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96" r:id="rId5"/>
    <p:sldId id="266" r:id="rId6"/>
    <p:sldId id="311" r:id="rId7"/>
    <p:sldId id="257" r:id="rId8"/>
    <p:sldId id="312" r:id="rId9"/>
    <p:sldId id="313" r:id="rId10"/>
    <p:sldId id="314" r:id="rId11"/>
    <p:sldId id="315" r:id="rId12"/>
    <p:sldId id="316" r:id="rId13"/>
    <p:sldId id="321" r:id="rId14"/>
    <p:sldId id="320" r:id="rId15"/>
    <p:sldId id="322" r:id="rId16"/>
    <p:sldId id="323" r:id="rId17"/>
    <p:sldId id="324" r:id="rId18"/>
    <p:sldId id="325" r:id="rId19"/>
    <p:sldId id="326" r:id="rId20"/>
    <p:sldId id="327" r:id="rId21"/>
    <p:sldId id="328" r:id="rId22"/>
    <p:sldId id="329" r:id="rId23"/>
    <p:sldId id="299"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74" autoAdjust="0"/>
  </p:normalViewPr>
  <p:slideViewPr>
    <p:cSldViewPr snapToGrid="0" showGuides="1">
      <p:cViewPr varScale="1">
        <p:scale>
          <a:sx n="80" d="100"/>
          <a:sy n="80" d="100"/>
        </p:scale>
        <p:origin x="192" y="58"/>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ata10.xml.rels><?xml version="1.0" encoding="UTF-8" standalone="yes"?>
<Relationships xmlns="http://schemas.openxmlformats.org/package/2006/relationships"><Relationship Id="rId1" Type="http://schemas.openxmlformats.org/officeDocument/2006/relationships/image" Target="../media/image26.png"/></Relationships>
</file>

<file path=ppt/diagrams/_rels/data2.xml.rels><?xml version="1.0" encoding="UTF-8" standalone="yes"?>
<Relationships xmlns="http://schemas.openxmlformats.org/package/2006/relationships"><Relationship Id="rId1" Type="http://schemas.openxmlformats.org/officeDocument/2006/relationships/image" Target="../media/image18.png"/></Relationships>
</file>

<file path=ppt/diagrams/_rels/data3.xml.rels><?xml version="1.0" encoding="UTF-8" standalone="yes"?>
<Relationships xmlns="http://schemas.openxmlformats.org/package/2006/relationships"><Relationship Id="rId1" Type="http://schemas.openxmlformats.org/officeDocument/2006/relationships/image" Target="../media/image19.png"/></Relationships>
</file>

<file path=ppt/diagrams/_rels/data4.xml.rels><?xml version="1.0" encoding="UTF-8" standalone="yes"?>
<Relationships xmlns="http://schemas.openxmlformats.org/package/2006/relationships"><Relationship Id="rId1" Type="http://schemas.openxmlformats.org/officeDocument/2006/relationships/image" Target="../media/image20.png"/></Relationships>
</file>

<file path=ppt/diagrams/_rels/data5.xml.rels><?xml version="1.0" encoding="UTF-8" standalone="yes"?>
<Relationships xmlns="http://schemas.openxmlformats.org/package/2006/relationships"><Relationship Id="rId1" Type="http://schemas.openxmlformats.org/officeDocument/2006/relationships/image" Target="../media/image21.png"/></Relationships>
</file>

<file path=ppt/diagrams/_rels/data6.xml.rels><?xml version="1.0" encoding="UTF-8" standalone="yes"?>
<Relationships xmlns="http://schemas.openxmlformats.org/package/2006/relationships"><Relationship Id="rId1" Type="http://schemas.openxmlformats.org/officeDocument/2006/relationships/image" Target="../media/image22.png"/></Relationships>
</file>

<file path=ppt/diagrams/_rels/data7.xml.rels><?xml version="1.0" encoding="UTF-8" standalone="yes"?>
<Relationships xmlns="http://schemas.openxmlformats.org/package/2006/relationships"><Relationship Id="rId1" Type="http://schemas.openxmlformats.org/officeDocument/2006/relationships/image" Target="../media/image23.emf"/></Relationships>
</file>

<file path=ppt/diagrams/_rels/data8.xml.rels><?xml version="1.0" encoding="UTF-8" standalone="yes"?>
<Relationships xmlns="http://schemas.openxmlformats.org/package/2006/relationships"><Relationship Id="rId1" Type="http://schemas.openxmlformats.org/officeDocument/2006/relationships/image" Target="../media/image24.png"/></Relationships>
</file>

<file path=ppt/diagrams/_rels/data9.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3.emf"/></Relationships>
</file>

<file path=ppt/diagrams/_rels/drawing8.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3D102E-38EE-4F30-8A91-5850D61E3245}" type="doc">
      <dgm:prSet loTypeId="urn:microsoft.com/office/officeart/2005/8/layout/pList1" loCatId="list" qsTypeId="urn:microsoft.com/office/officeart/2005/8/quickstyle/simple1" qsCatId="simple" csTypeId="urn:microsoft.com/office/officeart/2005/8/colors/accent3_4" csCatId="accent3" phldr="1"/>
      <dgm:spPr/>
      <dgm:t>
        <a:bodyPr/>
        <a:lstStyle/>
        <a:p>
          <a:endParaRPr lang="en-US"/>
        </a:p>
      </dgm:t>
    </dgm:pt>
    <dgm:pt modelId="{F3A8EBE0-DC36-4228-9BA1-D72EAD2F46F8}">
      <dgm:prSet phldrT="[Text]"/>
      <dgm:spPr/>
      <dgm:t>
        <a:bodyPr/>
        <a:lstStyle/>
        <a:p>
          <a:r>
            <a:rPr lang="en-US" dirty="0"/>
            <a:t>   </a:t>
          </a:r>
        </a:p>
      </dgm:t>
    </dgm:pt>
    <dgm:pt modelId="{163DEE14-44D2-41B8-AFFC-475671C7F4E6}" type="parTrans" cxnId="{039C825E-8BB3-497C-8437-D4EC51F48DA8}">
      <dgm:prSet/>
      <dgm:spPr/>
      <dgm:t>
        <a:bodyPr/>
        <a:lstStyle/>
        <a:p>
          <a:endParaRPr lang="en-US"/>
        </a:p>
      </dgm:t>
    </dgm:pt>
    <dgm:pt modelId="{2C64CD75-051C-49BA-8794-71F10C1823E5}" type="sibTrans" cxnId="{039C825E-8BB3-497C-8437-D4EC51F48DA8}">
      <dgm:prSet/>
      <dgm:spPr/>
      <dgm:t>
        <a:bodyPr/>
        <a:lstStyle/>
        <a:p>
          <a:endParaRPr lang="en-US"/>
        </a:p>
      </dgm:t>
    </dgm:pt>
    <dgm:pt modelId="{4F7CD29C-7EB3-46FE-BB15-6A3C614EB3BE}" type="pres">
      <dgm:prSet presAssocID="{833D102E-38EE-4F30-8A91-5850D61E3245}" presName="Name0" presStyleCnt="0">
        <dgm:presLayoutVars>
          <dgm:dir/>
          <dgm:resizeHandles val="exact"/>
        </dgm:presLayoutVars>
      </dgm:prSet>
      <dgm:spPr/>
    </dgm:pt>
    <dgm:pt modelId="{55DC51DB-AD1E-476A-A563-51659FBC52D5}" type="pres">
      <dgm:prSet presAssocID="{F3A8EBE0-DC36-4228-9BA1-D72EAD2F46F8}" presName="compNode" presStyleCnt="0"/>
      <dgm:spPr/>
    </dgm:pt>
    <dgm:pt modelId="{DDFCD3B4-0F1A-498D-BD23-89EB49F08FA5}" type="pres">
      <dgm:prSet presAssocID="{F3A8EBE0-DC36-4228-9BA1-D72EAD2F46F8}" presName="pictRect" presStyleLbl="node1" presStyleIdx="0" presStyleCnt="1" custFlipHor="0" custScaleX="217497" custScaleY="207937" custLinFactNeighborX="-11560" custLinFactNeighborY="-398"/>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6" r="-82"/>
          </a:stretch>
        </a:blipFill>
        <a:ln w="12700">
          <a:noFill/>
        </a:ln>
      </dgm:spPr>
    </dgm:pt>
    <dgm:pt modelId="{2F34D36B-B330-4A29-8594-392BCF69D728}" type="pres">
      <dgm:prSet presAssocID="{F3A8EBE0-DC36-4228-9BA1-D72EAD2F46F8}" presName="textRect" presStyleLbl="revTx" presStyleIdx="0" presStyleCnt="1">
        <dgm:presLayoutVars>
          <dgm:bulletEnabled val="1"/>
        </dgm:presLayoutVars>
      </dgm:prSet>
      <dgm:spPr/>
    </dgm:pt>
  </dgm:ptLst>
  <dgm:cxnLst>
    <dgm:cxn modelId="{4A45FC3D-297B-4F7A-8E36-6C05927EB9D3}" type="presOf" srcId="{F3A8EBE0-DC36-4228-9BA1-D72EAD2F46F8}" destId="{2F34D36B-B330-4A29-8594-392BCF69D728}" srcOrd="0" destOrd="0" presId="urn:microsoft.com/office/officeart/2005/8/layout/pList1"/>
    <dgm:cxn modelId="{039C825E-8BB3-497C-8437-D4EC51F48DA8}" srcId="{833D102E-38EE-4F30-8A91-5850D61E3245}" destId="{F3A8EBE0-DC36-4228-9BA1-D72EAD2F46F8}" srcOrd="0" destOrd="0" parTransId="{163DEE14-44D2-41B8-AFFC-475671C7F4E6}" sibTransId="{2C64CD75-051C-49BA-8794-71F10C1823E5}"/>
    <dgm:cxn modelId="{658B7CBB-7E4C-4257-B088-5256B0D0F837}" type="presOf" srcId="{833D102E-38EE-4F30-8A91-5850D61E3245}" destId="{4F7CD29C-7EB3-46FE-BB15-6A3C614EB3BE}" srcOrd="0" destOrd="0" presId="urn:microsoft.com/office/officeart/2005/8/layout/pList1"/>
    <dgm:cxn modelId="{596EA84C-AAC8-4C3B-A832-270BB12972B3}" type="presParOf" srcId="{4F7CD29C-7EB3-46FE-BB15-6A3C614EB3BE}" destId="{55DC51DB-AD1E-476A-A563-51659FBC52D5}" srcOrd="0" destOrd="0" presId="urn:microsoft.com/office/officeart/2005/8/layout/pList1"/>
    <dgm:cxn modelId="{8D8088F8-4885-4BC7-B9F3-84592B8AE1B7}" type="presParOf" srcId="{55DC51DB-AD1E-476A-A563-51659FBC52D5}" destId="{DDFCD3B4-0F1A-498D-BD23-89EB49F08FA5}" srcOrd="0" destOrd="0" presId="urn:microsoft.com/office/officeart/2005/8/layout/pList1"/>
    <dgm:cxn modelId="{0D521990-2352-4F26-B4BC-7DD934C6A062}" type="presParOf" srcId="{55DC51DB-AD1E-476A-A563-51659FBC52D5}" destId="{2F34D36B-B330-4A29-8594-392BCF69D72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3D102E-38EE-4F30-8A91-5850D61E3245}" type="doc">
      <dgm:prSet loTypeId="urn:microsoft.com/office/officeart/2005/8/layout/pList1" loCatId="list" qsTypeId="urn:microsoft.com/office/officeart/2005/8/quickstyle/simple1" qsCatId="simple" csTypeId="urn:microsoft.com/office/officeart/2005/8/colors/accent3_4" csCatId="accent3" phldr="1"/>
      <dgm:spPr/>
      <dgm:t>
        <a:bodyPr/>
        <a:lstStyle/>
        <a:p>
          <a:endParaRPr lang="en-US"/>
        </a:p>
      </dgm:t>
    </dgm:pt>
    <dgm:pt modelId="{F3A8EBE0-DC36-4228-9BA1-D72EAD2F46F8}">
      <dgm:prSet phldrT="[Text]"/>
      <dgm:spPr/>
      <dgm:t>
        <a:bodyPr/>
        <a:lstStyle/>
        <a:p>
          <a:r>
            <a:rPr lang="en-US" dirty="0"/>
            <a:t>   </a:t>
          </a:r>
        </a:p>
      </dgm:t>
    </dgm:pt>
    <dgm:pt modelId="{163DEE14-44D2-41B8-AFFC-475671C7F4E6}" type="parTrans" cxnId="{039C825E-8BB3-497C-8437-D4EC51F48DA8}">
      <dgm:prSet/>
      <dgm:spPr/>
      <dgm:t>
        <a:bodyPr/>
        <a:lstStyle/>
        <a:p>
          <a:endParaRPr lang="en-US"/>
        </a:p>
      </dgm:t>
    </dgm:pt>
    <dgm:pt modelId="{2C64CD75-051C-49BA-8794-71F10C1823E5}" type="sibTrans" cxnId="{039C825E-8BB3-497C-8437-D4EC51F48DA8}">
      <dgm:prSet/>
      <dgm:spPr/>
      <dgm:t>
        <a:bodyPr/>
        <a:lstStyle/>
        <a:p>
          <a:endParaRPr lang="en-US"/>
        </a:p>
      </dgm:t>
    </dgm:pt>
    <dgm:pt modelId="{4F7CD29C-7EB3-46FE-BB15-6A3C614EB3BE}" type="pres">
      <dgm:prSet presAssocID="{833D102E-38EE-4F30-8A91-5850D61E3245}" presName="Name0" presStyleCnt="0">
        <dgm:presLayoutVars>
          <dgm:dir/>
          <dgm:resizeHandles val="exact"/>
        </dgm:presLayoutVars>
      </dgm:prSet>
      <dgm:spPr/>
    </dgm:pt>
    <dgm:pt modelId="{55DC51DB-AD1E-476A-A563-51659FBC52D5}" type="pres">
      <dgm:prSet presAssocID="{F3A8EBE0-DC36-4228-9BA1-D72EAD2F46F8}" presName="compNode" presStyleCnt="0"/>
      <dgm:spPr/>
    </dgm:pt>
    <dgm:pt modelId="{DDFCD3B4-0F1A-498D-BD23-89EB49F08FA5}" type="pres">
      <dgm:prSet presAssocID="{F3A8EBE0-DC36-4228-9BA1-D72EAD2F46F8}" presName="pictRect" presStyleLbl="node1" presStyleIdx="0" presStyleCnt="1" custFlipHor="0" custScaleX="217497" custScaleY="207937" custLinFactNeighborX="-11560" custLinFactNeighborY="-398"/>
      <dgm:spPr>
        <a:prstGeom prst="rect">
          <a:avLst/>
        </a:prstGeom>
        <a:blipFill dpi="0" rotWithShape="1">
          <a:blip xmlns:r="http://schemas.openxmlformats.org/officeDocument/2006/relationships" r:embed="rId1"/>
          <a:srcRect/>
          <a:stretch>
            <a:fillRect l="119" t="19" r="-83" b="-19"/>
          </a:stretch>
        </a:blipFill>
        <a:ln w="12700">
          <a:noFill/>
        </a:ln>
      </dgm:spPr>
    </dgm:pt>
    <dgm:pt modelId="{2F34D36B-B330-4A29-8594-392BCF69D728}" type="pres">
      <dgm:prSet presAssocID="{F3A8EBE0-DC36-4228-9BA1-D72EAD2F46F8}" presName="textRect" presStyleLbl="revTx" presStyleIdx="0" presStyleCnt="1">
        <dgm:presLayoutVars>
          <dgm:bulletEnabled val="1"/>
        </dgm:presLayoutVars>
      </dgm:prSet>
      <dgm:spPr/>
    </dgm:pt>
  </dgm:ptLst>
  <dgm:cxnLst>
    <dgm:cxn modelId="{4A45FC3D-297B-4F7A-8E36-6C05927EB9D3}" type="presOf" srcId="{F3A8EBE0-DC36-4228-9BA1-D72EAD2F46F8}" destId="{2F34D36B-B330-4A29-8594-392BCF69D728}" srcOrd="0" destOrd="0" presId="urn:microsoft.com/office/officeart/2005/8/layout/pList1"/>
    <dgm:cxn modelId="{039C825E-8BB3-497C-8437-D4EC51F48DA8}" srcId="{833D102E-38EE-4F30-8A91-5850D61E3245}" destId="{F3A8EBE0-DC36-4228-9BA1-D72EAD2F46F8}" srcOrd="0" destOrd="0" parTransId="{163DEE14-44D2-41B8-AFFC-475671C7F4E6}" sibTransId="{2C64CD75-051C-49BA-8794-71F10C1823E5}"/>
    <dgm:cxn modelId="{658B7CBB-7E4C-4257-B088-5256B0D0F837}" type="presOf" srcId="{833D102E-38EE-4F30-8A91-5850D61E3245}" destId="{4F7CD29C-7EB3-46FE-BB15-6A3C614EB3BE}" srcOrd="0" destOrd="0" presId="urn:microsoft.com/office/officeart/2005/8/layout/pList1"/>
    <dgm:cxn modelId="{596EA84C-AAC8-4C3B-A832-270BB12972B3}" type="presParOf" srcId="{4F7CD29C-7EB3-46FE-BB15-6A3C614EB3BE}" destId="{55DC51DB-AD1E-476A-A563-51659FBC52D5}" srcOrd="0" destOrd="0" presId="urn:microsoft.com/office/officeart/2005/8/layout/pList1"/>
    <dgm:cxn modelId="{8D8088F8-4885-4BC7-B9F3-84592B8AE1B7}" type="presParOf" srcId="{55DC51DB-AD1E-476A-A563-51659FBC52D5}" destId="{DDFCD3B4-0F1A-498D-BD23-89EB49F08FA5}" srcOrd="0" destOrd="0" presId="urn:microsoft.com/office/officeart/2005/8/layout/pList1"/>
    <dgm:cxn modelId="{0D521990-2352-4F26-B4BC-7DD934C6A062}" type="presParOf" srcId="{55DC51DB-AD1E-476A-A563-51659FBC52D5}" destId="{2F34D36B-B330-4A29-8594-392BCF69D72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3D102E-38EE-4F30-8A91-5850D61E3245}" type="doc">
      <dgm:prSet loTypeId="urn:microsoft.com/office/officeart/2005/8/layout/pList1" loCatId="list" qsTypeId="urn:microsoft.com/office/officeart/2005/8/quickstyle/simple1" qsCatId="simple" csTypeId="urn:microsoft.com/office/officeart/2005/8/colors/accent3_4" csCatId="accent3" phldr="1"/>
      <dgm:spPr/>
      <dgm:t>
        <a:bodyPr/>
        <a:lstStyle/>
        <a:p>
          <a:endParaRPr lang="en-US"/>
        </a:p>
      </dgm:t>
    </dgm:pt>
    <dgm:pt modelId="{F3A8EBE0-DC36-4228-9BA1-D72EAD2F46F8}">
      <dgm:prSet phldrT="[Text]"/>
      <dgm:spPr/>
      <dgm:t>
        <a:bodyPr/>
        <a:lstStyle/>
        <a:p>
          <a:r>
            <a:rPr lang="en-US" dirty="0"/>
            <a:t>   </a:t>
          </a:r>
        </a:p>
      </dgm:t>
    </dgm:pt>
    <dgm:pt modelId="{163DEE14-44D2-41B8-AFFC-475671C7F4E6}" type="parTrans" cxnId="{039C825E-8BB3-497C-8437-D4EC51F48DA8}">
      <dgm:prSet/>
      <dgm:spPr/>
      <dgm:t>
        <a:bodyPr/>
        <a:lstStyle/>
        <a:p>
          <a:endParaRPr lang="en-US"/>
        </a:p>
      </dgm:t>
    </dgm:pt>
    <dgm:pt modelId="{2C64CD75-051C-49BA-8794-71F10C1823E5}" type="sibTrans" cxnId="{039C825E-8BB3-497C-8437-D4EC51F48DA8}">
      <dgm:prSet/>
      <dgm:spPr/>
      <dgm:t>
        <a:bodyPr/>
        <a:lstStyle/>
        <a:p>
          <a:endParaRPr lang="en-US"/>
        </a:p>
      </dgm:t>
    </dgm:pt>
    <dgm:pt modelId="{4F7CD29C-7EB3-46FE-BB15-6A3C614EB3BE}" type="pres">
      <dgm:prSet presAssocID="{833D102E-38EE-4F30-8A91-5850D61E3245}" presName="Name0" presStyleCnt="0">
        <dgm:presLayoutVars>
          <dgm:dir/>
          <dgm:resizeHandles val="exact"/>
        </dgm:presLayoutVars>
      </dgm:prSet>
      <dgm:spPr/>
    </dgm:pt>
    <dgm:pt modelId="{55DC51DB-AD1E-476A-A563-51659FBC52D5}" type="pres">
      <dgm:prSet presAssocID="{F3A8EBE0-DC36-4228-9BA1-D72EAD2F46F8}" presName="compNode" presStyleCnt="0"/>
      <dgm:spPr/>
    </dgm:pt>
    <dgm:pt modelId="{DDFCD3B4-0F1A-498D-BD23-89EB49F08FA5}" type="pres">
      <dgm:prSet presAssocID="{F3A8EBE0-DC36-4228-9BA1-D72EAD2F46F8}" presName="pictRect" presStyleLbl="node1" presStyleIdx="0" presStyleCnt="1" custFlipHor="0" custScaleX="217497" custScaleY="207937" custLinFactNeighborX="-11560" custLinFactNeighborY="-398"/>
      <dgm:spPr>
        <a:prstGeom prst="rect">
          <a:avLst/>
        </a:prstGeom>
        <a:blipFill dpi="0" rotWithShape="1">
          <a:blip xmlns:r="http://schemas.openxmlformats.org/officeDocument/2006/relationships" r:embed="rId1"/>
          <a:srcRect/>
          <a:stretch>
            <a:fillRect l="-237" t="-179" r="211" b="142"/>
          </a:stretch>
        </a:blipFill>
        <a:ln w="12700">
          <a:noFill/>
        </a:ln>
      </dgm:spPr>
    </dgm:pt>
    <dgm:pt modelId="{2F34D36B-B330-4A29-8594-392BCF69D728}" type="pres">
      <dgm:prSet presAssocID="{F3A8EBE0-DC36-4228-9BA1-D72EAD2F46F8}" presName="textRect" presStyleLbl="revTx" presStyleIdx="0" presStyleCnt="1">
        <dgm:presLayoutVars>
          <dgm:bulletEnabled val="1"/>
        </dgm:presLayoutVars>
      </dgm:prSet>
      <dgm:spPr/>
    </dgm:pt>
  </dgm:ptLst>
  <dgm:cxnLst>
    <dgm:cxn modelId="{4A45FC3D-297B-4F7A-8E36-6C05927EB9D3}" type="presOf" srcId="{F3A8EBE0-DC36-4228-9BA1-D72EAD2F46F8}" destId="{2F34D36B-B330-4A29-8594-392BCF69D728}" srcOrd="0" destOrd="0" presId="urn:microsoft.com/office/officeart/2005/8/layout/pList1"/>
    <dgm:cxn modelId="{039C825E-8BB3-497C-8437-D4EC51F48DA8}" srcId="{833D102E-38EE-4F30-8A91-5850D61E3245}" destId="{F3A8EBE0-DC36-4228-9BA1-D72EAD2F46F8}" srcOrd="0" destOrd="0" parTransId="{163DEE14-44D2-41B8-AFFC-475671C7F4E6}" sibTransId="{2C64CD75-051C-49BA-8794-71F10C1823E5}"/>
    <dgm:cxn modelId="{658B7CBB-7E4C-4257-B088-5256B0D0F837}" type="presOf" srcId="{833D102E-38EE-4F30-8A91-5850D61E3245}" destId="{4F7CD29C-7EB3-46FE-BB15-6A3C614EB3BE}" srcOrd="0" destOrd="0" presId="urn:microsoft.com/office/officeart/2005/8/layout/pList1"/>
    <dgm:cxn modelId="{596EA84C-AAC8-4C3B-A832-270BB12972B3}" type="presParOf" srcId="{4F7CD29C-7EB3-46FE-BB15-6A3C614EB3BE}" destId="{55DC51DB-AD1E-476A-A563-51659FBC52D5}" srcOrd="0" destOrd="0" presId="urn:microsoft.com/office/officeart/2005/8/layout/pList1"/>
    <dgm:cxn modelId="{8D8088F8-4885-4BC7-B9F3-84592B8AE1B7}" type="presParOf" srcId="{55DC51DB-AD1E-476A-A563-51659FBC52D5}" destId="{DDFCD3B4-0F1A-498D-BD23-89EB49F08FA5}" srcOrd="0" destOrd="0" presId="urn:microsoft.com/office/officeart/2005/8/layout/pList1"/>
    <dgm:cxn modelId="{0D521990-2352-4F26-B4BC-7DD934C6A062}" type="presParOf" srcId="{55DC51DB-AD1E-476A-A563-51659FBC52D5}" destId="{2F34D36B-B330-4A29-8594-392BCF69D72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3D102E-38EE-4F30-8A91-5850D61E3245}" type="doc">
      <dgm:prSet loTypeId="urn:microsoft.com/office/officeart/2005/8/layout/pList1" loCatId="list" qsTypeId="urn:microsoft.com/office/officeart/2005/8/quickstyle/simple1" qsCatId="simple" csTypeId="urn:microsoft.com/office/officeart/2005/8/colors/accent3_4" csCatId="accent3" phldr="1"/>
      <dgm:spPr/>
      <dgm:t>
        <a:bodyPr/>
        <a:lstStyle/>
        <a:p>
          <a:endParaRPr lang="en-US"/>
        </a:p>
      </dgm:t>
    </dgm:pt>
    <dgm:pt modelId="{F3A8EBE0-DC36-4228-9BA1-D72EAD2F46F8}">
      <dgm:prSet phldrT="[Text]"/>
      <dgm:spPr/>
      <dgm:t>
        <a:bodyPr/>
        <a:lstStyle/>
        <a:p>
          <a:r>
            <a:rPr lang="en-US" dirty="0"/>
            <a:t>   </a:t>
          </a:r>
        </a:p>
      </dgm:t>
    </dgm:pt>
    <dgm:pt modelId="{163DEE14-44D2-41B8-AFFC-475671C7F4E6}" type="parTrans" cxnId="{039C825E-8BB3-497C-8437-D4EC51F48DA8}">
      <dgm:prSet/>
      <dgm:spPr/>
      <dgm:t>
        <a:bodyPr/>
        <a:lstStyle/>
        <a:p>
          <a:endParaRPr lang="en-US"/>
        </a:p>
      </dgm:t>
    </dgm:pt>
    <dgm:pt modelId="{2C64CD75-051C-49BA-8794-71F10C1823E5}" type="sibTrans" cxnId="{039C825E-8BB3-497C-8437-D4EC51F48DA8}">
      <dgm:prSet/>
      <dgm:spPr/>
      <dgm:t>
        <a:bodyPr/>
        <a:lstStyle/>
        <a:p>
          <a:endParaRPr lang="en-US"/>
        </a:p>
      </dgm:t>
    </dgm:pt>
    <dgm:pt modelId="{4F7CD29C-7EB3-46FE-BB15-6A3C614EB3BE}" type="pres">
      <dgm:prSet presAssocID="{833D102E-38EE-4F30-8A91-5850D61E3245}" presName="Name0" presStyleCnt="0">
        <dgm:presLayoutVars>
          <dgm:dir/>
          <dgm:resizeHandles val="exact"/>
        </dgm:presLayoutVars>
      </dgm:prSet>
      <dgm:spPr/>
    </dgm:pt>
    <dgm:pt modelId="{55DC51DB-AD1E-476A-A563-51659FBC52D5}" type="pres">
      <dgm:prSet presAssocID="{F3A8EBE0-DC36-4228-9BA1-D72EAD2F46F8}" presName="compNode" presStyleCnt="0"/>
      <dgm:spPr/>
    </dgm:pt>
    <dgm:pt modelId="{DDFCD3B4-0F1A-498D-BD23-89EB49F08FA5}" type="pres">
      <dgm:prSet presAssocID="{F3A8EBE0-DC36-4228-9BA1-D72EAD2F46F8}" presName="pictRect" presStyleLbl="node1" presStyleIdx="0" presStyleCnt="1" custFlipHor="0" custScaleX="217497" custScaleY="207937" custLinFactNeighborX="-11560" custLinFactNeighborY="-398"/>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6" r="-318"/>
          </a:stretch>
        </a:blipFill>
        <a:ln w="12700">
          <a:noFill/>
        </a:ln>
      </dgm:spPr>
    </dgm:pt>
    <dgm:pt modelId="{2F34D36B-B330-4A29-8594-392BCF69D728}" type="pres">
      <dgm:prSet presAssocID="{F3A8EBE0-DC36-4228-9BA1-D72EAD2F46F8}" presName="textRect" presStyleLbl="revTx" presStyleIdx="0" presStyleCnt="1">
        <dgm:presLayoutVars>
          <dgm:bulletEnabled val="1"/>
        </dgm:presLayoutVars>
      </dgm:prSet>
      <dgm:spPr/>
    </dgm:pt>
  </dgm:ptLst>
  <dgm:cxnLst>
    <dgm:cxn modelId="{4A45FC3D-297B-4F7A-8E36-6C05927EB9D3}" type="presOf" srcId="{F3A8EBE0-DC36-4228-9BA1-D72EAD2F46F8}" destId="{2F34D36B-B330-4A29-8594-392BCF69D728}" srcOrd="0" destOrd="0" presId="urn:microsoft.com/office/officeart/2005/8/layout/pList1"/>
    <dgm:cxn modelId="{039C825E-8BB3-497C-8437-D4EC51F48DA8}" srcId="{833D102E-38EE-4F30-8A91-5850D61E3245}" destId="{F3A8EBE0-DC36-4228-9BA1-D72EAD2F46F8}" srcOrd="0" destOrd="0" parTransId="{163DEE14-44D2-41B8-AFFC-475671C7F4E6}" sibTransId="{2C64CD75-051C-49BA-8794-71F10C1823E5}"/>
    <dgm:cxn modelId="{658B7CBB-7E4C-4257-B088-5256B0D0F837}" type="presOf" srcId="{833D102E-38EE-4F30-8A91-5850D61E3245}" destId="{4F7CD29C-7EB3-46FE-BB15-6A3C614EB3BE}" srcOrd="0" destOrd="0" presId="urn:microsoft.com/office/officeart/2005/8/layout/pList1"/>
    <dgm:cxn modelId="{596EA84C-AAC8-4C3B-A832-270BB12972B3}" type="presParOf" srcId="{4F7CD29C-7EB3-46FE-BB15-6A3C614EB3BE}" destId="{55DC51DB-AD1E-476A-A563-51659FBC52D5}" srcOrd="0" destOrd="0" presId="urn:microsoft.com/office/officeart/2005/8/layout/pList1"/>
    <dgm:cxn modelId="{8D8088F8-4885-4BC7-B9F3-84592B8AE1B7}" type="presParOf" srcId="{55DC51DB-AD1E-476A-A563-51659FBC52D5}" destId="{DDFCD3B4-0F1A-498D-BD23-89EB49F08FA5}" srcOrd="0" destOrd="0" presId="urn:microsoft.com/office/officeart/2005/8/layout/pList1"/>
    <dgm:cxn modelId="{0D521990-2352-4F26-B4BC-7DD934C6A062}" type="presParOf" srcId="{55DC51DB-AD1E-476A-A563-51659FBC52D5}" destId="{2F34D36B-B330-4A29-8594-392BCF69D72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3D102E-38EE-4F30-8A91-5850D61E3245}" type="doc">
      <dgm:prSet loTypeId="urn:microsoft.com/office/officeart/2005/8/layout/pList1" loCatId="list" qsTypeId="urn:microsoft.com/office/officeart/2005/8/quickstyle/simple1" qsCatId="simple" csTypeId="urn:microsoft.com/office/officeart/2005/8/colors/accent3_4" csCatId="accent3" phldr="1"/>
      <dgm:spPr/>
      <dgm:t>
        <a:bodyPr/>
        <a:lstStyle/>
        <a:p>
          <a:endParaRPr lang="en-US"/>
        </a:p>
      </dgm:t>
    </dgm:pt>
    <dgm:pt modelId="{F3A8EBE0-DC36-4228-9BA1-D72EAD2F46F8}">
      <dgm:prSet phldrT="[Text]"/>
      <dgm:spPr/>
      <dgm:t>
        <a:bodyPr/>
        <a:lstStyle/>
        <a:p>
          <a:r>
            <a:rPr lang="en-US" dirty="0"/>
            <a:t>   </a:t>
          </a:r>
        </a:p>
      </dgm:t>
    </dgm:pt>
    <dgm:pt modelId="{163DEE14-44D2-41B8-AFFC-475671C7F4E6}" type="parTrans" cxnId="{039C825E-8BB3-497C-8437-D4EC51F48DA8}">
      <dgm:prSet/>
      <dgm:spPr/>
      <dgm:t>
        <a:bodyPr/>
        <a:lstStyle/>
        <a:p>
          <a:endParaRPr lang="en-US"/>
        </a:p>
      </dgm:t>
    </dgm:pt>
    <dgm:pt modelId="{2C64CD75-051C-49BA-8794-71F10C1823E5}" type="sibTrans" cxnId="{039C825E-8BB3-497C-8437-D4EC51F48DA8}">
      <dgm:prSet/>
      <dgm:spPr/>
      <dgm:t>
        <a:bodyPr/>
        <a:lstStyle/>
        <a:p>
          <a:endParaRPr lang="en-US"/>
        </a:p>
      </dgm:t>
    </dgm:pt>
    <dgm:pt modelId="{4F7CD29C-7EB3-46FE-BB15-6A3C614EB3BE}" type="pres">
      <dgm:prSet presAssocID="{833D102E-38EE-4F30-8A91-5850D61E3245}" presName="Name0" presStyleCnt="0">
        <dgm:presLayoutVars>
          <dgm:dir/>
          <dgm:resizeHandles val="exact"/>
        </dgm:presLayoutVars>
      </dgm:prSet>
      <dgm:spPr/>
    </dgm:pt>
    <dgm:pt modelId="{55DC51DB-AD1E-476A-A563-51659FBC52D5}" type="pres">
      <dgm:prSet presAssocID="{F3A8EBE0-DC36-4228-9BA1-D72EAD2F46F8}" presName="compNode" presStyleCnt="0"/>
      <dgm:spPr/>
    </dgm:pt>
    <dgm:pt modelId="{DDFCD3B4-0F1A-498D-BD23-89EB49F08FA5}" type="pres">
      <dgm:prSet presAssocID="{F3A8EBE0-DC36-4228-9BA1-D72EAD2F46F8}" presName="pictRect" presStyleLbl="node1" presStyleIdx="0" presStyleCnt="1" custFlipHor="0" custScaleX="217497" custScaleY="207937" custLinFactNeighborX="-11560" custLinFactNeighborY="-398"/>
      <dgm:spPr>
        <a:prstGeom prst="rect">
          <a:avLst/>
        </a:prstGeom>
        <a:blipFill dpi="0" rotWithShape="1">
          <a:blip xmlns:r="http://schemas.openxmlformats.org/officeDocument/2006/relationships" r:embed="rId1"/>
          <a:srcRect/>
          <a:stretch>
            <a:fillRect l="115" r="157"/>
          </a:stretch>
        </a:blipFill>
        <a:ln w="12700">
          <a:noFill/>
        </a:ln>
      </dgm:spPr>
    </dgm:pt>
    <dgm:pt modelId="{2F34D36B-B330-4A29-8594-392BCF69D728}" type="pres">
      <dgm:prSet presAssocID="{F3A8EBE0-DC36-4228-9BA1-D72EAD2F46F8}" presName="textRect" presStyleLbl="revTx" presStyleIdx="0" presStyleCnt="1">
        <dgm:presLayoutVars>
          <dgm:bulletEnabled val="1"/>
        </dgm:presLayoutVars>
      </dgm:prSet>
      <dgm:spPr/>
    </dgm:pt>
  </dgm:ptLst>
  <dgm:cxnLst>
    <dgm:cxn modelId="{4A45FC3D-297B-4F7A-8E36-6C05927EB9D3}" type="presOf" srcId="{F3A8EBE0-DC36-4228-9BA1-D72EAD2F46F8}" destId="{2F34D36B-B330-4A29-8594-392BCF69D728}" srcOrd="0" destOrd="0" presId="urn:microsoft.com/office/officeart/2005/8/layout/pList1"/>
    <dgm:cxn modelId="{039C825E-8BB3-497C-8437-D4EC51F48DA8}" srcId="{833D102E-38EE-4F30-8A91-5850D61E3245}" destId="{F3A8EBE0-DC36-4228-9BA1-D72EAD2F46F8}" srcOrd="0" destOrd="0" parTransId="{163DEE14-44D2-41B8-AFFC-475671C7F4E6}" sibTransId="{2C64CD75-051C-49BA-8794-71F10C1823E5}"/>
    <dgm:cxn modelId="{658B7CBB-7E4C-4257-B088-5256B0D0F837}" type="presOf" srcId="{833D102E-38EE-4F30-8A91-5850D61E3245}" destId="{4F7CD29C-7EB3-46FE-BB15-6A3C614EB3BE}" srcOrd="0" destOrd="0" presId="urn:microsoft.com/office/officeart/2005/8/layout/pList1"/>
    <dgm:cxn modelId="{596EA84C-AAC8-4C3B-A832-270BB12972B3}" type="presParOf" srcId="{4F7CD29C-7EB3-46FE-BB15-6A3C614EB3BE}" destId="{55DC51DB-AD1E-476A-A563-51659FBC52D5}" srcOrd="0" destOrd="0" presId="urn:microsoft.com/office/officeart/2005/8/layout/pList1"/>
    <dgm:cxn modelId="{8D8088F8-4885-4BC7-B9F3-84592B8AE1B7}" type="presParOf" srcId="{55DC51DB-AD1E-476A-A563-51659FBC52D5}" destId="{DDFCD3B4-0F1A-498D-BD23-89EB49F08FA5}" srcOrd="0" destOrd="0" presId="urn:microsoft.com/office/officeart/2005/8/layout/pList1"/>
    <dgm:cxn modelId="{0D521990-2352-4F26-B4BC-7DD934C6A062}" type="presParOf" srcId="{55DC51DB-AD1E-476A-A563-51659FBC52D5}" destId="{2F34D36B-B330-4A29-8594-392BCF69D72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3D102E-38EE-4F30-8A91-5850D61E3245}" type="doc">
      <dgm:prSet loTypeId="urn:microsoft.com/office/officeart/2005/8/layout/pList1" loCatId="list" qsTypeId="urn:microsoft.com/office/officeart/2005/8/quickstyle/simple1" qsCatId="simple" csTypeId="urn:microsoft.com/office/officeart/2005/8/colors/accent3_4" csCatId="accent3" phldr="1"/>
      <dgm:spPr/>
      <dgm:t>
        <a:bodyPr/>
        <a:lstStyle/>
        <a:p>
          <a:endParaRPr lang="en-US"/>
        </a:p>
      </dgm:t>
    </dgm:pt>
    <dgm:pt modelId="{F3A8EBE0-DC36-4228-9BA1-D72EAD2F46F8}">
      <dgm:prSet phldrT="[Text]"/>
      <dgm:spPr/>
      <dgm:t>
        <a:bodyPr/>
        <a:lstStyle/>
        <a:p>
          <a:r>
            <a:rPr lang="en-US" dirty="0"/>
            <a:t>   </a:t>
          </a:r>
        </a:p>
      </dgm:t>
    </dgm:pt>
    <dgm:pt modelId="{163DEE14-44D2-41B8-AFFC-475671C7F4E6}" type="parTrans" cxnId="{039C825E-8BB3-497C-8437-D4EC51F48DA8}">
      <dgm:prSet/>
      <dgm:spPr/>
      <dgm:t>
        <a:bodyPr/>
        <a:lstStyle/>
        <a:p>
          <a:endParaRPr lang="en-US"/>
        </a:p>
      </dgm:t>
    </dgm:pt>
    <dgm:pt modelId="{2C64CD75-051C-49BA-8794-71F10C1823E5}" type="sibTrans" cxnId="{039C825E-8BB3-497C-8437-D4EC51F48DA8}">
      <dgm:prSet/>
      <dgm:spPr/>
      <dgm:t>
        <a:bodyPr/>
        <a:lstStyle/>
        <a:p>
          <a:endParaRPr lang="en-US"/>
        </a:p>
      </dgm:t>
    </dgm:pt>
    <dgm:pt modelId="{4F7CD29C-7EB3-46FE-BB15-6A3C614EB3BE}" type="pres">
      <dgm:prSet presAssocID="{833D102E-38EE-4F30-8A91-5850D61E3245}" presName="Name0" presStyleCnt="0">
        <dgm:presLayoutVars>
          <dgm:dir/>
          <dgm:resizeHandles val="exact"/>
        </dgm:presLayoutVars>
      </dgm:prSet>
      <dgm:spPr/>
    </dgm:pt>
    <dgm:pt modelId="{55DC51DB-AD1E-476A-A563-51659FBC52D5}" type="pres">
      <dgm:prSet presAssocID="{F3A8EBE0-DC36-4228-9BA1-D72EAD2F46F8}" presName="compNode" presStyleCnt="0"/>
      <dgm:spPr/>
    </dgm:pt>
    <dgm:pt modelId="{DDFCD3B4-0F1A-498D-BD23-89EB49F08FA5}" type="pres">
      <dgm:prSet presAssocID="{F3A8EBE0-DC36-4228-9BA1-D72EAD2F46F8}" presName="pictRect" presStyleLbl="node1" presStyleIdx="0" presStyleCnt="1" custFlipHor="0" custScaleX="217497" custScaleY="207937" custLinFactNeighborX="-11560" custLinFactNeighborY="-398"/>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8" r="-82"/>
          </a:stretch>
        </a:blipFill>
        <a:ln w="12700">
          <a:noFill/>
        </a:ln>
      </dgm:spPr>
    </dgm:pt>
    <dgm:pt modelId="{2F34D36B-B330-4A29-8594-392BCF69D728}" type="pres">
      <dgm:prSet presAssocID="{F3A8EBE0-DC36-4228-9BA1-D72EAD2F46F8}" presName="textRect" presStyleLbl="revTx" presStyleIdx="0" presStyleCnt="1">
        <dgm:presLayoutVars>
          <dgm:bulletEnabled val="1"/>
        </dgm:presLayoutVars>
      </dgm:prSet>
      <dgm:spPr/>
    </dgm:pt>
  </dgm:ptLst>
  <dgm:cxnLst>
    <dgm:cxn modelId="{4A45FC3D-297B-4F7A-8E36-6C05927EB9D3}" type="presOf" srcId="{F3A8EBE0-DC36-4228-9BA1-D72EAD2F46F8}" destId="{2F34D36B-B330-4A29-8594-392BCF69D728}" srcOrd="0" destOrd="0" presId="urn:microsoft.com/office/officeart/2005/8/layout/pList1"/>
    <dgm:cxn modelId="{039C825E-8BB3-497C-8437-D4EC51F48DA8}" srcId="{833D102E-38EE-4F30-8A91-5850D61E3245}" destId="{F3A8EBE0-DC36-4228-9BA1-D72EAD2F46F8}" srcOrd="0" destOrd="0" parTransId="{163DEE14-44D2-41B8-AFFC-475671C7F4E6}" sibTransId="{2C64CD75-051C-49BA-8794-71F10C1823E5}"/>
    <dgm:cxn modelId="{658B7CBB-7E4C-4257-B088-5256B0D0F837}" type="presOf" srcId="{833D102E-38EE-4F30-8A91-5850D61E3245}" destId="{4F7CD29C-7EB3-46FE-BB15-6A3C614EB3BE}" srcOrd="0" destOrd="0" presId="urn:microsoft.com/office/officeart/2005/8/layout/pList1"/>
    <dgm:cxn modelId="{596EA84C-AAC8-4C3B-A832-270BB12972B3}" type="presParOf" srcId="{4F7CD29C-7EB3-46FE-BB15-6A3C614EB3BE}" destId="{55DC51DB-AD1E-476A-A563-51659FBC52D5}" srcOrd="0" destOrd="0" presId="urn:microsoft.com/office/officeart/2005/8/layout/pList1"/>
    <dgm:cxn modelId="{8D8088F8-4885-4BC7-B9F3-84592B8AE1B7}" type="presParOf" srcId="{55DC51DB-AD1E-476A-A563-51659FBC52D5}" destId="{DDFCD3B4-0F1A-498D-BD23-89EB49F08FA5}" srcOrd="0" destOrd="0" presId="urn:microsoft.com/office/officeart/2005/8/layout/pList1"/>
    <dgm:cxn modelId="{0D521990-2352-4F26-B4BC-7DD934C6A062}" type="presParOf" srcId="{55DC51DB-AD1E-476A-A563-51659FBC52D5}" destId="{2F34D36B-B330-4A29-8594-392BCF69D72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3D102E-38EE-4F30-8A91-5850D61E3245}" type="doc">
      <dgm:prSet loTypeId="urn:microsoft.com/office/officeart/2005/8/layout/pList1" loCatId="list" qsTypeId="urn:microsoft.com/office/officeart/2005/8/quickstyle/simple1" qsCatId="simple" csTypeId="urn:microsoft.com/office/officeart/2005/8/colors/accent3_4" csCatId="accent3" phldr="1"/>
      <dgm:spPr/>
      <dgm:t>
        <a:bodyPr/>
        <a:lstStyle/>
        <a:p>
          <a:endParaRPr lang="en-US"/>
        </a:p>
      </dgm:t>
    </dgm:pt>
    <dgm:pt modelId="{F3A8EBE0-DC36-4228-9BA1-D72EAD2F46F8}">
      <dgm:prSet phldrT="[Text]"/>
      <dgm:spPr/>
      <dgm:t>
        <a:bodyPr/>
        <a:lstStyle/>
        <a:p>
          <a:r>
            <a:rPr lang="en-US" dirty="0"/>
            <a:t>   </a:t>
          </a:r>
        </a:p>
      </dgm:t>
    </dgm:pt>
    <dgm:pt modelId="{163DEE14-44D2-41B8-AFFC-475671C7F4E6}" type="parTrans" cxnId="{039C825E-8BB3-497C-8437-D4EC51F48DA8}">
      <dgm:prSet/>
      <dgm:spPr/>
      <dgm:t>
        <a:bodyPr/>
        <a:lstStyle/>
        <a:p>
          <a:endParaRPr lang="en-US"/>
        </a:p>
      </dgm:t>
    </dgm:pt>
    <dgm:pt modelId="{2C64CD75-051C-49BA-8794-71F10C1823E5}" type="sibTrans" cxnId="{039C825E-8BB3-497C-8437-D4EC51F48DA8}">
      <dgm:prSet/>
      <dgm:spPr/>
      <dgm:t>
        <a:bodyPr/>
        <a:lstStyle/>
        <a:p>
          <a:endParaRPr lang="en-US"/>
        </a:p>
      </dgm:t>
    </dgm:pt>
    <dgm:pt modelId="{4F7CD29C-7EB3-46FE-BB15-6A3C614EB3BE}" type="pres">
      <dgm:prSet presAssocID="{833D102E-38EE-4F30-8A91-5850D61E3245}" presName="Name0" presStyleCnt="0">
        <dgm:presLayoutVars>
          <dgm:dir/>
          <dgm:resizeHandles val="exact"/>
        </dgm:presLayoutVars>
      </dgm:prSet>
      <dgm:spPr/>
    </dgm:pt>
    <dgm:pt modelId="{55DC51DB-AD1E-476A-A563-51659FBC52D5}" type="pres">
      <dgm:prSet presAssocID="{F3A8EBE0-DC36-4228-9BA1-D72EAD2F46F8}" presName="compNode" presStyleCnt="0"/>
      <dgm:spPr/>
    </dgm:pt>
    <dgm:pt modelId="{DDFCD3B4-0F1A-498D-BD23-89EB49F08FA5}" type="pres">
      <dgm:prSet presAssocID="{F3A8EBE0-DC36-4228-9BA1-D72EAD2F46F8}" presName="pictRect" presStyleLbl="node1" presStyleIdx="0" presStyleCnt="1" custFlipHor="0" custScaleX="217497" custScaleY="207937" custLinFactNeighborX="-11560" custLinFactNeighborY="-398"/>
      <dgm:spPr>
        <a:prstGeom prst="rect">
          <a:avLst/>
        </a:prstGeom>
        <a:blipFill dpi="0" rotWithShape="1">
          <a:blip xmlns:r="http://schemas.openxmlformats.org/officeDocument/2006/relationships" r:embed="rId1"/>
          <a:srcRect/>
          <a:stretch>
            <a:fillRect l="-118" t="-1" r="36" b="2284"/>
          </a:stretch>
        </a:blipFill>
        <a:ln w="12700">
          <a:noFill/>
        </a:ln>
      </dgm:spPr>
    </dgm:pt>
    <dgm:pt modelId="{2F34D36B-B330-4A29-8594-392BCF69D728}" type="pres">
      <dgm:prSet presAssocID="{F3A8EBE0-DC36-4228-9BA1-D72EAD2F46F8}" presName="textRect" presStyleLbl="revTx" presStyleIdx="0" presStyleCnt="1">
        <dgm:presLayoutVars>
          <dgm:bulletEnabled val="1"/>
        </dgm:presLayoutVars>
      </dgm:prSet>
      <dgm:spPr/>
    </dgm:pt>
  </dgm:ptLst>
  <dgm:cxnLst>
    <dgm:cxn modelId="{4A45FC3D-297B-4F7A-8E36-6C05927EB9D3}" type="presOf" srcId="{F3A8EBE0-DC36-4228-9BA1-D72EAD2F46F8}" destId="{2F34D36B-B330-4A29-8594-392BCF69D728}" srcOrd="0" destOrd="0" presId="urn:microsoft.com/office/officeart/2005/8/layout/pList1"/>
    <dgm:cxn modelId="{039C825E-8BB3-497C-8437-D4EC51F48DA8}" srcId="{833D102E-38EE-4F30-8A91-5850D61E3245}" destId="{F3A8EBE0-DC36-4228-9BA1-D72EAD2F46F8}" srcOrd="0" destOrd="0" parTransId="{163DEE14-44D2-41B8-AFFC-475671C7F4E6}" sibTransId="{2C64CD75-051C-49BA-8794-71F10C1823E5}"/>
    <dgm:cxn modelId="{658B7CBB-7E4C-4257-B088-5256B0D0F837}" type="presOf" srcId="{833D102E-38EE-4F30-8A91-5850D61E3245}" destId="{4F7CD29C-7EB3-46FE-BB15-6A3C614EB3BE}" srcOrd="0" destOrd="0" presId="urn:microsoft.com/office/officeart/2005/8/layout/pList1"/>
    <dgm:cxn modelId="{596EA84C-AAC8-4C3B-A832-270BB12972B3}" type="presParOf" srcId="{4F7CD29C-7EB3-46FE-BB15-6A3C614EB3BE}" destId="{55DC51DB-AD1E-476A-A563-51659FBC52D5}" srcOrd="0" destOrd="0" presId="urn:microsoft.com/office/officeart/2005/8/layout/pList1"/>
    <dgm:cxn modelId="{8D8088F8-4885-4BC7-B9F3-84592B8AE1B7}" type="presParOf" srcId="{55DC51DB-AD1E-476A-A563-51659FBC52D5}" destId="{DDFCD3B4-0F1A-498D-BD23-89EB49F08FA5}" srcOrd="0" destOrd="0" presId="urn:microsoft.com/office/officeart/2005/8/layout/pList1"/>
    <dgm:cxn modelId="{0D521990-2352-4F26-B4BC-7DD934C6A062}" type="presParOf" srcId="{55DC51DB-AD1E-476A-A563-51659FBC52D5}" destId="{2F34D36B-B330-4A29-8594-392BCF69D72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3D102E-38EE-4F30-8A91-5850D61E3245}" type="doc">
      <dgm:prSet loTypeId="urn:microsoft.com/office/officeart/2005/8/layout/pList1" loCatId="list" qsTypeId="urn:microsoft.com/office/officeart/2005/8/quickstyle/simple1" qsCatId="simple" csTypeId="urn:microsoft.com/office/officeart/2005/8/colors/accent3_4" csCatId="accent3" phldr="1"/>
      <dgm:spPr/>
      <dgm:t>
        <a:bodyPr/>
        <a:lstStyle/>
        <a:p>
          <a:endParaRPr lang="en-US"/>
        </a:p>
      </dgm:t>
    </dgm:pt>
    <dgm:pt modelId="{F3A8EBE0-DC36-4228-9BA1-D72EAD2F46F8}">
      <dgm:prSet phldrT="[Text]"/>
      <dgm:spPr/>
      <dgm:t>
        <a:bodyPr/>
        <a:lstStyle/>
        <a:p>
          <a:r>
            <a:rPr lang="en-US" dirty="0"/>
            <a:t>   </a:t>
          </a:r>
        </a:p>
      </dgm:t>
    </dgm:pt>
    <dgm:pt modelId="{163DEE14-44D2-41B8-AFFC-475671C7F4E6}" type="parTrans" cxnId="{039C825E-8BB3-497C-8437-D4EC51F48DA8}">
      <dgm:prSet/>
      <dgm:spPr/>
      <dgm:t>
        <a:bodyPr/>
        <a:lstStyle/>
        <a:p>
          <a:endParaRPr lang="en-US"/>
        </a:p>
      </dgm:t>
    </dgm:pt>
    <dgm:pt modelId="{2C64CD75-051C-49BA-8794-71F10C1823E5}" type="sibTrans" cxnId="{039C825E-8BB3-497C-8437-D4EC51F48DA8}">
      <dgm:prSet/>
      <dgm:spPr/>
      <dgm:t>
        <a:bodyPr/>
        <a:lstStyle/>
        <a:p>
          <a:endParaRPr lang="en-US"/>
        </a:p>
      </dgm:t>
    </dgm:pt>
    <dgm:pt modelId="{4F7CD29C-7EB3-46FE-BB15-6A3C614EB3BE}" type="pres">
      <dgm:prSet presAssocID="{833D102E-38EE-4F30-8A91-5850D61E3245}" presName="Name0" presStyleCnt="0">
        <dgm:presLayoutVars>
          <dgm:dir/>
          <dgm:resizeHandles val="exact"/>
        </dgm:presLayoutVars>
      </dgm:prSet>
      <dgm:spPr/>
    </dgm:pt>
    <dgm:pt modelId="{55DC51DB-AD1E-476A-A563-51659FBC52D5}" type="pres">
      <dgm:prSet presAssocID="{F3A8EBE0-DC36-4228-9BA1-D72EAD2F46F8}" presName="compNode" presStyleCnt="0"/>
      <dgm:spPr/>
    </dgm:pt>
    <dgm:pt modelId="{DDFCD3B4-0F1A-498D-BD23-89EB49F08FA5}" type="pres">
      <dgm:prSet presAssocID="{F3A8EBE0-DC36-4228-9BA1-D72EAD2F46F8}" presName="pictRect" presStyleLbl="node1" presStyleIdx="0" presStyleCnt="1" custFlipHor="0" custScaleX="217497" custScaleY="207937" custLinFactNeighborX="-11560" custLinFactNeighborY="-398"/>
      <dgm:spPr>
        <a:prstGeom prst="rect">
          <a:avLst/>
        </a:prstGeom>
        <a:blipFill dpi="0" rotWithShape="1">
          <a:blip xmlns:r="http://schemas.openxmlformats.org/officeDocument/2006/relationships" r:embed="rId1"/>
          <a:srcRect/>
          <a:stretch>
            <a:fillRect l="27625" t="-725" r="22003" b="142"/>
          </a:stretch>
        </a:blipFill>
        <a:ln w="12700">
          <a:noFill/>
        </a:ln>
      </dgm:spPr>
    </dgm:pt>
    <dgm:pt modelId="{2F34D36B-B330-4A29-8594-392BCF69D728}" type="pres">
      <dgm:prSet presAssocID="{F3A8EBE0-DC36-4228-9BA1-D72EAD2F46F8}" presName="textRect" presStyleLbl="revTx" presStyleIdx="0" presStyleCnt="1">
        <dgm:presLayoutVars>
          <dgm:bulletEnabled val="1"/>
        </dgm:presLayoutVars>
      </dgm:prSet>
      <dgm:spPr/>
    </dgm:pt>
  </dgm:ptLst>
  <dgm:cxnLst>
    <dgm:cxn modelId="{4A45FC3D-297B-4F7A-8E36-6C05927EB9D3}" type="presOf" srcId="{F3A8EBE0-DC36-4228-9BA1-D72EAD2F46F8}" destId="{2F34D36B-B330-4A29-8594-392BCF69D728}" srcOrd="0" destOrd="0" presId="urn:microsoft.com/office/officeart/2005/8/layout/pList1"/>
    <dgm:cxn modelId="{039C825E-8BB3-497C-8437-D4EC51F48DA8}" srcId="{833D102E-38EE-4F30-8A91-5850D61E3245}" destId="{F3A8EBE0-DC36-4228-9BA1-D72EAD2F46F8}" srcOrd="0" destOrd="0" parTransId="{163DEE14-44D2-41B8-AFFC-475671C7F4E6}" sibTransId="{2C64CD75-051C-49BA-8794-71F10C1823E5}"/>
    <dgm:cxn modelId="{658B7CBB-7E4C-4257-B088-5256B0D0F837}" type="presOf" srcId="{833D102E-38EE-4F30-8A91-5850D61E3245}" destId="{4F7CD29C-7EB3-46FE-BB15-6A3C614EB3BE}" srcOrd="0" destOrd="0" presId="urn:microsoft.com/office/officeart/2005/8/layout/pList1"/>
    <dgm:cxn modelId="{596EA84C-AAC8-4C3B-A832-270BB12972B3}" type="presParOf" srcId="{4F7CD29C-7EB3-46FE-BB15-6A3C614EB3BE}" destId="{55DC51DB-AD1E-476A-A563-51659FBC52D5}" srcOrd="0" destOrd="0" presId="urn:microsoft.com/office/officeart/2005/8/layout/pList1"/>
    <dgm:cxn modelId="{8D8088F8-4885-4BC7-B9F3-84592B8AE1B7}" type="presParOf" srcId="{55DC51DB-AD1E-476A-A563-51659FBC52D5}" destId="{DDFCD3B4-0F1A-498D-BD23-89EB49F08FA5}" srcOrd="0" destOrd="0" presId="urn:microsoft.com/office/officeart/2005/8/layout/pList1"/>
    <dgm:cxn modelId="{0D521990-2352-4F26-B4BC-7DD934C6A062}" type="presParOf" srcId="{55DC51DB-AD1E-476A-A563-51659FBC52D5}" destId="{2F34D36B-B330-4A29-8594-392BCF69D72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3D102E-38EE-4F30-8A91-5850D61E3245}" type="doc">
      <dgm:prSet loTypeId="urn:microsoft.com/office/officeart/2005/8/layout/pList1" loCatId="list" qsTypeId="urn:microsoft.com/office/officeart/2005/8/quickstyle/simple1" qsCatId="simple" csTypeId="urn:microsoft.com/office/officeart/2005/8/colors/accent3_4" csCatId="accent3" phldr="1"/>
      <dgm:spPr/>
      <dgm:t>
        <a:bodyPr/>
        <a:lstStyle/>
        <a:p>
          <a:endParaRPr lang="en-US"/>
        </a:p>
      </dgm:t>
    </dgm:pt>
    <dgm:pt modelId="{F3A8EBE0-DC36-4228-9BA1-D72EAD2F46F8}">
      <dgm:prSet phldrT="[Text]"/>
      <dgm:spPr/>
      <dgm:t>
        <a:bodyPr/>
        <a:lstStyle/>
        <a:p>
          <a:r>
            <a:rPr lang="en-US" dirty="0"/>
            <a:t>   </a:t>
          </a:r>
        </a:p>
      </dgm:t>
    </dgm:pt>
    <dgm:pt modelId="{163DEE14-44D2-41B8-AFFC-475671C7F4E6}" type="parTrans" cxnId="{039C825E-8BB3-497C-8437-D4EC51F48DA8}">
      <dgm:prSet/>
      <dgm:spPr/>
      <dgm:t>
        <a:bodyPr/>
        <a:lstStyle/>
        <a:p>
          <a:endParaRPr lang="en-US"/>
        </a:p>
      </dgm:t>
    </dgm:pt>
    <dgm:pt modelId="{2C64CD75-051C-49BA-8794-71F10C1823E5}" type="sibTrans" cxnId="{039C825E-8BB3-497C-8437-D4EC51F48DA8}">
      <dgm:prSet/>
      <dgm:spPr/>
      <dgm:t>
        <a:bodyPr/>
        <a:lstStyle/>
        <a:p>
          <a:endParaRPr lang="en-US"/>
        </a:p>
      </dgm:t>
    </dgm:pt>
    <dgm:pt modelId="{4F7CD29C-7EB3-46FE-BB15-6A3C614EB3BE}" type="pres">
      <dgm:prSet presAssocID="{833D102E-38EE-4F30-8A91-5850D61E3245}" presName="Name0" presStyleCnt="0">
        <dgm:presLayoutVars>
          <dgm:dir/>
          <dgm:resizeHandles val="exact"/>
        </dgm:presLayoutVars>
      </dgm:prSet>
      <dgm:spPr/>
    </dgm:pt>
    <dgm:pt modelId="{55DC51DB-AD1E-476A-A563-51659FBC52D5}" type="pres">
      <dgm:prSet presAssocID="{F3A8EBE0-DC36-4228-9BA1-D72EAD2F46F8}" presName="compNode" presStyleCnt="0"/>
      <dgm:spPr/>
    </dgm:pt>
    <dgm:pt modelId="{DDFCD3B4-0F1A-498D-BD23-89EB49F08FA5}" type="pres">
      <dgm:prSet presAssocID="{F3A8EBE0-DC36-4228-9BA1-D72EAD2F46F8}" presName="pictRect" presStyleLbl="node1" presStyleIdx="0" presStyleCnt="1" custFlipHor="0" custScaleX="217497" custScaleY="207937" custLinFactNeighborX="-11560" custLinFactNeighborY="-398"/>
      <dgm:spPr>
        <a:prstGeom prst="rect">
          <a:avLst/>
        </a:prstGeom>
        <a:blipFill dpi="0" rotWithShape="1">
          <a:blip xmlns:r="http://schemas.openxmlformats.org/officeDocument/2006/relationships" r:embed="rId1"/>
          <a:srcRect/>
          <a:stretch>
            <a:fillRect r="-82"/>
          </a:stretch>
        </a:blipFill>
        <a:ln w="12700">
          <a:noFill/>
        </a:ln>
      </dgm:spPr>
    </dgm:pt>
    <dgm:pt modelId="{2F34D36B-B330-4A29-8594-392BCF69D728}" type="pres">
      <dgm:prSet presAssocID="{F3A8EBE0-DC36-4228-9BA1-D72EAD2F46F8}" presName="textRect" presStyleLbl="revTx" presStyleIdx="0" presStyleCnt="1">
        <dgm:presLayoutVars>
          <dgm:bulletEnabled val="1"/>
        </dgm:presLayoutVars>
      </dgm:prSet>
      <dgm:spPr/>
    </dgm:pt>
  </dgm:ptLst>
  <dgm:cxnLst>
    <dgm:cxn modelId="{4A45FC3D-297B-4F7A-8E36-6C05927EB9D3}" type="presOf" srcId="{F3A8EBE0-DC36-4228-9BA1-D72EAD2F46F8}" destId="{2F34D36B-B330-4A29-8594-392BCF69D728}" srcOrd="0" destOrd="0" presId="urn:microsoft.com/office/officeart/2005/8/layout/pList1"/>
    <dgm:cxn modelId="{039C825E-8BB3-497C-8437-D4EC51F48DA8}" srcId="{833D102E-38EE-4F30-8A91-5850D61E3245}" destId="{F3A8EBE0-DC36-4228-9BA1-D72EAD2F46F8}" srcOrd="0" destOrd="0" parTransId="{163DEE14-44D2-41B8-AFFC-475671C7F4E6}" sibTransId="{2C64CD75-051C-49BA-8794-71F10C1823E5}"/>
    <dgm:cxn modelId="{658B7CBB-7E4C-4257-B088-5256B0D0F837}" type="presOf" srcId="{833D102E-38EE-4F30-8A91-5850D61E3245}" destId="{4F7CD29C-7EB3-46FE-BB15-6A3C614EB3BE}" srcOrd="0" destOrd="0" presId="urn:microsoft.com/office/officeart/2005/8/layout/pList1"/>
    <dgm:cxn modelId="{596EA84C-AAC8-4C3B-A832-270BB12972B3}" type="presParOf" srcId="{4F7CD29C-7EB3-46FE-BB15-6A3C614EB3BE}" destId="{55DC51DB-AD1E-476A-A563-51659FBC52D5}" srcOrd="0" destOrd="0" presId="urn:microsoft.com/office/officeart/2005/8/layout/pList1"/>
    <dgm:cxn modelId="{8D8088F8-4885-4BC7-B9F3-84592B8AE1B7}" type="presParOf" srcId="{55DC51DB-AD1E-476A-A563-51659FBC52D5}" destId="{DDFCD3B4-0F1A-498D-BD23-89EB49F08FA5}" srcOrd="0" destOrd="0" presId="urn:microsoft.com/office/officeart/2005/8/layout/pList1"/>
    <dgm:cxn modelId="{0D521990-2352-4F26-B4BC-7DD934C6A062}" type="presParOf" srcId="{55DC51DB-AD1E-476A-A563-51659FBC52D5}" destId="{2F34D36B-B330-4A29-8594-392BCF69D72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3D102E-38EE-4F30-8A91-5850D61E3245}" type="doc">
      <dgm:prSet loTypeId="urn:microsoft.com/office/officeart/2005/8/layout/pList1" loCatId="list" qsTypeId="urn:microsoft.com/office/officeart/2005/8/quickstyle/simple1" qsCatId="simple" csTypeId="urn:microsoft.com/office/officeart/2005/8/colors/accent3_4" csCatId="accent3" phldr="1"/>
      <dgm:spPr/>
      <dgm:t>
        <a:bodyPr/>
        <a:lstStyle/>
        <a:p>
          <a:endParaRPr lang="en-US"/>
        </a:p>
      </dgm:t>
    </dgm:pt>
    <dgm:pt modelId="{F3A8EBE0-DC36-4228-9BA1-D72EAD2F46F8}">
      <dgm:prSet phldrT="[Text]"/>
      <dgm:spPr/>
      <dgm:t>
        <a:bodyPr/>
        <a:lstStyle/>
        <a:p>
          <a:r>
            <a:rPr lang="en-US" dirty="0"/>
            <a:t>   </a:t>
          </a:r>
        </a:p>
      </dgm:t>
    </dgm:pt>
    <dgm:pt modelId="{163DEE14-44D2-41B8-AFFC-475671C7F4E6}" type="parTrans" cxnId="{039C825E-8BB3-497C-8437-D4EC51F48DA8}">
      <dgm:prSet/>
      <dgm:spPr/>
      <dgm:t>
        <a:bodyPr/>
        <a:lstStyle/>
        <a:p>
          <a:endParaRPr lang="en-US"/>
        </a:p>
      </dgm:t>
    </dgm:pt>
    <dgm:pt modelId="{2C64CD75-051C-49BA-8794-71F10C1823E5}" type="sibTrans" cxnId="{039C825E-8BB3-497C-8437-D4EC51F48DA8}">
      <dgm:prSet/>
      <dgm:spPr/>
      <dgm:t>
        <a:bodyPr/>
        <a:lstStyle/>
        <a:p>
          <a:endParaRPr lang="en-US"/>
        </a:p>
      </dgm:t>
    </dgm:pt>
    <dgm:pt modelId="{4F7CD29C-7EB3-46FE-BB15-6A3C614EB3BE}" type="pres">
      <dgm:prSet presAssocID="{833D102E-38EE-4F30-8A91-5850D61E3245}" presName="Name0" presStyleCnt="0">
        <dgm:presLayoutVars>
          <dgm:dir/>
          <dgm:resizeHandles val="exact"/>
        </dgm:presLayoutVars>
      </dgm:prSet>
      <dgm:spPr/>
    </dgm:pt>
    <dgm:pt modelId="{55DC51DB-AD1E-476A-A563-51659FBC52D5}" type="pres">
      <dgm:prSet presAssocID="{F3A8EBE0-DC36-4228-9BA1-D72EAD2F46F8}" presName="compNode" presStyleCnt="0"/>
      <dgm:spPr/>
    </dgm:pt>
    <dgm:pt modelId="{DDFCD3B4-0F1A-498D-BD23-89EB49F08FA5}" type="pres">
      <dgm:prSet presAssocID="{F3A8EBE0-DC36-4228-9BA1-D72EAD2F46F8}" presName="pictRect" presStyleLbl="node1" presStyleIdx="0" presStyleCnt="1" custFlipHor="0" custScaleX="217497" custScaleY="207937" custLinFactNeighborX="-11560" custLinFactNeighborY="-398"/>
      <dgm:spPr>
        <a:prstGeom prst="rect">
          <a:avLst/>
        </a:prstGeom>
        <a:blipFill dpi="0" rotWithShape="1">
          <a:blip xmlns:r="http://schemas.openxmlformats.org/officeDocument/2006/relationships" r:embed="rId1"/>
          <a:srcRect/>
          <a:stretch>
            <a:fillRect l="229" t="-314" r="37" b="314"/>
          </a:stretch>
        </a:blipFill>
        <a:ln w="12700">
          <a:noFill/>
        </a:ln>
      </dgm:spPr>
    </dgm:pt>
    <dgm:pt modelId="{2F34D36B-B330-4A29-8594-392BCF69D728}" type="pres">
      <dgm:prSet presAssocID="{F3A8EBE0-DC36-4228-9BA1-D72EAD2F46F8}" presName="textRect" presStyleLbl="revTx" presStyleIdx="0" presStyleCnt="1">
        <dgm:presLayoutVars>
          <dgm:bulletEnabled val="1"/>
        </dgm:presLayoutVars>
      </dgm:prSet>
      <dgm:spPr/>
    </dgm:pt>
  </dgm:ptLst>
  <dgm:cxnLst>
    <dgm:cxn modelId="{4A45FC3D-297B-4F7A-8E36-6C05927EB9D3}" type="presOf" srcId="{F3A8EBE0-DC36-4228-9BA1-D72EAD2F46F8}" destId="{2F34D36B-B330-4A29-8594-392BCF69D728}" srcOrd="0" destOrd="0" presId="urn:microsoft.com/office/officeart/2005/8/layout/pList1"/>
    <dgm:cxn modelId="{039C825E-8BB3-497C-8437-D4EC51F48DA8}" srcId="{833D102E-38EE-4F30-8A91-5850D61E3245}" destId="{F3A8EBE0-DC36-4228-9BA1-D72EAD2F46F8}" srcOrd="0" destOrd="0" parTransId="{163DEE14-44D2-41B8-AFFC-475671C7F4E6}" sibTransId="{2C64CD75-051C-49BA-8794-71F10C1823E5}"/>
    <dgm:cxn modelId="{658B7CBB-7E4C-4257-B088-5256B0D0F837}" type="presOf" srcId="{833D102E-38EE-4F30-8A91-5850D61E3245}" destId="{4F7CD29C-7EB3-46FE-BB15-6A3C614EB3BE}" srcOrd="0" destOrd="0" presId="urn:microsoft.com/office/officeart/2005/8/layout/pList1"/>
    <dgm:cxn modelId="{596EA84C-AAC8-4C3B-A832-270BB12972B3}" type="presParOf" srcId="{4F7CD29C-7EB3-46FE-BB15-6A3C614EB3BE}" destId="{55DC51DB-AD1E-476A-A563-51659FBC52D5}" srcOrd="0" destOrd="0" presId="urn:microsoft.com/office/officeart/2005/8/layout/pList1"/>
    <dgm:cxn modelId="{8D8088F8-4885-4BC7-B9F3-84592B8AE1B7}" type="presParOf" srcId="{55DC51DB-AD1E-476A-A563-51659FBC52D5}" destId="{DDFCD3B4-0F1A-498D-BD23-89EB49F08FA5}" srcOrd="0" destOrd="0" presId="urn:microsoft.com/office/officeart/2005/8/layout/pList1"/>
    <dgm:cxn modelId="{0D521990-2352-4F26-B4BC-7DD934C6A062}" type="presParOf" srcId="{55DC51DB-AD1E-476A-A563-51659FBC52D5}" destId="{2F34D36B-B330-4A29-8594-392BCF69D72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CD3B4-0F1A-498D-BD23-89EB49F08FA5}">
      <dsp:nvSpPr>
        <dsp:cNvPr id="0" name=""/>
        <dsp:cNvSpPr/>
      </dsp:nvSpPr>
      <dsp:spPr>
        <a:xfrm>
          <a:off x="0" y="0"/>
          <a:ext cx="8618741" cy="5677296"/>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6" r="-82"/>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4D36B-B330-4A29-8594-392BCF69D728}">
      <dsp:nvSpPr>
        <dsp:cNvPr id="0" name=""/>
        <dsp:cNvSpPr/>
      </dsp:nvSpPr>
      <dsp:spPr>
        <a:xfrm>
          <a:off x="2616052" y="4204868"/>
          <a:ext cx="3962694" cy="147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kern="1200" dirty="0"/>
            <a:t>   </a:t>
          </a:r>
        </a:p>
      </dsp:txBody>
      <dsp:txXfrm>
        <a:off x="2616052" y="4204868"/>
        <a:ext cx="3962694" cy="14701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CD3B4-0F1A-498D-BD23-89EB49F08FA5}">
      <dsp:nvSpPr>
        <dsp:cNvPr id="0" name=""/>
        <dsp:cNvSpPr/>
      </dsp:nvSpPr>
      <dsp:spPr>
        <a:xfrm>
          <a:off x="0" y="0"/>
          <a:ext cx="8618741" cy="5677296"/>
        </a:xfrm>
        <a:prstGeom prst="rect">
          <a:avLst/>
        </a:prstGeom>
        <a:blipFill dpi="0" rotWithShape="1">
          <a:blip xmlns:r="http://schemas.openxmlformats.org/officeDocument/2006/relationships" r:embed="rId1"/>
          <a:srcRect/>
          <a:stretch>
            <a:fillRect l="119" t="19" r="-83" b="-19"/>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4D36B-B330-4A29-8594-392BCF69D728}">
      <dsp:nvSpPr>
        <dsp:cNvPr id="0" name=""/>
        <dsp:cNvSpPr/>
      </dsp:nvSpPr>
      <dsp:spPr>
        <a:xfrm>
          <a:off x="2616052" y="4204868"/>
          <a:ext cx="3962694" cy="147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kern="1200" dirty="0"/>
            <a:t>   </a:t>
          </a:r>
        </a:p>
      </dsp:txBody>
      <dsp:txXfrm>
        <a:off x="2616052" y="4204868"/>
        <a:ext cx="3962694" cy="14701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CD3B4-0F1A-498D-BD23-89EB49F08FA5}">
      <dsp:nvSpPr>
        <dsp:cNvPr id="0" name=""/>
        <dsp:cNvSpPr/>
      </dsp:nvSpPr>
      <dsp:spPr>
        <a:xfrm>
          <a:off x="0" y="0"/>
          <a:ext cx="8618741" cy="5677296"/>
        </a:xfrm>
        <a:prstGeom prst="rect">
          <a:avLst/>
        </a:prstGeom>
        <a:blipFill dpi="0" rotWithShape="1">
          <a:blip xmlns:r="http://schemas.openxmlformats.org/officeDocument/2006/relationships" r:embed="rId1"/>
          <a:srcRect/>
          <a:stretch>
            <a:fillRect l="-237" t="-179" r="211" b="142"/>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4D36B-B330-4A29-8594-392BCF69D728}">
      <dsp:nvSpPr>
        <dsp:cNvPr id="0" name=""/>
        <dsp:cNvSpPr/>
      </dsp:nvSpPr>
      <dsp:spPr>
        <a:xfrm>
          <a:off x="2616052" y="4204868"/>
          <a:ext cx="3962694" cy="147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kern="1200" dirty="0"/>
            <a:t>   </a:t>
          </a:r>
        </a:p>
      </dsp:txBody>
      <dsp:txXfrm>
        <a:off x="2616052" y="4204868"/>
        <a:ext cx="3962694" cy="14701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CD3B4-0F1A-498D-BD23-89EB49F08FA5}">
      <dsp:nvSpPr>
        <dsp:cNvPr id="0" name=""/>
        <dsp:cNvSpPr/>
      </dsp:nvSpPr>
      <dsp:spPr>
        <a:xfrm>
          <a:off x="0" y="0"/>
          <a:ext cx="8618741" cy="5677296"/>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6" r="-318"/>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4D36B-B330-4A29-8594-392BCF69D728}">
      <dsp:nvSpPr>
        <dsp:cNvPr id="0" name=""/>
        <dsp:cNvSpPr/>
      </dsp:nvSpPr>
      <dsp:spPr>
        <a:xfrm>
          <a:off x="2616052" y="4204868"/>
          <a:ext cx="3962694" cy="147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kern="1200" dirty="0"/>
            <a:t>   </a:t>
          </a:r>
        </a:p>
      </dsp:txBody>
      <dsp:txXfrm>
        <a:off x="2616052" y="4204868"/>
        <a:ext cx="3962694" cy="14701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CD3B4-0F1A-498D-BD23-89EB49F08FA5}">
      <dsp:nvSpPr>
        <dsp:cNvPr id="0" name=""/>
        <dsp:cNvSpPr/>
      </dsp:nvSpPr>
      <dsp:spPr>
        <a:xfrm>
          <a:off x="0" y="0"/>
          <a:ext cx="8618741" cy="5677296"/>
        </a:xfrm>
        <a:prstGeom prst="rect">
          <a:avLst/>
        </a:prstGeom>
        <a:blipFill dpi="0" rotWithShape="1">
          <a:blip xmlns:r="http://schemas.openxmlformats.org/officeDocument/2006/relationships" r:embed="rId1"/>
          <a:srcRect/>
          <a:stretch>
            <a:fillRect l="115" r="157"/>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4D36B-B330-4A29-8594-392BCF69D728}">
      <dsp:nvSpPr>
        <dsp:cNvPr id="0" name=""/>
        <dsp:cNvSpPr/>
      </dsp:nvSpPr>
      <dsp:spPr>
        <a:xfrm>
          <a:off x="2616052" y="4204868"/>
          <a:ext cx="3962694" cy="147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kern="1200" dirty="0"/>
            <a:t>   </a:t>
          </a:r>
        </a:p>
      </dsp:txBody>
      <dsp:txXfrm>
        <a:off x="2616052" y="4204868"/>
        <a:ext cx="3962694" cy="14701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CD3B4-0F1A-498D-BD23-89EB49F08FA5}">
      <dsp:nvSpPr>
        <dsp:cNvPr id="0" name=""/>
        <dsp:cNvSpPr/>
      </dsp:nvSpPr>
      <dsp:spPr>
        <a:xfrm>
          <a:off x="0" y="0"/>
          <a:ext cx="8618741" cy="5677296"/>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8" r="-82"/>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4D36B-B330-4A29-8594-392BCF69D728}">
      <dsp:nvSpPr>
        <dsp:cNvPr id="0" name=""/>
        <dsp:cNvSpPr/>
      </dsp:nvSpPr>
      <dsp:spPr>
        <a:xfrm>
          <a:off x="2616052" y="4204868"/>
          <a:ext cx="3962694" cy="147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kern="1200" dirty="0"/>
            <a:t>   </a:t>
          </a:r>
        </a:p>
      </dsp:txBody>
      <dsp:txXfrm>
        <a:off x="2616052" y="4204868"/>
        <a:ext cx="3962694" cy="14701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CD3B4-0F1A-498D-BD23-89EB49F08FA5}">
      <dsp:nvSpPr>
        <dsp:cNvPr id="0" name=""/>
        <dsp:cNvSpPr/>
      </dsp:nvSpPr>
      <dsp:spPr>
        <a:xfrm>
          <a:off x="0" y="0"/>
          <a:ext cx="8618741" cy="5677296"/>
        </a:xfrm>
        <a:prstGeom prst="rect">
          <a:avLst/>
        </a:prstGeom>
        <a:blipFill dpi="0" rotWithShape="1">
          <a:blip xmlns:r="http://schemas.openxmlformats.org/officeDocument/2006/relationships" r:embed="rId1"/>
          <a:srcRect/>
          <a:stretch>
            <a:fillRect l="-118" t="-1" r="36" b="2284"/>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4D36B-B330-4A29-8594-392BCF69D728}">
      <dsp:nvSpPr>
        <dsp:cNvPr id="0" name=""/>
        <dsp:cNvSpPr/>
      </dsp:nvSpPr>
      <dsp:spPr>
        <a:xfrm>
          <a:off x="2616052" y="4204868"/>
          <a:ext cx="3962694" cy="147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kern="1200" dirty="0"/>
            <a:t>   </a:t>
          </a:r>
        </a:p>
      </dsp:txBody>
      <dsp:txXfrm>
        <a:off x="2616052" y="4204868"/>
        <a:ext cx="3962694" cy="14701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CD3B4-0F1A-498D-BD23-89EB49F08FA5}">
      <dsp:nvSpPr>
        <dsp:cNvPr id="0" name=""/>
        <dsp:cNvSpPr/>
      </dsp:nvSpPr>
      <dsp:spPr>
        <a:xfrm>
          <a:off x="0" y="0"/>
          <a:ext cx="8618741" cy="5677296"/>
        </a:xfrm>
        <a:prstGeom prst="rect">
          <a:avLst/>
        </a:prstGeom>
        <a:blipFill dpi="0" rotWithShape="1">
          <a:blip xmlns:r="http://schemas.openxmlformats.org/officeDocument/2006/relationships" r:embed="rId1"/>
          <a:srcRect/>
          <a:stretch>
            <a:fillRect l="27625" t="-725" r="22003" b="142"/>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4D36B-B330-4A29-8594-392BCF69D728}">
      <dsp:nvSpPr>
        <dsp:cNvPr id="0" name=""/>
        <dsp:cNvSpPr/>
      </dsp:nvSpPr>
      <dsp:spPr>
        <a:xfrm>
          <a:off x="2616052" y="4204868"/>
          <a:ext cx="3962694" cy="147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kern="1200" dirty="0"/>
            <a:t>   </a:t>
          </a:r>
        </a:p>
      </dsp:txBody>
      <dsp:txXfrm>
        <a:off x="2616052" y="4204868"/>
        <a:ext cx="3962694" cy="14701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CD3B4-0F1A-498D-BD23-89EB49F08FA5}">
      <dsp:nvSpPr>
        <dsp:cNvPr id="0" name=""/>
        <dsp:cNvSpPr/>
      </dsp:nvSpPr>
      <dsp:spPr>
        <a:xfrm>
          <a:off x="0" y="0"/>
          <a:ext cx="8618741" cy="5677296"/>
        </a:xfrm>
        <a:prstGeom prst="rect">
          <a:avLst/>
        </a:prstGeom>
        <a:blipFill dpi="0" rotWithShape="1">
          <a:blip xmlns:r="http://schemas.openxmlformats.org/officeDocument/2006/relationships" r:embed="rId1"/>
          <a:srcRect/>
          <a:stretch>
            <a:fillRect r="-82"/>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4D36B-B330-4A29-8594-392BCF69D728}">
      <dsp:nvSpPr>
        <dsp:cNvPr id="0" name=""/>
        <dsp:cNvSpPr/>
      </dsp:nvSpPr>
      <dsp:spPr>
        <a:xfrm>
          <a:off x="2616052" y="4204868"/>
          <a:ext cx="3962694" cy="147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kern="1200" dirty="0"/>
            <a:t>   </a:t>
          </a:r>
        </a:p>
      </dsp:txBody>
      <dsp:txXfrm>
        <a:off x="2616052" y="4204868"/>
        <a:ext cx="3962694" cy="14701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CD3B4-0F1A-498D-BD23-89EB49F08FA5}">
      <dsp:nvSpPr>
        <dsp:cNvPr id="0" name=""/>
        <dsp:cNvSpPr/>
      </dsp:nvSpPr>
      <dsp:spPr>
        <a:xfrm>
          <a:off x="0" y="0"/>
          <a:ext cx="8618741" cy="5677296"/>
        </a:xfrm>
        <a:prstGeom prst="rect">
          <a:avLst/>
        </a:prstGeom>
        <a:blipFill dpi="0" rotWithShape="1">
          <a:blip xmlns:r="http://schemas.openxmlformats.org/officeDocument/2006/relationships" r:embed="rId1"/>
          <a:srcRect/>
          <a:stretch>
            <a:fillRect l="229" t="-314" r="37" b="314"/>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4D36B-B330-4A29-8594-392BCF69D728}">
      <dsp:nvSpPr>
        <dsp:cNvPr id="0" name=""/>
        <dsp:cNvSpPr/>
      </dsp:nvSpPr>
      <dsp:spPr>
        <a:xfrm>
          <a:off x="2616052" y="4204868"/>
          <a:ext cx="3962694" cy="147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US" sz="6500" kern="1200" dirty="0"/>
            <a:t>   </a:t>
          </a:r>
        </a:p>
      </dsp:txBody>
      <dsp:txXfrm>
        <a:off x="2616052" y="4204868"/>
        <a:ext cx="3962694" cy="147015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03.11.2023</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03.11.2023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9" name="Freeform 5960">
            <a:extLst>
              <a:ext uri="{FF2B5EF4-FFF2-40B4-BE49-F238E27FC236}">
                <a16:creationId xmlns:a16="http://schemas.microsoft.com/office/drawing/2014/main" id="{2BA5FFE4-B3C0-47AE-B9F0-40B30BC5B877}"/>
              </a:ext>
            </a:extLst>
          </p:cNvPr>
          <p:cNvSpPr>
            <a:spLocks noChangeAspect="1" noEditPoints="1"/>
          </p:cNvSpPr>
          <p:nvPr userDrawn="1"/>
        </p:nvSpPr>
        <p:spPr bwMode="auto">
          <a:xfrm>
            <a:off x="1731963" y="1129092"/>
            <a:ext cx="8728075" cy="5045075"/>
          </a:xfrm>
          <a:custGeom>
            <a:avLst/>
            <a:gdLst>
              <a:gd name="T0" fmla="*/ 2147483647 w 13744"/>
              <a:gd name="T1" fmla="*/ 2147483647 h 7946"/>
              <a:gd name="T2" fmla="*/ 2147483647 w 13744"/>
              <a:gd name="T3" fmla="*/ 2147483647 h 7946"/>
              <a:gd name="T4" fmla="*/ 2147483647 w 13744"/>
              <a:gd name="T5" fmla="*/ 2147483647 h 7946"/>
              <a:gd name="T6" fmla="*/ 2147483647 w 13744"/>
              <a:gd name="T7" fmla="*/ 2147483647 h 7946"/>
              <a:gd name="T8" fmla="*/ 2147483647 w 13744"/>
              <a:gd name="T9" fmla="*/ 2147483647 h 7946"/>
              <a:gd name="T10" fmla="*/ 2147483647 w 13744"/>
              <a:gd name="T11" fmla="*/ 2147483647 h 7946"/>
              <a:gd name="T12" fmla="*/ 2147483647 w 13744"/>
              <a:gd name="T13" fmla="*/ 2147483647 h 7946"/>
              <a:gd name="T14" fmla="*/ 2147483647 w 13744"/>
              <a:gd name="T15" fmla="*/ 2147483647 h 7946"/>
              <a:gd name="T16" fmla="*/ 2147483647 w 13744"/>
              <a:gd name="T17" fmla="*/ 2147483647 h 7946"/>
              <a:gd name="T18" fmla="*/ 2147483647 w 13744"/>
              <a:gd name="T19" fmla="*/ 2147483647 h 7946"/>
              <a:gd name="T20" fmla="*/ 2147483647 w 13744"/>
              <a:gd name="T21" fmla="*/ 2147483647 h 7946"/>
              <a:gd name="T22" fmla="*/ 2147483647 w 13744"/>
              <a:gd name="T23" fmla="*/ 2147483647 h 7946"/>
              <a:gd name="T24" fmla="*/ 2147483647 w 13744"/>
              <a:gd name="T25" fmla="*/ 2147483647 h 7946"/>
              <a:gd name="T26" fmla="*/ 2147483647 w 13744"/>
              <a:gd name="T27" fmla="*/ 2147483647 h 7946"/>
              <a:gd name="T28" fmla="*/ 2147483647 w 13744"/>
              <a:gd name="T29" fmla="*/ 2147483647 h 7946"/>
              <a:gd name="T30" fmla="*/ 2147483647 w 13744"/>
              <a:gd name="T31" fmla="*/ 2147483647 h 7946"/>
              <a:gd name="T32" fmla="*/ 2147483647 w 13744"/>
              <a:gd name="T33" fmla="*/ 2147483647 h 7946"/>
              <a:gd name="T34" fmla="*/ 2147483647 w 13744"/>
              <a:gd name="T35" fmla="*/ 2147483647 h 7946"/>
              <a:gd name="T36" fmla="*/ 2147483647 w 13744"/>
              <a:gd name="T37" fmla="*/ 2147483647 h 7946"/>
              <a:gd name="T38" fmla="*/ 2147483647 w 13744"/>
              <a:gd name="T39" fmla="*/ 2147483647 h 7946"/>
              <a:gd name="T40" fmla="*/ 2147483647 w 13744"/>
              <a:gd name="T41" fmla="*/ 2147483647 h 7946"/>
              <a:gd name="T42" fmla="*/ 2147483647 w 13744"/>
              <a:gd name="T43" fmla="*/ 2147483647 h 7946"/>
              <a:gd name="T44" fmla="*/ 2147483647 w 13744"/>
              <a:gd name="T45" fmla="*/ 2147483647 h 7946"/>
              <a:gd name="T46" fmla="*/ 2147483647 w 13744"/>
              <a:gd name="T47" fmla="*/ 2147483647 h 7946"/>
              <a:gd name="T48" fmla="*/ 2147483647 w 13744"/>
              <a:gd name="T49" fmla="*/ 2147483647 h 7946"/>
              <a:gd name="T50" fmla="*/ 2147483647 w 13744"/>
              <a:gd name="T51" fmla="*/ 2147483647 h 7946"/>
              <a:gd name="T52" fmla="*/ 2147483647 w 13744"/>
              <a:gd name="T53" fmla="*/ 2147483647 h 7946"/>
              <a:gd name="T54" fmla="*/ 2147483647 w 13744"/>
              <a:gd name="T55" fmla="*/ 2147483647 h 7946"/>
              <a:gd name="T56" fmla="*/ 2147483647 w 13744"/>
              <a:gd name="T57" fmla="*/ 2147483647 h 7946"/>
              <a:gd name="T58" fmla="*/ 2147483647 w 13744"/>
              <a:gd name="T59" fmla="*/ 2147483647 h 7946"/>
              <a:gd name="T60" fmla="*/ 2147483647 w 13744"/>
              <a:gd name="T61" fmla="*/ 2147483647 h 7946"/>
              <a:gd name="T62" fmla="*/ 2147483647 w 13744"/>
              <a:gd name="T63" fmla="*/ 2147483647 h 7946"/>
              <a:gd name="T64" fmla="*/ 2147483647 w 13744"/>
              <a:gd name="T65" fmla="*/ 2147483647 h 7946"/>
              <a:gd name="T66" fmla="*/ 2147483647 w 13744"/>
              <a:gd name="T67" fmla="*/ 2147483647 h 7946"/>
              <a:gd name="T68" fmla="*/ 2147483647 w 13744"/>
              <a:gd name="T69" fmla="*/ 2147483647 h 7946"/>
              <a:gd name="T70" fmla="*/ 2147483647 w 13744"/>
              <a:gd name="T71" fmla="*/ 2147483647 h 7946"/>
              <a:gd name="T72" fmla="*/ 2147483647 w 13744"/>
              <a:gd name="T73" fmla="*/ 2147483647 h 7946"/>
              <a:gd name="T74" fmla="*/ 2147483647 w 13744"/>
              <a:gd name="T75" fmla="*/ 2147483647 h 7946"/>
              <a:gd name="T76" fmla="*/ 2147483647 w 13744"/>
              <a:gd name="T77" fmla="*/ 2147483647 h 7946"/>
              <a:gd name="T78" fmla="*/ 2147483647 w 13744"/>
              <a:gd name="T79" fmla="*/ 2147483647 h 7946"/>
              <a:gd name="T80" fmla="*/ 2147483647 w 13744"/>
              <a:gd name="T81" fmla="*/ 2147483647 h 7946"/>
              <a:gd name="T82" fmla="*/ 2147483647 w 13744"/>
              <a:gd name="T83" fmla="*/ 2147483647 h 7946"/>
              <a:gd name="T84" fmla="*/ 2147483647 w 13744"/>
              <a:gd name="T85" fmla="*/ 2147483647 h 7946"/>
              <a:gd name="T86" fmla="*/ 2147483647 w 13744"/>
              <a:gd name="T87" fmla="*/ 2147483647 h 7946"/>
              <a:gd name="T88" fmla="*/ 2147483647 w 13744"/>
              <a:gd name="T89" fmla="*/ 2147483647 h 7946"/>
              <a:gd name="T90" fmla="*/ 2147483647 w 13744"/>
              <a:gd name="T91" fmla="*/ 2147483647 h 7946"/>
              <a:gd name="T92" fmla="*/ 2147483647 w 13744"/>
              <a:gd name="T93" fmla="*/ 2147483647 h 7946"/>
              <a:gd name="T94" fmla="*/ 2147483647 w 13744"/>
              <a:gd name="T95" fmla="*/ 2147483647 h 7946"/>
              <a:gd name="T96" fmla="*/ 2147483647 w 13744"/>
              <a:gd name="T97" fmla="*/ 2147483647 h 7946"/>
              <a:gd name="T98" fmla="*/ 2147483647 w 13744"/>
              <a:gd name="T99" fmla="*/ 2147483647 h 7946"/>
              <a:gd name="T100" fmla="*/ 2147483647 w 13744"/>
              <a:gd name="T101" fmla="*/ 2147483647 h 7946"/>
              <a:gd name="T102" fmla="*/ 2147483647 w 13744"/>
              <a:gd name="T103" fmla="*/ 2147483647 h 7946"/>
              <a:gd name="T104" fmla="*/ 2147483647 w 13744"/>
              <a:gd name="T105" fmla="*/ 2147483647 h 7946"/>
              <a:gd name="T106" fmla="*/ 2147483647 w 13744"/>
              <a:gd name="T107" fmla="*/ 2147483647 h 7946"/>
              <a:gd name="T108" fmla="*/ 2147483647 w 13744"/>
              <a:gd name="T109" fmla="*/ 2147483647 h 7946"/>
              <a:gd name="T110" fmla="*/ 2147483647 w 13744"/>
              <a:gd name="T111" fmla="*/ 2147483647 h 7946"/>
              <a:gd name="T112" fmla="*/ 2147483647 w 13744"/>
              <a:gd name="T113" fmla="*/ 2147483647 h 7946"/>
              <a:gd name="T114" fmla="*/ 2147483647 w 13744"/>
              <a:gd name="T115" fmla="*/ 2147483647 h 7946"/>
              <a:gd name="T116" fmla="*/ 2147483647 w 13744"/>
              <a:gd name="T117" fmla="*/ 2147483647 h 7946"/>
              <a:gd name="T118" fmla="*/ 2147483647 w 13744"/>
              <a:gd name="T119" fmla="*/ 2147483647 h 7946"/>
              <a:gd name="T120" fmla="*/ 2147483647 w 13744"/>
              <a:gd name="T121" fmla="*/ 2147483647 h 7946"/>
              <a:gd name="T122" fmla="*/ 2147483647 w 13744"/>
              <a:gd name="T123" fmla="*/ 2147483647 h 7946"/>
              <a:gd name="T124" fmla="*/ 2147483647 w 13744"/>
              <a:gd name="T125" fmla="*/ 2147483647 h 79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744"/>
              <a:gd name="T190" fmla="*/ 0 h 7946"/>
              <a:gd name="T191" fmla="*/ 13744 w 13744"/>
              <a:gd name="T192" fmla="*/ 7946 h 79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744" h="7946">
                <a:moveTo>
                  <a:pt x="3858" y="2900"/>
                </a:moveTo>
                <a:lnTo>
                  <a:pt x="3858" y="2900"/>
                </a:lnTo>
                <a:lnTo>
                  <a:pt x="3862" y="2896"/>
                </a:lnTo>
                <a:lnTo>
                  <a:pt x="3862" y="2894"/>
                </a:lnTo>
                <a:lnTo>
                  <a:pt x="3856" y="2896"/>
                </a:lnTo>
                <a:lnTo>
                  <a:pt x="3850" y="2902"/>
                </a:lnTo>
                <a:lnTo>
                  <a:pt x="3842" y="2906"/>
                </a:lnTo>
                <a:lnTo>
                  <a:pt x="3834" y="2906"/>
                </a:lnTo>
                <a:lnTo>
                  <a:pt x="3828" y="2906"/>
                </a:lnTo>
                <a:lnTo>
                  <a:pt x="3824" y="2908"/>
                </a:lnTo>
                <a:lnTo>
                  <a:pt x="3820" y="2908"/>
                </a:lnTo>
                <a:lnTo>
                  <a:pt x="3818" y="2908"/>
                </a:lnTo>
                <a:lnTo>
                  <a:pt x="3814" y="2908"/>
                </a:lnTo>
                <a:lnTo>
                  <a:pt x="3808" y="2908"/>
                </a:lnTo>
                <a:lnTo>
                  <a:pt x="3804" y="2910"/>
                </a:lnTo>
                <a:lnTo>
                  <a:pt x="3802" y="2910"/>
                </a:lnTo>
                <a:lnTo>
                  <a:pt x="3802" y="2912"/>
                </a:lnTo>
                <a:lnTo>
                  <a:pt x="3796" y="2916"/>
                </a:lnTo>
                <a:lnTo>
                  <a:pt x="3790" y="2920"/>
                </a:lnTo>
                <a:lnTo>
                  <a:pt x="3788" y="2924"/>
                </a:lnTo>
                <a:lnTo>
                  <a:pt x="3790" y="2926"/>
                </a:lnTo>
                <a:lnTo>
                  <a:pt x="3794" y="2926"/>
                </a:lnTo>
                <a:lnTo>
                  <a:pt x="3796" y="2926"/>
                </a:lnTo>
                <a:lnTo>
                  <a:pt x="3794" y="2928"/>
                </a:lnTo>
                <a:lnTo>
                  <a:pt x="3794" y="2930"/>
                </a:lnTo>
                <a:lnTo>
                  <a:pt x="3796" y="2930"/>
                </a:lnTo>
                <a:lnTo>
                  <a:pt x="3800" y="2930"/>
                </a:lnTo>
                <a:lnTo>
                  <a:pt x="3804" y="2928"/>
                </a:lnTo>
                <a:lnTo>
                  <a:pt x="3806" y="2926"/>
                </a:lnTo>
                <a:lnTo>
                  <a:pt x="3808" y="2926"/>
                </a:lnTo>
                <a:lnTo>
                  <a:pt x="3810" y="2924"/>
                </a:lnTo>
                <a:lnTo>
                  <a:pt x="3816" y="2922"/>
                </a:lnTo>
                <a:lnTo>
                  <a:pt x="3822" y="2920"/>
                </a:lnTo>
                <a:lnTo>
                  <a:pt x="3832" y="2920"/>
                </a:lnTo>
                <a:lnTo>
                  <a:pt x="3840" y="2916"/>
                </a:lnTo>
                <a:lnTo>
                  <a:pt x="3856" y="2912"/>
                </a:lnTo>
                <a:lnTo>
                  <a:pt x="3870" y="2904"/>
                </a:lnTo>
                <a:lnTo>
                  <a:pt x="3874" y="2902"/>
                </a:lnTo>
                <a:lnTo>
                  <a:pt x="3876" y="2900"/>
                </a:lnTo>
                <a:lnTo>
                  <a:pt x="3872" y="2900"/>
                </a:lnTo>
                <a:lnTo>
                  <a:pt x="3870" y="2902"/>
                </a:lnTo>
                <a:lnTo>
                  <a:pt x="3866" y="2902"/>
                </a:lnTo>
                <a:lnTo>
                  <a:pt x="3862" y="2902"/>
                </a:lnTo>
                <a:lnTo>
                  <a:pt x="3860" y="2904"/>
                </a:lnTo>
                <a:lnTo>
                  <a:pt x="3854" y="2906"/>
                </a:lnTo>
                <a:lnTo>
                  <a:pt x="3850" y="2908"/>
                </a:lnTo>
                <a:lnTo>
                  <a:pt x="3852" y="2904"/>
                </a:lnTo>
                <a:lnTo>
                  <a:pt x="3858" y="2900"/>
                </a:lnTo>
                <a:close/>
                <a:moveTo>
                  <a:pt x="6188" y="1470"/>
                </a:moveTo>
                <a:lnTo>
                  <a:pt x="6188" y="1470"/>
                </a:lnTo>
                <a:lnTo>
                  <a:pt x="6198" y="1458"/>
                </a:lnTo>
                <a:lnTo>
                  <a:pt x="6206" y="1454"/>
                </a:lnTo>
                <a:lnTo>
                  <a:pt x="6212" y="1450"/>
                </a:lnTo>
                <a:lnTo>
                  <a:pt x="6218" y="1444"/>
                </a:lnTo>
                <a:lnTo>
                  <a:pt x="6224" y="1430"/>
                </a:lnTo>
                <a:lnTo>
                  <a:pt x="6226" y="1422"/>
                </a:lnTo>
                <a:lnTo>
                  <a:pt x="6226" y="1414"/>
                </a:lnTo>
                <a:lnTo>
                  <a:pt x="6226" y="1408"/>
                </a:lnTo>
                <a:lnTo>
                  <a:pt x="6222" y="1402"/>
                </a:lnTo>
                <a:lnTo>
                  <a:pt x="6218" y="1398"/>
                </a:lnTo>
                <a:lnTo>
                  <a:pt x="6210" y="1396"/>
                </a:lnTo>
                <a:lnTo>
                  <a:pt x="6204" y="1396"/>
                </a:lnTo>
                <a:lnTo>
                  <a:pt x="6198" y="1394"/>
                </a:lnTo>
                <a:lnTo>
                  <a:pt x="6194" y="1388"/>
                </a:lnTo>
                <a:lnTo>
                  <a:pt x="6190" y="1384"/>
                </a:lnTo>
                <a:lnTo>
                  <a:pt x="6186" y="1384"/>
                </a:lnTo>
                <a:lnTo>
                  <a:pt x="6180" y="1384"/>
                </a:lnTo>
                <a:lnTo>
                  <a:pt x="6178" y="1384"/>
                </a:lnTo>
                <a:lnTo>
                  <a:pt x="6178" y="1382"/>
                </a:lnTo>
                <a:lnTo>
                  <a:pt x="6182" y="1376"/>
                </a:lnTo>
                <a:lnTo>
                  <a:pt x="6184" y="1370"/>
                </a:lnTo>
                <a:lnTo>
                  <a:pt x="6184" y="1366"/>
                </a:lnTo>
                <a:lnTo>
                  <a:pt x="6180" y="1364"/>
                </a:lnTo>
                <a:lnTo>
                  <a:pt x="6176" y="1364"/>
                </a:lnTo>
                <a:lnTo>
                  <a:pt x="6170" y="1362"/>
                </a:lnTo>
                <a:lnTo>
                  <a:pt x="6168" y="1360"/>
                </a:lnTo>
                <a:lnTo>
                  <a:pt x="6168" y="1358"/>
                </a:lnTo>
                <a:lnTo>
                  <a:pt x="6174" y="1354"/>
                </a:lnTo>
                <a:lnTo>
                  <a:pt x="6184" y="1344"/>
                </a:lnTo>
                <a:lnTo>
                  <a:pt x="6186" y="1342"/>
                </a:lnTo>
                <a:lnTo>
                  <a:pt x="6184" y="1340"/>
                </a:lnTo>
                <a:lnTo>
                  <a:pt x="6178" y="1340"/>
                </a:lnTo>
                <a:lnTo>
                  <a:pt x="6168" y="1342"/>
                </a:lnTo>
                <a:lnTo>
                  <a:pt x="6158" y="1348"/>
                </a:lnTo>
                <a:lnTo>
                  <a:pt x="6150" y="1352"/>
                </a:lnTo>
                <a:lnTo>
                  <a:pt x="6148" y="1354"/>
                </a:lnTo>
                <a:lnTo>
                  <a:pt x="6144" y="1350"/>
                </a:lnTo>
                <a:lnTo>
                  <a:pt x="6140" y="1346"/>
                </a:lnTo>
                <a:lnTo>
                  <a:pt x="6136" y="1338"/>
                </a:lnTo>
                <a:lnTo>
                  <a:pt x="6132" y="1332"/>
                </a:lnTo>
                <a:lnTo>
                  <a:pt x="6126" y="1330"/>
                </a:lnTo>
                <a:lnTo>
                  <a:pt x="6120" y="1328"/>
                </a:lnTo>
                <a:lnTo>
                  <a:pt x="6114" y="1330"/>
                </a:lnTo>
                <a:lnTo>
                  <a:pt x="6108" y="1332"/>
                </a:lnTo>
                <a:lnTo>
                  <a:pt x="6104" y="1334"/>
                </a:lnTo>
                <a:lnTo>
                  <a:pt x="6104" y="1338"/>
                </a:lnTo>
                <a:lnTo>
                  <a:pt x="6104" y="1342"/>
                </a:lnTo>
                <a:lnTo>
                  <a:pt x="6108" y="1352"/>
                </a:lnTo>
                <a:lnTo>
                  <a:pt x="6108" y="1354"/>
                </a:lnTo>
                <a:lnTo>
                  <a:pt x="6108" y="1358"/>
                </a:lnTo>
                <a:lnTo>
                  <a:pt x="6106" y="1358"/>
                </a:lnTo>
                <a:lnTo>
                  <a:pt x="6102" y="1358"/>
                </a:lnTo>
                <a:lnTo>
                  <a:pt x="6092" y="1356"/>
                </a:lnTo>
                <a:lnTo>
                  <a:pt x="6086" y="1354"/>
                </a:lnTo>
                <a:lnTo>
                  <a:pt x="6082" y="1356"/>
                </a:lnTo>
                <a:lnTo>
                  <a:pt x="6074" y="1362"/>
                </a:lnTo>
                <a:lnTo>
                  <a:pt x="6070" y="1366"/>
                </a:lnTo>
                <a:lnTo>
                  <a:pt x="6068" y="1368"/>
                </a:lnTo>
                <a:lnTo>
                  <a:pt x="6062" y="1368"/>
                </a:lnTo>
                <a:lnTo>
                  <a:pt x="6058" y="1364"/>
                </a:lnTo>
                <a:lnTo>
                  <a:pt x="6048" y="1356"/>
                </a:lnTo>
                <a:lnTo>
                  <a:pt x="6044" y="1354"/>
                </a:lnTo>
                <a:lnTo>
                  <a:pt x="6040" y="1354"/>
                </a:lnTo>
                <a:lnTo>
                  <a:pt x="6038" y="1356"/>
                </a:lnTo>
                <a:lnTo>
                  <a:pt x="6036" y="1358"/>
                </a:lnTo>
                <a:lnTo>
                  <a:pt x="6036" y="1368"/>
                </a:lnTo>
                <a:lnTo>
                  <a:pt x="6036" y="1374"/>
                </a:lnTo>
                <a:lnTo>
                  <a:pt x="6036" y="1376"/>
                </a:lnTo>
                <a:lnTo>
                  <a:pt x="6034" y="1378"/>
                </a:lnTo>
                <a:lnTo>
                  <a:pt x="6032" y="1376"/>
                </a:lnTo>
                <a:lnTo>
                  <a:pt x="6026" y="1370"/>
                </a:lnTo>
                <a:lnTo>
                  <a:pt x="6022" y="1360"/>
                </a:lnTo>
                <a:lnTo>
                  <a:pt x="6020" y="1354"/>
                </a:lnTo>
                <a:lnTo>
                  <a:pt x="6016" y="1352"/>
                </a:lnTo>
                <a:lnTo>
                  <a:pt x="6010" y="1354"/>
                </a:lnTo>
                <a:lnTo>
                  <a:pt x="6004" y="1356"/>
                </a:lnTo>
                <a:lnTo>
                  <a:pt x="5998" y="1360"/>
                </a:lnTo>
                <a:lnTo>
                  <a:pt x="5994" y="1366"/>
                </a:lnTo>
                <a:lnTo>
                  <a:pt x="5990" y="1372"/>
                </a:lnTo>
                <a:lnTo>
                  <a:pt x="5990" y="1378"/>
                </a:lnTo>
                <a:lnTo>
                  <a:pt x="5990" y="1388"/>
                </a:lnTo>
                <a:lnTo>
                  <a:pt x="5988" y="1388"/>
                </a:lnTo>
                <a:lnTo>
                  <a:pt x="5986" y="1388"/>
                </a:lnTo>
                <a:lnTo>
                  <a:pt x="5978" y="1382"/>
                </a:lnTo>
                <a:lnTo>
                  <a:pt x="5970" y="1370"/>
                </a:lnTo>
                <a:lnTo>
                  <a:pt x="5964" y="1362"/>
                </a:lnTo>
                <a:lnTo>
                  <a:pt x="5960" y="1358"/>
                </a:lnTo>
                <a:lnTo>
                  <a:pt x="5956" y="1358"/>
                </a:lnTo>
                <a:lnTo>
                  <a:pt x="5954" y="1360"/>
                </a:lnTo>
                <a:lnTo>
                  <a:pt x="5950" y="1364"/>
                </a:lnTo>
                <a:lnTo>
                  <a:pt x="5950" y="1368"/>
                </a:lnTo>
                <a:lnTo>
                  <a:pt x="5950" y="1374"/>
                </a:lnTo>
                <a:lnTo>
                  <a:pt x="5952" y="1380"/>
                </a:lnTo>
                <a:lnTo>
                  <a:pt x="5956" y="1390"/>
                </a:lnTo>
                <a:lnTo>
                  <a:pt x="5954" y="1394"/>
                </a:lnTo>
                <a:lnTo>
                  <a:pt x="5954" y="1398"/>
                </a:lnTo>
                <a:lnTo>
                  <a:pt x="5952" y="1400"/>
                </a:lnTo>
                <a:lnTo>
                  <a:pt x="5948" y="1400"/>
                </a:lnTo>
                <a:lnTo>
                  <a:pt x="5944" y="1396"/>
                </a:lnTo>
                <a:lnTo>
                  <a:pt x="5940" y="1392"/>
                </a:lnTo>
                <a:lnTo>
                  <a:pt x="5936" y="1388"/>
                </a:lnTo>
                <a:lnTo>
                  <a:pt x="5932" y="1390"/>
                </a:lnTo>
                <a:lnTo>
                  <a:pt x="5930" y="1394"/>
                </a:lnTo>
                <a:lnTo>
                  <a:pt x="5926" y="1400"/>
                </a:lnTo>
                <a:lnTo>
                  <a:pt x="5924" y="1404"/>
                </a:lnTo>
                <a:lnTo>
                  <a:pt x="5920" y="1408"/>
                </a:lnTo>
                <a:lnTo>
                  <a:pt x="5918" y="1408"/>
                </a:lnTo>
                <a:lnTo>
                  <a:pt x="5914" y="1402"/>
                </a:lnTo>
                <a:lnTo>
                  <a:pt x="5910" y="1394"/>
                </a:lnTo>
                <a:lnTo>
                  <a:pt x="5910" y="1388"/>
                </a:lnTo>
                <a:lnTo>
                  <a:pt x="5912" y="1378"/>
                </a:lnTo>
                <a:lnTo>
                  <a:pt x="5912" y="1374"/>
                </a:lnTo>
                <a:lnTo>
                  <a:pt x="5912" y="1372"/>
                </a:lnTo>
                <a:lnTo>
                  <a:pt x="5908" y="1368"/>
                </a:lnTo>
                <a:lnTo>
                  <a:pt x="5902" y="1362"/>
                </a:lnTo>
                <a:lnTo>
                  <a:pt x="5890" y="1354"/>
                </a:lnTo>
                <a:lnTo>
                  <a:pt x="5884" y="1348"/>
                </a:lnTo>
                <a:lnTo>
                  <a:pt x="5880" y="1344"/>
                </a:lnTo>
                <a:lnTo>
                  <a:pt x="5868" y="1338"/>
                </a:lnTo>
                <a:lnTo>
                  <a:pt x="5860" y="1336"/>
                </a:lnTo>
                <a:lnTo>
                  <a:pt x="5852" y="1336"/>
                </a:lnTo>
                <a:lnTo>
                  <a:pt x="5846" y="1336"/>
                </a:lnTo>
                <a:lnTo>
                  <a:pt x="5842" y="1338"/>
                </a:lnTo>
                <a:lnTo>
                  <a:pt x="5838" y="1340"/>
                </a:lnTo>
                <a:lnTo>
                  <a:pt x="5836" y="1344"/>
                </a:lnTo>
                <a:lnTo>
                  <a:pt x="5836" y="1346"/>
                </a:lnTo>
                <a:lnTo>
                  <a:pt x="5838" y="1350"/>
                </a:lnTo>
                <a:lnTo>
                  <a:pt x="5846" y="1354"/>
                </a:lnTo>
                <a:lnTo>
                  <a:pt x="5856" y="1360"/>
                </a:lnTo>
                <a:lnTo>
                  <a:pt x="5864" y="1364"/>
                </a:lnTo>
                <a:lnTo>
                  <a:pt x="5872" y="1372"/>
                </a:lnTo>
                <a:lnTo>
                  <a:pt x="5872" y="1374"/>
                </a:lnTo>
                <a:lnTo>
                  <a:pt x="5870" y="1376"/>
                </a:lnTo>
                <a:lnTo>
                  <a:pt x="5862" y="1372"/>
                </a:lnTo>
                <a:lnTo>
                  <a:pt x="5850" y="1366"/>
                </a:lnTo>
                <a:lnTo>
                  <a:pt x="5838" y="1358"/>
                </a:lnTo>
                <a:lnTo>
                  <a:pt x="5832" y="1354"/>
                </a:lnTo>
                <a:lnTo>
                  <a:pt x="5828" y="1354"/>
                </a:lnTo>
                <a:lnTo>
                  <a:pt x="5824" y="1354"/>
                </a:lnTo>
                <a:lnTo>
                  <a:pt x="5820" y="1356"/>
                </a:lnTo>
                <a:lnTo>
                  <a:pt x="5814" y="1364"/>
                </a:lnTo>
                <a:lnTo>
                  <a:pt x="5812" y="1376"/>
                </a:lnTo>
                <a:lnTo>
                  <a:pt x="5812" y="1380"/>
                </a:lnTo>
                <a:lnTo>
                  <a:pt x="5810" y="1384"/>
                </a:lnTo>
                <a:lnTo>
                  <a:pt x="5806" y="1384"/>
                </a:lnTo>
                <a:lnTo>
                  <a:pt x="5802" y="1386"/>
                </a:lnTo>
                <a:lnTo>
                  <a:pt x="5800" y="1388"/>
                </a:lnTo>
                <a:lnTo>
                  <a:pt x="5800" y="1392"/>
                </a:lnTo>
                <a:lnTo>
                  <a:pt x="5800" y="1396"/>
                </a:lnTo>
                <a:lnTo>
                  <a:pt x="5796" y="1396"/>
                </a:lnTo>
                <a:lnTo>
                  <a:pt x="5790" y="1396"/>
                </a:lnTo>
                <a:lnTo>
                  <a:pt x="5786" y="1396"/>
                </a:lnTo>
                <a:lnTo>
                  <a:pt x="5782" y="1396"/>
                </a:lnTo>
                <a:lnTo>
                  <a:pt x="5780" y="1398"/>
                </a:lnTo>
                <a:lnTo>
                  <a:pt x="5782" y="1402"/>
                </a:lnTo>
                <a:lnTo>
                  <a:pt x="5784" y="1404"/>
                </a:lnTo>
                <a:lnTo>
                  <a:pt x="5790" y="1406"/>
                </a:lnTo>
                <a:lnTo>
                  <a:pt x="5802" y="1410"/>
                </a:lnTo>
                <a:lnTo>
                  <a:pt x="5810" y="1410"/>
                </a:lnTo>
                <a:lnTo>
                  <a:pt x="5818" y="1408"/>
                </a:lnTo>
                <a:lnTo>
                  <a:pt x="5832" y="1404"/>
                </a:lnTo>
                <a:lnTo>
                  <a:pt x="5842" y="1402"/>
                </a:lnTo>
                <a:lnTo>
                  <a:pt x="5874" y="1404"/>
                </a:lnTo>
                <a:lnTo>
                  <a:pt x="5884" y="1406"/>
                </a:lnTo>
                <a:lnTo>
                  <a:pt x="5888" y="1408"/>
                </a:lnTo>
                <a:lnTo>
                  <a:pt x="5886" y="1410"/>
                </a:lnTo>
                <a:lnTo>
                  <a:pt x="5882" y="1412"/>
                </a:lnTo>
                <a:lnTo>
                  <a:pt x="5870" y="1418"/>
                </a:lnTo>
                <a:lnTo>
                  <a:pt x="5866" y="1422"/>
                </a:lnTo>
                <a:lnTo>
                  <a:pt x="5864" y="1424"/>
                </a:lnTo>
                <a:lnTo>
                  <a:pt x="5866" y="1428"/>
                </a:lnTo>
                <a:lnTo>
                  <a:pt x="5870" y="1430"/>
                </a:lnTo>
                <a:lnTo>
                  <a:pt x="5882" y="1430"/>
                </a:lnTo>
                <a:lnTo>
                  <a:pt x="5888" y="1430"/>
                </a:lnTo>
                <a:lnTo>
                  <a:pt x="5888" y="1432"/>
                </a:lnTo>
                <a:lnTo>
                  <a:pt x="5882" y="1436"/>
                </a:lnTo>
                <a:lnTo>
                  <a:pt x="5874" y="1438"/>
                </a:lnTo>
                <a:lnTo>
                  <a:pt x="5868" y="1438"/>
                </a:lnTo>
                <a:lnTo>
                  <a:pt x="5858" y="1436"/>
                </a:lnTo>
                <a:lnTo>
                  <a:pt x="5850" y="1434"/>
                </a:lnTo>
                <a:lnTo>
                  <a:pt x="5846" y="1434"/>
                </a:lnTo>
                <a:lnTo>
                  <a:pt x="5840" y="1436"/>
                </a:lnTo>
                <a:lnTo>
                  <a:pt x="5836" y="1440"/>
                </a:lnTo>
                <a:lnTo>
                  <a:pt x="5828" y="1440"/>
                </a:lnTo>
                <a:lnTo>
                  <a:pt x="5816" y="1442"/>
                </a:lnTo>
                <a:lnTo>
                  <a:pt x="5806" y="1444"/>
                </a:lnTo>
                <a:lnTo>
                  <a:pt x="5804" y="1446"/>
                </a:lnTo>
                <a:lnTo>
                  <a:pt x="5804" y="1450"/>
                </a:lnTo>
                <a:lnTo>
                  <a:pt x="5806" y="1454"/>
                </a:lnTo>
                <a:lnTo>
                  <a:pt x="5808" y="1454"/>
                </a:lnTo>
                <a:lnTo>
                  <a:pt x="5820" y="1454"/>
                </a:lnTo>
                <a:lnTo>
                  <a:pt x="5836" y="1452"/>
                </a:lnTo>
                <a:lnTo>
                  <a:pt x="5846" y="1452"/>
                </a:lnTo>
                <a:lnTo>
                  <a:pt x="5858" y="1454"/>
                </a:lnTo>
                <a:lnTo>
                  <a:pt x="5864" y="1454"/>
                </a:lnTo>
                <a:lnTo>
                  <a:pt x="5868" y="1456"/>
                </a:lnTo>
                <a:lnTo>
                  <a:pt x="5870" y="1460"/>
                </a:lnTo>
                <a:lnTo>
                  <a:pt x="5870" y="1462"/>
                </a:lnTo>
                <a:lnTo>
                  <a:pt x="5870" y="1468"/>
                </a:lnTo>
                <a:lnTo>
                  <a:pt x="5872" y="1470"/>
                </a:lnTo>
                <a:lnTo>
                  <a:pt x="5876" y="1472"/>
                </a:lnTo>
                <a:lnTo>
                  <a:pt x="5882" y="1476"/>
                </a:lnTo>
                <a:lnTo>
                  <a:pt x="5886" y="1484"/>
                </a:lnTo>
                <a:lnTo>
                  <a:pt x="5888" y="1492"/>
                </a:lnTo>
                <a:lnTo>
                  <a:pt x="5884" y="1500"/>
                </a:lnTo>
                <a:lnTo>
                  <a:pt x="5880" y="1504"/>
                </a:lnTo>
                <a:lnTo>
                  <a:pt x="5874" y="1504"/>
                </a:lnTo>
                <a:lnTo>
                  <a:pt x="5866" y="1502"/>
                </a:lnTo>
                <a:lnTo>
                  <a:pt x="5858" y="1500"/>
                </a:lnTo>
                <a:lnTo>
                  <a:pt x="5856" y="1502"/>
                </a:lnTo>
                <a:lnTo>
                  <a:pt x="5854" y="1508"/>
                </a:lnTo>
                <a:lnTo>
                  <a:pt x="5856" y="1512"/>
                </a:lnTo>
                <a:lnTo>
                  <a:pt x="5858" y="1516"/>
                </a:lnTo>
                <a:lnTo>
                  <a:pt x="5862" y="1518"/>
                </a:lnTo>
                <a:lnTo>
                  <a:pt x="5866" y="1518"/>
                </a:lnTo>
                <a:lnTo>
                  <a:pt x="5880" y="1518"/>
                </a:lnTo>
                <a:lnTo>
                  <a:pt x="5904" y="1516"/>
                </a:lnTo>
                <a:lnTo>
                  <a:pt x="5916" y="1518"/>
                </a:lnTo>
                <a:lnTo>
                  <a:pt x="5928" y="1520"/>
                </a:lnTo>
                <a:lnTo>
                  <a:pt x="5936" y="1522"/>
                </a:lnTo>
                <a:lnTo>
                  <a:pt x="5944" y="1526"/>
                </a:lnTo>
                <a:lnTo>
                  <a:pt x="5958" y="1534"/>
                </a:lnTo>
                <a:lnTo>
                  <a:pt x="5966" y="1536"/>
                </a:lnTo>
                <a:lnTo>
                  <a:pt x="5976" y="1538"/>
                </a:lnTo>
                <a:lnTo>
                  <a:pt x="5986" y="1538"/>
                </a:lnTo>
                <a:lnTo>
                  <a:pt x="5992" y="1540"/>
                </a:lnTo>
                <a:lnTo>
                  <a:pt x="6002" y="1546"/>
                </a:lnTo>
                <a:lnTo>
                  <a:pt x="6008" y="1548"/>
                </a:lnTo>
                <a:lnTo>
                  <a:pt x="6014" y="1550"/>
                </a:lnTo>
                <a:lnTo>
                  <a:pt x="6020" y="1550"/>
                </a:lnTo>
                <a:lnTo>
                  <a:pt x="6030" y="1546"/>
                </a:lnTo>
                <a:lnTo>
                  <a:pt x="6040" y="1544"/>
                </a:lnTo>
                <a:lnTo>
                  <a:pt x="6046" y="1538"/>
                </a:lnTo>
                <a:lnTo>
                  <a:pt x="6052" y="1530"/>
                </a:lnTo>
                <a:lnTo>
                  <a:pt x="6056" y="1528"/>
                </a:lnTo>
                <a:lnTo>
                  <a:pt x="6058" y="1524"/>
                </a:lnTo>
                <a:lnTo>
                  <a:pt x="6064" y="1522"/>
                </a:lnTo>
                <a:lnTo>
                  <a:pt x="6072" y="1522"/>
                </a:lnTo>
                <a:lnTo>
                  <a:pt x="6080" y="1522"/>
                </a:lnTo>
                <a:lnTo>
                  <a:pt x="6088" y="1520"/>
                </a:lnTo>
                <a:lnTo>
                  <a:pt x="6104" y="1514"/>
                </a:lnTo>
                <a:lnTo>
                  <a:pt x="6136" y="1494"/>
                </a:lnTo>
                <a:lnTo>
                  <a:pt x="6146" y="1490"/>
                </a:lnTo>
                <a:lnTo>
                  <a:pt x="6154" y="1486"/>
                </a:lnTo>
                <a:lnTo>
                  <a:pt x="6168" y="1484"/>
                </a:lnTo>
                <a:lnTo>
                  <a:pt x="6174" y="1484"/>
                </a:lnTo>
                <a:lnTo>
                  <a:pt x="6178" y="1482"/>
                </a:lnTo>
                <a:lnTo>
                  <a:pt x="6184" y="1478"/>
                </a:lnTo>
                <a:lnTo>
                  <a:pt x="6188" y="1470"/>
                </a:lnTo>
                <a:close/>
                <a:moveTo>
                  <a:pt x="4306" y="176"/>
                </a:moveTo>
                <a:lnTo>
                  <a:pt x="4306" y="176"/>
                </a:lnTo>
                <a:lnTo>
                  <a:pt x="4312" y="186"/>
                </a:lnTo>
                <a:lnTo>
                  <a:pt x="4316" y="194"/>
                </a:lnTo>
                <a:lnTo>
                  <a:pt x="4316" y="202"/>
                </a:lnTo>
                <a:lnTo>
                  <a:pt x="4314" y="210"/>
                </a:lnTo>
                <a:lnTo>
                  <a:pt x="4310" y="214"/>
                </a:lnTo>
                <a:lnTo>
                  <a:pt x="4302" y="218"/>
                </a:lnTo>
                <a:lnTo>
                  <a:pt x="4294" y="220"/>
                </a:lnTo>
                <a:lnTo>
                  <a:pt x="4282" y="216"/>
                </a:lnTo>
                <a:lnTo>
                  <a:pt x="4262" y="212"/>
                </a:lnTo>
                <a:lnTo>
                  <a:pt x="4242" y="210"/>
                </a:lnTo>
                <a:lnTo>
                  <a:pt x="4222" y="210"/>
                </a:lnTo>
                <a:lnTo>
                  <a:pt x="4204" y="212"/>
                </a:lnTo>
                <a:lnTo>
                  <a:pt x="4186" y="216"/>
                </a:lnTo>
                <a:lnTo>
                  <a:pt x="4170" y="222"/>
                </a:lnTo>
                <a:lnTo>
                  <a:pt x="4156" y="230"/>
                </a:lnTo>
                <a:lnTo>
                  <a:pt x="4140" y="238"/>
                </a:lnTo>
                <a:lnTo>
                  <a:pt x="4110" y="254"/>
                </a:lnTo>
                <a:lnTo>
                  <a:pt x="4080" y="270"/>
                </a:lnTo>
                <a:lnTo>
                  <a:pt x="4068" y="276"/>
                </a:lnTo>
                <a:lnTo>
                  <a:pt x="4058" y="282"/>
                </a:lnTo>
                <a:lnTo>
                  <a:pt x="4054" y="290"/>
                </a:lnTo>
                <a:lnTo>
                  <a:pt x="4054" y="292"/>
                </a:lnTo>
                <a:lnTo>
                  <a:pt x="4056" y="296"/>
                </a:lnTo>
                <a:lnTo>
                  <a:pt x="4062" y="300"/>
                </a:lnTo>
                <a:lnTo>
                  <a:pt x="4070" y="304"/>
                </a:lnTo>
                <a:lnTo>
                  <a:pt x="4080" y="306"/>
                </a:lnTo>
                <a:lnTo>
                  <a:pt x="4092" y="308"/>
                </a:lnTo>
                <a:lnTo>
                  <a:pt x="4116" y="308"/>
                </a:lnTo>
                <a:lnTo>
                  <a:pt x="4138" y="306"/>
                </a:lnTo>
                <a:lnTo>
                  <a:pt x="4146" y="306"/>
                </a:lnTo>
                <a:lnTo>
                  <a:pt x="4152" y="310"/>
                </a:lnTo>
                <a:lnTo>
                  <a:pt x="4154" y="316"/>
                </a:lnTo>
                <a:lnTo>
                  <a:pt x="4156" y="326"/>
                </a:lnTo>
                <a:lnTo>
                  <a:pt x="4154" y="336"/>
                </a:lnTo>
                <a:lnTo>
                  <a:pt x="4152" y="348"/>
                </a:lnTo>
                <a:lnTo>
                  <a:pt x="4146" y="360"/>
                </a:lnTo>
                <a:lnTo>
                  <a:pt x="4136" y="370"/>
                </a:lnTo>
                <a:lnTo>
                  <a:pt x="4126" y="378"/>
                </a:lnTo>
                <a:lnTo>
                  <a:pt x="4116" y="384"/>
                </a:lnTo>
                <a:lnTo>
                  <a:pt x="4104" y="384"/>
                </a:lnTo>
                <a:lnTo>
                  <a:pt x="4090" y="384"/>
                </a:lnTo>
                <a:lnTo>
                  <a:pt x="4060" y="382"/>
                </a:lnTo>
                <a:lnTo>
                  <a:pt x="4042" y="382"/>
                </a:lnTo>
                <a:lnTo>
                  <a:pt x="4024" y="384"/>
                </a:lnTo>
                <a:lnTo>
                  <a:pt x="4008" y="386"/>
                </a:lnTo>
                <a:lnTo>
                  <a:pt x="3998" y="390"/>
                </a:lnTo>
                <a:lnTo>
                  <a:pt x="3992" y="394"/>
                </a:lnTo>
                <a:lnTo>
                  <a:pt x="3986" y="398"/>
                </a:lnTo>
                <a:lnTo>
                  <a:pt x="3978" y="402"/>
                </a:lnTo>
                <a:lnTo>
                  <a:pt x="3966" y="408"/>
                </a:lnTo>
                <a:lnTo>
                  <a:pt x="3948" y="412"/>
                </a:lnTo>
                <a:lnTo>
                  <a:pt x="3920" y="416"/>
                </a:lnTo>
                <a:lnTo>
                  <a:pt x="3892" y="422"/>
                </a:lnTo>
                <a:lnTo>
                  <a:pt x="3868" y="428"/>
                </a:lnTo>
                <a:lnTo>
                  <a:pt x="3852" y="434"/>
                </a:lnTo>
                <a:lnTo>
                  <a:pt x="3842" y="440"/>
                </a:lnTo>
                <a:lnTo>
                  <a:pt x="3836" y="448"/>
                </a:lnTo>
                <a:lnTo>
                  <a:pt x="3836" y="456"/>
                </a:lnTo>
                <a:lnTo>
                  <a:pt x="3840" y="462"/>
                </a:lnTo>
                <a:lnTo>
                  <a:pt x="3848" y="470"/>
                </a:lnTo>
                <a:lnTo>
                  <a:pt x="3856" y="478"/>
                </a:lnTo>
                <a:lnTo>
                  <a:pt x="3864" y="480"/>
                </a:lnTo>
                <a:lnTo>
                  <a:pt x="3874" y="482"/>
                </a:lnTo>
                <a:lnTo>
                  <a:pt x="3884" y="484"/>
                </a:lnTo>
                <a:lnTo>
                  <a:pt x="3888" y="486"/>
                </a:lnTo>
                <a:lnTo>
                  <a:pt x="3894" y="490"/>
                </a:lnTo>
                <a:lnTo>
                  <a:pt x="3898" y="494"/>
                </a:lnTo>
                <a:lnTo>
                  <a:pt x="3904" y="496"/>
                </a:lnTo>
                <a:lnTo>
                  <a:pt x="3914" y="494"/>
                </a:lnTo>
                <a:lnTo>
                  <a:pt x="3924" y="494"/>
                </a:lnTo>
                <a:lnTo>
                  <a:pt x="3928" y="496"/>
                </a:lnTo>
                <a:lnTo>
                  <a:pt x="3934" y="500"/>
                </a:lnTo>
                <a:lnTo>
                  <a:pt x="3938" y="506"/>
                </a:lnTo>
                <a:lnTo>
                  <a:pt x="3944" y="510"/>
                </a:lnTo>
                <a:lnTo>
                  <a:pt x="3952" y="512"/>
                </a:lnTo>
                <a:lnTo>
                  <a:pt x="3960" y="514"/>
                </a:lnTo>
                <a:lnTo>
                  <a:pt x="3982" y="516"/>
                </a:lnTo>
                <a:lnTo>
                  <a:pt x="4012" y="516"/>
                </a:lnTo>
                <a:lnTo>
                  <a:pt x="4028" y="516"/>
                </a:lnTo>
                <a:lnTo>
                  <a:pt x="4046" y="512"/>
                </a:lnTo>
                <a:lnTo>
                  <a:pt x="4074" y="508"/>
                </a:lnTo>
                <a:lnTo>
                  <a:pt x="4086" y="506"/>
                </a:lnTo>
                <a:lnTo>
                  <a:pt x="4096" y="504"/>
                </a:lnTo>
                <a:lnTo>
                  <a:pt x="4104" y="506"/>
                </a:lnTo>
                <a:lnTo>
                  <a:pt x="4108" y="510"/>
                </a:lnTo>
                <a:lnTo>
                  <a:pt x="4110" y="516"/>
                </a:lnTo>
                <a:lnTo>
                  <a:pt x="4106" y="520"/>
                </a:lnTo>
                <a:lnTo>
                  <a:pt x="4098" y="522"/>
                </a:lnTo>
                <a:lnTo>
                  <a:pt x="4086" y="524"/>
                </a:lnTo>
                <a:lnTo>
                  <a:pt x="4010" y="528"/>
                </a:lnTo>
                <a:lnTo>
                  <a:pt x="3964" y="532"/>
                </a:lnTo>
                <a:lnTo>
                  <a:pt x="3942" y="536"/>
                </a:lnTo>
                <a:lnTo>
                  <a:pt x="3922" y="542"/>
                </a:lnTo>
                <a:lnTo>
                  <a:pt x="3908" y="546"/>
                </a:lnTo>
                <a:lnTo>
                  <a:pt x="3898" y="552"/>
                </a:lnTo>
                <a:lnTo>
                  <a:pt x="3898" y="554"/>
                </a:lnTo>
                <a:lnTo>
                  <a:pt x="3898" y="558"/>
                </a:lnTo>
                <a:lnTo>
                  <a:pt x="3900" y="560"/>
                </a:lnTo>
                <a:lnTo>
                  <a:pt x="3906" y="564"/>
                </a:lnTo>
                <a:lnTo>
                  <a:pt x="3920" y="570"/>
                </a:lnTo>
                <a:lnTo>
                  <a:pt x="3938" y="574"/>
                </a:lnTo>
                <a:lnTo>
                  <a:pt x="3976" y="580"/>
                </a:lnTo>
                <a:lnTo>
                  <a:pt x="3990" y="582"/>
                </a:lnTo>
                <a:lnTo>
                  <a:pt x="3998" y="586"/>
                </a:lnTo>
                <a:lnTo>
                  <a:pt x="3996" y="588"/>
                </a:lnTo>
                <a:lnTo>
                  <a:pt x="3984" y="594"/>
                </a:lnTo>
                <a:lnTo>
                  <a:pt x="3972" y="598"/>
                </a:lnTo>
                <a:lnTo>
                  <a:pt x="3968" y="600"/>
                </a:lnTo>
                <a:lnTo>
                  <a:pt x="3968" y="604"/>
                </a:lnTo>
                <a:lnTo>
                  <a:pt x="3970" y="606"/>
                </a:lnTo>
                <a:lnTo>
                  <a:pt x="3972" y="608"/>
                </a:lnTo>
                <a:lnTo>
                  <a:pt x="3982" y="614"/>
                </a:lnTo>
                <a:lnTo>
                  <a:pt x="4018" y="624"/>
                </a:lnTo>
                <a:lnTo>
                  <a:pt x="4062" y="636"/>
                </a:lnTo>
                <a:lnTo>
                  <a:pt x="4078" y="640"/>
                </a:lnTo>
                <a:lnTo>
                  <a:pt x="4084" y="642"/>
                </a:lnTo>
                <a:lnTo>
                  <a:pt x="4084" y="640"/>
                </a:lnTo>
                <a:lnTo>
                  <a:pt x="4084" y="638"/>
                </a:lnTo>
                <a:lnTo>
                  <a:pt x="4078" y="634"/>
                </a:lnTo>
                <a:lnTo>
                  <a:pt x="4066" y="622"/>
                </a:lnTo>
                <a:lnTo>
                  <a:pt x="4064" y="616"/>
                </a:lnTo>
                <a:lnTo>
                  <a:pt x="4064" y="614"/>
                </a:lnTo>
                <a:lnTo>
                  <a:pt x="4068" y="614"/>
                </a:lnTo>
                <a:lnTo>
                  <a:pt x="4074" y="612"/>
                </a:lnTo>
                <a:lnTo>
                  <a:pt x="4078" y="614"/>
                </a:lnTo>
                <a:lnTo>
                  <a:pt x="4084" y="618"/>
                </a:lnTo>
                <a:lnTo>
                  <a:pt x="4086" y="620"/>
                </a:lnTo>
                <a:lnTo>
                  <a:pt x="4090" y="622"/>
                </a:lnTo>
                <a:lnTo>
                  <a:pt x="4098" y="622"/>
                </a:lnTo>
                <a:lnTo>
                  <a:pt x="4108" y="618"/>
                </a:lnTo>
                <a:lnTo>
                  <a:pt x="4118" y="614"/>
                </a:lnTo>
                <a:lnTo>
                  <a:pt x="4122" y="614"/>
                </a:lnTo>
                <a:lnTo>
                  <a:pt x="4124" y="614"/>
                </a:lnTo>
                <a:lnTo>
                  <a:pt x="4122" y="618"/>
                </a:lnTo>
                <a:lnTo>
                  <a:pt x="4120" y="622"/>
                </a:lnTo>
                <a:lnTo>
                  <a:pt x="4122" y="626"/>
                </a:lnTo>
                <a:lnTo>
                  <a:pt x="4126" y="628"/>
                </a:lnTo>
                <a:lnTo>
                  <a:pt x="4136" y="630"/>
                </a:lnTo>
                <a:lnTo>
                  <a:pt x="4148" y="630"/>
                </a:lnTo>
                <a:lnTo>
                  <a:pt x="4156" y="626"/>
                </a:lnTo>
                <a:lnTo>
                  <a:pt x="4162" y="622"/>
                </a:lnTo>
                <a:lnTo>
                  <a:pt x="4166" y="618"/>
                </a:lnTo>
                <a:lnTo>
                  <a:pt x="4170" y="614"/>
                </a:lnTo>
                <a:lnTo>
                  <a:pt x="4174" y="612"/>
                </a:lnTo>
                <a:lnTo>
                  <a:pt x="4180" y="614"/>
                </a:lnTo>
                <a:lnTo>
                  <a:pt x="4188" y="620"/>
                </a:lnTo>
                <a:lnTo>
                  <a:pt x="4194" y="624"/>
                </a:lnTo>
                <a:lnTo>
                  <a:pt x="4200" y="624"/>
                </a:lnTo>
                <a:lnTo>
                  <a:pt x="4204" y="622"/>
                </a:lnTo>
                <a:lnTo>
                  <a:pt x="4208" y="618"/>
                </a:lnTo>
                <a:lnTo>
                  <a:pt x="4210" y="614"/>
                </a:lnTo>
                <a:lnTo>
                  <a:pt x="4216" y="610"/>
                </a:lnTo>
                <a:lnTo>
                  <a:pt x="4224" y="608"/>
                </a:lnTo>
                <a:lnTo>
                  <a:pt x="4232" y="612"/>
                </a:lnTo>
                <a:lnTo>
                  <a:pt x="4244" y="614"/>
                </a:lnTo>
                <a:lnTo>
                  <a:pt x="4258" y="616"/>
                </a:lnTo>
                <a:lnTo>
                  <a:pt x="4282" y="618"/>
                </a:lnTo>
                <a:lnTo>
                  <a:pt x="4304" y="620"/>
                </a:lnTo>
                <a:lnTo>
                  <a:pt x="4312" y="622"/>
                </a:lnTo>
                <a:lnTo>
                  <a:pt x="4320" y="626"/>
                </a:lnTo>
                <a:lnTo>
                  <a:pt x="4326" y="632"/>
                </a:lnTo>
                <a:lnTo>
                  <a:pt x="4330" y="634"/>
                </a:lnTo>
                <a:lnTo>
                  <a:pt x="4336" y="634"/>
                </a:lnTo>
                <a:lnTo>
                  <a:pt x="4342" y="632"/>
                </a:lnTo>
                <a:lnTo>
                  <a:pt x="4348" y="634"/>
                </a:lnTo>
                <a:lnTo>
                  <a:pt x="4358" y="636"/>
                </a:lnTo>
                <a:lnTo>
                  <a:pt x="4370" y="642"/>
                </a:lnTo>
                <a:lnTo>
                  <a:pt x="4396" y="654"/>
                </a:lnTo>
                <a:lnTo>
                  <a:pt x="4414" y="662"/>
                </a:lnTo>
                <a:lnTo>
                  <a:pt x="4420" y="666"/>
                </a:lnTo>
                <a:lnTo>
                  <a:pt x="4422" y="670"/>
                </a:lnTo>
                <a:lnTo>
                  <a:pt x="4420" y="674"/>
                </a:lnTo>
                <a:lnTo>
                  <a:pt x="4414" y="680"/>
                </a:lnTo>
                <a:lnTo>
                  <a:pt x="4412" y="682"/>
                </a:lnTo>
                <a:lnTo>
                  <a:pt x="4412" y="686"/>
                </a:lnTo>
                <a:lnTo>
                  <a:pt x="4414" y="690"/>
                </a:lnTo>
                <a:lnTo>
                  <a:pt x="4418" y="694"/>
                </a:lnTo>
                <a:lnTo>
                  <a:pt x="4432" y="704"/>
                </a:lnTo>
                <a:lnTo>
                  <a:pt x="4448" y="714"/>
                </a:lnTo>
                <a:lnTo>
                  <a:pt x="4480" y="734"/>
                </a:lnTo>
                <a:lnTo>
                  <a:pt x="4488" y="742"/>
                </a:lnTo>
                <a:lnTo>
                  <a:pt x="4490" y="746"/>
                </a:lnTo>
                <a:lnTo>
                  <a:pt x="4490" y="750"/>
                </a:lnTo>
                <a:lnTo>
                  <a:pt x="4486" y="756"/>
                </a:lnTo>
                <a:lnTo>
                  <a:pt x="4480" y="762"/>
                </a:lnTo>
                <a:lnTo>
                  <a:pt x="4468" y="776"/>
                </a:lnTo>
                <a:lnTo>
                  <a:pt x="4464" y="780"/>
                </a:lnTo>
                <a:lnTo>
                  <a:pt x="4464" y="782"/>
                </a:lnTo>
                <a:lnTo>
                  <a:pt x="4468" y="782"/>
                </a:lnTo>
                <a:lnTo>
                  <a:pt x="4478" y="780"/>
                </a:lnTo>
                <a:lnTo>
                  <a:pt x="4498" y="774"/>
                </a:lnTo>
                <a:lnTo>
                  <a:pt x="4502" y="774"/>
                </a:lnTo>
                <a:lnTo>
                  <a:pt x="4504" y="776"/>
                </a:lnTo>
                <a:lnTo>
                  <a:pt x="4508" y="782"/>
                </a:lnTo>
                <a:lnTo>
                  <a:pt x="4510" y="786"/>
                </a:lnTo>
                <a:lnTo>
                  <a:pt x="4516" y="790"/>
                </a:lnTo>
                <a:lnTo>
                  <a:pt x="4522" y="794"/>
                </a:lnTo>
                <a:lnTo>
                  <a:pt x="4522" y="798"/>
                </a:lnTo>
                <a:lnTo>
                  <a:pt x="4520" y="802"/>
                </a:lnTo>
                <a:lnTo>
                  <a:pt x="4518" y="806"/>
                </a:lnTo>
                <a:lnTo>
                  <a:pt x="4516" y="808"/>
                </a:lnTo>
                <a:lnTo>
                  <a:pt x="4516" y="812"/>
                </a:lnTo>
                <a:lnTo>
                  <a:pt x="4522" y="818"/>
                </a:lnTo>
                <a:lnTo>
                  <a:pt x="4534" y="822"/>
                </a:lnTo>
                <a:lnTo>
                  <a:pt x="4542" y="828"/>
                </a:lnTo>
                <a:lnTo>
                  <a:pt x="4544" y="832"/>
                </a:lnTo>
                <a:lnTo>
                  <a:pt x="4542" y="838"/>
                </a:lnTo>
                <a:lnTo>
                  <a:pt x="4538" y="844"/>
                </a:lnTo>
                <a:lnTo>
                  <a:pt x="4536" y="848"/>
                </a:lnTo>
                <a:lnTo>
                  <a:pt x="4534" y="854"/>
                </a:lnTo>
                <a:lnTo>
                  <a:pt x="4538" y="858"/>
                </a:lnTo>
                <a:lnTo>
                  <a:pt x="4546" y="860"/>
                </a:lnTo>
                <a:lnTo>
                  <a:pt x="4556" y="864"/>
                </a:lnTo>
                <a:lnTo>
                  <a:pt x="4564" y="870"/>
                </a:lnTo>
                <a:lnTo>
                  <a:pt x="4566" y="876"/>
                </a:lnTo>
                <a:lnTo>
                  <a:pt x="4566" y="882"/>
                </a:lnTo>
                <a:lnTo>
                  <a:pt x="4564" y="888"/>
                </a:lnTo>
                <a:lnTo>
                  <a:pt x="4560" y="894"/>
                </a:lnTo>
                <a:lnTo>
                  <a:pt x="4552" y="898"/>
                </a:lnTo>
                <a:lnTo>
                  <a:pt x="4544" y="900"/>
                </a:lnTo>
                <a:lnTo>
                  <a:pt x="4536" y="902"/>
                </a:lnTo>
                <a:lnTo>
                  <a:pt x="4530" y="906"/>
                </a:lnTo>
                <a:lnTo>
                  <a:pt x="4526" y="910"/>
                </a:lnTo>
                <a:lnTo>
                  <a:pt x="4526" y="916"/>
                </a:lnTo>
                <a:lnTo>
                  <a:pt x="4528" y="922"/>
                </a:lnTo>
                <a:lnTo>
                  <a:pt x="4530" y="928"/>
                </a:lnTo>
                <a:lnTo>
                  <a:pt x="4542" y="942"/>
                </a:lnTo>
                <a:lnTo>
                  <a:pt x="4544" y="948"/>
                </a:lnTo>
                <a:lnTo>
                  <a:pt x="4544" y="952"/>
                </a:lnTo>
                <a:lnTo>
                  <a:pt x="4540" y="954"/>
                </a:lnTo>
                <a:lnTo>
                  <a:pt x="4534" y="956"/>
                </a:lnTo>
                <a:lnTo>
                  <a:pt x="4522" y="958"/>
                </a:lnTo>
                <a:lnTo>
                  <a:pt x="4518" y="960"/>
                </a:lnTo>
                <a:lnTo>
                  <a:pt x="4520" y="962"/>
                </a:lnTo>
                <a:lnTo>
                  <a:pt x="4526" y="970"/>
                </a:lnTo>
                <a:lnTo>
                  <a:pt x="4532" y="980"/>
                </a:lnTo>
                <a:lnTo>
                  <a:pt x="4534" y="982"/>
                </a:lnTo>
                <a:lnTo>
                  <a:pt x="4538" y="986"/>
                </a:lnTo>
                <a:lnTo>
                  <a:pt x="4542" y="986"/>
                </a:lnTo>
                <a:lnTo>
                  <a:pt x="4546" y="984"/>
                </a:lnTo>
                <a:lnTo>
                  <a:pt x="4552" y="982"/>
                </a:lnTo>
                <a:lnTo>
                  <a:pt x="4560" y="984"/>
                </a:lnTo>
                <a:lnTo>
                  <a:pt x="4574" y="988"/>
                </a:lnTo>
                <a:lnTo>
                  <a:pt x="4580" y="988"/>
                </a:lnTo>
                <a:lnTo>
                  <a:pt x="4588" y="988"/>
                </a:lnTo>
                <a:lnTo>
                  <a:pt x="4594" y="984"/>
                </a:lnTo>
                <a:lnTo>
                  <a:pt x="4600" y="974"/>
                </a:lnTo>
                <a:lnTo>
                  <a:pt x="4604" y="970"/>
                </a:lnTo>
                <a:lnTo>
                  <a:pt x="4608" y="966"/>
                </a:lnTo>
                <a:lnTo>
                  <a:pt x="4616" y="960"/>
                </a:lnTo>
                <a:lnTo>
                  <a:pt x="4626" y="958"/>
                </a:lnTo>
                <a:lnTo>
                  <a:pt x="4636" y="960"/>
                </a:lnTo>
                <a:lnTo>
                  <a:pt x="4646" y="962"/>
                </a:lnTo>
                <a:lnTo>
                  <a:pt x="4652" y="966"/>
                </a:lnTo>
                <a:lnTo>
                  <a:pt x="4654" y="968"/>
                </a:lnTo>
                <a:lnTo>
                  <a:pt x="4654" y="970"/>
                </a:lnTo>
                <a:lnTo>
                  <a:pt x="4654" y="972"/>
                </a:lnTo>
                <a:lnTo>
                  <a:pt x="4648" y="976"/>
                </a:lnTo>
                <a:lnTo>
                  <a:pt x="4646" y="980"/>
                </a:lnTo>
                <a:lnTo>
                  <a:pt x="4650" y="982"/>
                </a:lnTo>
                <a:lnTo>
                  <a:pt x="4654" y="982"/>
                </a:lnTo>
                <a:lnTo>
                  <a:pt x="4660" y="984"/>
                </a:lnTo>
                <a:lnTo>
                  <a:pt x="4664" y="986"/>
                </a:lnTo>
                <a:lnTo>
                  <a:pt x="4666" y="988"/>
                </a:lnTo>
                <a:lnTo>
                  <a:pt x="4662" y="994"/>
                </a:lnTo>
                <a:lnTo>
                  <a:pt x="4660" y="996"/>
                </a:lnTo>
                <a:lnTo>
                  <a:pt x="4660" y="1000"/>
                </a:lnTo>
                <a:lnTo>
                  <a:pt x="4666" y="1006"/>
                </a:lnTo>
                <a:lnTo>
                  <a:pt x="4674" y="1010"/>
                </a:lnTo>
                <a:lnTo>
                  <a:pt x="4684" y="1014"/>
                </a:lnTo>
                <a:lnTo>
                  <a:pt x="4702" y="1020"/>
                </a:lnTo>
                <a:lnTo>
                  <a:pt x="4710" y="1022"/>
                </a:lnTo>
                <a:lnTo>
                  <a:pt x="4710" y="1024"/>
                </a:lnTo>
                <a:lnTo>
                  <a:pt x="4704" y="1032"/>
                </a:lnTo>
                <a:lnTo>
                  <a:pt x="4702" y="1038"/>
                </a:lnTo>
                <a:lnTo>
                  <a:pt x="4706" y="1044"/>
                </a:lnTo>
                <a:lnTo>
                  <a:pt x="4710" y="1050"/>
                </a:lnTo>
                <a:lnTo>
                  <a:pt x="4712" y="1052"/>
                </a:lnTo>
                <a:lnTo>
                  <a:pt x="4710" y="1054"/>
                </a:lnTo>
                <a:lnTo>
                  <a:pt x="4700" y="1052"/>
                </a:lnTo>
                <a:lnTo>
                  <a:pt x="4684" y="1048"/>
                </a:lnTo>
                <a:lnTo>
                  <a:pt x="4668" y="1040"/>
                </a:lnTo>
                <a:lnTo>
                  <a:pt x="4658" y="1034"/>
                </a:lnTo>
                <a:lnTo>
                  <a:pt x="4646" y="1032"/>
                </a:lnTo>
                <a:lnTo>
                  <a:pt x="4620" y="1028"/>
                </a:lnTo>
                <a:lnTo>
                  <a:pt x="4594" y="1028"/>
                </a:lnTo>
                <a:lnTo>
                  <a:pt x="4584" y="1030"/>
                </a:lnTo>
                <a:lnTo>
                  <a:pt x="4578" y="1032"/>
                </a:lnTo>
                <a:lnTo>
                  <a:pt x="4576" y="1036"/>
                </a:lnTo>
                <a:lnTo>
                  <a:pt x="4576" y="1040"/>
                </a:lnTo>
                <a:lnTo>
                  <a:pt x="4580" y="1044"/>
                </a:lnTo>
                <a:lnTo>
                  <a:pt x="4586" y="1048"/>
                </a:lnTo>
                <a:lnTo>
                  <a:pt x="4602" y="1056"/>
                </a:lnTo>
                <a:lnTo>
                  <a:pt x="4618" y="1058"/>
                </a:lnTo>
                <a:lnTo>
                  <a:pt x="4632" y="1060"/>
                </a:lnTo>
                <a:lnTo>
                  <a:pt x="4640" y="1064"/>
                </a:lnTo>
                <a:lnTo>
                  <a:pt x="4648" y="1068"/>
                </a:lnTo>
                <a:lnTo>
                  <a:pt x="4652" y="1072"/>
                </a:lnTo>
                <a:lnTo>
                  <a:pt x="4656" y="1076"/>
                </a:lnTo>
                <a:lnTo>
                  <a:pt x="4660" y="1082"/>
                </a:lnTo>
                <a:lnTo>
                  <a:pt x="4668" y="1084"/>
                </a:lnTo>
                <a:lnTo>
                  <a:pt x="4680" y="1086"/>
                </a:lnTo>
                <a:lnTo>
                  <a:pt x="4694" y="1088"/>
                </a:lnTo>
                <a:lnTo>
                  <a:pt x="4702" y="1092"/>
                </a:lnTo>
                <a:lnTo>
                  <a:pt x="4704" y="1094"/>
                </a:lnTo>
                <a:lnTo>
                  <a:pt x="4706" y="1098"/>
                </a:lnTo>
                <a:lnTo>
                  <a:pt x="4704" y="1106"/>
                </a:lnTo>
                <a:lnTo>
                  <a:pt x="4702" y="1112"/>
                </a:lnTo>
                <a:lnTo>
                  <a:pt x="4706" y="1118"/>
                </a:lnTo>
                <a:lnTo>
                  <a:pt x="4710" y="1120"/>
                </a:lnTo>
                <a:lnTo>
                  <a:pt x="4712" y="1120"/>
                </a:lnTo>
                <a:lnTo>
                  <a:pt x="4716" y="1116"/>
                </a:lnTo>
                <a:lnTo>
                  <a:pt x="4718" y="1112"/>
                </a:lnTo>
                <a:lnTo>
                  <a:pt x="4724" y="1106"/>
                </a:lnTo>
                <a:lnTo>
                  <a:pt x="4726" y="1108"/>
                </a:lnTo>
                <a:lnTo>
                  <a:pt x="4726" y="1114"/>
                </a:lnTo>
                <a:lnTo>
                  <a:pt x="4724" y="1120"/>
                </a:lnTo>
                <a:lnTo>
                  <a:pt x="4718" y="1134"/>
                </a:lnTo>
                <a:lnTo>
                  <a:pt x="4712" y="1148"/>
                </a:lnTo>
                <a:lnTo>
                  <a:pt x="4708" y="1162"/>
                </a:lnTo>
                <a:lnTo>
                  <a:pt x="4708" y="1170"/>
                </a:lnTo>
                <a:lnTo>
                  <a:pt x="4708" y="1174"/>
                </a:lnTo>
                <a:lnTo>
                  <a:pt x="4712" y="1182"/>
                </a:lnTo>
                <a:lnTo>
                  <a:pt x="4712" y="1184"/>
                </a:lnTo>
                <a:lnTo>
                  <a:pt x="4712" y="1186"/>
                </a:lnTo>
                <a:lnTo>
                  <a:pt x="4702" y="1192"/>
                </a:lnTo>
                <a:lnTo>
                  <a:pt x="4694" y="1194"/>
                </a:lnTo>
                <a:lnTo>
                  <a:pt x="4686" y="1194"/>
                </a:lnTo>
                <a:lnTo>
                  <a:pt x="4674" y="1192"/>
                </a:lnTo>
                <a:lnTo>
                  <a:pt x="4664" y="1190"/>
                </a:lnTo>
                <a:lnTo>
                  <a:pt x="4658" y="1190"/>
                </a:lnTo>
                <a:lnTo>
                  <a:pt x="4654" y="1192"/>
                </a:lnTo>
                <a:lnTo>
                  <a:pt x="4650" y="1196"/>
                </a:lnTo>
                <a:lnTo>
                  <a:pt x="4644" y="1198"/>
                </a:lnTo>
                <a:lnTo>
                  <a:pt x="4632" y="1200"/>
                </a:lnTo>
                <a:lnTo>
                  <a:pt x="4624" y="1204"/>
                </a:lnTo>
                <a:lnTo>
                  <a:pt x="4622" y="1206"/>
                </a:lnTo>
                <a:lnTo>
                  <a:pt x="4624" y="1208"/>
                </a:lnTo>
                <a:lnTo>
                  <a:pt x="4624" y="1212"/>
                </a:lnTo>
                <a:lnTo>
                  <a:pt x="4622" y="1214"/>
                </a:lnTo>
                <a:lnTo>
                  <a:pt x="4620" y="1214"/>
                </a:lnTo>
                <a:lnTo>
                  <a:pt x="4620" y="1216"/>
                </a:lnTo>
                <a:lnTo>
                  <a:pt x="4628" y="1220"/>
                </a:lnTo>
                <a:lnTo>
                  <a:pt x="4632" y="1224"/>
                </a:lnTo>
                <a:lnTo>
                  <a:pt x="4632" y="1228"/>
                </a:lnTo>
                <a:lnTo>
                  <a:pt x="4628" y="1232"/>
                </a:lnTo>
                <a:lnTo>
                  <a:pt x="4624" y="1234"/>
                </a:lnTo>
                <a:lnTo>
                  <a:pt x="4614" y="1240"/>
                </a:lnTo>
                <a:lnTo>
                  <a:pt x="4610" y="1242"/>
                </a:lnTo>
                <a:lnTo>
                  <a:pt x="4610" y="1246"/>
                </a:lnTo>
                <a:lnTo>
                  <a:pt x="4610" y="1252"/>
                </a:lnTo>
                <a:lnTo>
                  <a:pt x="4608" y="1260"/>
                </a:lnTo>
                <a:lnTo>
                  <a:pt x="4600" y="1284"/>
                </a:lnTo>
                <a:lnTo>
                  <a:pt x="4598" y="1290"/>
                </a:lnTo>
                <a:lnTo>
                  <a:pt x="4598" y="1296"/>
                </a:lnTo>
                <a:lnTo>
                  <a:pt x="4602" y="1300"/>
                </a:lnTo>
                <a:lnTo>
                  <a:pt x="4608" y="1302"/>
                </a:lnTo>
                <a:lnTo>
                  <a:pt x="4624" y="1304"/>
                </a:lnTo>
                <a:lnTo>
                  <a:pt x="4648" y="1304"/>
                </a:lnTo>
                <a:lnTo>
                  <a:pt x="4636" y="1312"/>
                </a:lnTo>
                <a:lnTo>
                  <a:pt x="4626" y="1320"/>
                </a:lnTo>
                <a:lnTo>
                  <a:pt x="4618" y="1328"/>
                </a:lnTo>
                <a:lnTo>
                  <a:pt x="4612" y="1336"/>
                </a:lnTo>
                <a:lnTo>
                  <a:pt x="4608" y="1346"/>
                </a:lnTo>
                <a:lnTo>
                  <a:pt x="4608" y="1354"/>
                </a:lnTo>
                <a:lnTo>
                  <a:pt x="4610" y="1360"/>
                </a:lnTo>
                <a:lnTo>
                  <a:pt x="4616" y="1368"/>
                </a:lnTo>
                <a:lnTo>
                  <a:pt x="4622" y="1372"/>
                </a:lnTo>
                <a:lnTo>
                  <a:pt x="4626" y="1376"/>
                </a:lnTo>
                <a:lnTo>
                  <a:pt x="4628" y="1384"/>
                </a:lnTo>
                <a:lnTo>
                  <a:pt x="4628" y="1388"/>
                </a:lnTo>
                <a:lnTo>
                  <a:pt x="4630" y="1390"/>
                </a:lnTo>
                <a:lnTo>
                  <a:pt x="4632" y="1392"/>
                </a:lnTo>
                <a:lnTo>
                  <a:pt x="4642" y="1394"/>
                </a:lnTo>
                <a:lnTo>
                  <a:pt x="4650" y="1398"/>
                </a:lnTo>
                <a:lnTo>
                  <a:pt x="4654" y="1404"/>
                </a:lnTo>
                <a:lnTo>
                  <a:pt x="4656" y="1410"/>
                </a:lnTo>
                <a:lnTo>
                  <a:pt x="4654" y="1414"/>
                </a:lnTo>
                <a:lnTo>
                  <a:pt x="4654" y="1418"/>
                </a:lnTo>
                <a:lnTo>
                  <a:pt x="4656" y="1422"/>
                </a:lnTo>
                <a:lnTo>
                  <a:pt x="4660" y="1424"/>
                </a:lnTo>
                <a:lnTo>
                  <a:pt x="4664" y="1430"/>
                </a:lnTo>
                <a:lnTo>
                  <a:pt x="4666" y="1434"/>
                </a:lnTo>
                <a:lnTo>
                  <a:pt x="4666" y="1440"/>
                </a:lnTo>
                <a:lnTo>
                  <a:pt x="4668" y="1448"/>
                </a:lnTo>
                <a:lnTo>
                  <a:pt x="4670" y="1450"/>
                </a:lnTo>
                <a:lnTo>
                  <a:pt x="4672" y="1452"/>
                </a:lnTo>
                <a:lnTo>
                  <a:pt x="4672" y="1462"/>
                </a:lnTo>
                <a:lnTo>
                  <a:pt x="4672" y="1476"/>
                </a:lnTo>
                <a:lnTo>
                  <a:pt x="4674" y="1482"/>
                </a:lnTo>
                <a:lnTo>
                  <a:pt x="4676" y="1486"/>
                </a:lnTo>
                <a:lnTo>
                  <a:pt x="4678" y="1488"/>
                </a:lnTo>
                <a:lnTo>
                  <a:pt x="4684" y="1486"/>
                </a:lnTo>
                <a:lnTo>
                  <a:pt x="4690" y="1480"/>
                </a:lnTo>
                <a:lnTo>
                  <a:pt x="4696" y="1470"/>
                </a:lnTo>
                <a:lnTo>
                  <a:pt x="4706" y="1454"/>
                </a:lnTo>
                <a:lnTo>
                  <a:pt x="4708" y="1454"/>
                </a:lnTo>
                <a:lnTo>
                  <a:pt x="4710" y="1456"/>
                </a:lnTo>
                <a:lnTo>
                  <a:pt x="4712" y="1462"/>
                </a:lnTo>
                <a:lnTo>
                  <a:pt x="4714" y="1462"/>
                </a:lnTo>
                <a:lnTo>
                  <a:pt x="4720" y="1460"/>
                </a:lnTo>
                <a:lnTo>
                  <a:pt x="4726" y="1456"/>
                </a:lnTo>
                <a:lnTo>
                  <a:pt x="4732" y="1454"/>
                </a:lnTo>
                <a:lnTo>
                  <a:pt x="4738" y="1452"/>
                </a:lnTo>
                <a:lnTo>
                  <a:pt x="4742" y="1452"/>
                </a:lnTo>
                <a:lnTo>
                  <a:pt x="4748" y="1454"/>
                </a:lnTo>
                <a:lnTo>
                  <a:pt x="4752" y="1458"/>
                </a:lnTo>
                <a:lnTo>
                  <a:pt x="4756" y="1462"/>
                </a:lnTo>
                <a:lnTo>
                  <a:pt x="4758" y="1468"/>
                </a:lnTo>
                <a:lnTo>
                  <a:pt x="4758" y="1474"/>
                </a:lnTo>
                <a:lnTo>
                  <a:pt x="4756" y="1474"/>
                </a:lnTo>
                <a:lnTo>
                  <a:pt x="4748" y="1470"/>
                </a:lnTo>
                <a:lnTo>
                  <a:pt x="4738" y="1462"/>
                </a:lnTo>
                <a:lnTo>
                  <a:pt x="4732" y="1462"/>
                </a:lnTo>
                <a:lnTo>
                  <a:pt x="4728" y="1462"/>
                </a:lnTo>
                <a:lnTo>
                  <a:pt x="4724" y="1466"/>
                </a:lnTo>
                <a:lnTo>
                  <a:pt x="4724" y="1468"/>
                </a:lnTo>
                <a:lnTo>
                  <a:pt x="4732" y="1472"/>
                </a:lnTo>
                <a:lnTo>
                  <a:pt x="4734" y="1474"/>
                </a:lnTo>
                <a:lnTo>
                  <a:pt x="4736" y="1476"/>
                </a:lnTo>
                <a:lnTo>
                  <a:pt x="4734" y="1476"/>
                </a:lnTo>
                <a:lnTo>
                  <a:pt x="4726" y="1478"/>
                </a:lnTo>
                <a:lnTo>
                  <a:pt x="4720" y="1478"/>
                </a:lnTo>
                <a:lnTo>
                  <a:pt x="4716" y="1480"/>
                </a:lnTo>
                <a:lnTo>
                  <a:pt x="4716" y="1482"/>
                </a:lnTo>
                <a:lnTo>
                  <a:pt x="4716" y="1484"/>
                </a:lnTo>
                <a:lnTo>
                  <a:pt x="4718" y="1486"/>
                </a:lnTo>
                <a:lnTo>
                  <a:pt x="4716" y="1488"/>
                </a:lnTo>
                <a:lnTo>
                  <a:pt x="4712" y="1490"/>
                </a:lnTo>
                <a:lnTo>
                  <a:pt x="4704" y="1492"/>
                </a:lnTo>
                <a:lnTo>
                  <a:pt x="4692" y="1494"/>
                </a:lnTo>
                <a:lnTo>
                  <a:pt x="4694" y="1496"/>
                </a:lnTo>
                <a:lnTo>
                  <a:pt x="4696" y="1500"/>
                </a:lnTo>
                <a:lnTo>
                  <a:pt x="4696" y="1502"/>
                </a:lnTo>
                <a:lnTo>
                  <a:pt x="4694" y="1502"/>
                </a:lnTo>
                <a:lnTo>
                  <a:pt x="4692" y="1504"/>
                </a:lnTo>
                <a:lnTo>
                  <a:pt x="4690" y="1506"/>
                </a:lnTo>
                <a:lnTo>
                  <a:pt x="4694" y="1510"/>
                </a:lnTo>
                <a:lnTo>
                  <a:pt x="4696" y="1512"/>
                </a:lnTo>
                <a:lnTo>
                  <a:pt x="4698" y="1516"/>
                </a:lnTo>
                <a:lnTo>
                  <a:pt x="4696" y="1518"/>
                </a:lnTo>
                <a:lnTo>
                  <a:pt x="4696" y="1522"/>
                </a:lnTo>
                <a:lnTo>
                  <a:pt x="4696" y="1524"/>
                </a:lnTo>
                <a:lnTo>
                  <a:pt x="4698" y="1532"/>
                </a:lnTo>
                <a:lnTo>
                  <a:pt x="4710" y="1552"/>
                </a:lnTo>
                <a:lnTo>
                  <a:pt x="4714" y="1556"/>
                </a:lnTo>
                <a:lnTo>
                  <a:pt x="4718" y="1560"/>
                </a:lnTo>
                <a:lnTo>
                  <a:pt x="4728" y="1562"/>
                </a:lnTo>
                <a:lnTo>
                  <a:pt x="4734" y="1562"/>
                </a:lnTo>
                <a:lnTo>
                  <a:pt x="4734" y="1564"/>
                </a:lnTo>
                <a:lnTo>
                  <a:pt x="4734" y="1568"/>
                </a:lnTo>
                <a:lnTo>
                  <a:pt x="4734" y="1572"/>
                </a:lnTo>
                <a:lnTo>
                  <a:pt x="4734" y="1574"/>
                </a:lnTo>
                <a:lnTo>
                  <a:pt x="4738" y="1582"/>
                </a:lnTo>
                <a:lnTo>
                  <a:pt x="4742" y="1588"/>
                </a:lnTo>
                <a:lnTo>
                  <a:pt x="4744" y="1592"/>
                </a:lnTo>
                <a:lnTo>
                  <a:pt x="4744" y="1596"/>
                </a:lnTo>
                <a:lnTo>
                  <a:pt x="4744" y="1604"/>
                </a:lnTo>
                <a:lnTo>
                  <a:pt x="4746" y="1610"/>
                </a:lnTo>
                <a:lnTo>
                  <a:pt x="4752" y="1614"/>
                </a:lnTo>
                <a:lnTo>
                  <a:pt x="4762" y="1618"/>
                </a:lnTo>
                <a:lnTo>
                  <a:pt x="4768" y="1622"/>
                </a:lnTo>
                <a:lnTo>
                  <a:pt x="4770" y="1626"/>
                </a:lnTo>
                <a:lnTo>
                  <a:pt x="4772" y="1630"/>
                </a:lnTo>
                <a:lnTo>
                  <a:pt x="4770" y="1634"/>
                </a:lnTo>
                <a:lnTo>
                  <a:pt x="4770" y="1638"/>
                </a:lnTo>
                <a:lnTo>
                  <a:pt x="4770" y="1640"/>
                </a:lnTo>
                <a:lnTo>
                  <a:pt x="4774" y="1638"/>
                </a:lnTo>
                <a:lnTo>
                  <a:pt x="4778" y="1638"/>
                </a:lnTo>
                <a:lnTo>
                  <a:pt x="4780" y="1640"/>
                </a:lnTo>
                <a:lnTo>
                  <a:pt x="4782" y="1646"/>
                </a:lnTo>
                <a:lnTo>
                  <a:pt x="4782" y="1654"/>
                </a:lnTo>
                <a:lnTo>
                  <a:pt x="4784" y="1656"/>
                </a:lnTo>
                <a:lnTo>
                  <a:pt x="4786" y="1656"/>
                </a:lnTo>
                <a:lnTo>
                  <a:pt x="4792" y="1654"/>
                </a:lnTo>
                <a:lnTo>
                  <a:pt x="4794" y="1656"/>
                </a:lnTo>
                <a:lnTo>
                  <a:pt x="4794" y="1662"/>
                </a:lnTo>
                <a:lnTo>
                  <a:pt x="4790" y="1670"/>
                </a:lnTo>
                <a:lnTo>
                  <a:pt x="4790" y="1676"/>
                </a:lnTo>
                <a:lnTo>
                  <a:pt x="4792" y="1678"/>
                </a:lnTo>
                <a:lnTo>
                  <a:pt x="4802" y="1678"/>
                </a:lnTo>
                <a:lnTo>
                  <a:pt x="4814" y="1678"/>
                </a:lnTo>
                <a:lnTo>
                  <a:pt x="4816" y="1680"/>
                </a:lnTo>
                <a:lnTo>
                  <a:pt x="4816" y="1684"/>
                </a:lnTo>
                <a:lnTo>
                  <a:pt x="4814" y="1688"/>
                </a:lnTo>
                <a:lnTo>
                  <a:pt x="4814" y="1692"/>
                </a:lnTo>
                <a:lnTo>
                  <a:pt x="4816" y="1694"/>
                </a:lnTo>
                <a:lnTo>
                  <a:pt x="4820" y="1694"/>
                </a:lnTo>
                <a:lnTo>
                  <a:pt x="4826" y="1694"/>
                </a:lnTo>
                <a:lnTo>
                  <a:pt x="4830" y="1696"/>
                </a:lnTo>
                <a:lnTo>
                  <a:pt x="4832" y="1698"/>
                </a:lnTo>
                <a:lnTo>
                  <a:pt x="4834" y="1700"/>
                </a:lnTo>
                <a:lnTo>
                  <a:pt x="4832" y="1702"/>
                </a:lnTo>
                <a:lnTo>
                  <a:pt x="4830" y="1702"/>
                </a:lnTo>
                <a:lnTo>
                  <a:pt x="4826" y="1704"/>
                </a:lnTo>
                <a:lnTo>
                  <a:pt x="4826" y="1708"/>
                </a:lnTo>
                <a:lnTo>
                  <a:pt x="4826" y="1712"/>
                </a:lnTo>
                <a:lnTo>
                  <a:pt x="4830" y="1720"/>
                </a:lnTo>
                <a:lnTo>
                  <a:pt x="4832" y="1724"/>
                </a:lnTo>
                <a:lnTo>
                  <a:pt x="4836" y="1726"/>
                </a:lnTo>
                <a:lnTo>
                  <a:pt x="4840" y="1726"/>
                </a:lnTo>
                <a:lnTo>
                  <a:pt x="4846" y="1726"/>
                </a:lnTo>
                <a:lnTo>
                  <a:pt x="4852" y="1722"/>
                </a:lnTo>
                <a:lnTo>
                  <a:pt x="4860" y="1716"/>
                </a:lnTo>
                <a:lnTo>
                  <a:pt x="4868" y="1712"/>
                </a:lnTo>
                <a:lnTo>
                  <a:pt x="4874" y="1710"/>
                </a:lnTo>
                <a:lnTo>
                  <a:pt x="4878" y="1712"/>
                </a:lnTo>
                <a:lnTo>
                  <a:pt x="4880" y="1712"/>
                </a:lnTo>
                <a:lnTo>
                  <a:pt x="4884" y="1716"/>
                </a:lnTo>
                <a:lnTo>
                  <a:pt x="4886" y="1716"/>
                </a:lnTo>
                <a:lnTo>
                  <a:pt x="4890" y="1712"/>
                </a:lnTo>
                <a:lnTo>
                  <a:pt x="4900" y="1706"/>
                </a:lnTo>
                <a:lnTo>
                  <a:pt x="4910" y="1702"/>
                </a:lnTo>
                <a:lnTo>
                  <a:pt x="4916" y="1698"/>
                </a:lnTo>
                <a:lnTo>
                  <a:pt x="4918" y="1696"/>
                </a:lnTo>
                <a:lnTo>
                  <a:pt x="4918" y="1692"/>
                </a:lnTo>
                <a:lnTo>
                  <a:pt x="4918" y="1688"/>
                </a:lnTo>
                <a:lnTo>
                  <a:pt x="4918" y="1686"/>
                </a:lnTo>
                <a:lnTo>
                  <a:pt x="4920" y="1686"/>
                </a:lnTo>
                <a:lnTo>
                  <a:pt x="4924" y="1690"/>
                </a:lnTo>
                <a:lnTo>
                  <a:pt x="4926" y="1694"/>
                </a:lnTo>
                <a:lnTo>
                  <a:pt x="4926" y="1698"/>
                </a:lnTo>
                <a:lnTo>
                  <a:pt x="4926" y="1704"/>
                </a:lnTo>
                <a:lnTo>
                  <a:pt x="4922" y="1708"/>
                </a:lnTo>
                <a:lnTo>
                  <a:pt x="4914" y="1718"/>
                </a:lnTo>
                <a:lnTo>
                  <a:pt x="4912" y="1724"/>
                </a:lnTo>
                <a:lnTo>
                  <a:pt x="4912" y="1728"/>
                </a:lnTo>
                <a:lnTo>
                  <a:pt x="4916" y="1730"/>
                </a:lnTo>
                <a:lnTo>
                  <a:pt x="4926" y="1736"/>
                </a:lnTo>
                <a:lnTo>
                  <a:pt x="4936" y="1738"/>
                </a:lnTo>
                <a:lnTo>
                  <a:pt x="4944" y="1738"/>
                </a:lnTo>
                <a:lnTo>
                  <a:pt x="4956" y="1738"/>
                </a:lnTo>
                <a:lnTo>
                  <a:pt x="4962" y="1738"/>
                </a:lnTo>
                <a:lnTo>
                  <a:pt x="4962" y="1740"/>
                </a:lnTo>
                <a:lnTo>
                  <a:pt x="4962" y="1744"/>
                </a:lnTo>
                <a:lnTo>
                  <a:pt x="4956" y="1752"/>
                </a:lnTo>
                <a:lnTo>
                  <a:pt x="4954" y="1758"/>
                </a:lnTo>
                <a:lnTo>
                  <a:pt x="4952" y="1762"/>
                </a:lnTo>
                <a:lnTo>
                  <a:pt x="4954" y="1766"/>
                </a:lnTo>
                <a:lnTo>
                  <a:pt x="4958" y="1768"/>
                </a:lnTo>
                <a:lnTo>
                  <a:pt x="4964" y="1770"/>
                </a:lnTo>
                <a:lnTo>
                  <a:pt x="4968" y="1770"/>
                </a:lnTo>
                <a:lnTo>
                  <a:pt x="4974" y="1768"/>
                </a:lnTo>
                <a:lnTo>
                  <a:pt x="4978" y="1766"/>
                </a:lnTo>
                <a:lnTo>
                  <a:pt x="4988" y="1758"/>
                </a:lnTo>
                <a:lnTo>
                  <a:pt x="4990" y="1758"/>
                </a:lnTo>
                <a:lnTo>
                  <a:pt x="4992" y="1758"/>
                </a:lnTo>
                <a:lnTo>
                  <a:pt x="4998" y="1762"/>
                </a:lnTo>
                <a:lnTo>
                  <a:pt x="5006" y="1770"/>
                </a:lnTo>
                <a:lnTo>
                  <a:pt x="5018" y="1776"/>
                </a:lnTo>
                <a:lnTo>
                  <a:pt x="5022" y="1776"/>
                </a:lnTo>
                <a:lnTo>
                  <a:pt x="5026" y="1774"/>
                </a:lnTo>
                <a:lnTo>
                  <a:pt x="5030" y="1772"/>
                </a:lnTo>
                <a:lnTo>
                  <a:pt x="5034" y="1768"/>
                </a:lnTo>
                <a:lnTo>
                  <a:pt x="5036" y="1762"/>
                </a:lnTo>
                <a:lnTo>
                  <a:pt x="5036" y="1756"/>
                </a:lnTo>
                <a:lnTo>
                  <a:pt x="5036" y="1748"/>
                </a:lnTo>
                <a:lnTo>
                  <a:pt x="5034" y="1746"/>
                </a:lnTo>
                <a:lnTo>
                  <a:pt x="5030" y="1744"/>
                </a:lnTo>
                <a:lnTo>
                  <a:pt x="5028" y="1744"/>
                </a:lnTo>
                <a:lnTo>
                  <a:pt x="5022" y="1746"/>
                </a:lnTo>
                <a:lnTo>
                  <a:pt x="5024" y="1742"/>
                </a:lnTo>
                <a:lnTo>
                  <a:pt x="5026" y="1740"/>
                </a:lnTo>
                <a:lnTo>
                  <a:pt x="5030" y="1736"/>
                </a:lnTo>
                <a:lnTo>
                  <a:pt x="5040" y="1732"/>
                </a:lnTo>
                <a:lnTo>
                  <a:pt x="5044" y="1730"/>
                </a:lnTo>
                <a:lnTo>
                  <a:pt x="5048" y="1728"/>
                </a:lnTo>
                <a:lnTo>
                  <a:pt x="5048" y="1724"/>
                </a:lnTo>
                <a:lnTo>
                  <a:pt x="5048" y="1718"/>
                </a:lnTo>
                <a:lnTo>
                  <a:pt x="5048" y="1710"/>
                </a:lnTo>
                <a:lnTo>
                  <a:pt x="5050" y="1700"/>
                </a:lnTo>
                <a:lnTo>
                  <a:pt x="5060" y="1676"/>
                </a:lnTo>
                <a:lnTo>
                  <a:pt x="5070" y="1650"/>
                </a:lnTo>
                <a:lnTo>
                  <a:pt x="5072" y="1640"/>
                </a:lnTo>
                <a:lnTo>
                  <a:pt x="5072" y="1630"/>
                </a:lnTo>
                <a:lnTo>
                  <a:pt x="5070" y="1624"/>
                </a:lnTo>
                <a:lnTo>
                  <a:pt x="5068" y="1622"/>
                </a:lnTo>
                <a:lnTo>
                  <a:pt x="5066" y="1620"/>
                </a:lnTo>
                <a:lnTo>
                  <a:pt x="5064" y="1622"/>
                </a:lnTo>
                <a:lnTo>
                  <a:pt x="5062" y="1622"/>
                </a:lnTo>
                <a:lnTo>
                  <a:pt x="5060" y="1622"/>
                </a:lnTo>
                <a:lnTo>
                  <a:pt x="5056" y="1620"/>
                </a:lnTo>
                <a:lnTo>
                  <a:pt x="5050" y="1614"/>
                </a:lnTo>
                <a:lnTo>
                  <a:pt x="5048" y="1610"/>
                </a:lnTo>
                <a:lnTo>
                  <a:pt x="5048" y="1608"/>
                </a:lnTo>
                <a:lnTo>
                  <a:pt x="5058" y="1612"/>
                </a:lnTo>
                <a:lnTo>
                  <a:pt x="5068" y="1614"/>
                </a:lnTo>
                <a:lnTo>
                  <a:pt x="5072" y="1614"/>
                </a:lnTo>
                <a:lnTo>
                  <a:pt x="5072" y="1610"/>
                </a:lnTo>
                <a:lnTo>
                  <a:pt x="5070" y="1604"/>
                </a:lnTo>
                <a:lnTo>
                  <a:pt x="5068" y="1602"/>
                </a:lnTo>
                <a:lnTo>
                  <a:pt x="5062" y="1598"/>
                </a:lnTo>
                <a:lnTo>
                  <a:pt x="5056" y="1596"/>
                </a:lnTo>
                <a:lnTo>
                  <a:pt x="5056" y="1594"/>
                </a:lnTo>
                <a:lnTo>
                  <a:pt x="5058" y="1592"/>
                </a:lnTo>
                <a:lnTo>
                  <a:pt x="5062" y="1588"/>
                </a:lnTo>
                <a:lnTo>
                  <a:pt x="5066" y="1586"/>
                </a:lnTo>
                <a:lnTo>
                  <a:pt x="5080" y="1584"/>
                </a:lnTo>
                <a:lnTo>
                  <a:pt x="5086" y="1582"/>
                </a:lnTo>
                <a:lnTo>
                  <a:pt x="5092" y="1578"/>
                </a:lnTo>
                <a:lnTo>
                  <a:pt x="5096" y="1574"/>
                </a:lnTo>
                <a:lnTo>
                  <a:pt x="5098" y="1566"/>
                </a:lnTo>
                <a:lnTo>
                  <a:pt x="5100" y="1560"/>
                </a:lnTo>
                <a:lnTo>
                  <a:pt x="5102" y="1556"/>
                </a:lnTo>
                <a:lnTo>
                  <a:pt x="5106" y="1556"/>
                </a:lnTo>
                <a:lnTo>
                  <a:pt x="5108" y="1558"/>
                </a:lnTo>
                <a:lnTo>
                  <a:pt x="5114" y="1562"/>
                </a:lnTo>
                <a:lnTo>
                  <a:pt x="5116" y="1560"/>
                </a:lnTo>
                <a:lnTo>
                  <a:pt x="5116" y="1556"/>
                </a:lnTo>
                <a:lnTo>
                  <a:pt x="5118" y="1550"/>
                </a:lnTo>
                <a:lnTo>
                  <a:pt x="5122" y="1544"/>
                </a:lnTo>
                <a:lnTo>
                  <a:pt x="5130" y="1538"/>
                </a:lnTo>
                <a:lnTo>
                  <a:pt x="5136" y="1530"/>
                </a:lnTo>
                <a:lnTo>
                  <a:pt x="5138" y="1526"/>
                </a:lnTo>
                <a:lnTo>
                  <a:pt x="5138" y="1520"/>
                </a:lnTo>
                <a:lnTo>
                  <a:pt x="5136" y="1508"/>
                </a:lnTo>
                <a:lnTo>
                  <a:pt x="5138" y="1502"/>
                </a:lnTo>
                <a:lnTo>
                  <a:pt x="5136" y="1500"/>
                </a:lnTo>
                <a:lnTo>
                  <a:pt x="5134" y="1498"/>
                </a:lnTo>
                <a:lnTo>
                  <a:pt x="5122" y="1498"/>
                </a:lnTo>
                <a:lnTo>
                  <a:pt x="5114" y="1496"/>
                </a:lnTo>
                <a:lnTo>
                  <a:pt x="5106" y="1494"/>
                </a:lnTo>
                <a:lnTo>
                  <a:pt x="5102" y="1492"/>
                </a:lnTo>
                <a:lnTo>
                  <a:pt x="5098" y="1488"/>
                </a:lnTo>
                <a:lnTo>
                  <a:pt x="5098" y="1486"/>
                </a:lnTo>
                <a:lnTo>
                  <a:pt x="5098" y="1484"/>
                </a:lnTo>
                <a:lnTo>
                  <a:pt x="5100" y="1484"/>
                </a:lnTo>
                <a:lnTo>
                  <a:pt x="5106" y="1484"/>
                </a:lnTo>
                <a:lnTo>
                  <a:pt x="5112" y="1486"/>
                </a:lnTo>
                <a:lnTo>
                  <a:pt x="5116" y="1486"/>
                </a:lnTo>
                <a:lnTo>
                  <a:pt x="5124" y="1484"/>
                </a:lnTo>
                <a:lnTo>
                  <a:pt x="5130" y="1482"/>
                </a:lnTo>
                <a:lnTo>
                  <a:pt x="5136" y="1482"/>
                </a:lnTo>
                <a:lnTo>
                  <a:pt x="5144" y="1482"/>
                </a:lnTo>
                <a:lnTo>
                  <a:pt x="5144" y="1480"/>
                </a:lnTo>
                <a:lnTo>
                  <a:pt x="5144" y="1478"/>
                </a:lnTo>
                <a:lnTo>
                  <a:pt x="5140" y="1468"/>
                </a:lnTo>
                <a:lnTo>
                  <a:pt x="5126" y="1454"/>
                </a:lnTo>
                <a:lnTo>
                  <a:pt x="5120" y="1446"/>
                </a:lnTo>
                <a:lnTo>
                  <a:pt x="5116" y="1440"/>
                </a:lnTo>
                <a:lnTo>
                  <a:pt x="5118" y="1436"/>
                </a:lnTo>
                <a:lnTo>
                  <a:pt x="5120" y="1434"/>
                </a:lnTo>
                <a:lnTo>
                  <a:pt x="5126" y="1434"/>
                </a:lnTo>
                <a:lnTo>
                  <a:pt x="5132" y="1434"/>
                </a:lnTo>
                <a:lnTo>
                  <a:pt x="5146" y="1436"/>
                </a:lnTo>
                <a:lnTo>
                  <a:pt x="5152" y="1438"/>
                </a:lnTo>
                <a:lnTo>
                  <a:pt x="5158" y="1436"/>
                </a:lnTo>
                <a:lnTo>
                  <a:pt x="5160" y="1432"/>
                </a:lnTo>
                <a:lnTo>
                  <a:pt x="5164" y="1428"/>
                </a:lnTo>
                <a:lnTo>
                  <a:pt x="5168" y="1420"/>
                </a:lnTo>
                <a:lnTo>
                  <a:pt x="5170" y="1418"/>
                </a:lnTo>
                <a:lnTo>
                  <a:pt x="5174" y="1418"/>
                </a:lnTo>
                <a:lnTo>
                  <a:pt x="5180" y="1418"/>
                </a:lnTo>
                <a:lnTo>
                  <a:pt x="5184" y="1418"/>
                </a:lnTo>
                <a:lnTo>
                  <a:pt x="5180" y="1414"/>
                </a:lnTo>
                <a:lnTo>
                  <a:pt x="5170" y="1408"/>
                </a:lnTo>
                <a:lnTo>
                  <a:pt x="5162" y="1404"/>
                </a:lnTo>
                <a:lnTo>
                  <a:pt x="5162" y="1402"/>
                </a:lnTo>
                <a:lnTo>
                  <a:pt x="5168" y="1402"/>
                </a:lnTo>
                <a:lnTo>
                  <a:pt x="5174" y="1398"/>
                </a:lnTo>
                <a:lnTo>
                  <a:pt x="5180" y="1396"/>
                </a:lnTo>
                <a:lnTo>
                  <a:pt x="5188" y="1398"/>
                </a:lnTo>
                <a:lnTo>
                  <a:pt x="5196" y="1398"/>
                </a:lnTo>
                <a:lnTo>
                  <a:pt x="5208" y="1398"/>
                </a:lnTo>
                <a:lnTo>
                  <a:pt x="5218" y="1396"/>
                </a:lnTo>
                <a:lnTo>
                  <a:pt x="5224" y="1396"/>
                </a:lnTo>
                <a:lnTo>
                  <a:pt x="5230" y="1394"/>
                </a:lnTo>
                <a:lnTo>
                  <a:pt x="5234" y="1390"/>
                </a:lnTo>
                <a:lnTo>
                  <a:pt x="5236" y="1386"/>
                </a:lnTo>
                <a:lnTo>
                  <a:pt x="5234" y="1382"/>
                </a:lnTo>
                <a:lnTo>
                  <a:pt x="5234" y="1380"/>
                </a:lnTo>
                <a:lnTo>
                  <a:pt x="5238" y="1376"/>
                </a:lnTo>
                <a:lnTo>
                  <a:pt x="5242" y="1370"/>
                </a:lnTo>
                <a:lnTo>
                  <a:pt x="5240" y="1368"/>
                </a:lnTo>
                <a:lnTo>
                  <a:pt x="5240" y="1364"/>
                </a:lnTo>
                <a:lnTo>
                  <a:pt x="5248" y="1358"/>
                </a:lnTo>
                <a:lnTo>
                  <a:pt x="5250" y="1356"/>
                </a:lnTo>
                <a:lnTo>
                  <a:pt x="5252" y="1354"/>
                </a:lnTo>
                <a:lnTo>
                  <a:pt x="5250" y="1350"/>
                </a:lnTo>
                <a:lnTo>
                  <a:pt x="5248" y="1348"/>
                </a:lnTo>
                <a:lnTo>
                  <a:pt x="5242" y="1346"/>
                </a:lnTo>
                <a:lnTo>
                  <a:pt x="5242" y="1344"/>
                </a:lnTo>
                <a:lnTo>
                  <a:pt x="5242" y="1342"/>
                </a:lnTo>
                <a:lnTo>
                  <a:pt x="5246" y="1342"/>
                </a:lnTo>
                <a:lnTo>
                  <a:pt x="5250" y="1342"/>
                </a:lnTo>
                <a:lnTo>
                  <a:pt x="5256" y="1344"/>
                </a:lnTo>
                <a:lnTo>
                  <a:pt x="5266" y="1344"/>
                </a:lnTo>
                <a:lnTo>
                  <a:pt x="5272" y="1344"/>
                </a:lnTo>
                <a:lnTo>
                  <a:pt x="5270" y="1346"/>
                </a:lnTo>
                <a:lnTo>
                  <a:pt x="5264" y="1352"/>
                </a:lnTo>
                <a:lnTo>
                  <a:pt x="5260" y="1356"/>
                </a:lnTo>
                <a:lnTo>
                  <a:pt x="5258" y="1360"/>
                </a:lnTo>
                <a:lnTo>
                  <a:pt x="5254" y="1364"/>
                </a:lnTo>
                <a:lnTo>
                  <a:pt x="5250" y="1366"/>
                </a:lnTo>
                <a:lnTo>
                  <a:pt x="5248" y="1372"/>
                </a:lnTo>
                <a:lnTo>
                  <a:pt x="5248" y="1378"/>
                </a:lnTo>
                <a:lnTo>
                  <a:pt x="5244" y="1386"/>
                </a:lnTo>
                <a:lnTo>
                  <a:pt x="5242" y="1392"/>
                </a:lnTo>
                <a:lnTo>
                  <a:pt x="5242" y="1394"/>
                </a:lnTo>
                <a:lnTo>
                  <a:pt x="5244" y="1396"/>
                </a:lnTo>
                <a:lnTo>
                  <a:pt x="5250" y="1398"/>
                </a:lnTo>
                <a:lnTo>
                  <a:pt x="5256" y="1398"/>
                </a:lnTo>
                <a:lnTo>
                  <a:pt x="5262" y="1396"/>
                </a:lnTo>
                <a:lnTo>
                  <a:pt x="5268" y="1390"/>
                </a:lnTo>
                <a:lnTo>
                  <a:pt x="5276" y="1380"/>
                </a:lnTo>
                <a:lnTo>
                  <a:pt x="5280" y="1380"/>
                </a:lnTo>
                <a:lnTo>
                  <a:pt x="5284" y="1382"/>
                </a:lnTo>
                <a:lnTo>
                  <a:pt x="5290" y="1386"/>
                </a:lnTo>
                <a:lnTo>
                  <a:pt x="5292" y="1384"/>
                </a:lnTo>
                <a:lnTo>
                  <a:pt x="5292" y="1380"/>
                </a:lnTo>
                <a:lnTo>
                  <a:pt x="5290" y="1378"/>
                </a:lnTo>
                <a:lnTo>
                  <a:pt x="5288" y="1376"/>
                </a:lnTo>
                <a:lnTo>
                  <a:pt x="5290" y="1374"/>
                </a:lnTo>
                <a:lnTo>
                  <a:pt x="5294" y="1370"/>
                </a:lnTo>
                <a:lnTo>
                  <a:pt x="5300" y="1370"/>
                </a:lnTo>
                <a:lnTo>
                  <a:pt x="5302" y="1370"/>
                </a:lnTo>
                <a:lnTo>
                  <a:pt x="5306" y="1370"/>
                </a:lnTo>
                <a:lnTo>
                  <a:pt x="5308" y="1372"/>
                </a:lnTo>
                <a:lnTo>
                  <a:pt x="5312" y="1372"/>
                </a:lnTo>
                <a:lnTo>
                  <a:pt x="5320" y="1370"/>
                </a:lnTo>
                <a:lnTo>
                  <a:pt x="5336" y="1362"/>
                </a:lnTo>
                <a:lnTo>
                  <a:pt x="5338" y="1358"/>
                </a:lnTo>
                <a:lnTo>
                  <a:pt x="5338" y="1354"/>
                </a:lnTo>
                <a:lnTo>
                  <a:pt x="5338" y="1350"/>
                </a:lnTo>
                <a:lnTo>
                  <a:pt x="5340" y="1350"/>
                </a:lnTo>
                <a:lnTo>
                  <a:pt x="5340" y="1348"/>
                </a:lnTo>
                <a:lnTo>
                  <a:pt x="5344" y="1350"/>
                </a:lnTo>
                <a:lnTo>
                  <a:pt x="5346" y="1350"/>
                </a:lnTo>
                <a:lnTo>
                  <a:pt x="5346" y="1352"/>
                </a:lnTo>
                <a:lnTo>
                  <a:pt x="5348" y="1354"/>
                </a:lnTo>
                <a:lnTo>
                  <a:pt x="5358" y="1350"/>
                </a:lnTo>
                <a:lnTo>
                  <a:pt x="5368" y="1344"/>
                </a:lnTo>
                <a:lnTo>
                  <a:pt x="5394" y="1324"/>
                </a:lnTo>
                <a:lnTo>
                  <a:pt x="5406" y="1312"/>
                </a:lnTo>
                <a:lnTo>
                  <a:pt x="5416" y="1300"/>
                </a:lnTo>
                <a:lnTo>
                  <a:pt x="5424" y="1290"/>
                </a:lnTo>
                <a:lnTo>
                  <a:pt x="5428" y="1280"/>
                </a:lnTo>
                <a:lnTo>
                  <a:pt x="5436" y="1264"/>
                </a:lnTo>
                <a:lnTo>
                  <a:pt x="5446" y="1250"/>
                </a:lnTo>
                <a:lnTo>
                  <a:pt x="5458" y="1240"/>
                </a:lnTo>
                <a:lnTo>
                  <a:pt x="5464" y="1238"/>
                </a:lnTo>
                <a:lnTo>
                  <a:pt x="5470" y="1238"/>
                </a:lnTo>
                <a:lnTo>
                  <a:pt x="5480" y="1236"/>
                </a:lnTo>
                <a:lnTo>
                  <a:pt x="5482" y="1234"/>
                </a:lnTo>
                <a:lnTo>
                  <a:pt x="5484" y="1230"/>
                </a:lnTo>
                <a:lnTo>
                  <a:pt x="5484" y="1226"/>
                </a:lnTo>
                <a:lnTo>
                  <a:pt x="5482" y="1220"/>
                </a:lnTo>
                <a:lnTo>
                  <a:pt x="5476" y="1214"/>
                </a:lnTo>
                <a:lnTo>
                  <a:pt x="5468" y="1204"/>
                </a:lnTo>
                <a:lnTo>
                  <a:pt x="5462" y="1196"/>
                </a:lnTo>
                <a:lnTo>
                  <a:pt x="5462" y="1194"/>
                </a:lnTo>
                <a:lnTo>
                  <a:pt x="5472" y="1200"/>
                </a:lnTo>
                <a:lnTo>
                  <a:pt x="5506" y="1222"/>
                </a:lnTo>
                <a:lnTo>
                  <a:pt x="5522" y="1226"/>
                </a:lnTo>
                <a:lnTo>
                  <a:pt x="5530" y="1228"/>
                </a:lnTo>
                <a:lnTo>
                  <a:pt x="5538" y="1228"/>
                </a:lnTo>
                <a:lnTo>
                  <a:pt x="5546" y="1226"/>
                </a:lnTo>
                <a:lnTo>
                  <a:pt x="5554" y="1222"/>
                </a:lnTo>
                <a:lnTo>
                  <a:pt x="5560" y="1218"/>
                </a:lnTo>
                <a:lnTo>
                  <a:pt x="5566" y="1212"/>
                </a:lnTo>
                <a:lnTo>
                  <a:pt x="5568" y="1206"/>
                </a:lnTo>
                <a:lnTo>
                  <a:pt x="5572" y="1204"/>
                </a:lnTo>
                <a:lnTo>
                  <a:pt x="5574" y="1204"/>
                </a:lnTo>
                <a:lnTo>
                  <a:pt x="5578" y="1206"/>
                </a:lnTo>
                <a:lnTo>
                  <a:pt x="5584" y="1208"/>
                </a:lnTo>
                <a:lnTo>
                  <a:pt x="5592" y="1208"/>
                </a:lnTo>
                <a:lnTo>
                  <a:pt x="5602" y="1206"/>
                </a:lnTo>
                <a:lnTo>
                  <a:pt x="5618" y="1202"/>
                </a:lnTo>
                <a:lnTo>
                  <a:pt x="5636" y="1196"/>
                </a:lnTo>
                <a:lnTo>
                  <a:pt x="5656" y="1190"/>
                </a:lnTo>
                <a:lnTo>
                  <a:pt x="5692" y="1184"/>
                </a:lnTo>
                <a:lnTo>
                  <a:pt x="5722" y="1176"/>
                </a:lnTo>
                <a:lnTo>
                  <a:pt x="5734" y="1172"/>
                </a:lnTo>
                <a:lnTo>
                  <a:pt x="5742" y="1166"/>
                </a:lnTo>
                <a:lnTo>
                  <a:pt x="5756" y="1152"/>
                </a:lnTo>
                <a:lnTo>
                  <a:pt x="5770" y="1140"/>
                </a:lnTo>
                <a:lnTo>
                  <a:pt x="5786" y="1132"/>
                </a:lnTo>
                <a:lnTo>
                  <a:pt x="5796" y="1128"/>
                </a:lnTo>
                <a:lnTo>
                  <a:pt x="5806" y="1126"/>
                </a:lnTo>
                <a:lnTo>
                  <a:pt x="5814" y="1124"/>
                </a:lnTo>
                <a:lnTo>
                  <a:pt x="5818" y="1122"/>
                </a:lnTo>
                <a:lnTo>
                  <a:pt x="5818" y="1118"/>
                </a:lnTo>
                <a:lnTo>
                  <a:pt x="5818" y="1114"/>
                </a:lnTo>
                <a:lnTo>
                  <a:pt x="5818" y="1112"/>
                </a:lnTo>
                <a:lnTo>
                  <a:pt x="5818" y="1108"/>
                </a:lnTo>
                <a:lnTo>
                  <a:pt x="5822" y="1106"/>
                </a:lnTo>
                <a:lnTo>
                  <a:pt x="5832" y="1104"/>
                </a:lnTo>
                <a:lnTo>
                  <a:pt x="5846" y="1104"/>
                </a:lnTo>
                <a:lnTo>
                  <a:pt x="5848" y="1102"/>
                </a:lnTo>
                <a:lnTo>
                  <a:pt x="5850" y="1100"/>
                </a:lnTo>
                <a:lnTo>
                  <a:pt x="5854" y="1094"/>
                </a:lnTo>
                <a:lnTo>
                  <a:pt x="5858" y="1092"/>
                </a:lnTo>
                <a:lnTo>
                  <a:pt x="5868" y="1086"/>
                </a:lnTo>
                <a:lnTo>
                  <a:pt x="5882" y="1078"/>
                </a:lnTo>
                <a:lnTo>
                  <a:pt x="5882" y="1076"/>
                </a:lnTo>
                <a:lnTo>
                  <a:pt x="5880" y="1076"/>
                </a:lnTo>
                <a:lnTo>
                  <a:pt x="5864" y="1076"/>
                </a:lnTo>
                <a:lnTo>
                  <a:pt x="5836" y="1078"/>
                </a:lnTo>
                <a:lnTo>
                  <a:pt x="5820" y="1078"/>
                </a:lnTo>
                <a:lnTo>
                  <a:pt x="5806" y="1076"/>
                </a:lnTo>
                <a:lnTo>
                  <a:pt x="5794" y="1070"/>
                </a:lnTo>
                <a:lnTo>
                  <a:pt x="5780" y="1064"/>
                </a:lnTo>
                <a:lnTo>
                  <a:pt x="5768" y="1058"/>
                </a:lnTo>
                <a:lnTo>
                  <a:pt x="5756" y="1056"/>
                </a:lnTo>
                <a:lnTo>
                  <a:pt x="5750" y="1056"/>
                </a:lnTo>
                <a:lnTo>
                  <a:pt x="5742" y="1056"/>
                </a:lnTo>
                <a:lnTo>
                  <a:pt x="5736" y="1060"/>
                </a:lnTo>
                <a:lnTo>
                  <a:pt x="5728" y="1064"/>
                </a:lnTo>
                <a:lnTo>
                  <a:pt x="5722" y="1068"/>
                </a:lnTo>
                <a:lnTo>
                  <a:pt x="5714" y="1070"/>
                </a:lnTo>
                <a:lnTo>
                  <a:pt x="5702" y="1070"/>
                </a:lnTo>
                <a:lnTo>
                  <a:pt x="5696" y="1070"/>
                </a:lnTo>
                <a:lnTo>
                  <a:pt x="5690" y="1070"/>
                </a:lnTo>
                <a:lnTo>
                  <a:pt x="5684" y="1074"/>
                </a:lnTo>
                <a:lnTo>
                  <a:pt x="5676" y="1082"/>
                </a:lnTo>
                <a:lnTo>
                  <a:pt x="5670" y="1086"/>
                </a:lnTo>
                <a:lnTo>
                  <a:pt x="5664" y="1088"/>
                </a:lnTo>
                <a:lnTo>
                  <a:pt x="5660" y="1090"/>
                </a:lnTo>
                <a:lnTo>
                  <a:pt x="5656" y="1090"/>
                </a:lnTo>
                <a:lnTo>
                  <a:pt x="5656" y="1086"/>
                </a:lnTo>
                <a:lnTo>
                  <a:pt x="5656" y="1082"/>
                </a:lnTo>
                <a:lnTo>
                  <a:pt x="5660" y="1078"/>
                </a:lnTo>
                <a:lnTo>
                  <a:pt x="5668" y="1070"/>
                </a:lnTo>
                <a:lnTo>
                  <a:pt x="5678" y="1064"/>
                </a:lnTo>
                <a:lnTo>
                  <a:pt x="5684" y="1062"/>
                </a:lnTo>
                <a:lnTo>
                  <a:pt x="5690" y="1060"/>
                </a:lnTo>
                <a:lnTo>
                  <a:pt x="5694" y="1060"/>
                </a:lnTo>
                <a:lnTo>
                  <a:pt x="5700" y="1064"/>
                </a:lnTo>
                <a:lnTo>
                  <a:pt x="5702" y="1064"/>
                </a:lnTo>
                <a:lnTo>
                  <a:pt x="5706" y="1062"/>
                </a:lnTo>
                <a:lnTo>
                  <a:pt x="5714" y="1056"/>
                </a:lnTo>
                <a:lnTo>
                  <a:pt x="5714" y="1054"/>
                </a:lnTo>
                <a:lnTo>
                  <a:pt x="5714" y="1052"/>
                </a:lnTo>
                <a:lnTo>
                  <a:pt x="5710" y="1052"/>
                </a:lnTo>
                <a:lnTo>
                  <a:pt x="5704" y="1050"/>
                </a:lnTo>
                <a:lnTo>
                  <a:pt x="5680" y="1052"/>
                </a:lnTo>
                <a:lnTo>
                  <a:pt x="5652" y="1056"/>
                </a:lnTo>
                <a:lnTo>
                  <a:pt x="5638" y="1058"/>
                </a:lnTo>
                <a:lnTo>
                  <a:pt x="5634" y="1056"/>
                </a:lnTo>
                <a:lnTo>
                  <a:pt x="5632" y="1052"/>
                </a:lnTo>
                <a:lnTo>
                  <a:pt x="5636" y="1046"/>
                </a:lnTo>
                <a:lnTo>
                  <a:pt x="5640" y="1038"/>
                </a:lnTo>
                <a:lnTo>
                  <a:pt x="5650" y="1022"/>
                </a:lnTo>
                <a:lnTo>
                  <a:pt x="5656" y="1012"/>
                </a:lnTo>
                <a:lnTo>
                  <a:pt x="5658" y="1010"/>
                </a:lnTo>
                <a:lnTo>
                  <a:pt x="5664" y="1016"/>
                </a:lnTo>
                <a:lnTo>
                  <a:pt x="5672" y="1022"/>
                </a:lnTo>
                <a:lnTo>
                  <a:pt x="5676" y="1022"/>
                </a:lnTo>
                <a:lnTo>
                  <a:pt x="5680" y="1022"/>
                </a:lnTo>
                <a:lnTo>
                  <a:pt x="5718" y="1010"/>
                </a:lnTo>
                <a:lnTo>
                  <a:pt x="5732" y="1004"/>
                </a:lnTo>
                <a:lnTo>
                  <a:pt x="5742" y="1000"/>
                </a:lnTo>
                <a:lnTo>
                  <a:pt x="5746" y="996"/>
                </a:lnTo>
                <a:lnTo>
                  <a:pt x="5746" y="990"/>
                </a:lnTo>
                <a:lnTo>
                  <a:pt x="5742" y="986"/>
                </a:lnTo>
                <a:lnTo>
                  <a:pt x="5734" y="982"/>
                </a:lnTo>
                <a:lnTo>
                  <a:pt x="5724" y="980"/>
                </a:lnTo>
                <a:lnTo>
                  <a:pt x="5710" y="976"/>
                </a:lnTo>
                <a:lnTo>
                  <a:pt x="5688" y="972"/>
                </a:lnTo>
                <a:lnTo>
                  <a:pt x="5682" y="970"/>
                </a:lnTo>
                <a:lnTo>
                  <a:pt x="5680" y="968"/>
                </a:lnTo>
                <a:lnTo>
                  <a:pt x="5680" y="966"/>
                </a:lnTo>
                <a:lnTo>
                  <a:pt x="5686" y="966"/>
                </a:lnTo>
                <a:lnTo>
                  <a:pt x="5706" y="966"/>
                </a:lnTo>
                <a:lnTo>
                  <a:pt x="5728" y="970"/>
                </a:lnTo>
                <a:lnTo>
                  <a:pt x="5742" y="974"/>
                </a:lnTo>
                <a:lnTo>
                  <a:pt x="5754" y="980"/>
                </a:lnTo>
                <a:lnTo>
                  <a:pt x="5768" y="986"/>
                </a:lnTo>
                <a:lnTo>
                  <a:pt x="5782" y="990"/>
                </a:lnTo>
                <a:lnTo>
                  <a:pt x="5790" y="996"/>
                </a:lnTo>
                <a:lnTo>
                  <a:pt x="5794" y="1006"/>
                </a:lnTo>
                <a:lnTo>
                  <a:pt x="5796" y="1022"/>
                </a:lnTo>
                <a:lnTo>
                  <a:pt x="5800" y="1030"/>
                </a:lnTo>
                <a:lnTo>
                  <a:pt x="5806" y="1038"/>
                </a:lnTo>
                <a:lnTo>
                  <a:pt x="5814" y="1044"/>
                </a:lnTo>
                <a:lnTo>
                  <a:pt x="5824" y="1048"/>
                </a:lnTo>
                <a:lnTo>
                  <a:pt x="5834" y="1052"/>
                </a:lnTo>
                <a:lnTo>
                  <a:pt x="5844" y="1054"/>
                </a:lnTo>
                <a:lnTo>
                  <a:pt x="5852" y="1054"/>
                </a:lnTo>
                <a:lnTo>
                  <a:pt x="5858" y="1052"/>
                </a:lnTo>
                <a:lnTo>
                  <a:pt x="5866" y="1048"/>
                </a:lnTo>
                <a:lnTo>
                  <a:pt x="5872" y="1048"/>
                </a:lnTo>
                <a:lnTo>
                  <a:pt x="5882" y="1052"/>
                </a:lnTo>
                <a:lnTo>
                  <a:pt x="5896" y="1054"/>
                </a:lnTo>
                <a:lnTo>
                  <a:pt x="5904" y="1054"/>
                </a:lnTo>
                <a:lnTo>
                  <a:pt x="5908" y="1048"/>
                </a:lnTo>
                <a:lnTo>
                  <a:pt x="5908" y="1042"/>
                </a:lnTo>
                <a:lnTo>
                  <a:pt x="5906" y="1032"/>
                </a:lnTo>
                <a:lnTo>
                  <a:pt x="5902" y="1008"/>
                </a:lnTo>
                <a:lnTo>
                  <a:pt x="5900" y="996"/>
                </a:lnTo>
                <a:lnTo>
                  <a:pt x="5900" y="984"/>
                </a:lnTo>
                <a:lnTo>
                  <a:pt x="5900" y="976"/>
                </a:lnTo>
                <a:lnTo>
                  <a:pt x="5898" y="974"/>
                </a:lnTo>
                <a:lnTo>
                  <a:pt x="5896" y="974"/>
                </a:lnTo>
                <a:lnTo>
                  <a:pt x="5892" y="976"/>
                </a:lnTo>
                <a:lnTo>
                  <a:pt x="5886" y="980"/>
                </a:lnTo>
                <a:lnTo>
                  <a:pt x="5880" y="984"/>
                </a:lnTo>
                <a:lnTo>
                  <a:pt x="5874" y="988"/>
                </a:lnTo>
                <a:lnTo>
                  <a:pt x="5868" y="990"/>
                </a:lnTo>
                <a:lnTo>
                  <a:pt x="5868" y="988"/>
                </a:lnTo>
                <a:lnTo>
                  <a:pt x="5866" y="984"/>
                </a:lnTo>
                <a:lnTo>
                  <a:pt x="5864" y="976"/>
                </a:lnTo>
                <a:lnTo>
                  <a:pt x="5866" y="974"/>
                </a:lnTo>
                <a:lnTo>
                  <a:pt x="5868" y="972"/>
                </a:lnTo>
                <a:lnTo>
                  <a:pt x="5876" y="970"/>
                </a:lnTo>
                <a:lnTo>
                  <a:pt x="5880" y="968"/>
                </a:lnTo>
                <a:lnTo>
                  <a:pt x="5886" y="960"/>
                </a:lnTo>
                <a:lnTo>
                  <a:pt x="5890" y="956"/>
                </a:lnTo>
                <a:lnTo>
                  <a:pt x="5892" y="954"/>
                </a:lnTo>
                <a:lnTo>
                  <a:pt x="5890" y="954"/>
                </a:lnTo>
                <a:lnTo>
                  <a:pt x="5880" y="958"/>
                </a:lnTo>
                <a:lnTo>
                  <a:pt x="5870" y="960"/>
                </a:lnTo>
                <a:lnTo>
                  <a:pt x="5866" y="960"/>
                </a:lnTo>
                <a:lnTo>
                  <a:pt x="5866" y="954"/>
                </a:lnTo>
                <a:lnTo>
                  <a:pt x="5868" y="948"/>
                </a:lnTo>
                <a:lnTo>
                  <a:pt x="5866" y="944"/>
                </a:lnTo>
                <a:lnTo>
                  <a:pt x="5862" y="940"/>
                </a:lnTo>
                <a:lnTo>
                  <a:pt x="5856" y="936"/>
                </a:lnTo>
                <a:lnTo>
                  <a:pt x="5838" y="932"/>
                </a:lnTo>
                <a:lnTo>
                  <a:pt x="5816" y="924"/>
                </a:lnTo>
                <a:lnTo>
                  <a:pt x="5796" y="918"/>
                </a:lnTo>
                <a:lnTo>
                  <a:pt x="5786" y="912"/>
                </a:lnTo>
                <a:lnTo>
                  <a:pt x="5780" y="906"/>
                </a:lnTo>
                <a:lnTo>
                  <a:pt x="5780" y="902"/>
                </a:lnTo>
                <a:lnTo>
                  <a:pt x="5780" y="900"/>
                </a:lnTo>
                <a:lnTo>
                  <a:pt x="5780" y="896"/>
                </a:lnTo>
                <a:lnTo>
                  <a:pt x="5778" y="890"/>
                </a:lnTo>
                <a:lnTo>
                  <a:pt x="5770" y="884"/>
                </a:lnTo>
                <a:lnTo>
                  <a:pt x="5762" y="880"/>
                </a:lnTo>
                <a:lnTo>
                  <a:pt x="5758" y="874"/>
                </a:lnTo>
                <a:lnTo>
                  <a:pt x="5760" y="870"/>
                </a:lnTo>
                <a:lnTo>
                  <a:pt x="5760" y="866"/>
                </a:lnTo>
                <a:lnTo>
                  <a:pt x="5758" y="862"/>
                </a:lnTo>
                <a:lnTo>
                  <a:pt x="5752" y="856"/>
                </a:lnTo>
                <a:lnTo>
                  <a:pt x="5738" y="852"/>
                </a:lnTo>
                <a:lnTo>
                  <a:pt x="5714" y="844"/>
                </a:lnTo>
                <a:lnTo>
                  <a:pt x="5724" y="846"/>
                </a:lnTo>
                <a:lnTo>
                  <a:pt x="5732" y="844"/>
                </a:lnTo>
                <a:lnTo>
                  <a:pt x="5740" y="840"/>
                </a:lnTo>
                <a:lnTo>
                  <a:pt x="5748" y="836"/>
                </a:lnTo>
                <a:lnTo>
                  <a:pt x="5764" y="828"/>
                </a:lnTo>
                <a:lnTo>
                  <a:pt x="5784" y="816"/>
                </a:lnTo>
                <a:lnTo>
                  <a:pt x="5790" y="816"/>
                </a:lnTo>
                <a:lnTo>
                  <a:pt x="5796" y="814"/>
                </a:lnTo>
                <a:lnTo>
                  <a:pt x="5810" y="818"/>
                </a:lnTo>
                <a:lnTo>
                  <a:pt x="5824" y="824"/>
                </a:lnTo>
                <a:lnTo>
                  <a:pt x="5838" y="832"/>
                </a:lnTo>
                <a:lnTo>
                  <a:pt x="5852" y="838"/>
                </a:lnTo>
                <a:lnTo>
                  <a:pt x="5866" y="842"/>
                </a:lnTo>
                <a:lnTo>
                  <a:pt x="5874" y="842"/>
                </a:lnTo>
                <a:lnTo>
                  <a:pt x="5880" y="842"/>
                </a:lnTo>
                <a:lnTo>
                  <a:pt x="5888" y="840"/>
                </a:lnTo>
                <a:lnTo>
                  <a:pt x="5894" y="836"/>
                </a:lnTo>
                <a:lnTo>
                  <a:pt x="5906" y="828"/>
                </a:lnTo>
                <a:lnTo>
                  <a:pt x="5916" y="826"/>
                </a:lnTo>
                <a:lnTo>
                  <a:pt x="5922" y="826"/>
                </a:lnTo>
                <a:lnTo>
                  <a:pt x="5928" y="828"/>
                </a:lnTo>
                <a:lnTo>
                  <a:pt x="5932" y="828"/>
                </a:lnTo>
                <a:lnTo>
                  <a:pt x="5936" y="828"/>
                </a:lnTo>
                <a:lnTo>
                  <a:pt x="5942" y="826"/>
                </a:lnTo>
                <a:lnTo>
                  <a:pt x="5948" y="818"/>
                </a:lnTo>
                <a:lnTo>
                  <a:pt x="5954" y="808"/>
                </a:lnTo>
                <a:lnTo>
                  <a:pt x="5954" y="804"/>
                </a:lnTo>
                <a:lnTo>
                  <a:pt x="5952" y="802"/>
                </a:lnTo>
                <a:lnTo>
                  <a:pt x="5948" y="796"/>
                </a:lnTo>
                <a:lnTo>
                  <a:pt x="5940" y="792"/>
                </a:lnTo>
                <a:lnTo>
                  <a:pt x="5930" y="788"/>
                </a:lnTo>
                <a:lnTo>
                  <a:pt x="5916" y="788"/>
                </a:lnTo>
                <a:lnTo>
                  <a:pt x="5890" y="786"/>
                </a:lnTo>
                <a:lnTo>
                  <a:pt x="5880" y="784"/>
                </a:lnTo>
                <a:lnTo>
                  <a:pt x="5876" y="782"/>
                </a:lnTo>
                <a:lnTo>
                  <a:pt x="5876" y="780"/>
                </a:lnTo>
                <a:lnTo>
                  <a:pt x="5876" y="774"/>
                </a:lnTo>
                <a:lnTo>
                  <a:pt x="5882" y="768"/>
                </a:lnTo>
                <a:lnTo>
                  <a:pt x="5890" y="762"/>
                </a:lnTo>
                <a:lnTo>
                  <a:pt x="5902" y="756"/>
                </a:lnTo>
                <a:lnTo>
                  <a:pt x="5914" y="752"/>
                </a:lnTo>
                <a:lnTo>
                  <a:pt x="5928" y="752"/>
                </a:lnTo>
                <a:lnTo>
                  <a:pt x="5940" y="754"/>
                </a:lnTo>
                <a:lnTo>
                  <a:pt x="5948" y="756"/>
                </a:lnTo>
                <a:lnTo>
                  <a:pt x="5958" y="764"/>
                </a:lnTo>
                <a:lnTo>
                  <a:pt x="5964" y="768"/>
                </a:lnTo>
                <a:lnTo>
                  <a:pt x="5970" y="768"/>
                </a:lnTo>
                <a:lnTo>
                  <a:pt x="5978" y="768"/>
                </a:lnTo>
                <a:lnTo>
                  <a:pt x="5990" y="764"/>
                </a:lnTo>
                <a:lnTo>
                  <a:pt x="5998" y="760"/>
                </a:lnTo>
                <a:lnTo>
                  <a:pt x="6002" y="756"/>
                </a:lnTo>
                <a:lnTo>
                  <a:pt x="6002" y="752"/>
                </a:lnTo>
                <a:lnTo>
                  <a:pt x="5998" y="748"/>
                </a:lnTo>
                <a:lnTo>
                  <a:pt x="5992" y="744"/>
                </a:lnTo>
                <a:lnTo>
                  <a:pt x="5982" y="742"/>
                </a:lnTo>
                <a:lnTo>
                  <a:pt x="5970" y="740"/>
                </a:lnTo>
                <a:lnTo>
                  <a:pt x="5956" y="738"/>
                </a:lnTo>
                <a:lnTo>
                  <a:pt x="5948" y="736"/>
                </a:lnTo>
                <a:lnTo>
                  <a:pt x="5944" y="734"/>
                </a:lnTo>
                <a:lnTo>
                  <a:pt x="5940" y="732"/>
                </a:lnTo>
                <a:lnTo>
                  <a:pt x="5938" y="728"/>
                </a:lnTo>
                <a:lnTo>
                  <a:pt x="5936" y="718"/>
                </a:lnTo>
                <a:lnTo>
                  <a:pt x="5940" y="708"/>
                </a:lnTo>
                <a:lnTo>
                  <a:pt x="5944" y="700"/>
                </a:lnTo>
                <a:lnTo>
                  <a:pt x="5950" y="692"/>
                </a:lnTo>
                <a:lnTo>
                  <a:pt x="5954" y="692"/>
                </a:lnTo>
                <a:lnTo>
                  <a:pt x="5958" y="690"/>
                </a:lnTo>
                <a:lnTo>
                  <a:pt x="5960" y="692"/>
                </a:lnTo>
                <a:lnTo>
                  <a:pt x="5964" y="694"/>
                </a:lnTo>
                <a:lnTo>
                  <a:pt x="5970" y="700"/>
                </a:lnTo>
                <a:lnTo>
                  <a:pt x="5976" y="702"/>
                </a:lnTo>
                <a:lnTo>
                  <a:pt x="5984" y="702"/>
                </a:lnTo>
                <a:lnTo>
                  <a:pt x="5990" y="698"/>
                </a:lnTo>
                <a:lnTo>
                  <a:pt x="5996" y="692"/>
                </a:lnTo>
                <a:lnTo>
                  <a:pt x="5998" y="686"/>
                </a:lnTo>
                <a:lnTo>
                  <a:pt x="5996" y="678"/>
                </a:lnTo>
                <a:lnTo>
                  <a:pt x="5992" y="668"/>
                </a:lnTo>
                <a:lnTo>
                  <a:pt x="5988" y="662"/>
                </a:lnTo>
                <a:lnTo>
                  <a:pt x="5986" y="658"/>
                </a:lnTo>
                <a:lnTo>
                  <a:pt x="5990" y="656"/>
                </a:lnTo>
                <a:lnTo>
                  <a:pt x="5994" y="656"/>
                </a:lnTo>
                <a:lnTo>
                  <a:pt x="5996" y="654"/>
                </a:lnTo>
                <a:lnTo>
                  <a:pt x="5980" y="646"/>
                </a:lnTo>
                <a:lnTo>
                  <a:pt x="5968" y="640"/>
                </a:lnTo>
                <a:lnTo>
                  <a:pt x="5964" y="636"/>
                </a:lnTo>
                <a:lnTo>
                  <a:pt x="5964" y="632"/>
                </a:lnTo>
                <a:lnTo>
                  <a:pt x="5968" y="632"/>
                </a:lnTo>
                <a:lnTo>
                  <a:pt x="5976" y="628"/>
                </a:lnTo>
                <a:lnTo>
                  <a:pt x="5980" y="624"/>
                </a:lnTo>
                <a:lnTo>
                  <a:pt x="5978" y="618"/>
                </a:lnTo>
                <a:lnTo>
                  <a:pt x="5976" y="616"/>
                </a:lnTo>
                <a:lnTo>
                  <a:pt x="5972" y="614"/>
                </a:lnTo>
                <a:lnTo>
                  <a:pt x="5962" y="612"/>
                </a:lnTo>
                <a:lnTo>
                  <a:pt x="5934" y="612"/>
                </a:lnTo>
                <a:lnTo>
                  <a:pt x="5922" y="612"/>
                </a:lnTo>
                <a:lnTo>
                  <a:pt x="5910" y="610"/>
                </a:lnTo>
                <a:lnTo>
                  <a:pt x="5902" y="608"/>
                </a:lnTo>
                <a:lnTo>
                  <a:pt x="5900" y="604"/>
                </a:lnTo>
                <a:lnTo>
                  <a:pt x="5898" y="600"/>
                </a:lnTo>
                <a:lnTo>
                  <a:pt x="5898" y="596"/>
                </a:lnTo>
                <a:lnTo>
                  <a:pt x="5898" y="594"/>
                </a:lnTo>
                <a:lnTo>
                  <a:pt x="5892" y="588"/>
                </a:lnTo>
                <a:lnTo>
                  <a:pt x="5884" y="584"/>
                </a:lnTo>
                <a:lnTo>
                  <a:pt x="5876" y="582"/>
                </a:lnTo>
                <a:lnTo>
                  <a:pt x="5868" y="580"/>
                </a:lnTo>
                <a:lnTo>
                  <a:pt x="5864" y="576"/>
                </a:lnTo>
                <a:lnTo>
                  <a:pt x="5864" y="574"/>
                </a:lnTo>
                <a:lnTo>
                  <a:pt x="5864" y="572"/>
                </a:lnTo>
                <a:lnTo>
                  <a:pt x="5868" y="568"/>
                </a:lnTo>
                <a:lnTo>
                  <a:pt x="5876" y="564"/>
                </a:lnTo>
                <a:lnTo>
                  <a:pt x="5882" y="566"/>
                </a:lnTo>
                <a:lnTo>
                  <a:pt x="5886" y="570"/>
                </a:lnTo>
                <a:lnTo>
                  <a:pt x="5890" y="574"/>
                </a:lnTo>
                <a:lnTo>
                  <a:pt x="5894" y="578"/>
                </a:lnTo>
                <a:lnTo>
                  <a:pt x="5900" y="580"/>
                </a:lnTo>
                <a:lnTo>
                  <a:pt x="5908" y="580"/>
                </a:lnTo>
                <a:lnTo>
                  <a:pt x="5918" y="572"/>
                </a:lnTo>
                <a:lnTo>
                  <a:pt x="5930" y="566"/>
                </a:lnTo>
                <a:lnTo>
                  <a:pt x="5944" y="560"/>
                </a:lnTo>
                <a:lnTo>
                  <a:pt x="5956" y="558"/>
                </a:lnTo>
                <a:lnTo>
                  <a:pt x="5968" y="558"/>
                </a:lnTo>
                <a:lnTo>
                  <a:pt x="5980" y="560"/>
                </a:lnTo>
                <a:lnTo>
                  <a:pt x="5992" y="564"/>
                </a:lnTo>
                <a:lnTo>
                  <a:pt x="6014" y="572"/>
                </a:lnTo>
                <a:lnTo>
                  <a:pt x="6024" y="576"/>
                </a:lnTo>
                <a:lnTo>
                  <a:pt x="6032" y="574"/>
                </a:lnTo>
                <a:lnTo>
                  <a:pt x="6038" y="570"/>
                </a:lnTo>
                <a:lnTo>
                  <a:pt x="6042" y="562"/>
                </a:lnTo>
                <a:lnTo>
                  <a:pt x="6044" y="554"/>
                </a:lnTo>
                <a:lnTo>
                  <a:pt x="6044" y="546"/>
                </a:lnTo>
                <a:lnTo>
                  <a:pt x="6038" y="536"/>
                </a:lnTo>
                <a:lnTo>
                  <a:pt x="6032" y="528"/>
                </a:lnTo>
                <a:lnTo>
                  <a:pt x="6022" y="522"/>
                </a:lnTo>
                <a:lnTo>
                  <a:pt x="6018" y="522"/>
                </a:lnTo>
                <a:lnTo>
                  <a:pt x="6012" y="524"/>
                </a:lnTo>
                <a:lnTo>
                  <a:pt x="6008" y="528"/>
                </a:lnTo>
                <a:lnTo>
                  <a:pt x="6002" y="532"/>
                </a:lnTo>
                <a:lnTo>
                  <a:pt x="5994" y="532"/>
                </a:lnTo>
                <a:lnTo>
                  <a:pt x="5984" y="530"/>
                </a:lnTo>
                <a:lnTo>
                  <a:pt x="5968" y="522"/>
                </a:lnTo>
                <a:lnTo>
                  <a:pt x="5942" y="506"/>
                </a:lnTo>
                <a:lnTo>
                  <a:pt x="5938" y="500"/>
                </a:lnTo>
                <a:lnTo>
                  <a:pt x="5938" y="498"/>
                </a:lnTo>
                <a:lnTo>
                  <a:pt x="5944" y="496"/>
                </a:lnTo>
                <a:lnTo>
                  <a:pt x="5952" y="498"/>
                </a:lnTo>
                <a:lnTo>
                  <a:pt x="5982" y="504"/>
                </a:lnTo>
                <a:lnTo>
                  <a:pt x="6006" y="508"/>
                </a:lnTo>
                <a:lnTo>
                  <a:pt x="6010" y="506"/>
                </a:lnTo>
                <a:lnTo>
                  <a:pt x="6010" y="504"/>
                </a:lnTo>
                <a:lnTo>
                  <a:pt x="6004" y="500"/>
                </a:lnTo>
                <a:lnTo>
                  <a:pt x="5992" y="496"/>
                </a:lnTo>
                <a:lnTo>
                  <a:pt x="5956" y="480"/>
                </a:lnTo>
                <a:lnTo>
                  <a:pt x="5936" y="474"/>
                </a:lnTo>
                <a:lnTo>
                  <a:pt x="5922" y="472"/>
                </a:lnTo>
                <a:lnTo>
                  <a:pt x="5914" y="476"/>
                </a:lnTo>
                <a:lnTo>
                  <a:pt x="5910" y="480"/>
                </a:lnTo>
                <a:lnTo>
                  <a:pt x="5906" y="494"/>
                </a:lnTo>
                <a:lnTo>
                  <a:pt x="5902" y="500"/>
                </a:lnTo>
                <a:lnTo>
                  <a:pt x="5896" y="502"/>
                </a:lnTo>
                <a:lnTo>
                  <a:pt x="5892" y="502"/>
                </a:lnTo>
                <a:lnTo>
                  <a:pt x="5890" y="502"/>
                </a:lnTo>
                <a:lnTo>
                  <a:pt x="5888" y="500"/>
                </a:lnTo>
                <a:lnTo>
                  <a:pt x="5888" y="496"/>
                </a:lnTo>
                <a:lnTo>
                  <a:pt x="5890" y="488"/>
                </a:lnTo>
                <a:lnTo>
                  <a:pt x="5896" y="478"/>
                </a:lnTo>
                <a:lnTo>
                  <a:pt x="5910" y="452"/>
                </a:lnTo>
                <a:lnTo>
                  <a:pt x="5916" y="438"/>
                </a:lnTo>
                <a:lnTo>
                  <a:pt x="5922" y="424"/>
                </a:lnTo>
                <a:lnTo>
                  <a:pt x="5926" y="414"/>
                </a:lnTo>
                <a:lnTo>
                  <a:pt x="5934" y="406"/>
                </a:lnTo>
                <a:lnTo>
                  <a:pt x="5940" y="404"/>
                </a:lnTo>
                <a:lnTo>
                  <a:pt x="5948" y="402"/>
                </a:lnTo>
                <a:lnTo>
                  <a:pt x="5960" y="404"/>
                </a:lnTo>
                <a:lnTo>
                  <a:pt x="5966" y="402"/>
                </a:lnTo>
                <a:lnTo>
                  <a:pt x="5970" y="400"/>
                </a:lnTo>
                <a:lnTo>
                  <a:pt x="5982" y="392"/>
                </a:lnTo>
                <a:lnTo>
                  <a:pt x="5996" y="380"/>
                </a:lnTo>
                <a:lnTo>
                  <a:pt x="6002" y="376"/>
                </a:lnTo>
                <a:lnTo>
                  <a:pt x="6004" y="370"/>
                </a:lnTo>
                <a:lnTo>
                  <a:pt x="6004" y="368"/>
                </a:lnTo>
                <a:lnTo>
                  <a:pt x="5996" y="364"/>
                </a:lnTo>
                <a:lnTo>
                  <a:pt x="5988" y="362"/>
                </a:lnTo>
                <a:lnTo>
                  <a:pt x="5984" y="358"/>
                </a:lnTo>
                <a:lnTo>
                  <a:pt x="5980" y="354"/>
                </a:lnTo>
                <a:lnTo>
                  <a:pt x="5980" y="348"/>
                </a:lnTo>
                <a:lnTo>
                  <a:pt x="5982" y="342"/>
                </a:lnTo>
                <a:lnTo>
                  <a:pt x="5986" y="338"/>
                </a:lnTo>
                <a:lnTo>
                  <a:pt x="5994" y="336"/>
                </a:lnTo>
                <a:lnTo>
                  <a:pt x="6006" y="334"/>
                </a:lnTo>
                <a:lnTo>
                  <a:pt x="6026" y="332"/>
                </a:lnTo>
                <a:lnTo>
                  <a:pt x="6040" y="328"/>
                </a:lnTo>
                <a:lnTo>
                  <a:pt x="6052" y="322"/>
                </a:lnTo>
                <a:lnTo>
                  <a:pt x="6064" y="310"/>
                </a:lnTo>
                <a:lnTo>
                  <a:pt x="6066" y="306"/>
                </a:lnTo>
                <a:lnTo>
                  <a:pt x="6066" y="304"/>
                </a:lnTo>
                <a:lnTo>
                  <a:pt x="6066" y="302"/>
                </a:lnTo>
                <a:lnTo>
                  <a:pt x="6062" y="300"/>
                </a:lnTo>
                <a:lnTo>
                  <a:pt x="6052" y="298"/>
                </a:lnTo>
                <a:lnTo>
                  <a:pt x="6036" y="300"/>
                </a:lnTo>
                <a:lnTo>
                  <a:pt x="5998" y="306"/>
                </a:lnTo>
                <a:lnTo>
                  <a:pt x="5980" y="312"/>
                </a:lnTo>
                <a:lnTo>
                  <a:pt x="5962" y="318"/>
                </a:lnTo>
                <a:lnTo>
                  <a:pt x="5948" y="320"/>
                </a:lnTo>
                <a:lnTo>
                  <a:pt x="5946" y="320"/>
                </a:lnTo>
                <a:lnTo>
                  <a:pt x="5944" y="318"/>
                </a:lnTo>
                <a:lnTo>
                  <a:pt x="5944" y="316"/>
                </a:lnTo>
                <a:lnTo>
                  <a:pt x="5944" y="312"/>
                </a:lnTo>
                <a:lnTo>
                  <a:pt x="5950" y="306"/>
                </a:lnTo>
                <a:lnTo>
                  <a:pt x="5960" y="298"/>
                </a:lnTo>
                <a:lnTo>
                  <a:pt x="5974" y="290"/>
                </a:lnTo>
                <a:lnTo>
                  <a:pt x="5988" y="286"/>
                </a:lnTo>
                <a:lnTo>
                  <a:pt x="5996" y="286"/>
                </a:lnTo>
                <a:lnTo>
                  <a:pt x="6004" y="288"/>
                </a:lnTo>
                <a:lnTo>
                  <a:pt x="6018" y="290"/>
                </a:lnTo>
                <a:lnTo>
                  <a:pt x="6034" y="292"/>
                </a:lnTo>
                <a:lnTo>
                  <a:pt x="6050" y="292"/>
                </a:lnTo>
                <a:lnTo>
                  <a:pt x="6064" y="290"/>
                </a:lnTo>
                <a:lnTo>
                  <a:pt x="6092" y="284"/>
                </a:lnTo>
                <a:lnTo>
                  <a:pt x="6116" y="274"/>
                </a:lnTo>
                <a:lnTo>
                  <a:pt x="6122" y="270"/>
                </a:lnTo>
                <a:lnTo>
                  <a:pt x="6122" y="268"/>
                </a:lnTo>
                <a:lnTo>
                  <a:pt x="6122" y="266"/>
                </a:lnTo>
                <a:lnTo>
                  <a:pt x="6116" y="264"/>
                </a:lnTo>
                <a:lnTo>
                  <a:pt x="6106" y="262"/>
                </a:lnTo>
                <a:lnTo>
                  <a:pt x="6082" y="260"/>
                </a:lnTo>
                <a:lnTo>
                  <a:pt x="6068" y="260"/>
                </a:lnTo>
                <a:lnTo>
                  <a:pt x="6056" y="262"/>
                </a:lnTo>
                <a:lnTo>
                  <a:pt x="6042" y="262"/>
                </a:lnTo>
                <a:lnTo>
                  <a:pt x="6026" y="262"/>
                </a:lnTo>
                <a:lnTo>
                  <a:pt x="5990" y="260"/>
                </a:lnTo>
                <a:lnTo>
                  <a:pt x="5970" y="258"/>
                </a:lnTo>
                <a:lnTo>
                  <a:pt x="5988" y="258"/>
                </a:lnTo>
                <a:lnTo>
                  <a:pt x="6004" y="258"/>
                </a:lnTo>
                <a:lnTo>
                  <a:pt x="6018" y="258"/>
                </a:lnTo>
                <a:lnTo>
                  <a:pt x="6028" y="254"/>
                </a:lnTo>
                <a:lnTo>
                  <a:pt x="6036" y="252"/>
                </a:lnTo>
                <a:lnTo>
                  <a:pt x="6050" y="246"/>
                </a:lnTo>
                <a:lnTo>
                  <a:pt x="6058" y="246"/>
                </a:lnTo>
                <a:lnTo>
                  <a:pt x="6068" y="248"/>
                </a:lnTo>
                <a:lnTo>
                  <a:pt x="6080" y="248"/>
                </a:lnTo>
                <a:lnTo>
                  <a:pt x="6090" y="250"/>
                </a:lnTo>
                <a:lnTo>
                  <a:pt x="6112" y="248"/>
                </a:lnTo>
                <a:lnTo>
                  <a:pt x="6136" y="244"/>
                </a:lnTo>
                <a:lnTo>
                  <a:pt x="6166" y="242"/>
                </a:lnTo>
                <a:lnTo>
                  <a:pt x="6178" y="240"/>
                </a:lnTo>
                <a:lnTo>
                  <a:pt x="6180" y="238"/>
                </a:lnTo>
                <a:lnTo>
                  <a:pt x="6180" y="236"/>
                </a:lnTo>
                <a:lnTo>
                  <a:pt x="6178" y="232"/>
                </a:lnTo>
                <a:lnTo>
                  <a:pt x="6172" y="228"/>
                </a:lnTo>
                <a:lnTo>
                  <a:pt x="6166" y="224"/>
                </a:lnTo>
                <a:lnTo>
                  <a:pt x="6166" y="220"/>
                </a:lnTo>
                <a:lnTo>
                  <a:pt x="6166" y="218"/>
                </a:lnTo>
                <a:lnTo>
                  <a:pt x="6170" y="218"/>
                </a:lnTo>
                <a:lnTo>
                  <a:pt x="6184" y="216"/>
                </a:lnTo>
                <a:lnTo>
                  <a:pt x="6196" y="216"/>
                </a:lnTo>
                <a:lnTo>
                  <a:pt x="6208" y="214"/>
                </a:lnTo>
                <a:lnTo>
                  <a:pt x="6218" y="210"/>
                </a:lnTo>
                <a:lnTo>
                  <a:pt x="6228" y="206"/>
                </a:lnTo>
                <a:lnTo>
                  <a:pt x="6248" y="194"/>
                </a:lnTo>
                <a:lnTo>
                  <a:pt x="6272" y="182"/>
                </a:lnTo>
                <a:lnTo>
                  <a:pt x="6278" y="180"/>
                </a:lnTo>
                <a:lnTo>
                  <a:pt x="6278" y="176"/>
                </a:lnTo>
                <a:lnTo>
                  <a:pt x="6276" y="172"/>
                </a:lnTo>
                <a:lnTo>
                  <a:pt x="6270" y="170"/>
                </a:lnTo>
                <a:lnTo>
                  <a:pt x="6250" y="164"/>
                </a:lnTo>
                <a:lnTo>
                  <a:pt x="6224" y="158"/>
                </a:lnTo>
                <a:lnTo>
                  <a:pt x="6192" y="154"/>
                </a:lnTo>
                <a:lnTo>
                  <a:pt x="6160" y="150"/>
                </a:lnTo>
                <a:lnTo>
                  <a:pt x="6128" y="148"/>
                </a:lnTo>
                <a:lnTo>
                  <a:pt x="6100" y="148"/>
                </a:lnTo>
                <a:lnTo>
                  <a:pt x="6080" y="152"/>
                </a:lnTo>
                <a:lnTo>
                  <a:pt x="6066" y="156"/>
                </a:lnTo>
                <a:lnTo>
                  <a:pt x="6056" y="164"/>
                </a:lnTo>
                <a:lnTo>
                  <a:pt x="6050" y="172"/>
                </a:lnTo>
                <a:lnTo>
                  <a:pt x="6046" y="178"/>
                </a:lnTo>
                <a:lnTo>
                  <a:pt x="6040" y="184"/>
                </a:lnTo>
                <a:lnTo>
                  <a:pt x="6034" y="186"/>
                </a:lnTo>
                <a:lnTo>
                  <a:pt x="6024" y="186"/>
                </a:lnTo>
                <a:lnTo>
                  <a:pt x="6012" y="182"/>
                </a:lnTo>
                <a:lnTo>
                  <a:pt x="6000" y="182"/>
                </a:lnTo>
                <a:lnTo>
                  <a:pt x="5976" y="182"/>
                </a:lnTo>
                <a:lnTo>
                  <a:pt x="5964" y="182"/>
                </a:lnTo>
                <a:lnTo>
                  <a:pt x="5962" y="182"/>
                </a:lnTo>
                <a:lnTo>
                  <a:pt x="5962" y="180"/>
                </a:lnTo>
                <a:lnTo>
                  <a:pt x="5966" y="176"/>
                </a:lnTo>
                <a:lnTo>
                  <a:pt x="5970" y="172"/>
                </a:lnTo>
                <a:lnTo>
                  <a:pt x="5970" y="170"/>
                </a:lnTo>
                <a:lnTo>
                  <a:pt x="5966" y="170"/>
                </a:lnTo>
                <a:lnTo>
                  <a:pt x="5956" y="172"/>
                </a:lnTo>
                <a:lnTo>
                  <a:pt x="5944" y="176"/>
                </a:lnTo>
                <a:lnTo>
                  <a:pt x="5928" y="184"/>
                </a:lnTo>
                <a:lnTo>
                  <a:pt x="5910" y="194"/>
                </a:lnTo>
                <a:lnTo>
                  <a:pt x="5888" y="210"/>
                </a:lnTo>
                <a:lnTo>
                  <a:pt x="5866" y="224"/>
                </a:lnTo>
                <a:lnTo>
                  <a:pt x="5846" y="234"/>
                </a:lnTo>
                <a:lnTo>
                  <a:pt x="5832" y="240"/>
                </a:lnTo>
                <a:lnTo>
                  <a:pt x="5822" y="244"/>
                </a:lnTo>
                <a:lnTo>
                  <a:pt x="5820" y="244"/>
                </a:lnTo>
                <a:lnTo>
                  <a:pt x="5818" y="242"/>
                </a:lnTo>
                <a:lnTo>
                  <a:pt x="5820" y="238"/>
                </a:lnTo>
                <a:lnTo>
                  <a:pt x="5828" y="228"/>
                </a:lnTo>
                <a:lnTo>
                  <a:pt x="5844" y="216"/>
                </a:lnTo>
                <a:lnTo>
                  <a:pt x="5862" y="200"/>
                </a:lnTo>
                <a:lnTo>
                  <a:pt x="5876" y="186"/>
                </a:lnTo>
                <a:lnTo>
                  <a:pt x="5886" y="172"/>
                </a:lnTo>
                <a:lnTo>
                  <a:pt x="5888" y="166"/>
                </a:lnTo>
                <a:lnTo>
                  <a:pt x="5890" y="160"/>
                </a:lnTo>
                <a:lnTo>
                  <a:pt x="5890" y="154"/>
                </a:lnTo>
                <a:lnTo>
                  <a:pt x="5888" y="150"/>
                </a:lnTo>
                <a:lnTo>
                  <a:pt x="5884" y="146"/>
                </a:lnTo>
                <a:lnTo>
                  <a:pt x="5878" y="142"/>
                </a:lnTo>
                <a:lnTo>
                  <a:pt x="5872" y="140"/>
                </a:lnTo>
                <a:lnTo>
                  <a:pt x="5864" y="138"/>
                </a:lnTo>
                <a:lnTo>
                  <a:pt x="5842" y="136"/>
                </a:lnTo>
                <a:lnTo>
                  <a:pt x="5820" y="138"/>
                </a:lnTo>
                <a:lnTo>
                  <a:pt x="5808" y="142"/>
                </a:lnTo>
                <a:lnTo>
                  <a:pt x="5802" y="146"/>
                </a:lnTo>
                <a:lnTo>
                  <a:pt x="5798" y="150"/>
                </a:lnTo>
                <a:lnTo>
                  <a:pt x="5798" y="156"/>
                </a:lnTo>
                <a:lnTo>
                  <a:pt x="5794" y="162"/>
                </a:lnTo>
                <a:lnTo>
                  <a:pt x="5788" y="166"/>
                </a:lnTo>
                <a:lnTo>
                  <a:pt x="5776" y="172"/>
                </a:lnTo>
                <a:lnTo>
                  <a:pt x="5746" y="178"/>
                </a:lnTo>
                <a:lnTo>
                  <a:pt x="5722" y="182"/>
                </a:lnTo>
                <a:lnTo>
                  <a:pt x="5714" y="180"/>
                </a:lnTo>
                <a:lnTo>
                  <a:pt x="5712" y="180"/>
                </a:lnTo>
                <a:lnTo>
                  <a:pt x="5716" y="176"/>
                </a:lnTo>
                <a:lnTo>
                  <a:pt x="5728" y="170"/>
                </a:lnTo>
                <a:lnTo>
                  <a:pt x="5752" y="160"/>
                </a:lnTo>
                <a:lnTo>
                  <a:pt x="5760" y="154"/>
                </a:lnTo>
                <a:lnTo>
                  <a:pt x="5760" y="152"/>
                </a:lnTo>
                <a:lnTo>
                  <a:pt x="5762" y="150"/>
                </a:lnTo>
                <a:lnTo>
                  <a:pt x="5760" y="148"/>
                </a:lnTo>
                <a:lnTo>
                  <a:pt x="5756" y="146"/>
                </a:lnTo>
                <a:lnTo>
                  <a:pt x="5744" y="144"/>
                </a:lnTo>
                <a:lnTo>
                  <a:pt x="5722" y="142"/>
                </a:lnTo>
                <a:lnTo>
                  <a:pt x="5688" y="140"/>
                </a:lnTo>
                <a:lnTo>
                  <a:pt x="5648" y="140"/>
                </a:lnTo>
                <a:lnTo>
                  <a:pt x="5606" y="144"/>
                </a:lnTo>
                <a:lnTo>
                  <a:pt x="5566" y="152"/>
                </a:lnTo>
                <a:lnTo>
                  <a:pt x="5530" y="158"/>
                </a:lnTo>
                <a:lnTo>
                  <a:pt x="5472" y="170"/>
                </a:lnTo>
                <a:lnTo>
                  <a:pt x="5454" y="174"/>
                </a:lnTo>
                <a:lnTo>
                  <a:pt x="5448" y="174"/>
                </a:lnTo>
                <a:lnTo>
                  <a:pt x="5444" y="174"/>
                </a:lnTo>
                <a:lnTo>
                  <a:pt x="5440" y="170"/>
                </a:lnTo>
                <a:lnTo>
                  <a:pt x="5438" y="168"/>
                </a:lnTo>
                <a:lnTo>
                  <a:pt x="5440" y="164"/>
                </a:lnTo>
                <a:lnTo>
                  <a:pt x="5442" y="162"/>
                </a:lnTo>
                <a:lnTo>
                  <a:pt x="5454" y="156"/>
                </a:lnTo>
                <a:lnTo>
                  <a:pt x="5472" y="150"/>
                </a:lnTo>
                <a:lnTo>
                  <a:pt x="5522" y="142"/>
                </a:lnTo>
                <a:lnTo>
                  <a:pt x="5580" y="134"/>
                </a:lnTo>
                <a:lnTo>
                  <a:pt x="5608" y="130"/>
                </a:lnTo>
                <a:lnTo>
                  <a:pt x="5638" y="128"/>
                </a:lnTo>
                <a:lnTo>
                  <a:pt x="5700" y="130"/>
                </a:lnTo>
                <a:lnTo>
                  <a:pt x="5762" y="128"/>
                </a:lnTo>
                <a:lnTo>
                  <a:pt x="5792" y="126"/>
                </a:lnTo>
                <a:lnTo>
                  <a:pt x="5820" y="122"/>
                </a:lnTo>
                <a:lnTo>
                  <a:pt x="5856" y="114"/>
                </a:lnTo>
                <a:lnTo>
                  <a:pt x="5890" y="102"/>
                </a:lnTo>
                <a:lnTo>
                  <a:pt x="5902" y="96"/>
                </a:lnTo>
                <a:lnTo>
                  <a:pt x="5908" y="92"/>
                </a:lnTo>
                <a:lnTo>
                  <a:pt x="5908" y="90"/>
                </a:lnTo>
                <a:lnTo>
                  <a:pt x="5906" y="88"/>
                </a:lnTo>
                <a:lnTo>
                  <a:pt x="5898" y="84"/>
                </a:lnTo>
                <a:lnTo>
                  <a:pt x="5870" y="78"/>
                </a:lnTo>
                <a:lnTo>
                  <a:pt x="5840" y="70"/>
                </a:lnTo>
                <a:lnTo>
                  <a:pt x="5824" y="68"/>
                </a:lnTo>
                <a:lnTo>
                  <a:pt x="5806" y="68"/>
                </a:lnTo>
                <a:lnTo>
                  <a:pt x="5788" y="68"/>
                </a:lnTo>
                <a:lnTo>
                  <a:pt x="5770" y="72"/>
                </a:lnTo>
                <a:lnTo>
                  <a:pt x="5750" y="74"/>
                </a:lnTo>
                <a:lnTo>
                  <a:pt x="5752" y="72"/>
                </a:lnTo>
                <a:lnTo>
                  <a:pt x="5758" y="68"/>
                </a:lnTo>
                <a:lnTo>
                  <a:pt x="5766" y="64"/>
                </a:lnTo>
                <a:lnTo>
                  <a:pt x="5772" y="58"/>
                </a:lnTo>
                <a:lnTo>
                  <a:pt x="5774" y="54"/>
                </a:lnTo>
                <a:lnTo>
                  <a:pt x="5774" y="52"/>
                </a:lnTo>
                <a:lnTo>
                  <a:pt x="5772" y="48"/>
                </a:lnTo>
                <a:lnTo>
                  <a:pt x="5768" y="46"/>
                </a:lnTo>
                <a:lnTo>
                  <a:pt x="5758" y="42"/>
                </a:lnTo>
                <a:lnTo>
                  <a:pt x="5748" y="40"/>
                </a:lnTo>
                <a:lnTo>
                  <a:pt x="5736" y="42"/>
                </a:lnTo>
                <a:lnTo>
                  <a:pt x="5720" y="44"/>
                </a:lnTo>
                <a:lnTo>
                  <a:pt x="5704" y="48"/>
                </a:lnTo>
                <a:lnTo>
                  <a:pt x="5682" y="50"/>
                </a:lnTo>
                <a:lnTo>
                  <a:pt x="5658" y="50"/>
                </a:lnTo>
                <a:lnTo>
                  <a:pt x="5630" y="50"/>
                </a:lnTo>
                <a:lnTo>
                  <a:pt x="5602" y="48"/>
                </a:lnTo>
                <a:lnTo>
                  <a:pt x="5580" y="48"/>
                </a:lnTo>
                <a:lnTo>
                  <a:pt x="5560" y="50"/>
                </a:lnTo>
                <a:lnTo>
                  <a:pt x="5544" y="54"/>
                </a:lnTo>
                <a:lnTo>
                  <a:pt x="5514" y="60"/>
                </a:lnTo>
                <a:lnTo>
                  <a:pt x="5496" y="60"/>
                </a:lnTo>
                <a:lnTo>
                  <a:pt x="5476" y="60"/>
                </a:lnTo>
                <a:lnTo>
                  <a:pt x="5458" y="58"/>
                </a:lnTo>
                <a:lnTo>
                  <a:pt x="5452" y="56"/>
                </a:lnTo>
                <a:lnTo>
                  <a:pt x="5454" y="54"/>
                </a:lnTo>
                <a:lnTo>
                  <a:pt x="5464" y="52"/>
                </a:lnTo>
                <a:lnTo>
                  <a:pt x="5528" y="46"/>
                </a:lnTo>
                <a:lnTo>
                  <a:pt x="5572" y="44"/>
                </a:lnTo>
                <a:lnTo>
                  <a:pt x="5630" y="40"/>
                </a:lnTo>
                <a:lnTo>
                  <a:pt x="5690" y="38"/>
                </a:lnTo>
                <a:lnTo>
                  <a:pt x="5732" y="34"/>
                </a:lnTo>
                <a:lnTo>
                  <a:pt x="5736" y="32"/>
                </a:lnTo>
                <a:lnTo>
                  <a:pt x="5738" y="30"/>
                </a:lnTo>
                <a:lnTo>
                  <a:pt x="5738" y="28"/>
                </a:lnTo>
                <a:lnTo>
                  <a:pt x="5734" y="28"/>
                </a:lnTo>
                <a:lnTo>
                  <a:pt x="5718" y="24"/>
                </a:lnTo>
                <a:lnTo>
                  <a:pt x="5694" y="20"/>
                </a:lnTo>
                <a:lnTo>
                  <a:pt x="5634" y="12"/>
                </a:lnTo>
                <a:lnTo>
                  <a:pt x="5568" y="6"/>
                </a:lnTo>
                <a:lnTo>
                  <a:pt x="5522" y="2"/>
                </a:lnTo>
                <a:lnTo>
                  <a:pt x="5484" y="0"/>
                </a:lnTo>
                <a:lnTo>
                  <a:pt x="5454" y="0"/>
                </a:lnTo>
                <a:lnTo>
                  <a:pt x="5430" y="2"/>
                </a:lnTo>
                <a:lnTo>
                  <a:pt x="5388" y="6"/>
                </a:lnTo>
                <a:lnTo>
                  <a:pt x="5366" y="6"/>
                </a:lnTo>
                <a:lnTo>
                  <a:pt x="5340" y="6"/>
                </a:lnTo>
                <a:lnTo>
                  <a:pt x="5316" y="6"/>
                </a:lnTo>
                <a:lnTo>
                  <a:pt x="5304" y="8"/>
                </a:lnTo>
                <a:lnTo>
                  <a:pt x="5298" y="10"/>
                </a:lnTo>
                <a:lnTo>
                  <a:pt x="5294" y="14"/>
                </a:lnTo>
                <a:lnTo>
                  <a:pt x="5294" y="16"/>
                </a:lnTo>
                <a:lnTo>
                  <a:pt x="5294" y="18"/>
                </a:lnTo>
                <a:lnTo>
                  <a:pt x="5288" y="18"/>
                </a:lnTo>
                <a:lnTo>
                  <a:pt x="5278" y="16"/>
                </a:lnTo>
                <a:lnTo>
                  <a:pt x="5258" y="12"/>
                </a:lnTo>
                <a:lnTo>
                  <a:pt x="5246" y="12"/>
                </a:lnTo>
                <a:lnTo>
                  <a:pt x="5236" y="16"/>
                </a:lnTo>
                <a:lnTo>
                  <a:pt x="5220" y="16"/>
                </a:lnTo>
                <a:lnTo>
                  <a:pt x="5210" y="16"/>
                </a:lnTo>
                <a:lnTo>
                  <a:pt x="5204" y="20"/>
                </a:lnTo>
                <a:lnTo>
                  <a:pt x="5202" y="22"/>
                </a:lnTo>
                <a:lnTo>
                  <a:pt x="5202" y="26"/>
                </a:lnTo>
                <a:lnTo>
                  <a:pt x="5206" y="32"/>
                </a:lnTo>
                <a:lnTo>
                  <a:pt x="5214" y="36"/>
                </a:lnTo>
                <a:lnTo>
                  <a:pt x="5224" y="40"/>
                </a:lnTo>
                <a:lnTo>
                  <a:pt x="5238" y="42"/>
                </a:lnTo>
                <a:lnTo>
                  <a:pt x="5248" y="44"/>
                </a:lnTo>
                <a:lnTo>
                  <a:pt x="5252" y="46"/>
                </a:lnTo>
                <a:lnTo>
                  <a:pt x="5248" y="48"/>
                </a:lnTo>
                <a:lnTo>
                  <a:pt x="5242" y="48"/>
                </a:lnTo>
                <a:lnTo>
                  <a:pt x="5224" y="52"/>
                </a:lnTo>
                <a:lnTo>
                  <a:pt x="5214" y="54"/>
                </a:lnTo>
                <a:lnTo>
                  <a:pt x="5208" y="56"/>
                </a:lnTo>
                <a:lnTo>
                  <a:pt x="5192" y="60"/>
                </a:lnTo>
                <a:lnTo>
                  <a:pt x="5168" y="64"/>
                </a:lnTo>
                <a:lnTo>
                  <a:pt x="5154" y="64"/>
                </a:lnTo>
                <a:lnTo>
                  <a:pt x="5140" y="64"/>
                </a:lnTo>
                <a:lnTo>
                  <a:pt x="5126" y="60"/>
                </a:lnTo>
                <a:lnTo>
                  <a:pt x="5114" y="56"/>
                </a:lnTo>
                <a:lnTo>
                  <a:pt x="5092" y="46"/>
                </a:lnTo>
                <a:lnTo>
                  <a:pt x="5078" y="40"/>
                </a:lnTo>
                <a:lnTo>
                  <a:pt x="5064" y="38"/>
                </a:lnTo>
                <a:lnTo>
                  <a:pt x="5048" y="34"/>
                </a:lnTo>
                <a:lnTo>
                  <a:pt x="5030" y="34"/>
                </a:lnTo>
                <a:lnTo>
                  <a:pt x="5012" y="36"/>
                </a:lnTo>
                <a:lnTo>
                  <a:pt x="4992" y="38"/>
                </a:lnTo>
                <a:lnTo>
                  <a:pt x="4950" y="44"/>
                </a:lnTo>
                <a:lnTo>
                  <a:pt x="4914" y="48"/>
                </a:lnTo>
                <a:lnTo>
                  <a:pt x="4900" y="50"/>
                </a:lnTo>
                <a:lnTo>
                  <a:pt x="4890" y="52"/>
                </a:lnTo>
                <a:lnTo>
                  <a:pt x="4886" y="56"/>
                </a:lnTo>
                <a:lnTo>
                  <a:pt x="4884" y="58"/>
                </a:lnTo>
                <a:lnTo>
                  <a:pt x="4884" y="60"/>
                </a:lnTo>
                <a:lnTo>
                  <a:pt x="4890" y="64"/>
                </a:lnTo>
                <a:lnTo>
                  <a:pt x="4900" y="66"/>
                </a:lnTo>
                <a:lnTo>
                  <a:pt x="4928" y="66"/>
                </a:lnTo>
                <a:lnTo>
                  <a:pt x="4966" y="66"/>
                </a:lnTo>
                <a:lnTo>
                  <a:pt x="5006" y="66"/>
                </a:lnTo>
                <a:lnTo>
                  <a:pt x="5046" y="68"/>
                </a:lnTo>
                <a:lnTo>
                  <a:pt x="5082" y="72"/>
                </a:lnTo>
                <a:lnTo>
                  <a:pt x="5116" y="76"/>
                </a:lnTo>
                <a:lnTo>
                  <a:pt x="5150" y="82"/>
                </a:lnTo>
                <a:lnTo>
                  <a:pt x="5162" y="84"/>
                </a:lnTo>
                <a:lnTo>
                  <a:pt x="5168" y="88"/>
                </a:lnTo>
                <a:lnTo>
                  <a:pt x="5168" y="90"/>
                </a:lnTo>
                <a:lnTo>
                  <a:pt x="5162" y="92"/>
                </a:lnTo>
                <a:lnTo>
                  <a:pt x="5144" y="92"/>
                </a:lnTo>
                <a:lnTo>
                  <a:pt x="5132" y="90"/>
                </a:lnTo>
                <a:lnTo>
                  <a:pt x="5118" y="88"/>
                </a:lnTo>
                <a:lnTo>
                  <a:pt x="5104" y="84"/>
                </a:lnTo>
                <a:lnTo>
                  <a:pt x="5088" y="82"/>
                </a:lnTo>
                <a:lnTo>
                  <a:pt x="5050" y="78"/>
                </a:lnTo>
                <a:lnTo>
                  <a:pt x="4946" y="74"/>
                </a:lnTo>
                <a:lnTo>
                  <a:pt x="4928" y="74"/>
                </a:lnTo>
                <a:lnTo>
                  <a:pt x="4926" y="76"/>
                </a:lnTo>
                <a:lnTo>
                  <a:pt x="4928" y="78"/>
                </a:lnTo>
                <a:lnTo>
                  <a:pt x="4942" y="84"/>
                </a:lnTo>
                <a:lnTo>
                  <a:pt x="4964" y="92"/>
                </a:lnTo>
                <a:lnTo>
                  <a:pt x="4984" y="100"/>
                </a:lnTo>
                <a:lnTo>
                  <a:pt x="5000" y="106"/>
                </a:lnTo>
                <a:lnTo>
                  <a:pt x="5004" y="110"/>
                </a:lnTo>
                <a:lnTo>
                  <a:pt x="5004" y="112"/>
                </a:lnTo>
                <a:lnTo>
                  <a:pt x="5000" y="114"/>
                </a:lnTo>
                <a:lnTo>
                  <a:pt x="4990" y="116"/>
                </a:lnTo>
                <a:lnTo>
                  <a:pt x="4984" y="118"/>
                </a:lnTo>
                <a:lnTo>
                  <a:pt x="4978" y="118"/>
                </a:lnTo>
                <a:lnTo>
                  <a:pt x="4976" y="122"/>
                </a:lnTo>
                <a:lnTo>
                  <a:pt x="4974" y="124"/>
                </a:lnTo>
                <a:lnTo>
                  <a:pt x="4972" y="132"/>
                </a:lnTo>
                <a:lnTo>
                  <a:pt x="4976" y="140"/>
                </a:lnTo>
                <a:lnTo>
                  <a:pt x="4978" y="148"/>
                </a:lnTo>
                <a:lnTo>
                  <a:pt x="4978" y="154"/>
                </a:lnTo>
                <a:lnTo>
                  <a:pt x="4978" y="158"/>
                </a:lnTo>
                <a:lnTo>
                  <a:pt x="4976" y="160"/>
                </a:lnTo>
                <a:lnTo>
                  <a:pt x="4974" y="162"/>
                </a:lnTo>
                <a:lnTo>
                  <a:pt x="4968" y="162"/>
                </a:lnTo>
                <a:lnTo>
                  <a:pt x="4958" y="162"/>
                </a:lnTo>
                <a:lnTo>
                  <a:pt x="4950" y="160"/>
                </a:lnTo>
                <a:lnTo>
                  <a:pt x="4944" y="156"/>
                </a:lnTo>
                <a:lnTo>
                  <a:pt x="4938" y="152"/>
                </a:lnTo>
                <a:lnTo>
                  <a:pt x="4930" y="146"/>
                </a:lnTo>
                <a:lnTo>
                  <a:pt x="4920" y="140"/>
                </a:lnTo>
                <a:lnTo>
                  <a:pt x="4906" y="136"/>
                </a:lnTo>
                <a:lnTo>
                  <a:pt x="4888" y="132"/>
                </a:lnTo>
                <a:lnTo>
                  <a:pt x="4870" y="128"/>
                </a:lnTo>
                <a:lnTo>
                  <a:pt x="4852" y="124"/>
                </a:lnTo>
                <a:lnTo>
                  <a:pt x="4822" y="112"/>
                </a:lnTo>
                <a:lnTo>
                  <a:pt x="4790" y="104"/>
                </a:lnTo>
                <a:lnTo>
                  <a:pt x="4772" y="100"/>
                </a:lnTo>
                <a:lnTo>
                  <a:pt x="4752" y="98"/>
                </a:lnTo>
                <a:lnTo>
                  <a:pt x="4732" y="98"/>
                </a:lnTo>
                <a:lnTo>
                  <a:pt x="4720" y="98"/>
                </a:lnTo>
                <a:lnTo>
                  <a:pt x="4712" y="102"/>
                </a:lnTo>
                <a:lnTo>
                  <a:pt x="4710" y="104"/>
                </a:lnTo>
                <a:lnTo>
                  <a:pt x="4710" y="106"/>
                </a:lnTo>
                <a:lnTo>
                  <a:pt x="4714" y="110"/>
                </a:lnTo>
                <a:lnTo>
                  <a:pt x="4722" y="118"/>
                </a:lnTo>
                <a:lnTo>
                  <a:pt x="4750" y="138"/>
                </a:lnTo>
                <a:lnTo>
                  <a:pt x="4764" y="146"/>
                </a:lnTo>
                <a:lnTo>
                  <a:pt x="4766" y="148"/>
                </a:lnTo>
                <a:lnTo>
                  <a:pt x="4764" y="150"/>
                </a:lnTo>
                <a:lnTo>
                  <a:pt x="4758" y="150"/>
                </a:lnTo>
                <a:lnTo>
                  <a:pt x="4748" y="148"/>
                </a:lnTo>
                <a:lnTo>
                  <a:pt x="4736" y="146"/>
                </a:lnTo>
                <a:lnTo>
                  <a:pt x="4724" y="146"/>
                </a:lnTo>
                <a:lnTo>
                  <a:pt x="4722" y="148"/>
                </a:lnTo>
                <a:lnTo>
                  <a:pt x="4720" y="150"/>
                </a:lnTo>
                <a:lnTo>
                  <a:pt x="4718" y="154"/>
                </a:lnTo>
                <a:lnTo>
                  <a:pt x="4722" y="158"/>
                </a:lnTo>
                <a:lnTo>
                  <a:pt x="4722" y="160"/>
                </a:lnTo>
                <a:lnTo>
                  <a:pt x="4714" y="158"/>
                </a:lnTo>
                <a:lnTo>
                  <a:pt x="4704" y="154"/>
                </a:lnTo>
                <a:lnTo>
                  <a:pt x="4688" y="150"/>
                </a:lnTo>
                <a:lnTo>
                  <a:pt x="4670" y="146"/>
                </a:lnTo>
                <a:lnTo>
                  <a:pt x="4660" y="146"/>
                </a:lnTo>
                <a:lnTo>
                  <a:pt x="4650" y="148"/>
                </a:lnTo>
                <a:lnTo>
                  <a:pt x="4642" y="150"/>
                </a:lnTo>
                <a:lnTo>
                  <a:pt x="4634" y="156"/>
                </a:lnTo>
                <a:lnTo>
                  <a:pt x="4626" y="162"/>
                </a:lnTo>
                <a:lnTo>
                  <a:pt x="4618" y="172"/>
                </a:lnTo>
                <a:lnTo>
                  <a:pt x="4606" y="190"/>
                </a:lnTo>
                <a:lnTo>
                  <a:pt x="4610" y="180"/>
                </a:lnTo>
                <a:lnTo>
                  <a:pt x="4612" y="168"/>
                </a:lnTo>
                <a:lnTo>
                  <a:pt x="4614" y="154"/>
                </a:lnTo>
                <a:lnTo>
                  <a:pt x="4610" y="138"/>
                </a:lnTo>
                <a:lnTo>
                  <a:pt x="4608" y="130"/>
                </a:lnTo>
                <a:lnTo>
                  <a:pt x="4604" y="124"/>
                </a:lnTo>
                <a:lnTo>
                  <a:pt x="4592" y="114"/>
                </a:lnTo>
                <a:lnTo>
                  <a:pt x="4582" y="108"/>
                </a:lnTo>
                <a:lnTo>
                  <a:pt x="4568" y="106"/>
                </a:lnTo>
                <a:lnTo>
                  <a:pt x="4554" y="108"/>
                </a:lnTo>
                <a:lnTo>
                  <a:pt x="4508" y="118"/>
                </a:lnTo>
                <a:lnTo>
                  <a:pt x="4476" y="124"/>
                </a:lnTo>
                <a:lnTo>
                  <a:pt x="4436" y="130"/>
                </a:lnTo>
                <a:lnTo>
                  <a:pt x="4394" y="134"/>
                </a:lnTo>
                <a:lnTo>
                  <a:pt x="4362" y="140"/>
                </a:lnTo>
                <a:lnTo>
                  <a:pt x="4338" y="144"/>
                </a:lnTo>
                <a:lnTo>
                  <a:pt x="4320" y="150"/>
                </a:lnTo>
                <a:lnTo>
                  <a:pt x="4308" y="156"/>
                </a:lnTo>
                <a:lnTo>
                  <a:pt x="4302" y="162"/>
                </a:lnTo>
                <a:lnTo>
                  <a:pt x="4302" y="166"/>
                </a:lnTo>
                <a:lnTo>
                  <a:pt x="4302" y="170"/>
                </a:lnTo>
                <a:lnTo>
                  <a:pt x="4306" y="176"/>
                </a:lnTo>
                <a:close/>
                <a:moveTo>
                  <a:pt x="5340" y="5242"/>
                </a:moveTo>
                <a:lnTo>
                  <a:pt x="5340" y="5242"/>
                </a:lnTo>
                <a:lnTo>
                  <a:pt x="5332" y="5236"/>
                </a:lnTo>
                <a:lnTo>
                  <a:pt x="5326" y="5232"/>
                </a:lnTo>
                <a:lnTo>
                  <a:pt x="5320" y="5232"/>
                </a:lnTo>
                <a:lnTo>
                  <a:pt x="5314" y="5234"/>
                </a:lnTo>
                <a:lnTo>
                  <a:pt x="5306" y="5234"/>
                </a:lnTo>
                <a:lnTo>
                  <a:pt x="5298" y="5234"/>
                </a:lnTo>
                <a:lnTo>
                  <a:pt x="5286" y="5230"/>
                </a:lnTo>
                <a:lnTo>
                  <a:pt x="5270" y="5222"/>
                </a:lnTo>
                <a:lnTo>
                  <a:pt x="5256" y="5212"/>
                </a:lnTo>
                <a:lnTo>
                  <a:pt x="5246" y="5204"/>
                </a:lnTo>
                <a:lnTo>
                  <a:pt x="5240" y="5198"/>
                </a:lnTo>
                <a:lnTo>
                  <a:pt x="5236" y="5192"/>
                </a:lnTo>
                <a:lnTo>
                  <a:pt x="5230" y="5178"/>
                </a:lnTo>
                <a:lnTo>
                  <a:pt x="5224" y="5172"/>
                </a:lnTo>
                <a:lnTo>
                  <a:pt x="5214" y="5162"/>
                </a:lnTo>
                <a:lnTo>
                  <a:pt x="5194" y="5144"/>
                </a:lnTo>
                <a:lnTo>
                  <a:pt x="5186" y="5136"/>
                </a:lnTo>
                <a:lnTo>
                  <a:pt x="5176" y="5130"/>
                </a:lnTo>
                <a:lnTo>
                  <a:pt x="5166" y="5126"/>
                </a:lnTo>
                <a:lnTo>
                  <a:pt x="5156" y="5124"/>
                </a:lnTo>
                <a:lnTo>
                  <a:pt x="5144" y="5122"/>
                </a:lnTo>
                <a:lnTo>
                  <a:pt x="5128" y="5124"/>
                </a:lnTo>
                <a:lnTo>
                  <a:pt x="5114" y="5126"/>
                </a:lnTo>
                <a:lnTo>
                  <a:pt x="5100" y="5126"/>
                </a:lnTo>
                <a:lnTo>
                  <a:pt x="5086" y="5124"/>
                </a:lnTo>
                <a:lnTo>
                  <a:pt x="5074" y="5122"/>
                </a:lnTo>
                <a:lnTo>
                  <a:pt x="5052" y="5114"/>
                </a:lnTo>
                <a:lnTo>
                  <a:pt x="5032" y="5106"/>
                </a:lnTo>
                <a:lnTo>
                  <a:pt x="5026" y="5104"/>
                </a:lnTo>
                <a:lnTo>
                  <a:pt x="5022" y="5104"/>
                </a:lnTo>
                <a:lnTo>
                  <a:pt x="5014" y="5108"/>
                </a:lnTo>
                <a:lnTo>
                  <a:pt x="5004" y="5114"/>
                </a:lnTo>
                <a:lnTo>
                  <a:pt x="4996" y="5120"/>
                </a:lnTo>
                <a:lnTo>
                  <a:pt x="4984" y="5134"/>
                </a:lnTo>
                <a:lnTo>
                  <a:pt x="4980" y="5136"/>
                </a:lnTo>
                <a:lnTo>
                  <a:pt x="4978" y="5136"/>
                </a:lnTo>
                <a:lnTo>
                  <a:pt x="4976" y="5136"/>
                </a:lnTo>
                <a:lnTo>
                  <a:pt x="4974" y="5130"/>
                </a:lnTo>
                <a:lnTo>
                  <a:pt x="4976" y="5126"/>
                </a:lnTo>
                <a:lnTo>
                  <a:pt x="4980" y="5112"/>
                </a:lnTo>
                <a:lnTo>
                  <a:pt x="4984" y="5100"/>
                </a:lnTo>
                <a:lnTo>
                  <a:pt x="4984" y="5094"/>
                </a:lnTo>
                <a:lnTo>
                  <a:pt x="4982" y="5092"/>
                </a:lnTo>
                <a:lnTo>
                  <a:pt x="4980" y="5086"/>
                </a:lnTo>
                <a:lnTo>
                  <a:pt x="4978" y="5082"/>
                </a:lnTo>
                <a:lnTo>
                  <a:pt x="4974" y="5072"/>
                </a:lnTo>
                <a:lnTo>
                  <a:pt x="4972" y="5068"/>
                </a:lnTo>
                <a:lnTo>
                  <a:pt x="4968" y="5064"/>
                </a:lnTo>
                <a:lnTo>
                  <a:pt x="4960" y="5060"/>
                </a:lnTo>
                <a:lnTo>
                  <a:pt x="4952" y="5058"/>
                </a:lnTo>
                <a:lnTo>
                  <a:pt x="4942" y="5054"/>
                </a:lnTo>
                <a:lnTo>
                  <a:pt x="4934" y="5050"/>
                </a:lnTo>
                <a:lnTo>
                  <a:pt x="4924" y="5042"/>
                </a:lnTo>
                <a:lnTo>
                  <a:pt x="4916" y="5036"/>
                </a:lnTo>
                <a:lnTo>
                  <a:pt x="4912" y="5034"/>
                </a:lnTo>
                <a:lnTo>
                  <a:pt x="4906" y="5032"/>
                </a:lnTo>
                <a:lnTo>
                  <a:pt x="4896" y="5032"/>
                </a:lnTo>
                <a:lnTo>
                  <a:pt x="4888" y="5028"/>
                </a:lnTo>
                <a:lnTo>
                  <a:pt x="4878" y="5024"/>
                </a:lnTo>
                <a:lnTo>
                  <a:pt x="4858" y="5020"/>
                </a:lnTo>
                <a:lnTo>
                  <a:pt x="4852" y="5022"/>
                </a:lnTo>
                <a:lnTo>
                  <a:pt x="4846" y="5022"/>
                </a:lnTo>
                <a:lnTo>
                  <a:pt x="4836" y="5028"/>
                </a:lnTo>
                <a:lnTo>
                  <a:pt x="4828" y="5036"/>
                </a:lnTo>
                <a:lnTo>
                  <a:pt x="4822" y="5046"/>
                </a:lnTo>
                <a:lnTo>
                  <a:pt x="4814" y="5060"/>
                </a:lnTo>
                <a:lnTo>
                  <a:pt x="4810" y="5060"/>
                </a:lnTo>
                <a:lnTo>
                  <a:pt x="4808" y="5056"/>
                </a:lnTo>
                <a:lnTo>
                  <a:pt x="4806" y="5048"/>
                </a:lnTo>
                <a:lnTo>
                  <a:pt x="4810" y="5040"/>
                </a:lnTo>
                <a:lnTo>
                  <a:pt x="4818" y="5026"/>
                </a:lnTo>
                <a:lnTo>
                  <a:pt x="4822" y="5018"/>
                </a:lnTo>
                <a:lnTo>
                  <a:pt x="4822" y="5012"/>
                </a:lnTo>
                <a:lnTo>
                  <a:pt x="4822" y="5008"/>
                </a:lnTo>
                <a:lnTo>
                  <a:pt x="4820" y="5006"/>
                </a:lnTo>
                <a:lnTo>
                  <a:pt x="4810" y="5000"/>
                </a:lnTo>
                <a:lnTo>
                  <a:pt x="4792" y="4996"/>
                </a:lnTo>
                <a:lnTo>
                  <a:pt x="4784" y="4998"/>
                </a:lnTo>
                <a:lnTo>
                  <a:pt x="4774" y="4998"/>
                </a:lnTo>
                <a:lnTo>
                  <a:pt x="4752" y="4996"/>
                </a:lnTo>
                <a:lnTo>
                  <a:pt x="4742" y="4994"/>
                </a:lnTo>
                <a:lnTo>
                  <a:pt x="4736" y="4998"/>
                </a:lnTo>
                <a:lnTo>
                  <a:pt x="4730" y="5002"/>
                </a:lnTo>
                <a:lnTo>
                  <a:pt x="4728" y="5010"/>
                </a:lnTo>
                <a:lnTo>
                  <a:pt x="4726" y="5018"/>
                </a:lnTo>
                <a:lnTo>
                  <a:pt x="4724" y="5026"/>
                </a:lnTo>
                <a:lnTo>
                  <a:pt x="4726" y="5040"/>
                </a:lnTo>
                <a:lnTo>
                  <a:pt x="4722" y="5036"/>
                </a:lnTo>
                <a:lnTo>
                  <a:pt x="4720" y="5036"/>
                </a:lnTo>
                <a:lnTo>
                  <a:pt x="4712" y="5042"/>
                </a:lnTo>
                <a:lnTo>
                  <a:pt x="4710" y="5044"/>
                </a:lnTo>
                <a:lnTo>
                  <a:pt x="4708" y="5044"/>
                </a:lnTo>
                <a:lnTo>
                  <a:pt x="4708" y="5042"/>
                </a:lnTo>
                <a:lnTo>
                  <a:pt x="4710" y="5034"/>
                </a:lnTo>
                <a:lnTo>
                  <a:pt x="4712" y="5026"/>
                </a:lnTo>
                <a:lnTo>
                  <a:pt x="4710" y="5020"/>
                </a:lnTo>
                <a:lnTo>
                  <a:pt x="4706" y="5020"/>
                </a:lnTo>
                <a:lnTo>
                  <a:pt x="4702" y="5020"/>
                </a:lnTo>
                <a:lnTo>
                  <a:pt x="4694" y="5024"/>
                </a:lnTo>
                <a:lnTo>
                  <a:pt x="4696" y="5020"/>
                </a:lnTo>
                <a:lnTo>
                  <a:pt x="4698" y="5014"/>
                </a:lnTo>
                <a:lnTo>
                  <a:pt x="4698" y="5010"/>
                </a:lnTo>
                <a:lnTo>
                  <a:pt x="4700" y="5004"/>
                </a:lnTo>
                <a:lnTo>
                  <a:pt x="4700" y="5000"/>
                </a:lnTo>
                <a:lnTo>
                  <a:pt x="4702" y="4996"/>
                </a:lnTo>
                <a:lnTo>
                  <a:pt x="4706" y="4994"/>
                </a:lnTo>
                <a:lnTo>
                  <a:pt x="4714" y="4990"/>
                </a:lnTo>
                <a:lnTo>
                  <a:pt x="4720" y="4986"/>
                </a:lnTo>
                <a:lnTo>
                  <a:pt x="4726" y="4980"/>
                </a:lnTo>
                <a:lnTo>
                  <a:pt x="4736" y="4964"/>
                </a:lnTo>
                <a:lnTo>
                  <a:pt x="4746" y="4950"/>
                </a:lnTo>
                <a:lnTo>
                  <a:pt x="4750" y="4944"/>
                </a:lnTo>
                <a:lnTo>
                  <a:pt x="4756" y="4940"/>
                </a:lnTo>
                <a:lnTo>
                  <a:pt x="4760" y="4938"/>
                </a:lnTo>
                <a:lnTo>
                  <a:pt x="4762" y="4932"/>
                </a:lnTo>
                <a:lnTo>
                  <a:pt x="4762" y="4926"/>
                </a:lnTo>
                <a:lnTo>
                  <a:pt x="4762" y="4918"/>
                </a:lnTo>
                <a:lnTo>
                  <a:pt x="4760" y="4912"/>
                </a:lnTo>
                <a:lnTo>
                  <a:pt x="4756" y="4906"/>
                </a:lnTo>
                <a:lnTo>
                  <a:pt x="4752" y="4902"/>
                </a:lnTo>
                <a:lnTo>
                  <a:pt x="4748" y="4902"/>
                </a:lnTo>
                <a:lnTo>
                  <a:pt x="4740" y="4902"/>
                </a:lnTo>
                <a:lnTo>
                  <a:pt x="4736" y="4900"/>
                </a:lnTo>
                <a:lnTo>
                  <a:pt x="4736" y="4896"/>
                </a:lnTo>
                <a:lnTo>
                  <a:pt x="4734" y="4892"/>
                </a:lnTo>
                <a:lnTo>
                  <a:pt x="4732" y="4886"/>
                </a:lnTo>
                <a:lnTo>
                  <a:pt x="4730" y="4884"/>
                </a:lnTo>
                <a:lnTo>
                  <a:pt x="4730" y="4882"/>
                </a:lnTo>
                <a:lnTo>
                  <a:pt x="4730" y="4878"/>
                </a:lnTo>
                <a:lnTo>
                  <a:pt x="4728" y="4874"/>
                </a:lnTo>
                <a:lnTo>
                  <a:pt x="4726" y="4870"/>
                </a:lnTo>
                <a:lnTo>
                  <a:pt x="4724" y="4868"/>
                </a:lnTo>
                <a:lnTo>
                  <a:pt x="4722" y="4864"/>
                </a:lnTo>
                <a:lnTo>
                  <a:pt x="4722" y="4860"/>
                </a:lnTo>
                <a:lnTo>
                  <a:pt x="4722" y="4854"/>
                </a:lnTo>
                <a:lnTo>
                  <a:pt x="4718" y="4848"/>
                </a:lnTo>
                <a:lnTo>
                  <a:pt x="4716" y="4828"/>
                </a:lnTo>
                <a:lnTo>
                  <a:pt x="4714" y="4806"/>
                </a:lnTo>
                <a:lnTo>
                  <a:pt x="4714" y="4800"/>
                </a:lnTo>
                <a:lnTo>
                  <a:pt x="4712" y="4800"/>
                </a:lnTo>
                <a:lnTo>
                  <a:pt x="4710" y="4798"/>
                </a:lnTo>
                <a:lnTo>
                  <a:pt x="4708" y="4794"/>
                </a:lnTo>
                <a:lnTo>
                  <a:pt x="4702" y="4780"/>
                </a:lnTo>
                <a:lnTo>
                  <a:pt x="4698" y="4776"/>
                </a:lnTo>
                <a:lnTo>
                  <a:pt x="4696" y="4776"/>
                </a:lnTo>
                <a:lnTo>
                  <a:pt x="4694" y="4778"/>
                </a:lnTo>
                <a:lnTo>
                  <a:pt x="4694" y="4780"/>
                </a:lnTo>
                <a:lnTo>
                  <a:pt x="4694" y="4784"/>
                </a:lnTo>
                <a:lnTo>
                  <a:pt x="4690" y="4792"/>
                </a:lnTo>
                <a:lnTo>
                  <a:pt x="4688" y="4790"/>
                </a:lnTo>
                <a:lnTo>
                  <a:pt x="4688" y="4786"/>
                </a:lnTo>
                <a:lnTo>
                  <a:pt x="4688" y="4782"/>
                </a:lnTo>
                <a:lnTo>
                  <a:pt x="4688" y="4778"/>
                </a:lnTo>
                <a:lnTo>
                  <a:pt x="4684" y="4764"/>
                </a:lnTo>
                <a:lnTo>
                  <a:pt x="4684" y="4762"/>
                </a:lnTo>
                <a:lnTo>
                  <a:pt x="4682" y="4764"/>
                </a:lnTo>
                <a:lnTo>
                  <a:pt x="4680" y="4766"/>
                </a:lnTo>
                <a:lnTo>
                  <a:pt x="4676" y="4764"/>
                </a:lnTo>
                <a:lnTo>
                  <a:pt x="4674" y="4758"/>
                </a:lnTo>
                <a:lnTo>
                  <a:pt x="4672" y="4754"/>
                </a:lnTo>
                <a:lnTo>
                  <a:pt x="4668" y="4752"/>
                </a:lnTo>
                <a:lnTo>
                  <a:pt x="4662" y="4748"/>
                </a:lnTo>
                <a:lnTo>
                  <a:pt x="4654" y="4744"/>
                </a:lnTo>
                <a:lnTo>
                  <a:pt x="4650" y="4740"/>
                </a:lnTo>
                <a:lnTo>
                  <a:pt x="4648" y="4734"/>
                </a:lnTo>
                <a:lnTo>
                  <a:pt x="4644" y="4730"/>
                </a:lnTo>
                <a:lnTo>
                  <a:pt x="4640" y="4726"/>
                </a:lnTo>
                <a:lnTo>
                  <a:pt x="4632" y="4722"/>
                </a:lnTo>
                <a:lnTo>
                  <a:pt x="4622" y="4718"/>
                </a:lnTo>
                <a:lnTo>
                  <a:pt x="4610" y="4712"/>
                </a:lnTo>
                <a:lnTo>
                  <a:pt x="4598" y="4708"/>
                </a:lnTo>
                <a:lnTo>
                  <a:pt x="4568" y="4698"/>
                </a:lnTo>
                <a:lnTo>
                  <a:pt x="4558" y="4696"/>
                </a:lnTo>
                <a:lnTo>
                  <a:pt x="4552" y="4696"/>
                </a:lnTo>
                <a:lnTo>
                  <a:pt x="4550" y="4700"/>
                </a:lnTo>
                <a:lnTo>
                  <a:pt x="4546" y="4700"/>
                </a:lnTo>
                <a:lnTo>
                  <a:pt x="4536" y="4698"/>
                </a:lnTo>
                <a:lnTo>
                  <a:pt x="4524" y="4698"/>
                </a:lnTo>
                <a:lnTo>
                  <a:pt x="4520" y="4700"/>
                </a:lnTo>
                <a:lnTo>
                  <a:pt x="4518" y="4702"/>
                </a:lnTo>
                <a:lnTo>
                  <a:pt x="4518" y="4704"/>
                </a:lnTo>
                <a:lnTo>
                  <a:pt x="4514" y="4706"/>
                </a:lnTo>
                <a:lnTo>
                  <a:pt x="4502" y="4702"/>
                </a:lnTo>
                <a:lnTo>
                  <a:pt x="4494" y="4700"/>
                </a:lnTo>
                <a:lnTo>
                  <a:pt x="4486" y="4698"/>
                </a:lnTo>
                <a:lnTo>
                  <a:pt x="4478" y="4698"/>
                </a:lnTo>
                <a:lnTo>
                  <a:pt x="4472" y="4702"/>
                </a:lnTo>
                <a:lnTo>
                  <a:pt x="4470" y="4700"/>
                </a:lnTo>
                <a:lnTo>
                  <a:pt x="4468" y="4698"/>
                </a:lnTo>
                <a:lnTo>
                  <a:pt x="4466" y="4692"/>
                </a:lnTo>
                <a:lnTo>
                  <a:pt x="4462" y="4684"/>
                </a:lnTo>
                <a:lnTo>
                  <a:pt x="4460" y="4682"/>
                </a:lnTo>
                <a:lnTo>
                  <a:pt x="4458" y="4682"/>
                </a:lnTo>
                <a:lnTo>
                  <a:pt x="4454" y="4680"/>
                </a:lnTo>
                <a:lnTo>
                  <a:pt x="4452" y="4678"/>
                </a:lnTo>
                <a:lnTo>
                  <a:pt x="4450" y="4670"/>
                </a:lnTo>
                <a:lnTo>
                  <a:pt x="4448" y="4666"/>
                </a:lnTo>
                <a:lnTo>
                  <a:pt x="4444" y="4664"/>
                </a:lnTo>
                <a:lnTo>
                  <a:pt x="4440" y="4660"/>
                </a:lnTo>
                <a:lnTo>
                  <a:pt x="4430" y="4656"/>
                </a:lnTo>
                <a:lnTo>
                  <a:pt x="4418" y="4654"/>
                </a:lnTo>
                <a:lnTo>
                  <a:pt x="4412" y="4650"/>
                </a:lnTo>
                <a:lnTo>
                  <a:pt x="4412" y="4646"/>
                </a:lnTo>
                <a:lnTo>
                  <a:pt x="4416" y="4638"/>
                </a:lnTo>
                <a:lnTo>
                  <a:pt x="4416" y="4630"/>
                </a:lnTo>
                <a:lnTo>
                  <a:pt x="4414" y="4624"/>
                </a:lnTo>
                <a:lnTo>
                  <a:pt x="4410" y="4618"/>
                </a:lnTo>
                <a:lnTo>
                  <a:pt x="4404" y="4612"/>
                </a:lnTo>
                <a:lnTo>
                  <a:pt x="4388" y="4598"/>
                </a:lnTo>
                <a:lnTo>
                  <a:pt x="4364" y="4582"/>
                </a:lnTo>
                <a:lnTo>
                  <a:pt x="4358" y="4576"/>
                </a:lnTo>
                <a:lnTo>
                  <a:pt x="4348" y="4572"/>
                </a:lnTo>
                <a:lnTo>
                  <a:pt x="4338" y="4570"/>
                </a:lnTo>
                <a:lnTo>
                  <a:pt x="4326" y="4572"/>
                </a:lnTo>
                <a:lnTo>
                  <a:pt x="4316" y="4574"/>
                </a:lnTo>
                <a:lnTo>
                  <a:pt x="4300" y="4576"/>
                </a:lnTo>
                <a:lnTo>
                  <a:pt x="4298" y="4576"/>
                </a:lnTo>
                <a:lnTo>
                  <a:pt x="4300" y="4572"/>
                </a:lnTo>
                <a:lnTo>
                  <a:pt x="4304" y="4568"/>
                </a:lnTo>
                <a:lnTo>
                  <a:pt x="4306" y="4564"/>
                </a:lnTo>
                <a:lnTo>
                  <a:pt x="4308" y="4554"/>
                </a:lnTo>
                <a:lnTo>
                  <a:pt x="4310" y="4546"/>
                </a:lnTo>
                <a:lnTo>
                  <a:pt x="4314" y="4544"/>
                </a:lnTo>
                <a:lnTo>
                  <a:pt x="4318" y="4540"/>
                </a:lnTo>
                <a:lnTo>
                  <a:pt x="4322" y="4536"/>
                </a:lnTo>
                <a:lnTo>
                  <a:pt x="4322" y="4534"/>
                </a:lnTo>
                <a:lnTo>
                  <a:pt x="4322" y="4532"/>
                </a:lnTo>
                <a:lnTo>
                  <a:pt x="4320" y="4530"/>
                </a:lnTo>
                <a:lnTo>
                  <a:pt x="4312" y="4526"/>
                </a:lnTo>
                <a:lnTo>
                  <a:pt x="4308" y="4522"/>
                </a:lnTo>
                <a:lnTo>
                  <a:pt x="4304" y="4518"/>
                </a:lnTo>
                <a:lnTo>
                  <a:pt x="4300" y="4514"/>
                </a:lnTo>
                <a:lnTo>
                  <a:pt x="4296" y="4512"/>
                </a:lnTo>
                <a:lnTo>
                  <a:pt x="4288" y="4510"/>
                </a:lnTo>
                <a:lnTo>
                  <a:pt x="4280" y="4510"/>
                </a:lnTo>
                <a:lnTo>
                  <a:pt x="4278" y="4508"/>
                </a:lnTo>
                <a:lnTo>
                  <a:pt x="4274" y="4504"/>
                </a:lnTo>
                <a:lnTo>
                  <a:pt x="4270" y="4500"/>
                </a:lnTo>
                <a:lnTo>
                  <a:pt x="4262" y="4496"/>
                </a:lnTo>
                <a:lnTo>
                  <a:pt x="4248" y="4488"/>
                </a:lnTo>
                <a:lnTo>
                  <a:pt x="4244" y="4484"/>
                </a:lnTo>
                <a:lnTo>
                  <a:pt x="4242" y="4480"/>
                </a:lnTo>
                <a:lnTo>
                  <a:pt x="4244" y="4478"/>
                </a:lnTo>
                <a:lnTo>
                  <a:pt x="4252" y="4476"/>
                </a:lnTo>
                <a:lnTo>
                  <a:pt x="4270" y="4472"/>
                </a:lnTo>
                <a:lnTo>
                  <a:pt x="4278" y="4468"/>
                </a:lnTo>
                <a:lnTo>
                  <a:pt x="4278" y="4466"/>
                </a:lnTo>
                <a:lnTo>
                  <a:pt x="4274" y="4464"/>
                </a:lnTo>
                <a:lnTo>
                  <a:pt x="4258" y="4460"/>
                </a:lnTo>
                <a:lnTo>
                  <a:pt x="4242" y="4460"/>
                </a:lnTo>
                <a:lnTo>
                  <a:pt x="4232" y="4464"/>
                </a:lnTo>
                <a:lnTo>
                  <a:pt x="4222" y="4466"/>
                </a:lnTo>
                <a:lnTo>
                  <a:pt x="4202" y="4468"/>
                </a:lnTo>
                <a:lnTo>
                  <a:pt x="4192" y="4468"/>
                </a:lnTo>
                <a:lnTo>
                  <a:pt x="4184" y="4470"/>
                </a:lnTo>
                <a:lnTo>
                  <a:pt x="4180" y="4472"/>
                </a:lnTo>
                <a:lnTo>
                  <a:pt x="4178" y="4474"/>
                </a:lnTo>
                <a:lnTo>
                  <a:pt x="4176" y="4480"/>
                </a:lnTo>
                <a:lnTo>
                  <a:pt x="4176" y="4484"/>
                </a:lnTo>
                <a:lnTo>
                  <a:pt x="4172" y="4486"/>
                </a:lnTo>
                <a:lnTo>
                  <a:pt x="4158" y="4492"/>
                </a:lnTo>
                <a:lnTo>
                  <a:pt x="4152" y="4494"/>
                </a:lnTo>
                <a:lnTo>
                  <a:pt x="4144" y="4496"/>
                </a:lnTo>
                <a:lnTo>
                  <a:pt x="4136" y="4494"/>
                </a:lnTo>
                <a:lnTo>
                  <a:pt x="4126" y="4492"/>
                </a:lnTo>
                <a:lnTo>
                  <a:pt x="4120" y="4486"/>
                </a:lnTo>
                <a:lnTo>
                  <a:pt x="4112" y="4476"/>
                </a:lnTo>
                <a:lnTo>
                  <a:pt x="4108" y="4472"/>
                </a:lnTo>
                <a:lnTo>
                  <a:pt x="4104" y="4470"/>
                </a:lnTo>
                <a:lnTo>
                  <a:pt x="4098" y="4468"/>
                </a:lnTo>
                <a:lnTo>
                  <a:pt x="4090" y="4468"/>
                </a:lnTo>
                <a:lnTo>
                  <a:pt x="4076" y="4470"/>
                </a:lnTo>
                <a:lnTo>
                  <a:pt x="4060" y="4474"/>
                </a:lnTo>
                <a:lnTo>
                  <a:pt x="4044" y="4476"/>
                </a:lnTo>
                <a:lnTo>
                  <a:pt x="4032" y="4478"/>
                </a:lnTo>
                <a:lnTo>
                  <a:pt x="4026" y="4476"/>
                </a:lnTo>
                <a:lnTo>
                  <a:pt x="4022" y="4472"/>
                </a:lnTo>
                <a:lnTo>
                  <a:pt x="4020" y="4468"/>
                </a:lnTo>
                <a:lnTo>
                  <a:pt x="4020" y="4460"/>
                </a:lnTo>
                <a:lnTo>
                  <a:pt x="4018" y="4448"/>
                </a:lnTo>
                <a:lnTo>
                  <a:pt x="4012" y="4438"/>
                </a:lnTo>
                <a:lnTo>
                  <a:pt x="4004" y="4434"/>
                </a:lnTo>
                <a:lnTo>
                  <a:pt x="3996" y="4430"/>
                </a:lnTo>
                <a:lnTo>
                  <a:pt x="3986" y="4426"/>
                </a:lnTo>
                <a:lnTo>
                  <a:pt x="3978" y="4422"/>
                </a:lnTo>
                <a:lnTo>
                  <a:pt x="3970" y="4416"/>
                </a:lnTo>
                <a:lnTo>
                  <a:pt x="3964" y="4406"/>
                </a:lnTo>
                <a:lnTo>
                  <a:pt x="3960" y="4396"/>
                </a:lnTo>
                <a:lnTo>
                  <a:pt x="3956" y="4390"/>
                </a:lnTo>
                <a:lnTo>
                  <a:pt x="3950" y="4390"/>
                </a:lnTo>
                <a:lnTo>
                  <a:pt x="3946" y="4394"/>
                </a:lnTo>
                <a:lnTo>
                  <a:pt x="3944" y="4398"/>
                </a:lnTo>
                <a:lnTo>
                  <a:pt x="3940" y="4406"/>
                </a:lnTo>
                <a:lnTo>
                  <a:pt x="3940" y="4412"/>
                </a:lnTo>
                <a:lnTo>
                  <a:pt x="3940" y="4416"/>
                </a:lnTo>
                <a:lnTo>
                  <a:pt x="3946" y="4424"/>
                </a:lnTo>
                <a:lnTo>
                  <a:pt x="3948" y="4430"/>
                </a:lnTo>
                <a:lnTo>
                  <a:pt x="3948" y="4434"/>
                </a:lnTo>
                <a:lnTo>
                  <a:pt x="3944" y="4436"/>
                </a:lnTo>
                <a:lnTo>
                  <a:pt x="3928" y="4440"/>
                </a:lnTo>
                <a:lnTo>
                  <a:pt x="3916" y="4444"/>
                </a:lnTo>
                <a:lnTo>
                  <a:pt x="3906" y="4448"/>
                </a:lnTo>
                <a:lnTo>
                  <a:pt x="3900" y="4452"/>
                </a:lnTo>
                <a:lnTo>
                  <a:pt x="3894" y="4458"/>
                </a:lnTo>
                <a:lnTo>
                  <a:pt x="3888" y="4464"/>
                </a:lnTo>
                <a:lnTo>
                  <a:pt x="3886" y="4462"/>
                </a:lnTo>
                <a:lnTo>
                  <a:pt x="3886" y="4456"/>
                </a:lnTo>
                <a:lnTo>
                  <a:pt x="3882" y="4448"/>
                </a:lnTo>
                <a:lnTo>
                  <a:pt x="3878" y="4440"/>
                </a:lnTo>
                <a:lnTo>
                  <a:pt x="3874" y="4434"/>
                </a:lnTo>
                <a:lnTo>
                  <a:pt x="3872" y="4430"/>
                </a:lnTo>
                <a:lnTo>
                  <a:pt x="3874" y="4426"/>
                </a:lnTo>
                <a:lnTo>
                  <a:pt x="3878" y="4422"/>
                </a:lnTo>
                <a:lnTo>
                  <a:pt x="3888" y="4416"/>
                </a:lnTo>
                <a:lnTo>
                  <a:pt x="3898" y="4410"/>
                </a:lnTo>
                <a:lnTo>
                  <a:pt x="3900" y="4410"/>
                </a:lnTo>
                <a:lnTo>
                  <a:pt x="3902" y="4406"/>
                </a:lnTo>
                <a:lnTo>
                  <a:pt x="3906" y="4402"/>
                </a:lnTo>
                <a:lnTo>
                  <a:pt x="3908" y="4398"/>
                </a:lnTo>
                <a:lnTo>
                  <a:pt x="3906" y="4394"/>
                </a:lnTo>
                <a:lnTo>
                  <a:pt x="3904" y="4390"/>
                </a:lnTo>
                <a:lnTo>
                  <a:pt x="3902" y="4386"/>
                </a:lnTo>
                <a:lnTo>
                  <a:pt x="3894" y="4384"/>
                </a:lnTo>
                <a:lnTo>
                  <a:pt x="3886" y="4384"/>
                </a:lnTo>
                <a:lnTo>
                  <a:pt x="3874" y="4386"/>
                </a:lnTo>
                <a:lnTo>
                  <a:pt x="3870" y="4390"/>
                </a:lnTo>
                <a:lnTo>
                  <a:pt x="3866" y="4392"/>
                </a:lnTo>
                <a:lnTo>
                  <a:pt x="3858" y="4402"/>
                </a:lnTo>
                <a:lnTo>
                  <a:pt x="3852" y="4410"/>
                </a:lnTo>
                <a:lnTo>
                  <a:pt x="3840" y="4418"/>
                </a:lnTo>
                <a:lnTo>
                  <a:pt x="3824" y="4428"/>
                </a:lnTo>
                <a:lnTo>
                  <a:pt x="3812" y="4434"/>
                </a:lnTo>
                <a:lnTo>
                  <a:pt x="3802" y="4436"/>
                </a:lnTo>
                <a:lnTo>
                  <a:pt x="3794" y="4434"/>
                </a:lnTo>
                <a:lnTo>
                  <a:pt x="3790" y="4432"/>
                </a:lnTo>
                <a:lnTo>
                  <a:pt x="3786" y="4432"/>
                </a:lnTo>
                <a:lnTo>
                  <a:pt x="3782" y="4434"/>
                </a:lnTo>
                <a:lnTo>
                  <a:pt x="3780" y="4442"/>
                </a:lnTo>
                <a:lnTo>
                  <a:pt x="3776" y="4448"/>
                </a:lnTo>
                <a:lnTo>
                  <a:pt x="3772" y="4452"/>
                </a:lnTo>
                <a:lnTo>
                  <a:pt x="3768" y="4450"/>
                </a:lnTo>
                <a:lnTo>
                  <a:pt x="3762" y="4450"/>
                </a:lnTo>
                <a:lnTo>
                  <a:pt x="3752" y="4446"/>
                </a:lnTo>
                <a:lnTo>
                  <a:pt x="3748" y="4446"/>
                </a:lnTo>
                <a:lnTo>
                  <a:pt x="3746" y="4450"/>
                </a:lnTo>
                <a:lnTo>
                  <a:pt x="3744" y="4456"/>
                </a:lnTo>
                <a:lnTo>
                  <a:pt x="3742" y="4460"/>
                </a:lnTo>
                <a:lnTo>
                  <a:pt x="3734" y="4470"/>
                </a:lnTo>
                <a:lnTo>
                  <a:pt x="3730" y="4476"/>
                </a:lnTo>
                <a:lnTo>
                  <a:pt x="3728" y="4484"/>
                </a:lnTo>
                <a:lnTo>
                  <a:pt x="3726" y="4492"/>
                </a:lnTo>
                <a:lnTo>
                  <a:pt x="3726" y="4506"/>
                </a:lnTo>
                <a:lnTo>
                  <a:pt x="3726" y="4518"/>
                </a:lnTo>
                <a:lnTo>
                  <a:pt x="3724" y="4524"/>
                </a:lnTo>
                <a:lnTo>
                  <a:pt x="3720" y="4528"/>
                </a:lnTo>
                <a:lnTo>
                  <a:pt x="3716" y="4530"/>
                </a:lnTo>
                <a:lnTo>
                  <a:pt x="3712" y="4530"/>
                </a:lnTo>
                <a:lnTo>
                  <a:pt x="3708" y="4530"/>
                </a:lnTo>
                <a:lnTo>
                  <a:pt x="3704" y="4534"/>
                </a:lnTo>
                <a:lnTo>
                  <a:pt x="3702" y="4540"/>
                </a:lnTo>
                <a:lnTo>
                  <a:pt x="3700" y="4548"/>
                </a:lnTo>
                <a:lnTo>
                  <a:pt x="3696" y="4554"/>
                </a:lnTo>
                <a:lnTo>
                  <a:pt x="3684" y="4560"/>
                </a:lnTo>
                <a:lnTo>
                  <a:pt x="3680" y="4562"/>
                </a:lnTo>
                <a:lnTo>
                  <a:pt x="3676" y="4566"/>
                </a:lnTo>
                <a:lnTo>
                  <a:pt x="3674" y="4572"/>
                </a:lnTo>
                <a:lnTo>
                  <a:pt x="3676" y="4580"/>
                </a:lnTo>
                <a:lnTo>
                  <a:pt x="3678" y="4592"/>
                </a:lnTo>
                <a:lnTo>
                  <a:pt x="3678" y="4598"/>
                </a:lnTo>
                <a:lnTo>
                  <a:pt x="3674" y="4596"/>
                </a:lnTo>
                <a:lnTo>
                  <a:pt x="3654" y="4566"/>
                </a:lnTo>
                <a:lnTo>
                  <a:pt x="3642" y="4552"/>
                </a:lnTo>
                <a:lnTo>
                  <a:pt x="3630" y="4540"/>
                </a:lnTo>
                <a:lnTo>
                  <a:pt x="3622" y="4534"/>
                </a:lnTo>
                <a:lnTo>
                  <a:pt x="3614" y="4530"/>
                </a:lnTo>
                <a:lnTo>
                  <a:pt x="3606" y="4528"/>
                </a:lnTo>
                <a:lnTo>
                  <a:pt x="3598" y="4528"/>
                </a:lnTo>
                <a:lnTo>
                  <a:pt x="3588" y="4528"/>
                </a:lnTo>
                <a:lnTo>
                  <a:pt x="3588" y="4526"/>
                </a:lnTo>
                <a:lnTo>
                  <a:pt x="3586" y="4524"/>
                </a:lnTo>
                <a:lnTo>
                  <a:pt x="3576" y="4520"/>
                </a:lnTo>
                <a:lnTo>
                  <a:pt x="3562" y="4520"/>
                </a:lnTo>
                <a:lnTo>
                  <a:pt x="3560" y="4522"/>
                </a:lnTo>
                <a:lnTo>
                  <a:pt x="3560" y="4524"/>
                </a:lnTo>
                <a:lnTo>
                  <a:pt x="3556" y="4530"/>
                </a:lnTo>
                <a:lnTo>
                  <a:pt x="3554" y="4534"/>
                </a:lnTo>
                <a:lnTo>
                  <a:pt x="3546" y="4536"/>
                </a:lnTo>
                <a:lnTo>
                  <a:pt x="3524" y="4546"/>
                </a:lnTo>
                <a:lnTo>
                  <a:pt x="3518" y="4552"/>
                </a:lnTo>
                <a:lnTo>
                  <a:pt x="3514" y="4556"/>
                </a:lnTo>
                <a:lnTo>
                  <a:pt x="3498" y="4562"/>
                </a:lnTo>
                <a:lnTo>
                  <a:pt x="3492" y="4562"/>
                </a:lnTo>
                <a:lnTo>
                  <a:pt x="3488" y="4560"/>
                </a:lnTo>
                <a:lnTo>
                  <a:pt x="3480" y="4552"/>
                </a:lnTo>
                <a:lnTo>
                  <a:pt x="3476" y="4546"/>
                </a:lnTo>
                <a:lnTo>
                  <a:pt x="3474" y="4544"/>
                </a:lnTo>
                <a:lnTo>
                  <a:pt x="3472" y="4542"/>
                </a:lnTo>
                <a:lnTo>
                  <a:pt x="3470" y="4542"/>
                </a:lnTo>
                <a:lnTo>
                  <a:pt x="3470" y="4544"/>
                </a:lnTo>
                <a:lnTo>
                  <a:pt x="3470" y="4548"/>
                </a:lnTo>
                <a:lnTo>
                  <a:pt x="3470" y="4550"/>
                </a:lnTo>
                <a:lnTo>
                  <a:pt x="3468" y="4552"/>
                </a:lnTo>
                <a:lnTo>
                  <a:pt x="3464" y="4552"/>
                </a:lnTo>
                <a:lnTo>
                  <a:pt x="3460" y="4550"/>
                </a:lnTo>
                <a:lnTo>
                  <a:pt x="3456" y="4546"/>
                </a:lnTo>
                <a:lnTo>
                  <a:pt x="3458" y="4544"/>
                </a:lnTo>
                <a:lnTo>
                  <a:pt x="3460" y="4542"/>
                </a:lnTo>
                <a:lnTo>
                  <a:pt x="3460" y="4540"/>
                </a:lnTo>
                <a:lnTo>
                  <a:pt x="3458" y="4538"/>
                </a:lnTo>
                <a:lnTo>
                  <a:pt x="3456" y="4540"/>
                </a:lnTo>
                <a:lnTo>
                  <a:pt x="3454" y="4538"/>
                </a:lnTo>
                <a:lnTo>
                  <a:pt x="3452" y="4534"/>
                </a:lnTo>
                <a:lnTo>
                  <a:pt x="3452" y="4530"/>
                </a:lnTo>
                <a:lnTo>
                  <a:pt x="3450" y="4528"/>
                </a:lnTo>
                <a:lnTo>
                  <a:pt x="3444" y="4524"/>
                </a:lnTo>
                <a:lnTo>
                  <a:pt x="3440" y="4516"/>
                </a:lnTo>
                <a:lnTo>
                  <a:pt x="3432" y="4508"/>
                </a:lnTo>
                <a:lnTo>
                  <a:pt x="3422" y="4498"/>
                </a:lnTo>
                <a:lnTo>
                  <a:pt x="3412" y="4484"/>
                </a:lnTo>
                <a:lnTo>
                  <a:pt x="3408" y="4474"/>
                </a:lnTo>
                <a:lnTo>
                  <a:pt x="3406" y="4466"/>
                </a:lnTo>
                <a:lnTo>
                  <a:pt x="3404" y="4460"/>
                </a:lnTo>
                <a:lnTo>
                  <a:pt x="3400" y="4456"/>
                </a:lnTo>
                <a:lnTo>
                  <a:pt x="3398" y="4452"/>
                </a:lnTo>
                <a:lnTo>
                  <a:pt x="3394" y="4444"/>
                </a:lnTo>
                <a:lnTo>
                  <a:pt x="3392" y="4436"/>
                </a:lnTo>
                <a:lnTo>
                  <a:pt x="3394" y="4430"/>
                </a:lnTo>
                <a:lnTo>
                  <a:pt x="3396" y="4426"/>
                </a:lnTo>
                <a:lnTo>
                  <a:pt x="3398" y="4424"/>
                </a:lnTo>
                <a:lnTo>
                  <a:pt x="3400" y="4422"/>
                </a:lnTo>
                <a:lnTo>
                  <a:pt x="3400" y="4416"/>
                </a:lnTo>
                <a:lnTo>
                  <a:pt x="3400" y="4412"/>
                </a:lnTo>
                <a:lnTo>
                  <a:pt x="3398" y="4410"/>
                </a:lnTo>
                <a:lnTo>
                  <a:pt x="3396" y="4410"/>
                </a:lnTo>
                <a:lnTo>
                  <a:pt x="3396" y="4408"/>
                </a:lnTo>
                <a:lnTo>
                  <a:pt x="3396" y="4404"/>
                </a:lnTo>
                <a:lnTo>
                  <a:pt x="3400" y="4390"/>
                </a:lnTo>
                <a:lnTo>
                  <a:pt x="3402" y="4384"/>
                </a:lnTo>
                <a:lnTo>
                  <a:pt x="3404" y="4384"/>
                </a:lnTo>
                <a:lnTo>
                  <a:pt x="3408" y="4384"/>
                </a:lnTo>
                <a:lnTo>
                  <a:pt x="3408" y="4378"/>
                </a:lnTo>
                <a:lnTo>
                  <a:pt x="3406" y="4364"/>
                </a:lnTo>
                <a:lnTo>
                  <a:pt x="3404" y="4344"/>
                </a:lnTo>
                <a:lnTo>
                  <a:pt x="3404" y="4334"/>
                </a:lnTo>
                <a:lnTo>
                  <a:pt x="3404" y="4330"/>
                </a:lnTo>
                <a:lnTo>
                  <a:pt x="3406" y="4326"/>
                </a:lnTo>
                <a:lnTo>
                  <a:pt x="3408" y="4318"/>
                </a:lnTo>
                <a:lnTo>
                  <a:pt x="3410" y="4306"/>
                </a:lnTo>
                <a:lnTo>
                  <a:pt x="3414" y="4296"/>
                </a:lnTo>
                <a:lnTo>
                  <a:pt x="3418" y="4288"/>
                </a:lnTo>
                <a:lnTo>
                  <a:pt x="3420" y="4284"/>
                </a:lnTo>
                <a:lnTo>
                  <a:pt x="3418" y="4280"/>
                </a:lnTo>
                <a:lnTo>
                  <a:pt x="3416" y="4274"/>
                </a:lnTo>
                <a:lnTo>
                  <a:pt x="3416" y="4268"/>
                </a:lnTo>
                <a:lnTo>
                  <a:pt x="3418" y="4262"/>
                </a:lnTo>
                <a:lnTo>
                  <a:pt x="3422" y="4256"/>
                </a:lnTo>
                <a:lnTo>
                  <a:pt x="3420" y="4254"/>
                </a:lnTo>
                <a:lnTo>
                  <a:pt x="3418" y="4250"/>
                </a:lnTo>
                <a:lnTo>
                  <a:pt x="3414" y="4244"/>
                </a:lnTo>
                <a:lnTo>
                  <a:pt x="3406" y="4238"/>
                </a:lnTo>
                <a:lnTo>
                  <a:pt x="3390" y="4230"/>
                </a:lnTo>
                <a:lnTo>
                  <a:pt x="3380" y="4220"/>
                </a:lnTo>
                <a:lnTo>
                  <a:pt x="3372" y="4214"/>
                </a:lnTo>
                <a:lnTo>
                  <a:pt x="3360" y="4210"/>
                </a:lnTo>
                <a:lnTo>
                  <a:pt x="3350" y="4206"/>
                </a:lnTo>
                <a:lnTo>
                  <a:pt x="3344" y="4208"/>
                </a:lnTo>
                <a:lnTo>
                  <a:pt x="3340" y="4210"/>
                </a:lnTo>
                <a:lnTo>
                  <a:pt x="3334" y="4210"/>
                </a:lnTo>
                <a:lnTo>
                  <a:pt x="3328" y="4210"/>
                </a:lnTo>
                <a:lnTo>
                  <a:pt x="3320" y="4206"/>
                </a:lnTo>
                <a:lnTo>
                  <a:pt x="3308" y="4204"/>
                </a:lnTo>
                <a:lnTo>
                  <a:pt x="3306" y="4204"/>
                </a:lnTo>
                <a:lnTo>
                  <a:pt x="3308" y="4206"/>
                </a:lnTo>
                <a:lnTo>
                  <a:pt x="3308" y="4208"/>
                </a:lnTo>
                <a:lnTo>
                  <a:pt x="3304" y="4212"/>
                </a:lnTo>
                <a:lnTo>
                  <a:pt x="3294" y="4216"/>
                </a:lnTo>
                <a:lnTo>
                  <a:pt x="3278" y="4216"/>
                </a:lnTo>
                <a:lnTo>
                  <a:pt x="3268" y="4214"/>
                </a:lnTo>
                <a:lnTo>
                  <a:pt x="3258" y="4214"/>
                </a:lnTo>
                <a:lnTo>
                  <a:pt x="3248" y="4214"/>
                </a:lnTo>
                <a:lnTo>
                  <a:pt x="3244" y="4214"/>
                </a:lnTo>
                <a:lnTo>
                  <a:pt x="3242" y="4214"/>
                </a:lnTo>
                <a:lnTo>
                  <a:pt x="3242" y="4210"/>
                </a:lnTo>
                <a:lnTo>
                  <a:pt x="3240" y="4208"/>
                </a:lnTo>
                <a:lnTo>
                  <a:pt x="3236" y="4208"/>
                </a:lnTo>
                <a:lnTo>
                  <a:pt x="3232" y="4210"/>
                </a:lnTo>
                <a:lnTo>
                  <a:pt x="3228" y="4216"/>
                </a:lnTo>
                <a:lnTo>
                  <a:pt x="3222" y="4220"/>
                </a:lnTo>
                <a:lnTo>
                  <a:pt x="3220" y="4222"/>
                </a:lnTo>
                <a:lnTo>
                  <a:pt x="3216" y="4220"/>
                </a:lnTo>
                <a:lnTo>
                  <a:pt x="3206" y="4210"/>
                </a:lnTo>
                <a:lnTo>
                  <a:pt x="3202" y="4208"/>
                </a:lnTo>
                <a:lnTo>
                  <a:pt x="3200" y="4208"/>
                </a:lnTo>
                <a:lnTo>
                  <a:pt x="3202" y="4210"/>
                </a:lnTo>
                <a:lnTo>
                  <a:pt x="3204" y="4214"/>
                </a:lnTo>
                <a:lnTo>
                  <a:pt x="3202" y="4218"/>
                </a:lnTo>
                <a:lnTo>
                  <a:pt x="3200" y="4220"/>
                </a:lnTo>
                <a:lnTo>
                  <a:pt x="3198" y="4218"/>
                </a:lnTo>
                <a:lnTo>
                  <a:pt x="3194" y="4214"/>
                </a:lnTo>
                <a:lnTo>
                  <a:pt x="3188" y="4210"/>
                </a:lnTo>
                <a:lnTo>
                  <a:pt x="3188" y="4206"/>
                </a:lnTo>
                <a:lnTo>
                  <a:pt x="3190" y="4202"/>
                </a:lnTo>
                <a:lnTo>
                  <a:pt x="3196" y="4196"/>
                </a:lnTo>
                <a:lnTo>
                  <a:pt x="3202" y="4188"/>
                </a:lnTo>
                <a:lnTo>
                  <a:pt x="3210" y="4182"/>
                </a:lnTo>
                <a:lnTo>
                  <a:pt x="3212" y="4176"/>
                </a:lnTo>
                <a:lnTo>
                  <a:pt x="3214" y="4166"/>
                </a:lnTo>
                <a:lnTo>
                  <a:pt x="3216" y="4144"/>
                </a:lnTo>
                <a:lnTo>
                  <a:pt x="3218" y="4120"/>
                </a:lnTo>
                <a:lnTo>
                  <a:pt x="3222" y="4098"/>
                </a:lnTo>
                <a:lnTo>
                  <a:pt x="3222" y="4092"/>
                </a:lnTo>
                <a:lnTo>
                  <a:pt x="3222" y="4090"/>
                </a:lnTo>
                <a:lnTo>
                  <a:pt x="3220" y="4088"/>
                </a:lnTo>
                <a:lnTo>
                  <a:pt x="3218" y="4088"/>
                </a:lnTo>
                <a:lnTo>
                  <a:pt x="3214" y="4090"/>
                </a:lnTo>
                <a:lnTo>
                  <a:pt x="3212" y="4090"/>
                </a:lnTo>
                <a:lnTo>
                  <a:pt x="3212" y="4084"/>
                </a:lnTo>
                <a:lnTo>
                  <a:pt x="3220" y="4066"/>
                </a:lnTo>
                <a:lnTo>
                  <a:pt x="3224" y="4064"/>
                </a:lnTo>
                <a:lnTo>
                  <a:pt x="3226" y="4068"/>
                </a:lnTo>
                <a:lnTo>
                  <a:pt x="3224" y="4074"/>
                </a:lnTo>
                <a:lnTo>
                  <a:pt x="3222" y="4078"/>
                </a:lnTo>
                <a:lnTo>
                  <a:pt x="3224" y="4082"/>
                </a:lnTo>
                <a:lnTo>
                  <a:pt x="3228" y="4086"/>
                </a:lnTo>
                <a:lnTo>
                  <a:pt x="3230" y="4094"/>
                </a:lnTo>
                <a:lnTo>
                  <a:pt x="3232" y="4094"/>
                </a:lnTo>
                <a:lnTo>
                  <a:pt x="3234" y="4092"/>
                </a:lnTo>
                <a:lnTo>
                  <a:pt x="3238" y="4076"/>
                </a:lnTo>
                <a:lnTo>
                  <a:pt x="3242" y="4058"/>
                </a:lnTo>
                <a:lnTo>
                  <a:pt x="3246" y="4044"/>
                </a:lnTo>
                <a:lnTo>
                  <a:pt x="3246" y="4042"/>
                </a:lnTo>
                <a:lnTo>
                  <a:pt x="3244" y="4040"/>
                </a:lnTo>
                <a:lnTo>
                  <a:pt x="3240" y="4042"/>
                </a:lnTo>
                <a:lnTo>
                  <a:pt x="3238" y="4042"/>
                </a:lnTo>
                <a:lnTo>
                  <a:pt x="3242" y="4036"/>
                </a:lnTo>
                <a:lnTo>
                  <a:pt x="3250" y="4028"/>
                </a:lnTo>
                <a:lnTo>
                  <a:pt x="3250" y="4026"/>
                </a:lnTo>
                <a:lnTo>
                  <a:pt x="3244" y="4028"/>
                </a:lnTo>
                <a:lnTo>
                  <a:pt x="3238" y="4028"/>
                </a:lnTo>
                <a:lnTo>
                  <a:pt x="3236" y="4026"/>
                </a:lnTo>
                <a:lnTo>
                  <a:pt x="3238" y="4022"/>
                </a:lnTo>
                <a:lnTo>
                  <a:pt x="3242" y="4018"/>
                </a:lnTo>
                <a:lnTo>
                  <a:pt x="3246" y="4016"/>
                </a:lnTo>
                <a:lnTo>
                  <a:pt x="3248" y="4012"/>
                </a:lnTo>
                <a:lnTo>
                  <a:pt x="3248" y="4002"/>
                </a:lnTo>
                <a:lnTo>
                  <a:pt x="3252" y="3988"/>
                </a:lnTo>
                <a:lnTo>
                  <a:pt x="3256" y="3980"/>
                </a:lnTo>
                <a:lnTo>
                  <a:pt x="3264" y="3970"/>
                </a:lnTo>
                <a:lnTo>
                  <a:pt x="3274" y="3956"/>
                </a:lnTo>
                <a:lnTo>
                  <a:pt x="3276" y="3950"/>
                </a:lnTo>
                <a:lnTo>
                  <a:pt x="3274" y="3946"/>
                </a:lnTo>
                <a:lnTo>
                  <a:pt x="3274" y="3940"/>
                </a:lnTo>
                <a:lnTo>
                  <a:pt x="3274" y="3936"/>
                </a:lnTo>
                <a:lnTo>
                  <a:pt x="3272" y="3934"/>
                </a:lnTo>
                <a:lnTo>
                  <a:pt x="3270" y="3932"/>
                </a:lnTo>
                <a:lnTo>
                  <a:pt x="3266" y="3928"/>
                </a:lnTo>
                <a:lnTo>
                  <a:pt x="3264" y="3926"/>
                </a:lnTo>
                <a:lnTo>
                  <a:pt x="3262" y="3924"/>
                </a:lnTo>
                <a:lnTo>
                  <a:pt x="3256" y="3926"/>
                </a:lnTo>
                <a:lnTo>
                  <a:pt x="3252" y="3928"/>
                </a:lnTo>
                <a:lnTo>
                  <a:pt x="3254" y="3928"/>
                </a:lnTo>
                <a:lnTo>
                  <a:pt x="3260" y="3930"/>
                </a:lnTo>
                <a:lnTo>
                  <a:pt x="3260" y="3932"/>
                </a:lnTo>
                <a:lnTo>
                  <a:pt x="3256" y="3934"/>
                </a:lnTo>
                <a:lnTo>
                  <a:pt x="3254" y="3934"/>
                </a:lnTo>
                <a:lnTo>
                  <a:pt x="3250" y="3934"/>
                </a:lnTo>
                <a:lnTo>
                  <a:pt x="3242" y="3930"/>
                </a:lnTo>
                <a:lnTo>
                  <a:pt x="3230" y="3926"/>
                </a:lnTo>
                <a:lnTo>
                  <a:pt x="3222" y="3926"/>
                </a:lnTo>
                <a:lnTo>
                  <a:pt x="3214" y="3926"/>
                </a:lnTo>
                <a:lnTo>
                  <a:pt x="3202" y="3928"/>
                </a:lnTo>
                <a:lnTo>
                  <a:pt x="3196" y="3932"/>
                </a:lnTo>
                <a:lnTo>
                  <a:pt x="3192" y="3934"/>
                </a:lnTo>
                <a:lnTo>
                  <a:pt x="3180" y="3936"/>
                </a:lnTo>
                <a:lnTo>
                  <a:pt x="3162" y="3940"/>
                </a:lnTo>
                <a:lnTo>
                  <a:pt x="3146" y="3944"/>
                </a:lnTo>
                <a:lnTo>
                  <a:pt x="3140" y="3948"/>
                </a:lnTo>
                <a:lnTo>
                  <a:pt x="3134" y="3950"/>
                </a:lnTo>
                <a:lnTo>
                  <a:pt x="3132" y="3954"/>
                </a:lnTo>
                <a:lnTo>
                  <a:pt x="3130" y="3960"/>
                </a:lnTo>
                <a:lnTo>
                  <a:pt x="3130" y="3966"/>
                </a:lnTo>
                <a:lnTo>
                  <a:pt x="3126" y="3972"/>
                </a:lnTo>
                <a:lnTo>
                  <a:pt x="3124" y="3980"/>
                </a:lnTo>
                <a:lnTo>
                  <a:pt x="3126" y="3994"/>
                </a:lnTo>
                <a:lnTo>
                  <a:pt x="3126" y="4006"/>
                </a:lnTo>
                <a:lnTo>
                  <a:pt x="3124" y="4010"/>
                </a:lnTo>
                <a:lnTo>
                  <a:pt x="3122" y="4010"/>
                </a:lnTo>
                <a:lnTo>
                  <a:pt x="3118" y="4016"/>
                </a:lnTo>
                <a:lnTo>
                  <a:pt x="3118" y="4020"/>
                </a:lnTo>
                <a:lnTo>
                  <a:pt x="3116" y="4026"/>
                </a:lnTo>
                <a:lnTo>
                  <a:pt x="3114" y="4034"/>
                </a:lnTo>
                <a:lnTo>
                  <a:pt x="3112" y="4042"/>
                </a:lnTo>
                <a:lnTo>
                  <a:pt x="3108" y="4046"/>
                </a:lnTo>
                <a:lnTo>
                  <a:pt x="3104" y="4050"/>
                </a:lnTo>
                <a:lnTo>
                  <a:pt x="3094" y="4058"/>
                </a:lnTo>
                <a:lnTo>
                  <a:pt x="3086" y="4062"/>
                </a:lnTo>
                <a:lnTo>
                  <a:pt x="3084" y="4064"/>
                </a:lnTo>
                <a:lnTo>
                  <a:pt x="3084" y="4066"/>
                </a:lnTo>
                <a:lnTo>
                  <a:pt x="3088" y="4068"/>
                </a:lnTo>
                <a:lnTo>
                  <a:pt x="3092" y="4070"/>
                </a:lnTo>
                <a:lnTo>
                  <a:pt x="3092" y="4074"/>
                </a:lnTo>
                <a:lnTo>
                  <a:pt x="3092" y="4076"/>
                </a:lnTo>
                <a:lnTo>
                  <a:pt x="3086" y="4082"/>
                </a:lnTo>
                <a:lnTo>
                  <a:pt x="3080" y="4084"/>
                </a:lnTo>
                <a:lnTo>
                  <a:pt x="3072" y="4084"/>
                </a:lnTo>
                <a:lnTo>
                  <a:pt x="3070" y="4082"/>
                </a:lnTo>
                <a:lnTo>
                  <a:pt x="3070" y="4080"/>
                </a:lnTo>
                <a:lnTo>
                  <a:pt x="3068" y="4074"/>
                </a:lnTo>
                <a:lnTo>
                  <a:pt x="3066" y="4072"/>
                </a:lnTo>
                <a:lnTo>
                  <a:pt x="3058" y="4070"/>
                </a:lnTo>
                <a:lnTo>
                  <a:pt x="3046" y="4072"/>
                </a:lnTo>
                <a:lnTo>
                  <a:pt x="3038" y="4074"/>
                </a:lnTo>
                <a:lnTo>
                  <a:pt x="3034" y="4076"/>
                </a:lnTo>
                <a:lnTo>
                  <a:pt x="3028" y="4080"/>
                </a:lnTo>
                <a:lnTo>
                  <a:pt x="3012" y="4084"/>
                </a:lnTo>
                <a:lnTo>
                  <a:pt x="2996" y="4086"/>
                </a:lnTo>
                <a:lnTo>
                  <a:pt x="2986" y="4090"/>
                </a:lnTo>
                <a:lnTo>
                  <a:pt x="2978" y="4096"/>
                </a:lnTo>
                <a:lnTo>
                  <a:pt x="2968" y="4098"/>
                </a:lnTo>
                <a:lnTo>
                  <a:pt x="2964" y="4098"/>
                </a:lnTo>
                <a:lnTo>
                  <a:pt x="2962" y="4096"/>
                </a:lnTo>
                <a:lnTo>
                  <a:pt x="2956" y="4088"/>
                </a:lnTo>
                <a:lnTo>
                  <a:pt x="2954" y="4082"/>
                </a:lnTo>
                <a:lnTo>
                  <a:pt x="2948" y="4078"/>
                </a:lnTo>
                <a:lnTo>
                  <a:pt x="2938" y="4072"/>
                </a:lnTo>
                <a:lnTo>
                  <a:pt x="2924" y="4070"/>
                </a:lnTo>
                <a:lnTo>
                  <a:pt x="2912" y="4066"/>
                </a:lnTo>
                <a:lnTo>
                  <a:pt x="2904" y="4060"/>
                </a:lnTo>
                <a:lnTo>
                  <a:pt x="2900" y="4052"/>
                </a:lnTo>
                <a:lnTo>
                  <a:pt x="2894" y="4042"/>
                </a:lnTo>
                <a:lnTo>
                  <a:pt x="2884" y="4016"/>
                </a:lnTo>
                <a:lnTo>
                  <a:pt x="2876" y="4000"/>
                </a:lnTo>
                <a:lnTo>
                  <a:pt x="2866" y="3986"/>
                </a:lnTo>
                <a:lnTo>
                  <a:pt x="2858" y="3976"/>
                </a:lnTo>
                <a:lnTo>
                  <a:pt x="2854" y="3966"/>
                </a:lnTo>
                <a:lnTo>
                  <a:pt x="2848" y="3950"/>
                </a:lnTo>
                <a:lnTo>
                  <a:pt x="2846" y="3936"/>
                </a:lnTo>
                <a:lnTo>
                  <a:pt x="2844" y="3932"/>
                </a:lnTo>
                <a:lnTo>
                  <a:pt x="2842" y="3932"/>
                </a:lnTo>
                <a:lnTo>
                  <a:pt x="2840" y="3930"/>
                </a:lnTo>
                <a:lnTo>
                  <a:pt x="2838" y="3926"/>
                </a:lnTo>
                <a:lnTo>
                  <a:pt x="2834" y="3916"/>
                </a:lnTo>
                <a:lnTo>
                  <a:pt x="2832" y="3886"/>
                </a:lnTo>
                <a:lnTo>
                  <a:pt x="2830" y="3876"/>
                </a:lnTo>
                <a:lnTo>
                  <a:pt x="2828" y="3874"/>
                </a:lnTo>
                <a:lnTo>
                  <a:pt x="2828" y="3872"/>
                </a:lnTo>
                <a:lnTo>
                  <a:pt x="2830" y="3866"/>
                </a:lnTo>
                <a:lnTo>
                  <a:pt x="2832" y="3856"/>
                </a:lnTo>
                <a:lnTo>
                  <a:pt x="2832" y="3846"/>
                </a:lnTo>
                <a:lnTo>
                  <a:pt x="2832" y="3826"/>
                </a:lnTo>
                <a:lnTo>
                  <a:pt x="2834" y="3792"/>
                </a:lnTo>
                <a:lnTo>
                  <a:pt x="2840" y="3760"/>
                </a:lnTo>
                <a:lnTo>
                  <a:pt x="2846" y="3738"/>
                </a:lnTo>
                <a:lnTo>
                  <a:pt x="2852" y="3724"/>
                </a:lnTo>
                <a:lnTo>
                  <a:pt x="2856" y="3706"/>
                </a:lnTo>
                <a:lnTo>
                  <a:pt x="2854" y="3688"/>
                </a:lnTo>
                <a:lnTo>
                  <a:pt x="2850" y="3668"/>
                </a:lnTo>
                <a:lnTo>
                  <a:pt x="2848" y="3650"/>
                </a:lnTo>
                <a:lnTo>
                  <a:pt x="2846" y="3636"/>
                </a:lnTo>
                <a:lnTo>
                  <a:pt x="2850" y="3626"/>
                </a:lnTo>
                <a:lnTo>
                  <a:pt x="2854" y="3618"/>
                </a:lnTo>
                <a:lnTo>
                  <a:pt x="2860" y="3610"/>
                </a:lnTo>
                <a:lnTo>
                  <a:pt x="2864" y="3602"/>
                </a:lnTo>
                <a:lnTo>
                  <a:pt x="2866" y="3596"/>
                </a:lnTo>
                <a:lnTo>
                  <a:pt x="2870" y="3592"/>
                </a:lnTo>
                <a:lnTo>
                  <a:pt x="2880" y="3586"/>
                </a:lnTo>
                <a:lnTo>
                  <a:pt x="2886" y="3582"/>
                </a:lnTo>
                <a:lnTo>
                  <a:pt x="2888" y="3578"/>
                </a:lnTo>
                <a:lnTo>
                  <a:pt x="2888" y="3576"/>
                </a:lnTo>
                <a:lnTo>
                  <a:pt x="2880" y="3568"/>
                </a:lnTo>
                <a:lnTo>
                  <a:pt x="2878" y="3566"/>
                </a:lnTo>
                <a:lnTo>
                  <a:pt x="2882" y="3566"/>
                </a:lnTo>
                <a:lnTo>
                  <a:pt x="2888" y="3568"/>
                </a:lnTo>
                <a:lnTo>
                  <a:pt x="2890" y="3566"/>
                </a:lnTo>
                <a:lnTo>
                  <a:pt x="2892" y="3566"/>
                </a:lnTo>
                <a:lnTo>
                  <a:pt x="2894" y="3566"/>
                </a:lnTo>
                <a:lnTo>
                  <a:pt x="2898" y="3568"/>
                </a:lnTo>
                <a:lnTo>
                  <a:pt x="2902" y="3568"/>
                </a:lnTo>
                <a:lnTo>
                  <a:pt x="2914" y="3564"/>
                </a:lnTo>
                <a:lnTo>
                  <a:pt x="2926" y="3556"/>
                </a:lnTo>
                <a:lnTo>
                  <a:pt x="2936" y="3546"/>
                </a:lnTo>
                <a:lnTo>
                  <a:pt x="2942" y="3538"/>
                </a:lnTo>
                <a:lnTo>
                  <a:pt x="2948" y="3534"/>
                </a:lnTo>
                <a:lnTo>
                  <a:pt x="2966" y="3522"/>
                </a:lnTo>
                <a:lnTo>
                  <a:pt x="2982" y="3512"/>
                </a:lnTo>
                <a:lnTo>
                  <a:pt x="2990" y="3508"/>
                </a:lnTo>
                <a:lnTo>
                  <a:pt x="3006" y="3508"/>
                </a:lnTo>
                <a:lnTo>
                  <a:pt x="3014" y="3508"/>
                </a:lnTo>
                <a:lnTo>
                  <a:pt x="3022" y="3510"/>
                </a:lnTo>
                <a:lnTo>
                  <a:pt x="3032" y="3514"/>
                </a:lnTo>
                <a:lnTo>
                  <a:pt x="3042" y="3518"/>
                </a:lnTo>
                <a:lnTo>
                  <a:pt x="3046" y="3520"/>
                </a:lnTo>
                <a:lnTo>
                  <a:pt x="3052" y="3520"/>
                </a:lnTo>
                <a:lnTo>
                  <a:pt x="3060" y="3518"/>
                </a:lnTo>
                <a:lnTo>
                  <a:pt x="3066" y="3520"/>
                </a:lnTo>
                <a:lnTo>
                  <a:pt x="3068" y="3522"/>
                </a:lnTo>
                <a:lnTo>
                  <a:pt x="3074" y="3520"/>
                </a:lnTo>
                <a:lnTo>
                  <a:pt x="3074" y="3518"/>
                </a:lnTo>
                <a:lnTo>
                  <a:pt x="3072" y="3516"/>
                </a:lnTo>
                <a:lnTo>
                  <a:pt x="3066" y="3514"/>
                </a:lnTo>
                <a:lnTo>
                  <a:pt x="3060" y="3512"/>
                </a:lnTo>
                <a:lnTo>
                  <a:pt x="3058" y="3510"/>
                </a:lnTo>
                <a:lnTo>
                  <a:pt x="3062" y="3508"/>
                </a:lnTo>
                <a:lnTo>
                  <a:pt x="3070" y="3506"/>
                </a:lnTo>
                <a:lnTo>
                  <a:pt x="3076" y="3506"/>
                </a:lnTo>
                <a:lnTo>
                  <a:pt x="3080" y="3512"/>
                </a:lnTo>
                <a:lnTo>
                  <a:pt x="3082" y="3516"/>
                </a:lnTo>
                <a:lnTo>
                  <a:pt x="3084" y="3520"/>
                </a:lnTo>
                <a:lnTo>
                  <a:pt x="3086" y="3520"/>
                </a:lnTo>
                <a:lnTo>
                  <a:pt x="3092" y="3522"/>
                </a:lnTo>
                <a:lnTo>
                  <a:pt x="3096" y="3526"/>
                </a:lnTo>
                <a:lnTo>
                  <a:pt x="3096" y="3528"/>
                </a:lnTo>
                <a:lnTo>
                  <a:pt x="3094" y="3530"/>
                </a:lnTo>
                <a:lnTo>
                  <a:pt x="3092" y="3532"/>
                </a:lnTo>
                <a:lnTo>
                  <a:pt x="3094" y="3534"/>
                </a:lnTo>
                <a:lnTo>
                  <a:pt x="3102" y="3538"/>
                </a:lnTo>
                <a:lnTo>
                  <a:pt x="3112" y="3540"/>
                </a:lnTo>
                <a:lnTo>
                  <a:pt x="3118" y="3540"/>
                </a:lnTo>
                <a:lnTo>
                  <a:pt x="3122" y="3536"/>
                </a:lnTo>
                <a:lnTo>
                  <a:pt x="3126" y="3534"/>
                </a:lnTo>
                <a:lnTo>
                  <a:pt x="3130" y="3534"/>
                </a:lnTo>
                <a:lnTo>
                  <a:pt x="3134" y="3540"/>
                </a:lnTo>
                <a:lnTo>
                  <a:pt x="3136" y="3542"/>
                </a:lnTo>
                <a:lnTo>
                  <a:pt x="3138" y="3542"/>
                </a:lnTo>
                <a:lnTo>
                  <a:pt x="3142" y="3540"/>
                </a:lnTo>
                <a:lnTo>
                  <a:pt x="3144" y="3534"/>
                </a:lnTo>
                <a:lnTo>
                  <a:pt x="3144" y="3532"/>
                </a:lnTo>
                <a:lnTo>
                  <a:pt x="3144" y="3528"/>
                </a:lnTo>
                <a:lnTo>
                  <a:pt x="3142" y="3522"/>
                </a:lnTo>
                <a:lnTo>
                  <a:pt x="3146" y="3522"/>
                </a:lnTo>
                <a:lnTo>
                  <a:pt x="3152" y="3526"/>
                </a:lnTo>
                <a:lnTo>
                  <a:pt x="3160" y="3532"/>
                </a:lnTo>
                <a:lnTo>
                  <a:pt x="3166" y="3542"/>
                </a:lnTo>
                <a:lnTo>
                  <a:pt x="3168" y="3548"/>
                </a:lnTo>
                <a:lnTo>
                  <a:pt x="3168" y="3550"/>
                </a:lnTo>
                <a:lnTo>
                  <a:pt x="3170" y="3550"/>
                </a:lnTo>
                <a:lnTo>
                  <a:pt x="3178" y="3546"/>
                </a:lnTo>
                <a:lnTo>
                  <a:pt x="3182" y="3542"/>
                </a:lnTo>
                <a:lnTo>
                  <a:pt x="3182" y="3538"/>
                </a:lnTo>
                <a:lnTo>
                  <a:pt x="3182" y="3536"/>
                </a:lnTo>
                <a:lnTo>
                  <a:pt x="3182" y="3534"/>
                </a:lnTo>
                <a:lnTo>
                  <a:pt x="3174" y="3528"/>
                </a:lnTo>
                <a:lnTo>
                  <a:pt x="3164" y="3522"/>
                </a:lnTo>
                <a:lnTo>
                  <a:pt x="3160" y="3520"/>
                </a:lnTo>
                <a:lnTo>
                  <a:pt x="3158" y="3516"/>
                </a:lnTo>
                <a:lnTo>
                  <a:pt x="3160" y="3514"/>
                </a:lnTo>
                <a:lnTo>
                  <a:pt x="3164" y="3512"/>
                </a:lnTo>
                <a:lnTo>
                  <a:pt x="3170" y="3508"/>
                </a:lnTo>
                <a:lnTo>
                  <a:pt x="3172" y="3504"/>
                </a:lnTo>
                <a:lnTo>
                  <a:pt x="3172" y="3500"/>
                </a:lnTo>
                <a:lnTo>
                  <a:pt x="3170" y="3496"/>
                </a:lnTo>
                <a:lnTo>
                  <a:pt x="3168" y="3494"/>
                </a:lnTo>
                <a:lnTo>
                  <a:pt x="3166" y="3496"/>
                </a:lnTo>
                <a:lnTo>
                  <a:pt x="3162" y="3500"/>
                </a:lnTo>
                <a:lnTo>
                  <a:pt x="3160" y="3502"/>
                </a:lnTo>
                <a:lnTo>
                  <a:pt x="3156" y="3500"/>
                </a:lnTo>
                <a:lnTo>
                  <a:pt x="3154" y="3498"/>
                </a:lnTo>
                <a:lnTo>
                  <a:pt x="3158" y="3494"/>
                </a:lnTo>
                <a:lnTo>
                  <a:pt x="3158" y="3492"/>
                </a:lnTo>
                <a:lnTo>
                  <a:pt x="3154" y="3490"/>
                </a:lnTo>
                <a:lnTo>
                  <a:pt x="3148" y="3490"/>
                </a:lnTo>
                <a:lnTo>
                  <a:pt x="3146" y="3492"/>
                </a:lnTo>
                <a:lnTo>
                  <a:pt x="3142" y="3494"/>
                </a:lnTo>
                <a:lnTo>
                  <a:pt x="3134" y="3492"/>
                </a:lnTo>
                <a:lnTo>
                  <a:pt x="3130" y="3490"/>
                </a:lnTo>
                <a:lnTo>
                  <a:pt x="3128" y="3486"/>
                </a:lnTo>
                <a:lnTo>
                  <a:pt x="3128" y="3484"/>
                </a:lnTo>
                <a:lnTo>
                  <a:pt x="3130" y="3480"/>
                </a:lnTo>
                <a:lnTo>
                  <a:pt x="3132" y="3478"/>
                </a:lnTo>
                <a:lnTo>
                  <a:pt x="3138" y="3476"/>
                </a:lnTo>
                <a:lnTo>
                  <a:pt x="3142" y="3476"/>
                </a:lnTo>
                <a:lnTo>
                  <a:pt x="3148" y="3478"/>
                </a:lnTo>
                <a:lnTo>
                  <a:pt x="3158" y="3482"/>
                </a:lnTo>
                <a:lnTo>
                  <a:pt x="3164" y="3484"/>
                </a:lnTo>
                <a:lnTo>
                  <a:pt x="3170" y="3482"/>
                </a:lnTo>
                <a:lnTo>
                  <a:pt x="3178" y="3478"/>
                </a:lnTo>
                <a:lnTo>
                  <a:pt x="3184" y="3476"/>
                </a:lnTo>
                <a:lnTo>
                  <a:pt x="3190" y="3474"/>
                </a:lnTo>
                <a:lnTo>
                  <a:pt x="3204" y="3476"/>
                </a:lnTo>
                <a:lnTo>
                  <a:pt x="3216" y="3478"/>
                </a:lnTo>
                <a:lnTo>
                  <a:pt x="3220" y="3476"/>
                </a:lnTo>
                <a:lnTo>
                  <a:pt x="3222" y="3474"/>
                </a:lnTo>
                <a:lnTo>
                  <a:pt x="3224" y="3460"/>
                </a:lnTo>
                <a:lnTo>
                  <a:pt x="3226" y="3462"/>
                </a:lnTo>
                <a:lnTo>
                  <a:pt x="3232" y="3472"/>
                </a:lnTo>
                <a:lnTo>
                  <a:pt x="3232" y="3476"/>
                </a:lnTo>
                <a:lnTo>
                  <a:pt x="3232" y="3480"/>
                </a:lnTo>
                <a:lnTo>
                  <a:pt x="3226" y="3484"/>
                </a:lnTo>
                <a:lnTo>
                  <a:pt x="3226" y="3486"/>
                </a:lnTo>
                <a:lnTo>
                  <a:pt x="3234" y="3482"/>
                </a:lnTo>
                <a:lnTo>
                  <a:pt x="3268" y="3476"/>
                </a:lnTo>
                <a:lnTo>
                  <a:pt x="3284" y="3476"/>
                </a:lnTo>
                <a:lnTo>
                  <a:pt x="3296" y="3478"/>
                </a:lnTo>
                <a:lnTo>
                  <a:pt x="3314" y="3484"/>
                </a:lnTo>
                <a:lnTo>
                  <a:pt x="3318" y="3486"/>
                </a:lnTo>
                <a:lnTo>
                  <a:pt x="3320" y="3490"/>
                </a:lnTo>
                <a:lnTo>
                  <a:pt x="3324" y="3494"/>
                </a:lnTo>
                <a:lnTo>
                  <a:pt x="3326" y="3496"/>
                </a:lnTo>
                <a:lnTo>
                  <a:pt x="3330" y="3498"/>
                </a:lnTo>
                <a:lnTo>
                  <a:pt x="3332" y="3506"/>
                </a:lnTo>
                <a:lnTo>
                  <a:pt x="3332" y="3510"/>
                </a:lnTo>
                <a:lnTo>
                  <a:pt x="3336" y="3510"/>
                </a:lnTo>
                <a:lnTo>
                  <a:pt x="3342" y="3510"/>
                </a:lnTo>
                <a:lnTo>
                  <a:pt x="3348" y="3508"/>
                </a:lnTo>
                <a:lnTo>
                  <a:pt x="3360" y="3504"/>
                </a:lnTo>
                <a:lnTo>
                  <a:pt x="3368" y="3500"/>
                </a:lnTo>
                <a:lnTo>
                  <a:pt x="3372" y="3500"/>
                </a:lnTo>
                <a:lnTo>
                  <a:pt x="3372" y="3498"/>
                </a:lnTo>
                <a:lnTo>
                  <a:pt x="3374" y="3496"/>
                </a:lnTo>
                <a:lnTo>
                  <a:pt x="3376" y="3492"/>
                </a:lnTo>
                <a:lnTo>
                  <a:pt x="3382" y="3490"/>
                </a:lnTo>
                <a:lnTo>
                  <a:pt x="3388" y="3492"/>
                </a:lnTo>
                <a:lnTo>
                  <a:pt x="3394" y="3498"/>
                </a:lnTo>
                <a:lnTo>
                  <a:pt x="3408" y="3514"/>
                </a:lnTo>
                <a:lnTo>
                  <a:pt x="3420" y="3530"/>
                </a:lnTo>
                <a:lnTo>
                  <a:pt x="3424" y="3536"/>
                </a:lnTo>
                <a:lnTo>
                  <a:pt x="3428" y="3538"/>
                </a:lnTo>
                <a:lnTo>
                  <a:pt x="3432" y="3540"/>
                </a:lnTo>
                <a:lnTo>
                  <a:pt x="3436" y="3542"/>
                </a:lnTo>
                <a:lnTo>
                  <a:pt x="3440" y="3554"/>
                </a:lnTo>
                <a:lnTo>
                  <a:pt x="3440" y="3570"/>
                </a:lnTo>
                <a:lnTo>
                  <a:pt x="3438" y="3584"/>
                </a:lnTo>
                <a:lnTo>
                  <a:pt x="3434" y="3598"/>
                </a:lnTo>
                <a:lnTo>
                  <a:pt x="3434" y="3610"/>
                </a:lnTo>
                <a:lnTo>
                  <a:pt x="3438" y="3616"/>
                </a:lnTo>
                <a:lnTo>
                  <a:pt x="3440" y="3616"/>
                </a:lnTo>
                <a:lnTo>
                  <a:pt x="3442" y="3616"/>
                </a:lnTo>
                <a:lnTo>
                  <a:pt x="3446" y="3610"/>
                </a:lnTo>
                <a:lnTo>
                  <a:pt x="3450" y="3610"/>
                </a:lnTo>
                <a:lnTo>
                  <a:pt x="3452" y="3610"/>
                </a:lnTo>
                <a:lnTo>
                  <a:pt x="3452" y="3612"/>
                </a:lnTo>
                <a:lnTo>
                  <a:pt x="3448" y="3618"/>
                </a:lnTo>
                <a:lnTo>
                  <a:pt x="3446" y="3622"/>
                </a:lnTo>
                <a:lnTo>
                  <a:pt x="3444" y="3626"/>
                </a:lnTo>
                <a:lnTo>
                  <a:pt x="3446" y="3638"/>
                </a:lnTo>
                <a:lnTo>
                  <a:pt x="3450" y="3648"/>
                </a:lnTo>
                <a:lnTo>
                  <a:pt x="3456" y="3658"/>
                </a:lnTo>
                <a:lnTo>
                  <a:pt x="3458" y="3660"/>
                </a:lnTo>
                <a:lnTo>
                  <a:pt x="3460" y="3660"/>
                </a:lnTo>
                <a:lnTo>
                  <a:pt x="3462" y="3658"/>
                </a:lnTo>
                <a:lnTo>
                  <a:pt x="3464" y="3666"/>
                </a:lnTo>
                <a:lnTo>
                  <a:pt x="3466" y="3674"/>
                </a:lnTo>
                <a:lnTo>
                  <a:pt x="3470" y="3678"/>
                </a:lnTo>
                <a:lnTo>
                  <a:pt x="3474" y="3682"/>
                </a:lnTo>
                <a:lnTo>
                  <a:pt x="3476" y="3694"/>
                </a:lnTo>
                <a:lnTo>
                  <a:pt x="3478" y="3700"/>
                </a:lnTo>
                <a:lnTo>
                  <a:pt x="3480" y="3704"/>
                </a:lnTo>
                <a:lnTo>
                  <a:pt x="3484" y="3706"/>
                </a:lnTo>
                <a:lnTo>
                  <a:pt x="3486" y="3708"/>
                </a:lnTo>
                <a:lnTo>
                  <a:pt x="3494" y="3712"/>
                </a:lnTo>
                <a:lnTo>
                  <a:pt x="3496" y="3714"/>
                </a:lnTo>
                <a:lnTo>
                  <a:pt x="3498" y="3720"/>
                </a:lnTo>
                <a:lnTo>
                  <a:pt x="3502" y="3732"/>
                </a:lnTo>
                <a:lnTo>
                  <a:pt x="3504" y="3734"/>
                </a:lnTo>
                <a:lnTo>
                  <a:pt x="3506" y="3736"/>
                </a:lnTo>
                <a:lnTo>
                  <a:pt x="3504" y="3738"/>
                </a:lnTo>
                <a:lnTo>
                  <a:pt x="3502" y="3744"/>
                </a:lnTo>
                <a:lnTo>
                  <a:pt x="3504" y="3748"/>
                </a:lnTo>
                <a:lnTo>
                  <a:pt x="3508" y="3748"/>
                </a:lnTo>
                <a:lnTo>
                  <a:pt x="3518" y="3746"/>
                </a:lnTo>
                <a:lnTo>
                  <a:pt x="3522" y="3744"/>
                </a:lnTo>
                <a:lnTo>
                  <a:pt x="3524" y="3746"/>
                </a:lnTo>
                <a:lnTo>
                  <a:pt x="3526" y="3748"/>
                </a:lnTo>
                <a:lnTo>
                  <a:pt x="3526" y="3750"/>
                </a:lnTo>
                <a:lnTo>
                  <a:pt x="3530" y="3744"/>
                </a:lnTo>
                <a:lnTo>
                  <a:pt x="3536" y="3734"/>
                </a:lnTo>
                <a:lnTo>
                  <a:pt x="3536" y="3730"/>
                </a:lnTo>
                <a:lnTo>
                  <a:pt x="3536" y="3726"/>
                </a:lnTo>
                <a:lnTo>
                  <a:pt x="3540" y="3718"/>
                </a:lnTo>
                <a:lnTo>
                  <a:pt x="3544" y="3708"/>
                </a:lnTo>
                <a:lnTo>
                  <a:pt x="3544" y="3698"/>
                </a:lnTo>
                <a:lnTo>
                  <a:pt x="3546" y="3686"/>
                </a:lnTo>
                <a:lnTo>
                  <a:pt x="3546" y="3670"/>
                </a:lnTo>
                <a:lnTo>
                  <a:pt x="3546" y="3662"/>
                </a:lnTo>
                <a:lnTo>
                  <a:pt x="3544" y="3650"/>
                </a:lnTo>
                <a:lnTo>
                  <a:pt x="3536" y="3626"/>
                </a:lnTo>
                <a:lnTo>
                  <a:pt x="3528" y="3602"/>
                </a:lnTo>
                <a:lnTo>
                  <a:pt x="3526" y="3590"/>
                </a:lnTo>
                <a:lnTo>
                  <a:pt x="3526" y="3580"/>
                </a:lnTo>
                <a:lnTo>
                  <a:pt x="3526" y="3576"/>
                </a:lnTo>
                <a:lnTo>
                  <a:pt x="3524" y="3568"/>
                </a:lnTo>
                <a:lnTo>
                  <a:pt x="3514" y="3550"/>
                </a:lnTo>
                <a:lnTo>
                  <a:pt x="3508" y="3536"/>
                </a:lnTo>
                <a:lnTo>
                  <a:pt x="3502" y="3522"/>
                </a:lnTo>
                <a:lnTo>
                  <a:pt x="3496" y="3504"/>
                </a:lnTo>
                <a:lnTo>
                  <a:pt x="3492" y="3482"/>
                </a:lnTo>
                <a:lnTo>
                  <a:pt x="3490" y="3460"/>
                </a:lnTo>
                <a:lnTo>
                  <a:pt x="3492" y="3440"/>
                </a:lnTo>
                <a:lnTo>
                  <a:pt x="3496" y="3422"/>
                </a:lnTo>
                <a:lnTo>
                  <a:pt x="3502" y="3408"/>
                </a:lnTo>
                <a:lnTo>
                  <a:pt x="3508" y="3396"/>
                </a:lnTo>
                <a:lnTo>
                  <a:pt x="3514" y="3388"/>
                </a:lnTo>
                <a:lnTo>
                  <a:pt x="3526" y="3376"/>
                </a:lnTo>
                <a:lnTo>
                  <a:pt x="3528" y="3374"/>
                </a:lnTo>
                <a:lnTo>
                  <a:pt x="3530" y="3370"/>
                </a:lnTo>
                <a:lnTo>
                  <a:pt x="3528" y="3368"/>
                </a:lnTo>
                <a:lnTo>
                  <a:pt x="3528" y="3366"/>
                </a:lnTo>
                <a:lnTo>
                  <a:pt x="3536" y="3364"/>
                </a:lnTo>
                <a:lnTo>
                  <a:pt x="3542" y="3362"/>
                </a:lnTo>
                <a:lnTo>
                  <a:pt x="3548" y="3360"/>
                </a:lnTo>
                <a:lnTo>
                  <a:pt x="3556" y="3352"/>
                </a:lnTo>
                <a:lnTo>
                  <a:pt x="3564" y="3342"/>
                </a:lnTo>
                <a:lnTo>
                  <a:pt x="3568" y="3340"/>
                </a:lnTo>
                <a:lnTo>
                  <a:pt x="3572" y="3338"/>
                </a:lnTo>
                <a:lnTo>
                  <a:pt x="3574" y="3336"/>
                </a:lnTo>
                <a:lnTo>
                  <a:pt x="3576" y="3334"/>
                </a:lnTo>
                <a:lnTo>
                  <a:pt x="3582" y="3322"/>
                </a:lnTo>
                <a:lnTo>
                  <a:pt x="3588" y="3308"/>
                </a:lnTo>
                <a:lnTo>
                  <a:pt x="3592" y="3302"/>
                </a:lnTo>
                <a:lnTo>
                  <a:pt x="3600" y="3296"/>
                </a:lnTo>
                <a:lnTo>
                  <a:pt x="3606" y="3292"/>
                </a:lnTo>
                <a:lnTo>
                  <a:pt x="3614" y="3290"/>
                </a:lnTo>
                <a:lnTo>
                  <a:pt x="3624" y="3290"/>
                </a:lnTo>
                <a:lnTo>
                  <a:pt x="3628" y="3290"/>
                </a:lnTo>
                <a:lnTo>
                  <a:pt x="3632" y="3288"/>
                </a:lnTo>
                <a:lnTo>
                  <a:pt x="3634" y="3286"/>
                </a:lnTo>
                <a:lnTo>
                  <a:pt x="3636" y="3280"/>
                </a:lnTo>
                <a:lnTo>
                  <a:pt x="3638" y="3274"/>
                </a:lnTo>
                <a:lnTo>
                  <a:pt x="3642" y="3268"/>
                </a:lnTo>
                <a:lnTo>
                  <a:pt x="3654" y="3256"/>
                </a:lnTo>
                <a:lnTo>
                  <a:pt x="3666" y="3250"/>
                </a:lnTo>
                <a:lnTo>
                  <a:pt x="3680" y="3246"/>
                </a:lnTo>
                <a:lnTo>
                  <a:pt x="3690" y="3244"/>
                </a:lnTo>
                <a:lnTo>
                  <a:pt x="3698" y="3238"/>
                </a:lnTo>
                <a:lnTo>
                  <a:pt x="3700" y="3234"/>
                </a:lnTo>
                <a:lnTo>
                  <a:pt x="3698" y="3232"/>
                </a:lnTo>
                <a:lnTo>
                  <a:pt x="3696" y="3230"/>
                </a:lnTo>
                <a:lnTo>
                  <a:pt x="3694" y="3228"/>
                </a:lnTo>
                <a:lnTo>
                  <a:pt x="3692" y="3230"/>
                </a:lnTo>
                <a:lnTo>
                  <a:pt x="3686" y="3232"/>
                </a:lnTo>
                <a:lnTo>
                  <a:pt x="3680" y="3236"/>
                </a:lnTo>
                <a:lnTo>
                  <a:pt x="3678" y="3236"/>
                </a:lnTo>
                <a:lnTo>
                  <a:pt x="3674" y="3234"/>
                </a:lnTo>
                <a:lnTo>
                  <a:pt x="3672" y="3232"/>
                </a:lnTo>
                <a:lnTo>
                  <a:pt x="3674" y="3232"/>
                </a:lnTo>
                <a:lnTo>
                  <a:pt x="3680" y="3230"/>
                </a:lnTo>
                <a:lnTo>
                  <a:pt x="3682" y="3228"/>
                </a:lnTo>
                <a:lnTo>
                  <a:pt x="3686" y="3224"/>
                </a:lnTo>
                <a:lnTo>
                  <a:pt x="3686" y="3220"/>
                </a:lnTo>
                <a:lnTo>
                  <a:pt x="3684" y="3216"/>
                </a:lnTo>
                <a:lnTo>
                  <a:pt x="3680" y="3210"/>
                </a:lnTo>
                <a:lnTo>
                  <a:pt x="3676" y="3208"/>
                </a:lnTo>
                <a:lnTo>
                  <a:pt x="3682" y="3208"/>
                </a:lnTo>
                <a:lnTo>
                  <a:pt x="3692" y="3210"/>
                </a:lnTo>
                <a:lnTo>
                  <a:pt x="3698" y="3214"/>
                </a:lnTo>
                <a:lnTo>
                  <a:pt x="3700" y="3214"/>
                </a:lnTo>
                <a:lnTo>
                  <a:pt x="3702" y="3214"/>
                </a:lnTo>
                <a:lnTo>
                  <a:pt x="3706" y="3208"/>
                </a:lnTo>
                <a:lnTo>
                  <a:pt x="3712" y="3202"/>
                </a:lnTo>
                <a:lnTo>
                  <a:pt x="3714" y="3202"/>
                </a:lnTo>
                <a:lnTo>
                  <a:pt x="3716" y="3200"/>
                </a:lnTo>
                <a:lnTo>
                  <a:pt x="3718" y="3194"/>
                </a:lnTo>
                <a:lnTo>
                  <a:pt x="3720" y="3186"/>
                </a:lnTo>
                <a:lnTo>
                  <a:pt x="3718" y="3182"/>
                </a:lnTo>
                <a:lnTo>
                  <a:pt x="3716" y="3180"/>
                </a:lnTo>
                <a:lnTo>
                  <a:pt x="3712" y="3182"/>
                </a:lnTo>
                <a:lnTo>
                  <a:pt x="3710" y="3184"/>
                </a:lnTo>
                <a:lnTo>
                  <a:pt x="3708" y="3182"/>
                </a:lnTo>
                <a:lnTo>
                  <a:pt x="3704" y="3180"/>
                </a:lnTo>
                <a:lnTo>
                  <a:pt x="3696" y="3180"/>
                </a:lnTo>
                <a:lnTo>
                  <a:pt x="3684" y="3182"/>
                </a:lnTo>
                <a:lnTo>
                  <a:pt x="3680" y="3180"/>
                </a:lnTo>
                <a:lnTo>
                  <a:pt x="3678" y="3176"/>
                </a:lnTo>
                <a:lnTo>
                  <a:pt x="3678" y="3170"/>
                </a:lnTo>
                <a:lnTo>
                  <a:pt x="3678" y="3168"/>
                </a:lnTo>
                <a:lnTo>
                  <a:pt x="3682" y="3172"/>
                </a:lnTo>
                <a:lnTo>
                  <a:pt x="3684" y="3174"/>
                </a:lnTo>
                <a:lnTo>
                  <a:pt x="3686" y="3176"/>
                </a:lnTo>
                <a:lnTo>
                  <a:pt x="3692" y="3176"/>
                </a:lnTo>
                <a:lnTo>
                  <a:pt x="3696" y="3172"/>
                </a:lnTo>
                <a:lnTo>
                  <a:pt x="3704" y="3170"/>
                </a:lnTo>
                <a:lnTo>
                  <a:pt x="3710" y="3170"/>
                </a:lnTo>
                <a:lnTo>
                  <a:pt x="3714" y="3172"/>
                </a:lnTo>
                <a:lnTo>
                  <a:pt x="3718" y="3176"/>
                </a:lnTo>
                <a:lnTo>
                  <a:pt x="3724" y="3184"/>
                </a:lnTo>
                <a:lnTo>
                  <a:pt x="3726" y="3186"/>
                </a:lnTo>
                <a:lnTo>
                  <a:pt x="3728" y="3188"/>
                </a:lnTo>
                <a:lnTo>
                  <a:pt x="3728" y="3186"/>
                </a:lnTo>
                <a:lnTo>
                  <a:pt x="3728" y="3184"/>
                </a:lnTo>
                <a:lnTo>
                  <a:pt x="3724" y="3176"/>
                </a:lnTo>
                <a:lnTo>
                  <a:pt x="3718" y="3160"/>
                </a:lnTo>
                <a:lnTo>
                  <a:pt x="3712" y="3136"/>
                </a:lnTo>
                <a:lnTo>
                  <a:pt x="3708" y="3128"/>
                </a:lnTo>
                <a:lnTo>
                  <a:pt x="3706" y="3126"/>
                </a:lnTo>
                <a:lnTo>
                  <a:pt x="3704" y="3126"/>
                </a:lnTo>
                <a:lnTo>
                  <a:pt x="3700" y="3126"/>
                </a:lnTo>
                <a:lnTo>
                  <a:pt x="3694" y="3130"/>
                </a:lnTo>
                <a:lnTo>
                  <a:pt x="3692" y="3130"/>
                </a:lnTo>
                <a:lnTo>
                  <a:pt x="3696" y="3126"/>
                </a:lnTo>
                <a:lnTo>
                  <a:pt x="3698" y="3120"/>
                </a:lnTo>
                <a:lnTo>
                  <a:pt x="3698" y="3116"/>
                </a:lnTo>
                <a:lnTo>
                  <a:pt x="3694" y="3112"/>
                </a:lnTo>
                <a:lnTo>
                  <a:pt x="3690" y="3110"/>
                </a:lnTo>
                <a:lnTo>
                  <a:pt x="3694" y="3108"/>
                </a:lnTo>
                <a:lnTo>
                  <a:pt x="3696" y="3108"/>
                </a:lnTo>
                <a:lnTo>
                  <a:pt x="3698" y="3106"/>
                </a:lnTo>
                <a:lnTo>
                  <a:pt x="3698" y="3102"/>
                </a:lnTo>
                <a:lnTo>
                  <a:pt x="3698" y="3096"/>
                </a:lnTo>
                <a:lnTo>
                  <a:pt x="3696" y="3084"/>
                </a:lnTo>
                <a:lnTo>
                  <a:pt x="3698" y="3078"/>
                </a:lnTo>
                <a:lnTo>
                  <a:pt x="3696" y="3076"/>
                </a:lnTo>
                <a:lnTo>
                  <a:pt x="3692" y="3070"/>
                </a:lnTo>
                <a:lnTo>
                  <a:pt x="3678" y="3058"/>
                </a:lnTo>
                <a:lnTo>
                  <a:pt x="3678" y="3056"/>
                </a:lnTo>
                <a:lnTo>
                  <a:pt x="3680" y="3056"/>
                </a:lnTo>
                <a:lnTo>
                  <a:pt x="3686" y="3060"/>
                </a:lnTo>
                <a:lnTo>
                  <a:pt x="3694" y="3064"/>
                </a:lnTo>
                <a:lnTo>
                  <a:pt x="3696" y="3064"/>
                </a:lnTo>
                <a:lnTo>
                  <a:pt x="3696" y="3062"/>
                </a:lnTo>
                <a:lnTo>
                  <a:pt x="3692" y="3048"/>
                </a:lnTo>
                <a:lnTo>
                  <a:pt x="3688" y="3032"/>
                </a:lnTo>
                <a:lnTo>
                  <a:pt x="3690" y="3016"/>
                </a:lnTo>
                <a:lnTo>
                  <a:pt x="3694" y="3002"/>
                </a:lnTo>
                <a:lnTo>
                  <a:pt x="3696" y="2998"/>
                </a:lnTo>
                <a:lnTo>
                  <a:pt x="3702" y="2992"/>
                </a:lnTo>
                <a:lnTo>
                  <a:pt x="3706" y="2990"/>
                </a:lnTo>
                <a:lnTo>
                  <a:pt x="3704" y="2992"/>
                </a:lnTo>
                <a:lnTo>
                  <a:pt x="3700" y="2998"/>
                </a:lnTo>
                <a:lnTo>
                  <a:pt x="3698" y="3004"/>
                </a:lnTo>
                <a:lnTo>
                  <a:pt x="3694" y="3016"/>
                </a:lnTo>
                <a:lnTo>
                  <a:pt x="3694" y="3020"/>
                </a:lnTo>
                <a:lnTo>
                  <a:pt x="3696" y="3024"/>
                </a:lnTo>
                <a:lnTo>
                  <a:pt x="3696" y="3028"/>
                </a:lnTo>
                <a:lnTo>
                  <a:pt x="3696" y="3030"/>
                </a:lnTo>
                <a:lnTo>
                  <a:pt x="3694" y="3034"/>
                </a:lnTo>
                <a:lnTo>
                  <a:pt x="3696" y="3038"/>
                </a:lnTo>
                <a:lnTo>
                  <a:pt x="3698" y="3042"/>
                </a:lnTo>
                <a:lnTo>
                  <a:pt x="3696" y="3046"/>
                </a:lnTo>
                <a:lnTo>
                  <a:pt x="3696" y="3048"/>
                </a:lnTo>
                <a:lnTo>
                  <a:pt x="3700" y="3052"/>
                </a:lnTo>
                <a:lnTo>
                  <a:pt x="3706" y="3056"/>
                </a:lnTo>
                <a:lnTo>
                  <a:pt x="3708" y="3054"/>
                </a:lnTo>
                <a:lnTo>
                  <a:pt x="3710" y="3054"/>
                </a:lnTo>
                <a:lnTo>
                  <a:pt x="3712" y="3058"/>
                </a:lnTo>
                <a:lnTo>
                  <a:pt x="3714" y="3066"/>
                </a:lnTo>
                <a:lnTo>
                  <a:pt x="3712" y="3070"/>
                </a:lnTo>
                <a:lnTo>
                  <a:pt x="3712" y="3072"/>
                </a:lnTo>
                <a:lnTo>
                  <a:pt x="3716" y="3074"/>
                </a:lnTo>
                <a:lnTo>
                  <a:pt x="3718" y="3076"/>
                </a:lnTo>
                <a:lnTo>
                  <a:pt x="3716" y="3080"/>
                </a:lnTo>
                <a:lnTo>
                  <a:pt x="3712" y="3092"/>
                </a:lnTo>
                <a:lnTo>
                  <a:pt x="3706" y="3106"/>
                </a:lnTo>
                <a:lnTo>
                  <a:pt x="3706" y="3112"/>
                </a:lnTo>
                <a:lnTo>
                  <a:pt x="3710" y="3116"/>
                </a:lnTo>
                <a:lnTo>
                  <a:pt x="3712" y="3114"/>
                </a:lnTo>
                <a:lnTo>
                  <a:pt x="3714" y="3110"/>
                </a:lnTo>
                <a:lnTo>
                  <a:pt x="3720" y="3096"/>
                </a:lnTo>
                <a:lnTo>
                  <a:pt x="3728" y="3078"/>
                </a:lnTo>
                <a:lnTo>
                  <a:pt x="3738" y="3060"/>
                </a:lnTo>
                <a:lnTo>
                  <a:pt x="3744" y="3054"/>
                </a:lnTo>
                <a:lnTo>
                  <a:pt x="3746" y="3046"/>
                </a:lnTo>
                <a:lnTo>
                  <a:pt x="3748" y="3040"/>
                </a:lnTo>
                <a:lnTo>
                  <a:pt x="3748" y="3036"/>
                </a:lnTo>
                <a:lnTo>
                  <a:pt x="3748" y="3030"/>
                </a:lnTo>
                <a:lnTo>
                  <a:pt x="3746" y="3028"/>
                </a:lnTo>
                <a:lnTo>
                  <a:pt x="3744" y="3026"/>
                </a:lnTo>
                <a:lnTo>
                  <a:pt x="3740" y="3024"/>
                </a:lnTo>
                <a:lnTo>
                  <a:pt x="3738" y="3024"/>
                </a:lnTo>
                <a:lnTo>
                  <a:pt x="3736" y="3022"/>
                </a:lnTo>
                <a:lnTo>
                  <a:pt x="3732" y="3014"/>
                </a:lnTo>
                <a:lnTo>
                  <a:pt x="3726" y="2992"/>
                </a:lnTo>
                <a:lnTo>
                  <a:pt x="3724" y="2984"/>
                </a:lnTo>
                <a:lnTo>
                  <a:pt x="3726" y="2976"/>
                </a:lnTo>
                <a:lnTo>
                  <a:pt x="3730" y="2970"/>
                </a:lnTo>
                <a:lnTo>
                  <a:pt x="3738" y="2964"/>
                </a:lnTo>
                <a:lnTo>
                  <a:pt x="3742" y="2964"/>
                </a:lnTo>
                <a:lnTo>
                  <a:pt x="3736" y="2968"/>
                </a:lnTo>
                <a:lnTo>
                  <a:pt x="3732" y="2972"/>
                </a:lnTo>
                <a:lnTo>
                  <a:pt x="3730" y="2978"/>
                </a:lnTo>
                <a:lnTo>
                  <a:pt x="3730" y="2986"/>
                </a:lnTo>
                <a:lnTo>
                  <a:pt x="3732" y="2992"/>
                </a:lnTo>
                <a:lnTo>
                  <a:pt x="3738" y="2998"/>
                </a:lnTo>
                <a:lnTo>
                  <a:pt x="3742" y="3002"/>
                </a:lnTo>
                <a:lnTo>
                  <a:pt x="3748" y="3004"/>
                </a:lnTo>
                <a:lnTo>
                  <a:pt x="3752" y="3004"/>
                </a:lnTo>
                <a:lnTo>
                  <a:pt x="3752" y="3012"/>
                </a:lnTo>
                <a:lnTo>
                  <a:pt x="3752" y="3016"/>
                </a:lnTo>
                <a:lnTo>
                  <a:pt x="3752" y="3018"/>
                </a:lnTo>
                <a:lnTo>
                  <a:pt x="3754" y="3016"/>
                </a:lnTo>
                <a:lnTo>
                  <a:pt x="3758" y="3014"/>
                </a:lnTo>
                <a:lnTo>
                  <a:pt x="3766" y="3002"/>
                </a:lnTo>
                <a:lnTo>
                  <a:pt x="3776" y="2986"/>
                </a:lnTo>
                <a:lnTo>
                  <a:pt x="3784" y="2970"/>
                </a:lnTo>
                <a:lnTo>
                  <a:pt x="3790" y="2954"/>
                </a:lnTo>
                <a:lnTo>
                  <a:pt x="3792" y="2948"/>
                </a:lnTo>
                <a:lnTo>
                  <a:pt x="3792" y="2942"/>
                </a:lnTo>
                <a:lnTo>
                  <a:pt x="3790" y="2938"/>
                </a:lnTo>
                <a:lnTo>
                  <a:pt x="3786" y="2938"/>
                </a:lnTo>
                <a:lnTo>
                  <a:pt x="3778" y="2936"/>
                </a:lnTo>
                <a:lnTo>
                  <a:pt x="3778" y="2934"/>
                </a:lnTo>
                <a:lnTo>
                  <a:pt x="3776" y="2932"/>
                </a:lnTo>
                <a:lnTo>
                  <a:pt x="3778" y="2926"/>
                </a:lnTo>
                <a:lnTo>
                  <a:pt x="3786" y="2918"/>
                </a:lnTo>
                <a:lnTo>
                  <a:pt x="3796" y="2910"/>
                </a:lnTo>
                <a:lnTo>
                  <a:pt x="3810" y="2902"/>
                </a:lnTo>
                <a:lnTo>
                  <a:pt x="3824" y="2894"/>
                </a:lnTo>
                <a:lnTo>
                  <a:pt x="3838" y="2890"/>
                </a:lnTo>
                <a:lnTo>
                  <a:pt x="3854" y="2888"/>
                </a:lnTo>
                <a:lnTo>
                  <a:pt x="3872" y="2886"/>
                </a:lnTo>
                <a:lnTo>
                  <a:pt x="3886" y="2884"/>
                </a:lnTo>
                <a:lnTo>
                  <a:pt x="3890" y="2882"/>
                </a:lnTo>
                <a:lnTo>
                  <a:pt x="3892" y="2880"/>
                </a:lnTo>
                <a:lnTo>
                  <a:pt x="3894" y="2866"/>
                </a:lnTo>
                <a:lnTo>
                  <a:pt x="3896" y="2862"/>
                </a:lnTo>
                <a:lnTo>
                  <a:pt x="3898" y="2868"/>
                </a:lnTo>
                <a:lnTo>
                  <a:pt x="3902" y="2876"/>
                </a:lnTo>
                <a:lnTo>
                  <a:pt x="3904" y="2880"/>
                </a:lnTo>
                <a:lnTo>
                  <a:pt x="3906" y="2880"/>
                </a:lnTo>
                <a:lnTo>
                  <a:pt x="3908" y="2878"/>
                </a:lnTo>
                <a:lnTo>
                  <a:pt x="3916" y="2872"/>
                </a:lnTo>
                <a:lnTo>
                  <a:pt x="3920" y="2868"/>
                </a:lnTo>
                <a:lnTo>
                  <a:pt x="3922" y="2866"/>
                </a:lnTo>
                <a:lnTo>
                  <a:pt x="3924" y="2868"/>
                </a:lnTo>
                <a:lnTo>
                  <a:pt x="3924" y="2870"/>
                </a:lnTo>
                <a:lnTo>
                  <a:pt x="3924" y="2876"/>
                </a:lnTo>
                <a:lnTo>
                  <a:pt x="3926" y="2876"/>
                </a:lnTo>
                <a:lnTo>
                  <a:pt x="3928" y="2874"/>
                </a:lnTo>
                <a:lnTo>
                  <a:pt x="3932" y="2872"/>
                </a:lnTo>
                <a:lnTo>
                  <a:pt x="3938" y="2870"/>
                </a:lnTo>
                <a:lnTo>
                  <a:pt x="3946" y="2868"/>
                </a:lnTo>
                <a:lnTo>
                  <a:pt x="3952" y="2866"/>
                </a:lnTo>
                <a:lnTo>
                  <a:pt x="3952" y="2864"/>
                </a:lnTo>
                <a:lnTo>
                  <a:pt x="3952" y="2860"/>
                </a:lnTo>
                <a:lnTo>
                  <a:pt x="3948" y="2846"/>
                </a:lnTo>
                <a:lnTo>
                  <a:pt x="3946" y="2844"/>
                </a:lnTo>
                <a:lnTo>
                  <a:pt x="3942" y="2842"/>
                </a:lnTo>
                <a:lnTo>
                  <a:pt x="3940" y="2844"/>
                </a:lnTo>
                <a:lnTo>
                  <a:pt x="3942" y="2846"/>
                </a:lnTo>
                <a:lnTo>
                  <a:pt x="3946" y="2848"/>
                </a:lnTo>
                <a:lnTo>
                  <a:pt x="3948" y="2854"/>
                </a:lnTo>
                <a:lnTo>
                  <a:pt x="3946" y="2860"/>
                </a:lnTo>
                <a:lnTo>
                  <a:pt x="3940" y="2864"/>
                </a:lnTo>
                <a:lnTo>
                  <a:pt x="3936" y="2866"/>
                </a:lnTo>
                <a:lnTo>
                  <a:pt x="3934" y="2864"/>
                </a:lnTo>
                <a:lnTo>
                  <a:pt x="3930" y="2862"/>
                </a:lnTo>
                <a:lnTo>
                  <a:pt x="3928" y="2858"/>
                </a:lnTo>
                <a:lnTo>
                  <a:pt x="3926" y="2848"/>
                </a:lnTo>
                <a:lnTo>
                  <a:pt x="3924" y="2840"/>
                </a:lnTo>
                <a:lnTo>
                  <a:pt x="3920" y="2836"/>
                </a:lnTo>
                <a:lnTo>
                  <a:pt x="3914" y="2834"/>
                </a:lnTo>
                <a:lnTo>
                  <a:pt x="3910" y="2832"/>
                </a:lnTo>
                <a:lnTo>
                  <a:pt x="3910" y="2830"/>
                </a:lnTo>
                <a:lnTo>
                  <a:pt x="3918" y="2824"/>
                </a:lnTo>
                <a:lnTo>
                  <a:pt x="3926" y="2816"/>
                </a:lnTo>
                <a:lnTo>
                  <a:pt x="3926" y="2812"/>
                </a:lnTo>
                <a:lnTo>
                  <a:pt x="3924" y="2810"/>
                </a:lnTo>
                <a:lnTo>
                  <a:pt x="3922" y="2808"/>
                </a:lnTo>
                <a:lnTo>
                  <a:pt x="3920" y="2804"/>
                </a:lnTo>
                <a:lnTo>
                  <a:pt x="3922" y="2790"/>
                </a:lnTo>
                <a:lnTo>
                  <a:pt x="3928" y="2776"/>
                </a:lnTo>
                <a:lnTo>
                  <a:pt x="3936" y="2766"/>
                </a:lnTo>
                <a:lnTo>
                  <a:pt x="3940" y="2760"/>
                </a:lnTo>
                <a:lnTo>
                  <a:pt x="3940" y="2756"/>
                </a:lnTo>
                <a:lnTo>
                  <a:pt x="3940" y="2752"/>
                </a:lnTo>
                <a:lnTo>
                  <a:pt x="3942" y="2748"/>
                </a:lnTo>
                <a:lnTo>
                  <a:pt x="3944" y="2748"/>
                </a:lnTo>
                <a:lnTo>
                  <a:pt x="3946" y="2748"/>
                </a:lnTo>
                <a:lnTo>
                  <a:pt x="3948" y="2750"/>
                </a:lnTo>
                <a:lnTo>
                  <a:pt x="3952" y="2752"/>
                </a:lnTo>
                <a:lnTo>
                  <a:pt x="3954" y="2752"/>
                </a:lnTo>
                <a:lnTo>
                  <a:pt x="3960" y="2750"/>
                </a:lnTo>
                <a:lnTo>
                  <a:pt x="3966" y="2746"/>
                </a:lnTo>
                <a:lnTo>
                  <a:pt x="3970" y="2742"/>
                </a:lnTo>
                <a:lnTo>
                  <a:pt x="3974" y="2740"/>
                </a:lnTo>
                <a:lnTo>
                  <a:pt x="3978" y="2738"/>
                </a:lnTo>
                <a:lnTo>
                  <a:pt x="3982" y="2738"/>
                </a:lnTo>
                <a:lnTo>
                  <a:pt x="3986" y="2734"/>
                </a:lnTo>
                <a:lnTo>
                  <a:pt x="3988" y="2726"/>
                </a:lnTo>
                <a:lnTo>
                  <a:pt x="3992" y="2718"/>
                </a:lnTo>
                <a:lnTo>
                  <a:pt x="3996" y="2716"/>
                </a:lnTo>
                <a:lnTo>
                  <a:pt x="4000" y="2718"/>
                </a:lnTo>
                <a:lnTo>
                  <a:pt x="4008" y="2720"/>
                </a:lnTo>
                <a:lnTo>
                  <a:pt x="4010" y="2720"/>
                </a:lnTo>
                <a:lnTo>
                  <a:pt x="4012" y="2716"/>
                </a:lnTo>
                <a:lnTo>
                  <a:pt x="4016" y="2712"/>
                </a:lnTo>
                <a:lnTo>
                  <a:pt x="4022" y="2712"/>
                </a:lnTo>
                <a:lnTo>
                  <a:pt x="4026" y="2714"/>
                </a:lnTo>
                <a:lnTo>
                  <a:pt x="4028" y="2714"/>
                </a:lnTo>
                <a:lnTo>
                  <a:pt x="4036" y="2712"/>
                </a:lnTo>
                <a:lnTo>
                  <a:pt x="4044" y="2706"/>
                </a:lnTo>
                <a:lnTo>
                  <a:pt x="4054" y="2704"/>
                </a:lnTo>
                <a:lnTo>
                  <a:pt x="4060" y="2702"/>
                </a:lnTo>
                <a:lnTo>
                  <a:pt x="4066" y="2696"/>
                </a:lnTo>
                <a:lnTo>
                  <a:pt x="4070" y="2690"/>
                </a:lnTo>
                <a:lnTo>
                  <a:pt x="4070" y="2688"/>
                </a:lnTo>
                <a:lnTo>
                  <a:pt x="4068" y="2686"/>
                </a:lnTo>
                <a:lnTo>
                  <a:pt x="4066" y="2682"/>
                </a:lnTo>
                <a:lnTo>
                  <a:pt x="4064" y="2676"/>
                </a:lnTo>
                <a:lnTo>
                  <a:pt x="4062" y="2674"/>
                </a:lnTo>
                <a:lnTo>
                  <a:pt x="4054" y="2670"/>
                </a:lnTo>
                <a:lnTo>
                  <a:pt x="4052" y="2666"/>
                </a:lnTo>
                <a:lnTo>
                  <a:pt x="4050" y="2658"/>
                </a:lnTo>
                <a:lnTo>
                  <a:pt x="4052" y="2642"/>
                </a:lnTo>
                <a:lnTo>
                  <a:pt x="4054" y="2644"/>
                </a:lnTo>
                <a:lnTo>
                  <a:pt x="4054" y="2648"/>
                </a:lnTo>
                <a:lnTo>
                  <a:pt x="4054" y="2656"/>
                </a:lnTo>
                <a:lnTo>
                  <a:pt x="4054" y="2660"/>
                </a:lnTo>
                <a:lnTo>
                  <a:pt x="4056" y="2664"/>
                </a:lnTo>
                <a:lnTo>
                  <a:pt x="4060" y="2666"/>
                </a:lnTo>
                <a:lnTo>
                  <a:pt x="4066" y="2670"/>
                </a:lnTo>
                <a:lnTo>
                  <a:pt x="4078" y="2672"/>
                </a:lnTo>
                <a:lnTo>
                  <a:pt x="4088" y="2674"/>
                </a:lnTo>
                <a:lnTo>
                  <a:pt x="4096" y="2674"/>
                </a:lnTo>
                <a:lnTo>
                  <a:pt x="4106" y="2672"/>
                </a:lnTo>
                <a:lnTo>
                  <a:pt x="4124" y="2664"/>
                </a:lnTo>
                <a:lnTo>
                  <a:pt x="4144" y="2652"/>
                </a:lnTo>
                <a:lnTo>
                  <a:pt x="4152" y="2648"/>
                </a:lnTo>
                <a:lnTo>
                  <a:pt x="4156" y="2648"/>
                </a:lnTo>
                <a:lnTo>
                  <a:pt x="4158" y="2648"/>
                </a:lnTo>
                <a:lnTo>
                  <a:pt x="4158" y="2650"/>
                </a:lnTo>
                <a:lnTo>
                  <a:pt x="4160" y="2654"/>
                </a:lnTo>
                <a:lnTo>
                  <a:pt x="4164" y="2656"/>
                </a:lnTo>
                <a:lnTo>
                  <a:pt x="4174" y="2658"/>
                </a:lnTo>
                <a:lnTo>
                  <a:pt x="4190" y="2656"/>
                </a:lnTo>
                <a:lnTo>
                  <a:pt x="4204" y="2654"/>
                </a:lnTo>
                <a:lnTo>
                  <a:pt x="4194" y="2660"/>
                </a:lnTo>
                <a:lnTo>
                  <a:pt x="4172" y="2668"/>
                </a:lnTo>
                <a:lnTo>
                  <a:pt x="4148" y="2678"/>
                </a:lnTo>
                <a:lnTo>
                  <a:pt x="4136" y="2686"/>
                </a:lnTo>
                <a:lnTo>
                  <a:pt x="4126" y="2692"/>
                </a:lnTo>
                <a:lnTo>
                  <a:pt x="4118" y="2700"/>
                </a:lnTo>
                <a:lnTo>
                  <a:pt x="4110" y="2710"/>
                </a:lnTo>
                <a:lnTo>
                  <a:pt x="4106" y="2720"/>
                </a:lnTo>
                <a:lnTo>
                  <a:pt x="4104" y="2730"/>
                </a:lnTo>
                <a:lnTo>
                  <a:pt x="4106" y="2740"/>
                </a:lnTo>
                <a:lnTo>
                  <a:pt x="4110" y="2752"/>
                </a:lnTo>
                <a:lnTo>
                  <a:pt x="4118" y="2762"/>
                </a:lnTo>
                <a:lnTo>
                  <a:pt x="4124" y="2766"/>
                </a:lnTo>
                <a:lnTo>
                  <a:pt x="4132" y="2766"/>
                </a:lnTo>
                <a:lnTo>
                  <a:pt x="4138" y="2764"/>
                </a:lnTo>
                <a:lnTo>
                  <a:pt x="4146" y="2758"/>
                </a:lnTo>
                <a:lnTo>
                  <a:pt x="4156" y="2748"/>
                </a:lnTo>
                <a:lnTo>
                  <a:pt x="4174" y="2726"/>
                </a:lnTo>
                <a:lnTo>
                  <a:pt x="4182" y="2714"/>
                </a:lnTo>
                <a:lnTo>
                  <a:pt x="4190" y="2708"/>
                </a:lnTo>
                <a:lnTo>
                  <a:pt x="4196" y="2706"/>
                </a:lnTo>
                <a:lnTo>
                  <a:pt x="4202" y="2706"/>
                </a:lnTo>
                <a:lnTo>
                  <a:pt x="4208" y="2706"/>
                </a:lnTo>
                <a:lnTo>
                  <a:pt x="4216" y="2706"/>
                </a:lnTo>
                <a:lnTo>
                  <a:pt x="4226" y="2702"/>
                </a:lnTo>
                <a:lnTo>
                  <a:pt x="4238" y="2696"/>
                </a:lnTo>
                <a:lnTo>
                  <a:pt x="4252" y="2688"/>
                </a:lnTo>
                <a:lnTo>
                  <a:pt x="4266" y="2680"/>
                </a:lnTo>
                <a:lnTo>
                  <a:pt x="4292" y="2672"/>
                </a:lnTo>
                <a:lnTo>
                  <a:pt x="4300" y="2670"/>
                </a:lnTo>
                <a:lnTo>
                  <a:pt x="4306" y="2668"/>
                </a:lnTo>
                <a:lnTo>
                  <a:pt x="4308" y="2664"/>
                </a:lnTo>
                <a:lnTo>
                  <a:pt x="4306" y="2660"/>
                </a:lnTo>
                <a:lnTo>
                  <a:pt x="4286" y="2640"/>
                </a:lnTo>
                <a:lnTo>
                  <a:pt x="4280" y="2636"/>
                </a:lnTo>
                <a:lnTo>
                  <a:pt x="4276" y="2634"/>
                </a:lnTo>
                <a:lnTo>
                  <a:pt x="4270" y="2634"/>
                </a:lnTo>
                <a:lnTo>
                  <a:pt x="4264" y="2638"/>
                </a:lnTo>
                <a:lnTo>
                  <a:pt x="4258" y="2640"/>
                </a:lnTo>
                <a:lnTo>
                  <a:pt x="4248" y="2640"/>
                </a:lnTo>
                <a:lnTo>
                  <a:pt x="4236" y="2638"/>
                </a:lnTo>
                <a:lnTo>
                  <a:pt x="4224" y="2636"/>
                </a:lnTo>
                <a:lnTo>
                  <a:pt x="4212" y="2632"/>
                </a:lnTo>
                <a:lnTo>
                  <a:pt x="4204" y="2628"/>
                </a:lnTo>
                <a:lnTo>
                  <a:pt x="4198" y="2624"/>
                </a:lnTo>
                <a:lnTo>
                  <a:pt x="4196" y="2622"/>
                </a:lnTo>
                <a:lnTo>
                  <a:pt x="4198" y="2620"/>
                </a:lnTo>
                <a:lnTo>
                  <a:pt x="4198" y="2616"/>
                </a:lnTo>
                <a:lnTo>
                  <a:pt x="4196" y="2614"/>
                </a:lnTo>
                <a:lnTo>
                  <a:pt x="4186" y="2612"/>
                </a:lnTo>
                <a:lnTo>
                  <a:pt x="4180" y="2608"/>
                </a:lnTo>
                <a:lnTo>
                  <a:pt x="4172" y="2602"/>
                </a:lnTo>
                <a:lnTo>
                  <a:pt x="4166" y="2594"/>
                </a:lnTo>
                <a:lnTo>
                  <a:pt x="4160" y="2580"/>
                </a:lnTo>
                <a:lnTo>
                  <a:pt x="4156" y="2564"/>
                </a:lnTo>
                <a:lnTo>
                  <a:pt x="4156" y="2550"/>
                </a:lnTo>
                <a:lnTo>
                  <a:pt x="4158" y="2538"/>
                </a:lnTo>
                <a:lnTo>
                  <a:pt x="4162" y="2528"/>
                </a:lnTo>
                <a:lnTo>
                  <a:pt x="4162" y="2520"/>
                </a:lnTo>
                <a:lnTo>
                  <a:pt x="4162" y="2516"/>
                </a:lnTo>
                <a:lnTo>
                  <a:pt x="4158" y="2514"/>
                </a:lnTo>
                <a:lnTo>
                  <a:pt x="4148" y="2514"/>
                </a:lnTo>
                <a:lnTo>
                  <a:pt x="4134" y="2518"/>
                </a:lnTo>
                <a:lnTo>
                  <a:pt x="4126" y="2518"/>
                </a:lnTo>
                <a:lnTo>
                  <a:pt x="4124" y="2518"/>
                </a:lnTo>
                <a:lnTo>
                  <a:pt x="4126" y="2514"/>
                </a:lnTo>
                <a:lnTo>
                  <a:pt x="4142" y="2504"/>
                </a:lnTo>
                <a:lnTo>
                  <a:pt x="4164" y="2488"/>
                </a:lnTo>
                <a:lnTo>
                  <a:pt x="4180" y="2478"/>
                </a:lnTo>
                <a:lnTo>
                  <a:pt x="4184" y="2472"/>
                </a:lnTo>
                <a:lnTo>
                  <a:pt x="4184" y="2466"/>
                </a:lnTo>
                <a:lnTo>
                  <a:pt x="4184" y="2460"/>
                </a:lnTo>
                <a:lnTo>
                  <a:pt x="4180" y="2454"/>
                </a:lnTo>
                <a:lnTo>
                  <a:pt x="4174" y="2448"/>
                </a:lnTo>
                <a:lnTo>
                  <a:pt x="4166" y="2440"/>
                </a:lnTo>
                <a:lnTo>
                  <a:pt x="4160" y="2438"/>
                </a:lnTo>
                <a:lnTo>
                  <a:pt x="4152" y="2436"/>
                </a:lnTo>
                <a:lnTo>
                  <a:pt x="4142" y="2434"/>
                </a:lnTo>
                <a:lnTo>
                  <a:pt x="4130" y="2436"/>
                </a:lnTo>
                <a:lnTo>
                  <a:pt x="4104" y="2440"/>
                </a:lnTo>
                <a:lnTo>
                  <a:pt x="4074" y="2448"/>
                </a:lnTo>
                <a:lnTo>
                  <a:pt x="4046" y="2458"/>
                </a:lnTo>
                <a:lnTo>
                  <a:pt x="4018" y="2470"/>
                </a:lnTo>
                <a:lnTo>
                  <a:pt x="3996" y="2486"/>
                </a:lnTo>
                <a:lnTo>
                  <a:pt x="3988" y="2492"/>
                </a:lnTo>
                <a:lnTo>
                  <a:pt x="3982" y="2500"/>
                </a:lnTo>
                <a:lnTo>
                  <a:pt x="3964" y="2522"/>
                </a:lnTo>
                <a:lnTo>
                  <a:pt x="3948" y="2542"/>
                </a:lnTo>
                <a:lnTo>
                  <a:pt x="3934" y="2556"/>
                </a:lnTo>
                <a:lnTo>
                  <a:pt x="3922" y="2566"/>
                </a:lnTo>
                <a:lnTo>
                  <a:pt x="3914" y="2572"/>
                </a:lnTo>
                <a:lnTo>
                  <a:pt x="3908" y="2576"/>
                </a:lnTo>
                <a:lnTo>
                  <a:pt x="3908" y="2574"/>
                </a:lnTo>
                <a:lnTo>
                  <a:pt x="3914" y="2568"/>
                </a:lnTo>
                <a:lnTo>
                  <a:pt x="3926" y="2554"/>
                </a:lnTo>
                <a:lnTo>
                  <a:pt x="3936" y="2538"/>
                </a:lnTo>
                <a:lnTo>
                  <a:pt x="3964" y="2500"/>
                </a:lnTo>
                <a:lnTo>
                  <a:pt x="3978" y="2480"/>
                </a:lnTo>
                <a:lnTo>
                  <a:pt x="3994" y="2462"/>
                </a:lnTo>
                <a:lnTo>
                  <a:pt x="4012" y="2448"/>
                </a:lnTo>
                <a:lnTo>
                  <a:pt x="4020" y="2444"/>
                </a:lnTo>
                <a:lnTo>
                  <a:pt x="4030" y="2440"/>
                </a:lnTo>
                <a:lnTo>
                  <a:pt x="4042" y="2434"/>
                </a:lnTo>
                <a:lnTo>
                  <a:pt x="4050" y="2430"/>
                </a:lnTo>
                <a:lnTo>
                  <a:pt x="4056" y="2426"/>
                </a:lnTo>
                <a:lnTo>
                  <a:pt x="4060" y="2422"/>
                </a:lnTo>
                <a:lnTo>
                  <a:pt x="4066" y="2412"/>
                </a:lnTo>
                <a:lnTo>
                  <a:pt x="4068" y="2404"/>
                </a:lnTo>
                <a:lnTo>
                  <a:pt x="4072" y="2394"/>
                </a:lnTo>
                <a:lnTo>
                  <a:pt x="4076" y="2390"/>
                </a:lnTo>
                <a:lnTo>
                  <a:pt x="4082" y="2386"/>
                </a:lnTo>
                <a:lnTo>
                  <a:pt x="4092" y="2382"/>
                </a:lnTo>
                <a:lnTo>
                  <a:pt x="4102" y="2378"/>
                </a:lnTo>
                <a:lnTo>
                  <a:pt x="4136" y="2372"/>
                </a:lnTo>
                <a:lnTo>
                  <a:pt x="4160" y="2370"/>
                </a:lnTo>
                <a:lnTo>
                  <a:pt x="4182" y="2368"/>
                </a:lnTo>
                <a:lnTo>
                  <a:pt x="4202" y="2368"/>
                </a:lnTo>
                <a:lnTo>
                  <a:pt x="4220" y="2370"/>
                </a:lnTo>
                <a:lnTo>
                  <a:pt x="4252" y="2376"/>
                </a:lnTo>
                <a:lnTo>
                  <a:pt x="4280" y="2382"/>
                </a:lnTo>
                <a:lnTo>
                  <a:pt x="4304" y="2384"/>
                </a:lnTo>
                <a:lnTo>
                  <a:pt x="4316" y="2384"/>
                </a:lnTo>
                <a:lnTo>
                  <a:pt x="4330" y="2382"/>
                </a:lnTo>
                <a:lnTo>
                  <a:pt x="4342" y="2376"/>
                </a:lnTo>
                <a:lnTo>
                  <a:pt x="4356" y="2370"/>
                </a:lnTo>
                <a:lnTo>
                  <a:pt x="4370" y="2358"/>
                </a:lnTo>
                <a:lnTo>
                  <a:pt x="4386" y="2346"/>
                </a:lnTo>
                <a:lnTo>
                  <a:pt x="4414" y="2320"/>
                </a:lnTo>
                <a:lnTo>
                  <a:pt x="4434" y="2308"/>
                </a:lnTo>
                <a:lnTo>
                  <a:pt x="4448" y="2302"/>
                </a:lnTo>
                <a:lnTo>
                  <a:pt x="4458" y="2302"/>
                </a:lnTo>
                <a:lnTo>
                  <a:pt x="4470" y="2306"/>
                </a:lnTo>
                <a:lnTo>
                  <a:pt x="4476" y="2306"/>
                </a:lnTo>
                <a:lnTo>
                  <a:pt x="4484" y="2298"/>
                </a:lnTo>
                <a:lnTo>
                  <a:pt x="4492" y="2288"/>
                </a:lnTo>
                <a:lnTo>
                  <a:pt x="4502" y="2280"/>
                </a:lnTo>
                <a:lnTo>
                  <a:pt x="4518" y="2268"/>
                </a:lnTo>
                <a:lnTo>
                  <a:pt x="4524" y="2262"/>
                </a:lnTo>
                <a:lnTo>
                  <a:pt x="4528" y="2256"/>
                </a:lnTo>
                <a:lnTo>
                  <a:pt x="4528" y="2246"/>
                </a:lnTo>
                <a:lnTo>
                  <a:pt x="4522" y="2234"/>
                </a:lnTo>
                <a:lnTo>
                  <a:pt x="4518" y="2224"/>
                </a:lnTo>
                <a:lnTo>
                  <a:pt x="4518" y="2216"/>
                </a:lnTo>
                <a:lnTo>
                  <a:pt x="4520" y="2212"/>
                </a:lnTo>
                <a:lnTo>
                  <a:pt x="4522" y="2210"/>
                </a:lnTo>
                <a:lnTo>
                  <a:pt x="4524" y="2208"/>
                </a:lnTo>
                <a:lnTo>
                  <a:pt x="4526" y="2204"/>
                </a:lnTo>
                <a:lnTo>
                  <a:pt x="4526" y="2198"/>
                </a:lnTo>
                <a:lnTo>
                  <a:pt x="4522" y="2188"/>
                </a:lnTo>
                <a:lnTo>
                  <a:pt x="4516" y="2178"/>
                </a:lnTo>
                <a:lnTo>
                  <a:pt x="4510" y="2172"/>
                </a:lnTo>
                <a:lnTo>
                  <a:pt x="4502" y="2170"/>
                </a:lnTo>
                <a:lnTo>
                  <a:pt x="4496" y="2170"/>
                </a:lnTo>
                <a:lnTo>
                  <a:pt x="4488" y="2170"/>
                </a:lnTo>
                <a:lnTo>
                  <a:pt x="4480" y="2168"/>
                </a:lnTo>
                <a:lnTo>
                  <a:pt x="4472" y="2162"/>
                </a:lnTo>
                <a:lnTo>
                  <a:pt x="4464" y="2154"/>
                </a:lnTo>
                <a:lnTo>
                  <a:pt x="4454" y="2144"/>
                </a:lnTo>
                <a:lnTo>
                  <a:pt x="4446" y="2138"/>
                </a:lnTo>
                <a:lnTo>
                  <a:pt x="4436" y="2136"/>
                </a:lnTo>
                <a:lnTo>
                  <a:pt x="4428" y="2140"/>
                </a:lnTo>
                <a:lnTo>
                  <a:pt x="4418" y="2144"/>
                </a:lnTo>
                <a:lnTo>
                  <a:pt x="4406" y="2152"/>
                </a:lnTo>
                <a:lnTo>
                  <a:pt x="4378" y="2172"/>
                </a:lnTo>
                <a:lnTo>
                  <a:pt x="4364" y="2182"/>
                </a:lnTo>
                <a:lnTo>
                  <a:pt x="4352" y="2186"/>
                </a:lnTo>
                <a:lnTo>
                  <a:pt x="4346" y="2184"/>
                </a:lnTo>
                <a:lnTo>
                  <a:pt x="4342" y="2182"/>
                </a:lnTo>
                <a:lnTo>
                  <a:pt x="4342" y="2176"/>
                </a:lnTo>
                <a:lnTo>
                  <a:pt x="4346" y="2170"/>
                </a:lnTo>
                <a:lnTo>
                  <a:pt x="4354" y="2164"/>
                </a:lnTo>
                <a:lnTo>
                  <a:pt x="4366" y="2160"/>
                </a:lnTo>
                <a:lnTo>
                  <a:pt x="4378" y="2156"/>
                </a:lnTo>
                <a:lnTo>
                  <a:pt x="4386" y="2152"/>
                </a:lnTo>
                <a:lnTo>
                  <a:pt x="4400" y="2144"/>
                </a:lnTo>
                <a:lnTo>
                  <a:pt x="4416" y="2136"/>
                </a:lnTo>
                <a:lnTo>
                  <a:pt x="4424" y="2132"/>
                </a:lnTo>
                <a:lnTo>
                  <a:pt x="4438" y="2128"/>
                </a:lnTo>
                <a:lnTo>
                  <a:pt x="4450" y="2126"/>
                </a:lnTo>
                <a:lnTo>
                  <a:pt x="4456" y="2122"/>
                </a:lnTo>
                <a:lnTo>
                  <a:pt x="4458" y="2118"/>
                </a:lnTo>
                <a:lnTo>
                  <a:pt x="4456" y="2114"/>
                </a:lnTo>
                <a:lnTo>
                  <a:pt x="4452" y="2108"/>
                </a:lnTo>
                <a:lnTo>
                  <a:pt x="4442" y="2104"/>
                </a:lnTo>
                <a:lnTo>
                  <a:pt x="4432" y="2102"/>
                </a:lnTo>
                <a:lnTo>
                  <a:pt x="4418" y="2098"/>
                </a:lnTo>
                <a:lnTo>
                  <a:pt x="4408" y="2096"/>
                </a:lnTo>
                <a:lnTo>
                  <a:pt x="4400" y="2094"/>
                </a:lnTo>
                <a:lnTo>
                  <a:pt x="4398" y="2090"/>
                </a:lnTo>
                <a:lnTo>
                  <a:pt x="4396" y="2086"/>
                </a:lnTo>
                <a:lnTo>
                  <a:pt x="4392" y="2082"/>
                </a:lnTo>
                <a:lnTo>
                  <a:pt x="4388" y="2078"/>
                </a:lnTo>
                <a:lnTo>
                  <a:pt x="4380" y="2074"/>
                </a:lnTo>
                <a:lnTo>
                  <a:pt x="4364" y="2072"/>
                </a:lnTo>
                <a:lnTo>
                  <a:pt x="4350" y="2068"/>
                </a:lnTo>
                <a:lnTo>
                  <a:pt x="4342" y="2066"/>
                </a:lnTo>
                <a:lnTo>
                  <a:pt x="4340" y="2062"/>
                </a:lnTo>
                <a:lnTo>
                  <a:pt x="4340" y="2056"/>
                </a:lnTo>
                <a:lnTo>
                  <a:pt x="4340" y="2052"/>
                </a:lnTo>
                <a:lnTo>
                  <a:pt x="4338" y="2046"/>
                </a:lnTo>
                <a:lnTo>
                  <a:pt x="4334" y="2040"/>
                </a:lnTo>
                <a:lnTo>
                  <a:pt x="4326" y="2036"/>
                </a:lnTo>
                <a:lnTo>
                  <a:pt x="4314" y="2030"/>
                </a:lnTo>
                <a:lnTo>
                  <a:pt x="4304" y="2024"/>
                </a:lnTo>
                <a:lnTo>
                  <a:pt x="4296" y="2018"/>
                </a:lnTo>
                <a:lnTo>
                  <a:pt x="4290" y="2010"/>
                </a:lnTo>
                <a:lnTo>
                  <a:pt x="4288" y="2002"/>
                </a:lnTo>
                <a:lnTo>
                  <a:pt x="4286" y="1992"/>
                </a:lnTo>
                <a:lnTo>
                  <a:pt x="4290" y="1982"/>
                </a:lnTo>
                <a:lnTo>
                  <a:pt x="4294" y="1970"/>
                </a:lnTo>
                <a:lnTo>
                  <a:pt x="4298" y="1964"/>
                </a:lnTo>
                <a:lnTo>
                  <a:pt x="4298" y="1958"/>
                </a:lnTo>
                <a:lnTo>
                  <a:pt x="4298" y="1954"/>
                </a:lnTo>
                <a:lnTo>
                  <a:pt x="4296" y="1952"/>
                </a:lnTo>
                <a:lnTo>
                  <a:pt x="4290" y="1946"/>
                </a:lnTo>
                <a:lnTo>
                  <a:pt x="4282" y="1944"/>
                </a:lnTo>
                <a:lnTo>
                  <a:pt x="4274" y="1942"/>
                </a:lnTo>
                <a:lnTo>
                  <a:pt x="4268" y="1938"/>
                </a:lnTo>
                <a:lnTo>
                  <a:pt x="4266" y="1936"/>
                </a:lnTo>
                <a:lnTo>
                  <a:pt x="4266" y="1932"/>
                </a:lnTo>
                <a:lnTo>
                  <a:pt x="4268" y="1930"/>
                </a:lnTo>
                <a:lnTo>
                  <a:pt x="4270" y="1924"/>
                </a:lnTo>
                <a:lnTo>
                  <a:pt x="4274" y="1916"/>
                </a:lnTo>
                <a:lnTo>
                  <a:pt x="4274" y="1910"/>
                </a:lnTo>
                <a:lnTo>
                  <a:pt x="4270" y="1904"/>
                </a:lnTo>
                <a:lnTo>
                  <a:pt x="4266" y="1900"/>
                </a:lnTo>
                <a:lnTo>
                  <a:pt x="4258" y="1894"/>
                </a:lnTo>
                <a:lnTo>
                  <a:pt x="4252" y="1888"/>
                </a:lnTo>
                <a:lnTo>
                  <a:pt x="4248" y="1878"/>
                </a:lnTo>
                <a:lnTo>
                  <a:pt x="4244" y="1868"/>
                </a:lnTo>
                <a:lnTo>
                  <a:pt x="4240" y="1850"/>
                </a:lnTo>
                <a:lnTo>
                  <a:pt x="4238" y="1846"/>
                </a:lnTo>
                <a:lnTo>
                  <a:pt x="4236" y="1846"/>
                </a:lnTo>
                <a:lnTo>
                  <a:pt x="4230" y="1842"/>
                </a:lnTo>
                <a:lnTo>
                  <a:pt x="4228" y="1838"/>
                </a:lnTo>
                <a:lnTo>
                  <a:pt x="4226" y="1830"/>
                </a:lnTo>
                <a:lnTo>
                  <a:pt x="4222" y="1822"/>
                </a:lnTo>
                <a:lnTo>
                  <a:pt x="4220" y="1818"/>
                </a:lnTo>
                <a:lnTo>
                  <a:pt x="4212" y="1810"/>
                </a:lnTo>
                <a:lnTo>
                  <a:pt x="4206" y="1806"/>
                </a:lnTo>
                <a:lnTo>
                  <a:pt x="4200" y="1800"/>
                </a:lnTo>
                <a:lnTo>
                  <a:pt x="4194" y="1792"/>
                </a:lnTo>
                <a:lnTo>
                  <a:pt x="4188" y="1778"/>
                </a:lnTo>
                <a:lnTo>
                  <a:pt x="4180" y="1764"/>
                </a:lnTo>
                <a:lnTo>
                  <a:pt x="4174" y="1756"/>
                </a:lnTo>
                <a:lnTo>
                  <a:pt x="4168" y="1752"/>
                </a:lnTo>
                <a:lnTo>
                  <a:pt x="4164" y="1752"/>
                </a:lnTo>
                <a:lnTo>
                  <a:pt x="4158" y="1754"/>
                </a:lnTo>
                <a:lnTo>
                  <a:pt x="4154" y="1760"/>
                </a:lnTo>
                <a:lnTo>
                  <a:pt x="4140" y="1776"/>
                </a:lnTo>
                <a:lnTo>
                  <a:pt x="4132" y="1786"/>
                </a:lnTo>
                <a:lnTo>
                  <a:pt x="4128" y="1800"/>
                </a:lnTo>
                <a:lnTo>
                  <a:pt x="4124" y="1824"/>
                </a:lnTo>
                <a:lnTo>
                  <a:pt x="4122" y="1834"/>
                </a:lnTo>
                <a:lnTo>
                  <a:pt x="4116" y="1842"/>
                </a:lnTo>
                <a:lnTo>
                  <a:pt x="4114" y="1844"/>
                </a:lnTo>
                <a:lnTo>
                  <a:pt x="4110" y="1846"/>
                </a:lnTo>
                <a:lnTo>
                  <a:pt x="4106" y="1846"/>
                </a:lnTo>
                <a:lnTo>
                  <a:pt x="4100" y="1846"/>
                </a:lnTo>
                <a:lnTo>
                  <a:pt x="4090" y="1844"/>
                </a:lnTo>
                <a:lnTo>
                  <a:pt x="4086" y="1844"/>
                </a:lnTo>
                <a:lnTo>
                  <a:pt x="4084" y="1846"/>
                </a:lnTo>
                <a:lnTo>
                  <a:pt x="4084" y="1852"/>
                </a:lnTo>
                <a:lnTo>
                  <a:pt x="4084" y="1856"/>
                </a:lnTo>
                <a:lnTo>
                  <a:pt x="4080" y="1862"/>
                </a:lnTo>
                <a:lnTo>
                  <a:pt x="4074" y="1868"/>
                </a:lnTo>
                <a:lnTo>
                  <a:pt x="4062" y="1874"/>
                </a:lnTo>
                <a:lnTo>
                  <a:pt x="4048" y="1876"/>
                </a:lnTo>
                <a:lnTo>
                  <a:pt x="4038" y="1874"/>
                </a:lnTo>
                <a:lnTo>
                  <a:pt x="4030" y="1868"/>
                </a:lnTo>
                <a:lnTo>
                  <a:pt x="4024" y="1862"/>
                </a:lnTo>
                <a:lnTo>
                  <a:pt x="4018" y="1854"/>
                </a:lnTo>
                <a:lnTo>
                  <a:pt x="4012" y="1846"/>
                </a:lnTo>
                <a:lnTo>
                  <a:pt x="4002" y="1842"/>
                </a:lnTo>
                <a:lnTo>
                  <a:pt x="3988" y="1840"/>
                </a:lnTo>
                <a:lnTo>
                  <a:pt x="3978" y="1840"/>
                </a:lnTo>
                <a:lnTo>
                  <a:pt x="3972" y="1838"/>
                </a:lnTo>
                <a:lnTo>
                  <a:pt x="3970" y="1836"/>
                </a:lnTo>
                <a:lnTo>
                  <a:pt x="3972" y="1832"/>
                </a:lnTo>
                <a:lnTo>
                  <a:pt x="3974" y="1828"/>
                </a:lnTo>
                <a:lnTo>
                  <a:pt x="3976" y="1824"/>
                </a:lnTo>
                <a:lnTo>
                  <a:pt x="3974" y="1818"/>
                </a:lnTo>
                <a:lnTo>
                  <a:pt x="3970" y="1814"/>
                </a:lnTo>
                <a:lnTo>
                  <a:pt x="3964" y="1810"/>
                </a:lnTo>
                <a:lnTo>
                  <a:pt x="3960" y="1806"/>
                </a:lnTo>
                <a:lnTo>
                  <a:pt x="3962" y="1802"/>
                </a:lnTo>
                <a:lnTo>
                  <a:pt x="3964" y="1798"/>
                </a:lnTo>
                <a:lnTo>
                  <a:pt x="3966" y="1794"/>
                </a:lnTo>
                <a:lnTo>
                  <a:pt x="3968" y="1790"/>
                </a:lnTo>
                <a:lnTo>
                  <a:pt x="3968" y="1782"/>
                </a:lnTo>
                <a:lnTo>
                  <a:pt x="3964" y="1774"/>
                </a:lnTo>
                <a:lnTo>
                  <a:pt x="3960" y="1764"/>
                </a:lnTo>
                <a:lnTo>
                  <a:pt x="3960" y="1752"/>
                </a:lnTo>
                <a:lnTo>
                  <a:pt x="3962" y="1742"/>
                </a:lnTo>
                <a:lnTo>
                  <a:pt x="3966" y="1732"/>
                </a:lnTo>
                <a:lnTo>
                  <a:pt x="3974" y="1716"/>
                </a:lnTo>
                <a:lnTo>
                  <a:pt x="3976" y="1708"/>
                </a:lnTo>
                <a:lnTo>
                  <a:pt x="3974" y="1702"/>
                </a:lnTo>
                <a:lnTo>
                  <a:pt x="3968" y="1698"/>
                </a:lnTo>
                <a:lnTo>
                  <a:pt x="3964" y="1698"/>
                </a:lnTo>
                <a:lnTo>
                  <a:pt x="3962" y="1700"/>
                </a:lnTo>
                <a:lnTo>
                  <a:pt x="3958" y="1702"/>
                </a:lnTo>
                <a:lnTo>
                  <a:pt x="3954" y="1710"/>
                </a:lnTo>
                <a:lnTo>
                  <a:pt x="3952" y="1712"/>
                </a:lnTo>
                <a:lnTo>
                  <a:pt x="3950" y="1708"/>
                </a:lnTo>
                <a:lnTo>
                  <a:pt x="3946" y="1704"/>
                </a:lnTo>
                <a:lnTo>
                  <a:pt x="3936" y="1702"/>
                </a:lnTo>
                <a:lnTo>
                  <a:pt x="3914" y="1696"/>
                </a:lnTo>
                <a:lnTo>
                  <a:pt x="3904" y="1692"/>
                </a:lnTo>
                <a:lnTo>
                  <a:pt x="3894" y="1688"/>
                </a:lnTo>
                <a:lnTo>
                  <a:pt x="3888" y="1682"/>
                </a:lnTo>
                <a:lnTo>
                  <a:pt x="3886" y="1680"/>
                </a:lnTo>
                <a:lnTo>
                  <a:pt x="3886" y="1676"/>
                </a:lnTo>
                <a:lnTo>
                  <a:pt x="3886" y="1668"/>
                </a:lnTo>
                <a:lnTo>
                  <a:pt x="3884" y="1662"/>
                </a:lnTo>
                <a:lnTo>
                  <a:pt x="3878" y="1656"/>
                </a:lnTo>
                <a:lnTo>
                  <a:pt x="3870" y="1650"/>
                </a:lnTo>
                <a:lnTo>
                  <a:pt x="3826" y="1620"/>
                </a:lnTo>
                <a:lnTo>
                  <a:pt x="3808" y="1608"/>
                </a:lnTo>
                <a:lnTo>
                  <a:pt x="3800" y="1606"/>
                </a:lnTo>
                <a:lnTo>
                  <a:pt x="3796" y="1606"/>
                </a:lnTo>
                <a:lnTo>
                  <a:pt x="3792" y="1608"/>
                </a:lnTo>
                <a:lnTo>
                  <a:pt x="3788" y="1610"/>
                </a:lnTo>
                <a:lnTo>
                  <a:pt x="3780" y="1616"/>
                </a:lnTo>
                <a:lnTo>
                  <a:pt x="3776" y="1620"/>
                </a:lnTo>
                <a:lnTo>
                  <a:pt x="3768" y="1622"/>
                </a:lnTo>
                <a:lnTo>
                  <a:pt x="3760" y="1624"/>
                </a:lnTo>
                <a:lnTo>
                  <a:pt x="3750" y="1624"/>
                </a:lnTo>
                <a:lnTo>
                  <a:pt x="3736" y="1624"/>
                </a:lnTo>
                <a:lnTo>
                  <a:pt x="3720" y="1620"/>
                </a:lnTo>
                <a:lnTo>
                  <a:pt x="3700" y="1614"/>
                </a:lnTo>
                <a:lnTo>
                  <a:pt x="3676" y="1604"/>
                </a:lnTo>
                <a:lnTo>
                  <a:pt x="3666" y="1600"/>
                </a:lnTo>
                <a:lnTo>
                  <a:pt x="3656" y="1600"/>
                </a:lnTo>
                <a:lnTo>
                  <a:pt x="3648" y="1600"/>
                </a:lnTo>
                <a:lnTo>
                  <a:pt x="3642" y="1600"/>
                </a:lnTo>
                <a:lnTo>
                  <a:pt x="3636" y="1604"/>
                </a:lnTo>
                <a:lnTo>
                  <a:pt x="3632" y="1606"/>
                </a:lnTo>
                <a:lnTo>
                  <a:pt x="3626" y="1616"/>
                </a:lnTo>
                <a:lnTo>
                  <a:pt x="3622" y="1628"/>
                </a:lnTo>
                <a:lnTo>
                  <a:pt x="3624" y="1640"/>
                </a:lnTo>
                <a:lnTo>
                  <a:pt x="3626" y="1652"/>
                </a:lnTo>
                <a:lnTo>
                  <a:pt x="3630" y="1658"/>
                </a:lnTo>
                <a:lnTo>
                  <a:pt x="3634" y="1664"/>
                </a:lnTo>
                <a:lnTo>
                  <a:pt x="3636" y="1672"/>
                </a:lnTo>
                <a:lnTo>
                  <a:pt x="3638" y="1678"/>
                </a:lnTo>
                <a:lnTo>
                  <a:pt x="3638" y="1686"/>
                </a:lnTo>
                <a:lnTo>
                  <a:pt x="3634" y="1700"/>
                </a:lnTo>
                <a:lnTo>
                  <a:pt x="3626" y="1712"/>
                </a:lnTo>
                <a:lnTo>
                  <a:pt x="3624" y="1716"/>
                </a:lnTo>
                <a:lnTo>
                  <a:pt x="3622" y="1718"/>
                </a:lnTo>
                <a:lnTo>
                  <a:pt x="3624" y="1722"/>
                </a:lnTo>
                <a:lnTo>
                  <a:pt x="3626" y="1724"/>
                </a:lnTo>
                <a:lnTo>
                  <a:pt x="3634" y="1734"/>
                </a:lnTo>
                <a:lnTo>
                  <a:pt x="3640" y="1742"/>
                </a:lnTo>
                <a:lnTo>
                  <a:pt x="3644" y="1752"/>
                </a:lnTo>
                <a:lnTo>
                  <a:pt x="3648" y="1764"/>
                </a:lnTo>
                <a:lnTo>
                  <a:pt x="3650" y="1772"/>
                </a:lnTo>
                <a:lnTo>
                  <a:pt x="3650" y="1778"/>
                </a:lnTo>
                <a:lnTo>
                  <a:pt x="3648" y="1784"/>
                </a:lnTo>
                <a:lnTo>
                  <a:pt x="3642" y="1794"/>
                </a:lnTo>
                <a:lnTo>
                  <a:pt x="3636" y="1808"/>
                </a:lnTo>
                <a:lnTo>
                  <a:pt x="3634" y="1816"/>
                </a:lnTo>
                <a:lnTo>
                  <a:pt x="3630" y="1822"/>
                </a:lnTo>
                <a:lnTo>
                  <a:pt x="3620" y="1828"/>
                </a:lnTo>
                <a:lnTo>
                  <a:pt x="3616" y="1830"/>
                </a:lnTo>
                <a:lnTo>
                  <a:pt x="3612" y="1834"/>
                </a:lnTo>
                <a:lnTo>
                  <a:pt x="3610" y="1840"/>
                </a:lnTo>
                <a:lnTo>
                  <a:pt x="3608" y="1850"/>
                </a:lnTo>
                <a:lnTo>
                  <a:pt x="3608" y="1854"/>
                </a:lnTo>
                <a:lnTo>
                  <a:pt x="3608" y="1858"/>
                </a:lnTo>
                <a:lnTo>
                  <a:pt x="3614" y="1866"/>
                </a:lnTo>
                <a:lnTo>
                  <a:pt x="3624" y="1872"/>
                </a:lnTo>
                <a:lnTo>
                  <a:pt x="3634" y="1880"/>
                </a:lnTo>
                <a:lnTo>
                  <a:pt x="3648" y="1890"/>
                </a:lnTo>
                <a:lnTo>
                  <a:pt x="3660" y="1902"/>
                </a:lnTo>
                <a:lnTo>
                  <a:pt x="3668" y="1912"/>
                </a:lnTo>
                <a:lnTo>
                  <a:pt x="3674" y="1922"/>
                </a:lnTo>
                <a:lnTo>
                  <a:pt x="3678" y="1934"/>
                </a:lnTo>
                <a:lnTo>
                  <a:pt x="3684" y="1950"/>
                </a:lnTo>
                <a:lnTo>
                  <a:pt x="3686" y="1964"/>
                </a:lnTo>
                <a:lnTo>
                  <a:pt x="3688" y="1978"/>
                </a:lnTo>
                <a:lnTo>
                  <a:pt x="3688" y="1992"/>
                </a:lnTo>
                <a:lnTo>
                  <a:pt x="3684" y="2004"/>
                </a:lnTo>
                <a:lnTo>
                  <a:pt x="3680" y="2016"/>
                </a:lnTo>
                <a:lnTo>
                  <a:pt x="3676" y="2028"/>
                </a:lnTo>
                <a:lnTo>
                  <a:pt x="3668" y="2038"/>
                </a:lnTo>
                <a:lnTo>
                  <a:pt x="3660" y="2048"/>
                </a:lnTo>
                <a:lnTo>
                  <a:pt x="3644" y="2064"/>
                </a:lnTo>
                <a:lnTo>
                  <a:pt x="3624" y="2078"/>
                </a:lnTo>
                <a:lnTo>
                  <a:pt x="3604" y="2090"/>
                </a:lnTo>
                <a:lnTo>
                  <a:pt x="3584" y="2098"/>
                </a:lnTo>
                <a:lnTo>
                  <a:pt x="3570" y="2104"/>
                </a:lnTo>
                <a:lnTo>
                  <a:pt x="3564" y="2110"/>
                </a:lnTo>
                <a:lnTo>
                  <a:pt x="3562" y="2114"/>
                </a:lnTo>
                <a:lnTo>
                  <a:pt x="3562" y="2116"/>
                </a:lnTo>
                <a:lnTo>
                  <a:pt x="3566" y="2122"/>
                </a:lnTo>
                <a:lnTo>
                  <a:pt x="3572" y="2130"/>
                </a:lnTo>
                <a:lnTo>
                  <a:pt x="3578" y="2140"/>
                </a:lnTo>
                <a:lnTo>
                  <a:pt x="3584" y="2152"/>
                </a:lnTo>
                <a:lnTo>
                  <a:pt x="3584" y="2160"/>
                </a:lnTo>
                <a:lnTo>
                  <a:pt x="3584" y="2168"/>
                </a:lnTo>
                <a:lnTo>
                  <a:pt x="3586" y="2184"/>
                </a:lnTo>
                <a:lnTo>
                  <a:pt x="3590" y="2198"/>
                </a:lnTo>
                <a:lnTo>
                  <a:pt x="3600" y="2228"/>
                </a:lnTo>
                <a:lnTo>
                  <a:pt x="3604" y="2242"/>
                </a:lnTo>
                <a:lnTo>
                  <a:pt x="3604" y="2254"/>
                </a:lnTo>
                <a:lnTo>
                  <a:pt x="3604" y="2264"/>
                </a:lnTo>
                <a:lnTo>
                  <a:pt x="3602" y="2266"/>
                </a:lnTo>
                <a:lnTo>
                  <a:pt x="3598" y="2270"/>
                </a:lnTo>
                <a:lnTo>
                  <a:pt x="3594" y="2272"/>
                </a:lnTo>
                <a:lnTo>
                  <a:pt x="3592" y="2276"/>
                </a:lnTo>
                <a:lnTo>
                  <a:pt x="3590" y="2282"/>
                </a:lnTo>
                <a:lnTo>
                  <a:pt x="3592" y="2290"/>
                </a:lnTo>
                <a:lnTo>
                  <a:pt x="3594" y="2298"/>
                </a:lnTo>
                <a:lnTo>
                  <a:pt x="3596" y="2302"/>
                </a:lnTo>
                <a:lnTo>
                  <a:pt x="3596" y="2304"/>
                </a:lnTo>
                <a:lnTo>
                  <a:pt x="3590" y="2304"/>
                </a:lnTo>
                <a:lnTo>
                  <a:pt x="3582" y="2298"/>
                </a:lnTo>
                <a:lnTo>
                  <a:pt x="3570" y="2294"/>
                </a:lnTo>
                <a:lnTo>
                  <a:pt x="3568" y="2294"/>
                </a:lnTo>
                <a:lnTo>
                  <a:pt x="3566" y="2296"/>
                </a:lnTo>
                <a:lnTo>
                  <a:pt x="3564" y="2302"/>
                </a:lnTo>
                <a:lnTo>
                  <a:pt x="3562" y="2308"/>
                </a:lnTo>
                <a:lnTo>
                  <a:pt x="3562" y="2316"/>
                </a:lnTo>
                <a:lnTo>
                  <a:pt x="3560" y="2322"/>
                </a:lnTo>
                <a:lnTo>
                  <a:pt x="3558" y="2322"/>
                </a:lnTo>
                <a:lnTo>
                  <a:pt x="3554" y="2324"/>
                </a:lnTo>
                <a:lnTo>
                  <a:pt x="3546" y="2318"/>
                </a:lnTo>
                <a:lnTo>
                  <a:pt x="3536" y="2312"/>
                </a:lnTo>
                <a:lnTo>
                  <a:pt x="3530" y="2306"/>
                </a:lnTo>
                <a:lnTo>
                  <a:pt x="3522" y="2292"/>
                </a:lnTo>
                <a:lnTo>
                  <a:pt x="3516" y="2282"/>
                </a:lnTo>
                <a:lnTo>
                  <a:pt x="3508" y="2270"/>
                </a:lnTo>
                <a:lnTo>
                  <a:pt x="3494" y="2256"/>
                </a:lnTo>
                <a:lnTo>
                  <a:pt x="3474" y="2238"/>
                </a:lnTo>
                <a:lnTo>
                  <a:pt x="3464" y="2226"/>
                </a:lnTo>
                <a:lnTo>
                  <a:pt x="3458" y="2216"/>
                </a:lnTo>
                <a:lnTo>
                  <a:pt x="3456" y="2204"/>
                </a:lnTo>
                <a:lnTo>
                  <a:pt x="3456" y="2194"/>
                </a:lnTo>
                <a:lnTo>
                  <a:pt x="3458" y="2172"/>
                </a:lnTo>
                <a:lnTo>
                  <a:pt x="3456" y="2160"/>
                </a:lnTo>
                <a:lnTo>
                  <a:pt x="3454" y="2148"/>
                </a:lnTo>
                <a:lnTo>
                  <a:pt x="3450" y="2134"/>
                </a:lnTo>
                <a:lnTo>
                  <a:pt x="3452" y="2122"/>
                </a:lnTo>
                <a:lnTo>
                  <a:pt x="3454" y="2110"/>
                </a:lnTo>
                <a:lnTo>
                  <a:pt x="3456" y="2102"/>
                </a:lnTo>
                <a:lnTo>
                  <a:pt x="3458" y="2094"/>
                </a:lnTo>
                <a:lnTo>
                  <a:pt x="3456" y="2088"/>
                </a:lnTo>
                <a:lnTo>
                  <a:pt x="3452" y="2082"/>
                </a:lnTo>
                <a:lnTo>
                  <a:pt x="3440" y="2078"/>
                </a:lnTo>
                <a:lnTo>
                  <a:pt x="3414" y="2072"/>
                </a:lnTo>
                <a:lnTo>
                  <a:pt x="3394" y="2070"/>
                </a:lnTo>
                <a:lnTo>
                  <a:pt x="3378" y="2070"/>
                </a:lnTo>
                <a:lnTo>
                  <a:pt x="3368" y="2070"/>
                </a:lnTo>
                <a:lnTo>
                  <a:pt x="3354" y="2072"/>
                </a:lnTo>
                <a:lnTo>
                  <a:pt x="3348" y="2072"/>
                </a:lnTo>
                <a:lnTo>
                  <a:pt x="3340" y="2070"/>
                </a:lnTo>
                <a:lnTo>
                  <a:pt x="3334" y="2068"/>
                </a:lnTo>
                <a:lnTo>
                  <a:pt x="3330" y="2064"/>
                </a:lnTo>
                <a:lnTo>
                  <a:pt x="3322" y="2054"/>
                </a:lnTo>
                <a:lnTo>
                  <a:pt x="3316" y="2050"/>
                </a:lnTo>
                <a:lnTo>
                  <a:pt x="3306" y="2044"/>
                </a:lnTo>
                <a:lnTo>
                  <a:pt x="3290" y="2038"/>
                </a:lnTo>
                <a:lnTo>
                  <a:pt x="3268" y="2030"/>
                </a:lnTo>
                <a:lnTo>
                  <a:pt x="3248" y="2024"/>
                </a:lnTo>
                <a:lnTo>
                  <a:pt x="3236" y="2018"/>
                </a:lnTo>
                <a:lnTo>
                  <a:pt x="3232" y="2012"/>
                </a:lnTo>
                <a:lnTo>
                  <a:pt x="3230" y="2004"/>
                </a:lnTo>
                <a:lnTo>
                  <a:pt x="3226" y="1996"/>
                </a:lnTo>
                <a:lnTo>
                  <a:pt x="3216" y="1988"/>
                </a:lnTo>
                <a:lnTo>
                  <a:pt x="3198" y="1976"/>
                </a:lnTo>
                <a:lnTo>
                  <a:pt x="3166" y="1962"/>
                </a:lnTo>
                <a:lnTo>
                  <a:pt x="3146" y="1956"/>
                </a:lnTo>
                <a:lnTo>
                  <a:pt x="3130" y="1952"/>
                </a:lnTo>
                <a:lnTo>
                  <a:pt x="3114" y="1950"/>
                </a:lnTo>
                <a:lnTo>
                  <a:pt x="3102" y="1950"/>
                </a:lnTo>
                <a:lnTo>
                  <a:pt x="3090" y="1950"/>
                </a:lnTo>
                <a:lnTo>
                  <a:pt x="3080" y="1952"/>
                </a:lnTo>
                <a:lnTo>
                  <a:pt x="3064" y="1958"/>
                </a:lnTo>
                <a:lnTo>
                  <a:pt x="3052" y="1964"/>
                </a:lnTo>
                <a:lnTo>
                  <a:pt x="3046" y="1966"/>
                </a:lnTo>
                <a:lnTo>
                  <a:pt x="3044" y="1966"/>
                </a:lnTo>
                <a:lnTo>
                  <a:pt x="3042" y="1962"/>
                </a:lnTo>
                <a:lnTo>
                  <a:pt x="3040" y="1948"/>
                </a:lnTo>
                <a:lnTo>
                  <a:pt x="3040" y="1930"/>
                </a:lnTo>
                <a:lnTo>
                  <a:pt x="3038" y="1918"/>
                </a:lnTo>
                <a:lnTo>
                  <a:pt x="3032" y="1902"/>
                </a:lnTo>
                <a:lnTo>
                  <a:pt x="3026" y="1888"/>
                </a:lnTo>
                <a:lnTo>
                  <a:pt x="3024" y="1878"/>
                </a:lnTo>
                <a:lnTo>
                  <a:pt x="3020" y="1866"/>
                </a:lnTo>
                <a:lnTo>
                  <a:pt x="3020" y="1860"/>
                </a:lnTo>
                <a:lnTo>
                  <a:pt x="3016" y="1856"/>
                </a:lnTo>
                <a:lnTo>
                  <a:pt x="3012" y="1854"/>
                </a:lnTo>
                <a:lnTo>
                  <a:pt x="3008" y="1852"/>
                </a:lnTo>
                <a:lnTo>
                  <a:pt x="2998" y="1852"/>
                </a:lnTo>
                <a:lnTo>
                  <a:pt x="2986" y="1852"/>
                </a:lnTo>
                <a:lnTo>
                  <a:pt x="2974" y="1850"/>
                </a:lnTo>
                <a:lnTo>
                  <a:pt x="2968" y="1846"/>
                </a:lnTo>
                <a:lnTo>
                  <a:pt x="2964" y="1844"/>
                </a:lnTo>
                <a:lnTo>
                  <a:pt x="2958" y="1838"/>
                </a:lnTo>
                <a:lnTo>
                  <a:pt x="2954" y="1830"/>
                </a:lnTo>
                <a:lnTo>
                  <a:pt x="2952" y="1820"/>
                </a:lnTo>
                <a:lnTo>
                  <a:pt x="2948" y="1808"/>
                </a:lnTo>
                <a:lnTo>
                  <a:pt x="2948" y="1794"/>
                </a:lnTo>
                <a:lnTo>
                  <a:pt x="2950" y="1778"/>
                </a:lnTo>
                <a:lnTo>
                  <a:pt x="2952" y="1764"/>
                </a:lnTo>
                <a:lnTo>
                  <a:pt x="2956" y="1748"/>
                </a:lnTo>
                <a:lnTo>
                  <a:pt x="2968" y="1718"/>
                </a:lnTo>
                <a:lnTo>
                  <a:pt x="2982" y="1688"/>
                </a:lnTo>
                <a:lnTo>
                  <a:pt x="2998" y="1664"/>
                </a:lnTo>
                <a:lnTo>
                  <a:pt x="3014" y="1644"/>
                </a:lnTo>
                <a:lnTo>
                  <a:pt x="3026" y="1632"/>
                </a:lnTo>
                <a:lnTo>
                  <a:pt x="3032" y="1630"/>
                </a:lnTo>
                <a:lnTo>
                  <a:pt x="3034" y="1628"/>
                </a:lnTo>
                <a:lnTo>
                  <a:pt x="3040" y="1628"/>
                </a:lnTo>
                <a:lnTo>
                  <a:pt x="3042" y="1624"/>
                </a:lnTo>
                <a:lnTo>
                  <a:pt x="3046" y="1610"/>
                </a:lnTo>
                <a:lnTo>
                  <a:pt x="3048" y="1602"/>
                </a:lnTo>
                <a:lnTo>
                  <a:pt x="3052" y="1594"/>
                </a:lnTo>
                <a:lnTo>
                  <a:pt x="3060" y="1588"/>
                </a:lnTo>
                <a:lnTo>
                  <a:pt x="3072" y="1586"/>
                </a:lnTo>
                <a:lnTo>
                  <a:pt x="3096" y="1582"/>
                </a:lnTo>
                <a:lnTo>
                  <a:pt x="3108" y="1580"/>
                </a:lnTo>
                <a:lnTo>
                  <a:pt x="3116" y="1576"/>
                </a:lnTo>
                <a:lnTo>
                  <a:pt x="3120" y="1570"/>
                </a:lnTo>
                <a:lnTo>
                  <a:pt x="3122" y="1562"/>
                </a:lnTo>
                <a:lnTo>
                  <a:pt x="3116" y="1554"/>
                </a:lnTo>
                <a:lnTo>
                  <a:pt x="3106" y="1544"/>
                </a:lnTo>
                <a:lnTo>
                  <a:pt x="3098" y="1536"/>
                </a:lnTo>
                <a:lnTo>
                  <a:pt x="3098" y="1532"/>
                </a:lnTo>
                <a:lnTo>
                  <a:pt x="3104" y="1530"/>
                </a:lnTo>
                <a:lnTo>
                  <a:pt x="3114" y="1530"/>
                </a:lnTo>
                <a:lnTo>
                  <a:pt x="3124" y="1528"/>
                </a:lnTo>
                <a:lnTo>
                  <a:pt x="3136" y="1526"/>
                </a:lnTo>
                <a:lnTo>
                  <a:pt x="3142" y="1524"/>
                </a:lnTo>
                <a:lnTo>
                  <a:pt x="3146" y="1520"/>
                </a:lnTo>
                <a:lnTo>
                  <a:pt x="3148" y="1514"/>
                </a:lnTo>
                <a:lnTo>
                  <a:pt x="3150" y="1508"/>
                </a:lnTo>
                <a:lnTo>
                  <a:pt x="3152" y="1502"/>
                </a:lnTo>
                <a:lnTo>
                  <a:pt x="3154" y="1498"/>
                </a:lnTo>
                <a:lnTo>
                  <a:pt x="3156" y="1496"/>
                </a:lnTo>
                <a:lnTo>
                  <a:pt x="3160" y="1496"/>
                </a:lnTo>
                <a:lnTo>
                  <a:pt x="3168" y="1500"/>
                </a:lnTo>
                <a:lnTo>
                  <a:pt x="3176" y="1506"/>
                </a:lnTo>
                <a:lnTo>
                  <a:pt x="3188" y="1510"/>
                </a:lnTo>
                <a:lnTo>
                  <a:pt x="3194" y="1510"/>
                </a:lnTo>
                <a:lnTo>
                  <a:pt x="3200" y="1510"/>
                </a:lnTo>
                <a:lnTo>
                  <a:pt x="3206" y="1506"/>
                </a:lnTo>
                <a:lnTo>
                  <a:pt x="3214" y="1502"/>
                </a:lnTo>
                <a:lnTo>
                  <a:pt x="3222" y="1494"/>
                </a:lnTo>
                <a:lnTo>
                  <a:pt x="3228" y="1482"/>
                </a:lnTo>
                <a:lnTo>
                  <a:pt x="3242" y="1460"/>
                </a:lnTo>
                <a:lnTo>
                  <a:pt x="3252" y="1446"/>
                </a:lnTo>
                <a:lnTo>
                  <a:pt x="3258" y="1436"/>
                </a:lnTo>
                <a:lnTo>
                  <a:pt x="3260" y="1430"/>
                </a:lnTo>
                <a:lnTo>
                  <a:pt x="3258" y="1428"/>
                </a:lnTo>
                <a:lnTo>
                  <a:pt x="3256" y="1428"/>
                </a:lnTo>
                <a:lnTo>
                  <a:pt x="3246" y="1426"/>
                </a:lnTo>
                <a:lnTo>
                  <a:pt x="3228" y="1422"/>
                </a:lnTo>
                <a:lnTo>
                  <a:pt x="3204" y="1418"/>
                </a:lnTo>
                <a:lnTo>
                  <a:pt x="3188" y="1414"/>
                </a:lnTo>
                <a:lnTo>
                  <a:pt x="3176" y="1408"/>
                </a:lnTo>
                <a:lnTo>
                  <a:pt x="3170" y="1404"/>
                </a:lnTo>
                <a:lnTo>
                  <a:pt x="3164" y="1400"/>
                </a:lnTo>
                <a:lnTo>
                  <a:pt x="3154" y="1390"/>
                </a:lnTo>
                <a:lnTo>
                  <a:pt x="3146" y="1384"/>
                </a:lnTo>
                <a:lnTo>
                  <a:pt x="3132" y="1378"/>
                </a:lnTo>
                <a:lnTo>
                  <a:pt x="3140" y="1376"/>
                </a:lnTo>
                <a:lnTo>
                  <a:pt x="3150" y="1376"/>
                </a:lnTo>
                <a:lnTo>
                  <a:pt x="3158" y="1378"/>
                </a:lnTo>
                <a:lnTo>
                  <a:pt x="3168" y="1382"/>
                </a:lnTo>
                <a:lnTo>
                  <a:pt x="3186" y="1392"/>
                </a:lnTo>
                <a:lnTo>
                  <a:pt x="3204" y="1400"/>
                </a:lnTo>
                <a:lnTo>
                  <a:pt x="3220" y="1410"/>
                </a:lnTo>
                <a:lnTo>
                  <a:pt x="3230" y="1412"/>
                </a:lnTo>
                <a:lnTo>
                  <a:pt x="3238" y="1414"/>
                </a:lnTo>
                <a:lnTo>
                  <a:pt x="3246" y="1412"/>
                </a:lnTo>
                <a:lnTo>
                  <a:pt x="3256" y="1410"/>
                </a:lnTo>
                <a:lnTo>
                  <a:pt x="3264" y="1406"/>
                </a:lnTo>
                <a:lnTo>
                  <a:pt x="3272" y="1398"/>
                </a:lnTo>
                <a:lnTo>
                  <a:pt x="3296" y="1372"/>
                </a:lnTo>
                <a:lnTo>
                  <a:pt x="3302" y="1366"/>
                </a:lnTo>
                <a:lnTo>
                  <a:pt x="3304" y="1360"/>
                </a:lnTo>
                <a:lnTo>
                  <a:pt x="3304" y="1356"/>
                </a:lnTo>
                <a:lnTo>
                  <a:pt x="3300" y="1352"/>
                </a:lnTo>
                <a:lnTo>
                  <a:pt x="3280" y="1340"/>
                </a:lnTo>
                <a:lnTo>
                  <a:pt x="3270" y="1334"/>
                </a:lnTo>
                <a:lnTo>
                  <a:pt x="3270" y="1332"/>
                </a:lnTo>
                <a:lnTo>
                  <a:pt x="3270" y="1330"/>
                </a:lnTo>
                <a:lnTo>
                  <a:pt x="3278" y="1326"/>
                </a:lnTo>
                <a:lnTo>
                  <a:pt x="3290" y="1326"/>
                </a:lnTo>
                <a:lnTo>
                  <a:pt x="3302" y="1328"/>
                </a:lnTo>
                <a:lnTo>
                  <a:pt x="3316" y="1330"/>
                </a:lnTo>
                <a:lnTo>
                  <a:pt x="3328" y="1334"/>
                </a:lnTo>
                <a:lnTo>
                  <a:pt x="3336" y="1340"/>
                </a:lnTo>
                <a:lnTo>
                  <a:pt x="3346" y="1348"/>
                </a:lnTo>
                <a:lnTo>
                  <a:pt x="3356" y="1358"/>
                </a:lnTo>
                <a:lnTo>
                  <a:pt x="3366" y="1366"/>
                </a:lnTo>
                <a:lnTo>
                  <a:pt x="3374" y="1376"/>
                </a:lnTo>
                <a:lnTo>
                  <a:pt x="3382" y="1386"/>
                </a:lnTo>
                <a:lnTo>
                  <a:pt x="3388" y="1392"/>
                </a:lnTo>
                <a:lnTo>
                  <a:pt x="3398" y="1394"/>
                </a:lnTo>
                <a:lnTo>
                  <a:pt x="3410" y="1390"/>
                </a:lnTo>
                <a:lnTo>
                  <a:pt x="3412" y="1390"/>
                </a:lnTo>
                <a:lnTo>
                  <a:pt x="3414" y="1388"/>
                </a:lnTo>
                <a:lnTo>
                  <a:pt x="3412" y="1384"/>
                </a:lnTo>
                <a:lnTo>
                  <a:pt x="3400" y="1376"/>
                </a:lnTo>
                <a:lnTo>
                  <a:pt x="3392" y="1370"/>
                </a:lnTo>
                <a:lnTo>
                  <a:pt x="3386" y="1366"/>
                </a:lnTo>
                <a:lnTo>
                  <a:pt x="3386" y="1362"/>
                </a:lnTo>
                <a:lnTo>
                  <a:pt x="3386" y="1360"/>
                </a:lnTo>
                <a:lnTo>
                  <a:pt x="3386" y="1358"/>
                </a:lnTo>
                <a:lnTo>
                  <a:pt x="3390" y="1356"/>
                </a:lnTo>
                <a:lnTo>
                  <a:pt x="3398" y="1352"/>
                </a:lnTo>
                <a:lnTo>
                  <a:pt x="3404" y="1346"/>
                </a:lnTo>
                <a:lnTo>
                  <a:pt x="3416" y="1336"/>
                </a:lnTo>
                <a:lnTo>
                  <a:pt x="3426" y="1328"/>
                </a:lnTo>
                <a:lnTo>
                  <a:pt x="3432" y="1326"/>
                </a:lnTo>
                <a:lnTo>
                  <a:pt x="3438" y="1326"/>
                </a:lnTo>
                <a:lnTo>
                  <a:pt x="3446" y="1326"/>
                </a:lnTo>
                <a:lnTo>
                  <a:pt x="3450" y="1322"/>
                </a:lnTo>
                <a:lnTo>
                  <a:pt x="3456" y="1318"/>
                </a:lnTo>
                <a:lnTo>
                  <a:pt x="3460" y="1314"/>
                </a:lnTo>
                <a:lnTo>
                  <a:pt x="3468" y="1304"/>
                </a:lnTo>
                <a:lnTo>
                  <a:pt x="3474" y="1300"/>
                </a:lnTo>
                <a:lnTo>
                  <a:pt x="3480" y="1298"/>
                </a:lnTo>
                <a:lnTo>
                  <a:pt x="3486" y="1296"/>
                </a:lnTo>
                <a:lnTo>
                  <a:pt x="3490" y="1294"/>
                </a:lnTo>
                <a:lnTo>
                  <a:pt x="3492" y="1288"/>
                </a:lnTo>
                <a:lnTo>
                  <a:pt x="3494" y="1280"/>
                </a:lnTo>
                <a:lnTo>
                  <a:pt x="3494" y="1274"/>
                </a:lnTo>
                <a:lnTo>
                  <a:pt x="3490" y="1264"/>
                </a:lnTo>
                <a:lnTo>
                  <a:pt x="3482" y="1254"/>
                </a:lnTo>
                <a:lnTo>
                  <a:pt x="3472" y="1246"/>
                </a:lnTo>
                <a:lnTo>
                  <a:pt x="3464" y="1238"/>
                </a:lnTo>
                <a:lnTo>
                  <a:pt x="3460" y="1232"/>
                </a:lnTo>
                <a:lnTo>
                  <a:pt x="3460" y="1226"/>
                </a:lnTo>
                <a:lnTo>
                  <a:pt x="3462" y="1224"/>
                </a:lnTo>
                <a:lnTo>
                  <a:pt x="3466" y="1220"/>
                </a:lnTo>
                <a:lnTo>
                  <a:pt x="3466" y="1216"/>
                </a:lnTo>
                <a:lnTo>
                  <a:pt x="3464" y="1212"/>
                </a:lnTo>
                <a:lnTo>
                  <a:pt x="3458" y="1206"/>
                </a:lnTo>
                <a:lnTo>
                  <a:pt x="3452" y="1200"/>
                </a:lnTo>
                <a:lnTo>
                  <a:pt x="3452" y="1198"/>
                </a:lnTo>
                <a:lnTo>
                  <a:pt x="3454" y="1196"/>
                </a:lnTo>
                <a:lnTo>
                  <a:pt x="3458" y="1196"/>
                </a:lnTo>
                <a:lnTo>
                  <a:pt x="3466" y="1196"/>
                </a:lnTo>
                <a:lnTo>
                  <a:pt x="3476" y="1196"/>
                </a:lnTo>
                <a:lnTo>
                  <a:pt x="3484" y="1194"/>
                </a:lnTo>
                <a:lnTo>
                  <a:pt x="3492" y="1190"/>
                </a:lnTo>
                <a:lnTo>
                  <a:pt x="3496" y="1186"/>
                </a:lnTo>
                <a:lnTo>
                  <a:pt x="3496" y="1182"/>
                </a:lnTo>
                <a:lnTo>
                  <a:pt x="3498" y="1174"/>
                </a:lnTo>
                <a:lnTo>
                  <a:pt x="3496" y="1170"/>
                </a:lnTo>
                <a:lnTo>
                  <a:pt x="3492" y="1166"/>
                </a:lnTo>
                <a:lnTo>
                  <a:pt x="3490" y="1164"/>
                </a:lnTo>
                <a:lnTo>
                  <a:pt x="3486" y="1164"/>
                </a:lnTo>
                <a:lnTo>
                  <a:pt x="3484" y="1162"/>
                </a:lnTo>
                <a:lnTo>
                  <a:pt x="3486" y="1158"/>
                </a:lnTo>
                <a:lnTo>
                  <a:pt x="3490" y="1152"/>
                </a:lnTo>
                <a:lnTo>
                  <a:pt x="3494" y="1146"/>
                </a:lnTo>
                <a:lnTo>
                  <a:pt x="3492" y="1142"/>
                </a:lnTo>
                <a:lnTo>
                  <a:pt x="3488" y="1140"/>
                </a:lnTo>
                <a:lnTo>
                  <a:pt x="3480" y="1140"/>
                </a:lnTo>
                <a:lnTo>
                  <a:pt x="3472" y="1138"/>
                </a:lnTo>
                <a:lnTo>
                  <a:pt x="3466" y="1136"/>
                </a:lnTo>
                <a:lnTo>
                  <a:pt x="3458" y="1130"/>
                </a:lnTo>
                <a:lnTo>
                  <a:pt x="3456" y="1122"/>
                </a:lnTo>
                <a:lnTo>
                  <a:pt x="3452" y="1114"/>
                </a:lnTo>
                <a:lnTo>
                  <a:pt x="3446" y="1110"/>
                </a:lnTo>
                <a:lnTo>
                  <a:pt x="3438" y="1108"/>
                </a:lnTo>
                <a:lnTo>
                  <a:pt x="3428" y="1106"/>
                </a:lnTo>
                <a:lnTo>
                  <a:pt x="3406" y="1106"/>
                </a:lnTo>
                <a:lnTo>
                  <a:pt x="3392" y="1104"/>
                </a:lnTo>
                <a:lnTo>
                  <a:pt x="3378" y="1098"/>
                </a:lnTo>
                <a:lnTo>
                  <a:pt x="3362" y="1090"/>
                </a:lnTo>
                <a:lnTo>
                  <a:pt x="3358" y="1090"/>
                </a:lnTo>
                <a:lnTo>
                  <a:pt x="3354" y="1092"/>
                </a:lnTo>
                <a:lnTo>
                  <a:pt x="3348" y="1096"/>
                </a:lnTo>
                <a:lnTo>
                  <a:pt x="3344" y="1096"/>
                </a:lnTo>
                <a:lnTo>
                  <a:pt x="3334" y="1098"/>
                </a:lnTo>
                <a:lnTo>
                  <a:pt x="3326" y="1098"/>
                </a:lnTo>
                <a:lnTo>
                  <a:pt x="3320" y="1104"/>
                </a:lnTo>
                <a:lnTo>
                  <a:pt x="3318" y="1112"/>
                </a:lnTo>
                <a:lnTo>
                  <a:pt x="3318" y="1120"/>
                </a:lnTo>
                <a:lnTo>
                  <a:pt x="3322" y="1130"/>
                </a:lnTo>
                <a:lnTo>
                  <a:pt x="3326" y="1138"/>
                </a:lnTo>
                <a:lnTo>
                  <a:pt x="3332" y="1144"/>
                </a:lnTo>
                <a:lnTo>
                  <a:pt x="3338" y="1150"/>
                </a:lnTo>
                <a:lnTo>
                  <a:pt x="3344" y="1152"/>
                </a:lnTo>
                <a:lnTo>
                  <a:pt x="3346" y="1156"/>
                </a:lnTo>
                <a:lnTo>
                  <a:pt x="3346" y="1160"/>
                </a:lnTo>
                <a:lnTo>
                  <a:pt x="3346" y="1166"/>
                </a:lnTo>
                <a:lnTo>
                  <a:pt x="3342" y="1170"/>
                </a:lnTo>
                <a:lnTo>
                  <a:pt x="3338" y="1172"/>
                </a:lnTo>
                <a:lnTo>
                  <a:pt x="3334" y="1174"/>
                </a:lnTo>
                <a:lnTo>
                  <a:pt x="3328" y="1174"/>
                </a:lnTo>
                <a:lnTo>
                  <a:pt x="3322" y="1174"/>
                </a:lnTo>
                <a:lnTo>
                  <a:pt x="3320" y="1180"/>
                </a:lnTo>
                <a:lnTo>
                  <a:pt x="3320" y="1196"/>
                </a:lnTo>
                <a:lnTo>
                  <a:pt x="3318" y="1206"/>
                </a:lnTo>
                <a:lnTo>
                  <a:pt x="3316" y="1216"/>
                </a:lnTo>
                <a:lnTo>
                  <a:pt x="3310" y="1226"/>
                </a:lnTo>
                <a:lnTo>
                  <a:pt x="3302" y="1234"/>
                </a:lnTo>
                <a:lnTo>
                  <a:pt x="3292" y="1242"/>
                </a:lnTo>
                <a:lnTo>
                  <a:pt x="3286" y="1248"/>
                </a:lnTo>
                <a:lnTo>
                  <a:pt x="3284" y="1256"/>
                </a:lnTo>
                <a:lnTo>
                  <a:pt x="3282" y="1262"/>
                </a:lnTo>
                <a:lnTo>
                  <a:pt x="3282" y="1268"/>
                </a:lnTo>
                <a:lnTo>
                  <a:pt x="3278" y="1272"/>
                </a:lnTo>
                <a:lnTo>
                  <a:pt x="3274" y="1276"/>
                </a:lnTo>
                <a:lnTo>
                  <a:pt x="3264" y="1280"/>
                </a:lnTo>
                <a:lnTo>
                  <a:pt x="3250" y="1284"/>
                </a:lnTo>
                <a:lnTo>
                  <a:pt x="3246" y="1282"/>
                </a:lnTo>
                <a:lnTo>
                  <a:pt x="3244" y="1280"/>
                </a:lnTo>
                <a:lnTo>
                  <a:pt x="3238" y="1268"/>
                </a:lnTo>
                <a:lnTo>
                  <a:pt x="3232" y="1262"/>
                </a:lnTo>
                <a:lnTo>
                  <a:pt x="3222" y="1252"/>
                </a:lnTo>
                <a:lnTo>
                  <a:pt x="3214" y="1242"/>
                </a:lnTo>
                <a:lnTo>
                  <a:pt x="3212" y="1236"/>
                </a:lnTo>
                <a:lnTo>
                  <a:pt x="3212" y="1232"/>
                </a:lnTo>
                <a:lnTo>
                  <a:pt x="3216" y="1228"/>
                </a:lnTo>
                <a:lnTo>
                  <a:pt x="3228" y="1220"/>
                </a:lnTo>
                <a:lnTo>
                  <a:pt x="3232" y="1216"/>
                </a:lnTo>
                <a:lnTo>
                  <a:pt x="3234" y="1210"/>
                </a:lnTo>
                <a:lnTo>
                  <a:pt x="3232" y="1200"/>
                </a:lnTo>
                <a:lnTo>
                  <a:pt x="3228" y="1188"/>
                </a:lnTo>
                <a:lnTo>
                  <a:pt x="3220" y="1174"/>
                </a:lnTo>
                <a:lnTo>
                  <a:pt x="3212" y="1160"/>
                </a:lnTo>
                <a:lnTo>
                  <a:pt x="3200" y="1148"/>
                </a:lnTo>
                <a:lnTo>
                  <a:pt x="3190" y="1142"/>
                </a:lnTo>
                <a:lnTo>
                  <a:pt x="3184" y="1140"/>
                </a:lnTo>
                <a:lnTo>
                  <a:pt x="3178" y="1140"/>
                </a:lnTo>
                <a:lnTo>
                  <a:pt x="3172" y="1142"/>
                </a:lnTo>
                <a:lnTo>
                  <a:pt x="3168" y="1144"/>
                </a:lnTo>
                <a:lnTo>
                  <a:pt x="3160" y="1156"/>
                </a:lnTo>
                <a:lnTo>
                  <a:pt x="3154" y="1168"/>
                </a:lnTo>
                <a:lnTo>
                  <a:pt x="3148" y="1192"/>
                </a:lnTo>
                <a:lnTo>
                  <a:pt x="3146" y="1202"/>
                </a:lnTo>
                <a:lnTo>
                  <a:pt x="3142" y="1208"/>
                </a:lnTo>
                <a:lnTo>
                  <a:pt x="3140" y="1208"/>
                </a:lnTo>
                <a:lnTo>
                  <a:pt x="3138" y="1208"/>
                </a:lnTo>
                <a:lnTo>
                  <a:pt x="3130" y="1200"/>
                </a:lnTo>
                <a:lnTo>
                  <a:pt x="3124" y="1192"/>
                </a:lnTo>
                <a:lnTo>
                  <a:pt x="3122" y="1186"/>
                </a:lnTo>
                <a:lnTo>
                  <a:pt x="3122" y="1182"/>
                </a:lnTo>
                <a:lnTo>
                  <a:pt x="3126" y="1178"/>
                </a:lnTo>
                <a:lnTo>
                  <a:pt x="3128" y="1174"/>
                </a:lnTo>
                <a:lnTo>
                  <a:pt x="3128" y="1170"/>
                </a:lnTo>
                <a:lnTo>
                  <a:pt x="3126" y="1164"/>
                </a:lnTo>
                <a:lnTo>
                  <a:pt x="3118" y="1156"/>
                </a:lnTo>
                <a:lnTo>
                  <a:pt x="3112" y="1146"/>
                </a:lnTo>
                <a:lnTo>
                  <a:pt x="3110" y="1144"/>
                </a:lnTo>
                <a:lnTo>
                  <a:pt x="3112" y="1140"/>
                </a:lnTo>
                <a:lnTo>
                  <a:pt x="3116" y="1136"/>
                </a:lnTo>
                <a:lnTo>
                  <a:pt x="3120" y="1134"/>
                </a:lnTo>
                <a:lnTo>
                  <a:pt x="3126" y="1132"/>
                </a:lnTo>
                <a:lnTo>
                  <a:pt x="3128" y="1130"/>
                </a:lnTo>
                <a:lnTo>
                  <a:pt x="3126" y="1126"/>
                </a:lnTo>
                <a:lnTo>
                  <a:pt x="3116" y="1120"/>
                </a:lnTo>
                <a:lnTo>
                  <a:pt x="3104" y="1114"/>
                </a:lnTo>
                <a:lnTo>
                  <a:pt x="3094" y="1112"/>
                </a:lnTo>
                <a:lnTo>
                  <a:pt x="3088" y="1112"/>
                </a:lnTo>
                <a:lnTo>
                  <a:pt x="3082" y="1114"/>
                </a:lnTo>
                <a:lnTo>
                  <a:pt x="3076" y="1116"/>
                </a:lnTo>
                <a:lnTo>
                  <a:pt x="3072" y="1116"/>
                </a:lnTo>
                <a:lnTo>
                  <a:pt x="3064" y="1116"/>
                </a:lnTo>
                <a:lnTo>
                  <a:pt x="3054" y="1112"/>
                </a:lnTo>
                <a:lnTo>
                  <a:pt x="3050" y="1110"/>
                </a:lnTo>
                <a:lnTo>
                  <a:pt x="3048" y="1106"/>
                </a:lnTo>
                <a:lnTo>
                  <a:pt x="3048" y="1104"/>
                </a:lnTo>
                <a:lnTo>
                  <a:pt x="3048" y="1100"/>
                </a:lnTo>
                <a:lnTo>
                  <a:pt x="3054" y="1094"/>
                </a:lnTo>
                <a:lnTo>
                  <a:pt x="3062" y="1088"/>
                </a:lnTo>
                <a:lnTo>
                  <a:pt x="3078" y="1074"/>
                </a:lnTo>
                <a:lnTo>
                  <a:pt x="3080" y="1068"/>
                </a:lnTo>
                <a:lnTo>
                  <a:pt x="3080" y="1066"/>
                </a:lnTo>
                <a:lnTo>
                  <a:pt x="3078" y="1064"/>
                </a:lnTo>
                <a:lnTo>
                  <a:pt x="3064" y="1054"/>
                </a:lnTo>
                <a:lnTo>
                  <a:pt x="3046" y="1042"/>
                </a:lnTo>
                <a:lnTo>
                  <a:pt x="3038" y="1034"/>
                </a:lnTo>
                <a:lnTo>
                  <a:pt x="3032" y="1026"/>
                </a:lnTo>
                <a:lnTo>
                  <a:pt x="3028" y="1016"/>
                </a:lnTo>
                <a:lnTo>
                  <a:pt x="3028" y="1006"/>
                </a:lnTo>
                <a:lnTo>
                  <a:pt x="3028" y="1000"/>
                </a:lnTo>
                <a:lnTo>
                  <a:pt x="3026" y="994"/>
                </a:lnTo>
                <a:lnTo>
                  <a:pt x="3020" y="984"/>
                </a:lnTo>
                <a:lnTo>
                  <a:pt x="3010" y="972"/>
                </a:lnTo>
                <a:lnTo>
                  <a:pt x="3000" y="962"/>
                </a:lnTo>
                <a:lnTo>
                  <a:pt x="2986" y="954"/>
                </a:lnTo>
                <a:lnTo>
                  <a:pt x="2972" y="948"/>
                </a:lnTo>
                <a:lnTo>
                  <a:pt x="2960" y="942"/>
                </a:lnTo>
                <a:lnTo>
                  <a:pt x="2948" y="940"/>
                </a:lnTo>
                <a:lnTo>
                  <a:pt x="2940" y="940"/>
                </a:lnTo>
                <a:lnTo>
                  <a:pt x="2936" y="942"/>
                </a:lnTo>
                <a:lnTo>
                  <a:pt x="2934" y="944"/>
                </a:lnTo>
                <a:lnTo>
                  <a:pt x="2932" y="948"/>
                </a:lnTo>
                <a:lnTo>
                  <a:pt x="2932" y="952"/>
                </a:lnTo>
                <a:lnTo>
                  <a:pt x="2930" y="956"/>
                </a:lnTo>
                <a:lnTo>
                  <a:pt x="2924" y="960"/>
                </a:lnTo>
                <a:lnTo>
                  <a:pt x="2916" y="962"/>
                </a:lnTo>
                <a:lnTo>
                  <a:pt x="2908" y="964"/>
                </a:lnTo>
                <a:lnTo>
                  <a:pt x="2904" y="968"/>
                </a:lnTo>
                <a:lnTo>
                  <a:pt x="2902" y="970"/>
                </a:lnTo>
                <a:lnTo>
                  <a:pt x="2902" y="974"/>
                </a:lnTo>
                <a:lnTo>
                  <a:pt x="2902" y="978"/>
                </a:lnTo>
                <a:lnTo>
                  <a:pt x="2900" y="980"/>
                </a:lnTo>
                <a:lnTo>
                  <a:pt x="2896" y="986"/>
                </a:lnTo>
                <a:lnTo>
                  <a:pt x="2886" y="990"/>
                </a:lnTo>
                <a:lnTo>
                  <a:pt x="2878" y="994"/>
                </a:lnTo>
                <a:lnTo>
                  <a:pt x="2876" y="1002"/>
                </a:lnTo>
                <a:lnTo>
                  <a:pt x="2876" y="1010"/>
                </a:lnTo>
                <a:lnTo>
                  <a:pt x="2878" y="1018"/>
                </a:lnTo>
                <a:lnTo>
                  <a:pt x="2886" y="1036"/>
                </a:lnTo>
                <a:lnTo>
                  <a:pt x="2888" y="1046"/>
                </a:lnTo>
                <a:lnTo>
                  <a:pt x="2888" y="1052"/>
                </a:lnTo>
                <a:lnTo>
                  <a:pt x="2884" y="1068"/>
                </a:lnTo>
                <a:lnTo>
                  <a:pt x="2884" y="1074"/>
                </a:lnTo>
                <a:lnTo>
                  <a:pt x="2886" y="1082"/>
                </a:lnTo>
                <a:lnTo>
                  <a:pt x="2890" y="1088"/>
                </a:lnTo>
                <a:lnTo>
                  <a:pt x="2898" y="1096"/>
                </a:lnTo>
                <a:lnTo>
                  <a:pt x="2910" y="1102"/>
                </a:lnTo>
                <a:lnTo>
                  <a:pt x="2926" y="1106"/>
                </a:lnTo>
                <a:lnTo>
                  <a:pt x="2942" y="1112"/>
                </a:lnTo>
                <a:lnTo>
                  <a:pt x="2954" y="1118"/>
                </a:lnTo>
                <a:lnTo>
                  <a:pt x="2964" y="1126"/>
                </a:lnTo>
                <a:lnTo>
                  <a:pt x="2972" y="1134"/>
                </a:lnTo>
                <a:lnTo>
                  <a:pt x="2974" y="1140"/>
                </a:lnTo>
                <a:lnTo>
                  <a:pt x="2976" y="1148"/>
                </a:lnTo>
                <a:lnTo>
                  <a:pt x="2972" y="1152"/>
                </a:lnTo>
                <a:lnTo>
                  <a:pt x="2966" y="1158"/>
                </a:lnTo>
                <a:lnTo>
                  <a:pt x="2958" y="1162"/>
                </a:lnTo>
                <a:lnTo>
                  <a:pt x="2956" y="1166"/>
                </a:lnTo>
                <a:lnTo>
                  <a:pt x="2954" y="1170"/>
                </a:lnTo>
                <a:lnTo>
                  <a:pt x="2956" y="1174"/>
                </a:lnTo>
                <a:lnTo>
                  <a:pt x="2960" y="1176"/>
                </a:lnTo>
                <a:lnTo>
                  <a:pt x="2966" y="1178"/>
                </a:lnTo>
                <a:lnTo>
                  <a:pt x="2972" y="1176"/>
                </a:lnTo>
                <a:lnTo>
                  <a:pt x="2980" y="1172"/>
                </a:lnTo>
                <a:lnTo>
                  <a:pt x="2988" y="1170"/>
                </a:lnTo>
                <a:lnTo>
                  <a:pt x="2992" y="1170"/>
                </a:lnTo>
                <a:lnTo>
                  <a:pt x="2996" y="1172"/>
                </a:lnTo>
                <a:lnTo>
                  <a:pt x="2996" y="1178"/>
                </a:lnTo>
                <a:lnTo>
                  <a:pt x="2994" y="1184"/>
                </a:lnTo>
                <a:lnTo>
                  <a:pt x="2990" y="1192"/>
                </a:lnTo>
                <a:lnTo>
                  <a:pt x="2980" y="1202"/>
                </a:lnTo>
                <a:lnTo>
                  <a:pt x="2968" y="1212"/>
                </a:lnTo>
                <a:lnTo>
                  <a:pt x="2956" y="1218"/>
                </a:lnTo>
                <a:lnTo>
                  <a:pt x="2946" y="1222"/>
                </a:lnTo>
                <a:lnTo>
                  <a:pt x="2940" y="1222"/>
                </a:lnTo>
                <a:lnTo>
                  <a:pt x="2934" y="1222"/>
                </a:lnTo>
                <a:lnTo>
                  <a:pt x="2932" y="1220"/>
                </a:lnTo>
                <a:lnTo>
                  <a:pt x="2928" y="1220"/>
                </a:lnTo>
                <a:lnTo>
                  <a:pt x="2926" y="1224"/>
                </a:lnTo>
                <a:lnTo>
                  <a:pt x="2922" y="1230"/>
                </a:lnTo>
                <a:lnTo>
                  <a:pt x="2922" y="1240"/>
                </a:lnTo>
                <a:lnTo>
                  <a:pt x="2924" y="1252"/>
                </a:lnTo>
                <a:lnTo>
                  <a:pt x="2932" y="1274"/>
                </a:lnTo>
                <a:lnTo>
                  <a:pt x="2934" y="1282"/>
                </a:lnTo>
                <a:lnTo>
                  <a:pt x="2934" y="1288"/>
                </a:lnTo>
                <a:lnTo>
                  <a:pt x="2932" y="1288"/>
                </a:lnTo>
                <a:lnTo>
                  <a:pt x="2922" y="1284"/>
                </a:lnTo>
                <a:lnTo>
                  <a:pt x="2902" y="1270"/>
                </a:lnTo>
                <a:lnTo>
                  <a:pt x="2896" y="1264"/>
                </a:lnTo>
                <a:lnTo>
                  <a:pt x="2892" y="1260"/>
                </a:lnTo>
                <a:lnTo>
                  <a:pt x="2892" y="1256"/>
                </a:lnTo>
                <a:lnTo>
                  <a:pt x="2892" y="1250"/>
                </a:lnTo>
                <a:lnTo>
                  <a:pt x="2896" y="1238"/>
                </a:lnTo>
                <a:lnTo>
                  <a:pt x="2902" y="1226"/>
                </a:lnTo>
                <a:lnTo>
                  <a:pt x="2902" y="1220"/>
                </a:lnTo>
                <a:lnTo>
                  <a:pt x="2900" y="1216"/>
                </a:lnTo>
                <a:lnTo>
                  <a:pt x="2898" y="1212"/>
                </a:lnTo>
                <a:lnTo>
                  <a:pt x="2894" y="1210"/>
                </a:lnTo>
                <a:lnTo>
                  <a:pt x="2886" y="1208"/>
                </a:lnTo>
                <a:lnTo>
                  <a:pt x="2876" y="1210"/>
                </a:lnTo>
                <a:lnTo>
                  <a:pt x="2866" y="1208"/>
                </a:lnTo>
                <a:lnTo>
                  <a:pt x="2858" y="1206"/>
                </a:lnTo>
                <a:lnTo>
                  <a:pt x="2844" y="1198"/>
                </a:lnTo>
                <a:lnTo>
                  <a:pt x="2838" y="1196"/>
                </a:lnTo>
                <a:lnTo>
                  <a:pt x="2830" y="1194"/>
                </a:lnTo>
                <a:lnTo>
                  <a:pt x="2822" y="1194"/>
                </a:lnTo>
                <a:lnTo>
                  <a:pt x="2810" y="1198"/>
                </a:lnTo>
                <a:lnTo>
                  <a:pt x="2800" y="1204"/>
                </a:lnTo>
                <a:lnTo>
                  <a:pt x="2796" y="1210"/>
                </a:lnTo>
                <a:lnTo>
                  <a:pt x="2796" y="1218"/>
                </a:lnTo>
                <a:lnTo>
                  <a:pt x="2796" y="1226"/>
                </a:lnTo>
                <a:lnTo>
                  <a:pt x="2798" y="1232"/>
                </a:lnTo>
                <a:lnTo>
                  <a:pt x="2798" y="1238"/>
                </a:lnTo>
                <a:lnTo>
                  <a:pt x="2794" y="1244"/>
                </a:lnTo>
                <a:lnTo>
                  <a:pt x="2788" y="1246"/>
                </a:lnTo>
                <a:lnTo>
                  <a:pt x="2778" y="1248"/>
                </a:lnTo>
                <a:lnTo>
                  <a:pt x="2772" y="1248"/>
                </a:lnTo>
                <a:lnTo>
                  <a:pt x="2760" y="1242"/>
                </a:lnTo>
                <a:lnTo>
                  <a:pt x="2752" y="1240"/>
                </a:lnTo>
                <a:lnTo>
                  <a:pt x="2742" y="1238"/>
                </a:lnTo>
                <a:lnTo>
                  <a:pt x="2728" y="1238"/>
                </a:lnTo>
                <a:lnTo>
                  <a:pt x="2708" y="1242"/>
                </a:lnTo>
                <a:lnTo>
                  <a:pt x="2680" y="1246"/>
                </a:lnTo>
                <a:lnTo>
                  <a:pt x="2658" y="1246"/>
                </a:lnTo>
                <a:lnTo>
                  <a:pt x="2640" y="1242"/>
                </a:lnTo>
                <a:lnTo>
                  <a:pt x="2628" y="1236"/>
                </a:lnTo>
                <a:lnTo>
                  <a:pt x="2606" y="1226"/>
                </a:lnTo>
                <a:lnTo>
                  <a:pt x="2598" y="1224"/>
                </a:lnTo>
                <a:lnTo>
                  <a:pt x="2590" y="1224"/>
                </a:lnTo>
                <a:lnTo>
                  <a:pt x="2582" y="1226"/>
                </a:lnTo>
                <a:lnTo>
                  <a:pt x="2572" y="1226"/>
                </a:lnTo>
                <a:lnTo>
                  <a:pt x="2564" y="1226"/>
                </a:lnTo>
                <a:lnTo>
                  <a:pt x="2556" y="1222"/>
                </a:lnTo>
                <a:lnTo>
                  <a:pt x="2544" y="1212"/>
                </a:lnTo>
                <a:lnTo>
                  <a:pt x="2532" y="1198"/>
                </a:lnTo>
                <a:lnTo>
                  <a:pt x="2520" y="1186"/>
                </a:lnTo>
                <a:lnTo>
                  <a:pt x="2510" y="1174"/>
                </a:lnTo>
                <a:lnTo>
                  <a:pt x="2504" y="1168"/>
                </a:lnTo>
                <a:lnTo>
                  <a:pt x="2498" y="1166"/>
                </a:lnTo>
                <a:lnTo>
                  <a:pt x="2494" y="1164"/>
                </a:lnTo>
                <a:lnTo>
                  <a:pt x="2486" y="1164"/>
                </a:lnTo>
                <a:lnTo>
                  <a:pt x="2456" y="1170"/>
                </a:lnTo>
                <a:lnTo>
                  <a:pt x="2438" y="1174"/>
                </a:lnTo>
                <a:lnTo>
                  <a:pt x="2422" y="1178"/>
                </a:lnTo>
                <a:lnTo>
                  <a:pt x="2408" y="1186"/>
                </a:lnTo>
                <a:lnTo>
                  <a:pt x="2398" y="1192"/>
                </a:lnTo>
                <a:lnTo>
                  <a:pt x="2394" y="1196"/>
                </a:lnTo>
                <a:lnTo>
                  <a:pt x="2392" y="1200"/>
                </a:lnTo>
                <a:lnTo>
                  <a:pt x="2392" y="1206"/>
                </a:lnTo>
                <a:lnTo>
                  <a:pt x="2394" y="1210"/>
                </a:lnTo>
                <a:lnTo>
                  <a:pt x="2398" y="1214"/>
                </a:lnTo>
                <a:lnTo>
                  <a:pt x="2402" y="1216"/>
                </a:lnTo>
                <a:lnTo>
                  <a:pt x="2406" y="1218"/>
                </a:lnTo>
                <a:lnTo>
                  <a:pt x="2410" y="1218"/>
                </a:lnTo>
                <a:lnTo>
                  <a:pt x="2422" y="1216"/>
                </a:lnTo>
                <a:lnTo>
                  <a:pt x="2432" y="1212"/>
                </a:lnTo>
                <a:lnTo>
                  <a:pt x="2456" y="1204"/>
                </a:lnTo>
                <a:lnTo>
                  <a:pt x="2466" y="1202"/>
                </a:lnTo>
                <a:lnTo>
                  <a:pt x="2470" y="1202"/>
                </a:lnTo>
                <a:lnTo>
                  <a:pt x="2472" y="1204"/>
                </a:lnTo>
                <a:lnTo>
                  <a:pt x="2474" y="1206"/>
                </a:lnTo>
                <a:lnTo>
                  <a:pt x="2476" y="1208"/>
                </a:lnTo>
                <a:lnTo>
                  <a:pt x="2472" y="1212"/>
                </a:lnTo>
                <a:lnTo>
                  <a:pt x="2456" y="1218"/>
                </a:lnTo>
                <a:lnTo>
                  <a:pt x="2436" y="1226"/>
                </a:lnTo>
                <a:lnTo>
                  <a:pt x="2428" y="1232"/>
                </a:lnTo>
                <a:lnTo>
                  <a:pt x="2422" y="1238"/>
                </a:lnTo>
                <a:lnTo>
                  <a:pt x="2422" y="1242"/>
                </a:lnTo>
                <a:lnTo>
                  <a:pt x="2424" y="1248"/>
                </a:lnTo>
                <a:lnTo>
                  <a:pt x="2428" y="1260"/>
                </a:lnTo>
                <a:lnTo>
                  <a:pt x="2442" y="1282"/>
                </a:lnTo>
                <a:lnTo>
                  <a:pt x="2446" y="1290"/>
                </a:lnTo>
                <a:lnTo>
                  <a:pt x="2446" y="1292"/>
                </a:lnTo>
                <a:lnTo>
                  <a:pt x="2444" y="1292"/>
                </a:lnTo>
                <a:lnTo>
                  <a:pt x="2436" y="1290"/>
                </a:lnTo>
                <a:lnTo>
                  <a:pt x="2418" y="1278"/>
                </a:lnTo>
                <a:lnTo>
                  <a:pt x="2398" y="1266"/>
                </a:lnTo>
                <a:lnTo>
                  <a:pt x="2382" y="1258"/>
                </a:lnTo>
                <a:lnTo>
                  <a:pt x="2364" y="1250"/>
                </a:lnTo>
                <a:lnTo>
                  <a:pt x="2354" y="1246"/>
                </a:lnTo>
                <a:lnTo>
                  <a:pt x="2348" y="1242"/>
                </a:lnTo>
                <a:lnTo>
                  <a:pt x="2340" y="1234"/>
                </a:lnTo>
                <a:lnTo>
                  <a:pt x="2334" y="1228"/>
                </a:lnTo>
                <a:lnTo>
                  <a:pt x="2330" y="1226"/>
                </a:lnTo>
                <a:lnTo>
                  <a:pt x="2326" y="1226"/>
                </a:lnTo>
                <a:lnTo>
                  <a:pt x="2322" y="1230"/>
                </a:lnTo>
                <a:lnTo>
                  <a:pt x="2314" y="1234"/>
                </a:lnTo>
                <a:lnTo>
                  <a:pt x="2304" y="1240"/>
                </a:lnTo>
                <a:lnTo>
                  <a:pt x="2286" y="1244"/>
                </a:lnTo>
                <a:lnTo>
                  <a:pt x="2264" y="1246"/>
                </a:lnTo>
                <a:lnTo>
                  <a:pt x="2206" y="1248"/>
                </a:lnTo>
                <a:lnTo>
                  <a:pt x="2180" y="1246"/>
                </a:lnTo>
                <a:lnTo>
                  <a:pt x="2158" y="1244"/>
                </a:lnTo>
                <a:lnTo>
                  <a:pt x="2140" y="1242"/>
                </a:lnTo>
                <a:lnTo>
                  <a:pt x="2128" y="1238"/>
                </a:lnTo>
                <a:lnTo>
                  <a:pt x="2126" y="1234"/>
                </a:lnTo>
                <a:lnTo>
                  <a:pt x="2124" y="1232"/>
                </a:lnTo>
                <a:lnTo>
                  <a:pt x="2126" y="1228"/>
                </a:lnTo>
                <a:lnTo>
                  <a:pt x="2132" y="1224"/>
                </a:lnTo>
                <a:lnTo>
                  <a:pt x="2144" y="1216"/>
                </a:lnTo>
                <a:lnTo>
                  <a:pt x="2154" y="1214"/>
                </a:lnTo>
                <a:lnTo>
                  <a:pt x="2172" y="1210"/>
                </a:lnTo>
                <a:lnTo>
                  <a:pt x="2178" y="1210"/>
                </a:lnTo>
                <a:lnTo>
                  <a:pt x="2180" y="1208"/>
                </a:lnTo>
                <a:lnTo>
                  <a:pt x="2178" y="1204"/>
                </a:lnTo>
                <a:lnTo>
                  <a:pt x="2172" y="1196"/>
                </a:lnTo>
                <a:lnTo>
                  <a:pt x="2154" y="1180"/>
                </a:lnTo>
                <a:lnTo>
                  <a:pt x="2144" y="1172"/>
                </a:lnTo>
                <a:lnTo>
                  <a:pt x="2134" y="1166"/>
                </a:lnTo>
                <a:lnTo>
                  <a:pt x="2124" y="1162"/>
                </a:lnTo>
                <a:lnTo>
                  <a:pt x="2112" y="1160"/>
                </a:lnTo>
                <a:lnTo>
                  <a:pt x="2098" y="1158"/>
                </a:lnTo>
                <a:lnTo>
                  <a:pt x="2080" y="1160"/>
                </a:lnTo>
                <a:lnTo>
                  <a:pt x="2064" y="1160"/>
                </a:lnTo>
                <a:lnTo>
                  <a:pt x="2046" y="1160"/>
                </a:lnTo>
                <a:lnTo>
                  <a:pt x="2030" y="1156"/>
                </a:lnTo>
                <a:lnTo>
                  <a:pt x="2014" y="1152"/>
                </a:lnTo>
                <a:lnTo>
                  <a:pt x="1982" y="1142"/>
                </a:lnTo>
                <a:lnTo>
                  <a:pt x="1950" y="1134"/>
                </a:lnTo>
                <a:lnTo>
                  <a:pt x="1934" y="1130"/>
                </a:lnTo>
                <a:lnTo>
                  <a:pt x="1918" y="1124"/>
                </a:lnTo>
                <a:lnTo>
                  <a:pt x="1890" y="1110"/>
                </a:lnTo>
                <a:lnTo>
                  <a:pt x="1876" y="1104"/>
                </a:lnTo>
                <a:lnTo>
                  <a:pt x="1862" y="1100"/>
                </a:lnTo>
                <a:lnTo>
                  <a:pt x="1848" y="1098"/>
                </a:lnTo>
                <a:lnTo>
                  <a:pt x="1832" y="1096"/>
                </a:lnTo>
                <a:lnTo>
                  <a:pt x="1820" y="1100"/>
                </a:lnTo>
                <a:lnTo>
                  <a:pt x="1812" y="1104"/>
                </a:lnTo>
                <a:lnTo>
                  <a:pt x="1808" y="1110"/>
                </a:lnTo>
                <a:lnTo>
                  <a:pt x="1806" y="1116"/>
                </a:lnTo>
                <a:lnTo>
                  <a:pt x="1804" y="1122"/>
                </a:lnTo>
                <a:lnTo>
                  <a:pt x="1800" y="1126"/>
                </a:lnTo>
                <a:lnTo>
                  <a:pt x="1794" y="1128"/>
                </a:lnTo>
                <a:lnTo>
                  <a:pt x="1780" y="1128"/>
                </a:lnTo>
                <a:lnTo>
                  <a:pt x="1774" y="1126"/>
                </a:lnTo>
                <a:lnTo>
                  <a:pt x="1768" y="1122"/>
                </a:lnTo>
                <a:lnTo>
                  <a:pt x="1764" y="1120"/>
                </a:lnTo>
                <a:lnTo>
                  <a:pt x="1762" y="1114"/>
                </a:lnTo>
                <a:lnTo>
                  <a:pt x="1760" y="1104"/>
                </a:lnTo>
                <a:lnTo>
                  <a:pt x="1762" y="1094"/>
                </a:lnTo>
                <a:lnTo>
                  <a:pt x="1762" y="1084"/>
                </a:lnTo>
                <a:lnTo>
                  <a:pt x="1758" y="1076"/>
                </a:lnTo>
                <a:lnTo>
                  <a:pt x="1756" y="1074"/>
                </a:lnTo>
                <a:lnTo>
                  <a:pt x="1752" y="1072"/>
                </a:lnTo>
                <a:lnTo>
                  <a:pt x="1746" y="1072"/>
                </a:lnTo>
                <a:lnTo>
                  <a:pt x="1738" y="1074"/>
                </a:lnTo>
                <a:lnTo>
                  <a:pt x="1732" y="1076"/>
                </a:lnTo>
                <a:lnTo>
                  <a:pt x="1730" y="1078"/>
                </a:lnTo>
                <a:lnTo>
                  <a:pt x="1726" y="1088"/>
                </a:lnTo>
                <a:lnTo>
                  <a:pt x="1724" y="1112"/>
                </a:lnTo>
                <a:lnTo>
                  <a:pt x="1722" y="1122"/>
                </a:lnTo>
                <a:lnTo>
                  <a:pt x="1720" y="1126"/>
                </a:lnTo>
                <a:lnTo>
                  <a:pt x="1716" y="1128"/>
                </a:lnTo>
                <a:lnTo>
                  <a:pt x="1712" y="1130"/>
                </a:lnTo>
                <a:lnTo>
                  <a:pt x="1706" y="1130"/>
                </a:lnTo>
                <a:lnTo>
                  <a:pt x="1698" y="1128"/>
                </a:lnTo>
                <a:lnTo>
                  <a:pt x="1690" y="1124"/>
                </a:lnTo>
                <a:lnTo>
                  <a:pt x="1684" y="1120"/>
                </a:lnTo>
                <a:lnTo>
                  <a:pt x="1678" y="1116"/>
                </a:lnTo>
                <a:lnTo>
                  <a:pt x="1668" y="1102"/>
                </a:lnTo>
                <a:lnTo>
                  <a:pt x="1650" y="1070"/>
                </a:lnTo>
                <a:lnTo>
                  <a:pt x="1640" y="1056"/>
                </a:lnTo>
                <a:lnTo>
                  <a:pt x="1630" y="1046"/>
                </a:lnTo>
                <a:lnTo>
                  <a:pt x="1626" y="1042"/>
                </a:lnTo>
                <a:lnTo>
                  <a:pt x="1620" y="1042"/>
                </a:lnTo>
                <a:lnTo>
                  <a:pt x="1614" y="1042"/>
                </a:lnTo>
                <a:lnTo>
                  <a:pt x="1610" y="1044"/>
                </a:lnTo>
                <a:lnTo>
                  <a:pt x="1600" y="1052"/>
                </a:lnTo>
                <a:lnTo>
                  <a:pt x="1600" y="1054"/>
                </a:lnTo>
                <a:lnTo>
                  <a:pt x="1600" y="1056"/>
                </a:lnTo>
                <a:lnTo>
                  <a:pt x="1604" y="1060"/>
                </a:lnTo>
                <a:lnTo>
                  <a:pt x="1610" y="1062"/>
                </a:lnTo>
                <a:lnTo>
                  <a:pt x="1616" y="1064"/>
                </a:lnTo>
                <a:lnTo>
                  <a:pt x="1618" y="1066"/>
                </a:lnTo>
                <a:lnTo>
                  <a:pt x="1618" y="1068"/>
                </a:lnTo>
                <a:lnTo>
                  <a:pt x="1610" y="1076"/>
                </a:lnTo>
                <a:lnTo>
                  <a:pt x="1592" y="1090"/>
                </a:lnTo>
                <a:lnTo>
                  <a:pt x="1574" y="1100"/>
                </a:lnTo>
                <a:lnTo>
                  <a:pt x="1572" y="1098"/>
                </a:lnTo>
                <a:lnTo>
                  <a:pt x="1568" y="1096"/>
                </a:lnTo>
                <a:lnTo>
                  <a:pt x="1560" y="1096"/>
                </a:lnTo>
                <a:lnTo>
                  <a:pt x="1546" y="1098"/>
                </a:lnTo>
                <a:lnTo>
                  <a:pt x="1522" y="1106"/>
                </a:lnTo>
                <a:lnTo>
                  <a:pt x="1482" y="1120"/>
                </a:lnTo>
                <a:lnTo>
                  <a:pt x="1476" y="1120"/>
                </a:lnTo>
                <a:lnTo>
                  <a:pt x="1476" y="1118"/>
                </a:lnTo>
                <a:lnTo>
                  <a:pt x="1494" y="1108"/>
                </a:lnTo>
                <a:lnTo>
                  <a:pt x="1526" y="1092"/>
                </a:lnTo>
                <a:lnTo>
                  <a:pt x="1552" y="1078"/>
                </a:lnTo>
                <a:lnTo>
                  <a:pt x="1558" y="1074"/>
                </a:lnTo>
                <a:lnTo>
                  <a:pt x="1560" y="1072"/>
                </a:lnTo>
                <a:lnTo>
                  <a:pt x="1560" y="1070"/>
                </a:lnTo>
                <a:lnTo>
                  <a:pt x="1556" y="1070"/>
                </a:lnTo>
                <a:lnTo>
                  <a:pt x="1538" y="1074"/>
                </a:lnTo>
                <a:lnTo>
                  <a:pt x="1530" y="1074"/>
                </a:lnTo>
                <a:lnTo>
                  <a:pt x="1522" y="1074"/>
                </a:lnTo>
                <a:lnTo>
                  <a:pt x="1512" y="1072"/>
                </a:lnTo>
                <a:lnTo>
                  <a:pt x="1506" y="1072"/>
                </a:lnTo>
                <a:lnTo>
                  <a:pt x="1498" y="1074"/>
                </a:lnTo>
                <a:lnTo>
                  <a:pt x="1488" y="1080"/>
                </a:lnTo>
                <a:lnTo>
                  <a:pt x="1476" y="1088"/>
                </a:lnTo>
                <a:lnTo>
                  <a:pt x="1462" y="1096"/>
                </a:lnTo>
                <a:lnTo>
                  <a:pt x="1454" y="1100"/>
                </a:lnTo>
                <a:lnTo>
                  <a:pt x="1448" y="1100"/>
                </a:lnTo>
                <a:lnTo>
                  <a:pt x="1444" y="1100"/>
                </a:lnTo>
                <a:lnTo>
                  <a:pt x="1438" y="1100"/>
                </a:lnTo>
                <a:lnTo>
                  <a:pt x="1432" y="1102"/>
                </a:lnTo>
                <a:lnTo>
                  <a:pt x="1422" y="1108"/>
                </a:lnTo>
                <a:lnTo>
                  <a:pt x="1408" y="1118"/>
                </a:lnTo>
                <a:lnTo>
                  <a:pt x="1378" y="1138"/>
                </a:lnTo>
                <a:lnTo>
                  <a:pt x="1358" y="1148"/>
                </a:lnTo>
                <a:lnTo>
                  <a:pt x="1352" y="1154"/>
                </a:lnTo>
                <a:lnTo>
                  <a:pt x="1350" y="1158"/>
                </a:lnTo>
                <a:lnTo>
                  <a:pt x="1350" y="1162"/>
                </a:lnTo>
                <a:lnTo>
                  <a:pt x="1352" y="1168"/>
                </a:lnTo>
                <a:lnTo>
                  <a:pt x="1354" y="1174"/>
                </a:lnTo>
                <a:lnTo>
                  <a:pt x="1352" y="1174"/>
                </a:lnTo>
                <a:lnTo>
                  <a:pt x="1342" y="1172"/>
                </a:lnTo>
                <a:lnTo>
                  <a:pt x="1334" y="1170"/>
                </a:lnTo>
                <a:lnTo>
                  <a:pt x="1324" y="1168"/>
                </a:lnTo>
                <a:lnTo>
                  <a:pt x="1316" y="1168"/>
                </a:lnTo>
                <a:lnTo>
                  <a:pt x="1308" y="1172"/>
                </a:lnTo>
                <a:lnTo>
                  <a:pt x="1302" y="1176"/>
                </a:lnTo>
                <a:lnTo>
                  <a:pt x="1298" y="1176"/>
                </a:lnTo>
                <a:lnTo>
                  <a:pt x="1294" y="1174"/>
                </a:lnTo>
                <a:lnTo>
                  <a:pt x="1290" y="1172"/>
                </a:lnTo>
                <a:lnTo>
                  <a:pt x="1286" y="1168"/>
                </a:lnTo>
                <a:lnTo>
                  <a:pt x="1280" y="1164"/>
                </a:lnTo>
                <a:lnTo>
                  <a:pt x="1272" y="1162"/>
                </a:lnTo>
                <a:lnTo>
                  <a:pt x="1258" y="1162"/>
                </a:lnTo>
                <a:lnTo>
                  <a:pt x="1236" y="1160"/>
                </a:lnTo>
                <a:lnTo>
                  <a:pt x="1218" y="1154"/>
                </a:lnTo>
                <a:lnTo>
                  <a:pt x="1198" y="1144"/>
                </a:lnTo>
                <a:lnTo>
                  <a:pt x="1180" y="1134"/>
                </a:lnTo>
                <a:lnTo>
                  <a:pt x="1160" y="1126"/>
                </a:lnTo>
                <a:lnTo>
                  <a:pt x="1138" y="1118"/>
                </a:lnTo>
                <a:lnTo>
                  <a:pt x="1116" y="1112"/>
                </a:lnTo>
                <a:lnTo>
                  <a:pt x="1102" y="1110"/>
                </a:lnTo>
                <a:lnTo>
                  <a:pt x="1090" y="1110"/>
                </a:lnTo>
                <a:lnTo>
                  <a:pt x="1074" y="1110"/>
                </a:lnTo>
                <a:lnTo>
                  <a:pt x="1062" y="1106"/>
                </a:lnTo>
                <a:lnTo>
                  <a:pt x="1054" y="1102"/>
                </a:lnTo>
                <a:lnTo>
                  <a:pt x="1044" y="1096"/>
                </a:lnTo>
                <a:lnTo>
                  <a:pt x="1036" y="1092"/>
                </a:lnTo>
                <a:lnTo>
                  <a:pt x="1026" y="1086"/>
                </a:lnTo>
                <a:lnTo>
                  <a:pt x="1014" y="1082"/>
                </a:lnTo>
                <a:lnTo>
                  <a:pt x="998" y="1078"/>
                </a:lnTo>
                <a:lnTo>
                  <a:pt x="982" y="1078"/>
                </a:lnTo>
                <a:lnTo>
                  <a:pt x="970" y="1078"/>
                </a:lnTo>
                <a:lnTo>
                  <a:pt x="950" y="1084"/>
                </a:lnTo>
                <a:lnTo>
                  <a:pt x="940" y="1084"/>
                </a:lnTo>
                <a:lnTo>
                  <a:pt x="932" y="1086"/>
                </a:lnTo>
                <a:lnTo>
                  <a:pt x="922" y="1084"/>
                </a:lnTo>
                <a:lnTo>
                  <a:pt x="912" y="1080"/>
                </a:lnTo>
                <a:lnTo>
                  <a:pt x="898" y="1076"/>
                </a:lnTo>
                <a:lnTo>
                  <a:pt x="884" y="1074"/>
                </a:lnTo>
                <a:lnTo>
                  <a:pt x="854" y="1072"/>
                </a:lnTo>
                <a:lnTo>
                  <a:pt x="816" y="1066"/>
                </a:lnTo>
                <a:lnTo>
                  <a:pt x="798" y="1062"/>
                </a:lnTo>
                <a:lnTo>
                  <a:pt x="778" y="1054"/>
                </a:lnTo>
                <a:lnTo>
                  <a:pt x="760" y="1048"/>
                </a:lnTo>
                <a:lnTo>
                  <a:pt x="744" y="1046"/>
                </a:lnTo>
                <a:lnTo>
                  <a:pt x="732" y="1048"/>
                </a:lnTo>
                <a:lnTo>
                  <a:pt x="722" y="1050"/>
                </a:lnTo>
                <a:lnTo>
                  <a:pt x="710" y="1052"/>
                </a:lnTo>
                <a:lnTo>
                  <a:pt x="698" y="1054"/>
                </a:lnTo>
                <a:lnTo>
                  <a:pt x="682" y="1054"/>
                </a:lnTo>
                <a:lnTo>
                  <a:pt x="664" y="1050"/>
                </a:lnTo>
                <a:lnTo>
                  <a:pt x="648" y="1044"/>
                </a:lnTo>
                <a:lnTo>
                  <a:pt x="640" y="1038"/>
                </a:lnTo>
                <a:lnTo>
                  <a:pt x="636" y="1034"/>
                </a:lnTo>
                <a:lnTo>
                  <a:pt x="636" y="1028"/>
                </a:lnTo>
                <a:lnTo>
                  <a:pt x="634" y="1024"/>
                </a:lnTo>
                <a:lnTo>
                  <a:pt x="632" y="1022"/>
                </a:lnTo>
                <a:lnTo>
                  <a:pt x="622" y="1020"/>
                </a:lnTo>
                <a:lnTo>
                  <a:pt x="606" y="1020"/>
                </a:lnTo>
                <a:lnTo>
                  <a:pt x="572" y="1020"/>
                </a:lnTo>
                <a:lnTo>
                  <a:pt x="558" y="1022"/>
                </a:lnTo>
                <a:lnTo>
                  <a:pt x="552" y="1020"/>
                </a:lnTo>
                <a:lnTo>
                  <a:pt x="550" y="1018"/>
                </a:lnTo>
                <a:lnTo>
                  <a:pt x="540" y="1010"/>
                </a:lnTo>
                <a:lnTo>
                  <a:pt x="534" y="1006"/>
                </a:lnTo>
                <a:lnTo>
                  <a:pt x="528" y="1004"/>
                </a:lnTo>
                <a:lnTo>
                  <a:pt x="524" y="1006"/>
                </a:lnTo>
                <a:lnTo>
                  <a:pt x="520" y="1006"/>
                </a:lnTo>
                <a:lnTo>
                  <a:pt x="510" y="1010"/>
                </a:lnTo>
                <a:lnTo>
                  <a:pt x="506" y="1010"/>
                </a:lnTo>
                <a:lnTo>
                  <a:pt x="500" y="1006"/>
                </a:lnTo>
                <a:lnTo>
                  <a:pt x="488" y="996"/>
                </a:lnTo>
                <a:lnTo>
                  <a:pt x="482" y="992"/>
                </a:lnTo>
                <a:lnTo>
                  <a:pt x="474" y="990"/>
                </a:lnTo>
                <a:lnTo>
                  <a:pt x="466" y="988"/>
                </a:lnTo>
                <a:lnTo>
                  <a:pt x="456" y="990"/>
                </a:lnTo>
                <a:lnTo>
                  <a:pt x="446" y="996"/>
                </a:lnTo>
                <a:lnTo>
                  <a:pt x="432" y="1008"/>
                </a:lnTo>
                <a:lnTo>
                  <a:pt x="418" y="1018"/>
                </a:lnTo>
                <a:lnTo>
                  <a:pt x="404" y="1022"/>
                </a:lnTo>
                <a:lnTo>
                  <a:pt x="392" y="1022"/>
                </a:lnTo>
                <a:lnTo>
                  <a:pt x="378" y="1022"/>
                </a:lnTo>
                <a:lnTo>
                  <a:pt x="364" y="1024"/>
                </a:lnTo>
                <a:lnTo>
                  <a:pt x="348" y="1026"/>
                </a:lnTo>
                <a:lnTo>
                  <a:pt x="332" y="1032"/>
                </a:lnTo>
                <a:lnTo>
                  <a:pt x="310" y="1046"/>
                </a:lnTo>
                <a:lnTo>
                  <a:pt x="300" y="1054"/>
                </a:lnTo>
                <a:lnTo>
                  <a:pt x="290" y="1058"/>
                </a:lnTo>
                <a:lnTo>
                  <a:pt x="282" y="1062"/>
                </a:lnTo>
                <a:lnTo>
                  <a:pt x="274" y="1064"/>
                </a:lnTo>
                <a:lnTo>
                  <a:pt x="262" y="1064"/>
                </a:lnTo>
                <a:lnTo>
                  <a:pt x="250" y="1064"/>
                </a:lnTo>
                <a:lnTo>
                  <a:pt x="240" y="1062"/>
                </a:lnTo>
                <a:lnTo>
                  <a:pt x="236" y="1064"/>
                </a:lnTo>
                <a:lnTo>
                  <a:pt x="232" y="1066"/>
                </a:lnTo>
                <a:lnTo>
                  <a:pt x="226" y="1068"/>
                </a:lnTo>
                <a:lnTo>
                  <a:pt x="222" y="1074"/>
                </a:lnTo>
                <a:lnTo>
                  <a:pt x="212" y="1090"/>
                </a:lnTo>
                <a:lnTo>
                  <a:pt x="202" y="1110"/>
                </a:lnTo>
                <a:lnTo>
                  <a:pt x="192" y="1128"/>
                </a:lnTo>
                <a:lnTo>
                  <a:pt x="182" y="1140"/>
                </a:lnTo>
                <a:lnTo>
                  <a:pt x="172" y="1152"/>
                </a:lnTo>
                <a:lnTo>
                  <a:pt x="158" y="1158"/>
                </a:lnTo>
                <a:lnTo>
                  <a:pt x="142" y="1164"/>
                </a:lnTo>
                <a:lnTo>
                  <a:pt x="122" y="1166"/>
                </a:lnTo>
                <a:lnTo>
                  <a:pt x="96" y="1168"/>
                </a:lnTo>
                <a:lnTo>
                  <a:pt x="84" y="1168"/>
                </a:lnTo>
                <a:lnTo>
                  <a:pt x="78" y="1170"/>
                </a:lnTo>
                <a:lnTo>
                  <a:pt x="76" y="1174"/>
                </a:lnTo>
                <a:lnTo>
                  <a:pt x="74" y="1178"/>
                </a:lnTo>
                <a:lnTo>
                  <a:pt x="74" y="1184"/>
                </a:lnTo>
                <a:lnTo>
                  <a:pt x="72" y="1188"/>
                </a:lnTo>
                <a:lnTo>
                  <a:pt x="68" y="1194"/>
                </a:lnTo>
                <a:lnTo>
                  <a:pt x="58" y="1198"/>
                </a:lnTo>
                <a:lnTo>
                  <a:pt x="54" y="1200"/>
                </a:lnTo>
                <a:lnTo>
                  <a:pt x="54" y="1202"/>
                </a:lnTo>
                <a:lnTo>
                  <a:pt x="54" y="1204"/>
                </a:lnTo>
                <a:lnTo>
                  <a:pt x="58" y="1208"/>
                </a:lnTo>
                <a:lnTo>
                  <a:pt x="74" y="1214"/>
                </a:lnTo>
                <a:lnTo>
                  <a:pt x="94" y="1222"/>
                </a:lnTo>
                <a:lnTo>
                  <a:pt x="116" y="1232"/>
                </a:lnTo>
                <a:lnTo>
                  <a:pt x="138" y="1244"/>
                </a:lnTo>
                <a:lnTo>
                  <a:pt x="156" y="1258"/>
                </a:lnTo>
                <a:lnTo>
                  <a:pt x="164" y="1264"/>
                </a:lnTo>
                <a:lnTo>
                  <a:pt x="168" y="1272"/>
                </a:lnTo>
                <a:lnTo>
                  <a:pt x="172" y="1280"/>
                </a:lnTo>
                <a:lnTo>
                  <a:pt x="178" y="1286"/>
                </a:lnTo>
                <a:lnTo>
                  <a:pt x="186" y="1294"/>
                </a:lnTo>
                <a:lnTo>
                  <a:pt x="196" y="1296"/>
                </a:lnTo>
                <a:lnTo>
                  <a:pt x="206" y="1296"/>
                </a:lnTo>
                <a:lnTo>
                  <a:pt x="214" y="1294"/>
                </a:lnTo>
                <a:lnTo>
                  <a:pt x="218" y="1294"/>
                </a:lnTo>
                <a:lnTo>
                  <a:pt x="220" y="1296"/>
                </a:lnTo>
                <a:lnTo>
                  <a:pt x="222" y="1296"/>
                </a:lnTo>
                <a:lnTo>
                  <a:pt x="222" y="1304"/>
                </a:lnTo>
                <a:lnTo>
                  <a:pt x="220" y="1312"/>
                </a:lnTo>
                <a:lnTo>
                  <a:pt x="222" y="1316"/>
                </a:lnTo>
                <a:lnTo>
                  <a:pt x="224" y="1318"/>
                </a:lnTo>
                <a:lnTo>
                  <a:pt x="228" y="1318"/>
                </a:lnTo>
                <a:lnTo>
                  <a:pt x="232" y="1320"/>
                </a:lnTo>
                <a:lnTo>
                  <a:pt x="236" y="1322"/>
                </a:lnTo>
                <a:lnTo>
                  <a:pt x="240" y="1326"/>
                </a:lnTo>
                <a:lnTo>
                  <a:pt x="242" y="1332"/>
                </a:lnTo>
                <a:lnTo>
                  <a:pt x="244" y="1338"/>
                </a:lnTo>
                <a:lnTo>
                  <a:pt x="248" y="1342"/>
                </a:lnTo>
                <a:lnTo>
                  <a:pt x="254" y="1342"/>
                </a:lnTo>
                <a:lnTo>
                  <a:pt x="260" y="1342"/>
                </a:lnTo>
                <a:lnTo>
                  <a:pt x="266" y="1342"/>
                </a:lnTo>
                <a:lnTo>
                  <a:pt x="272" y="1342"/>
                </a:lnTo>
                <a:lnTo>
                  <a:pt x="274" y="1344"/>
                </a:lnTo>
                <a:lnTo>
                  <a:pt x="276" y="1350"/>
                </a:lnTo>
                <a:lnTo>
                  <a:pt x="274" y="1358"/>
                </a:lnTo>
                <a:lnTo>
                  <a:pt x="272" y="1358"/>
                </a:lnTo>
                <a:lnTo>
                  <a:pt x="270" y="1356"/>
                </a:lnTo>
                <a:lnTo>
                  <a:pt x="268" y="1356"/>
                </a:lnTo>
                <a:lnTo>
                  <a:pt x="264" y="1356"/>
                </a:lnTo>
                <a:lnTo>
                  <a:pt x="258" y="1358"/>
                </a:lnTo>
                <a:lnTo>
                  <a:pt x="252" y="1362"/>
                </a:lnTo>
                <a:lnTo>
                  <a:pt x="250" y="1364"/>
                </a:lnTo>
                <a:lnTo>
                  <a:pt x="248" y="1364"/>
                </a:lnTo>
                <a:lnTo>
                  <a:pt x="240" y="1362"/>
                </a:lnTo>
                <a:lnTo>
                  <a:pt x="234" y="1360"/>
                </a:lnTo>
                <a:lnTo>
                  <a:pt x="224" y="1358"/>
                </a:lnTo>
                <a:lnTo>
                  <a:pt x="212" y="1358"/>
                </a:lnTo>
                <a:lnTo>
                  <a:pt x="194" y="1360"/>
                </a:lnTo>
                <a:lnTo>
                  <a:pt x="186" y="1362"/>
                </a:lnTo>
                <a:lnTo>
                  <a:pt x="180" y="1360"/>
                </a:lnTo>
                <a:lnTo>
                  <a:pt x="176" y="1358"/>
                </a:lnTo>
                <a:lnTo>
                  <a:pt x="174" y="1356"/>
                </a:lnTo>
                <a:lnTo>
                  <a:pt x="174" y="1348"/>
                </a:lnTo>
                <a:lnTo>
                  <a:pt x="176" y="1338"/>
                </a:lnTo>
                <a:lnTo>
                  <a:pt x="176" y="1330"/>
                </a:lnTo>
                <a:lnTo>
                  <a:pt x="176" y="1326"/>
                </a:lnTo>
                <a:lnTo>
                  <a:pt x="172" y="1324"/>
                </a:lnTo>
                <a:lnTo>
                  <a:pt x="168" y="1322"/>
                </a:lnTo>
                <a:lnTo>
                  <a:pt x="162" y="1322"/>
                </a:lnTo>
                <a:lnTo>
                  <a:pt x="142" y="1328"/>
                </a:lnTo>
                <a:lnTo>
                  <a:pt x="116" y="1336"/>
                </a:lnTo>
                <a:lnTo>
                  <a:pt x="94" y="1346"/>
                </a:lnTo>
                <a:lnTo>
                  <a:pt x="56" y="1364"/>
                </a:lnTo>
                <a:lnTo>
                  <a:pt x="30" y="1378"/>
                </a:lnTo>
                <a:lnTo>
                  <a:pt x="18" y="1384"/>
                </a:lnTo>
                <a:lnTo>
                  <a:pt x="10" y="1386"/>
                </a:lnTo>
                <a:lnTo>
                  <a:pt x="4" y="1388"/>
                </a:lnTo>
                <a:lnTo>
                  <a:pt x="0" y="1392"/>
                </a:lnTo>
                <a:lnTo>
                  <a:pt x="0" y="1396"/>
                </a:lnTo>
                <a:lnTo>
                  <a:pt x="2" y="1400"/>
                </a:lnTo>
                <a:lnTo>
                  <a:pt x="8" y="1404"/>
                </a:lnTo>
                <a:lnTo>
                  <a:pt x="18" y="1408"/>
                </a:lnTo>
                <a:lnTo>
                  <a:pt x="28" y="1412"/>
                </a:lnTo>
                <a:lnTo>
                  <a:pt x="44" y="1414"/>
                </a:lnTo>
                <a:lnTo>
                  <a:pt x="54" y="1414"/>
                </a:lnTo>
                <a:lnTo>
                  <a:pt x="60" y="1416"/>
                </a:lnTo>
                <a:lnTo>
                  <a:pt x="60" y="1420"/>
                </a:lnTo>
                <a:lnTo>
                  <a:pt x="56" y="1424"/>
                </a:lnTo>
                <a:lnTo>
                  <a:pt x="52" y="1428"/>
                </a:lnTo>
                <a:lnTo>
                  <a:pt x="50" y="1432"/>
                </a:lnTo>
                <a:lnTo>
                  <a:pt x="50" y="1436"/>
                </a:lnTo>
                <a:lnTo>
                  <a:pt x="56" y="1442"/>
                </a:lnTo>
                <a:lnTo>
                  <a:pt x="64" y="1446"/>
                </a:lnTo>
                <a:lnTo>
                  <a:pt x="68" y="1450"/>
                </a:lnTo>
                <a:lnTo>
                  <a:pt x="68" y="1460"/>
                </a:lnTo>
                <a:lnTo>
                  <a:pt x="70" y="1464"/>
                </a:lnTo>
                <a:lnTo>
                  <a:pt x="74" y="1468"/>
                </a:lnTo>
                <a:lnTo>
                  <a:pt x="82" y="1470"/>
                </a:lnTo>
                <a:lnTo>
                  <a:pt x="94" y="1474"/>
                </a:lnTo>
                <a:lnTo>
                  <a:pt x="110" y="1474"/>
                </a:lnTo>
                <a:lnTo>
                  <a:pt x="122" y="1472"/>
                </a:lnTo>
                <a:lnTo>
                  <a:pt x="144" y="1466"/>
                </a:lnTo>
                <a:lnTo>
                  <a:pt x="156" y="1464"/>
                </a:lnTo>
                <a:lnTo>
                  <a:pt x="166" y="1464"/>
                </a:lnTo>
                <a:lnTo>
                  <a:pt x="178" y="1466"/>
                </a:lnTo>
                <a:lnTo>
                  <a:pt x="190" y="1474"/>
                </a:lnTo>
                <a:lnTo>
                  <a:pt x="198" y="1476"/>
                </a:lnTo>
                <a:lnTo>
                  <a:pt x="204" y="1478"/>
                </a:lnTo>
                <a:lnTo>
                  <a:pt x="212" y="1478"/>
                </a:lnTo>
                <a:lnTo>
                  <a:pt x="218" y="1476"/>
                </a:lnTo>
                <a:lnTo>
                  <a:pt x="230" y="1470"/>
                </a:lnTo>
                <a:lnTo>
                  <a:pt x="242" y="1460"/>
                </a:lnTo>
                <a:lnTo>
                  <a:pt x="254" y="1452"/>
                </a:lnTo>
                <a:lnTo>
                  <a:pt x="266" y="1446"/>
                </a:lnTo>
                <a:lnTo>
                  <a:pt x="272" y="1444"/>
                </a:lnTo>
                <a:lnTo>
                  <a:pt x="276" y="1444"/>
                </a:lnTo>
                <a:lnTo>
                  <a:pt x="282" y="1446"/>
                </a:lnTo>
                <a:lnTo>
                  <a:pt x="286" y="1450"/>
                </a:lnTo>
                <a:lnTo>
                  <a:pt x="290" y="1454"/>
                </a:lnTo>
                <a:lnTo>
                  <a:pt x="292" y="1458"/>
                </a:lnTo>
                <a:lnTo>
                  <a:pt x="290" y="1460"/>
                </a:lnTo>
                <a:lnTo>
                  <a:pt x="288" y="1464"/>
                </a:lnTo>
                <a:lnTo>
                  <a:pt x="282" y="1466"/>
                </a:lnTo>
                <a:lnTo>
                  <a:pt x="274" y="1468"/>
                </a:lnTo>
                <a:lnTo>
                  <a:pt x="266" y="1470"/>
                </a:lnTo>
                <a:lnTo>
                  <a:pt x="262" y="1472"/>
                </a:lnTo>
                <a:lnTo>
                  <a:pt x="262" y="1474"/>
                </a:lnTo>
                <a:lnTo>
                  <a:pt x="262" y="1478"/>
                </a:lnTo>
                <a:lnTo>
                  <a:pt x="274" y="1484"/>
                </a:lnTo>
                <a:lnTo>
                  <a:pt x="282" y="1488"/>
                </a:lnTo>
                <a:lnTo>
                  <a:pt x="286" y="1494"/>
                </a:lnTo>
                <a:lnTo>
                  <a:pt x="290" y="1498"/>
                </a:lnTo>
                <a:lnTo>
                  <a:pt x="292" y="1504"/>
                </a:lnTo>
                <a:lnTo>
                  <a:pt x="294" y="1508"/>
                </a:lnTo>
                <a:lnTo>
                  <a:pt x="292" y="1514"/>
                </a:lnTo>
                <a:lnTo>
                  <a:pt x="288" y="1522"/>
                </a:lnTo>
                <a:lnTo>
                  <a:pt x="280" y="1530"/>
                </a:lnTo>
                <a:lnTo>
                  <a:pt x="270" y="1536"/>
                </a:lnTo>
                <a:lnTo>
                  <a:pt x="258" y="1540"/>
                </a:lnTo>
                <a:lnTo>
                  <a:pt x="246" y="1538"/>
                </a:lnTo>
                <a:lnTo>
                  <a:pt x="240" y="1538"/>
                </a:lnTo>
                <a:lnTo>
                  <a:pt x="234" y="1538"/>
                </a:lnTo>
                <a:lnTo>
                  <a:pt x="226" y="1542"/>
                </a:lnTo>
                <a:lnTo>
                  <a:pt x="220" y="1548"/>
                </a:lnTo>
                <a:lnTo>
                  <a:pt x="216" y="1556"/>
                </a:lnTo>
                <a:lnTo>
                  <a:pt x="210" y="1564"/>
                </a:lnTo>
                <a:lnTo>
                  <a:pt x="202" y="1568"/>
                </a:lnTo>
                <a:lnTo>
                  <a:pt x="198" y="1570"/>
                </a:lnTo>
                <a:lnTo>
                  <a:pt x="192" y="1568"/>
                </a:lnTo>
                <a:lnTo>
                  <a:pt x="186" y="1566"/>
                </a:lnTo>
                <a:lnTo>
                  <a:pt x="180" y="1562"/>
                </a:lnTo>
                <a:lnTo>
                  <a:pt x="172" y="1558"/>
                </a:lnTo>
                <a:lnTo>
                  <a:pt x="166" y="1558"/>
                </a:lnTo>
                <a:lnTo>
                  <a:pt x="160" y="1558"/>
                </a:lnTo>
                <a:lnTo>
                  <a:pt x="154" y="1558"/>
                </a:lnTo>
                <a:lnTo>
                  <a:pt x="144" y="1564"/>
                </a:lnTo>
                <a:lnTo>
                  <a:pt x="138" y="1574"/>
                </a:lnTo>
                <a:lnTo>
                  <a:pt x="124" y="1596"/>
                </a:lnTo>
                <a:lnTo>
                  <a:pt x="118" y="1606"/>
                </a:lnTo>
                <a:lnTo>
                  <a:pt x="112" y="1610"/>
                </a:lnTo>
                <a:lnTo>
                  <a:pt x="106" y="1614"/>
                </a:lnTo>
                <a:lnTo>
                  <a:pt x="102" y="1618"/>
                </a:lnTo>
                <a:lnTo>
                  <a:pt x="96" y="1628"/>
                </a:lnTo>
                <a:lnTo>
                  <a:pt x="92" y="1640"/>
                </a:lnTo>
                <a:lnTo>
                  <a:pt x="88" y="1646"/>
                </a:lnTo>
                <a:lnTo>
                  <a:pt x="82" y="1652"/>
                </a:lnTo>
                <a:lnTo>
                  <a:pt x="76" y="1656"/>
                </a:lnTo>
                <a:lnTo>
                  <a:pt x="74" y="1660"/>
                </a:lnTo>
                <a:lnTo>
                  <a:pt x="74" y="1664"/>
                </a:lnTo>
                <a:lnTo>
                  <a:pt x="76" y="1670"/>
                </a:lnTo>
                <a:lnTo>
                  <a:pt x="88" y="1680"/>
                </a:lnTo>
                <a:lnTo>
                  <a:pt x="108" y="1696"/>
                </a:lnTo>
                <a:lnTo>
                  <a:pt x="116" y="1704"/>
                </a:lnTo>
                <a:lnTo>
                  <a:pt x="120" y="1712"/>
                </a:lnTo>
                <a:lnTo>
                  <a:pt x="118" y="1718"/>
                </a:lnTo>
                <a:lnTo>
                  <a:pt x="116" y="1724"/>
                </a:lnTo>
                <a:lnTo>
                  <a:pt x="114" y="1728"/>
                </a:lnTo>
                <a:lnTo>
                  <a:pt x="112" y="1734"/>
                </a:lnTo>
                <a:lnTo>
                  <a:pt x="112" y="1738"/>
                </a:lnTo>
                <a:lnTo>
                  <a:pt x="118" y="1744"/>
                </a:lnTo>
                <a:lnTo>
                  <a:pt x="132" y="1758"/>
                </a:lnTo>
                <a:lnTo>
                  <a:pt x="148" y="1772"/>
                </a:lnTo>
                <a:lnTo>
                  <a:pt x="158" y="1778"/>
                </a:lnTo>
                <a:lnTo>
                  <a:pt x="168" y="1782"/>
                </a:lnTo>
                <a:lnTo>
                  <a:pt x="180" y="1784"/>
                </a:lnTo>
                <a:lnTo>
                  <a:pt x="194" y="1780"/>
                </a:lnTo>
                <a:lnTo>
                  <a:pt x="208" y="1776"/>
                </a:lnTo>
                <a:lnTo>
                  <a:pt x="220" y="1774"/>
                </a:lnTo>
                <a:lnTo>
                  <a:pt x="228" y="1774"/>
                </a:lnTo>
                <a:lnTo>
                  <a:pt x="236" y="1776"/>
                </a:lnTo>
                <a:lnTo>
                  <a:pt x="240" y="1782"/>
                </a:lnTo>
                <a:lnTo>
                  <a:pt x="242" y="1788"/>
                </a:lnTo>
                <a:lnTo>
                  <a:pt x="242" y="1798"/>
                </a:lnTo>
                <a:lnTo>
                  <a:pt x="240" y="1808"/>
                </a:lnTo>
                <a:lnTo>
                  <a:pt x="236" y="1818"/>
                </a:lnTo>
                <a:lnTo>
                  <a:pt x="236" y="1824"/>
                </a:lnTo>
                <a:lnTo>
                  <a:pt x="238" y="1828"/>
                </a:lnTo>
                <a:lnTo>
                  <a:pt x="242" y="1830"/>
                </a:lnTo>
                <a:lnTo>
                  <a:pt x="244" y="1832"/>
                </a:lnTo>
                <a:lnTo>
                  <a:pt x="246" y="1834"/>
                </a:lnTo>
                <a:lnTo>
                  <a:pt x="246" y="1840"/>
                </a:lnTo>
                <a:lnTo>
                  <a:pt x="244" y="1848"/>
                </a:lnTo>
                <a:lnTo>
                  <a:pt x="242" y="1856"/>
                </a:lnTo>
                <a:lnTo>
                  <a:pt x="244" y="1862"/>
                </a:lnTo>
                <a:lnTo>
                  <a:pt x="248" y="1864"/>
                </a:lnTo>
                <a:lnTo>
                  <a:pt x="254" y="1862"/>
                </a:lnTo>
                <a:lnTo>
                  <a:pt x="262" y="1860"/>
                </a:lnTo>
                <a:lnTo>
                  <a:pt x="270" y="1856"/>
                </a:lnTo>
                <a:lnTo>
                  <a:pt x="284" y="1844"/>
                </a:lnTo>
                <a:lnTo>
                  <a:pt x="292" y="1840"/>
                </a:lnTo>
                <a:lnTo>
                  <a:pt x="300" y="1838"/>
                </a:lnTo>
                <a:lnTo>
                  <a:pt x="308" y="1838"/>
                </a:lnTo>
                <a:lnTo>
                  <a:pt x="318" y="1842"/>
                </a:lnTo>
                <a:lnTo>
                  <a:pt x="326" y="1846"/>
                </a:lnTo>
                <a:lnTo>
                  <a:pt x="336" y="1852"/>
                </a:lnTo>
                <a:lnTo>
                  <a:pt x="352" y="1866"/>
                </a:lnTo>
                <a:lnTo>
                  <a:pt x="358" y="1870"/>
                </a:lnTo>
                <a:lnTo>
                  <a:pt x="364" y="1870"/>
                </a:lnTo>
                <a:lnTo>
                  <a:pt x="368" y="1868"/>
                </a:lnTo>
                <a:lnTo>
                  <a:pt x="370" y="1864"/>
                </a:lnTo>
                <a:lnTo>
                  <a:pt x="376" y="1858"/>
                </a:lnTo>
                <a:lnTo>
                  <a:pt x="380" y="1856"/>
                </a:lnTo>
                <a:lnTo>
                  <a:pt x="386" y="1858"/>
                </a:lnTo>
                <a:lnTo>
                  <a:pt x="392" y="1860"/>
                </a:lnTo>
                <a:lnTo>
                  <a:pt x="402" y="1858"/>
                </a:lnTo>
                <a:lnTo>
                  <a:pt x="420" y="1852"/>
                </a:lnTo>
                <a:lnTo>
                  <a:pt x="432" y="1846"/>
                </a:lnTo>
                <a:lnTo>
                  <a:pt x="434" y="1848"/>
                </a:lnTo>
                <a:lnTo>
                  <a:pt x="430" y="1854"/>
                </a:lnTo>
                <a:lnTo>
                  <a:pt x="420" y="1872"/>
                </a:lnTo>
                <a:lnTo>
                  <a:pt x="414" y="1886"/>
                </a:lnTo>
                <a:lnTo>
                  <a:pt x="410" y="1900"/>
                </a:lnTo>
                <a:lnTo>
                  <a:pt x="410" y="1918"/>
                </a:lnTo>
                <a:lnTo>
                  <a:pt x="410" y="1924"/>
                </a:lnTo>
                <a:lnTo>
                  <a:pt x="406" y="1930"/>
                </a:lnTo>
                <a:lnTo>
                  <a:pt x="402" y="1932"/>
                </a:lnTo>
                <a:lnTo>
                  <a:pt x="398" y="1934"/>
                </a:lnTo>
                <a:lnTo>
                  <a:pt x="392" y="1936"/>
                </a:lnTo>
                <a:lnTo>
                  <a:pt x="386" y="1940"/>
                </a:lnTo>
                <a:lnTo>
                  <a:pt x="380" y="1946"/>
                </a:lnTo>
                <a:lnTo>
                  <a:pt x="374" y="1958"/>
                </a:lnTo>
                <a:lnTo>
                  <a:pt x="368" y="1968"/>
                </a:lnTo>
                <a:lnTo>
                  <a:pt x="360" y="1974"/>
                </a:lnTo>
                <a:lnTo>
                  <a:pt x="352" y="1980"/>
                </a:lnTo>
                <a:lnTo>
                  <a:pt x="342" y="1984"/>
                </a:lnTo>
                <a:lnTo>
                  <a:pt x="334" y="1988"/>
                </a:lnTo>
                <a:lnTo>
                  <a:pt x="324" y="1992"/>
                </a:lnTo>
                <a:lnTo>
                  <a:pt x="314" y="2000"/>
                </a:lnTo>
                <a:lnTo>
                  <a:pt x="306" y="2012"/>
                </a:lnTo>
                <a:lnTo>
                  <a:pt x="300" y="2022"/>
                </a:lnTo>
                <a:lnTo>
                  <a:pt x="296" y="2026"/>
                </a:lnTo>
                <a:lnTo>
                  <a:pt x="292" y="2028"/>
                </a:lnTo>
                <a:lnTo>
                  <a:pt x="288" y="2028"/>
                </a:lnTo>
                <a:lnTo>
                  <a:pt x="276" y="2026"/>
                </a:lnTo>
                <a:lnTo>
                  <a:pt x="268" y="2026"/>
                </a:lnTo>
                <a:lnTo>
                  <a:pt x="256" y="2030"/>
                </a:lnTo>
                <a:lnTo>
                  <a:pt x="244" y="2034"/>
                </a:lnTo>
                <a:lnTo>
                  <a:pt x="236" y="2040"/>
                </a:lnTo>
                <a:lnTo>
                  <a:pt x="232" y="2044"/>
                </a:lnTo>
                <a:lnTo>
                  <a:pt x="228" y="2048"/>
                </a:lnTo>
                <a:lnTo>
                  <a:pt x="224" y="2058"/>
                </a:lnTo>
                <a:lnTo>
                  <a:pt x="218" y="2062"/>
                </a:lnTo>
                <a:lnTo>
                  <a:pt x="210" y="2066"/>
                </a:lnTo>
                <a:lnTo>
                  <a:pt x="200" y="2072"/>
                </a:lnTo>
                <a:lnTo>
                  <a:pt x="194" y="2078"/>
                </a:lnTo>
                <a:lnTo>
                  <a:pt x="190" y="2082"/>
                </a:lnTo>
                <a:lnTo>
                  <a:pt x="188" y="2088"/>
                </a:lnTo>
                <a:lnTo>
                  <a:pt x="188" y="2092"/>
                </a:lnTo>
                <a:lnTo>
                  <a:pt x="192" y="2092"/>
                </a:lnTo>
                <a:lnTo>
                  <a:pt x="200" y="2092"/>
                </a:lnTo>
                <a:lnTo>
                  <a:pt x="212" y="2088"/>
                </a:lnTo>
                <a:lnTo>
                  <a:pt x="226" y="2084"/>
                </a:lnTo>
                <a:lnTo>
                  <a:pt x="236" y="2076"/>
                </a:lnTo>
                <a:lnTo>
                  <a:pt x="248" y="2064"/>
                </a:lnTo>
                <a:lnTo>
                  <a:pt x="256" y="2056"/>
                </a:lnTo>
                <a:lnTo>
                  <a:pt x="258" y="2056"/>
                </a:lnTo>
                <a:lnTo>
                  <a:pt x="262" y="2060"/>
                </a:lnTo>
                <a:lnTo>
                  <a:pt x="266" y="2064"/>
                </a:lnTo>
                <a:lnTo>
                  <a:pt x="270" y="2064"/>
                </a:lnTo>
                <a:lnTo>
                  <a:pt x="278" y="2062"/>
                </a:lnTo>
                <a:lnTo>
                  <a:pt x="282" y="2060"/>
                </a:lnTo>
                <a:lnTo>
                  <a:pt x="286" y="2060"/>
                </a:lnTo>
                <a:lnTo>
                  <a:pt x="288" y="2062"/>
                </a:lnTo>
                <a:lnTo>
                  <a:pt x="290" y="2068"/>
                </a:lnTo>
                <a:lnTo>
                  <a:pt x="292" y="2074"/>
                </a:lnTo>
                <a:lnTo>
                  <a:pt x="296" y="2078"/>
                </a:lnTo>
                <a:lnTo>
                  <a:pt x="300" y="2078"/>
                </a:lnTo>
                <a:lnTo>
                  <a:pt x="302" y="2078"/>
                </a:lnTo>
                <a:lnTo>
                  <a:pt x="306" y="2074"/>
                </a:lnTo>
                <a:lnTo>
                  <a:pt x="308" y="2070"/>
                </a:lnTo>
                <a:lnTo>
                  <a:pt x="308" y="2066"/>
                </a:lnTo>
                <a:lnTo>
                  <a:pt x="308" y="2060"/>
                </a:lnTo>
                <a:lnTo>
                  <a:pt x="306" y="2054"/>
                </a:lnTo>
                <a:lnTo>
                  <a:pt x="308" y="2050"/>
                </a:lnTo>
                <a:lnTo>
                  <a:pt x="312" y="2044"/>
                </a:lnTo>
                <a:lnTo>
                  <a:pt x="318" y="2042"/>
                </a:lnTo>
                <a:lnTo>
                  <a:pt x="322" y="2040"/>
                </a:lnTo>
                <a:lnTo>
                  <a:pt x="328" y="2040"/>
                </a:lnTo>
                <a:lnTo>
                  <a:pt x="332" y="2042"/>
                </a:lnTo>
                <a:lnTo>
                  <a:pt x="334" y="2046"/>
                </a:lnTo>
                <a:lnTo>
                  <a:pt x="334" y="2048"/>
                </a:lnTo>
                <a:lnTo>
                  <a:pt x="336" y="2050"/>
                </a:lnTo>
                <a:lnTo>
                  <a:pt x="340" y="2048"/>
                </a:lnTo>
                <a:lnTo>
                  <a:pt x="354" y="2040"/>
                </a:lnTo>
                <a:lnTo>
                  <a:pt x="372" y="2028"/>
                </a:lnTo>
                <a:lnTo>
                  <a:pt x="380" y="2022"/>
                </a:lnTo>
                <a:lnTo>
                  <a:pt x="390" y="2022"/>
                </a:lnTo>
                <a:lnTo>
                  <a:pt x="394" y="2020"/>
                </a:lnTo>
                <a:lnTo>
                  <a:pt x="396" y="2020"/>
                </a:lnTo>
                <a:lnTo>
                  <a:pt x="394" y="2012"/>
                </a:lnTo>
                <a:lnTo>
                  <a:pt x="396" y="2008"/>
                </a:lnTo>
                <a:lnTo>
                  <a:pt x="400" y="2000"/>
                </a:lnTo>
                <a:lnTo>
                  <a:pt x="408" y="1992"/>
                </a:lnTo>
                <a:lnTo>
                  <a:pt x="424" y="1982"/>
                </a:lnTo>
                <a:lnTo>
                  <a:pt x="440" y="1972"/>
                </a:lnTo>
                <a:lnTo>
                  <a:pt x="454" y="1964"/>
                </a:lnTo>
                <a:lnTo>
                  <a:pt x="462" y="1956"/>
                </a:lnTo>
                <a:lnTo>
                  <a:pt x="468" y="1950"/>
                </a:lnTo>
                <a:lnTo>
                  <a:pt x="478" y="1938"/>
                </a:lnTo>
                <a:lnTo>
                  <a:pt x="484" y="1932"/>
                </a:lnTo>
                <a:lnTo>
                  <a:pt x="494" y="1926"/>
                </a:lnTo>
                <a:lnTo>
                  <a:pt x="516" y="1916"/>
                </a:lnTo>
                <a:lnTo>
                  <a:pt x="538" y="1902"/>
                </a:lnTo>
                <a:lnTo>
                  <a:pt x="548" y="1896"/>
                </a:lnTo>
                <a:lnTo>
                  <a:pt x="556" y="1888"/>
                </a:lnTo>
                <a:lnTo>
                  <a:pt x="562" y="1882"/>
                </a:lnTo>
                <a:lnTo>
                  <a:pt x="566" y="1874"/>
                </a:lnTo>
                <a:lnTo>
                  <a:pt x="568" y="1866"/>
                </a:lnTo>
                <a:lnTo>
                  <a:pt x="572" y="1862"/>
                </a:lnTo>
                <a:lnTo>
                  <a:pt x="580" y="1856"/>
                </a:lnTo>
                <a:lnTo>
                  <a:pt x="588" y="1850"/>
                </a:lnTo>
                <a:lnTo>
                  <a:pt x="592" y="1846"/>
                </a:lnTo>
                <a:lnTo>
                  <a:pt x="592" y="1840"/>
                </a:lnTo>
                <a:lnTo>
                  <a:pt x="592" y="1836"/>
                </a:lnTo>
                <a:lnTo>
                  <a:pt x="590" y="1834"/>
                </a:lnTo>
                <a:lnTo>
                  <a:pt x="584" y="1832"/>
                </a:lnTo>
                <a:lnTo>
                  <a:pt x="564" y="1832"/>
                </a:lnTo>
                <a:lnTo>
                  <a:pt x="556" y="1830"/>
                </a:lnTo>
                <a:lnTo>
                  <a:pt x="554" y="1828"/>
                </a:lnTo>
                <a:lnTo>
                  <a:pt x="554" y="1824"/>
                </a:lnTo>
                <a:lnTo>
                  <a:pt x="558" y="1820"/>
                </a:lnTo>
                <a:lnTo>
                  <a:pt x="570" y="1810"/>
                </a:lnTo>
                <a:lnTo>
                  <a:pt x="598" y="1786"/>
                </a:lnTo>
                <a:lnTo>
                  <a:pt x="618" y="1766"/>
                </a:lnTo>
                <a:lnTo>
                  <a:pt x="632" y="1748"/>
                </a:lnTo>
                <a:lnTo>
                  <a:pt x="646" y="1726"/>
                </a:lnTo>
                <a:lnTo>
                  <a:pt x="654" y="1714"/>
                </a:lnTo>
                <a:lnTo>
                  <a:pt x="666" y="1704"/>
                </a:lnTo>
                <a:lnTo>
                  <a:pt x="680" y="1696"/>
                </a:lnTo>
                <a:lnTo>
                  <a:pt x="694" y="1690"/>
                </a:lnTo>
                <a:lnTo>
                  <a:pt x="710" y="1688"/>
                </a:lnTo>
                <a:lnTo>
                  <a:pt x="726" y="1692"/>
                </a:lnTo>
                <a:lnTo>
                  <a:pt x="744" y="1698"/>
                </a:lnTo>
                <a:lnTo>
                  <a:pt x="752" y="1704"/>
                </a:lnTo>
                <a:lnTo>
                  <a:pt x="758" y="1710"/>
                </a:lnTo>
                <a:lnTo>
                  <a:pt x="770" y="1720"/>
                </a:lnTo>
                <a:lnTo>
                  <a:pt x="770" y="1722"/>
                </a:lnTo>
                <a:lnTo>
                  <a:pt x="770" y="1724"/>
                </a:lnTo>
                <a:lnTo>
                  <a:pt x="752" y="1714"/>
                </a:lnTo>
                <a:lnTo>
                  <a:pt x="738" y="1708"/>
                </a:lnTo>
                <a:lnTo>
                  <a:pt x="722" y="1702"/>
                </a:lnTo>
                <a:lnTo>
                  <a:pt x="712" y="1702"/>
                </a:lnTo>
                <a:lnTo>
                  <a:pt x="704" y="1702"/>
                </a:lnTo>
                <a:lnTo>
                  <a:pt x="696" y="1704"/>
                </a:lnTo>
                <a:lnTo>
                  <a:pt x="690" y="1706"/>
                </a:lnTo>
                <a:lnTo>
                  <a:pt x="680" y="1716"/>
                </a:lnTo>
                <a:lnTo>
                  <a:pt x="674" y="1722"/>
                </a:lnTo>
                <a:lnTo>
                  <a:pt x="672" y="1728"/>
                </a:lnTo>
                <a:lnTo>
                  <a:pt x="672" y="1734"/>
                </a:lnTo>
                <a:lnTo>
                  <a:pt x="672" y="1742"/>
                </a:lnTo>
                <a:lnTo>
                  <a:pt x="670" y="1748"/>
                </a:lnTo>
                <a:lnTo>
                  <a:pt x="668" y="1756"/>
                </a:lnTo>
                <a:lnTo>
                  <a:pt x="658" y="1766"/>
                </a:lnTo>
                <a:lnTo>
                  <a:pt x="652" y="1776"/>
                </a:lnTo>
                <a:lnTo>
                  <a:pt x="650" y="1782"/>
                </a:lnTo>
                <a:lnTo>
                  <a:pt x="652" y="1788"/>
                </a:lnTo>
                <a:lnTo>
                  <a:pt x="656" y="1792"/>
                </a:lnTo>
                <a:lnTo>
                  <a:pt x="660" y="1794"/>
                </a:lnTo>
                <a:lnTo>
                  <a:pt x="662" y="1798"/>
                </a:lnTo>
                <a:lnTo>
                  <a:pt x="662" y="1800"/>
                </a:lnTo>
                <a:lnTo>
                  <a:pt x="656" y="1806"/>
                </a:lnTo>
                <a:lnTo>
                  <a:pt x="646" y="1812"/>
                </a:lnTo>
                <a:lnTo>
                  <a:pt x="644" y="1816"/>
                </a:lnTo>
                <a:lnTo>
                  <a:pt x="644" y="1818"/>
                </a:lnTo>
                <a:lnTo>
                  <a:pt x="646" y="1820"/>
                </a:lnTo>
                <a:lnTo>
                  <a:pt x="650" y="1822"/>
                </a:lnTo>
                <a:lnTo>
                  <a:pt x="658" y="1824"/>
                </a:lnTo>
                <a:lnTo>
                  <a:pt x="670" y="1824"/>
                </a:lnTo>
                <a:lnTo>
                  <a:pt x="684" y="1820"/>
                </a:lnTo>
                <a:lnTo>
                  <a:pt x="700" y="1814"/>
                </a:lnTo>
                <a:lnTo>
                  <a:pt x="712" y="1806"/>
                </a:lnTo>
                <a:lnTo>
                  <a:pt x="732" y="1788"/>
                </a:lnTo>
                <a:lnTo>
                  <a:pt x="748" y="1778"/>
                </a:lnTo>
                <a:lnTo>
                  <a:pt x="762" y="1774"/>
                </a:lnTo>
                <a:lnTo>
                  <a:pt x="778" y="1772"/>
                </a:lnTo>
                <a:lnTo>
                  <a:pt x="786" y="1772"/>
                </a:lnTo>
                <a:lnTo>
                  <a:pt x="790" y="1770"/>
                </a:lnTo>
                <a:lnTo>
                  <a:pt x="790" y="1768"/>
                </a:lnTo>
                <a:lnTo>
                  <a:pt x="790" y="1764"/>
                </a:lnTo>
                <a:lnTo>
                  <a:pt x="790" y="1760"/>
                </a:lnTo>
                <a:lnTo>
                  <a:pt x="790" y="1756"/>
                </a:lnTo>
                <a:lnTo>
                  <a:pt x="794" y="1754"/>
                </a:lnTo>
                <a:lnTo>
                  <a:pt x="800" y="1750"/>
                </a:lnTo>
                <a:lnTo>
                  <a:pt x="806" y="1746"/>
                </a:lnTo>
                <a:lnTo>
                  <a:pt x="806" y="1742"/>
                </a:lnTo>
                <a:lnTo>
                  <a:pt x="804" y="1736"/>
                </a:lnTo>
                <a:lnTo>
                  <a:pt x="802" y="1730"/>
                </a:lnTo>
                <a:lnTo>
                  <a:pt x="800" y="1724"/>
                </a:lnTo>
                <a:lnTo>
                  <a:pt x="800" y="1720"/>
                </a:lnTo>
                <a:lnTo>
                  <a:pt x="804" y="1716"/>
                </a:lnTo>
                <a:lnTo>
                  <a:pt x="812" y="1714"/>
                </a:lnTo>
                <a:lnTo>
                  <a:pt x="824" y="1712"/>
                </a:lnTo>
                <a:lnTo>
                  <a:pt x="834" y="1710"/>
                </a:lnTo>
                <a:lnTo>
                  <a:pt x="850" y="1704"/>
                </a:lnTo>
                <a:lnTo>
                  <a:pt x="856" y="1702"/>
                </a:lnTo>
                <a:lnTo>
                  <a:pt x="860" y="1704"/>
                </a:lnTo>
                <a:lnTo>
                  <a:pt x="862" y="1706"/>
                </a:lnTo>
                <a:lnTo>
                  <a:pt x="862" y="1712"/>
                </a:lnTo>
                <a:lnTo>
                  <a:pt x="864" y="1720"/>
                </a:lnTo>
                <a:lnTo>
                  <a:pt x="866" y="1724"/>
                </a:lnTo>
                <a:lnTo>
                  <a:pt x="870" y="1728"/>
                </a:lnTo>
                <a:lnTo>
                  <a:pt x="874" y="1730"/>
                </a:lnTo>
                <a:lnTo>
                  <a:pt x="888" y="1734"/>
                </a:lnTo>
                <a:lnTo>
                  <a:pt x="896" y="1738"/>
                </a:lnTo>
                <a:lnTo>
                  <a:pt x="906" y="1742"/>
                </a:lnTo>
                <a:lnTo>
                  <a:pt x="914" y="1746"/>
                </a:lnTo>
                <a:lnTo>
                  <a:pt x="918" y="1746"/>
                </a:lnTo>
                <a:lnTo>
                  <a:pt x="922" y="1744"/>
                </a:lnTo>
                <a:lnTo>
                  <a:pt x="924" y="1742"/>
                </a:lnTo>
                <a:lnTo>
                  <a:pt x="928" y="1740"/>
                </a:lnTo>
                <a:lnTo>
                  <a:pt x="930" y="1740"/>
                </a:lnTo>
                <a:lnTo>
                  <a:pt x="934" y="1742"/>
                </a:lnTo>
                <a:lnTo>
                  <a:pt x="940" y="1750"/>
                </a:lnTo>
                <a:lnTo>
                  <a:pt x="948" y="1758"/>
                </a:lnTo>
                <a:lnTo>
                  <a:pt x="958" y="1764"/>
                </a:lnTo>
                <a:lnTo>
                  <a:pt x="968" y="1766"/>
                </a:lnTo>
                <a:lnTo>
                  <a:pt x="978" y="1768"/>
                </a:lnTo>
                <a:lnTo>
                  <a:pt x="1002" y="1766"/>
                </a:lnTo>
                <a:lnTo>
                  <a:pt x="1026" y="1764"/>
                </a:lnTo>
                <a:lnTo>
                  <a:pt x="1036" y="1764"/>
                </a:lnTo>
                <a:lnTo>
                  <a:pt x="1050" y="1768"/>
                </a:lnTo>
                <a:lnTo>
                  <a:pt x="1078" y="1780"/>
                </a:lnTo>
                <a:lnTo>
                  <a:pt x="1090" y="1786"/>
                </a:lnTo>
                <a:lnTo>
                  <a:pt x="1104" y="1788"/>
                </a:lnTo>
                <a:lnTo>
                  <a:pt x="1116" y="1788"/>
                </a:lnTo>
                <a:lnTo>
                  <a:pt x="1122" y="1788"/>
                </a:lnTo>
                <a:lnTo>
                  <a:pt x="1126" y="1786"/>
                </a:lnTo>
                <a:lnTo>
                  <a:pt x="1136" y="1780"/>
                </a:lnTo>
                <a:lnTo>
                  <a:pt x="1142" y="1778"/>
                </a:lnTo>
                <a:lnTo>
                  <a:pt x="1148" y="1780"/>
                </a:lnTo>
                <a:lnTo>
                  <a:pt x="1150" y="1782"/>
                </a:lnTo>
                <a:lnTo>
                  <a:pt x="1150" y="1786"/>
                </a:lnTo>
                <a:lnTo>
                  <a:pt x="1150" y="1790"/>
                </a:lnTo>
                <a:lnTo>
                  <a:pt x="1146" y="1794"/>
                </a:lnTo>
                <a:lnTo>
                  <a:pt x="1142" y="1796"/>
                </a:lnTo>
                <a:lnTo>
                  <a:pt x="1138" y="1800"/>
                </a:lnTo>
                <a:lnTo>
                  <a:pt x="1140" y="1804"/>
                </a:lnTo>
                <a:lnTo>
                  <a:pt x="1146" y="1808"/>
                </a:lnTo>
                <a:lnTo>
                  <a:pt x="1154" y="1812"/>
                </a:lnTo>
                <a:lnTo>
                  <a:pt x="1174" y="1822"/>
                </a:lnTo>
                <a:lnTo>
                  <a:pt x="1192" y="1830"/>
                </a:lnTo>
                <a:lnTo>
                  <a:pt x="1206" y="1840"/>
                </a:lnTo>
                <a:lnTo>
                  <a:pt x="1216" y="1852"/>
                </a:lnTo>
                <a:lnTo>
                  <a:pt x="1228" y="1862"/>
                </a:lnTo>
                <a:lnTo>
                  <a:pt x="1246" y="1874"/>
                </a:lnTo>
                <a:lnTo>
                  <a:pt x="1254" y="1878"/>
                </a:lnTo>
                <a:lnTo>
                  <a:pt x="1264" y="1880"/>
                </a:lnTo>
                <a:lnTo>
                  <a:pt x="1272" y="1880"/>
                </a:lnTo>
                <a:lnTo>
                  <a:pt x="1278" y="1880"/>
                </a:lnTo>
                <a:lnTo>
                  <a:pt x="1282" y="1878"/>
                </a:lnTo>
                <a:lnTo>
                  <a:pt x="1284" y="1874"/>
                </a:lnTo>
                <a:lnTo>
                  <a:pt x="1284" y="1868"/>
                </a:lnTo>
                <a:lnTo>
                  <a:pt x="1280" y="1864"/>
                </a:lnTo>
                <a:lnTo>
                  <a:pt x="1272" y="1852"/>
                </a:lnTo>
                <a:lnTo>
                  <a:pt x="1268" y="1844"/>
                </a:lnTo>
                <a:lnTo>
                  <a:pt x="1268" y="1842"/>
                </a:lnTo>
                <a:lnTo>
                  <a:pt x="1270" y="1842"/>
                </a:lnTo>
                <a:lnTo>
                  <a:pt x="1282" y="1852"/>
                </a:lnTo>
                <a:lnTo>
                  <a:pt x="1298" y="1866"/>
                </a:lnTo>
                <a:lnTo>
                  <a:pt x="1314" y="1878"/>
                </a:lnTo>
                <a:lnTo>
                  <a:pt x="1320" y="1880"/>
                </a:lnTo>
                <a:lnTo>
                  <a:pt x="1324" y="1880"/>
                </a:lnTo>
                <a:lnTo>
                  <a:pt x="1326" y="1876"/>
                </a:lnTo>
                <a:lnTo>
                  <a:pt x="1326" y="1870"/>
                </a:lnTo>
                <a:lnTo>
                  <a:pt x="1322" y="1854"/>
                </a:lnTo>
                <a:lnTo>
                  <a:pt x="1322" y="1846"/>
                </a:lnTo>
                <a:lnTo>
                  <a:pt x="1324" y="1848"/>
                </a:lnTo>
                <a:lnTo>
                  <a:pt x="1334" y="1862"/>
                </a:lnTo>
                <a:lnTo>
                  <a:pt x="1338" y="1870"/>
                </a:lnTo>
                <a:lnTo>
                  <a:pt x="1344" y="1874"/>
                </a:lnTo>
                <a:lnTo>
                  <a:pt x="1350" y="1876"/>
                </a:lnTo>
                <a:lnTo>
                  <a:pt x="1354" y="1876"/>
                </a:lnTo>
                <a:lnTo>
                  <a:pt x="1358" y="1878"/>
                </a:lnTo>
                <a:lnTo>
                  <a:pt x="1364" y="1878"/>
                </a:lnTo>
                <a:lnTo>
                  <a:pt x="1368" y="1882"/>
                </a:lnTo>
                <a:lnTo>
                  <a:pt x="1372" y="1890"/>
                </a:lnTo>
                <a:lnTo>
                  <a:pt x="1378" y="1904"/>
                </a:lnTo>
                <a:lnTo>
                  <a:pt x="1382" y="1914"/>
                </a:lnTo>
                <a:lnTo>
                  <a:pt x="1386" y="1922"/>
                </a:lnTo>
                <a:lnTo>
                  <a:pt x="1392" y="1928"/>
                </a:lnTo>
                <a:lnTo>
                  <a:pt x="1394" y="1932"/>
                </a:lnTo>
                <a:lnTo>
                  <a:pt x="1394" y="1934"/>
                </a:lnTo>
                <a:lnTo>
                  <a:pt x="1390" y="1942"/>
                </a:lnTo>
                <a:lnTo>
                  <a:pt x="1388" y="1944"/>
                </a:lnTo>
                <a:lnTo>
                  <a:pt x="1390" y="1948"/>
                </a:lnTo>
                <a:lnTo>
                  <a:pt x="1392" y="1950"/>
                </a:lnTo>
                <a:lnTo>
                  <a:pt x="1400" y="1954"/>
                </a:lnTo>
                <a:lnTo>
                  <a:pt x="1412" y="1960"/>
                </a:lnTo>
                <a:lnTo>
                  <a:pt x="1414" y="1962"/>
                </a:lnTo>
                <a:lnTo>
                  <a:pt x="1416" y="1966"/>
                </a:lnTo>
                <a:lnTo>
                  <a:pt x="1422" y="1976"/>
                </a:lnTo>
                <a:lnTo>
                  <a:pt x="1426" y="1982"/>
                </a:lnTo>
                <a:lnTo>
                  <a:pt x="1434" y="1990"/>
                </a:lnTo>
                <a:lnTo>
                  <a:pt x="1452" y="2004"/>
                </a:lnTo>
                <a:lnTo>
                  <a:pt x="1464" y="2010"/>
                </a:lnTo>
                <a:lnTo>
                  <a:pt x="1468" y="2012"/>
                </a:lnTo>
                <a:lnTo>
                  <a:pt x="1460" y="2016"/>
                </a:lnTo>
                <a:lnTo>
                  <a:pt x="1452" y="2020"/>
                </a:lnTo>
                <a:lnTo>
                  <a:pt x="1450" y="2026"/>
                </a:lnTo>
                <a:lnTo>
                  <a:pt x="1448" y="2032"/>
                </a:lnTo>
                <a:lnTo>
                  <a:pt x="1442" y="2038"/>
                </a:lnTo>
                <a:lnTo>
                  <a:pt x="1440" y="2042"/>
                </a:lnTo>
                <a:lnTo>
                  <a:pt x="1440" y="2046"/>
                </a:lnTo>
                <a:lnTo>
                  <a:pt x="1440" y="2050"/>
                </a:lnTo>
                <a:lnTo>
                  <a:pt x="1444" y="2054"/>
                </a:lnTo>
                <a:lnTo>
                  <a:pt x="1446" y="2054"/>
                </a:lnTo>
                <a:lnTo>
                  <a:pt x="1450" y="2054"/>
                </a:lnTo>
                <a:lnTo>
                  <a:pt x="1452" y="2050"/>
                </a:lnTo>
                <a:lnTo>
                  <a:pt x="1456" y="2044"/>
                </a:lnTo>
                <a:lnTo>
                  <a:pt x="1462" y="2032"/>
                </a:lnTo>
                <a:lnTo>
                  <a:pt x="1466" y="2026"/>
                </a:lnTo>
                <a:lnTo>
                  <a:pt x="1470" y="2024"/>
                </a:lnTo>
                <a:lnTo>
                  <a:pt x="1474" y="2022"/>
                </a:lnTo>
                <a:lnTo>
                  <a:pt x="1480" y="2024"/>
                </a:lnTo>
                <a:lnTo>
                  <a:pt x="1484" y="2028"/>
                </a:lnTo>
                <a:lnTo>
                  <a:pt x="1488" y="2034"/>
                </a:lnTo>
                <a:lnTo>
                  <a:pt x="1492" y="2044"/>
                </a:lnTo>
                <a:lnTo>
                  <a:pt x="1494" y="2052"/>
                </a:lnTo>
                <a:lnTo>
                  <a:pt x="1494" y="2058"/>
                </a:lnTo>
                <a:lnTo>
                  <a:pt x="1492" y="2064"/>
                </a:lnTo>
                <a:lnTo>
                  <a:pt x="1488" y="2074"/>
                </a:lnTo>
                <a:lnTo>
                  <a:pt x="1488" y="2078"/>
                </a:lnTo>
                <a:lnTo>
                  <a:pt x="1488" y="2082"/>
                </a:lnTo>
                <a:lnTo>
                  <a:pt x="1492" y="2092"/>
                </a:lnTo>
                <a:lnTo>
                  <a:pt x="1494" y="2100"/>
                </a:lnTo>
                <a:lnTo>
                  <a:pt x="1496" y="2102"/>
                </a:lnTo>
                <a:lnTo>
                  <a:pt x="1500" y="2104"/>
                </a:lnTo>
                <a:lnTo>
                  <a:pt x="1504" y="2102"/>
                </a:lnTo>
                <a:lnTo>
                  <a:pt x="1508" y="2098"/>
                </a:lnTo>
                <a:lnTo>
                  <a:pt x="1518" y="2088"/>
                </a:lnTo>
                <a:lnTo>
                  <a:pt x="1524" y="2080"/>
                </a:lnTo>
                <a:lnTo>
                  <a:pt x="1526" y="2076"/>
                </a:lnTo>
                <a:lnTo>
                  <a:pt x="1526" y="2072"/>
                </a:lnTo>
                <a:lnTo>
                  <a:pt x="1524" y="2058"/>
                </a:lnTo>
                <a:lnTo>
                  <a:pt x="1522" y="2044"/>
                </a:lnTo>
                <a:lnTo>
                  <a:pt x="1524" y="2038"/>
                </a:lnTo>
                <a:lnTo>
                  <a:pt x="1528" y="2034"/>
                </a:lnTo>
                <a:lnTo>
                  <a:pt x="1530" y="2030"/>
                </a:lnTo>
                <a:lnTo>
                  <a:pt x="1530" y="2038"/>
                </a:lnTo>
                <a:lnTo>
                  <a:pt x="1530" y="2044"/>
                </a:lnTo>
                <a:lnTo>
                  <a:pt x="1532" y="2058"/>
                </a:lnTo>
                <a:lnTo>
                  <a:pt x="1534" y="2070"/>
                </a:lnTo>
                <a:lnTo>
                  <a:pt x="1534" y="2074"/>
                </a:lnTo>
                <a:lnTo>
                  <a:pt x="1530" y="2078"/>
                </a:lnTo>
                <a:lnTo>
                  <a:pt x="1526" y="2082"/>
                </a:lnTo>
                <a:lnTo>
                  <a:pt x="1526" y="2084"/>
                </a:lnTo>
                <a:lnTo>
                  <a:pt x="1526" y="2092"/>
                </a:lnTo>
                <a:lnTo>
                  <a:pt x="1526" y="2098"/>
                </a:lnTo>
                <a:lnTo>
                  <a:pt x="1524" y="2102"/>
                </a:lnTo>
                <a:lnTo>
                  <a:pt x="1522" y="2106"/>
                </a:lnTo>
                <a:lnTo>
                  <a:pt x="1516" y="2112"/>
                </a:lnTo>
                <a:lnTo>
                  <a:pt x="1512" y="2118"/>
                </a:lnTo>
                <a:lnTo>
                  <a:pt x="1512" y="2122"/>
                </a:lnTo>
                <a:lnTo>
                  <a:pt x="1514" y="2124"/>
                </a:lnTo>
                <a:lnTo>
                  <a:pt x="1518" y="2130"/>
                </a:lnTo>
                <a:lnTo>
                  <a:pt x="1522" y="2134"/>
                </a:lnTo>
                <a:lnTo>
                  <a:pt x="1524" y="2138"/>
                </a:lnTo>
                <a:lnTo>
                  <a:pt x="1528" y="2148"/>
                </a:lnTo>
                <a:lnTo>
                  <a:pt x="1534" y="2160"/>
                </a:lnTo>
                <a:lnTo>
                  <a:pt x="1544" y="2172"/>
                </a:lnTo>
                <a:lnTo>
                  <a:pt x="1554" y="2182"/>
                </a:lnTo>
                <a:lnTo>
                  <a:pt x="1558" y="2186"/>
                </a:lnTo>
                <a:lnTo>
                  <a:pt x="1560" y="2184"/>
                </a:lnTo>
                <a:lnTo>
                  <a:pt x="1562" y="2176"/>
                </a:lnTo>
                <a:lnTo>
                  <a:pt x="1564" y="2168"/>
                </a:lnTo>
                <a:lnTo>
                  <a:pt x="1568" y="2162"/>
                </a:lnTo>
                <a:lnTo>
                  <a:pt x="1574" y="2158"/>
                </a:lnTo>
                <a:lnTo>
                  <a:pt x="1584" y="2156"/>
                </a:lnTo>
                <a:lnTo>
                  <a:pt x="1592" y="2154"/>
                </a:lnTo>
                <a:lnTo>
                  <a:pt x="1594" y="2156"/>
                </a:lnTo>
                <a:lnTo>
                  <a:pt x="1588" y="2162"/>
                </a:lnTo>
                <a:lnTo>
                  <a:pt x="1582" y="2166"/>
                </a:lnTo>
                <a:lnTo>
                  <a:pt x="1578" y="2172"/>
                </a:lnTo>
                <a:lnTo>
                  <a:pt x="1576" y="2180"/>
                </a:lnTo>
                <a:lnTo>
                  <a:pt x="1576" y="2188"/>
                </a:lnTo>
                <a:lnTo>
                  <a:pt x="1582" y="2196"/>
                </a:lnTo>
                <a:lnTo>
                  <a:pt x="1586" y="2200"/>
                </a:lnTo>
                <a:lnTo>
                  <a:pt x="1588" y="2202"/>
                </a:lnTo>
                <a:lnTo>
                  <a:pt x="1590" y="2212"/>
                </a:lnTo>
                <a:lnTo>
                  <a:pt x="1592" y="2218"/>
                </a:lnTo>
                <a:lnTo>
                  <a:pt x="1596" y="2220"/>
                </a:lnTo>
                <a:lnTo>
                  <a:pt x="1600" y="2220"/>
                </a:lnTo>
                <a:lnTo>
                  <a:pt x="1604" y="2218"/>
                </a:lnTo>
                <a:lnTo>
                  <a:pt x="1608" y="2216"/>
                </a:lnTo>
                <a:lnTo>
                  <a:pt x="1610" y="2216"/>
                </a:lnTo>
                <a:lnTo>
                  <a:pt x="1610" y="2220"/>
                </a:lnTo>
                <a:lnTo>
                  <a:pt x="1606" y="2228"/>
                </a:lnTo>
                <a:lnTo>
                  <a:pt x="1600" y="2246"/>
                </a:lnTo>
                <a:lnTo>
                  <a:pt x="1596" y="2256"/>
                </a:lnTo>
                <a:lnTo>
                  <a:pt x="1598" y="2262"/>
                </a:lnTo>
                <a:lnTo>
                  <a:pt x="1600" y="2262"/>
                </a:lnTo>
                <a:lnTo>
                  <a:pt x="1602" y="2262"/>
                </a:lnTo>
                <a:lnTo>
                  <a:pt x="1602" y="2268"/>
                </a:lnTo>
                <a:lnTo>
                  <a:pt x="1604" y="2276"/>
                </a:lnTo>
                <a:lnTo>
                  <a:pt x="1606" y="2278"/>
                </a:lnTo>
                <a:lnTo>
                  <a:pt x="1608" y="2280"/>
                </a:lnTo>
                <a:lnTo>
                  <a:pt x="1612" y="2280"/>
                </a:lnTo>
                <a:lnTo>
                  <a:pt x="1614" y="2278"/>
                </a:lnTo>
                <a:lnTo>
                  <a:pt x="1614" y="2270"/>
                </a:lnTo>
                <a:lnTo>
                  <a:pt x="1616" y="2260"/>
                </a:lnTo>
                <a:lnTo>
                  <a:pt x="1618" y="2256"/>
                </a:lnTo>
                <a:lnTo>
                  <a:pt x="1622" y="2254"/>
                </a:lnTo>
                <a:lnTo>
                  <a:pt x="1632" y="2248"/>
                </a:lnTo>
                <a:lnTo>
                  <a:pt x="1638" y="2242"/>
                </a:lnTo>
                <a:lnTo>
                  <a:pt x="1642" y="2240"/>
                </a:lnTo>
                <a:lnTo>
                  <a:pt x="1644" y="2240"/>
                </a:lnTo>
                <a:lnTo>
                  <a:pt x="1644" y="2242"/>
                </a:lnTo>
                <a:lnTo>
                  <a:pt x="1646" y="2246"/>
                </a:lnTo>
                <a:lnTo>
                  <a:pt x="1648" y="2246"/>
                </a:lnTo>
                <a:lnTo>
                  <a:pt x="1654" y="2246"/>
                </a:lnTo>
                <a:lnTo>
                  <a:pt x="1660" y="2248"/>
                </a:lnTo>
                <a:lnTo>
                  <a:pt x="1660" y="2250"/>
                </a:lnTo>
                <a:lnTo>
                  <a:pt x="1660" y="2254"/>
                </a:lnTo>
                <a:lnTo>
                  <a:pt x="1660" y="2258"/>
                </a:lnTo>
                <a:lnTo>
                  <a:pt x="1656" y="2254"/>
                </a:lnTo>
                <a:lnTo>
                  <a:pt x="1652" y="2252"/>
                </a:lnTo>
                <a:lnTo>
                  <a:pt x="1648" y="2252"/>
                </a:lnTo>
                <a:lnTo>
                  <a:pt x="1642" y="2254"/>
                </a:lnTo>
                <a:lnTo>
                  <a:pt x="1636" y="2258"/>
                </a:lnTo>
                <a:lnTo>
                  <a:pt x="1624" y="2268"/>
                </a:lnTo>
                <a:lnTo>
                  <a:pt x="1618" y="2276"/>
                </a:lnTo>
                <a:lnTo>
                  <a:pt x="1618" y="2282"/>
                </a:lnTo>
                <a:lnTo>
                  <a:pt x="1618" y="2290"/>
                </a:lnTo>
                <a:lnTo>
                  <a:pt x="1620" y="2294"/>
                </a:lnTo>
                <a:lnTo>
                  <a:pt x="1622" y="2298"/>
                </a:lnTo>
                <a:lnTo>
                  <a:pt x="1626" y="2300"/>
                </a:lnTo>
                <a:lnTo>
                  <a:pt x="1628" y="2302"/>
                </a:lnTo>
                <a:lnTo>
                  <a:pt x="1626" y="2306"/>
                </a:lnTo>
                <a:lnTo>
                  <a:pt x="1622" y="2308"/>
                </a:lnTo>
                <a:lnTo>
                  <a:pt x="1622" y="2310"/>
                </a:lnTo>
                <a:lnTo>
                  <a:pt x="1624" y="2312"/>
                </a:lnTo>
                <a:lnTo>
                  <a:pt x="1626" y="2312"/>
                </a:lnTo>
                <a:lnTo>
                  <a:pt x="1624" y="2316"/>
                </a:lnTo>
                <a:lnTo>
                  <a:pt x="1620" y="2318"/>
                </a:lnTo>
                <a:lnTo>
                  <a:pt x="1620" y="2320"/>
                </a:lnTo>
                <a:lnTo>
                  <a:pt x="1622" y="2324"/>
                </a:lnTo>
                <a:lnTo>
                  <a:pt x="1624" y="2326"/>
                </a:lnTo>
                <a:lnTo>
                  <a:pt x="1632" y="2332"/>
                </a:lnTo>
                <a:lnTo>
                  <a:pt x="1642" y="2336"/>
                </a:lnTo>
                <a:lnTo>
                  <a:pt x="1650" y="2338"/>
                </a:lnTo>
                <a:lnTo>
                  <a:pt x="1656" y="2336"/>
                </a:lnTo>
                <a:lnTo>
                  <a:pt x="1662" y="2334"/>
                </a:lnTo>
                <a:lnTo>
                  <a:pt x="1670" y="2332"/>
                </a:lnTo>
                <a:lnTo>
                  <a:pt x="1676" y="2334"/>
                </a:lnTo>
                <a:lnTo>
                  <a:pt x="1676" y="2338"/>
                </a:lnTo>
                <a:lnTo>
                  <a:pt x="1676" y="2340"/>
                </a:lnTo>
                <a:lnTo>
                  <a:pt x="1682" y="2340"/>
                </a:lnTo>
                <a:lnTo>
                  <a:pt x="1688" y="2340"/>
                </a:lnTo>
                <a:lnTo>
                  <a:pt x="1688" y="2344"/>
                </a:lnTo>
                <a:lnTo>
                  <a:pt x="1686" y="2352"/>
                </a:lnTo>
                <a:lnTo>
                  <a:pt x="1686" y="2356"/>
                </a:lnTo>
                <a:lnTo>
                  <a:pt x="1686" y="2358"/>
                </a:lnTo>
                <a:lnTo>
                  <a:pt x="1688" y="2360"/>
                </a:lnTo>
                <a:lnTo>
                  <a:pt x="1694" y="2360"/>
                </a:lnTo>
                <a:lnTo>
                  <a:pt x="1700" y="2360"/>
                </a:lnTo>
                <a:lnTo>
                  <a:pt x="1704" y="2362"/>
                </a:lnTo>
                <a:lnTo>
                  <a:pt x="1706" y="2364"/>
                </a:lnTo>
                <a:lnTo>
                  <a:pt x="1714" y="2362"/>
                </a:lnTo>
                <a:lnTo>
                  <a:pt x="1718" y="2360"/>
                </a:lnTo>
                <a:lnTo>
                  <a:pt x="1724" y="2362"/>
                </a:lnTo>
                <a:lnTo>
                  <a:pt x="1730" y="2364"/>
                </a:lnTo>
                <a:lnTo>
                  <a:pt x="1736" y="2368"/>
                </a:lnTo>
                <a:lnTo>
                  <a:pt x="1738" y="2370"/>
                </a:lnTo>
                <a:lnTo>
                  <a:pt x="1742" y="2368"/>
                </a:lnTo>
                <a:lnTo>
                  <a:pt x="1746" y="2368"/>
                </a:lnTo>
                <a:lnTo>
                  <a:pt x="1748" y="2368"/>
                </a:lnTo>
                <a:lnTo>
                  <a:pt x="1750" y="2374"/>
                </a:lnTo>
                <a:lnTo>
                  <a:pt x="1750" y="2382"/>
                </a:lnTo>
                <a:lnTo>
                  <a:pt x="1748" y="2384"/>
                </a:lnTo>
                <a:lnTo>
                  <a:pt x="1744" y="2386"/>
                </a:lnTo>
                <a:lnTo>
                  <a:pt x="1742" y="2388"/>
                </a:lnTo>
                <a:lnTo>
                  <a:pt x="1742" y="2390"/>
                </a:lnTo>
                <a:lnTo>
                  <a:pt x="1748" y="2398"/>
                </a:lnTo>
                <a:lnTo>
                  <a:pt x="1758" y="2402"/>
                </a:lnTo>
                <a:lnTo>
                  <a:pt x="1764" y="2404"/>
                </a:lnTo>
                <a:lnTo>
                  <a:pt x="1768" y="2402"/>
                </a:lnTo>
                <a:lnTo>
                  <a:pt x="1776" y="2398"/>
                </a:lnTo>
                <a:lnTo>
                  <a:pt x="1778" y="2392"/>
                </a:lnTo>
                <a:lnTo>
                  <a:pt x="1780" y="2392"/>
                </a:lnTo>
                <a:lnTo>
                  <a:pt x="1780" y="2398"/>
                </a:lnTo>
                <a:lnTo>
                  <a:pt x="1780" y="2406"/>
                </a:lnTo>
                <a:lnTo>
                  <a:pt x="1784" y="2408"/>
                </a:lnTo>
                <a:lnTo>
                  <a:pt x="1786" y="2410"/>
                </a:lnTo>
                <a:lnTo>
                  <a:pt x="1786" y="2414"/>
                </a:lnTo>
                <a:lnTo>
                  <a:pt x="1784" y="2416"/>
                </a:lnTo>
                <a:lnTo>
                  <a:pt x="1780" y="2412"/>
                </a:lnTo>
                <a:lnTo>
                  <a:pt x="1776" y="2408"/>
                </a:lnTo>
                <a:lnTo>
                  <a:pt x="1774" y="2408"/>
                </a:lnTo>
                <a:lnTo>
                  <a:pt x="1772" y="2408"/>
                </a:lnTo>
                <a:lnTo>
                  <a:pt x="1772" y="2412"/>
                </a:lnTo>
                <a:lnTo>
                  <a:pt x="1774" y="2416"/>
                </a:lnTo>
                <a:lnTo>
                  <a:pt x="1782" y="2422"/>
                </a:lnTo>
                <a:lnTo>
                  <a:pt x="1790" y="2426"/>
                </a:lnTo>
                <a:lnTo>
                  <a:pt x="1794" y="2426"/>
                </a:lnTo>
                <a:lnTo>
                  <a:pt x="1796" y="2424"/>
                </a:lnTo>
                <a:lnTo>
                  <a:pt x="1798" y="2418"/>
                </a:lnTo>
                <a:lnTo>
                  <a:pt x="1800" y="2414"/>
                </a:lnTo>
                <a:lnTo>
                  <a:pt x="1804" y="2414"/>
                </a:lnTo>
                <a:lnTo>
                  <a:pt x="1804" y="2418"/>
                </a:lnTo>
                <a:lnTo>
                  <a:pt x="1804" y="2424"/>
                </a:lnTo>
                <a:lnTo>
                  <a:pt x="1806" y="2432"/>
                </a:lnTo>
                <a:lnTo>
                  <a:pt x="1810" y="2438"/>
                </a:lnTo>
                <a:lnTo>
                  <a:pt x="1810" y="2444"/>
                </a:lnTo>
                <a:lnTo>
                  <a:pt x="1808" y="2450"/>
                </a:lnTo>
                <a:lnTo>
                  <a:pt x="1810" y="2450"/>
                </a:lnTo>
                <a:lnTo>
                  <a:pt x="1814" y="2450"/>
                </a:lnTo>
                <a:lnTo>
                  <a:pt x="1816" y="2446"/>
                </a:lnTo>
                <a:lnTo>
                  <a:pt x="1818" y="2444"/>
                </a:lnTo>
                <a:lnTo>
                  <a:pt x="1820" y="2444"/>
                </a:lnTo>
                <a:lnTo>
                  <a:pt x="1824" y="2448"/>
                </a:lnTo>
                <a:lnTo>
                  <a:pt x="1824" y="2454"/>
                </a:lnTo>
                <a:lnTo>
                  <a:pt x="1824" y="2460"/>
                </a:lnTo>
                <a:lnTo>
                  <a:pt x="1828" y="2464"/>
                </a:lnTo>
                <a:lnTo>
                  <a:pt x="1832" y="2468"/>
                </a:lnTo>
                <a:lnTo>
                  <a:pt x="1832" y="2470"/>
                </a:lnTo>
                <a:lnTo>
                  <a:pt x="1834" y="2474"/>
                </a:lnTo>
                <a:lnTo>
                  <a:pt x="1832" y="2476"/>
                </a:lnTo>
                <a:lnTo>
                  <a:pt x="1830" y="2478"/>
                </a:lnTo>
                <a:lnTo>
                  <a:pt x="1826" y="2478"/>
                </a:lnTo>
                <a:lnTo>
                  <a:pt x="1826" y="2480"/>
                </a:lnTo>
                <a:lnTo>
                  <a:pt x="1830" y="2490"/>
                </a:lnTo>
                <a:lnTo>
                  <a:pt x="1838" y="2500"/>
                </a:lnTo>
                <a:lnTo>
                  <a:pt x="1840" y="2510"/>
                </a:lnTo>
                <a:lnTo>
                  <a:pt x="1842" y="2520"/>
                </a:lnTo>
                <a:lnTo>
                  <a:pt x="1840" y="2538"/>
                </a:lnTo>
                <a:lnTo>
                  <a:pt x="1838" y="2546"/>
                </a:lnTo>
                <a:lnTo>
                  <a:pt x="1836" y="2550"/>
                </a:lnTo>
                <a:lnTo>
                  <a:pt x="1836" y="2548"/>
                </a:lnTo>
                <a:lnTo>
                  <a:pt x="1834" y="2544"/>
                </a:lnTo>
                <a:lnTo>
                  <a:pt x="1828" y="2510"/>
                </a:lnTo>
                <a:lnTo>
                  <a:pt x="1824" y="2504"/>
                </a:lnTo>
                <a:lnTo>
                  <a:pt x="1818" y="2500"/>
                </a:lnTo>
                <a:lnTo>
                  <a:pt x="1808" y="2496"/>
                </a:lnTo>
                <a:lnTo>
                  <a:pt x="1798" y="2496"/>
                </a:lnTo>
                <a:lnTo>
                  <a:pt x="1776" y="2494"/>
                </a:lnTo>
                <a:lnTo>
                  <a:pt x="1766" y="2492"/>
                </a:lnTo>
                <a:lnTo>
                  <a:pt x="1758" y="2488"/>
                </a:lnTo>
                <a:lnTo>
                  <a:pt x="1752" y="2484"/>
                </a:lnTo>
                <a:lnTo>
                  <a:pt x="1748" y="2484"/>
                </a:lnTo>
                <a:lnTo>
                  <a:pt x="1744" y="2486"/>
                </a:lnTo>
                <a:lnTo>
                  <a:pt x="1744" y="2490"/>
                </a:lnTo>
                <a:lnTo>
                  <a:pt x="1744" y="2496"/>
                </a:lnTo>
                <a:lnTo>
                  <a:pt x="1746" y="2502"/>
                </a:lnTo>
                <a:lnTo>
                  <a:pt x="1754" y="2516"/>
                </a:lnTo>
                <a:lnTo>
                  <a:pt x="1760" y="2526"/>
                </a:lnTo>
                <a:lnTo>
                  <a:pt x="1764" y="2536"/>
                </a:lnTo>
                <a:lnTo>
                  <a:pt x="1770" y="2564"/>
                </a:lnTo>
                <a:lnTo>
                  <a:pt x="1774" y="2596"/>
                </a:lnTo>
                <a:lnTo>
                  <a:pt x="1774" y="2628"/>
                </a:lnTo>
                <a:lnTo>
                  <a:pt x="1774" y="2666"/>
                </a:lnTo>
                <a:lnTo>
                  <a:pt x="1770" y="2708"/>
                </a:lnTo>
                <a:lnTo>
                  <a:pt x="1766" y="2750"/>
                </a:lnTo>
                <a:lnTo>
                  <a:pt x="1762" y="2766"/>
                </a:lnTo>
                <a:lnTo>
                  <a:pt x="1758" y="2780"/>
                </a:lnTo>
                <a:lnTo>
                  <a:pt x="1754" y="2794"/>
                </a:lnTo>
                <a:lnTo>
                  <a:pt x="1754" y="2810"/>
                </a:lnTo>
                <a:lnTo>
                  <a:pt x="1756" y="2826"/>
                </a:lnTo>
                <a:lnTo>
                  <a:pt x="1760" y="2842"/>
                </a:lnTo>
                <a:lnTo>
                  <a:pt x="1764" y="2860"/>
                </a:lnTo>
                <a:lnTo>
                  <a:pt x="1766" y="2878"/>
                </a:lnTo>
                <a:lnTo>
                  <a:pt x="1766" y="2894"/>
                </a:lnTo>
                <a:lnTo>
                  <a:pt x="1764" y="2912"/>
                </a:lnTo>
                <a:lnTo>
                  <a:pt x="1760" y="2924"/>
                </a:lnTo>
                <a:lnTo>
                  <a:pt x="1760" y="2936"/>
                </a:lnTo>
                <a:lnTo>
                  <a:pt x="1762" y="2944"/>
                </a:lnTo>
                <a:lnTo>
                  <a:pt x="1766" y="2952"/>
                </a:lnTo>
                <a:lnTo>
                  <a:pt x="1774" y="2970"/>
                </a:lnTo>
                <a:lnTo>
                  <a:pt x="1778" y="2980"/>
                </a:lnTo>
                <a:lnTo>
                  <a:pt x="1782" y="2996"/>
                </a:lnTo>
                <a:lnTo>
                  <a:pt x="1784" y="3010"/>
                </a:lnTo>
                <a:lnTo>
                  <a:pt x="1788" y="3022"/>
                </a:lnTo>
                <a:lnTo>
                  <a:pt x="1792" y="3028"/>
                </a:lnTo>
                <a:lnTo>
                  <a:pt x="1798" y="3034"/>
                </a:lnTo>
                <a:lnTo>
                  <a:pt x="1808" y="3044"/>
                </a:lnTo>
                <a:lnTo>
                  <a:pt x="1812" y="3050"/>
                </a:lnTo>
                <a:lnTo>
                  <a:pt x="1814" y="3056"/>
                </a:lnTo>
                <a:lnTo>
                  <a:pt x="1816" y="3064"/>
                </a:lnTo>
                <a:lnTo>
                  <a:pt x="1818" y="3068"/>
                </a:lnTo>
                <a:lnTo>
                  <a:pt x="1826" y="3072"/>
                </a:lnTo>
                <a:lnTo>
                  <a:pt x="1828" y="3074"/>
                </a:lnTo>
                <a:lnTo>
                  <a:pt x="1832" y="3078"/>
                </a:lnTo>
                <a:lnTo>
                  <a:pt x="1834" y="3086"/>
                </a:lnTo>
                <a:lnTo>
                  <a:pt x="1836" y="3098"/>
                </a:lnTo>
                <a:lnTo>
                  <a:pt x="1838" y="3110"/>
                </a:lnTo>
                <a:lnTo>
                  <a:pt x="1842" y="3118"/>
                </a:lnTo>
                <a:lnTo>
                  <a:pt x="1848" y="3122"/>
                </a:lnTo>
                <a:lnTo>
                  <a:pt x="1852" y="3124"/>
                </a:lnTo>
                <a:lnTo>
                  <a:pt x="1856" y="3128"/>
                </a:lnTo>
                <a:lnTo>
                  <a:pt x="1860" y="3130"/>
                </a:lnTo>
                <a:lnTo>
                  <a:pt x="1862" y="3134"/>
                </a:lnTo>
                <a:lnTo>
                  <a:pt x="1860" y="3140"/>
                </a:lnTo>
                <a:lnTo>
                  <a:pt x="1858" y="3146"/>
                </a:lnTo>
                <a:lnTo>
                  <a:pt x="1858" y="3152"/>
                </a:lnTo>
                <a:lnTo>
                  <a:pt x="1860" y="3158"/>
                </a:lnTo>
                <a:lnTo>
                  <a:pt x="1862" y="3164"/>
                </a:lnTo>
                <a:lnTo>
                  <a:pt x="1874" y="3178"/>
                </a:lnTo>
                <a:lnTo>
                  <a:pt x="1890" y="3200"/>
                </a:lnTo>
                <a:lnTo>
                  <a:pt x="1900" y="3212"/>
                </a:lnTo>
                <a:lnTo>
                  <a:pt x="1904" y="3222"/>
                </a:lnTo>
                <a:lnTo>
                  <a:pt x="1908" y="3230"/>
                </a:lnTo>
                <a:lnTo>
                  <a:pt x="1910" y="3238"/>
                </a:lnTo>
                <a:lnTo>
                  <a:pt x="1910" y="3250"/>
                </a:lnTo>
                <a:lnTo>
                  <a:pt x="1912" y="3254"/>
                </a:lnTo>
                <a:lnTo>
                  <a:pt x="1916" y="3258"/>
                </a:lnTo>
                <a:lnTo>
                  <a:pt x="1920" y="3260"/>
                </a:lnTo>
                <a:lnTo>
                  <a:pt x="1926" y="3262"/>
                </a:lnTo>
                <a:lnTo>
                  <a:pt x="1940" y="3264"/>
                </a:lnTo>
                <a:lnTo>
                  <a:pt x="1950" y="3266"/>
                </a:lnTo>
                <a:lnTo>
                  <a:pt x="1958" y="3270"/>
                </a:lnTo>
                <a:lnTo>
                  <a:pt x="1968" y="3276"/>
                </a:lnTo>
                <a:lnTo>
                  <a:pt x="1978" y="3284"/>
                </a:lnTo>
                <a:lnTo>
                  <a:pt x="1988" y="3292"/>
                </a:lnTo>
                <a:lnTo>
                  <a:pt x="1994" y="3296"/>
                </a:lnTo>
                <a:lnTo>
                  <a:pt x="2006" y="3300"/>
                </a:lnTo>
                <a:lnTo>
                  <a:pt x="2016" y="3302"/>
                </a:lnTo>
                <a:lnTo>
                  <a:pt x="2022" y="3306"/>
                </a:lnTo>
                <a:lnTo>
                  <a:pt x="2030" y="3312"/>
                </a:lnTo>
                <a:lnTo>
                  <a:pt x="2036" y="3320"/>
                </a:lnTo>
                <a:lnTo>
                  <a:pt x="2042" y="3326"/>
                </a:lnTo>
                <a:lnTo>
                  <a:pt x="2046" y="3338"/>
                </a:lnTo>
                <a:lnTo>
                  <a:pt x="2048" y="3350"/>
                </a:lnTo>
                <a:lnTo>
                  <a:pt x="2052" y="3362"/>
                </a:lnTo>
                <a:lnTo>
                  <a:pt x="2068" y="3394"/>
                </a:lnTo>
                <a:lnTo>
                  <a:pt x="2078" y="3420"/>
                </a:lnTo>
                <a:lnTo>
                  <a:pt x="2092" y="3460"/>
                </a:lnTo>
                <a:lnTo>
                  <a:pt x="2100" y="3488"/>
                </a:lnTo>
                <a:lnTo>
                  <a:pt x="2106" y="3498"/>
                </a:lnTo>
                <a:lnTo>
                  <a:pt x="2112" y="3508"/>
                </a:lnTo>
                <a:lnTo>
                  <a:pt x="2120" y="3518"/>
                </a:lnTo>
                <a:lnTo>
                  <a:pt x="2130" y="3526"/>
                </a:lnTo>
                <a:lnTo>
                  <a:pt x="2150" y="3544"/>
                </a:lnTo>
                <a:lnTo>
                  <a:pt x="2160" y="3552"/>
                </a:lnTo>
                <a:lnTo>
                  <a:pt x="2166" y="3564"/>
                </a:lnTo>
                <a:lnTo>
                  <a:pt x="2170" y="3576"/>
                </a:lnTo>
                <a:lnTo>
                  <a:pt x="2170" y="3590"/>
                </a:lnTo>
                <a:lnTo>
                  <a:pt x="2170" y="3596"/>
                </a:lnTo>
                <a:lnTo>
                  <a:pt x="2168" y="3600"/>
                </a:lnTo>
                <a:lnTo>
                  <a:pt x="2164" y="3604"/>
                </a:lnTo>
                <a:lnTo>
                  <a:pt x="2162" y="3606"/>
                </a:lnTo>
                <a:lnTo>
                  <a:pt x="2154" y="3608"/>
                </a:lnTo>
                <a:lnTo>
                  <a:pt x="2148" y="3608"/>
                </a:lnTo>
                <a:lnTo>
                  <a:pt x="2142" y="3608"/>
                </a:lnTo>
                <a:lnTo>
                  <a:pt x="2140" y="3608"/>
                </a:lnTo>
                <a:lnTo>
                  <a:pt x="2140" y="3612"/>
                </a:lnTo>
                <a:lnTo>
                  <a:pt x="2146" y="3620"/>
                </a:lnTo>
                <a:lnTo>
                  <a:pt x="2156" y="3632"/>
                </a:lnTo>
                <a:lnTo>
                  <a:pt x="2166" y="3640"/>
                </a:lnTo>
                <a:lnTo>
                  <a:pt x="2188" y="3654"/>
                </a:lnTo>
                <a:lnTo>
                  <a:pt x="2214" y="3668"/>
                </a:lnTo>
                <a:lnTo>
                  <a:pt x="2226" y="3676"/>
                </a:lnTo>
                <a:lnTo>
                  <a:pt x="2240" y="3686"/>
                </a:lnTo>
                <a:lnTo>
                  <a:pt x="2244" y="3692"/>
                </a:lnTo>
                <a:lnTo>
                  <a:pt x="2248" y="3698"/>
                </a:lnTo>
                <a:lnTo>
                  <a:pt x="2250" y="3704"/>
                </a:lnTo>
                <a:lnTo>
                  <a:pt x="2252" y="3710"/>
                </a:lnTo>
                <a:lnTo>
                  <a:pt x="2252" y="3722"/>
                </a:lnTo>
                <a:lnTo>
                  <a:pt x="2250" y="3734"/>
                </a:lnTo>
                <a:lnTo>
                  <a:pt x="2248" y="3746"/>
                </a:lnTo>
                <a:lnTo>
                  <a:pt x="2250" y="3754"/>
                </a:lnTo>
                <a:lnTo>
                  <a:pt x="2252" y="3760"/>
                </a:lnTo>
                <a:lnTo>
                  <a:pt x="2256" y="3768"/>
                </a:lnTo>
                <a:lnTo>
                  <a:pt x="2262" y="3774"/>
                </a:lnTo>
                <a:lnTo>
                  <a:pt x="2270" y="3782"/>
                </a:lnTo>
                <a:lnTo>
                  <a:pt x="2280" y="3790"/>
                </a:lnTo>
                <a:lnTo>
                  <a:pt x="2302" y="3806"/>
                </a:lnTo>
                <a:lnTo>
                  <a:pt x="2316" y="3820"/>
                </a:lnTo>
                <a:lnTo>
                  <a:pt x="2326" y="3834"/>
                </a:lnTo>
                <a:lnTo>
                  <a:pt x="2332" y="3844"/>
                </a:lnTo>
                <a:lnTo>
                  <a:pt x="2336" y="3852"/>
                </a:lnTo>
                <a:lnTo>
                  <a:pt x="2340" y="3858"/>
                </a:lnTo>
                <a:lnTo>
                  <a:pt x="2344" y="3858"/>
                </a:lnTo>
                <a:lnTo>
                  <a:pt x="2352" y="3856"/>
                </a:lnTo>
                <a:lnTo>
                  <a:pt x="2358" y="3850"/>
                </a:lnTo>
                <a:lnTo>
                  <a:pt x="2362" y="3844"/>
                </a:lnTo>
                <a:lnTo>
                  <a:pt x="2364" y="3840"/>
                </a:lnTo>
                <a:lnTo>
                  <a:pt x="2364" y="3836"/>
                </a:lnTo>
                <a:lnTo>
                  <a:pt x="2358" y="3822"/>
                </a:lnTo>
                <a:lnTo>
                  <a:pt x="2346" y="3804"/>
                </a:lnTo>
                <a:lnTo>
                  <a:pt x="2342" y="3794"/>
                </a:lnTo>
                <a:lnTo>
                  <a:pt x="2336" y="3790"/>
                </a:lnTo>
                <a:lnTo>
                  <a:pt x="2332" y="3788"/>
                </a:lnTo>
                <a:lnTo>
                  <a:pt x="2330" y="3790"/>
                </a:lnTo>
                <a:lnTo>
                  <a:pt x="2324" y="3792"/>
                </a:lnTo>
                <a:lnTo>
                  <a:pt x="2320" y="3792"/>
                </a:lnTo>
                <a:lnTo>
                  <a:pt x="2316" y="3790"/>
                </a:lnTo>
                <a:lnTo>
                  <a:pt x="2312" y="3784"/>
                </a:lnTo>
                <a:lnTo>
                  <a:pt x="2312" y="3780"/>
                </a:lnTo>
                <a:lnTo>
                  <a:pt x="2312" y="3772"/>
                </a:lnTo>
                <a:lnTo>
                  <a:pt x="2310" y="3766"/>
                </a:lnTo>
                <a:lnTo>
                  <a:pt x="2310" y="3758"/>
                </a:lnTo>
                <a:lnTo>
                  <a:pt x="2306" y="3750"/>
                </a:lnTo>
                <a:lnTo>
                  <a:pt x="2300" y="3736"/>
                </a:lnTo>
                <a:lnTo>
                  <a:pt x="2290" y="3716"/>
                </a:lnTo>
                <a:lnTo>
                  <a:pt x="2286" y="3702"/>
                </a:lnTo>
                <a:lnTo>
                  <a:pt x="2282" y="3688"/>
                </a:lnTo>
                <a:lnTo>
                  <a:pt x="2276" y="3668"/>
                </a:lnTo>
                <a:lnTo>
                  <a:pt x="2270" y="3656"/>
                </a:lnTo>
                <a:lnTo>
                  <a:pt x="2264" y="3646"/>
                </a:lnTo>
                <a:lnTo>
                  <a:pt x="2250" y="3630"/>
                </a:lnTo>
                <a:lnTo>
                  <a:pt x="2236" y="3612"/>
                </a:lnTo>
                <a:lnTo>
                  <a:pt x="2230" y="3600"/>
                </a:lnTo>
                <a:lnTo>
                  <a:pt x="2226" y="3588"/>
                </a:lnTo>
                <a:lnTo>
                  <a:pt x="2220" y="3576"/>
                </a:lnTo>
                <a:lnTo>
                  <a:pt x="2214" y="3564"/>
                </a:lnTo>
                <a:lnTo>
                  <a:pt x="2200" y="3544"/>
                </a:lnTo>
                <a:lnTo>
                  <a:pt x="2182" y="3524"/>
                </a:lnTo>
                <a:lnTo>
                  <a:pt x="2168" y="3504"/>
                </a:lnTo>
                <a:lnTo>
                  <a:pt x="2160" y="3490"/>
                </a:lnTo>
                <a:lnTo>
                  <a:pt x="2154" y="3474"/>
                </a:lnTo>
                <a:lnTo>
                  <a:pt x="2148" y="3456"/>
                </a:lnTo>
                <a:lnTo>
                  <a:pt x="2144" y="3438"/>
                </a:lnTo>
                <a:lnTo>
                  <a:pt x="2142" y="3422"/>
                </a:lnTo>
                <a:lnTo>
                  <a:pt x="2142" y="3410"/>
                </a:lnTo>
                <a:lnTo>
                  <a:pt x="2144" y="3406"/>
                </a:lnTo>
                <a:lnTo>
                  <a:pt x="2146" y="3404"/>
                </a:lnTo>
                <a:lnTo>
                  <a:pt x="2150" y="3404"/>
                </a:lnTo>
                <a:lnTo>
                  <a:pt x="2154" y="3406"/>
                </a:lnTo>
                <a:lnTo>
                  <a:pt x="2168" y="3414"/>
                </a:lnTo>
                <a:lnTo>
                  <a:pt x="2174" y="3414"/>
                </a:lnTo>
                <a:lnTo>
                  <a:pt x="2178" y="3414"/>
                </a:lnTo>
                <a:lnTo>
                  <a:pt x="2188" y="3418"/>
                </a:lnTo>
                <a:lnTo>
                  <a:pt x="2198" y="3424"/>
                </a:lnTo>
                <a:lnTo>
                  <a:pt x="2204" y="3426"/>
                </a:lnTo>
                <a:lnTo>
                  <a:pt x="2208" y="3432"/>
                </a:lnTo>
                <a:lnTo>
                  <a:pt x="2214" y="3448"/>
                </a:lnTo>
                <a:lnTo>
                  <a:pt x="2224" y="3476"/>
                </a:lnTo>
                <a:lnTo>
                  <a:pt x="2230" y="3494"/>
                </a:lnTo>
                <a:lnTo>
                  <a:pt x="2236" y="3514"/>
                </a:lnTo>
                <a:lnTo>
                  <a:pt x="2246" y="3532"/>
                </a:lnTo>
                <a:lnTo>
                  <a:pt x="2254" y="3550"/>
                </a:lnTo>
                <a:lnTo>
                  <a:pt x="2266" y="3568"/>
                </a:lnTo>
                <a:lnTo>
                  <a:pt x="2276" y="3582"/>
                </a:lnTo>
                <a:lnTo>
                  <a:pt x="2288" y="3594"/>
                </a:lnTo>
                <a:lnTo>
                  <a:pt x="2300" y="3604"/>
                </a:lnTo>
                <a:lnTo>
                  <a:pt x="2310" y="3612"/>
                </a:lnTo>
                <a:lnTo>
                  <a:pt x="2314" y="3618"/>
                </a:lnTo>
                <a:lnTo>
                  <a:pt x="2320" y="3632"/>
                </a:lnTo>
                <a:lnTo>
                  <a:pt x="2324" y="3640"/>
                </a:lnTo>
                <a:lnTo>
                  <a:pt x="2328" y="3646"/>
                </a:lnTo>
                <a:lnTo>
                  <a:pt x="2338" y="3654"/>
                </a:lnTo>
                <a:lnTo>
                  <a:pt x="2352" y="3660"/>
                </a:lnTo>
                <a:lnTo>
                  <a:pt x="2360" y="3664"/>
                </a:lnTo>
                <a:lnTo>
                  <a:pt x="2364" y="3668"/>
                </a:lnTo>
                <a:lnTo>
                  <a:pt x="2368" y="3672"/>
                </a:lnTo>
                <a:lnTo>
                  <a:pt x="2370" y="3676"/>
                </a:lnTo>
                <a:lnTo>
                  <a:pt x="2370" y="3684"/>
                </a:lnTo>
                <a:lnTo>
                  <a:pt x="2366" y="3694"/>
                </a:lnTo>
                <a:lnTo>
                  <a:pt x="2364" y="3702"/>
                </a:lnTo>
                <a:lnTo>
                  <a:pt x="2364" y="3712"/>
                </a:lnTo>
                <a:lnTo>
                  <a:pt x="2364" y="3716"/>
                </a:lnTo>
                <a:lnTo>
                  <a:pt x="2368" y="3720"/>
                </a:lnTo>
                <a:lnTo>
                  <a:pt x="2372" y="3726"/>
                </a:lnTo>
                <a:lnTo>
                  <a:pt x="2380" y="3730"/>
                </a:lnTo>
                <a:lnTo>
                  <a:pt x="2394" y="3738"/>
                </a:lnTo>
                <a:lnTo>
                  <a:pt x="2402" y="3744"/>
                </a:lnTo>
                <a:lnTo>
                  <a:pt x="2408" y="3750"/>
                </a:lnTo>
                <a:lnTo>
                  <a:pt x="2412" y="3756"/>
                </a:lnTo>
                <a:lnTo>
                  <a:pt x="2422" y="3774"/>
                </a:lnTo>
                <a:lnTo>
                  <a:pt x="2434" y="3786"/>
                </a:lnTo>
                <a:lnTo>
                  <a:pt x="2450" y="3804"/>
                </a:lnTo>
                <a:lnTo>
                  <a:pt x="2476" y="3830"/>
                </a:lnTo>
                <a:lnTo>
                  <a:pt x="2494" y="3850"/>
                </a:lnTo>
                <a:lnTo>
                  <a:pt x="2506" y="3868"/>
                </a:lnTo>
                <a:lnTo>
                  <a:pt x="2512" y="3882"/>
                </a:lnTo>
                <a:lnTo>
                  <a:pt x="2516" y="3894"/>
                </a:lnTo>
                <a:lnTo>
                  <a:pt x="2518" y="3904"/>
                </a:lnTo>
                <a:lnTo>
                  <a:pt x="2522" y="3914"/>
                </a:lnTo>
                <a:lnTo>
                  <a:pt x="2526" y="3926"/>
                </a:lnTo>
                <a:lnTo>
                  <a:pt x="2532" y="3938"/>
                </a:lnTo>
                <a:lnTo>
                  <a:pt x="2532" y="3948"/>
                </a:lnTo>
                <a:lnTo>
                  <a:pt x="2528" y="3958"/>
                </a:lnTo>
                <a:lnTo>
                  <a:pt x="2524" y="3968"/>
                </a:lnTo>
                <a:lnTo>
                  <a:pt x="2520" y="3978"/>
                </a:lnTo>
                <a:lnTo>
                  <a:pt x="2516" y="3988"/>
                </a:lnTo>
                <a:lnTo>
                  <a:pt x="2516" y="4000"/>
                </a:lnTo>
                <a:lnTo>
                  <a:pt x="2520" y="4012"/>
                </a:lnTo>
                <a:lnTo>
                  <a:pt x="2528" y="4024"/>
                </a:lnTo>
                <a:lnTo>
                  <a:pt x="2536" y="4032"/>
                </a:lnTo>
                <a:lnTo>
                  <a:pt x="2552" y="4046"/>
                </a:lnTo>
                <a:lnTo>
                  <a:pt x="2570" y="4060"/>
                </a:lnTo>
                <a:lnTo>
                  <a:pt x="2582" y="4068"/>
                </a:lnTo>
                <a:lnTo>
                  <a:pt x="2594" y="4080"/>
                </a:lnTo>
                <a:lnTo>
                  <a:pt x="2606" y="4090"/>
                </a:lnTo>
                <a:lnTo>
                  <a:pt x="2618" y="4098"/>
                </a:lnTo>
                <a:lnTo>
                  <a:pt x="2628" y="4102"/>
                </a:lnTo>
                <a:lnTo>
                  <a:pt x="2638" y="4104"/>
                </a:lnTo>
                <a:lnTo>
                  <a:pt x="2648" y="4106"/>
                </a:lnTo>
                <a:lnTo>
                  <a:pt x="2658" y="4110"/>
                </a:lnTo>
                <a:lnTo>
                  <a:pt x="2668" y="4116"/>
                </a:lnTo>
                <a:lnTo>
                  <a:pt x="2680" y="4126"/>
                </a:lnTo>
                <a:lnTo>
                  <a:pt x="2694" y="4138"/>
                </a:lnTo>
                <a:lnTo>
                  <a:pt x="2714" y="4150"/>
                </a:lnTo>
                <a:lnTo>
                  <a:pt x="2736" y="4162"/>
                </a:lnTo>
                <a:lnTo>
                  <a:pt x="2762" y="4176"/>
                </a:lnTo>
                <a:lnTo>
                  <a:pt x="2814" y="4198"/>
                </a:lnTo>
                <a:lnTo>
                  <a:pt x="2862" y="4218"/>
                </a:lnTo>
                <a:lnTo>
                  <a:pt x="2880" y="4222"/>
                </a:lnTo>
                <a:lnTo>
                  <a:pt x="2894" y="4222"/>
                </a:lnTo>
                <a:lnTo>
                  <a:pt x="2906" y="4218"/>
                </a:lnTo>
                <a:lnTo>
                  <a:pt x="2916" y="4212"/>
                </a:lnTo>
                <a:lnTo>
                  <a:pt x="2926" y="4206"/>
                </a:lnTo>
                <a:lnTo>
                  <a:pt x="2938" y="4200"/>
                </a:lnTo>
                <a:lnTo>
                  <a:pt x="2952" y="4198"/>
                </a:lnTo>
                <a:lnTo>
                  <a:pt x="2968" y="4198"/>
                </a:lnTo>
                <a:lnTo>
                  <a:pt x="2984" y="4204"/>
                </a:lnTo>
                <a:lnTo>
                  <a:pt x="2996" y="4210"/>
                </a:lnTo>
                <a:lnTo>
                  <a:pt x="3006" y="4220"/>
                </a:lnTo>
                <a:lnTo>
                  <a:pt x="3016" y="4230"/>
                </a:lnTo>
                <a:lnTo>
                  <a:pt x="3032" y="4252"/>
                </a:lnTo>
                <a:lnTo>
                  <a:pt x="3042" y="4264"/>
                </a:lnTo>
                <a:lnTo>
                  <a:pt x="3054" y="4278"/>
                </a:lnTo>
                <a:lnTo>
                  <a:pt x="3074" y="4294"/>
                </a:lnTo>
                <a:lnTo>
                  <a:pt x="3086" y="4304"/>
                </a:lnTo>
                <a:lnTo>
                  <a:pt x="3096" y="4306"/>
                </a:lnTo>
                <a:lnTo>
                  <a:pt x="3104" y="4306"/>
                </a:lnTo>
                <a:lnTo>
                  <a:pt x="3116" y="4306"/>
                </a:lnTo>
                <a:lnTo>
                  <a:pt x="3124" y="4310"/>
                </a:lnTo>
                <a:lnTo>
                  <a:pt x="3140" y="4316"/>
                </a:lnTo>
                <a:lnTo>
                  <a:pt x="3146" y="4322"/>
                </a:lnTo>
                <a:lnTo>
                  <a:pt x="3150" y="4326"/>
                </a:lnTo>
                <a:lnTo>
                  <a:pt x="3154" y="4328"/>
                </a:lnTo>
                <a:lnTo>
                  <a:pt x="3162" y="4328"/>
                </a:lnTo>
                <a:lnTo>
                  <a:pt x="3174" y="4332"/>
                </a:lnTo>
                <a:lnTo>
                  <a:pt x="3186" y="4338"/>
                </a:lnTo>
                <a:lnTo>
                  <a:pt x="3196" y="4342"/>
                </a:lnTo>
                <a:lnTo>
                  <a:pt x="3204" y="4346"/>
                </a:lnTo>
                <a:lnTo>
                  <a:pt x="3206" y="4346"/>
                </a:lnTo>
                <a:lnTo>
                  <a:pt x="3206" y="4344"/>
                </a:lnTo>
                <a:lnTo>
                  <a:pt x="3204" y="4342"/>
                </a:lnTo>
                <a:lnTo>
                  <a:pt x="3202" y="4340"/>
                </a:lnTo>
                <a:lnTo>
                  <a:pt x="3210" y="4344"/>
                </a:lnTo>
                <a:lnTo>
                  <a:pt x="3214" y="4346"/>
                </a:lnTo>
                <a:lnTo>
                  <a:pt x="3218" y="4346"/>
                </a:lnTo>
                <a:lnTo>
                  <a:pt x="3228" y="4344"/>
                </a:lnTo>
                <a:lnTo>
                  <a:pt x="3234" y="4342"/>
                </a:lnTo>
                <a:lnTo>
                  <a:pt x="3236" y="4340"/>
                </a:lnTo>
                <a:lnTo>
                  <a:pt x="3234" y="4340"/>
                </a:lnTo>
                <a:lnTo>
                  <a:pt x="3232" y="4338"/>
                </a:lnTo>
                <a:lnTo>
                  <a:pt x="3230" y="4336"/>
                </a:lnTo>
                <a:lnTo>
                  <a:pt x="3230" y="4334"/>
                </a:lnTo>
                <a:lnTo>
                  <a:pt x="3234" y="4334"/>
                </a:lnTo>
                <a:lnTo>
                  <a:pt x="3236" y="4334"/>
                </a:lnTo>
                <a:lnTo>
                  <a:pt x="3238" y="4334"/>
                </a:lnTo>
                <a:lnTo>
                  <a:pt x="3240" y="4332"/>
                </a:lnTo>
                <a:lnTo>
                  <a:pt x="3240" y="4330"/>
                </a:lnTo>
                <a:lnTo>
                  <a:pt x="3244" y="4336"/>
                </a:lnTo>
                <a:lnTo>
                  <a:pt x="3248" y="4344"/>
                </a:lnTo>
                <a:lnTo>
                  <a:pt x="3252" y="4348"/>
                </a:lnTo>
                <a:lnTo>
                  <a:pt x="3254" y="4352"/>
                </a:lnTo>
                <a:lnTo>
                  <a:pt x="3252" y="4354"/>
                </a:lnTo>
                <a:lnTo>
                  <a:pt x="3252" y="4358"/>
                </a:lnTo>
                <a:lnTo>
                  <a:pt x="3250" y="4358"/>
                </a:lnTo>
                <a:lnTo>
                  <a:pt x="3246" y="4354"/>
                </a:lnTo>
                <a:lnTo>
                  <a:pt x="3244" y="4352"/>
                </a:lnTo>
                <a:lnTo>
                  <a:pt x="3242" y="4352"/>
                </a:lnTo>
                <a:lnTo>
                  <a:pt x="3240" y="4354"/>
                </a:lnTo>
                <a:lnTo>
                  <a:pt x="3238" y="4358"/>
                </a:lnTo>
                <a:lnTo>
                  <a:pt x="3242" y="4362"/>
                </a:lnTo>
                <a:lnTo>
                  <a:pt x="3248" y="4366"/>
                </a:lnTo>
                <a:lnTo>
                  <a:pt x="3252" y="4374"/>
                </a:lnTo>
                <a:lnTo>
                  <a:pt x="3260" y="4382"/>
                </a:lnTo>
                <a:lnTo>
                  <a:pt x="3266" y="4388"/>
                </a:lnTo>
                <a:lnTo>
                  <a:pt x="3274" y="4394"/>
                </a:lnTo>
                <a:lnTo>
                  <a:pt x="3278" y="4398"/>
                </a:lnTo>
                <a:lnTo>
                  <a:pt x="3282" y="4406"/>
                </a:lnTo>
                <a:lnTo>
                  <a:pt x="3288" y="4418"/>
                </a:lnTo>
                <a:lnTo>
                  <a:pt x="3296" y="4426"/>
                </a:lnTo>
                <a:lnTo>
                  <a:pt x="3304" y="4434"/>
                </a:lnTo>
                <a:lnTo>
                  <a:pt x="3316" y="4446"/>
                </a:lnTo>
                <a:lnTo>
                  <a:pt x="3318" y="4450"/>
                </a:lnTo>
                <a:lnTo>
                  <a:pt x="3318" y="4452"/>
                </a:lnTo>
                <a:lnTo>
                  <a:pt x="3314" y="4454"/>
                </a:lnTo>
                <a:lnTo>
                  <a:pt x="3310" y="4456"/>
                </a:lnTo>
                <a:lnTo>
                  <a:pt x="3310" y="4458"/>
                </a:lnTo>
                <a:lnTo>
                  <a:pt x="3316" y="4460"/>
                </a:lnTo>
                <a:lnTo>
                  <a:pt x="3318" y="4460"/>
                </a:lnTo>
                <a:lnTo>
                  <a:pt x="3320" y="4462"/>
                </a:lnTo>
                <a:lnTo>
                  <a:pt x="3320" y="4468"/>
                </a:lnTo>
                <a:lnTo>
                  <a:pt x="3318" y="4474"/>
                </a:lnTo>
                <a:lnTo>
                  <a:pt x="3316" y="4474"/>
                </a:lnTo>
                <a:lnTo>
                  <a:pt x="3314" y="4474"/>
                </a:lnTo>
                <a:lnTo>
                  <a:pt x="3312" y="4480"/>
                </a:lnTo>
                <a:lnTo>
                  <a:pt x="3312" y="4490"/>
                </a:lnTo>
                <a:lnTo>
                  <a:pt x="3314" y="4498"/>
                </a:lnTo>
                <a:lnTo>
                  <a:pt x="3318" y="4504"/>
                </a:lnTo>
                <a:lnTo>
                  <a:pt x="3322" y="4506"/>
                </a:lnTo>
                <a:lnTo>
                  <a:pt x="3330" y="4510"/>
                </a:lnTo>
                <a:lnTo>
                  <a:pt x="3336" y="4514"/>
                </a:lnTo>
                <a:lnTo>
                  <a:pt x="3338" y="4518"/>
                </a:lnTo>
                <a:lnTo>
                  <a:pt x="3340" y="4520"/>
                </a:lnTo>
                <a:lnTo>
                  <a:pt x="3342" y="4520"/>
                </a:lnTo>
                <a:lnTo>
                  <a:pt x="3348" y="4512"/>
                </a:lnTo>
                <a:lnTo>
                  <a:pt x="3350" y="4510"/>
                </a:lnTo>
                <a:lnTo>
                  <a:pt x="3352" y="4508"/>
                </a:lnTo>
                <a:lnTo>
                  <a:pt x="3348" y="4506"/>
                </a:lnTo>
                <a:lnTo>
                  <a:pt x="3338" y="4498"/>
                </a:lnTo>
                <a:lnTo>
                  <a:pt x="3336" y="4494"/>
                </a:lnTo>
                <a:lnTo>
                  <a:pt x="3336" y="4492"/>
                </a:lnTo>
                <a:lnTo>
                  <a:pt x="3336" y="4490"/>
                </a:lnTo>
                <a:lnTo>
                  <a:pt x="3338" y="4492"/>
                </a:lnTo>
                <a:lnTo>
                  <a:pt x="3342" y="4494"/>
                </a:lnTo>
                <a:lnTo>
                  <a:pt x="3348" y="4496"/>
                </a:lnTo>
                <a:lnTo>
                  <a:pt x="3354" y="4500"/>
                </a:lnTo>
                <a:lnTo>
                  <a:pt x="3358" y="4506"/>
                </a:lnTo>
                <a:lnTo>
                  <a:pt x="3360" y="4514"/>
                </a:lnTo>
                <a:lnTo>
                  <a:pt x="3360" y="4518"/>
                </a:lnTo>
                <a:lnTo>
                  <a:pt x="3362" y="4522"/>
                </a:lnTo>
                <a:lnTo>
                  <a:pt x="3366" y="4524"/>
                </a:lnTo>
                <a:lnTo>
                  <a:pt x="3370" y="4524"/>
                </a:lnTo>
                <a:lnTo>
                  <a:pt x="3374" y="4526"/>
                </a:lnTo>
                <a:lnTo>
                  <a:pt x="3384" y="4532"/>
                </a:lnTo>
                <a:lnTo>
                  <a:pt x="3400" y="4544"/>
                </a:lnTo>
                <a:lnTo>
                  <a:pt x="3402" y="4548"/>
                </a:lnTo>
                <a:lnTo>
                  <a:pt x="3402" y="4552"/>
                </a:lnTo>
                <a:lnTo>
                  <a:pt x="3402" y="4558"/>
                </a:lnTo>
                <a:lnTo>
                  <a:pt x="3402" y="4562"/>
                </a:lnTo>
                <a:lnTo>
                  <a:pt x="3398" y="4566"/>
                </a:lnTo>
                <a:lnTo>
                  <a:pt x="3398" y="4568"/>
                </a:lnTo>
                <a:lnTo>
                  <a:pt x="3400" y="4572"/>
                </a:lnTo>
                <a:lnTo>
                  <a:pt x="3404" y="4576"/>
                </a:lnTo>
                <a:lnTo>
                  <a:pt x="3408" y="4578"/>
                </a:lnTo>
                <a:lnTo>
                  <a:pt x="3412" y="4578"/>
                </a:lnTo>
                <a:lnTo>
                  <a:pt x="3414" y="4580"/>
                </a:lnTo>
                <a:lnTo>
                  <a:pt x="3416" y="4580"/>
                </a:lnTo>
                <a:lnTo>
                  <a:pt x="3416" y="4576"/>
                </a:lnTo>
                <a:lnTo>
                  <a:pt x="3414" y="4574"/>
                </a:lnTo>
                <a:lnTo>
                  <a:pt x="3410" y="4570"/>
                </a:lnTo>
                <a:lnTo>
                  <a:pt x="3408" y="4566"/>
                </a:lnTo>
                <a:lnTo>
                  <a:pt x="3408" y="4564"/>
                </a:lnTo>
                <a:lnTo>
                  <a:pt x="3410" y="4562"/>
                </a:lnTo>
                <a:lnTo>
                  <a:pt x="3414" y="4562"/>
                </a:lnTo>
                <a:lnTo>
                  <a:pt x="3414" y="4564"/>
                </a:lnTo>
                <a:lnTo>
                  <a:pt x="3416" y="4566"/>
                </a:lnTo>
                <a:lnTo>
                  <a:pt x="3418" y="4568"/>
                </a:lnTo>
                <a:lnTo>
                  <a:pt x="3420" y="4570"/>
                </a:lnTo>
                <a:lnTo>
                  <a:pt x="3422" y="4572"/>
                </a:lnTo>
                <a:lnTo>
                  <a:pt x="3422" y="4576"/>
                </a:lnTo>
                <a:lnTo>
                  <a:pt x="3422" y="4582"/>
                </a:lnTo>
                <a:lnTo>
                  <a:pt x="3422" y="4586"/>
                </a:lnTo>
                <a:lnTo>
                  <a:pt x="3428" y="4592"/>
                </a:lnTo>
                <a:lnTo>
                  <a:pt x="3430" y="4596"/>
                </a:lnTo>
                <a:lnTo>
                  <a:pt x="3432" y="4594"/>
                </a:lnTo>
                <a:lnTo>
                  <a:pt x="3434" y="4588"/>
                </a:lnTo>
                <a:lnTo>
                  <a:pt x="3436" y="4584"/>
                </a:lnTo>
                <a:lnTo>
                  <a:pt x="3440" y="4584"/>
                </a:lnTo>
                <a:lnTo>
                  <a:pt x="3454" y="4586"/>
                </a:lnTo>
                <a:lnTo>
                  <a:pt x="3464" y="4590"/>
                </a:lnTo>
                <a:lnTo>
                  <a:pt x="3472" y="4592"/>
                </a:lnTo>
                <a:lnTo>
                  <a:pt x="3478" y="4592"/>
                </a:lnTo>
                <a:lnTo>
                  <a:pt x="3480" y="4594"/>
                </a:lnTo>
                <a:lnTo>
                  <a:pt x="3482" y="4602"/>
                </a:lnTo>
                <a:lnTo>
                  <a:pt x="3484" y="4606"/>
                </a:lnTo>
                <a:lnTo>
                  <a:pt x="3484" y="4608"/>
                </a:lnTo>
                <a:lnTo>
                  <a:pt x="3486" y="4612"/>
                </a:lnTo>
                <a:lnTo>
                  <a:pt x="3490" y="4614"/>
                </a:lnTo>
                <a:lnTo>
                  <a:pt x="3498" y="4618"/>
                </a:lnTo>
                <a:lnTo>
                  <a:pt x="3498" y="4616"/>
                </a:lnTo>
                <a:lnTo>
                  <a:pt x="3498" y="4612"/>
                </a:lnTo>
                <a:lnTo>
                  <a:pt x="3500" y="4608"/>
                </a:lnTo>
                <a:lnTo>
                  <a:pt x="3502" y="4606"/>
                </a:lnTo>
                <a:lnTo>
                  <a:pt x="3504" y="4606"/>
                </a:lnTo>
                <a:lnTo>
                  <a:pt x="3506" y="4608"/>
                </a:lnTo>
                <a:lnTo>
                  <a:pt x="3506" y="4612"/>
                </a:lnTo>
                <a:lnTo>
                  <a:pt x="3508" y="4618"/>
                </a:lnTo>
                <a:lnTo>
                  <a:pt x="3510" y="4626"/>
                </a:lnTo>
                <a:lnTo>
                  <a:pt x="3510" y="4634"/>
                </a:lnTo>
                <a:lnTo>
                  <a:pt x="3510" y="4636"/>
                </a:lnTo>
                <a:lnTo>
                  <a:pt x="3512" y="4638"/>
                </a:lnTo>
                <a:lnTo>
                  <a:pt x="3516" y="4638"/>
                </a:lnTo>
                <a:lnTo>
                  <a:pt x="3528" y="4636"/>
                </a:lnTo>
                <a:lnTo>
                  <a:pt x="3530" y="4636"/>
                </a:lnTo>
                <a:lnTo>
                  <a:pt x="3532" y="4634"/>
                </a:lnTo>
                <a:lnTo>
                  <a:pt x="3532" y="4632"/>
                </a:lnTo>
                <a:lnTo>
                  <a:pt x="3534" y="4628"/>
                </a:lnTo>
                <a:lnTo>
                  <a:pt x="3538" y="4628"/>
                </a:lnTo>
                <a:lnTo>
                  <a:pt x="3544" y="4626"/>
                </a:lnTo>
                <a:lnTo>
                  <a:pt x="3548" y="4624"/>
                </a:lnTo>
                <a:lnTo>
                  <a:pt x="3548" y="4622"/>
                </a:lnTo>
                <a:lnTo>
                  <a:pt x="3548" y="4620"/>
                </a:lnTo>
                <a:lnTo>
                  <a:pt x="3542" y="4612"/>
                </a:lnTo>
                <a:lnTo>
                  <a:pt x="3536" y="4604"/>
                </a:lnTo>
                <a:lnTo>
                  <a:pt x="3534" y="4600"/>
                </a:lnTo>
                <a:lnTo>
                  <a:pt x="3534" y="4598"/>
                </a:lnTo>
                <a:lnTo>
                  <a:pt x="3532" y="4598"/>
                </a:lnTo>
                <a:lnTo>
                  <a:pt x="3530" y="4598"/>
                </a:lnTo>
                <a:lnTo>
                  <a:pt x="3528" y="4596"/>
                </a:lnTo>
                <a:lnTo>
                  <a:pt x="3526" y="4592"/>
                </a:lnTo>
                <a:lnTo>
                  <a:pt x="3528" y="4586"/>
                </a:lnTo>
                <a:lnTo>
                  <a:pt x="3530" y="4586"/>
                </a:lnTo>
                <a:lnTo>
                  <a:pt x="3534" y="4584"/>
                </a:lnTo>
                <a:lnTo>
                  <a:pt x="3538" y="4584"/>
                </a:lnTo>
                <a:lnTo>
                  <a:pt x="3544" y="4582"/>
                </a:lnTo>
                <a:lnTo>
                  <a:pt x="3550" y="4576"/>
                </a:lnTo>
                <a:lnTo>
                  <a:pt x="3558" y="4566"/>
                </a:lnTo>
                <a:lnTo>
                  <a:pt x="3558" y="4564"/>
                </a:lnTo>
                <a:lnTo>
                  <a:pt x="3558" y="4562"/>
                </a:lnTo>
                <a:lnTo>
                  <a:pt x="3558" y="4558"/>
                </a:lnTo>
                <a:lnTo>
                  <a:pt x="3562" y="4556"/>
                </a:lnTo>
                <a:lnTo>
                  <a:pt x="3568" y="4554"/>
                </a:lnTo>
                <a:lnTo>
                  <a:pt x="3568" y="4552"/>
                </a:lnTo>
                <a:lnTo>
                  <a:pt x="3572" y="4550"/>
                </a:lnTo>
                <a:lnTo>
                  <a:pt x="3578" y="4548"/>
                </a:lnTo>
                <a:lnTo>
                  <a:pt x="3588" y="4552"/>
                </a:lnTo>
                <a:lnTo>
                  <a:pt x="3598" y="4558"/>
                </a:lnTo>
                <a:lnTo>
                  <a:pt x="3606" y="4566"/>
                </a:lnTo>
                <a:lnTo>
                  <a:pt x="3608" y="4568"/>
                </a:lnTo>
                <a:lnTo>
                  <a:pt x="3608" y="4570"/>
                </a:lnTo>
                <a:lnTo>
                  <a:pt x="3608" y="4574"/>
                </a:lnTo>
                <a:lnTo>
                  <a:pt x="3608" y="4578"/>
                </a:lnTo>
                <a:lnTo>
                  <a:pt x="3610" y="4580"/>
                </a:lnTo>
                <a:lnTo>
                  <a:pt x="3612" y="4580"/>
                </a:lnTo>
                <a:lnTo>
                  <a:pt x="3616" y="4576"/>
                </a:lnTo>
                <a:lnTo>
                  <a:pt x="3616" y="4578"/>
                </a:lnTo>
                <a:lnTo>
                  <a:pt x="3618" y="4578"/>
                </a:lnTo>
                <a:lnTo>
                  <a:pt x="3620" y="4578"/>
                </a:lnTo>
                <a:lnTo>
                  <a:pt x="3622" y="4576"/>
                </a:lnTo>
                <a:lnTo>
                  <a:pt x="3620" y="4578"/>
                </a:lnTo>
                <a:lnTo>
                  <a:pt x="3618" y="4586"/>
                </a:lnTo>
                <a:lnTo>
                  <a:pt x="3614" y="4596"/>
                </a:lnTo>
                <a:lnTo>
                  <a:pt x="3614" y="4600"/>
                </a:lnTo>
                <a:lnTo>
                  <a:pt x="3614" y="4604"/>
                </a:lnTo>
                <a:lnTo>
                  <a:pt x="3622" y="4620"/>
                </a:lnTo>
                <a:lnTo>
                  <a:pt x="3628" y="4628"/>
                </a:lnTo>
                <a:lnTo>
                  <a:pt x="3634" y="4636"/>
                </a:lnTo>
                <a:lnTo>
                  <a:pt x="3636" y="4640"/>
                </a:lnTo>
                <a:lnTo>
                  <a:pt x="3638" y="4642"/>
                </a:lnTo>
                <a:lnTo>
                  <a:pt x="3640" y="4644"/>
                </a:lnTo>
                <a:lnTo>
                  <a:pt x="3642" y="4648"/>
                </a:lnTo>
                <a:lnTo>
                  <a:pt x="3642" y="4658"/>
                </a:lnTo>
                <a:lnTo>
                  <a:pt x="3644" y="4660"/>
                </a:lnTo>
                <a:lnTo>
                  <a:pt x="3648" y="4664"/>
                </a:lnTo>
                <a:lnTo>
                  <a:pt x="3652" y="4666"/>
                </a:lnTo>
                <a:lnTo>
                  <a:pt x="3654" y="4670"/>
                </a:lnTo>
                <a:lnTo>
                  <a:pt x="3654" y="4674"/>
                </a:lnTo>
                <a:lnTo>
                  <a:pt x="3652" y="4678"/>
                </a:lnTo>
                <a:lnTo>
                  <a:pt x="3650" y="4688"/>
                </a:lnTo>
                <a:lnTo>
                  <a:pt x="3650" y="4692"/>
                </a:lnTo>
                <a:lnTo>
                  <a:pt x="3652" y="4698"/>
                </a:lnTo>
                <a:lnTo>
                  <a:pt x="3658" y="4704"/>
                </a:lnTo>
                <a:lnTo>
                  <a:pt x="3658" y="4708"/>
                </a:lnTo>
                <a:lnTo>
                  <a:pt x="3656" y="4710"/>
                </a:lnTo>
                <a:lnTo>
                  <a:pt x="3654" y="4714"/>
                </a:lnTo>
                <a:lnTo>
                  <a:pt x="3650" y="4716"/>
                </a:lnTo>
                <a:lnTo>
                  <a:pt x="3648" y="4722"/>
                </a:lnTo>
                <a:lnTo>
                  <a:pt x="3646" y="4730"/>
                </a:lnTo>
                <a:lnTo>
                  <a:pt x="3648" y="4744"/>
                </a:lnTo>
                <a:lnTo>
                  <a:pt x="3650" y="4758"/>
                </a:lnTo>
                <a:lnTo>
                  <a:pt x="3650" y="4770"/>
                </a:lnTo>
                <a:lnTo>
                  <a:pt x="3648" y="4790"/>
                </a:lnTo>
                <a:lnTo>
                  <a:pt x="3648" y="4802"/>
                </a:lnTo>
                <a:lnTo>
                  <a:pt x="3650" y="4806"/>
                </a:lnTo>
                <a:lnTo>
                  <a:pt x="3652" y="4808"/>
                </a:lnTo>
                <a:lnTo>
                  <a:pt x="3654" y="4812"/>
                </a:lnTo>
                <a:lnTo>
                  <a:pt x="3656" y="4818"/>
                </a:lnTo>
                <a:lnTo>
                  <a:pt x="3654" y="4826"/>
                </a:lnTo>
                <a:lnTo>
                  <a:pt x="3650" y="4836"/>
                </a:lnTo>
                <a:lnTo>
                  <a:pt x="3646" y="4846"/>
                </a:lnTo>
                <a:lnTo>
                  <a:pt x="3640" y="4856"/>
                </a:lnTo>
                <a:lnTo>
                  <a:pt x="3634" y="4862"/>
                </a:lnTo>
                <a:lnTo>
                  <a:pt x="3628" y="4864"/>
                </a:lnTo>
                <a:lnTo>
                  <a:pt x="3616" y="4866"/>
                </a:lnTo>
                <a:lnTo>
                  <a:pt x="3606" y="4870"/>
                </a:lnTo>
                <a:lnTo>
                  <a:pt x="3602" y="4872"/>
                </a:lnTo>
                <a:lnTo>
                  <a:pt x="3600" y="4876"/>
                </a:lnTo>
                <a:lnTo>
                  <a:pt x="3600" y="4882"/>
                </a:lnTo>
                <a:lnTo>
                  <a:pt x="3600" y="4888"/>
                </a:lnTo>
                <a:lnTo>
                  <a:pt x="3602" y="4892"/>
                </a:lnTo>
                <a:lnTo>
                  <a:pt x="3600" y="4896"/>
                </a:lnTo>
                <a:lnTo>
                  <a:pt x="3592" y="4898"/>
                </a:lnTo>
                <a:lnTo>
                  <a:pt x="3590" y="4900"/>
                </a:lnTo>
                <a:lnTo>
                  <a:pt x="3588" y="4904"/>
                </a:lnTo>
                <a:lnTo>
                  <a:pt x="3590" y="4910"/>
                </a:lnTo>
                <a:lnTo>
                  <a:pt x="3594" y="4918"/>
                </a:lnTo>
                <a:lnTo>
                  <a:pt x="3594" y="4922"/>
                </a:lnTo>
                <a:lnTo>
                  <a:pt x="3594" y="4926"/>
                </a:lnTo>
                <a:lnTo>
                  <a:pt x="3588" y="4932"/>
                </a:lnTo>
                <a:lnTo>
                  <a:pt x="3580" y="4934"/>
                </a:lnTo>
                <a:lnTo>
                  <a:pt x="3570" y="4938"/>
                </a:lnTo>
                <a:lnTo>
                  <a:pt x="3560" y="4942"/>
                </a:lnTo>
                <a:lnTo>
                  <a:pt x="3552" y="4946"/>
                </a:lnTo>
                <a:lnTo>
                  <a:pt x="3546" y="4952"/>
                </a:lnTo>
                <a:lnTo>
                  <a:pt x="3546" y="4956"/>
                </a:lnTo>
                <a:lnTo>
                  <a:pt x="3546" y="4962"/>
                </a:lnTo>
                <a:lnTo>
                  <a:pt x="3546" y="4974"/>
                </a:lnTo>
                <a:lnTo>
                  <a:pt x="3546" y="4984"/>
                </a:lnTo>
                <a:lnTo>
                  <a:pt x="3542" y="4990"/>
                </a:lnTo>
                <a:lnTo>
                  <a:pt x="3540" y="4994"/>
                </a:lnTo>
                <a:lnTo>
                  <a:pt x="3532" y="5002"/>
                </a:lnTo>
                <a:lnTo>
                  <a:pt x="3530" y="5008"/>
                </a:lnTo>
                <a:lnTo>
                  <a:pt x="3530" y="5016"/>
                </a:lnTo>
                <a:lnTo>
                  <a:pt x="3530" y="5024"/>
                </a:lnTo>
                <a:lnTo>
                  <a:pt x="3528" y="5030"/>
                </a:lnTo>
                <a:lnTo>
                  <a:pt x="3524" y="5032"/>
                </a:lnTo>
                <a:lnTo>
                  <a:pt x="3520" y="5032"/>
                </a:lnTo>
                <a:lnTo>
                  <a:pt x="3516" y="5034"/>
                </a:lnTo>
                <a:lnTo>
                  <a:pt x="3512" y="5038"/>
                </a:lnTo>
                <a:lnTo>
                  <a:pt x="3510" y="5044"/>
                </a:lnTo>
                <a:lnTo>
                  <a:pt x="3512" y="5054"/>
                </a:lnTo>
                <a:lnTo>
                  <a:pt x="3516" y="5070"/>
                </a:lnTo>
                <a:lnTo>
                  <a:pt x="3516" y="5082"/>
                </a:lnTo>
                <a:lnTo>
                  <a:pt x="3516" y="5090"/>
                </a:lnTo>
                <a:lnTo>
                  <a:pt x="3514" y="5094"/>
                </a:lnTo>
                <a:lnTo>
                  <a:pt x="3514" y="5098"/>
                </a:lnTo>
                <a:lnTo>
                  <a:pt x="3514" y="5100"/>
                </a:lnTo>
                <a:lnTo>
                  <a:pt x="3524" y="5112"/>
                </a:lnTo>
                <a:lnTo>
                  <a:pt x="3532" y="5118"/>
                </a:lnTo>
                <a:lnTo>
                  <a:pt x="3538" y="5120"/>
                </a:lnTo>
                <a:lnTo>
                  <a:pt x="3542" y="5118"/>
                </a:lnTo>
                <a:lnTo>
                  <a:pt x="3546" y="5116"/>
                </a:lnTo>
                <a:lnTo>
                  <a:pt x="3550" y="5110"/>
                </a:lnTo>
                <a:lnTo>
                  <a:pt x="3552" y="5110"/>
                </a:lnTo>
                <a:lnTo>
                  <a:pt x="3552" y="5114"/>
                </a:lnTo>
                <a:lnTo>
                  <a:pt x="3552" y="5128"/>
                </a:lnTo>
                <a:lnTo>
                  <a:pt x="3550" y="5140"/>
                </a:lnTo>
                <a:lnTo>
                  <a:pt x="3548" y="5144"/>
                </a:lnTo>
                <a:lnTo>
                  <a:pt x="3544" y="5148"/>
                </a:lnTo>
                <a:lnTo>
                  <a:pt x="3540" y="5152"/>
                </a:lnTo>
                <a:lnTo>
                  <a:pt x="3534" y="5154"/>
                </a:lnTo>
                <a:lnTo>
                  <a:pt x="3520" y="5170"/>
                </a:lnTo>
                <a:lnTo>
                  <a:pt x="3508" y="5184"/>
                </a:lnTo>
                <a:lnTo>
                  <a:pt x="3502" y="5196"/>
                </a:lnTo>
                <a:lnTo>
                  <a:pt x="3498" y="5208"/>
                </a:lnTo>
                <a:lnTo>
                  <a:pt x="3496" y="5218"/>
                </a:lnTo>
                <a:lnTo>
                  <a:pt x="3496" y="5228"/>
                </a:lnTo>
                <a:lnTo>
                  <a:pt x="3498" y="5244"/>
                </a:lnTo>
                <a:lnTo>
                  <a:pt x="3502" y="5250"/>
                </a:lnTo>
                <a:lnTo>
                  <a:pt x="3504" y="5254"/>
                </a:lnTo>
                <a:lnTo>
                  <a:pt x="3512" y="5260"/>
                </a:lnTo>
                <a:lnTo>
                  <a:pt x="3514" y="5262"/>
                </a:lnTo>
                <a:lnTo>
                  <a:pt x="3516" y="5264"/>
                </a:lnTo>
                <a:lnTo>
                  <a:pt x="3514" y="5268"/>
                </a:lnTo>
                <a:lnTo>
                  <a:pt x="3508" y="5272"/>
                </a:lnTo>
                <a:lnTo>
                  <a:pt x="3504" y="5276"/>
                </a:lnTo>
                <a:lnTo>
                  <a:pt x="3502" y="5280"/>
                </a:lnTo>
                <a:lnTo>
                  <a:pt x="3502" y="5282"/>
                </a:lnTo>
                <a:lnTo>
                  <a:pt x="3504" y="5286"/>
                </a:lnTo>
                <a:lnTo>
                  <a:pt x="3510" y="5292"/>
                </a:lnTo>
                <a:lnTo>
                  <a:pt x="3518" y="5298"/>
                </a:lnTo>
                <a:lnTo>
                  <a:pt x="3540" y="5310"/>
                </a:lnTo>
                <a:lnTo>
                  <a:pt x="3550" y="5318"/>
                </a:lnTo>
                <a:lnTo>
                  <a:pt x="3552" y="5322"/>
                </a:lnTo>
                <a:lnTo>
                  <a:pt x="3554" y="5328"/>
                </a:lnTo>
                <a:lnTo>
                  <a:pt x="3558" y="5342"/>
                </a:lnTo>
                <a:lnTo>
                  <a:pt x="3564" y="5354"/>
                </a:lnTo>
                <a:lnTo>
                  <a:pt x="3570" y="5364"/>
                </a:lnTo>
                <a:lnTo>
                  <a:pt x="3576" y="5372"/>
                </a:lnTo>
                <a:lnTo>
                  <a:pt x="3588" y="5388"/>
                </a:lnTo>
                <a:lnTo>
                  <a:pt x="3592" y="5398"/>
                </a:lnTo>
                <a:lnTo>
                  <a:pt x="3596" y="5410"/>
                </a:lnTo>
                <a:lnTo>
                  <a:pt x="3600" y="5424"/>
                </a:lnTo>
                <a:lnTo>
                  <a:pt x="3606" y="5438"/>
                </a:lnTo>
                <a:lnTo>
                  <a:pt x="3618" y="5468"/>
                </a:lnTo>
                <a:lnTo>
                  <a:pt x="3632" y="5498"/>
                </a:lnTo>
                <a:lnTo>
                  <a:pt x="3638" y="5512"/>
                </a:lnTo>
                <a:lnTo>
                  <a:pt x="3642" y="5526"/>
                </a:lnTo>
                <a:lnTo>
                  <a:pt x="3644" y="5536"/>
                </a:lnTo>
                <a:lnTo>
                  <a:pt x="3648" y="5544"/>
                </a:lnTo>
                <a:lnTo>
                  <a:pt x="3654" y="5554"/>
                </a:lnTo>
                <a:lnTo>
                  <a:pt x="3660" y="5564"/>
                </a:lnTo>
                <a:lnTo>
                  <a:pt x="3660" y="5570"/>
                </a:lnTo>
                <a:lnTo>
                  <a:pt x="3662" y="5576"/>
                </a:lnTo>
                <a:lnTo>
                  <a:pt x="3664" y="5584"/>
                </a:lnTo>
                <a:lnTo>
                  <a:pt x="3668" y="5594"/>
                </a:lnTo>
                <a:lnTo>
                  <a:pt x="3682" y="5612"/>
                </a:lnTo>
                <a:lnTo>
                  <a:pt x="3688" y="5622"/>
                </a:lnTo>
                <a:lnTo>
                  <a:pt x="3694" y="5632"/>
                </a:lnTo>
                <a:lnTo>
                  <a:pt x="3698" y="5644"/>
                </a:lnTo>
                <a:lnTo>
                  <a:pt x="3698" y="5656"/>
                </a:lnTo>
                <a:lnTo>
                  <a:pt x="3698" y="5670"/>
                </a:lnTo>
                <a:lnTo>
                  <a:pt x="3700" y="5680"/>
                </a:lnTo>
                <a:lnTo>
                  <a:pt x="3704" y="5690"/>
                </a:lnTo>
                <a:lnTo>
                  <a:pt x="3712" y="5700"/>
                </a:lnTo>
                <a:lnTo>
                  <a:pt x="3724" y="5714"/>
                </a:lnTo>
                <a:lnTo>
                  <a:pt x="3730" y="5720"/>
                </a:lnTo>
                <a:lnTo>
                  <a:pt x="3734" y="5728"/>
                </a:lnTo>
                <a:lnTo>
                  <a:pt x="3742" y="5738"/>
                </a:lnTo>
                <a:lnTo>
                  <a:pt x="3752" y="5750"/>
                </a:lnTo>
                <a:lnTo>
                  <a:pt x="3776" y="5766"/>
                </a:lnTo>
                <a:lnTo>
                  <a:pt x="3814" y="5790"/>
                </a:lnTo>
                <a:lnTo>
                  <a:pt x="3854" y="5812"/>
                </a:lnTo>
                <a:lnTo>
                  <a:pt x="3878" y="5826"/>
                </a:lnTo>
                <a:lnTo>
                  <a:pt x="3884" y="5832"/>
                </a:lnTo>
                <a:lnTo>
                  <a:pt x="3888" y="5836"/>
                </a:lnTo>
                <a:lnTo>
                  <a:pt x="3892" y="5844"/>
                </a:lnTo>
                <a:lnTo>
                  <a:pt x="3894" y="5850"/>
                </a:lnTo>
                <a:lnTo>
                  <a:pt x="3896" y="5858"/>
                </a:lnTo>
                <a:lnTo>
                  <a:pt x="3900" y="5864"/>
                </a:lnTo>
                <a:lnTo>
                  <a:pt x="3906" y="5868"/>
                </a:lnTo>
                <a:lnTo>
                  <a:pt x="3910" y="5872"/>
                </a:lnTo>
                <a:lnTo>
                  <a:pt x="3924" y="5880"/>
                </a:lnTo>
                <a:lnTo>
                  <a:pt x="3930" y="5884"/>
                </a:lnTo>
                <a:lnTo>
                  <a:pt x="3936" y="5890"/>
                </a:lnTo>
                <a:lnTo>
                  <a:pt x="3936" y="5916"/>
                </a:lnTo>
                <a:lnTo>
                  <a:pt x="3938" y="5926"/>
                </a:lnTo>
                <a:lnTo>
                  <a:pt x="3940" y="5928"/>
                </a:lnTo>
                <a:lnTo>
                  <a:pt x="3940" y="5936"/>
                </a:lnTo>
                <a:lnTo>
                  <a:pt x="3940" y="5948"/>
                </a:lnTo>
                <a:lnTo>
                  <a:pt x="3942" y="5956"/>
                </a:lnTo>
                <a:lnTo>
                  <a:pt x="3944" y="5968"/>
                </a:lnTo>
                <a:lnTo>
                  <a:pt x="3944" y="5976"/>
                </a:lnTo>
                <a:lnTo>
                  <a:pt x="3944" y="5988"/>
                </a:lnTo>
                <a:lnTo>
                  <a:pt x="3942" y="5998"/>
                </a:lnTo>
                <a:lnTo>
                  <a:pt x="3942" y="6006"/>
                </a:lnTo>
                <a:lnTo>
                  <a:pt x="3946" y="6022"/>
                </a:lnTo>
                <a:lnTo>
                  <a:pt x="3948" y="6042"/>
                </a:lnTo>
                <a:lnTo>
                  <a:pt x="3948" y="6054"/>
                </a:lnTo>
                <a:lnTo>
                  <a:pt x="3946" y="6070"/>
                </a:lnTo>
                <a:lnTo>
                  <a:pt x="3940" y="6098"/>
                </a:lnTo>
                <a:lnTo>
                  <a:pt x="3938" y="6116"/>
                </a:lnTo>
                <a:lnTo>
                  <a:pt x="3936" y="6126"/>
                </a:lnTo>
                <a:lnTo>
                  <a:pt x="3934" y="6126"/>
                </a:lnTo>
                <a:lnTo>
                  <a:pt x="3932" y="6126"/>
                </a:lnTo>
                <a:lnTo>
                  <a:pt x="3930" y="6128"/>
                </a:lnTo>
                <a:lnTo>
                  <a:pt x="3926" y="6136"/>
                </a:lnTo>
                <a:lnTo>
                  <a:pt x="3926" y="6142"/>
                </a:lnTo>
                <a:lnTo>
                  <a:pt x="3926" y="6146"/>
                </a:lnTo>
                <a:lnTo>
                  <a:pt x="3930" y="6148"/>
                </a:lnTo>
                <a:lnTo>
                  <a:pt x="3932" y="6150"/>
                </a:lnTo>
                <a:lnTo>
                  <a:pt x="3932" y="6156"/>
                </a:lnTo>
                <a:lnTo>
                  <a:pt x="3930" y="6170"/>
                </a:lnTo>
                <a:lnTo>
                  <a:pt x="3928" y="6192"/>
                </a:lnTo>
                <a:lnTo>
                  <a:pt x="3928" y="6204"/>
                </a:lnTo>
                <a:lnTo>
                  <a:pt x="3930" y="6216"/>
                </a:lnTo>
                <a:lnTo>
                  <a:pt x="3932" y="6228"/>
                </a:lnTo>
                <a:lnTo>
                  <a:pt x="3932" y="6238"/>
                </a:lnTo>
                <a:lnTo>
                  <a:pt x="3932" y="6246"/>
                </a:lnTo>
                <a:lnTo>
                  <a:pt x="3928" y="6254"/>
                </a:lnTo>
                <a:lnTo>
                  <a:pt x="3924" y="6266"/>
                </a:lnTo>
                <a:lnTo>
                  <a:pt x="3924" y="6270"/>
                </a:lnTo>
                <a:lnTo>
                  <a:pt x="3926" y="6276"/>
                </a:lnTo>
                <a:lnTo>
                  <a:pt x="3928" y="6284"/>
                </a:lnTo>
                <a:lnTo>
                  <a:pt x="3926" y="6292"/>
                </a:lnTo>
                <a:lnTo>
                  <a:pt x="3922" y="6310"/>
                </a:lnTo>
                <a:lnTo>
                  <a:pt x="3914" y="6330"/>
                </a:lnTo>
                <a:lnTo>
                  <a:pt x="3912" y="6340"/>
                </a:lnTo>
                <a:lnTo>
                  <a:pt x="3912" y="6348"/>
                </a:lnTo>
                <a:lnTo>
                  <a:pt x="3914" y="6358"/>
                </a:lnTo>
                <a:lnTo>
                  <a:pt x="3910" y="6362"/>
                </a:lnTo>
                <a:lnTo>
                  <a:pt x="3908" y="6368"/>
                </a:lnTo>
                <a:lnTo>
                  <a:pt x="3904" y="6388"/>
                </a:lnTo>
                <a:lnTo>
                  <a:pt x="3904" y="6400"/>
                </a:lnTo>
                <a:lnTo>
                  <a:pt x="3900" y="6408"/>
                </a:lnTo>
                <a:lnTo>
                  <a:pt x="3898" y="6414"/>
                </a:lnTo>
                <a:lnTo>
                  <a:pt x="3894" y="6418"/>
                </a:lnTo>
                <a:lnTo>
                  <a:pt x="3890" y="6422"/>
                </a:lnTo>
                <a:lnTo>
                  <a:pt x="3888" y="6426"/>
                </a:lnTo>
                <a:lnTo>
                  <a:pt x="3888" y="6432"/>
                </a:lnTo>
                <a:lnTo>
                  <a:pt x="3890" y="6438"/>
                </a:lnTo>
                <a:lnTo>
                  <a:pt x="3896" y="6454"/>
                </a:lnTo>
                <a:lnTo>
                  <a:pt x="3900" y="6470"/>
                </a:lnTo>
                <a:lnTo>
                  <a:pt x="3898" y="6482"/>
                </a:lnTo>
                <a:lnTo>
                  <a:pt x="3896" y="6486"/>
                </a:lnTo>
                <a:lnTo>
                  <a:pt x="3894" y="6492"/>
                </a:lnTo>
                <a:lnTo>
                  <a:pt x="3888" y="6498"/>
                </a:lnTo>
                <a:lnTo>
                  <a:pt x="3882" y="6508"/>
                </a:lnTo>
                <a:lnTo>
                  <a:pt x="3882" y="6514"/>
                </a:lnTo>
                <a:lnTo>
                  <a:pt x="3880" y="6522"/>
                </a:lnTo>
                <a:lnTo>
                  <a:pt x="3884" y="6546"/>
                </a:lnTo>
                <a:lnTo>
                  <a:pt x="3888" y="6568"/>
                </a:lnTo>
                <a:lnTo>
                  <a:pt x="3888" y="6584"/>
                </a:lnTo>
                <a:lnTo>
                  <a:pt x="3890" y="6596"/>
                </a:lnTo>
                <a:lnTo>
                  <a:pt x="3894" y="6608"/>
                </a:lnTo>
                <a:lnTo>
                  <a:pt x="3896" y="6614"/>
                </a:lnTo>
                <a:lnTo>
                  <a:pt x="3894" y="6620"/>
                </a:lnTo>
                <a:lnTo>
                  <a:pt x="3890" y="6632"/>
                </a:lnTo>
                <a:lnTo>
                  <a:pt x="3884" y="6646"/>
                </a:lnTo>
                <a:lnTo>
                  <a:pt x="3882" y="6654"/>
                </a:lnTo>
                <a:lnTo>
                  <a:pt x="3882" y="6662"/>
                </a:lnTo>
                <a:lnTo>
                  <a:pt x="3884" y="6670"/>
                </a:lnTo>
                <a:lnTo>
                  <a:pt x="3884" y="6676"/>
                </a:lnTo>
                <a:lnTo>
                  <a:pt x="3882" y="6678"/>
                </a:lnTo>
                <a:lnTo>
                  <a:pt x="3880" y="6680"/>
                </a:lnTo>
                <a:lnTo>
                  <a:pt x="3878" y="6684"/>
                </a:lnTo>
                <a:lnTo>
                  <a:pt x="3874" y="6690"/>
                </a:lnTo>
                <a:lnTo>
                  <a:pt x="3872" y="6698"/>
                </a:lnTo>
                <a:lnTo>
                  <a:pt x="3870" y="6710"/>
                </a:lnTo>
                <a:lnTo>
                  <a:pt x="3868" y="6726"/>
                </a:lnTo>
                <a:lnTo>
                  <a:pt x="3866" y="6738"/>
                </a:lnTo>
                <a:lnTo>
                  <a:pt x="3858" y="6758"/>
                </a:lnTo>
                <a:lnTo>
                  <a:pt x="3850" y="6774"/>
                </a:lnTo>
                <a:lnTo>
                  <a:pt x="3846" y="6786"/>
                </a:lnTo>
                <a:lnTo>
                  <a:pt x="3844" y="6794"/>
                </a:lnTo>
                <a:lnTo>
                  <a:pt x="3840" y="6798"/>
                </a:lnTo>
                <a:lnTo>
                  <a:pt x="3838" y="6802"/>
                </a:lnTo>
                <a:lnTo>
                  <a:pt x="3834" y="6818"/>
                </a:lnTo>
                <a:lnTo>
                  <a:pt x="3834" y="6830"/>
                </a:lnTo>
                <a:lnTo>
                  <a:pt x="3832" y="6836"/>
                </a:lnTo>
                <a:lnTo>
                  <a:pt x="3830" y="6838"/>
                </a:lnTo>
                <a:lnTo>
                  <a:pt x="3828" y="6836"/>
                </a:lnTo>
                <a:lnTo>
                  <a:pt x="3826" y="6836"/>
                </a:lnTo>
                <a:lnTo>
                  <a:pt x="3826" y="6834"/>
                </a:lnTo>
                <a:lnTo>
                  <a:pt x="3824" y="6846"/>
                </a:lnTo>
                <a:lnTo>
                  <a:pt x="3822" y="6858"/>
                </a:lnTo>
                <a:lnTo>
                  <a:pt x="3820" y="6864"/>
                </a:lnTo>
                <a:lnTo>
                  <a:pt x="3818" y="6866"/>
                </a:lnTo>
                <a:lnTo>
                  <a:pt x="3814" y="6866"/>
                </a:lnTo>
                <a:lnTo>
                  <a:pt x="3806" y="6864"/>
                </a:lnTo>
                <a:lnTo>
                  <a:pt x="3804" y="6864"/>
                </a:lnTo>
                <a:lnTo>
                  <a:pt x="3804" y="6870"/>
                </a:lnTo>
                <a:lnTo>
                  <a:pt x="3802" y="6882"/>
                </a:lnTo>
                <a:lnTo>
                  <a:pt x="3804" y="6890"/>
                </a:lnTo>
                <a:lnTo>
                  <a:pt x="3806" y="6898"/>
                </a:lnTo>
                <a:lnTo>
                  <a:pt x="3810" y="6906"/>
                </a:lnTo>
                <a:lnTo>
                  <a:pt x="3810" y="6914"/>
                </a:lnTo>
                <a:lnTo>
                  <a:pt x="3810" y="6924"/>
                </a:lnTo>
                <a:lnTo>
                  <a:pt x="3808" y="6936"/>
                </a:lnTo>
                <a:lnTo>
                  <a:pt x="3810" y="6944"/>
                </a:lnTo>
                <a:lnTo>
                  <a:pt x="3814" y="6954"/>
                </a:lnTo>
                <a:lnTo>
                  <a:pt x="3818" y="6960"/>
                </a:lnTo>
                <a:lnTo>
                  <a:pt x="3820" y="6968"/>
                </a:lnTo>
                <a:lnTo>
                  <a:pt x="3820" y="6976"/>
                </a:lnTo>
                <a:lnTo>
                  <a:pt x="3818" y="6990"/>
                </a:lnTo>
                <a:lnTo>
                  <a:pt x="3816" y="7002"/>
                </a:lnTo>
                <a:lnTo>
                  <a:pt x="3812" y="7008"/>
                </a:lnTo>
                <a:lnTo>
                  <a:pt x="3810" y="7010"/>
                </a:lnTo>
                <a:lnTo>
                  <a:pt x="3808" y="7010"/>
                </a:lnTo>
                <a:lnTo>
                  <a:pt x="3804" y="7010"/>
                </a:lnTo>
                <a:lnTo>
                  <a:pt x="3802" y="7012"/>
                </a:lnTo>
                <a:lnTo>
                  <a:pt x="3800" y="7016"/>
                </a:lnTo>
                <a:lnTo>
                  <a:pt x="3800" y="7026"/>
                </a:lnTo>
                <a:lnTo>
                  <a:pt x="3798" y="7042"/>
                </a:lnTo>
                <a:lnTo>
                  <a:pt x="3796" y="7054"/>
                </a:lnTo>
                <a:lnTo>
                  <a:pt x="3790" y="7068"/>
                </a:lnTo>
                <a:lnTo>
                  <a:pt x="3790" y="7074"/>
                </a:lnTo>
                <a:lnTo>
                  <a:pt x="3790" y="7080"/>
                </a:lnTo>
                <a:lnTo>
                  <a:pt x="3790" y="7086"/>
                </a:lnTo>
                <a:lnTo>
                  <a:pt x="3794" y="7096"/>
                </a:lnTo>
                <a:lnTo>
                  <a:pt x="3798" y="7104"/>
                </a:lnTo>
                <a:lnTo>
                  <a:pt x="3804" y="7112"/>
                </a:lnTo>
                <a:lnTo>
                  <a:pt x="3808" y="7116"/>
                </a:lnTo>
                <a:lnTo>
                  <a:pt x="3814" y="7118"/>
                </a:lnTo>
                <a:lnTo>
                  <a:pt x="3818" y="7116"/>
                </a:lnTo>
                <a:lnTo>
                  <a:pt x="3820" y="7116"/>
                </a:lnTo>
                <a:lnTo>
                  <a:pt x="3824" y="7112"/>
                </a:lnTo>
                <a:lnTo>
                  <a:pt x="3826" y="7108"/>
                </a:lnTo>
                <a:lnTo>
                  <a:pt x="3830" y="7100"/>
                </a:lnTo>
                <a:lnTo>
                  <a:pt x="3832" y="7100"/>
                </a:lnTo>
                <a:lnTo>
                  <a:pt x="3834" y="7100"/>
                </a:lnTo>
                <a:lnTo>
                  <a:pt x="3838" y="7106"/>
                </a:lnTo>
                <a:lnTo>
                  <a:pt x="3842" y="7110"/>
                </a:lnTo>
                <a:lnTo>
                  <a:pt x="3846" y="7112"/>
                </a:lnTo>
                <a:lnTo>
                  <a:pt x="3848" y="7112"/>
                </a:lnTo>
                <a:lnTo>
                  <a:pt x="3846" y="7116"/>
                </a:lnTo>
                <a:lnTo>
                  <a:pt x="3840" y="7122"/>
                </a:lnTo>
                <a:lnTo>
                  <a:pt x="3836" y="7126"/>
                </a:lnTo>
                <a:lnTo>
                  <a:pt x="3836" y="7128"/>
                </a:lnTo>
                <a:lnTo>
                  <a:pt x="3842" y="7130"/>
                </a:lnTo>
                <a:lnTo>
                  <a:pt x="3846" y="7132"/>
                </a:lnTo>
                <a:lnTo>
                  <a:pt x="3850" y="7134"/>
                </a:lnTo>
                <a:lnTo>
                  <a:pt x="3852" y="7138"/>
                </a:lnTo>
                <a:lnTo>
                  <a:pt x="3854" y="7142"/>
                </a:lnTo>
                <a:lnTo>
                  <a:pt x="3852" y="7148"/>
                </a:lnTo>
                <a:lnTo>
                  <a:pt x="3850" y="7150"/>
                </a:lnTo>
                <a:lnTo>
                  <a:pt x="3848" y="7148"/>
                </a:lnTo>
                <a:lnTo>
                  <a:pt x="3844" y="7142"/>
                </a:lnTo>
                <a:lnTo>
                  <a:pt x="3840" y="7140"/>
                </a:lnTo>
                <a:lnTo>
                  <a:pt x="3838" y="7144"/>
                </a:lnTo>
                <a:lnTo>
                  <a:pt x="3838" y="7150"/>
                </a:lnTo>
                <a:lnTo>
                  <a:pt x="3840" y="7156"/>
                </a:lnTo>
                <a:lnTo>
                  <a:pt x="3838" y="7160"/>
                </a:lnTo>
                <a:lnTo>
                  <a:pt x="3836" y="7166"/>
                </a:lnTo>
                <a:lnTo>
                  <a:pt x="3838" y="7176"/>
                </a:lnTo>
                <a:lnTo>
                  <a:pt x="3840" y="7182"/>
                </a:lnTo>
                <a:lnTo>
                  <a:pt x="3838" y="7188"/>
                </a:lnTo>
                <a:lnTo>
                  <a:pt x="3832" y="7196"/>
                </a:lnTo>
                <a:lnTo>
                  <a:pt x="3826" y="7202"/>
                </a:lnTo>
                <a:lnTo>
                  <a:pt x="3826" y="7208"/>
                </a:lnTo>
                <a:lnTo>
                  <a:pt x="3826" y="7212"/>
                </a:lnTo>
                <a:lnTo>
                  <a:pt x="3830" y="7224"/>
                </a:lnTo>
                <a:lnTo>
                  <a:pt x="3830" y="7234"/>
                </a:lnTo>
                <a:lnTo>
                  <a:pt x="3826" y="7242"/>
                </a:lnTo>
                <a:lnTo>
                  <a:pt x="3822" y="7248"/>
                </a:lnTo>
                <a:lnTo>
                  <a:pt x="3820" y="7250"/>
                </a:lnTo>
                <a:lnTo>
                  <a:pt x="3822" y="7254"/>
                </a:lnTo>
                <a:lnTo>
                  <a:pt x="3826" y="7256"/>
                </a:lnTo>
                <a:lnTo>
                  <a:pt x="3832" y="7258"/>
                </a:lnTo>
                <a:lnTo>
                  <a:pt x="3840" y="7262"/>
                </a:lnTo>
                <a:lnTo>
                  <a:pt x="3844" y="7266"/>
                </a:lnTo>
                <a:lnTo>
                  <a:pt x="3844" y="7272"/>
                </a:lnTo>
                <a:lnTo>
                  <a:pt x="3842" y="7280"/>
                </a:lnTo>
                <a:lnTo>
                  <a:pt x="3838" y="7286"/>
                </a:lnTo>
                <a:lnTo>
                  <a:pt x="3834" y="7292"/>
                </a:lnTo>
                <a:lnTo>
                  <a:pt x="3828" y="7296"/>
                </a:lnTo>
                <a:lnTo>
                  <a:pt x="3822" y="7298"/>
                </a:lnTo>
                <a:lnTo>
                  <a:pt x="3816" y="7302"/>
                </a:lnTo>
                <a:lnTo>
                  <a:pt x="3814" y="7304"/>
                </a:lnTo>
                <a:lnTo>
                  <a:pt x="3816" y="7308"/>
                </a:lnTo>
                <a:lnTo>
                  <a:pt x="3818" y="7312"/>
                </a:lnTo>
                <a:lnTo>
                  <a:pt x="3820" y="7314"/>
                </a:lnTo>
                <a:lnTo>
                  <a:pt x="3820" y="7316"/>
                </a:lnTo>
                <a:lnTo>
                  <a:pt x="3816" y="7318"/>
                </a:lnTo>
                <a:lnTo>
                  <a:pt x="3812" y="7322"/>
                </a:lnTo>
                <a:lnTo>
                  <a:pt x="3808" y="7330"/>
                </a:lnTo>
                <a:lnTo>
                  <a:pt x="3808" y="7336"/>
                </a:lnTo>
                <a:lnTo>
                  <a:pt x="3808" y="7340"/>
                </a:lnTo>
                <a:lnTo>
                  <a:pt x="3808" y="7346"/>
                </a:lnTo>
                <a:lnTo>
                  <a:pt x="3806" y="7356"/>
                </a:lnTo>
                <a:lnTo>
                  <a:pt x="3804" y="7370"/>
                </a:lnTo>
                <a:lnTo>
                  <a:pt x="3804" y="7378"/>
                </a:lnTo>
                <a:lnTo>
                  <a:pt x="3802" y="7384"/>
                </a:lnTo>
                <a:lnTo>
                  <a:pt x="3798" y="7388"/>
                </a:lnTo>
                <a:lnTo>
                  <a:pt x="3794" y="7390"/>
                </a:lnTo>
                <a:lnTo>
                  <a:pt x="3796" y="7382"/>
                </a:lnTo>
                <a:lnTo>
                  <a:pt x="3796" y="7372"/>
                </a:lnTo>
                <a:lnTo>
                  <a:pt x="3796" y="7366"/>
                </a:lnTo>
                <a:lnTo>
                  <a:pt x="3792" y="7364"/>
                </a:lnTo>
                <a:lnTo>
                  <a:pt x="3788" y="7360"/>
                </a:lnTo>
                <a:lnTo>
                  <a:pt x="3786" y="7358"/>
                </a:lnTo>
                <a:lnTo>
                  <a:pt x="3786" y="7352"/>
                </a:lnTo>
                <a:lnTo>
                  <a:pt x="3786" y="7346"/>
                </a:lnTo>
                <a:lnTo>
                  <a:pt x="3784" y="7346"/>
                </a:lnTo>
                <a:lnTo>
                  <a:pt x="3780" y="7346"/>
                </a:lnTo>
                <a:lnTo>
                  <a:pt x="3772" y="7346"/>
                </a:lnTo>
                <a:lnTo>
                  <a:pt x="3772" y="7348"/>
                </a:lnTo>
                <a:lnTo>
                  <a:pt x="3770" y="7350"/>
                </a:lnTo>
                <a:lnTo>
                  <a:pt x="3766" y="7348"/>
                </a:lnTo>
                <a:lnTo>
                  <a:pt x="3764" y="7346"/>
                </a:lnTo>
                <a:lnTo>
                  <a:pt x="3762" y="7346"/>
                </a:lnTo>
                <a:lnTo>
                  <a:pt x="3762" y="7352"/>
                </a:lnTo>
                <a:lnTo>
                  <a:pt x="3762" y="7354"/>
                </a:lnTo>
                <a:lnTo>
                  <a:pt x="3760" y="7360"/>
                </a:lnTo>
                <a:lnTo>
                  <a:pt x="3756" y="7364"/>
                </a:lnTo>
                <a:lnTo>
                  <a:pt x="3750" y="7368"/>
                </a:lnTo>
                <a:lnTo>
                  <a:pt x="3736" y="7378"/>
                </a:lnTo>
                <a:lnTo>
                  <a:pt x="3724" y="7386"/>
                </a:lnTo>
                <a:lnTo>
                  <a:pt x="3722" y="7390"/>
                </a:lnTo>
                <a:lnTo>
                  <a:pt x="3720" y="7394"/>
                </a:lnTo>
                <a:lnTo>
                  <a:pt x="3720" y="7398"/>
                </a:lnTo>
                <a:lnTo>
                  <a:pt x="3722" y="7402"/>
                </a:lnTo>
                <a:lnTo>
                  <a:pt x="3728" y="7408"/>
                </a:lnTo>
                <a:lnTo>
                  <a:pt x="3732" y="7410"/>
                </a:lnTo>
                <a:lnTo>
                  <a:pt x="3734" y="7406"/>
                </a:lnTo>
                <a:lnTo>
                  <a:pt x="3734" y="7400"/>
                </a:lnTo>
                <a:lnTo>
                  <a:pt x="3736" y="7392"/>
                </a:lnTo>
                <a:lnTo>
                  <a:pt x="3738" y="7390"/>
                </a:lnTo>
                <a:lnTo>
                  <a:pt x="3742" y="7388"/>
                </a:lnTo>
                <a:lnTo>
                  <a:pt x="3744" y="7390"/>
                </a:lnTo>
                <a:lnTo>
                  <a:pt x="3748" y="7396"/>
                </a:lnTo>
                <a:lnTo>
                  <a:pt x="3752" y="7402"/>
                </a:lnTo>
                <a:lnTo>
                  <a:pt x="3760" y="7406"/>
                </a:lnTo>
                <a:lnTo>
                  <a:pt x="3768" y="7408"/>
                </a:lnTo>
                <a:lnTo>
                  <a:pt x="3770" y="7406"/>
                </a:lnTo>
                <a:lnTo>
                  <a:pt x="3772" y="7404"/>
                </a:lnTo>
                <a:lnTo>
                  <a:pt x="3772" y="7400"/>
                </a:lnTo>
                <a:lnTo>
                  <a:pt x="3776" y="7400"/>
                </a:lnTo>
                <a:lnTo>
                  <a:pt x="3778" y="7402"/>
                </a:lnTo>
                <a:lnTo>
                  <a:pt x="3782" y="7406"/>
                </a:lnTo>
                <a:lnTo>
                  <a:pt x="3786" y="7410"/>
                </a:lnTo>
                <a:lnTo>
                  <a:pt x="3790" y="7412"/>
                </a:lnTo>
                <a:lnTo>
                  <a:pt x="3792" y="7414"/>
                </a:lnTo>
                <a:lnTo>
                  <a:pt x="3792" y="7420"/>
                </a:lnTo>
                <a:lnTo>
                  <a:pt x="3790" y="7422"/>
                </a:lnTo>
                <a:lnTo>
                  <a:pt x="3788" y="7424"/>
                </a:lnTo>
                <a:lnTo>
                  <a:pt x="3784" y="7426"/>
                </a:lnTo>
                <a:lnTo>
                  <a:pt x="3778" y="7426"/>
                </a:lnTo>
                <a:lnTo>
                  <a:pt x="3774" y="7428"/>
                </a:lnTo>
                <a:lnTo>
                  <a:pt x="3772" y="7432"/>
                </a:lnTo>
                <a:lnTo>
                  <a:pt x="3770" y="7436"/>
                </a:lnTo>
                <a:lnTo>
                  <a:pt x="3772" y="7440"/>
                </a:lnTo>
                <a:lnTo>
                  <a:pt x="3776" y="7444"/>
                </a:lnTo>
                <a:lnTo>
                  <a:pt x="3780" y="7446"/>
                </a:lnTo>
                <a:lnTo>
                  <a:pt x="3778" y="7446"/>
                </a:lnTo>
                <a:lnTo>
                  <a:pt x="3770" y="7446"/>
                </a:lnTo>
                <a:lnTo>
                  <a:pt x="3766" y="7446"/>
                </a:lnTo>
                <a:lnTo>
                  <a:pt x="3764" y="7450"/>
                </a:lnTo>
                <a:lnTo>
                  <a:pt x="3762" y="7454"/>
                </a:lnTo>
                <a:lnTo>
                  <a:pt x="3764" y="7458"/>
                </a:lnTo>
                <a:lnTo>
                  <a:pt x="3770" y="7458"/>
                </a:lnTo>
                <a:lnTo>
                  <a:pt x="3778" y="7458"/>
                </a:lnTo>
                <a:lnTo>
                  <a:pt x="3786" y="7458"/>
                </a:lnTo>
                <a:lnTo>
                  <a:pt x="3794" y="7460"/>
                </a:lnTo>
                <a:lnTo>
                  <a:pt x="3796" y="7460"/>
                </a:lnTo>
                <a:lnTo>
                  <a:pt x="3798" y="7460"/>
                </a:lnTo>
                <a:lnTo>
                  <a:pt x="3800" y="7458"/>
                </a:lnTo>
                <a:lnTo>
                  <a:pt x="3800" y="7456"/>
                </a:lnTo>
                <a:lnTo>
                  <a:pt x="3802" y="7456"/>
                </a:lnTo>
                <a:lnTo>
                  <a:pt x="3806" y="7458"/>
                </a:lnTo>
                <a:lnTo>
                  <a:pt x="3808" y="7464"/>
                </a:lnTo>
                <a:lnTo>
                  <a:pt x="3808" y="7466"/>
                </a:lnTo>
                <a:lnTo>
                  <a:pt x="3806" y="7466"/>
                </a:lnTo>
                <a:lnTo>
                  <a:pt x="3806" y="7468"/>
                </a:lnTo>
                <a:lnTo>
                  <a:pt x="3806" y="7472"/>
                </a:lnTo>
                <a:lnTo>
                  <a:pt x="3810" y="7478"/>
                </a:lnTo>
                <a:lnTo>
                  <a:pt x="3814" y="7484"/>
                </a:lnTo>
                <a:lnTo>
                  <a:pt x="3810" y="7484"/>
                </a:lnTo>
                <a:lnTo>
                  <a:pt x="3796" y="7474"/>
                </a:lnTo>
                <a:lnTo>
                  <a:pt x="3790" y="7472"/>
                </a:lnTo>
                <a:lnTo>
                  <a:pt x="3784" y="7470"/>
                </a:lnTo>
                <a:lnTo>
                  <a:pt x="3768" y="7470"/>
                </a:lnTo>
                <a:lnTo>
                  <a:pt x="3764" y="7472"/>
                </a:lnTo>
                <a:lnTo>
                  <a:pt x="3762" y="7472"/>
                </a:lnTo>
                <a:lnTo>
                  <a:pt x="3764" y="7474"/>
                </a:lnTo>
                <a:lnTo>
                  <a:pt x="3766" y="7476"/>
                </a:lnTo>
                <a:lnTo>
                  <a:pt x="3768" y="7476"/>
                </a:lnTo>
                <a:lnTo>
                  <a:pt x="3770" y="7476"/>
                </a:lnTo>
                <a:lnTo>
                  <a:pt x="3772" y="7478"/>
                </a:lnTo>
                <a:lnTo>
                  <a:pt x="3774" y="7484"/>
                </a:lnTo>
                <a:lnTo>
                  <a:pt x="3778" y="7488"/>
                </a:lnTo>
                <a:lnTo>
                  <a:pt x="3788" y="7494"/>
                </a:lnTo>
                <a:lnTo>
                  <a:pt x="3792" y="7496"/>
                </a:lnTo>
                <a:lnTo>
                  <a:pt x="3790" y="7500"/>
                </a:lnTo>
                <a:lnTo>
                  <a:pt x="3790" y="7502"/>
                </a:lnTo>
                <a:lnTo>
                  <a:pt x="3790" y="7504"/>
                </a:lnTo>
                <a:lnTo>
                  <a:pt x="3784" y="7500"/>
                </a:lnTo>
                <a:lnTo>
                  <a:pt x="3780" y="7500"/>
                </a:lnTo>
                <a:lnTo>
                  <a:pt x="3778" y="7500"/>
                </a:lnTo>
                <a:lnTo>
                  <a:pt x="3776" y="7504"/>
                </a:lnTo>
                <a:lnTo>
                  <a:pt x="3772" y="7516"/>
                </a:lnTo>
                <a:lnTo>
                  <a:pt x="3772" y="7522"/>
                </a:lnTo>
                <a:lnTo>
                  <a:pt x="3772" y="7530"/>
                </a:lnTo>
                <a:lnTo>
                  <a:pt x="3774" y="7550"/>
                </a:lnTo>
                <a:lnTo>
                  <a:pt x="3776" y="7558"/>
                </a:lnTo>
                <a:lnTo>
                  <a:pt x="3778" y="7560"/>
                </a:lnTo>
                <a:lnTo>
                  <a:pt x="3780" y="7560"/>
                </a:lnTo>
                <a:lnTo>
                  <a:pt x="3780" y="7558"/>
                </a:lnTo>
                <a:lnTo>
                  <a:pt x="3782" y="7552"/>
                </a:lnTo>
                <a:lnTo>
                  <a:pt x="3784" y="7544"/>
                </a:lnTo>
                <a:lnTo>
                  <a:pt x="3786" y="7538"/>
                </a:lnTo>
                <a:lnTo>
                  <a:pt x="3788" y="7538"/>
                </a:lnTo>
                <a:lnTo>
                  <a:pt x="3788" y="7542"/>
                </a:lnTo>
                <a:lnTo>
                  <a:pt x="3788" y="7546"/>
                </a:lnTo>
                <a:lnTo>
                  <a:pt x="3788" y="7554"/>
                </a:lnTo>
                <a:lnTo>
                  <a:pt x="3790" y="7560"/>
                </a:lnTo>
                <a:lnTo>
                  <a:pt x="3794" y="7566"/>
                </a:lnTo>
                <a:lnTo>
                  <a:pt x="3796" y="7568"/>
                </a:lnTo>
                <a:lnTo>
                  <a:pt x="3792" y="7566"/>
                </a:lnTo>
                <a:lnTo>
                  <a:pt x="3786" y="7564"/>
                </a:lnTo>
                <a:lnTo>
                  <a:pt x="3780" y="7564"/>
                </a:lnTo>
                <a:lnTo>
                  <a:pt x="3778" y="7568"/>
                </a:lnTo>
                <a:lnTo>
                  <a:pt x="3778" y="7570"/>
                </a:lnTo>
                <a:lnTo>
                  <a:pt x="3780" y="7574"/>
                </a:lnTo>
                <a:lnTo>
                  <a:pt x="3778" y="7576"/>
                </a:lnTo>
                <a:lnTo>
                  <a:pt x="3776" y="7578"/>
                </a:lnTo>
                <a:lnTo>
                  <a:pt x="3780" y="7582"/>
                </a:lnTo>
                <a:lnTo>
                  <a:pt x="3792" y="7588"/>
                </a:lnTo>
                <a:lnTo>
                  <a:pt x="3792" y="7590"/>
                </a:lnTo>
                <a:lnTo>
                  <a:pt x="3784" y="7588"/>
                </a:lnTo>
                <a:lnTo>
                  <a:pt x="3776" y="7588"/>
                </a:lnTo>
                <a:lnTo>
                  <a:pt x="3776" y="7590"/>
                </a:lnTo>
                <a:lnTo>
                  <a:pt x="3784" y="7600"/>
                </a:lnTo>
                <a:lnTo>
                  <a:pt x="3788" y="7604"/>
                </a:lnTo>
                <a:lnTo>
                  <a:pt x="3786" y="7604"/>
                </a:lnTo>
                <a:lnTo>
                  <a:pt x="3776" y="7598"/>
                </a:lnTo>
                <a:lnTo>
                  <a:pt x="3770" y="7596"/>
                </a:lnTo>
                <a:lnTo>
                  <a:pt x="3764" y="7596"/>
                </a:lnTo>
                <a:lnTo>
                  <a:pt x="3760" y="7598"/>
                </a:lnTo>
                <a:lnTo>
                  <a:pt x="3762" y="7600"/>
                </a:lnTo>
                <a:lnTo>
                  <a:pt x="3764" y="7600"/>
                </a:lnTo>
                <a:lnTo>
                  <a:pt x="3768" y="7604"/>
                </a:lnTo>
                <a:lnTo>
                  <a:pt x="3770" y="7606"/>
                </a:lnTo>
                <a:lnTo>
                  <a:pt x="3772" y="7610"/>
                </a:lnTo>
                <a:lnTo>
                  <a:pt x="3774" y="7612"/>
                </a:lnTo>
                <a:lnTo>
                  <a:pt x="3778" y="7614"/>
                </a:lnTo>
                <a:lnTo>
                  <a:pt x="3782" y="7612"/>
                </a:lnTo>
                <a:lnTo>
                  <a:pt x="3784" y="7614"/>
                </a:lnTo>
                <a:lnTo>
                  <a:pt x="3788" y="7616"/>
                </a:lnTo>
                <a:lnTo>
                  <a:pt x="3792" y="7620"/>
                </a:lnTo>
                <a:lnTo>
                  <a:pt x="3792" y="7622"/>
                </a:lnTo>
                <a:lnTo>
                  <a:pt x="3784" y="7620"/>
                </a:lnTo>
                <a:lnTo>
                  <a:pt x="3782" y="7620"/>
                </a:lnTo>
                <a:lnTo>
                  <a:pt x="3780" y="7620"/>
                </a:lnTo>
                <a:lnTo>
                  <a:pt x="3784" y="7630"/>
                </a:lnTo>
                <a:lnTo>
                  <a:pt x="3788" y="7636"/>
                </a:lnTo>
                <a:lnTo>
                  <a:pt x="3790" y="7636"/>
                </a:lnTo>
                <a:lnTo>
                  <a:pt x="3794" y="7632"/>
                </a:lnTo>
                <a:lnTo>
                  <a:pt x="3798" y="7624"/>
                </a:lnTo>
                <a:lnTo>
                  <a:pt x="3802" y="7616"/>
                </a:lnTo>
                <a:lnTo>
                  <a:pt x="3804" y="7614"/>
                </a:lnTo>
                <a:lnTo>
                  <a:pt x="3804" y="7618"/>
                </a:lnTo>
                <a:lnTo>
                  <a:pt x="3802" y="7626"/>
                </a:lnTo>
                <a:lnTo>
                  <a:pt x="3796" y="7638"/>
                </a:lnTo>
                <a:lnTo>
                  <a:pt x="3794" y="7640"/>
                </a:lnTo>
                <a:lnTo>
                  <a:pt x="3790" y="7642"/>
                </a:lnTo>
                <a:lnTo>
                  <a:pt x="3784" y="7640"/>
                </a:lnTo>
                <a:lnTo>
                  <a:pt x="3782" y="7642"/>
                </a:lnTo>
                <a:lnTo>
                  <a:pt x="3782" y="7644"/>
                </a:lnTo>
                <a:lnTo>
                  <a:pt x="3782" y="7648"/>
                </a:lnTo>
                <a:lnTo>
                  <a:pt x="3782" y="7650"/>
                </a:lnTo>
                <a:lnTo>
                  <a:pt x="3784" y="7650"/>
                </a:lnTo>
                <a:lnTo>
                  <a:pt x="3784" y="7654"/>
                </a:lnTo>
                <a:lnTo>
                  <a:pt x="3784" y="7660"/>
                </a:lnTo>
                <a:lnTo>
                  <a:pt x="3786" y="7660"/>
                </a:lnTo>
                <a:lnTo>
                  <a:pt x="3788" y="7658"/>
                </a:lnTo>
                <a:lnTo>
                  <a:pt x="3792" y="7660"/>
                </a:lnTo>
                <a:lnTo>
                  <a:pt x="3798" y="7662"/>
                </a:lnTo>
                <a:lnTo>
                  <a:pt x="3802" y="7670"/>
                </a:lnTo>
                <a:lnTo>
                  <a:pt x="3804" y="7676"/>
                </a:lnTo>
                <a:lnTo>
                  <a:pt x="3804" y="7680"/>
                </a:lnTo>
                <a:lnTo>
                  <a:pt x="3802" y="7680"/>
                </a:lnTo>
                <a:lnTo>
                  <a:pt x="3798" y="7676"/>
                </a:lnTo>
                <a:lnTo>
                  <a:pt x="3796" y="7672"/>
                </a:lnTo>
                <a:lnTo>
                  <a:pt x="3792" y="7672"/>
                </a:lnTo>
                <a:lnTo>
                  <a:pt x="3792" y="7674"/>
                </a:lnTo>
                <a:lnTo>
                  <a:pt x="3794" y="7678"/>
                </a:lnTo>
                <a:lnTo>
                  <a:pt x="3794" y="7682"/>
                </a:lnTo>
                <a:lnTo>
                  <a:pt x="3794" y="7684"/>
                </a:lnTo>
                <a:lnTo>
                  <a:pt x="3794" y="7688"/>
                </a:lnTo>
                <a:lnTo>
                  <a:pt x="3796" y="7692"/>
                </a:lnTo>
                <a:lnTo>
                  <a:pt x="3798" y="7694"/>
                </a:lnTo>
                <a:lnTo>
                  <a:pt x="3800" y="7694"/>
                </a:lnTo>
                <a:lnTo>
                  <a:pt x="3802" y="7692"/>
                </a:lnTo>
                <a:lnTo>
                  <a:pt x="3806" y="7690"/>
                </a:lnTo>
                <a:lnTo>
                  <a:pt x="3808" y="7692"/>
                </a:lnTo>
                <a:lnTo>
                  <a:pt x="3810" y="7700"/>
                </a:lnTo>
                <a:lnTo>
                  <a:pt x="3806" y="7700"/>
                </a:lnTo>
                <a:lnTo>
                  <a:pt x="3804" y="7700"/>
                </a:lnTo>
                <a:lnTo>
                  <a:pt x="3806" y="7702"/>
                </a:lnTo>
                <a:lnTo>
                  <a:pt x="3810" y="7708"/>
                </a:lnTo>
                <a:lnTo>
                  <a:pt x="3816" y="7714"/>
                </a:lnTo>
                <a:lnTo>
                  <a:pt x="3818" y="7716"/>
                </a:lnTo>
                <a:lnTo>
                  <a:pt x="3820" y="7714"/>
                </a:lnTo>
                <a:lnTo>
                  <a:pt x="3824" y="7706"/>
                </a:lnTo>
                <a:lnTo>
                  <a:pt x="3826" y="7702"/>
                </a:lnTo>
                <a:lnTo>
                  <a:pt x="3828" y="7700"/>
                </a:lnTo>
                <a:lnTo>
                  <a:pt x="3830" y="7698"/>
                </a:lnTo>
                <a:lnTo>
                  <a:pt x="3830" y="7696"/>
                </a:lnTo>
                <a:lnTo>
                  <a:pt x="3832" y="7694"/>
                </a:lnTo>
                <a:lnTo>
                  <a:pt x="3838" y="7696"/>
                </a:lnTo>
                <a:lnTo>
                  <a:pt x="3846" y="7696"/>
                </a:lnTo>
                <a:lnTo>
                  <a:pt x="3846" y="7694"/>
                </a:lnTo>
                <a:lnTo>
                  <a:pt x="3846" y="7692"/>
                </a:lnTo>
                <a:lnTo>
                  <a:pt x="3840" y="7688"/>
                </a:lnTo>
                <a:lnTo>
                  <a:pt x="3832" y="7682"/>
                </a:lnTo>
                <a:lnTo>
                  <a:pt x="3822" y="7678"/>
                </a:lnTo>
                <a:lnTo>
                  <a:pt x="3820" y="7674"/>
                </a:lnTo>
                <a:lnTo>
                  <a:pt x="3824" y="7674"/>
                </a:lnTo>
                <a:lnTo>
                  <a:pt x="3832" y="7678"/>
                </a:lnTo>
                <a:lnTo>
                  <a:pt x="3846" y="7686"/>
                </a:lnTo>
                <a:lnTo>
                  <a:pt x="3850" y="7690"/>
                </a:lnTo>
                <a:lnTo>
                  <a:pt x="3852" y="7698"/>
                </a:lnTo>
                <a:lnTo>
                  <a:pt x="3850" y="7704"/>
                </a:lnTo>
                <a:lnTo>
                  <a:pt x="3846" y="7706"/>
                </a:lnTo>
                <a:lnTo>
                  <a:pt x="3844" y="7708"/>
                </a:lnTo>
                <a:lnTo>
                  <a:pt x="3846" y="7714"/>
                </a:lnTo>
                <a:lnTo>
                  <a:pt x="3848" y="7716"/>
                </a:lnTo>
                <a:lnTo>
                  <a:pt x="3844" y="7710"/>
                </a:lnTo>
                <a:lnTo>
                  <a:pt x="3838" y="7706"/>
                </a:lnTo>
                <a:lnTo>
                  <a:pt x="3836" y="7706"/>
                </a:lnTo>
                <a:lnTo>
                  <a:pt x="3834" y="7708"/>
                </a:lnTo>
                <a:lnTo>
                  <a:pt x="3832" y="7720"/>
                </a:lnTo>
                <a:lnTo>
                  <a:pt x="3830" y="7720"/>
                </a:lnTo>
                <a:lnTo>
                  <a:pt x="3830" y="7718"/>
                </a:lnTo>
                <a:lnTo>
                  <a:pt x="3828" y="7714"/>
                </a:lnTo>
                <a:lnTo>
                  <a:pt x="3826" y="7714"/>
                </a:lnTo>
                <a:lnTo>
                  <a:pt x="3820" y="7722"/>
                </a:lnTo>
                <a:lnTo>
                  <a:pt x="3818" y="7724"/>
                </a:lnTo>
                <a:lnTo>
                  <a:pt x="3816" y="7722"/>
                </a:lnTo>
                <a:lnTo>
                  <a:pt x="3812" y="7718"/>
                </a:lnTo>
                <a:lnTo>
                  <a:pt x="3808" y="7714"/>
                </a:lnTo>
                <a:lnTo>
                  <a:pt x="3802" y="7710"/>
                </a:lnTo>
                <a:lnTo>
                  <a:pt x="3800" y="7710"/>
                </a:lnTo>
                <a:lnTo>
                  <a:pt x="3800" y="7712"/>
                </a:lnTo>
                <a:lnTo>
                  <a:pt x="3802" y="7714"/>
                </a:lnTo>
                <a:lnTo>
                  <a:pt x="3806" y="7720"/>
                </a:lnTo>
                <a:lnTo>
                  <a:pt x="3806" y="7724"/>
                </a:lnTo>
                <a:lnTo>
                  <a:pt x="3806" y="7726"/>
                </a:lnTo>
                <a:lnTo>
                  <a:pt x="3802" y="7732"/>
                </a:lnTo>
                <a:lnTo>
                  <a:pt x="3806" y="7734"/>
                </a:lnTo>
                <a:lnTo>
                  <a:pt x="3808" y="7736"/>
                </a:lnTo>
                <a:lnTo>
                  <a:pt x="3806" y="7740"/>
                </a:lnTo>
                <a:lnTo>
                  <a:pt x="3802" y="7746"/>
                </a:lnTo>
                <a:lnTo>
                  <a:pt x="3802" y="7752"/>
                </a:lnTo>
                <a:lnTo>
                  <a:pt x="3804" y="7752"/>
                </a:lnTo>
                <a:lnTo>
                  <a:pt x="3810" y="7748"/>
                </a:lnTo>
                <a:lnTo>
                  <a:pt x="3812" y="7746"/>
                </a:lnTo>
                <a:lnTo>
                  <a:pt x="3816" y="7746"/>
                </a:lnTo>
                <a:lnTo>
                  <a:pt x="3820" y="7750"/>
                </a:lnTo>
                <a:lnTo>
                  <a:pt x="3820" y="7754"/>
                </a:lnTo>
                <a:lnTo>
                  <a:pt x="3818" y="7756"/>
                </a:lnTo>
                <a:lnTo>
                  <a:pt x="3816" y="7756"/>
                </a:lnTo>
                <a:lnTo>
                  <a:pt x="3812" y="7756"/>
                </a:lnTo>
                <a:lnTo>
                  <a:pt x="3812" y="7758"/>
                </a:lnTo>
                <a:lnTo>
                  <a:pt x="3818" y="7762"/>
                </a:lnTo>
                <a:lnTo>
                  <a:pt x="3818" y="7764"/>
                </a:lnTo>
                <a:lnTo>
                  <a:pt x="3818" y="7766"/>
                </a:lnTo>
                <a:lnTo>
                  <a:pt x="3814" y="7768"/>
                </a:lnTo>
                <a:lnTo>
                  <a:pt x="3812" y="7770"/>
                </a:lnTo>
                <a:lnTo>
                  <a:pt x="3816" y="7772"/>
                </a:lnTo>
                <a:lnTo>
                  <a:pt x="3824" y="7774"/>
                </a:lnTo>
                <a:lnTo>
                  <a:pt x="3828" y="7772"/>
                </a:lnTo>
                <a:lnTo>
                  <a:pt x="3830" y="7768"/>
                </a:lnTo>
                <a:lnTo>
                  <a:pt x="3830" y="7762"/>
                </a:lnTo>
                <a:lnTo>
                  <a:pt x="3830" y="7760"/>
                </a:lnTo>
                <a:lnTo>
                  <a:pt x="3832" y="7756"/>
                </a:lnTo>
                <a:lnTo>
                  <a:pt x="3836" y="7754"/>
                </a:lnTo>
                <a:lnTo>
                  <a:pt x="3840" y="7752"/>
                </a:lnTo>
                <a:lnTo>
                  <a:pt x="3842" y="7750"/>
                </a:lnTo>
                <a:lnTo>
                  <a:pt x="3842" y="7748"/>
                </a:lnTo>
                <a:lnTo>
                  <a:pt x="3840" y="7744"/>
                </a:lnTo>
                <a:lnTo>
                  <a:pt x="3836" y="7742"/>
                </a:lnTo>
                <a:lnTo>
                  <a:pt x="3840" y="7740"/>
                </a:lnTo>
                <a:lnTo>
                  <a:pt x="3848" y="7742"/>
                </a:lnTo>
                <a:lnTo>
                  <a:pt x="3850" y="7744"/>
                </a:lnTo>
                <a:lnTo>
                  <a:pt x="3852" y="7746"/>
                </a:lnTo>
                <a:lnTo>
                  <a:pt x="3856" y="7744"/>
                </a:lnTo>
                <a:lnTo>
                  <a:pt x="3860" y="7740"/>
                </a:lnTo>
                <a:lnTo>
                  <a:pt x="3864" y="7740"/>
                </a:lnTo>
                <a:lnTo>
                  <a:pt x="3878" y="7740"/>
                </a:lnTo>
                <a:lnTo>
                  <a:pt x="3888" y="7742"/>
                </a:lnTo>
                <a:lnTo>
                  <a:pt x="3892" y="7744"/>
                </a:lnTo>
                <a:lnTo>
                  <a:pt x="3892" y="7746"/>
                </a:lnTo>
                <a:lnTo>
                  <a:pt x="3888" y="7750"/>
                </a:lnTo>
                <a:lnTo>
                  <a:pt x="3884" y="7750"/>
                </a:lnTo>
                <a:lnTo>
                  <a:pt x="3876" y="7750"/>
                </a:lnTo>
                <a:lnTo>
                  <a:pt x="3868" y="7748"/>
                </a:lnTo>
                <a:lnTo>
                  <a:pt x="3864" y="7748"/>
                </a:lnTo>
                <a:lnTo>
                  <a:pt x="3862" y="7748"/>
                </a:lnTo>
                <a:lnTo>
                  <a:pt x="3858" y="7754"/>
                </a:lnTo>
                <a:lnTo>
                  <a:pt x="3854" y="7760"/>
                </a:lnTo>
                <a:lnTo>
                  <a:pt x="3852" y="7760"/>
                </a:lnTo>
                <a:lnTo>
                  <a:pt x="3850" y="7758"/>
                </a:lnTo>
                <a:lnTo>
                  <a:pt x="3844" y="7756"/>
                </a:lnTo>
                <a:lnTo>
                  <a:pt x="3838" y="7756"/>
                </a:lnTo>
                <a:lnTo>
                  <a:pt x="3834" y="7762"/>
                </a:lnTo>
                <a:lnTo>
                  <a:pt x="3834" y="7766"/>
                </a:lnTo>
                <a:lnTo>
                  <a:pt x="3836" y="7772"/>
                </a:lnTo>
                <a:lnTo>
                  <a:pt x="3834" y="7774"/>
                </a:lnTo>
                <a:lnTo>
                  <a:pt x="3834" y="7776"/>
                </a:lnTo>
                <a:lnTo>
                  <a:pt x="3836" y="7778"/>
                </a:lnTo>
                <a:lnTo>
                  <a:pt x="3838" y="7782"/>
                </a:lnTo>
                <a:lnTo>
                  <a:pt x="3836" y="7782"/>
                </a:lnTo>
                <a:lnTo>
                  <a:pt x="3830" y="7780"/>
                </a:lnTo>
                <a:lnTo>
                  <a:pt x="3824" y="7780"/>
                </a:lnTo>
                <a:lnTo>
                  <a:pt x="3820" y="7780"/>
                </a:lnTo>
                <a:lnTo>
                  <a:pt x="3824" y="7784"/>
                </a:lnTo>
                <a:lnTo>
                  <a:pt x="3838" y="7794"/>
                </a:lnTo>
                <a:lnTo>
                  <a:pt x="3850" y="7802"/>
                </a:lnTo>
                <a:lnTo>
                  <a:pt x="3852" y="7800"/>
                </a:lnTo>
                <a:lnTo>
                  <a:pt x="3850" y="7796"/>
                </a:lnTo>
                <a:lnTo>
                  <a:pt x="3848" y="7790"/>
                </a:lnTo>
                <a:lnTo>
                  <a:pt x="3850" y="7786"/>
                </a:lnTo>
                <a:lnTo>
                  <a:pt x="3854" y="7782"/>
                </a:lnTo>
                <a:lnTo>
                  <a:pt x="3860" y="7780"/>
                </a:lnTo>
                <a:lnTo>
                  <a:pt x="3860" y="7778"/>
                </a:lnTo>
                <a:lnTo>
                  <a:pt x="3856" y="7774"/>
                </a:lnTo>
                <a:lnTo>
                  <a:pt x="3852" y="7772"/>
                </a:lnTo>
                <a:lnTo>
                  <a:pt x="3858" y="7772"/>
                </a:lnTo>
                <a:lnTo>
                  <a:pt x="3868" y="7774"/>
                </a:lnTo>
                <a:lnTo>
                  <a:pt x="3872" y="7774"/>
                </a:lnTo>
                <a:lnTo>
                  <a:pt x="3874" y="7770"/>
                </a:lnTo>
                <a:lnTo>
                  <a:pt x="3880" y="7766"/>
                </a:lnTo>
                <a:lnTo>
                  <a:pt x="3888" y="7762"/>
                </a:lnTo>
                <a:lnTo>
                  <a:pt x="3894" y="7758"/>
                </a:lnTo>
                <a:lnTo>
                  <a:pt x="3898" y="7756"/>
                </a:lnTo>
                <a:lnTo>
                  <a:pt x="3902" y="7756"/>
                </a:lnTo>
                <a:lnTo>
                  <a:pt x="3904" y="7758"/>
                </a:lnTo>
                <a:lnTo>
                  <a:pt x="3904" y="7762"/>
                </a:lnTo>
                <a:lnTo>
                  <a:pt x="3902" y="7768"/>
                </a:lnTo>
                <a:lnTo>
                  <a:pt x="3896" y="7774"/>
                </a:lnTo>
                <a:lnTo>
                  <a:pt x="3888" y="7780"/>
                </a:lnTo>
                <a:lnTo>
                  <a:pt x="3882" y="7782"/>
                </a:lnTo>
                <a:lnTo>
                  <a:pt x="3880" y="7786"/>
                </a:lnTo>
                <a:lnTo>
                  <a:pt x="3878" y="7788"/>
                </a:lnTo>
                <a:lnTo>
                  <a:pt x="3876" y="7786"/>
                </a:lnTo>
                <a:lnTo>
                  <a:pt x="3872" y="7784"/>
                </a:lnTo>
                <a:lnTo>
                  <a:pt x="3872" y="7786"/>
                </a:lnTo>
                <a:lnTo>
                  <a:pt x="3870" y="7788"/>
                </a:lnTo>
                <a:lnTo>
                  <a:pt x="3866" y="7786"/>
                </a:lnTo>
                <a:lnTo>
                  <a:pt x="3860" y="7786"/>
                </a:lnTo>
                <a:lnTo>
                  <a:pt x="3854" y="7788"/>
                </a:lnTo>
                <a:lnTo>
                  <a:pt x="3854" y="7792"/>
                </a:lnTo>
                <a:lnTo>
                  <a:pt x="3856" y="7796"/>
                </a:lnTo>
                <a:lnTo>
                  <a:pt x="3862" y="7804"/>
                </a:lnTo>
                <a:lnTo>
                  <a:pt x="3868" y="7810"/>
                </a:lnTo>
                <a:lnTo>
                  <a:pt x="3874" y="7814"/>
                </a:lnTo>
                <a:lnTo>
                  <a:pt x="3878" y="7814"/>
                </a:lnTo>
                <a:lnTo>
                  <a:pt x="3882" y="7818"/>
                </a:lnTo>
                <a:lnTo>
                  <a:pt x="3888" y="7820"/>
                </a:lnTo>
                <a:lnTo>
                  <a:pt x="3898" y="7822"/>
                </a:lnTo>
                <a:lnTo>
                  <a:pt x="3906" y="7820"/>
                </a:lnTo>
                <a:lnTo>
                  <a:pt x="3910" y="7818"/>
                </a:lnTo>
                <a:lnTo>
                  <a:pt x="3912" y="7810"/>
                </a:lnTo>
                <a:lnTo>
                  <a:pt x="3912" y="7796"/>
                </a:lnTo>
                <a:lnTo>
                  <a:pt x="3914" y="7782"/>
                </a:lnTo>
                <a:lnTo>
                  <a:pt x="3916" y="7776"/>
                </a:lnTo>
                <a:lnTo>
                  <a:pt x="3918" y="7772"/>
                </a:lnTo>
                <a:lnTo>
                  <a:pt x="3920" y="7762"/>
                </a:lnTo>
                <a:lnTo>
                  <a:pt x="3920" y="7756"/>
                </a:lnTo>
                <a:lnTo>
                  <a:pt x="3922" y="7752"/>
                </a:lnTo>
                <a:lnTo>
                  <a:pt x="3924" y="7750"/>
                </a:lnTo>
                <a:lnTo>
                  <a:pt x="3928" y="7748"/>
                </a:lnTo>
                <a:lnTo>
                  <a:pt x="3936" y="7746"/>
                </a:lnTo>
                <a:lnTo>
                  <a:pt x="3942" y="7746"/>
                </a:lnTo>
                <a:lnTo>
                  <a:pt x="3946" y="7742"/>
                </a:lnTo>
                <a:lnTo>
                  <a:pt x="3950" y="7738"/>
                </a:lnTo>
                <a:lnTo>
                  <a:pt x="3954" y="7738"/>
                </a:lnTo>
                <a:lnTo>
                  <a:pt x="3958" y="7738"/>
                </a:lnTo>
                <a:lnTo>
                  <a:pt x="3962" y="7738"/>
                </a:lnTo>
                <a:lnTo>
                  <a:pt x="3968" y="7734"/>
                </a:lnTo>
                <a:lnTo>
                  <a:pt x="3972" y="7726"/>
                </a:lnTo>
                <a:lnTo>
                  <a:pt x="3978" y="7724"/>
                </a:lnTo>
                <a:lnTo>
                  <a:pt x="3984" y="7724"/>
                </a:lnTo>
                <a:lnTo>
                  <a:pt x="3992" y="7724"/>
                </a:lnTo>
                <a:lnTo>
                  <a:pt x="4006" y="7728"/>
                </a:lnTo>
                <a:lnTo>
                  <a:pt x="4014" y="7732"/>
                </a:lnTo>
                <a:lnTo>
                  <a:pt x="4016" y="7730"/>
                </a:lnTo>
                <a:lnTo>
                  <a:pt x="4014" y="7724"/>
                </a:lnTo>
                <a:lnTo>
                  <a:pt x="4008" y="7712"/>
                </a:lnTo>
                <a:lnTo>
                  <a:pt x="3996" y="7692"/>
                </a:lnTo>
                <a:lnTo>
                  <a:pt x="3992" y="7680"/>
                </a:lnTo>
                <a:lnTo>
                  <a:pt x="3988" y="7666"/>
                </a:lnTo>
                <a:lnTo>
                  <a:pt x="3986" y="7648"/>
                </a:lnTo>
                <a:lnTo>
                  <a:pt x="3986" y="7640"/>
                </a:lnTo>
                <a:lnTo>
                  <a:pt x="3986" y="7630"/>
                </a:lnTo>
                <a:lnTo>
                  <a:pt x="3990" y="7620"/>
                </a:lnTo>
                <a:lnTo>
                  <a:pt x="3996" y="7612"/>
                </a:lnTo>
                <a:lnTo>
                  <a:pt x="4002" y="7606"/>
                </a:lnTo>
                <a:lnTo>
                  <a:pt x="4014" y="7600"/>
                </a:lnTo>
                <a:lnTo>
                  <a:pt x="4024" y="7596"/>
                </a:lnTo>
                <a:lnTo>
                  <a:pt x="4032" y="7592"/>
                </a:lnTo>
                <a:lnTo>
                  <a:pt x="4038" y="7586"/>
                </a:lnTo>
                <a:lnTo>
                  <a:pt x="4042" y="7580"/>
                </a:lnTo>
                <a:lnTo>
                  <a:pt x="4046" y="7564"/>
                </a:lnTo>
                <a:lnTo>
                  <a:pt x="4050" y="7540"/>
                </a:lnTo>
                <a:lnTo>
                  <a:pt x="4054" y="7528"/>
                </a:lnTo>
                <a:lnTo>
                  <a:pt x="4060" y="7518"/>
                </a:lnTo>
                <a:lnTo>
                  <a:pt x="4068" y="7510"/>
                </a:lnTo>
                <a:lnTo>
                  <a:pt x="4076" y="7504"/>
                </a:lnTo>
                <a:lnTo>
                  <a:pt x="4092" y="7496"/>
                </a:lnTo>
                <a:lnTo>
                  <a:pt x="4098" y="7492"/>
                </a:lnTo>
                <a:lnTo>
                  <a:pt x="4102" y="7488"/>
                </a:lnTo>
                <a:lnTo>
                  <a:pt x="4104" y="7484"/>
                </a:lnTo>
                <a:lnTo>
                  <a:pt x="4106" y="7480"/>
                </a:lnTo>
                <a:lnTo>
                  <a:pt x="4114" y="7474"/>
                </a:lnTo>
                <a:lnTo>
                  <a:pt x="4118" y="7470"/>
                </a:lnTo>
                <a:lnTo>
                  <a:pt x="4120" y="7466"/>
                </a:lnTo>
                <a:lnTo>
                  <a:pt x="4118" y="7462"/>
                </a:lnTo>
                <a:lnTo>
                  <a:pt x="4118" y="7458"/>
                </a:lnTo>
                <a:lnTo>
                  <a:pt x="4118" y="7454"/>
                </a:lnTo>
                <a:lnTo>
                  <a:pt x="4120" y="7450"/>
                </a:lnTo>
                <a:lnTo>
                  <a:pt x="4122" y="7442"/>
                </a:lnTo>
                <a:lnTo>
                  <a:pt x="4124" y="7436"/>
                </a:lnTo>
                <a:lnTo>
                  <a:pt x="4122" y="7428"/>
                </a:lnTo>
                <a:lnTo>
                  <a:pt x="4120" y="7422"/>
                </a:lnTo>
                <a:lnTo>
                  <a:pt x="4116" y="7420"/>
                </a:lnTo>
                <a:lnTo>
                  <a:pt x="4104" y="7418"/>
                </a:lnTo>
                <a:lnTo>
                  <a:pt x="4096" y="7418"/>
                </a:lnTo>
                <a:lnTo>
                  <a:pt x="4086" y="7414"/>
                </a:lnTo>
                <a:lnTo>
                  <a:pt x="4076" y="7408"/>
                </a:lnTo>
                <a:lnTo>
                  <a:pt x="4066" y="7398"/>
                </a:lnTo>
                <a:lnTo>
                  <a:pt x="4050" y="7378"/>
                </a:lnTo>
                <a:lnTo>
                  <a:pt x="4046" y="7372"/>
                </a:lnTo>
                <a:lnTo>
                  <a:pt x="4046" y="7366"/>
                </a:lnTo>
                <a:lnTo>
                  <a:pt x="4046" y="7360"/>
                </a:lnTo>
                <a:lnTo>
                  <a:pt x="4050" y="7352"/>
                </a:lnTo>
                <a:lnTo>
                  <a:pt x="4060" y="7332"/>
                </a:lnTo>
                <a:lnTo>
                  <a:pt x="4068" y="7320"/>
                </a:lnTo>
                <a:lnTo>
                  <a:pt x="4072" y="7314"/>
                </a:lnTo>
                <a:lnTo>
                  <a:pt x="4078" y="7310"/>
                </a:lnTo>
                <a:lnTo>
                  <a:pt x="4082" y="7310"/>
                </a:lnTo>
                <a:lnTo>
                  <a:pt x="4088" y="7310"/>
                </a:lnTo>
                <a:lnTo>
                  <a:pt x="4092" y="7308"/>
                </a:lnTo>
                <a:lnTo>
                  <a:pt x="4094" y="7306"/>
                </a:lnTo>
                <a:lnTo>
                  <a:pt x="4098" y="7302"/>
                </a:lnTo>
                <a:lnTo>
                  <a:pt x="4104" y="7300"/>
                </a:lnTo>
                <a:lnTo>
                  <a:pt x="4118" y="7300"/>
                </a:lnTo>
                <a:lnTo>
                  <a:pt x="4124" y="7298"/>
                </a:lnTo>
                <a:lnTo>
                  <a:pt x="4128" y="7298"/>
                </a:lnTo>
                <a:lnTo>
                  <a:pt x="4130" y="7296"/>
                </a:lnTo>
                <a:lnTo>
                  <a:pt x="4128" y="7290"/>
                </a:lnTo>
                <a:lnTo>
                  <a:pt x="4124" y="7286"/>
                </a:lnTo>
                <a:lnTo>
                  <a:pt x="4126" y="7282"/>
                </a:lnTo>
                <a:lnTo>
                  <a:pt x="4134" y="7274"/>
                </a:lnTo>
                <a:lnTo>
                  <a:pt x="4140" y="7268"/>
                </a:lnTo>
                <a:lnTo>
                  <a:pt x="4142" y="7262"/>
                </a:lnTo>
                <a:lnTo>
                  <a:pt x="4144" y="7252"/>
                </a:lnTo>
                <a:lnTo>
                  <a:pt x="4140" y="7240"/>
                </a:lnTo>
                <a:lnTo>
                  <a:pt x="4140" y="7234"/>
                </a:lnTo>
                <a:lnTo>
                  <a:pt x="4140" y="7228"/>
                </a:lnTo>
                <a:lnTo>
                  <a:pt x="4142" y="7220"/>
                </a:lnTo>
                <a:lnTo>
                  <a:pt x="4144" y="7212"/>
                </a:lnTo>
                <a:lnTo>
                  <a:pt x="4150" y="7206"/>
                </a:lnTo>
                <a:lnTo>
                  <a:pt x="4156" y="7200"/>
                </a:lnTo>
                <a:lnTo>
                  <a:pt x="4164" y="7194"/>
                </a:lnTo>
                <a:lnTo>
                  <a:pt x="4174" y="7188"/>
                </a:lnTo>
                <a:lnTo>
                  <a:pt x="4180" y="7186"/>
                </a:lnTo>
                <a:lnTo>
                  <a:pt x="4178" y="7184"/>
                </a:lnTo>
                <a:lnTo>
                  <a:pt x="4170" y="7182"/>
                </a:lnTo>
                <a:lnTo>
                  <a:pt x="4160" y="7178"/>
                </a:lnTo>
                <a:lnTo>
                  <a:pt x="4154" y="7172"/>
                </a:lnTo>
                <a:lnTo>
                  <a:pt x="4154" y="7168"/>
                </a:lnTo>
                <a:lnTo>
                  <a:pt x="4156" y="7166"/>
                </a:lnTo>
                <a:lnTo>
                  <a:pt x="4160" y="7164"/>
                </a:lnTo>
                <a:lnTo>
                  <a:pt x="4166" y="7162"/>
                </a:lnTo>
                <a:lnTo>
                  <a:pt x="4172" y="7164"/>
                </a:lnTo>
                <a:lnTo>
                  <a:pt x="4178" y="7166"/>
                </a:lnTo>
                <a:lnTo>
                  <a:pt x="4182" y="7170"/>
                </a:lnTo>
                <a:lnTo>
                  <a:pt x="4186" y="7176"/>
                </a:lnTo>
                <a:lnTo>
                  <a:pt x="4188" y="7180"/>
                </a:lnTo>
                <a:lnTo>
                  <a:pt x="4192" y="7180"/>
                </a:lnTo>
                <a:lnTo>
                  <a:pt x="4196" y="7182"/>
                </a:lnTo>
                <a:lnTo>
                  <a:pt x="4200" y="7180"/>
                </a:lnTo>
                <a:lnTo>
                  <a:pt x="4204" y="7176"/>
                </a:lnTo>
                <a:lnTo>
                  <a:pt x="4208" y="7170"/>
                </a:lnTo>
                <a:lnTo>
                  <a:pt x="4212" y="7162"/>
                </a:lnTo>
                <a:lnTo>
                  <a:pt x="4212" y="7154"/>
                </a:lnTo>
                <a:lnTo>
                  <a:pt x="4210" y="7144"/>
                </a:lnTo>
                <a:lnTo>
                  <a:pt x="4206" y="7136"/>
                </a:lnTo>
                <a:lnTo>
                  <a:pt x="4202" y="7134"/>
                </a:lnTo>
                <a:lnTo>
                  <a:pt x="4198" y="7134"/>
                </a:lnTo>
                <a:lnTo>
                  <a:pt x="4174" y="7142"/>
                </a:lnTo>
                <a:lnTo>
                  <a:pt x="4166" y="7142"/>
                </a:lnTo>
                <a:lnTo>
                  <a:pt x="4160" y="7142"/>
                </a:lnTo>
                <a:lnTo>
                  <a:pt x="4154" y="7140"/>
                </a:lnTo>
                <a:lnTo>
                  <a:pt x="4152" y="7134"/>
                </a:lnTo>
                <a:lnTo>
                  <a:pt x="4150" y="7128"/>
                </a:lnTo>
                <a:lnTo>
                  <a:pt x="4152" y="7118"/>
                </a:lnTo>
                <a:lnTo>
                  <a:pt x="4152" y="7108"/>
                </a:lnTo>
                <a:lnTo>
                  <a:pt x="4152" y="7100"/>
                </a:lnTo>
                <a:lnTo>
                  <a:pt x="4146" y="7084"/>
                </a:lnTo>
                <a:lnTo>
                  <a:pt x="4144" y="7078"/>
                </a:lnTo>
                <a:lnTo>
                  <a:pt x="4142" y="7072"/>
                </a:lnTo>
                <a:lnTo>
                  <a:pt x="4144" y="7068"/>
                </a:lnTo>
                <a:lnTo>
                  <a:pt x="4150" y="7064"/>
                </a:lnTo>
                <a:lnTo>
                  <a:pt x="4158" y="7064"/>
                </a:lnTo>
                <a:lnTo>
                  <a:pt x="4166" y="7064"/>
                </a:lnTo>
                <a:lnTo>
                  <a:pt x="4180" y="7072"/>
                </a:lnTo>
                <a:lnTo>
                  <a:pt x="4196" y="7080"/>
                </a:lnTo>
                <a:lnTo>
                  <a:pt x="4204" y="7082"/>
                </a:lnTo>
                <a:lnTo>
                  <a:pt x="4212" y="7082"/>
                </a:lnTo>
                <a:lnTo>
                  <a:pt x="4222" y="7084"/>
                </a:lnTo>
                <a:lnTo>
                  <a:pt x="4226" y="7084"/>
                </a:lnTo>
                <a:lnTo>
                  <a:pt x="4230" y="7082"/>
                </a:lnTo>
                <a:lnTo>
                  <a:pt x="4244" y="7076"/>
                </a:lnTo>
                <a:lnTo>
                  <a:pt x="4258" y="7068"/>
                </a:lnTo>
                <a:lnTo>
                  <a:pt x="4264" y="7064"/>
                </a:lnTo>
                <a:lnTo>
                  <a:pt x="4266" y="7060"/>
                </a:lnTo>
                <a:lnTo>
                  <a:pt x="4268" y="7056"/>
                </a:lnTo>
                <a:lnTo>
                  <a:pt x="4266" y="7052"/>
                </a:lnTo>
                <a:lnTo>
                  <a:pt x="4262" y="7046"/>
                </a:lnTo>
                <a:lnTo>
                  <a:pt x="4258" y="7044"/>
                </a:lnTo>
                <a:lnTo>
                  <a:pt x="4256" y="7040"/>
                </a:lnTo>
                <a:lnTo>
                  <a:pt x="4256" y="7034"/>
                </a:lnTo>
                <a:lnTo>
                  <a:pt x="4258" y="7024"/>
                </a:lnTo>
                <a:lnTo>
                  <a:pt x="4266" y="7016"/>
                </a:lnTo>
                <a:lnTo>
                  <a:pt x="4272" y="7006"/>
                </a:lnTo>
                <a:lnTo>
                  <a:pt x="4274" y="6996"/>
                </a:lnTo>
                <a:lnTo>
                  <a:pt x="4272" y="6986"/>
                </a:lnTo>
                <a:lnTo>
                  <a:pt x="4270" y="6982"/>
                </a:lnTo>
                <a:lnTo>
                  <a:pt x="4266" y="6978"/>
                </a:lnTo>
                <a:lnTo>
                  <a:pt x="4262" y="6976"/>
                </a:lnTo>
                <a:lnTo>
                  <a:pt x="4260" y="6972"/>
                </a:lnTo>
                <a:lnTo>
                  <a:pt x="4256" y="6962"/>
                </a:lnTo>
                <a:lnTo>
                  <a:pt x="4256" y="6958"/>
                </a:lnTo>
                <a:lnTo>
                  <a:pt x="4260" y="6956"/>
                </a:lnTo>
                <a:lnTo>
                  <a:pt x="4264" y="6956"/>
                </a:lnTo>
                <a:lnTo>
                  <a:pt x="4270" y="6958"/>
                </a:lnTo>
                <a:lnTo>
                  <a:pt x="4280" y="6964"/>
                </a:lnTo>
                <a:lnTo>
                  <a:pt x="4288" y="6966"/>
                </a:lnTo>
                <a:lnTo>
                  <a:pt x="4320" y="6962"/>
                </a:lnTo>
                <a:lnTo>
                  <a:pt x="4352" y="6958"/>
                </a:lnTo>
                <a:lnTo>
                  <a:pt x="4386" y="6950"/>
                </a:lnTo>
                <a:lnTo>
                  <a:pt x="4416" y="6940"/>
                </a:lnTo>
                <a:lnTo>
                  <a:pt x="4430" y="6934"/>
                </a:lnTo>
                <a:lnTo>
                  <a:pt x="4440" y="6928"/>
                </a:lnTo>
                <a:lnTo>
                  <a:pt x="4448" y="6922"/>
                </a:lnTo>
                <a:lnTo>
                  <a:pt x="4452" y="6916"/>
                </a:lnTo>
                <a:lnTo>
                  <a:pt x="4456" y="6912"/>
                </a:lnTo>
                <a:lnTo>
                  <a:pt x="4456" y="6908"/>
                </a:lnTo>
                <a:lnTo>
                  <a:pt x="4458" y="6898"/>
                </a:lnTo>
                <a:lnTo>
                  <a:pt x="4462" y="6894"/>
                </a:lnTo>
                <a:lnTo>
                  <a:pt x="4466" y="6888"/>
                </a:lnTo>
                <a:lnTo>
                  <a:pt x="4478" y="6876"/>
                </a:lnTo>
                <a:lnTo>
                  <a:pt x="4484" y="6862"/>
                </a:lnTo>
                <a:lnTo>
                  <a:pt x="4486" y="6846"/>
                </a:lnTo>
                <a:lnTo>
                  <a:pt x="4488" y="6828"/>
                </a:lnTo>
                <a:lnTo>
                  <a:pt x="4486" y="6820"/>
                </a:lnTo>
                <a:lnTo>
                  <a:pt x="4486" y="6816"/>
                </a:lnTo>
                <a:lnTo>
                  <a:pt x="4484" y="6816"/>
                </a:lnTo>
                <a:lnTo>
                  <a:pt x="4480" y="6816"/>
                </a:lnTo>
                <a:lnTo>
                  <a:pt x="4476" y="6816"/>
                </a:lnTo>
                <a:lnTo>
                  <a:pt x="4472" y="6814"/>
                </a:lnTo>
                <a:lnTo>
                  <a:pt x="4466" y="6810"/>
                </a:lnTo>
                <a:lnTo>
                  <a:pt x="4462" y="6802"/>
                </a:lnTo>
                <a:lnTo>
                  <a:pt x="4458" y="6794"/>
                </a:lnTo>
                <a:lnTo>
                  <a:pt x="4458" y="6788"/>
                </a:lnTo>
                <a:lnTo>
                  <a:pt x="4460" y="6784"/>
                </a:lnTo>
                <a:lnTo>
                  <a:pt x="4464" y="6780"/>
                </a:lnTo>
                <a:lnTo>
                  <a:pt x="4466" y="6776"/>
                </a:lnTo>
                <a:lnTo>
                  <a:pt x="4468" y="6770"/>
                </a:lnTo>
                <a:lnTo>
                  <a:pt x="4464" y="6762"/>
                </a:lnTo>
                <a:lnTo>
                  <a:pt x="4458" y="6750"/>
                </a:lnTo>
                <a:lnTo>
                  <a:pt x="4450" y="6744"/>
                </a:lnTo>
                <a:lnTo>
                  <a:pt x="4442" y="6738"/>
                </a:lnTo>
                <a:lnTo>
                  <a:pt x="4424" y="6728"/>
                </a:lnTo>
                <a:lnTo>
                  <a:pt x="4418" y="6722"/>
                </a:lnTo>
                <a:lnTo>
                  <a:pt x="4416" y="6716"/>
                </a:lnTo>
                <a:lnTo>
                  <a:pt x="4416" y="6712"/>
                </a:lnTo>
                <a:lnTo>
                  <a:pt x="4416" y="6708"/>
                </a:lnTo>
                <a:lnTo>
                  <a:pt x="4424" y="6700"/>
                </a:lnTo>
                <a:lnTo>
                  <a:pt x="4426" y="6702"/>
                </a:lnTo>
                <a:lnTo>
                  <a:pt x="4432" y="6710"/>
                </a:lnTo>
                <a:lnTo>
                  <a:pt x="4442" y="6716"/>
                </a:lnTo>
                <a:lnTo>
                  <a:pt x="4448" y="6718"/>
                </a:lnTo>
                <a:lnTo>
                  <a:pt x="4456" y="6718"/>
                </a:lnTo>
                <a:lnTo>
                  <a:pt x="4464" y="6718"/>
                </a:lnTo>
                <a:lnTo>
                  <a:pt x="4472" y="6722"/>
                </a:lnTo>
                <a:lnTo>
                  <a:pt x="4490" y="6732"/>
                </a:lnTo>
                <a:lnTo>
                  <a:pt x="4498" y="6736"/>
                </a:lnTo>
                <a:lnTo>
                  <a:pt x="4506" y="6740"/>
                </a:lnTo>
                <a:lnTo>
                  <a:pt x="4514" y="6740"/>
                </a:lnTo>
                <a:lnTo>
                  <a:pt x="4522" y="6738"/>
                </a:lnTo>
                <a:lnTo>
                  <a:pt x="4528" y="6736"/>
                </a:lnTo>
                <a:lnTo>
                  <a:pt x="4534" y="6736"/>
                </a:lnTo>
                <a:lnTo>
                  <a:pt x="4546" y="6740"/>
                </a:lnTo>
                <a:lnTo>
                  <a:pt x="4552" y="6742"/>
                </a:lnTo>
                <a:lnTo>
                  <a:pt x="4558" y="6742"/>
                </a:lnTo>
                <a:lnTo>
                  <a:pt x="4564" y="6740"/>
                </a:lnTo>
                <a:lnTo>
                  <a:pt x="4572" y="6738"/>
                </a:lnTo>
                <a:lnTo>
                  <a:pt x="4586" y="6728"/>
                </a:lnTo>
                <a:lnTo>
                  <a:pt x="4596" y="6718"/>
                </a:lnTo>
                <a:lnTo>
                  <a:pt x="4608" y="6704"/>
                </a:lnTo>
                <a:lnTo>
                  <a:pt x="4618" y="6682"/>
                </a:lnTo>
                <a:lnTo>
                  <a:pt x="4616" y="6676"/>
                </a:lnTo>
                <a:lnTo>
                  <a:pt x="4620" y="6670"/>
                </a:lnTo>
                <a:lnTo>
                  <a:pt x="4626" y="6666"/>
                </a:lnTo>
                <a:lnTo>
                  <a:pt x="4638" y="6660"/>
                </a:lnTo>
                <a:lnTo>
                  <a:pt x="4648" y="6652"/>
                </a:lnTo>
                <a:lnTo>
                  <a:pt x="4652" y="6648"/>
                </a:lnTo>
                <a:lnTo>
                  <a:pt x="4654" y="6640"/>
                </a:lnTo>
                <a:lnTo>
                  <a:pt x="4662" y="6616"/>
                </a:lnTo>
                <a:lnTo>
                  <a:pt x="4666" y="6608"/>
                </a:lnTo>
                <a:lnTo>
                  <a:pt x="4670" y="6600"/>
                </a:lnTo>
                <a:lnTo>
                  <a:pt x="4684" y="6586"/>
                </a:lnTo>
                <a:lnTo>
                  <a:pt x="4708" y="6568"/>
                </a:lnTo>
                <a:lnTo>
                  <a:pt x="4716" y="6558"/>
                </a:lnTo>
                <a:lnTo>
                  <a:pt x="4724" y="6548"/>
                </a:lnTo>
                <a:lnTo>
                  <a:pt x="4738" y="6522"/>
                </a:lnTo>
                <a:lnTo>
                  <a:pt x="4750" y="6494"/>
                </a:lnTo>
                <a:lnTo>
                  <a:pt x="4766" y="6458"/>
                </a:lnTo>
                <a:lnTo>
                  <a:pt x="4774" y="6442"/>
                </a:lnTo>
                <a:lnTo>
                  <a:pt x="4780" y="6432"/>
                </a:lnTo>
                <a:lnTo>
                  <a:pt x="4786" y="6426"/>
                </a:lnTo>
                <a:lnTo>
                  <a:pt x="4792" y="6420"/>
                </a:lnTo>
                <a:lnTo>
                  <a:pt x="4800" y="6412"/>
                </a:lnTo>
                <a:lnTo>
                  <a:pt x="4804" y="6406"/>
                </a:lnTo>
                <a:lnTo>
                  <a:pt x="4810" y="6396"/>
                </a:lnTo>
                <a:lnTo>
                  <a:pt x="4816" y="6382"/>
                </a:lnTo>
                <a:lnTo>
                  <a:pt x="4818" y="6368"/>
                </a:lnTo>
                <a:lnTo>
                  <a:pt x="4820" y="6354"/>
                </a:lnTo>
                <a:lnTo>
                  <a:pt x="4820" y="6340"/>
                </a:lnTo>
                <a:lnTo>
                  <a:pt x="4818" y="6310"/>
                </a:lnTo>
                <a:lnTo>
                  <a:pt x="4818" y="6294"/>
                </a:lnTo>
                <a:lnTo>
                  <a:pt x="4818" y="6278"/>
                </a:lnTo>
                <a:lnTo>
                  <a:pt x="4822" y="6260"/>
                </a:lnTo>
                <a:lnTo>
                  <a:pt x="4828" y="6246"/>
                </a:lnTo>
                <a:lnTo>
                  <a:pt x="4836" y="6232"/>
                </a:lnTo>
                <a:lnTo>
                  <a:pt x="4848" y="6220"/>
                </a:lnTo>
                <a:lnTo>
                  <a:pt x="4860" y="6208"/>
                </a:lnTo>
                <a:lnTo>
                  <a:pt x="4872" y="6198"/>
                </a:lnTo>
                <a:lnTo>
                  <a:pt x="4884" y="6190"/>
                </a:lnTo>
                <a:lnTo>
                  <a:pt x="4894" y="6186"/>
                </a:lnTo>
                <a:lnTo>
                  <a:pt x="4918" y="6174"/>
                </a:lnTo>
                <a:lnTo>
                  <a:pt x="4936" y="6164"/>
                </a:lnTo>
                <a:lnTo>
                  <a:pt x="4948" y="6156"/>
                </a:lnTo>
                <a:lnTo>
                  <a:pt x="4958" y="6146"/>
                </a:lnTo>
                <a:lnTo>
                  <a:pt x="4972" y="6132"/>
                </a:lnTo>
                <a:lnTo>
                  <a:pt x="4978" y="6128"/>
                </a:lnTo>
                <a:lnTo>
                  <a:pt x="4986" y="6124"/>
                </a:lnTo>
                <a:lnTo>
                  <a:pt x="4994" y="6122"/>
                </a:lnTo>
                <a:lnTo>
                  <a:pt x="4998" y="6122"/>
                </a:lnTo>
                <a:lnTo>
                  <a:pt x="5002" y="6124"/>
                </a:lnTo>
                <a:lnTo>
                  <a:pt x="5006" y="6126"/>
                </a:lnTo>
                <a:lnTo>
                  <a:pt x="5010" y="6126"/>
                </a:lnTo>
                <a:lnTo>
                  <a:pt x="5016" y="6126"/>
                </a:lnTo>
                <a:lnTo>
                  <a:pt x="5028" y="6124"/>
                </a:lnTo>
                <a:lnTo>
                  <a:pt x="5040" y="6122"/>
                </a:lnTo>
                <a:lnTo>
                  <a:pt x="5052" y="6122"/>
                </a:lnTo>
                <a:lnTo>
                  <a:pt x="5072" y="6122"/>
                </a:lnTo>
                <a:lnTo>
                  <a:pt x="5080" y="6120"/>
                </a:lnTo>
                <a:lnTo>
                  <a:pt x="5086" y="6120"/>
                </a:lnTo>
                <a:lnTo>
                  <a:pt x="5088" y="6116"/>
                </a:lnTo>
                <a:lnTo>
                  <a:pt x="5086" y="6110"/>
                </a:lnTo>
                <a:lnTo>
                  <a:pt x="5086" y="6108"/>
                </a:lnTo>
                <a:lnTo>
                  <a:pt x="5086" y="6104"/>
                </a:lnTo>
                <a:lnTo>
                  <a:pt x="5090" y="6098"/>
                </a:lnTo>
                <a:lnTo>
                  <a:pt x="5104" y="6086"/>
                </a:lnTo>
                <a:lnTo>
                  <a:pt x="5112" y="6080"/>
                </a:lnTo>
                <a:lnTo>
                  <a:pt x="5118" y="6072"/>
                </a:lnTo>
                <a:lnTo>
                  <a:pt x="5122" y="6064"/>
                </a:lnTo>
                <a:lnTo>
                  <a:pt x="5122" y="6060"/>
                </a:lnTo>
                <a:lnTo>
                  <a:pt x="5120" y="6056"/>
                </a:lnTo>
                <a:lnTo>
                  <a:pt x="5120" y="6046"/>
                </a:lnTo>
                <a:lnTo>
                  <a:pt x="5120" y="6036"/>
                </a:lnTo>
                <a:lnTo>
                  <a:pt x="5124" y="6028"/>
                </a:lnTo>
                <a:lnTo>
                  <a:pt x="5130" y="6018"/>
                </a:lnTo>
                <a:lnTo>
                  <a:pt x="5146" y="5994"/>
                </a:lnTo>
                <a:lnTo>
                  <a:pt x="5164" y="5964"/>
                </a:lnTo>
                <a:lnTo>
                  <a:pt x="5170" y="5948"/>
                </a:lnTo>
                <a:lnTo>
                  <a:pt x="5174" y="5932"/>
                </a:lnTo>
                <a:lnTo>
                  <a:pt x="5176" y="5920"/>
                </a:lnTo>
                <a:lnTo>
                  <a:pt x="5176" y="5908"/>
                </a:lnTo>
                <a:lnTo>
                  <a:pt x="5176" y="5898"/>
                </a:lnTo>
                <a:lnTo>
                  <a:pt x="5176" y="5888"/>
                </a:lnTo>
                <a:lnTo>
                  <a:pt x="5178" y="5882"/>
                </a:lnTo>
                <a:lnTo>
                  <a:pt x="5184" y="5878"/>
                </a:lnTo>
                <a:lnTo>
                  <a:pt x="5190" y="5872"/>
                </a:lnTo>
                <a:lnTo>
                  <a:pt x="5194" y="5864"/>
                </a:lnTo>
                <a:lnTo>
                  <a:pt x="5196" y="5854"/>
                </a:lnTo>
                <a:lnTo>
                  <a:pt x="5196" y="5842"/>
                </a:lnTo>
                <a:lnTo>
                  <a:pt x="5196" y="5816"/>
                </a:lnTo>
                <a:lnTo>
                  <a:pt x="5198" y="5802"/>
                </a:lnTo>
                <a:lnTo>
                  <a:pt x="5202" y="5786"/>
                </a:lnTo>
                <a:lnTo>
                  <a:pt x="5204" y="5772"/>
                </a:lnTo>
                <a:lnTo>
                  <a:pt x="5206" y="5762"/>
                </a:lnTo>
                <a:lnTo>
                  <a:pt x="5204" y="5752"/>
                </a:lnTo>
                <a:lnTo>
                  <a:pt x="5202" y="5742"/>
                </a:lnTo>
                <a:lnTo>
                  <a:pt x="5198" y="5726"/>
                </a:lnTo>
                <a:lnTo>
                  <a:pt x="5198" y="5716"/>
                </a:lnTo>
                <a:lnTo>
                  <a:pt x="5198" y="5706"/>
                </a:lnTo>
                <a:lnTo>
                  <a:pt x="5202" y="5634"/>
                </a:lnTo>
                <a:lnTo>
                  <a:pt x="5204" y="5618"/>
                </a:lnTo>
                <a:lnTo>
                  <a:pt x="5208" y="5606"/>
                </a:lnTo>
                <a:lnTo>
                  <a:pt x="5208" y="5604"/>
                </a:lnTo>
                <a:lnTo>
                  <a:pt x="5212" y="5602"/>
                </a:lnTo>
                <a:lnTo>
                  <a:pt x="5214" y="5604"/>
                </a:lnTo>
                <a:lnTo>
                  <a:pt x="5216" y="5608"/>
                </a:lnTo>
                <a:lnTo>
                  <a:pt x="5222" y="5618"/>
                </a:lnTo>
                <a:lnTo>
                  <a:pt x="5228" y="5622"/>
                </a:lnTo>
                <a:lnTo>
                  <a:pt x="5232" y="5622"/>
                </a:lnTo>
                <a:lnTo>
                  <a:pt x="5238" y="5616"/>
                </a:lnTo>
                <a:lnTo>
                  <a:pt x="5242" y="5608"/>
                </a:lnTo>
                <a:lnTo>
                  <a:pt x="5248" y="5594"/>
                </a:lnTo>
                <a:lnTo>
                  <a:pt x="5262" y="5558"/>
                </a:lnTo>
                <a:lnTo>
                  <a:pt x="5270" y="5540"/>
                </a:lnTo>
                <a:lnTo>
                  <a:pt x="5278" y="5528"/>
                </a:lnTo>
                <a:lnTo>
                  <a:pt x="5284" y="5520"/>
                </a:lnTo>
                <a:lnTo>
                  <a:pt x="5290" y="5512"/>
                </a:lnTo>
                <a:lnTo>
                  <a:pt x="5306" y="5496"/>
                </a:lnTo>
                <a:lnTo>
                  <a:pt x="5316" y="5484"/>
                </a:lnTo>
                <a:lnTo>
                  <a:pt x="5328" y="5466"/>
                </a:lnTo>
                <a:lnTo>
                  <a:pt x="5348" y="5428"/>
                </a:lnTo>
                <a:lnTo>
                  <a:pt x="5356" y="5412"/>
                </a:lnTo>
                <a:lnTo>
                  <a:pt x="5364" y="5398"/>
                </a:lnTo>
                <a:lnTo>
                  <a:pt x="5368" y="5384"/>
                </a:lnTo>
                <a:lnTo>
                  <a:pt x="5370" y="5370"/>
                </a:lnTo>
                <a:lnTo>
                  <a:pt x="5370" y="5356"/>
                </a:lnTo>
                <a:lnTo>
                  <a:pt x="5370" y="5340"/>
                </a:lnTo>
                <a:lnTo>
                  <a:pt x="5366" y="5308"/>
                </a:lnTo>
                <a:lnTo>
                  <a:pt x="5362" y="5282"/>
                </a:lnTo>
                <a:lnTo>
                  <a:pt x="5358" y="5270"/>
                </a:lnTo>
                <a:lnTo>
                  <a:pt x="5354" y="5260"/>
                </a:lnTo>
                <a:lnTo>
                  <a:pt x="5348" y="5250"/>
                </a:lnTo>
                <a:lnTo>
                  <a:pt x="5340" y="5242"/>
                </a:lnTo>
                <a:close/>
                <a:moveTo>
                  <a:pt x="3590" y="2808"/>
                </a:moveTo>
                <a:lnTo>
                  <a:pt x="3590" y="2808"/>
                </a:lnTo>
                <a:lnTo>
                  <a:pt x="3570" y="2824"/>
                </a:lnTo>
                <a:lnTo>
                  <a:pt x="3558" y="2834"/>
                </a:lnTo>
                <a:lnTo>
                  <a:pt x="3548" y="2840"/>
                </a:lnTo>
                <a:lnTo>
                  <a:pt x="3538" y="2844"/>
                </a:lnTo>
                <a:lnTo>
                  <a:pt x="3526" y="2850"/>
                </a:lnTo>
                <a:lnTo>
                  <a:pt x="3510" y="2860"/>
                </a:lnTo>
                <a:lnTo>
                  <a:pt x="3488" y="2870"/>
                </a:lnTo>
                <a:lnTo>
                  <a:pt x="3468" y="2878"/>
                </a:lnTo>
                <a:lnTo>
                  <a:pt x="3448" y="2882"/>
                </a:lnTo>
                <a:lnTo>
                  <a:pt x="3434" y="2882"/>
                </a:lnTo>
                <a:lnTo>
                  <a:pt x="3426" y="2880"/>
                </a:lnTo>
                <a:lnTo>
                  <a:pt x="3424" y="2878"/>
                </a:lnTo>
                <a:lnTo>
                  <a:pt x="3426" y="2878"/>
                </a:lnTo>
                <a:lnTo>
                  <a:pt x="3430" y="2876"/>
                </a:lnTo>
                <a:lnTo>
                  <a:pt x="3434" y="2874"/>
                </a:lnTo>
                <a:lnTo>
                  <a:pt x="3436" y="2874"/>
                </a:lnTo>
                <a:lnTo>
                  <a:pt x="3434" y="2872"/>
                </a:lnTo>
                <a:lnTo>
                  <a:pt x="3428" y="2870"/>
                </a:lnTo>
                <a:lnTo>
                  <a:pt x="3418" y="2870"/>
                </a:lnTo>
                <a:lnTo>
                  <a:pt x="3410" y="2868"/>
                </a:lnTo>
                <a:lnTo>
                  <a:pt x="3408" y="2868"/>
                </a:lnTo>
                <a:lnTo>
                  <a:pt x="3406" y="2866"/>
                </a:lnTo>
                <a:lnTo>
                  <a:pt x="3408" y="2860"/>
                </a:lnTo>
                <a:lnTo>
                  <a:pt x="3410" y="2856"/>
                </a:lnTo>
                <a:lnTo>
                  <a:pt x="3414" y="2850"/>
                </a:lnTo>
                <a:lnTo>
                  <a:pt x="3416" y="2840"/>
                </a:lnTo>
                <a:lnTo>
                  <a:pt x="3420" y="2832"/>
                </a:lnTo>
                <a:lnTo>
                  <a:pt x="3424" y="2828"/>
                </a:lnTo>
                <a:lnTo>
                  <a:pt x="3426" y="2826"/>
                </a:lnTo>
                <a:lnTo>
                  <a:pt x="3430" y="2818"/>
                </a:lnTo>
                <a:lnTo>
                  <a:pt x="3434" y="2812"/>
                </a:lnTo>
                <a:lnTo>
                  <a:pt x="3436" y="2810"/>
                </a:lnTo>
                <a:lnTo>
                  <a:pt x="3440" y="2812"/>
                </a:lnTo>
                <a:lnTo>
                  <a:pt x="3440" y="2818"/>
                </a:lnTo>
                <a:lnTo>
                  <a:pt x="3446" y="2820"/>
                </a:lnTo>
                <a:lnTo>
                  <a:pt x="3448" y="2822"/>
                </a:lnTo>
                <a:lnTo>
                  <a:pt x="3450" y="2826"/>
                </a:lnTo>
                <a:lnTo>
                  <a:pt x="3448" y="2828"/>
                </a:lnTo>
                <a:lnTo>
                  <a:pt x="3442" y="2832"/>
                </a:lnTo>
                <a:lnTo>
                  <a:pt x="3432" y="2832"/>
                </a:lnTo>
                <a:lnTo>
                  <a:pt x="3426" y="2834"/>
                </a:lnTo>
                <a:lnTo>
                  <a:pt x="3424" y="2834"/>
                </a:lnTo>
                <a:lnTo>
                  <a:pt x="3422" y="2838"/>
                </a:lnTo>
                <a:lnTo>
                  <a:pt x="3422" y="2840"/>
                </a:lnTo>
                <a:lnTo>
                  <a:pt x="3422" y="2844"/>
                </a:lnTo>
                <a:lnTo>
                  <a:pt x="3426" y="2846"/>
                </a:lnTo>
                <a:lnTo>
                  <a:pt x="3428" y="2848"/>
                </a:lnTo>
                <a:lnTo>
                  <a:pt x="3432" y="2848"/>
                </a:lnTo>
                <a:lnTo>
                  <a:pt x="3440" y="2848"/>
                </a:lnTo>
                <a:lnTo>
                  <a:pt x="3442" y="2850"/>
                </a:lnTo>
                <a:lnTo>
                  <a:pt x="3444" y="2850"/>
                </a:lnTo>
                <a:lnTo>
                  <a:pt x="3446" y="2848"/>
                </a:lnTo>
                <a:lnTo>
                  <a:pt x="3450" y="2844"/>
                </a:lnTo>
                <a:lnTo>
                  <a:pt x="3456" y="2840"/>
                </a:lnTo>
                <a:lnTo>
                  <a:pt x="3468" y="2836"/>
                </a:lnTo>
                <a:lnTo>
                  <a:pt x="3472" y="2832"/>
                </a:lnTo>
                <a:lnTo>
                  <a:pt x="3474" y="2828"/>
                </a:lnTo>
                <a:lnTo>
                  <a:pt x="3482" y="2820"/>
                </a:lnTo>
                <a:lnTo>
                  <a:pt x="3488" y="2816"/>
                </a:lnTo>
                <a:lnTo>
                  <a:pt x="3496" y="2814"/>
                </a:lnTo>
                <a:lnTo>
                  <a:pt x="3506" y="2812"/>
                </a:lnTo>
                <a:lnTo>
                  <a:pt x="3518" y="2814"/>
                </a:lnTo>
                <a:lnTo>
                  <a:pt x="3536" y="2818"/>
                </a:lnTo>
                <a:lnTo>
                  <a:pt x="3538" y="2818"/>
                </a:lnTo>
                <a:lnTo>
                  <a:pt x="3534" y="2814"/>
                </a:lnTo>
                <a:lnTo>
                  <a:pt x="3532" y="2812"/>
                </a:lnTo>
                <a:lnTo>
                  <a:pt x="3532" y="2810"/>
                </a:lnTo>
                <a:lnTo>
                  <a:pt x="3536" y="2806"/>
                </a:lnTo>
                <a:lnTo>
                  <a:pt x="3542" y="2804"/>
                </a:lnTo>
                <a:lnTo>
                  <a:pt x="3560" y="2800"/>
                </a:lnTo>
                <a:lnTo>
                  <a:pt x="3580" y="2800"/>
                </a:lnTo>
                <a:lnTo>
                  <a:pt x="3584" y="2800"/>
                </a:lnTo>
                <a:lnTo>
                  <a:pt x="3586" y="2796"/>
                </a:lnTo>
                <a:lnTo>
                  <a:pt x="3586" y="2794"/>
                </a:lnTo>
                <a:lnTo>
                  <a:pt x="3586" y="2790"/>
                </a:lnTo>
                <a:lnTo>
                  <a:pt x="3588" y="2790"/>
                </a:lnTo>
                <a:lnTo>
                  <a:pt x="3590" y="2790"/>
                </a:lnTo>
                <a:lnTo>
                  <a:pt x="3592" y="2792"/>
                </a:lnTo>
                <a:lnTo>
                  <a:pt x="3594" y="2798"/>
                </a:lnTo>
                <a:lnTo>
                  <a:pt x="3592" y="2804"/>
                </a:lnTo>
                <a:lnTo>
                  <a:pt x="3590" y="2808"/>
                </a:lnTo>
                <a:close/>
                <a:moveTo>
                  <a:pt x="3578" y="2752"/>
                </a:moveTo>
                <a:lnTo>
                  <a:pt x="3578" y="2752"/>
                </a:lnTo>
                <a:lnTo>
                  <a:pt x="3586" y="2746"/>
                </a:lnTo>
                <a:lnTo>
                  <a:pt x="3596" y="2742"/>
                </a:lnTo>
                <a:lnTo>
                  <a:pt x="3626" y="2738"/>
                </a:lnTo>
                <a:lnTo>
                  <a:pt x="3638" y="2734"/>
                </a:lnTo>
                <a:lnTo>
                  <a:pt x="3642" y="2734"/>
                </a:lnTo>
                <a:lnTo>
                  <a:pt x="3656" y="2742"/>
                </a:lnTo>
                <a:lnTo>
                  <a:pt x="3662" y="2744"/>
                </a:lnTo>
                <a:lnTo>
                  <a:pt x="3666" y="2744"/>
                </a:lnTo>
                <a:lnTo>
                  <a:pt x="3668" y="2742"/>
                </a:lnTo>
                <a:lnTo>
                  <a:pt x="3670" y="2740"/>
                </a:lnTo>
                <a:lnTo>
                  <a:pt x="3672" y="2734"/>
                </a:lnTo>
                <a:lnTo>
                  <a:pt x="3674" y="2730"/>
                </a:lnTo>
                <a:lnTo>
                  <a:pt x="3678" y="2726"/>
                </a:lnTo>
                <a:lnTo>
                  <a:pt x="3686" y="2722"/>
                </a:lnTo>
                <a:lnTo>
                  <a:pt x="3696" y="2718"/>
                </a:lnTo>
                <a:lnTo>
                  <a:pt x="3706" y="2714"/>
                </a:lnTo>
                <a:lnTo>
                  <a:pt x="3716" y="2710"/>
                </a:lnTo>
                <a:lnTo>
                  <a:pt x="3716" y="2714"/>
                </a:lnTo>
                <a:lnTo>
                  <a:pt x="3712" y="2718"/>
                </a:lnTo>
                <a:lnTo>
                  <a:pt x="3708" y="2720"/>
                </a:lnTo>
                <a:lnTo>
                  <a:pt x="3702" y="2724"/>
                </a:lnTo>
                <a:lnTo>
                  <a:pt x="3698" y="2726"/>
                </a:lnTo>
                <a:lnTo>
                  <a:pt x="3696" y="2730"/>
                </a:lnTo>
                <a:lnTo>
                  <a:pt x="3696" y="2732"/>
                </a:lnTo>
                <a:lnTo>
                  <a:pt x="3700" y="2736"/>
                </a:lnTo>
                <a:lnTo>
                  <a:pt x="3702" y="2740"/>
                </a:lnTo>
                <a:lnTo>
                  <a:pt x="3702" y="2742"/>
                </a:lnTo>
                <a:lnTo>
                  <a:pt x="3700" y="2746"/>
                </a:lnTo>
                <a:lnTo>
                  <a:pt x="3700" y="2752"/>
                </a:lnTo>
                <a:lnTo>
                  <a:pt x="3700" y="2758"/>
                </a:lnTo>
                <a:lnTo>
                  <a:pt x="3696" y="2762"/>
                </a:lnTo>
                <a:lnTo>
                  <a:pt x="3690" y="2764"/>
                </a:lnTo>
                <a:lnTo>
                  <a:pt x="3684" y="2770"/>
                </a:lnTo>
                <a:lnTo>
                  <a:pt x="3680" y="2774"/>
                </a:lnTo>
                <a:lnTo>
                  <a:pt x="3676" y="2776"/>
                </a:lnTo>
                <a:lnTo>
                  <a:pt x="3662" y="2778"/>
                </a:lnTo>
                <a:lnTo>
                  <a:pt x="3650" y="2776"/>
                </a:lnTo>
                <a:lnTo>
                  <a:pt x="3638" y="2774"/>
                </a:lnTo>
                <a:lnTo>
                  <a:pt x="3628" y="2772"/>
                </a:lnTo>
                <a:lnTo>
                  <a:pt x="3616" y="2770"/>
                </a:lnTo>
                <a:lnTo>
                  <a:pt x="3604" y="2770"/>
                </a:lnTo>
                <a:lnTo>
                  <a:pt x="3596" y="2774"/>
                </a:lnTo>
                <a:lnTo>
                  <a:pt x="3588" y="2778"/>
                </a:lnTo>
                <a:lnTo>
                  <a:pt x="3582" y="2780"/>
                </a:lnTo>
                <a:lnTo>
                  <a:pt x="3574" y="2782"/>
                </a:lnTo>
                <a:lnTo>
                  <a:pt x="3568" y="2782"/>
                </a:lnTo>
                <a:lnTo>
                  <a:pt x="3562" y="2780"/>
                </a:lnTo>
                <a:lnTo>
                  <a:pt x="3560" y="2780"/>
                </a:lnTo>
                <a:lnTo>
                  <a:pt x="3558" y="2776"/>
                </a:lnTo>
                <a:lnTo>
                  <a:pt x="3558" y="2772"/>
                </a:lnTo>
                <a:lnTo>
                  <a:pt x="3560" y="2768"/>
                </a:lnTo>
                <a:lnTo>
                  <a:pt x="3566" y="2760"/>
                </a:lnTo>
                <a:lnTo>
                  <a:pt x="3570" y="2756"/>
                </a:lnTo>
                <a:lnTo>
                  <a:pt x="3574" y="2756"/>
                </a:lnTo>
                <a:lnTo>
                  <a:pt x="3578" y="2752"/>
                </a:lnTo>
                <a:close/>
                <a:moveTo>
                  <a:pt x="3092" y="2546"/>
                </a:moveTo>
                <a:lnTo>
                  <a:pt x="3092" y="2546"/>
                </a:lnTo>
                <a:lnTo>
                  <a:pt x="3106" y="2534"/>
                </a:lnTo>
                <a:lnTo>
                  <a:pt x="3118" y="2526"/>
                </a:lnTo>
                <a:lnTo>
                  <a:pt x="3160" y="2506"/>
                </a:lnTo>
                <a:lnTo>
                  <a:pt x="3164" y="2504"/>
                </a:lnTo>
                <a:lnTo>
                  <a:pt x="3168" y="2500"/>
                </a:lnTo>
                <a:lnTo>
                  <a:pt x="3172" y="2496"/>
                </a:lnTo>
                <a:lnTo>
                  <a:pt x="3176" y="2484"/>
                </a:lnTo>
                <a:lnTo>
                  <a:pt x="3180" y="2478"/>
                </a:lnTo>
                <a:lnTo>
                  <a:pt x="3186" y="2474"/>
                </a:lnTo>
                <a:lnTo>
                  <a:pt x="3188" y="2474"/>
                </a:lnTo>
                <a:lnTo>
                  <a:pt x="3190" y="2474"/>
                </a:lnTo>
                <a:lnTo>
                  <a:pt x="3190" y="2478"/>
                </a:lnTo>
                <a:lnTo>
                  <a:pt x="3190" y="2482"/>
                </a:lnTo>
                <a:lnTo>
                  <a:pt x="3188" y="2486"/>
                </a:lnTo>
                <a:lnTo>
                  <a:pt x="3192" y="2484"/>
                </a:lnTo>
                <a:lnTo>
                  <a:pt x="3196" y="2476"/>
                </a:lnTo>
                <a:lnTo>
                  <a:pt x="3202" y="2464"/>
                </a:lnTo>
                <a:lnTo>
                  <a:pt x="3206" y="2456"/>
                </a:lnTo>
                <a:lnTo>
                  <a:pt x="3208" y="2456"/>
                </a:lnTo>
                <a:lnTo>
                  <a:pt x="3210" y="2462"/>
                </a:lnTo>
                <a:lnTo>
                  <a:pt x="3206" y="2470"/>
                </a:lnTo>
                <a:lnTo>
                  <a:pt x="3204" y="2478"/>
                </a:lnTo>
                <a:lnTo>
                  <a:pt x="3216" y="2472"/>
                </a:lnTo>
                <a:lnTo>
                  <a:pt x="3220" y="2468"/>
                </a:lnTo>
                <a:lnTo>
                  <a:pt x="3220" y="2466"/>
                </a:lnTo>
                <a:lnTo>
                  <a:pt x="3218" y="2458"/>
                </a:lnTo>
                <a:lnTo>
                  <a:pt x="3216" y="2452"/>
                </a:lnTo>
                <a:lnTo>
                  <a:pt x="3216" y="2450"/>
                </a:lnTo>
                <a:lnTo>
                  <a:pt x="3218" y="2448"/>
                </a:lnTo>
                <a:lnTo>
                  <a:pt x="3220" y="2448"/>
                </a:lnTo>
                <a:lnTo>
                  <a:pt x="3224" y="2448"/>
                </a:lnTo>
                <a:lnTo>
                  <a:pt x="3236" y="2454"/>
                </a:lnTo>
                <a:lnTo>
                  <a:pt x="3248" y="2458"/>
                </a:lnTo>
                <a:lnTo>
                  <a:pt x="3254" y="2460"/>
                </a:lnTo>
                <a:lnTo>
                  <a:pt x="3260" y="2460"/>
                </a:lnTo>
                <a:lnTo>
                  <a:pt x="3268" y="2460"/>
                </a:lnTo>
                <a:lnTo>
                  <a:pt x="3272" y="2462"/>
                </a:lnTo>
                <a:lnTo>
                  <a:pt x="3276" y="2462"/>
                </a:lnTo>
                <a:lnTo>
                  <a:pt x="3284" y="2462"/>
                </a:lnTo>
                <a:lnTo>
                  <a:pt x="3288" y="2462"/>
                </a:lnTo>
                <a:lnTo>
                  <a:pt x="3292" y="2466"/>
                </a:lnTo>
                <a:lnTo>
                  <a:pt x="3296" y="2482"/>
                </a:lnTo>
                <a:lnTo>
                  <a:pt x="3300" y="2490"/>
                </a:lnTo>
                <a:lnTo>
                  <a:pt x="3302" y="2498"/>
                </a:lnTo>
                <a:lnTo>
                  <a:pt x="3308" y="2504"/>
                </a:lnTo>
                <a:lnTo>
                  <a:pt x="3316" y="2510"/>
                </a:lnTo>
                <a:lnTo>
                  <a:pt x="3322" y="2510"/>
                </a:lnTo>
                <a:lnTo>
                  <a:pt x="3328" y="2510"/>
                </a:lnTo>
                <a:lnTo>
                  <a:pt x="3340" y="2508"/>
                </a:lnTo>
                <a:lnTo>
                  <a:pt x="3344" y="2508"/>
                </a:lnTo>
                <a:lnTo>
                  <a:pt x="3348" y="2510"/>
                </a:lnTo>
                <a:lnTo>
                  <a:pt x="3350" y="2514"/>
                </a:lnTo>
                <a:lnTo>
                  <a:pt x="3348" y="2520"/>
                </a:lnTo>
                <a:lnTo>
                  <a:pt x="3344" y="2528"/>
                </a:lnTo>
                <a:lnTo>
                  <a:pt x="3346" y="2532"/>
                </a:lnTo>
                <a:lnTo>
                  <a:pt x="3358" y="2542"/>
                </a:lnTo>
                <a:lnTo>
                  <a:pt x="3360" y="2546"/>
                </a:lnTo>
                <a:lnTo>
                  <a:pt x="3360" y="2550"/>
                </a:lnTo>
                <a:lnTo>
                  <a:pt x="3358" y="2556"/>
                </a:lnTo>
                <a:lnTo>
                  <a:pt x="3356" y="2564"/>
                </a:lnTo>
                <a:lnTo>
                  <a:pt x="3356" y="2566"/>
                </a:lnTo>
                <a:lnTo>
                  <a:pt x="3358" y="2568"/>
                </a:lnTo>
                <a:lnTo>
                  <a:pt x="3362" y="2570"/>
                </a:lnTo>
                <a:lnTo>
                  <a:pt x="3364" y="2570"/>
                </a:lnTo>
                <a:lnTo>
                  <a:pt x="3366" y="2570"/>
                </a:lnTo>
                <a:lnTo>
                  <a:pt x="3368" y="2572"/>
                </a:lnTo>
                <a:lnTo>
                  <a:pt x="3370" y="2574"/>
                </a:lnTo>
                <a:lnTo>
                  <a:pt x="3368" y="2576"/>
                </a:lnTo>
                <a:lnTo>
                  <a:pt x="3364" y="2578"/>
                </a:lnTo>
                <a:lnTo>
                  <a:pt x="3364" y="2582"/>
                </a:lnTo>
                <a:lnTo>
                  <a:pt x="3362" y="2586"/>
                </a:lnTo>
                <a:lnTo>
                  <a:pt x="3362" y="2590"/>
                </a:lnTo>
                <a:lnTo>
                  <a:pt x="3366" y="2592"/>
                </a:lnTo>
                <a:lnTo>
                  <a:pt x="3372" y="2592"/>
                </a:lnTo>
                <a:lnTo>
                  <a:pt x="3380" y="2590"/>
                </a:lnTo>
                <a:lnTo>
                  <a:pt x="3382" y="2592"/>
                </a:lnTo>
                <a:lnTo>
                  <a:pt x="3382" y="2596"/>
                </a:lnTo>
                <a:lnTo>
                  <a:pt x="3382" y="2602"/>
                </a:lnTo>
                <a:lnTo>
                  <a:pt x="3386" y="2604"/>
                </a:lnTo>
                <a:lnTo>
                  <a:pt x="3392" y="2604"/>
                </a:lnTo>
                <a:lnTo>
                  <a:pt x="3402" y="2608"/>
                </a:lnTo>
                <a:lnTo>
                  <a:pt x="3416" y="2612"/>
                </a:lnTo>
                <a:lnTo>
                  <a:pt x="3432" y="2612"/>
                </a:lnTo>
                <a:lnTo>
                  <a:pt x="3446" y="2614"/>
                </a:lnTo>
                <a:lnTo>
                  <a:pt x="3460" y="2616"/>
                </a:lnTo>
                <a:lnTo>
                  <a:pt x="3470" y="2616"/>
                </a:lnTo>
                <a:lnTo>
                  <a:pt x="3478" y="2616"/>
                </a:lnTo>
                <a:lnTo>
                  <a:pt x="3484" y="2616"/>
                </a:lnTo>
                <a:lnTo>
                  <a:pt x="3484" y="2618"/>
                </a:lnTo>
                <a:lnTo>
                  <a:pt x="3484" y="2620"/>
                </a:lnTo>
                <a:lnTo>
                  <a:pt x="3484" y="2622"/>
                </a:lnTo>
                <a:lnTo>
                  <a:pt x="3484" y="2624"/>
                </a:lnTo>
                <a:lnTo>
                  <a:pt x="3490" y="2626"/>
                </a:lnTo>
                <a:lnTo>
                  <a:pt x="3508" y="2626"/>
                </a:lnTo>
                <a:lnTo>
                  <a:pt x="3514" y="2626"/>
                </a:lnTo>
                <a:lnTo>
                  <a:pt x="3518" y="2630"/>
                </a:lnTo>
                <a:lnTo>
                  <a:pt x="3526" y="2644"/>
                </a:lnTo>
                <a:lnTo>
                  <a:pt x="3532" y="2654"/>
                </a:lnTo>
                <a:lnTo>
                  <a:pt x="3536" y="2658"/>
                </a:lnTo>
                <a:lnTo>
                  <a:pt x="3538" y="2658"/>
                </a:lnTo>
                <a:lnTo>
                  <a:pt x="3540" y="2656"/>
                </a:lnTo>
                <a:lnTo>
                  <a:pt x="3542" y="2656"/>
                </a:lnTo>
                <a:lnTo>
                  <a:pt x="3544" y="2660"/>
                </a:lnTo>
                <a:lnTo>
                  <a:pt x="3544" y="2666"/>
                </a:lnTo>
                <a:lnTo>
                  <a:pt x="3544" y="2670"/>
                </a:lnTo>
                <a:lnTo>
                  <a:pt x="3546" y="2674"/>
                </a:lnTo>
                <a:lnTo>
                  <a:pt x="3552" y="2682"/>
                </a:lnTo>
                <a:lnTo>
                  <a:pt x="3558" y="2688"/>
                </a:lnTo>
                <a:lnTo>
                  <a:pt x="3560" y="2694"/>
                </a:lnTo>
                <a:lnTo>
                  <a:pt x="3560" y="2696"/>
                </a:lnTo>
                <a:lnTo>
                  <a:pt x="3558" y="2696"/>
                </a:lnTo>
                <a:lnTo>
                  <a:pt x="3554" y="2694"/>
                </a:lnTo>
                <a:lnTo>
                  <a:pt x="3548" y="2690"/>
                </a:lnTo>
                <a:lnTo>
                  <a:pt x="3546" y="2688"/>
                </a:lnTo>
                <a:lnTo>
                  <a:pt x="3544" y="2690"/>
                </a:lnTo>
                <a:lnTo>
                  <a:pt x="3544" y="2692"/>
                </a:lnTo>
                <a:lnTo>
                  <a:pt x="3544" y="2694"/>
                </a:lnTo>
                <a:lnTo>
                  <a:pt x="3546" y="2700"/>
                </a:lnTo>
                <a:lnTo>
                  <a:pt x="3548" y="2704"/>
                </a:lnTo>
                <a:lnTo>
                  <a:pt x="3548" y="2708"/>
                </a:lnTo>
                <a:lnTo>
                  <a:pt x="3546" y="2710"/>
                </a:lnTo>
                <a:lnTo>
                  <a:pt x="3542" y="2710"/>
                </a:lnTo>
                <a:lnTo>
                  <a:pt x="3538" y="2710"/>
                </a:lnTo>
                <a:lnTo>
                  <a:pt x="3530" y="2704"/>
                </a:lnTo>
                <a:lnTo>
                  <a:pt x="3520" y="2698"/>
                </a:lnTo>
                <a:lnTo>
                  <a:pt x="3516" y="2698"/>
                </a:lnTo>
                <a:lnTo>
                  <a:pt x="3514" y="2700"/>
                </a:lnTo>
                <a:lnTo>
                  <a:pt x="3510" y="2702"/>
                </a:lnTo>
                <a:lnTo>
                  <a:pt x="3510" y="2698"/>
                </a:lnTo>
                <a:lnTo>
                  <a:pt x="3508" y="2694"/>
                </a:lnTo>
                <a:lnTo>
                  <a:pt x="3508" y="2692"/>
                </a:lnTo>
                <a:lnTo>
                  <a:pt x="3506" y="2694"/>
                </a:lnTo>
                <a:lnTo>
                  <a:pt x="3502" y="2694"/>
                </a:lnTo>
                <a:lnTo>
                  <a:pt x="3502" y="2692"/>
                </a:lnTo>
                <a:lnTo>
                  <a:pt x="3504" y="2688"/>
                </a:lnTo>
                <a:lnTo>
                  <a:pt x="3506" y="2684"/>
                </a:lnTo>
                <a:lnTo>
                  <a:pt x="3502" y="2682"/>
                </a:lnTo>
                <a:lnTo>
                  <a:pt x="3498" y="2682"/>
                </a:lnTo>
                <a:lnTo>
                  <a:pt x="3496" y="2678"/>
                </a:lnTo>
                <a:lnTo>
                  <a:pt x="3496" y="2674"/>
                </a:lnTo>
                <a:lnTo>
                  <a:pt x="3494" y="2668"/>
                </a:lnTo>
                <a:lnTo>
                  <a:pt x="3494" y="2666"/>
                </a:lnTo>
                <a:lnTo>
                  <a:pt x="3492" y="2666"/>
                </a:lnTo>
                <a:lnTo>
                  <a:pt x="3486" y="2666"/>
                </a:lnTo>
                <a:lnTo>
                  <a:pt x="3482" y="2664"/>
                </a:lnTo>
                <a:lnTo>
                  <a:pt x="3480" y="2664"/>
                </a:lnTo>
                <a:lnTo>
                  <a:pt x="3478" y="2664"/>
                </a:lnTo>
                <a:lnTo>
                  <a:pt x="3480" y="2668"/>
                </a:lnTo>
                <a:lnTo>
                  <a:pt x="3486" y="2674"/>
                </a:lnTo>
                <a:lnTo>
                  <a:pt x="3492" y="2684"/>
                </a:lnTo>
                <a:lnTo>
                  <a:pt x="3496" y="2694"/>
                </a:lnTo>
                <a:lnTo>
                  <a:pt x="3496" y="2700"/>
                </a:lnTo>
                <a:lnTo>
                  <a:pt x="3494" y="2706"/>
                </a:lnTo>
                <a:lnTo>
                  <a:pt x="3486" y="2714"/>
                </a:lnTo>
                <a:lnTo>
                  <a:pt x="3482" y="2720"/>
                </a:lnTo>
                <a:lnTo>
                  <a:pt x="3480" y="2728"/>
                </a:lnTo>
                <a:lnTo>
                  <a:pt x="3478" y="2736"/>
                </a:lnTo>
                <a:lnTo>
                  <a:pt x="3478" y="2746"/>
                </a:lnTo>
                <a:lnTo>
                  <a:pt x="3478" y="2764"/>
                </a:lnTo>
                <a:lnTo>
                  <a:pt x="3476" y="2772"/>
                </a:lnTo>
                <a:lnTo>
                  <a:pt x="3474" y="2776"/>
                </a:lnTo>
                <a:lnTo>
                  <a:pt x="3470" y="2780"/>
                </a:lnTo>
                <a:lnTo>
                  <a:pt x="3464" y="2784"/>
                </a:lnTo>
                <a:lnTo>
                  <a:pt x="3450" y="2792"/>
                </a:lnTo>
                <a:lnTo>
                  <a:pt x="3444" y="2778"/>
                </a:lnTo>
                <a:lnTo>
                  <a:pt x="3440" y="2758"/>
                </a:lnTo>
                <a:lnTo>
                  <a:pt x="3438" y="2748"/>
                </a:lnTo>
                <a:lnTo>
                  <a:pt x="3434" y="2740"/>
                </a:lnTo>
                <a:lnTo>
                  <a:pt x="3430" y="2736"/>
                </a:lnTo>
                <a:lnTo>
                  <a:pt x="3424" y="2734"/>
                </a:lnTo>
                <a:lnTo>
                  <a:pt x="3418" y="2736"/>
                </a:lnTo>
                <a:lnTo>
                  <a:pt x="3414" y="2740"/>
                </a:lnTo>
                <a:lnTo>
                  <a:pt x="3408" y="2748"/>
                </a:lnTo>
                <a:lnTo>
                  <a:pt x="3404" y="2754"/>
                </a:lnTo>
                <a:lnTo>
                  <a:pt x="3402" y="2758"/>
                </a:lnTo>
                <a:lnTo>
                  <a:pt x="3398" y="2758"/>
                </a:lnTo>
                <a:lnTo>
                  <a:pt x="3394" y="2758"/>
                </a:lnTo>
                <a:lnTo>
                  <a:pt x="3392" y="2756"/>
                </a:lnTo>
                <a:lnTo>
                  <a:pt x="3388" y="2750"/>
                </a:lnTo>
                <a:lnTo>
                  <a:pt x="3390" y="2742"/>
                </a:lnTo>
                <a:lnTo>
                  <a:pt x="3392" y="2738"/>
                </a:lnTo>
                <a:lnTo>
                  <a:pt x="3394" y="2734"/>
                </a:lnTo>
                <a:lnTo>
                  <a:pt x="3402" y="2730"/>
                </a:lnTo>
                <a:lnTo>
                  <a:pt x="3406" y="2724"/>
                </a:lnTo>
                <a:lnTo>
                  <a:pt x="3410" y="2716"/>
                </a:lnTo>
                <a:lnTo>
                  <a:pt x="3412" y="2704"/>
                </a:lnTo>
                <a:lnTo>
                  <a:pt x="3414" y="2698"/>
                </a:lnTo>
                <a:lnTo>
                  <a:pt x="3412" y="2692"/>
                </a:lnTo>
                <a:lnTo>
                  <a:pt x="3410" y="2684"/>
                </a:lnTo>
                <a:lnTo>
                  <a:pt x="3408" y="2680"/>
                </a:lnTo>
                <a:lnTo>
                  <a:pt x="3408" y="2678"/>
                </a:lnTo>
                <a:lnTo>
                  <a:pt x="3412" y="2676"/>
                </a:lnTo>
                <a:lnTo>
                  <a:pt x="3414" y="2676"/>
                </a:lnTo>
                <a:lnTo>
                  <a:pt x="3414" y="2672"/>
                </a:lnTo>
                <a:lnTo>
                  <a:pt x="3412" y="2666"/>
                </a:lnTo>
                <a:lnTo>
                  <a:pt x="3402" y="2660"/>
                </a:lnTo>
                <a:lnTo>
                  <a:pt x="3392" y="2656"/>
                </a:lnTo>
                <a:lnTo>
                  <a:pt x="3384" y="2652"/>
                </a:lnTo>
                <a:lnTo>
                  <a:pt x="3380" y="2648"/>
                </a:lnTo>
                <a:lnTo>
                  <a:pt x="3378" y="2644"/>
                </a:lnTo>
                <a:lnTo>
                  <a:pt x="3374" y="2644"/>
                </a:lnTo>
                <a:lnTo>
                  <a:pt x="3366" y="2642"/>
                </a:lnTo>
                <a:lnTo>
                  <a:pt x="3362" y="2638"/>
                </a:lnTo>
                <a:lnTo>
                  <a:pt x="3358" y="2636"/>
                </a:lnTo>
                <a:lnTo>
                  <a:pt x="3356" y="2636"/>
                </a:lnTo>
                <a:lnTo>
                  <a:pt x="3352" y="2638"/>
                </a:lnTo>
                <a:lnTo>
                  <a:pt x="3346" y="2642"/>
                </a:lnTo>
                <a:lnTo>
                  <a:pt x="3342" y="2646"/>
                </a:lnTo>
                <a:lnTo>
                  <a:pt x="3342" y="2648"/>
                </a:lnTo>
                <a:lnTo>
                  <a:pt x="3342" y="2652"/>
                </a:lnTo>
                <a:lnTo>
                  <a:pt x="3344" y="2654"/>
                </a:lnTo>
                <a:lnTo>
                  <a:pt x="3346" y="2656"/>
                </a:lnTo>
                <a:lnTo>
                  <a:pt x="3340" y="2658"/>
                </a:lnTo>
                <a:lnTo>
                  <a:pt x="3334" y="2662"/>
                </a:lnTo>
                <a:lnTo>
                  <a:pt x="3330" y="2666"/>
                </a:lnTo>
                <a:lnTo>
                  <a:pt x="3328" y="2670"/>
                </a:lnTo>
                <a:lnTo>
                  <a:pt x="3328" y="2676"/>
                </a:lnTo>
                <a:lnTo>
                  <a:pt x="3326" y="2686"/>
                </a:lnTo>
                <a:lnTo>
                  <a:pt x="3324" y="2690"/>
                </a:lnTo>
                <a:lnTo>
                  <a:pt x="3322" y="2692"/>
                </a:lnTo>
                <a:lnTo>
                  <a:pt x="3320" y="2690"/>
                </a:lnTo>
                <a:lnTo>
                  <a:pt x="3318" y="2686"/>
                </a:lnTo>
                <a:lnTo>
                  <a:pt x="3318" y="2678"/>
                </a:lnTo>
                <a:lnTo>
                  <a:pt x="3318" y="2674"/>
                </a:lnTo>
                <a:lnTo>
                  <a:pt x="3318" y="2672"/>
                </a:lnTo>
                <a:lnTo>
                  <a:pt x="3314" y="2676"/>
                </a:lnTo>
                <a:lnTo>
                  <a:pt x="3308" y="2682"/>
                </a:lnTo>
                <a:lnTo>
                  <a:pt x="3300" y="2692"/>
                </a:lnTo>
                <a:lnTo>
                  <a:pt x="3296" y="2694"/>
                </a:lnTo>
                <a:lnTo>
                  <a:pt x="3294" y="2696"/>
                </a:lnTo>
                <a:lnTo>
                  <a:pt x="3296" y="2704"/>
                </a:lnTo>
                <a:lnTo>
                  <a:pt x="3296" y="2712"/>
                </a:lnTo>
                <a:lnTo>
                  <a:pt x="3294" y="2716"/>
                </a:lnTo>
                <a:lnTo>
                  <a:pt x="3290" y="2724"/>
                </a:lnTo>
                <a:lnTo>
                  <a:pt x="3288" y="2732"/>
                </a:lnTo>
                <a:lnTo>
                  <a:pt x="3286" y="2736"/>
                </a:lnTo>
                <a:lnTo>
                  <a:pt x="3288" y="2740"/>
                </a:lnTo>
                <a:lnTo>
                  <a:pt x="3288" y="2748"/>
                </a:lnTo>
                <a:lnTo>
                  <a:pt x="3286" y="2752"/>
                </a:lnTo>
                <a:lnTo>
                  <a:pt x="3284" y="2756"/>
                </a:lnTo>
                <a:lnTo>
                  <a:pt x="3288" y="2768"/>
                </a:lnTo>
                <a:lnTo>
                  <a:pt x="3292" y="2780"/>
                </a:lnTo>
                <a:lnTo>
                  <a:pt x="3294" y="2792"/>
                </a:lnTo>
                <a:lnTo>
                  <a:pt x="3296" y="2802"/>
                </a:lnTo>
                <a:lnTo>
                  <a:pt x="3296" y="2812"/>
                </a:lnTo>
                <a:lnTo>
                  <a:pt x="3294" y="2820"/>
                </a:lnTo>
                <a:lnTo>
                  <a:pt x="3290" y="2830"/>
                </a:lnTo>
                <a:lnTo>
                  <a:pt x="3282" y="2848"/>
                </a:lnTo>
                <a:lnTo>
                  <a:pt x="3276" y="2856"/>
                </a:lnTo>
                <a:lnTo>
                  <a:pt x="3272" y="2862"/>
                </a:lnTo>
                <a:lnTo>
                  <a:pt x="3266" y="2866"/>
                </a:lnTo>
                <a:lnTo>
                  <a:pt x="3260" y="2868"/>
                </a:lnTo>
                <a:lnTo>
                  <a:pt x="3254" y="2868"/>
                </a:lnTo>
                <a:lnTo>
                  <a:pt x="3248" y="2866"/>
                </a:lnTo>
                <a:lnTo>
                  <a:pt x="3242" y="2860"/>
                </a:lnTo>
                <a:lnTo>
                  <a:pt x="3236" y="2852"/>
                </a:lnTo>
                <a:lnTo>
                  <a:pt x="3232" y="2844"/>
                </a:lnTo>
                <a:lnTo>
                  <a:pt x="3230" y="2836"/>
                </a:lnTo>
                <a:lnTo>
                  <a:pt x="3230" y="2824"/>
                </a:lnTo>
                <a:lnTo>
                  <a:pt x="3230" y="2810"/>
                </a:lnTo>
                <a:lnTo>
                  <a:pt x="3230" y="2804"/>
                </a:lnTo>
                <a:lnTo>
                  <a:pt x="3230" y="2796"/>
                </a:lnTo>
                <a:lnTo>
                  <a:pt x="3228" y="2782"/>
                </a:lnTo>
                <a:lnTo>
                  <a:pt x="3230" y="2774"/>
                </a:lnTo>
                <a:lnTo>
                  <a:pt x="3232" y="2764"/>
                </a:lnTo>
                <a:lnTo>
                  <a:pt x="3234" y="2748"/>
                </a:lnTo>
                <a:lnTo>
                  <a:pt x="3234" y="2740"/>
                </a:lnTo>
                <a:lnTo>
                  <a:pt x="3236" y="2736"/>
                </a:lnTo>
                <a:lnTo>
                  <a:pt x="3238" y="2732"/>
                </a:lnTo>
                <a:lnTo>
                  <a:pt x="3240" y="2730"/>
                </a:lnTo>
                <a:lnTo>
                  <a:pt x="3244" y="2728"/>
                </a:lnTo>
                <a:lnTo>
                  <a:pt x="3242" y="2724"/>
                </a:lnTo>
                <a:lnTo>
                  <a:pt x="3242" y="2720"/>
                </a:lnTo>
                <a:lnTo>
                  <a:pt x="3242" y="2714"/>
                </a:lnTo>
                <a:lnTo>
                  <a:pt x="3246" y="2704"/>
                </a:lnTo>
                <a:lnTo>
                  <a:pt x="3250" y="2694"/>
                </a:lnTo>
                <a:lnTo>
                  <a:pt x="3248" y="2690"/>
                </a:lnTo>
                <a:lnTo>
                  <a:pt x="3246" y="2688"/>
                </a:lnTo>
                <a:lnTo>
                  <a:pt x="3240" y="2688"/>
                </a:lnTo>
                <a:lnTo>
                  <a:pt x="3238" y="2690"/>
                </a:lnTo>
                <a:lnTo>
                  <a:pt x="3234" y="2696"/>
                </a:lnTo>
                <a:lnTo>
                  <a:pt x="3230" y="2704"/>
                </a:lnTo>
                <a:lnTo>
                  <a:pt x="3226" y="2706"/>
                </a:lnTo>
                <a:lnTo>
                  <a:pt x="3224" y="2706"/>
                </a:lnTo>
                <a:lnTo>
                  <a:pt x="3224" y="2698"/>
                </a:lnTo>
                <a:lnTo>
                  <a:pt x="3228" y="2688"/>
                </a:lnTo>
                <a:lnTo>
                  <a:pt x="3230" y="2684"/>
                </a:lnTo>
                <a:lnTo>
                  <a:pt x="3234" y="2682"/>
                </a:lnTo>
                <a:lnTo>
                  <a:pt x="3238" y="2678"/>
                </a:lnTo>
                <a:lnTo>
                  <a:pt x="3238" y="2676"/>
                </a:lnTo>
                <a:lnTo>
                  <a:pt x="3240" y="2672"/>
                </a:lnTo>
                <a:lnTo>
                  <a:pt x="3244" y="2666"/>
                </a:lnTo>
                <a:lnTo>
                  <a:pt x="3252" y="2654"/>
                </a:lnTo>
                <a:lnTo>
                  <a:pt x="3258" y="2640"/>
                </a:lnTo>
                <a:lnTo>
                  <a:pt x="3264" y="2630"/>
                </a:lnTo>
                <a:lnTo>
                  <a:pt x="3266" y="2630"/>
                </a:lnTo>
                <a:lnTo>
                  <a:pt x="3266" y="2632"/>
                </a:lnTo>
                <a:lnTo>
                  <a:pt x="3268" y="2634"/>
                </a:lnTo>
                <a:lnTo>
                  <a:pt x="3270" y="2636"/>
                </a:lnTo>
                <a:lnTo>
                  <a:pt x="3274" y="2632"/>
                </a:lnTo>
                <a:lnTo>
                  <a:pt x="3278" y="2630"/>
                </a:lnTo>
                <a:lnTo>
                  <a:pt x="3280" y="2632"/>
                </a:lnTo>
                <a:lnTo>
                  <a:pt x="3280" y="2636"/>
                </a:lnTo>
                <a:lnTo>
                  <a:pt x="3278" y="2640"/>
                </a:lnTo>
                <a:lnTo>
                  <a:pt x="3280" y="2642"/>
                </a:lnTo>
                <a:lnTo>
                  <a:pt x="3284" y="2636"/>
                </a:lnTo>
                <a:lnTo>
                  <a:pt x="3292" y="2628"/>
                </a:lnTo>
                <a:lnTo>
                  <a:pt x="3296" y="2624"/>
                </a:lnTo>
                <a:lnTo>
                  <a:pt x="3302" y="2624"/>
                </a:lnTo>
                <a:lnTo>
                  <a:pt x="3310" y="2624"/>
                </a:lnTo>
                <a:lnTo>
                  <a:pt x="3316" y="2622"/>
                </a:lnTo>
                <a:lnTo>
                  <a:pt x="3322" y="2618"/>
                </a:lnTo>
                <a:lnTo>
                  <a:pt x="3324" y="2616"/>
                </a:lnTo>
                <a:lnTo>
                  <a:pt x="3328" y="2616"/>
                </a:lnTo>
                <a:lnTo>
                  <a:pt x="3336" y="2620"/>
                </a:lnTo>
                <a:lnTo>
                  <a:pt x="3346" y="2626"/>
                </a:lnTo>
                <a:lnTo>
                  <a:pt x="3352" y="2628"/>
                </a:lnTo>
                <a:lnTo>
                  <a:pt x="3356" y="2628"/>
                </a:lnTo>
                <a:lnTo>
                  <a:pt x="3358" y="2628"/>
                </a:lnTo>
                <a:lnTo>
                  <a:pt x="3358" y="2626"/>
                </a:lnTo>
                <a:lnTo>
                  <a:pt x="3358" y="2620"/>
                </a:lnTo>
                <a:lnTo>
                  <a:pt x="3360" y="2620"/>
                </a:lnTo>
                <a:lnTo>
                  <a:pt x="3362" y="2620"/>
                </a:lnTo>
                <a:lnTo>
                  <a:pt x="3370" y="2624"/>
                </a:lnTo>
                <a:lnTo>
                  <a:pt x="3380" y="2624"/>
                </a:lnTo>
                <a:lnTo>
                  <a:pt x="3386" y="2624"/>
                </a:lnTo>
                <a:lnTo>
                  <a:pt x="3388" y="2622"/>
                </a:lnTo>
                <a:lnTo>
                  <a:pt x="3388" y="2618"/>
                </a:lnTo>
                <a:lnTo>
                  <a:pt x="3384" y="2614"/>
                </a:lnTo>
                <a:lnTo>
                  <a:pt x="3380" y="2612"/>
                </a:lnTo>
                <a:lnTo>
                  <a:pt x="3378" y="2610"/>
                </a:lnTo>
                <a:lnTo>
                  <a:pt x="3376" y="2602"/>
                </a:lnTo>
                <a:lnTo>
                  <a:pt x="3374" y="2598"/>
                </a:lnTo>
                <a:lnTo>
                  <a:pt x="3374" y="2596"/>
                </a:lnTo>
                <a:lnTo>
                  <a:pt x="3368" y="2596"/>
                </a:lnTo>
                <a:lnTo>
                  <a:pt x="3360" y="2596"/>
                </a:lnTo>
                <a:lnTo>
                  <a:pt x="3348" y="2594"/>
                </a:lnTo>
                <a:lnTo>
                  <a:pt x="3346" y="2592"/>
                </a:lnTo>
                <a:lnTo>
                  <a:pt x="3344" y="2590"/>
                </a:lnTo>
                <a:lnTo>
                  <a:pt x="3346" y="2582"/>
                </a:lnTo>
                <a:lnTo>
                  <a:pt x="3346" y="2578"/>
                </a:lnTo>
                <a:lnTo>
                  <a:pt x="3344" y="2578"/>
                </a:lnTo>
                <a:lnTo>
                  <a:pt x="3342" y="2578"/>
                </a:lnTo>
                <a:lnTo>
                  <a:pt x="3330" y="2582"/>
                </a:lnTo>
                <a:lnTo>
                  <a:pt x="3314" y="2584"/>
                </a:lnTo>
                <a:lnTo>
                  <a:pt x="3300" y="2586"/>
                </a:lnTo>
                <a:lnTo>
                  <a:pt x="3294" y="2588"/>
                </a:lnTo>
                <a:lnTo>
                  <a:pt x="3288" y="2590"/>
                </a:lnTo>
                <a:lnTo>
                  <a:pt x="3282" y="2596"/>
                </a:lnTo>
                <a:lnTo>
                  <a:pt x="3274" y="2596"/>
                </a:lnTo>
                <a:lnTo>
                  <a:pt x="3268" y="2594"/>
                </a:lnTo>
                <a:lnTo>
                  <a:pt x="3258" y="2594"/>
                </a:lnTo>
                <a:lnTo>
                  <a:pt x="3254" y="2594"/>
                </a:lnTo>
                <a:lnTo>
                  <a:pt x="3250" y="2592"/>
                </a:lnTo>
                <a:lnTo>
                  <a:pt x="3244" y="2584"/>
                </a:lnTo>
                <a:lnTo>
                  <a:pt x="3238" y="2576"/>
                </a:lnTo>
                <a:lnTo>
                  <a:pt x="3234" y="2572"/>
                </a:lnTo>
                <a:lnTo>
                  <a:pt x="3228" y="2568"/>
                </a:lnTo>
                <a:lnTo>
                  <a:pt x="3222" y="2568"/>
                </a:lnTo>
                <a:lnTo>
                  <a:pt x="3218" y="2568"/>
                </a:lnTo>
                <a:lnTo>
                  <a:pt x="3212" y="2572"/>
                </a:lnTo>
                <a:lnTo>
                  <a:pt x="3208" y="2574"/>
                </a:lnTo>
                <a:lnTo>
                  <a:pt x="3206" y="2574"/>
                </a:lnTo>
                <a:lnTo>
                  <a:pt x="3206" y="2572"/>
                </a:lnTo>
                <a:lnTo>
                  <a:pt x="3204" y="2566"/>
                </a:lnTo>
                <a:lnTo>
                  <a:pt x="3202" y="2558"/>
                </a:lnTo>
                <a:lnTo>
                  <a:pt x="3200" y="2554"/>
                </a:lnTo>
                <a:lnTo>
                  <a:pt x="3198" y="2554"/>
                </a:lnTo>
                <a:lnTo>
                  <a:pt x="3192" y="2558"/>
                </a:lnTo>
                <a:lnTo>
                  <a:pt x="3180" y="2566"/>
                </a:lnTo>
                <a:lnTo>
                  <a:pt x="3176" y="2570"/>
                </a:lnTo>
                <a:lnTo>
                  <a:pt x="3172" y="2574"/>
                </a:lnTo>
                <a:lnTo>
                  <a:pt x="3164" y="2574"/>
                </a:lnTo>
                <a:lnTo>
                  <a:pt x="3156" y="2576"/>
                </a:lnTo>
                <a:lnTo>
                  <a:pt x="3152" y="2578"/>
                </a:lnTo>
                <a:lnTo>
                  <a:pt x="3146" y="2582"/>
                </a:lnTo>
                <a:lnTo>
                  <a:pt x="3134" y="2588"/>
                </a:lnTo>
                <a:lnTo>
                  <a:pt x="3126" y="2588"/>
                </a:lnTo>
                <a:lnTo>
                  <a:pt x="3120" y="2588"/>
                </a:lnTo>
                <a:lnTo>
                  <a:pt x="3110" y="2588"/>
                </a:lnTo>
                <a:lnTo>
                  <a:pt x="3106" y="2588"/>
                </a:lnTo>
                <a:lnTo>
                  <a:pt x="3106" y="2586"/>
                </a:lnTo>
                <a:lnTo>
                  <a:pt x="3108" y="2580"/>
                </a:lnTo>
                <a:lnTo>
                  <a:pt x="3112" y="2572"/>
                </a:lnTo>
                <a:lnTo>
                  <a:pt x="3112" y="2570"/>
                </a:lnTo>
                <a:lnTo>
                  <a:pt x="3108" y="2568"/>
                </a:lnTo>
                <a:lnTo>
                  <a:pt x="3104" y="2568"/>
                </a:lnTo>
                <a:lnTo>
                  <a:pt x="3098" y="2570"/>
                </a:lnTo>
                <a:lnTo>
                  <a:pt x="3088" y="2576"/>
                </a:lnTo>
                <a:lnTo>
                  <a:pt x="3076" y="2580"/>
                </a:lnTo>
                <a:lnTo>
                  <a:pt x="3070" y="2582"/>
                </a:lnTo>
                <a:lnTo>
                  <a:pt x="3064" y="2582"/>
                </a:lnTo>
                <a:lnTo>
                  <a:pt x="3060" y="2580"/>
                </a:lnTo>
                <a:lnTo>
                  <a:pt x="3058" y="2578"/>
                </a:lnTo>
                <a:lnTo>
                  <a:pt x="3060" y="2574"/>
                </a:lnTo>
                <a:lnTo>
                  <a:pt x="3064" y="2570"/>
                </a:lnTo>
                <a:lnTo>
                  <a:pt x="3076" y="2560"/>
                </a:lnTo>
                <a:lnTo>
                  <a:pt x="3092" y="2546"/>
                </a:lnTo>
                <a:close/>
                <a:moveTo>
                  <a:pt x="4624" y="6618"/>
                </a:moveTo>
                <a:lnTo>
                  <a:pt x="4624" y="6618"/>
                </a:lnTo>
                <a:lnTo>
                  <a:pt x="4628" y="6626"/>
                </a:lnTo>
                <a:lnTo>
                  <a:pt x="4624" y="6618"/>
                </a:lnTo>
                <a:close/>
                <a:moveTo>
                  <a:pt x="3752" y="4008"/>
                </a:moveTo>
                <a:lnTo>
                  <a:pt x="3752" y="4008"/>
                </a:lnTo>
                <a:lnTo>
                  <a:pt x="3760" y="4004"/>
                </a:lnTo>
                <a:lnTo>
                  <a:pt x="3768" y="4002"/>
                </a:lnTo>
                <a:lnTo>
                  <a:pt x="3776" y="4002"/>
                </a:lnTo>
                <a:lnTo>
                  <a:pt x="3782" y="4002"/>
                </a:lnTo>
                <a:lnTo>
                  <a:pt x="3786" y="3998"/>
                </a:lnTo>
                <a:lnTo>
                  <a:pt x="3788" y="3994"/>
                </a:lnTo>
                <a:lnTo>
                  <a:pt x="3790" y="3992"/>
                </a:lnTo>
                <a:lnTo>
                  <a:pt x="3786" y="3990"/>
                </a:lnTo>
                <a:lnTo>
                  <a:pt x="3778" y="3990"/>
                </a:lnTo>
                <a:lnTo>
                  <a:pt x="3774" y="3988"/>
                </a:lnTo>
                <a:lnTo>
                  <a:pt x="3770" y="3984"/>
                </a:lnTo>
                <a:lnTo>
                  <a:pt x="3766" y="3978"/>
                </a:lnTo>
                <a:lnTo>
                  <a:pt x="3760" y="3974"/>
                </a:lnTo>
                <a:lnTo>
                  <a:pt x="3752" y="3970"/>
                </a:lnTo>
                <a:lnTo>
                  <a:pt x="3736" y="3968"/>
                </a:lnTo>
                <a:lnTo>
                  <a:pt x="3722" y="3966"/>
                </a:lnTo>
                <a:lnTo>
                  <a:pt x="3722" y="3964"/>
                </a:lnTo>
                <a:lnTo>
                  <a:pt x="3726" y="3960"/>
                </a:lnTo>
                <a:lnTo>
                  <a:pt x="3726" y="3958"/>
                </a:lnTo>
                <a:lnTo>
                  <a:pt x="3728" y="3954"/>
                </a:lnTo>
                <a:lnTo>
                  <a:pt x="3726" y="3950"/>
                </a:lnTo>
                <a:lnTo>
                  <a:pt x="3724" y="3948"/>
                </a:lnTo>
                <a:lnTo>
                  <a:pt x="3720" y="3948"/>
                </a:lnTo>
                <a:lnTo>
                  <a:pt x="3712" y="3948"/>
                </a:lnTo>
                <a:lnTo>
                  <a:pt x="3708" y="3948"/>
                </a:lnTo>
                <a:lnTo>
                  <a:pt x="3706" y="3944"/>
                </a:lnTo>
                <a:lnTo>
                  <a:pt x="3702" y="3942"/>
                </a:lnTo>
                <a:lnTo>
                  <a:pt x="3700" y="3942"/>
                </a:lnTo>
                <a:lnTo>
                  <a:pt x="3696" y="3942"/>
                </a:lnTo>
                <a:lnTo>
                  <a:pt x="3692" y="3944"/>
                </a:lnTo>
                <a:lnTo>
                  <a:pt x="3690" y="3944"/>
                </a:lnTo>
                <a:lnTo>
                  <a:pt x="3688" y="3940"/>
                </a:lnTo>
                <a:lnTo>
                  <a:pt x="3684" y="3936"/>
                </a:lnTo>
                <a:lnTo>
                  <a:pt x="3682" y="3936"/>
                </a:lnTo>
                <a:lnTo>
                  <a:pt x="3678" y="3934"/>
                </a:lnTo>
                <a:lnTo>
                  <a:pt x="3670" y="3928"/>
                </a:lnTo>
                <a:lnTo>
                  <a:pt x="3656" y="3912"/>
                </a:lnTo>
                <a:lnTo>
                  <a:pt x="3650" y="3910"/>
                </a:lnTo>
                <a:lnTo>
                  <a:pt x="3650" y="3914"/>
                </a:lnTo>
                <a:lnTo>
                  <a:pt x="3650" y="3916"/>
                </a:lnTo>
                <a:lnTo>
                  <a:pt x="3650" y="3918"/>
                </a:lnTo>
                <a:lnTo>
                  <a:pt x="3646" y="3916"/>
                </a:lnTo>
                <a:lnTo>
                  <a:pt x="3644" y="3912"/>
                </a:lnTo>
                <a:lnTo>
                  <a:pt x="3644" y="3906"/>
                </a:lnTo>
                <a:lnTo>
                  <a:pt x="3644" y="3902"/>
                </a:lnTo>
                <a:lnTo>
                  <a:pt x="3642" y="3902"/>
                </a:lnTo>
                <a:lnTo>
                  <a:pt x="3636" y="3900"/>
                </a:lnTo>
                <a:lnTo>
                  <a:pt x="3626" y="3898"/>
                </a:lnTo>
                <a:lnTo>
                  <a:pt x="3618" y="3894"/>
                </a:lnTo>
                <a:lnTo>
                  <a:pt x="3610" y="3890"/>
                </a:lnTo>
                <a:lnTo>
                  <a:pt x="3602" y="3884"/>
                </a:lnTo>
                <a:lnTo>
                  <a:pt x="3594" y="3882"/>
                </a:lnTo>
                <a:lnTo>
                  <a:pt x="3584" y="3882"/>
                </a:lnTo>
                <a:lnTo>
                  <a:pt x="3580" y="3880"/>
                </a:lnTo>
                <a:lnTo>
                  <a:pt x="3576" y="3880"/>
                </a:lnTo>
                <a:lnTo>
                  <a:pt x="3572" y="3876"/>
                </a:lnTo>
                <a:lnTo>
                  <a:pt x="3566" y="3868"/>
                </a:lnTo>
                <a:lnTo>
                  <a:pt x="3560" y="3862"/>
                </a:lnTo>
                <a:lnTo>
                  <a:pt x="3554" y="3858"/>
                </a:lnTo>
                <a:lnTo>
                  <a:pt x="3550" y="3856"/>
                </a:lnTo>
                <a:lnTo>
                  <a:pt x="3544" y="3856"/>
                </a:lnTo>
                <a:lnTo>
                  <a:pt x="3536" y="3854"/>
                </a:lnTo>
                <a:lnTo>
                  <a:pt x="3534" y="3854"/>
                </a:lnTo>
                <a:lnTo>
                  <a:pt x="3530" y="3850"/>
                </a:lnTo>
                <a:lnTo>
                  <a:pt x="3526" y="3846"/>
                </a:lnTo>
                <a:lnTo>
                  <a:pt x="3524" y="3846"/>
                </a:lnTo>
                <a:lnTo>
                  <a:pt x="3520" y="3846"/>
                </a:lnTo>
                <a:lnTo>
                  <a:pt x="3514" y="3848"/>
                </a:lnTo>
                <a:lnTo>
                  <a:pt x="3510" y="3848"/>
                </a:lnTo>
                <a:lnTo>
                  <a:pt x="3506" y="3844"/>
                </a:lnTo>
                <a:lnTo>
                  <a:pt x="3502" y="3840"/>
                </a:lnTo>
                <a:lnTo>
                  <a:pt x="3498" y="3842"/>
                </a:lnTo>
                <a:lnTo>
                  <a:pt x="3496" y="3844"/>
                </a:lnTo>
                <a:lnTo>
                  <a:pt x="3492" y="3846"/>
                </a:lnTo>
                <a:lnTo>
                  <a:pt x="3486" y="3846"/>
                </a:lnTo>
                <a:lnTo>
                  <a:pt x="3478" y="3844"/>
                </a:lnTo>
                <a:lnTo>
                  <a:pt x="3468" y="3842"/>
                </a:lnTo>
                <a:lnTo>
                  <a:pt x="3462" y="3842"/>
                </a:lnTo>
                <a:lnTo>
                  <a:pt x="3458" y="3842"/>
                </a:lnTo>
                <a:lnTo>
                  <a:pt x="3456" y="3844"/>
                </a:lnTo>
                <a:lnTo>
                  <a:pt x="3448" y="3850"/>
                </a:lnTo>
                <a:lnTo>
                  <a:pt x="3444" y="3850"/>
                </a:lnTo>
                <a:lnTo>
                  <a:pt x="3436" y="3852"/>
                </a:lnTo>
                <a:lnTo>
                  <a:pt x="3420" y="3854"/>
                </a:lnTo>
                <a:lnTo>
                  <a:pt x="3406" y="3858"/>
                </a:lnTo>
                <a:lnTo>
                  <a:pt x="3394" y="3864"/>
                </a:lnTo>
                <a:lnTo>
                  <a:pt x="3386" y="3870"/>
                </a:lnTo>
                <a:lnTo>
                  <a:pt x="3380" y="3876"/>
                </a:lnTo>
                <a:lnTo>
                  <a:pt x="3376" y="3882"/>
                </a:lnTo>
                <a:lnTo>
                  <a:pt x="3374" y="3888"/>
                </a:lnTo>
                <a:lnTo>
                  <a:pt x="3374" y="3894"/>
                </a:lnTo>
                <a:lnTo>
                  <a:pt x="3374" y="3898"/>
                </a:lnTo>
                <a:lnTo>
                  <a:pt x="3372" y="3902"/>
                </a:lnTo>
                <a:lnTo>
                  <a:pt x="3364" y="3904"/>
                </a:lnTo>
                <a:lnTo>
                  <a:pt x="3354" y="3904"/>
                </a:lnTo>
                <a:lnTo>
                  <a:pt x="3352" y="3906"/>
                </a:lnTo>
                <a:lnTo>
                  <a:pt x="3352" y="3910"/>
                </a:lnTo>
                <a:lnTo>
                  <a:pt x="3352" y="3912"/>
                </a:lnTo>
                <a:lnTo>
                  <a:pt x="3354" y="3912"/>
                </a:lnTo>
                <a:lnTo>
                  <a:pt x="3360" y="3914"/>
                </a:lnTo>
                <a:lnTo>
                  <a:pt x="3364" y="3912"/>
                </a:lnTo>
                <a:lnTo>
                  <a:pt x="3366" y="3912"/>
                </a:lnTo>
                <a:lnTo>
                  <a:pt x="3368" y="3914"/>
                </a:lnTo>
                <a:lnTo>
                  <a:pt x="3370" y="3916"/>
                </a:lnTo>
                <a:lnTo>
                  <a:pt x="3374" y="3914"/>
                </a:lnTo>
                <a:lnTo>
                  <a:pt x="3380" y="3910"/>
                </a:lnTo>
                <a:lnTo>
                  <a:pt x="3390" y="3908"/>
                </a:lnTo>
                <a:lnTo>
                  <a:pt x="3390" y="3904"/>
                </a:lnTo>
                <a:lnTo>
                  <a:pt x="3394" y="3900"/>
                </a:lnTo>
                <a:lnTo>
                  <a:pt x="3402" y="3894"/>
                </a:lnTo>
                <a:lnTo>
                  <a:pt x="3414" y="3890"/>
                </a:lnTo>
                <a:lnTo>
                  <a:pt x="3420" y="3886"/>
                </a:lnTo>
                <a:lnTo>
                  <a:pt x="3426" y="3880"/>
                </a:lnTo>
                <a:lnTo>
                  <a:pt x="3434" y="3876"/>
                </a:lnTo>
                <a:lnTo>
                  <a:pt x="3442" y="3872"/>
                </a:lnTo>
                <a:lnTo>
                  <a:pt x="3450" y="3870"/>
                </a:lnTo>
                <a:lnTo>
                  <a:pt x="3460" y="3868"/>
                </a:lnTo>
                <a:lnTo>
                  <a:pt x="3474" y="3870"/>
                </a:lnTo>
                <a:lnTo>
                  <a:pt x="3482" y="3874"/>
                </a:lnTo>
                <a:lnTo>
                  <a:pt x="3484" y="3876"/>
                </a:lnTo>
                <a:lnTo>
                  <a:pt x="3482" y="3876"/>
                </a:lnTo>
                <a:lnTo>
                  <a:pt x="3474" y="3880"/>
                </a:lnTo>
                <a:lnTo>
                  <a:pt x="3466" y="3884"/>
                </a:lnTo>
                <a:lnTo>
                  <a:pt x="3466" y="3886"/>
                </a:lnTo>
                <a:lnTo>
                  <a:pt x="3468" y="3888"/>
                </a:lnTo>
                <a:lnTo>
                  <a:pt x="3478" y="3894"/>
                </a:lnTo>
                <a:lnTo>
                  <a:pt x="3486" y="3898"/>
                </a:lnTo>
                <a:lnTo>
                  <a:pt x="3496" y="3900"/>
                </a:lnTo>
                <a:lnTo>
                  <a:pt x="3514" y="3900"/>
                </a:lnTo>
                <a:lnTo>
                  <a:pt x="3524" y="3900"/>
                </a:lnTo>
                <a:lnTo>
                  <a:pt x="3532" y="3902"/>
                </a:lnTo>
                <a:lnTo>
                  <a:pt x="3536" y="3904"/>
                </a:lnTo>
                <a:lnTo>
                  <a:pt x="3540" y="3908"/>
                </a:lnTo>
                <a:lnTo>
                  <a:pt x="3550" y="3914"/>
                </a:lnTo>
                <a:lnTo>
                  <a:pt x="3556" y="3918"/>
                </a:lnTo>
                <a:lnTo>
                  <a:pt x="3564" y="3922"/>
                </a:lnTo>
                <a:lnTo>
                  <a:pt x="3574" y="3924"/>
                </a:lnTo>
                <a:lnTo>
                  <a:pt x="3580" y="3926"/>
                </a:lnTo>
                <a:lnTo>
                  <a:pt x="3592" y="3926"/>
                </a:lnTo>
                <a:lnTo>
                  <a:pt x="3596" y="3926"/>
                </a:lnTo>
                <a:lnTo>
                  <a:pt x="3600" y="3926"/>
                </a:lnTo>
                <a:lnTo>
                  <a:pt x="3604" y="3930"/>
                </a:lnTo>
                <a:lnTo>
                  <a:pt x="3606" y="3934"/>
                </a:lnTo>
                <a:lnTo>
                  <a:pt x="3610" y="3946"/>
                </a:lnTo>
                <a:lnTo>
                  <a:pt x="3616" y="3958"/>
                </a:lnTo>
                <a:lnTo>
                  <a:pt x="3620" y="3962"/>
                </a:lnTo>
                <a:lnTo>
                  <a:pt x="3624" y="3966"/>
                </a:lnTo>
                <a:lnTo>
                  <a:pt x="3630" y="3968"/>
                </a:lnTo>
                <a:lnTo>
                  <a:pt x="3638" y="3968"/>
                </a:lnTo>
                <a:lnTo>
                  <a:pt x="3654" y="3970"/>
                </a:lnTo>
                <a:lnTo>
                  <a:pt x="3662" y="3972"/>
                </a:lnTo>
                <a:lnTo>
                  <a:pt x="3666" y="3974"/>
                </a:lnTo>
                <a:lnTo>
                  <a:pt x="3668" y="3978"/>
                </a:lnTo>
                <a:lnTo>
                  <a:pt x="3668" y="3982"/>
                </a:lnTo>
                <a:lnTo>
                  <a:pt x="3666" y="3986"/>
                </a:lnTo>
                <a:lnTo>
                  <a:pt x="3662" y="3990"/>
                </a:lnTo>
                <a:lnTo>
                  <a:pt x="3648" y="4000"/>
                </a:lnTo>
                <a:lnTo>
                  <a:pt x="3642" y="4004"/>
                </a:lnTo>
                <a:lnTo>
                  <a:pt x="3640" y="4008"/>
                </a:lnTo>
                <a:lnTo>
                  <a:pt x="3642" y="4010"/>
                </a:lnTo>
                <a:lnTo>
                  <a:pt x="3648" y="4010"/>
                </a:lnTo>
                <a:lnTo>
                  <a:pt x="3678" y="4008"/>
                </a:lnTo>
                <a:lnTo>
                  <a:pt x="3698" y="4006"/>
                </a:lnTo>
                <a:lnTo>
                  <a:pt x="3712" y="4006"/>
                </a:lnTo>
                <a:lnTo>
                  <a:pt x="3720" y="4008"/>
                </a:lnTo>
                <a:lnTo>
                  <a:pt x="3728" y="4010"/>
                </a:lnTo>
                <a:lnTo>
                  <a:pt x="3732" y="4012"/>
                </a:lnTo>
                <a:lnTo>
                  <a:pt x="3736" y="4012"/>
                </a:lnTo>
                <a:lnTo>
                  <a:pt x="3742" y="4012"/>
                </a:lnTo>
                <a:lnTo>
                  <a:pt x="3752" y="4008"/>
                </a:lnTo>
                <a:close/>
                <a:moveTo>
                  <a:pt x="3664" y="4082"/>
                </a:moveTo>
                <a:lnTo>
                  <a:pt x="3664" y="4082"/>
                </a:lnTo>
                <a:lnTo>
                  <a:pt x="3646" y="4080"/>
                </a:lnTo>
                <a:lnTo>
                  <a:pt x="3634" y="4078"/>
                </a:lnTo>
                <a:lnTo>
                  <a:pt x="3624" y="4082"/>
                </a:lnTo>
                <a:lnTo>
                  <a:pt x="3618" y="4088"/>
                </a:lnTo>
                <a:lnTo>
                  <a:pt x="3616" y="4092"/>
                </a:lnTo>
                <a:lnTo>
                  <a:pt x="3614" y="4094"/>
                </a:lnTo>
                <a:lnTo>
                  <a:pt x="3626" y="4098"/>
                </a:lnTo>
                <a:lnTo>
                  <a:pt x="3632" y="4102"/>
                </a:lnTo>
                <a:lnTo>
                  <a:pt x="3634" y="4106"/>
                </a:lnTo>
                <a:lnTo>
                  <a:pt x="3638" y="4110"/>
                </a:lnTo>
                <a:lnTo>
                  <a:pt x="3652" y="4116"/>
                </a:lnTo>
                <a:lnTo>
                  <a:pt x="3664" y="4118"/>
                </a:lnTo>
                <a:lnTo>
                  <a:pt x="3668" y="4116"/>
                </a:lnTo>
                <a:lnTo>
                  <a:pt x="3670" y="4112"/>
                </a:lnTo>
                <a:lnTo>
                  <a:pt x="3672" y="4110"/>
                </a:lnTo>
                <a:lnTo>
                  <a:pt x="3676" y="4110"/>
                </a:lnTo>
                <a:lnTo>
                  <a:pt x="3688" y="4110"/>
                </a:lnTo>
                <a:lnTo>
                  <a:pt x="3696" y="4112"/>
                </a:lnTo>
                <a:lnTo>
                  <a:pt x="3702" y="4112"/>
                </a:lnTo>
                <a:lnTo>
                  <a:pt x="3702" y="4110"/>
                </a:lnTo>
                <a:lnTo>
                  <a:pt x="3702" y="4106"/>
                </a:lnTo>
                <a:lnTo>
                  <a:pt x="3698" y="4100"/>
                </a:lnTo>
                <a:lnTo>
                  <a:pt x="3692" y="4092"/>
                </a:lnTo>
                <a:lnTo>
                  <a:pt x="3680" y="4088"/>
                </a:lnTo>
                <a:lnTo>
                  <a:pt x="3664" y="4082"/>
                </a:lnTo>
                <a:close/>
                <a:moveTo>
                  <a:pt x="4016" y="4068"/>
                </a:moveTo>
                <a:lnTo>
                  <a:pt x="4016" y="4068"/>
                </a:lnTo>
                <a:lnTo>
                  <a:pt x="4004" y="4058"/>
                </a:lnTo>
                <a:lnTo>
                  <a:pt x="4000" y="4054"/>
                </a:lnTo>
                <a:lnTo>
                  <a:pt x="3992" y="4054"/>
                </a:lnTo>
                <a:lnTo>
                  <a:pt x="3982" y="4054"/>
                </a:lnTo>
                <a:lnTo>
                  <a:pt x="3976" y="4052"/>
                </a:lnTo>
                <a:lnTo>
                  <a:pt x="3974" y="4050"/>
                </a:lnTo>
                <a:lnTo>
                  <a:pt x="3974" y="4048"/>
                </a:lnTo>
                <a:lnTo>
                  <a:pt x="3976" y="4046"/>
                </a:lnTo>
                <a:lnTo>
                  <a:pt x="3980" y="4046"/>
                </a:lnTo>
                <a:lnTo>
                  <a:pt x="3988" y="4042"/>
                </a:lnTo>
                <a:lnTo>
                  <a:pt x="3988" y="4040"/>
                </a:lnTo>
                <a:lnTo>
                  <a:pt x="3982" y="4038"/>
                </a:lnTo>
                <a:lnTo>
                  <a:pt x="3970" y="4040"/>
                </a:lnTo>
                <a:lnTo>
                  <a:pt x="3964" y="4040"/>
                </a:lnTo>
                <a:lnTo>
                  <a:pt x="3960" y="4038"/>
                </a:lnTo>
                <a:lnTo>
                  <a:pt x="3958" y="4034"/>
                </a:lnTo>
                <a:lnTo>
                  <a:pt x="3956" y="4030"/>
                </a:lnTo>
                <a:lnTo>
                  <a:pt x="3954" y="4024"/>
                </a:lnTo>
                <a:lnTo>
                  <a:pt x="3952" y="4022"/>
                </a:lnTo>
                <a:lnTo>
                  <a:pt x="3948" y="4022"/>
                </a:lnTo>
                <a:lnTo>
                  <a:pt x="3944" y="4022"/>
                </a:lnTo>
                <a:lnTo>
                  <a:pt x="3938" y="4022"/>
                </a:lnTo>
                <a:lnTo>
                  <a:pt x="3928" y="4016"/>
                </a:lnTo>
                <a:lnTo>
                  <a:pt x="3918" y="4010"/>
                </a:lnTo>
                <a:lnTo>
                  <a:pt x="3914" y="4008"/>
                </a:lnTo>
                <a:lnTo>
                  <a:pt x="3910" y="4010"/>
                </a:lnTo>
                <a:lnTo>
                  <a:pt x="3906" y="4012"/>
                </a:lnTo>
                <a:lnTo>
                  <a:pt x="3902" y="4012"/>
                </a:lnTo>
                <a:lnTo>
                  <a:pt x="3894" y="4010"/>
                </a:lnTo>
                <a:lnTo>
                  <a:pt x="3888" y="4012"/>
                </a:lnTo>
                <a:lnTo>
                  <a:pt x="3886" y="4014"/>
                </a:lnTo>
                <a:lnTo>
                  <a:pt x="3882" y="4018"/>
                </a:lnTo>
                <a:lnTo>
                  <a:pt x="3874" y="4016"/>
                </a:lnTo>
                <a:lnTo>
                  <a:pt x="3868" y="4018"/>
                </a:lnTo>
                <a:lnTo>
                  <a:pt x="3862" y="4016"/>
                </a:lnTo>
                <a:lnTo>
                  <a:pt x="3856" y="4014"/>
                </a:lnTo>
                <a:lnTo>
                  <a:pt x="3844" y="4008"/>
                </a:lnTo>
                <a:lnTo>
                  <a:pt x="3830" y="4008"/>
                </a:lnTo>
                <a:lnTo>
                  <a:pt x="3818" y="4010"/>
                </a:lnTo>
                <a:lnTo>
                  <a:pt x="3814" y="4012"/>
                </a:lnTo>
                <a:lnTo>
                  <a:pt x="3812" y="4016"/>
                </a:lnTo>
                <a:lnTo>
                  <a:pt x="3814" y="4022"/>
                </a:lnTo>
                <a:lnTo>
                  <a:pt x="3818" y="4024"/>
                </a:lnTo>
                <a:lnTo>
                  <a:pt x="3826" y="4024"/>
                </a:lnTo>
                <a:lnTo>
                  <a:pt x="3838" y="4028"/>
                </a:lnTo>
                <a:lnTo>
                  <a:pt x="3842" y="4032"/>
                </a:lnTo>
                <a:lnTo>
                  <a:pt x="3844" y="4034"/>
                </a:lnTo>
                <a:lnTo>
                  <a:pt x="3842" y="4040"/>
                </a:lnTo>
                <a:lnTo>
                  <a:pt x="3840" y="4044"/>
                </a:lnTo>
                <a:lnTo>
                  <a:pt x="3842" y="4050"/>
                </a:lnTo>
                <a:lnTo>
                  <a:pt x="3844" y="4056"/>
                </a:lnTo>
                <a:lnTo>
                  <a:pt x="3852" y="4064"/>
                </a:lnTo>
                <a:lnTo>
                  <a:pt x="3860" y="4074"/>
                </a:lnTo>
                <a:lnTo>
                  <a:pt x="3860" y="4076"/>
                </a:lnTo>
                <a:lnTo>
                  <a:pt x="3854" y="4076"/>
                </a:lnTo>
                <a:lnTo>
                  <a:pt x="3846" y="4078"/>
                </a:lnTo>
                <a:lnTo>
                  <a:pt x="3838" y="4080"/>
                </a:lnTo>
                <a:lnTo>
                  <a:pt x="3828" y="4080"/>
                </a:lnTo>
                <a:lnTo>
                  <a:pt x="3804" y="4076"/>
                </a:lnTo>
                <a:lnTo>
                  <a:pt x="3794" y="4074"/>
                </a:lnTo>
                <a:lnTo>
                  <a:pt x="3784" y="4072"/>
                </a:lnTo>
                <a:lnTo>
                  <a:pt x="3776" y="4074"/>
                </a:lnTo>
                <a:lnTo>
                  <a:pt x="3774" y="4074"/>
                </a:lnTo>
                <a:lnTo>
                  <a:pt x="3772" y="4078"/>
                </a:lnTo>
                <a:lnTo>
                  <a:pt x="3770" y="4082"/>
                </a:lnTo>
                <a:lnTo>
                  <a:pt x="3770" y="4086"/>
                </a:lnTo>
                <a:lnTo>
                  <a:pt x="3772" y="4088"/>
                </a:lnTo>
                <a:lnTo>
                  <a:pt x="3776" y="4090"/>
                </a:lnTo>
                <a:lnTo>
                  <a:pt x="3784" y="4092"/>
                </a:lnTo>
                <a:lnTo>
                  <a:pt x="3788" y="4094"/>
                </a:lnTo>
                <a:lnTo>
                  <a:pt x="3794" y="4100"/>
                </a:lnTo>
                <a:lnTo>
                  <a:pt x="3798" y="4102"/>
                </a:lnTo>
                <a:lnTo>
                  <a:pt x="3800" y="4102"/>
                </a:lnTo>
                <a:lnTo>
                  <a:pt x="3802" y="4098"/>
                </a:lnTo>
                <a:lnTo>
                  <a:pt x="3804" y="4094"/>
                </a:lnTo>
                <a:lnTo>
                  <a:pt x="3808" y="4094"/>
                </a:lnTo>
                <a:lnTo>
                  <a:pt x="3816" y="4094"/>
                </a:lnTo>
                <a:lnTo>
                  <a:pt x="3828" y="4098"/>
                </a:lnTo>
                <a:lnTo>
                  <a:pt x="3836" y="4100"/>
                </a:lnTo>
                <a:lnTo>
                  <a:pt x="3842" y="4098"/>
                </a:lnTo>
                <a:lnTo>
                  <a:pt x="3852" y="4096"/>
                </a:lnTo>
                <a:lnTo>
                  <a:pt x="3858" y="4096"/>
                </a:lnTo>
                <a:lnTo>
                  <a:pt x="3864" y="4096"/>
                </a:lnTo>
                <a:lnTo>
                  <a:pt x="3872" y="4098"/>
                </a:lnTo>
                <a:lnTo>
                  <a:pt x="3882" y="4102"/>
                </a:lnTo>
                <a:lnTo>
                  <a:pt x="3886" y="4110"/>
                </a:lnTo>
                <a:lnTo>
                  <a:pt x="3890" y="4114"/>
                </a:lnTo>
                <a:lnTo>
                  <a:pt x="3894" y="4118"/>
                </a:lnTo>
                <a:lnTo>
                  <a:pt x="3896" y="4118"/>
                </a:lnTo>
                <a:lnTo>
                  <a:pt x="3900" y="4116"/>
                </a:lnTo>
                <a:lnTo>
                  <a:pt x="3902" y="4112"/>
                </a:lnTo>
                <a:lnTo>
                  <a:pt x="3908" y="4104"/>
                </a:lnTo>
                <a:lnTo>
                  <a:pt x="3914" y="4094"/>
                </a:lnTo>
                <a:lnTo>
                  <a:pt x="3920" y="4086"/>
                </a:lnTo>
                <a:lnTo>
                  <a:pt x="3926" y="4084"/>
                </a:lnTo>
                <a:lnTo>
                  <a:pt x="3928" y="4086"/>
                </a:lnTo>
                <a:lnTo>
                  <a:pt x="3930" y="4088"/>
                </a:lnTo>
                <a:lnTo>
                  <a:pt x="3932" y="4094"/>
                </a:lnTo>
                <a:lnTo>
                  <a:pt x="3936" y="4096"/>
                </a:lnTo>
                <a:lnTo>
                  <a:pt x="3942" y="4092"/>
                </a:lnTo>
                <a:lnTo>
                  <a:pt x="3952" y="4086"/>
                </a:lnTo>
                <a:lnTo>
                  <a:pt x="3956" y="4084"/>
                </a:lnTo>
                <a:lnTo>
                  <a:pt x="3964" y="4082"/>
                </a:lnTo>
                <a:lnTo>
                  <a:pt x="3978" y="4082"/>
                </a:lnTo>
                <a:lnTo>
                  <a:pt x="3992" y="4084"/>
                </a:lnTo>
                <a:lnTo>
                  <a:pt x="4002" y="4090"/>
                </a:lnTo>
                <a:lnTo>
                  <a:pt x="4004" y="4090"/>
                </a:lnTo>
                <a:lnTo>
                  <a:pt x="4008" y="4090"/>
                </a:lnTo>
                <a:lnTo>
                  <a:pt x="4012" y="4088"/>
                </a:lnTo>
                <a:lnTo>
                  <a:pt x="4016" y="4086"/>
                </a:lnTo>
                <a:lnTo>
                  <a:pt x="4018" y="4082"/>
                </a:lnTo>
                <a:lnTo>
                  <a:pt x="4018" y="4078"/>
                </a:lnTo>
                <a:lnTo>
                  <a:pt x="4018" y="4072"/>
                </a:lnTo>
                <a:lnTo>
                  <a:pt x="4016" y="4068"/>
                </a:lnTo>
                <a:close/>
                <a:moveTo>
                  <a:pt x="4132" y="7870"/>
                </a:moveTo>
                <a:lnTo>
                  <a:pt x="4132" y="7870"/>
                </a:lnTo>
                <a:lnTo>
                  <a:pt x="4124" y="7870"/>
                </a:lnTo>
                <a:lnTo>
                  <a:pt x="4118" y="7870"/>
                </a:lnTo>
                <a:lnTo>
                  <a:pt x="4112" y="7866"/>
                </a:lnTo>
                <a:lnTo>
                  <a:pt x="4106" y="7864"/>
                </a:lnTo>
                <a:lnTo>
                  <a:pt x="4098" y="7860"/>
                </a:lnTo>
                <a:lnTo>
                  <a:pt x="4090" y="7854"/>
                </a:lnTo>
                <a:lnTo>
                  <a:pt x="4080" y="7846"/>
                </a:lnTo>
                <a:lnTo>
                  <a:pt x="4070" y="7840"/>
                </a:lnTo>
                <a:lnTo>
                  <a:pt x="4058" y="7832"/>
                </a:lnTo>
                <a:lnTo>
                  <a:pt x="4046" y="7820"/>
                </a:lnTo>
                <a:lnTo>
                  <a:pt x="4034" y="7808"/>
                </a:lnTo>
                <a:lnTo>
                  <a:pt x="4028" y="7798"/>
                </a:lnTo>
                <a:lnTo>
                  <a:pt x="4026" y="7788"/>
                </a:lnTo>
                <a:lnTo>
                  <a:pt x="4024" y="7786"/>
                </a:lnTo>
                <a:lnTo>
                  <a:pt x="4020" y="7786"/>
                </a:lnTo>
                <a:lnTo>
                  <a:pt x="4012" y="7784"/>
                </a:lnTo>
                <a:lnTo>
                  <a:pt x="4010" y="7782"/>
                </a:lnTo>
                <a:lnTo>
                  <a:pt x="4010" y="7778"/>
                </a:lnTo>
                <a:lnTo>
                  <a:pt x="4012" y="7774"/>
                </a:lnTo>
                <a:lnTo>
                  <a:pt x="4018" y="7768"/>
                </a:lnTo>
                <a:lnTo>
                  <a:pt x="4018" y="7770"/>
                </a:lnTo>
                <a:lnTo>
                  <a:pt x="4020" y="7772"/>
                </a:lnTo>
                <a:lnTo>
                  <a:pt x="4022" y="7776"/>
                </a:lnTo>
                <a:lnTo>
                  <a:pt x="4024" y="7776"/>
                </a:lnTo>
                <a:lnTo>
                  <a:pt x="4024" y="7772"/>
                </a:lnTo>
                <a:lnTo>
                  <a:pt x="4020" y="7762"/>
                </a:lnTo>
                <a:lnTo>
                  <a:pt x="4006" y="7748"/>
                </a:lnTo>
                <a:lnTo>
                  <a:pt x="4006" y="7884"/>
                </a:lnTo>
                <a:lnTo>
                  <a:pt x="4014" y="7882"/>
                </a:lnTo>
                <a:lnTo>
                  <a:pt x="4016" y="7880"/>
                </a:lnTo>
                <a:lnTo>
                  <a:pt x="4020" y="7878"/>
                </a:lnTo>
                <a:lnTo>
                  <a:pt x="4026" y="7880"/>
                </a:lnTo>
                <a:lnTo>
                  <a:pt x="4040" y="7884"/>
                </a:lnTo>
                <a:lnTo>
                  <a:pt x="4056" y="7886"/>
                </a:lnTo>
                <a:lnTo>
                  <a:pt x="4074" y="7888"/>
                </a:lnTo>
                <a:lnTo>
                  <a:pt x="4080" y="7888"/>
                </a:lnTo>
                <a:lnTo>
                  <a:pt x="4084" y="7890"/>
                </a:lnTo>
                <a:lnTo>
                  <a:pt x="4092" y="7894"/>
                </a:lnTo>
                <a:lnTo>
                  <a:pt x="4096" y="7894"/>
                </a:lnTo>
                <a:lnTo>
                  <a:pt x="4098" y="7892"/>
                </a:lnTo>
                <a:lnTo>
                  <a:pt x="4104" y="7890"/>
                </a:lnTo>
                <a:lnTo>
                  <a:pt x="4110" y="7888"/>
                </a:lnTo>
                <a:lnTo>
                  <a:pt x="4116" y="7886"/>
                </a:lnTo>
                <a:lnTo>
                  <a:pt x="4120" y="7884"/>
                </a:lnTo>
                <a:lnTo>
                  <a:pt x="4122" y="7886"/>
                </a:lnTo>
                <a:lnTo>
                  <a:pt x="4126" y="7890"/>
                </a:lnTo>
                <a:lnTo>
                  <a:pt x="4128" y="7888"/>
                </a:lnTo>
                <a:lnTo>
                  <a:pt x="4130" y="7886"/>
                </a:lnTo>
                <a:lnTo>
                  <a:pt x="4134" y="7886"/>
                </a:lnTo>
                <a:lnTo>
                  <a:pt x="4136" y="7886"/>
                </a:lnTo>
                <a:lnTo>
                  <a:pt x="4138" y="7886"/>
                </a:lnTo>
                <a:lnTo>
                  <a:pt x="4144" y="7878"/>
                </a:lnTo>
                <a:lnTo>
                  <a:pt x="4146" y="7872"/>
                </a:lnTo>
                <a:lnTo>
                  <a:pt x="4144" y="7868"/>
                </a:lnTo>
                <a:lnTo>
                  <a:pt x="4140" y="7868"/>
                </a:lnTo>
                <a:lnTo>
                  <a:pt x="4132" y="7870"/>
                </a:lnTo>
                <a:close/>
                <a:moveTo>
                  <a:pt x="3988" y="7750"/>
                </a:moveTo>
                <a:lnTo>
                  <a:pt x="3988" y="7750"/>
                </a:lnTo>
                <a:lnTo>
                  <a:pt x="3984" y="7750"/>
                </a:lnTo>
                <a:lnTo>
                  <a:pt x="3982" y="7748"/>
                </a:lnTo>
                <a:lnTo>
                  <a:pt x="3980" y="7742"/>
                </a:lnTo>
                <a:lnTo>
                  <a:pt x="3976" y="7738"/>
                </a:lnTo>
                <a:lnTo>
                  <a:pt x="3974" y="7736"/>
                </a:lnTo>
                <a:lnTo>
                  <a:pt x="3972" y="7736"/>
                </a:lnTo>
                <a:lnTo>
                  <a:pt x="3968" y="7740"/>
                </a:lnTo>
                <a:lnTo>
                  <a:pt x="3964" y="7746"/>
                </a:lnTo>
                <a:lnTo>
                  <a:pt x="3960" y="7754"/>
                </a:lnTo>
                <a:lnTo>
                  <a:pt x="3956" y="7758"/>
                </a:lnTo>
                <a:lnTo>
                  <a:pt x="3952" y="7758"/>
                </a:lnTo>
                <a:lnTo>
                  <a:pt x="3946" y="7754"/>
                </a:lnTo>
                <a:lnTo>
                  <a:pt x="3942" y="7752"/>
                </a:lnTo>
                <a:lnTo>
                  <a:pt x="3936" y="7752"/>
                </a:lnTo>
                <a:lnTo>
                  <a:pt x="3934" y="7754"/>
                </a:lnTo>
                <a:lnTo>
                  <a:pt x="3936" y="7756"/>
                </a:lnTo>
                <a:lnTo>
                  <a:pt x="3938" y="7756"/>
                </a:lnTo>
                <a:lnTo>
                  <a:pt x="3940" y="7760"/>
                </a:lnTo>
                <a:lnTo>
                  <a:pt x="3940" y="7762"/>
                </a:lnTo>
                <a:lnTo>
                  <a:pt x="3944" y="7762"/>
                </a:lnTo>
                <a:lnTo>
                  <a:pt x="3946" y="7764"/>
                </a:lnTo>
                <a:lnTo>
                  <a:pt x="3946" y="7768"/>
                </a:lnTo>
                <a:lnTo>
                  <a:pt x="3942" y="7772"/>
                </a:lnTo>
                <a:lnTo>
                  <a:pt x="3940" y="7772"/>
                </a:lnTo>
                <a:lnTo>
                  <a:pt x="3936" y="7766"/>
                </a:lnTo>
                <a:lnTo>
                  <a:pt x="3934" y="7766"/>
                </a:lnTo>
                <a:lnTo>
                  <a:pt x="3932" y="7772"/>
                </a:lnTo>
                <a:lnTo>
                  <a:pt x="3932" y="7782"/>
                </a:lnTo>
                <a:lnTo>
                  <a:pt x="3936" y="7792"/>
                </a:lnTo>
                <a:lnTo>
                  <a:pt x="3940" y="7796"/>
                </a:lnTo>
                <a:lnTo>
                  <a:pt x="3944" y="7796"/>
                </a:lnTo>
                <a:lnTo>
                  <a:pt x="3958" y="7792"/>
                </a:lnTo>
                <a:lnTo>
                  <a:pt x="3970" y="7788"/>
                </a:lnTo>
                <a:lnTo>
                  <a:pt x="3974" y="7788"/>
                </a:lnTo>
                <a:lnTo>
                  <a:pt x="3978" y="7792"/>
                </a:lnTo>
                <a:lnTo>
                  <a:pt x="3978" y="7798"/>
                </a:lnTo>
                <a:lnTo>
                  <a:pt x="3974" y="7802"/>
                </a:lnTo>
                <a:lnTo>
                  <a:pt x="3968" y="7804"/>
                </a:lnTo>
                <a:lnTo>
                  <a:pt x="3962" y="7806"/>
                </a:lnTo>
                <a:lnTo>
                  <a:pt x="3948" y="7812"/>
                </a:lnTo>
                <a:lnTo>
                  <a:pt x="3944" y="7816"/>
                </a:lnTo>
                <a:lnTo>
                  <a:pt x="3944" y="7822"/>
                </a:lnTo>
                <a:lnTo>
                  <a:pt x="3948" y="7830"/>
                </a:lnTo>
                <a:lnTo>
                  <a:pt x="3954" y="7836"/>
                </a:lnTo>
                <a:lnTo>
                  <a:pt x="3962" y="7842"/>
                </a:lnTo>
                <a:lnTo>
                  <a:pt x="3970" y="7846"/>
                </a:lnTo>
                <a:lnTo>
                  <a:pt x="3984" y="7852"/>
                </a:lnTo>
                <a:lnTo>
                  <a:pt x="3990" y="7856"/>
                </a:lnTo>
                <a:lnTo>
                  <a:pt x="3992" y="7858"/>
                </a:lnTo>
                <a:lnTo>
                  <a:pt x="3978" y="7856"/>
                </a:lnTo>
                <a:lnTo>
                  <a:pt x="3972" y="7852"/>
                </a:lnTo>
                <a:lnTo>
                  <a:pt x="3970" y="7850"/>
                </a:lnTo>
                <a:lnTo>
                  <a:pt x="3968" y="7852"/>
                </a:lnTo>
                <a:lnTo>
                  <a:pt x="3966" y="7854"/>
                </a:lnTo>
                <a:lnTo>
                  <a:pt x="3964" y="7852"/>
                </a:lnTo>
                <a:lnTo>
                  <a:pt x="3958" y="7850"/>
                </a:lnTo>
                <a:lnTo>
                  <a:pt x="3952" y="7846"/>
                </a:lnTo>
                <a:lnTo>
                  <a:pt x="3950" y="7846"/>
                </a:lnTo>
                <a:lnTo>
                  <a:pt x="3946" y="7848"/>
                </a:lnTo>
                <a:lnTo>
                  <a:pt x="3944" y="7850"/>
                </a:lnTo>
                <a:lnTo>
                  <a:pt x="3944" y="7852"/>
                </a:lnTo>
                <a:lnTo>
                  <a:pt x="3946" y="7854"/>
                </a:lnTo>
                <a:lnTo>
                  <a:pt x="3946" y="7856"/>
                </a:lnTo>
                <a:lnTo>
                  <a:pt x="3944" y="7856"/>
                </a:lnTo>
                <a:lnTo>
                  <a:pt x="3938" y="7852"/>
                </a:lnTo>
                <a:lnTo>
                  <a:pt x="3918" y="7838"/>
                </a:lnTo>
                <a:lnTo>
                  <a:pt x="3914" y="7836"/>
                </a:lnTo>
                <a:lnTo>
                  <a:pt x="3912" y="7838"/>
                </a:lnTo>
                <a:lnTo>
                  <a:pt x="3914" y="7840"/>
                </a:lnTo>
                <a:lnTo>
                  <a:pt x="3920" y="7846"/>
                </a:lnTo>
                <a:lnTo>
                  <a:pt x="3924" y="7848"/>
                </a:lnTo>
                <a:lnTo>
                  <a:pt x="3926" y="7850"/>
                </a:lnTo>
                <a:lnTo>
                  <a:pt x="3922" y="7850"/>
                </a:lnTo>
                <a:lnTo>
                  <a:pt x="3918" y="7850"/>
                </a:lnTo>
                <a:lnTo>
                  <a:pt x="3914" y="7852"/>
                </a:lnTo>
                <a:lnTo>
                  <a:pt x="3912" y="7856"/>
                </a:lnTo>
                <a:lnTo>
                  <a:pt x="3910" y="7858"/>
                </a:lnTo>
                <a:lnTo>
                  <a:pt x="3904" y="7858"/>
                </a:lnTo>
                <a:lnTo>
                  <a:pt x="3896" y="7852"/>
                </a:lnTo>
                <a:lnTo>
                  <a:pt x="3894" y="7854"/>
                </a:lnTo>
                <a:lnTo>
                  <a:pt x="3894" y="7856"/>
                </a:lnTo>
                <a:lnTo>
                  <a:pt x="3892" y="7856"/>
                </a:lnTo>
                <a:lnTo>
                  <a:pt x="3888" y="7856"/>
                </a:lnTo>
                <a:lnTo>
                  <a:pt x="3878" y="7854"/>
                </a:lnTo>
                <a:lnTo>
                  <a:pt x="3876" y="7854"/>
                </a:lnTo>
                <a:lnTo>
                  <a:pt x="3876" y="7856"/>
                </a:lnTo>
                <a:lnTo>
                  <a:pt x="3880" y="7858"/>
                </a:lnTo>
                <a:lnTo>
                  <a:pt x="3882" y="7862"/>
                </a:lnTo>
                <a:lnTo>
                  <a:pt x="3882" y="7864"/>
                </a:lnTo>
                <a:lnTo>
                  <a:pt x="3878" y="7862"/>
                </a:lnTo>
                <a:lnTo>
                  <a:pt x="3874" y="7860"/>
                </a:lnTo>
                <a:lnTo>
                  <a:pt x="3870" y="7858"/>
                </a:lnTo>
                <a:lnTo>
                  <a:pt x="3870" y="7860"/>
                </a:lnTo>
                <a:lnTo>
                  <a:pt x="3872" y="7864"/>
                </a:lnTo>
                <a:lnTo>
                  <a:pt x="3872" y="7868"/>
                </a:lnTo>
                <a:lnTo>
                  <a:pt x="3872" y="7870"/>
                </a:lnTo>
                <a:lnTo>
                  <a:pt x="3876" y="7870"/>
                </a:lnTo>
                <a:lnTo>
                  <a:pt x="3880" y="7870"/>
                </a:lnTo>
                <a:lnTo>
                  <a:pt x="3886" y="7870"/>
                </a:lnTo>
                <a:lnTo>
                  <a:pt x="3890" y="7870"/>
                </a:lnTo>
                <a:lnTo>
                  <a:pt x="3890" y="7872"/>
                </a:lnTo>
                <a:lnTo>
                  <a:pt x="3892" y="7872"/>
                </a:lnTo>
                <a:lnTo>
                  <a:pt x="3894" y="7868"/>
                </a:lnTo>
                <a:lnTo>
                  <a:pt x="3896" y="7864"/>
                </a:lnTo>
                <a:lnTo>
                  <a:pt x="3898" y="7862"/>
                </a:lnTo>
                <a:lnTo>
                  <a:pt x="3900" y="7864"/>
                </a:lnTo>
                <a:lnTo>
                  <a:pt x="3900" y="7866"/>
                </a:lnTo>
                <a:lnTo>
                  <a:pt x="3898" y="7870"/>
                </a:lnTo>
                <a:lnTo>
                  <a:pt x="3900" y="7872"/>
                </a:lnTo>
                <a:lnTo>
                  <a:pt x="3904" y="7872"/>
                </a:lnTo>
                <a:lnTo>
                  <a:pt x="3908" y="7870"/>
                </a:lnTo>
                <a:lnTo>
                  <a:pt x="3912" y="7868"/>
                </a:lnTo>
                <a:lnTo>
                  <a:pt x="3910" y="7872"/>
                </a:lnTo>
                <a:lnTo>
                  <a:pt x="3908" y="7876"/>
                </a:lnTo>
                <a:lnTo>
                  <a:pt x="3910" y="7876"/>
                </a:lnTo>
                <a:lnTo>
                  <a:pt x="3912" y="7876"/>
                </a:lnTo>
                <a:lnTo>
                  <a:pt x="3916" y="7876"/>
                </a:lnTo>
                <a:lnTo>
                  <a:pt x="3918" y="7880"/>
                </a:lnTo>
                <a:lnTo>
                  <a:pt x="3920" y="7882"/>
                </a:lnTo>
                <a:lnTo>
                  <a:pt x="3924" y="7880"/>
                </a:lnTo>
                <a:lnTo>
                  <a:pt x="3928" y="7880"/>
                </a:lnTo>
                <a:lnTo>
                  <a:pt x="3934" y="7880"/>
                </a:lnTo>
                <a:lnTo>
                  <a:pt x="3938" y="7882"/>
                </a:lnTo>
                <a:lnTo>
                  <a:pt x="3942" y="7880"/>
                </a:lnTo>
                <a:lnTo>
                  <a:pt x="3946" y="7880"/>
                </a:lnTo>
                <a:lnTo>
                  <a:pt x="3948" y="7880"/>
                </a:lnTo>
                <a:lnTo>
                  <a:pt x="3950" y="7882"/>
                </a:lnTo>
                <a:lnTo>
                  <a:pt x="3952" y="7882"/>
                </a:lnTo>
                <a:lnTo>
                  <a:pt x="3954" y="7880"/>
                </a:lnTo>
                <a:lnTo>
                  <a:pt x="3958" y="7880"/>
                </a:lnTo>
                <a:lnTo>
                  <a:pt x="3960" y="7880"/>
                </a:lnTo>
                <a:lnTo>
                  <a:pt x="3962" y="7876"/>
                </a:lnTo>
                <a:lnTo>
                  <a:pt x="3962" y="7874"/>
                </a:lnTo>
                <a:lnTo>
                  <a:pt x="3964" y="7876"/>
                </a:lnTo>
                <a:lnTo>
                  <a:pt x="3966" y="7880"/>
                </a:lnTo>
                <a:lnTo>
                  <a:pt x="3974" y="7884"/>
                </a:lnTo>
                <a:lnTo>
                  <a:pt x="3994" y="7888"/>
                </a:lnTo>
                <a:lnTo>
                  <a:pt x="3998" y="7888"/>
                </a:lnTo>
                <a:lnTo>
                  <a:pt x="4000" y="7886"/>
                </a:lnTo>
                <a:lnTo>
                  <a:pt x="4000" y="7882"/>
                </a:lnTo>
                <a:lnTo>
                  <a:pt x="4002" y="7882"/>
                </a:lnTo>
                <a:lnTo>
                  <a:pt x="4006" y="7884"/>
                </a:lnTo>
                <a:lnTo>
                  <a:pt x="4006" y="7748"/>
                </a:lnTo>
                <a:lnTo>
                  <a:pt x="4004" y="7744"/>
                </a:lnTo>
                <a:lnTo>
                  <a:pt x="4000" y="7744"/>
                </a:lnTo>
                <a:lnTo>
                  <a:pt x="3996" y="7744"/>
                </a:lnTo>
                <a:lnTo>
                  <a:pt x="3992" y="7748"/>
                </a:lnTo>
                <a:lnTo>
                  <a:pt x="3988" y="7750"/>
                </a:lnTo>
                <a:close/>
                <a:moveTo>
                  <a:pt x="3812" y="7278"/>
                </a:moveTo>
                <a:lnTo>
                  <a:pt x="3812" y="7278"/>
                </a:lnTo>
                <a:lnTo>
                  <a:pt x="3812" y="7282"/>
                </a:lnTo>
                <a:lnTo>
                  <a:pt x="3814" y="7286"/>
                </a:lnTo>
                <a:lnTo>
                  <a:pt x="3814" y="7288"/>
                </a:lnTo>
                <a:lnTo>
                  <a:pt x="3814" y="7290"/>
                </a:lnTo>
                <a:lnTo>
                  <a:pt x="3816" y="7292"/>
                </a:lnTo>
                <a:lnTo>
                  <a:pt x="3820" y="7294"/>
                </a:lnTo>
                <a:lnTo>
                  <a:pt x="3826" y="7292"/>
                </a:lnTo>
                <a:lnTo>
                  <a:pt x="3834" y="7286"/>
                </a:lnTo>
                <a:lnTo>
                  <a:pt x="3836" y="7282"/>
                </a:lnTo>
                <a:lnTo>
                  <a:pt x="3834" y="7280"/>
                </a:lnTo>
                <a:lnTo>
                  <a:pt x="3834" y="7278"/>
                </a:lnTo>
                <a:lnTo>
                  <a:pt x="3838" y="7278"/>
                </a:lnTo>
                <a:lnTo>
                  <a:pt x="3840" y="7274"/>
                </a:lnTo>
                <a:lnTo>
                  <a:pt x="3840" y="7270"/>
                </a:lnTo>
                <a:lnTo>
                  <a:pt x="3834" y="7264"/>
                </a:lnTo>
                <a:lnTo>
                  <a:pt x="3830" y="7262"/>
                </a:lnTo>
                <a:lnTo>
                  <a:pt x="3826" y="7264"/>
                </a:lnTo>
                <a:lnTo>
                  <a:pt x="3826" y="7266"/>
                </a:lnTo>
                <a:lnTo>
                  <a:pt x="3824" y="7266"/>
                </a:lnTo>
                <a:lnTo>
                  <a:pt x="3822" y="7266"/>
                </a:lnTo>
                <a:lnTo>
                  <a:pt x="3820" y="7266"/>
                </a:lnTo>
                <a:lnTo>
                  <a:pt x="3820" y="7268"/>
                </a:lnTo>
                <a:lnTo>
                  <a:pt x="3820" y="7272"/>
                </a:lnTo>
                <a:lnTo>
                  <a:pt x="3818" y="7276"/>
                </a:lnTo>
                <a:lnTo>
                  <a:pt x="3816" y="7276"/>
                </a:lnTo>
                <a:lnTo>
                  <a:pt x="3814" y="7276"/>
                </a:lnTo>
                <a:lnTo>
                  <a:pt x="3812" y="7278"/>
                </a:lnTo>
                <a:close/>
                <a:moveTo>
                  <a:pt x="3916" y="7824"/>
                </a:moveTo>
                <a:lnTo>
                  <a:pt x="3916" y="7824"/>
                </a:lnTo>
                <a:lnTo>
                  <a:pt x="3916" y="7830"/>
                </a:lnTo>
                <a:lnTo>
                  <a:pt x="3920" y="7834"/>
                </a:lnTo>
                <a:lnTo>
                  <a:pt x="3938" y="7846"/>
                </a:lnTo>
                <a:lnTo>
                  <a:pt x="3940" y="7846"/>
                </a:lnTo>
                <a:lnTo>
                  <a:pt x="3940" y="7844"/>
                </a:lnTo>
                <a:lnTo>
                  <a:pt x="3938" y="7840"/>
                </a:lnTo>
                <a:lnTo>
                  <a:pt x="3934" y="7836"/>
                </a:lnTo>
                <a:lnTo>
                  <a:pt x="3926" y="7830"/>
                </a:lnTo>
                <a:lnTo>
                  <a:pt x="3928" y="7828"/>
                </a:lnTo>
                <a:lnTo>
                  <a:pt x="3930" y="7830"/>
                </a:lnTo>
                <a:lnTo>
                  <a:pt x="3936" y="7834"/>
                </a:lnTo>
                <a:lnTo>
                  <a:pt x="3938" y="7834"/>
                </a:lnTo>
                <a:lnTo>
                  <a:pt x="3938" y="7830"/>
                </a:lnTo>
                <a:lnTo>
                  <a:pt x="3936" y="7826"/>
                </a:lnTo>
                <a:lnTo>
                  <a:pt x="3932" y="7822"/>
                </a:lnTo>
                <a:lnTo>
                  <a:pt x="3932" y="7816"/>
                </a:lnTo>
                <a:lnTo>
                  <a:pt x="3932" y="7804"/>
                </a:lnTo>
                <a:lnTo>
                  <a:pt x="3930" y="7802"/>
                </a:lnTo>
                <a:lnTo>
                  <a:pt x="3926" y="7806"/>
                </a:lnTo>
                <a:lnTo>
                  <a:pt x="3924" y="7810"/>
                </a:lnTo>
                <a:lnTo>
                  <a:pt x="3922" y="7816"/>
                </a:lnTo>
                <a:lnTo>
                  <a:pt x="3924" y="7820"/>
                </a:lnTo>
                <a:lnTo>
                  <a:pt x="3922" y="7820"/>
                </a:lnTo>
                <a:lnTo>
                  <a:pt x="3918" y="7820"/>
                </a:lnTo>
                <a:lnTo>
                  <a:pt x="3916" y="7824"/>
                </a:lnTo>
                <a:close/>
                <a:moveTo>
                  <a:pt x="3886" y="7846"/>
                </a:moveTo>
                <a:lnTo>
                  <a:pt x="3886" y="7846"/>
                </a:lnTo>
                <a:lnTo>
                  <a:pt x="3890" y="7846"/>
                </a:lnTo>
                <a:lnTo>
                  <a:pt x="3890" y="7844"/>
                </a:lnTo>
                <a:lnTo>
                  <a:pt x="3892" y="7842"/>
                </a:lnTo>
                <a:lnTo>
                  <a:pt x="3896" y="7842"/>
                </a:lnTo>
                <a:lnTo>
                  <a:pt x="3898" y="7846"/>
                </a:lnTo>
                <a:lnTo>
                  <a:pt x="3898" y="7848"/>
                </a:lnTo>
                <a:lnTo>
                  <a:pt x="3898" y="7850"/>
                </a:lnTo>
                <a:lnTo>
                  <a:pt x="3904" y="7852"/>
                </a:lnTo>
                <a:lnTo>
                  <a:pt x="3906" y="7852"/>
                </a:lnTo>
                <a:lnTo>
                  <a:pt x="3908" y="7848"/>
                </a:lnTo>
                <a:lnTo>
                  <a:pt x="3908" y="7838"/>
                </a:lnTo>
                <a:lnTo>
                  <a:pt x="3908" y="7834"/>
                </a:lnTo>
                <a:lnTo>
                  <a:pt x="3904" y="7834"/>
                </a:lnTo>
                <a:lnTo>
                  <a:pt x="3902" y="7834"/>
                </a:lnTo>
                <a:lnTo>
                  <a:pt x="3900" y="7830"/>
                </a:lnTo>
                <a:lnTo>
                  <a:pt x="3896" y="7828"/>
                </a:lnTo>
                <a:lnTo>
                  <a:pt x="3890" y="7826"/>
                </a:lnTo>
                <a:lnTo>
                  <a:pt x="3886" y="7828"/>
                </a:lnTo>
                <a:lnTo>
                  <a:pt x="3884" y="7828"/>
                </a:lnTo>
                <a:lnTo>
                  <a:pt x="3886" y="7832"/>
                </a:lnTo>
                <a:lnTo>
                  <a:pt x="3886" y="7836"/>
                </a:lnTo>
                <a:lnTo>
                  <a:pt x="3884" y="7840"/>
                </a:lnTo>
                <a:lnTo>
                  <a:pt x="3884" y="7842"/>
                </a:lnTo>
                <a:lnTo>
                  <a:pt x="3886" y="7846"/>
                </a:lnTo>
                <a:close/>
                <a:moveTo>
                  <a:pt x="3794" y="7210"/>
                </a:moveTo>
                <a:lnTo>
                  <a:pt x="3794" y="7210"/>
                </a:lnTo>
                <a:lnTo>
                  <a:pt x="3800" y="7210"/>
                </a:lnTo>
                <a:lnTo>
                  <a:pt x="3802" y="7208"/>
                </a:lnTo>
                <a:lnTo>
                  <a:pt x="3802" y="7206"/>
                </a:lnTo>
                <a:lnTo>
                  <a:pt x="3802" y="7204"/>
                </a:lnTo>
                <a:lnTo>
                  <a:pt x="3800" y="7198"/>
                </a:lnTo>
                <a:lnTo>
                  <a:pt x="3800" y="7196"/>
                </a:lnTo>
                <a:lnTo>
                  <a:pt x="3804" y="7194"/>
                </a:lnTo>
                <a:lnTo>
                  <a:pt x="3808" y="7194"/>
                </a:lnTo>
                <a:lnTo>
                  <a:pt x="3808" y="7188"/>
                </a:lnTo>
                <a:lnTo>
                  <a:pt x="3804" y="7184"/>
                </a:lnTo>
                <a:lnTo>
                  <a:pt x="3804" y="7182"/>
                </a:lnTo>
                <a:lnTo>
                  <a:pt x="3806" y="7182"/>
                </a:lnTo>
                <a:lnTo>
                  <a:pt x="3810" y="7180"/>
                </a:lnTo>
                <a:lnTo>
                  <a:pt x="3810" y="7178"/>
                </a:lnTo>
                <a:lnTo>
                  <a:pt x="3802" y="7168"/>
                </a:lnTo>
                <a:lnTo>
                  <a:pt x="3798" y="7162"/>
                </a:lnTo>
                <a:lnTo>
                  <a:pt x="3800" y="7160"/>
                </a:lnTo>
                <a:lnTo>
                  <a:pt x="3802" y="7160"/>
                </a:lnTo>
                <a:lnTo>
                  <a:pt x="3804" y="7158"/>
                </a:lnTo>
                <a:lnTo>
                  <a:pt x="3802" y="7156"/>
                </a:lnTo>
                <a:lnTo>
                  <a:pt x="3802" y="7152"/>
                </a:lnTo>
                <a:lnTo>
                  <a:pt x="3802" y="7150"/>
                </a:lnTo>
                <a:lnTo>
                  <a:pt x="3812" y="7148"/>
                </a:lnTo>
                <a:lnTo>
                  <a:pt x="3814" y="7148"/>
                </a:lnTo>
                <a:lnTo>
                  <a:pt x="3816" y="7146"/>
                </a:lnTo>
                <a:lnTo>
                  <a:pt x="3816" y="7142"/>
                </a:lnTo>
                <a:lnTo>
                  <a:pt x="3810" y="7130"/>
                </a:lnTo>
                <a:lnTo>
                  <a:pt x="3808" y="7122"/>
                </a:lnTo>
                <a:lnTo>
                  <a:pt x="3804" y="7122"/>
                </a:lnTo>
                <a:lnTo>
                  <a:pt x="3800" y="7122"/>
                </a:lnTo>
                <a:lnTo>
                  <a:pt x="3794" y="7122"/>
                </a:lnTo>
                <a:lnTo>
                  <a:pt x="3794" y="7120"/>
                </a:lnTo>
                <a:lnTo>
                  <a:pt x="3792" y="7118"/>
                </a:lnTo>
                <a:lnTo>
                  <a:pt x="3790" y="7118"/>
                </a:lnTo>
                <a:lnTo>
                  <a:pt x="3786" y="7120"/>
                </a:lnTo>
                <a:lnTo>
                  <a:pt x="3786" y="7122"/>
                </a:lnTo>
                <a:lnTo>
                  <a:pt x="3786" y="7128"/>
                </a:lnTo>
                <a:lnTo>
                  <a:pt x="3788" y="7134"/>
                </a:lnTo>
                <a:lnTo>
                  <a:pt x="3786" y="7140"/>
                </a:lnTo>
                <a:lnTo>
                  <a:pt x="3782" y="7146"/>
                </a:lnTo>
                <a:lnTo>
                  <a:pt x="3780" y="7152"/>
                </a:lnTo>
                <a:lnTo>
                  <a:pt x="3780" y="7160"/>
                </a:lnTo>
                <a:lnTo>
                  <a:pt x="3782" y="7166"/>
                </a:lnTo>
                <a:lnTo>
                  <a:pt x="3782" y="7172"/>
                </a:lnTo>
                <a:lnTo>
                  <a:pt x="3778" y="7186"/>
                </a:lnTo>
                <a:lnTo>
                  <a:pt x="3774" y="7198"/>
                </a:lnTo>
                <a:lnTo>
                  <a:pt x="3776" y="7202"/>
                </a:lnTo>
                <a:lnTo>
                  <a:pt x="3776" y="7204"/>
                </a:lnTo>
                <a:lnTo>
                  <a:pt x="3784" y="7208"/>
                </a:lnTo>
                <a:lnTo>
                  <a:pt x="3794" y="7210"/>
                </a:lnTo>
                <a:close/>
                <a:moveTo>
                  <a:pt x="3820" y="7234"/>
                </a:moveTo>
                <a:lnTo>
                  <a:pt x="3820" y="7234"/>
                </a:lnTo>
                <a:lnTo>
                  <a:pt x="3818" y="7238"/>
                </a:lnTo>
                <a:lnTo>
                  <a:pt x="3818" y="7240"/>
                </a:lnTo>
                <a:lnTo>
                  <a:pt x="3820" y="7242"/>
                </a:lnTo>
                <a:lnTo>
                  <a:pt x="3822" y="7242"/>
                </a:lnTo>
                <a:lnTo>
                  <a:pt x="3822" y="7238"/>
                </a:lnTo>
                <a:lnTo>
                  <a:pt x="3822" y="7234"/>
                </a:lnTo>
                <a:lnTo>
                  <a:pt x="3820" y="7234"/>
                </a:lnTo>
                <a:close/>
                <a:moveTo>
                  <a:pt x="3798" y="7230"/>
                </a:moveTo>
                <a:lnTo>
                  <a:pt x="3798" y="7230"/>
                </a:lnTo>
                <a:lnTo>
                  <a:pt x="3796" y="7228"/>
                </a:lnTo>
                <a:lnTo>
                  <a:pt x="3794" y="7228"/>
                </a:lnTo>
                <a:lnTo>
                  <a:pt x="3792" y="7230"/>
                </a:lnTo>
                <a:lnTo>
                  <a:pt x="3788" y="7230"/>
                </a:lnTo>
                <a:lnTo>
                  <a:pt x="3784" y="7230"/>
                </a:lnTo>
                <a:lnTo>
                  <a:pt x="3782" y="7232"/>
                </a:lnTo>
                <a:lnTo>
                  <a:pt x="3784" y="7234"/>
                </a:lnTo>
                <a:lnTo>
                  <a:pt x="3788" y="7238"/>
                </a:lnTo>
                <a:lnTo>
                  <a:pt x="3790" y="7238"/>
                </a:lnTo>
                <a:lnTo>
                  <a:pt x="3792" y="7236"/>
                </a:lnTo>
                <a:lnTo>
                  <a:pt x="3798" y="7236"/>
                </a:lnTo>
                <a:lnTo>
                  <a:pt x="3798" y="7234"/>
                </a:lnTo>
                <a:lnTo>
                  <a:pt x="3798" y="7230"/>
                </a:lnTo>
                <a:close/>
                <a:moveTo>
                  <a:pt x="3790" y="7312"/>
                </a:moveTo>
                <a:lnTo>
                  <a:pt x="3790" y="7312"/>
                </a:lnTo>
                <a:lnTo>
                  <a:pt x="3792" y="7312"/>
                </a:lnTo>
                <a:lnTo>
                  <a:pt x="3796" y="7312"/>
                </a:lnTo>
                <a:lnTo>
                  <a:pt x="3798" y="7314"/>
                </a:lnTo>
                <a:lnTo>
                  <a:pt x="3802" y="7314"/>
                </a:lnTo>
                <a:lnTo>
                  <a:pt x="3802" y="7312"/>
                </a:lnTo>
                <a:lnTo>
                  <a:pt x="3798" y="7302"/>
                </a:lnTo>
                <a:lnTo>
                  <a:pt x="3796" y="7300"/>
                </a:lnTo>
                <a:lnTo>
                  <a:pt x="3794" y="7300"/>
                </a:lnTo>
                <a:lnTo>
                  <a:pt x="3790" y="7302"/>
                </a:lnTo>
                <a:lnTo>
                  <a:pt x="3786" y="7302"/>
                </a:lnTo>
                <a:lnTo>
                  <a:pt x="3782" y="7302"/>
                </a:lnTo>
                <a:lnTo>
                  <a:pt x="3780" y="7304"/>
                </a:lnTo>
                <a:lnTo>
                  <a:pt x="3782" y="7306"/>
                </a:lnTo>
                <a:lnTo>
                  <a:pt x="3784" y="7308"/>
                </a:lnTo>
                <a:lnTo>
                  <a:pt x="3788" y="7308"/>
                </a:lnTo>
                <a:lnTo>
                  <a:pt x="3790" y="7312"/>
                </a:lnTo>
                <a:close/>
                <a:moveTo>
                  <a:pt x="3774" y="7298"/>
                </a:moveTo>
                <a:lnTo>
                  <a:pt x="3774" y="7298"/>
                </a:lnTo>
                <a:lnTo>
                  <a:pt x="3774" y="7300"/>
                </a:lnTo>
                <a:lnTo>
                  <a:pt x="3778" y="7298"/>
                </a:lnTo>
                <a:lnTo>
                  <a:pt x="3782" y="7298"/>
                </a:lnTo>
                <a:lnTo>
                  <a:pt x="3790" y="7296"/>
                </a:lnTo>
                <a:lnTo>
                  <a:pt x="3792" y="7296"/>
                </a:lnTo>
                <a:lnTo>
                  <a:pt x="3790" y="7296"/>
                </a:lnTo>
                <a:lnTo>
                  <a:pt x="3786" y="7292"/>
                </a:lnTo>
                <a:lnTo>
                  <a:pt x="3782" y="7290"/>
                </a:lnTo>
                <a:lnTo>
                  <a:pt x="3778" y="7292"/>
                </a:lnTo>
                <a:lnTo>
                  <a:pt x="3774" y="7298"/>
                </a:lnTo>
                <a:close/>
                <a:moveTo>
                  <a:pt x="3778" y="7284"/>
                </a:moveTo>
                <a:lnTo>
                  <a:pt x="3778" y="7284"/>
                </a:lnTo>
                <a:lnTo>
                  <a:pt x="3782" y="7284"/>
                </a:lnTo>
                <a:lnTo>
                  <a:pt x="3786" y="7284"/>
                </a:lnTo>
                <a:lnTo>
                  <a:pt x="3792" y="7282"/>
                </a:lnTo>
                <a:lnTo>
                  <a:pt x="3794" y="7280"/>
                </a:lnTo>
                <a:lnTo>
                  <a:pt x="3794" y="7278"/>
                </a:lnTo>
                <a:lnTo>
                  <a:pt x="3792" y="7278"/>
                </a:lnTo>
                <a:lnTo>
                  <a:pt x="3788" y="7276"/>
                </a:lnTo>
                <a:lnTo>
                  <a:pt x="3778" y="7276"/>
                </a:lnTo>
                <a:lnTo>
                  <a:pt x="3774" y="7278"/>
                </a:lnTo>
                <a:lnTo>
                  <a:pt x="3772" y="7280"/>
                </a:lnTo>
                <a:lnTo>
                  <a:pt x="3774" y="7282"/>
                </a:lnTo>
                <a:lnTo>
                  <a:pt x="3778" y="7284"/>
                </a:lnTo>
                <a:close/>
                <a:moveTo>
                  <a:pt x="3800" y="7272"/>
                </a:moveTo>
                <a:lnTo>
                  <a:pt x="3800" y="7272"/>
                </a:lnTo>
                <a:lnTo>
                  <a:pt x="3796" y="7274"/>
                </a:lnTo>
                <a:lnTo>
                  <a:pt x="3796" y="7276"/>
                </a:lnTo>
                <a:lnTo>
                  <a:pt x="3798" y="7282"/>
                </a:lnTo>
                <a:lnTo>
                  <a:pt x="3800" y="7284"/>
                </a:lnTo>
                <a:lnTo>
                  <a:pt x="3804" y="7282"/>
                </a:lnTo>
                <a:lnTo>
                  <a:pt x="3806" y="7280"/>
                </a:lnTo>
                <a:lnTo>
                  <a:pt x="3806" y="7276"/>
                </a:lnTo>
                <a:lnTo>
                  <a:pt x="3802" y="7274"/>
                </a:lnTo>
                <a:lnTo>
                  <a:pt x="3800" y="7272"/>
                </a:lnTo>
                <a:close/>
                <a:moveTo>
                  <a:pt x="3804" y="7324"/>
                </a:moveTo>
                <a:lnTo>
                  <a:pt x="3804" y="7324"/>
                </a:lnTo>
                <a:lnTo>
                  <a:pt x="3800" y="7326"/>
                </a:lnTo>
                <a:lnTo>
                  <a:pt x="3798" y="7330"/>
                </a:lnTo>
                <a:lnTo>
                  <a:pt x="3798" y="7336"/>
                </a:lnTo>
                <a:lnTo>
                  <a:pt x="3800" y="7340"/>
                </a:lnTo>
                <a:lnTo>
                  <a:pt x="3802" y="7342"/>
                </a:lnTo>
                <a:lnTo>
                  <a:pt x="3804" y="7340"/>
                </a:lnTo>
                <a:lnTo>
                  <a:pt x="3804" y="7334"/>
                </a:lnTo>
                <a:lnTo>
                  <a:pt x="3806" y="7328"/>
                </a:lnTo>
                <a:lnTo>
                  <a:pt x="3806" y="7326"/>
                </a:lnTo>
                <a:lnTo>
                  <a:pt x="3804" y="7324"/>
                </a:lnTo>
                <a:close/>
                <a:moveTo>
                  <a:pt x="3774" y="7342"/>
                </a:moveTo>
                <a:lnTo>
                  <a:pt x="3774" y="7342"/>
                </a:lnTo>
                <a:lnTo>
                  <a:pt x="3776" y="7340"/>
                </a:lnTo>
                <a:lnTo>
                  <a:pt x="3780" y="7334"/>
                </a:lnTo>
                <a:lnTo>
                  <a:pt x="3782" y="7332"/>
                </a:lnTo>
                <a:lnTo>
                  <a:pt x="3780" y="7330"/>
                </a:lnTo>
                <a:lnTo>
                  <a:pt x="3776" y="7326"/>
                </a:lnTo>
                <a:lnTo>
                  <a:pt x="3772" y="7326"/>
                </a:lnTo>
                <a:lnTo>
                  <a:pt x="3770" y="7328"/>
                </a:lnTo>
                <a:lnTo>
                  <a:pt x="3770" y="7330"/>
                </a:lnTo>
                <a:lnTo>
                  <a:pt x="3770" y="7332"/>
                </a:lnTo>
                <a:lnTo>
                  <a:pt x="3772" y="7336"/>
                </a:lnTo>
                <a:lnTo>
                  <a:pt x="3772" y="7340"/>
                </a:lnTo>
                <a:lnTo>
                  <a:pt x="3772" y="7342"/>
                </a:lnTo>
                <a:lnTo>
                  <a:pt x="3774" y="7342"/>
                </a:lnTo>
                <a:close/>
                <a:moveTo>
                  <a:pt x="3792" y="7332"/>
                </a:moveTo>
                <a:lnTo>
                  <a:pt x="3792" y="7332"/>
                </a:lnTo>
                <a:lnTo>
                  <a:pt x="3790" y="7332"/>
                </a:lnTo>
                <a:lnTo>
                  <a:pt x="3786" y="7332"/>
                </a:lnTo>
                <a:lnTo>
                  <a:pt x="3786" y="7336"/>
                </a:lnTo>
                <a:lnTo>
                  <a:pt x="3786" y="7338"/>
                </a:lnTo>
                <a:lnTo>
                  <a:pt x="3788" y="7340"/>
                </a:lnTo>
                <a:lnTo>
                  <a:pt x="3792" y="7338"/>
                </a:lnTo>
                <a:lnTo>
                  <a:pt x="3792" y="7336"/>
                </a:lnTo>
                <a:lnTo>
                  <a:pt x="3792" y="7332"/>
                </a:lnTo>
                <a:close/>
                <a:moveTo>
                  <a:pt x="3796" y="7352"/>
                </a:moveTo>
                <a:lnTo>
                  <a:pt x="3796" y="7352"/>
                </a:lnTo>
                <a:lnTo>
                  <a:pt x="3800" y="7348"/>
                </a:lnTo>
                <a:lnTo>
                  <a:pt x="3802" y="7346"/>
                </a:lnTo>
                <a:lnTo>
                  <a:pt x="3800" y="7344"/>
                </a:lnTo>
                <a:lnTo>
                  <a:pt x="3796" y="7344"/>
                </a:lnTo>
                <a:lnTo>
                  <a:pt x="3794" y="7346"/>
                </a:lnTo>
                <a:lnTo>
                  <a:pt x="3792" y="7350"/>
                </a:lnTo>
                <a:lnTo>
                  <a:pt x="3792" y="7354"/>
                </a:lnTo>
                <a:lnTo>
                  <a:pt x="3796" y="7352"/>
                </a:lnTo>
                <a:close/>
                <a:moveTo>
                  <a:pt x="3746" y="7354"/>
                </a:moveTo>
                <a:lnTo>
                  <a:pt x="3746" y="7354"/>
                </a:lnTo>
                <a:lnTo>
                  <a:pt x="3746" y="7356"/>
                </a:lnTo>
                <a:lnTo>
                  <a:pt x="3746" y="7358"/>
                </a:lnTo>
                <a:lnTo>
                  <a:pt x="3744" y="7358"/>
                </a:lnTo>
                <a:lnTo>
                  <a:pt x="3746" y="7360"/>
                </a:lnTo>
                <a:lnTo>
                  <a:pt x="3748" y="7362"/>
                </a:lnTo>
                <a:lnTo>
                  <a:pt x="3750" y="7362"/>
                </a:lnTo>
                <a:lnTo>
                  <a:pt x="3756" y="7358"/>
                </a:lnTo>
                <a:lnTo>
                  <a:pt x="3758" y="7354"/>
                </a:lnTo>
                <a:lnTo>
                  <a:pt x="3758" y="7350"/>
                </a:lnTo>
                <a:lnTo>
                  <a:pt x="3758" y="7348"/>
                </a:lnTo>
                <a:lnTo>
                  <a:pt x="3758" y="7346"/>
                </a:lnTo>
                <a:lnTo>
                  <a:pt x="3754" y="7346"/>
                </a:lnTo>
                <a:lnTo>
                  <a:pt x="3746" y="7348"/>
                </a:lnTo>
                <a:lnTo>
                  <a:pt x="3744" y="7350"/>
                </a:lnTo>
                <a:lnTo>
                  <a:pt x="3746" y="7354"/>
                </a:lnTo>
                <a:close/>
                <a:moveTo>
                  <a:pt x="3772" y="7272"/>
                </a:moveTo>
                <a:lnTo>
                  <a:pt x="3772" y="7272"/>
                </a:lnTo>
                <a:lnTo>
                  <a:pt x="3776" y="7270"/>
                </a:lnTo>
                <a:lnTo>
                  <a:pt x="3778" y="7268"/>
                </a:lnTo>
                <a:lnTo>
                  <a:pt x="3780" y="7266"/>
                </a:lnTo>
                <a:lnTo>
                  <a:pt x="3778" y="7264"/>
                </a:lnTo>
                <a:lnTo>
                  <a:pt x="3776" y="7264"/>
                </a:lnTo>
                <a:lnTo>
                  <a:pt x="3770" y="7266"/>
                </a:lnTo>
                <a:lnTo>
                  <a:pt x="3768" y="7268"/>
                </a:lnTo>
                <a:lnTo>
                  <a:pt x="3768" y="7270"/>
                </a:lnTo>
                <a:lnTo>
                  <a:pt x="3768" y="7272"/>
                </a:lnTo>
                <a:lnTo>
                  <a:pt x="3772" y="7272"/>
                </a:lnTo>
                <a:close/>
                <a:moveTo>
                  <a:pt x="3786" y="7272"/>
                </a:moveTo>
                <a:lnTo>
                  <a:pt x="3786" y="7272"/>
                </a:lnTo>
                <a:lnTo>
                  <a:pt x="3792" y="7272"/>
                </a:lnTo>
                <a:lnTo>
                  <a:pt x="3792" y="7268"/>
                </a:lnTo>
                <a:lnTo>
                  <a:pt x="3790" y="7268"/>
                </a:lnTo>
                <a:lnTo>
                  <a:pt x="3786" y="7268"/>
                </a:lnTo>
                <a:lnTo>
                  <a:pt x="3778" y="7272"/>
                </a:lnTo>
                <a:lnTo>
                  <a:pt x="3786" y="7272"/>
                </a:lnTo>
                <a:close/>
                <a:moveTo>
                  <a:pt x="3786" y="7256"/>
                </a:moveTo>
                <a:lnTo>
                  <a:pt x="3786" y="7256"/>
                </a:lnTo>
                <a:lnTo>
                  <a:pt x="3788" y="7260"/>
                </a:lnTo>
                <a:lnTo>
                  <a:pt x="3790" y="7258"/>
                </a:lnTo>
                <a:lnTo>
                  <a:pt x="3792" y="7256"/>
                </a:lnTo>
                <a:lnTo>
                  <a:pt x="3790" y="7252"/>
                </a:lnTo>
                <a:lnTo>
                  <a:pt x="3786" y="7252"/>
                </a:lnTo>
                <a:lnTo>
                  <a:pt x="3786" y="7256"/>
                </a:lnTo>
                <a:close/>
                <a:moveTo>
                  <a:pt x="3800" y="7238"/>
                </a:moveTo>
                <a:lnTo>
                  <a:pt x="3800" y="7238"/>
                </a:lnTo>
                <a:lnTo>
                  <a:pt x="3800" y="7242"/>
                </a:lnTo>
                <a:lnTo>
                  <a:pt x="3800" y="7244"/>
                </a:lnTo>
                <a:lnTo>
                  <a:pt x="3802" y="7248"/>
                </a:lnTo>
                <a:lnTo>
                  <a:pt x="3804" y="7248"/>
                </a:lnTo>
                <a:lnTo>
                  <a:pt x="3806" y="7246"/>
                </a:lnTo>
                <a:lnTo>
                  <a:pt x="3804" y="7242"/>
                </a:lnTo>
                <a:lnTo>
                  <a:pt x="3802" y="7240"/>
                </a:lnTo>
                <a:lnTo>
                  <a:pt x="3800" y="7238"/>
                </a:lnTo>
                <a:close/>
                <a:moveTo>
                  <a:pt x="3756" y="7220"/>
                </a:moveTo>
                <a:lnTo>
                  <a:pt x="3756" y="7220"/>
                </a:lnTo>
                <a:lnTo>
                  <a:pt x="3758" y="7222"/>
                </a:lnTo>
                <a:lnTo>
                  <a:pt x="3762" y="7220"/>
                </a:lnTo>
                <a:lnTo>
                  <a:pt x="3764" y="7220"/>
                </a:lnTo>
                <a:lnTo>
                  <a:pt x="3762" y="7216"/>
                </a:lnTo>
                <a:lnTo>
                  <a:pt x="3760" y="7216"/>
                </a:lnTo>
                <a:lnTo>
                  <a:pt x="3756" y="7216"/>
                </a:lnTo>
                <a:lnTo>
                  <a:pt x="3754" y="7218"/>
                </a:lnTo>
                <a:lnTo>
                  <a:pt x="3756" y="7220"/>
                </a:lnTo>
                <a:close/>
                <a:moveTo>
                  <a:pt x="3762" y="7342"/>
                </a:moveTo>
                <a:lnTo>
                  <a:pt x="3762" y="7342"/>
                </a:lnTo>
                <a:lnTo>
                  <a:pt x="3766" y="7340"/>
                </a:lnTo>
                <a:lnTo>
                  <a:pt x="3766" y="7338"/>
                </a:lnTo>
                <a:lnTo>
                  <a:pt x="3766" y="7334"/>
                </a:lnTo>
                <a:lnTo>
                  <a:pt x="3764" y="7332"/>
                </a:lnTo>
                <a:lnTo>
                  <a:pt x="3762" y="7334"/>
                </a:lnTo>
                <a:lnTo>
                  <a:pt x="3760" y="7338"/>
                </a:lnTo>
                <a:lnTo>
                  <a:pt x="3760" y="7340"/>
                </a:lnTo>
                <a:lnTo>
                  <a:pt x="3762" y="7342"/>
                </a:lnTo>
                <a:close/>
                <a:moveTo>
                  <a:pt x="3790" y="7328"/>
                </a:moveTo>
                <a:lnTo>
                  <a:pt x="3790" y="7328"/>
                </a:lnTo>
                <a:lnTo>
                  <a:pt x="3792" y="7328"/>
                </a:lnTo>
                <a:lnTo>
                  <a:pt x="3794" y="7326"/>
                </a:lnTo>
                <a:lnTo>
                  <a:pt x="3796" y="7324"/>
                </a:lnTo>
                <a:lnTo>
                  <a:pt x="3794" y="7324"/>
                </a:lnTo>
                <a:lnTo>
                  <a:pt x="3790" y="7322"/>
                </a:lnTo>
                <a:lnTo>
                  <a:pt x="3788" y="7322"/>
                </a:lnTo>
                <a:lnTo>
                  <a:pt x="3786" y="7324"/>
                </a:lnTo>
                <a:lnTo>
                  <a:pt x="3786" y="7328"/>
                </a:lnTo>
                <a:lnTo>
                  <a:pt x="3790" y="7328"/>
                </a:lnTo>
                <a:close/>
                <a:moveTo>
                  <a:pt x="3800" y="7296"/>
                </a:moveTo>
                <a:lnTo>
                  <a:pt x="3800" y="7296"/>
                </a:lnTo>
                <a:lnTo>
                  <a:pt x="3800" y="7294"/>
                </a:lnTo>
                <a:lnTo>
                  <a:pt x="3798" y="7290"/>
                </a:lnTo>
                <a:lnTo>
                  <a:pt x="3796" y="7286"/>
                </a:lnTo>
                <a:lnTo>
                  <a:pt x="3794" y="7286"/>
                </a:lnTo>
                <a:lnTo>
                  <a:pt x="3792" y="7290"/>
                </a:lnTo>
                <a:lnTo>
                  <a:pt x="3794" y="7292"/>
                </a:lnTo>
                <a:lnTo>
                  <a:pt x="3796" y="7296"/>
                </a:lnTo>
                <a:lnTo>
                  <a:pt x="3800" y="7296"/>
                </a:lnTo>
                <a:close/>
                <a:moveTo>
                  <a:pt x="4018" y="7914"/>
                </a:moveTo>
                <a:lnTo>
                  <a:pt x="4018" y="7914"/>
                </a:lnTo>
                <a:lnTo>
                  <a:pt x="4014" y="7912"/>
                </a:lnTo>
                <a:lnTo>
                  <a:pt x="4016" y="7910"/>
                </a:lnTo>
                <a:lnTo>
                  <a:pt x="4020" y="7910"/>
                </a:lnTo>
                <a:lnTo>
                  <a:pt x="4022" y="7908"/>
                </a:lnTo>
                <a:lnTo>
                  <a:pt x="4020" y="7908"/>
                </a:lnTo>
                <a:lnTo>
                  <a:pt x="4016" y="7904"/>
                </a:lnTo>
                <a:lnTo>
                  <a:pt x="4006" y="7904"/>
                </a:lnTo>
                <a:lnTo>
                  <a:pt x="4002" y="7902"/>
                </a:lnTo>
                <a:lnTo>
                  <a:pt x="4010" y="7900"/>
                </a:lnTo>
                <a:lnTo>
                  <a:pt x="4016" y="7898"/>
                </a:lnTo>
                <a:lnTo>
                  <a:pt x="4018" y="7896"/>
                </a:lnTo>
                <a:lnTo>
                  <a:pt x="4016" y="7892"/>
                </a:lnTo>
                <a:lnTo>
                  <a:pt x="4014" y="7890"/>
                </a:lnTo>
                <a:lnTo>
                  <a:pt x="4008" y="7890"/>
                </a:lnTo>
                <a:lnTo>
                  <a:pt x="4002" y="7890"/>
                </a:lnTo>
                <a:lnTo>
                  <a:pt x="3994" y="7892"/>
                </a:lnTo>
                <a:lnTo>
                  <a:pt x="3988" y="7892"/>
                </a:lnTo>
                <a:lnTo>
                  <a:pt x="3982" y="7892"/>
                </a:lnTo>
                <a:lnTo>
                  <a:pt x="3976" y="7894"/>
                </a:lnTo>
                <a:lnTo>
                  <a:pt x="3958" y="7898"/>
                </a:lnTo>
                <a:lnTo>
                  <a:pt x="3952" y="7900"/>
                </a:lnTo>
                <a:lnTo>
                  <a:pt x="3950" y="7900"/>
                </a:lnTo>
                <a:lnTo>
                  <a:pt x="3950" y="7902"/>
                </a:lnTo>
                <a:lnTo>
                  <a:pt x="3960" y="7908"/>
                </a:lnTo>
                <a:lnTo>
                  <a:pt x="3962" y="7908"/>
                </a:lnTo>
                <a:lnTo>
                  <a:pt x="3962" y="7910"/>
                </a:lnTo>
                <a:lnTo>
                  <a:pt x="3960" y="7910"/>
                </a:lnTo>
                <a:lnTo>
                  <a:pt x="3958" y="7912"/>
                </a:lnTo>
                <a:lnTo>
                  <a:pt x="3966" y="7916"/>
                </a:lnTo>
                <a:lnTo>
                  <a:pt x="3972" y="7918"/>
                </a:lnTo>
                <a:lnTo>
                  <a:pt x="3976" y="7920"/>
                </a:lnTo>
                <a:lnTo>
                  <a:pt x="3982" y="7924"/>
                </a:lnTo>
                <a:lnTo>
                  <a:pt x="3986" y="7924"/>
                </a:lnTo>
                <a:lnTo>
                  <a:pt x="3986" y="7922"/>
                </a:lnTo>
                <a:lnTo>
                  <a:pt x="3978" y="7912"/>
                </a:lnTo>
                <a:lnTo>
                  <a:pt x="3976" y="7908"/>
                </a:lnTo>
                <a:lnTo>
                  <a:pt x="3978" y="7906"/>
                </a:lnTo>
                <a:lnTo>
                  <a:pt x="3982" y="7906"/>
                </a:lnTo>
                <a:lnTo>
                  <a:pt x="3986" y="7908"/>
                </a:lnTo>
                <a:lnTo>
                  <a:pt x="3990" y="7908"/>
                </a:lnTo>
                <a:lnTo>
                  <a:pt x="3994" y="7908"/>
                </a:lnTo>
                <a:lnTo>
                  <a:pt x="3996" y="7906"/>
                </a:lnTo>
                <a:lnTo>
                  <a:pt x="3996" y="7908"/>
                </a:lnTo>
                <a:lnTo>
                  <a:pt x="3994" y="7916"/>
                </a:lnTo>
                <a:lnTo>
                  <a:pt x="3994" y="7920"/>
                </a:lnTo>
                <a:lnTo>
                  <a:pt x="3996" y="7922"/>
                </a:lnTo>
                <a:lnTo>
                  <a:pt x="3998" y="7924"/>
                </a:lnTo>
                <a:lnTo>
                  <a:pt x="4000" y="7924"/>
                </a:lnTo>
                <a:lnTo>
                  <a:pt x="4002" y="7922"/>
                </a:lnTo>
                <a:lnTo>
                  <a:pt x="4006" y="7920"/>
                </a:lnTo>
                <a:lnTo>
                  <a:pt x="4008" y="7920"/>
                </a:lnTo>
                <a:lnTo>
                  <a:pt x="4008" y="7922"/>
                </a:lnTo>
                <a:lnTo>
                  <a:pt x="4012" y="7924"/>
                </a:lnTo>
                <a:lnTo>
                  <a:pt x="4014" y="7924"/>
                </a:lnTo>
                <a:lnTo>
                  <a:pt x="4018" y="7924"/>
                </a:lnTo>
                <a:lnTo>
                  <a:pt x="4020" y="7928"/>
                </a:lnTo>
                <a:lnTo>
                  <a:pt x="4020" y="7930"/>
                </a:lnTo>
                <a:lnTo>
                  <a:pt x="4022" y="7930"/>
                </a:lnTo>
                <a:lnTo>
                  <a:pt x="4026" y="7934"/>
                </a:lnTo>
                <a:lnTo>
                  <a:pt x="4028" y="7936"/>
                </a:lnTo>
                <a:lnTo>
                  <a:pt x="4030" y="7934"/>
                </a:lnTo>
                <a:lnTo>
                  <a:pt x="4032" y="7930"/>
                </a:lnTo>
                <a:lnTo>
                  <a:pt x="4030" y="7926"/>
                </a:lnTo>
                <a:lnTo>
                  <a:pt x="4028" y="7924"/>
                </a:lnTo>
                <a:lnTo>
                  <a:pt x="4028" y="7922"/>
                </a:lnTo>
                <a:lnTo>
                  <a:pt x="4026" y="7918"/>
                </a:lnTo>
                <a:lnTo>
                  <a:pt x="4018" y="7914"/>
                </a:lnTo>
                <a:close/>
                <a:moveTo>
                  <a:pt x="3972" y="7890"/>
                </a:moveTo>
                <a:lnTo>
                  <a:pt x="3972" y="7890"/>
                </a:lnTo>
                <a:lnTo>
                  <a:pt x="3980" y="7888"/>
                </a:lnTo>
                <a:lnTo>
                  <a:pt x="3968" y="7886"/>
                </a:lnTo>
                <a:lnTo>
                  <a:pt x="3962" y="7884"/>
                </a:lnTo>
                <a:lnTo>
                  <a:pt x="3956" y="7886"/>
                </a:lnTo>
                <a:lnTo>
                  <a:pt x="3946" y="7888"/>
                </a:lnTo>
                <a:lnTo>
                  <a:pt x="3944" y="7890"/>
                </a:lnTo>
                <a:lnTo>
                  <a:pt x="3944" y="7892"/>
                </a:lnTo>
                <a:lnTo>
                  <a:pt x="3952" y="7894"/>
                </a:lnTo>
                <a:lnTo>
                  <a:pt x="3958" y="7894"/>
                </a:lnTo>
                <a:lnTo>
                  <a:pt x="3972" y="7890"/>
                </a:lnTo>
                <a:close/>
                <a:moveTo>
                  <a:pt x="3932" y="7886"/>
                </a:moveTo>
                <a:lnTo>
                  <a:pt x="3932" y="7886"/>
                </a:lnTo>
                <a:lnTo>
                  <a:pt x="3924" y="7888"/>
                </a:lnTo>
                <a:lnTo>
                  <a:pt x="3922" y="7890"/>
                </a:lnTo>
                <a:lnTo>
                  <a:pt x="3918" y="7890"/>
                </a:lnTo>
                <a:lnTo>
                  <a:pt x="3910" y="7890"/>
                </a:lnTo>
                <a:lnTo>
                  <a:pt x="3910" y="7892"/>
                </a:lnTo>
                <a:lnTo>
                  <a:pt x="3910" y="7894"/>
                </a:lnTo>
                <a:lnTo>
                  <a:pt x="3912" y="7896"/>
                </a:lnTo>
                <a:lnTo>
                  <a:pt x="3914" y="7898"/>
                </a:lnTo>
                <a:lnTo>
                  <a:pt x="3924" y="7898"/>
                </a:lnTo>
                <a:lnTo>
                  <a:pt x="3928" y="7900"/>
                </a:lnTo>
                <a:lnTo>
                  <a:pt x="3928" y="7904"/>
                </a:lnTo>
                <a:lnTo>
                  <a:pt x="3928" y="7906"/>
                </a:lnTo>
                <a:lnTo>
                  <a:pt x="3934" y="7904"/>
                </a:lnTo>
                <a:lnTo>
                  <a:pt x="3938" y="7902"/>
                </a:lnTo>
                <a:lnTo>
                  <a:pt x="3938" y="7898"/>
                </a:lnTo>
                <a:lnTo>
                  <a:pt x="3938" y="7896"/>
                </a:lnTo>
                <a:lnTo>
                  <a:pt x="3934" y="7894"/>
                </a:lnTo>
                <a:lnTo>
                  <a:pt x="3928" y="7894"/>
                </a:lnTo>
                <a:lnTo>
                  <a:pt x="3930" y="7892"/>
                </a:lnTo>
                <a:lnTo>
                  <a:pt x="3934" y="7892"/>
                </a:lnTo>
                <a:lnTo>
                  <a:pt x="3940" y="7890"/>
                </a:lnTo>
                <a:lnTo>
                  <a:pt x="3940" y="7888"/>
                </a:lnTo>
                <a:lnTo>
                  <a:pt x="3938" y="7886"/>
                </a:lnTo>
                <a:lnTo>
                  <a:pt x="3932" y="7886"/>
                </a:lnTo>
                <a:close/>
                <a:moveTo>
                  <a:pt x="3908" y="7882"/>
                </a:moveTo>
                <a:lnTo>
                  <a:pt x="3908" y="7882"/>
                </a:lnTo>
                <a:lnTo>
                  <a:pt x="3902" y="7880"/>
                </a:lnTo>
                <a:lnTo>
                  <a:pt x="3898" y="7880"/>
                </a:lnTo>
                <a:lnTo>
                  <a:pt x="3894" y="7882"/>
                </a:lnTo>
                <a:lnTo>
                  <a:pt x="3892" y="7884"/>
                </a:lnTo>
                <a:lnTo>
                  <a:pt x="3892" y="7886"/>
                </a:lnTo>
                <a:lnTo>
                  <a:pt x="3894" y="7886"/>
                </a:lnTo>
                <a:lnTo>
                  <a:pt x="3898" y="7886"/>
                </a:lnTo>
                <a:lnTo>
                  <a:pt x="3902" y="7884"/>
                </a:lnTo>
                <a:lnTo>
                  <a:pt x="3904" y="7884"/>
                </a:lnTo>
                <a:lnTo>
                  <a:pt x="3906" y="7886"/>
                </a:lnTo>
                <a:lnTo>
                  <a:pt x="3910" y="7886"/>
                </a:lnTo>
                <a:lnTo>
                  <a:pt x="3912" y="7886"/>
                </a:lnTo>
                <a:lnTo>
                  <a:pt x="3912" y="7884"/>
                </a:lnTo>
                <a:lnTo>
                  <a:pt x="3910" y="7882"/>
                </a:lnTo>
                <a:lnTo>
                  <a:pt x="3908" y="7882"/>
                </a:lnTo>
                <a:close/>
                <a:moveTo>
                  <a:pt x="4038" y="7944"/>
                </a:moveTo>
                <a:lnTo>
                  <a:pt x="4038" y="7944"/>
                </a:lnTo>
                <a:lnTo>
                  <a:pt x="4040" y="7946"/>
                </a:lnTo>
                <a:lnTo>
                  <a:pt x="4046" y="7946"/>
                </a:lnTo>
                <a:lnTo>
                  <a:pt x="4050" y="7944"/>
                </a:lnTo>
                <a:lnTo>
                  <a:pt x="4052" y="7942"/>
                </a:lnTo>
                <a:lnTo>
                  <a:pt x="4048" y="7940"/>
                </a:lnTo>
                <a:lnTo>
                  <a:pt x="4044" y="7940"/>
                </a:lnTo>
                <a:lnTo>
                  <a:pt x="4038" y="7942"/>
                </a:lnTo>
                <a:lnTo>
                  <a:pt x="4038" y="7944"/>
                </a:lnTo>
                <a:close/>
                <a:moveTo>
                  <a:pt x="4056" y="7930"/>
                </a:moveTo>
                <a:lnTo>
                  <a:pt x="4056" y="7930"/>
                </a:lnTo>
                <a:lnTo>
                  <a:pt x="4054" y="7932"/>
                </a:lnTo>
                <a:lnTo>
                  <a:pt x="4052" y="7932"/>
                </a:lnTo>
                <a:lnTo>
                  <a:pt x="4050" y="7934"/>
                </a:lnTo>
                <a:lnTo>
                  <a:pt x="4050" y="7936"/>
                </a:lnTo>
                <a:lnTo>
                  <a:pt x="4056" y="7940"/>
                </a:lnTo>
                <a:lnTo>
                  <a:pt x="4060" y="7940"/>
                </a:lnTo>
                <a:lnTo>
                  <a:pt x="4060" y="7938"/>
                </a:lnTo>
                <a:lnTo>
                  <a:pt x="4058" y="7932"/>
                </a:lnTo>
                <a:lnTo>
                  <a:pt x="4056" y="7928"/>
                </a:lnTo>
                <a:lnTo>
                  <a:pt x="4056" y="7930"/>
                </a:lnTo>
                <a:close/>
                <a:moveTo>
                  <a:pt x="3872" y="7846"/>
                </a:moveTo>
                <a:lnTo>
                  <a:pt x="3872" y="7846"/>
                </a:lnTo>
                <a:lnTo>
                  <a:pt x="3872" y="7850"/>
                </a:lnTo>
                <a:lnTo>
                  <a:pt x="3874" y="7850"/>
                </a:lnTo>
                <a:lnTo>
                  <a:pt x="3876" y="7850"/>
                </a:lnTo>
                <a:lnTo>
                  <a:pt x="3876" y="7848"/>
                </a:lnTo>
                <a:lnTo>
                  <a:pt x="3876" y="7846"/>
                </a:lnTo>
                <a:lnTo>
                  <a:pt x="3878" y="7844"/>
                </a:lnTo>
                <a:lnTo>
                  <a:pt x="3880" y="7844"/>
                </a:lnTo>
                <a:lnTo>
                  <a:pt x="3880" y="7840"/>
                </a:lnTo>
                <a:lnTo>
                  <a:pt x="3882" y="7838"/>
                </a:lnTo>
                <a:lnTo>
                  <a:pt x="3882" y="7836"/>
                </a:lnTo>
                <a:lnTo>
                  <a:pt x="3882" y="7834"/>
                </a:lnTo>
                <a:lnTo>
                  <a:pt x="3882" y="7832"/>
                </a:lnTo>
                <a:lnTo>
                  <a:pt x="3882" y="7828"/>
                </a:lnTo>
                <a:lnTo>
                  <a:pt x="3884" y="7826"/>
                </a:lnTo>
                <a:lnTo>
                  <a:pt x="3880" y="7824"/>
                </a:lnTo>
                <a:lnTo>
                  <a:pt x="3874" y="7822"/>
                </a:lnTo>
                <a:lnTo>
                  <a:pt x="3872" y="7822"/>
                </a:lnTo>
                <a:lnTo>
                  <a:pt x="3870" y="7824"/>
                </a:lnTo>
                <a:lnTo>
                  <a:pt x="3868" y="7826"/>
                </a:lnTo>
                <a:lnTo>
                  <a:pt x="3866" y="7826"/>
                </a:lnTo>
                <a:lnTo>
                  <a:pt x="3864" y="7824"/>
                </a:lnTo>
                <a:lnTo>
                  <a:pt x="3860" y="7824"/>
                </a:lnTo>
                <a:lnTo>
                  <a:pt x="3860" y="7826"/>
                </a:lnTo>
                <a:lnTo>
                  <a:pt x="3860" y="7828"/>
                </a:lnTo>
                <a:lnTo>
                  <a:pt x="3864" y="7836"/>
                </a:lnTo>
                <a:lnTo>
                  <a:pt x="3872" y="7840"/>
                </a:lnTo>
                <a:lnTo>
                  <a:pt x="3874" y="7842"/>
                </a:lnTo>
                <a:lnTo>
                  <a:pt x="3872" y="7846"/>
                </a:lnTo>
                <a:close/>
                <a:moveTo>
                  <a:pt x="3834" y="7700"/>
                </a:moveTo>
                <a:lnTo>
                  <a:pt x="3834" y="7700"/>
                </a:lnTo>
                <a:lnTo>
                  <a:pt x="3828" y="7706"/>
                </a:lnTo>
                <a:lnTo>
                  <a:pt x="3826" y="7708"/>
                </a:lnTo>
                <a:lnTo>
                  <a:pt x="3826" y="7710"/>
                </a:lnTo>
                <a:lnTo>
                  <a:pt x="3828" y="7710"/>
                </a:lnTo>
                <a:lnTo>
                  <a:pt x="3830" y="7710"/>
                </a:lnTo>
                <a:lnTo>
                  <a:pt x="3834" y="7706"/>
                </a:lnTo>
                <a:lnTo>
                  <a:pt x="3836" y="7702"/>
                </a:lnTo>
                <a:lnTo>
                  <a:pt x="3834" y="7700"/>
                </a:lnTo>
                <a:close/>
                <a:moveTo>
                  <a:pt x="3852" y="7832"/>
                </a:moveTo>
                <a:lnTo>
                  <a:pt x="3852" y="7832"/>
                </a:lnTo>
                <a:lnTo>
                  <a:pt x="3854" y="7834"/>
                </a:lnTo>
                <a:lnTo>
                  <a:pt x="3856" y="7834"/>
                </a:lnTo>
                <a:lnTo>
                  <a:pt x="3854" y="7828"/>
                </a:lnTo>
                <a:lnTo>
                  <a:pt x="3854" y="7826"/>
                </a:lnTo>
                <a:lnTo>
                  <a:pt x="3856" y="7824"/>
                </a:lnTo>
                <a:lnTo>
                  <a:pt x="3858" y="7822"/>
                </a:lnTo>
                <a:lnTo>
                  <a:pt x="3862" y="7820"/>
                </a:lnTo>
                <a:lnTo>
                  <a:pt x="3864" y="7818"/>
                </a:lnTo>
                <a:lnTo>
                  <a:pt x="3862" y="7816"/>
                </a:lnTo>
                <a:lnTo>
                  <a:pt x="3860" y="7814"/>
                </a:lnTo>
                <a:lnTo>
                  <a:pt x="3856" y="7812"/>
                </a:lnTo>
                <a:lnTo>
                  <a:pt x="3854" y="7812"/>
                </a:lnTo>
                <a:lnTo>
                  <a:pt x="3852" y="7808"/>
                </a:lnTo>
                <a:lnTo>
                  <a:pt x="3852" y="7806"/>
                </a:lnTo>
                <a:lnTo>
                  <a:pt x="3848" y="7804"/>
                </a:lnTo>
                <a:lnTo>
                  <a:pt x="3846" y="7802"/>
                </a:lnTo>
                <a:lnTo>
                  <a:pt x="3842" y="7802"/>
                </a:lnTo>
                <a:lnTo>
                  <a:pt x="3840" y="7804"/>
                </a:lnTo>
                <a:lnTo>
                  <a:pt x="3840" y="7802"/>
                </a:lnTo>
                <a:lnTo>
                  <a:pt x="3838" y="7800"/>
                </a:lnTo>
                <a:lnTo>
                  <a:pt x="3836" y="7802"/>
                </a:lnTo>
                <a:lnTo>
                  <a:pt x="3834" y="7804"/>
                </a:lnTo>
                <a:lnTo>
                  <a:pt x="3834" y="7802"/>
                </a:lnTo>
                <a:lnTo>
                  <a:pt x="3834" y="7798"/>
                </a:lnTo>
                <a:lnTo>
                  <a:pt x="3830" y="7794"/>
                </a:lnTo>
                <a:lnTo>
                  <a:pt x="3826" y="7792"/>
                </a:lnTo>
                <a:lnTo>
                  <a:pt x="3824" y="7796"/>
                </a:lnTo>
                <a:lnTo>
                  <a:pt x="3824" y="7798"/>
                </a:lnTo>
                <a:lnTo>
                  <a:pt x="3818" y="7798"/>
                </a:lnTo>
                <a:lnTo>
                  <a:pt x="3816" y="7796"/>
                </a:lnTo>
                <a:lnTo>
                  <a:pt x="3814" y="7798"/>
                </a:lnTo>
                <a:lnTo>
                  <a:pt x="3816" y="7802"/>
                </a:lnTo>
                <a:lnTo>
                  <a:pt x="3818" y="7804"/>
                </a:lnTo>
                <a:lnTo>
                  <a:pt x="3818" y="7806"/>
                </a:lnTo>
                <a:lnTo>
                  <a:pt x="3816" y="7806"/>
                </a:lnTo>
                <a:lnTo>
                  <a:pt x="3810" y="7804"/>
                </a:lnTo>
                <a:lnTo>
                  <a:pt x="3808" y="7804"/>
                </a:lnTo>
                <a:lnTo>
                  <a:pt x="3804" y="7808"/>
                </a:lnTo>
                <a:lnTo>
                  <a:pt x="3804" y="7810"/>
                </a:lnTo>
                <a:lnTo>
                  <a:pt x="3806" y="7810"/>
                </a:lnTo>
                <a:lnTo>
                  <a:pt x="3808" y="7812"/>
                </a:lnTo>
                <a:lnTo>
                  <a:pt x="3808" y="7814"/>
                </a:lnTo>
                <a:lnTo>
                  <a:pt x="3808" y="7816"/>
                </a:lnTo>
                <a:lnTo>
                  <a:pt x="3812" y="7814"/>
                </a:lnTo>
                <a:lnTo>
                  <a:pt x="3816" y="7814"/>
                </a:lnTo>
                <a:lnTo>
                  <a:pt x="3818" y="7814"/>
                </a:lnTo>
                <a:lnTo>
                  <a:pt x="3818" y="7818"/>
                </a:lnTo>
                <a:lnTo>
                  <a:pt x="3818" y="7824"/>
                </a:lnTo>
                <a:lnTo>
                  <a:pt x="3820" y="7828"/>
                </a:lnTo>
                <a:lnTo>
                  <a:pt x="3824" y="7830"/>
                </a:lnTo>
                <a:lnTo>
                  <a:pt x="3826" y="7832"/>
                </a:lnTo>
                <a:lnTo>
                  <a:pt x="3828" y="7830"/>
                </a:lnTo>
                <a:lnTo>
                  <a:pt x="3828" y="7826"/>
                </a:lnTo>
                <a:lnTo>
                  <a:pt x="3828" y="7822"/>
                </a:lnTo>
                <a:lnTo>
                  <a:pt x="3828" y="7820"/>
                </a:lnTo>
                <a:lnTo>
                  <a:pt x="3830" y="7822"/>
                </a:lnTo>
                <a:lnTo>
                  <a:pt x="3834" y="7822"/>
                </a:lnTo>
                <a:lnTo>
                  <a:pt x="3836" y="7822"/>
                </a:lnTo>
                <a:lnTo>
                  <a:pt x="3838" y="7822"/>
                </a:lnTo>
                <a:lnTo>
                  <a:pt x="3838" y="7826"/>
                </a:lnTo>
                <a:lnTo>
                  <a:pt x="3836" y="7830"/>
                </a:lnTo>
                <a:lnTo>
                  <a:pt x="3832" y="7834"/>
                </a:lnTo>
                <a:lnTo>
                  <a:pt x="3830" y="7836"/>
                </a:lnTo>
                <a:lnTo>
                  <a:pt x="3834" y="7838"/>
                </a:lnTo>
                <a:lnTo>
                  <a:pt x="3838" y="7838"/>
                </a:lnTo>
                <a:lnTo>
                  <a:pt x="3842" y="7836"/>
                </a:lnTo>
                <a:lnTo>
                  <a:pt x="3844" y="7834"/>
                </a:lnTo>
                <a:lnTo>
                  <a:pt x="3846" y="7834"/>
                </a:lnTo>
                <a:lnTo>
                  <a:pt x="3848" y="7834"/>
                </a:lnTo>
                <a:lnTo>
                  <a:pt x="3848" y="7832"/>
                </a:lnTo>
                <a:lnTo>
                  <a:pt x="3850" y="7832"/>
                </a:lnTo>
                <a:lnTo>
                  <a:pt x="3852" y="7832"/>
                </a:lnTo>
                <a:close/>
                <a:moveTo>
                  <a:pt x="3856" y="7838"/>
                </a:moveTo>
                <a:lnTo>
                  <a:pt x="3856" y="7838"/>
                </a:lnTo>
                <a:lnTo>
                  <a:pt x="3854" y="7840"/>
                </a:lnTo>
                <a:lnTo>
                  <a:pt x="3850" y="7842"/>
                </a:lnTo>
                <a:lnTo>
                  <a:pt x="3850" y="7846"/>
                </a:lnTo>
                <a:lnTo>
                  <a:pt x="3852" y="7846"/>
                </a:lnTo>
                <a:lnTo>
                  <a:pt x="3854" y="7846"/>
                </a:lnTo>
                <a:lnTo>
                  <a:pt x="3860" y="7842"/>
                </a:lnTo>
                <a:lnTo>
                  <a:pt x="3860" y="7838"/>
                </a:lnTo>
                <a:lnTo>
                  <a:pt x="3860" y="7836"/>
                </a:lnTo>
                <a:lnTo>
                  <a:pt x="3858" y="7836"/>
                </a:lnTo>
                <a:lnTo>
                  <a:pt x="3856" y="7838"/>
                </a:lnTo>
                <a:close/>
                <a:moveTo>
                  <a:pt x="3780" y="7788"/>
                </a:moveTo>
                <a:lnTo>
                  <a:pt x="3780" y="7788"/>
                </a:lnTo>
                <a:lnTo>
                  <a:pt x="3782" y="7788"/>
                </a:lnTo>
                <a:lnTo>
                  <a:pt x="3786" y="7788"/>
                </a:lnTo>
                <a:lnTo>
                  <a:pt x="3786" y="7784"/>
                </a:lnTo>
                <a:lnTo>
                  <a:pt x="3786" y="7782"/>
                </a:lnTo>
                <a:lnTo>
                  <a:pt x="3784" y="7782"/>
                </a:lnTo>
                <a:lnTo>
                  <a:pt x="3782" y="7784"/>
                </a:lnTo>
                <a:lnTo>
                  <a:pt x="3780" y="7786"/>
                </a:lnTo>
                <a:lnTo>
                  <a:pt x="3780" y="7788"/>
                </a:lnTo>
                <a:close/>
                <a:moveTo>
                  <a:pt x="3800" y="7744"/>
                </a:moveTo>
                <a:lnTo>
                  <a:pt x="3800" y="7744"/>
                </a:lnTo>
                <a:lnTo>
                  <a:pt x="3800" y="7742"/>
                </a:lnTo>
                <a:lnTo>
                  <a:pt x="3802" y="7740"/>
                </a:lnTo>
                <a:lnTo>
                  <a:pt x="3802" y="7738"/>
                </a:lnTo>
                <a:lnTo>
                  <a:pt x="3802" y="7734"/>
                </a:lnTo>
                <a:lnTo>
                  <a:pt x="3800" y="7732"/>
                </a:lnTo>
                <a:lnTo>
                  <a:pt x="3798" y="7732"/>
                </a:lnTo>
                <a:lnTo>
                  <a:pt x="3790" y="7740"/>
                </a:lnTo>
                <a:lnTo>
                  <a:pt x="3788" y="7742"/>
                </a:lnTo>
                <a:lnTo>
                  <a:pt x="3788" y="7744"/>
                </a:lnTo>
                <a:lnTo>
                  <a:pt x="3792" y="7752"/>
                </a:lnTo>
                <a:lnTo>
                  <a:pt x="3794" y="7752"/>
                </a:lnTo>
                <a:lnTo>
                  <a:pt x="3796" y="7752"/>
                </a:lnTo>
                <a:lnTo>
                  <a:pt x="3798" y="7748"/>
                </a:lnTo>
                <a:lnTo>
                  <a:pt x="3800" y="7744"/>
                </a:lnTo>
                <a:close/>
                <a:moveTo>
                  <a:pt x="3808" y="7788"/>
                </a:moveTo>
                <a:lnTo>
                  <a:pt x="3808" y="7788"/>
                </a:lnTo>
                <a:lnTo>
                  <a:pt x="3810" y="7790"/>
                </a:lnTo>
                <a:lnTo>
                  <a:pt x="3812" y="7788"/>
                </a:lnTo>
                <a:lnTo>
                  <a:pt x="3814" y="7788"/>
                </a:lnTo>
                <a:lnTo>
                  <a:pt x="3818" y="7790"/>
                </a:lnTo>
                <a:lnTo>
                  <a:pt x="3822" y="7792"/>
                </a:lnTo>
                <a:lnTo>
                  <a:pt x="3824" y="7790"/>
                </a:lnTo>
                <a:lnTo>
                  <a:pt x="3820" y="7786"/>
                </a:lnTo>
                <a:lnTo>
                  <a:pt x="3814" y="7780"/>
                </a:lnTo>
                <a:lnTo>
                  <a:pt x="3812" y="7778"/>
                </a:lnTo>
                <a:lnTo>
                  <a:pt x="3810" y="7778"/>
                </a:lnTo>
                <a:lnTo>
                  <a:pt x="3808" y="7776"/>
                </a:lnTo>
                <a:lnTo>
                  <a:pt x="3806" y="7774"/>
                </a:lnTo>
                <a:lnTo>
                  <a:pt x="3804" y="7772"/>
                </a:lnTo>
                <a:lnTo>
                  <a:pt x="3804" y="7774"/>
                </a:lnTo>
                <a:lnTo>
                  <a:pt x="3802" y="7774"/>
                </a:lnTo>
                <a:lnTo>
                  <a:pt x="3800" y="7774"/>
                </a:lnTo>
                <a:lnTo>
                  <a:pt x="3792" y="7768"/>
                </a:lnTo>
                <a:lnTo>
                  <a:pt x="3780" y="7764"/>
                </a:lnTo>
                <a:lnTo>
                  <a:pt x="3776" y="7762"/>
                </a:lnTo>
                <a:lnTo>
                  <a:pt x="3770" y="7758"/>
                </a:lnTo>
                <a:lnTo>
                  <a:pt x="3764" y="7754"/>
                </a:lnTo>
                <a:lnTo>
                  <a:pt x="3760" y="7752"/>
                </a:lnTo>
                <a:lnTo>
                  <a:pt x="3762" y="7756"/>
                </a:lnTo>
                <a:lnTo>
                  <a:pt x="3766" y="7760"/>
                </a:lnTo>
                <a:lnTo>
                  <a:pt x="3766" y="7762"/>
                </a:lnTo>
                <a:lnTo>
                  <a:pt x="3766" y="7764"/>
                </a:lnTo>
                <a:lnTo>
                  <a:pt x="3768" y="7766"/>
                </a:lnTo>
                <a:lnTo>
                  <a:pt x="3772" y="7768"/>
                </a:lnTo>
                <a:lnTo>
                  <a:pt x="3774" y="7770"/>
                </a:lnTo>
                <a:lnTo>
                  <a:pt x="3778" y="7772"/>
                </a:lnTo>
                <a:lnTo>
                  <a:pt x="3784" y="7774"/>
                </a:lnTo>
                <a:lnTo>
                  <a:pt x="3790" y="7776"/>
                </a:lnTo>
                <a:lnTo>
                  <a:pt x="3792" y="7778"/>
                </a:lnTo>
                <a:lnTo>
                  <a:pt x="3796" y="7780"/>
                </a:lnTo>
                <a:lnTo>
                  <a:pt x="3798" y="7782"/>
                </a:lnTo>
                <a:lnTo>
                  <a:pt x="3800" y="7782"/>
                </a:lnTo>
                <a:lnTo>
                  <a:pt x="3800" y="7780"/>
                </a:lnTo>
                <a:lnTo>
                  <a:pt x="3804" y="7782"/>
                </a:lnTo>
                <a:lnTo>
                  <a:pt x="3806" y="7784"/>
                </a:lnTo>
                <a:lnTo>
                  <a:pt x="3806" y="7786"/>
                </a:lnTo>
                <a:lnTo>
                  <a:pt x="3806" y="7788"/>
                </a:lnTo>
                <a:lnTo>
                  <a:pt x="3808" y="7788"/>
                </a:lnTo>
                <a:close/>
                <a:moveTo>
                  <a:pt x="3790" y="7696"/>
                </a:moveTo>
                <a:lnTo>
                  <a:pt x="3790" y="7696"/>
                </a:lnTo>
                <a:lnTo>
                  <a:pt x="3790" y="7694"/>
                </a:lnTo>
                <a:lnTo>
                  <a:pt x="3790" y="7690"/>
                </a:lnTo>
                <a:lnTo>
                  <a:pt x="3786" y="7680"/>
                </a:lnTo>
                <a:lnTo>
                  <a:pt x="3784" y="7682"/>
                </a:lnTo>
                <a:lnTo>
                  <a:pt x="3784" y="7686"/>
                </a:lnTo>
                <a:lnTo>
                  <a:pt x="3782" y="7688"/>
                </a:lnTo>
                <a:lnTo>
                  <a:pt x="3780" y="7692"/>
                </a:lnTo>
                <a:lnTo>
                  <a:pt x="3784" y="7694"/>
                </a:lnTo>
                <a:lnTo>
                  <a:pt x="3786" y="7696"/>
                </a:lnTo>
                <a:lnTo>
                  <a:pt x="3790" y="7696"/>
                </a:lnTo>
                <a:close/>
                <a:moveTo>
                  <a:pt x="3758" y="7690"/>
                </a:moveTo>
                <a:lnTo>
                  <a:pt x="3758" y="7690"/>
                </a:lnTo>
                <a:lnTo>
                  <a:pt x="3756" y="7686"/>
                </a:lnTo>
                <a:lnTo>
                  <a:pt x="3754" y="7688"/>
                </a:lnTo>
                <a:lnTo>
                  <a:pt x="3754" y="7692"/>
                </a:lnTo>
                <a:lnTo>
                  <a:pt x="3754" y="7696"/>
                </a:lnTo>
                <a:lnTo>
                  <a:pt x="3750" y="7692"/>
                </a:lnTo>
                <a:lnTo>
                  <a:pt x="3750" y="7690"/>
                </a:lnTo>
                <a:lnTo>
                  <a:pt x="3748" y="7690"/>
                </a:lnTo>
                <a:lnTo>
                  <a:pt x="3746" y="7694"/>
                </a:lnTo>
                <a:lnTo>
                  <a:pt x="3746" y="7698"/>
                </a:lnTo>
                <a:lnTo>
                  <a:pt x="3746" y="7702"/>
                </a:lnTo>
                <a:lnTo>
                  <a:pt x="3748" y="7704"/>
                </a:lnTo>
                <a:lnTo>
                  <a:pt x="3748" y="7706"/>
                </a:lnTo>
                <a:lnTo>
                  <a:pt x="3746" y="7708"/>
                </a:lnTo>
                <a:lnTo>
                  <a:pt x="3748" y="7712"/>
                </a:lnTo>
                <a:lnTo>
                  <a:pt x="3750" y="7714"/>
                </a:lnTo>
                <a:lnTo>
                  <a:pt x="3750" y="7716"/>
                </a:lnTo>
                <a:lnTo>
                  <a:pt x="3754" y="7708"/>
                </a:lnTo>
                <a:lnTo>
                  <a:pt x="3758" y="7698"/>
                </a:lnTo>
                <a:lnTo>
                  <a:pt x="3758" y="7694"/>
                </a:lnTo>
                <a:lnTo>
                  <a:pt x="3758" y="7690"/>
                </a:lnTo>
                <a:close/>
                <a:moveTo>
                  <a:pt x="3778" y="7704"/>
                </a:moveTo>
                <a:lnTo>
                  <a:pt x="3778" y="7704"/>
                </a:lnTo>
                <a:lnTo>
                  <a:pt x="3782" y="7704"/>
                </a:lnTo>
                <a:lnTo>
                  <a:pt x="3782" y="7702"/>
                </a:lnTo>
                <a:lnTo>
                  <a:pt x="3782" y="7700"/>
                </a:lnTo>
                <a:lnTo>
                  <a:pt x="3778" y="7694"/>
                </a:lnTo>
                <a:lnTo>
                  <a:pt x="3774" y="7692"/>
                </a:lnTo>
                <a:lnTo>
                  <a:pt x="3772" y="7690"/>
                </a:lnTo>
                <a:lnTo>
                  <a:pt x="3770" y="7692"/>
                </a:lnTo>
                <a:lnTo>
                  <a:pt x="3772" y="7694"/>
                </a:lnTo>
                <a:lnTo>
                  <a:pt x="3772" y="7696"/>
                </a:lnTo>
                <a:lnTo>
                  <a:pt x="3772" y="7698"/>
                </a:lnTo>
                <a:lnTo>
                  <a:pt x="3774" y="7700"/>
                </a:lnTo>
                <a:lnTo>
                  <a:pt x="3778" y="7704"/>
                </a:lnTo>
                <a:close/>
                <a:moveTo>
                  <a:pt x="3786" y="7706"/>
                </a:moveTo>
                <a:lnTo>
                  <a:pt x="3786" y="7706"/>
                </a:lnTo>
                <a:lnTo>
                  <a:pt x="3786" y="7708"/>
                </a:lnTo>
                <a:lnTo>
                  <a:pt x="3788" y="7710"/>
                </a:lnTo>
                <a:lnTo>
                  <a:pt x="3796" y="7716"/>
                </a:lnTo>
                <a:lnTo>
                  <a:pt x="3800" y="7722"/>
                </a:lnTo>
                <a:lnTo>
                  <a:pt x="3802" y="7720"/>
                </a:lnTo>
                <a:lnTo>
                  <a:pt x="3798" y="7714"/>
                </a:lnTo>
                <a:lnTo>
                  <a:pt x="3792" y="7706"/>
                </a:lnTo>
                <a:lnTo>
                  <a:pt x="3788" y="7704"/>
                </a:lnTo>
                <a:lnTo>
                  <a:pt x="3786" y="7706"/>
                </a:lnTo>
                <a:close/>
                <a:moveTo>
                  <a:pt x="3782" y="7732"/>
                </a:moveTo>
                <a:lnTo>
                  <a:pt x="3782" y="7732"/>
                </a:lnTo>
                <a:lnTo>
                  <a:pt x="3784" y="7732"/>
                </a:lnTo>
                <a:lnTo>
                  <a:pt x="3786" y="7732"/>
                </a:lnTo>
                <a:lnTo>
                  <a:pt x="3792" y="7728"/>
                </a:lnTo>
                <a:lnTo>
                  <a:pt x="3794" y="7726"/>
                </a:lnTo>
                <a:lnTo>
                  <a:pt x="3792" y="7724"/>
                </a:lnTo>
                <a:lnTo>
                  <a:pt x="3782" y="7718"/>
                </a:lnTo>
                <a:lnTo>
                  <a:pt x="3778" y="7714"/>
                </a:lnTo>
                <a:lnTo>
                  <a:pt x="3774" y="7714"/>
                </a:lnTo>
                <a:lnTo>
                  <a:pt x="3772" y="7714"/>
                </a:lnTo>
                <a:lnTo>
                  <a:pt x="3774" y="7718"/>
                </a:lnTo>
                <a:lnTo>
                  <a:pt x="3776" y="7718"/>
                </a:lnTo>
                <a:lnTo>
                  <a:pt x="3778" y="7718"/>
                </a:lnTo>
                <a:lnTo>
                  <a:pt x="3780" y="7720"/>
                </a:lnTo>
                <a:lnTo>
                  <a:pt x="3782" y="7722"/>
                </a:lnTo>
                <a:lnTo>
                  <a:pt x="3780" y="7724"/>
                </a:lnTo>
                <a:lnTo>
                  <a:pt x="3780" y="7726"/>
                </a:lnTo>
                <a:lnTo>
                  <a:pt x="3782" y="7732"/>
                </a:lnTo>
                <a:close/>
                <a:moveTo>
                  <a:pt x="3760" y="7702"/>
                </a:moveTo>
                <a:lnTo>
                  <a:pt x="3760" y="7702"/>
                </a:lnTo>
                <a:lnTo>
                  <a:pt x="3756" y="7712"/>
                </a:lnTo>
                <a:lnTo>
                  <a:pt x="3756" y="7716"/>
                </a:lnTo>
                <a:lnTo>
                  <a:pt x="3758" y="7714"/>
                </a:lnTo>
                <a:lnTo>
                  <a:pt x="3760" y="7710"/>
                </a:lnTo>
                <a:lnTo>
                  <a:pt x="3764" y="7704"/>
                </a:lnTo>
                <a:lnTo>
                  <a:pt x="3764" y="7700"/>
                </a:lnTo>
                <a:lnTo>
                  <a:pt x="3764" y="7698"/>
                </a:lnTo>
                <a:lnTo>
                  <a:pt x="3762" y="7698"/>
                </a:lnTo>
                <a:lnTo>
                  <a:pt x="3760" y="7702"/>
                </a:lnTo>
                <a:close/>
                <a:moveTo>
                  <a:pt x="3764" y="7720"/>
                </a:moveTo>
                <a:lnTo>
                  <a:pt x="3764" y="7720"/>
                </a:lnTo>
                <a:lnTo>
                  <a:pt x="3756" y="7720"/>
                </a:lnTo>
                <a:lnTo>
                  <a:pt x="3754" y="7720"/>
                </a:lnTo>
                <a:lnTo>
                  <a:pt x="3752" y="7722"/>
                </a:lnTo>
                <a:lnTo>
                  <a:pt x="3754" y="7724"/>
                </a:lnTo>
                <a:lnTo>
                  <a:pt x="3758" y="7726"/>
                </a:lnTo>
                <a:lnTo>
                  <a:pt x="3762" y="7726"/>
                </a:lnTo>
                <a:lnTo>
                  <a:pt x="3764" y="7724"/>
                </a:lnTo>
                <a:lnTo>
                  <a:pt x="3766" y="7722"/>
                </a:lnTo>
                <a:lnTo>
                  <a:pt x="3764" y="7720"/>
                </a:lnTo>
                <a:close/>
                <a:moveTo>
                  <a:pt x="3744" y="7666"/>
                </a:moveTo>
                <a:lnTo>
                  <a:pt x="3744" y="7666"/>
                </a:lnTo>
                <a:lnTo>
                  <a:pt x="3742" y="7666"/>
                </a:lnTo>
                <a:lnTo>
                  <a:pt x="3740" y="7668"/>
                </a:lnTo>
                <a:lnTo>
                  <a:pt x="3740" y="7676"/>
                </a:lnTo>
                <a:lnTo>
                  <a:pt x="3736" y="7682"/>
                </a:lnTo>
                <a:lnTo>
                  <a:pt x="3736" y="7686"/>
                </a:lnTo>
                <a:lnTo>
                  <a:pt x="3740" y="7686"/>
                </a:lnTo>
                <a:lnTo>
                  <a:pt x="3742" y="7684"/>
                </a:lnTo>
                <a:lnTo>
                  <a:pt x="3744" y="7682"/>
                </a:lnTo>
                <a:lnTo>
                  <a:pt x="3744" y="7678"/>
                </a:lnTo>
                <a:lnTo>
                  <a:pt x="3746" y="7674"/>
                </a:lnTo>
                <a:lnTo>
                  <a:pt x="3748" y="7670"/>
                </a:lnTo>
                <a:lnTo>
                  <a:pt x="3744" y="7666"/>
                </a:lnTo>
                <a:close/>
                <a:moveTo>
                  <a:pt x="3780" y="7668"/>
                </a:moveTo>
                <a:lnTo>
                  <a:pt x="3780" y="7668"/>
                </a:lnTo>
                <a:lnTo>
                  <a:pt x="3778" y="7668"/>
                </a:lnTo>
                <a:lnTo>
                  <a:pt x="3778" y="7670"/>
                </a:lnTo>
                <a:lnTo>
                  <a:pt x="3778" y="7672"/>
                </a:lnTo>
                <a:lnTo>
                  <a:pt x="3782" y="7674"/>
                </a:lnTo>
                <a:lnTo>
                  <a:pt x="3784" y="7674"/>
                </a:lnTo>
                <a:lnTo>
                  <a:pt x="3784" y="7672"/>
                </a:lnTo>
                <a:lnTo>
                  <a:pt x="3782" y="7668"/>
                </a:lnTo>
                <a:lnTo>
                  <a:pt x="3780" y="7668"/>
                </a:lnTo>
                <a:close/>
                <a:moveTo>
                  <a:pt x="3792" y="7664"/>
                </a:moveTo>
                <a:lnTo>
                  <a:pt x="3792" y="7664"/>
                </a:lnTo>
                <a:lnTo>
                  <a:pt x="3790" y="7662"/>
                </a:lnTo>
                <a:lnTo>
                  <a:pt x="3788" y="7662"/>
                </a:lnTo>
                <a:lnTo>
                  <a:pt x="3784" y="7664"/>
                </a:lnTo>
                <a:lnTo>
                  <a:pt x="3784" y="7668"/>
                </a:lnTo>
                <a:lnTo>
                  <a:pt x="3786" y="7670"/>
                </a:lnTo>
                <a:lnTo>
                  <a:pt x="3788" y="7670"/>
                </a:lnTo>
                <a:lnTo>
                  <a:pt x="3790" y="7668"/>
                </a:lnTo>
                <a:lnTo>
                  <a:pt x="3792" y="7664"/>
                </a:lnTo>
                <a:close/>
                <a:moveTo>
                  <a:pt x="3766" y="7668"/>
                </a:moveTo>
                <a:lnTo>
                  <a:pt x="3766" y="7668"/>
                </a:lnTo>
                <a:lnTo>
                  <a:pt x="3766" y="7664"/>
                </a:lnTo>
                <a:lnTo>
                  <a:pt x="3766" y="7662"/>
                </a:lnTo>
                <a:lnTo>
                  <a:pt x="3762" y="7662"/>
                </a:lnTo>
                <a:lnTo>
                  <a:pt x="3758" y="7662"/>
                </a:lnTo>
                <a:lnTo>
                  <a:pt x="3756" y="7664"/>
                </a:lnTo>
                <a:lnTo>
                  <a:pt x="3752" y="7670"/>
                </a:lnTo>
                <a:lnTo>
                  <a:pt x="3748" y="7674"/>
                </a:lnTo>
                <a:lnTo>
                  <a:pt x="3750" y="7676"/>
                </a:lnTo>
                <a:lnTo>
                  <a:pt x="3756" y="7674"/>
                </a:lnTo>
                <a:lnTo>
                  <a:pt x="3758" y="7674"/>
                </a:lnTo>
                <a:lnTo>
                  <a:pt x="3760" y="7670"/>
                </a:lnTo>
                <a:lnTo>
                  <a:pt x="3760" y="7668"/>
                </a:lnTo>
                <a:lnTo>
                  <a:pt x="3762" y="7670"/>
                </a:lnTo>
                <a:lnTo>
                  <a:pt x="3764" y="7672"/>
                </a:lnTo>
                <a:lnTo>
                  <a:pt x="3766" y="7672"/>
                </a:lnTo>
                <a:lnTo>
                  <a:pt x="3766" y="7670"/>
                </a:lnTo>
                <a:lnTo>
                  <a:pt x="3766" y="7668"/>
                </a:lnTo>
                <a:close/>
                <a:moveTo>
                  <a:pt x="3780" y="7662"/>
                </a:moveTo>
                <a:lnTo>
                  <a:pt x="3780" y="7662"/>
                </a:lnTo>
                <a:lnTo>
                  <a:pt x="3780" y="7660"/>
                </a:lnTo>
                <a:lnTo>
                  <a:pt x="3780" y="7652"/>
                </a:lnTo>
                <a:lnTo>
                  <a:pt x="3778" y="7646"/>
                </a:lnTo>
                <a:lnTo>
                  <a:pt x="3776" y="7644"/>
                </a:lnTo>
                <a:lnTo>
                  <a:pt x="3774" y="7648"/>
                </a:lnTo>
                <a:lnTo>
                  <a:pt x="3776" y="7654"/>
                </a:lnTo>
                <a:lnTo>
                  <a:pt x="3776" y="7660"/>
                </a:lnTo>
                <a:lnTo>
                  <a:pt x="3778" y="7662"/>
                </a:lnTo>
                <a:lnTo>
                  <a:pt x="3780" y="7662"/>
                </a:lnTo>
                <a:close/>
                <a:moveTo>
                  <a:pt x="3770" y="7568"/>
                </a:moveTo>
                <a:lnTo>
                  <a:pt x="3770" y="7568"/>
                </a:lnTo>
                <a:lnTo>
                  <a:pt x="3768" y="7570"/>
                </a:lnTo>
                <a:lnTo>
                  <a:pt x="3766" y="7568"/>
                </a:lnTo>
                <a:lnTo>
                  <a:pt x="3768" y="7562"/>
                </a:lnTo>
                <a:lnTo>
                  <a:pt x="3770" y="7558"/>
                </a:lnTo>
                <a:lnTo>
                  <a:pt x="3770" y="7552"/>
                </a:lnTo>
                <a:lnTo>
                  <a:pt x="3770" y="7534"/>
                </a:lnTo>
                <a:lnTo>
                  <a:pt x="3770" y="7520"/>
                </a:lnTo>
                <a:lnTo>
                  <a:pt x="3768" y="7516"/>
                </a:lnTo>
                <a:lnTo>
                  <a:pt x="3766" y="7514"/>
                </a:lnTo>
                <a:lnTo>
                  <a:pt x="3762" y="7514"/>
                </a:lnTo>
                <a:lnTo>
                  <a:pt x="3760" y="7514"/>
                </a:lnTo>
                <a:lnTo>
                  <a:pt x="3758" y="7512"/>
                </a:lnTo>
                <a:lnTo>
                  <a:pt x="3756" y="7514"/>
                </a:lnTo>
                <a:lnTo>
                  <a:pt x="3748" y="7520"/>
                </a:lnTo>
                <a:lnTo>
                  <a:pt x="3746" y="7522"/>
                </a:lnTo>
                <a:lnTo>
                  <a:pt x="3748" y="7524"/>
                </a:lnTo>
                <a:lnTo>
                  <a:pt x="3750" y="7526"/>
                </a:lnTo>
                <a:lnTo>
                  <a:pt x="3750" y="7528"/>
                </a:lnTo>
                <a:lnTo>
                  <a:pt x="3752" y="7530"/>
                </a:lnTo>
                <a:lnTo>
                  <a:pt x="3756" y="7534"/>
                </a:lnTo>
                <a:lnTo>
                  <a:pt x="3756" y="7538"/>
                </a:lnTo>
                <a:lnTo>
                  <a:pt x="3754" y="7548"/>
                </a:lnTo>
                <a:lnTo>
                  <a:pt x="3752" y="7550"/>
                </a:lnTo>
                <a:lnTo>
                  <a:pt x="3748" y="7548"/>
                </a:lnTo>
                <a:lnTo>
                  <a:pt x="3746" y="7546"/>
                </a:lnTo>
                <a:lnTo>
                  <a:pt x="3742" y="7546"/>
                </a:lnTo>
                <a:lnTo>
                  <a:pt x="3740" y="7548"/>
                </a:lnTo>
                <a:lnTo>
                  <a:pt x="3740" y="7546"/>
                </a:lnTo>
                <a:lnTo>
                  <a:pt x="3738" y="7546"/>
                </a:lnTo>
                <a:lnTo>
                  <a:pt x="3734" y="7546"/>
                </a:lnTo>
                <a:lnTo>
                  <a:pt x="3732" y="7548"/>
                </a:lnTo>
                <a:lnTo>
                  <a:pt x="3730" y="7550"/>
                </a:lnTo>
                <a:lnTo>
                  <a:pt x="3732" y="7556"/>
                </a:lnTo>
                <a:lnTo>
                  <a:pt x="3736" y="7560"/>
                </a:lnTo>
                <a:lnTo>
                  <a:pt x="3738" y="7568"/>
                </a:lnTo>
                <a:lnTo>
                  <a:pt x="3740" y="7572"/>
                </a:lnTo>
                <a:lnTo>
                  <a:pt x="3742" y="7578"/>
                </a:lnTo>
                <a:lnTo>
                  <a:pt x="3746" y="7582"/>
                </a:lnTo>
                <a:lnTo>
                  <a:pt x="3748" y="7584"/>
                </a:lnTo>
                <a:lnTo>
                  <a:pt x="3750" y="7580"/>
                </a:lnTo>
                <a:lnTo>
                  <a:pt x="3750" y="7572"/>
                </a:lnTo>
                <a:lnTo>
                  <a:pt x="3748" y="7568"/>
                </a:lnTo>
                <a:lnTo>
                  <a:pt x="3748" y="7564"/>
                </a:lnTo>
                <a:lnTo>
                  <a:pt x="3748" y="7562"/>
                </a:lnTo>
                <a:lnTo>
                  <a:pt x="3750" y="7562"/>
                </a:lnTo>
                <a:lnTo>
                  <a:pt x="3754" y="7564"/>
                </a:lnTo>
                <a:lnTo>
                  <a:pt x="3758" y="7568"/>
                </a:lnTo>
                <a:lnTo>
                  <a:pt x="3756" y="7570"/>
                </a:lnTo>
                <a:lnTo>
                  <a:pt x="3754" y="7572"/>
                </a:lnTo>
                <a:lnTo>
                  <a:pt x="3754" y="7576"/>
                </a:lnTo>
                <a:lnTo>
                  <a:pt x="3756" y="7578"/>
                </a:lnTo>
                <a:lnTo>
                  <a:pt x="3754" y="7580"/>
                </a:lnTo>
                <a:lnTo>
                  <a:pt x="3754" y="7586"/>
                </a:lnTo>
                <a:lnTo>
                  <a:pt x="3754" y="7588"/>
                </a:lnTo>
                <a:lnTo>
                  <a:pt x="3756" y="7590"/>
                </a:lnTo>
                <a:lnTo>
                  <a:pt x="3762" y="7592"/>
                </a:lnTo>
                <a:lnTo>
                  <a:pt x="3766" y="7590"/>
                </a:lnTo>
                <a:lnTo>
                  <a:pt x="3768" y="7588"/>
                </a:lnTo>
                <a:lnTo>
                  <a:pt x="3770" y="7584"/>
                </a:lnTo>
                <a:lnTo>
                  <a:pt x="3770" y="7578"/>
                </a:lnTo>
                <a:lnTo>
                  <a:pt x="3772" y="7574"/>
                </a:lnTo>
                <a:lnTo>
                  <a:pt x="3774" y="7572"/>
                </a:lnTo>
                <a:lnTo>
                  <a:pt x="3774" y="7570"/>
                </a:lnTo>
                <a:lnTo>
                  <a:pt x="3772" y="7568"/>
                </a:lnTo>
                <a:lnTo>
                  <a:pt x="3770" y="7568"/>
                </a:lnTo>
                <a:close/>
                <a:moveTo>
                  <a:pt x="3742" y="7626"/>
                </a:moveTo>
                <a:lnTo>
                  <a:pt x="3742" y="7626"/>
                </a:lnTo>
                <a:lnTo>
                  <a:pt x="3744" y="7622"/>
                </a:lnTo>
                <a:lnTo>
                  <a:pt x="3746" y="7620"/>
                </a:lnTo>
                <a:lnTo>
                  <a:pt x="3742" y="7618"/>
                </a:lnTo>
                <a:lnTo>
                  <a:pt x="3736" y="7618"/>
                </a:lnTo>
                <a:lnTo>
                  <a:pt x="3730" y="7618"/>
                </a:lnTo>
                <a:lnTo>
                  <a:pt x="3730" y="7620"/>
                </a:lnTo>
                <a:lnTo>
                  <a:pt x="3732" y="7624"/>
                </a:lnTo>
                <a:lnTo>
                  <a:pt x="3732" y="7626"/>
                </a:lnTo>
                <a:lnTo>
                  <a:pt x="3728" y="7632"/>
                </a:lnTo>
                <a:lnTo>
                  <a:pt x="3730" y="7634"/>
                </a:lnTo>
                <a:lnTo>
                  <a:pt x="3734" y="7636"/>
                </a:lnTo>
                <a:lnTo>
                  <a:pt x="3738" y="7636"/>
                </a:lnTo>
                <a:lnTo>
                  <a:pt x="3738" y="7634"/>
                </a:lnTo>
                <a:lnTo>
                  <a:pt x="3738" y="7630"/>
                </a:lnTo>
                <a:lnTo>
                  <a:pt x="3742" y="7626"/>
                </a:lnTo>
                <a:close/>
                <a:moveTo>
                  <a:pt x="3778" y="7630"/>
                </a:moveTo>
                <a:lnTo>
                  <a:pt x="3778" y="7630"/>
                </a:lnTo>
                <a:lnTo>
                  <a:pt x="3776" y="7626"/>
                </a:lnTo>
                <a:lnTo>
                  <a:pt x="3776" y="7622"/>
                </a:lnTo>
                <a:lnTo>
                  <a:pt x="3774" y="7620"/>
                </a:lnTo>
                <a:lnTo>
                  <a:pt x="3772" y="7616"/>
                </a:lnTo>
                <a:lnTo>
                  <a:pt x="3768" y="7616"/>
                </a:lnTo>
                <a:lnTo>
                  <a:pt x="3766" y="7616"/>
                </a:lnTo>
                <a:lnTo>
                  <a:pt x="3766" y="7618"/>
                </a:lnTo>
                <a:lnTo>
                  <a:pt x="3770" y="7622"/>
                </a:lnTo>
                <a:lnTo>
                  <a:pt x="3770" y="7624"/>
                </a:lnTo>
                <a:lnTo>
                  <a:pt x="3768" y="7624"/>
                </a:lnTo>
                <a:lnTo>
                  <a:pt x="3768" y="7628"/>
                </a:lnTo>
                <a:lnTo>
                  <a:pt x="3772" y="7636"/>
                </a:lnTo>
                <a:lnTo>
                  <a:pt x="3776" y="7638"/>
                </a:lnTo>
                <a:lnTo>
                  <a:pt x="3780" y="7638"/>
                </a:lnTo>
                <a:lnTo>
                  <a:pt x="3782" y="7638"/>
                </a:lnTo>
                <a:lnTo>
                  <a:pt x="3784" y="7636"/>
                </a:lnTo>
                <a:lnTo>
                  <a:pt x="3778" y="7630"/>
                </a:lnTo>
                <a:close/>
                <a:moveTo>
                  <a:pt x="3736" y="7582"/>
                </a:moveTo>
                <a:lnTo>
                  <a:pt x="3736" y="7582"/>
                </a:lnTo>
                <a:lnTo>
                  <a:pt x="3738" y="7584"/>
                </a:lnTo>
                <a:lnTo>
                  <a:pt x="3740" y="7584"/>
                </a:lnTo>
                <a:lnTo>
                  <a:pt x="3738" y="7576"/>
                </a:lnTo>
                <a:lnTo>
                  <a:pt x="3736" y="7568"/>
                </a:lnTo>
                <a:lnTo>
                  <a:pt x="3734" y="7566"/>
                </a:lnTo>
                <a:lnTo>
                  <a:pt x="3730" y="7566"/>
                </a:lnTo>
                <a:lnTo>
                  <a:pt x="3728" y="7566"/>
                </a:lnTo>
                <a:lnTo>
                  <a:pt x="3726" y="7568"/>
                </a:lnTo>
                <a:lnTo>
                  <a:pt x="3726" y="7578"/>
                </a:lnTo>
                <a:lnTo>
                  <a:pt x="3726" y="7580"/>
                </a:lnTo>
                <a:lnTo>
                  <a:pt x="3728" y="7580"/>
                </a:lnTo>
                <a:lnTo>
                  <a:pt x="3732" y="7576"/>
                </a:lnTo>
                <a:lnTo>
                  <a:pt x="3734" y="7576"/>
                </a:lnTo>
                <a:lnTo>
                  <a:pt x="3734" y="7578"/>
                </a:lnTo>
                <a:lnTo>
                  <a:pt x="3734" y="7580"/>
                </a:lnTo>
                <a:lnTo>
                  <a:pt x="3736" y="7582"/>
                </a:lnTo>
                <a:close/>
                <a:moveTo>
                  <a:pt x="3742" y="7612"/>
                </a:moveTo>
                <a:lnTo>
                  <a:pt x="3742" y="7612"/>
                </a:lnTo>
                <a:lnTo>
                  <a:pt x="3746" y="7610"/>
                </a:lnTo>
                <a:lnTo>
                  <a:pt x="3746" y="7612"/>
                </a:lnTo>
                <a:lnTo>
                  <a:pt x="3748" y="7612"/>
                </a:lnTo>
                <a:lnTo>
                  <a:pt x="3752" y="7610"/>
                </a:lnTo>
                <a:lnTo>
                  <a:pt x="3754" y="7608"/>
                </a:lnTo>
                <a:lnTo>
                  <a:pt x="3752" y="7606"/>
                </a:lnTo>
                <a:lnTo>
                  <a:pt x="3752" y="7604"/>
                </a:lnTo>
                <a:lnTo>
                  <a:pt x="3754" y="7602"/>
                </a:lnTo>
                <a:lnTo>
                  <a:pt x="3758" y="7600"/>
                </a:lnTo>
                <a:lnTo>
                  <a:pt x="3758" y="7598"/>
                </a:lnTo>
                <a:lnTo>
                  <a:pt x="3756" y="7598"/>
                </a:lnTo>
                <a:lnTo>
                  <a:pt x="3752" y="7598"/>
                </a:lnTo>
                <a:lnTo>
                  <a:pt x="3750" y="7600"/>
                </a:lnTo>
                <a:lnTo>
                  <a:pt x="3750" y="7598"/>
                </a:lnTo>
                <a:lnTo>
                  <a:pt x="3750" y="7596"/>
                </a:lnTo>
                <a:lnTo>
                  <a:pt x="3748" y="7594"/>
                </a:lnTo>
                <a:lnTo>
                  <a:pt x="3746" y="7594"/>
                </a:lnTo>
                <a:lnTo>
                  <a:pt x="3742" y="7592"/>
                </a:lnTo>
                <a:lnTo>
                  <a:pt x="3740" y="7590"/>
                </a:lnTo>
                <a:lnTo>
                  <a:pt x="3734" y="7590"/>
                </a:lnTo>
                <a:lnTo>
                  <a:pt x="3732" y="7592"/>
                </a:lnTo>
                <a:lnTo>
                  <a:pt x="3736" y="7596"/>
                </a:lnTo>
                <a:lnTo>
                  <a:pt x="3740" y="7598"/>
                </a:lnTo>
                <a:lnTo>
                  <a:pt x="3742" y="7600"/>
                </a:lnTo>
                <a:lnTo>
                  <a:pt x="3742" y="7602"/>
                </a:lnTo>
                <a:lnTo>
                  <a:pt x="3738" y="7602"/>
                </a:lnTo>
                <a:lnTo>
                  <a:pt x="3736" y="7600"/>
                </a:lnTo>
                <a:lnTo>
                  <a:pt x="3732" y="7600"/>
                </a:lnTo>
                <a:lnTo>
                  <a:pt x="3730" y="7606"/>
                </a:lnTo>
                <a:lnTo>
                  <a:pt x="3730" y="7608"/>
                </a:lnTo>
                <a:lnTo>
                  <a:pt x="3730" y="7610"/>
                </a:lnTo>
                <a:lnTo>
                  <a:pt x="3734" y="7610"/>
                </a:lnTo>
                <a:lnTo>
                  <a:pt x="3738" y="7608"/>
                </a:lnTo>
                <a:lnTo>
                  <a:pt x="3738" y="7610"/>
                </a:lnTo>
                <a:lnTo>
                  <a:pt x="3736" y="7612"/>
                </a:lnTo>
                <a:lnTo>
                  <a:pt x="3738" y="7614"/>
                </a:lnTo>
                <a:lnTo>
                  <a:pt x="3740" y="7614"/>
                </a:lnTo>
                <a:lnTo>
                  <a:pt x="3742" y="7612"/>
                </a:lnTo>
                <a:close/>
                <a:moveTo>
                  <a:pt x="3758" y="7644"/>
                </a:moveTo>
                <a:lnTo>
                  <a:pt x="3758" y="7644"/>
                </a:lnTo>
                <a:lnTo>
                  <a:pt x="3754" y="7644"/>
                </a:lnTo>
                <a:lnTo>
                  <a:pt x="3750" y="7644"/>
                </a:lnTo>
                <a:lnTo>
                  <a:pt x="3750" y="7646"/>
                </a:lnTo>
                <a:lnTo>
                  <a:pt x="3752" y="7646"/>
                </a:lnTo>
                <a:lnTo>
                  <a:pt x="3756" y="7648"/>
                </a:lnTo>
                <a:lnTo>
                  <a:pt x="3756" y="7650"/>
                </a:lnTo>
                <a:lnTo>
                  <a:pt x="3756" y="7652"/>
                </a:lnTo>
                <a:lnTo>
                  <a:pt x="3760" y="7654"/>
                </a:lnTo>
                <a:lnTo>
                  <a:pt x="3762" y="7654"/>
                </a:lnTo>
                <a:lnTo>
                  <a:pt x="3764" y="7652"/>
                </a:lnTo>
                <a:lnTo>
                  <a:pt x="3768" y="7650"/>
                </a:lnTo>
                <a:lnTo>
                  <a:pt x="3770" y="7650"/>
                </a:lnTo>
                <a:lnTo>
                  <a:pt x="3772" y="7650"/>
                </a:lnTo>
                <a:lnTo>
                  <a:pt x="3772" y="7648"/>
                </a:lnTo>
                <a:lnTo>
                  <a:pt x="3772" y="7642"/>
                </a:lnTo>
                <a:lnTo>
                  <a:pt x="3770" y="7638"/>
                </a:lnTo>
                <a:lnTo>
                  <a:pt x="3766" y="7634"/>
                </a:lnTo>
                <a:lnTo>
                  <a:pt x="3764" y="7634"/>
                </a:lnTo>
                <a:lnTo>
                  <a:pt x="3762" y="7636"/>
                </a:lnTo>
                <a:lnTo>
                  <a:pt x="3764" y="7642"/>
                </a:lnTo>
                <a:lnTo>
                  <a:pt x="3764" y="7644"/>
                </a:lnTo>
                <a:lnTo>
                  <a:pt x="3758" y="7644"/>
                </a:lnTo>
                <a:close/>
                <a:moveTo>
                  <a:pt x="3752" y="7630"/>
                </a:moveTo>
                <a:lnTo>
                  <a:pt x="3752" y="7630"/>
                </a:lnTo>
                <a:lnTo>
                  <a:pt x="3750" y="7634"/>
                </a:lnTo>
                <a:lnTo>
                  <a:pt x="3752" y="7636"/>
                </a:lnTo>
                <a:lnTo>
                  <a:pt x="3754" y="7640"/>
                </a:lnTo>
                <a:lnTo>
                  <a:pt x="3758" y="7640"/>
                </a:lnTo>
                <a:lnTo>
                  <a:pt x="3760" y="7640"/>
                </a:lnTo>
                <a:lnTo>
                  <a:pt x="3760" y="7636"/>
                </a:lnTo>
                <a:lnTo>
                  <a:pt x="3756" y="7632"/>
                </a:lnTo>
                <a:lnTo>
                  <a:pt x="3754" y="7630"/>
                </a:lnTo>
                <a:lnTo>
                  <a:pt x="3752" y="7630"/>
                </a:lnTo>
                <a:close/>
                <a:moveTo>
                  <a:pt x="3770" y="7654"/>
                </a:moveTo>
                <a:lnTo>
                  <a:pt x="3770" y="7654"/>
                </a:lnTo>
                <a:lnTo>
                  <a:pt x="3768" y="7654"/>
                </a:lnTo>
                <a:lnTo>
                  <a:pt x="3766" y="7654"/>
                </a:lnTo>
                <a:lnTo>
                  <a:pt x="3766" y="7656"/>
                </a:lnTo>
                <a:lnTo>
                  <a:pt x="3770" y="7660"/>
                </a:lnTo>
                <a:lnTo>
                  <a:pt x="3772" y="7660"/>
                </a:lnTo>
                <a:lnTo>
                  <a:pt x="3772" y="7658"/>
                </a:lnTo>
                <a:lnTo>
                  <a:pt x="3772" y="7656"/>
                </a:lnTo>
                <a:lnTo>
                  <a:pt x="3770" y="7654"/>
                </a:lnTo>
                <a:close/>
                <a:moveTo>
                  <a:pt x="3750" y="7544"/>
                </a:moveTo>
                <a:lnTo>
                  <a:pt x="3750" y="7544"/>
                </a:lnTo>
                <a:lnTo>
                  <a:pt x="3752" y="7542"/>
                </a:lnTo>
                <a:lnTo>
                  <a:pt x="3752" y="7536"/>
                </a:lnTo>
                <a:lnTo>
                  <a:pt x="3750" y="7534"/>
                </a:lnTo>
                <a:lnTo>
                  <a:pt x="3746" y="7534"/>
                </a:lnTo>
                <a:lnTo>
                  <a:pt x="3742" y="7534"/>
                </a:lnTo>
                <a:lnTo>
                  <a:pt x="3740" y="7538"/>
                </a:lnTo>
                <a:lnTo>
                  <a:pt x="3740" y="7540"/>
                </a:lnTo>
                <a:lnTo>
                  <a:pt x="3742" y="7540"/>
                </a:lnTo>
                <a:lnTo>
                  <a:pt x="3746" y="7540"/>
                </a:lnTo>
                <a:lnTo>
                  <a:pt x="3750" y="7544"/>
                </a:lnTo>
                <a:close/>
                <a:moveTo>
                  <a:pt x="3750" y="7500"/>
                </a:moveTo>
                <a:lnTo>
                  <a:pt x="3750" y="7500"/>
                </a:lnTo>
                <a:lnTo>
                  <a:pt x="3748" y="7504"/>
                </a:lnTo>
                <a:lnTo>
                  <a:pt x="3750" y="7506"/>
                </a:lnTo>
                <a:lnTo>
                  <a:pt x="3762" y="7510"/>
                </a:lnTo>
                <a:lnTo>
                  <a:pt x="3768" y="7512"/>
                </a:lnTo>
                <a:lnTo>
                  <a:pt x="3770" y="7508"/>
                </a:lnTo>
                <a:lnTo>
                  <a:pt x="3772" y="7506"/>
                </a:lnTo>
                <a:lnTo>
                  <a:pt x="3770" y="7506"/>
                </a:lnTo>
                <a:lnTo>
                  <a:pt x="3768" y="7506"/>
                </a:lnTo>
                <a:lnTo>
                  <a:pt x="3766" y="7504"/>
                </a:lnTo>
                <a:lnTo>
                  <a:pt x="3766" y="7502"/>
                </a:lnTo>
                <a:lnTo>
                  <a:pt x="3766" y="7500"/>
                </a:lnTo>
                <a:lnTo>
                  <a:pt x="3766" y="7496"/>
                </a:lnTo>
                <a:lnTo>
                  <a:pt x="3766" y="7492"/>
                </a:lnTo>
                <a:lnTo>
                  <a:pt x="3762" y="7482"/>
                </a:lnTo>
                <a:lnTo>
                  <a:pt x="3760" y="7482"/>
                </a:lnTo>
                <a:lnTo>
                  <a:pt x="3758" y="7484"/>
                </a:lnTo>
                <a:lnTo>
                  <a:pt x="3758" y="7490"/>
                </a:lnTo>
                <a:lnTo>
                  <a:pt x="3758" y="7492"/>
                </a:lnTo>
                <a:lnTo>
                  <a:pt x="3760" y="7498"/>
                </a:lnTo>
                <a:lnTo>
                  <a:pt x="3758" y="7500"/>
                </a:lnTo>
                <a:lnTo>
                  <a:pt x="3756" y="7498"/>
                </a:lnTo>
                <a:lnTo>
                  <a:pt x="3754" y="7498"/>
                </a:lnTo>
                <a:lnTo>
                  <a:pt x="3750" y="7500"/>
                </a:lnTo>
                <a:close/>
                <a:moveTo>
                  <a:pt x="3790" y="7468"/>
                </a:moveTo>
                <a:lnTo>
                  <a:pt x="3790" y="7468"/>
                </a:lnTo>
                <a:lnTo>
                  <a:pt x="3794" y="7470"/>
                </a:lnTo>
                <a:lnTo>
                  <a:pt x="3796" y="7466"/>
                </a:lnTo>
                <a:lnTo>
                  <a:pt x="3794" y="7464"/>
                </a:lnTo>
                <a:lnTo>
                  <a:pt x="3788" y="7462"/>
                </a:lnTo>
                <a:lnTo>
                  <a:pt x="3784" y="7462"/>
                </a:lnTo>
                <a:lnTo>
                  <a:pt x="3778" y="7462"/>
                </a:lnTo>
                <a:lnTo>
                  <a:pt x="3772" y="7462"/>
                </a:lnTo>
                <a:lnTo>
                  <a:pt x="3770" y="7464"/>
                </a:lnTo>
                <a:lnTo>
                  <a:pt x="3770" y="7466"/>
                </a:lnTo>
                <a:lnTo>
                  <a:pt x="3772" y="7468"/>
                </a:lnTo>
                <a:lnTo>
                  <a:pt x="3778" y="7468"/>
                </a:lnTo>
                <a:lnTo>
                  <a:pt x="3784" y="7466"/>
                </a:lnTo>
                <a:lnTo>
                  <a:pt x="3790" y="7468"/>
                </a:lnTo>
                <a:close/>
                <a:moveTo>
                  <a:pt x="3742" y="7476"/>
                </a:moveTo>
                <a:lnTo>
                  <a:pt x="3742" y="7476"/>
                </a:lnTo>
                <a:lnTo>
                  <a:pt x="3740" y="7476"/>
                </a:lnTo>
                <a:lnTo>
                  <a:pt x="3738" y="7478"/>
                </a:lnTo>
                <a:lnTo>
                  <a:pt x="3740" y="7482"/>
                </a:lnTo>
                <a:lnTo>
                  <a:pt x="3746" y="7496"/>
                </a:lnTo>
                <a:lnTo>
                  <a:pt x="3748" y="7496"/>
                </a:lnTo>
                <a:lnTo>
                  <a:pt x="3750" y="7496"/>
                </a:lnTo>
                <a:lnTo>
                  <a:pt x="3754" y="7494"/>
                </a:lnTo>
                <a:lnTo>
                  <a:pt x="3754" y="7492"/>
                </a:lnTo>
                <a:lnTo>
                  <a:pt x="3754" y="7490"/>
                </a:lnTo>
                <a:lnTo>
                  <a:pt x="3756" y="7484"/>
                </a:lnTo>
                <a:lnTo>
                  <a:pt x="3754" y="7482"/>
                </a:lnTo>
                <a:lnTo>
                  <a:pt x="3752" y="7480"/>
                </a:lnTo>
                <a:lnTo>
                  <a:pt x="3742" y="7476"/>
                </a:lnTo>
                <a:close/>
                <a:moveTo>
                  <a:pt x="3730" y="7544"/>
                </a:moveTo>
                <a:lnTo>
                  <a:pt x="3730" y="7544"/>
                </a:lnTo>
                <a:lnTo>
                  <a:pt x="3730" y="7542"/>
                </a:lnTo>
                <a:lnTo>
                  <a:pt x="3732" y="7540"/>
                </a:lnTo>
                <a:lnTo>
                  <a:pt x="3734" y="7538"/>
                </a:lnTo>
                <a:lnTo>
                  <a:pt x="3734" y="7534"/>
                </a:lnTo>
                <a:lnTo>
                  <a:pt x="3734" y="7532"/>
                </a:lnTo>
                <a:lnTo>
                  <a:pt x="3732" y="7534"/>
                </a:lnTo>
                <a:lnTo>
                  <a:pt x="3730" y="7536"/>
                </a:lnTo>
                <a:lnTo>
                  <a:pt x="3726" y="7538"/>
                </a:lnTo>
                <a:lnTo>
                  <a:pt x="3724" y="7538"/>
                </a:lnTo>
                <a:lnTo>
                  <a:pt x="3722" y="7540"/>
                </a:lnTo>
                <a:lnTo>
                  <a:pt x="3722" y="7542"/>
                </a:lnTo>
                <a:lnTo>
                  <a:pt x="3724" y="7546"/>
                </a:lnTo>
                <a:lnTo>
                  <a:pt x="3728" y="7548"/>
                </a:lnTo>
                <a:lnTo>
                  <a:pt x="3730" y="7544"/>
                </a:lnTo>
                <a:close/>
                <a:moveTo>
                  <a:pt x="3742" y="7474"/>
                </a:moveTo>
                <a:lnTo>
                  <a:pt x="3742" y="7474"/>
                </a:lnTo>
                <a:lnTo>
                  <a:pt x="3746" y="7472"/>
                </a:lnTo>
                <a:lnTo>
                  <a:pt x="3748" y="7474"/>
                </a:lnTo>
                <a:lnTo>
                  <a:pt x="3750" y="7476"/>
                </a:lnTo>
                <a:lnTo>
                  <a:pt x="3754" y="7476"/>
                </a:lnTo>
                <a:lnTo>
                  <a:pt x="3756" y="7474"/>
                </a:lnTo>
                <a:lnTo>
                  <a:pt x="3758" y="7468"/>
                </a:lnTo>
                <a:lnTo>
                  <a:pt x="3756" y="7462"/>
                </a:lnTo>
                <a:lnTo>
                  <a:pt x="3756" y="7460"/>
                </a:lnTo>
                <a:lnTo>
                  <a:pt x="3754" y="7460"/>
                </a:lnTo>
                <a:lnTo>
                  <a:pt x="3752" y="7464"/>
                </a:lnTo>
                <a:lnTo>
                  <a:pt x="3750" y="7466"/>
                </a:lnTo>
                <a:lnTo>
                  <a:pt x="3744" y="7468"/>
                </a:lnTo>
                <a:lnTo>
                  <a:pt x="3740" y="7470"/>
                </a:lnTo>
                <a:lnTo>
                  <a:pt x="3738" y="7472"/>
                </a:lnTo>
                <a:lnTo>
                  <a:pt x="3738" y="7474"/>
                </a:lnTo>
                <a:lnTo>
                  <a:pt x="3742" y="7474"/>
                </a:lnTo>
                <a:close/>
                <a:moveTo>
                  <a:pt x="3732" y="7494"/>
                </a:moveTo>
                <a:lnTo>
                  <a:pt x="3732" y="7494"/>
                </a:lnTo>
                <a:lnTo>
                  <a:pt x="3734" y="7494"/>
                </a:lnTo>
                <a:lnTo>
                  <a:pt x="3736" y="7494"/>
                </a:lnTo>
                <a:lnTo>
                  <a:pt x="3736" y="7502"/>
                </a:lnTo>
                <a:lnTo>
                  <a:pt x="3738" y="7510"/>
                </a:lnTo>
                <a:lnTo>
                  <a:pt x="3738" y="7512"/>
                </a:lnTo>
                <a:lnTo>
                  <a:pt x="3740" y="7512"/>
                </a:lnTo>
                <a:lnTo>
                  <a:pt x="3744" y="7508"/>
                </a:lnTo>
                <a:lnTo>
                  <a:pt x="3746" y="7504"/>
                </a:lnTo>
                <a:lnTo>
                  <a:pt x="3740" y="7492"/>
                </a:lnTo>
                <a:lnTo>
                  <a:pt x="3738" y="7486"/>
                </a:lnTo>
                <a:lnTo>
                  <a:pt x="3736" y="7480"/>
                </a:lnTo>
                <a:lnTo>
                  <a:pt x="3734" y="7472"/>
                </a:lnTo>
                <a:lnTo>
                  <a:pt x="3732" y="7472"/>
                </a:lnTo>
                <a:lnTo>
                  <a:pt x="3728" y="7474"/>
                </a:lnTo>
                <a:lnTo>
                  <a:pt x="3726" y="7478"/>
                </a:lnTo>
                <a:lnTo>
                  <a:pt x="3726" y="7480"/>
                </a:lnTo>
                <a:lnTo>
                  <a:pt x="3728" y="7484"/>
                </a:lnTo>
                <a:lnTo>
                  <a:pt x="3728" y="7488"/>
                </a:lnTo>
                <a:lnTo>
                  <a:pt x="3726" y="7490"/>
                </a:lnTo>
                <a:lnTo>
                  <a:pt x="3726" y="7494"/>
                </a:lnTo>
                <a:lnTo>
                  <a:pt x="3728" y="7494"/>
                </a:lnTo>
                <a:lnTo>
                  <a:pt x="3732" y="7494"/>
                </a:lnTo>
                <a:close/>
                <a:moveTo>
                  <a:pt x="3722" y="7504"/>
                </a:moveTo>
                <a:lnTo>
                  <a:pt x="3722" y="7504"/>
                </a:lnTo>
                <a:lnTo>
                  <a:pt x="3722" y="7508"/>
                </a:lnTo>
                <a:lnTo>
                  <a:pt x="3724" y="7510"/>
                </a:lnTo>
                <a:lnTo>
                  <a:pt x="3728" y="7510"/>
                </a:lnTo>
                <a:lnTo>
                  <a:pt x="3732" y="7510"/>
                </a:lnTo>
                <a:lnTo>
                  <a:pt x="3734" y="7506"/>
                </a:lnTo>
                <a:lnTo>
                  <a:pt x="3734" y="7502"/>
                </a:lnTo>
                <a:lnTo>
                  <a:pt x="3732" y="7498"/>
                </a:lnTo>
                <a:lnTo>
                  <a:pt x="3730" y="7498"/>
                </a:lnTo>
                <a:lnTo>
                  <a:pt x="3728" y="7500"/>
                </a:lnTo>
                <a:lnTo>
                  <a:pt x="3724" y="7498"/>
                </a:lnTo>
                <a:lnTo>
                  <a:pt x="3722" y="7500"/>
                </a:lnTo>
                <a:lnTo>
                  <a:pt x="3722" y="7504"/>
                </a:lnTo>
                <a:close/>
                <a:moveTo>
                  <a:pt x="3732" y="7530"/>
                </a:moveTo>
                <a:lnTo>
                  <a:pt x="3732" y="7530"/>
                </a:lnTo>
                <a:lnTo>
                  <a:pt x="3734" y="7530"/>
                </a:lnTo>
                <a:lnTo>
                  <a:pt x="3736" y="7530"/>
                </a:lnTo>
                <a:lnTo>
                  <a:pt x="3738" y="7532"/>
                </a:lnTo>
                <a:lnTo>
                  <a:pt x="3738" y="7530"/>
                </a:lnTo>
                <a:lnTo>
                  <a:pt x="3738" y="7524"/>
                </a:lnTo>
                <a:lnTo>
                  <a:pt x="3732" y="7522"/>
                </a:lnTo>
                <a:lnTo>
                  <a:pt x="3728" y="7522"/>
                </a:lnTo>
                <a:lnTo>
                  <a:pt x="3724" y="7522"/>
                </a:lnTo>
                <a:lnTo>
                  <a:pt x="3722" y="7524"/>
                </a:lnTo>
                <a:lnTo>
                  <a:pt x="3722" y="7528"/>
                </a:lnTo>
                <a:lnTo>
                  <a:pt x="3722" y="7530"/>
                </a:lnTo>
                <a:lnTo>
                  <a:pt x="3726" y="7530"/>
                </a:lnTo>
                <a:lnTo>
                  <a:pt x="3732" y="7530"/>
                </a:lnTo>
                <a:close/>
                <a:moveTo>
                  <a:pt x="3746" y="7456"/>
                </a:moveTo>
                <a:lnTo>
                  <a:pt x="3746" y="7456"/>
                </a:lnTo>
                <a:lnTo>
                  <a:pt x="3742" y="7454"/>
                </a:lnTo>
                <a:lnTo>
                  <a:pt x="3740" y="7456"/>
                </a:lnTo>
                <a:lnTo>
                  <a:pt x="3738" y="7458"/>
                </a:lnTo>
                <a:lnTo>
                  <a:pt x="3740" y="7462"/>
                </a:lnTo>
                <a:lnTo>
                  <a:pt x="3742" y="7462"/>
                </a:lnTo>
                <a:lnTo>
                  <a:pt x="3744" y="7462"/>
                </a:lnTo>
                <a:lnTo>
                  <a:pt x="3746" y="7460"/>
                </a:lnTo>
                <a:lnTo>
                  <a:pt x="3746" y="7456"/>
                </a:lnTo>
                <a:close/>
                <a:moveTo>
                  <a:pt x="3788" y="7418"/>
                </a:moveTo>
                <a:lnTo>
                  <a:pt x="3788" y="7418"/>
                </a:lnTo>
                <a:lnTo>
                  <a:pt x="3788" y="7414"/>
                </a:lnTo>
                <a:lnTo>
                  <a:pt x="3784" y="7414"/>
                </a:lnTo>
                <a:lnTo>
                  <a:pt x="3780" y="7414"/>
                </a:lnTo>
                <a:lnTo>
                  <a:pt x="3780" y="7416"/>
                </a:lnTo>
                <a:lnTo>
                  <a:pt x="3780" y="7420"/>
                </a:lnTo>
                <a:lnTo>
                  <a:pt x="3782" y="7420"/>
                </a:lnTo>
                <a:lnTo>
                  <a:pt x="3786" y="7420"/>
                </a:lnTo>
                <a:lnTo>
                  <a:pt x="3788" y="7418"/>
                </a:lnTo>
                <a:close/>
                <a:moveTo>
                  <a:pt x="3732" y="7512"/>
                </a:moveTo>
                <a:lnTo>
                  <a:pt x="3732" y="7512"/>
                </a:lnTo>
                <a:lnTo>
                  <a:pt x="3724" y="7514"/>
                </a:lnTo>
                <a:lnTo>
                  <a:pt x="3722" y="7518"/>
                </a:lnTo>
                <a:lnTo>
                  <a:pt x="3724" y="7518"/>
                </a:lnTo>
                <a:lnTo>
                  <a:pt x="3732" y="7516"/>
                </a:lnTo>
                <a:lnTo>
                  <a:pt x="3736" y="7514"/>
                </a:lnTo>
                <a:lnTo>
                  <a:pt x="3736" y="7512"/>
                </a:lnTo>
                <a:lnTo>
                  <a:pt x="3734" y="7512"/>
                </a:lnTo>
                <a:lnTo>
                  <a:pt x="3732" y="7512"/>
                </a:lnTo>
                <a:close/>
                <a:moveTo>
                  <a:pt x="3746" y="7528"/>
                </a:moveTo>
                <a:lnTo>
                  <a:pt x="3746" y="7528"/>
                </a:lnTo>
                <a:lnTo>
                  <a:pt x="3746" y="7526"/>
                </a:lnTo>
                <a:lnTo>
                  <a:pt x="3740" y="7520"/>
                </a:lnTo>
                <a:lnTo>
                  <a:pt x="3738" y="7518"/>
                </a:lnTo>
                <a:lnTo>
                  <a:pt x="3738" y="7520"/>
                </a:lnTo>
                <a:lnTo>
                  <a:pt x="3740" y="7524"/>
                </a:lnTo>
                <a:lnTo>
                  <a:pt x="3742" y="7528"/>
                </a:lnTo>
                <a:lnTo>
                  <a:pt x="3744" y="7530"/>
                </a:lnTo>
                <a:lnTo>
                  <a:pt x="3746" y="7528"/>
                </a:lnTo>
                <a:close/>
                <a:moveTo>
                  <a:pt x="3772" y="7494"/>
                </a:moveTo>
                <a:lnTo>
                  <a:pt x="3772" y="7494"/>
                </a:lnTo>
                <a:lnTo>
                  <a:pt x="3782" y="7496"/>
                </a:lnTo>
                <a:lnTo>
                  <a:pt x="3786" y="7496"/>
                </a:lnTo>
                <a:lnTo>
                  <a:pt x="3780" y="7492"/>
                </a:lnTo>
                <a:lnTo>
                  <a:pt x="3772" y="7486"/>
                </a:lnTo>
                <a:lnTo>
                  <a:pt x="3768" y="7480"/>
                </a:lnTo>
                <a:lnTo>
                  <a:pt x="3766" y="7482"/>
                </a:lnTo>
                <a:lnTo>
                  <a:pt x="3766" y="7486"/>
                </a:lnTo>
                <a:lnTo>
                  <a:pt x="3768" y="7492"/>
                </a:lnTo>
                <a:lnTo>
                  <a:pt x="3772" y="7494"/>
                </a:lnTo>
                <a:close/>
                <a:moveTo>
                  <a:pt x="4194" y="7874"/>
                </a:moveTo>
                <a:lnTo>
                  <a:pt x="4194" y="7874"/>
                </a:lnTo>
                <a:lnTo>
                  <a:pt x="4188" y="7874"/>
                </a:lnTo>
                <a:lnTo>
                  <a:pt x="4184" y="7874"/>
                </a:lnTo>
                <a:lnTo>
                  <a:pt x="4180" y="7874"/>
                </a:lnTo>
                <a:lnTo>
                  <a:pt x="4176" y="7876"/>
                </a:lnTo>
                <a:lnTo>
                  <a:pt x="4166" y="7878"/>
                </a:lnTo>
                <a:lnTo>
                  <a:pt x="4164" y="7880"/>
                </a:lnTo>
                <a:lnTo>
                  <a:pt x="4166" y="7884"/>
                </a:lnTo>
                <a:lnTo>
                  <a:pt x="4170" y="7884"/>
                </a:lnTo>
                <a:lnTo>
                  <a:pt x="4174" y="7880"/>
                </a:lnTo>
                <a:lnTo>
                  <a:pt x="4178" y="7878"/>
                </a:lnTo>
                <a:lnTo>
                  <a:pt x="4180" y="7878"/>
                </a:lnTo>
                <a:lnTo>
                  <a:pt x="4182" y="7880"/>
                </a:lnTo>
                <a:lnTo>
                  <a:pt x="4186" y="7880"/>
                </a:lnTo>
                <a:lnTo>
                  <a:pt x="4190" y="7878"/>
                </a:lnTo>
                <a:lnTo>
                  <a:pt x="4192" y="7880"/>
                </a:lnTo>
                <a:lnTo>
                  <a:pt x="4196" y="7880"/>
                </a:lnTo>
                <a:lnTo>
                  <a:pt x="4200" y="7878"/>
                </a:lnTo>
                <a:lnTo>
                  <a:pt x="4200" y="7876"/>
                </a:lnTo>
                <a:lnTo>
                  <a:pt x="4198" y="7874"/>
                </a:lnTo>
                <a:lnTo>
                  <a:pt x="4194" y="7874"/>
                </a:lnTo>
                <a:close/>
                <a:moveTo>
                  <a:pt x="4054" y="7888"/>
                </a:moveTo>
                <a:lnTo>
                  <a:pt x="4054" y="7888"/>
                </a:lnTo>
                <a:lnTo>
                  <a:pt x="4026" y="7886"/>
                </a:lnTo>
                <a:lnTo>
                  <a:pt x="4018" y="7888"/>
                </a:lnTo>
                <a:lnTo>
                  <a:pt x="4020" y="7890"/>
                </a:lnTo>
                <a:lnTo>
                  <a:pt x="4022" y="7892"/>
                </a:lnTo>
                <a:lnTo>
                  <a:pt x="4024" y="7894"/>
                </a:lnTo>
                <a:lnTo>
                  <a:pt x="4024" y="7896"/>
                </a:lnTo>
                <a:lnTo>
                  <a:pt x="4024" y="7898"/>
                </a:lnTo>
                <a:lnTo>
                  <a:pt x="4026" y="7906"/>
                </a:lnTo>
                <a:lnTo>
                  <a:pt x="4028" y="7906"/>
                </a:lnTo>
                <a:lnTo>
                  <a:pt x="4032" y="7908"/>
                </a:lnTo>
                <a:lnTo>
                  <a:pt x="4042" y="7908"/>
                </a:lnTo>
                <a:lnTo>
                  <a:pt x="4046" y="7906"/>
                </a:lnTo>
                <a:lnTo>
                  <a:pt x="4046" y="7904"/>
                </a:lnTo>
                <a:lnTo>
                  <a:pt x="4046" y="7902"/>
                </a:lnTo>
                <a:lnTo>
                  <a:pt x="4050" y="7902"/>
                </a:lnTo>
                <a:lnTo>
                  <a:pt x="4054" y="7904"/>
                </a:lnTo>
                <a:lnTo>
                  <a:pt x="4054" y="7906"/>
                </a:lnTo>
                <a:lnTo>
                  <a:pt x="4054" y="7910"/>
                </a:lnTo>
                <a:lnTo>
                  <a:pt x="4058" y="7910"/>
                </a:lnTo>
                <a:lnTo>
                  <a:pt x="4062" y="7910"/>
                </a:lnTo>
                <a:lnTo>
                  <a:pt x="4066" y="7908"/>
                </a:lnTo>
                <a:lnTo>
                  <a:pt x="4068" y="7898"/>
                </a:lnTo>
                <a:lnTo>
                  <a:pt x="4070" y="7894"/>
                </a:lnTo>
                <a:lnTo>
                  <a:pt x="4068" y="7892"/>
                </a:lnTo>
                <a:lnTo>
                  <a:pt x="4064" y="7890"/>
                </a:lnTo>
                <a:lnTo>
                  <a:pt x="4060" y="7888"/>
                </a:lnTo>
                <a:lnTo>
                  <a:pt x="4054" y="7888"/>
                </a:lnTo>
                <a:close/>
                <a:moveTo>
                  <a:pt x="4070" y="7910"/>
                </a:moveTo>
                <a:lnTo>
                  <a:pt x="4070" y="7910"/>
                </a:lnTo>
                <a:lnTo>
                  <a:pt x="4070" y="7912"/>
                </a:lnTo>
                <a:lnTo>
                  <a:pt x="4074" y="7912"/>
                </a:lnTo>
                <a:lnTo>
                  <a:pt x="4076" y="7910"/>
                </a:lnTo>
                <a:lnTo>
                  <a:pt x="4078" y="7908"/>
                </a:lnTo>
                <a:lnTo>
                  <a:pt x="4076" y="7904"/>
                </a:lnTo>
                <a:lnTo>
                  <a:pt x="4074" y="7906"/>
                </a:lnTo>
                <a:lnTo>
                  <a:pt x="4070" y="7908"/>
                </a:lnTo>
                <a:lnTo>
                  <a:pt x="4070" y="7910"/>
                </a:lnTo>
                <a:close/>
                <a:moveTo>
                  <a:pt x="4088" y="7908"/>
                </a:moveTo>
                <a:lnTo>
                  <a:pt x="4088" y="7908"/>
                </a:lnTo>
                <a:lnTo>
                  <a:pt x="4092" y="7908"/>
                </a:lnTo>
                <a:lnTo>
                  <a:pt x="4094" y="7906"/>
                </a:lnTo>
                <a:lnTo>
                  <a:pt x="4094" y="7904"/>
                </a:lnTo>
                <a:lnTo>
                  <a:pt x="4092" y="7902"/>
                </a:lnTo>
                <a:lnTo>
                  <a:pt x="4090" y="7902"/>
                </a:lnTo>
                <a:lnTo>
                  <a:pt x="4088" y="7904"/>
                </a:lnTo>
                <a:lnTo>
                  <a:pt x="4086" y="7906"/>
                </a:lnTo>
                <a:lnTo>
                  <a:pt x="4088" y="7908"/>
                </a:lnTo>
                <a:close/>
                <a:moveTo>
                  <a:pt x="1488" y="2116"/>
                </a:moveTo>
                <a:lnTo>
                  <a:pt x="1488" y="2116"/>
                </a:lnTo>
                <a:lnTo>
                  <a:pt x="1490" y="2118"/>
                </a:lnTo>
                <a:lnTo>
                  <a:pt x="1492" y="2118"/>
                </a:lnTo>
                <a:lnTo>
                  <a:pt x="1494" y="2118"/>
                </a:lnTo>
                <a:lnTo>
                  <a:pt x="1498" y="2114"/>
                </a:lnTo>
                <a:lnTo>
                  <a:pt x="1498" y="2110"/>
                </a:lnTo>
                <a:lnTo>
                  <a:pt x="1496" y="2108"/>
                </a:lnTo>
                <a:lnTo>
                  <a:pt x="1492" y="2110"/>
                </a:lnTo>
                <a:lnTo>
                  <a:pt x="1490" y="2112"/>
                </a:lnTo>
                <a:lnTo>
                  <a:pt x="1488" y="2116"/>
                </a:lnTo>
                <a:close/>
                <a:moveTo>
                  <a:pt x="1514" y="2102"/>
                </a:moveTo>
                <a:lnTo>
                  <a:pt x="1514" y="2102"/>
                </a:lnTo>
                <a:lnTo>
                  <a:pt x="1518" y="2098"/>
                </a:lnTo>
                <a:lnTo>
                  <a:pt x="1522" y="2092"/>
                </a:lnTo>
                <a:lnTo>
                  <a:pt x="1524" y="2088"/>
                </a:lnTo>
                <a:lnTo>
                  <a:pt x="1522" y="2088"/>
                </a:lnTo>
                <a:lnTo>
                  <a:pt x="1516" y="2094"/>
                </a:lnTo>
                <a:lnTo>
                  <a:pt x="1508" y="2100"/>
                </a:lnTo>
                <a:lnTo>
                  <a:pt x="1506" y="2102"/>
                </a:lnTo>
                <a:lnTo>
                  <a:pt x="1508" y="2106"/>
                </a:lnTo>
                <a:lnTo>
                  <a:pt x="1510" y="2106"/>
                </a:lnTo>
                <a:lnTo>
                  <a:pt x="1514" y="2102"/>
                </a:lnTo>
                <a:close/>
                <a:moveTo>
                  <a:pt x="1474" y="2094"/>
                </a:moveTo>
                <a:lnTo>
                  <a:pt x="1474" y="2094"/>
                </a:lnTo>
                <a:lnTo>
                  <a:pt x="1476" y="2096"/>
                </a:lnTo>
                <a:lnTo>
                  <a:pt x="1480" y="2092"/>
                </a:lnTo>
                <a:lnTo>
                  <a:pt x="1478" y="2088"/>
                </a:lnTo>
                <a:lnTo>
                  <a:pt x="1474" y="2088"/>
                </a:lnTo>
                <a:lnTo>
                  <a:pt x="1470" y="2090"/>
                </a:lnTo>
                <a:lnTo>
                  <a:pt x="1470" y="2092"/>
                </a:lnTo>
                <a:lnTo>
                  <a:pt x="1474" y="2094"/>
                </a:lnTo>
                <a:close/>
                <a:moveTo>
                  <a:pt x="1420" y="2104"/>
                </a:moveTo>
                <a:lnTo>
                  <a:pt x="1420" y="2104"/>
                </a:lnTo>
                <a:lnTo>
                  <a:pt x="1418" y="2100"/>
                </a:lnTo>
                <a:lnTo>
                  <a:pt x="1416" y="2096"/>
                </a:lnTo>
                <a:lnTo>
                  <a:pt x="1408" y="2088"/>
                </a:lnTo>
                <a:lnTo>
                  <a:pt x="1406" y="2084"/>
                </a:lnTo>
                <a:lnTo>
                  <a:pt x="1406" y="2082"/>
                </a:lnTo>
                <a:lnTo>
                  <a:pt x="1408" y="2080"/>
                </a:lnTo>
                <a:lnTo>
                  <a:pt x="1406" y="2078"/>
                </a:lnTo>
                <a:lnTo>
                  <a:pt x="1404" y="2072"/>
                </a:lnTo>
                <a:lnTo>
                  <a:pt x="1402" y="2074"/>
                </a:lnTo>
                <a:lnTo>
                  <a:pt x="1400" y="2076"/>
                </a:lnTo>
                <a:lnTo>
                  <a:pt x="1398" y="2080"/>
                </a:lnTo>
                <a:lnTo>
                  <a:pt x="1402" y="2088"/>
                </a:lnTo>
                <a:lnTo>
                  <a:pt x="1410" y="2100"/>
                </a:lnTo>
                <a:lnTo>
                  <a:pt x="1414" y="2106"/>
                </a:lnTo>
                <a:lnTo>
                  <a:pt x="1418" y="2108"/>
                </a:lnTo>
                <a:lnTo>
                  <a:pt x="1420" y="2108"/>
                </a:lnTo>
                <a:lnTo>
                  <a:pt x="1420" y="2104"/>
                </a:lnTo>
                <a:close/>
                <a:moveTo>
                  <a:pt x="628" y="1922"/>
                </a:moveTo>
                <a:lnTo>
                  <a:pt x="628" y="1922"/>
                </a:lnTo>
                <a:lnTo>
                  <a:pt x="624" y="1918"/>
                </a:lnTo>
                <a:lnTo>
                  <a:pt x="624" y="1916"/>
                </a:lnTo>
                <a:lnTo>
                  <a:pt x="624" y="1912"/>
                </a:lnTo>
                <a:lnTo>
                  <a:pt x="622" y="1908"/>
                </a:lnTo>
                <a:lnTo>
                  <a:pt x="618" y="1906"/>
                </a:lnTo>
                <a:lnTo>
                  <a:pt x="616" y="1906"/>
                </a:lnTo>
                <a:lnTo>
                  <a:pt x="612" y="1908"/>
                </a:lnTo>
                <a:lnTo>
                  <a:pt x="608" y="1906"/>
                </a:lnTo>
                <a:lnTo>
                  <a:pt x="602" y="1902"/>
                </a:lnTo>
                <a:lnTo>
                  <a:pt x="596" y="1900"/>
                </a:lnTo>
                <a:lnTo>
                  <a:pt x="592" y="1900"/>
                </a:lnTo>
                <a:lnTo>
                  <a:pt x="592" y="1902"/>
                </a:lnTo>
                <a:lnTo>
                  <a:pt x="592" y="1904"/>
                </a:lnTo>
                <a:lnTo>
                  <a:pt x="594" y="1908"/>
                </a:lnTo>
                <a:lnTo>
                  <a:pt x="592" y="1910"/>
                </a:lnTo>
                <a:lnTo>
                  <a:pt x="588" y="1914"/>
                </a:lnTo>
                <a:lnTo>
                  <a:pt x="580" y="1914"/>
                </a:lnTo>
                <a:lnTo>
                  <a:pt x="578" y="1912"/>
                </a:lnTo>
                <a:lnTo>
                  <a:pt x="574" y="1908"/>
                </a:lnTo>
                <a:lnTo>
                  <a:pt x="570" y="1904"/>
                </a:lnTo>
                <a:lnTo>
                  <a:pt x="568" y="1906"/>
                </a:lnTo>
                <a:lnTo>
                  <a:pt x="566" y="1912"/>
                </a:lnTo>
                <a:lnTo>
                  <a:pt x="564" y="1918"/>
                </a:lnTo>
                <a:lnTo>
                  <a:pt x="564" y="1922"/>
                </a:lnTo>
                <a:lnTo>
                  <a:pt x="562" y="1924"/>
                </a:lnTo>
                <a:lnTo>
                  <a:pt x="558" y="1922"/>
                </a:lnTo>
                <a:lnTo>
                  <a:pt x="550" y="1922"/>
                </a:lnTo>
                <a:lnTo>
                  <a:pt x="544" y="1924"/>
                </a:lnTo>
                <a:lnTo>
                  <a:pt x="538" y="1926"/>
                </a:lnTo>
                <a:lnTo>
                  <a:pt x="534" y="1932"/>
                </a:lnTo>
                <a:lnTo>
                  <a:pt x="530" y="1936"/>
                </a:lnTo>
                <a:lnTo>
                  <a:pt x="530" y="1940"/>
                </a:lnTo>
                <a:lnTo>
                  <a:pt x="530" y="1944"/>
                </a:lnTo>
                <a:lnTo>
                  <a:pt x="534" y="1952"/>
                </a:lnTo>
                <a:lnTo>
                  <a:pt x="538" y="1962"/>
                </a:lnTo>
                <a:lnTo>
                  <a:pt x="542" y="1968"/>
                </a:lnTo>
                <a:lnTo>
                  <a:pt x="544" y="1970"/>
                </a:lnTo>
                <a:lnTo>
                  <a:pt x="548" y="1970"/>
                </a:lnTo>
                <a:lnTo>
                  <a:pt x="550" y="1968"/>
                </a:lnTo>
                <a:lnTo>
                  <a:pt x="556" y="1964"/>
                </a:lnTo>
                <a:lnTo>
                  <a:pt x="560" y="1964"/>
                </a:lnTo>
                <a:lnTo>
                  <a:pt x="562" y="1964"/>
                </a:lnTo>
                <a:lnTo>
                  <a:pt x="564" y="1966"/>
                </a:lnTo>
                <a:lnTo>
                  <a:pt x="562" y="1968"/>
                </a:lnTo>
                <a:lnTo>
                  <a:pt x="560" y="1972"/>
                </a:lnTo>
                <a:lnTo>
                  <a:pt x="556" y="1978"/>
                </a:lnTo>
                <a:lnTo>
                  <a:pt x="556" y="1980"/>
                </a:lnTo>
                <a:lnTo>
                  <a:pt x="560" y="1980"/>
                </a:lnTo>
                <a:lnTo>
                  <a:pt x="566" y="1976"/>
                </a:lnTo>
                <a:lnTo>
                  <a:pt x="574" y="1970"/>
                </a:lnTo>
                <a:lnTo>
                  <a:pt x="576" y="1966"/>
                </a:lnTo>
                <a:lnTo>
                  <a:pt x="576" y="1962"/>
                </a:lnTo>
                <a:lnTo>
                  <a:pt x="578" y="1956"/>
                </a:lnTo>
                <a:lnTo>
                  <a:pt x="580" y="1954"/>
                </a:lnTo>
                <a:lnTo>
                  <a:pt x="586" y="1950"/>
                </a:lnTo>
                <a:lnTo>
                  <a:pt x="596" y="1948"/>
                </a:lnTo>
                <a:lnTo>
                  <a:pt x="610" y="1946"/>
                </a:lnTo>
                <a:lnTo>
                  <a:pt x="620" y="1940"/>
                </a:lnTo>
                <a:lnTo>
                  <a:pt x="628" y="1936"/>
                </a:lnTo>
                <a:lnTo>
                  <a:pt x="632" y="1930"/>
                </a:lnTo>
                <a:lnTo>
                  <a:pt x="632" y="1924"/>
                </a:lnTo>
                <a:lnTo>
                  <a:pt x="632" y="1922"/>
                </a:lnTo>
                <a:lnTo>
                  <a:pt x="628" y="1922"/>
                </a:lnTo>
                <a:close/>
                <a:moveTo>
                  <a:pt x="620" y="1874"/>
                </a:moveTo>
                <a:lnTo>
                  <a:pt x="620" y="1874"/>
                </a:lnTo>
                <a:lnTo>
                  <a:pt x="616" y="1870"/>
                </a:lnTo>
                <a:lnTo>
                  <a:pt x="612" y="1868"/>
                </a:lnTo>
                <a:lnTo>
                  <a:pt x="608" y="1870"/>
                </a:lnTo>
                <a:lnTo>
                  <a:pt x="608" y="1876"/>
                </a:lnTo>
                <a:lnTo>
                  <a:pt x="608" y="1880"/>
                </a:lnTo>
                <a:lnTo>
                  <a:pt x="606" y="1880"/>
                </a:lnTo>
                <a:lnTo>
                  <a:pt x="602" y="1880"/>
                </a:lnTo>
                <a:lnTo>
                  <a:pt x="596" y="1882"/>
                </a:lnTo>
                <a:lnTo>
                  <a:pt x="592" y="1886"/>
                </a:lnTo>
                <a:lnTo>
                  <a:pt x="592" y="1890"/>
                </a:lnTo>
                <a:lnTo>
                  <a:pt x="594" y="1894"/>
                </a:lnTo>
                <a:lnTo>
                  <a:pt x="600" y="1898"/>
                </a:lnTo>
                <a:lnTo>
                  <a:pt x="606" y="1900"/>
                </a:lnTo>
                <a:lnTo>
                  <a:pt x="610" y="1898"/>
                </a:lnTo>
                <a:lnTo>
                  <a:pt x="614" y="1894"/>
                </a:lnTo>
                <a:lnTo>
                  <a:pt x="618" y="1890"/>
                </a:lnTo>
                <a:lnTo>
                  <a:pt x="622" y="1890"/>
                </a:lnTo>
                <a:lnTo>
                  <a:pt x="632" y="1888"/>
                </a:lnTo>
                <a:lnTo>
                  <a:pt x="636" y="1886"/>
                </a:lnTo>
                <a:lnTo>
                  <a:pt x="640" y="1884"/>
                </a:lnTo>
                <a:lnTo>
                  <a:pt x="640" y="1880"/>
                </a:lnTo>
                <a:lnTo>
                  <a:pt x="636" y="1874"/>
                </a:lnTo>
                <a:lnTo>
                  <a:pt x="634" y="1872"/>
                </a:lnTo>
                <a:lnTo>
                  <a:pt x="632" y="1872"/>
                </a:lnTo>
                <a:lnTo>
                  <a:pt x="628" y="1874"/>
                </a:lnTo>
                <a:lnTo>
                  <a:pt x="624" y="1876"/>
                </a:lnTo>
                <a:lnTo>
                  <a:pt x="622" y="1876"/>
                </a:lnTo>
                <a:lnTo>
                  <a:pt x="620" y="1874"/>
                </a:lnTo>
                <a:close/>
                <a:moveTo>
                  <a:pt x="830" y="1754"/>
                </a:moveTo>
                <a:lnTo>
                  <a:pt x="830" y="1754"/>
                </a:lnTo>
                <a:lnTo>
                  <a:pt x="820" y="1766"/>
                </a:lnTo>
                <a:lnTo>
                  <a:pt x="804" y="1784"/>
                </a:lnTo>
                <a:lnTo>
                  <a:pt x="802" y="1786"/>
                </a:lnTo>
                <a:lnTo>
                  <a:pt x="806" y="1786"/>
                </a:lnTo>
                <a:lnTo>
                  <a:pt x="818" y="1782"/>
                </a:lnTo>
                <a:lnTo>
                  <a:pt x="822" y="1780"/>
                </a:lnTo>
                <a:lnTo>
                  <a:pt x="826" y="1776"/>
                </a:lnTo>
                <a:lnTo>
                  <a:pt x="828" y="1772"/>
                </a:lnTo>
                <a:lnTo>
                  <a:pt x="834" y="1764"/>
                </a:lnTo>
                <a:lnTo>
                  <a:pt x="840" y="1756"/>
                </a:lnTo>
                <a:lnTo>
                  <a:pt x="840" y="1752"/>
                </a:lnTo>
                <a:lnTo>
                  <a:pt x="838" y="1752"/>
                </a:lnTo>
                <a:lnTo>
                  <a:pt x="836" y="1750"/>
                </a:lnTo>
                <a:lnTo>
                  <a:pt x="830" y="1754"/>
                </a:lnTo>
                <a:close/>
                <a:moveTo>
                  <a:pt x="864" y="1744"/>
                </a:moveTo>
                <a:lnTo>
                  <a:pt x="864" y="1744"/>
                </a:lnTo>
                <a:lnTo>
                  <a:pt x="856" y="1742"/>
                </a:lnTo>
                <a:lnTo>
                  <a:pt x="852" y="1744"/>
                </a:lnTo>
                <a:lnTo>
                  <a:pt x="852" y="1748"/>
                </a:lnTo>
                <a:lnTo>
                  <a:pt x="852" y="1756"/>
                </a:lnTo>
                <a:lnTo>
                  <a:pt x="856" y="1758"/>
                </a:lnTo>
                <a:lnTo>
                  <a:pt x="860" y="1756"/>
                </a:lnTo>
                <a:lnTo>
                  <a:pt x="870" y="1752"/>
                </a:lnTo>
                <a:lnTo>
                  <a:pt x="874" y="1750"/>
                </a:lnTo>
                <a:lnTo>
                  <a:pt x="874" y="1748"/>
                </a:lnTo>
                <a:lnTo>
                  <a:pt x="872" y="1746"/>
                </a:lnTo>
                <a:lnTo>
                  <a:pt x="864" y="1744"/>
                </a:lnTo>
                <a:close/>
                <a:moveTo>
                  <a:pt x="1368" y="1942"/>
                </a:moveTo>
                <a:lnTo>
                  <a:pt x="1368" y="1942"/>
                </a:lnTo>
                <a:lnTo>
                  <a:pt x="1372" y="1942"/>
                </a:lnTo>
                <a:lnTo>
                  <a:pt x="1372" y="1940"/>
                </a:lnTo>
                <a:lnTo>
                  <a:pt x="1372" y="1934"/>
                </a:lnTo>
                <a:lnTo>
                  <a:pt x="1370" y="1928"/>
                </a:lnTo>
                <a:lnTo>
                  <a:pt x="1370" y="1924"/>
                </a:lnTo>
                <a:lnTo>
                  <a:pt x="1372" y="1922"/>
                </a:lnTo>
                <a:lnTo>
                  <a:pt x="1372" y="1920"/>
                </a:lnTo>
                <a:lnTo>
                  <a:pt x="1370" y="1912"/>
                </a:lnTo>
                <a:lnTo>
                  <a:pt x="1360" y="1892"/>
                </a:lnTo>
                <a:lnTo>
                  <a:pt x="1358" y="1888"/>
                </a:lnTo>
                <a:lnTo>
                  <a:pt x="1356" y="1886"/>
                </a:lnTo>
                <a:lnTo>
                  <a:pt x="1350" y="1886"/>
                </a:lnTo>
                <a:lnTo>
                  <a:pt x="1344" y="1884"/>
                </a:lnTo>
                <a:lnTo>
                  <a:pt x="1342" y="1884"/>
                </a:lnTo>
                <a:lnTo>
                  <a:pt x="1338" y="1880"/>
                </a:lnTo>
                <a:lnTo>
                  <a:pt x="1332" y="1876"/>
                </a:lnTo>
                <a:lnTo>
                  <a:pt x="1332" y="1878"/>
                </a:lnTo>
                <a:lnTo>
                  <a:pt x="1334" y="1894"/>
                </a:lnTo>
                <a:lnTo>
                  <a:pt x="1338" y="1912"/>
                </a:lnTo>
                <a:lnTo>
                  <a:pt x="1340" y="1922"/>
                </a:lnTo>
                <a:lnTo>
                  <a:pt x="1344" y="1932"/>
                </a:lnTo>
                <a:lnTo>
                  <a:pt x="1348" y="1940"/>
                </a:lnTo>
                <a:lnTo>
                  <a:pt x="1346" y="1942"/>
                </a:lnTo>
                <a:lnTo>
                  <a:pt x="1342" y="1946"/>
                </a:lnTo>
                <a:lnTo>
                  <a:pt x="1342" y="1950"/>
                </a:lnTo>
                <a:lnTo>
                  <a:pt x="1342" y="1956"/>
                </a:lnTo>
                <a:lnTo>
                  <a:pt x="1342" y="1960"/>
                </a:lnTo>
                <a:lnTo>
                  <a:pt x="1346" y="1960"/>
                </a:lnTo>
                <a:lnTo>
                  <a:pt x="1358" y="1954"/>
                </a:lnTo>
                <a:lnTo>
                  <a:pt x="1360" y="1952"/>
                </a:lnTo>
                <a:lnTo>
                  <a:pt x="1362" y="1950"/>
                </a:lnTo>
                <a:lnTo>
                  <a:pt x="1362" y="1946"/>
                </a:lnTo>
                <a:lnTo>
                  <a:pt x="1362" y="1944"/>
                </a:lnTo>
                <a:lnTo>
                  <a:pt x="1368" y="1942"/>
                </a:lnTo>
                <a:close/>
                <a:moveTo>
                  <a:pt x="1338" y="1970"/>
                </a:moveTo>
                <a:lnTo>
                  <a:pt x="1338" y="1970"/>
                </a:lnTo>
                <a:lnTo>
                  <a:pt x="1334" y="1956"/>
                </a:lnTo>
                <a:lnTo>
                  <a:pt x="1332" y="1946"/>
                </a:lnTo>
                <a:lnTo>
                  <a:pt x="1326" y="1938"/>
                </a:lnTo>
                <a:lnTo>
                  <a:pt x="1316" y="1932"/>
                </a:lnTo>
                <a:lnTo>
                  <a:pt x="1312" y="1930"/>
                </a:lnTo>
                <a:lnTo>
                  <a:pt x="1308" y="1930"/>
                </a:lnTo>
                <a:lnTo>
                  <a:pt x="1304" y="1932"/>
                </a:lnTo>
                <a:lnTo>
                  <a:pt x="1302" y="1934"/>
                </a:lnTo>
                <a:lnTo>
                  <a:pt x="1302" y="1942"/>
                </a:lnTo>
                <a:lnTo>
                  <a:pt x="1302" y="1946"/>
                </a:lnTo>
                <a:lnTo>
                  <a:pt x="1310" y="1952"/>
                </a:lnTo>
                <a:lnTo>
                  <a:pt x="1312" y="1958"/>
                </a:lnTo>
                <a:lnTo>
                  <a:pt x="1312" y="1966"/>
                </a:lnTo>
                <a:lnTo>
                  <a:pt x="1312" y="1970"/>
                </a:lnTo>
                <a:lnTo>
                  <a:pt x="1312" y="1972"/>
                </a:lnTo>
                <a:lnTo>
                  <a:pt x="1316" y="1976"/>
                </a:lnTo>
                <a:lnTo>
                  <a:pt x="1320" y="1978"/>
                </a:lnTo>
                <a:lnTo>
                  <a:pt x="1320" y="1980"/>
                </a:lnTo>
                <a:lnTo>
                  <a:pt x="1320" y="1984"/>
                </a:lnTo>
                <a:lnTo>
                  <a:pt x="1322" y="1988"/>
                </a:lnTo>
                <a:lnTo>
                  <a:pt x="1324" y="1988"/>
                </a:lnTo>
                <a:lnTo>
                  <a:pt x="1326" y="1988"/>
                </a:lnTo>
                <a:lnTo>
                  <a:pt x="1326" y="1992"/>
                </a:lnTo>
                <a:lnTo>
                  <a:pt x="1326" y="1998"/>
                </a:lnTo>
                <a:lnTo>
                  <a:pt x="1326" y="2002"/>
                </a:lnTo>
                <a:lnTo>
                  <a:pt x="1332" y="2006"/>
                </a:lnTo>
                <a:lnTo>
                  <a:pt x="1338" y="2016"/>
                </a:lnTo>
                <a:lnTo>
                  <a:pt x="1340" y="2016"/>
                </a:lnTo>
                <a:lnTo>
                  <a:pt x="1342" y="2014"/>
                </a:lnTo>
                <a:lnTo>
                  <a:pt x="1342" y="2008"/>
                </a:lnTo>
                <a:lnTo>
                  <a:pt x="1340" y="1998"/>
                </a:lnTo>
                <a:lnTo>
                  <a:pt x="1340" y="1992"/>
                </a:lnTo>
                <a:lnTo>
                  <a:pt x="1340" y="1990"/>
                </a:lnTo>
                <a:lnTo>
                  <a:pt x="1342" y="1984"/>
                </a:lnTo>
                <a:lnTo>
                  <a:pt x="1338" y="1970"/>
                </a:lnTo>
                <a:close/>
                <a:moveTo>
                  <a:pt x="1294" y="1940"/>
                </a:moveTo>
                <a:lnTo>
                  <a:pt x="1294" y="1940"/>
                </a:lnTo>
                <a:lnTo>
                  <a:pt x="1292" y="1942"/>
                </a:lnTo>
                <a:lnTo>
                  <a:pt x="1292" y="1946"/>
                </a:lnTo>
                <a:lnTo>
                  <a:pt x="1292" y="1954"/>
                </a:lnTo>
                <a:lnTo>
                  <a:pt x="1292" y="1962"/>
                </a:lnTo>
                <a:lnTo>
                  <a:pt x="1294" y="1962"/>
                </a:lnTo>
                <a:lnTo>
                  <a:pt x="1298" y="1962"/>
                </a:lnTo>
                <a:lnTo>
                  <a:pt x="1300" y="1960"/>
                </a:lnTo>
                <a:lnTo>
                  <a:pt x="1300" y="1956"/>
                </a:lnTo>
                <a:lnTo>
                  <a:pt x="1300" y="1948"/>
                </a:lnTo>
                <a:lnTo>
                  <a:pt x="1296" y="1942"/>
                </a:lnTo>
                <a:lnTo>
                  <a:pt x="1294" y="1940"/>
                </a:lnTo>
                <a:close/>
                <a:moveTo>
                  <a:pt x="1300" y="1922"/>
                </a:moveTo>
                <a:lnTo>
                  <a:pt x="1300" y="1922"/>
                </a:lnTo>
                <a:lnTo>
                  <a:pt x="1298" y="1916"/>
                </a:lnTo>
                <a:lnTo>
                  <a:pt x="1300" y="1914"/>
                </a:lnTo>
                <a:lnTo>
                  <a:pt x="1304" y="1916"/>
                </a:lnTo>
                <a:lnTo>
                  <a:pt x="1314" y="1922"/>
                </a:lnTo>
                <a:lnTo>
                  <a:pt x="1324" y="1928"/>
                </a:lnTo>
                <a:lnTo>
                  <a:pt x="1330" y="1930"/>
                </a:lnTo>
                <a:lnTo>
                  <a:pt x="1332" y="1930"/>
                </a:lnTo>
                <a:lnTo>
                  <a:pt x="1334" y="1928"/>
                </a:lnTo>
                <a:lnTo>
                  <a:pt x="1332" y="1920"/>
                </a:lnTo>
                <a:lnTo>
                  <a:pt x="1328" y="1910"/>
                </a:lnTo>
                <a:lnTo>
                  <a:pt x="1328" y="1908"/>
                </a:lnTo>
                <a:lnTo>
                  <a:pt x="1330" y="1902"/>
                </a:lnTo>
                <a:lnTo>
                  <a:pt x="1330" y="1900"/>
                </a:lnTo>
                <a:lnTo>
                  <a:pt x="1328" y="1896"/>
                </a:lnTo>
                <a:lnTo>
                  <a:pt x="1320" y="1890"/>
                </a:lnTo>
                <a:lnTo>
                  <a:pt x="1302" y="1882"/>
                </a:lnTo>
                <a:lnTo>
                  <a:pt x="1294" y="1880"/>
                </a:lnTo>
                <a:lnTo>
                  <a:pt x="1288" y="1882"/>
                </a:lnTo>
                <a:lnTo>
                  <a:pt x="1284" y="1884"/>
                </a:lnTo>
                <a:lnTo>
                  <a:pt x="1278" y="1884"/>
                </a:lnTo>
                <a:lnTo>
                  <a:pt x="1274" y="1884"/>
                </a:lnTo>
                <a:lnTo>
                  <a:pt x="1272" y="1886"/>
                </a:lnTo>
                <a:lnTo>
                  <a:pt x="1268" y="1892"/>
                </a:lnTo>
                <a:lnTo>
                  <a:pt x="1266" y="1898"/>
                </a:lnTo>
                <a:lnTo>
                  <a:pt x="1266" y="1902"/>
                </a:lnTo>
                <a:lnTo>
                  <a:pt x="1268" y="1906"/>
                </a:lnTo>
                <a:lnTo>
                  <a:pt x="1276" y="1910"/>
                </a:lnTo>
                <a:lnTo>
                  <a:pt x="1278" y="1912"/>
                </a:lnTo>
                <a:lnTo>
                  <a:pt x="1280" y="1914"/>
                </a:lnTo>
                <a:lnTo>
                  <a:pt x="1280" y="1918"/>
                </a:lnTo>
                <a:lnTo>
                  <a:pt x="1280" y="1924"/>
                </a:lnTo>
                <a:lnTo>
                  <a:pt x="1284" y="1928"/>
                </a:lnTo>
                <a:lnTo>
                  <a:pt x="1288" y="1932"/>
                </a:lnTo>
                <a:lnTo>
                  <a:pt x="1294" y="1934"/>
                </a:lnTo>
                <a:lnTo>
                  <a:pt x="1298" y="1932"/>
                </a:lnTo>
                <a:lnTo>
                  <a:pt x="1302" y="1926"/>
                </a:lnTo>
                <a:lnTo>
                  <a:pt x="1302" y="1924"/>
                </a:lnTo>
                <a:lnTo>
                  <a:pt x="1300" y="1922"/>
                </a:lnTo>
                <a:close/>
                <a:moveTo>
                  <a:pt x="1404" y="1984"/>
                </a:moveTo>
                <a:lnTo>
                  <a:pt x="1404" y="1984"/>
                </a:lnTo>
                <a:lnTo>
                  <a:pt x="1406" y="1982"/>
                </a:lnTo>
                <a:lnTo>
                  <a:pt x="1408" y="1976"/>
                </a:lnTo>
                <a:lnTo>
                  <a:pt x="1410" y="1970"/>
                </a:lnTo>
                <a:lnTo>
                  <a:pt x="1408" y="1964"/>
                </a:lnTo>
                <a:lnTo>
                  <a:pt x="1404" y="1962"/>
                </a:lnTo>
                <a:lnTo>
                  <a:pt x="1400" y="1962"/>
                </a:lnTo>
                <a:lnTo>
                  <a:pt x="1394" y="1962"/>
                </a:lnTo>
                <a:lnTo>
                  <a:pt x="1388" y="1960"/>
                </a:lnTo>
                <a:lnTo>
                  <a:pt x="1382" y="1956"/>
                </a:lnTo>
                <a:lnTo>
                  <a:pt x="1374" y="1956"/>
                </a:lnTo>
                <a:lnTo>
                  <a:pt x="1370" y="1958"/>
                </a:lnTo>
                <a:lnTo>
                  <a:pt x="1370" y="1962"/>
                </a:lnTo>
                <a:lnTo>
                  <a:pt x="1370" y="1966"/>
                </a:lnTo>
                <a:lnTo>
                  <a:pt x="1370" y="1970"/>
                </a:lnTo>
                <a:lnTo>
                  <a:pt x="1372" y="1970"/>
                </a:lnTo>
                <a:lnTo>
                  <a:pt x="1378" y="1970"/>
                </a:lnTo>
                <a:lnTo>
                  <a:pt x="1380" y="1970"/>
                </a:lnTo>
                <a:lnTo>
                  <a:pt x="1382" y="1972"/>
                </a:lnTo>
                <a:lnTo>
                  <a:pt x="1382" y="1976"/>
                </a:lnTo>
                <a:lnTo>
                  <a:pt x="1382" y="1982"/>
                </a:lnTo>
                <a:lnTo>
                  <a:pt x="1382" y="1992"/>
                </a:lnTo>
                <a:lnTo>
                  <a:pt x="1384" y="1994"/>
                </a:lnTo>
                <a:lnTo>
                  <a:pt x="1386" y="1996"/>
                </a:lnTo>
                <a:lnTo>
                  <a:pt x="1390" y="1996"/>
                </a:lnTo>
                <a:lnTo>
                  <a:pt x="1398" y="1996"/>
                </a:lnTo>
                <a:lnTo>
                  <a:pt x="1402" y="1996"/>
                </a:lnTo>
                <a:lnTo>
                  <a:pt x="1404" y="1996"/>
                </a:lnTo>
                <a:lnTo>
                  <a:pt x="1404" y="1992"/>
                </a:lnTo>
                <a:lnTo>
                  <a:pt x="1404" y="1988"/>
                </a:lnTo>
                <a:lnTo>
                  <a:pt x="1404" y="1986"/>
                </a:lnTo>
                <a:lnTo>
                  <a:pt x="1404" y="1984"/>
                </a:lnTo>
                <a:close/>
                <a:moveTo>
                  <a:pt x="1376" y="1988"/>
                </a:moveTo>
                <a:lnTo>
                  <a:pt x="1376" y="1988"/>
                </a:lnTo>
                <a:lnTo>
                  <a:pt x="1378" y="1980"/>
                </a:lnTo>
                <a:lnTo>
                  <a:pt x="1376" y="1978"/>
                </a:lnTo>
                <a:lnTo>
                  <a:pt x="1374" y="1976"/>
                </a:lnTo>
                <a:lnTo>
                  <a:pt x="1370" y="1974"/>
                </a:lnTo>
                <a:lnTo>
                  <a:pt x="1366" y="1970"/>
                </a:lnTo>
                <a:lnTo>
                  <a:pt x="1364" y="1966"/>
                </a:lnTo>
                <a:lnTo>
                  <a:pt x="1360" y="1966"/>
                </a:lnTo>
                <a:lnTo>
                  <a:pt x="1356" y="1968"/>
                </a:lnTo>
                <a:lnTo>
                  <a:pt x="1352" y="1972"/>
                </a:lnTo>
                <a:lnTo>
                  <a:pt x="1350" y="1974"/>
                </a:lnTo>
                <a:lnTo>
                  <a:pt x="1350" y="1978"/>
                </a:lnTo>
                <a:lnTo>
                  <a:pt x="1354" y="1984"/>
                </a:lnTo>
                <a:lnTo>
                  <a:pt x="1364" y="1996"/>
                </a:lnTo>
                <a:lnTo>
                  <a:pt x="1366" y="2000"/>
                </a:lnTo>
                <a:lnTo>
                  <a:pt x="1364" y="2000"/>
                </a:lnTo>
                <a:lnTo>
                  <a:pt x="1362" y="2000"/>
                </a:lnTo>
                <a:lnTo>
                  <a:pt x="1358" y="2000"/>
                </a:lnTo>
                <a:lnTo>
                  <a:pt x="1356" y="2004"/>
                </a:lnTo>
                <a:lnTo>
                  <a:pt x="1356" y="2010"/>
                </a:lnTo>
                <a:lnTo>
                  <a:pt x="1358" y="2020"/>
                </a:lnTo>
                <a:lnTo>
                  <a:pt x="1360" y="2022"/>
                </a:lnTo>
                <a:lnTo>
                  <a:pt x="1362" y="2022"/>
                </a:lnTo>
                <a:lnTo>
                  <a:pt x="1362" y="2018"/>
                </a:lnTo>
                <a:lnTo>
                  <a:pt x="1364" y="2014"/>
                </a:lnTo>
                <a:lnTo>
                  <a:pt x="1364" y="2012"/>
                </a:lnTo>
                <a:lnTo>
                  <a:pt x="1366" y="2014"/>
                </a:lnTo>
                <a:lnTo>
                  <a:pt x="1368" y="2020"/>
                </a:lnTo>
                <a:lnTo>
                  <a:pt x="1370" y="2020"/>
                </a:lnTo>
                <a:lnTo>
                  <a:pt x="1372" y="2012"/>
                </a:lnTo>
                <a:lnTo>
                  <a:pt x="1374" y="2008"/>
                </a:lnTo>
                <a:lnTo>
                  <a:pt x="1374" y="2002"/>
                </a:lnTo>
                <a:lnTo>
                  <a:pt x="1374" y="1996"/>
                </a:lnTo>
                <a:lnTo>
                  <a:pt x="1376" y="1988"/>
                </a:lnTo>
                <a:close/>
                <a:moveTo>
                  <a:pt x="1392" y="2016"/>
                </a:moveTo>
                <a:lnTo>
                  <a:pt x="1392" y="2016"/>
                </a:lnTo>
                <a:lnTo>
                  <a:pt x="1384" y="2016"/>
                </a:lnTo>
                <a:lnTo>
                  <a:pt x="1382" y="2016"/>
                </a:lnTo>
                <a:lnTo>
                  <a:pt x="1384" y="2018"/>
                </a:lnTo>
                <a:lnTo>
                  <a:pt x="1384" y="2020"/>
                </a:lnTo>
                <a:lnTo>
                  <a:pt x="1382" y="2020"/>
                </a:lnTo>
                <a:lnTo>
                  <a:pt x="1378" y="2022"/>
                </a:lnTo>
                <a:lnTo>
                  <a:pt x="1376" y="2024"/>
                </a:lnTo>
                <a:lnTo>
                  <a:pt x="1376" y="2028"/>
                </a:lnTo>
                <a:lnTo>
                  <a:pt x="1376" y="2030"/>
                </a:lnTo>
                <a:lnTo>
                  <a:pt x="1378" y="2030"/>
                </a:lnTo>
                <a:lnTo>
                  <a:pt x="1384" y="2028"/>
                </a:lnTo>
                <a:lnTo>
                  <a:pt x="1386" y="2026"/>
                </a:lnTo>
                <a:lnTo>
                  <a:pt x="1392" y="2026"/>
                </a:lnTo>
                <a:lnTo>
                  <a:pt x="1396" y="2024"/>
                </a:lnTo>
                <a:lnTo>
                  <a:pt x="1396" y="2022"/>
                </a:lnTo>
                <a:lnTo>
                  <a:pt x="1396" y="2018"/>
                </a:lnTo>
                <a:lnTo>
                  <a:pt x="1392" y="2016"/>
                </a:lnTo>
                <a:close/>
                <a:moveTo>
                  <a:pt x="1406" y="2070"/>
                </a:moveTo>
                <a:lnTo>
                  <a:pt x="1406" y="2070"/>
                </a:lnTo>
                <a:lnTo>
                  <a:pt x="1410" y="2070"/>
                </a:lnTo>
                <a:lnTo>
                  <a:pt x="1410" y="2072"/>
                </a:lnTo>
                <a:lnTo>
                  <a:pt x="1412" y="2074"/>
                </a:lnTo>
                <a:lnTo>
                  <a:pt x="1416" y="2072"/>
                </a:lnTo>
                <a:lnTo>
                  <a:pt x="1418" y="2074"/>
                </a:lnTo>
                <a:lnTo>
                  <a:pt x="1424" y="2080"/>
                </a:lnTo>
                <a:lnTo>
                  <a:pt x="1426" y="2084"/>
                </a:lnTo>
                <a:lnTo>
                  <a:pt x="1426" y="2086"/>
                </a:lnTo>
                <a:lnTo>
                  <a:pt x="1426" y="2088"/>
                </a:lnTo>
                <a:lnTo>
                  <a:pt x="1428" y="2090"/>
                </a:lnTo>
                <a:lnTo>
                  <a:pt x="1430" y="2092"/>
                </a:lnTo>
                <a:lnTo>
                  <a:pt x="1432" y="2090"/>
                </a:lnTo>
                <a:lnTo>
                  <a:pt x="1434" y="2090"/>
                </a:lnTo>
                <a:lnTo>
                  <a:pt x="1434" y="2094"/>
                </a:lnTo>
                <a:lnTo>
                  <a:pt x="1436" y="2102"/>
                </a:lnTo>
                <a:lnTo>
                  <a:pt x="1440" y="2106"/>
                </a:lnTo>
                <a:lnTo>
                  <a:pt x="1444" y="2106"/>
                </a:lnTo>
                <a:lnTo>
                  <a:pt x="1448" y="2104"/>
                </a:lnTo>
                <a:lnTo>
                  <a:pt x="1450" y="2100"/>
                </a:lnTo>
                <a:lnTo>
                  <a:pt x="1450" y="2096"/>
                </a:lnTo>
                <a:lnTo>
                  <a:pt x="1450" y="2092"/>
                </a:lnTo>
                <a:lnTo>
                  <a:pt x="1450" y="2088"/>
                </a:lnTo>
                <a:lnTo>
                  <a:pt x="1450" y="2084"/>
                </a:lnTo>
                <a:lnTo>
                  <a:pt x="1448" y="2084"/>
                </a:lnTo>
                <a:lnTo>
                  <a:pt x="1448" y="2082"/>
                </a:lnTo>
                <a:lnTo>
                  <a:pt x="1448" y="2076"/>
                </a:lnTo>
                <a:lnTo>
                  <a:pt x="1450" y="2070"/>
                </a:lnTo>
                <a:lnTo>
                  <a:pt x="1448" y="2070"/>
                </a:lnTo>
                <a:lnTo>
                  <a:pt x="1446" y="2070"/>
                </a:lnTo>
                <a:lnTo>
                  <a:pt x="1444" y="2068"/>
                </a:lnTo>
                <a:lnTo>
                  <a:pt x="1444" y="2066"/>
                </a:lnTo>
                <a:lnTo>
                  <a:pt x="1442" y="2062"/>
                </a:lnTo>
                <a:lnTo>
                  <a:pt x="1440" y="2062"/>
                </a:lnTo>
                <a:lnTo>
                  <a:pt x="1438" y="2062"/>
                </a:lnTo>
                <a:lnTo>
                  <a:pt x="1434" y="2060"/>
                </a:lnTo>
                <a:lnTo>
                  <a:pt x="1432" y="2058"/>
                </a:lnTo>
                <a:lnTo>
                  <a:pt x="1428" y="2058"/>
                </a:lnTo>
                <a:lnTo>
                  <a:pt x="1424" y="2060"/>
                </a:lnTo>
                <a:lnTo>
                  <a:pt x="1422" y="2058"/>
                </a:lnTo>
                <a:lnTo>
                  <a:pt x="1422" y="2056"/>
                </a:lnTo>
                <a:lnTo>
                  <a:pt x="1424" y="2052"/>
                </a:lnTo>
                <a:lnTo>
                  <a:pt x="1430" y="2052"/>
                </a:lnTo>
                <a:lnTo>
                  <a:pt x="1436" y="2056"/>
                </a:lnTo>
                <a:lnTo>
                  <a:pt x="1440" y="2058"/>
                </a:lnTo>
                <a:lnTo>
                  <a:pt x="1442" y="2058"/>
                </a:lnTo>
                <a:lnTo>
                  <a:pt x="1434" y="2050"/>
                </a:lnTo>
                <a:lnTo>
                  <a:pt x="1430" y="2044"/>
                </a:lnTo>
                <a:lnTo>
                  <a:pt x="1428" y="2038"/>
                </a:lnTo>
                <a:lnTo>
                  <a:pt x="1426" y="2032"/>
                </a:lnTo>
                <a:lnTo>
                  <a:pt x="1422" y="2026"/>
                </a:lnTo>
                <a:lnTo>
                  <a:pt x="1416" y="2022"/>
                </a:lnTo>
                <a:lnTo>
                  <a:pt x="1410" y="2022"/>
                </a:lnTo>
                <a:lnTo>
                  <a:pt x="1406" y="2022"/>
                </a:lnTo>
                <a:lnTo>
                  <a:pt x="1404" y="2020"/>
                </a:lnTo>
                <a:lnTo>
                  <a:pt x="1404" y="2018"/>
                </a:lnTo>
                <a:lnTo>
                  <a:pt x="1404" y="2014"/>
                </a:lnTo>
                <a:lnTo>
                  <a:pt x="1404" y="2008"/>
                </a:lnTo>
                <a:lnTo>
                  <a:pt x="1402" y="2004"/>
                </a:lnTo>
                <a:lnTo>
                  <a:pt x="1400" y="2002"/>
                </a:lnTo>
                <a:lnTo>
                  <a:pt x="1398" y="2002"/>
                </a:lnTo>
                <a:lnTo>
                  <a:pt x="1396" y="2004"/>
                </a:lnTo>
                <a:lnTo>
                  <a:pt x="1390" y="2004"/>
                </a:lnTo>
                <a:lnTo>
                  <a:pt x="1386" y="2002"/>
                </a:lnTo>
                <a:lnTo>
                  <a:pt x="1386" y="2004"/>
                </a:lnTo>
                <a:lnTo>
                  <a:pt x="1384" y="2006"/>
                </a:lnTo>
                <a:lnTo>
                  <a:pt x="1382" y="2008"/>
                </a:lnTo>
                <a:lnTo>
                  <a:pt x="1382" y="2010"/>
                </a:lnTo>
                <a:lnTo>
                  <a:pt x="1390" y="2012"/>
                </a:lnTo>
                <a:lnTo>
                  <a:pt x="1396" y="2014"/>
                </a:lnTo>
                <a:lnTo>
                  <a:pt x="1398" y="2018"/>
                </a:lnTo>
                <a:lnTo>
                  <a:pt x="1398" y="2022"/>
                </a:lnTo>
                <a:lnTo>
                  <a:pt x="1398" y="2028"/>
                </a:lnTo>
                <a:lnTo>
                  <a:pt x="1400" y="2030"/>
                </a:lnTo>
                <a:lnTo>
                  <a:pt x="1402" y="2034"/>
                </a:lnTo>
                <a:lnTo>
                  <a:pt x="1402" y="2038"/>
                </a:lnTo>
                <a:lnTo>
                  <a:pt x="1400" y="2040"/>
                </a:lnTo>
                <a:lnTo>
                  <a:pt x="1398" y="2040"/>
                </a:lnTo>
                <a:lnTo>
                  <a:pt x="1396" y="2040"/>
                </a:lnTo>
                <a:lnTo>
                  <a:pt x="1394" y="2042"/>
                </a:lnTo>
                <a:lnTo>
                  <a:pt x="1392" y="2046"/>
                </a:lnTo>
                <a:lnTo>
                  <a:pt x="1394" y="2048"/>
                </a:lnTo>
                <a:lnTo>
                  <a:pt x="1402" y="2050"/>
                </a:lnTo>
                <a:lnTo>
                  <a:pt x="1406" y="2050"/>
                </a:lnTo>
                <a:lnTo>
                  <a:pt x="1404" y="2052"/>
                </a:lnTo>
                <a:lnTo>
                  <a:pt x="1404" y="2056"/>
                </a:lnTo>
                <a:lnTo>
                  <a:pt x="1406" y="2060"/>
                </a:lnTo>
                <a:lnTo>
                  <a:pt x="1408" y="2062"/>
                </a:lnTo>
                <a:lnTo>
                  <a:pt x="1406" y="2064"/>
                </a:lnTo>
                <a:lnTo>
                  <a:pt x="1404" y="2064"/>
                </a:lnTo>
                <a:lnTo>
                  <a:pt x="1398" y="2064"/>
                </a:lnTo>
                <a:lnTo>
                  <a:pt x="1398" y="2066"/>
                </a:lnTo>
                <a:lnTo>
                  <a:pt x="1398" y="2068"/>
                </a:lnTo>
                <a:lnTo>
                  <a:pt x="1400" y="2070"/>
                </a:lnTo>
                <a:lnTo>
                  <a:pt x="1406" y="2070"/>
                </a:lnTo>
                <a:close/>
                <a:moveTo>
                  <a:pt x="3826" y="3942"/>
                </a:moveTo>
                <a:lnTo>
                  <a:pt x="3826" y="3942"/>
                </a:lnTo>
                <a:lnTo>
                  <a:pt x="3824" y="3946"/>
                </a:lnTo>
                <a:lnTo>
                  <a:pt x="3822" y="3946"/>
                </a:lnTo>
                <a:lnTo>
                  <a:pt x="3818" y="3946"/>
                </a:lnTo>
                <a:lnTo>
                  <a:pt x="3812" y="3946"/>
                </a:lnTo>
                <a:lnTo>
                  <a:pt x="3808" y="3948"/>
                </a:lnTo>
                <a:lnTo>
                  <a:pt x="3804" y="3952"/>
                </a:lnTo>
                <a:lnTo>
                  <a:pt x="3802" y="3956"/>
                </a:lnTo>
                <a:lnTo>
                  <a:pt x="3802" y="3960"/>
                </a:lnTo>
                <a:lnTo>
                  <a:pt x="3806" y="3960"/>
                </a:lnTo>
                <a:lnTo>
                  <a:pt x="3818" y="3958"/>
                </a:lnTo>
                <a:lnTo>
                  <a:pt x="3824" y="3956"/>
                </a:lnTo>
                <a:lnTo>
                  <a:pt x="3828" y="3952"/>
                </a:lnTo>
                <a:lnTo>
                  <a:pt x="3830" y="3948"/>
                </a:lnTo>
                <a:lnTo>
                  <a:pt x="3830" y="3944"/>
                </a:lnTo>
                <a:lnTo>
                  <a:pt x="3830" y="3940"/>
                </a:lnTo>
                <a:lnTo>
                  <a:pt x="3828" y="3940"/>
                </a:lnTo>
                <a:lnTo>
                  <a:pt x="3826" y="3942"/>
                </a:lnTo>
                <a:close/>
                <a:moveTo>
                  <a:pt x="3640" y="3780"/>
                </a:moveTo>
                <a:lnTo>
                  <a:pt x="3640" y="3780"/>
                </a:lnTo>
                <a:lnTo>
                  <a:pt x="3642" y="3776"/>
                </a:lnTo>
                <a:lnTo>
                  <a:pt x="3644" y="3772"/>
                </a:lnTo>
                <a:lnTo>
                  <a:pt x="3642" y="3766"/>
                </a:lnTo>
                <a:lnTo>
                  <a:pt x="3636" y="3760"/>
                </a:lnTo>
                <a:lnTo>
                  <a:pt x="3632" y="3754"/>
                </a:lnTo>
                <a:lnTo>
                  <a:pt x="3630" y="3748"/>
                </a:lnTo>
                <a:lnTo>
                  <a:pt x="3630" y="3744"/>
                </a:lnTo>
                <a:lnTo>
                  <a:pt x="3626" y="3742"/>
                </a:lnTo>
                <a:lnTo>
                  <a:pt x="3622" y="3744"/>
                </a:lnTo>
                <a:lnTo>
                  <a:pt x="3622" y="3748"/>
                </a:lnTo>
                <a:lnTo>
                  <a:pt x="3622" y="3754"/>
                </a:lnTo>
                <a:lnTo>
                  <a:pt x="3620" y="3764"/>
                </a:lnTo>
                <a:lnTo>
                  <a:pt x="3616" y="3772"/>
                </a:lnTo>
                <a:lnTo>
                  <a:pt x="3618" y="3776"/>
                </a:lnTo>
                <a:lnTo>
                  <a:pt x="3622" y="3780"/>
                </a:lnTo>
                <a:lnTo>
                  <a:pt x="3628" y="3786"/>
                </a:lnTo>
                <a:lnTo>
                  <a:pt x="3632" y="3788"/>
                </a:lnTo>
                <a:lnTo>
                  <a:pt x="3634" y="3786"/>
                </a:lnTo>
                <a:lnTo>
                  <a:pt x="3640" y="3780"/>
                </a:lnTo>
                <a:close/>
                <a:moveTo>
                  <a:pt x="3646" y="3816"/>
                </a:moveTo>
                <a:lnTo>
                  <a:pt x="3646" y="3816"/>
                </a:lnTo>
                <a:lnTo>
                  <a:pt x="3650" y="3814"/>
                </a:lnTo>
                <a:lnTo>
                  <a:pt x="3652" y="3810"/>
                </a:lnTo>
                <a:lnTo>
                  <a:pt x="3652" y="3804"/>
                </a:lnTo>
                <a:lnTo>
                  <a:pt x="3650" y="3796"/>
                </a:lnTo>
                <a:lnTo>
                  <a:pt x="3646" y="3790"/>
                </a:lnTo>
                <a:lnTo>
                  <a:pt x="3644" y="3792"/>
                </a:lnTo>
                <a:lnTo>
                  <a:pt x="3642" y="3792"/>
                </a:lnTo>
                <a:lnTo>
                  <a:pt x="3640" y="3792"/>
                </a:lnTo>
                <a:lnTo>
                  <a:pt x="3638" y="3790"/>
                </a:lnTo>
                <a:lnTo>
                  <a:pt x="3636" y="3790"/>
                </a:lnTo>
                <a:lnTo>
                  <a:pt x="3634" y="3794"/>
                </a:lnTo>
                <a:lnTo>
                  <a:pt x="3634" y="3802"/>
                </a:lnTo>
                <a:lnTo>
                  <a:pt x="3640" y="3808"/>
                </a:lnTo>
                <a:lnTo>
                  <a:pt x="3642" y="3814"/>
                </a:lnTo>
                <a:lnTo>
                  <a:pt x="3644" y="3816"/>
                </a:lnTo>
                <a:lnTo>
                  <a:pt x="3646" y="3816"/>
                </a:lnTo>
                <a:close/>
                <a:moveTo>
                  <a:pt x="3596" y="3668"/>
                </a:moveTo>
                <a:lnTo>
                  <a:pt x="3596" y="3668"/>
                </a:lnTo>
                <a:lnTo>
                  <a:pt x="3590" y="3666"/>
                </a:lnTo>
                <a:lnTo>
                  <a:pt x="3590" y="3670"/>
                </a:lnTo>
                <a:lnTo>
                  <a:pt x="3596" y="3674"/>
                </a:lnTo>
                <a:lnTo>
                  <a:pt x="3598" y="3676"/>
                </a:lnTo>
                <a:lnTo>
                  <a:pt x="3602" y="3676"/>
                </a:lnTo>
                <a:lnTo>
                  <a:pt x="3616" y="3670"/>
                </a:lnTo>
                <a:lnTo>
                  <a:pt x="3624" y="3668"/>
                </a:lnTo>
                <a:lnTo>
                  <a:pt x="3630" y="3668"/>
                </a:lnTo>
                <a:lnTo>
                  <a:pt x="3632" y="3668"/>
                </a:lnTo>
                <a:lnTo>
                  <a:pt x="3634" y="3666"/>
                </a:lnTo>
                <a:lnTo>
                  <a:pt x="3634" y="3664"/>
                </a:lnTo>
                <a:lnTo>
                  <a:pt x="3632" y="3662"/>
                </a:lnTo>
                <a:lnTo>
                  <a:pt x="3626" y="3662"/>
                </a:lnTo>
                <a:lnTo>
                  <a:pt x="3618" y="3664"/>
                </a:lnTo>
                <a:lnTo>
                  <a:pt x="3608" y="3662"/>
                </a:lnTo>
                <a:lnTo>
                  <a:pt x="3604" y="3660"/>
                </a:lnTo>
                <a:lnTo>
                  <a:pt x="3602" y="3660"/>
                </a:lnTo>
                <a:lnTo>
                  <a:pt x="3602" y="3664"/>
                </a:lnTo>
                <a:lnTo>
                  <a:pt x="3602" y="3668"/>
                </a:lnTo>
                <a:lnTo>
                  <a:pt x="3600" y="3670"/>
                </a:lnTo>
                <a:lnTo>
                  <a:pt x="3596" y="3668"/>
                </a:lnTo>
                <a:close/>
                <a:moveTo>
                  <a:pt x="3666" y="3688"/>
                </a:moveTo>
                <a:lnTo>
                  <a:pt x="3666" y="3688"/>
                </a:lnTo>
                <a:lnTo>
                  <a:pt x="3668" y="3686"/>
                </a:lnTo>
                <a:lnTo>
                  <a:pt x="3668" y="3680"/>
                </a:lnTo>
                <a:lnTo>
                  <a:pt x="3668" y="3674"/>
                </a:lnTo>
                <a:lnTo>
                  <a:pt x="3664" y="3670"/>
                </a:lnTo>
                <a:lnTo>
                  <a:pt x="3658" y="3666"/>
                </a:lnTo>
                <a:lnTo>
                  <a:pt x="3654" y="3660"/>
                </a:lnTo>
                <a:lnTo>
                  <a:pt x="3648" y="3656"/>
                </a:lnTo>
                <a:lnTo>
                  <a:pt x="3640" y="3654"/>
                </a:lnTo>
                <a:lnTo>
                  <a:pt x="3634" y="3654"/>
                </a:lnTo>
                <a:lnTo>
                  <a:pt x="3644" y="3658"/>
                </a:lnTo>
                <a:lnTo>
                  <a:pt x="3648" y="3660"/>
                </a:lnTo>
                <a:lnTo>
                  <a:pt x="3650" y="3662"/>
                </a:lnTo>
                <a:lnTo>
                  <a:pt x="3654" y="3666"/>
                </a:lnTo>
                <a:lnTo>
                  <a:pt x="3658" y="3672"/>
                </a:lnTo>
                <a:lnTo>
                  <a:pt x="3662" y="3676"/>
                </a:lnTo>
                <a:lnTo>
                  <a:pt x="3662" y="3678"/>
                </a:lnTo>
                <a:lnTo>
                  <a:pt x="3660" y="3682"/>
                </a:lnTo>
                <a:lnTo>
                  <a:pt x="3658" y="3690"/>
                </a:lnTo>
                <a:lnTo>
                  <a:pt x="3658" y="3694"/>
                </a:lnTo>
                <a:lnTo>
                  <a:pt x="3656" y="3696"/>
                </a:lnTo>
                <a:lnTo>
                  <a:pt x="3654" y="3698"/>
                </a:lnTo>
                <a:lnTo>
                  <a:pt x="3652" y="3700"/>
                </a:lnTo>
                <a:lnTo>
                  <a:pt x="3658" y="3706"/>
                </a:lnTo>
                <a:lnTo>
                  <a:pt x="3660" y="3708"/>
                </a:lnTo>
                <a:lnTo>
                  <a:pt x="3660" y="3706"/>
                </a:lnTo>
                <a:lnTo>
                  <a:pt x="3662" y="3700"/>
                </a:lnTo>
                <a:lnTo>
                  <a:pt x="3664" y="3694"/>
                </a:lnTo>
                <a:lnTo>
                  <a:pt x="3666" y="3688"/>
                </a:lnTo>
                <a:close/>
                <a:moveTo>
                  <a:pt x="3840" y="3888"/>
                </a:moveTo>
                <a:lnTo>
                  <a:pt x="3840" y="3888"/>
                </a:lnTo>
                <a:lnTo>
                  <a:pt x="3838" y="3886"/>
                </a:lnTo>
                <a:lnTo>
                  <a:pt x="3834" y="3884"/>
                </a:lnTo>
                <a:lnTo>
                  <a:pt x="3828" y="3882"/>
                </a:lnTo>
                <a:lnTo>
                  <a:pt x="3824" y="3884"/>
                </a:lnTo>
                <a:lnTo>
                  <a:pt x="3824" y="3886"/>
                </a:lnTo>
                <a:lnTo>
                  <a:pt x="3826" y="3888"/>
                </a:lnTo>
                <a:lnTo>
                  <a:pt x="3830" y="3888"/>
                </a:lnTo>
                <a:lnTo>
                  <a:pt x="3834" y="3890"/>
                </a:lnTo>
                <a:lnTo>
                  <a:pt x="3838" y="3890"/>
                </a:lnTo>
                <a:lnTo>
                  <a:pt x="3840" y="3890"/>
                </a:lnTo>
                <a:lnTo>
                  <a:pt x="3840" y="3888"/>
                </a:lnTo>
                <a:close/>
                <a:moveTo>
                  <a:pt x="3700" y="3740"/>
                </a:moveTo>
                <a:lnTo>
                  <a:pt x="3700" y="3740"/>
                </a:lnTo>
                <a:lnTo>
                  <a:pt x="3686" y="3726"/>
                </a:lnTo>
                <a:lnTo>
                  <a:pt x="3680" y="3724"/>
                </a:lnTo>
                <a:lnTo>
                  <a:pt x="3678" y="3726"/>
                </a:lnTo>
                <a:lnTo>
                  <a:pt x="3682" y="3730"/>
                </a:lnTo>
                <a:lnTo>
                  <a:pt x="3686" y="3734"/>
                </a:lnTo>
                <a:lnTo>
                  <a:pt x="3694" y="3740"/>
                </a:lnTo>
                <a:lnTo>
                  <a:pt x="3700" y="3746"/>
                </a:lnTo>
                <a:lnTo>
                  <a:pt x="3702" y="3750"/>
                </a:lnTo>
                <a:lnTo>
                  <a:pt x="3702" y="3752"/>
                </a:lnTo>
                <a:lnTo>
                  <a:pt x="3698" y="3756"/>
                </a:lnTo>
                <a:lnTo>
                  <a:pt x="3694" y="3760"/>
                </a:lnTo>
                <a:lnTo>
                  <a:pt x="3694" y="3762"/>
                </a:lnTo>
                <a:lnTo>
                  <a:pt x="3696" y="3764"/>
                </a:lnTo>
                <a:lnTo>
                  <a:pt x="3702" y="3774"/>
                </a:lnTo>
                <a:lnTo>
                  <a:pt x="3702" y="3776"/>
                </a:lnTo>
                <a:lnTo>
                  <a:pt x="3704" y="3776"/>
                </a:lnTo>
                <a:lnTo>
                  <a:pt x="3702" y="3766"/>
                </a:lnTo>
                <a:lnTo>
                  <a:pt x="3704" y="3758"/>
                </a:lnTo>
                <a:lnTo>
                  <a:pt x="3706" y="3752"/>
                </a:lnTo>
                <a:lnTo>
                  <a:pt x="3704" y="3746"/>
                </a:lnTo>
                <a:lnTo>
                  <a:pt x="3700" y="3740"/>
                </a:lnTo>
                <a:close/>
                <a:moveTo>
                  <a:pt x="3780" y="3864"/>
                </a:moveTo>
                <a:lnTo>
                  <a:pt x="3780" y="3864"/>
                </a:lnTo>
                <a:lnTo>
                  <a:pt x="3776" y="3862"/>
                </a:lnTo>
                <a:lnTo>
                  <a:pt x="3774" y="3864"/>
                </a:lnTo>
                <a:lnTo>
                  <a:pt x="3776" y="3868"/>
                </a:lnTo>
                <a:lnTo>
                  <a:pt x="3780" y="3872"/>
                </a:lnTo>
                <a:lnTo>
                  <a:pt x="3782" y="3872"/>
                </a:lnTo>
                <a:lnTo>
                  <a:pt x="3786" y="3872"/>
                </a:lnTo>
                <a:lnTo>
                  <a:pt x="3788" y="3874"/>
                </a:lnTo>
                <a:lnTo>
                  <a:pt x="3790" y="3876"/>
                </a:lnTo>
                <a:lnTo>
                  <a:pt x="3790" y="3880"/>
                </a:lnTo>
                <a:lnTo>
                  <a:pt x="3786" y="3886"/>
                </a:lnTo>
                <a:lnTo>
                  <a:pt x="3782" y="3890"/>
                </a:lnTo>
                <a:lnTo>
                  <a:pt x="3780" y="3894"/>
                </a:lnTo>
                <a:lnTo>
                  <a:pt x="3780" y="3896"/>
                </a:lnTo>
                <a:lnTo>
                  <a:pt x="3786" y="3892"/>
                </a:lnTo>
                <a:lnTo>
                  <a:pt x="3792" y="3886"/>
                </a:lnTo>
                <a:lnTo>
                  <a:pt x="3796" y="3882"/>
                </a:lnTo>
                <a:lnTo>
                  <a:pt x="3796" y="3876"/>
                </a:lnTo>
                <a:lnTo>
                  <a:pt x="3796" y="3870"/>
                </a:lnTo>
                <a:lnTo>
                  <a:pt x="3794" y="3866"/>
                </a:lnTo>
                <a:lnTo>
                  <a:pt x="3792" y="3866"/>
                </a:lnTo>
                <a:lnTo>
                  <a:pt x="3788" y="3866"/>
                </a:lnTo>
                <a:lnTo>
                  <a:pt x="3780" y="3864"/>
                </a:lnTo>
                <a:close/>
                <a:moveTo>
                  <a:pt x="3708" y="3820"/>
                </a:moveTo>
                <a:lnTo>
                  <a:pt x="3708" y="3820"/>
                </a:lnTo>
                <a:lnTo>
                  <a:pt x="3708" y="3824"/>
                </a:lnTo>
                <a:lnTo>
                  <a:pt x="3714" y="3828"/>
                </a:lnTo>
                <a:lnTo>
                  <a:pt x="3718" y="3832"/>
                </a:lnTo>
                <a:lnTo>
                  <a:pt x="3720" y="3832"/>
                </a:lnTo>
                <a:lnTo>
                  <a:pt x="3720" y="3830"/>
                </a:lnTo>
                <a:lnTo>
                  <a:pt x="3718" y="3828"/>
                </a:lnTo>
                <a:lnTo>
                  <a:pt x="3712" y="3820"/>
                </a:lnTo>
                <a:lnTo>
                  <a:pt x="3710" y="3818"/>
                </a:lnTo>
                <a:lnTo>
                  <a:pt x="3708" y="3820"/>
                </a:lnTo>
                <a:close/>
                <a:moveTo>
                  <a:pt x="3724" y="3770"/>
                </a:moveTo>
                <a:lnTo>
                  <a:pt x="3724" y="3770"/>
                </a:lnTo>
                <a:lnTo>
                  <a:pt x="3720" y="3768"/>
                </a:lnTo>
                <a:lnTo>
                  <a:pt x="3720" y="3770"/>
                </a:lnTo>
                <a:lnTo>
                  <a:pt x="3722" y="3772"/>
                </a:lnTo>
                <a:lnTo>
                  <a:pt x="3724" y="3778"/>
                </a:lnTo>
                <a:lnTo>
                  <a:pt x="3730" y="3788"/>
                </a:lnTo>
                <a:lnTo>
                  <a:pt x="3732" y="3794"/>
                </a:lnTo>
                <a:lnTo>
                  <a:pt x="3730" y="3798"/>
                </a:lnTo>
                <a:lnTo>
                  <a:pt x="3730" y="3800"/>
                </a:lnTo>
                <a:lnTo>
                  <a:pt x="3734" y="3798"/>
                </a:lnTo>
                <a:lnTo>
                  <a:pt x="3736" y="3796"/>
                </a:lnTo>
                <a:lnTo>
                  <a:pt x="3736" y="3794"/>
                </a:lnTo>
                <a:lnTo>
                  <a:pt x="3732" y="3788"/>
                </a:lnTo>
                <a:lnTo>
                  <a:pt x="3730" y="3780"/>
                </a:lnTo>
                <a:lnTo>
                  <a:pt x="3724" y="3770"/>
                </a:lnTo>
                <a:close/>
                <a:moveTo>
                  <a:pt x="3748" y="3850"/>
                </a:moveTo>
                <a:lnTo>
                  <a:pt x="3748" y="3850"/>
                </a:lnTo>
                <a:lnTo>
                  <a:pt x="3754" y="3858"/>
                </a:lnTo>
                <a:lnTo>
                  <a:pt x="3756" y="3862"/>
                </a:lnTo>
                <a:lnTo>
                  <a:pt x="3756" y="3856"/>
                </a:lnTo>
                <a:lnTo>
                  <a:pt x="3750" y="3848"/>
                </a:lnTo>
                <a:lnTo>
                  <a:pt x="3748" y="3844"/>
                </a:lnTo>
                <a:lnTo>
                  <a:pt x="3748" y="3842"/>
                </a:lnTo>
                <a:lnTo>
                  <a:pt x="3744" y="3832"/>
                </a:lnTo>
                <a:lnTo>
                  <a:pt x="3740" y="3826"/>
                </a:lnTo>
                <a:lnTo>
                  <a:pt x="3736" y="3820"/>
                </a:lnTo>
                <a:lnTo>
                  <a:pt x="3734" y="3820"/>
                </a:lnTo>
                <a:lnTo>
                  <a:pt x="3736" y="3824"/>
                </a:lnTo>
                <a:lnTo>
                  <a:pt x="3742" y="3838"/>
                </a:lnTo>
                <a:lnTo>
                  <a:pt x="3744" y="3844"/>
                </a:lnTo>
                <a:lnTo>
                  <a:pt x="3742" y="3844"/>
                </a:lnTo>
                <a:lnTo>
                  <a:pt x="3742" y="3846"/>
                </a:lnTo>
                <a:lnTo>
                  <a:pt x="3748" y="3850"/>
                </a:lnTo>
                <a:close/>
                <a:moveTo>
                  <a:pt x="3494" y="4042"/>
                </a:moveTo>
                <a:lnTo>
                  <a:pt x="3494" y="4042"/>
                </a:lnTo>
                <a:lnTo>
                  <a:pt x="3502" y="4042"/>
                </a:lnTo>
                <a:lnTo>
                  <a:pt x="3506" y="4040"/>
                </a:lnTo>
                <a:lnTo>
                  <a:pt x="3506" y="4038"/>
                </a:lnTo>
                <a:lnTo>
                  <a:pt x="3504" y="4036"/>
                </a:lnTo>
                <a:lnTo>
                  <a:pt x="3500" y="4036"/>
                </a:lnTo>
                <a:lnTo>
                  <a:pt x="3496" y="4038"/>
                </a:lnTo>
                <a:lnTo>
                  <a:pt x="3494" y="4040"/>
                </a:lnTo>
                <a:lnTo>
                  <a:pt x="3494" y="4042"/>
                </a:lnTo>
                <a:close/>
                <a:moveTo>
                  <a:pt x="3432" y="3908"/>
                </a:moveTo>
                <a:lnTo>
                  <a:pt x="3432" y="3908"/>
                </a:lnTo>
                <a:lnTo>
                  <a:pt x="3428" y="3908"/>
                </a:lnTo>
                <a:lnTo>
                  <a:pt x="3426" y="3912"/>
                </a:lnTo>
                <a:lnTo>
                  <a:pt x="3426" y="3916"/>
                </a:lnTo>
                <a:lnTo>
                  <a:pt x="3426" y="3920"/>
                </a:lnTo>
                <a:lnTo>
                  <a:pt x="3428" y="3926"/>
                </a:lnTo>
                <a:lnTo>
                  <a:pt x="3432" y="3928"/>
                </a:lnTo>
                <a:lnTo>
                  <a:pt x="3438" y="3930"/>
                </a:lnTo>
                <a:lnTo>
                  <a:pt x="3444" y="3930"/>
                </a:lnTo>
                <a:lnTo>
                  <a:pt x="3448" y="3928"/>
                </a:lnTo>
                <a:lnTo>
                  <a:pt x="3448" y="3926"/>
                </a:lnTo>
                <a:lnTo>
                  <a:pt x="3446" y="3918"/>
                </a:lnTo>
                <a:lnTo>
                  <a:pt x="3440" y="3910"/>
                </a:lnTo>
                <a:lnTo>
                  <a:pt x="3436" y="3908"/>
                </a:lnTo>
                <a:lnTo>
                  <a:pt x="3432" y="3908"/>
                </a:lnTo>
                <a:close/>
                <a:moveTo>
                  <a:pt x="4328" y="4390"/>
                </a:moveTo>
                <a:lnTo>
                  <a:pt x="4328" y="4390"/>
                </a:lnTo>
                <a:lnTo>
                  <a:pt x="4326" y="4392"/>
                </a:lnTo>
                <a:lnTo>
                  <a:pt x="4324" y="4394"/>
                </a:lnTo>
                <a:lnTo>
                  <a:pt x="4324" y="4402"/>
                </a:lnTo>
                <a:lnTo>
                  <a:pt x="4326" y="4406"/>
                </a:lnTo>
                <a:lnTo>
                  <a:pt x="4328" y="4408"/>
                </a:lnTo>
                <a:lnTo>
                  <a:pt x="4332" y="4410"/>
                </a:lnTo>
                <a:lnTo>
                  <a:pt x="4338" y="4410"/>
                </a:lnTo>
                <a:lnTo>
                  <a:pt x="4340" y="4408"/>
                </a:lnTo>
                <a:lnTo>
                  <a:pt x="4340" y="4406"/>
                </a:lnTo>
                <a:lnTo>
                  <a:pt x="4338" y="4400"/>
                </a:lnTo>
                <a:lnTo>
                  <a:pt x="4334" y="4392"/>
                </a:lnTo>
                <a:lnTo>
                  <a:pt x="4330" y="4390"/>
                </a:lnTo>
                <a:lnTo>
                  <a:pt x="4328" y="4390"/>
                </a:lnTo>
                <a:close/>
                <a:moveTo>
                  <a:pt x="3606" y="3880"/>
                </a:moveTo>
                <a:lnTo>
                  <a:pt x="3606" y="3880"/>
                </a:lnTo>
                <a:lnTo>
                  <a:pt x="3610" y="3882"/>
                </a:lnTo>
                <a:lnTo>
                  <a:pt x="3614" y="3882"/>
                </a:lnTo>
                <a:lnTo>
                  <a:pt x="3616" y="3880"/>
                </a:lnTo>
                <a:lnTo>
                  <a:pt x="3614" y="3878"/>
                </a:lnTo>
                <a:lnTo>
                  <a:pt x="3604" y="3876"/>
                </a:lnTo>
                <a:lnTo>
                  <a:pt x="3602" y="3878"/>
                </a:lnTo>
                <a:lnTo>
                  <a:pt x="3606" y="3880"/>
                </a:lnTo>
                <a:close/>
                <a:moveTo>
                  <a:pt x="3620" y="3884"/>
                </a:moveTo>
                <a:lnTo>
                  <a:pt x="3620" y="3884"/>
                </a:lnTo>
                <a:lnTo>
                  <a:pt x="3618" y="3886"/>
                </a:lnTo>
                <a:lnTo>
                  <a:pt x="3620" y="3888"/>
                </a:lnTo>
                <a:lnTo>
                  <a:pt x="3630" y="3892"/>
                </a:lnTo>
                <a:lnTo>
                  <a:pt x="3632" y="3892"/>
                </a:lnTo>
                <a:lnTo>
                  <a:pt x="3628" y="3888"/>
                </a:lnTo>
                <a:lnTo>
                  <a:pt x="3624" y="3884"/>
                </a:lnTo>
                <a:lnTo>
                  <a:pt x="3620" y="3884"/>
                </a:lnTo>
                <a:close/>
                <a:moveTo>
                  <a:pt x="3838" y="4066"/>
                </a:moveTo>
                <a:lnTo>
                  <a:pt x="3838" y="4066"/>
                </a:lnTo>
                <a:lnTo>
                  <a:pt x="3838" y="4064"/>
                </a:lnTo>
                <a:lnTo>
                  <a:pt x="3836" y="4062"/>
                </a:lnTo>
                <a:lnTo>
                  <a:pt x="3828" y="4058"/>
                </a:lnTo>
                <a:lnTo>
                  <a:pt x="3822" y="4056"/>
                </a:lnTo>
                <a:lnTo>
                  <a:pt x="3818" y="4058"/>
                </a:lnTo>
                <a:lnTo>
                  <a:pt x="3818" y="4060"/>
                </a:lnTo>
                <a:lnTo>
                  <a:pt x="3820" y="4064"/>
                </a:lnTo>
                <a:lnTo>
                  <a:pt x="3826" y="4066"/>
                </a:lnTo>
                <a:lnTo>
                  <a:pt x="3834" y="4068"/>
                </a:lnTo>
                <a:lnTo>
                  <a:pt x="3836" y="4068"/>
                </a:lnTo>
                <a:lnTo>
                  <a:pt x="3838" y="4066"/>
                </a:lnTo>
                <a:close/>
                <a:moveTo>
                  <a:pt x="3986" y="4384"/>
                </a:moveTo>
                <a:lnTo>
                  <a:pt x="3986" y="4384"/>
                </a:lnTo>
                <a:lnTo>
                  <a:pt x="3982" y="4384"/>
                </a:lnTo>
                <a:lnTo>
                  <a:pt x="3984" y="4386"/>
                </a:lnTo>
                <a:lnTo>
                  <a:pt x="3986" y="4392"/>
                </a:lnTo>
                <a:lnTo>
                  <a:pt x="3992" y="4396"/>
                </a:lnTo>
                <a:lnTo>
                  <a:pt x="4000" y="4402"/>
                </a:lnTo>
                <a:lnTo>
                  <a:pt x="4000" y="4400"/>
                </a:lnTo>
                <a:lnTo>
                  <a:pt x="3998" y="4396"/>
                </a:lnTo>
                <a:lnTo>
                  <a:pt x="3994" y="4392"/>
                </a:lnTo>
                <a:lnTo>
                  <a:pt x="3992" y="4390"/>
                </a:lnTo>
                <a:lnTo>
                  <a:pt x="3990" y="4388"/>
                </a:lnTo>
                <a:lnTo>
                  <a:pt x="3988" y="4386"/>
                </a:lnTo>
                <a:lnTo>
                  <a:pt x="3986" y="4384"/>
                </a:lnTo>
                <a:close/>
                <a:moveTo>
                  <a:pt x="4018" y="4394"/>
                </a:moveTo>
                <a:lnTo>
                  <a:pt x="4018" y="4394"/>
                </a:lnTo>
                <a:lnTo>
                  <a:pt x="4018" y="4396"/>
                </a:lnTo>
                <a:lnTo>
                  <a:pt x="4020" y="4402"/>
                </a:lnTo>
                <a:lnTo>
                  <a:pt x="4020" y="4404"/>
                </a:lnTo>
                <a:lnTo>
                  <a:pt x="4022" y="4402"/>
                </a:lnTo>
                <a:lnTo>
                  <a:pt x="4024" y="4398"/>
                </a:lnTo>
                <a:lnTo>
                  <a:pt x="4024" y="4392"/>
                </a:lnTo>
                <a:lnTo>
                  <a:pt x="4022" y="4390"/>
                </a:lnTo>
                <a:lnTo>
                  <a:pt x="4020" y="4388"/>
                </a:lnTo>
                <a:lnTo>
                  <a:pt x="4016" y="4388"/>
                </a:lnTo>
                <a:lnTo>
                  <a:pt x="4014" y="4388"/>
                </a:lnTo>
                <a:lnTo>
                  <a:pt x="4014" y="4392"/>
                </a:lnTo>
                <a:lnTo>
                  <a:pt x="4018" y="4394"/>
                </a:lnTo>
                <a:close/>
                <a:moveTo>
                  <a:pt x="4194" y="4446"/>
                </a:moveTo>
                <a:lnTo>
                  <a:pt x="4194" y="4446"/>
                </a:lnTo>
                <a:lnTo>
                  <a:pt x="4192" y="4448"/>
                </a:lnTo>
                <a:lnTo>
                  <a:pt x="4190" y="4448"/>
                </a:lnTo>
                <a:lnTo>
                  <a:pt x="4186" y="4446"/>
                </a:lnTo>
                <a:lnTo>
                  <a:pt x="4182" y="4446"/>
                </a:lnTo>
                <a:lnTo>
                  <a:pt x="4180" y="4446"/>
                </a:lnTo>
                <a:lnTo>
                  <a:pt x="4178" y="4450"/>
                </a:lnTo>
                <a:lnTo>
                  <a:pt x="4178" y="4452"/>
                </a:lnTo>
                <a:lnTo>
                  <a:pt x="4180" y="4454"/>
                </a:lnTo>
                <a:lnTo>
                  <a:pt x="4186" y="4454"/>
                </a:lnTo>
                <a:lnTo>
                  <a:pt x="4194" y="4456"/>
                </a:lnTo>
                <a:lnTo>
                  <a:pt x="4198" y="4456"/>
                </a:lnTo>
                <a:lnTo>
                  <a:pt x="4202" y="4454"/>
                </a:lnTo>
                <a:lnTo>
                  <a:pt x="4204" y="4448"/>
                </a:lnTo>
                <a:lnTo>
                  <a:pt x="4202" y="4444"/>
                </a:lnTo>
                <a:lnTo>
                  <a:pt x="4198" y="4444"/>
                </a:lnTo>
                <a:lnTo>
                  <a:pt x="4194" y="4446"/>
                </a:lnTo>
                <a:close/>
                <a:moveTo>
                  <a:pt x="4316" y="4544"/>
                </a:moveTo>
                <a:lnTo>
                  <a:pt x="4316" y="4544"/>
                </a:lnTo>
                <a:lnTo>
                  <a:pt x="4316" y="4546"/>
                </a:lnTo>
                <a:lnTo>
                  <a:pt x="4318" y="4546"/>
                </a:lnTo>
                <a:lnTo>
                  <a:pt x="4320" y="4542"/>
                </a:lnTo>
                <a:lnTo>
                  <a:pt x="4320" y="4540"/>
                </a:lnTo>
                <a:lnTo>
                  <a:pt x="4318" y="4540"/>
                </a:lnTo>
                <a:lnTo>
                  <a:pt x="4316" y="4544"/>
                </a:lnTo>
                <a:close/>
                <a:moveTo>
                  <a:pt x="4310" y="4554"/>
                </a:moveTo>
                <a:lnTo>
                  <a:pt x="4310" y="4554"/>
                </a:lnTo>
                <a:lnTo>
                  <a:pt x="4312" y="4556"/>
                </a:lnTo>
                <a:lnTo>
                  <a:pt x="4316" y="4552"/>
                </a:lnTo>
                <a:lnTo>
                  <a:pt x="4318" y="4548"/>
                </a:lnTo>
                <a:lnTo>
                  <a:pt x="4318" y="4546"/>
                </a:lnTo>
                <a:lnTo>
                  <a:pt x="4316" y="4548"/>
                </a:lnTo>
                <a:lnTo>
                  <a:pt x="4314" y="4550"/>
                </a:lnTo>
                <a:lnTo>
                  <a:pt x="4310" y="4554"/>
                </a:lnTo>
                <a:close/>
                <a:moveTo>
                  <a:pt x="4316" y="4558"/>
                </a:moveTo>
                <a:lnTo>
                  <a:pt x="4316" y="4558"/>
                </a:lnTo>
                <a:lnTo>
                  <a:pt x="4312" y="4558"/>
                </a:lnTo>
                <a:lnTo>
                  <a:pt x="4310" y="4562"/>
                </a:lnTo>
                <a:lnTo>
                  <a:pt x="4308" y="4564"/>
                </a:lnTo>
                <a:lnTo>
                  <a:pt x="4308" y="4566"/>
                </a:lnTo>
                <a:lnTo>
                  <a:pt x="4314" y="4568"/>
                </a:lnTo>
                <a:lnTo>
                  <a:pt x="4316" y="4566"/>
                </a:lnTo>
                <a:lnTo>
                  <a:pt x="4318" y="4562"/>
                </a:lnTo>
                <a:lnTo>
                  <a:pt x="4318" y="4560"/>
                </a:lnTo>
                <a:lnTo>
                  <a:pt x="4316" y="4558"/>
                </a:lnTo>
                <a:close/>
                <a:moveTo>
                  <a:pt x="4306" y="4570"/>
                </a:moveTo>
                <a:lnTo>
                  <a:pt x="4306" y="4570"/>
                </a:lnTo>
                <a:lnTo>
                  <a:pt x="4304" y="4572"/>
                </a:lnTo>
                <a:lnTo>
                  <a:pt x="4306" y="4572"/>
                </a:lnTo>
                <a:lnTo>
                  <a:pt x="4310" y="4574"/>
                </a:lnTo>
                <a:lnTo>
                  <a:pt x="4312" y="4572"/>
                </a:lnTo>
                <a:lnTo>
                  <a:pt x="4314" y="4570"/>
                </a:lnTo>
                <a:lnTo>
                  <a:pt x="4312" y="4570"/>
                </a:lnTo>
                <a:lnTo>
                  <a:pt x="4306" y="4570"/>
                </a:lnTo>
                <a:close/>
                <a:moveTo>
                  <a:pt x="4322" y="4564"/>
                </a:moveTo>
                <a:lnTo>
                  <a:pt x="4322" y="4564"/>
                </a:lnTo>
                <a:lnTo>
                  <a:pt x="4320" y="4564"/>
                </a:lnTo>
                <a:lnTo>
                  <a:pt x="4318" y="4566"/>
                </a:lnTo>
                <a:lnTo>
                  <a:pt x="4318" y="4568"/>
                </a:lnTo>
                <a:lnTo>
                  <a:pt x="4322" y="4566"/>
                </a:lnTo>
                <a:lnTo>
                  <a:pt x="4322" y="4564"/>
                </a:lnTo>
                <a:close/>
                <a:moveTo>
                  <a:pt x="4320" y="4550"/>
                </a:moveTo>
                <a:lnTo>
                  <a:pt x="4320" y="4550"/>
                </a:lnTo>
                <a:lnTo>
                  <a:pt x="4316" y="4550"/>
                </a:lnTo>
                <a:lnTo>
                  <a:pt x="4316" y="4552"/>
                </a:lnTo>
                <a:lnTo>
                  <a:pt x="4316" y="4556"/>
                </a:lnTo>
                <a:lnTo>
                  <a:pt x="4320" y="4554"/>
                </a:lnTo>
                <a:lnTo>
                  <a:pt x="4320" y="4552"/>
                </a:lnTo>
                <a:lnTo>
                  <a:pt x="4320" y="4550"/>
                </a:lnTo>
                <a:close/>
                <a:moveTo>
                  <a:pt x="4334" y="4434"/>
                </a:moveTo>
                <a:lnTo>
                  <a:pt x="4334" y="4434"/>
                </a:lnTo>
                <a:lnTo>
                  <a:pt x="4334" y="4432"/>
                </a:lnTo>
                <a:lnTo>
                  <a:pt x="4330" y="4432"/>
                </a:lnTo>
                <a:lnTo>
                  <a:pt x="4324" y="4436"/>
                </a:lnTo>
                <a:lnTo>
                  <a:pt x="4322" y="4442"/>
                </a:lnTo>
                <a:lnTo>
                  <a:pt x="4326" y="4442"/>
                </a:lnTo>
                <a:lnTo>
                  <a:pt x="4332" y="4438"/>
                </a:lnTo>
                <a:lnTo>
                  <a:pt x="4334" y="4434"/>
                </a:lnTo>
                <a:close/>
                <a:moveTo>
                  <a:pt x="4296" y="4460"/>
                </a:moveTo>
                <a:lnTo>
                  <a:pt x="4296" y="4460"/>
                </a:lnTo>
                <a:lnTo>
                  <a:pt x="4288" y="4462"/>
                </a:lnTo>
                <a:lnTo>
                  <a:pt x="4288" y="4464"/>
                </a:lnTo>
                <a:lnTo>
                  <a:pt x="4290" y="4466"/>
                </a:lnTo>
                <a:lnTo>
                  <a:pt x="4294" y="4470"/>
                </a:lnTo>
                <a:lnTo>
                  <a:pt x="4296" y="4472"/>
                </a:lnTo>
                <a:lnTo>
                  <a:pt x="4296" y="4476"/>
                </a:lnTo>
                <a:lnTo>
                  <a:pt x="4296" y="4482"/>
                </a:lnTo>
                <a:lnTo>
                  <a:pt x="4294" y="4486"/>
                </a:lnTo>
                <a:lnTo>
                  <a:pt x="4282" y="4492"/>
                </a:lnTo>
                <a:lnTo>
                  <a:pt x="4278" y="4496"/>
                </a:lnTo>
                <a:lnTo>
                  <a:pt x="4280" y="4498"/>
                </a:lnTo>
                <a:lnTo>
                  <a:pt x="4300" y="4496"/>
                </a:lnTo>
                <a:lnTo>
                  <a:pt x="4308" y="4496"/>
                </a:lnTo>
                <a:lnTo>
                  <a:pt x="4314" y="4492"/>
                </a:lnTo>
                <a:lnTo>
                  <a:pt x="4316" y="4488"/>
                </a:lnTo>
                <a:lnTo>
                  <a:pt x="4316" y="4482"/>
                </a:lnTo>
                <a:lnTo>
                  <a:pt x="4314" y="4472"/>
                </a:lnTo>
                <a:lnTo>
                  <a:pt x="4314" y="4468"/>
                </a:lnTo>
                <a:lnTo>
                  <a:pt x="4316" y="4464"/>
                </a:lnTo>
                <a:lnTo>
                  <a:pt x="4320" y="4460"/>
                </a:lnTo>
                <a:lnTo>
                  <a:pt x="4316" y="4458"/>
                </a:lnTo>
                <a:lnTo>
                  <a:pt x="4296" y="4460"/>
                </a:lnTo>
                <a:close/>
                <a:moveTo>
                  <a:pt x="4290" y="4390"/>
                </a:moveTo>
                <a:lnTo>
                  <a:pt x="4290" y="4390"/>
                </a:lnTo>
                <a:lnTo>
                  <a:pt x="4286" y="4392"/>
                </a:lnTo>
                <a:lnTo>
                  <a:pt x="4284" y="4396"/>
                </a:lnTo>
                <a:lnTo>
                  <a:pt x="4284" y="4400"/>
                </a:lnTo>
                <a:lnTo>
                  <a:pt x="4288" y="4400"/>
                </a:lnTo>
                <a:lnTo>
                  <a:pt x="4290" y="4398"/>
                </a:lnTo>
                <a:lnTo>
                  <a:pt x="4292" y="4394"/>
                </a:lnTo>
                <a:lnTo>
                  <a:pt x="4292" y="4390"/>
                </a:lnTo>
                <a:lnTo>
                  <a:pt x="4290" y="4390"/>
                </a:lnTo>
                <a:close/>
                <a:moveTo>
                  <a:pt x="4308" y="4332"/>
                </a:moveTo>
                <a:lnTo>
                  <a:pt x="4308" y="4332"/>
                </a:lnTo>
                <a:lnTo>
                  <a:pt x="4306" y="4332"/>
                </a:lnTo>
                <a:lnTo>
                  <a:pt x="4304" y="4336"/>
                </a:lnTo>
                <a:lnTo>
                  <a:pt x="4304" y="4340"/>
                </a:lnTo>
                <a:lnTo>
                  <a:pt x="4306" y="4344"/>
                </a:lnTo>
                <a:lnTo>
                  <a:pt x="4308" y="4344"/>
                </a:lnTo>
                <a:lnTo>
                  <a:pt x="4310" y="4340"/>
                </a:lnTo>
                <a:lnTo>
                  <a:pt x="4310" y="4336"/>
                </a:lnTo>
                <a:lnTo>
                  <a:pt x="4308" y="4332"/>
                </a:lnTo>
                <a:close/>
                <a:moveTo>
                  <a:pt x="4316" y="4300"/>
                </a:moveTo>
                <a:lnTo>
                  <a:pt x="4316" y="4300"/>
                </a:lnTo>
                <a:lnTo>
                  <a:pt x="4314" y="4302"/>
                </a:lnTo>
                <a:lnTo>
                  <a:pt x="4312" y="4306"/>
                </a:lnTo>
                <a:lnTo>
                  <a:pt x="4312" y="4312"/>
                </a:lnTo>
                <a:lnTo>
                  <a:pt x="4314" y="4316"/>
                </a:lnTo>
                <a:lnTo>
                  <a:pt x="4318" y="4316"/>
                </a:lnTo>
                <a:lnTo>
                  <a:pt x="4320" y="4314"/>
                </a:lnTo>
                <a:lnTo>
                  <a:pt x="4322" y="4308"/>
                </a:lnTo>
                <a:lnTo>
                  <a:pt x="4322" y="4304"/>
                </a:lnTo>
                <a:lnTo>
                  <a:pt x="4320" y="4300"/>
                </a:lnTo>
                <a:lnTo>
                  <a:pt x="4320" y="4298"/>
                </a:lnTo>
                <a:lnTo>
                  <a:pt x="4316" y="4300"/>
                </a:lnTo>
                <a:close/>
                <a:moveTo>
                  <a:pt x="4296" y="4230"/>
                </a:moveTo>
                <a:lnTo>
                  <a:pt x="4296" y="4230"/>
                </a:lnTo>
                <a:lnTo>
                  <a:pt x="4298" y="4236"/>
                </a:lnTo>
                <a:lnTo>
                  <a:pt x="4300" y="4240"/>
                </a:lnTo>
                <a:lnTo>
                  <a:pt x="4300" y="4242"/>
                </a:lnTo>
                <a:lnTo>
                  <a:pt x="4304" y="4242"/>
                </a:lnTo>
                <a:lnTo>
                  <a:pt x="4304" y="4238"/>
                </a:lnTo>
                <a:lnTo>
                  <a:pt x="4304" y="4232"/>
                </a:lnTo>
                <a:lnTo>
                  <a:pt x="4304" y="4226"/>
                </a:lnTo>
                <a:lnTo>
                  <a:pt x="4300" y="4222"/>
                </a:lnTo>
                <a:lnTo>
                  <a:pt x="4296" y="4222"/>
                </a:lnTo>
                <a:lnTo>
                  <a:pt x="4296" y="4224"/>
                </a:lnTo>
                <a:lnTo>
                  <a:pt x="4296" y="4228"/>
                </a:lnTo>
                <a:lnTo>
                  <a:pt x="4296" y="4230"/>
                </a:lnTo>
                <a:close/>
                <a:moveTo>
                  <a:pt x="4370" y="4338"/>
                </a:moveTo>
                <a:lnTo>
                  <a:pt x="4370" y="4338"/>
                </a:lnTo>
                <a:lnTo>
                  <a:pt x="4370" y="4344"/>
                </a:lnTo>
                <a:lnTo>
                  <a:pt x="4372" y="4348"/>
                </a:lnTo>
                <a:lnTo>
                  <a:pt x="4374" y="4350"/>
                </a:lnTo>
                <a:lnTo>
                  <a:pt x="4378" y="4348"/>
                </a:lnTo>
                <a:lnTo>
                  <a:pt x="4378" y="4344"/>
                </a:lnTo>
                <a:lnTo>
                  <a:pt x="4378" y="4342"/>
                </a:lnTo>
                <a:lnTo>
                  <a:pt x="4374" y="4338"/>
                </a:lnTo>
                <a:lnTo>
                  <a:pt x="4372" y="4334"/>
                </a:lnTo>
                <a:lnTo>
                  <a:pt x="4370" y="4336"/>
                </a:lnTo>
                <a:lnTo>
                  <a:pt x="4370" y="4338"/>
                </a:lnTo>
                <a:close/>
                <a:moveTo>
                  <a:pt x="4316" y="4280"/>
                </a:moveTo>
                <a:lnTo>
                  <a:pt x="4316" y="4280"/>
                </a:lnTo>
                <a:lnTo>
                  <a:pt x="4320" y="4280"/>
                </a:lnTo>
                <a:lnTo>
                  <a:pt x="4320" y="4282"/>
                </a:lnTo>
                <a:lnTo>
                  <a:pt x="4320" y="4284"/>
                </a:lnTo>
                <a:lnTo>
                  <a:pt x="4322" y="4284"/>
                </a:lnTo>
                <a:lnTo>
                  <a:pt x="4324" y="4280"/>
                </a:lnTo>
                <a:lnTo>
                  <a:pt x="4324" y="4276"/>
                </a:lnTo>
                <a:lnTo>
                  <a:pt x="4322" y="4270"/>
                </a:lnTo>
                <a:lnTo>
                  <a:pt x="4316" y="4264"/>
                </a:lnTo>
                <a:lnTo>
                  <a:pt x="4312" y="4260"/>
                </a:lnTo>
                <a:lnTo>
                  <a:pt x="4308" y="4258"/>
                </a:lnTo>
                <a:lnTo>
                  <a:pt x="4306" y="4262"/>
                </a:lnTo>
                <a:lnTo>
                  <a:pt x="4308" y="4266"/>
                </a:lnTo>
                <a:lnTo>
                  <a:pt x="4310" y="4270"/>
                </a:lnTo>
                <a:lnTo>
                  <a:pt x="4310" y="4274"/>
                </a:lnTo>
                <a:lnTo>
                  <a:pt x="4312" y="4278"/>
                </a:lnTo>
                <a:lnTo>
                  <a:pt x="4316" y="4280"/>
                </a:lnTo>
                <a:close/>
                <a:moveTo>
                  <a:pt x="4284" y="4188"/>
                </a:moveTo>
                <a:lnTo>
                  <a:pt x="4284" y="4188"/>
                </a:lnTo>
                <a:lnTo>
                  <a:pt x="4284" y="4196"/>
                </a:lnTo>
                <a:lnTo>
                  <a:pt x="4284" y="4200"/>
                </a:lnTo>
                <a:lnTo>
                  <a:pt x="4288" y="4204"/>
                </a:lnTo>
                <a:lnTo>
                  <a:pt x="4292" y="4204"/>
                </a:lnTo>
                <a:lnTo>
                  <a:pt x="4292" y="4202"/>
                </a:lnTo>
                <a:lnTo>
                  <a:pt x="4292" y="4200"/>
                </a:lnTo>
                <a:lnTo>
                  <a:pt x="4292" y="4194"/>
                </a:lnTo>
                <a:lnTo>
                  <a:pt x="4290" y="4190"/>
                </a:lnTo>
                <a:lnTo>
                  <a:pt x="4288" y="4186"/>
                </a:lnTo>
                <a:lnTo>
                  <a:pt x="4286" y="4186"/>
                </a:lnTo>
                <a:lnTo>
                  <a:pt x="4284" y="4186"/>
                </a:lnTo>
                <a:lnTo>
                  <a:pt x="4284" y="4188"/>
                </a:lnTo>
                <a:close/>
                <a:moveTo>
                  <a:pt x="4294" y="4192"/>
                </a:moveTo>
                <a:lnTo>
                  <a:pt x="4294" y="4192"/>
                </a:lnTo>
                <a:lnTo>
                  <a:pt x="4296" y="4194"/>
                </a:lnTo>
                <a:lnTo>
                  <a:pt x="4300" y="4192"/>
                </a:lnTo>
                <a:lnTo>
                  <a:pt x="4304" y="4192"/>
                </a:lnTo>
                <a:lnTo>
                  <a:pt x="4306" y="4192"/>
                </a:lnTo>
                <a:lnTo>
                  <a:pt x="4308" y="4192"/>
                </a:lnTo>
                <a:lnTo>
                  <a:pt x="4308" y="4190"/>
                </a:lnTo>
                <a:lnTo>
                  <a:pt x="4306" y="4188"/>
                </a:lnTo>
                <a:lnTo>
                  <a:pt x="4304" y="4188"/>
                </a:lnTo>
                <a:lnTo>
                  <a:pt x="4302" y="4186"/>
                </a:lnTo>
                <a:lnTo>
                  <a:pt x="4300" y="4184"/>
                </a:lnTo>
                <a:lnTo>
                  <a:pt x="4298" y="4180"/>
                </a:lnTo>
                <a:lnTo>
                  <a:pt x="4296" y="4178"/>
                </a:lnTo>
                <a:lnTo>
                  <a:pt x="4294" y="4180"/>
                </a:lnTo>
                <a:lnTo>
                  <a:pt x="4294" y="4182"/>
                </a:lnTo>
                <a:lnTo>
                  <a:pt x="4294" y="4186"/>
                </a:lnTo>
                <a:lnTo>
                  <a:pt x="4294" y="4188"/>
                </a:lnTo>
                <a:lnTo>
                  <a:pt x="4292" y="4188"/>
                </a:lnTo>
                <a:lnTo>
                  <a:pt x="4294" y="4192"/>
                </a:lnTo>
                <a:close/>
                <a:moveTo>
                  <a:pt x="4306" y="4210"/>
                </a:moveTo>
                <a:lnTo>
                  <a:pt x="4306" y="4210"/>
                </a:lnTo>
                <a:lnTo>
                  <a:pt x="4306" y="4208"/>
                </a:lnTo>
                <a:lnTo>
                  <a:pt x="4306" y="4206"/>
                </a:lnTo>
                <a:lnTo>
                  <a:pt x="4306" y="4204"/>
                </a:lnTo>
                <a:lnTo>
                  <a:pt x="4304" y="4204"/>
                </a:lnTo>
                <a:lnTo>
                  <a:pt x="4302" y="4206"/>
                </a:lnTo>
                <a:lnTo>
                  <a:pt x="4302" y="4208"/>
                </a:lnTo>
                <a:lnTo>
                  <a:pt x="4304" y="4208"/>
                </a:lnTo>
                <a:lnTo>
                  <a:pt x="4306" y="4210"/>
                </a:lnTo>
                <a:close/>
                <a:moveTo>
                  <a:pt x="4108" y="4082"/>
                </a:moveTo>
                <a:lnTo>
                  <a:pt x="4108" y="4082"/>
                </a:lnTo>
                <a:lnTo>
                  <a:pt x="4088" y="4080"/>
                </a:lnTo>
                <a:lnTo>
                  <a:pt x="4074" y="4080"/>
                </a:lnTo>
                <a:lnTo>
                  <a:pt x="4070" y="4082"/>
                </a:lnTo>
                <a:lnTo>
                  <a:pt x="4066" y="4086"/>
                </a:lnTo>
                <a:lnTo>
                  <a:pt x="4066" y="4090"/>
                </a:lnTo>
                <a:lnTo>
                  <a:pt x="4066" y="4098"/>
                </a:lnTo>
                <a:lnTo>
                  <a:pt x="4066" y="4104"/>
                </a:lnTo>
                <a:lnTo>
                  <a:pt x="4068" y="4106"/>
                </a:lnTo>
                <a:lnTo>
                  <a:pt x="4072" y="4108"/>
                </a:lnTo>
                <a:lnTo>
                  <a:pt x="4082" y="4106"/>
                </a:lnTo>
                <a:lnTo>
                  <a:pt x="4094" y="4106"/>
                </a:lnTo>
                <a:lnTo>
                  <a:pt x="4098" y="4106"/>
                </a:lnTo>
                <a:lnTo>
                  <a:pt x="4104" y="4108"/>
                </a:lnTo>
                <a:lnTo>
                  <a:pt x="4114" y="4106"/>
                </a:lnTo>
                <a:lnTo>
                  <a:pt x="4124" y="4100"/>
                </a:lnTo>
                <a:lnTo>
                  <a:pt x="4128" y="4096"/>
                </a:lnTo>
                <a:lnTo>
                  <a:pt x="4130" y="4092"/>
                </a:lnTo>
                <a:lnTo>
                  <a:pt x="4128" y="4088"/>
                </a:lnTo>
                <a:lnTo>
                  <a:pt x="4124" y="4086"/>
                </a:lnTo>
                <a:lnTo>
                  <a:pt x="4118" y="4084"/>
                </a:lnTo>
                <a:lnTo>
                  <a:pt x="4108" y="4082"/>
                </a:lnTo>
                <a:close/>
                <a:moveTo>
                  <a:pt x="4132" y="4100"/>
                </a:moveTo>
                <a:lnTo>
                  <a:pt x="4132" y="4100"/>
                </a:lnTo>
                <a:lnTo>
                  <a:pt x="4134" y="4100"/>
                </a:lnTo>
                <a:lnTo>
                  <a:pt x="4138" y="4100"/>
                </a:lnTo>
                <a:lnTo>
                  <a:pt x="4142" y="4098"/>
                </a:lnTo>
                <a:lnTo>
                  <a:pt x="4142" y="4096"/>
                </a:lnTo>
                <a:lnTo>
                  <a:pt x="4140" y="4096"/>
                </a:lnTo>
                <a:lnTo>
                  <a:pt x="4136" y="4096"/>
                </a:lnTo>
                <a:lnTo>
                  <a:pt x="4132" y="4098"/>
                </a:lnTo>
                <a:lnTo>
                  <a:pt x="4132" y="4100"/>
                </a:lnTo>
                <a:close/>
                <a:moveTo>
                  <a:pt x="4158" y="4118"/>
                </a:moveTo>
                <a:lnTo>
                  <a:pt x="4158" y="4118"/>
                </a:lnTo>
                <a:lnTo>
                  <a:pt x="4158" y="4120"/>
                </a:lnTo>
                <a:lnTo>
                  <a:pt x="4160" y="4120"/>
                </a:lnTo>
                <a:lnTo>
                  <a:pt x="4166" y="4118"/>
                </a:lnTo>
                <a:lnTo>
                  <a:pt x="4170" y="4116"/>
                </a:lnTo>
                <a:lnTo>
                  <a:pt x="4170" y="4114"/>
                </a:lnTo>
                <a:lnTo>
                  <a:pt x="4162" y="4114"/>
                </a:lnTo>
                <a:lnTo>
                  <a:pt x="4158" y="4116"/>
                </a:lnTo>
                <a:lnTo>
                  <a:pt x="4158" y="4118"/>
                </a:lnTo>
                <a:close/>
                <a:moveTo>
                  <a:pt x="4228" y="4096"/>
                </a:moveTo>
                <a:lnTo>
                  <a:pt x="4228" y="4096"/>
                </a:lnTo>
                <a:lnTo>
                  <a:pt x="4230" y="4096"/>
                </a:lnTo>
                <a:lnTo>
                  <a:pt x="4232" y="4096"/>
                </a:lnTo>
                <a:lnTo>
                  <a:pt x="4234" y="4094"/>
                </a:lnTo>
                <a:lnTo>
                  <a:pt x="4236" y="4090"/>
                </a:lnTo>
                <a:lnTo>
                  <a:pt x="4234" y="4090"/>
                </a:lnTo>
                <a:lnTo>
                  <a:pt x="4232" y="4090"/>
                </a:lnTo>
                <a:lnTo>
                  <a:pt x="4228" y="4094"/>
                </a:lnTo>
                <a:lnTo>
                  <a:pt x="4228" y="4096"/>
                </a:lnTo>
                <a:close/>
                <a:moveTo>
                  <a:pt x="4232" y="4104"/>
                </a:moveTo>
                <a:lnTo>
                  <a:pt x="4232" y="4104"/>
                </a:lnTo>
                <a:lnTo>
                  <a:pt x="4234" y="4104"/>
                </a:lnTo>
                <a:lnTo>
                  <a:pt x="4234" y="4102"/>
                </a:lnTo>
                <a:lnTo>
                  <a:pt x="4234" y="4100"/>
                </a:lnTo>
                <a:lnTo>
                  <a:pt x="4234" y="4098"/>
                </a:lnTo>
                <a:lnTo>
                  <a:pt x="4232" y="4098"/>
                </a:lnTo>
                <a:lnTo>
                  <a:pt x="4230" y="4100"/>
                </a:lnTo>
                <a:lnTo>
                  <a:pt x="4230" y="4102"/>
                </a:lnTo>
                <a:lnTo>
                  <a:pt x="4232" y="4104"/>
                </a:lnTo>
                <a:close/>
                <a:moveTo>
                  <a:pt x="4266" y="4164"/>
                </a:moveTo>
                <a:lnTo>
                  <a:pt x="4266" y="4164"/>
                </a:lnTo>
                <a:lnTo>
                  <a:pt x="4266" y="4166"/>
                </a:lnTo>
                <a:lnTo>
                  <a:pt x="4264" y="4168"/>
                </a:lnTo>
                <a:lnTo>
                  <a:pt x="4266" y="4170"/>
                </a:lnTo>
                <a:lnTo>
                  <a:pt x="4268" y="4170"/>
                </a:lnTo>
                <a:lnTo>
                  <a:pt x="4268" y="4166"/>
                </a:lnTo>
                <a:lnTo>
                  <a:pt x="4268" y="4164"/>
                </a:lnTo>
                <a:lnTo>
                  <a:pt x="4266" y="4164"/>
                </a:lnTo>
                <a:close/>
                <a:moveTo>
                  <a:pt x="4250" y="4144"/>
                </a:moveTo>
                <a:lnTo>
                  <a:pt x="4250" y="4144"/>
                </a:lnTo>
                <a:lnTo>
                  <a:pt x="4250" y="4148"/>
                </a:lnTo>
                <a:lnTo>
                  <a:pt x="4252" y="4148"/>
                </a:lnTo>
                <a:lnTo>
                  <a:pt x="4254" y="4148"/>
                </a:lnTo>
                <a:lnTo>
                  <a:pt x="4254" y="4146"/>
                </a:lnTo>
                <a:lnTo>
                  <a:pt x="4254" y="4144"/>
                </a:lnTo>
                <a:lnTo>
                  <a:pt x="4252" y="4144"/>
                </a:lnTo>
                <a:lnTo>
                  <a:pt x="4250" y="4144"/>
                </a:lnTo>
                <a:close/>
                <a:moveTo>
                  <a:pt x="4242" y="4134"/>
                </a:moveTo>
                <a:lnTo>
                  <a:pt x="4242" y="4134"/>
                </a:lnTo>
                <a:lnTo>
                  <a:pt x="4242" y="4138"/>
                </a:lnTo>
                <a:lnTo>
                  <a:pt x="4244" y="4140"/>
                </a:lnTo>
                <a:lnTo>
                  <a:pt x="4246" y="4142"/>
                </a:lnTo>
                <a:lnTo>
                  <a:pt x="4248" y="4140"/>
                </a:lnTo>
                <a:lnTo>
                  <a:pt x="4248" y="4138"/>
                </a:lnTo>
                <a:lnTo>
                  <a:pt x="4246" y="4134"/>
                </a:lnTo>
                <a:lnTo>
                  <a:pt x="4242" y="4134"/>
                </a:lnTo>
                <a:close/>
                <a:moveTo>
                  <a:pt x="4282" y="4154"/>
                </a:moveTo>
                <a:lnTo>
                  <a:pt x="4282" y="4154"/>
                </a:lnTo>
                <a:lnTo>
                  <a:pt x="4286" y="4154"/>
                </a:lnTo>
                <a:lnTo>
                  <a:pt x="4288" y="4152"/>
                </a:lnTo>
                <a:lnTo>
                  <a:pt x="4288" y="4150"/>
                </a:lnTo>
                <a:lnTo>
                  <a:pt x="4286" y="4146"/>
                </a:lnTo>
                <a:lnTo>
                  <a:pt x="4282" y="4146"/>
                </a:lnTo>
                <a:lnTo>
                  <a:pt x="4280" y="4148"/>
                </a:lnTo>
                <a:lnTo>
                  <a:pt x="4280" y="4152"/>
                </a:lnTo>
                <a:lnTo>
                  <a:pt x="4282" y="4154"/>
                </a:lnTo>
                <a:close/>
                <a:moveTo>
                  <a:pt x="4284" y="4126"/>
                </a:moveTo>
                <a:lnTo>
                  <a:pt x="4284" y="4126"/>
                </a:lnTo>
                <a:lnTo>
                  <a:pt x="4286" y="4124"/>
                </a:lnTo>
                <a:lnTo>
                  <a:pt x="4286" y="4122"/>
                </a:lnTo>
                <a:lnTo>
                  <a:pt x="4284" y="4118"/>
                </a:lnTo>
                <a:lnTo>
                  <a:pt x="4282" y="4118"/>
                </a:lnTo>
                <a:lnTo>
                  <a:pt x="4280" y="4120"/>
                </a:lnTo>
                <a:lnTo>
                  <a:pt x="4280" y="4124"/>
                </a:lnTo>
                <a:lnTo>
                  <a:pt x="4284" y="4126"/>
                </a:lnTo>
                <a:close/>
                <a:moveTo>
                  <a:pt x="1780" y="2486"/>
                </a:moveTo>
                <a:lnTo>
                  <a:pt x="1780" y="2486"/>
                </a:lnTo>
                <a:lnTo>
                  <a:pt x="1790" y="2488"/>
                </a:lnTo>
                <a:lnTo>
                  <a:pt x="1794" y="2486"/>
                </a:lnTo>
                <a:lnTo>
                  <a:pt x="1796" y="2484"/>
                </a:lnTo>
                <a:lnTo>
                  <a:pt x="1800" y="2484"/>
                </a:lnTo>
                <a:lnTo>
                  <a:pt x="1802" y="2484"/>
                </a:lnTo>
                <a:lnTo>
                  <a:pt x="1802" y="2480"/>
                </a:lnTo>
                <a:lnTo>
                  <a:pt x="1800" y="2474"/>
                </a:lnTo>
                <a:lnTo>
                  <a:pt x="1796" y="2470"/>
                </a:lnTo>
                <a:lnTo>
                  <a:pt x="1794" y="2466"/>
                </a:lnTo>
                <a:lnTo>
                  <a:pt x="1794" y="2464"/>
                </a:lnTo>
                <a:lnTo>
                  <a:pt x="1792" y="2460"/>
                </a:lnTo>
                <a:lnTo>
                  <a:pt x="1788" y="2456"/>
                </a:lnTo>
                <a:lnTo>
                  <a:pt x="1782" y="2448"/>
                </a:lnTo>
                <a:lnTo>
                  <a:pt x="1778" y="2440"/>
                </a:lnTo>
                <a:lnTo>
                  <a:pt x="1774" y="2434"/>
                </a:lnTo>
                <a:lnTo>
                  <a:pt x="1770" y="2430"/>
                </a:lnTo>
                <a:lnTo>
                  <a:pt x="1766" y="2428"/>
                </a:lnTo>
                <a:lnTo>
                  <a:pt x="1754" y="2426"/>
                </a:lnTo>
                <a:lnTo>
                  <a:pt x="1744" y="2420"/>
                </a:lnTo>
                <a:lnTo>
                  <a:pt x="1738" y="2414"/>
                </a:lnTo>
                <a:lnTo>
                  <a:pt x="1738" y="2412"/>
                </a:lnTo>
                <a:lnTo>
                  <a:pt x="1738" y="2408"/>
                </a:lnTo>
                <a:lnTo>
                  <a:pt x="1740" y="2406"/>
                </a:lnTo>
                <a:lnTo>
                  <a:pt x="1738" y="2404"/>
                </a:lnTo>
                <a:lnTo>
                  <a:pt x="1732" y="2398"/>
                </a:lnTo>
                <a:lnTo>
                  <a:pt x="1724" y="2390"/>
                </a:lnTo>
                <a:lnTo>
                  <a:pt x="1720" y="2384"/>
                </a:lnTo>
                <a:lnTo>
                  <a:pt x="1716" y="2376"/>
                </a:lnTo>
                <a:lnTo>
                  <a:pt x="1712" y="2372"/>
                </a:lnTo>
                <a:lnTo>
                  <a:pt x="1704" y="2368"/>
                </a:lnTo>
                <a:lnTo>
                  <a:pt x="1680" y="2362"/>
                </a:lnTo>
                <a:lnTo>
                  <a:pt x="1656" y="2356"/>
                </a:lnTo>
                <a:lnTo>
                  <a:pt x="1646" y="2354"/>
                </a:lnTo>
                <a:lnTo>
                  <a:pt x="1640" y="2350"/>
                </a:lnTo>
                <a:lnTo>
                  <a:pt x="1632" y="2344"/>
                </a:lnTo>
                <a:lnTo>
                  <a:pt x="1620" y="2340"/>
                </a:lnTo>
                <a:lnTo>
                  <a:pt x="1608" y="2340"/>
                </a:lnTo>
                <a:lnTo>
                  <a:pt x="1602" y="2340"/>
                </a:lnTo>
                <a:lnTo>
                  <a:pt x="1596" y="2342"/>
                </a:lnTo>
                <a:lnTo>
                  <a:pt x="1596" y="2344"/>
                </a:lnTo>
                <a:lnTo>
                  <a:pt x="1596" y="2346"/>
                </a:lnTo>
                <a:lnTo>
                  <a:pt x="1600" y="2354"/>
                </a:lnTo>
                <a:lnTo>
                  <a:pt x="1608" y="2358"/>
                </a:lnTo>
                <a:lnTo>
                  <a:pt x="1612" y="2360"/>
                </a:lnTo>
                <a:lnTo>
                  <a:pt x="1618" y="2358"/>
                </a:lnTo>
                <a:lnTo>
                  <a:pt x="1626" y="2358"/>
                </a:lnTo>
                <a:lnTo>
                  <a:pt x="1632" y="2358"/>
                </a:lnTo>
                <a:lnTo>
                  <a:pt x="1634" y="2360"/>
                </a:lnTo>
                <a:lnTo>
                  <a:pt x="1630" y="2360"/>
                </a:lnTo>
                <a:lnTo>
                  <a:pt x="1624" y="2362"/>
                </a:lnTo>
                <a:lnTo>
                  <a:pt x="1618" y="2364"/>
                </a:lnTo>
                <a:lnTo>
                  <a:pt x="1616" y="2366"/>
                </a:lnTo>
                <a:lnTo>
                  <a:pt x="1616" y="2368"/>
                </a:lnTo>
                <a:lnTo>
                  <a:pt x="1618" y="2372"/>
                </a:lnTo>
                <a:lnTo>
                  <a:pt x="1622" y="2374"/>
                </a:lnTo>
                <a:lnTo>
                  <a:pt x="1622" y="2376"/>
                </a:lnTo>
                <a:lnTo>
                  <a:pt x="1620" y="2378"/>
                </a:lnTo>
                <a:lnTo>
                  <a:pt x="1616" y="2380"/>
                </a:lnTo>
                <a:lnTo>
                  <a:pt x="1614" y="2382"/>
                </a:lnTo>
                <a:lnTo>
                  <a:pt x="1616" y="2384"/>
                </a:lnTo>
                <a:lnTo>
                  <a:pt x="1618" y="2384"/>
                </a:lnTo>
                <a:lnTo>
                  <a:pt x="1620" y="2384"/>
                </a:lnTo>
                <a:lnTo>
                  <a:pt x="1624" y="2382"/>
                </a:lnTo>
                <a:lnTo>
                  <a:pt x="1630" y="2380"/>
                </a:lnTo>
                <a:lnTo>
                  <a:pt x="1632" y="2382"/>
                </a:lnTo>
                <a:lnTo>
                  <a:pt x="1634" y="2384"/>
                </a:lnTo>
                <a:lnTo>
                  <a:pt x="1636" y="2388"/>
                </a:lnTo>
                <a:lnTo>
                  <a:pt x="1638" y="2386"/>
                </a:lnTo>
                <a:lnTo>
                  <a:pt x="1642" y="2382"/>
                </a:lnTo>
                <a:lnTo>
                  <a:pt x="1644" y="2382"/>
                </a:lnTo>
                <a:lnTo>
                  <a:pt x="1646" y="2382"/>
                </a:lnTo>
                <a:lnTo>
                  <a:pt x="1648" y="2384"/>
                </a:lnTo>
                <a:lnTo>
                  <a:pt x="1646" y="2388"/>
                </a:lnTo>
                <a:lnTo>
                  <a:pt x="1644" y="2392"/>
                </a:lnTo>
                <a:lnTo>
                  <a:pt x="1644" y="2396"/>
                </a:lnTo>
                <a:lnTo>
                  <a:pt x="1646" y="2398"/>
                </a:lnTo>
                <a:lnTo>
                  <a:pt x="1648" y="2398"/>
                </a:lnTo>
                <a:lnTo>
                  <a:pt x="1652" y="2398"/>
                </a:lnTo>
                <a:lnTo>
                  <a:pt x="1656" y="2394"/>
                </a:lnTo>
                <a:lnTo>
                  <a:pt x="1662" y="2392"/>
                </a:lnTo>
                <a:lnTo>
                  <a:pt x="1664" y="2394"/>
                </a:lnTo>
                <a:lnTo>
                  <a:pt x="1666" y="2398"/>
                </a:lnTo>
                <a:lnTo>
                  <a:pt x="1668" y="2402"/>
                </a:lnTo>
                <a:lnTo>
                  <a:pt x="1670" y="2404"/>
                </a:lnTo>
                <a:lnTo>
                  <a:pt x="1676" y="2408"/>
                </a:lnTo>
                <a:lnTo>
                  <a:pt x="1678" y="2410"/>
                </a:lnTo>
                <a:lnTo>
                  <a:pt x="1674" y="2412"/>
                </a:lnTo>
                <a:lnTo>
                  <a:pt x="1670" y="2416"/>
                </a:lnTo>
                <a:lnTo>
                  <a:pt x="1668" y="2420"/>
                </a:lnTo>
                <a:lnTo>
                  <a:pt x="1670" y="2424"/>
                </a:lnTo>
                <a:lnTo>
                  <a:pt x="1676" y="2424"/>
                </a:lnTo>
                <a:lnTo>
                  <a:pt x="1688" y="2422"/>
                </a:lnTo>
                <a:lnTo>
                  <a:pt x="1692" y="2424"/>
                </a:lnTo>
                <a:lnTo>
                  <a:pt x="1694" y="2428"/>
                </a:lnTo>
                <a:lnTo>
                  <a:pt x="1696" y="2432"/>
                </a:lnTo>
                <a:lnTo>
                  <a:pt x="1700" y="2434"/>
                </a:lnTo>
                <a:lnTo>
                  <a:pt x="1702" y="2434"/>
                </a:lnTo>
                <a:lnTo>
                  <a:pt x="1702" y="2438"/>
                </a:lnTo>
                <a:lnTo>
                  <a:pt x="1702" y="2444"/>
                </a:lnTo>
                <a:lnTo>
                  <a:pt x="1706" y="2448"/>
                </a:lnTo>
                <a:lnTo>
                  <a:pt x="1710" y="2452"/>
                </a:lnTo>
                <a:lnTo>
                  <a:pt x="1716" y="2452"/>
                </a:lnTo>
                <a:lnTo>
                  <a:pt x="1722" y="2450"/>
                </a:lnTo>
                <a:lnTo>
                  <a:pt x="1728" y="2450"/>
                </a:lnTo>
                <a:lnTo>
                  <a:pt x="1730" y="2452"/>
                </a:lnTo>
                <a:lnTo>
                  <a:pt x="1728" y="2456"/>
                </a:lnTo>
                <a:lnTo>
                  <a:pt x="1728" y="2458"/>
                </a:lnTo>
                <a:lnTo>
                  <a:pt x="1728" y="2460"/>
                </a:lnTo>
                <a:lnTo>
                  <a:pt x="1730" y="2466"/>
                </a:lnTo>
                <a:lnTo>
                  <a:pt x="1738" y="2472"/>
                </a:lnTo>
                <a:lnTo>
                  <a:pt x="1750" y="2474"/>
                </a:lnTo>
                <a:lnTo>
                  <a:pt x="1758" y="2476"/>
                </a:lnTo>
                <a:lnTo>
                  <a:pt x="1764" y="2480"/>
                </a:lnTo>
                <a:lnTo>
                  <a:pt x="1770" y="2482"/>
                </a:lnTo>
                <a:lnTo>
                  <a:pt x="1780" y="2486"/>
                </a:lnTo>
                <a:close/>
                <a:moveTo>
                  <a:pt x="1446" y="2194"/>
                </a:moveTo>
                <a:lnTo>
                  <a:pt x="1446" y="2194"/>
                </a:lnTo>
                <a:lnTo>
                  <a:pt x="1450" y="2192"/>
                </a:lnTo>
                <a:lnTo>
                  <a:pt x="1452" y="2188"/>
                </a:lnTo>
                <a:lnTo>
                  <a:pt x="1454" y="2178"/>
                </a:lnTo>
                <a:lnTo>
                  <a:pt x="1452" y="2168"/>
                </a:lnTo>
                <a:lnTo>
                  <a:pt x="1454" y="2162"/>
                </a:lnTo>
                <a:lnTo>
                  <a:pt x="1454" y="2158"/>
                </a:lnTo>
                <a:lnTo>
                  <a:pt x="1460" y="2144"/>
                </a:lnTo>
                <a:lnTo>
                  <a:pt x="1460" y="2140"/>
                </a:lnTo>
                <a:lnTo>
                  <a:pt x="1458" y="2140"/>
                </a:lnTo>
                <a:lnTo>
                  <a:pt x="1452" y="2144"/>
                </a:lnTo>
                <a:lnTo>
                  <a:pt x="1446" y="2144"/>
                </a:lnTo>
                <a:lnTo>
                  <a:pt x="1442" y="2146"/>
                </a:lnTo>
                <a:lnTo>
                  <a:pt x="1444" y="2148"/>
                </a:lnTo>
                <a:lnTo>
                  <a:pt x="1446" y="2154"/>
                </a:lnTo>
                <a:lnTo>
                  <a:pt x="1446" y="2160"/>
                </a:lnTo>
                <a:lnTo>
                  <a:pt x="1442" y="2166"/>
                </a:lnTo>
                <a:lnTo>
                  <a:pt x="1434" y="2168"/>
                </a:lnTo>
                <a:lnTo>
                  <a:pt x="1428" y="2170"/>
                </a:lnTo>
                <a:lnTo>
                  <a:pt x="1422" y="2168"/>
                </a:lnTo>
                <a:lnTo>
                  <a:pt x="1422" y="2166"/>
                </a:lnTo>
                <a:lnTo>
                  <a:pt x="1428" y="2164"/>
                </a:lnTo>
                <a:lnTo>
                  <a:pt x="1436" y="2162"/>
                </a:lnTo>
                <a:lnTo>
                  <a:pt x="1440" y="2156"/>
                </a:lnTo>
                <a:lnTo>
                  <a:pt x="1440" y="2152"/>
                </a:lnTo>
                <a:lnTo>
                  <a:pt x="1436" y="2144"/>
                </a:lnTo>
                <a:lnTo>
                  <a:pt x="1432" y="2142"/>
                </a:lnTo>
                <a:lnTo>
                  <a:pt x="1430" y="2142"/>
                </a:lnTo>
                <a:lnTo>
                  <a:pt x="1428" y="2142"/>
                </a:lnTo>
                <a:lnTo>
                  <a:pt x="1426" y="2140"/>
                </a:lnTo>
                <a:lnTo>
                  <a:pt x="1422" y="2138"/>
                </a:lnTo>
                <a:lnTo>
                  <a:pt x="1420" y="2140"/>
                </a:lnTo>
                <a:lnTo>
                  <a:pt x="1418" y="2140"/>
                </a:lnTo>
                <a:lnTo>
                  <a:pt x="1414" y="2138"/>
                </a:lnTo>
                <a:lnTo>
                  <a:pt x="1410" y="2136"/>
                </a:lnTo>
                <a:lnTo>
                  <a:pt x="1406" y="2136"/>
                </a:lnTo>
                <a:lnTo>
                  <a:pt x="1404" y="2138"/>
                </a:lnTo>
                <a:lnTo>
                  <a:pt x="1406" y="2142"/>
                </a:lnTo>
                <a:lnTo>
                  <a:pt x="1404" y="2146"/>
                </a:lnTo>
                <a:lnTo>
                  <a:pt x="1404" y="2152"/>
                </a:lnTo>
                <a:lnTo>
                  <a:pt x="1404" y="2156"/>
                </a:lnTo>
                <a:lnTo>
                  <a:pt x="1406" y="2164"/>
                </a:lnTo>
                <a:lnTo>
                  <a:pt x="1410" y="2170"/>
                </a:lnTo>
                <a:lnTo>
                  <a:pt x="1408" y="2172"/>
                </a:lnTo>
                <a:lnTo>
                  <a:pt x="1410" y="2178"/>
                </a:lnTo>
                <a:lnTo>
                  <a:pt x="1414" y="2180"/>
                </a:lnTo>
                <a:lnTo>
                  <a:pt x="1418" y="2180"/>
                </a:lnTo>
                <a:lnTo>
                  <a:pt x="1422" y="2180"/>
                </a:lnTo>
                <a:lnTo>
                  <a:pt x="1426" y="2184"/>
                </a:lnTo>
                <a:lnTo>
                  <a:pt x="1428" y="2186"/>
                </a:lnTo>
                <a:lnTo>
                  <a:pt x="1426" y="2186"/>
                </a:lnTo>
                <a:lnTo>
                  <a:pt x="1422" y="2186"/>
                </a:lnTo>
                <a:lnTo>
                  <a:pt x="1418" y="2186"/>
                </a:lnTo>
                <a:lnTo>
                  <a:pt x="1418" y="2188"/>
                </a:lnTo>
                <a:lnTo>
                  <a:pt x="1422" y="2192"/>
                </a:lnTo>
                <a:lnTo>
                  <a:pt x="1426" y="2196"/>
                </a:lnTo>
                <a:lnTo>
                  <a:pt x="1426" y="2198"/>
                </a:lnTo>
                <a:lnTo>
                  <a:pt x="1428" y="2198"/>
                </a:lnTo>
                <a:lnTo>
                  <a:pt x="1434" y="2200"/>
                </a:lnTo>
                <a:lnTo>
                  <a:pt x="1438" y="2198"/>
                </a:lnTo>
                <a:lnTo>
                  <a:pt x="1440" y="2198"/>
                </a:lnTo>
                <a:lnTo>
                  <a:pt x="1442" y="2196"/>
                </a:lnTo>
                <a:lnTo>
                  <a:pt x="1446" y="2194"/>
                </a:lnTo>
                <a:close/>
                <a:moveTo>
                  <a:pt x="1478" y="2250"/>
                </a:moveTo>
                <a:lnTo>
                  <a:pt x="1478" y="2250"/>
                </a:lnTo>
                <a:lnTo>
                  <a:pt x="1480" y="2246"/>
                </a:lnTo>
                <a:lnTo>
                  <a:pt x="1480" y="2244"/>
                </a:lnTo>
                <a:lnTo>
                  <a:pt x="1478" y="2244"/>
                </a:lnTo>
                <a:lnTo>
                  <a:pt x="1476" y="2244"/>
                </a:lnTo>
                <a:lnTo>
                  <a:pt x="1472" y="2246"/>
                </a:lnTo>
                <a:lnTo>
                  <a:pt x="1472" y="2244"/>
                </a:lnTo>
                <a:lnTo>
                  <a:pt x="1470" y="2242"/>
                </a:lnTo>
                <a:lnTo>
                  <a:pt x="1468" y="2240"/>
                </a:lnTo>
                <a:lnTo>
                  <a:pt x="1464" y="2238"/>
                </a:lnTo>
                <a:lnTo>
                  <a:pt x="1460" y="2234"/>
                </a:lnTo>
                <a:lnTo>
                  <a:pt x="1458" y="2230"/>
                </a:lnTo>
                <a:lnTo>
                  <a:pt x="1460" y="2224"/>
                </a:lnTo>
                <a:lnTo>
                  <a:pt x="1460" y="2222"/>
                </a:lnTo>
                <a:lnTo>
                  <a:pt x="1458" y="2222"/>
                </a:lnTo>
                <a:lnTo>
                  <a:pt x="1454" y="2220"/>
                </a:lnTo>
                <a:lnTo>
                  <a:pt x="1452" y="2216"/>
                </a:lnTo>
                <a:lnTo>
                  <a:pt x="1456" y="2216"/>
                </a:lnTo>
                <a:lnTo>
                  <a:pt x="1460" y="2216"/>
                </a:lnTo>
                <a:lnTo>
                  <a:pt x="1464" y="2214"/>
                </a:lnTo>
                <a:lnTo>
                  <a:pt x="1464" y="2212"/>
                </a:lnTo>
                <a:lnTo>
                  <a:pt x="1464" y="2210"/>
                </a:lnTo>
                <a:lnTo>
                  <a:pt x="1462" y="2210"/>
                </a:lnTo>
                <a:lnTo>
                  <a:pt x="1464" y="2206"/>
                </a:lnTo>
                <a:lnTo>
                  <a:pt x="1464" y="2204"/>
                </a:lnTo>
                <a:lnTo>
                  <a:pt x="1462" y="2202"/>
                </a:lnTo>
                <a:lnTo>
                  <a:pt x="1460" y="2200"/>
                </a:lnTo>
                <a:lnTo>
                  <a:pt x="1458" y="2198"/>
                </a:lnTo>
                <a:lnTo>
                  <a:pt x="1458" y="2196"/>
                </a:lnTo>
                <a:lnTo>
                  <a:pt x="1456" y="2194"/>
                </a:lnTo>
                <a:lnTo>
                  <a:pt x="1454" y="2194"/>
                </a:lnTo>
                <a:lnTo>
                  <a:pt x="1448" y="2198"/>
                </a:lnTo>
                <a:lnTo>
                  <a:pt x="1446" y="2200"/>
                </a:lnTo>
                <a:lnTo>
                  <a:pt x="1442" y="2202"/>
                </a:lnTo>
                <a:lnTo>
                  <a:pt x="1434" y="2204"/>
                </a:lnTo>
                <a:lnTo>
                  <a:pt x="1428" y="2204"/>
                </a:lnTo>
                <a:lnTo>
                  <a:pt x="1426" y="2204"/>
                </a:lnTo>
                <a:lnTo>
                  <a:pt x="1428" y="2206"/>
                </a:lnTo>
                <a:lnTo>
                  <a:pt x="1430" y="2208"/>
                </a:lnTo>
                <a:lnTo>
                  <a:pt x="1436" y="2208"/>
                </a:lnTo>
                <a:lnTo>
                  <a:pt x="1440" y="2208"/>
                </a:lnTo>
                <a:lnTo>
                  <a:pt x="1442" y="2210"/>
                </a:lnTo>
                <a:lnTo>
                  <a:pt x="1442" y="2212"/>
                </a:lnTo>
                <a:lnTo>
                  <a:pt x="1438" y="2212"/>
                </a:lnTo>
                <a:lnTo>
                  <a:pt x="1436" y="2214"/>
                </a:lnTo>
                <a:lnTo>
                  <a:pt x="1436" y="2218"/>
                </a:lnTo>
                <a:lnTo>
                  <a:pt x="1440" y="2222"/>
                </a:lnTo>
                <a:lnTo>
                  <a:pt x="1444" y="2222"/>
                </a:lnTo>
                <a:lnTo>
                  <a:pt x="1448" y="2222"/>
                </a:lnTo>
                <a:lnTo>
                  <a:pt x="1448" y="2224"/>
                </a:lnTo>
                <a:lnTo>
                  <a:pt x="1446" y="2226"/>
                </a:lnTo>
                <a:lnTo>
                  <a:pt x="1446" y="2228"/>
                </a:lnTo>
                <a:lnTo>
                  <a:pt x="1450" y="2232"/>
                </a:lnTo>
                <a:lnTo>
                  <a:pt x="1460" y="2242"/>
                </a:lnTo>
                <a:lnTo>
                  <a:pt x="1466" y="2246"/>
                </a:lnTo>
                <a:lnTo>
                  <a:pt x="1466" y="2248"/>
                </a:lnTo>
                <a:lnTo>
                  <a:pt x="1466" y="2250"/>
                </a:lnTo>
                <a:lnTo>
                  <a:pt x="1468" y="2252"/>
                </a:lnTo>
                <a:lnTo>
                  <a:pt x="1470" y="2256"/>
                </a:lnTo>
                <a:lnTo>
                  <a:pt x="1472" y="2258"/>
                </a:lnTo>
                <a:lnTo>
                  <a:pt x="1476" y="2260"/>
                </a:lnTo>
                <a:lnTo>
                  <a:pt x="1480" y="2262"/>
                </a:lnTo>
                <a:lnTo>
                  <a:pt x="1486" y="2262"/>
                </a:lnTo>
                <a:lnTo>
                  <a:pt x="1488" y="2260"/>
                </a:lnTo>
                <a:lnTo>
                  <a:pt x="1488" y="2258"/>
                </a:lnTo>
                <a:lnTo>
                  <a:pt x="1486" y="2254"/>
                </a:lnTo>
                <a:lnTo>
                  <a:pt x="1482" y="2252"/>
                </a:lnTo>
                <a:lnTo>
                  <a:pt x="1480" y="2252"/>
                </a:lnTo>
                <a:lnTo>
                  <a:pt x="1478" y="2252"/>
                </a:lnTo>
                <a:lnTo>
                  <a:pt x="1478" y="2250"/>
                </a:lnTo>
                <a:close/>
                <a:moveTo>
                  <a:pt x="1658" y="2400"/>
                </a:moveTo>
                <a:lnTo>
                  <a:pt x="1658" y="2400"/>
                </a:lnTo>
                <a:lnTo>
                  <a:pt x="1656" y="2402"/>
                </a:lnTo>
                <a:lnTo>
                  <a:pt x="1656" y="2406"/>
                </a:lnTo>
                <a:lnTo>
                  <a:pt x="1660" y="2410"/>
                </a:lnTo>
                <a:lnTo>
                  <a:pt x="1664" y="2412"/>
                </a:lnTo>
                <a:lnTo>
                  <a:pt x="1668" y="2412"/>
                </a:lnTo>
                <a:lnTo>
                  <a:pt x="1668" y="2408"/>
                </a:lnTo>
                <a:lnTo>
                  <a:pt x="1666" y="2402"/>
                </a:lnTo>
                <a:lnTo>
                  <a:pt x="1662" y="2400"/>
                </a:lnTo>
                <a:lnTo>
                  <a:pt x="1660" y="2398"/>
                </a:lnTo>
                <a:lnTo>
                  <a:pt x="1658" y="2400"/>
                </a:lnTo>
                <a:close/>
                <a:moveTo>
                  <a:pt x="1514" y="2172"/>
                </a:moveTo>
                <a:lnTo>
                  <a:pt x="1514" y="2172"/>
                </a:lnTo>
                <a:lnTo>
                  <a:pt x="1508" y="2170"/>
                </a:lnTo>
                <a:lnTo>
                  <a:pt x="1508" y="2172"/>
                </a:lnTo>
                <a:lnTo>
                  <a:pt x="1512" y="2182"/>
                </a:lnTo>
                <a:lnTo>
                  <a:pt x="1516" y="2184"/>
                </a:lnTo>
                <a:lnTo>
                  <a:pt x="1520" y="2186"/>
                </a:lnTo>
                <a:lnTo>
                  <a:pt x="1524" y="2190"/>
                </a:lnTo>
                <a:lnTo>
                  <a:pt x="1528" y="2196"/>
                </a:lnTo>
                <a:lnTo>
                  <a:pt x="1532" y="2200"/>
                </a:lnTo>
                <a:lnTo>
                  <a:pt x="1534" y="2200"/>
                </a:lnTo>
                <a:lnTo>
                  <a:pt x="1536" y="2196"/>
                </a:lnTo>
                <a:lnTo>
                  <a:pt x="1536" y="2190"/>
                </a:lnTo>
                <a:lnTo>
                  <a:pt x="1532" y="2186"/>
                </a:lnTo>
                <a:lnTo>
                  <a:pt x="1528" y="2180"/>
                </a:lnTo>
                <a:lnTo>
                  <a:pt x="1514" y="2172"/>
                </a:lnTo>
                <a:close/>
                <a:moveTo>
                  <a:pt x="1548" y="2182"/>
                </a:moveTo>
                <a:lnTo>
                  <a:pt x="1548" y="2182"/>
                </a:lnTo>
                <a:lnTo>
                  <a:pt x="1538" y="2170"/>
                </a:lnTo>
                <a:lnTo>
                  <a:pt x="1526" y="2158"/>
                </a:lnTo>
                <a:lnTo>
                  <a:pt x="1520" y="2156"/>
                </a:lnTo>
                <a:lnTo>
                  <a:pt x="1518" y="2156"/>
                </a:lnTo>
                <a:lnTo>
                  <a:pt x="1518" y="2160"/>
                </a:lnTo>
                <a:lnTo>
                  <a:pt x="1520" y="2164"/>
                </a:lnTo>
                <a:lnTo>
                  <a:pt x="1524" y="2172"/>
                </a:lnTo>
                <a:lnTo>
                  <a:pt x="1526" y="2174"/>
                </a:lnTo>
                <a:lnTo>
                  <a:pt x="1530" y="2176"/>
                </a:lnTo>
                <a:lnTo>
                  <a:pt x="1532" y="2176"/>
                </a:lnTo>
                <a:lnTo>
                  <a:pt x="1536" y="2180"/>
                </a:lnTo>
                <a:lnTo>
                  <a:pt x="1542" y="2194"/>
                </a:lnTo>
                <a:lnTo>
                  <a:pt x="1544" y="2196"/>
                </a:lnTo>
                <a:lnTo>
                  <a:pt x="1548" y="2196"/>
                </a:lnTo>
                <a:lnTo>
                  <a:pt x="1550" y="2196"/>
                </a:lnTo>
                <a:lnTo>
                  <a:pt x="1550" y="2194"/>
                </a:lnTo>
                <a:lnTo>
                  <a:pt x="1548" y="2192"/>
                </a:lnTo>
                <a:lnTo>
                  <a:pt x="1550" y="2190"/>
                </a:lnTo>
                <a:lnTo>
                  <a:pt x="1550" y="2186"/>
                </a:lnTo>
                <a:lnTo>
                  <a:pt x="1548" y="2182"/>
                </a:lnTo>
                <a:close/>
                <a:moveTo>
                  <a:pt x="1518" y="2154"/>
                </a:moveTo>
                <a:lnTo>
                  <a:pt x="1518" y="2154"/>
                </a:lnTo>
                <a:lnTo>
                  <a:pt x="1520" y="2152"/>
                </a:lnTo>
                <a:lnTo>
                  <a:pt x="1518" y="2148"/>
                </a:lnTo>
                <a:lnTo>
                  <a:pt x="1516" y="2144"/>
                </a:lnTo>
                <a:lnTo>
                  <a:pt x="1510" y="2144"/>
                </a:lnTo>
                <a:lnTo>
                  <a:pt x="1506" y="2144"/>
                </a:lnTo>
                <a:lnTo>
                  <a:pt x="1502" y="2146"/>
                </a:lnTo>
                <a:lnTo>
                  <a:pt x="1500" y="2150"/>
                </a:lnTo>
                <a:lnTo>
                  <a:pt x="1500" y="2156"/>
                </a:lnTo>
                <a:lnTo>
                  <a:pt x="1500" y="2158"/>
                </a:lnTo>
                <a:lnTo>
                  <a:pt x="1502" y="2156"/>
                </a:lnTo>
                <a:lnTo>
                  <a:pt x="1504" y="2154"/>
                </a:lnTo>
                <a:lnTo>
                  <a:pt x="1508" y="2154"/>
                </a:lnTo>
                <a:lnTo>
                  <a:pt x="1512" y="2158"/>
                </a:lnTo>
                <a:lnTo>
                  <a:pt x="1514" y="2158"/>
                </a:lnTo>
                <a:lnTo>
                  <a:pt x="1518" y="2154"/>
                </a:lnTo>
                <a:close/>
                <a:moveTo>
                  <a:pt x="1568" y="2192"/>
                </a:moveTo>
                <a:lnTo>
                  <a:pt x="1568" y="2192"/>
                </a:lnTo>
                <a:lnTo>
                  <a:pt x="1566" y="2192"/>
                </a:lnTo>
                <a:lnTo>
                  <a:pt x="1566" y="2194"/>
                </a:lnTo>
                <a:lnTo>
                  <a:pt x="1566" y="2198"/>
                </a:lnTo>
                <a:lnTo>
                  <a:pt x="1566" y="2204"/>
                </a:lnTo>
                <a:lnTo>
                  <a:pt x="1564" y="2206"/>
                </a:lnTo>
                <a:lnTo>
                  <a:pt x="1562" y="2208"/>
                </a:lnTo>
                <a:lnTo>
                  <a:pt x="1560" y="2212"/>
                </a:lnTo>
                <a:lnTo>
                  <a:pt x="1560" y="2216"/>
                </a:lnTo>
                <a:lnTo>
                  <a:pt x="1562" y="2216"/>
                </a:lnTo>
                <a:lnTo>
                  <a:pt x="1566" y="2216"/>
                </a:lnTo>
                <a:lnTo>
                  <a:pt x="1570" y="2212"/>
                </a:lnTo>
                <a:lnTo>
                  <a:pt x="1572" y="2208"/>
                </a:lnTo>
                <a:lnTo>
                  <a:pt x="1574" y="2206"/>
                </a:lnTo>
                <a:lnTo>
                  <a:pt x="1576" y="2208"/>
                </a:lnTo>
                <a:lnTo>
                  <a:pt x="1576" y="2210"/>
                </a:lnTo>
                <a:lnTo>
                  <a:pt x="1576" y="2212"/>
                </a:lnTo>
                <a:lnTo>
                  <a:pt x="1572" y="2216"/>
                </a:lnTo>
                <a:lnTo>
                  <a:pt x="1566" y="2220"/>
                </a:lnTo>
                <a:lnTo>
                  <a:pt x="1566" y="2222"/>
                </a:lnTo>
                <a:lnTo>
                  <a:pt x="1568" y="2226"/>
                </a:lnTo>
                <a:lnTo>
                  <a:pt x="1572" y="2228"/>
                </a:lnTo>
                <a:lnTo>
                  <a:pt x="1576" y="2228"/>
                </a:lnTo>
                <a:lnTo>
                  <a:pt x="1578" y="2224"/>
                </a:lnTo>
                <a:lnTo>
                  <a:pt x="1580" y="2222"/>
                </a:lnTo>
                <a:lnTo>
                  <a:pt x="1580" y="2224"/>
                </a:lnTo>
                <a:lnTo>
                  <a:pt x="1580" y="2230"/>
                </a:lnTo>
                <a:lnTo>
                  <a:pt x="1580" y="2232"/>
                </a:lnTo>
                <a:lnTo>
                  <a:pt x="1582" y="2234"/>
                </a:lnTo>
                <a:lnTo>
                  <a:pt x="1586" y="2232"/>
                </a:lnTo>
                <a:lnTo>
                  <a:pt x="1586" y="2230"/>
                </a:lnTo>
                <a:lnTo>
                  <a:pt x="1588" y="2214"/>
                </a:lnTo>
                <a:lnTo>
                  <a:pt x="1586" y="2210"/>
                </a:lnTo>
                <a:lnTo>
                  <a:pt x="1584" y="2206"/>
                </a:lnTo>
                <a:lnTo>
                  <a:pt x="1578" y="2198"/>
                </a:lnTo>
                <a:lnTo>
                  <a:pt x="1572" y="2194"/>
                </a:lnTo>
                <a:lnTo>
                  <a:pt x="1568" y="2192"/>
                </a:lnTo>
                <a:close/>
                <a:moveTo>
                  <a:pt x="1560" y="2224"/>
                </a:moveTo>
                <a:lnTo>
                  <a:pt x="1560" y="2224"/>
                </a:lnTo>
                <a:lnTo>
                  <a:pt x="1562" y="2232"/>
                </a:lnTo>
                <a:lnTo>
                  <a:pt x="1570" y="2242"/>
                </a:lnTo>
                <a:lnTo>
                  <a:pt x="1572" y="2242"/>
                </a:lnTo>
                <a:lnTo>
                  <a:pt x="1572" y="2240"/>
                </a:lnTo>
                <a:lnTo>
                  <a:pt x="1572" y="2236"/>
                </a:lnTo>
                <a:lnTo>
                  <a:pt x="1568" y="2230"/>
                </a:lnTo>
                <a:lnTo>
                  <a:pt x="1562" y="2224"/>
                </a:lnTo>
                <a:lnTo>
                  <a:pt x="1560" y="2224"/>
                </a:lnTo>
                <a:close/>
                <a:moveTo>
                  <a:pt x="1582" y="2244"/>
                </a:moveTo>
                <a:lnTo>
                  <a:pt x="1582" y="2244"/>
                </a:lnTo>
                <a:lnTo>
                  <a:pt x="1580" y="2244"/>
                </a:lnTo>
                <a:lnTo>
                  <a:pt x="1580" y="2248"/>
                </a:lnTo>
                <a:lnTo>
                  <a:pt x="1582" y="2252"/>
                </a:lnTo>
                <a:lnTo>
                  <a:pt x="1584" y="2254"/>
                </a:lnTo>
                <a:lnTo>
                  <a:pt x="1586" y="2252"/>
                </a:lnTo>
                <a:lnTo>
                  <a:pt x="1586" y="2248"/>
                </a:lnTo>
                <a:lnTo>
                  <a:pt x="1586" y="2244"/>
                </a:lnTo>
                <a:lnTo>
                  <a:pt x="1582" y="2244"/>
                </a:lnTo>
                <a:close/>
                <a:moveTo>
                  <a:pt x="4140" y="1656"/>
                </a:moveTo>
                <a:lnTo>
                  <a:pt x="4140" y="1656"/>
                </a:lnTo>
                <a:lnTo>
                  <a:pt x="4136" y="1658"/>
                </a:lnTo>
                <a:lnTo>
                  <a:pt x="4134" y="1662"/>
                </a:lnTo>
                <a:lnTo>
                  <a:pt x="4136" y="1668"/>
                </a:lnTo>
                <a:lnTo>
                  <a:pt x="4142" y="1674"/>
                </a:lnTo>
                <a:lnTo>
                  <a:pt x="4148" y="1678"/>
                </a:lnTo>
                <a:lnTo>
                  <a:pt x="4154" y="1680"/>
                </a:lnTo>
                <a:lnTo>
                  <a:pt x="4160" y="1680"/>
                </a:lnTo>
                <a:lnTo>
                  <a:pt x="4164" y="1678"/>
                </a:lnTo>
                <a:lnTo>
                  <a:pt x="4166" y="1672"/>
                </a:lnTo>
                <a:lnTo>
                  <a:pt x="4168" y="1668"/>
                </a:lnTo>
                <a:lnTo>
                  <a:pt x="4166" y="1664"/>
                </a:lnTo>
                <a:lnTo>
                  <a:pt x="4164" y="1660"/>
                </a:lnTo>
                <a:lnTo>
                  <a:pt x="4160" y="1658"/>
                </a:lnTo>
                <a:lnTo>
                  <a:pt x="4154" y="1656"/>
                </a:lnTo>
                <a:lnTo>
                  <a:pt x="4148" y="1654"/>
                </a:lnTo>
                <a:lnTo>
                  <a:pt x="4140" y="1656"/>
                </a:lnTo>
                <a:close/>
                <a:moveTo>
                  <a:pt x="4268" y="2596"/>
                </a:moveTo>
                <a:lnTo>
                  <a:pt x="4268" y="2596"/>
                </a:lnTo>
                <a:lnTo>
                  <a:pt x="4260" y="2594"/>
                </a:lnTo>
                <a:lnTo>
                  <a:pt x="4244" y="2596"/>
                </a:lnTo>
                <a:lnTo>
                  <a:pt x="4226" y="2596"/>
                </a:lnTo>
                <a:lnTo>
                  <a:pt x="4216" y="2594"/>
                </a:lnTo>
                <a:lnTo>
                  <a:pt x="4206" y="2592"/>
                </a:lnTo>
                <a:lnTo>
                  <a:pt x="4198" y="2588"/>
                </a:lnTo>
                <a:lnTo>
                  <a:pt x="4194" y="2584"/>
                </a:lnTo>
                <a:lnTo>
                  <a:pt x="4192" y="2578"/>
                </a:lnTo>
                <a:lnTo>
                  <a:pt x="4190" y="2572"/>
                </a:lnTo>
                <a:lnTo>
                  <a:pt x="4190" y="2568"/>
                </a:lnTo>
                <a:lnTo>
                  <a:pt x="4188" y="2566"/>
                </a:lnTo>
                <a:lnTo>
                  <a:pt x="4186" y="2568"/>
                </a:lnTo>
                <a:lnTo>
                  <a:pt x="4180" y="2574"/>
                </a:lnTo>
                <a:lnTo>
                  <a:pt x="4174" y="2586"/>
                </a:lnTo>
                <a:lnTo>
                  <a:pt x="4174" y="2588"/>
                </a:lnTo>
                <a:lnTo>
                  <a:pt x="4176" y="2588"/>
                </a:lnTo>
                <a:lnTo>
                  <a:pt x="4180" y="2590"/>
                </a:lnTo>
                <a:lnTo>
                  <a:pt x="4182" y="2592"/>
                </a:lnTo>
                <a:lnTo>
                  <a:pt x="4184" y="2596"/>
                </a:lnTo>
                <a:lnTo>
                  <a:pt x="4184" y="2600"/>
                </a:lnTo>
                <a:lnTo>
                  <a:pt x="4184" y="2602"/>
                </a:lnTo>
                <a:lnTo>
                  <a:pt x="4190" y="2602"/>
                </a:lnTo>
                <a:lnTo>
                  <a:pt x="4196" y="2602"/>
                </a:lnTo>
                <a:lnTo>
                  <a:pt x="4198" y="2604"/>
                </a:lnTo>
                <a:lnTo>
                  <a:pt x="4202" y="2606"/>
                </a:lnTo>
                <a:lnTo>
                  <a:pt x="4208" y="2612"/>
                </a:lnTo>
                <a:lnTo>
                  <a:pt x="4214" y="2614"/>
                </a:lnTo>
                <a:lnTo>
                  <a:pt x="4226" y="2616"/>
                </a:lnTo>
                <a:lnTo>
                  <a:pt x="4248" y="2624"/>
                </a:lnTo>
                <a:lnTo>
                  <a:pt x="4252" y="2626"/>
                </a:lnTo>
                <a:lnTo>
                  <a:pt x="4256" y="2626"/>
                </a:lnTo>
                <a:lnTo>
                  <a:pt x="4256" y="2620"/>
                </a:lnTo>
                <a:lnTo>
                  <a:pt x="4256" y="2612"/>
                </a:lnTo>
                <a:lnTo>
                  <a:pt x="4256" y="2608"/>
                </a:lnTo>
                <a:lnTo>
                  <a:pt x="4258" y="2604"/>
                </a:lnTo>
                <a:lnTo>
                  <a:pt x="4264" y="2600"/>
                </a:lnTo>
                <a:lnTo>
                  <a:pt x="4268" y="2598"/>
                </a:lnTo>
                <a:lnTo>
                  <a:pt x="4270" y="2596"/>
                </a:lnTo>
                <a:lnTo>
                  <a:pt x="4268" y="2596"/>
                </a:lnTo>
                <a:close/>
                <a:moveTo>
                  <a:pt x="4356" y="2612"/>
                </a:moveTo>
                <a:lnTo>
                  <a:pt x="4356" y="2612"/>
                </a:lnTo>
                <a:lnTo>
                  <a:pt x="4346" y="2608"/>
                </a:lnTo>
                <a:lnTo>
                  <a:pt x="4342" y="2606"/>
                </a:lnTo>
                <a:lnTo>
                  <a:pt x="4340" y="2604"/>
                </a:lnTo>
                <a:lnTo>
                  <a:pt x="4338" y="2596"/>
                </a:lnTo>
                <a:lnTo>
                  <a:pt x="4340" y="2582"/>
                </a:lnTo>
                <a:lnTo>
                  <a:pt x="4340" y="2568"/>
                </a:lnTo>
                <a:lnTo>
                  <a:pt x="4338" y="2566"/>
                </a:lnTo>
                <a:lnTo>
                  <a:pt x="4336" y="2564"/>
                </a:lnTo>
                <a:lnTo>
                  <a:pt x="4334" y="2564"/>
                </a:lnTo>
                <a:lnTo>
                  <a:pt x="4330" y="2568"/>
                </a:lnTo>
                <a:lnTo>
                  <a:pt x="4318" y="2582"/>
                </a:lnTo>
                <a:lnTo>
                  <a:pt x="4306" y="2598"/>
                </a:lnTo>
                <a:lnTo>
                  <a:pt x="4298" y="2612"/>
                </a:lnTo>
                <a:lnTo>
                  <a:pt x="4296" y="2620"/>
                </a:lnTo>
                <a:lnTo>
                  <a:pt x="4294" y="2628"/>
                </a:lnTo>
                <a:lnTo>
                  <a:pt x="4296" y="2636"/>
                </a:lnTo>
                <a:lnTo>
                  <a:pt x="4298" y="2646"/>
                </a:lnTo>
                <a:lnTo>
                  <a:pt x="4302" y="2652"/>
                </a:lnTo>
                <a:lnTo>
                  <a:pt x="4304" y="2652"/>
                </a:lnTo>
                <a:lnTo>
                  <a:pt x="4306" y="2652"/>
                </a:lnTo>
                <a:lnTo>
                  <a:pt x="4312" y="2644"/>
                </a:lnTo>
                <a:lnTo>
                  <a:pt x="4314" y="2632"/>
                </a:lnTo>
                <a:lnTo>
                  <a:pt x="4320" y="2622"/>
                </a:lnTo>
                <a:lnTo>
                  <a:pt x="4322" y="2620"/>
                </a:lnTo>
                <a:lnTo>
                  <a:pt x="4324" y="2618"/>
                </a:lnTo>
                <a:lnTo>
                  <a:pt x="4326" y="2620"/>
                </a:lnTo>
                <a:lnTo>
                  <a:pt x="4326" y="2622"/>
                </a:lnTo>
                <a:lnTo>
                  <a:pt x="4324" y="2634"/>
                </a:lnTo>
                <a:lnTo>
                  <a:pt x="4324" y="2646"/>
                </a:lnTo>
                <a:lnTo>
                  <a:pt x="4324" y="2648"/>
                </a:lnTo>
                <a:lnTo>
                  <a:pt x="4326" y="2650"/>
                </a:lnTo>
                <a:lnTo>
                  <a:pt x="4334" y="2646"/>
                </a:lnTo>
                <a:lnTo>
                  <a:pt x="4344" y="2640"/>
                </a:lnTo>
                <a:lnTo>
                  <a:pt x="4354" y="2632"/>
                </a:lnTo>
                <a:lnTo>
                  <a:pt x="4362" y="2622"/>
                </a:lnTo>
                <a:lnTo>
                  <a:pt x="4364" y="2620"/>
                </a:lnTo>
                <a:lnTo>
                  <a:pt x="4364" y="2616"/>
                </a:lnTo>
                <a:lnTo>
                  <a:pt x="4360" y="2614"/>
                </a:lnTo>
                <a:lnTo>
                  <a:pt x="4356" y="2612"/>
                </a:lnTo>
                <a:close/>
                <a:moveTo>
                  <a:pt x="4284" y="2440"/>
                </a:moveTo>
                <a:lnTo>
                  <a:pt x="4284" y="2440"/>
                </a:lnTo>
                <a:lnTo>
                  <a:pt x="4286" y="2438"/>
                </a:lnTo>
                <a:lnTo>
                  <a:pt x="4284" y="2436"/>
                </a:lnTo>
                <a:lnTo>
                  <a:pt x="4280" y="2430"/>
                </a:lnTo>
                <a:lnTo>
                  <a:pt x="4272" y="2424"/>
                </a:lnTo>
                <a:lnTo>
                  <a:pt x="4260" y="2416"/>
                </a:lnTo>
                <a:lnTo>
                  <a:pt x="4246" y="2410"/>
                </a:lnTo>
                <a:lnTo>
                  <a:pt x="4230" y="2404"/>
                </a:lnTo>
                <a:lnTo>
                  <a:pt x="4212" y="2398"/>
                </a:lnTo>
                <a:lnTo>
                  <a:pt x="4194" y="2396"/>
                </a:lnTo>
                <a:lnTo>
                  <a:pt x="4178" y="2394"/>
                </a:lnTo>
                <a:lnTo>
                  <a:pt x="4170" y="2394"/>
                </a:lnTo>
                <a:lnTo>
                  <a:pt x="4168" y="2396"/>
                </a:lnTo>
                <a:lnTo>
                  <a:pt x="4172" y="2398"/>
                </a:lnTo>
                <a:lnTo>
                  <a:pt x="4186" y="2408"/>
                </a:lnTo>
                <a:lnTo>
                  <a:pt x="4202" y="2418"/>
                </a:lnTo>
                <a:lnTo>
                  <a:pt x="4220" y="2430"/>
                </a:lnTo>
                <a:lnTo>
                  <a:pt x="4246" y="2442"/>
                </a:lnTo>
                <a:lnTo>
                  <a:pt x="4258" y="2446"/>
                </a:lnTo>
                <a:lnTo>
                  <a:pt x="4270" y="2446"/>
                </a:lnTo>
                <a:lnTo>
                  <a:pt x="4278" y="2446"/>
                </a:lnTo>
                <a:lnTo>
                  <a:pt x="4282" y="2444"/>
                </a:lnTo>
                <a:lnTo>
                  <a:pt x="4284" y="2440"/>
                </a:lnTo>
                <a:close/>
                <a:moveTo>
                  <a:pt x="4640" y="2510"/>
                </a:moveTo>
                <a:lnTo>
                  <a:pt x="4640" y="2510"/>
                </a:lnTo>
                <a:lnTo>
                  <a:pt x="4646" y="2502"/>
                </a:lnTo>
                <a:lnTo>
                  <a:pt x="4646" y="2496"/>
                </a:lnTo>
                <a:lnTo>
                  <a:pt x="4644" y="2496"/>
                </a:lnTo>
                <a:lnTo>
                  <a:pt x="4640" y="2496"/>
                </a:lnTo>
                <a:lnTo>
                  <a:pt x="4628" y="2506"/>
                </a:lnTo>
                <a:lnTo>
                  <a:pt x="4622" y="2514"/>
                </a:lnTo>
                <a:lnTo>
                  <a:pt x="4616" y="2522"/>
                </a:lnTo>
                <a:lnTo>
                  <a:pt x="4612" y="2528"/>
                </a:lnTo>
                <a:lnTo>
                  <a:pt x="4608" y="2528"/>
                </a:lnTo>
                <a:lnTo>
                  <a:pt x="4608" y="2526"/>
                </a:lnTo>
                <a:lnTo>
                  <a:pt x="4608" y="2520"/>
                </a:lnTo>
                <a:lnTo>
                  <a:pt x="4608" y="2512"/>
                </a:lnTo>
                <a:lnTo>
                  <a:pt x="4612" y="2504"/>
                </a:lnTo>
                <a:lnTo>
                  <a:pt x="4616" y="2498"/>
                </a:lnTo>
                <a:lnTo>
                  <a:pt x="4622" y="2492"/>
                </a:lnTo>
                <a:lnTo>
                  <a:pt x="4630" y="2488"/>
                </a:lnTo>
                <a:lnTo>
                  <a:pt x="4634" y="2484"/>
                </a:lnTo>
                <a:lnTo>
                  <a:pt x="4636" y="2480"/>
                </a:lnTo>
                <a:lnTo>
                  <a:pt x="4638" y="2476"/>
                </a:lnTo>
                <a:lnTo>
                  <a:pt x="4636" y="2474"/>
                </a:lnTo>
                <a:lnTo>
                  <a:pt x="4634" y="2472"/>
                </a:lnTo>
                <a:lnTo>
                  <a:pt x="4630" y="2472"/>
                </a:lnTo>
                <a:lnTo>
                  <a:pt x="4626" y="2474"/>
                </a:lnTo>
                <a:lnTo>
                  <a:pt x="4620" y="2476"/>
                </a:lnTo>
                <a:lnTo>
                  <a:pt x="4614" y="2476"/>
                </a:lnTo>
                <a:lnTo>
                  <a:pt x="4608" y="2474"/>
                </a:lnTo>
                <a:lnTo>
                  <a:pt x="4602" y="2470"/>
                </a:lnTo>
                <a:lnTo>
                  <a:pt x="4600" y="2466"/>
                </a:lnTo>
                <a:lnTo>
                  <a:pt x="4600" y="2460"/>
                </a:lnTo>
                <a:lnTo>
                  <a:pt x="4602" y="2456"/>
                </a:lnTo>
                <a:lnTo>
                  <a:pt x="4610" y="2448"/>
                </a:lnTo>
                <a:lnTo>
                  <a:pt x="4616" y="2442"/>
                </a:lnTo>
                <a:lnTo>
                  <a:pt x="4618" y="2436"/>
                </a:lnTo>
                <a:lnTo>
                  <a:pt x="4614" y="2430"/>
                </a:lnTo>
                <a:lnTo>
                  <a:pt x="4610" y="2426"/>
                </a:lnTo>
                <a:lnTo>
                  <a:pt x="4602" y="2424"/>
                </a:lnTo>
                <a:lnTo>
                  <a:pt x="4590" y="2422"/>
                </a:lnTo>
                <a:lnTo>
                  <a:pt x="4578" y="2422"/>
                </a:lnTo>
                <a:lnTo>
                  <a:pt x="4566" y="2426"/>
                </a:lnTo>
                <a:lnTo>
                  <a:pt x="4554" y="2428"/>
                </a:lnTo>
                <a:lnTo>
                  <a:pt x="4548" y="2428"/>
                </a:lnTo>
                <a:lnTo>
                  <a:pt x="4546" y="2428"/>
                </a:lnTo>
                <a:lnTo>
                  <a:pt x="4546" y="2426"/>
                </a:lnTo>
                <a:lnTo>
                  <a:pt x="4546" y="2422"/>
                </a:lnTo>
                <a:lnTo>
                  <a:pt x="4542" y="2420"/>
                </a:lnTo>
                <a:lnTo>
                  <a:pt x="4536" y="2422"/>
                </a:lnTo>
                <a:lnTo>
                  <a:pt x="4528" y="2422"/>
                </a:lnTo>
                <a:lnTo>
                  <a:pt x="4524" y="2420"/>
                </a:lnTo>
                <a:lnTo>
                  <a:pt x="4520" y="2418"/>
                </a:lnTo>
                <a:lnTo>
                  <a:pt x="4518" y="2414"/>
                </a:lnTo>
                <a:lnTo>
                  <a:pt x="4518" y="2408"/>
                </a:lnTo>
                <a:lnTo>
                  <a:pt x="4520" y="2404"/>
                </a:lnTo>
                <a:lnTo>
                  <a:pt x="4524" y="2400"/>
                </a:lnTo>
                <a:lnTo>
                  <a:pt x="4528" y="2398"/>
                </a:lnTo>
                <a:lnTo>
                  <a:pt x="4532" y="2396"/>
                </a:lnTo>
                <a:lnTo>
                  <a:pt x="4532" y="2392"/>
                </a:lnTo>
                <a:lnTo>
                  <a:pt x="4530" y="2388"/>
                </a:lnTo>
                <a:lnTo>
                  <a:pt x="4526" y="2386"/>
                </a:lnTo>
                <a:lnTo>
                  <a:pt x="4522" y="2384"/>
                </a:lnTo>
                <a:lnTo>
                  <a:pt x="4514" y="2384"/>
                </a:lnTo>
                <a:lnTo>
                  <a:pt x="4506" y="2388"/>
                </a:lnTo>
                <a:lnTo>
                  <a:pt x="4496" y="2394"/>
                </a:lnTo>
                <a:lnTo>
                  <a:pt x="4490" y="2400"/>
                </a:lnTo>
                <a:lnTo>
                  <a:pt x="4486" y="2402"/>
                </a:lnTo>
                <a:lnTo>
                  <a:pt x="4484" y="2400"/>
                </a:lnTo>
                <a:lnTo>
                  <a:pt x="4486" y="2394"/>
                </a:lnTo>
                <a:lnTo>
                  <a:pt x="4496" y="2374"/>
                </a:lnTo>
                <a:lnTo>
                  <a:pt x="4508" y="2354"/>
                </a:lnTo>
                <a:lnTo>
                  <a:pt x="4518" y="2336"/>
                </a:lnTo>
                <a:lnTo>
                  <a:pt x="4526" y="2322"/>
                </a:lnTo>
                <a:lnTo>
                  <a:pt x="4536" y="2308"/>
                </a:lnTo>
                <a:lnTo>
                  <a:pt x="4538" y="2304"/>
                </a:lnTo>
                <a:lnTo>
                  <a:pt x="4540" y="2298"/>
                </a:lnTo>
                <a:lnTo>
                  <a:pt x="4538" y="2294"/>
                </a:lnTo>
                <a:lnTo>
                  <a:pt x="4536" y="2292"/>
                </a:lnTo>
                <a:lnTo>
                  <a:pt x="4530" y="2290"/>
                </a:lnTo>
                <a:lnTo>
                  <a:pt x="4524" y="2292"/>
                </a:lnTo>
                <a:lnTo>
                  <a:pt x="4514" y="2294"/>
                </a:lnTo>
                <a:lnTo>
                  <a:pt x="4504" y="2298"/>
                </a:lnTo>
                <a:lnTo>
                  <a:pt x="4494" y="2304"/>
                </a:lnTo>
                <a:lnTo>
                  <a:pt x="4488" y="2310"/>
                </a:lnTo>
                <a:lnTo>
                  <a:pt x="4484" y="2316"/>
                </a:lnTo>
                <a:lnTo>
                  <a:pt x="4482" y="2320"/>
                </a:lnTo>
                <a:lnTo>
                  <a:pt x="4480" y="2328"/>
                </a:lnTo>
                <a:lnTo>
                  <a:pt x="4478" y="2332"/>
                </a:lnTo>
                <a:lnTo>
                  <a:pt x="4472" y="2336"/>
                </a:lnTo>
                <a:lnTo>
                  <a:pt x="4466" y="2342"/>
                </a:lnTo>
                <a:lnTo>
                  <a:pt x="4460" y="2350"/>
                </a:lnTo>
                <a:lnTo>
                  <a:pt x="4448" y="2376"/>
                </a:lnTo>
                <a:lnTo>
                  <a:pt x="4434" y="2408"/>
                </a:lnTo>
                <a:lnTo>
                  <a:pt x="4420" y="2440"/>
                </a:lnTo>
                <a:lnTo>
                  <a:pt x="4410" y="2460"/>
                </a:lnTo>
                <a:lnTo>
                  <a:pt x="4408" y="2464"/>
                </a:lnTo>
                <a:lnTo>
                  <a:pt x="4406" y="2462"/>
                </a:lnTo>
                <a:lnTo>
                  <a:pt x="4406" y="2460"/>
                </a:lnTo>
                <a:lnTo>
                  <a:pt x="4402" y="2462"/>
                </a:lnTo>
                <a:lnTo>
                  <a:pt x="4396" y="2464"/>
                </a:lnTo>
                <a:lnTo>
                  <a:pt x="4386" y="2474"/>
                </a:lnTo>
                <a:lnTo>
                  <a:pt x="4384" y="2476"/>
                </a:lnTo>
                <a:lnTo>
                  <a:pt x="4384" y="2478"/>
                </a:lnTo>
                <a:lnTo>
                  <a:pt x="4384" y="2480"/>
                </a:lnTo>
                <a:lnTo>
                  <a:pt x="4388" y="2482"/>
                </a:lnTo>
                <a:lnTo>
                  <a:pt x="4402" y="2484"/>
                </a:lnTo>
                <a:lnTo>
                  <a:pt x="4406" y="2486"/>
                </a:lnTo>
                <a:lnTo>
                  <a:pt x="4406" y="2488"/>
                </a:lnTo>
                <a:lnTo>
                  <a:pt x="4394" y="2498"/>
                </a:lnTo>
                <a:lnTo>
                  <a:pt x="4386" y="2504"/>
                </a:lnTo>
                <a:lnTo>
                  <a:pt x="4380" y="2510"/>
                </a:lnTo>
                <a:lnTo>
                  <a:pt x="4378" y="2514"/>
                </a:lnTo>
                <a:lnTo>
                  <a:pt x="4378" y="2516"/>
                </a:lnTo>
                <a:lnTo>
                  <a:pt x="4378" y="2520"/>
                </a:lnTo>
                <a:lnTo>
                  <a:pt x="4382" y="2524"/>
                </a:lnTo>
                <a:lnTo>
                  <a:pt x="4384" y="2528"/>
                </a:lnTo>
                <a:lnTo>
                  <a:pt x="4390" y="2530"/>
                </a:lnTo>
                <a:lnTo>
                  <a:pt x="4398" y="2530"/>
                </a:lnTo>
                <a:lnTo>
                  <a:pt x="4416" y="2526"/>
                </a:lnTo>
                <a:lnTo>
                  <a:pt x="4426" y="2524"/>
                </a:lnTo>
                <a:lnTo>
                  <a:pt x="4434" y="2524"/>
                </a:lnTo>
                <a:lnTo>
                  <a:pt x="4446" y="2528"/>
                </a:lnTo>
                <a:lnTo>
                  <a:pt x="4452" y="2530"/>
                </a:lnTo>
                <a:lnTo>
                  <a:pt x="4462" y="2532"/>
                </a:lnTo>
                <a:lnTo>
                  <a:pt x="4474" y="2532"/>
                </a:lnTo>
                <a:lnTo>
                  <a:pt x="4490" y="2530"/>
                </a:lnTo>
                <a:lnTo>
                  <a:pt x="4504" y="2528"/>
                </a:lnTo>
                <a:lnTo>
                  <a:pt x="4512" y="2528"/>
                </a:lnTo>
                <a:lnTo>
                  <a:pt x="4514" y="2530"/>
                </a:lnTo>
                <a:lnTo>
                  <a:pt x="4512" y="2532"/>
                </a:lnTo>
                <a:lnTo>
                  <a:pt x="4512" y="2534"/>
                </a:lnTo>
                <a:lnTo>
                  <a:pt x="4514" y="2536"/>
                </a:lnTo>
                <a:lnTo>
                  <a:pt x="4520" y="2538"/>
                </a:lnTo>
                <a:lnTo>
                  <a:pt x="4532" y="2536"/>
                </a:lnTo>
                <a:lnTo>
                  <a:pt x="4544" y="2536"/>
                </a:lnTo>
                <a:lnTo>
                  <a:pt x="4548" y="2538"/>
                </a:lnTo>
                <a:lnTo>
                  <a:pt x="4546" y="2542"/>
                </a:lnTo>
                <a:lnTo>
                  <a:pt x="4540" y="2548"/>
                </a:lnTo>
                <a:lnTo>
                  <a:pt x="4522" y="2560"/>
                </a:lnTo>
                <a:lnTo>
                  <a:pt x="4516" y="2564"/>
                </a:lnTo>
                <a:lnTo>
                  <a:pt x="4514" y="2570"/>
                </a:lnTo>
                <a:lnTo>
                  <a:pt x="4514" y="2574"/>
                </a:lnTo>
                <a:lnTo>
                  <a:pt x="4518" y="2576"/>
                </a:lnTo>
                <a:lnTo>
                  <a:pt x="4522" y="2578"/>
                </a:lnTo>
                <a:lnTo>
                  <a:pt x="4526" y="2578"/>
                </a:lnTo>
                <a:lnTo>
                  <a:pt x="4532" y="2576"/>
                </a:lnTo>
                <a:lnTo>
                  <a:pt x="4540" y="2572"/>
                </a:lnTo>
                <a:lnTo>
                  <a:pt x="4546" y="2566"/>
                </a:lnTo>
                <a:lnTo>
                  <a:pt x="4552" y="2558"/>
                </a:lnTo>
                <a:lnTo>
                  <a:pt x="4558" y="2550"/>
                </a:lnTo>
                <a:lnTo>
                  <a:pt x="4564" y="2546"/>
                </a:lnTo>
                <a:lnTo>
                  <a:pt x="4566" y="2544"/>
                </a:lnTo>
                <a:lnTo>
                  <a:pt x="4570" y="2544"/>
                </a:lnTo>
                <a:lnTo>
                  <a:pt x="4572" y="2542"/>
                </a:lnTo>
                <a:lnTo>
                  <a:pt x="4576" y="2540"/>
                </a:lnTo>
                <a:lnTo>
                  <a:pt x="4578" y="2538"/>
                </a:lnTo>
                <a:lnTo>
                  <a:pt x="4582" y="2530"/>
                </a:lnTo>
                <a:lnTo>
                  <a:pt x="4586" y="2524"/>
                </a:lnTo>
                <a:lnTo>
                  <a:pt x="4590" y="2520"/>
                </a:lnTo>
                <a:lnTo>
                  <a:pt x="4594" y="2518"/>
                </a:lnTo>
                <a:lnTo>
                  <a:pt x="4596" y="2520"/>
                </a:lnTo>
                <a:lnTo>
                  <a:pt x="4598" y="2524"/>
                </a:lnTo>
                <a:lnTo>
                  <a:pt x="4598" y="2530"/>
                </a:lnTo>
                <a:lnTo>
                  <a:pt x="4598" y="2538"/>
                </a:lnTo>
                <a:lnTo>
                  <a:pt x="4594" y="2548"/>
                </a:lnTo>
                <a:lnTo>
                  <a:pt x="4590" y="2564"/>
                </a:lnTo>
                <a:lnTo>
                  <a:pt x="4588" y="2574"/>
                </a:lnTo>
                <a:lnTo>
                  <a:pt x="4588" y="2576"/>
                </a:lnTo>
                <a:lnTo>
                  <a:pt x="4592" y="2576"/>
                </a:lnTo>
                <a:lnTo>
                  <a:pt x="4600" y="2570"/>
                </a:lnTo>
                <a:lnTo>
                  <a:pt x="4606" y="2566"/>
                </a:lnTo>
                <a:lnTo>
                  <a:pt x="4608" y="2566"/>
                </a:lnTo>
                <a:lnTo>
                  <a:pt x="4610" y="2568"/>
                </a:lnTo>
                <a:lnTo>
                  <a:pt x="4612" y="2572"/>
                </a:lnTo>
                <a:lnTo>
                  <a:pt x="4614" y="2576"/>
                </a:lnTo>
                <a:lnTo>
                  <a:pt x="4618" y="2580"/>
                </a:lnTo>
                <a:lnTo>
                  <a:pt x="4624" y="2584"/>
                </a:lnTo>
                <a:lnTo>
                  <a:pt x="4630" y="2586"/>
                </a:lnTo>
                <a:lnTo>
                  <a:pt x="4638" y="2584"/>
                </a:lnTo>
                <a:lnTo>
                  <a:pt x="4642" y="2582"/>
                </a:lnTo>
                <a:lnTo>
                  <a:pt x="4644" y="2580"/>
                </a:lnTo>
                <a:lnTo>
                  <a:pt x="4644" y="2574"/>
                </a:lnTo>
                <a:lnTo>
                  <a:pt x="4644" y="2560"/>
                </a:lnTo>
                <a:lnTo>
                  <a:pt x="4644" y="2550"/>
                </a:lnTo>
                <a:lnTo>
                  <a:pt x="4648" y="2536"/>
                </a:lnTo>
                <a:lnTo>
                  <a:pt x="4650" y="2526"/>
                </a:lnTo>
                <a:lnTo>
                  <a:pt x="4650" y="2522"/>
                </a:lnTo>
                <a:lnTo>
                  <a:pt x="4648" y="2520"/>
                </a:lnTo>
                <a:lnTo>
                  <a:pt x="4644" y="2520"/>
                </a:lnTo>
                <a:lnTo>
                  <a:pt x="4640" y="2522"/>
                </a:lnTo>
                <a:lnTo>
                  <a:pt x="4636" y="2520"/>
                </a:lnTo>
                <a:lnTo>
                  <a:pt x="4636" y="2518"/>
                </a:lnTo>
                <a:lnTo>
                  <a:pt x="4640" y="2510"/>
                </a:lnTo>
                <a:close/>
                <a:moveTo>
                  <a:pt x="3266" y="1234"/>
                </a:moveTo>
                <a:lnTo>
                  <a:pt x="3266" y="1234"/>
                </a:lnTo>
                <a:lnTo>
                  <a:pt x="3276" y="1242"/>
                </a:lnTo>
                <a:lnTo>
                  <a:pt x="3278" y="1244"/>
                </a:lnTo>
                <a:lnTo>
                  <a:pt x="3280" y="1244"/>
                </a:lnTo>
                <a:lnTo>
                  <a:pt x="3284" y="1240"/>
                </a:lnTo>
                <a:lnTo>
                  <a:pt x="3286" y="1234"/>
                </a:lnTo>
                <a:lnTo>
                  <a:pt x="3286" y="1218"/>
                </a:lnTo>
                <a:lnTo>
                  <a:pt x="3282" y="1206"/>
                </a:lnTo>
                <a:lnTo>
                  <a:pt x="3280" y="1204"/>
                </a:lnTo>
                <a:lnTo>
                  <a:pt x="3276" y="1206"/>
                </a:lnTo>
                <a:lnTo>
                  <a:pt x="3272" y="1208"/>
                </a:lnTo>
                <a:lnTo>
                  <a:pt x="3268" y="1210"/>
                </a:lnTo>
                <a:lnTo>
                  <a:pt x="3264" y="1216"/>
                </a:lnTo>
                <a:lnTo>
                  <a:pt x="3262" y="1220"/>
                </a:lnTo>
                <a:lnTo>
                  <a:pt x="3264" y="1228"/>
                </a:lnTo>
                <a:lnTo>
                  <a:pt x="3266" y="1234"/>
                </a:lnTo>
                <a:close/>
                <a:moveTo>
                  <a:pt x="1702" y="940"/>
                </a:moveTo>
                <a:lnTo>
                  <a:pt x="1702" y="940"/>
                </a:lnTo>
                <a:lnTo>
                  <a:pt x="1718" y="944"/>
                </a:lnTo>
                <a:lnTo>
                  <a:pt x="1736" y="950"/>
                </a:lnTo>
                <a:lnTo>
                  <a:pt x="1766" y="960"/>
                </a:lnTo>
                <a:lnTo>
                  <a:pt x="1776" y="966"/>
                </a:lnTo>
                <a:lnTo>
                  <a:pt x="1784" y="972"/>
                </a:lnTo>
                <a:lnTo>
                  <a:pt x="1790" y="978"/>
                </a:lnTo>
                <a:lnTo>
                  <a:pt x="1794" y="984"/>
                </a:lnTo>
                <a:lnTo>
                  <a:pt x="1800" y="996"/>
                </a:lnTo>
                <a:lnTo>
                  <a:pt x="1804" y="1002"/>
                </a:lnTo>
                <a:lnTo>
                  <a:pt x="1808" y="1004"/>
                </a:lnTo>
                <a:lnTo>
                  <a:pt x="1814" y="1006"/>
                </a:lnTo>
                <a:lnTo>
                  <a:pt x="1820" y="1006"/>
                </a:lnTo>
                <a:lnTo>
                  <a:pt x="1832" y="1002"/>
                </a:lnTo>
                <a:lnTo>
                  <a:pt x="1846" y="994"/>
                </a:lnTo>
                <a:lnTo>
                  <a:pt x="1860" y="984"/>
                </a:lnTo>
                <a:lnTo>
                  <a:pt x="1866" y="982"/>
                </a:lnTo>
                <a:lnTo>
                  <a:pt x="1870" y="980"/>
                </a:lnTo>
                <a:lnTo>
                  <a:pt x="1878" y="982"/>
                </a:lnTo>
                <a:lnTo>
                  <a:pt x="1882" y="982"/>
                </a:lnTo>
                <a:lnTo>
                  <a:pt x="1888" y="984"/>
                </a:lnTo>
                <a:lnTo>
                  <a:pt x="1896" y="982"/>
                </a:lnTo>
                <a:lnTo>
                  <a:pt x="1906" y="978"/>
                </a:lnTo>
                <a:lnTo>
                  <a:pt x="1912" y="976"/>
                </a:lnTo>
                <a:lnTo>
                  <a:pt x="1914" y="972"/>
                </a:lnTo>
                <a:lnTo>
                  <a:pt x="1920" y="964"/>
                </a:lnTo>
                <a:lnTo>
                  <a:pt x="1922" y="954"/>
                </a:lnTo>
                <a:lnTo>
                  <a:pt x="1922" y="946"/>
                </a:lnTo>
                <a:lnTo>
                  <a:pt x="1922" y="936"/>
                </a:lnTo>
                <a:lnTo>
                  <a:pt x="1926" y="930"/>
                </a:lnTo>
                <a:lnTo>
                  <a:pt x="1932" y="924"/>
                </a:lnTo>
                <a:lnTo>
                  <a:pt x="1942" y="920"/>
                </a:lnTo>
                <a:lnTo>
                  <a:pt x="1952" y="918"/>
                </a:lnTo>
                <a:lnTo>
                  <a:pt x="1958" y="914"/>
                </a:lnTo>
                <a:lnTo>
                  <a:pt x="1962" y="910"/>
                </a:lnTo>
                <a:lnTo>
                  <a:pt x="1964" y="904"/>
                </a:lnTo>
                <a:lnTo>
                  <a:pt x="1966" y="898"/>
                </a:lnTo>
                <a:lnTo>
                  <a:pt x="1970" y="892"/>
                </a:lnTo>
                <a:lnTo>
                  <a:pt x="1978" y="886"/>
                </a:lnTo>
                <a:lnTo>
                  <a:pt x="1992" y="880"/>
                </a:lnTo>
                <a:lnTo>
                  <a:pt x="2020" y="868"/>
                </a:lnTo>
                <a:lnTo>
                  <a:pt x="2046" y="856"/>
                </a:lnTo>
                <a:lnTo>
                  <a:pt x="2070" y="846"/>
                </a:lnTo>
                <a:lnTo>
                  <a:pt x="2090" y="840"/>
                </a:lnTo>
                <a:lnTo>
                  <a:pt x="2106" y="836"/>
                </a:lnTo>
                <a:lnTo>
                  <a:pt x="2116" y="832"/>
                </a:lnTo>
                <a:lnTo>
                  <a:pt x="2122" y="826"/>
                </a:lnTo>
                <a:lnTo>
                  <a:pt x="2124" y="822"/>
                </a:lnTo>
                <a:lnTo>
                  <a:pt x="2122" y="818"/>
                </a:lnTo>
                <a:lnTo>
                  <a:pt x="2118" y="814"/>
                </a:lnTo>
                <a:lnTo>
                  <a:pt x="2106" y="810"/>
                </a:lnTo>
                <a:lnTo>
                  <a:pt x="2096" y="806"/>
                </a:lnTo>
                <a:lnTo>
                  <a:pt x="2088" y="800"/>
                </a:lnTo>
                <a:lnTo>
                  <a:pt x="2068" y="786"/>
                </a:lnTo>
                <a:lnTo>
                  <a:pt x="2058" y="778"/>
                </a:lnTo>
                <a:lnTo>
                  <a:pt x="2046" y="772"/>
                </a:lnTo>
                <a:lnTo>
                  <a:pt x="2032" y="768"/>
                </a:lnTo>
                <a:lnTo>
                  <a:pt x="2016" y="766"/>
                </a:lnTo>
                <a:lnTo>
                  <a:pt x="2002" y="768"/>
                </a:lnTo>
                <a:lnTo>
                  <a:pt x="1992" y="770"/>
                </a:lnTo>
                <a:lnTo>
                  <a:pt x="1986" y="772"/>
                </a:lnTo>
                <a:lnTo>
                  <a:pt x="1982" y="776"/>
                </a:lnTo>
                <a:lnTo>
                  <a:pt x="1980" y="782"/>
                </a:lnTo>
                <a:lnTo>
                  <a:pt x="1978" y="784"/>
                </a:lnTo>
                <a:lnTo>
                  <a:pt x="1974" y="786"/>
                </a:lnTo>
                <a:lnTo>
                  <a:pt x="1970" y="786"/>
                </a:lnTo>
                <a:lnTo>
                  <a:pt x="1972" y="782"/>
                </a:lnTo>
                <a:lnTo>
                  <a:pt x="1972" y="776"/>
                </a:lnTo>
                <a:lnTo>
                  <a:pt x="1970" y="774"/>
                </a:lnTo>
                <a:lnTo>
                  <a:pt x="1968" y="772"/>
                </a:lnTo>
                <a:lnTo>
                  <a:pt x="1964" y="770"/>
                </a:lnTo>
                <a:lnTo>
                  <a:pt x="1958" y="770"/>
                </a:lnTo>
                <a:lnTo>
                  <a:pt x="1948" y="770"/>
                </a:lnTo>
                <a:lnTo>
                  <a:pt x="1932" y="766"/>
                </a:lnTo>
                <a:lnTo>
                  <a:pt x="1918" y="762"/>
                </a:lnTo>
                <a:lnTo>
                  <a:pt x="1906" y="756"/>
                </a:lnTo>
                <a:lnTo>
                  <a:pt x="1890" y="748"/>
                </a:lnTo>
                <a:lnTo>
                  <a:pt x="1884" y="746"/>
                </a:lnTo>
                <a:lnTo>
                  <a:pt x="1876" y="744"/>
                </a:lnTo>
                <a:lnTo>
                  <a:pt x="1866" y="744"/>
                </a:lnTo>
                <a:lnTo>
                  <a:pt x="1854" y="748"/>
                </a:lnTo>
                <a:lnTo>
                  <a:pt x="1836" y="752"/>
                </a:lnTo>
                <a:lnTo>
                  <a:pt x="1818" y="754"/>
                </a:lnTo>
                <a:lnTo>
                  <a:pt x="1780" y="758"/>
                </a:lnTo>
                <a:lnTo>
                  <a:pt x="1754" y="760"/>
                </a:lnTo>
                <a:lnTo>
                  <a:pt x="1748" y="762"/>
                </a:lnTo>
                <a:lnTo>
                  <a:pt x="1746" y="764"/>
                </a:lnTo>
                <a:lnTo>
                  <a:pt x="1748" y="766"/>
                </a:lnTo>
                <a:lnTo>
                  <a:pt x="1752" y="770"/>
                </a:lnTo>
                <a:lnTo>
                  <a:pt x="1754" y="774"/>
                </a:lnTo>
                <a:lnTo>
                  <a:pt x="1758" y="782"/>
                </a:lnTo>
                <a:lnTo>
                  <a:pt x="1760" y="786"/>
                </a:lnTo>
                <a:lnTo>
                  <a:pt x="1762" y="790"/>
                </a:lnTo>
                <a:lnTo>
                  <a:pt x="1768" y="794"/>
                </a:lnTo>
                <a:lnTo>
                  <a:pt x="1774" y="798"/>
                </a:lnTo>
                <a:lnTo>
                  <a:pt x="1782" y="800"/>
                </a:lnTo>
                <a:lnTo>
                  <a:pt x="1784" y="804"/>
                </a:lnTo>
                <a:lnTo>
                  <a:pt x="1784" y="806"/>
                </a:lnTo>
                <a:lnTo>
                  <a:pt x="1782" y="808"/>
                </a:lnTo>
                <a:lnTo>
                  <a:pt x="1774" y="814"/>
                </a:lnTo>
                <a:lnTo>
                  <a:pt x="1772" y="818"/>
                </a:lnTo>
                <a:lnTo>
                  <a:pt x="1772" y="822"/>
                </a:lnTo>
                <a:lnTo>
                  <a:pt x="1770" y="824"/>
                </a:lnTo>
                <a:lnTo>
                  <a:pt x="1768" y="826"/>
                </a:lnTo>
                <a:lnTo>
                  <a:pt x="1764" y="828"/>
                </a:lnTo>
                <a:lnTo>
                  <a:pt x="1758" y="828"/>
                </a:lnTo>
                <a:lnTo>
                  <a:pt x="1756" y="832"/>
                </a:lnTo>
                <a:lnTo>
                  <a:pt x="1754" y="836"/>
                </a:lnTo>
                <a:lnTo>
                  <a:pt x="1754" y="840"/>
                </a:lnTo>
                <a:lnTo>
                  <a:pt x="1752" y="844"/>
                </a:lnTo>
                <a:lnTo>
                  <a:pt x="1746" y="850"/>
                </a:lnTo>
                <a:lnTo>
                  <a:pt x="1742" y="856"/>
                </a:lnTo>
                <a:lnTo>
                  <a:pt x="1742" y="858"/>
                </a:lnTo>
                <a:lnTo>
                  <a:pt x="1744" y="860"/>
                </a:lnTo>
                <a:lnTo>
                  <a:pt x="1752" y="864"/>
                </a:lnTo>
                <a:lnTo>
                  <a:pt x="1754" y="868"/>
                </a:lnTo>
                <a:lnTo>
                  <a:pt x="1752" y="870"/>
                </a:lnTo>
                <a:lnTo>
                  <a:pt x="1742" y="872"/>
                </a:lnTo>
                <a:lnTo>
                  <a:pt x="1732" y="874"/>
                </a:lnTo>
                <a:lnTo>
                  <a:pt x="1728" y="876"/>
                </a:lnTo>
                <a:lnTo>
                  <a:pt x="1728" y="880"/>
                </a:lnTo>
                <a:lnTo>
                  <a:pt x="1732" y="886"/>
                </a:lnTo>
                <a:lnTo>
                  <a:pt x="1732" y="890"/>
                </a:lnTo>
                <a:lnTo>
                  <a:pt x="1730" y="894"/>
                </a:lnTo>
                <a:lnTo>
                  <a:pt x="1720" y="906"/>
                </a:lnTo>
                <a:lnTo>
                  <a:pt x="1710" y="918"/>
                </a:lnTo>
                <a:lnTo>
                  <a:pt x="1706" y="922"/>
                </a:lnTo>
                <a:lnTo>
                  <a:pt x="1704" y="928"/>
                </a:lnTo>
                <a:lnTo>
                  <a:pt x="1702" y="934"/>
                </a:lnTo>
                <a:lnTo>
                  <a:pt x="1700" y="936"/>
                </a:lnTo>
                <a:lnTo>
                  <a:pt x="1698" y="938"/>
                </a:lnTo>
                <a:lnTo>
                  <a:pt x="1702" y="940"/>
                </a:lnTo>
                <a:close/>
                <a:moveTo>
                  <a:pt x="2646" y="1098"/>
                </a:moveTo>
                <a:lnTo>
                  <a:pt x="2646" y="1098"/>
                </a:lnTo>
                <a:lnTo>
                  <a:pt x="2652" y="1096"/>
                </a:lnTo>
                <a:lnTo>
                  <a:pt x="2656" y="1096"/>
                </a:lnTo>
                <a:lnTo>
                  <a:pt x="2660" y="1100"/>
                </a:lnTo>
                <a:lnTo>
                  <a:pt x="2664" y="1102"/>
                </a:lnTo>
                <a:lnTo>
                  <a:pt x="2670" y="1108"/>
                </a:lnTo>
                <a:lnTo>
                  <a:pt x="2672" y="1108"/>
                </a:lnTo>
                <a:lnTo>
                  <a:pt x="2676" y="1106"/>
                </a:lnTo>
                <a:lnTo>
                  <a:pt x="2680" y="1102"/>
                </a:lnTo>
                <a:lnTo>
                  <a:pt x="2684" y="1104"/>
                </a:lnTo>
                <a:lnTo>
                  <a:pt x="2688" y="1108"/>
                </a:lnTo>
                <a:lnTo>
                  <a:pt x="2692" y="1108"/>
                </a:lnTo>
                <a:lnTo>
                  <a:pt x="2696" y="1110"/>
                </a:lnTo>
                <a:lnTo>
                  <a:pt x="2700" y="1108"/>
                </a:lnTo>
                <a:lnTo>
                  <a:pt x="2704" y="1106"/>
                </a:lnTo>
                <a:lnTo>
                  <a:pt x="2706" y="1104"/>
                </a:lnTo>
                <a:lnTo>
                  <a:pt x="2706" y="1100"/>
                </a:lnTo>
                <a:lnTo>
                  <a:pt x="2706" y="1090"/>
                </a:lnTo>
                <a:lnTo>
                  <a:pt x="2704" y="1078"/>
                </a:lnTo>
                <a:lnTo>
                  <a:pt x="2702" y="1074"/>
                </a:lnTo>
                <a:lnTo>
                  <a:pt x="2698" y="1072"/>
                </a:lnTo>
                <a:lnTo>
                  <a:pt x="2690" y="1074"/>
                </a:lnTo>
                <a:lnTo>
                  <a:pt x="2682" y="1074"/>
                </a:lnTo>
                <a:lnTo>
                  <a:pt x="2678" y="1072"/>
                </a:lnTo>
                <a:lnTo>
                  <a:pt x="2678" y="1070"/>
                </a:lnTo>
                <a:lnTo>
                  <a:pt x="2676" y="1066"/>
                </a:lnTo>
                <a:lnTo>
                  <a:pt x="2676" y="1064"/>
                </a:lnTo>
                <a:lnTo>
                  <a:pt x="2668" y="1064"/>
                </a:lnTo>
                <a:lnTo>
                  <a:pt x="2662" y="1062"/>
                </a:lnTo>
                <a:lnTo>
                  <a:pt x="2654" y="1060"/>
                </a:lnTo>
                <a:lnTo>
                  <a:pt x="2644" y="1054"/>
                </a:lnTo>
                <a:lnTo>
                  <a:pt x="2630" y="1044"/>
                </a:lnTo>
                <a:lnTo>
                  <a:pt x="2624" y="1038"/>
                </a:lnTo>
                <a:lnTo>
                  <a:pt x="2618" y="1036"/>
                </a:lnTo>
                <a:lnTo>
                  <a:pt x="2616" y="1036"/>
                </a:lnTo>
                <a:lnTo>
                  <a:pt x="2616" y="1042"/>
                </a:lnTo>
                <a:lnTo>
                  <a:pt x="2616" y="1044"/>
                </a:lnTo>
                <a:lnTo>
                  <a:pt x="2612" y="1046"/>
                </a:lnTo>
                <a:lnTo>
                  <a:pt x="2602" y="1042"/>
                </a:lnTo>
                <a:lnTo>
                  <a:pt x="2588" y="1036"/>
                </a:lnTo>
                <a:lnTo>
                  <a:pt x="2582" y="1030"/>
                </a:lnTo>
                <a:lnTo>
                  <a:pt x="2578" y="1026"/>
                </a:lnTo>
                <a:lnTo>
                  <a:pt x="2574" y="1020"/>
                </a:lnTo>
                <a:lnTo>
                  <a:pt x="2568" y="1016"/>
                </a:lnTo>
                <a:lnTo>
                  <a:pt x="2560" y="1010"/>
                </a:lnTo>
                <a:lnTo>
                  <a:pt x="2556" y="1006"/>
                </a:lnTo>
                <a:lnTo>
                  <a:pt x="2556" y="1004"/>
                </a:lnTo>
                <a:lnTo>
                  <a:pt x="2556" y="1002"/>
                </a:lnTo>
                <a:lnTo>
                  <a:pt x="2558" y="998"/>
                </a:lnTo>
                <a:lnTo>
                  <a:pt x="2564" y="988"/>
                </a:lnTo>
                <a:lnTo>
                  <a:pt x="2566" y="982"/>
                </a:lnTo>
                <a:lnTo>
                  <a:pt x="2566" y="976"/>
                </a:lnTo>
                <a:lnTo>
                  <a:pt x="2566" y="970"/>
                </a:lnTo>
                <a:lnTo>
                  <a:pt x="2562" y="964"/>
                </a:lnTo>
                <a:lnTo>
                  <a:pt x="2558" y="958"/>
                </a:lnTo>
                <a:lnTo>
                  <a:pt x="2552" y="952"/>
                </a:lnTo>
                <a:lnTo>
                  <a:pt x="2546" y="946"/>
                </a:lnTo>
                <a:lnTo>
                  <a:pt x="2542" y="938"/>
                </a:lnTo>
                <a:lnTo>
                  <a:pt x="2536" y="916"/>
                </a:lnTo>
                <a:lnTo>
                  <a:pt x="2530" y="894"/>
                </a:lnTo>
                <a:lnTo>
                  <a:pt x="2526" y="882"/>
                </a:lnTo>
                <a:lnTo>
                  <a:pt x="2520" y="874"/>
                </a:lnTo>
                <a:lnTo>
                  <a:pt x="2510" y="864"/>
                </a:lnTo>
                <a:lnTo>
                  <a:pt x="2502" y="860"/>
                </a:lnTo>
                <a:lnTo>
                  <a:pt x="2494" y="856"/>
                </a:lnTo>
                <a:lnTo>
                  <a:pt x="2476" y="846"/>
                </a:lnTo>
                <a:lnTo>
                  <a:pt x="2468" y="840"/>
                </a:lnTo>
                <a:lnTo>
                  <a:pt x="2464" y="838"/>
                </a:lnTo>
                <a:lnTo>
                  <a:pt x="2460" y="840"/>
                </a:lnTo>
                <a:lnTo>
                  <a:pt x="2460" y="842"/>
                </a:lnTo>
                <a:lnTo>
                  <a:pt x="2456" y="844"/>
                </a:lnTo>
                <a:lnTo>
                  <a:pt x="2454" y="846"/>
                </a:lnTo>
                <a:lnTo>
                  <a:pt x="2446" y="844"/>
                </a:lnTo>
                <a:lnTo>
                  <a:pt x="2434" y="840"/>
                </a:lnTo>
                <a:lnTo>
                  <a:pt x="2422" y="838"/>
                </a:lnTo>
                <a:lnTo>
                  <a:pt x="2416" y="838"/>
                </a:lnTo>
                <a:lnTo>
                  <a:pt x="2412" y="840"/>
                </a:lnTo>
                <a:lnTo>
                  <a:pt x="2408" y="844"/>
                </a:lnTo>
                <a:lnTo>
                  <a:pt x="2406" y="848"/>
                </a:lnTo>
                <a:lnTo>
                  <a:pt x="2408" y="854"/>
                </a:lnTo>
                <a:lnTo>
                  <a:pt x="2410" y="864"/>
                </a:lnTo>
                <a:lnTo>
                  <a:pt x="2414" y="872"/>
                </a:lnTo>
                <a:lnTo>
                  <a:pt x="2416" y="882"/>
                </a:lnTo>
                <a:lnTo>
                  <a:pt x="2422" y="904"/>
                </a:lnTo>
                <a:lnTo>
                  <a:pt x="2424" y="914"/>
                </a:lnTo>
                <a:lnTo>
                  <a:pt x="2428" y="924"/>
                </a:lnTo>
                <a:lnTo>
                  <a:pt x="2434" y="934"/>
                </a:lnTo>
                <a:lnTo>
                  <a:pt x="2444" y="942"/>
                </a:lnTo>
                <a:lnTo>
                  <a:pt x="2448" y="946"/>
                </a:lnTo>
                <a:lnTo>
                  <a:pt x="2448" y="950"/>
                </a:lnTo>
                <a:lnTo>
                  <a:pt x="2448" y="952"/>
                </a:lnTo>
                <a:lnTo>
                  <a:pt x="2446" y="954"/>
                </a:lnTo>
                <a:lnTo>
                  <a:pt x="2438" y="958"/>
                </a:lnTo>
                <a:lnTo>
                  <a:pt x="2432" y="962"/>
                </a:lnTo>
                <a:lnTo>
                  <a:pt x="2428" y="966"/>
                </a:lnTo>
                <a:lnTo>
                  <a:pt x="2426" y="966"/>
                </a:lnTo>
                <a:lnTo>
                  <a:pt x="2424" y="964"/>
                </a:lnTo>
                <a:lnTo>
                  <a:pt x="2416" y="956"/>
                </a:lnTo>
                <a:lnTo>
                  <a:pt x="2404" y="940"/>
                </a:lnTo>
                <a:lnTo>
                  <a:pt x="2400" y="928"/>
                </a:lnTo>
                <a:lnTo>
                  <a:pt x="2396" y="918"/>
                </a:lnTo>
                <a:lnTo>
                  <a:pt x="2392" y="902"/>
                </a:lnTo>
                <a:lnTo>
                  <a:pt x="2388" y="896"/>
                </a:lnTo>
                <a:lnTo>
                  <a:pt x="2384" y="890"/>
                </a:lnTo>
                <a:lnTo>
                  <a:pt x="2376" y="886"/>
                </a:lnTo>
                <a:lnTo>
                  <a:pt x="2366" y="882"/>
                </a:lnTo>
                <a:lnTo>
                  <a:pt x="2354" y="876"/>
                </a:lnTo>
                <a:lnTo>
                  <a:pt x="2352" y="874"/>
                </a:lnTo>
                <a:lnTo>
                  <a:pt x="2354" y="874"/>
                </a:lnTo>
                <a:lnTo>
                  <a:pt x="2354" y="872"/>
                </a:lnTo>
                <a:lnTo>
                  <a:pt x="2354" y="870"/>
                </a:lnTo>
                <a:lnTo>
                  <a:pt x="2350" y="868"/>
                </a:lnTo>
                <a:lnTo>
                  <a:pt x="2344" y="866"/>
                </a:lnTo>
                <a:lnTo>
                  <a:pt x="2324" y="860"/>
                </a:lnTo>
                <a:lnTo>
                  <a:pt x="2312" y="862"/>
                </a:lnTo>
                <a:lnTo>
                  <a:pt x="2308" y="862"/>
                </a:lnTo>
                <a:lnTo>
                  <a:pt x="2308" y="864"/>
                </a:lnTo>
                <a:lnTo>
                  <a:pt x="2310" y="868"/>
                </a:lnTo>
                <a:lnTo>
                  <a:pt x="2316" y="872"/>
                </a:lnTo>
                <a:lnTo>
                  <a:pt x="2324" y="876"/>
                </a:lnTo>
                <a:lnTo>
                  <a:pt x="2326" y="878"/>
                </a:lnTo>
                <a:lnTo>
                  <a:pt x="2328" y="882"/>
                </a:lnTo>
                <a:lnTo>
                  <a:pt x="2328" y="884"/>
                </a:lnTo>
                <a:lnTo>
                  <a:pt x="2326" y="886"/>
                </a:lnTo>
                <a:lnTo>
                  <a:pt x="2332" y="888"/>
                </a:lnTo>
                <a:lnTo>
                  <a:pt x="2342" y="892"/>
                </a:lnTo>
                <a:lnTo>
                  <a:pt x="2346" y="896"/>
                </a:lnTo>
                <a:lnTo>
                  <a:pt x="2346" y="898"/>
                </a:lnTo>
                <a:lnTo>
                  <a:pt x="2342" y="900"/>
                </a:lnTo>
                <a:lnTo>
                  <a:pt x="2326" y="896"/>
                </a:lnTo>
                <a:lnTo>
                  <a:pt x="2314" y="894"/>
                </a:lnTo>
                <a:lnTo>
                  <a:pt x="2306" y="896"/>
                </a:lnTo>
                <a:lnTo>
                  <a:pt x="2302" y="900"/>
                </a:lnTo>
                <a:lnTo>
                  <a:pt x="2300" y="906"/>
                </a:lnTo>
                <a:lnTo>
                  <a:pt x="2298" y="910"/>
                </a:lnTo>
                <a:lnTo>
                  <a:pt x="2296" y="914"/>
                </a:lnTo>
                <a:lnTo>
                  <a:pt x="2292" y="914"/>
                </a:lnTo>
                <a:lnTo>
                  <a:pt x="2288" y="910"/>
                </a:lnTo>
                <a:lnTo>
                  <a:pt x="2284" y="904"/>
                </a:lnTo>
                <a:lnTo>
                  <a:pt x="2284" y="900"/>
                </a:lnTo>
                <a:lnTo>
                  <a:pt x="2288" y="892"/>
                </a:lnTo>
                <a:lnTo>
                  <a:pt x="2290" y="888"/>
                </a:lnTo>
                <a:lnTo>
                  <a:pt x="2288" y="884"/>
                </a:lnTo>
                <a:lnTo>
                  <a:pt x="2280" y="880"/>
                </a:lnTo>
                <a:lnTo>
                  <a:pt x="2266" y="876"/>
                </a:lnTo>
                <a:lnTo>
                  <a:pt x="2240" y="868"/>
                </a:lnTo>
                <a:lnTo>
                  <a:pt x="2222" y="866"/>
                </a:lnTo>
                <a:lnTo>
                  <a:pt x="2210" y="866"/>
                </a:lnTo>
                <a:lnTo>
                  <a:pt x="2200" y="870"/>
                </a:lnTo>
                <a:lnTo>
                  <a:pt x="2196" y="874"/>
                </a:lnTo>
                <a:lnTo>
                  <a:pt x="2194" y="876"/>
                </a:lnTo>
                <a:lnTo>
                  <a:pt x="2196" y="880"/>
                </a:lnTo>
                <a:lnTo>
                  <a:pt x="2196" y="884"/>
                </a:lnTo>
                <a:lnTo>
                  <a:pt x="2192" y="886"/>
                </a:lnTo>
                <a:lnTo>
                  <a:pt x="2168" y="894"/>
                </a:lnTo>
                <a:lnTo>
                  <a:pt x="2160" y="894"/>
                </a:lnTo>
                <a:lnTo>
                  <a:pt x="2158" y="894"/>
                </a:lnTo>
                <a:lnTo>
                  <a:pt x="2162" y="890"/>
                </a:lnTo>
                <a:lnTo>
                  <a:pt x="2174" y="880"/>
                </a:lnTo>
                <a:lnTo>
                  <a:pt x="2176" y="876"/>
                </a:lnTo>
                <a:lnTo>
                  <a:pt x="2178" y="872"/>
                </a:lnTo>
                <a:lnTo>
                  <a:pt x="2176" y="868"/>
                </a:lnTo>
                <a:lnTo>
                  <a:pt x="2178" y="864"/>
                </a:lnTo>
                <a:lnTo>
                  <a:pt x="2180" y="856"/>
                </a:lnTo>
                <a:lnTo>
                  <a:pt x="2180" y="852"/>
                </a:lnTo>
                <a:lnTo>
                  <a:pt x="2178" y="848"/>
                </a:lnTo>
                <a:lnTo>
                  <a:pt x="2174" y="842"/>
                </a:lnTo>
                <a:lnTo>
                  <a:pt x="2166" y="838"/>
                </a:lnTo>
                <a:lnTo>
                  <a:pt x="2158" y="836"/>
                </a:lnTo>
                <a:lnTo>
                  <a:pt x="2146" y="836"/>
                </a:lnTo>
                <a:lnTo>
                  <a:pt x="2134" y="838"/>
                </a:lnTo>
                <a:lnTo>
                  <a:pt x="2120" y="842"/>
                </a:lnTo>
                <a:lnTo>
                  <a:pt x="2094" y="854"/>
                </a:lnTo>
                <a:lnTo>
                  <a:pt x="2070" y="862"/>
                </a:lnTo>
                <a:lnTo>
                  <a:pt x="2052" y="868"/>
                </a:lnTo>
                <a:lnTo>
                  <a:pt x="2036" y="876"/>
                </a:lnTo>
                <a:lnTo>
                  <a:pt x="2004" y="896"/>
                </a:lnTo>
                <a:lnTo>
                  <a:pt x="1996" y="900"/>
                </a:lnTo>
                <a:lnTo>
                  <a:pt x="1992" y="904"/>
                </a:lnTo>
                <a:lnTo>
                  <a:pt x="1992" y="908"/>
                </a:lnTo>
                <a:lnTo>
                  <a:pt x="1996" y="910"/>
                </a:lnTo>
                <a:lnTo>
                  <a:pt x="2006" y="914"/>
                </a:lnTo>
                <a:lnTo>
                  <a:pt x="2010" y="916"/>
                </a:lnTo>
                <a:lnTo>
                  <a:pt x="2012" y="918"/>
                </a:lnTo>
                <a:lnTo>
                  <a:pt x="2012" y="920"/>
                </a:lnTo>
                <a:lnTo>
                  <a:pt x="2010" y="922"/>
                </a:lnTo>
                <a:lnTo>
                  <a:pt x="2002" y="924"/>
                </a:lnTo>
                <a:lnTo>
                  <a:pt x="1992" y="928"/>
                </a:lnTo>
                <a:lnTo>
                  <a:pt x="1986" y="932"/>
                </a:lnTo>
                <a:lnTo>
                  <a:pt x="1980" y="938"/>
                </a:lnTo>
                <a:lnTo>
                  <a:pt x="1976" y="946"/>
                </a:lnTo>
                <a:lnTo>
                  <a:pt x="1972" y="952"/>
                </a:lnTo>
                <a:lnTo>
                  <a:pt x="1972" y="958"/>
                </a:lnTo>
                <a:lnTo>
                  <a:pt x="1972" y="962"/>
                </a:lnTo>
                <a:lnTo>
                  <a:pt x="1972" y="966"/>
                </a:lnTo>
                <a:lnTo>
                  <a:pt x="1976" y="966"/>
                </a:lnTo>
                <a:lnTo>
                  <a:pt x="1980" y="966"/>
                </a:lnTo>
                <a:lnTo>
                  <a:pt x="1986" y="964"/>
                </a:lnTo>
                <a:lnTo>
                  <a:pt x="1990" y="962"/>
                </a:lnTo>
                <a:lnTo>
                  <a:pt x="1994" y="962"/>
                </a:lnTo>
                <a:lnTo>
                  <a:pt x="1996" y="964"/>
                </a:lnTo>
                <a:lnTo>
                  <a:pt x="1998" y="966"/>
                </a:lnTo>
                <a:lnTo>
                  <a:pt x="2000" y="974"/>
                </a:lnTo>
                <a:lnTo>
                  <a:pt x="2004" y="982"/>
                </a:lnTo>
                <a:lnTo>
                  <a:pt x="2008" y="984"/>
                </a:lnTo>
                <a:lnTo>
                  <a:pt x="2016" y="986"/>
                </a:lnTo>
                <a:lnTo>
                  <a:pt x="2036" y="984"/>
                </a:lnTo>
                <a:lnTo>
                  <a:pt x="2058" y="980"/>
                </a:lnTo>
                <a:lnTo>
                  <a:pt x="2074" y="976"/>
                </a:lnTo>
                <a:lnTo>
                  <a:pt x="2086" y="976"/>
                </a:lnTo>
                <a:lnTo>
                  <a:pt x="2090" y="976"/>
                </a:lnTo>
                <a:lnTo>
                  <a:pt x="2092" y="978"/>
                </a:lnTo>
                <a:lnTo>
                  <a:pt x="2092" y="982"/>
                </a:lnTo>
                <a:lnTo>
                  <a:pt x="2084" y="986"/>
                </a:lnTo>
                <a:lnTo>
                  <a:pt x="2070" y="990"/>
                </a:lnTo>
                <a:lnTo>
                  <a:pt x="2046" y="996"/>
                </a:lnTo>
                <a:lnTo>
                  <a:pt x="2016" y="1002"/>
                </a:lnTo>
                <a:lnTo>
                  <a:pt x="2008" y="1006"/>
                </a:lnTo>
                <a:lnTo>
                  <a:pt x="2004" y="1010"/>
                </a:lnTo>
                <a:lnTo>
                  <a:pt x="2002" y="1014"/>
                </a:lnTo>
                <a:lnTo>
                  <a:pt x="2004" y="1018"/>
                </a:lnTo>
                <a:lnTo>
                  <a:pt x="2008" y="1022"/>
                </a:lnTo>
                <a:lnTo>
                  <a:pt x="2014" y="1028"/>
                </a:lnTo>
                <a:lnTo>
                  <a:pt x="2028" y="1036"/>
                </a:lnTo>
                <a:lnTo>
                  <a:pt x="2036" y="1040"/>
                </a:lnTo>
                <a:lnTo>
                  <a:pt x="2048" y="1042"/>
                </a:lnTo>
                <a:lnTo>
                  <a:pt x="2066" y="1040"/>
                </a:lnTo>
                <a:lnTo>
                  <a:pt x="2082" y="1038"/>
                </a:lnTo>
                <a:lnTo>
                  <a:pt x="2090" y="1040"/>
                </a:lnTo>
                <a:lnTo>
                  <a:pt x="2102" y="1042"/>
                </a:lnTo>
                <a:lnTo>
                  <a:pt x="2124" y="1044"/>
                </a:lnTo>
                <a:lnTo>
                  <a:pt x="2148" y="1042"/>
                </a:lnTo>
                <a:lnTo>
                  <a:pt x="2164" y="1038"/>
                </a:lnTo>
                <a:lnTo>
                  <a:pt x="2180" y="1036"/>
                </a:lnTo>
                <a:lnTo>
                  <a:pt x="2190" y="1038"/>
                </a:lnTo>
                <a:lnTo>
                  <a:pt x="2202" y="1040"/>
                </a:lnTo>
                <a:lnTo>
                  <a:pt x="2220" y="1044"/>
                </a:lnTo>
                <a:lnTo>
                  <a:pt x="2232" y="1044"/>
                </a:lnTo>
                <a:lnTo>
                  <a:pt x="2238" y="1044"/>
                </a:lnTo>
                <a:lnTo>
                  <a:pt x="2248" y="1050"/>
                </a:lnTo>
                <a:lnTo>
                  <a:pt x="2260" y="1056"/>
                </a:lnTo>
                <a:lnTo>
                  <a:pt x="2272" y="1062"/>
                </a:lnTo>
                <a:lnTo>
                  <a:pt x="2276" y="1064"/>
                </a:lnTo>
                <a:lnTo>
                  <a:pt x="2276" y="1066"/>
                </a:lnTo>
                <a:lnTo>
                  <a:pt x="2264" y="1066"/>
                </a:lnTo>
                <a:lnTo>
                  <a:pt x="2252" y="1066"/>
                </a:lnTo>
                <a:lnTo>
                  <a:pt x="2246" y="1066"/>
                </a:lnTo>
                <a:lnTo>
                  <a:pt x="2238" y="1068"/>
                </a:lnTo>
                <a:lnTo>
                  <a:pt x="2218" y="1066"/>
                </a:lnTo>
                <a:lnTo>
                  <a:pt x="2180" y="1064"/>
                </a:lnTo>
                <a:lnTo>
                  <a:pt x="2138" y="1066"/>
                </a:lnTo>
                <a:lnTo>
                  <a:pt x="2096" y="1070"/>
                </a:lnTo>
                <a:lnTo>
                  <a:pt x="2060" y="1076"/>
                </a:lnTo>
                <a:lnTo>
                  <a:pt x="2048" y="1080"/>
                </a:lnTo>
                <a:lnTo>
                  <a:pt x="2042" y="1084"/>
                </a:lnTo>
                <a:lnTo>
                  <a:pt x="2040" y="1088"/>
                </a:lnTo>
                <a:lnTo>
                  <a:pt x="2040" y="1090"/>
                </a:lnTo>
                <a:lnTo>
                  <a:pt x="2044" y="1096"/>
                </a:lnTo>
                <a:lnTo>
                  <a:pt x="2048" y="1104"/>
                </a:lnTo>
                <a:lnTo>
                  <a:pt x="2056" y="1110"/>
                </a:lnTo>
                <a:lnTo>
                  <a:pt x="2072" y="1124"/>
                </a:lnTo>
                <a:lnTo>
                  <a:pt x="2080" y="1130"/>
                </a:lnTo>
                <a:lnTo>
                  <a:pt x="2092" y="1134"/>
                </a:lnTo>
                <a:lnTo>
                  <a:pt x="2108" y="1138"/>
                </a:lnTo>
                <a:lnTo>
                  <a:pt x="2126" y="1138"/>
                </a:lnTo>
                <a:lnTo>
                  <a:pt x="2160" y="1140"/>
                </a:lnTo>
                <a:lnTo>
                  <a:pt x="2184" y="1140"/>
                </a:lnTo>
                <a:lnTo>
                  <a:pt x="2190" y="1140"/>
                </a:lnTo>
                <a:lnTo>
                  <a:pt x="2194" y="1144"/>
                </a:lnTo>
                <a:lnTo>
                  <a:pt x="2194" y="1150"/>
                </a:lnTo>
                <a:lnTo>
                  <a:pt x="2194" y="1154"/>
                </a:lnTo>
                <a:lnTo>
                  <a:pt x="2192" y="1166"/>
                </a:lnTo>
                <a:lnTo>
                  <a:pt x="2192" y="1172"/>
                </a:lnTo>
                <a:lnTo>
                  <a:pt x="2196" y="1178"/>
                </a:lnTo>
                <a:lnTo>
                  <a:pt x="2202" y="1184"/>
                </a:lnTo>
                <a:lnTo>
                  <a:pt x="2208" y="1190"/>
                </a:lnTo>
                <a:lnTo>
                  <a:pt x="2216" y="1194"/>
                </a:lnTo>
                <a:lnTo>
                  <a:pt x="2230" y="1194"/>
                </a:lnTo>
                <a:lnTo>
                  <a:pt x="2254" y="1192"/>
                </a:lnTo>
                <a:lnTo>
                  <a:pt x="2270" y="1192"/>
                </a:lnTo>
                <a:lnTo>
                  <a:pt x="2284" y="1194"/>
                </a:lnTo>
                <a:lnTo>
                  <a:pt x="2294" y="1192"/>
                </a:lnTo>
                <a:lnTo>
                  <a:pt x="2312" y="1188"/>
                </a:lnTo>
                <a:lnTo>
                  <a:pt x="2340" y="1182"/>
                </a:lnTo>
                <a:lnTo>
                  <a:pt x="2370" y="1176"/>
                </a:lnTo>
                <a:lnTo>
                  <a:pt x="2382" y="1172"/>
                </a:lnTo>
                <a:lnTo>
                  <a:pt x="2392" y="1168"/>
                </a:lnTo>
                <a:lnTo>
                  <a:pt x="2398" y="1164"/>
                </a:lnTo>
                <a:lnTo>
                  <a:pt x="2406" y="1162"/>
                </a:lnTo>
                <a:lnTo>
                  <a:pt x="2420" y="1160"/>
                </a:lnTo>
                <a:lnTo>
                  <a:pt x="2434" y="1158"/>
                </a:lnTo>
                <a:lnTo>
                  <a:pt x="2440" y="1156"/>
                </a:lnTo>
                <a:lnTo>
                  <a:pt x="2450" y="1152"/>
                </a:lnTo>
                <a:lnTo>
                  <a:pt x="2456" y="1148"/>
                </a:lnTo>
                <a:lnTo>
                  <a:pt x="2460" y="1144"/>
                </a:lnTo>
                <a:lnTo>
                  <a:pt x="2460" y="1140"/>
                </a:lnTo>
                <a:lnTo>
                  <a:pt x="2460" y="1138"/>
                </a:lnTo>
                <a:lnTo>
                  <a:pt x="2460" y="1134"/>
                </a:lnTo>
                <a:lnTo>
                  <a:pt x="2460" y="1132"/>
                </a:lnTo>
                <a:lnTo>
                  <a:pt x="2464" y="1128"/>
                </a:lnTo>
                <a:lnTo>
                  <a:pt x="2470" y="1126"/>
                </a:lnTo>
                <a:lnTo>
                  <a:pt x="2478" y="1124"/>
                </a:lnTo>
                <a:lnTo>
                  <a:pt x="2482" y="1124"/>
                </a:lnTo>
                <a:lnTo>
                  <a:pt x="2484" y="1126"/>
                </a:lnTo>
                <a:lnTo>
                  <a:pt x="2486" y="1130"/>
                </a:lnTo>
                <a:lnTo>
                  <a:pt x="2484" y="1140"/>
                </a:lnTo>
                <a:lnTo>
                  <a:pt x="2484" y="1146"/>
                </a:lnTo>
                <a:lnTo>
                  <a:pt x="2486" y="1146"/>
                </a:lnTo>
                <a:lnTo>
                  <a:pt x="2488" y="1146"/>
                </a:lnTo>
                <a:lnTo>
                  <a:pt x="2500" y="1146"/>
                </a:lnTo>
                <a:lnTo>
                  <a:pt x="2510" y="1146"/>
                </a:lnTo>
                <a:lnTo>
                  <a:pt x="2524" y="1150"/>
                </a:lnTo>
                <a:lnTo>
                  <a:pt x="2534" y="1152"/>
                </a:lnTo>
                <a:lnTo>
                  <a:pt x="2540" y="1156"/>
                </a:lnTo>
                <a:lnTo>
                  <a:pt x="2538" y="1156"/>
                </a:lnTo>
                <a:lnTo>
                  <a:pt x="2536" y="1158"/>
                </a:lnTo>
                <a:lnTo>
                  <a:pt x="2532" y="1160"/>
                </a:lnTo>
                <a:lnTo>
                  <a:pt x="2532" y="1162"/>
                </a:lnTo>
                <a:lnTo>
                  <a:pt x="2540" y="1164"/>
                </a:lnTo>
                <a:lnTo>
                  <a:pt x="2548" y="1166"/>
                </a:lnTo>
                <a:lnTo>
                  <a:pt x="2552" y="1168"/>
                </a:lnTo>
                <a:lnTo>
                  <a:pt x="2558" y="1166"/>
                </a:lnTo>
                <a:lnTo>
                  <a:pt x="2562" y="1164"/>
                </a:lnTo>
                <a:lnTo>
                  <a:pt x="2566" y="1164"/>
                </a:lnTo>
                <a:lnTo>
                  <a:pt x="2572" y="1164"/>
                </a:lnTo>
                <a:lnTo>
                  <a:pt x="2582" y="1166"/>
                </a:lnTo>
                <a:lnTo>
                  <a:pt x="2600" y="1170"/>
                </a:lnTo>
                <a:lnTo>
                  <a:pt x="2606" y="1170"/>
                </a:lnTo>
                <a:lnTo>
                  <a:pt x="2610" y="1170"/>
                </a:lnTo>
                <a:lnTo>
                  <a:pt x="2618" y="1172"/>
                </a:lnTo>
                <a:lnTo>
                  <a:pt x="2624" y="1172"/>
                </a:lnTo>
                <a:lnTo>
                  <a:pt x="2630" y="1172"/>
                </a:lnTo>
                <a:lnTo>
                  <a:pt x="2638" y="1166"/>
                </a:lnTo>
                <a:lnTo>
                  <a:pt x="2646" y="1160"/>
                </a:lnTo>
                <a:lnTo>
                  <a:pt x="2650" y="1158"/>
                </a:lnTo>
                <a:lnTo>
                  <a:pt x="2656" y="1158"/>
                </a:lnTo>
                <a:lnTo>
                  <a:pt x="2664" y="1156"/>
                </a:lnTo>
                <a:lnTo>
                  <a:pt x="2670" y="1152"/>
                </a:lnTo>
                <a:lnTo>
                  <a:pt x="2672" y="1148"/>
                </a:lnTo>
                <a:lnTo>
                  <a:pt x="2672" y="1146"/>
                </a:lnTo>
                <a:lnTo>
                  <a:pt x="2670" y="1142"/>
                </a:lnTo>
                <a:lnTo>
                  <a:pt x="2666" y="1138"/>
                </a:lnTo>
                <a:lnTo>
                  <a:pt x="2662" y="1136"/>
                </a:lnTo>
                <a:lnTo>
                  <a:pt x="2660" y="1134"/>
                </a:lnTo>
                <a:lnTo>
                  <a:pt x="2662" y="1128"/>
                </a:lnTo>
                <a:lnTo>
                  <a:pt x="2664" y="1126"/>
                </a:lnTo>
                <a:lnTo>
                  <a:pt x="2662" y="1124"/>
                </a:lnTo>
                <a:lnTo>
                  <a:pt x="2658" y="1122"/>
                </a:lnTo>
                <a:lnTo>
                  <a:pt x="2652" y="1122"/>
                </a:lnTo>
                <a:lnTo>
                  <a:pt x="2644" y="1124"/>
                </a:lnTo>
                <a:lnTo>
                  <a:pt x="2630" y="1132"/>
                </a:lnTo>
                <a:lnTo>
                  <a:pt x="2620" y="1136"/>
                </a:lnTo>
                <a:lnTo>
                  <a:pt x="2618" y="1136"/>
                </a:lnTo>
                <a:lnTo>
                  <a:pt x="2620" y="1132"/>
                </a:lnTo>
                <a:lnTo>
                  <a:pt x="2622" y="1126"/>
                </a:lnTo>
                <a:lnTo>
                  <a:pt x="2620" y="1122"/>
                </a:lnTo>
                <a:lnTo>
                  <a:pt x="2616" y="1118"/>
                </a:lnTo>
                <a:lnTo>
                  <a:pt x="2612" y="1116"/>
                </a:lnTo>
                <a:lnTo>
                  <a:pt x="2604" y="1112"/>
                </a:lnTo>
                <a:lnTo>
                  <a:pt x="2600" y="1110"/>
                </a:lnTo>
                <a:lnTo>
                  <a:pt x="2602" y="1108"/>
                </a:lnTo>
                <a:lnTo>
                  <a:pt x="2604" y="1108"/>
                </a:lnTo>
                <a:lnTo>
                  <a:pt x="2608" y="1108"/>
                </a:lnTo>
                <a:lnTo>
                  <a:pt x="2620" y="1112"/>
                </a:lnTo>
                <a:lnTo>
                  <a:pt x="2632" y="1116"/>
                </a:lnTo>
                <a:lnTo>
                  <a:pt x="2636" y="1118"/>
                </a:lnTo>
                <a:lnTo>
                  <a:pt x="2640" y="1116"/>
                </a:lnTo>
                <a:lnTo>
                  <a:pt x="2644" y="1112"/>
                </a:lnTo>
                <a:lnTo>
                  <a:pt x="2640" y="1108"/>
                </a:lnTo>
                <a:lnTo>
                  <a:pt x="2638" y="1106"/>
                </a:lnTo>
                <a:lnTo>
                  <a:pt x="2638" y="1104"/>
                </a:lnTo>
                <a:lnTo>
                  <a:pt x="2640" y="1102"/>
                </a:lnTo>
                <a:lnTo>
                  <a:pt x="2646" y="1098"/>
                </a:lnTo>
                <a:close/>
                <a:moveTo>
                  <a:pt x="2506" y="806"/>
                </a:moveTo>
                <a:lnTo>
                  <a:pt x="2506" y="806"/>
                </a:lnTo>
                <a:lnTo>
                  <a:pt x="2492" y="808"/>
                </a:lnTo>
                <a:lnTo>
                  <a:pt x="2480" y="812"/>
                </a:lnTo>
                <a:lnTo>
                  <a:pt x="2470" y="814"/>
                </a:lnTo>
                <a:lnTo>
                  <a:pt x="2464" y="818"/>
                </a:lnTo>
                <a:lnTo>
                  <a:pt x="2460" y="822"/>
                </a:lnTo>
                <a:lnTo>
                  <a:pt x="2460" y="824"/>
                </a:lnTo>
                <a:lnTo>
                  <a:pt x="2462" y="828"/>
                </a:lnTo>
                <a:lnTo>
                  <a:pt x="2468" y="830"/>
                </a:lnTo>
                <a:lnTo>
                  <a:pt x="2480" y="834"/>
                </a:lnTo>
                <a:lnTo>
                  <a:pt x="2488" y="836"/>
                </a:lnTo>
                <a:lnTo>
                  <a:pt x="2492" y="840"/>
                </a:lnTo>
                <a:lnTo>
                  <a:pt x="2494" y="846"/>
                </a:lnTo>
                <a:lnTo>
                  <a:pt x="2498" y="850"/>
                </a:lnTo>
                <a:lnTo>
                  <a:pt x="2504" y="856"/>
                </a:lnTo>
                <a:lnTo>
                  <a:pt x="2514" y="862"/>
                </a:lnTo>
                <a:lnTo>
                  <a:pt x="2524" y="872"/>
                </a:lnTo>
                <a:lnTo>
                  <a:pt x="2530" y="874"/>
                </a:lnTo>
                <a:lnTo>
                  <a:pt x="2530" y="870"/>
                </a:lnTo>
                <a:lnTo>
                  <a:pt x="2532" y="868"/>
                </a:lnTo>
                <a:lnTo>
                  <a:pt x="2534" y="866"/>
                </a:lnTo>
                <a:lnTo>
                  <a:pt x="2540" y="862"/>
                </a:lnTo>
                <a:lnTo>
                  <a:pt x="2546" y="852"/>
                </a:lnTo>
                <a:lnTo>
                  <a:pt x="2560" y="830"/>
                </a:lnTo>
                <a:lnTo>
                  <a:pt x="2562" y="826"/>
                </a:lnTo>
                <a:lnTo>
                  <a:pt x="2562" y="822"/>
                </a:lnTo>
                <a:lnTo>
                  <a:pt x="2560" y="818"/>
                </a:lnTo>
                <a:lnTo>
                  <a:pt x="2554" y="816"/>
                </a:lnTo>
                <a:lnTo>
                  <a:pt x="2546" y="812"/>
                </a:lnTo>
                <a:lnTo>
                  <a:pt x="2540" y="808"/>
                </a:lnTo>
                <a:lnTo>
                  <a:pt x="2530" y="806"/>
                </a:lnTo>
                <a:lnTo>
                  <a:pt x="2506" y="806"/>
                </a:lnTo>
                <a:close/>
                <a:moveTo>
                  <a:pt x="4290" y="1312"/>
                </a:moveTo>
                <a:lnTo>
                  <a:pt x="4290" y="1312"/>
                </a:lnTo>
                <a:lnTo>
                  <a:pt x="4284" y="1304"/>
                </a:lnTo>
                <a:lnTo>
                  <a:pt x="4280" y="1300"/>
                </a:lnTo>
                <a:lnTo>
                  <a:pt x="4274" y="1296"/>
                </a:lnTo>
                <a:lnTo>
                  <a:pt x="4268" y="1296"/>
                </a:lnTo>
                <a:lnTo>
                  <a:pt x="4256" y="1296"/>
                </a:lnTo>
                <a:lnTo>
                  <a:pt x="4246" y="1300"/>
                </a:lnTo>
                <a:lnTo>
                  <a:pt x="4236" y="1304"/>
                </a:lnTo>
                <a:lnTo>
                  <a:pt x="4230" y="1304"/>
                </a:lnTo>
                <a:lnTo>
                  <a:pt x="4228" y="1304"/>
                </a:lnTo>
                <a:lnTo>
                  <a:pt x="4228" y="1302"/>
                </a:lnTo>
                <a:lnTo>
                  <a:pt x="4230" y="1292"/>
                </a:lnTo>
                <a:lnTo>
                  <a:pt x="4232" y="1282"/>
                </a:lnTo>
                <a:lnTo>
                  <a:pt x="4232" y="1280"/>
                </a:lnTo>
                <a:lnTo>
                  <a:pt x="4230" y="1278"/>
                </a:lnTo>
                <a:lnTo>
                  <a:pt x="4224" y="1278"/>
                </a:lnTo>
                <a:lnTo>
                  <a:pt x="4216" y="1280"/>
                </a:lnTo>
                <a:lnTo>
                  <a:pt x="4202" y="1284"/>
                </a:lnTo>
                <a:lnTo>
                  <a:pt x="4200" y="1284"/>
                </a:lnTo>
                <a:lnTo>
                  <a:pt x="4198" y="1282"/>
                </a:lnTo>
                <a:lnTo>
                  <a:pt x="4200" y="1276"/>
                </a:lnTo>
                <a:lnTo>
                  <a:pt x="4202" y="1268"/>
                </a:lnTo>
                <a:lnTo>
                  <a:pt x="4202" y="1264"/>
                </a:lnTo>
                <a:lnTo>
                  <a:pt x="4200" y="1258"/>
                </a:lnTo>
                <a:lnTo>
                  <a:pt x="4196" y="1254"/>
                </a:lnTo>
                <a:lnTo>
                  <a:pt x="4182" y="1248"/>
                </a:lnTo>
                <a:lnTo>
                  <a:pt x="4162" y="1234"/>
                </a:lnTo>
                <a:lnTo>
                  <a:pt x="4150" y="1228"/>
                </a:lnTo>
                <a:lnTo>
                  <a:pt x="4136" y="1224"/>
                </a:lnTo>
                <a:lnTo>
                  <a:pt x="4124" y="1224"/>
                </a:lnTo>
                <a:lnTo>
                  <a:pt x="4112" y="1224"/>
                </a:lnTo>
                <a:lnTo>
                  <a:pt x="4100" y="1224"/>
                </a:lnTo>
                <a:lnTo>
                  <a:pt x="4090" y="1222"/>
                </a:lnTo>
                <a:lnTo>
                  <a:pt x="4084" y="1216"/>
                </a:lnTo>
                <a:lnTo>
                  <a:pt x="4082" y="1214"/>
                </a:lnTo>
                <a:lnTo>
                  <a:pt x="4080" y="1208"/>
                </a:lnTo>
                <a:lnTo>
                  <a:pt x="4080" y="1204"/>
                </a:lnTo>
                <a:lnTo>
                  <a:pt x="4076" y="1200"/>
                </a:lnTo>
                <a:lnTo>
                  <a:pt x="4072" y="1196"/>
                </a:lnTo>
                <a:lnTo>
                  <a:pt x="4066" y="1194"/>
                </a:lnTo>
                <a:lnTo>
                  <a:pt x="4054" y="1192"/>
                </a:lnTo>
                <a:lnTo>
                  <a:pt x="4040" y="1192"/>
                </a:lnTo>
                <a:lnTo>
                  <a:pt x="4030" y="1192"/>
                </a:lnTo>
                <a:lnTo>
                  <a:pt x="4024" y="1192"/>
                </a:lnTo>
                <a:lnTo>
                  <a:pt x="4022" y="1190"/>
                </a:lnTo>
                <a:lnTo>
                  <a:pt x="4022" y="1188"/>
                </a:lnTo>
                <a:lnTo>
                  <a:pt x="4032" y="1182"/>
                </a:lnTo>
                <a:lnTo>
                  <a:pt x="4038" y="1178"/>
                </a:lnTo>
                <a:lnTo>
                  <a:pt x="4040" y="1172"/>
                </a:lnTo>
                <a:lnTo>
                  <a:pt x="4042" y="1168"/>
                </a:lnTo>
                <a:lnTo>
                  <a:pt x="4042" y="1164"/>
                </a:lnTo>
                <a:lnTo>
                  <a:pt x="4040" y="1156"/>
                </a:lnTo>
                <a:lnTo>
                  <a:pt x="4036" y="1150"/>
                </a:lnTo>
                <a:lnTo>
                  <a:pt x="4030" y="1144"/>
                </a:lnTo>
                <a:lnTo>
                  <a:pt x="4028" y="1142"/>
                </a:lnTo>
                <a:lnTo>
                  <a:pt x="4032" y="1140"/>
                </a:lnTo>
                <a:lnTo>
                  <a:pt x="4042" y="1142"/>
                </a:lnTo>
                <a:lnTo>
                  <a:pt x="4056" y="1144"/>
                </a:lnTo>
                <a:lnTo>
                  <a:pt x="4068" y="1144"/>
                </a:lnTo>
                <a:lnTo>
                  <a:pt x="4078" y="1142"/>
                </a:lnTo>
                <a:lnTo>
                  <a:pt x="4084" y="1140"/>
                </a:lnTo>
                <a:lnTo>
                  <a:pt x="4084" y="1138"/>
                </a:lnTo>
                <a:lnTo>
                  <a:pt x="4084" y="1136"/>
                </a:lnTo>
                <a:lnTo>
                  <a:pt x="4078" y="1130"/>
                </a:lnTo>
                <a:lnTo>
                  <a:pt x="4066" y="1126"/>
                </a:lnTo>
                <a:lnTo>
                  <a:pt x="4046" y="1122"/>
                </a:lnTo>
                <a:lnTo>
                  <a:pt x="4018" y="1116"/>
                </a:lnTo>
                <a:lnTo>
                  <a:pt x="4016" y="1116"/>
                </a:lnTo>
                <a:lnTo>
                  <a:pt x="4016" y="1114"/>
                </a:lnTo>
                <a:lnTo>
                  <a:pt x="4020" y="1112"/>
                </a:lnTo>
                <a:lnTo>
                  <a:pt x="4040" y="1110"/>
                </a:lnTo>
                <a:lnTo>
                  <a:pt x="4052" y="1106"/>
                </a:lnTo>
                <a:lnTo>
                  <a:pt x="4062" y="1102"/>
                </a:lnTo>
                <a:lnTo>
                  <a:pt x="4064" y="1098"/>
                </a:lnTo>
                <a:lnTo>
                  <a:pt x="4066" y="1094"/>
                </a:lnTo>
                <a:lnTo>
                  <a:pt x="4066" y="1092"/>
                </a:lnTo>
                <a:lnTo>
                  <a:pt x="4066" y="1088"/>
                </a:lnTo>
                <a:lnTo>
                  <a:pt x="4062" y="1082"/>
                </a:lnTo>
                <a:lnTo>
                  <a:pt x="4054" y="1074"/>
                </a:lnTo>
                <a:lnTo>
                  <a:pt x="4044" y="1070"/>
                </a:lnTo>
                <a:lnTo>
                  <a:pt x="4036" y="1066"/>
                </a:lnTo>
                <a:lnTo>
                  <a:pt x="4026" y="1066"/>
                </a:lnTo>
                <a:lnTo>
                  <a:pt x="4020" y="1068"/>
                </a:lnTo>
                <a:lnTo>
                  <a:pt x="4014" y="1070"/>
                </a:lnTo>
                <a:lnTo>
                  <a:pt x="4004" y="1074"/>
                </a:lnTo>
                <a:lnTo>
                  <a:pt x="3988" y="1074"/>
                </a:lnTo>
                <a:lnTo>
                  <a:pt x="3982" y="1072"/>
                </a:lnTo>
                <a:lnTo>
                  <a:pt x="3980" y="1070"/>
                </a:lnTo>
                <a:lnTo>
                  <a:pt x="3982" y="1066"/>
                </a:lnTo>
                <a:lnTo>
                  <a:pt x="3994" y="1062"/>
                </a:lnTo>
                <a:lnTo>
                  <a:pt x="4014" y="1054"/>
                </a:lnTo>
                <a:lnTo>
                  <a:pt x="4020" y="1052"/>
                </a:lnTo>
                <a:lnTo>
                  <a:pt x="4022" y="1050"/>
                </a:lnTo>
                <a:lnTo>
                  <a:pt x="4018" y="1046"/>
                </a:lnTo>
                <a:lnTo>
                  <a:pt x="4012" y="1042"/>
                </a:lnTo>
                <a:lnTo>
                  <a:pt x="3984" y="1030"/>
                </a:lnTo>
                <a:lnTo>
                  <a:pt x="3966" y="1024"/>
                </a:lnTo>
                <a:lnTo>
                  <a:pt x="3952" y="1022"/>
                </a:lnTo>
                <a:lnTo>
                  <a:pt x="3942" y="1024"/>
                </a:lnTo>
                <a:lnTo>
                  <a:pt x="3934" y="1028"/>
                </a:lnTo>
                <a:lnTo>
                  <a:pt x="3930" y="1030"/>
                </a:lnTo>
                <a:lnTo>
                  <a:pt x="3926" y="1030"/>
                </a:lnTo>
                <a:lnTo>
                  <a:pt x="3926" y="1026"/>
                </a:lnTo>
                <a:lnTo>
                  <a:pt x="3928" y="1018"/>
                </a:lnTo>
                <a:lnTo>
                  <a:pt x="3928" y="1008"/>
                </a:lnTo>
                <a:lnTo>
                  <a:pt x="3926" y="1004"/>
                </a:lnTo>
                <a:lnTo>
                  <a:pt x="3922" y="1002"/>
                </a:lnTo>
                <a:lnTo>
                  <a:pt x="3916" y="1002"/>
                </a:lnTo>
                <a:lnTo>
                  <a:pt x="3908" y="1004"/>
                </a:lnTo>
                <a:lnTo>
                  <a:pt x="3904" y="1002"/>
                </a:lnTo>
                <a:lnTo>
                  <a:pt x="3904" y="996"/>
                </a:lnTo>
                <a:lnTo>
                  <a:pt x="3902" y="988"/>
                </a:lnTo>
                <a:lnTo>
                  <a:pt x="3896" y="982"/>
                </a:lnTo>
                <a:lnTo>
                  <a:pt x="3888" y="974"/>
                </a:lnTo>
                <a:lnTo>
                  <a:pt x="3880" y="970"/>
                </a:lnTo>
                <a:lnTo>
                  <a:pt x="3868" y="968"/>
                </a:lnTo>
                <a:lnTo>
                  <a:pt x="3858" y="968"/>
                </a:lnTo>
                <a:lnTo>
                  <a:pt x="3846" y="972"/>
                </a:lnTo>
                <a:lnTo>
                  <a:pt x="3836" y="980"/>
                </a:lnTo>
                <a:lnTo>
                  <a:pt x="3826" y="986"/>
                </a:lnTo>
                <a:lnTo>
                  <a:pt x="3820" y="988"/>
                </a:lnTo>
                <a:lnTo>
                  <a:pt x="3814" y="988"/>
                </a:lnTo>
                <a:lnTo>
                  <a:pt x="3810" y="982"/>
                </a:lnTo>
                <a:lnTo>
                  <a:pt x="3806" y="976"/>
                </a:lnTo>
                <a:lnTo>
                  <a:pt x="3802" y="966"/>
                </a:lnTo>
                <a:lnTo>
                  <a:pt x="3792" y="944"/>
                </a:lnTo>
                <a:lnTo>
                  <a:pt x="3788" y="936"/>
                </a:lnTo>
                <a:lnTo>
                  <a:pt x="3784" y="932"/>
                </a:lnTo>
                <a:lnTo>
                  <a:pt x="3778" y="930"/>
                </a:lnTo>
                <a:lnTo>
                  <a:pt x="3774" y="932"/>
                </a:lnTo>
                <a:lnTo>
                  <a:pt x="3768" y="932"/>
                </a:lnTo>
                <a:lnTo>
                  <a:pt x="3762" y="930"/>
                </a:lnTo>
                <a:lnTo>
                  <a:pt x="3758" y="926"/>
                </a:lnTo>
                <a:lnTo>
                  <a:pt x="3750" y="918"/>
                </a:lnTo>
                <a:lnTo>
                  <a:pt x="3744" y="908"/>
                </a:lnTo>
                <a:lnTo>
                  <a:pt x="3736" y="902"/>
                </a:lnTo>
                <a:lnTo>
                  <a:pt x="3726" y="898"/>
                </a:lnTo>
                <a:lnTo>
                  <a:pt x="3718" y="896"/>
                </a:lnTo>
                <a:lnTo>
                  <a:pt x="3700" y="896"/>
                </a:lnTo>
                <a:lnTo>
                  <a:pt x="3692" y="894"/>
                </a:lnTo>
                <a:lnTo>
                  <a:pt x="3686" y="892"/>
                </a:lnTo>
                <a:lnTo>
                  <a:pt x="3668" y="884"/>
                </a:lnTo>
                <a:lnTo>
                  <a:pt x="3658" y="882"/>
                </a:lnTo>
                <a:lnTo>
                  <a:pt x="3646" y="880"/>
                </a:lnTo>
                <a:lnTo>
                  <a:pt x="3636" y="882"/>
                </a:lnTo>
                <a:lnTo>
                  <a:pt x="3624" y="884"/>
                </a:lnTo>
                <a:lnTo>
                  <a:pt x="3614" y="892"/>
                </a:lnTo>
                <a:lnTo>
                  <a:pt x="3606" y="904"/>
                </a:lnTo>
                <a:lnTo>
                  <a:pt x="3604" y="908"/>
                </a:lnTo>
                <a:lnTo>
                  <a:pt x="3600" y="912"/>
                </a:lnTo>
                <a:lnTo>
                  <a:pt x="3596" y="914"/>
                </a:lnTo>
                <a:lnTo>
                  <a:pt x="3592" y="916"/>
                </a:lnTo>
                <a:lnTo>
                  <a:pt x="3584" y="914"/>
                </a:lnTo>
                <a:lnTo>
                  <a:pt x="3578" y="908"/>
                </a:lnTo>
                <a:lnTo>
                  <a:pt x="3570" y="904"/>
                </a:lnTo>
                <a:lnTo>
                  <a:pt x="3560" y="900"/>
                </a:lnTo>
                <a:lnTo>
                  <a:pt x="3556" y="900"/>
                </a:lnTo>
                <a:lnTo>
                  <a:pt x="3552" y="900"/>
                </a:lnTo>
                <a:lnTo>
                  <a:pt x="3548" y="902"/>
                </a:lnTo>
                <a:lnTo>
                  <a:pt x="3544" y="906"/>
                </a:lnTo>
                <a:lnTo>
                  <a:pt x="3536" y="916"/>
                </a:lnTo>
                <a:lnTo>
                  <a:pt x="3528" y="922"/>
                </a:lnTo>
                <a:lnTo>
                  <a:pt x="3520" y="926"/>
                </a:lnTo>
                <a:lnTo>
                  <a:pt x="3516" y="928"/>
                </a:lnTo>
                <a:lnTo>
                  <a:pt x="3512" y="930"/>
                </a:lnTo>
                <a:lnTo>
                  <a:pt x="3510" y="928"/>
                </a:lnTo>
                <a:lnTo>
                  <a:pt x="3512" y="922"/>
                </a:lnTo>
                <a:lnTo>
                  <a:pt x="3518" y="916"/>
                </a:lnTo>
                <a:lnTo>
                  <a:pt x="3522" y="908"/>
                </a:lnTo>
                <a:lnTo>
                  <a:pt x="3526" y="898"/>
                </a:lnTo>
                <a:lnTo>
                  <a:pt x="3528" y="888"/>
                </a:lnTo>
                <a:lnTo>
                  <a:pt x="3528" y="878"/>
                </a:lnTo>
                <a:lnTo>
                  <a:pt x="3526" y="870"/>
                </a:lnTo>
                <a:lnTo>
                  <a:pt x="3522" y="862"/>
                </a:lnTo>
                <a:lnTo>
                  <a:pt x="3516" y="856"/>
                </a:lnTo>
                <a:lnTo>
                  <a:pt x="3508" y="850"/>
                </a:lnTo>
                <a:lnTo>
                  <a:pt x="3500" y="848"/>
                </a:lnTo>
                <a:lnTo>
                  <a:pt x="3498" y="842"/>
                </a:lnTo>
                <a:lnTo>
                  <a:pt x="3496" y="836"/>
                </a:lnTo>
                <a:lnTo>
                  <a:pt x="3494" y="828"/>
                </a:lnTo>
                <a:lnTo>
                  <a:pt x="3494" y="822"/>
                </a:lnTo>
                <a:lnTo>
                  <a:pt x="3492" y="816"/>
                </a:lnTo>
                <a:lnTo>
                  <a:pt x="3488" y="812"/>
                </a:lnTo>
                <a:lnTo>
                  <a:pt x="3480" y="808"/>
                </a:lnTo>
                <a:lnTo>
                  <a:pt x="3466" y="808"/>
                </a:lnTo>
                <a:lnTo>
                  <a:pt x="3446" y="808"/>
                </a:lnTo>
                <a:lnTo>
                  <a:pt x="3424" y="810"/>
                </a:lnTo>
                <a:lnTo>
                  <a:pt x="3400" y="816"/>
                </a:lnTo>
                <a:lnTo>
                  <a:pt x="3376" y="822"/>
                </a:lnTo>
                <a:lnTo>
                  <a:pt x="3358" y="830"/>
                </a:lnTo>
                <a:lnTo>
                  <a:pt x="3350" y="834"/>
                </a:lnTo>
                <a:lnTo>
                  <a:pt x="3344" y="840"/>
                </a:lnTo>
                <a:lnTo>
                  <a:pt x="3340" y="846"/>
                </a:lnTo>
                <a:lnTo>
                  <a:pt x="3340" y="854"/>
                </a:lnTo>
                <a:lnTo>
                  <a:pt x="3338" y="858"/>
                </a:lnTo>
                <a:lnTo>
                  <a:pt x="3336" y="864"/>
                </a:lnTo>
                <a:lnTo>
                  <a:pt x="3334" y="866"/>
                </a:lnTo>
                <a:lnTo>
                  <a:pt x="3332" y="868"/>
                </a:lnTo>
                <a:lnTo>
                  <a:pt x="3326" y="868"/>
                </a:lnTo>
                <a:lnTo>
                  <a:pt x="3320" y="868"/>
                </a:lnTo>
                <a:lnTo>
                  <a:pt x="3314" y="868"/>
                </a:lnTo>
                <a:lnTo>
                  <a:pt x="3312" y="870"/>
                </a:lnTo>
                <a:lnTo>
                  <a:pt x="3312" y="872"/>
                </a:lnTo>
                <a:lnTo>
                  <a:pt x="3314" y="880"/>
                </a:lnTo>
                <a:lnTo>
                  <a:pt x="3322" y="898"/>
                </a:lnTo>
                <a:lnTo>
                  <a:pt x="3328" y="914"/>
                </a:lnTo>
                <a:lnTo>
                  <a:pt x="3330" y="920"/>
                </a:lnTo>
                <a:lnTo>
                  <a:pt x="3330" y="924"/>
                </a:lnTo>
                <a:lnTo>
                  <a:pt x="3328" y="926"/>
                </a:lnTo>
                <a:lnTo>
                  <a:pt x="3326" y="928"/>
                </a:lnTo>
                <a:lnTo>
                  <a:pt x="3320" y="930"/>
                </a:lnTo>
                <a:lnTo>
                  <a:pt x="3314" y="930"/>
                </a:lnTo>
                <a:lnTo>
                  <a:pt x="3310" y="932"/>
                </a:lnTo>
                <a:lnTo>
                  <a:pt x="3308" y="934"/>
                </a:lnTo>
                <a:lnTo>
                  <a:pt x="3310" y="936"/>
                </a:lnTo>
                <a:lnTo>
                  <a:pt x="3316" y="946"/>
                </a:lnTo>
                <a:lnTo>
                  <a:pt x="3324" y="956"/>
                </a:lnTo>
                <a:lnTo>
                  <a:pt x="3334" y="960"/>
                </a:lnTo>
                <a:lnTo>
                  <a:pt x="3340" y="962"/>
                </a:lnTo>
                <a:lnTo>
                  <a:pt x="3348" y="962"/>
                </a:lnTo>
                <a:lnTo>
                  <a:pt x="3354" y="962"/>
                </a:lnTo>
                <a:lnTo>
                  <a:pt x="3358" y="962"/>
                </a:lnTo>
                <a:lnTo>
                  <a:pt x="3362" y="966"/>
                </a:lnTo>
                <a:lnTo>
                  <a:pt x="3364" y="974"/>
                </a:lnTo>
                <a:lnTo>
                  <a:pt x="3362" y="978"/>
                </a:lnTo>
                <a:lnTo>
                  <a:pt x="3360" y="980"/>
                </a:lnTo>
                <a:lnTo>
                  <a:pt x="3356" y="982"/>
                </a:lnTo>
                <a:lnTo>
                  <a:pt x="3350" y="982"/>
                </a:lnTo>
                <a:lnTo>
                  <a:pt x="3336" y="978"/>
                </a:lnTo>
                <a:lnTo>
                  <a:pt x="3320" y="970"/>
                </a:lnTo>
                <a:lnTo>
                  <a:pt x="3304" y="960"/>
                </a:lnTo>
                <a:lnTo>
                  <a:pt x="3294" y="948"/>
                </a:lnTo>
                <a:lnTo>
                  <a:pt x="3290" y="940"/>
                </a:lnTo>
                <a:lnTo>
                  <a:pt x="3288" y="934"/>
                </a:lnTo>
                <a:lnTo>
                  <a:pt x="3288" y="926"/>
                </a:lnTo>
                <a:lnTo>
                  <a:pt x="3290" y="920"/>
                </a:lnTo>
                <a:lnTo>
                  <a:pt x="3294" y="908"/>
                </a:lnTo>
                <a:lnTo>
                  <a:pt x="3294" y="900"/>
                </a:lnTo>
                <a:lnTo>
                  <a:pt x="3290" y="894"/>
                </a:lnTo>
                <a:lnTo>
                  <a:pt x="3286" y="890"/>
                </a:lnTo>
                <a:lnTo>
                  <a:pt x="3282" y="886"/>
                </a:lnTo>
                <a:lnTo>
                  <a:pt x="3280" y="880"/>
                </a:lnTo>
                <a:lnTo>
                  <a:pt x="3284" y="872"/>
                </a:lnTo>
                <a:lnTo>
                  <a:pt x="3294" y="856"/>
                </a:lnTo>
                <a:lnTo>
                  <a:pt x="3308" y="842"/>
                </a:lnTo>
                <a:lnTo>
                  <a:pt x="3320" y="832"/>
                </a:lnTo>
                <a:lnTo>
                  <a:pt x="3330" y="824"/>
                </a:lnTo>
                <a:lnTo>
                  <a:pt x="3338" y="820"/>
                </a:lnTo>
                <a:lnTo>
                  <a:pt x="3348" y="814"/>
                </a:lnTo>
                <a:lnTo>
                  <a:pt x="3352" y="812"/>
                </a:lnTo>
                <a:lnTo>
                  <a:pt x="3354" y="808"/>
                </a:lnTo>
                <a:lnTo>
                  <a:pt x="3352" y="804"/>
                </a:lnTo>
                <a:lnTo>
                  <a:pt x="3350" y="802"/>
                </a:lnTo>
                <a:lnTo>
                  <a:pt x="3340" y="800"/>
                </a:lnTo>
                <a:lnTo>
                  <a:pt x="3324" y="798"/>
                </a:lnTo>
                <a:lnTo>
                  <a:pt x="3304" y="798"/>
                </a:lnTo>
                <a:lnTo>
                  <a:pt x="3280" y="800"/>
                </a:lnTo>
                <a:lnTo>
                  <a:pt x="3256" y="806"/>
                </a:lnTo>
                <a:lnTo>
                  <a:pt x="3232" y="814"/>
                </a:lnTo>
                <a:lnTo>
                  <a:pt x="3210" y="824"/>
                </a:lnTo>
                <a:lnTo>
                  <a:pt x="3192" y="836"/>
                </a:lnTo>
                <a:lnTo>
                  <a:pt x="3182" y="846"/>
                </a:lnTo>
                <a:lnTo>
                  <a:pt x="3176" y="852"/>
                </a:lnTo>
                <a:lnTo>
                  <a:pt x="3172" y="858"/>
                </a:lnTo>
                <a:lnTo>
                  <a:pt x="3172" y="868"/>
                </a:lnTo>
                <a:lnTo>
                  <a:pt x="3170" y="874"/>
                </a:lnTo>
                <a:lnTo>
                  <a:pt x="3164" y="880"/>
                </a:lnTo>
                <a:lnTo>
                  <a:pt x="3158" y="886"/>
                </a:lnTo>
                <a:lnTo>
                  <a:pt x="3154" y="894"/>
                </a:lnTo>
                <a:lnTo>
                  <a:pt x="3148" y="910"/>
                </a:lnTo>
                <a:lnTo>
                  <a:pt x="3146" y="928"/>
                </a:lnTo>
                <a:lnTo>
                  <a:pt x="3142" y="954"/>
                </a:lnTo>
                <a:lnTo>
                  <a:pt x="3140" y="966"/>
                </a:lnTo>
                <a:lnTo>
                  <a:pt x="3140" y="976"/>
                </a:lnTo>
                <a:lnTo>
                  <a:pt x="3142" y="982"/>
                </a:lnTo>
                <a:lnTo>
                  <a:pt x="3148" y="986"/>
                </a:lnTo>
                <a:lnTo>
                  <a:pt x="3156" y="990"/>
                </a:lnTo>
                <a:lnTo>
                  <a:pt x="3166" y="992"/>
                </a:lnTo>
                <a:lnTo>
                  <a:pt x="3198" y="994"/>
                </a:lnTo>
                <a:lnTo>
                  <a:pt x="3216" y="996"/>
                </a:lnTo>
                <a:lnTo>
                  <a:pt x="3230" y="1000"/>
                </a:lnTo>
                <a:lnTo>
                  <a:pt x="3240" y="1004"/>
                </a:lnTo>
                <a:lnTo>
                  <a:pt x="3246" y="1008"/>
                </a:lnTo>
                <a:lnTo>
                  <a:pt x="3246" y="1012"/>
                </a:lnTo>
                <a:lnTo>
                  <a:pt x="3244" y="1016"/>
                </a:lnTo>
                <a:lnTo>
                  <a:pt x="3234" y="1016"/>
                </a:lnTo>
                <a:lnTo>
                  <a:pt x="3220" y="1016"/>
                </a:lnTo>
                <a:lnTo>
                  <a:pt x="3190" y="1014"/>
                </a:lnTo>
                <a:lnTo>
                  <a:pt x="3180" y="1014"/>
                </a:lnTo>
                <a:lnTo>
                  <a:pt x="3174" y="1016"/>
                </a:lnTo>
                <a:lnTo>
                  <a:pt x="3172" y="1018"/>
                </a:lnTo>
                <a:lnTo>
                  <a:pt x="3172" y="1020"/>
                </a:lnTo>
                <a:lnTo>
                  <a:pt x="3174" y="1026"/>
                </a:lnTo>
                <a:lnTo>
                  <a:pt x="3180" y="1036"/>
                </a:lnTo>
                <a:lnTo>
                  <a:pt x="3192" y="1048"/>
                </a:lnTo>
                <a:lnTo>
                  <a:pt x="3208" y="1060"/>
                </a:lnTo>
                <a:lnTo>
                  <a:pt x="3222" y="1066"/>
                </a:lnTo>
                <a:lnTo>
                  <a:pt x="3234" y="1068"/>
                </a:lnTo>
                <a:lnTo>
                  <a:pt x="3248" y="1068"/>
                </a:lnTo>
                <a:lnTo>
                  <a:pt x="3260" y="1066"/>
                </a:lnTo>
                <a:lnTo>
                  <a:pt x="3270" y="1066"/>
                </a:lnTo>
                <a:lnTo>
                  <a:pt x="3282" y="1068"/>
                </a:lnTo>
                <a:lnTo>
                  <a:pt x="3292" y="1074"/>
                </a:lnTo>
                <a:lnTo>
                  <a:pt x="3304" y="1082"/>
                </a:lnTo>
                <a:lnTo>
                  <a:pt x="3314" y="1086"/>
                </a:lnTo>
                <a:lnTo>
                  <a:pt x="3324" y="1086"/>
                </a:lnTo>
                <a:lnTo>
                  <a:pt x="3334" y="1086"/>
                </a:lnTo>
                <a:lnTo>
                  <a:pt x="3350" y="1084"/>
                </a:lnTo>
                <a:lnTo>
                  <a:pt x="3360" y="1082"/>
                </a:lnTo>
                <a:lnTo>
                  <a:pt x="3374" y="1086"/>
                </a:lnTo>
                <a:lnTo>
                  <a:pt x="3386" y="1088"/>
                </a:lnTo>
                <a:lnTo>
                  <a:pt x="3400" y="1088"/>
                </a:lnTo>
                <a:lnTo>
                  <a:pt x="3408" y="1086"/>
                </a:lnTo>
                <a:lnTo>
                  <a:pt x="3416" y="1088"/>
                </a:lnTo>
                <a:lnTo>
                  <a:pt x="3428" y="1090"/>
                </a:lnTo>
                <a:lnTo>
                  <a:pt x="3444" y="1094"/>
                </a:lnTo>
                <a:lnTo>
                  <a:pt x="3456" y="1096"/>
                </a:lnTo>
                <a:lnTo>
                  <a:pt x="3464" y="1096"/>
                </a:lnTo>
                <a:lnTo>
                  <a:pt x="3470" y="1094"/>
                </a:lnTo>
                <a:lnTo>
                  <a:pt x="3472" y="1090"/>
                </a:lnTo>
                <a:lnTo>
                  <a:pt x="3476" y="1088"/>
                </a:lnTo>
                <a:lnTo>
                  <a:pt x="3480" y="1086"/>
                </a:lnTo>
                <a:lnTo>
                  <a:pt x="3486" y="1088"/>
                </a:lnTo>
                <a:lnTo>
                  <a:pt x="3496" y="1096"/>
                </a:lnTo>
                <a:lnTo>
                  <a:pt x="3514" y="1108"/>
                </a:lnTo>
                <a:lnTo>
                  <a:pt x="3518" y="1110"/>
                </a:lnTo>
                <a:lnTo>
                  <a:pt x="3520" y="1110"/>
                </a:lnTo>
                <a:lnTo>
                  <a:pt x="3520" y="1108"/>
                </a:lnTo>
                <a:lnTo>
                  <a:pt x="3516" y="1102"/>
                </a:lnTo>
                <a:lnTo>
                  <a:pt x="3504" y="1088"/>
                </a:lnTo>
                <a:lnTo>
                  <a:pt x="3498" y="1082"/>
                </a:lnTo>
                <a:lnTo>
                  <a:pt x="3498" y="1080"/>
                </a:lnTo>
                <a:lnTo>
                  <a:pt x="3500" y="1080"/>
                </a:lnTo>
                <a:lnTo>
                  <a:pt x="3508" y="1078"/>
                </a:lnTo>
                <a:lnTo>
                  <a:pt x="3520" y="1080"/>
                </a:lnTo>
                <a:lnTo>
                  <a:pt x="3550" y="1088"/>
                </a:lnTo>
                <a:lnTo>
                  <a:pt x="3584" y="1094"/>
                </a:lnTo>
                <a:lnTo>
                  <a:pt x="3590" y="1094"/>
                </a:lnTo>
                <a:lnTo>
                  <a:pt x="3596" y="1094"/>
                </a:lnTo>
                <a:lnTo>
                  <a:pt x="3598" y="1092"/>
                </a:lnTo>
                <a:lnTo>
                  <a:pt x="3600" y="1088"/>
                </a:lnTo>
                <a:lnTo>
                  <a:pt x="3602" y="1080"/>
                </a:lnTo>
                <a:lnTo>
                  <a:pt x="3600" y="1072"/>
                </a:lnTo>
                <a:lnTo>
                  <a:pt x="3596" y="1058"/>
                </a:lnTo>
                <a:lnTo>
                  <a:pt x="3596" y="1056"/>
                </a:lnTo>
                <a:lnTo>
                  <a:pt x="3598" y="1056"/>
                </a:lnTo>
                <a:lnTo>
                  <a:pt x="3604" y="1062"/>
                </a:lnTo>
                <a:lnTo>
                  <a:pt x="3612" y="1068"/>
                </a:lnTo>
                <a:lnTo>
                  <a:pt x="3618" y="1070"/>
                </a:lnTo>
                <a:lnTo>
                  <a:pt x="3626" y="1070"/>
                </a:lnTo>
                <a:lnTo>
                  <a:pt x="3630" y="1070"/>
                </a:lnTo>
                <a:lnTo>
                  <a:pt x="3636" y="1070"/>
                </a:lnTo>
                <a:lnTo>
                  <a:pt x="3638" y="1070"/>
                </a:lnTo>
                <a:lnTo>
                  <a:pt x="3640" y="1074"/>
                </a:lnTo>
                <a:lnTo>
                  <a:pt x="3642" y="1082"/>
                </a:lnTo>
                <a:lnTo>
                  <a:pt x="3642" y="1092"/>
                </a:lnTo>
                <a:lnTo>
                  <a:pt x="3644" y="1100"/>
                </a:lnTo>
                <a:lnTo>
                  <a:pt x="3648" y="1104"/>
                </a:lnTo>
                <a:lnTo>
                  <a:pt x="3652" y="1108"/>
                </a:lnTo>
                <a:lnTo>
                  <a:pt x="3670" y="1114"/>
                </a:lnTo>
                <a:lnTo>
                  <a:pt x="3696" y="1124"/>
                </a:lnTo>
                <a:lnTo>
                  <a:pt x="3710" y="1130"/>
                </a:lnTo>
                <a:lnTo>
                  <a:pt x="3720" y="1136"/>
                </a:lnTo>
                <a:lnTo>
                  <a:pt x="3724" y="1142"/>
                </a:lnTo>
                <a:lnTo>
                  <a:pt x="3724" y="1146"/>
                </a:lnTo>
                <a:lnTo>
                  <a:pt x="3722" y="1150"/>
                </a:lnTo>
                <a:lnTo>
                  <a:pt x="3716" y="1152"/>
                </a:lnTo>
                <a:lnTo>
                  <a:pt x="3708" y="1154"/>
                </a:lnTo>
                <a:lnTo>
                  <a:pt x="3698" y="1154"/>
                </a:lnTo>
                <a:lnTo>
                  <a:pt x="3690" y="1156"/>
                </a:lnTo>
                <a:lnTo>
                  <a:pt x="3684" y="1158"/>
                </a:lnTo>
                <a:lnTo>
                  <a:pt x="3680" y="1162"/>
                </a:lnTo>
                <a:lnTo>
                  <a:pt x="3678" y="1168"/>
                </a:lnTo>
                <a:lnTo>
                  <a:pt x="3678" y="1172"/>
                </a:lnTo>
                <a:lnTo>
                  <a:pt x="3684" y="1176"/>
                </a:lnTo>
                <a:lnTo>
                  <a:pt x="3692" y="1176"/>
                </a:lnTo>
                <a:lnTo>
                  <a:pt x="3704" y="1174"/>
                </a:lnTo>
                <a:lnTo>
                  <a:pt x="3718" y="1172"/>
                </a:lnTo>
                <a:lnTo>
                  <a:pt x="3732" y="1172"/>
                </a:lnTo>
                <a:lnTo>
                  <a:pt x="3746" y="1174"/>
                </a:lnTo>
                <a:lnTo>
                  <a:pt x="3760" y="1176"/>
                </a:lnTo>
                <a:lnTo>
                  <a:pt x="3772" y="1182"/>
                </a:lnTo>
                <a:lnTo>
                  <a:pt x="3782" y="1186"/>
                </a:lnTo>
                <a:lnTo>
                  <a:pt x="3788" y="1192"/>
                </a:lnTo>
                <a:lnTo>
                  <a:pt x="3794" y="1198"/>
                </a:lnTo>
                <a:lnTo>
                  <a:pt x="3798" y="1202"/>
                </a:lnTo>
                <a:lnTo>
                  <a:pt x="3802" y="1206"/>
                </a:lnTo>
                <a:lnTo>
                  <a:pt x="3816" y="1210"/>
                </a:lnTo>
                <a:lnTo>
                  <a:pt x="3822" y="1214"/>
                </a:lnTo>
                <a:lnTo>
                  <a:pt x="3828" y="1218"/>
                </a:lnTo>
                <a:lnTo>
                  <a:pt x="3832" y="1226"/>
                </a:lnTo>
                <a:lnTo>
                  <a:pt x="3836" y="1236"/>
                </a:lnTo>
                <a:lnTo>
                  <a:pt x="3838" y="1248"/>
                </a:lnTo>
                <a:lnTo>
                  <a:pt x="3844" y="1256"/>
                </a:lnTo>
                <a:lnTo>
                  <a:pt x="3852" y="1272"/>
                </a:lnTo>
                <a:lnTo>
                  <a:pt x="3856" y="1278"/>
                </a:lnTo>
                <a:lnTo>
                  <a:pt x="3858" y="1282"/>
                </a:lnTo>
                <a:lnTo>
                  <a:pt x="3856" y="1288"/>
                </a:lnTo>
                <a:lnTo>
                  <a:pt x="3850" y="1292"/>
                </a:lnTo>
                <a:lnTo>
                  <a:pt x="3836" y="1302"/>
                </a:lnTo>
                <a:lnTo>
                  <a:pt x="3824" y="1314"/>
                </a:lnTo>
                <a:lnTo>
                  <a:pt x="3808" y="1330"/>
                </a:lnTo>
                <a:lnTo>
                  <a:pt x="3788" y="1346"/>
                </a:lnTo>
                <a:lnTo>
                  <a:pt x="3784" y="1350"/>
                </a:lnTo>
                <a:lnTo>
                  <a:pt x="3782" y="1356"/>
                </a:lnTo>
                <a:lnTo>
                  <a:pt x="3780" y="1362"/>
                </a:lnTo>
                <a:lnTo>
                  <a:pt x="3782" y="1366"/>
                </a:lnTo>
                <a:lnTo>
                  <a:pt x="3786" y="1378"/>
                </a:lnTo>
                <a:lnTo>
                  <a:pt x="3794" y="1388"/>
                </a:lnTo>
                <a:lnTo>
                  <a:pt x="3806" y="1402"/>
                </a:lnTo>
                <a:lnTo>
                  <a:pt x="3806" y="1404"/>
                </a:lnTo>
                <a:lnTo>
                  <a:pt x="3798" y="1402"/>
                </a:lnTo>
                <a:lnTo>
                  <a:pt x="3786" y="1400"/>
                </a:lnTo>
                <a:lnTo>
                  <a:pt x="3776" y="1402"/>
                </a:lnTo>
                <a:lnTo>
                  <a:pt x="3768" y="1406"/>
                </a:lnTo>
                <a:lnTo>
                  <a:pt x="3760" y="1410"/>
                </a:lnTo>
                <a:lnTo>
                  <a:pt x="3750" y="1414"/>
                </a:lnTo>
                <a:lnTo>
                  <a:pt x="3736" y="1416"/>
                </a:lnTo>
                <a:lnTo>
                  <a:pt x="3716" y="1416"/>
                </a:lnTo>
                <a:lnTo>
                  <a:pt x="3692" y="1412"/>
                </a:lnTo>
                <a:lnTo>
                  <a:pt x="3670" y="1408"/>
                </a:lnTo>
                <a:lnTo>
                  <a:pt x="3656" y="1406"/>
                </a:lnTo>
                <a:lnTo>
                  <a:pt x="3650" y="1406"/>
                </a:lnTo>
                <a:lnTo>
                  <a:pt x="3650" y="1410"/>
                </a:lnTo>
                <a:lnTo>
                  <a:pt x="3650" y="1414"/>
                </a:lnTo>
                <a:lnTo>
                  <a:pt x="3650" y="1420"/>
                </a:lnTo>
                <a:lnTo>
                  <a:pt x="3646" y="1428"/>
                </a:lnTo>
                <a:lnTo>
                  <a:pt x="3634" y="1436"/>
                </a:lnTo>
                <a:lnTo>
                  <a:pt x="3628" y="1440"/>
                </a:lnTo>
                <a:lnTo>
                  <a:pt x="3624" y="1444"/>
                </a:lnTo>
                <a:lnTo>
                  <a:pt x="3622" y="1450"/>
                </a:lnTo>
                <a:lnTo>
                  <a:pt x="3622" y="1456"/>
                </a:lnTo>
                <a:lnTo>
                  <a:pt x="3622" y="1460"/>
                </a:lnTo>
                <a:lnTo>
                  <a:pt x="3624" y="1466"/>
                </a:lnTo>
                <a:lnTo>
                  <a:pt x="3634" y="1476"/>
                </a:lnTo>
                <a:lnTo>
                  <a:pt x="3646" y="1484"/>
                </a:lnTo>
                <a:lnTo>
                  <a:pt x="3654" y="1486"/>
                </a:lnTo>
                <a:lnTo>
                  <a:pt x="3664" y="1488"/>
                </a:lnTo>
                <a:lnTo>
                  <a:pt x="3672" y="1488"/>
                </a:lnTo>
                <a:lnTo>
                  <a:pt x="3682" y="1486"/>
                </a:lnTo>
                <a:lnTo>
                  <a:pt x="3692" y="1484"/>
                </a:lnTo>
                <a:lnTo>
                  <a:pt x="3702" y="1480"/>
                </a:lnTo>
                <a:lnTo>
                  <a:pt x="3720" y="1472"/>
                </a:lnTo>
                <a:lnTo>
                  <a:pt x="3732" y="1472"/>
                </a:lnTo>
                <a:lnTo>
                  <a:pt x="3742" y="1474"/>
                </a:lnTo>
                <a:lnTo>
                  <a:pt x="3748" y="1478"/>
                </a:lnTo>
                <a:lnTo>
                  <a:pt x="3752" y="1482"/>
                </a:lnTo>
                <a:lnTo>
                  <a:pt x="3758" y="1484"/>
                </a:lnTo>
                <a:lnTo>
                  <a:pt x="3762" y="1484"/>
                </a:lnTo>
                <a:lnTo>
                  <a:pt x="3768" y="1478"/>
                </a:lnTo>
                <a:lnTo>
                  <a:pt x="3776" y="1472"/>
                </a:lnTo>
                <a:lnTo>
                  <a:pt x="3780" y="1470"/>
                </a:lnTo>
                <a:lnTo>
                  <a:pt x="3782" y="1474"/>
                </a:lnTo>
                <a:lnTo>
                  <a:pt x="3784" y="1478"/>
                </a:lnTo>
                <a:lnTo>
                  <a:pt x="3786" y="1486"/>
                </a:lnTo>
                <a:lnTo>
                  <a:pt x="3788" y="1486"/>
                </a:lnTo>
                <a:lnTo>
                  <a:pt x="3792" y="1482"/>
                </a:lnTo>
                <a:lnTo>
                  <a:pt x="3796" y="1472"/>
                </a:lnTo>
                <a:lnTo>
                  <a:pt x="3798" y="1470"/>
                </a:lnTo>
                <a:lnTo>
                  <a:pt x="3802" y="1468"/>
                </a:lnTo>
                <a:lnTo>
                  <a:pt x="3806" y="1470"/>
                </a:lnTo>
                <a:lnTo>
                  <a:pt x="3812" y="1476"/>
                </a:lnTo>
                <a:lnTo>
                  <a:pt x="3836" y="1502"/>
                </a:lnTo>
                <a:lnTo>
                  <a:pt x="3848" y="1516"/>
                </a:lnTo>
                <a:lnTo>
                  <a:pt x="3858" y="1524"/>
                </a:lnTo>
                <a:lnTo>
                  <a:pt x="3864" y="1526"/>
                </a:lnTo>
                <a:lnTo>
                  <a:pt x="3868" y="1524"/>
                </a:lnTo>
                <a:lnTo>
                  <a:pt x="3872" y="1522"/>
                </a:lnTo>
                <a:lnTo>
                  <a:pt x="3876" y="1522"/>
                </a:lnTo>
                <a:lnTo>
                  <a:pt x="3882" y="1524"/>
                </a:lnTo>
                <a:lnTo>
                  <a:pt x="3890" y="1530"/>
                </a:lnTo>
                <a:lnTo>
                  <a:pt x="3896" y="1536"/>
                </a:lnTo>
                <a:lnTo>
                  <a:pt x="3896" y="1538"/>
                </a:lnTo>
                <a:lnTo>
                  <a:pt x="3896" y="1540"/>
                </a:lnTo>
                <a:lnTo>
                  <a:pt x="3890" y="1540"/>
                </a:lnTo>
                <a:lnTo>
                  <a:pt x="3882" y="1542"/>
                </a:lnTo>
                <a:lnTo>
                  <a:pt x="3876" y="1542"/>
                </a:lnTo>
                <a:lnTo>
                  <a:pt x="3872" y="1544"/>
                </a:lnTo>
                <a:lnTo>
                  <a:pt x="3872" y="1546"/>
                </a:lnTo>
                <a:lnTo>
                  <a:pt x="3872" y="1550"/>
                </a:lnTo>
                <a:lnTo>
                  <a:pt x="3874" y="1554"/>
                </a:lnTo>
                <a:lnTo>
                  <a:pt x="3884" y="1566"/>
                </a:lnTo>
                <a:lnTo>
                  <a:pt x="3896" y="1572"/>
                </a:lnTo>
                <a:lnTo>
                  <a:pt x="3908" y="1578"/>
                </a:lnTo>
                <a:lnTo>
                  <a:pt x="3934" y="1584"/>
                </a:lnTo>
                <a:lnTo>
                  <a:pt x="3956" y="1590"/>
                </a:lnTo>
                <a:lnTo>
                  <a:pt x="3966" y="1596"/>
                </a:lnTo>
                <a:lnTo>
                  <a:pt x="3974" y="1602"/>
                </a:lnTo>
                <a:lnTo>
                  <a:pt x="3982" y="1610"/>
                </a:lnTo>
                <a:lnTo>
                  <a:pt x="3994" y="1616"/>
                </a:lnTo>
                <a:lnTo>
                  <a:pt x="4008" y="1620"/>
                </a:lnTo>
                <a:lnTo>
                  <a:pt x="4024" y="1626"/>
                </a:lnTo>
                <a:lnTo>
                  <a:pt x="4058" y="1634"/>
                </a:lnTo>
                <a:lnTo>
                  <a:pt x="4090" y="1644"/>
                </a:lnTo>
                <a:lnTo>
                  <a:pt x="4102" y="1648"/>
                </a:lnTo>
                <a:lnTo>
                  <a:pt x="4110" y="1648"/>
                </a:lnTo>
                <a:lnTo>
                  <a:pt x="4112" y="1646"/>
                </a:lnTo>
                <a:lnTo>
                  <a:pt x="4114" y="1644"/>
                </a:lnTo>
                <a:lnTo>
                  <a:pt x="4114" y="1638"/>
                </a:lnTo>
                <a:lnTo>
                  <a:pt x="4112" y="1630"/>
                </a:lnTo>
                <a:lnTo>
                  <a:pt x="4106" y="1620"/>
                </a:lnTo>
                <a:lnTo>
                  <a:pt x="4098" y="1610"/>
                </a:lnTo>
                <a:lnTo>
                  <a:pt x="4088" y="1600"/>
                </a:lnTo>
                <a:lnTo>
                  <a:pt x="4076" y="1588"/>
                </a:lnTo>
                <a:lnTo>
                  <a:pt x="4060" y="1578"/>
                </a:lnTo>
                <a:lnTo>
                  <a:pt x="4028" y="1556"/>
                </a:lnTo>
                <a:lnTo>
                  <a:pt x="4014" y="1546"/>
                </a:lnTo>
                <a:lnTo>
                  <a:pt x="4002" y="1536"/>
                </a:lnTo>
                <a:lnTo>
                  <a:pt x="3994" y="1528"/>
                </a:lnTo>
                <a:lnTo>
                  <a:pt x="3994" y="1526"/>
                </a:lnTo>
                <a:lnTo>
                  <a:pt x="3994" y="1522"/>
                </a:lnTo>
                <a:lnTo>
                  <a:pt x="3996" y="1520"/>
                </a:lnTo>
                <a:lnTo>
                  <a:pt x="3998" y="1520"/>
                </a:lnTo>
                <a:lnTo>
                  <a:pt x="4004" y="1522"/>
                </a:lnTo>
                <a:lnTo>
                  <a:pt x="4020" y="1534"/>
                </a:lnTo>
                <a:lnTo>
                  <a:pt x="4036" y="1544"/>
                </a:lnTo>
                <a:lnTo>
                  <a:pt x="4040" y="1546"/>
                </a:lnTo>
                <a:lnTo>
                  <a:pt x="4042" y="1544"/>
                </a:lnTo>
                <a:lnTo>
                  <a:pt x="4042" y="1542"/>
                </a:lnTo>
                <a:lnTo>
                  <a:pt x="4044" y="1540"/>
                </a:lnTo>
                <a:lnTo>
                  <a:pt x="4048" y="1540"/>
                </a:lnTo>
                <a:lnTo>
                  <a:pt x="4064" y="1552"/>
                </a:lnTo>
                <a:lnTo>
                  <a:pt x="4074" y="1560"/>
                </a:lnTo>
                <a:lnTo>
                  <a:pt x="4084" y="1568"/>
                </a:lnTo>
                <a:lnTo>
                  <a:pt x="4096" y="1574"/>
                </a:lnTo>
                <a:lnTo>
                  <a:pt x="4108" y="1576"/>
                </a:lnTo>
                <a:lnTo>
                  <a:pt x="4120" y="1580"/>
                </a:lnTo>
                <a:lnTo>
                  <a:pt x="4130" y="1586"/>
                </a:lnTo>
                <a:lnTo>
                  <a:pt x="4138" y="1594"/>
                </a:lnTo>
                <a:lnTo>
                  <a:pt x="4146" y="1602"/>
                </a:lnTo>
                <a:lnTo>
                  <a:pt x="4150" y="1610"/>
                </a:lnTo>
                <a:lnTo>
                  <a:pt x="4154" y="1612"/>
                </a:lnTo>
                <a:lnTo>
                  <a:pt x="4154" y="1610"/>
                </a:lnTo>
                <a:lnTo>
                  <a:pt x="4154" y="1600"/>
                </a:lnTo>
                <a:lnTo>
                  <a:pt x="4152" y="1590"/>
                </a:lnTo>
                <a:lnTo>
                  <a:pt x="4152" y="1586"/>
                </a:lnTo>
                <a:lnTo>
                  <a:pt x="4154" y="1584"/>
                </a:lnTo>
                <a:lnTo>
                  <a:pt x="4156" y="1586"/>
                </a:lnTo>
                <a:lnTo>
                  <a:pt x="4158" y="1586"/>
                </a:lnTo>
                <a:lnTo>
                  <a:pt x="4160" y="1584"/>
                </a:lnTo>
                <a:lnTo>
                  <a:pt x="4160" y="1576"/>
                </a:lnTo>
                <a:lnTo>
                  <a:pt x="4158" y="1564"/>
                </a:lnTo>
                <a:lnTo>
                  <a:pt x="4158" y="1548"/>
                </a:lnTo>
                <a:lnTo>
                  <a:pt x="4160" y="1552"/>
                </a:lnTo>
                <a:lnTo>
                  <a:pt x="4162" y="1556"/>
                </a:lnTo>
                <a:lnTo>
                  <a:pt x="4166" y="1556"/>
                </a:lnTo>
                <a:lnTo>
                  <a:pt x="4168" y="1554"/>
                </a:lnTo>
                <a:lnTo>
                  <a:pt x="4172" y="1544"/>
                </a:lnTo>
                <a:lnTo>
                  <a:pt x="4172" y="1532"/>
                </a:lnTo>
                <a:lnTo>
                  <a:pt x="4170" y="1524"/>
                </a:lnTo>
                <a:lnTo>
                  <a:pt x="4166" y="1522"/>
                </a:lnTo>
                <a:lnTo>
                  <a:pt x="4162" y="1520"/>
                </a:lnTo>
                <a:lnTo>
                  <a:pt x="4158" y="1520"/>
                </a:lnTo>
                <a:lnTo>
                  <a:pt x="4154" y="1520"/>
                </a:lnTo>
                <a:lnTo>
                  <a:pt x="4156" y="1516"/>
                </a:lnTo>
                <a:lnTo>
                  <a:pt x="4158" y="1510"/>
                </a:lnTo>
                <a:lnTo>
                  <a:pt x="4162" y="1504"/>
                </a:lnTo>
                <a:lnTo>
                  <a:pt x="4162" y="1500"/>
                </a:lnTo>
                <a:lnTo>
                  <a:pt x="4158" y="1498"/>
                </a:lnTo>
                <a:lnTo>
                  <a:pt x="4152" y="1498"/>
                </a:lnTo>
                <a:lnTo>
                  <a:pt x="4146" y="1496"/>
                </a:lnTo>
                <a:lnTo>
                  <a:pt x="4142" y="1494"/>
                </a:lnTo>
                <a:lnTo>
                  <a:pt x="4140" y="1492"/>
                </a:lnTo>
                <a:lnTo>
                  <a:pt x="4142" y="1486"/>
                </a:lnTo>
                <a:lnTo>
                  <a:pt x="4148" y="1478"/>
                </a:lnTo>
                <a:lnTo>
                  <a:pt x="4150" y="1474"/>
                </a:lnTo>
                <a:lnTo>
                  <a:pt x="4150" y="1468"/>
                </a:lnTo>
                <a:lnTo>
                  <a:pt x="4146" y="1464"/>
                </a:lnTo>
                <a:lnTo>
                  <a:pt x="4140" y="1460"/>
                </a:lnTo>
                <a:lnTo>
                  <a:pt x="4132" y="1456"/>
                </a:lnTo>
                <a:lnTo>
                  <a:pt x="4106" y="1446"/>
                </a:lnTo>
                <a:lnTo>
                  <a:pt x="4092" y="1438"/>
                </a:lnTo>
                <a:lnTo>
                  <a:pt x="4082" y="1430"/>
                </a:lnTo>
                <a:lnTo>
                  <a:pt x="4076" y="1420"/>
                </a:lnTo>
                <a:lnTo>
                  <a:pt x="4072" y="1408"/>
                </a:lnTo>
                <a:lnTo>
                  <a:pt x="4068" y="1400"/>
                </a:lnTo>
                <a:lnTo>
                  <a:pt x="4064" y="1394"/>
                </a:lnTo>
                <a:lnTo>
                  <a:pt x="4060" y="1390"/>
                </a:lnTo>
                <a:lnTo>
                  <a:pt x="4052" y="1390"/>
                </a:lnTo>
                <a:lnTo>
                  <a:pt x="4044" y="1392"/>
                </a:lnTo>
                <a:lnTo>
                  <a:pt x="4038" y="1392"/>
                </a:lnTo>
                <a:lnTo>
                  <a:pt x="4032" y="1390"/>
                </a:lnTo>
                <a:lnTo>
                  <a:pt x="4030" y="1388"/>
                </a:lnTo>
                <a:lnTo>
                  <a:pt x="4030" y="1384"/>
                </a:lnTo>
                <a:lnTo>
                  <a:pt x="4034" y="1380"/>
                </a:lnTo>
                <a:lnTo>
                  <a:pt x="4040" y="1378"/>
                </a:lnTo>
                <a:lnTo>
                  <a:pt x="4048" y="1376"/>
                </a:lnTo>
                <a:lnTo>
                  <a:pt x="4054" y="1374"/>
                </a:lnTo>
                <a:lnTo>
                  <a:pt x="4056" y="1372"/>
                </a:lnTo>
                <a:lnTo>
                  <a:pt x="4058" y="1370"/>
                </a:lnTo>
                <a:lnTo>
                  <a:pt x="4058" y="1368"/>
                </a:lnTo>
                <a:lnTo>
                  <a:pt x="4054" y="1360"/>
                </a:lnTo>
                <a:lnTo>
                  <a:pt x="4050" y="1354"/>
                </a:lnTo>
                <a:lnTo>
                  <a:pt x="4042" y="1344"/>
                </a:lnTo>
                <a:lnTo>
                  <a:pt x="4042" y="1342"/>
                </a:lnTo>
                <a:lnTo>
                  <a:pt x="4044" y="1342"/>
                </a:lnTo>
                <a:lnTo>
                  <a:pt x="4050" y="1344"/>
                </a:lnTo>
                <a:lnTo>
                  <a:pt x="4058" y="1344"/>
                </a:lnTo>
                <a:lnTo>
                  <a:pt x="4064" y="1342"/>
                </a:lnTo>
                <a:lnTo>
                  <a:pt x="4068" y="1340"/>
                </a:lnTo>
                <a:lnTo>
                  <a:pt x="4070" y="1336"/>
                </a:lnTo>
                <a:lnTo>
                  <a:pt x="4072" y="1332"/>
                </a:lnTo>
                <a:lnTo>
                  <a:pt x="4074" y="1332"/>
                </a:lnTo>
                <a:lnTo>
                  <a:pt x="4078" y="1334"/>
                </a:lnTo>
                <a:lnTo>
                  <a:pt x="4084" y="1342"/>
                </a:lnTo>
                <a:lnTo>
                  <a:pt x="4090" y="1350"/>
                </a:lnTo>
                <a:lnTo>
                  <a:pt x="4094" y="1354"/>
                </a:lnTo>
                <a:lnTo>
                  <a:pt x="4100" y="1356"/>
                </a:lnTo>
                <a:lnTo>
                  <a:pt x="4104" y="1356"/>
                </a:lnTo>
                <a:lnTo>
                  <a:pt x="4110" y="1356"/>
                </a:lnTo>
                <a:lnTo>
                  <a:pt x="4112" y="1360"/>
                </a:lnTo>
                <a:lnTo>
                  <a:pt x="4114" y="1364"/>
                </a:lnTo>
                <a:lnTo>
                  <a:pt x="4116" y="1370"/>
                </a:lnTo>
                <a:lnTo>
                  <a:pt x="4120" y="1374"/>
                </a:lnTo>
                <a:lnTo>
                  <a:pt x="4126" y="1376"/>
                </a:lnTo>
                <a:lnTo>
                  <a:pt x="4130" y="1378"/>
                </a:lnTo>
                <a:lnTo>
                  <a:pt x="4132" y="1380"/>
                </a:lnTo>
                <a:lnTo>
                  <a:pt x="4134" y="1384"/>
                </a:lnTo>
                <a:lnTo>
                  <a:pt x="4134" y="1388"/>
                </a:lnTo>
                <a:lnTo>
                  <a:pt x="4134" y="1394"/>
                </a:lnTo>
                <a:lnTo>
                  <a:pt x="4138" y="1398"/>
                </a:lnTo>
                <a:lnTo>
                  <a:pt x="4148" y="1410"/>
                </a:lnTo>
                <a:lnTo>
                  <a:pt x="4162" y="1424"/>
                </a:lnTo>
                <a:lnTo>
                  <a:pt x="4180" y="1434"/>
                </a:lnTo>
                <a:lnTo>
                  <a:pt x="4196" y="1442"/>
                </a:lnTo>
                <a:lnTo>
                  <a:pt x="4204" y="1444"/>
                </a:lnTo>
                <a:lnTo>
                  <a:pt x="4210" y="1446"/>
                </a:lnTo>
                <a:lnTo>
                  <a:pt x="4216" y="1444"/>
                </a:lnTo>
                <a:lnTo>
                  <a:pt x="4218" y="1440"/>
                </a:lnTo>
                <a:lnTo>
                  <a:pt x="4220" y="1434"/>
                </a:lnTo>
                <a:lnTo>
                  <a:pt x="4220" y="1426"/>
                </a:lnTo>
                <a:lnTo>
                  <a:pt x="4218" y="1416"/>
                </a:lnTo>
                <a:lnTo>
                  <a:pt x="4218" y="1408"/>
                </a:lnTo>
                <a:lnTo>
                  <a:pt x="4220" y="1404"/>
                </a:lnTo>
                <a:lnTo>
                  <a:pt x="4224" y="1400"/>
                </a:lnTo>
                <a:lnTo>
                  <a:pt x="4228" y="1396"/>
                </a:lnTo>
                <a:lnTo>
                  <a:pt x="4232" y="1396"/>
                </a:lnTo>
                <a:lnTo>
                  <a:pt x="4242" y="1394"/>
                </a:lnTo>
                <a:lnTo>
                  <a:pt x="4260" y="1394"/>
                </a:lnTo>
                <a:lnTo>
                  <a:pt x="4262" y="1394"/>
                </a:lnTo>
                <a:lnTo>
                  <a:pt x="4264" y="1392"/>
                </a:lnTo>
                <a:lnTo>
                  <a:pt x="4264" y="1390"/>
                </a:lnTo>
                <a:lnTo>
                  <a:pt x="4262" y="1386"/>
                </a:lnTo>
                <a:lnTo>
                  <a:pt x="4258" y="1378"/>
                </a:lnTo>
                <a:lnTo>
                  <a:pt x="4258" y="1374"/>
                </a:lnTo>
                <a:lnTo>
                  <a:pt x="4260" y="1372"/>
                </a:lnTo>
                <a:lnTo>
                  <a:pt x="4262" y="1370"/>
                </a:lnTo>
                <a:lnTo>
                  <a:pt x="4268" y="1368"/>
                </a:lnTo>
                <a:lnTo>
                  <a:pt x="4270" y="1366"/>
                </a:lnTo>
                <a:lnTo>
                  <a:pt x="4268" y="1360"/>
                </a:lnTo>
                <a:lnTo>
                  <a:pt x="4266" y="1358"/>
                </a:lnTo>
                <a:lnTo>
                  <a:pt x="4266" y="1356"/>
                </a:lnTo>
                <a:lnTo>
                  <a:pt x="4270" y="1352"/>
                </a:lnTo>
                <a:lnTo>
                  <a:pt x="4284" y="1346"/>
                </a:lnTo>
                <a:lnTo>
                  <a:pt x="4290" y="1340"/>
                </a:lnTo>
                <a:lnTo>
                  <a:pt x="4294" y="1334"/>
                </a:lnTo>
                <a:lnTo>
                  <a:pt x="4296" y="1330"/>
                </a:lnTo>
                <a:lnTo>
                  <a:pt x="4296" y="1324"/>
                </a:lnTo>
                <a:lnTo>
                  <a:pt x="4290" y="1312"/>
                </a:lnTo>
                <a:close/>
                <a:moveTo>
                  <a:pt x="3666" y="1230"/>
                </a:moveTo>
                <a:lnTo>
                  <a:pt x="3666" y="1230"/>
                </a:lnTo>
                <a:lnTo>
                  <a:pt x="3660" y="1240"/>
                </a:lnTo>
                <a:lnTo>
                  <a:pt x="3656" y="1250"/>
                </a:lnTo>
                <a:lnTo>
                  <a:pt x="3656" y="1258"/>
                </a:lnTo>
                <a:lnTo>
                  <a:pt x="3658" y="1266"/>
                </a:lnTo>
                <a:lnTo>
                  <a:pt x="3664" y="1272"/>
                </a:lnTo>
                <a:lnTo>
                  <a:pt x="3674" y="1278"/>
                </a:lnTo>
                <a:lnTo>
                  <a:pt x="3690" y="1280"/>
                </a:lnTo>
                <a:lnTo>
                  <a:pt x="3710" y="1280"/>
                </a:lnTo>
                <a:lnTo>
                  <a:pt x="3730" y="1278"/>
                </a:lnTo>
                <a:lnTo>
                  <a:pt x="3742" y="1274"/>
                </a:lnTo>
                <a:lnTo>
                  <a:pt x="3748" y="1268"/>
                </a:lnTo>
                <a:lnTo>
                  <a:pt x="3750" y="1262"/>
                </a:lnTo>
                <a:lnTo>
                  <a:pt x="3750" y="1252"/>
                </a:lnTo>
                <a:lnTo>
                  <a:pt x="3748" y="1244"/>
                </a:lnTo>
                <a:lnTo>
                  <a:pt x="3746" y="1234"/>
                </a:lnTo>
                <a:lnTo>
                  <a:pt x="3748" y="1226"/>
                </a:lnTo>
                <a:lnTo>
                  <a:pt x="3748" y="1220"/>
                </a:lnTo>
                <a:lnTo>
                  <a:pt x="3746" y="1216"/>
                </a:lnTo>
                <a:lnTo>
                  <a:pt x="3744" y="1212"/>
                </a:lnTo>
                <a:lnTo>
                  <a:pt x="3740" y="1210"/>
                </a:lnTo>
                <a:lnTo>
                  <a:pt x="3730" y="1206"/>
                </a:lnTo>
                <a:lnTo>
                  <a:pt x="3716" y="1204"/>
                </a:lnTo>
                <a:lnTo>
                  <a:pt x="3702" y="1204"/>
                </a:lnTo>
                <a:lnTo>
                  <a:pt x="3688" y="1208"/>
                </a:lnTo>
                <a:lnTo>
                  <a:pt x="3676" y="1218"/>
                </a:lnTo>
                <a:lnTo>
                  <a:pt x="3670" y="1222"/>
                </a:lnTo>
                <a:lnTo>
                  <a:pt x="3666" y="1230"/>
                </a:lnTo>
                <a:close/>
                <a:moveTo>
                  <a:pt x="3526" y="1508"/>
                </a:moveTo>
                <a:lnTo>
                  <a:pt x="3526" y="1508"/>
                </a:lnTo>
                <a:lnTo>
                  <a:pt x="3516" y="1498"/>
                </a:lnTo>
                <a:lnTo>
                  <a:pt x="3512" y="1496"/>
                </a:lnTo>
                <a:lnTo>
                  <a:pt x="3510" y="1498"/>
                </a:lnTo>
                <a:lnTo>
                  <a:pt x="3504" y="1500"/>
                </a:lnTo>
                <a:lnTo>
                  <a:pt x="3498" y="1502"/>
                </a:lnTo>
                <a:lnTo>
                  <a:pt x="3490" y="1500"/>
                </a:lnTo>
                <a:lnTo>
                  <a:pt x="3484" y="1496"/>
                </a:lnTo>
                <a:lnTo>
                  <a:pt x="3478" y="1490"/>
                </a:lnTo>
                <a:lnTo>
                  <a:pt x="3474" y="1478"/>
                </a:lnTo>
                <a:lnTo>
                  <a:pt x="3472" y="1470"/>
                </a:lnTo>
                <a:lnTo>
                  <a:pt x="3466" y="1464"/>
                </a:lnTo>
                <a:lnTo>
                  <a:pt x="3458" y="1458"/>
                </a:lnTo>
                <a:lnTo>
                  <a:pt x="3446" y="1452"/>
                </a:lnTo>
                <a:lnTo>
                  <a:pt x="3432" y="1446"/>
                </a:lnTo>
                <a:lnTo>
                  <a:pt x="3418" y="1438"/>
                </a:lnTo>
                <a:lnTo>
                  <a:pt x="3396" y="1420"/>
                </a:lnTo>
                <a:lnTo>
                  <a:pt x="3386" y="1414"/>
                </a:lnTo>
                <a:lnTo>
                  <a:pt x="3376" y="1408"/>
                </a:lnTo>
                <a:lnTo>
                  <a:pt x="3368" y="1408"/>
                </a:lnTo>
                <a:lnTo>
                  <a:pt x="3364" y="1408"/>
                </a:lnTo>
                <a:lnTo>
                  <a:pt x="3362" y="1412"/>
                </a:lnTo>
                <a:lnTo>
                  <a:pt x="3358" y="1414"/>
                </a:lnTo>
                <a:lnTo>
                  <a:pt x="3356" y="1416"/>
                </a:lnTo>
                <a:lnTo>
                  <a:pt x="3352" y="1414"/>
                </a:lnTo>
                <a:lnTo>
                  <a:pt x="3350" y="1414"/>
                </a:lnTo>
                <a:lnTo>
                  <a:pt x="3346" y="1408"/>
                </a:lnTo>
                <a:lnTo>
                  <a:pt x="3340" y="1400"/>
                </a:lnTo>
                <a:lnTo>
                  <a:pt x="3336" y="1390"/>
                </a:lnTo>
                <a:lnTo>
                  <a:pt x="3330" y="1382"/>
                </a:lnTo>
                <a:lnTo>
                  <a:pt x="3324" y="1378"/>
                </a:lnTo>
                <a:lnTo>
                  <a:pt x="3320" y="1376"/>
                </a:lnTo>
                <a:lnTo>
                  <a:pt x="3316" y="1376"/>
                </a:lnTo>
                <a:lnTo>
                  <a:pt x="3312" y="1378"/>
                </a:lnTo>
                <a:lnTo>
                  <a:pt x="3308" y="1380"/>
                </a:lnTo>
                <a:lnTo>
                  <a:pt x="3302" y="1390"/>
                </a:lnTo>
                <a:lnTo>
                  <a:pt x="3296" y="1402"/>
                </a:lnTo>
                <a:lnTo>
                  <a:pt x="3292" y="1416"/>
                </a:lnTo>
                <a:lnTo>
                  <a:pt x="3290" y="1434"/>
                </a:lnTo>
                <a:lnTo>
                  <a:pt x="3288" y="1450"/>
                </a:lnTo>
                <a:lnTo>
                  <a:pt x="3290" y="1466"/>
                </a:lnTo>
                <a:lnTo>
                  <a:pt x="3292" y="1480"/>
                </a:lnTo>
                <a:lnTo>
                  <a:pt x="3292" y="1488"/>
                </a:lnTo>
                <a:lnTo>
                  <a:pt x="3292" y="1492"/>
                </a:lnTo>
                <a:lnTo>
                  <a:pt x="3290" y="1496"/>
                </a:lnTo>
                <a:lnTo>
                  <a:pt x="3288" y="1500"/>
                </a:lnTo>
                <a:lnTo>
                  <a:pt x="3282" y="1506"/>
                </a:lnTo>
                <a:lnTo>
                  <a:pt x="3272" y="1510"/>
                </a:lnTo>
                <a:lnTo>
                  <a:pt x="3264" y="1514"/>
                </a:lnTo>
                <a:lnTo>
                  <a:pt x="3258" y="1518"/>
                </a:lnTo>
                <a:lnTo>
                  <a:pt x="3256" y="1522"/>
                </a:lnTo>
                <a:lnTo>
                  <a:pt x="3256" y="1524"/>
                </a:lnTo>
                <a:lnTo>
                  <a:pt x="3256" y="1528"/>
                </a:lnTo>
                <a:lnTo>
                  <a:pt x="3258" y="1534"/>
                </a:lnTo>
                <a:lnTo>
                  <a:pt x="3260" y="1536"/>
                </a:lnTo>
                <a:lnTo>
                  <a:pt x="3262" y="1536"/>
                </a:lnTo>
                <a:lnTo>
                  <a:pt x="3270" y="1536"/>
                </a:lnTo>
                <a:lnTo>
                  <a:pt x="3294" y="1532"/>
                </a:lnTo>
                <a:lnTo>
                  <a:pt x="3304" y="1530"/>
                </a:lnTo>
                <a:lnTo>
                  <a:pt x="3314" y="1530"/>
                </a:lnTo>
                <a:lnTo>
                  <a:pt x="3318" y="1532"/>
                </a:lnTo>
                <a:lnTo>
                  <a:pt x="3320" y="1534"/>
                </a:lnTo>
                <a:lnTo>
                  <a:pt x="3322" y="1536"/>
                </a:lnTo>
                <a:lnTo>
                  <a:pt x="3322" y="1542"/>
                </a:lnTo>
                <a:lnTo>
                  <a:pt x="3322" y="1550"/>
                </a:lnTo>
                <a:lnTo>
                  <a:pt x="3324" y="1558"/>
                </a:lnTo>
                <a:lnTo>
                  <a:pt x="3330" y="1562"/>
                </a:lnTo>
                <a:lnTo>
                  <a:pt x="3336" y="1566"/>
                </a:lnTo>
                <a:lnTo>
                  <a:pt x="3344" y="1566"/>
                </a:lnTo>
                <a:lnTo>
                  <a:pt x="3350" y="1564"/>
                </a:lnTo>
                <a:lnTo>
                  <a:pt x="3358" y="1560"/>
                </a:lnTo>
                <a:lnTo>
                  <a:pt x="3364" y="1550"/>
                </a:lnTo>
                <a:lnTo>
                  <a:pt x="3368" y="1542"/>
                </a:lnTo>
                <a:lnTo>
                  <a:pt x="3374" y="1538"/>
                </a:lnTo>
                <a:lnTo>
                  <a:pt x="3378" y="1534"/>
                </a:lnTo>
                <a:lnTo>
                  <a:pt x="3384" y="1534"/>
                </a:lnTo>
                <a:lnTo>
                  <a:pt x="3388" y="1534"/>
                </a:lnTo>
                <a:lnTo>
                  <a:pt x="3392" y="1530"/>
                </a:lnTo>
                <a:lnTo>
                  <a:pt x="3396" y="1526"/>
                </a:lnTo>
                <a:lnTo>
                  <a:pt x="3400" y="1518"/>
                </a:lnTo>
                <a:lnTo>
                  <a:pt x="3404" y="1508"/>
                </a:lnTo>
                <a:lnTo>
                  <a:pt x="3410" y="1502"/>
                </a:lnTo>
                <a:lnTo>
                  <a:pt x="3416" y="1500"/>
                </a:lnTo>
                <a:lnTo>
                  <a:pt x="3424" y="1500"/>
                </a:lnTo>
                <a:lnTo>
                  <a:pt x="3432" y="1502"/>
                </a:lnTo>
                <a:lnTo>
                  <a:pt x="3438" y="1506"/>
                </a:lnTo>
                <a:lnTo>
                  <a:pt x="3444" y="1512"/>
                </a:lnTo>
                <a:lnTo>
                  <a:pt x="3446" y="1518"/>
                </a:lnTo>
                <a:lnTo>
                  <a:pt x="3448" y="1524"/>
                </a:lnTo>
                <a:lnTo>
                  <a:pt x="3450" y="1528"/>
                </a:lnTo>
                <a:lnTo>
                  <a:pt x="3452" y="1530"/>
                </a:lnTo>
                <a:lnTo>
                  <a:pt x="3456" y="1530"/>
                </a:lnTo>
                <a:lnTo>
                  <a:pt x="3468" y="1532"/>
                </a:lnTo>
                <a:lnTo>
                  <a:pt x="3488" y="1534"/>
                </a:lnTo>
                <a:lnTo>
                  <a:pt x="3498" y="1536"/>
                </a:lnTo>
                <a:lnTo>
                  <a:pt x="3508" y="1538"/>
                </a:lnTo>
                <a:lnTo>
                  <a:pt x="3518" y="1536"/>
                </a:lnTo>
                <a:lnTo>
                  <a:pt x="3526" y="1534"/>
                </a:lnTo>
                <a:lnTo>
                  <a:pt x="3532" y="1528"/>
                </a:lnTo>
                <a:lnTo>
                  <a:pt x="3534" y="1522"/>
                </a:lnTo>
                <a:lnTo>
                  <a:pt x="3532" y="1516"/>
                </a:lnTo>
                <a:lnTo>
                  <a:pt x="3526" y="1508"/>
                </a:lnTo>
                <a:close/>
                <a:moveTo>
                  <a:pt x="3466" y="1576"/>
                </a:moveTo>
                <a:lnTo>
                  <a:pt x="3466" y="1576"/>
                </a:lnTo>
                <a:lnTo>
                  <a:pt x="3462" y="1574"/>
                </a:lnTo>
                <a:lnTo>
                  <a:pt x="3456" y="1572"/>
                </a:lnTo>
                <a:lnTo>
                  <a:pt x="3442" y="1574"/>
                </a:lnTo>
                <a:lnTo>
                  <a:pt x="3428" y="1578"/>
                </a:lnTo>
                <a:lnTo>
                  <a:pt x="3412" y="1584"/>
                </a:lnTo>
                <a:lnTo>
                  <a:pt x="3400" y="1594"/>
                </a:lnTo>
                <a:lnTo>
                  <a:pt x="3392" y="1604"/>
                </a:lnTo>
                <a:lnTo>
                  <a:pt x="3390" y="1608"/>
                </a:lnTo>
                <a:lnTo>
                  <a:pt x="3388" y="1614"/>
                </a:lnTo>
                <a:lnTo>
                  <a:pt x="3390" y="1620"/>
                </a:lnTo>
                <a:lnTo>
                  <a:pt x="3394" y="1624"/>
                </a:lnTo>
                <a:lnTo>
                  <a:pt x="3398" y="1628"/>
                </a:lnTo>
                <a:lnTo>
                  <a:pt x="3404" y="1630"/>
                </a:lnTo>
                <a:lnTo>
                  <a:pt x="3410" y="1630"/>
                </a:lnTo>
                <a:lnTo>
                  <a:pt x="3416" y="1628"/>
                </a:lnTo>
                <a:lnTo>
                  <a:pt x="3432" y="1622"/>
                </a:lnTo>
                <a:lnTo>
                  <a:pt x="3446" y="1614"/>
                </a:lnTo>
                <a:lnTo>
                  <a:pt x="3458" y="1602"/>
                </a:lnTo>
                <a:lnTo>
                  <a:pt x="3466" y="1592"/>
                </a:lnTo>
                <a:lnTo>
                  <a:pt x="3468" y="1586"/>
                </a:lnTo>
                <a:lnTo>
                  <a:pt x="3470" y="1582"/>
                </a:lnTo>
                <a:lnTo>
                  <a:pt x="3468" y="1578"/>
                </a:lnTo>
                <a:lnTo>
                  <a:pt x="3466" y="1576"/>
                </a:lnTo>
                <a:close/>
                <a:moveTo>
                  <a:pt x="3512" y="820"/>
                </a:moveTo>
                <a:lnTo>
                  <a:pt x="3512" y="820"/>
                </a:lnTo>
                <a:lnTo>
                  <a:pt x="3510" y="830"/>
                </a:lnTo>
                <a:lnTo>
                  <a:pt x="3512" y="836"/>
                </a:lnTo>
                <a:lnTo>
                  <a:pt x="3516" y="840"/>
                </a:lnTo>
                <a:lnTo>
                  <a:pt x="3528" y="844"/>
                </a:lnTo>
                <a:lnTo>
                  <a:pt x="3534" y="848"/>
                </a:lnTo>
                <a:lnTo>
                  <a:pt x="3536" y="850"/>
                </a:lnTo>
                <a:lnTo>
                  <a:pt x="3538" y="858"/>
                </a:lnTo>
                <a:lnTo>
                  <a:pt x="3538" y="862"/>
                </a:lnTo>
                <a:lnTo>
                  <a:pt x="3542" y="866"/>
                </a:lnTo>
                <a:lnTo>
                  <a:pt x="3546" y="872"/>
                </a:lnTo>
                <a:lnTo>
                  <a:pt x="3556" y="878"/>
                </a:lnTo>
                <a:lnTo>
                  <a:pt x="3568" y="882"/>
                </a:lnTo>
                <a:lnTo>
                  <a:pt x="3576" y="882"/>
                </a:lnTo>
                <a:lnTo>
                  <a:pt x="3582" y="880"/>
                </a:lnTo>
                <a:lnTo>
                  <a:pt x="3590" y="878"/>
                </a:lnTo>
                <a:lnTo>
                  <a:pt x="3604" y="872"/>
                </a:lnTo>
                <a:lnTo>
                  <a:pt x="3614" y="872"/>
                </a:lnTo>
                <a:lnTo>
                  <a:pt x="3628" y="872"/>
                </a:lnTo>
                <a:lnTo>
                  <a:pt x="3658" y="876"/>
                </a:lnTo>
                <a:lnTo>
                  <a:pt x="3686" y="876"/>
                </a:lnTo>
                <a:lnTo>
                  <a:pt x="3696" y="876"/>
                </a:lnTo>
                <a:lnTo>
                  <a:pt x="3702" y="872"/>
                </a:lnTo>
                <a:lnTo>
                  <a:pt x="3704" y="870"/>
                </a:lnTo>
                <a:lnTo>
                  <a:pt x="3704" y="868"/>
                </a:lnTo>
                <a:lnTo>
                  <a:pt x="3698" y="862"/>
                </a:lnTo>
                <a:lnTo>
                  <a:pt x="3684" y="846"/>
                </a:lnTo>
                <a:lnTo>
                  <a:pt x="3676" y="838"/>
                </a:lnTo>
                <a:lnTo>
                  <a:pt x="3666" y="830"/>
                </a:lnTo>
                <a:lnTo>
                  <a:pt x="3654" y="824"/>
                </a:lnTo>
                <a:lnTo>
                  <a:pt x="3642" y="818"/>
                </a:lnTo>
                <a:lnTo>
                  <a:pt x="3626" y="814"/>
                </a:lnTo>
                <a:lnTo>
                  <a:pt x="3606" y="814"/>
                </a:lnTo>
                <a:lnTo>
                  <a:pt x="3586" y="814"/>
                </a:lnTo>
                <a:lnTo>
                  <a:pt x="3568" y="812"/>
                </a:lnTo>
                <a:lnTo>
                  <a:pt x="3540" y="806"/>
                </a:lnTo>
                <a:lnTo>
                  <a:pt x="3528" y="806"/>
                </a:lnTo>
                <a:lnTo>
                  <a:pt x="3520" y="808"/>
                </a:lnTo>
                <a:lnTo>
                  <a:pt x="3518" y="808"/>
                </a:lnTo>
                <a:lnTo>
                  <a:pt x="3516" y="812"/>
                </a:lnTo>
                <a:lnTo>
                  <a:pt x="3512" y="820"/>
                </a:lnTo>
                <a:close/>
                <a:moveTo>
                  <a:pt x="3202" y="736"/>
                </a:moveTo>
                <a:lnTo>
                  <a:pt x="3202" y="736"/>
                </a:lnTo>
                <a:lnTo>
                  <a:pt x="3202" y="744"/>
                </a:lnTo>
                <a:lnTo>
                  <a:pt x="3202" y="748"/>
                </a:lnTo>
                <a:lnTo>
                  <a:pt x="3204" y="750"/>
                </a:lnTo>
                <a:lnTo>
                  <a:pt x="3212" y="752"/>
                </a:lnTo>
                <a:lnTo>
                  <a:pt x="3224" y="752"/>
                </a:lnTo>
                <a:lnTo>
                  <a:pt x="3266" y="752"/>
                </a:lnTo>
                <a:lnTo>
                  <a:pt x="3332" y="752"/>
                </a:lnTo>
                <a:lnTo>
                  <a:pt x="3366" y="750"/>
                </a:lnTo>
                <a:lnTo>
                  <a:pt x="3390" y="746"/>
                </a:lnTo>
                <a:lnTo>
                  <a:pt x="3406" y="740"/>
                </a:lnTo>
                <a:lnTo>
                  <a:pt x="3414" y="734"/>
                </a:lnTo>
                <a:lnTo>
                  <a:pt x="3420" y="730"/>
                </a:lnTo>
                <a:lnTo>
                  <a:pt x="3420" y="726"/>
                </a:lnTo>
                <a:lnTo>
                  <a:pt x="3422" y="726"/>
                </a:lnTo>
                <a:lnTo>
                  <a:pt x="3424" y="732"/>
                </a:lnTo>
                <a:lnTo>
                  <a:pt x="3426" y="736"/>
                </a:lnTo>
                <a:lnTo>
                  <a:pt x="3430" y="740"/>
                </a:lnTo>
                <a:lnTo>
                  <a:pt x="3444" y="746"/>
                </a:lnTo>
                <a:lnTo>
                  <a:pt x="3464" y="748"/>
                </a:lnTo>
                <a:lnTo>
                  <a:pt x="3486" y="750"/>
                </a:lnTo>
                <a:lnTo>
                  <a:pt x="3506" y="750"/>
                </a:lnTo>
                <a:lnTo>
                  <a:pt x="3524" y="746"/>
                </a:lnTo>
                <a:lnTo>
                  <a:pt x="3536" y="742"/>
                </a:lnTo>
                <a:lnTo>
                  <a:pt x="3540" y="738"/>
                </a:lnTo>
                <a:lnTo>
                  <a:pt x="3542" y="734"/>
                </a:lnTo>
                <a:lnTo>
                  <a:pt x="3544" y="728"/>
                </a:lnTo>
                <a:lnTo>
                  <a:pt x="3548" y="724"/>
                </a:lnTo>
                <a:lnTo>
                  <a:pt x="3554" y="722"/>
                </a:lnTo>
                <a:lnTo>
                  <a:pt x="3562" y="720"/>
                </a:lnTo>
                <a:lnTo>
                  <a:pt x="3566" y="718"/>
                </a:lnTo>
                <a:lnTo>
                  <a:pt x="3570" y="716"/>
                </a:lnTo>
                <a:lnTo>
                  <a:pt x="3568" y="714"/>
                </a:lnTo>
                <a:lnTo>
                  <a:pt x="3560" y="710"/>
                </a:lnTo>
                <a:lnTo>
                  <a:pt x="3554" y="706"/>
                </a:lnTo>
                <a:lnTo>
                  <a:pt x="3552" y="704"/>
                </a:lnTo>
                <a:lnTo>
                  <a:pt x="3552" y="700"/>
                </a:lnTo>
                <a:lnTo>
                  <a:pt x="3556" y="698"/>
                </a:lnTo>
                <a:lnTo>
                  <a:pt x="3560" y="694"/>
                </a:lnTo>
                <a:lnTo>
                  <a:pt x="3562" y="688"/>
                </a:lnTo>
                <a:lnTo>
                  <a:pt x="3564" y="682"/>
                </a:lnTo>
                <a:lnTo>
                  <a:pt x="3560" y="674"/>
                </a:lnTo>
                <a:lnTo>
                  <a:pt x="3554" y="668"/>
                </a:lnTo>
                <a:lnTo>
                  <a:pt x="3548" y="664"/>
                </a:lnTo>
                <a:lnTo>
                  <a:pt x="3540" y="660"/>
                </a:lnTo>
                <a:lnTo>
                  <a:pt x="3532" y="660"/>
                </a:lnTo>
                <a:lnTo>
                  <a:pt x="3516" y="658"/>
                </a:lnTo>
                <a:lnTo>
                  <a:pt x="3508" y="656"/>
                </a:lnTo>
                <a:lnTo>
                  <a:pt x="3502" y="652"/>
                </a:lnTo>
                <a:lnTo>
                  <a:pt x="3496" y="648"/>
                </a:lnTo>
                <a:lnTo>
                  <a:pt x="3486" y="646"/>
                </a:lnTo>
                <a:lnTo>
                  <a:pt x="3474" y="644"/>
                </a:lnTo>
                <a:lnTo>
                  <a:pt x="3460" y="644"/>
                </a:lnTo>
                <a:lnTo>
                  <a:pt x="3420" y="648"/>
                </a:lnTo>
                <a:lnTo>
                  <a:pt x="3366" y="654"/>
                </a:lnTo>
                <a:lnTo>
                  <a:pt x="3340" y="658"/>
                </a:lnTo>
                <a:lnTo>
                  <a:pt x="3324" y="664"/>
                </a:lnTo>
                <a:lnTo>
                  <a:pt x="3314" y="668"/>
                </a:lnTo>
                <a:lnTo>
                  <a:pt x="3308" y="672"/>
                </a:lnTo>
                <a:lnTo>
                  <a:pt x="3302" y="676"/>
                </a:lnTo>
                <a:lnTo>
                  <a:pt x="3298" y="678"/>
                </a:lnTo>
                <a:lnTo>
                  <a:pt x="3290" y="676"/>
                </a:lnTo>
                <a:lnTo>
                  <a:pt x="3276" y="672"/>
                </a:lnTo>
                <a:lnTo>
                  <a:pt x="3262" y="668"/>
                </a:lnTo>
                <a:lnTo>
                  <a:pt x="3250" y="666"/>
                </a:lnTo>
                <a:lnTo>
                  <a:pt x="3242" y="668"/>
                </a:lnTo>
                <a:lnTo>
                  <a:pt x="3236" y="670"/>
                </a:lnTo>
                <a:lnTo>
                  <a:pt x="3228" y="672"/>
                </a:lnTo>
                <a:lnTo>
                  <a:pt x="3222" y="672"/>
                </a:lnTo>
                <a:lnTo>
                  <a:pt x="3216" y="670"/>
                </a:lnTo>
                <a:lnTo>
                  <a:pt x="3206" y="664"/>
                </a:lnTo>
                <a:lnTo>
                  <a:pt x="3198" y="658"/>
                </a:lnTo>
                <a:lnTo>
                  <a:pt x="3194" y="658"/>
                </a:lnTo>
                <a:lnTo>
                  <a:pt x="3190" y="660"/>
                </a:lnTo>
                <a:lnTo>
                  <a:pt x="3190" y="664"/>
                </a:lnTo>
                <a:lnTo>
                  <a:pt x="3188" y="668"/>
                </a:lnTo>
                <a:lnTo>
                  <a:pt x="3186" y="672"/>
                </a:lnTo>
                <a:lnTo>
                  <a:pt x="3184" y="674"/>
                </a:lnTo>
                <a:lnTo>
                  <a:pt x="3178" y="672"/>
                </a:lnTo>
                <a:lnTo>
                  <a:pt x="3172" y="668"/>
                </a:lnTo>
                <a:lnTo>
                  <a:pt x="3170" y="664"/>
                </a:lnTo>
                <a:lnTo>
                  <a:pt x="3170" y="662"/>
                </a:lnTo>
                <a:lnTo>
                  <a:pt x="3170" y="658"/>
                </a:lnTo>
                <a:lnTo>
                  <a:pt x="3172" y="654"/>
                </a:lnTo>
                <a:lnTo>
                  <a:pt x="3170" y="650"/>
                </a:lnTo>
                <a:lnTo>
                  <a:pt x="3168" y="646"/>
                </a:lnTo>
                <a:lnTo>
                  <a:pt x="3162" y="638"/>
                </a:lnTo>
                <a:lnTo>
                  <a:pt x="3154" y="634"/>
                </a:lnTo>
                <a:lnTo>
                  <a:pt x="3146" y="630"/>
                </a:lnTo>
                <a:lnTo>
                  <a:pt x="3142" y="630"/>
                </a:lnTo>
                <a:lnTo>
                  <a:pt x="3136" y="632"/>
                </a:lnTo>
                <a:lnTo>
                  <a:pt x="3128" y="634"/>
                </a:lnTo>
                <a:lnTo>
                  <a:pt x="3126" y="632"/>
                </a:lnTo>
                <a:lnTo>
                  <a:pt x="3124" y="628"/>
                </a:lnTo>
                <a:lnTo>
                  <a:pt x="3124" y="624"/>
                </a:lnTo>
                <a:lnTo>
                  <a:pt x="3124" y="622"/>
                </a:lnTo>
                <a:lnTo>
                  <a:pt x="3130" y="620"/>
                </a:lnTo>
                <a:lnTo>
                  <a:pt x="3150" y="622"/>
                </a:lnTo>
                <a:lnTo>
                  <a:pt x="3170" y="622"/>
                </a:lnTo>
                <a:lnTo>
                  <a:pt x="3176" y="620"/>
                </a:lnTo>
                <a:lnTo>
                  <a:pt x="3176" y="618"/>
                </a:lnTo>
                <a:lnTo>
                  <a:pt x="3176" y="616"/>
                </a:lnTo>
                <a:lnTo>
                  <a:pt x="3174" y="610"/>
                </a:lnTo>
                <a:lnTo>
                  <a:pt x="3170" y="608"/>
                </a:lnTo>
                <a:lnTo>
                  <a:pt x="3156" y="604"/>
                </a:lnTo>
                <a:lnTo>
                  <a:pt x="3138" y="602"/>
                </a:lnTo>
                <a:lnTo>
                  <a:pt x="3130" y="598"/>
                </a:lnTo>
                <a:lnTo>
                  <a:pt x="3120" y="594"/>
                </a:lnTo>
                <a:lnTo>
                  <a:pt x="3100" y="584"/>
                </a:lnTo>
                <a:lnTo>
                  <a:pt x="3092" y="582"/>
                </a:lnTo>
                <a:lnTo>
                  <a:pt x="3084" y="580"/>
                </a:lnTo>
                <a:lnTo>
                  <a:pt x="3066" y="580"/>
                </a:lnTo>
                <a:lnTo>
                  <a:pt x="3042" y="584"/>
                </a:lnTo>
                <a:lnTo>
                  <a:pt x="3030" y="586"/>
                </a:lnTo>
                <a:lnTo>
                  <a:pt x="3022" y="582"/>
                </a:lnTo>
                <a:lnTo>
                  <a:pt x="3014" y="578"/>
                </a:lnTo>
                <a:lnTo>
                  <a:pt x="3008" y="574"/>
                </a:lnTo>
                <a:lnTo>
                  <a:pt x="2996" y="562"/>
                </a:lnTo>
                <a:lnTo>
                  <a:pt x="2990" y="560"/>
                </a:lnTo>
                <a:lnTo>
                  <a:pt x="2984" y="558"/>
                </a:lnTo>
                <a:lnTo>
                  <a:pt x="2974" y="560"/>
                </a:lnTo>
                <a:lnTo>
                  <a:pt x="2964" y="558"/>
                </a:lnTo>
                <a:lnTo>
                  <a:pt x="2938" y="556"/>
                </a:lnTo>
                <a:lnTo>
                  <a:pt x="2908" y="552"/>
                </a:lnTo>
                <a:lnTo>
                  <a:pt x="2876" y="550"/>
                </a:lnTo>
                <a:lnTo>
                  <a:pt x="2870" y="550"/>
                </a:lnTo>
                <a:lnTo>
                  <a:pt x="2866" y="552"/>
                </a:lnTo>
                <a:lnTo>
                  <a:pt x="2862" y="554"/>
                </a:lnTo>
                <a:lnTo>
                  <a:pt x="2860" y="558"/>
                </a:lnTo>
                <a:lnTo>
                  <a:pt x="2862" y="562"/>
                </a:lnTo>
                <a:lnTo>
                  <a:pt x="2864" y="568"/>
                </a:lnTo>
                <a:lnTo>
                  <a:pt x="2870" y="574"/>
                </a:lnTo>
                <a:lnTo>
                  <a:pt x="2878" y="582"/>
                </a:lnTo>
                <a:lnTo>
                  <a:pt x="2888" y="588"/>
                </a:lnTo>
                <a:lnTo>
                  <a:pt x="2896" y="592"/>
                </a:lnTo>
                <a:lnTo>
                  <a:pt x="2910" y="598"/>
                </a:lnTo>
                <a:lnTo>
                  <a:pt x="2920" y="602"/>
                </a:lnTo>
                <a:lnTo>
                  <a:pt x="2922" y="604"/>
                </a:lnTo>
                <a:lnTo>
                  <a:pt x="2924" y="610"/>
                </a:lnTo>
                <a:lnTo>
                  <a:pt x="2926" y="614"/>
                </a:lnTo>
                <a:lnTo>
                  <a:pt x="2930" y="618"/>
                </a:lnTo>
                <a:lnTo>
                  <a:pt x="2938" y="620"/>
                </a:lnTo>
                <a:lnTo>
                  <a:pt x="2948" y="620"/>
                </a:lnTo>
                <a:lnTo>
                  <a:pt x="2972" y="616"/>
                </a:lnTo>
                <a:lnTo>
                  <a:pt x="3000" y="610"/>
                </a:lnTo>
                <a:lnTo>
                  <a:pt x="3012" y="608"/>
                </a:lnTo>
                <a:lnTo>
                  <a:pt x="3020" y="610"/>
                </a:lnTo>
                <a:lnTo>
                  <a:pt x="3026" y="612"/>
                </a:lnTo>
                <a:lnTo>
                  <a:pt x="3030" y="616"/>
                </a:lnTo>
                <a:lnTo>
                  <a:pt x="3040" y="626"/>
                </a:lnTo>
                <a:lnTo>
                  <a:pt x="3046" y="634"/>
                </a:lnTo>
                <a:lnTo>
                  <a:pt x="3054" y="640"/>
                </a:lnTo>
                <a:lnTo>
                  <a:pt x="3060" y="644"/>
                </a:lnTo>
                <a:lnTo>
                  <a:pt x="3062" y="648"/>
                </a:lnTo>
                <a:lnTo>
                  <a:pt x="3064" y="650"/>
                </a:lnTo>
                <a:lnTo>
                  <a:pt x="3064" y="654"/>
                </a:lnTo>
                <a:lnTo>
                  <a:pt x="3060" y="662"/>
                </a:lnTo>
                <a:lnTo>
                  <a:pt x="3056" y="670"/>
                </a:lnTo>
                <a:lnTo>
                  <a:pt x="3050" y="678"/>
                </a:lnTo>
                <a:lnTo>
                  <a:pt x="3046" y="684"/>
                </a:lnTo>
                <a:lnTo>
                  <a:pt x="3046" y="690"/>
                </a:lnTo>
                <a:lnTo>
                  <a:pt x="3046" y="692"/>
                </a:lnTo>
                <a:lnTo>
                  <a:pt x="3050" y="694"/>
                </a:lnTo>
                <a:lnTo>
                  <a:pt x="3056" y="698"/>
                </a:lnTo>
                <a:lnTo>
                  <a:pt x="3058" y="704"/>
                </a:lnTo>
                <a:lnTo>
                  <a:pt x="3060" y="714"/>
                </a:lnTo>
                <a:lnTo>
                  <a:pt x="3060" y="720"/>
                </a:lnTo>
                <a:lnTo>
                  <a:pt x="3062" y="724"/>
                </a:lnTo>
                <a:lnTo>
                  <a:pt x="3068" y="730"/>
                </a:lnTo>
                <a:lnTo>
                  <a:pt x="3076" y="736"/>
                </a:lnTo>
                <a:lnTo>
                  <a:pt x="3086" y="740"/>
                </a:lnTo>
                <a:lnTo>
                  <a:pt x="3092" y="740"/>
                </a:lnTo>
                <a:lnTo>
                  <a:pt x="3096" y="740"/>
                </a:lnTo>
                <a:lnTo>
                  <a:pt x="3100" y="738"/>
                </a:lnTo>
                <a:lnTo>
                  <a:pt x="3104" y="736"/>
                </a:lnTo>
                <a:lnTo>
                  <a:pt x="3110" y="736"/>
                </a:lnTo>
                <a:lnTo>
                  <a:pt x="3120" y="738"/>
                </a:lnTo>
                <a:lnTo>
                  <a:pt x="3134" y="744"/>
                </a:lnTo>
                <a:lnTo>
                  <a:pt x="3142" y="746"/>
                </a:lnTo>
                <a:lnTo>
                  <a:pt x="3150" y="748"/>
                </a:lnTo>
                <a:lnTo>
                  <a:pt x="3164" y="748"/>
                </a:lnTo>
                <a:lnTo>
                  <a:pt x="3176" y="744"/>
                </a:lnTo>
                <a:lnTo>
                  <a:pt x="3186" y="738"/>
                </a:lnTo>
                <a:lnTo>
                  <a:pt x="3200" y="730"/>
                </a:lnTo>
                <a:lnTo>
                  <a:pt x="3202" y="730"/>
                </a:lnTo>
                <a:lnTo>
                  <a:pt x="3202" y="736"/>
                </a:lnTo>
                <a:close/>
                <a:moveTo>
                  <a:pt x="2978" y="738"/>
                </a:moveTo>
                <a:lnTo>
                  <a:pt x="2978" y="738"/>
                </a:lnTo>
                <a:lnTo>
                  <a:pt x="2992" y="738"/>
                </a:lnTo>
                <a:lnTo>
                  <a:pt x="3004" y="734"/>
                </a:lnTo>
                <a:lnTo>
                  <a:pt x="3008" y="728"/>
                </a:lnTo>
                <a:lnTo>
                  <a:pt x="3010" y="720"/>
                </a:lnTo>
                <a:lnTo>
                  <a:pt x="3008" y="710"/>
                </a:lnTo>
                <a:lnTo>
                  <a:pt x="3004" y="700"/>
                </a:lnTo>
                <a:lnTo>
                  <a:pt x="2996" y="688"/>
                </a:lnTo>
                <a:lnTo>
                  <a:pt x="2986" y="678"/>
                </a:lnTo>
                <a:lnTo>
                  <a:pt x="2974" y="668"/>
                </a:lnTo>
                <a:lnTo>
                  <a:pt x="2964" y="664"/>
                </a:lnTo>
                <a:lnTo>
                  <a:pt x="2952" y="660"/>
                </a:lnTo>
                <a:lnTo>
                  <a:pt x="2940" y="662"/>
                </a:lnTo>
                <a:lnTo>
                  <a:pt x="2928" y="664"/>
                </a:lnTo>
                <a:lnTo>
                  <a:pt x="2918" y="670"/>
                </a:lnTo>
                <a:lnTo>
                  <a:pt x="2908" y="676"/>
                </a:lnTo>
                <a:lnTo>
                  <a:pt x="2898" y="684"/>
                </a:lnTo>
                <a:lnTo>
                  <a:pt x="2888" y="698"/>
                </a:lnTo>
                <a:lnTo>
                  <a:pt x="2884" y="704"/>
                </a:lnTo>
                <a:lnTo>
                  <a:pt x="2882" y="708"/>
                </a:lnTo>
                <a:lnTo>
                  <a:pt x="2884" y="714"/>
                </a:lnTo>
                <a:lnTo>
                  <a:pt x="2886" y="718"/>
                </a:lnTo>
                <a:lnTo>
                  <a:pt x="2894" y="720"/>
                </a:lnTo>
                <a:lnTo>
                  <a:pt x="2904" y="722"/>
                </a:lnTo>
                <a:lnTo>
                  <a:pt x="2914" y="724"/>
                </a:lnTo>
                <a:lnTo>
                  <a:pt x="2924" y="726"/>
                </a:lnTo>
                <a:lnTo>
                  <a:pt x="2936" y="732"/>
                </a:lnTo>
                <a:lnTo>
                  <a:pt x="2950" y="736"/>
                </a:lnTo>
                <a:lnTo>
                  <a:pt x="2962" y="738"/>
                </a:lnTo>
                <a:lnTo>
                  <a:pt x="2978" y="738"/>
                </a:lnTo>
                <a:close/>
                <a:moveTo>
                  <a:pt x="3076" y="866"/>
                </a:moveTo>
                <a:lnTo>
                  <a:pt x="3076" y="866"/>
                </a:lnTo>
                <a:lnTo>
                  <a:pt x="3086" y="852"/>
                </a:lnTo>
                <a:lnTo>
                  <a:pt x="3098" y="840"/>
                </a:lnTo>
                <a:lnTo>
                  <a:pt x="3118" y="818"/>
                </a:lnTo>
                <a:lnTo>
                  <a:pt x="3126" y="810"/>
                </a:lnTo>
                <a:lnTo>
                  <a:pt x="3128" y="806"/>
                </a:lnTo>
                <a:lnTo>
                  <a:pt x="3128" y="802"/>
                </a:lnTo>
                <a:lnTo>
                  <a:pt x="3128" y="798"/>
                </a:lnTo>
                <a:lnTo>
                  <a:pt x="3126" y="794"/>
                </a:lnTo>
                <a:lnTo>
                  <a:pt x="3122" y="792"/>
                </a:lnTo>
                <a:lnTo>
                  <a:pt x="3114" y="790"/>
                </a:lnTo>
                <a:lnTo>
                  <a:pt x="3102" y="786"/>
                </a:lnTo>
                <a:lnTo>
                  <a:pt x="3090" y="784"/>
                </a:lnTo>
                <a:lnTo>
                  <a:pt x="3084" y="786"/>
                </a:lnTo>
                <a:lnTo>
                  <a:pt x="3076" y="788"/>
                </a:lnTo>
                <a:lnTo>
                  <a:pt x="3066" y="790"/>
                </a:lnTo>
                <a:lnTo>
                  <a:pt x="3058" y="790"/>
                </a:lnTo>
                <a:lnTo>
                  <a:pt x="3050" y="786"/>
                </a:lnTo>
                <a:lnTo>
                  <a:pt x="3034" y="778"/>
                </a:lnTo>
                <a:lnTo>
                  <a:pt x="3026" y="776"/>
                </a:lnTo>
                <a:lnTo>
                  <a:pt x="3016" y="774"/>
                </a:lnTo>
                <a:lnTo>
                  <a:pt x="3006" y="772"/>
                </a:lnTo>
                <a:lnTo>
                  <a:pt x="2994" y="774"/>
                </a:lnTo>
                <a:lnTo>
                  <a:pt x="2958" y="780"/>
                </a:lnTo>
                <a:lnTo>
                  <a:pt x="2940" y="784"/>
                </a:lnTo>
                <a:lnTo>
                  <a:pt x="2932" y="788"/>
                </a:lnTo>
                <a:lnTo>
                  <a:pt x="2928" y="792"/>
                </a:lnTo>
                <a:lnTo>
                  <a:pt x="2928" y="796"/>
                </a:lnTo>
                <a:lnTo>
                  <a:pt x="2932" y="802"/>
                </a:lnTo>
                <a:lnTo>
                  <a:pt x="2932" y="804"/>
                </a:lnTo>
                <a:lnTo>
                  <a:pt x="2928" y="804"/>
                </a:lnTo>
                <a:lnTo>
                  <a:pt x="2918" y="804"/>
                </a:lnTo>
                <a:lnTo>
                  <a:pt x="2916" y="806"/>
                </a:lnTo>
                <a:lnTo>
                  <a:pt x="2914" y="808"/>
                </a:lnTo>
                <a:lnTo>
                  <a:pt x="2910" y="822"/>
                </a:lnTo>
                <a:lnTo>
                  <a:pt x="2910" y="846"/>
                </a:lnTo>
                <a:lnTo>
                  <a:pt x="2910" y="860"/>
                </a:lnTo>
                <a:lnTo>
                  <a:pt x="2912" y="872"/>
                </a:lnTo>
                <a:lnTo>
                  <a:pt x="2916" y="880"/>
                </a:lnTo>
                <a:lnTo>
                  <a:pt x="2920" y="888"/>
                </a:lnTo>
                <a:lnTo>
                  <a:pt x="2928" y="900"/>
                </a:lnTo>
                <a:lnTo>
                  <a:pt x="2930" y="906"/>
                </a:lnTo>
                <a:lnTo>
                  <a:pt x="2930" y="916"/>
                </a:lnTo>
                <a:lnTo>
                  <a:pt x="2930" y="924"/>
                </a:lnTo>
                <a:lnTo>
                  <a:pt x="2932" y="928"/>
                </a:lnTo>
                <a:lnTo>
                  <a:pt x="2936" y="930"/>
                </a:lnTo>
                <a:lnTo>
                  <a:pt x="2942" y="930"/>
                </a:lnTo>
                <a:lnTo>
                  <a:pt x="2956" y="928"/>
                </a:lnTo>
                <a:lnTo>
                  <a:pt x="2964" y="930"/>
                </a:lnTo>
                <a:lnTo>
                  <a:pt x="2974" y="934"/>
                </a:lnTo>
                <a:lnTo>
                  <a:pt x="2978" y="936"/>
                </a:lnTo>
                <a:lnTo>
                  <a:pt x="2980" y="934"/>
                </a:lnTo>
                <a:lnTo>
                  <a:pt x="2986" y="918"/>
                </a:lnTo>
                <a:lnTo>
                  <a:pt x="2988" y="914"/>
                </a:lnTo>
                <a:lnTo>
                  <a:pt x="2992" y="910"/>
                </a:lnTo>
                <a:lnTo>
                  <a:pt x="2998" y="908"/>
                </a:lnTo>
                <a:lnTo>
                  <a:pt x="3000" y="906"/>
                </a:lnTo>
                <a:lnTo>
                  <a:pt x="3002" y="902"/>
                </a:lnTo>
                <a:lnTo>
                  <a:pt x="3000" y="896"/>
                </a:lnTo>
                <a:lnTo>
                  <a:pt x="2996" y="888"/>
                </a:lnTo>
                <a:lnTo>
                  <a:pt x="2994" y="882"/>
                </a:lnTo>
                <a:lnTo>
                  <a:pt x="2994" y="880"/>
                </a:lnTo>
                <a:lnTo>
                  <a:pt x="2996" y="878"/>
                </a:lnTo>
                <a:lnTo>
                  <a:pt x="2998" y="876"/>
                </a:lnTo>
                <a:lnTo>
                  <a:pt x="3010" y="878"/>
                </a:lnTo>
                <a:lnTo>
                  <a:pt x="3022" y="880"/>
                </a:lnTo>
                <a:lnTo>
                  <a:pt x="3038" y="880"/>
                </a:lnTo>
                <a:lnTo>
                  <a:pt x="3052" y="880"/>
                </a:lnTo>
                <a:lnTo>
                  <a:pt x="3060" y="878"/>
                </a:lnTo>
                <a:lnTo>
                  <a:pt x="3066" y="876"/>
                </a:lnTo>
                <a:lnTo>
                  <a:pt x="3072" y="872"/>
                </a:lnTo>
                <a:lnTo>
                  <a:pt x="3076" y="866"/>
                </a:lnTo>
                <a:close/>
                <a:moveTo>
                  <a:pt x="2888" y="892"/>
                </a:moveTo>
                <a:lnTo>
                  <a:pt x="2888" y="892"/>
                </a:lnTo>
                <a:lnTo>
                  <a:pt x="2884" y="884"/>
                </a:lnTo>
                <a:lnTo>
                  <a:pt x="2880" y="882"/>
                </a:lnTo>
                <a:lnTo>
                  <a:pt x="2876" y="882"/>
                </a:lnTo>
                <a:lnTo>
                  <a:pt x="2872" y="884"/>
                </a:lnTo>
                <a:lnTo>
                  <a:pt x="2868" y="886"/>
                </a:lnTo>
                <a:lnTo>
                  <a:pt x="2864" y="888"/>
                </a:lnTo>
                <a:lnTo>
                  <a:pt x="2858" y="884"/>
                </a:lnTo>
                <a:lnTo>
                  <a:pt x="2852" y="876"/>
                </a:lnTo>
                <a:lnTo>
                  <a:pt x="2846" y="868"/>
                </a:lnTo>
                <a:lnTo>
                  <a:pt x="2838" y="862"/>
                </a:lnTo>
                <a:lnTo>
                  <a:pt x="2824" y="854"/>
                </a:lnTo>
                <a:lnTo>
                  <a:pt x="2820" y="850"/>
                </a:lnTo>
                <a:lnTo>
                  <a:pt x="2820" y="848"/>
                </a:lnTo>
                <a:lnTo>
                  <a:pt x="2826" y="846"/>
                </a:lnTo>
                <a:lnTo>
                  <a:pt x="2838" y="842"/>
                </a:lnTo>
                <a:lnTo>
                  <a:pt x="2850" y="838"/>
                </a:lnTo>
                <a:lnTo>
                  <a:pt x="2856" y="836"/>
                </a:lnTo>
                <a:lnTo>
                  <a:pt x="2856" y="832"/>
                </a:lnTo>
                <a:lnTo>
                  <a:pt x="2852" y="830"/>
                </a:lnTo>
                <a:lnTo>
                  <a:pt x="2848" y="828"/>
                </a:lnTo>
                <a:lnTo>
                  <a:pt x="2846" y="826"/>
                </a:lnTo>
                <a:lnTo>
                  <a:pt x="2846" y="822"/>
                </a:lnTo>
                <a:lnTo>
                  <a:pt x="2852" y="818"/>
                </a:lnTo>
                <a:lnTo>
                  <a:pt x="2860" y="814"/>
                </a:lnTo>
                <a:lnTo>
                  <a:pt x="2862" y="808"/>
                </a:lnTo>
                <a:lnTo>
                  <a:pt x="2862" y="804"/>
                </a:lnTo>
                <a:lnTo>
                  <a:pt x="2856" y="800"/>
                </a:lnTo>
                <a:lnTo>
                  <a:pt x="2848" y="798"/>
                </a:lnTo>
                <a:lnTo>
                  <a:pt x="2838" y="796"/>
                </a:lnTo>
                <a:lnTo>
                  <a:pt x="2824" y="798"/>
                </a:lnTo>
                <a:lnTo>
                  <a:pt x="2810" y="802"/>
                </a:lnTo>
                <a:lnTo>
                  <a:pt x="2796" y="806"/>
                </a:lnTo>
                <a:lnTo>
                  <a:pt x="2782" y="806"/>
                </a:lnTo>
                <a:lnTo>
                  <a:pt x="2770" y="804"/>
                </a:lnTo>
                <a:lnTo>
                  <a:pt x="2760" y="800"/>
                </a:lnTo>
                <a:lnTo>
                  <a:pt x="2750" y="796"/>
                </a:lnTo>
                <a:lnTo>
                  <a:pt x="2740" y="794"/>
                </a:lnTo>
                <a:lnTo>
                  <a:pt x="2728" y="794"/>
                </a:lnTo>
                <a:lnTo>
                  <a:pt x="2718" y="798"/>
                </a:lnTo>
                <a:lnTo>
                  <a:pt x="2694" y="808"/>
                </a:lnTo>
                <a:lnTo>
                  <a:pt x="2686" y="812"/>
                </a:lnTo>
                <a:lnTo>
                  <a:pt x="2680" y="818"/>
                </a:lnTo>
                <a:lnTo>
                  <a:pt x="2676" y="822"/>
                </a:lnTo>
                <a:lnTo>
                  <a:pt x="2678" y="826"/>
                </a:lnTo>
                <a:lnTo>
                  <a:pt x="2682" y="832"/>
                </a:lnTo>
                <a:lnTo>
                  <a:pt x="2694" y="838"/>
                </a:lnTo>
                <a:lnTo>
                  <a:pt x="2702" y="840"/>
                </a:lnTo>
                <a:lnTo>
                  <a:pt x="2712" y="846"/>
                </a:lnTo>
                <a:lnTo>
                  <a:pt x="2718" y="850"/>
                </a:lnTo>
                <a:lnTo>
                  <a:pt x="2724" y="856"/>
                </a:lnTo>
                <a:lnTo>
                  <a:pt x="2726" y="862"/>
                </a:lnTo>
                <a:lnTo>
                  <a:pt x="2724" y="866"/>
                </a:lnTo>
                <a:lnTo>
                  <a:pt x="2722" y="872"/>
                </a:lnTo>
                <a:lnTo>
                  <a:pt x="2716" y="876"/>
                </a:lnTo>
                <a:lnTo>
                  <a:pt x="2710" y="880"/>
                </a:lnTo>
                <a:lnTo>
                  <a:pt x="2704" y="882"/>
                </a:lnTo>
                <a:lnTo>
                  <a:pt x="2698" y="882"/>
                </a:lnTo>
                <a:lnTo>
                  <a:pt x="2688" y="880"/>
                </a:lnTo>
                <a:lnTo>
                  <a:pt x="2678" y="874"/>
                </a:lnTo>
                <a:lnTo>
                  <a:pt x="2668" y="866"/>
                </a:lnTo>
                <a:lnTo>
                  <a:pt x="2660" y="860"/>
                </a:lnTo>
                <a:lnTo>
                  <a:pt x="2650" y="856"/>
                </a:lnTo>
                <a:lnTo>
                  <a:pt x="2646" y="856"/>
                </a:lnTo>
                <a:lnTo>
                  <a:pt x="2642" y="858"/>
                </a:lnTo>
                <a:lnTo>
                  <a:pt x="2636" y="860"/>
                </a:lnTo>
                <a:lnTo>
                  <a:pt x="2632" y="864"/>
                </a:lnTo>
                <a:lnTo>
                  <a:pt x="2630" y="872"/>
                </a:lnTo>
                <a:lnTo>
                  <a:pt x="2632" y="880"/>
                </a:lnTo>
                <a:lnTo>
                  <a:pt x="2636" y="888"/>
                </a:lnTo>
                <a:lnTo>
                  <a:pt x="2646" y="896"/>
                </a:lnTo>
                <a:lnTo>
                  <a:pt x="2656" y="904"/>
                </a:lnTo>
                <a:lnTo>
                  <a:pt x="2672" y="912"/>
                </a:lnTo>
                <a:lnTo>
                  <a:pt x="2688" y="918"/>
                </a:lnTo>
                <a:lnTo>
                  <a:pt x="2704" y="924"/>
                </a:lnTo>
                <a:lnTo>
                  <a:pt x="2722" y="932"/>
                </a:lnTo>
                <a:lnTo>
                  <a:pt x="2734" y="940"/>
                </a:lnTo>
                <a:lnTo>
                  <a:pt x="2746" y="952"/>
                </a:lnTo>
                <a:lnTo>
                  <a:pt x="2756" y="962"/>
                </a:lnTo>
                <a:lnTo>
                  <a:pt x="2772" y="982"/>
                </a:lnTo>
                <a:lnTo>
                  <a:pt x="2782" y="988"/>
                </a:lnTo>
                <a:lnTo>
                  <a:pt x="2792" y="992"/>
                </a:lnTo>
                <a:lnTo>
                  <a:pt x="2800" y="992"/>
                </a:lnTo>
                <a:lnTo>
                  <a:pt x="2806" y="988"/>
                </a:lnTo>
                <a:lnTo>
                  <a:pt x="2810" y="984"/>
                </a:lnTo>
                <a:lnTo>
                  <a:pt x="2810" y="978"/>
                </a:lnTo>
                <a:lnTo>
                  <a:pt x="2812" y="972"/>
                </a:lnTo>
                <a:lnTo>
                  <a:pt x="2814" y="966"/>
                </a:lnTo>
                <a:lnTo>
                  <a:pt x="2816" y="964"/>
                </a:lnTo>
                <a:lnTo>
                  <a:pt x="2822" y="964"/>
                </a:lnTo>
                <a:lnTo>
                  <a:pt x="2830" y="966"/>
                </a:lnTo>
                <a:lnTo>
                  <a:pt x="2840" y="966"/>
                </a:lnTo>
                <a:lnTo>
                  <a:pt x="2850" y="964"/>
                </a:lnTo>
                <a:lnTo>
                  <a:pt x="2860" y="960"/>
                </a:lnTo>
                <a:lnTo>
                  <a:pt x="2868" y="956"/>
                </a:lnTo>
                <a:lnTo>
                  <a:pt x="2876" y="948"/>
                </a:lnTo>
                <a:lnTo>
                  <a:pt x="2880" y="940"/>
                </a:lnTo>
                <a:lnTo>
                  <a:pt x="2882" y="932"/>
                </a:lnTo>
                <a:lnTo>
                  <a:pt x="2882" y="922"/>
                </a:lnTo>
                <a:lnTo>
                  <a:pt x="2884" y="918"/>
                </a:lnTo>
                <a:lnTo>
                  <a:pt x="2888" y="910"/>
                </a:lnTo>
                <a:lnTo>
                  <a:pt x="2888" y="908"/>
                </a:lnTo>
                <a:lnTo>
                  <a:pt x="2890" y="904"/>
                </a:lnTo>
                <a:lnTo>
                  <a:pt x="2890" y="900"/>
                </a:lnTo>
                <a:lnTo>
                  <a:pt x="2888" y="892"/>
                </a:lnTo>
                <a:close/>
                <a:moveTo>
                  <a:pt x="2794" y="1126"/>
                </a:moveTo>
                <a:lnTo>
                  <a:pt x="2794" y="1126"/>
                </a:lnTo>
                <a:lnTo>
                  <a:pt x="2784" y="1136"/>
                </a:lnTo>
                <a:lnTo>
                  <a:pt x="2776" y="1142"/>
                </a:lnTo>
                <a:lnTo>
                  <a:pt x="2768" y="1146"/>
                </a:lnTo>
                <a:lnTo>
                  <a:pt x="2760" y="1148"/>
                </a:lnTo>
                <a:lnTo>
                  <a:pt x="2756" y="1150"/>
                </a:lnTo>
                <a:lnTo>
                  <a:pt x="2754" y="1152"/>
                </a:lnTo>
                <a:lnTo>
                  <a:pt x="2756" y="1154"/>
                </a:lnTo>
                <a:lnTo>
                  <a:pt x="2762" y="1162"/>
                </a:lnTo>
                <a:lnTo>
                  <a:pt x="2772" y="1168"/>
                </a:lnTo>
                <a:lnTo>
                  <a:pt x="2786" y="1172"/>
                </a:lnTo>
                <a:lnTo>
                  <a:pt x="2826" y="1180"/>
                </a:lnTo>
                <a:lnTo>
                  <a:pt x="2836" y="1182"/>
                </a:lnTo>
                <a:lnTo>
                  <a:pt x="2848" y="1186"/>
                </a:lnTo>
                <a:lnTo>
                  <a:pt x="2864" y="1194"/>
                </a:lnTo>
                <a:lnTo>
                  <a:pt x="2872" y="1196"/>
                </a:lnTo>
                <a:lnTo>
                  <a:pt x="2880" y="1196"/>
                </a:lnTo>
                <a:lnTo>
                  <a:pt x="2888" y="1194"/>
                </a:lnTo>
                <a:lnTo>
                  <a:pt x="2896" y="1190"/>
                </a:lnTo>
                <a:lnTo>
                  <a:pt x="2902" y="1184"/>
                </a:lnTo>
                <a:lnTo>
                  <a:pt x="2908" y="1182"/>
                </a:lnTo>
                <a:lnTo>
                  <a:pt x="2916" y="1180"/>
                </a:lnTo>
                <a:lnTo>
                  <a:pt x="2924" y="1180"/>
                </a:lnTo>
                <a:lnTo>
                  <a:pt x="2926" y="1176"/>
                </a:lnTo>
                <a:lnTo>
                  <a:pt x="2930" y="1172"/>
                </a:lnTo>
                <a:lnTo>
                  <a:pt x="2932" y="1166"/>
                </a:lnTo>
                <a:lnTo>
                  <a:pt x="2932" y="1164"/>
                </a:lnTo>
                <a:lnTo>
                  <a:pt x="2928" y="1164"/>
                </a:lnTo>
                <a:lnTo>
                  <a:pt x="2922" y="1164"/>
                </a:lnTo>
                <a:lnTo>
                  <a:pt x="2916" y="1162"/>
                </a:lnTo>
                <a:lnTo>
                  <a:pt x="2910" y="1158"/>
                </a:lnTo>
                <a:lnTo>
                  <a:pt x="2904" y="1150"/>
                </a:lnTo>
                <a:lnTo>
                  <a:pt x="2900" y="1142"/>
                </a:lnTo>
                <a:lnTo>
                  <a:pt x="2896" y="1138"/>
                </a:lnTo>
                <a:lnTo>
                  <a:pt x="2892" y="1136"/>
                </a:lnTo>
                <a:lnTo>
                  <a:pt x="2888" y="1134"/>
                </a:lnTo>
                <a:lnTo>
                  <a:pt x="2876" y="1130"/>
                </a:lnTo>
                <a:lnTo>
                  <a:pt x="2868" y="1124"/>
                </a:lnTo>
                <a:lnTo>
                  <a:pt x="2858" y="1114"/>
                </a:lnTo>
                <a:lnTo>
                  <a:pt x="2848" y="1102"/>
                </a:lnTo>
                <a:lnTo>
                  <a:pt x="2838" y="1096"/>
                </a:lnTo>
                <a:lnTo>
                  <a:pt x="2830" y="1094"/>
                </a:lnTo>
                <a:lnTo>
                  <a:pt x="2822" y="1094"/>
                </a:lnTo>
                <a:lnTo>
                  <a:pt x="2816" y="1098"/>
                </a:lnTo>
                <a:lnTo>
                  <a:pt x="2808" y="1104"/>
                </a:lnTo>
                <a:lnTo>
                  <a:pt x="2794" y="1126"/>
                </a:lnTo>
                <a:close/>
                <a:moveTo>
                  <a:pt x="2544" y="400"/>
                </a:moveTo>
                <a:lnTo>
                  <a:pt x="2544" y="400"/>
                </a:lnTo>
                <a:lnTo>
                  <a:pt x="2544" y="408"/>
                </a:lnTo>
                <a:lnTo>
                  <a:pt x="2546" y="410"/>
                </a:lnTo>
                <a:lnTo>
                  <a:pt x="2550" y="408"/>
                </a:lnTo>
                <a:lnTo>
                  <a:pt x="2554" y="406"/>
                </a:lnTo>
                <a:lnTo>
                  <a:pt x="2560" y="404"/>
                </a:lnTo>
                <a:lnTo>
                  <a:pt x="2566" y="402"/>
                </a:lnTo>
                <a:lnTo>
                  <a:pt x="2572" y="406"/>
                </a:lnTo>
                <a:lnTo>
                  <a:pt x="2580" y="412"/>
                </a:lnTo>
                <a:lnTo>
                  <a:pt x="2586" y="422"/>
                </a:lnTo>
                <a:lnTo>
                  <a:pt x="2586" y="426"/>
                </a:lnTo>
                <a:lnTo>
                  <a:pt x="2582" y="428"/>
                </a:lnTo>
                <a:lnTo>
                  <a:pt x="2576" y="428"/>
                </a:lnTo>
                <a:lnTo>
                  <a:pt x="2558" y="428"/>
                </a:lnTo>
                <a:lnTo>
                  <a:pt x="2548" y="428"/>
                </a:lnTo>
                <a:lnTo>
                  <a:pt x="2540" y="430"/>
                </a:lnTo>
                <a:lnTo>
                  <a:pt x="2538" y="432"/>
                </a:lnTo>
                <a:lnTo>
                  <a:pt x="2538" y="436"/>
                </a:lnTo>
                <a:lnTo>
                  <a:pt x="2538" y="442"/>
                </a:lnTo>
                <a:lnTo>
                  <a:pt x="2542" y="446"/>
                </a:lnTo>
                <a:lnTo>
                  <a:pt x="2550" y="450"/>
                </a:lnTo>
                <a:lnTo>
                  <a:pt x="2560" y="452"/>
                </a:lnTo>
                <a:lnTo>
                  <a:pt x="2574" y="450"/>
                </a:lnTo>
                <a:lnTo>
                  <a:pt x="2592" y="446"/>
                </a:lnTo>
                <a:lnTo>
                  <a:pt x="2612" y="442"/>
                </a:lnTo>
                <a:lnTo>
                  <a:pt x="2622" y="440"/>
                </a:lnTo>
                <a:lnTo>
                  <a:pt x="2628" y="442"/>
                </a:lnTo>
                <a:lnTo>
                  <a:pt x="2628" y="444"/>
                </a:lnTo>
                <a:lnTo>
                  <a:pt x="2630" y="448"/>
                </a:lnTo>
                <a:lnTo>
                  <a:pt x="2634" y="450"/>
                </a:lnTo>
                <a:lnTo>
                  <a:pt x="2644" y="452"/>
                </a:lnTo>
                <a:lnTo>
                  <a:pt x="2660" y="450"/>
                </a:lnTo>
                <a:lnTo>
                  <a:pt x="2670" y="450"/>
                </a:lnTo>
                <a:lnTo>
                  <a:pt x="2678" y="450"/>
                </a:lnTo>
                <a:lnTo>
                  <a:pt x="2684" y="452"/>
                </a:lnTo>
                <a:lnTo>
                  <a:pt x="2688" y="454"/>
                </a:lnTo>
                <a:lnTo>
                  <a:pt x="2696" y="462"/>
                </a:lnTo>
                <a:lnTo>
                  <a:pt x="2700" y="470"/>
                </a:lnTo>
                <a:lnTo>
                  <a:pt x="2708" y="478"/>
                </a:lnTo>
                <a:lnTo>
                  <a:pt x="2712" y="482"/>
                </a:lnTo>
                <a:lnTo>
                  <a:pt x="2718" y="486"/>
                </a:lnTo>
                <a:lnTo>
                  <a:pt x="2724" y="488"/>
                </a:lnTo>
                <a:lnTo>
                  <a:pt x="2734" y="490"/>
                </a:lnTo>
                <a:lnTo>
                  <a:pt x="2746" y="490"/>
                </a:lnTo>
                <a:lnTo>
                  <a:pt x="2758" y="488"/>
                </a:lnTo>
                <a:lnTo>
                  <a:pt x="2768" y="486"/>
                </a:lnTo>
                <a:lnTo>
                  <a:pt x="2776" y="484"/>
                </a:lnTo>
                <a:lnTo>
                  <a:pt x="2780" y="480"/>
                </a:lnTo>
                <a:lnTo>
                  <a:pt x="2782" y="478"/>
                </a:lnTo>
                <a:lnTo>
                  <a:pt x="2780" y="474"/>
                </a:lnTo>
                <a:lnTo>
                  <a:pt x="2778" y="470"/>
                </a:lnTo>
                <a:lnTo>
                  <a:pt x="2772" y="462"/>
                </a:lnTo>
                <a:lnTo>
                  <a:pt x="2754" y="446"/>
                </a:lnTo>
                <a:lnTo>
                  <a:pt x="2750" y="442"/>
                </a:lnTo>
                <a:lnTo>
                  <a:pt x="2750" y="440"/>
                </a:lnTo>
                <a:lnTo>
                  <a:pt x="2752" y="438"/>
                </a:lnTo>
                <a:lnTo>
                  <a:pt x="2758" y="436"/>
                </a:lnTo>
                <a:lnTo>
                  <a:pt x="2762" y="432"/>
                </a:lnTo>
                <a:lnTo>
                  <a:pt x="2762" y="428"/>
                </a:lnTo>
                <a:lnTo>
                  <a:pt x="2762" y="422"/>
                </a:lnTo>
                <a:lnTo>
                  <a:pt x="2756" y="418"/>
                </a:lnTo>
                <a:lnTo>
                  <a:pt x="2750" y="414"/>
                </a:lnTo>
                <a:lnTo>
                  <a:pt x="2738" y="410"/>
                </a:lnTo>
                <a:lnTo>
                  <a:pt x="2724" y="408"/>
                </a:lnTo>
                <a:lnTo>
                  <a:pt x="2704" y="404"/>
                </a:lnTo>
                <a:lnTo>
                  <a:pt x="2702" y="402"/>
                </a:lnTo>
                <a:lnTo>
                  <a:pt x="2700" y="400"/>
                </a:lnTo>
                <a:lnTo>
                  <a:pt x="2698" y="398"/>
                </a:lnTo>
                <a:lnTo>
                  <a:pt x="2696" y="396"/>
                </a:lnTo>
                <a:lnTo>
                  <a:pt x="2690" y="392"/>
                </a:lnTo>
                <a:lnTo>
                  <a:pt x="2678" y="388"/>
                </a:lnTo>
                <a:lnTo>
                  <a:pt x="2664" y="384"/>
                </a:lnTo>
                <a:lnTo>
                  <a:pt x="2656" y="384"/>
                </a:lnTo>
                <a:lnTo>
                  <a:pt x="2648" y="388"/>
                </a:lnTo>
                <a:lnTo>
                  <a:pt x="2644" y="392"/>
                </a:lnTo>
                <a:lnTo>
                  <a:pt x="2642" y="394"/>
                </a:lnTo>
                <a:lnTo>
                  <a:pt x="2638" y="396"/>
                </a:lnTo>
                <a:lnTo>
                  <a:pt x="2636" y="394"/>
                </a:lnTo>
                <a:lnTo>
                  <a:pt x="2632" y="386"/>
                </a:lnTo>
                <a:lnTo>
                  <a:pt x="2630" y="382"/>
                </a:lnTo>
                <a:lnTo>
                  <a:pt x="2624" y="378"/>
                </a:lnTo>
                <a:lnTo>
                  <a:pt x="2610" y="370"/>
                </a:lnTo>
                <a:lnTo>
                  <a:pt x="2592" y="364"/>
                </a:lnTo>
                <a:lnTo>
                  <a:pt x="2574" y="360"/>
                </a:lnTo>
                <a:lnTo>
                  <a:pt x="2554" y="358"/>
                </a:lnTo>
                <a:lnTo>
                  <a:pt x="2536" y="360"/>
                </a:lnTo>
                <a:lnTo>
                  <a:pt x="2530" y="364"/>
                </a:lnTo>
                <a:lnTo>
                  <a:pt x="2524" y="366"/>
                </a:lnTo>
                <a:lnTo>
                  <a:pt x="2520" y="372"/>
                </a:lnTo>
                <a:lnTo>
                  <a:pt x="2516" y="378"/>
                </a:lnTo>
                <a:lnTo>
                  <a:pt x="2516" y="388"/>
                </a:lnTo>
                <a:lnTo>
                  <a:pt x="2516" y="390"/>
                </a:lnTo>
                <a:lnTo>
                  <a:pt x="2518" y="392"/>
                </a:lnTo>
                <a:lnTo>
                  <a:pt x="2522" y="392"/>
                </a:lnTo>
                <a:lnTo>
                  <a:pt x="2528" y="392"/>
                </a:lnTo>
                <a:lnTo>
                  <a:pt x="2534" y="390"/>
                </a:lnTo>
                <a:lnTo>
                  <a:pt x="2540" y="390"/>
                </a:lnTo>
                <a:lnTo>
                  <a:pt x="2544" y="392"/>
                </a:lnTo>
                <a:lnTo>
                  <a:pt x="2544" y="400"/>
                </a:lnTo>
                <a:close/>
                <a:moveTo>
                  <a:pt x="3116" y="190"/>
                </a:moveTo>
                <a:lnTo>
                  <a:pt x="3116" y="190"/>
                </a:lnTo>
                <a:lnTo>
                  <a:pt x="3124" y="194"/>
                </a:lnTo>
                <a:lnTo>
                  <a:pt x="3132" y="196"/>
                </a:lnTo>
                <a:lnTo>
                  <a:pt x="3146" y="194"/>
                </a:lnTo>
                <a:lnTo>
                  <a:pt x="3154" y="194"/>
                </a:lnTo>
                <a:lnTo>
                  <a:pt x="3152" y="196"/>
                </a:lnTo>
                <a:lnTo>
                  <a:pt x="3146" y="200"/>
                </a:lnTo>
                <a:lnTo>
                  <a:pt x="3140" y="206"/>
                </a:lnTo>
                <a:lnTo>
                  <a:pt x="3136" y="210"/>
                </a:lnTo>
                <a:lnTo>
                  <a:pt x="3134" y="216"/>
                </a:lnTo>
                <a:lnTo>
                  <a:pt x="3134" y="220"/>
                </a:lnTo>
                <a:lnTo>
                  <a:pt x="3138" y="226"/>
                </a:lnTo>
                <a:lnTo>
                  <a:pt x="3144" y="230"/>
                </a:lnTo>
                <a:lnTo>
                  <a:pt x="3154" y="234"/>
                </a:lnTo>
                <a:lnTo>
                  <a:pt x="3168" y="238"/>
                </a:lnTo>
                <a:lnTo>
                  <a:pt x="3182" y="242"/>
                </a:lnTo>
                <a:lnTo>
                  <a:pt x="3194" y="248"/>
                </a:lnTo>
                <a:lnTo>
                  <a:pt x="3216" y="256"/>
                </a:lnTo>
                <a:lnTo>
                  <a:pt x="3228" y="258"/>
                </a:lnTo>
                <a:lnTo>
                  <a:pt x="3240" y="258"/>
                </a:lnTo>
                <a:lnTo>
                  <a:pt x="3252" y="254"/>
                </a:lnTo>
                <a:lnTo>
                  <a:pt x="3264" y="246"/>
                </a:lnTo>
                <a:lnTo>
                  <a:pt x="3280" y="238"/>
                </a:lnTo>
                <a:lnTo>
                  <a:pt x="3294" y="232"/>
                </a:lnTo>
                <a:lnTo>
                  <a:pt x="3306" y="228"/>
                </a:lnTo>
                <a:lnTo>
                  <a:pt x="3318" y="226"/>
                </a:lnTo>
                <a:lnTo>
                  <a:pt x="3326" y="226"/>
                </a:lnTo>
                <a:lnTo>
                  <a:pt x="3330" y="226"/>
                </a:lnTo>
                <a:lnTo>
                  <a:pt x="3328" y="228"/>
                </a:lnTo>
                <a:lnTo>
                  <a:pt x="3322" y="230"/>
                </a:lnTo>
                <a:lnTo>
                  <a:pt x="3296" y="238"/>
                </a:lnTo>
                <a:lnTo>
                  <a:pt x="3286" y="244"/>
                </a:lnTo>
                <a:lnTo>
                  <a:pt x="3278" y="248"/>
                </a:lnTo>
                <a:lnTo>
                  <a:pt x="3276" y="252"/>
                </a:lnTo>
                <a:lnTo>
                  <a:pt x="3276" y="254"/>
                </a:lnTo>
                <a:lnTo>
                  <a:pt x="3276" y="256"/>
                </a:lnTo>
                <a:lnTo>
                  <a:pt x="3280" y="260"/>
                </a:lnTo>
                <a:lnTo>
                  <a:pt x="3296" y="264"/>
                </a:lnTo>
                <a:lnTo>
                  <a:pt x="3326" y="268"/>
                </a:lnTo>
                <a:lnTo>
                  <a:pt x="3356" y="268"/>
                </a:lnTo>
                <a:lnTo>
                  <a:pt x="3376" y="266"/>
                </a:lnTo>
                <a:lnTo>
                  <a:pt x="3390" y="264"/>
                </a:lnTo>
                <a:lnTo>
                  <a:pt x="3398" y="260"/>
                </a:lnTo>
                <a:lnTo>
                  <a:pt x="3406" y="254"/>
                </a:lnTo>
                <a:lnTo>
                  <a:pt x="3410" y="254"/>
                </a:lnTo>
                <a:lnTo>
                  <a:pt x="3418" y="256"/>
                </a:lnTo>
                <a:lnTo>
                  <a:pt x="3430" y="260"/>
                </a:lnTo>
                <a:lnTo>
                  <a:pt x="3446" y="262"/>
                </a:lnTo>
                <a:lnTo>
                  <a:pt x="3468" y="260"/>
                </a:lnTo>
                <a:lnTo>
                  <a:pt x="3490" y="256"/>
                </a:lnTo>
                <a:lnTo>
                  <a:pt x="3514" y="248"/>
                </a:lnTo>
                <a:lnTo>
                  <a:pt x="3540" y="240"/>
                </a:lnTo>
                <a:lnTo>
                  <a:pt x="3568" y="230"/>
                </a:lnTo>
                <a:lnTo>
                  <a:pt x="3592" y="216"/>
                </a:lnTo>
                <a:lnTo>
                  <a:pt x="3618" y="204"/>
                </a:lnTo>
                <a:lnTo>
                  <a:pt x="3618" y="206"/>
                </a:lnTo>
                <a:lnTo>
                  <a:pt x="3612" y="212"/>
                </a:lnTo>
                <a:lnTo>
                  <a:pt x="3608" y="220"/>
                </a:lnTo>
                <a:lnTo>
                  <a:pt x="3606" y="224"/>
                </a:lnTo>
                <a:lnTo>
                  <a:pt x="3606" y="226"/>
                </a:lnTo>
                <a:lnTo>
                  <a:pt x="3608" y="230"/>
                </a:lnTo>
                <a:lnTo>
                  <a:pt x="3612" y="232"/>
                </a:lnTo>
                <a:lnTo>
                  <a:pt x="3620" y="234"/>
                </a:lnTo>
                <a:lnTo>
                  <a:pt x="3630" y="236"/>
                </a:lnTo>
                <a:lnTo>
                  <a:pt x="3648" y="238"/>
                </a:lnTo>
                <a:lnTo>
                  <a:pt x="3656" y="238"/>
                </a:lnTo>
                <a:lnTo>
                  <a:pt x="3656" y="240"/>
                </a:lnTo>
                <a:lnTo>
                  <a:pt x="3654" y="240"/>
                </a:lnTo>
                <a:lnTo>
                  <a:pt x="3642" y="244"/>
                </a:lnTo>
                <a:lnTo>
                  <a:pt x="3596" y="252"/>
                </a:lnTo>
                <a:lnTo>
                  <a:pt x="3524" y="266"/>
                </a:lnTo>
                <a:lnTo>
                  <a:pt x="3460" y="278"/>
                </a:lnTo>
                <a:lnTo>
                  <a:pt x="3442" y="282"/>
                </a:lnTo>
                <a:lnTo>
                  <a:pt x="3434" y="284"/>
                </a:lnTo>
                <a:lnTo>
                  <a:pt x="3432" y="286"/>
                </a:lnTo>
                <a:lnTo>
                  <a:pt x="3430" y="288"/>
                </a:lnTo>
                <a:lnTo>
                  <a:pt x="3436" y="292"/>
                </a:lnTo>
                <a:lnTo>
                  <a:pt x="3458" y="308"/>
                </a:lnTo>
                <a:lnTo>
                  <a:pt x="3474" y="318"/>
                </a:lnTo>
                <a:lnTo>
                  <a:pt x="3490" y="326"/>
                </a:lnTo>
                <a:lnTo>
                  <a:pt x="3514" y="336"/>
                </a:lnTo>
                <a:lnTo>
                  <a:pt x="3522" y="340"/>
                </a:lnTo>
                <a:lnTo>
                  <a:pt x="3524" y="342"/>
                </a:lnTo>
                <a:lnTo>
                  <a:pt x="3520" y="344"/>
                </a:lnTo>
                <a:lnTo>
                  <a:pt x="3508" y="346"/>
                </a:lnTo>
                <a:lnTo>
                  <a:pt x="3494" y="348"/>
                </a:lnTo>
                <a:lnTo>
                  <a:pt x="3484" y="346"/>
                </a:lnTo>
                <a:lnTo>
                  <a:pt x="3474" y="342"/>
                </a:lnTo>
                <a:lnTo>
                  <a:pt x="3466" y="334"/>
                </a:lnTo>
                <a:lnTo>
                  <a:pt x="3452" y="318"/>
                </a:lnTo>
                <a:lnTo>
                  <a:pt x="3440" y="310"/>
                </a:lnTo>
                <a:lnTo>
                  <a:pt x="3428" y="304"/>
                </a:lnTo>
                <a:lnTo>
                  <a:pt x="3410" y="298"/>
                </a:lnTo>
                <a:lnTo>
                  <a:pt x="3388" y="292"/>
                </a:lnTo>
                <a:lnTo>
                  <a:pt x="3364" y="288"/>
                </a:lnTo>
                <a:lnTo>
                  <a:pt x="3340" y="284"/>
                </a:lnTo>
                <a:lnTo>
                  <a:pt x="3318" y="284"/>
                </a:lnTo>
                <a:lnTo>
                  <a:pt x="3300" y="286"/>
                </a:lnTo>
                <a:lnTo>
                  <a:pt x="3294" y="288"/>
                </a:lnTo>
                <a:lnTo>
                  <a:pt x="3288" y="290"/>
                </a:lnTo>
                <a:lnTo>
                  <a:pt x="3284" y="294"/>
                </a:lnTo>
                <a:lnTo>
                  <a:pt x="3282" y="298"/>
                </a:lnTo>
                <a:lnTo>
                  <a:pt x="3282" y="312"/>
                </a:lnTo>
                <a:lnTo>
                  <a:pt x="3284" y="316"/>
                </a:lnTo>
                <a:lnTo>
                  <a:pt x="3286" y="320"/>
                </a:lnTo>
                <a:lnTo>
                  <a:pt x="3300" y="326"/>
                </a:lnTo>
                <a:lnTo>
                  <a:pt x="3322" y="336"/>
                </a:lnTo>
                <a:lnTo>
                  <a:pt x="3336" y="342"/>
                </a:lnTo>
                <a:lnTo>
                  <a:pt x="3348" y="348"/>
                </a:lnTo>
                <a:lnTo>
                  <a:pt x="3366" y="362"/>
                </a:lnTo>
                <a:lnTo>
                  <a:pt x="3372" y="368"/>
                </a:lnTo>
                <a:lnTo>
                  <a:pt x="3376" y="374"/>
                </a:lnTo>
                <a:lnTo>
                  <a:pt x="3374" y="378"/>
                </a:lnTo>
                <a:lnTo>
                  <a:pt x="3370" y="380"/>
                </a:lnTo>
                <a:lnTo>
                  <a:pt x="3362" y="382"/>
                </a:lnTo>
                <a:lnTo>
                  <a:pt x="3358" y="384"/>
                </a:lnTo>
                <a:lnTo>
                  <a:pt x="3356" y="386"/>
                </a:lnTo>
                <a:lnTo>
                  <a:pt x="3358" y="390"/>
                </a:lnTo>
                <a:lnTo>
                  <a:pt x="3362" y="392"/>
                </a:lnTo>
                <a:lnTo>
                  <a:pt x="3370" y="394"/>
                </a:lnTo>
                <a:lnTo>
                  <a:pt x="3380" y="396"/>
                </a:lnTo>
                <a:lnTo>
                  <a:pt x="3394" y="398"/>
                </a:lnTo>
                <a:lnTo>
                  <a:pt x="3408" y="400"/>
                </a:lnTo>
                <a:lnTo>
                  <a:pt x="3420" y="402"/>
                </a:lnTo>
                <a:lnTo>
                  <a:pt x="3430" y="406"/>
                </a:lnTo>
                <a:lnTo>
                  <a:pt x="3434" y="408"/>
                </a:lnTo>
                <a:lnTo>
                  <a:pt x="3436" y="410"/>
                </a:lnTo>
                <a:lnTo>
                  <a:pt x="3434" y="412"/>
                </a:lnTo>
                <a:lnTo>
                  <a:pt x="3424" y="412"/>
                </a:lnTo>
                <a:lnTo>
                  <a:pt x="3412" y="410"/>
                </a:lnTo>
                <a:lnTo>
                  <a:pt x="3392" y="408"/>
                </a:lnTo>
                <a:lnTo>
                  <a:pt x="3370" y="408"/>
                </a:lnTo>
                <a:lnTo>
                  <a:pt x="3322" y="410"/>
                </a:lnTo>
                <a:lnTo>
                  <a:pt x="3300" y="412"/>
                </a:lnTo>
                <a:lnTo>
                  <a:pt x="3280" y="414"/>
                </a:lnTo>
                <a:lnTo>
                  <a:pt x="3264" y="420"/>
                </a:lnTo>
                <a:lnTo>
                  <a:pt x="3254" y="424"/>
                </a:lnTo>
                <a:lnTo>
                  <a:pt x="3250" y="430"/>
                </a:lnTo>
                <a:lnTo>
                  <a:pt x="3244" y="438"/>
                </a:lnTo>
                <a:lnTo>
                  <a:pt x="3242" y="446"/>
                </a:lnTo>
                <a:lnTo>
                  <a:pt x="3240" y="452"/>
                </a:lnTo>
                <a:lnTo>
                  <a:pt x="3242" y="458"/>
                </a:lnTo>
                <a:lnTo>
                  <a:pt x="3248" y="462"/>
                </a:lnTo>
                <a:lnTo>
                  <a:pt x="3256" y="464"/>
                </a:lnTo>
                <a:lnTo>
                  <a:pt x="3268" y="464"/>
                </a:lnTo>
                <a:lnTo>
                  <a:pt x="3280" y="460"/>
                </a:lnTo>
                <a:lnTo>
                  <a:pt x="3288" y="460"/>
                </a:lnTo>
                <a:lnTo>
                  <a:pt x="3294" y="462"/>
                </a:lnTo>
                <a:lnTo>
                  <a:pt x="3296" y="464"/>
                </a:lnTo>
                <a:lnTo>
                  <a:pt x="3298" y="466"/>
                </a:lnTo>
                <a:lnTo>
                  <a:pt x="3302" y="468"/>
                </a:lnTo>
                <a:lnTo>
                  <a:pt x="3308" y="468"/>
                </a:lnTo>
                <a:lnTo>
                  <a:pt x="3318" y="466"/>
                </a:lnTo>
                <a:lnTo>
                  <a:pt x="3328" y="464"/>
                </a:lnTo>
                <a:lnTo>
                  <a:pt x="3332" y="464"/>
                </a:lnTo>
                <a:lnTo>
                  <a:pt x="3332" y="468"/>
                </a:lnTo>
                <a:lnTo>
                  <a:pt x="3332" y="472"/>
                </a:lnTo>
                <a:lnTo>
                  <a:pt x="3330" y="476"/>
                </a:lnTo>
                <a:lnTo>
                  <a:pt x="3330" y="484"/>
                </a:lnTo>
                <a:lnTo>
                  <a:pt x="3332" y="494"/>
                </a:lnTo>
                <a:lnTo>
                  <a:pt x="3338" y="504"/>
                </a:lnTo>
                <a:lnTo>
                  <a:pt x="3342" y="508"/>
                </a:lnTo>
                <a:lnTo>
                  <a:pt x="3348" y="512"/>
                </a:lnTo>
                <a:lnTo>
                  <a:pt x="3354" y="514"/>
                </a:lnTo>
                <a:lnTo>
                  <a:pt x="3360" y="514"/>
                </a:lnTo>
                <a:lnTo>
                  <a:pt x="3374" y="514"/>
                </a:lnTo>
                <a:lnTo>
                  <a:pt x="3388" y="510"/>
                </a:lnTo>
                <a:lnTo>
                  <a:pt x="3402" y="502"/>
                </a:lnTo>
                <a:lnTo>
                  <a:pt x="3416" y="494"/>
                </a:lnTo>
                <a:lnTo>
                  <a:pt x="3428" y="484"/>
                </a:lnTo>
                <a:lnTo>
                  <a:pt x="3438" y="474"/>
                </a:lnTo>
                <a:lnTo>
                  <a:pt x="3444" y="470"/>
                </a:lnTo>
                <a:lnTo>
                  <a:pt x="3444" y="474"/>
                </a:lnTo>
                <a:lnTo>
                  <a:pt x="3438" y="482"/>
                </a:lnTo>
                <a:lnTo>
                  <a:pt x="3428" y="494"/>
                </a:lnTo>
                <a:lnTo>
                  <a:pt x="3414" y="508"/>
                </a:lnTo>
                <a:lnTo>
                  <a:pt x="3398" y="520"/>
                </a:lnTo>
                <a:lnTo>
                  <a:pt x="3388" y="524"/>
                </a:lnTo>
                <a:lnTo>
                  <a:pt x="3380" y="528"/>
                </a:lnTo>
                <a:lnTo>
                  <a:pt x="3370" y="530"/>
                </a:lnTo>
                <a:lnTo>
                  <a:pt x="3358" y="530"/>
                </a:lnTo>
                <a:lnTo>
                  <a:pt x="3342" y="526"/>
                </a:lnTo>
                <a:lnTo>
                  <a:pt x="3330" y="520"/>
                </a:lnTo>
                <a:lnTo>
                  <a:pt x="3318" y="512"/>
                </a:lnTo>
                <a:lnTo>
                  <a:pt x="3310" y="504"/>
                </a:lnTo>
                <a:lnTo>
                  <a:pt x="3300" y="496"/>
                </a:lnTo>
                <a:lnTo>
                  <a:pt x="3290" y="488"/>
                </a:lnTo>
                <a:lnTo>
                  <a:pt x="3278" y="484"/>
                </a:lnTo>
                <a:lnTo>
                  <a:pt x="3262" y="482"/>
                </a:lnTo>
                <a:lnTo>
                  <a:pt x="3234" y="482"/>
                </a:lnTo>
                <a:lnTo>
                  <a:pt x="3224" y="484"/>
                </a:lnTo>
                <a:lnTo>
                  <a:pt x="3216" y="486"/>
                </a:lnTo>
                <a:lnTo>
                  <a:pt x="3212" y="490"/>
                </a:lnTo>
                <a:lnTo>
                  <a:pt x="3212" y="494"/>
                </a:lnTo>
                <a:lnTo>
                  <a:pt x="3216" y="500"/>
                </a:lnTo>
                <a:lnTo>
                  <a:pt x="3222" y="506"/>
                </a:lnTo>
                <a:lnTo>
                  <a:pt x="3240" y="520"/>
                </a:lnTo>
                <a:lnTo>
                  <a:pt x="3254" y="532"/>
                </a:lnTo>
                <a:lnTo>
                  <a:pt x="3256" y="538"/>
                </a:lnTo>
                <a:lnTo>
                  <a:pt x="3256" y="540"/>
                </a:lnTo>
                <a:lnTo>
                  <a:pt x="3254" y="542"/>
                </a:lnTo>
                <a:lnTo>
                  <a:pt x="3246" y="544"/>
                </a:lnTo>
                <a:lnTo>
                  <a:pt x="3232" y="544"/>
                </a:lnTo>
                <a:lnTo>
                  <a:pt x="3214" y="546"/>
                </a:lnTo>
                <a:lnTo>
                  <a:pt x="3198" y="550"/>
                </a:lnTo>
                <a:lnTo>
                  <a:pt x="3182" y="556"/>
                </a:lnTo>
                <a:lnTo>
                  <a:pt x="3172" y="562"/>
                </a:lnTo>
                <a:lnTo>
                  <a:pt x="3164" y="570"/>
                </a:lnTo>
                <a:lnTo>
                  <a:pt x="3160" y="578"/>
                </a:lnTo>
                <a:lnTo>
                  <a:pt x="3160" y="582"/>
                </a:lnTo>
                <a:lnTo>
                  <a:pt x="3162" y="586"/>
                </a:lnTo>
                <a:lnTo>
                  <a:pt x="3164" y="590"/>
                </a:lnTo>
                <a:lnTo>
                  <a:pt x="3168" y="594"/>
                </a:lnTo>
                <a:lnTo>
                  <a:pt x="3172" y="596"/>
                </a:lnTo>
                <a:lnTo>
                  <a:pt x="3178" y="596"/>
                </a:lnTo>
                <a:lnTo>
                  <a:pt x="3186" y="596"/>
                </a:lnTo>
                <a:lnTo>
                  <a:pt x="3198" y="596"/>
                </a:lnTo>
                <a:lnTo>
                  <a:pt x="3204" y="598"/>
                </a:lnTo>
                <a:lnTo>
                  <a:pt x="3210" y="602"/>
                </a:lnTo>
                <a:lnTo>
                  <a:pt x="3218" y="606"/>
                </a:lnTo>
                <a:lnTo>
                  <a:pt x="3226" y="608"/>
                </a:lnTo>
                <a:lnTo>
                  <a:pt x="3234" y="608"/>
                </a:lnTo>
                <a:lnTo>
                  <a:pt x="3242" y="608"/>
                </a:lnTo>
                <a:lnTo>
                  <a:pt x="3258" y="602"/>
                </a:lnTo>
                <a:lnTo>
                  <a:pt x="3272" y="596"/>
                </a:lnTo>
                <a:lnTo>
                  <a:pt x="3278" y="594"/>
                </a:lnTo>
                <a:lnTo>
                  <a:pt x="3284" y="596"/>
                </a:lnTo>
                <a:lnTo>
                  <a:pt x="3298" y="600"/>
                </a:lnTo>
                <a:lnTo>
                  <a:pt x="3316" y="606"/>
                </a:lnTo>
                <a:lnTo>
                  <a:pt x="3328" y="608"/>
                </a:lnTo>
                <a:lnTo>
                  <a:pt x="3344" y="610"/>
                </a:lnTo>
                <a:lnTo>
                  <a:pt x="3358" y="610"/>
                </a:lnTo>
                <a:lnTo>
                  <a:pt x="3366" y="606"/>
                </a:lnTo>
                <a:lnTo>
                  <a:pt x="3372" y="604"/>
                </a:lnTo>
                <a:lnTo>
                  <a:pt x="3374" y="600"/>
                </a:lnTo>
                <a:lnTo>
                  <a:pt x="3378" y="596"/>
                </a:lnTo>
                <a:lnTo>
                  <a:pt x="3384" y="596"/>
                </a:lnTo>
                <a:lnTo>
                  <a:pt x="3394" y="596"/>
                </a:lnTo>
                <a:lnTo>
                  <a:pt x="3410" y="600"/>
                </a:lnTo>
                <a:lnTo>
                  <a:pt x="3418" y="602"/>
                </a:lnTo>
                <a:lnTo>
                  <a:pt x="3428" y="604"/>
                </a:lnTo>
                <a:lnTo>
                  <a:pt x="3448" y="604"/>
                </a:lnTo>
                <a:lnTo>
                  <a:pt x="3466" y="600"/>
                </a:lnTo>
                <a:lnTo>
                  <a:pt x="3484" y="596"/>
                </a:lnTo>
                <a:lnTo>
                  <a:pt x="3498" y="592"/>
                </a:lnTo>
                <a:lnTo>
                  <a:pt x="3508" y="590"/>
                </a:lnTo>
                <a:lnTo>
                  <a:pt x="3510" y="592"/>
                </a:lnTo>
                <a:lnTo>
                  <a:pt x="3512" y="594"/>
                </a:lnTo>
                <a:lnTo>
                  <a:pt x="3514" y="598"/>
                </a:lnTo>
                <a:lnTo>
                  <a:pt x="3512" y="602"/>
                </a:lnTo>
                <a:lnTo>
                  <a:pt x="3512" y="608"/>
                </a:lnTo>
                <a:lnTo>
                  <a:pt x="3512" y="612"/>
                </a:lnTo>
                <a:lnTo>
                  <a:pt x="3512" y="616"/>
                </a:lnTo>
                <a:lnTo>
                  <a:pt x="3516" y="618"/>
                </a:lnTo>
                <a:lnTo>
                  <a:pt x="3522" y="620"/>
                </a:lnTo>
                <a:lnTo>
                  <a:pt x="3534" y="620"/>
                </a:lnTo>
                <a:lnTo>
                  <a:pt x="3546" y="618"/>
                </a:lnTo>
                <a:lnTo>
                  <a:pt x="3558" y="612"/>
                </a:lnTo>
                <a:lnTo>
                  <a:pt x="3582" y="600"/>
                </a:lnTo>
                <a:lnTo>
                  <a:pt x="3592" y="596"/>
                </a:lnTo>
                <a:lnTo>
                  <a:pt x="3600" y="594"/>
                </a:lnTo>
                <a:lnTo>
                  <a:pt x="3616" y="594"/>
                </a:lnTo>
                <a:lnTo>
                  <a:pt x="3622" y="592"/>
                </a:lnTo>
                <a:lnTo>
                  <a:pt x="3628" y="588"/>
                </a:lnTo>
                <a:lnTo>
                  <a:pt x="3632" y="582"/>
                </a:lnTo>
                <a:lnTo>
                  <a:pt x="3634" y="570"/>
                </a:lnTo>
                <a:lnTo>
                  <a:pt x="3634" y="564"/>
                </a:lnTo>
                <a:lnTo>
                  <a:pt x="3634" y="560"/>
                </a:lnTo>
                <a:lnTo>
                  <a:pt x="3630" y="558"/>
                </a:lnTo>
                <a:lnTo>
                  <a:pt x="3628" y="556"/>
                </a:lnTo>
                <a:lnTo>
                  <a:pt x="3620" y="556"/>
                </a:lnTo>
                <a:lnTo>
                  <a:pt x="3610" y="556"/>
                </a:lnTo>
                <a:lnTo>
                  <a:pt x="3598" y="558"/>
                </a:lnTo>
                <a:lnTo>
                  <a:pt x="3590" y="558"/>
                </a:lnTo>
                <a:lnTo>
                  <a:pt x="3584" y="556"/>
                </a:lnTo>
                <a:lnTo>
                  <a:pt x="3582" y="552"/>
                </a:lnTo>
                <a:lnTo>
                  <a:pt x="3582" y="550"/>
                </a:lnTo>
                <a:lnTo>
                  <a:pt x="3582" y="542"/>
                </a:lnTo>
                <a:lnTo>
                  <a:pt x="3584" y="538"/>
                </a:lnTo>
                <a:lnTo>
                  <a:pt x="3588" y="534"/>
                </a:lnTo>
                <a:lnTo>
                  <a:pt x="3592" y="530"/>
                </a:lnTo>
                <a:lnTo>
                  <a:pt x="3604" y="524"/>
                </a:lnTo>
                <a:lnTo>
                  <a:pt x="3622" y="514"/>
                </a:lnTo>
                <a:lnTo>
                  <a:pt x="3626" y="512"/>
                </a:lnTo>
                <a:lnTo>
                  <a:pt x="3628" y="508"/>
                </a:lnTo>
                <a:lnTo>
                  <a:pt x="3630" y="504"/>
                </a:lnTo>
                <a:lnTo>
                  <a:pt x="3628" y="500"/>
                </a:lnTo>
                <a:lnTo>
                  <a:pt x="3626" y="492"/>
                </a:lnTo>
                <a:lnTo>
                  <a:pt x="3620" y="484"/>
                </a:lnTo>
                <a:lnTo>
                  <a:pt x="3618" y="478"/>
                </a:lnTo>
                <a:lnTo>
                  <a:pt x="3620" y="476"/>
                </a:lnTo>
                <a:lnTo>
                  <a:pt x="3622" y="474"/>
                </a:lnTo>
                <a:lnTo>
                  <a:pt x="3632" y="474"/>
                </a:lnTo>
                <a:lnTo>
                  <a:pt x="3654" y="476"/>
                </a:lnTo>
                <a:lnTo>
                  <a:pt x="3674" y="478"/>
                </a:lnTo>
                <a:lnTo>
                  <a:pt x="3692" y="476"/>
                </a:lnTo>
                <a:lnTo>
                  <a:pt x="3708" y="474"/>
                </a:lnTo>
                <a:lnTo>
                  <a:pt x="3722" y="468"/>
                </a:lnTo>
                <a:lnTo>
                  <a:pt x="3732" y="460"/>
                </a:lnTo>
                <a:lnTo>
                  <a:pt x="3738" y="454"/>
                </a:lnTo>
                <a:lnTo>
                  <a:pt x="3740" y="446"/>
                </a:lnTo>
                <a:lnTo>
                  <a:pt x="3740" y="442"/>
                </a:lnTo>
                <a:lnTo>
                  <a:pt x="3738" y="440"/>
                </a:lnTo>
                <a:lnTo>
                  <a:pt x="3736" y="436"/>
                </a:lnTo>
                <a:lnTo>
                  <a:pt x="3736" y="434"/>
                </a:lnTo>
                <a:lnTo>
                  <a:pt x="3740" y="430"/>
                </a:lnTo>
                <a:lnTo>
                  <a:pt x="3752" y="424"/>
                </a:lnTo>
                <a:lnTo>
                  <a:pt x="3756" y="420"/>
                </a:lnTo>
                <a:lnTo>
                  <a:pt x="3756" y="418"/>
                </a:lnTo>
                <a:lnTo>
                  <a:pt x="3756" y="416"/>
                </a:lnTo>
                <a:lnTo>
                  <a:pt x="3750" y="410"/>
                </a:lnTo>
                <a:lnTo>
                  <a:pt x="3734" y="400"/>
                </a:lnTo>
                <a:lnTo>
                  <a:pt x="3720" y="392"/>
                </a:lnTo>
                <a:lnTo>
                  <a:pt x="3718" y="390"/>
                </a:lnTo>
                <a:lnTo>
                  <a:pt x="3722" y="390"/>
                </a:lnTo>
                <a:lnTo>
                  <a:pt x="3734" y="390"/>
                </a:lnTo>
                <a:lnTo>
                  <a:pt x="3746" y="392"/>
                </a:lnTo>
                <a:lnTo>
                  <a:pt x="3758" y="392"/>
                </a:lnTo>
                <a:lnTo>
                  <a:pt x="3764" y="392"/>
                </a:lnTo>
                <a:lnTo>
                  <a:pt x="3766" y="390"/>
                </a:lnTo>
                <a:lnTo>
                  <a:pt x="3768" y="386"/>
                </a:lnTo>
                <a:lnTo>
                  <a:pt x="3766" y="384"/>
                </a:lnTo>
                <a:lnTo>
                  <a:pt x="3762" y="376"/>
                </a:lnTo>
                <a:lnTo>
                  <a:pt x="3758" y="370"/>
                </a:lnTo>
                <a:lnTo>
                  <a:pt x="3752" y="368"/>
                </a:lnTo>
                <a:lnTo>
                  <a:pt x="3746" y="368"/>
                </a:lnTo>
                <a:lnTo>
                  <a:pt x="3732" y="368"/>
                </a:lnTo>
                <a:lnTo>
                  <a:pt x="3712" y="372"/>
                </a:lnTo>
                <a:lnTo>
                  <a:pt x="3688" y="372"/>
                </a:lnTo>
                <a:lnTo>
                  <a:pt x="3666" y="372"/>
                </a:lnTo>
                <a:lnTo>
                  <a:pt x="3656" y="372"/>
                </a:lnTo>
                <a:lnTo>
                  <a:pt x="3650" y="370"/>
                </a:lnTo>
                <a:lnTo>
                  <a:pt x="3650" y="368"/>
                </a:lnTo>
                <a:lnTo>
                  <a:pt x="3652" y="364"/>
                </a:lnTo>
                <a:lnTo>
                  <a:pt x="3660" y="360"/>
                </a:lnTo>
                <a:lnTo>
                  <a:pt x="3676" y="358"/>
                </a:lnTo>
                <a:lnTo>
                  <a:pt x="3718" y="354"/>
                </a:lnTo>
                <a:lnTo>
                  <a:pt x="3764" y="352"/>
                </a:lnTo>
                <a:lnTo>
                  <a:pt x="3804" y="350"/>
                </a:lnTo>
                <a:lnTo>
                  <a:pt x="3816" y="348"/>
                </a:lnTo>
                <a:lnTo>
                  <a:pt x="3822" y="344"/>
                </a:lnTo>
                <a:lnTo>
                  <a:pt x="3824" y="338"/>
                </a:lnTo>
                <a:lnTo>
                  <a:pt x="3826" y="334"/>
                </a:lnTo>
                <a:lnTo>
                  <a:pt x="3824" y="328"/>
                </a:lnTo>
                <a:lnTo>
                  <a:pt x="3828" y="328"/>
                </a:lnTo>
                <a:lnTo>
                  <a:pt x="3834" y="330"/>
                </a:lnTo>
                <a:lnTo>
                  <a:pt x="3842" y="334"/>
                </a:lnTo>
                <a:lnTo>
                  <a:pt x="3852" y="336"/>
                </a:lnTo>
                <a:lnTo>
                  <a:pt x="3862" y="336"/>
                </a:lnTo>
                <a:lnTo>
                  <a:pt x="3872" y="336"/>
                </a:lnTo>
                <a:lnTo>
                  <a:pt x="3884" y="334"/>
                </a:lnTo>
                <a:lnTo>
                  <a:pt x="3894" y="330"/>
                </a:lnTo>
                <a:lnTo>
                  <a:pt x="3904" y="322"/>
                </a:lnTo>
                <a:lnTo>
                  <a:pt x="3914" y="312"/>
                </a:lnTo>
                <a:lnTo>
                  <a:pt x="3924" y="302"/>
                </a:lnTo>
                <a:lnTo>
                  <a:pt x="3938" y="292"/>
                </a:lnTo>
                <a:lnTo>
                  <a:pt x="3954" y="282"/>
                </a:lnTo>
                <a:lnTo>
                  <a:pt x="3974" y="272"/>
                </a:lnTo>
                <a:lnTo>
                  <a:pt x="4026" y="248"/>
                </a:lnTo>
                <a:lnTo>
                  <a:pt x="4092" y="222"/>
                </a:lnTo>
                <a:lnTo>
                  <a:pt x="4150" y="198"/>
                </a:lnTo>
                <a:lnTo>
                  <a:pt x="4164" y="190"/>
                </a:lnTo>
                <a:lnTo>
                  <a:pt x="4170" y="186"/>
                </a:lnTo>
                <a:lnTo>
                  <a:pt x="4170" y="184"/>
                </a:lnTo>
                <a:lnTo>
                  <a:pt x="4168" y="182"/>
                </a:lnTo>
                <a:lnTo>
                  <a:pt x="4156" y="182"/>
                </a:lnTo>
                <a:lnTo>
                  <a:pt x="4110" y="186"/>
                </a:lnTo>
                <a:lnTo>
                  <a:pt x="4086" y="188"/>
                </a:lnTo>
                <a:lnTo>
                  <a:pt x="4074" y="186"/>
                </a:lnTo>
                <a:lnTo>
                  <a:pt x="4072" y="186"/>
                </a:lnTo>
                <a:lnTo>
                  <a:pt x="4072" y="184"/>
                </a:lnTo>
                <a:lnTo>
                  <a:pt x="4078" y="182"/>
                </a:lnTo>
                <a:lnTo>
                  <a:pt x="4106" y="172"/>
                </a:lnTo>
                <a:lnTo>
                  <a:pt x="4144" y="164"/>
                </a:lnTo>
                <a:lnTo>
                  <a:pt x="4190" y="156"/>
                </a:lnTo>
                <a:lnTo>
                  <a:pt x="4244" y="144"/>
                </a:lnTo>
                <a:lnTo>
                  <a:pt x="4270" y="136"/>
                </a:lnTo>
                <a:lnTo>
                  <a:pt x="4290" y="128"/>
                </a:lnTo>
                <a:lnTo>
                  <a:pt x="4304" y="120"/>
                </a:lnTo>
                <a:lnTo>
                  <a:pt x="4308" y="116"/>
                </a:lnTo>
                <a:lnTo>
                  <a:pt x="4310" y="112"/>
                </a:lnTo>
                <a:lnTo>
                  <a:pt x="4308" y="108"/>
                </a:lnTo>
                <a:lnTo>
                  <a:pt x="4306" y="106"/>
                </a:lnTo>
                <a:lnTo>
                  <a:pt x="4296" y="102"/>
                </a:lnTo>
                <a:lnTo>
                  <a:pt x="4284" y="100"/>
                </a:lnTo>
                <a:lnTo>
                  <a:pt x="4268" y="100"/>
                </a:lnTo>
                <a:lnTo>
                  <a:pt x="4254" y="100"/>
                </a:lnTo>
                <a:lnTo>
                  <a:pt x="4240" y="98"/>
                </a:lnTo>
                <a:lnTo>
                  <a:pt x="4232" y="94"/>
                </a:lnTo>
                <a:lnTo>
                  <a:pt x="4230" y="90"/>
                </a:lnTo>
                <a:lnTo>
                  <a:pt x="4228" y="88"/>
                </a:lnTo>
                <a:lnTo>
                  <a:pt x="4228" y="84"/>
                </a:lnTo>
                <a:lnTo>
                  <a:pt x="4226" y="80"/>
                </a:lnTo>
                <a:lnTo>
                  <a:pt x="4218" y="74"/>
                </a:lnTo>
                <a:lnTo>
                  <a:pt x="4208" y="70"/>
                </a:lnTo>
                <a:lnTo>
                  <a:pt x="4194" y="66"/>
                </a:lnTo>
                <a:lnTo>
                  <a:pt x="4168" y="64"/>
                </a:lnTo>
                <a:lnTo>
                  <a:pt x="4150" y="64"/>
                </a:lnTo>
                <a:lnTo>
                  <a:pt x="4134" y="66"/>
                </a:lnTo>
                <a:lnTo>
                  <a:pt x="4124" y="64"/>
                </a:lnTo>
                <a:lnTo>
                  <a:pt x="4112" y="66"/>
                </a:lnTo>
                <a:lnTo>
                  <a:pt x="4092" y="72"/>
                </a:lnTo>
                <a:lnTo>
                  <a:pt x="4076" y="78"/>
                </a:lnTo>
                <a:lnTo>
                  <a:pt x="4062" y="82"/>
                </a:lnTo>
                <a:lnTo>
                  <a:pt x="4034" y="84"/>
                </a:lnTo>
                <a:lnTo>
                  <a:pt x="4020" y="84"/>
                </a:lnTo>
                <a:lnTo>
                  <a:pt x="4020" y="82"/>
                </a:lnTo>
                <a:lnTo>
                  <a:pt x="4022" y="82"/>
                </a:lnTo>
                <a:lnTo>
                  <a:pt x="4030" y="80"/>
                </a:lnTo>
                <a:lnTo>
                  <a:pt x="4058" y="74"/>
                </a:lnTo>
                <a:lnTo>
                  <a:pt x="4078" y="68"/>
                </a:lnTo>
                <a:lnTo>
                  <a:pt x="4082" y="64"/>
                </a:lnTo>
                <a:lnTo>
                  <a:pt x="4080" y="64"/>
                </a:lnTo>
                <a:lnTo>
                  <a:pt x="4080" y="62"/>
                </a:lnTo>
                <a:lnTo>
                  <a:pt x="4070" y="60"/>
                </a:lnTo>
                <a:lnTo>
                  <a:pt x="4052" y="60"/>
                </a:lnTo>
                <a:lnTo>
                  <a:pt x="4032" y="60"/>
                </a:lnTo>
                <a:lnTo>
                  <a:pt x="4014" y="56"/>
                </a:lnTo>
                <a:lnTo>
                  <a:pt x="3986" y="50"/>
                </a:lnTo>
                <a:lnTo>
                  <a:pt x="3972" y="46"/>
                </a:lnTo>
                <a:lnTo>
                  <a:pt x="3960" y="44"/>
                </a:lnTo>
                <a:lnTo>
                  <a:pt x="3946" y="44"/>
                </a:lnTo>
                <a:lnTo>
                  <a:pt x="3930" y="44"/>
                </a:lnTo>
                <a:lnTo>
                  <a:pt x="3902" y="48"/>
                </a:lnTo>
                <a:lnTo>
                  <a:pt x="3880" y="46"/>
                </a:lnTo>
                <a:lnTo>
                  <a:pt x="3860" y="48"/>
                </a:lnTo>
                <a:lnTo>
                  <a:pt x="3848" y="50"/>
                </a:lnTo>
                <a:lnTo>
                  <a:pt x="3834" y="54"/>
                </a:lnTo>
                <a:lnTo>
                  <a:pt x="3818" y="58"/>
                </a:lnTo>
                <a:lnTo>
                  <a:pt x="3800" y="58"/>
                </a:lnTo>
                <a:lnTo>
                  <a:pt x="3762" y="54"/>
                </a:lnTo>
                <a:lnTo>
                  <a:pt x="3738" y="52"/>
                </a:lnTo>
                <a:lnTo>
                  <a:pt x="3712" y="52"/>
                </a:lnTo>
                <a:lnTo>
                  <a:pt x="3682" y="56"/>
                </a:lnTo>
                <a:lnTo>
                  <a:pt x="3646" y="62"/>
                </a:lnTo>
                <a:lnTo>
                  <a:pt x="3630" y="66"/>
                </a:lnTo>
                <a:lnTo>
                  <a:pt x="3614" y="64"/>
                </a:lnTo>
                <a:lnTo>
                  <a:pt x="3598" y="62"/>
                </a:lnTo>
                <a:lnTo>
                  <a:pt x="3586" y="60"/>
                </a:lnTo>
                <a:lnTo>
                  <a:pt x="3574" y="56"/>
                </a:lnTo>
                <a:lnTo>
                  <a:pt x="3562" y="56"/>
                </a:lnTo>
                <a:lnTo>
                  <a:pt x="3550" y="56"/>
                </a:lnTo>
                <a:lnTo>
                  <a:pt x="3538" y="62"/>
                </a:lnTo>
                <a:lnTo>
                  <a:pt x="3526" y="66"/>
                </a:lnTo>
                <a:lnTo>
                  <a:pt x="3516" y="68"/>
                </a:lnTo>
                <a:lnTo>
                  <a:pt x="3504" y="68"/>
                </a:lnTo>
                <a:lnTo>
                  <a:pt x="3494" y="66"/>
                </a:lnTo>
                <a:lnTo>
                  <a:pt x="3488" y="66"/>
                </a:lnTo>
                <a:lnTo>
                  <a:pt x="3486" y="68"/>
                </a:lnTo>
                <a:lnTo>
                  <a:pt x="3488" y="72"/>
                </a:lnTo>
                <a:lnTo>
                  <a:pt x="3496" y="80"/>
                </a:lnTo>
                <a:lnTo>
                  <a:pt x="3502" y="88"/>
                </a:lnTo>
                <a:lnTo>
                  <a:pt x="3504" y="90"/>
                </a:lnTo>
                <a:lnTo>
                  <a:pt x="3502" y="90"/>
                </a:lnTo>
                <a:lnTo>
                  <a:pt x="3496" y="90"/>
                </a:lnTo>
                <a:lnTo>
                  <a:pt x="3486" y="88"/>
                </a:lnTo>
                <a:lnTo>
                  <a:pt x="3476" y="86"/>
                </a:lnTo>
                <a:lnTo>
                  <a:pt x="3464" y="86"/>
                </a:lnTo>
                <a:lnTo>
                  <a:pt x="3456" y="88"/>
                </a:lnTo>
                <a:lnTo>
                  <a:pt x="3452" y="90"/>
                </a:lnTo>
                <a:lnTo>
                  <a:pt x="3450" y="92"/>
                </a:lnTo>
                <a:lnTo>
                  <a:pt x="3448" y="100"/>
                </a:lnTo>
                <a:lnTo>
                  <a:pt x="3444" y="106"/>
                </a:lnTo>
                <a:lnTo>
                  <a:pt x="3438" y="110"/>
                </a:lnTo>
                <a:lnTo>
                  <a:pt x="3432" y="112"/>
                </a:lnTo>
                <a:lnTo>
                  <a:pt x="3424" y="114"/>
                </a:lnTo>
                <a:lnTo>
                  <a:pt x="3412" y="114"/>
                </a:lnTo>
                <a:lnTo>
                  <a:pt x="3384" y="110"/>
                </a:lnTo>
                <a:lnTo>
                  <a:pt x="3372" y="108"/>
                </a:lnTo>
                <a:lnTo>
                  <a:pt x="3366" y="106"/>
                </a:lnTo>
                <a:lnTo>
                  <a:pt x="3364" y="104"/>
                </a:lnTo>
                <a:lnTo>
                  <a:pt x="3364" y="102"/>
                </a:lnTo>
                <a:lnTo>
                  <a:pt x="3362" y="100"/>
                </a:lnTo>
                <a:lnTo>
                  <a:pt x="3360" y="98"/>
                </a:lnTo>
                <a:lnTo>
                  <a:pt x="3352" y="96"/>
                </a:lnTo>
                <a:lnTo>
                  <a:pt x="3336" y="94"/>
                </a:lnTo>
                <a:lnTo>
                  <a:pt x="3322" y="94"/>
                </a:lnTo>
                <a:lnTo>
                  <a:pt x="3316" y="96"/>
                </a:lnTo>
                <a:lnTo>
                  <a:pt x="3316" y="100"/>
                </a:lnTo>
                <a:lnTo>
                  <a:pt x="3318" y="104"/>
                </a:lnTo>
                <a:lnTo>
                  <a:pt x="3320" y="108"/>
                </a:lnTo>
                <a:lnTo>
                  <a:pt x="3322" y="110"/>
                </a:lnTo>
                <a:lnTo>
                  <a:pt x="3320" y="112"/>
                </a:lnTo>
                <a:lnTo>
                  <a:pt x="3312" y="116"/>
                </a:lnTo>
                <a:lnTo>
                  <a:pt x="3296" y="118"/>
                </a:lnTo>
                <a:lnTo>
                  <a:pt x="3280" y="120"/>
                </a:lnTo>
                <a:lnTo>
                  <a:pt x="3278" y="122"/>
                </a:lnTo>
                <a:lnTo>
                  <a:pt x="3278" y="124"/>
                </a:lnTo>
                <a:lnTo>
                  <a:pt x="3284" y="126"/>
                </a:lnTo>
                <a:lnTo>
                  <a:pt x="3296" y="130"/>
                </a:lnTo>
                <a:lnTo>
                  <a:pt x="3320" y="134"/>
                </a:lnTo>
                <a:lnTo>
                  <a:pt x="3326" y="138"/>
                </a:lnTo>
                <a:lnTo>
                  <a:pt x="3324" y="140"/>
                </a:lnTo>
                <a:lnTo>
                  <a:pt x="3322" y="140"/>
                </a:lnTo>
                <a:lnTo>
                  <a:pt x="3310" y="142"/>
                </a:lnTo>
                <a:lnTo>
                  <a:pt x="3300" y="142"/>
                </a:lnTo>
                <a:lnTo>
                  <a:pt x="3280" y="136"/>
                </a:lnTo>
                <a:lnTo>
                  <a:pt x="3268" y="134"/>
                </a:lnTo>
                <a:lnTo>
                  <a:pt x="3254" y="130"/>
                </a:lnTo>
                <a:lnTo>
                  <a:pt x="3238" y="130"/>
                </a:lnTo>
                <a:lnTo>
                  <a:pt x="3218" y="132"/>
                </a:lnTo>
                <a:lnTo>
                  <a:pt x="3202" y="134"/>
                </a:lnTo>
                <a:lnTo>
                  <a:pt x="3192" y="138"/>
                </a:lnTo>
                <a:lnTo>
                  <a:pt x="3184" y="142"/>
                </a:lnTo>
                <a:lnTo>
                  <a:pt x="3180" y="146"/>
                </a:lnTo>
                <a:lnTo>
                  <a:pt x="3176" y="148"/>
                </a:lnTo>
                <a:lnTo>
                  <a:pt x="3172" y="150"/>
                </a:lnTo>
                <a:lnTo>
                  <a:pt x="3164" y="150"/>
                </a:lnTo>
                <a:lnTo>
                  <a:pt x="3152" y="148"/>
                </a:lnTo>
                <a:lnTo>
                  <a:pt x="3138" y="148"/>
                </a:lnTo>
                <a:lnTo>
                  <a:pt x="3122" y="148"/>
                </a:lnTo>
                <a:lnTo>
                  <a:pt x="3108" y="152"/>
                </a:lnTo>
                <a:lnTo>
                  <a:pt x="3094" y="156"/>
                </a:lnTo>
                <a:lnTo>
                  <a:pt x="3084" y="162"/>
                </a:lnTo>
                <a:lnTo>
                  <a:pt x="3076" y="168"/>
                </a:lnTo>
                <a:lnTo>
                  <a:pt x="3074" y="174"/>
                </a:lnTo>
                <a:lnTo>
                  <a:pt x="3074" y="178"/>
                </a:lnTo>
                <a:lnTo>
                  <a:pt x="3076" y="180"/>
                </a:lnTo>
                <a:lnTo>
                  <a:pt x="3080" y="186"/>
                </a:lnTo>
                <a:lnTo>
                  <a:pt x="3084" y="188"/>
                </a:lnTo>
                <a:lnTo>
                  <a:pt x="3090" y="188"/>
                </a:lnTo>
                <a:lnTo>
                  <a:pt x="3094" y="188"/>
                </a:lnTo>
                <a:lnTo>
                  <a:pt x="3104" y="186"/>
                </a:lnTo>
                <a:lnTo>
                  <a:pt x="3110" y="188"/>
                </a:lnTo>
                <a:lnTo>
                  <a:pt x="3116" y="190"/>
                </a:lnTo>
                <a:close/>
                <a:moveTo>
                  <a:pt x="2922" y="360"/>
                </a:moveTo>
                <a:lnTo>
                  <a:pt x="2922" y="360"/>
                </a:lnTo>
                <a:lnTo>
                  <a:pt x="2936" y="368"/>
                </a:lnTo>
                <a:lnTo>
                  <a:pt x="2946" y="370"/>
                </a:lnTo>
                <a:lnTo>
                  <a:pt x="2956" y="368"/>
                </a:lnTo>
                <a:lnTo>
                  <a:pt x="2966" y="364"/>
                </a:lnTo>
                <a:lnTo>
                  <a:pt x="2978" y="360"/>
                </a:lnTo>
                <a:lnTo>
                  <a:pt x="2978" y="366"/>
                </a:lnTo>
                <a:lnTo>
                  <a:pt x="2976" y="368"/>
                </a:lnTo>
                <a:lnTo>
                  <a:pt x="2978" y="370"/>
                </a:lnTo>
                <a:lnTo>
                  <a:pt x="2986" y="370"/>
                </a:lnTo>
                <a:lnTo>
                  <a:pt x="3012" y="364"/>
                </a:lnTo>
                <a:lnTo>
                  <a:pt x="3038" y="358"/>
                </a:lnTo>
                <a:lnTo>
                  <a:pt x="3044" y="358"/>
                </a:lnTo>
                <a:lnTo>
                  <a:pt x="3046" y="360"/>
                </a:lnTo>
                <a:lnTo>
                  <a:pt x="3044" y="364"/>
                </a:lnTo>
                <a:lnTo>
                  <a:pt x="3042" y="366"/>
                </a:lnTo>
                <a:lnTo>
                  <a:pt x="3038" y="370"/>
                </a:lnTo>
                <a:lnTo>
                  <a:pt x="3026" y="376"/>
                </a:lnTo>
                <a:lnTo>
                  <a:pt x="3000" y="384"/>
                </a:lnTo>
                <a:lnTo>
                  <a:pt x="2986" y="388"/>
                </a:lnTo>
                <a:lnTo>
                  <a:pt x="2978" y="390"/>
                </a:lnTo>
                <a:lnTo>
                  <a:pt x="2974" y="394"/>
                </a:lnTo>
                <a:lnTo>
                  <a:pt x="2974" y="396"/>
                </a:lnTo>
                <a:lnTo>
                  <a:pt x="2976" y="398"/>
                </a:lnTo>
                <a:lnTo>
                  <a:pt x="2990" y="408"/>
                </a:lnTo>
                <a:lnTo>
                  <a:pt x="3002" y="420"/>
                </a:lnTo>
                <a:lnTo>
                  <a:pt x="3018" y="434"/>
                </a:lnTo>
                <a:lnTo>
                  <a:pt x="3036" y="444"/>
                </a:lnTo>
                <a:lnTo>
                  <a:pt x="3062" y="456"/>
                </a:lnTo>
                <a:lnTo>
                  <a:pt x="3092" y="464"/>
                </a:lnTo>
                <a:lnTo>
                  <a:pt x="3106" y="464"/>
                </a:lnTo>
                <a:lnTo>
                  <a:pt x="3118" y="464"/>
                </a:lnTo>
                <a:lnTo>
                  <a:pt x="3126" y="462"/>
                </a:lnTo>
                <a:lnTo>
                  <a:pt x="3128" y="458"/>
                </a:lnTo>
                <a:lnTo>
                  <a:pt x="3130" y="454"/>
                </a:lnTo>
                <a:lnTo>
                  <a:pt x="3132" y="448"/>
                </a:lnTo>
                <a:lnTo>
                  <a:pt x="3136" y="448"/>
                </a:lnTo>
                <a:lnTo>
                  <a:pt x="3142" y="448"/>
                </a:lnTo>
                <a:lnTo>
                  <a:pt x="3148" y="452"/>
                </a:lnTo>
                <a:lnTo>
                  <a:pt x="3154" y="454"/>
                </a:lnTo>
                <a:lnTo>
                  <a:pt x="3156" y="454"/>
                </a:lnTo>
                <a:lnTo>
                  <a:pt x="3158" y="452"/>
                </a:lnTo>
                <a:lnTo>
                  <a:pt x="3154" y="446"/>
                </a:lnTo>
                <a:lnTo>
                  <a:pt x="3150" y="436"/>
                </a:lnTo>
                <a:lnTo>
                  <a:pt x="3148" y="432"/>
                </a:lnTo>
                <a:lnTo>
                  <a:pt x="3150" y="430"/>
                </a:lnTo>
                <a:lnTo>
                  <a:pt x="3154" y="432"/>
                </a:lnTo>
                <a:lnTo>
                  <a:pt x="3166" y="440"/>
                </a:lnTo>
                <a:lnTo>
                  <a:pt x="3182" y="456"/>
                </a:lnTo>
                <a:lnTo>
                  <a:pt x="3188" y="462"/>
                </a:lnTo>
                <a:lnTo>
                  <a:pt x="3192" y="462"/>
                </a:lnTo>
                <a:lnTo>
                  <a:pt x="3192" y="460"/>
                </a:lnTo>
                <a:lnTo>
                  <a:pt x="3196" y="456"/>
                </a:lnTo>
                <a:lnTo>
                  <a:pt x="3196" y="450"/>
                </a:lnTo>
                <a:lnTo>
                  <a:pt x="3196" y="442"/>
                </a:lnTo>
                <a:lnTo>
                  <a:pt x="3198" y="434"/>
                </a:lnTo>
                <a:lnTo>
                  <a:pt x="3202" y="430"/>
                </a:lnTo>
                <a:lnTo>
                  <a:pt x="3204" y="430"/>
                </a:lnTo>
                <a:lnTo>
                  <a:pt x="3208" y="430"/>
                </a:lnTo>
                <a:lnTo>
                  <a:pt x="3216" y="430"/>
                </a:lnTo>
                <a:lnTo>
                  <a:pt x="3224" y="430"/>
                </a:lnTo>
                <a:lnTo>
                  <a:pt x="3234" y="426"/>
                </a:lnTo>
                <a:lnTo>
                  <a:pt x="3242" y="420"/>
                </a:lnTo>
                <a:lnTo>
                  <a:pt x="3282" y="394"/>
                </a:lnTo>
                <a:lnTo>
                  <a:pt x="3294" y="386"/>
                </a:lnTo>
                <a:lnTo>
                  <a:pt x="3308" y="382"/>
                </a:lnTo>
                <a:lnTo>
                  <a:pt x="3334" y="374"/>
                </a:lnTo>
                <a:lnTo>
                  <a:pt x="3342" y="372"/>
                </a:lnTo>
                <a:lnTo>
                  <a:pt x="3348" y="370"/>
                </a:lnTo>
                <a:lnTo>
                  <a:pt x="3348" y="368"/>
                </a:lnTo>
                <a:lnTo>
                  <a:pt x="3348" y="366"/>
                </a:lnTo>
                <a:lnTo>
                  <a:pt x="3340" y="362"/>
                </a:lnTo>
                <a:lnTo>
                  <a:pt x="3332" y="356"/>
                </a:lnTo>
                <a:lnTo>
                  <a:pt x="3324" y="352"/>
                </a:lnTo>
                <a:lnTo>
                  <a:pt x="3314" y="344"/>
                </a:lnTo>
                <a:lnTo>
                  <a:pt x="3306" y="342"/>
                </a:lnTo>
                <a:lnTo>
                  <a:pt x="3298" y="340"/>
                </a:lnTo>
                <a:lnTo>
                  <a:pt x="3286" y="340"/>
                </a:lnTo>
                <a:lnTo>
                  <a:pt x="3270" y="342"/>
                </a:lnTo>
                <a:lnTo>
                  <a:pt x="3256" y="344"/>
                </a:lnTo>
                <a:lnTo>
                  <a:pt x="3252" y="344"/>
                </a:lnTo>
                <a:lnTo>
                  <a:pt x="3254" y="342"/>
                </a:lnTo>
                <a:lnTo>
                  <a:pt x="3260" y="336"/>
                </a:lnTo>
                <a:lnTo>
                  <a:pt x="3266" y="332"/>
                </a:lnTo>
                <a:lnTo>
                  <a:pt x="3268" y="324"/>
                </a:lnTo>
                <a:lnTo>
                  <a:pt x="3270" y="320"/>
                </a:lnTo>
                <a:lnTo>
                  <a:pt x="3268" y="318"/>
                </a:lnTo>
                <a:lnTo>
                  <a:pt x="3264" y="314"/>
                </a:lnTo>
                <a:lnTo>
                  <a:pt x="3260" y="310"/>
                </a:lnTo>
                <a:lnTo>
                  <a:pt x="3250" y="302"/>
                </a:lnTo>
                <a:lnTo>
                  <a:pt x="3246" y="296"/>
                </a:lnTo>
                <a:lnTo>
                  <a:pt x="3244" y="290"/>
                </a:lnTo>
                <a:lnTo>
                  <a:pt x="3244" y="286"/>
                </a:lnTo>
                <a:lnTo>
                  <a:pt x="3244" y="282"/>
                </a:lnTo>
                <a:lnTo>
                  <a:pt x="3242" y="278"/>
                </a:lnTo>
                <a:lnTo>
                  <a:pt x="3234" y="274"/>
                </a:lnTo>
                <a:lnTo>
                  <a:pt x="3220" y="272"/>
                </a:lnTo>
                <a:lnTo>
                  <a:pt x="3206" y="272"/>
                </a:lnTo>
                <a:lnTo>
                  <a:pt x="3200" y="276"/>
                </a:lnTo>
                <a:lnTo>
                  <a:pt x="3196" y="280"/>
                </a:lnTo>
                <a:lnTo>
                  <a:pt x="3196" y="286"/>
                </a:lnTo>
                <a:lnTo>
                  <a:pt x="3198" y="292"/>
                </a:lnTo>
                <a:lnTo>
                  <a:pt x="3198" y="296"/>
                </a:lnTo>
                <a:lnTo>
                  <a:pt x="3196" y="298"/>
                </a:lnTo>
                <a:lnTo>
                  <a:pt x="3194" y="298"/>
                </a:lnTo>
                <a:lnTo>
                  <a:pt x="3186" y="296"/>
                </a:lnTo>
                <a:lnTo>
                  <a:pt x="3178" y="292"/>
                </a:lnTo>
                <a:lnTo>
                  <a:pt x="3174" y="286"/>
                </a:lnTo>
                <a:lnTo>
                  <a:pt x="3174" y="282"/>
                </a:lnTo>
                <a:lnTo>
                  <a:pt x="3176" y="278"/>
                </a:lnTo>
                <a:lnTo>
                  <a:pt x="3176" y="272"/>
                </a:lnTo>
                <a:lnTo>
                  <a:pt x="3174" y="270"/>
                </a:lnTo>
                <a:lnTo>
                  <a:pt x="3166" y="266"/>
                </a:lnTo>
                <a:lnTo>
                  <a:pt x="3152" y="264"/>
                </a:lnTo>
                <a:lnTo>
                  <a:pt x="3144" y="264"/>
                </a:lnTo>
                <a:lnTo>
                  <a:pt x="3134" y="260"/>
                </a:lnTo>
                <a:lnTo>
                  <a:pt x="3118" y="252"/>
                </a:lnTo>
                <a:lnTo>
                  <a:pt x="3082" y="228"/>
                </a:lnTo>
                <a:lnTo>
                  <a:pt x="3062" y="216"/>
                </a:lnTo>
                <a:lnTo>
                  <a:pt x="3040" y="204"/>
                </a:lnTo>
                <a:lnTo>
                  <a:pt x="3028" y="200"/>
                </a:lnTo>
                <a:lnTo>
                  <a:pt x="3014" y="198"/>
                </a:lnTo>
                <a:lnTo>
                  <a:pt x="3002" y="196"/>
                </a:lnTo>
                <a:lnTo>
                  <a:pt x="2988" y="196"/>
                </a:lnTo>
                <a:lnTo>
                  <a:pt x="2972" y="198"/>
                </a:lnTo>
                <a:lnTo>
                  <a:pt x="2970" y="200"/>
                </a:lnTo>
                <a:lnTo>
                  <a:pt x="2968" y="202"/>
                </a:lnTo>
                <a:lnTo>
                  <a:pt x="2970" y="206"/>
                </a:lnTo>
                <a:lnTo>
                  <a:pt x="2976" y="210"/>
                </a:lnTo>
                <a:lnTo>
                  <a:pt x="2982" y="214"/>
                </a:lnTo>
                <a:lnTo>
                  <a:pt x="2984" y="218"/>
                </a:lnTo>
                <a:lnTo>
                  <a:pt x="2982" y="220"/>
                </a:lnTo>
                <a:lnTo>
                  <a:pt x="2980" y="222"/>
                </a:lnTo>
                <a:lnTo>
                  <a:pt x="2966" y="222"/>
                </a:lnTo>
                <a:lnTo>
                  <a:pt x="2950" y="224"/>
                </a:lnTo>
                <a:lnTo>
                  <a:pt x="2940" y="226"/>
                </a:lnTo>
                <a:lnTo>
                  <a:pt x="2936" y="228"/>
                </a:lnTo>
                <a:lnTo>
                  <a:pt x="2932" y="232"/>
                </a:lnTo>
                <a:lnTo>
                  <a:pt x="2926" y="244"/>
                </a:lnTo>
                <a:lnTo>
                  <a:pt x="2924" y="250"/>
                </a:lnTo>
                <a:lnTo>
                  <a:pt x="2920" y="254"/>
                </a:lnTo>
                <a:lnTo>
                  <a:pt x="2910" y="260"/>
                </a:lnTo>
                <a:lnTo>
                  <a:pt x="2900" y="266"/>
                </a:lnTo>
                <a:lnTo>
                  <a:pt x="2894" y="272"/>
                </a:lnTo>
                <a:lnTo>
                  <a:pt x="2888" y="280"/>
                </a:lnTo>
                <a:lnTo>
                  <a:pt x="2886" y="284"/>
                </a:lnTo>
                <a:lnTo>
                  <a:pt x="2886" y="286"/>
                </a:lnTo>
                <a:lnTo>
                  <a:pt x="2888" y="290"/>
                </a:lnTo>
                <a:lnTo>
                  <a:pt x="2892" y="292"/>
                </a:lnTo>
                <a:lnTo>
                  <a:pt x="2904" y="294"/>
                </a:lnTo>
                <a:lnTo>
                  <a:pt x="2918" y="296"/>
                </a:lnTo>
                <a:lnTo>
                  <a:pt x="2946" y="296"/>
                </a:lnTo>
                <a:lnTo>
                  <a:pt x="2954" y="298"/>
                </a:lnTo>
                <a:lnTo>
                  <a:pt x="2958" y="298"/>
                </a:lnTo>
                <a:lnTo>
                  <a:pt x="2958" y="300"/>
                </a:lnTo>
                <a:lnTo>
                  <a:pt x="2954" y="302"/>
                </a:lnTo>
                <a:lnTo>
                  <a:pt x="2950" y="306"/>
                </a:lnTo>
                <a:lnTo>
                  <a:pt x="2940" y="308"/>
                </a:lnTo>
                <a:lnTo>
                  <a:pt x="2926" y="306"/>
                </a:lnTo>
                <a:lnTo>
                  <a:pt x="2910" y="304"/>
                </a:lnTo>
                <a:lnTo>
                  <a:pt x="2882" y="300"/>
                </a:lnTo>
                <a:lnTo>
                  <a:pt x="2874" y="302"/>
                </a:lnTo>
                <a:lnTo>
                  <a:pt x="2870" y="302"/>
                </a:lnTo>
                <a:lnTo>
                  <a:pt x="2870" y="306"/>
                </a:lnTo>
                <a:lnTo>
                  <a:pt x="2870" y="312"/>
                </a:lnTo>
                <a:lnTo>
                  <a:pt x="2872" y="318"/>
                </a:lnTo>
                <a:lnTo>
                  <a:pt x="2876" y="324"/>
                </a:lnTo>
                <a:lnTo>
                  <a:pt x="2884" y="330"/>
                </a:lnTo>
                <a:lnTo>
                  <a:pt x="2900" y="344"/>
                </a:lnTo>
                <a:lnTo>
                  <a:pt x="2922" y="360"/>
                </a:lnTo>
                <a:close/>
                <a:moveTo>
                  <a:pt x="2814" y="444"/>
                </a:moveTo>
                <a:lnTo>
                  <a:pt x="2814" y="444"/>
                </a:lnTo>
                <a:lnTo>
                  <a:pt x="2818" y="448"/>
                </a:lnTo>
                <a:lnTo>
                  <a:pt x="2820" y="450"/>
                </a:lnTo>
                <a:lnTo>
                  <a:pt x="2826" y="454"/>
                </a:lnTo>
                <a:lnTo>
                  <a:pt x="2842" y="458"/>
                </a:lnTo>
                <a:lnTo>
                  <a:pt x="2850" y="462"/>
                </a:lnTo>
                <a:lnTo>
                  <a:pt x="2850" y="464"/>
                </a:lnTo>
                <a:lnTo>
                  <a:pt x="2846" y="466"/>
                </a:lnTo>
                <a:lnTo>
                  <a:pt x="2840" y="468"/>
                </a:lnTo>
                <a:lnTo>
                  <a:pt x="2830" y="472"/>
                </a:lnTo>
                <a:lnTo>
                  <a:pt x="2832" y="474"/>
                </a:lnTo>
                <a:lnTo>
                  <a:pt x="2838" y="474"/>
                </a:lnTo>
                <a:lnTo>
                  <a:pt x="2848" y="476"/>
                </a:lnTo>
                <a:lnTo>
                  <a:pt x="2852" y="478"/>
                </a:lnTo>
                <a:lnTo>
                  <a:pt x="2856" y="482"/>
                </a:lnTo>
                <a:lnTo>
                  <a:pt x="2856" y="486"/>
                </a:lnTo>
                <a:lnTo>
                  <a:pt x="2858" y="490"/>
                </a:lnTo>
                <a:lnTo>
                  <a:pt x="2860" y="490"/>
                </a:lnTo>
                <a:lnTo>
                  <a:pt x="2864" y="490"/>
                </a:lnTo>
                <a:lnTo>
                  <a:pt x="2872" y="488"/>
                </a:lnTo>
                <a:lnTo>
                  <a:pt x="2884" y="484"/>
                </a:lnTo>
                <a:lnTo>
                  <a:pt x="2896" y="482"/>
                </a:lnTo>
                <a:lnTo>
                  <a:pt x="2920" y="478"/>
                </a:lnTo>
                <a:lnTo>
                  <a:pt x="2930" y="476"/>
                </a:lnTo>
                <a:lnTo>
                  <a:pt x="2938" y="474"/>
                </a:lnTo>
                <a:lnTo>
                  <a:pt x="2940" y="470"/>
                </a:lnTo>
                <a:lnTo>
                  <a:pt x="2938" y="466"/>
                </a:lnTo>
                <a:lnTo>
                  <a:pt x="2936" y="460"/>
                </a:lnTo>
                <a:lnTo>
                  <a:pt x="2938" y="456"/>
                </a:lnTo>
                <a:lnTo>
                  <a:pt x="2946" y="450"/>
                </a:lnTo>
                <a:lnTo>
                  <a:pt x="2948" y="448"/>
                </a:lnTo>
                <a:lnTo>
                  <a:pt x="2950" y="446"/>
                </a:lnTo>
                <a:lnTo>
                  <a:pt x="2946" y="442"/>
                </a:lnTo>
                <a:lnTo>
                  <a:pt x="2938" y="436"/>
                </a:lnTo>
                <a:lnTo>
                  <a:pt x="2928" y="432"/>
                </a:lnTo>
                <a:lnTo>
                  <a:pt x="2920" y="430"/>
                </a:lnTo>
                <a:lnTo>
                  <a:pt x="2908" y="430"/>
                </a:lnTo>
                <a:lnTo>
                  <a:pt x="2898" y="428"/>
                </a:lnTo>
                <a:lnTo>
                  <a:pt x="2890" y="424"/>
                </a:lnTo>
                <a:lnTo>
                  <a:pt x="2880" y="420"/>
                </a:lnTo>
                <a:lnTo>
                  <a:pt x="2868" y="412"/>
                </a:lnTo>
                <a:lnTo>
                  <a:pt x="2854" y="408"/>
                </a:lnTo>
                <a:lnTo>
                  <a:pt x="2840" y="406"/>
                </a:lnTo>
                <a:lnTo>
                  <a:pt x="2828" y="404"/>
                </a:lnTo>
                <a:lnTo>
                  <a:pt x="2816" y="406"/>
                </a:lnTo>
                <a:lnTo>
                  <a:pt x="2810" y="408"/>
                </a:lnTo>
                <a:lnTo>
                  <a:pt x="2806" y="414"/>
                </a:lnTo>
                <a:lnTo>
                  <a:pt x="2806" y="416"/>
                </a:lnTo>
                <a:lnTo>
                  <a:pt x="2806" y="420"/>
                </a:lnTo>
                <a:lnTo>
                  <a:pt x="2808" y="426"/>
                </a:lnTo>
                <a:lnTo>
                  <a:pt x="2808" y="430"/>
                </a:lnTo>
                <a:lnTo>
                  <a:pt x="2804" y="432"/>
                </a:lnTo>
                <a:lnTo>
                  <a:pt x="2802" y="434"/>
                </a:lnTo>
                <a:lnTo>
                  <a:pt x="2800" y="436"/>
                </a:lnTo>
                <a:lnTo>
                  <a:pt x="2800" y="438"/>
                </a:lnTo>
                <a:lnTo>
                  <a:pt x="2814" y="444"/>
                </a:lnTo>
                <a:close/>
                <a:moveTo>
                  <a:pt x="2764" y="326"/>
                </a:moveTo>
                <a:lnTo>
                  <a:pt x="2764" y="326"/>
                </a:lnTo>
                <a:lnTo>
                  <a:pt x="2774" y="334"/>
                </a:lnTo>
                <a:lnTo>
                  <a:pt x="2780" y="334"/>
                </a:lnTo>
                <a:lnTo>
                  <a:pt x="2784" y="334"/>
                </a:lnTo>
                <a:lnTo>
                  <a:pt x="2788" y="332"/>
                </a:lnTo>
                <a:lnTo>
                  <a:pt x="2790" y="330"/>
                </a:lnTo>
                <a:lnTo>
                  <a:pt x="2792" y="324"/>
                </a:lnTo>
                <a:lnTo>
                  <a:pt x="2792" y="316"/>
                </a:lnTo>
                <a:lnTo>
                  <a:pt x="2788" y="308"/>
                </a:lnTo>
                <a:lnTo>
                  <a:pt x="2780" y="302"/>
                </a:lnTo>
                <a:lnTo>
                  <a:pt x="2770" y="298"/>
                </a:lnTo>
                <a:lnTo>
                  <a:pt x="2760" y="296"/>
                </a:lnTo>
                <a:lnTo>
                  <a:pt x="2750" y="296"/>
                </a:lnTo>
                <a:lnTo>
                  <a:pt x="2742" y="298"/>
                </a:lnTo>
                <a:lnTo>
                  <a:pt x="2736" y="302"/>
                </a:lnTo>
                <a:lnTo>
                  <a:pt x="2734" y="306"/>
                </a:lnTo>
                <a:lnTo>
                  <a:pt x="2734" y="310"/>
                </a:lnTo>
                <a:lnTo>
                  <a:pt x="2736" y="314"/>
                </a:lnTo>
                <a:lnTo>
                  <a:pt x="2738" y="316"/>
                </a:lnTo>
                <a:lnTo>
                  <a:pt x="2744" y="320"/>
                </a:lnTo>
                <a:lnTo>
                  <a:pt x="2752" y="320"/>
                </a:lnTo>
                <a:lnTo>
                  <a:pt x="2758" y="322"/>
                </a:lnTo>
                <a:lnTo>
                  <a:pt x="2764" y="326"/>
                </a:lnTo>
                <a:close/>
                <a:moveTo>
                  <a:pt x="2352" y="636"/>
                </a:moveTo>
                <a:lnTo>
                  <a:pt x="2352" y="636"/>
                </a:lnTo>
                <a:lnTo>
                  <a:pt x="2346" y="642"/>
                </a:lnTo>
                <a:lnTo>
                  <a:pt x="2344" y="644"/>
                </a:lnTo>
                <a:lnTo>
                  <a:pt x="2346" y="646"/>
                </a:lnTo>
                <a:lnTo>
                  <a:pt x="2350" y="648"/>
                </a:lnTo>
                <a:lnTo>
                  <a:pt x="2360" y="650"/>
                </a:lnTo>
                <a:lnTo>
                  <a:pt x="2370" y="652"/>
                </a:lnTo>
                <a:lnTo>
                  <a:pt x="2378" y="654"/>
                </a:lnTo>
                <a:lnTo>
                  <a:pt x="2384" y="658"/>
                </a:lnTo>
                <a:lnTo>
                  <a:pt x="2386" y="662"/>
                </a:lnTo>
                <a:lnTo>
                  <a:pt x="2386" y="664"/>
                </a:lnTo>
                <a:lnTo>
                  <a:pt x="2382" y="670"/>
                </a:lnTo>
                <a:lnTo>
                  <a:pt x="2378" y="672"/>
                </a:lnTo>
                <a:lnTo>
                  <a:pt x="2370" y="672"/>
                </a:lnTo>
                <a:lnTo>
                  <a:pt x="2362" y="670"/>
                </a:lnTo>
                <a:lnTo>
                  <a:pt x="2340" y="666"/>
                </a:lnTo>
                <a:lnTo>
                  <a:pt x="2326" y="666"/>
                </a:lnTo>
                <a:lnTo>
                  <a:pt x="2312" y="668"/>
                </a:lnTo>
                <a:lnTo>
                  <a:pt x="2298" y="670"/>
                </a:lnTo>
                <a:lnTo>
                  <a:pt x="2292" y="670"/>
                </a:lnTo>
                <a:lnTo>
                  <a:pt x="2288" y="666"/>
                </a:lnTo>
                <a:lnTo>
                  <a:pt x="2286" y="662"/>
                </a:lnTo>
                <a:lnTo>
                  <a:pt x="2282" y="656"/>
                </a:lnTo>
                <a:lnTo>
                  <a:pt x="2278" y="648"/>
                </a:lnTo>
                <a:lnTo>
                  <a:pt x="2266" y="638"/>
                </a:lnTo>
                <a:lnTo>
                  <a:pt x="2250" y="624"/>
                </a:lnTo>
                <a:lnTo>
                  <a:pt x="2230" y="616"/>
                </a:lnTo>
                <a:lnTo>
                  <a:pt x="2216" y="612"/>
                </a:lnTo>
                <a:lnTo>
                  <a:pt x="2206" y="612"/>
                </a:lnTo>
                <a:lnTo>
                  <a:pt x="2196" y="614"/>
                </a:lnTo>
                <a:lnTo>
                  <a:pt x="2190" y="618"/>
                </a:lnTo>
                <a:lnTo>
                  <a:pt x="2186" y="620"/>
                </a:lnTo>
                <a:lnTo>
                  <a:pt x="2180" y="618"/>
                </a:lnTo>
                <a:lnTo>
                  <a:pt x="2174" y="610"/>
                </a:lnTo>
                <a:lnTo>
                  <a:pt x="2168" y="602"/>
                </a:lnTo>
                <a:lnTo>
                  <a:pt x="2160" y="596"/>
                </a:lnTo>
                <a:lnTo>
                  <a:pt x="2152" y="594"/>
                </a:lnTo>
                <a:lnTo>
                  <a:pt x="2142" y="596"/>
                </a:lnTo>
                <a:lnTo>
                  <a:pt x="2132" y="598"/>
                </a:lnTo>
                <a:lnTo>
                  <a:pt x="2120" y="602"/>
                </a:lnTo>
                <a:lnTo>
                  <a:pt x="2090" y="614"/>
                </a:lnTo>
                <a:lnTo>
                  <a:pt x="2072" y="622"/>
                </a:lnTo>
                <a:lnTo>
                  <a:pt x="2072" y="624"/>
                </a:lnTo>
                <a:lnTo>
                  <a:pt x="2072" y="626"/>
                </a:lnTo>
                <a:lnTo>
                  <a:pt x="2076" y="628"/>
                </a:lnTo>
                <a:lnTo>
                  <a:pt x="2076" y="632"/>
                </a:lnTo>
                <a:lnTo>
                  <a:pt x="2072" y="638"/>
                </a:lnTo>
                <a:lnTo>
                  <a:pt x="2062" y="646"/>
                </a:lnTo>
                <a:lnTo>
                  <a:pt x="2054" y="654"/>
                </a:lnTo>
                <a:lnTo>
                  <a:pt x="2050" y="658"/>
                </a:lnTo>
                <a:lnTo>
                  <a:pt x="2050" y="662"/>
                </a:lnTo>
                <a:lnTo>
                  <a:pt x="2052" y="662"/>
                </a:lnTo>
                <a:lnTo>
                  <a:pt x="2056" y="664"/>
                </a:lnTo>
                <a:lnTo>
                  <a:pt x="2056" y="666"/>
                </a:lnTo>
                <a:lnTo>
                  <a:pt x="2052" y="670"/>
                </a:lnTo>
                <a:lnTo>
                  <a:pt x="2044" y="676"/>
                </a:lnTo>
                <a:lnTo>
                  <a:pt x="2034" y="684"/>
                </a:lnTo>
                <a:lnTo>
                  <a:pt x="2030" y="690"/>
                </a:lnTo>
                <a:lnTo>
                  <a:pt x="2032" y="694"/>
                </a:lnTo>
                <a:lnTo>
                  <a:pt x="2036" y="696"/>
                </a:lnTo>
                <a:lnTo>
                  <a:pt x="2056" y="702"/>
                </a:lnTo>
                <a:lnTo>
                  <a:pt x="2084" y="710"/>
                </a:lnTo>
                <a:lnTo>
                  <a:pt x="2096" y="712"/>
                </a:lnTo>
                <a:lnTo>
                  <a:pt x="2106" y="712"/>
                </a:lnTo>
                <a:lnTo>
                  <a:pt x="2114" y="710"/>
                </a:lnTo>
                <a:lnTo>
                  <a:pt x="2118" y="708"/>
                </a:lnTo>
                <a:lnTo>
                  <a:pt x="2124" y="702"/>
                </a:lnTo>
                <a:lnTo>
                  <a:pt x="2126" y="702"/>
                </a:lnTo>
                <a:lnTo>
                  <a:pt x="2130" y="704"/>
                </a:lnTo>
                <a:lnTo>
                  <a:pt x="2136" y="712"/>
                </a:lnTo>
                <a:lnTo>
                  <a:pt x="2140" y="714"/>
                </a:lnTo>
                <a:lnTo>
                  <a:pt x="2144" y="716"/>
                </a:lnTo>
                <a:lnTo>
                  <a:pt x="2148" y="714"/>
                </a:lnTo>
                <a:lnTo>
                  <a:pt x="2154" y="714"/>
                </a:lnTo>
                <a:lnTo>
                  <a:pt x="2158" y="710"/>
                </a:lnTo>
                <a:lnTo>
                  <a:pt x="2164" y="704"/>
                </a:lnTo>
                <a:lnTo>
                  <a:pt x="2174" y="692"/>
                </a:lnTo>
                <a:lnTo>
                  <a:pt x="2180" y="686"/>
                </a:lnTo>
                <a:lnTo>
                  <a:pt x="2182" y="686"/>
                </a:lnTo>
                <a:lnTo>
                  <a:pt x="2184" y="688"/>
                </a:lnTo>
                <a:lnTo>
                  <a:pt x="2182" y="696"/>
                </a:lnTo>
                <a:lnTo>
                  <a:pt x="2182" y="700"/>
                </a:lnTo>
                <a:lnTo>
                  <a:pt x="2184" y="704"/>
                </a:lnTo>
                <a:lnTo>
                  <a:pt x="2188" y="706"/>
                </a:lnTo>
                <a:lnTo>
                  <a:pt x="2196" y="706"/>
                </a:lnTo>
                <a:lnTo>
                  <a:pt x="2222" y="704"/>
                </a:lnTo>
                <a:lnTo>
                  <a:pt x="2262" y="698"/>
                </a:lnTo>
                <a:lnTo>
                  <a:pt x="2282" y="694"/>
                </a:lnTo>
                <a:lnTo>
                  <a:pt x="2292" y="694"/>
                </a:lnTo>
                <a:lnTo>
                  <a:pt x="2296" y="696"/>
                </a:lnTo>
                <a:lnTo>
                  <a:pt x="2294" y="700"/>
                </a:lnTo>
                <a:lnTo>
                  <a:pt x="2286" y="702"/>
                </a:lnTo>
                <a:lnTo>
                  <a:pt x="2274" y="706"/>
                </a:lnTo>
                <a:lnTo>
                  <a:pt x="2258" y="710"/>
                </a:lnTo>
                <a:lnTo>
                  <a:pt x="2242" y="712"/>
                </a:lnTo>
                <a:lnTo>
                  <a:pt x="2206" y="718"/>
                </a:lnTo>
                <a:lnTo>
                  <a:pt x="2188" y="722"/>
                </a:lnTo>
                <a:lnTo>
                  <a:pt x="2176" y="726"/>
                </a:lnTo>
                <a:lnTo>
                  <a:pt x="2166" y="732"/>
                </a:lnTo>
                <a:lnTo>
                  <a:pt x="2164" y="734"/>
                </a:lnTo>
                <a:lnTo>
                  <a:pt x="2164" y="738"/>
                </a:lnTo>
                <a:lnTo>
                  <a:pt x="2164" y="740"/>
                </a:lnTo>
                <a:lnTo>
                  <a:pt x="2168" y="744"/>
                </a:lnTo>
                <a:lnTo>
                  <a:pt x="2184" y="752"/>
                </a:lnTo>
                <a:lnTo>
                  <a:pt x="2196" y="756"/>
                </a:lnTo>
                <a:lnTo>
                  <a:pt x="2210" y="758"/>
                </a:lnTo>
                <a:lnTo>
                  <a:pt x="2222" y="756"/>
                </a:lnTo>
                <a:lnTo>
                  <a:pt x="2236" y="756"/>
                </a:lnTo>
                <a:lnTo>
                  <a:pt x="2266" y="748"/>
                </a:lnTo>
                <a:lnTo>
                  <a:pt x="2298" y="740"/>
                </a:lnTo>
                <a:lnTo>
                  <a:pt x="2312" y="736"/>
                </a:lnTo>
                <a:lnTo>
                  <a:pt x="2326" y="730"/>
                </a:lnTo>
                <a:lnTo>
                  <a:pt x="2348" y="718"/>
                </a:lnTo>
                <a:lnTo>
                  <a:pt x="2360" y="714"/>
                </a:lnTo>
                <a:lnTo>
                  <a:pt x="2370" y="712"/>
                </a:lnTo>
                <a:lnTo>
                  <a:pt x="2380" y="712"/>
                </a:lnTo>
                <a:lnTo>
                  <a:pt x="2390" y="714"/>
                </a:lnTo>
                <a:lnTo>
                  <a:pt x="2400" y="716"/>
                </a:lnTo>
                <a:lnTo>
                  <a:pt x="2408" y="716"/>
                </a:lnTo>
                <a:lnTo>
                  <a:pt x="2412" y="716"/>
                </a:lnTo>
                <a:lnTo>
                  <a:pt x="2416" y="714"/>
                </a:lnTo>
                <a:lnTo>
                  <a:pt x="2420" y="712"/>
                </a:lnTo>
                <a:lnTo>
                  <a:pt x="2424" y="710"/>
                </a:lnTo>
                <a:lnTo>
                  <a:pt x="2430" y="710"/>
                </a:lnTo>
                <a:lnTo>
                  <a:pt x="2440" y="712"/>
                </a:lnTo>
                <a:lnTo>
                  <a:pt x="2450" y="714"/>
                </a:lnTo>
                <a:lnTo>
                  <a:pt x="2460" y="716"/>
                </a:lnTo>
                <a:lnTo>
                  <a:pt x="2472" y="714"/>
                </a:lnTo>
                <a:lnTo>
                  <a:pt x="2480" y="710"/>
                </a:lnTo>
                <a:lnTo>
                  <a:pt x="2490" y="704"/>
                </a:lnTo>
                <a:lnTo>
                  <a:pt x="2500" y="696"/>
                </a:lnTo>
                <a:lnTo>
                  <a:pt x="2512" y="684"/>
                </a:lnTo>
                <a:lnTo>
                  <a:pt x="2522" y="672"/>
                </a:lnTo>
                <a:lnTo>
                  <a:pt x="2526" y="664"/>
                </a:lnTo>
                <a:lnTo>
                  <a:pt x="2530" y="658"/>
                </a:lnTo>
                <a:lnTo>
                  <a:pt x="2530" y="654"/>
                </a:lnTo>
                <a:lnTo>
                  <a:pt x="2530" y="648"/>
                </a:lnTo>
                <a:lnTo>
                  <a:pt x="2526" y="644"/>
                </a:lnTo>
                <a:lnTo>
                  <a:pt x="2522" y="642"/>
                </a:lnTo>
                <a:lnTo>
                  <a:pt x="2512" y="636"/>
                </a:lnTo>
                <a:lnTo>
                  <a:pt x="2500" y="634"/>
                </a:lnTo>
                <a:lnTo>
                  <a:pt x="2486" y="632"/>
                </a:lnTo>
                <a:lnTo>
                  <a:pt x="2474" y="632"/>
                </a:lnTo>
                <a:lnTo>
                  <a:pt x="2466" y="634"/>
                </a:lnTo>
                <a:lnTo>
                  <a:pt x="2450" y="640"/>
                </a:lnTo>
                <a:lnTo>
                  <a:pt x="2436" y="646"/>
                </a:lnTo>
                <a:lnTo>
                  <a:pt x="2432" y="646"/>
                </a:lnTo>
                <a:lnTo>
                  <a:pt x="2428" y="646"/>
                </a:lnTo>
                <a:lnTo>
                  <a:pt x="2428" y="644"/>
                </a:lnTo>
                <a:lnTo>
                  <a:pt x="2430" y="638"/>
                </a:lnTo>
                <a:lnTo>
                  <a:pt x="2432" y="632"/>
                </a:lnTo>
                <a:lnTo>
                  <a:pt x="2430" y="630"/>
                </a:lnTo>
                <a:lnTo>
                  <a:pt x="2424" y="628"/>
                </a:lnTo>
                <a:lnTo>
                  <a:pt x="2420" y="626"/>
                </a:lnTo>
                <a:lnTo>
                  <a:pt x="2414" y="626"/>
                </a:lnTo>
                <a:lnTo>
                  <a:pt x="2412" y="624"/>
                </a:lnTo>
                <a:lnTo>
                  <a:pt x="2410" y="622"/>
                </a:lnTo>
                <a:lnTo>
                  <a:pt x="2414" y="618"/>
                </a:lnTo>
                <a:lnTo>
                  <a:pt x="2418" y="612"/>
                </a:lnTo>
                <a:lnTo>
                  <a:pt x="2418" y="610"/>
                </a:lnTo>
                <a:lnTo>
                  <a:pt x="2416" y="608"/>
                </a:lnTo>
                <a:lnTo>
                  <a:pt x="2414" y="606"/>
                </a:lnTo>
                <a:lnTo>
                  <a:pt x="2410" y="604"/>
                </a:lnTo>
                <a:lnTo>
                  <a:pt x="2406" y="600"/>
                </a:lnTo>
                <a:lnTo>
                  <a:pt x="2402" y="592"/>
                </a:lnTo>
                <a:lnTo>
                  <a:pt x="2400" y="582"/>
                </a:lnTo>
                <a:lnTo>
                  <a:pt x="2398" y="574"/>
                </a:lnTo>
                <a:lnTo>
                  <a:pt x="2394" y="568"/>
                </a:lnTo>
                <a:lnTo>
                  <a:pt x="2388" y="566"/>
                </a:lnTo>
                <a:lnTo>
                  <a:pt x="2380" y="568"/>
                </a:lnTo>
                <a:lnTo>
                  <a:pt x="2370" y="570"/>
                </a:lnTo>
                <a:lnTo>
                  <a:pt x="2358" y="576"/>
                </a:lnTo>
                <a:lnTo>
                  <a:pt x="2332" y="594"/>
                </a:lnTo>
                <a:lnTo>
                  <a:pt x="2324" y="598"/>
                </a:lnTo>
                <a:lnTo>
                  <a:pt x="2322" y="602"/>
                </a:lnTo>
                <a:lnTo>
                  <a:pt x="2320" y="604"/>
                </a:lnTo>
                <a:lnTo>
                  <a:pt x="2322" y="608"/>
                </a:lnTo>
                <a:lnTo>
                  <a:pt x="2328" y="612"/>
                </a:lnTo>
                <a:lnTo>
                  <a:pt x="2338" y="616"/>
                </a:lnTo>
                <a:lnTo>
                  <a:pt x="2350" y="620"/>
                </a:lnTo>
                <a:lnTo>
                  <a:pt x="2358" y="624"/>
                </a:lnTo>
                <a:lnTo>
                  <a:pt x="2360" y="626"/>
                </a:lnTo>
                <a:lnTo>
                  <a:pt x="2360" y="628"/>
                </a:lnTo>
                <a:lnTo>
                  <a:pt x="2358" y="632"/>
                </a:lnTo>
                <a:lnTo>
                  <a:pt x="2352" y="636"/>
                </a:lnTo>
                <a:close/>
                <a:moveTo>
                  <a:pt x="2556" y="544"/>
                </a:moveTo>
                <a:lnTo>
                  <a:pt x="2556" y="544"/>
                </a:lnTo>
                <a:lnTo>
                  <a:pt x="2566" y="544"/>
                </a:lnTo>
                <a:lnTo>
                  <a:pt x="2568" y="542"/>
                </a:lnTo>
                <a:lnTo>
                  <a:pt x="2570" y="540"/>
                </a:lnTo>
                <a:lnTo>
                  <a:pt x="2570" y="536"/>
                </a:lnTo>
                <a:lnTo>
                  <a:pt x="2568" y="532"/>
                </a:lnTo>
                <a:lnTo>
                  <a:pt x="2556" y="520"/>
                </a:lnTo>
                <a:lnTo>
                  <a:pt x="2546" y="512"/>
                </a:lnTo>
                <a:lnTo>
                  <a:pt x="2536" y="504"/>
                </a:lnTo>
                <a:lnTo>
                  <a:pt x="2526" y="500"/>
                </a:lnTo>
                <a:lnTo>
                  <a:pt x="2516" y="496"/>
                </a:lnTo>
                <a:lnTo>
                  <a:pt x="2508" y="494"/>
                </a:lnTo>
                <a:lnTo>
                  <a:pt x="2502" y="494"/>
                </a:lnTo>
                <a:lnTo>
                  <a:pt x="2500" y="496"/>
                </a:lnTo>
                <a:lnTo>
                  <a:pt x="2500" y="500"/>
                </a:lnTo>
                <a:lnTo>
                  <a:pt x="2508" y="514"/>
                </a:lnTo>
                <a:lnTo>
                  <a:pt x="2518" y="530"/>
                </a:lnTo>
                <a:lnTo>
                  <a:pt x="2524" y="536"/>
                </a:lnTo>
                <a:lnTo>
                  <a:pt x="2534" y="542"/>
                </a:lnTo>
                <a:lnTo>
                  <a:pt x="2544" y="544"/>
                </a:lnTo>
                <a:lnTo>
                  <a:pt x="2556" y="544"/>
                </a:lnTo>
                <a:close/>
                <a:moveTo>
                  <a:pt x="1828" y="630"/>
                </a:moveTo>
                <a:lnTo>
                  <a:pt x="1828" y="630"/>
                </a:lnTo>
                <a:lnTo>
                  <a:pt x="1826" y="636"/>
                </a:lnTo>
                <a:lnTo>
                  <a:pt x="1826" y="638"/>
                </a:lnTo>
                <a:lnTo>
                  <a:pt x="1828" y="640"/>
                </a:lnTo>
                <a:lnTo>
                  <a:pt x="1830" y="640"/>
                </a:lnTo>
                <a:lnTo>
                  <a:pt x="1838" y="638"/>
                </a:lnTo>
                <a:lnTo>
                  <a:pt x="1850" y="632"/>
                </a:lnTo>
                <a:lnTo>
                  <a:pt x="1856" y="628"/>
                </a:lnTo>
                <a:lnTo>
                  <a:pt x="1860" y="628"/>
                </a:lnTo>
                <a:lnTo>
                  <a:pt x="1864" y="628"/>
                </a:lnTo>
                <a:lnTo>
                  <a:pt x="1868" y="630"/>
                </a:lnTo>
                <a:lnTo>
                  <a:pt x="1874" y="634"/>
                </a:lnTo>
                <a:lnTo>
                  <a:pt x="1880" y="636"/>
                </a:lnTo>
                <a:lnTo>
                  <a:pt x="1886" y="636"/>
                </a:lnTo>
                <a:lnTo>
                  <a:pt x="1892" y="636"/>
                </a:lnTo>
                <a:lnTo>
                  <a:pt x="1896" y="632"/>
                </a:lnTo>
                <a:lnTo>
                  <a:pt x="1900" y="626"/>
                </a:lnTo>
                <a:lnTo>
                  <a:pt x="1902" y="626"/>
                </a:lnTo>
                <a:lnTo>
                  <a:pt x="1904" y="626"/>
                </a:lnTo>
                <a:lnTo>
                  <a:pt x="1908" y="634"/>
                </a:lnTo>
                <a:lnTo>
                  <a:pt x="1914" y="642"/>
                </a:lnTo>
                <a:lnTo>
                  <a:pt x="1920" y="646"/>
                </a:lnTo>
                <a:lnTo>
                  <a:pt x="1926" y="650"/>
                </a:lnTo>
                <a:lnTo>
                  <a:pt x="1934" y="650"/>
                </a:lnTo>
                <a:lnTo>
                  <a:pt x="1940" y="648"/>
                </a:lnTo>
                <a:lnTo>
                  <a:pt x="1946" y="642"/>
                </a:lnTo>
                <a:lnTo>
                  <a:pt x="1950" y="636"/>
                </a:lnTo>
                <a:lnTo>
                  <a:pt x="1952" y="624"/>
                </a:lnTo>
                <a:lnTo>
                  <a:pt x="1952" y="616"/>
                </a:lnTo>
                <a:lnTo>
                  <a:pt x="1954" y="614"/>
                </a:lnTo>
                <a:lnTo>
                  <a:pt x="1960" y="622"/>
                </a:lnTo>
                <a:lnTo>
                  <a:pt x="1964" y="626"/>
                </a:lnTo>
                <a:lnTo>
                  <a:pt x="1968" y="626"/>
                </a:lnTo>
                <a:lnTo>
                  <a:pt x="1970" y="626"/>
                </a:lnTo>
                <a:lnTo>
                  <a:pt x="1974" y="624"/>
                </a:lnTo>
                <a:lnTo>
                  <a:pt x="1978" y="620"/>
                </a:lnTo>
                <a:lnTo>
                  <a:pt x="1988" y="606"/>
                </a:lnTo>
                <a:lnTo>
                  <a:pt x="1994" y="594"/>
                </a:lnTo>
                <a:lnTo>
                  <a:pt x="1996" y="586"/>
                </a:lnTo>
                <a:lnTo>
                  <a:pt x="1996" y="580"/>
                </a:lnTo>
                <a:lnTo>
                  <a:pt x="1998" y="578"/>
                </a:lnTo>
                <a:lnTo>
                  <a:pt x="2000" y="576"/>
                </a:lnTo>
                <a:lnTo>
                  <a:pt x="2014" y="570"/>
                </a:lnTo>
                <a:lnTo>
                  <a:pt x="2020" y="568"/>
                </a:lnTo>
                <a:lnTo>
                  <a:pt x="2022" y="568"/>
                </a:lnTo>
                <a:lnTo>
                  <a:pt x="2024" y="570"/>
                </a:lnTo>
                <a:lnTo>
                  <a:pt x="2022" y="576"/>
                </a:lnTo>
                <a:lnTo>
                  <a:pt x="2020" y="582"/>
                </a:lnTo>
                <a:lnTo>
                  <a:pt x="2020" y="590"/>
                </a:lnTo>
                <a:lnTo>
                  <a:pt x="2020" y="600"/>
                </a:lnTo>
                <a:lnTo>
                  <a:pt x="2022" y="602"/>
                </a:lnTo>
                <a:lnTo>
                  <a:pt x="2024" y="606"/>
                </a:lnTo>
                <a:lnTo>
                  <a:pt x="2030" y="608"/>
                </a:lnTo>
                <a:lnTo>
                  <a:pt x="2036" y="610"/>
                </a:lnTo>
                <a:lnTo>
                  <a:pt x="2050" y="612"/>
                </a:lnTo>
                <a:lnTo>
                  <a:pt x="2056" y="610"/>
                </a:lnTo>
                <a:lnTo>
                  <a:pt x="2060" y="608"/>
                </a:lnTo>
                <a:lnTo>
                  <a:pt x="2060" y="602"/>
                </a:lnTo>
                <a:lnTo>
                  <a:pt x="2058" y="598"/>
                </a:lnTo>
                <a:lnTo>
                  <a:pt x="2058" y="594"/>
                </a:lnTo>
                <a:lnTo>
                  <a:pt x="2060" y="590"/>
                </a:lnTo>
                <a:lnTo>
                  <a:pt x="2068" y="588"/>
                </a:lnTo>
                <a:lnTo>
                  <a:pt x="2090" y="584"/>
                </a:lnTo>
                <a:lnTo>
                  <a:pt x="2098" y="580"/>
                </a:lnTo>
                <a:lnTo>
                  <a:pt x="2104" y="576"/>
                </a:lnTo>
                <a:lnTo>
                  <a:pt x="2108" y="572"/>
                </a:lnTo>
                <a:lnTo>
                  <a:pt x="2108" y="566"/>
                </a:lnTo>
                <a:lnTo>
                  <a:pt x="2104" y="560"/>
                </a:lnTo>
                <a:lnTo>
                  <a:pt x="2094" y="552"/>
                </a:lnTo>
                <a:lnTo>
                  <a:pt x="2088" y="550"/>
                </a:lnTo>
                <a:lnTo>
                  <a:pt x="2086" y="548"/>
                </a:lnTo>
                <a:lnTo>
                  <a:pt x="2086" y="544"/>
                </a:lnTo>
                <a:lnTo>
                  <a:pt x="2088" y="542"/>
                </a:lnTo>
                <a:lnTo>
                  <a:pt x="2094" y="538"/>
                </a:lnTo>
                <a:lnTo>
                  <a:pt x="2102" y="536"/>
                </a:lnTo>
                <a:lnTo>
                  <a:pt x="2110" y="532"/>
                </a:lnTo>
                <a:lnTo>
                  <a:pt x="2114" y="530"/>
                </a:lnTo>
                <a:lnTo>
                  <a:pt x="2114" y="528"/>
                </a:lnTo>
                <a:lnTo>
                  <a:pt x="2112" y="524"/>
                </a:lnTo>
                <a:lnTo>
                  <a:pt x="2102" y="520"/>
                </a:lnTo>
                <a:lnTo>
                  <a:pt x="2080" y="512"/>
                </a:lnTo>
                <a:lnTo>
                  <a:pt x="2074" y="510"/>
                </a:lnTo>
                <a:lnTo>
                  <a:pt x="2068" y="512"/>
                </a:lnTo>
                <a:lnTo>
                  <a:pt x="2064" y="512"/>
                </a:lnTo>
                <a:lnTo>
                  <a:pt x="2060" y="516"/>
                </a:lnTo>
                <a:lnTo>
                  <a:pt x="2052" y="524"/>
                </a:lnTo>
                <a:lnTo>
                  <a:pt x="2050" y="526"/>
                </a:lnTo>
                <a:lnTo>
                  <a:pt x="2046" y="528"/>
                </a:lnTo>
                <a:lnTo>
                  <a:pt x="2038" y="528"/>
                </a:lnTo>
                <a:lnTo>
                  <a:pt x="2016" y="522"/>
                </a:lnTo>
                <a:lnTo>
                  <a:pt x="2002" y="522"/>
                </a:lnTo>
                <a:lnTo>
                  <a:pt x="1984" y="526"/>
                </a:lnTo>
                <a:lnTo>
                  <a:pt x="1974" y="528"/>
                </a:lnTo>
                <a:lnTo>
                  <a:pt x="1964" y="534"/>
                </a:lnTo>
                <a:lnTo>
                  <a:pt x="1954" y="540"/>
                </a:lnTo>
                <a:lnTo>
                  <a:pt x="1942" y="548"/>
                </a:lnTo>
                <a:lnTo>
                  <a:pt x="1926" y="562"/>
                </a:lnTo>
                <a:lnTo>
                  <a:pt x="1916" y="568"/>
                </a:lnTo>
                <a:lnTo>
                  <a:pt x="1908" y="572"/>
                </a:lnTo>
                <a:lnTo>
                  <a:pt x="1904" y="574"/>
                </a:lnTo>
                <a:lnTo>
                  <a:pt x="1896" y="576"/>
                </a:lnTo>
                <a:lnTo>
                  <a:pt x="1890" y="580"/>
                </a:lnTo>
                <a:lnTo>
                  <a:pt x="1882" y="588"/>
                </a:lnTo>
                <a:lnTo>
                  <a:pt x="1872" y="596"/>
                </a:lnTo>
                <a:lnTo>
                  <a:pt x="1864" y="600"/>
                </a:lnTo>
                <a:lnTo>
                  <a:pt x="1858" y="600"/>
                </a:lnTo>
                <a:lnTo>
                  <a:pt x="1852" y="600"/>
                </a:lnTo>
                <a:lnTo>
                  <a:pt x="1848" y="598"/>
                </a:lnTo>
                <a:lnTo>
                  <a:pt x="1842" y="598"/>
                </a:lnTo>
                <a:lnTo>
                  <a:pt x="1834" y="600"/>
                </a:lnTo>
                <a:lnTo>
                  <a:pt x="1826" y="608"/>
                </a:lnTo>
                <a:lnTo>
                  <a:pt x="1818" y="616"/>
                </a:lnTo>
                <a:lnTo>
                  <a:pt x="1816" y="620"/>
                </a:lnTo>
                <a:lnTo>
                  <a:pt x="1816" y="622"/>
                </a:lnTo>
                <a:lnTo>
                  <a:pt x="1818" y="624"/>
                </a:lnTo>
                <a:lnTo>
                  <a:pt x="1826" y="626"/>
                </a:lnTo>
                <a:lnTo>
                  <a:pt x="1828" y="628"/>
                </a:lnTo>
                <a:lnTo>
                  <a:pt x="1828" y="630"/>
                </a:lnTo>
                <a:close/>
                <a:moveTo>
                  <a:pt x="2226" y="448"/>
                </a:moveTo>
                <a:lnTo>
                  <a:pt x="2226" y="448"/>
                </a:lnTo>
                <a:lnTo>
                  <a:pt x="2232" y="448"/>
                </a:lnTo>
                <a:lnTo>
                  <a:pt x="2240" y="448"/>
                </a:lnTo>
                <a:lnTo>
                  <a:pt x="2268" y="452"/>
                </a:lnTo>
                <a:lnTo>
                  <a:pt x="2278" y="452"/>
                </a:lnTo>
                <a:lnTo>
                  <a:pt x="2282" y="450"/>
                </a:lnTo>
                <a:lnTo>
                  <a:pt x="2290" y="448"/>
                </a:lnTo>
                <a:lnTo>
                  <a:pt x="2314" y="450"/>
                </a:lnTo>
                <a:lnTo>
                  <a:pt x="2330" y="450"/>
                </a:lnTo>
                <a:lnTo>
                  <a:pt x="2346" y="450"/>
                </a:lnTo>
                <a:lnTo>
                  <a:pt x="2358" y="448"/>
                </a:lnTo>
                <a:lnTo>
                  <a:pt x="2366" y="444"/>
                </a:lnTo>
                <a:lnTo>
                  <a:pt x="2368" y="440"/>
                </a:lnTo>
                <a:lnTo>
                  <a:pt x="2368" y="436"/>
                </a:lnTo>
                <a:lnTo>
                  <a:pt x="2368" y="434"/>
                </a:lnTo>
                <a:lnTo>
                  <a:pt x="2360" y="428"/>
                </a:lnTo>
                <a:lnTo>
                  <a:pt x="2344" y="422"/>
                </a:lnTo>
                <a:lnTo>
                  <a:pt x="2328" y="416"/>
                </a:lnTo>
                <a:lnTo>
                  <a:pt x="2314" y="414"/>
                </a:lnTo>
                <a:lnTo>
                  <a:pt x="2302" y="416"/>
                </a:lnTo>
                <a:lnTo>
                  <a:pt x="2292" y="418"/>
                </a:lnTo>
                <a:lnTo>
                  <a:pt x="2270" y="426"/>
                </a:lnTo>
                <a:lnTo>
                  <a:pt x="2258" y="430"/>
                </a:lnTo>
                <a:lnTo>
                  <a:pt x="2242" y="432"/>
                </a:lnTo>
                <a:lnTo>
                  <a:pt x="2228" y="434"/>
                </a:lnTo>
                <a:lnTo>
                  <a:pt x="2216" y="438"/>
                </a:lnTo>
                <a:lnTo>
                  <a:pt x="2210" y="442"/>
                </a:lnTo>
                <a:lnTo>
                  <a:pt x="2206" y="446"/>
                </a:lnTo>
                <a:lnTo>
                  <a:pt x="2208" y="450"/>
                </a:lnTo>
                <a:lnTo>
                  <a:pt x="2210" y="450"/>
                </a:lnTo>
                <a:lnTo>
                  <a:pt x="2218" y="450"/>
                </a:lnTo>
                <a:lnTo>
                  <a:pt x="2226" y="448"/>
                </a:lnTo>
                <a:close/>
                <a:moveTo>
                  <a:pt x="2308" y="518"/>
                </a:moveTo>
                <a:lnTo>
                  <a:pt x="2308" y="518"/>
                </a:lnTo>
                <a:lnTo>
                  <a:pt x="2322" y="516"/>
                </a:lnTo>
                <a:lnTo>
                  <a:pt x="2332" y="512"/>
                </a:lnTo>
                <a:lnTo>
                  <a:pt x="2338" y="508"/>
                </a:lnTo>
                <a:lnTo>
                  <a:pt x="2340" y="502"/>
                </a:lnTo>
                <a:lnTo>
                  <a:pt x="2340" y="498"/>
                </a:lnTo>
                <a:lnTo>
                  <a:pt x="2336" y="494"/>
                </a:lnTo>
                <a:lnTo>
                  <a:pt x="2328" y="490"/>
                </a:lnTo>
                <a:lnTo>
                  <a:pt x="2316" y="488"/>
                </a:lnTo>
                <a:lnTo>
                  <a:pt x="2308" y="488"/>
                </a:lnTo>
                <a:lnTo>
                  <a:pt x="2306" y="486"/>
                </a:lnTo>
                <a:lnTo>
                  <a:pt x="2320" y="484"/>
                </a:lnTo>
                <a:lnTo>
                  <a:pt x="2340" y="480"/>
                </a:lnTo>
                <a:lnTo>
                  <a:pt x="2350" y="476"/>
                </a:lnTo>
                <a:lnTo>
                  <a:pt x="2356" y="470"/>
                </a:lnTo>
                <a:lnTo>
                  <a:pt x="2356" y="468"/>
                </a:lnTo>
                <a:lnTo>
                  <a:pt x="2356" y="466"/>
                </a:lnTo>
                <a:lnTo>
                  <a:pt x="2350" y="464"/>
                </a:lnTo>
                <a:lnTo>
                  <a:pt x="2340" y="462"/>
                </a:lnTo>
                <a:lnTo>
                  <a:pt x="2326" y="462"/>
                </a:lnTo>
                <a:lnTo>
                  <a:pt x="2292" y="466"/>
                </a:lnTo>
                <a:lnTo>
                  <a:pt x="2252" y="472"/>
                </a:lnTo>
                <a:lnTo>
                  <a:pt x="2220" y="478"/>
                </a:lnTo>
                <a:lnTo>
                  <a:pt x="2212" y="482"/>
                </a:lnTo>
                <a:lnTo>
                  <a:pt x="2206" y="484"/>
                </a:lnTo>
                <a:lnTo>
                  <a:pt x="2204" y="488"/>
                </a:lnTo>
                <a:lnTo>
                  <a:pt x="2204" y="494"/>
                </a:lnTo>
                <a:lnTo>
                  <a:pt x="2210" y="508"/>
                </a:lnTo>
                <a:lnTo>
                  <a:pt x="2216" y="516"/>
                </a:lnTo>
                <a:lnTo>
                  <a:pt x="2224" y="522"/>
                </a:lnTo>
                <a:lnTo>
                  <a:pt x="2236" y="524"/>
                </a:lnTo>
                <a:lnTo>
                  <a:pt x="2248" y="526"/>
                </a:lnTo>
                <a:lnTo>
                  <a:pt x="2278" y="524"/>
                </a:lnTo>
                <a:lnTo>
                  <a:pt x="2308" y="518"/>
                </a:lnTo>
                <a:close/>
                <a:moveTo>
                  <a:pt x="2768" y="590"/>
                </a:moveTo>
                <a:lnTo>
                  <a:pt x="2768" y="590"/>
                </a:lnTo>
                <a:lnTo>
                  <a:pt x="2762" y="586"/>
                </a:lnTo>
                <a:lnTo>
                  <a:pt x="2756" y="584"/>
                </a:lnTo>
                <a:lnTo>
                  <a:pt x="2742" y="582"/>
                </a:lnTo>
                <a:lnTo>
                  <a:pt x="2728" y="584"/>
                </a:lnTo>
                <a:lnTo>
                  <a:pt x="2712" y="588"/>
                </a:lnTo>
                <a:lnTo>
                  <a:pt x="2706" y="590"/>
                </a:lnTo>
                <a:lnTo>
                  <a:pt x="2704" y="592"/>
                </a:lnTo>
                <a:lnTo>
                  <a:pt x="2704" y="596"/>
                </a:lnTo>
                <a:lnTo>
                  <a:pt x="2710" y="602"/>
                </a:lnTo>
                <a:lnTo>
                  <a:pt x="2726" y="618"/>
                </a:lnTo>
                <a:lnTo>
                  <a:pt x="2748" y="640"/>
                </a:lnTo>
                <a:lnTo>
                  <a:pt x="2728" y="630"/>
                </a:lnTo>
                <a:lnTo>
                  <a:pt x="2714" y="620"/>
                </a:lnTo>
                <a:lnTo>
                  <a:pt x="2706" y="614"/>
                </a:lnTo>
                <a:lnTo>
                  <a:pt x="2702" y="608"/>
                </a:lnTo>
                <a:lnTo>
                  <a:pt x="2698" y="604"/>
                </a:lnTo>
                <a:lnTo>
                  <a:pt x="2696" y="600"/>
                </a:lnTo>
                <a:lnTo>
                  <a:pt x="2688" y="598"/>
                </a:lnTo>
                <a:lnTo>
                  <a:pt x="2678" y="598"/>
                </a:lnTo>
                <a:lnTo>
                  <a:pt x="2666" y="598"/>
                </a:lnTo>
                <a:lnTo>
                  <a:pt x="2656" y="600"/>
                </a:lnTo>
                <a:lnTo>
                  <a:pt x="2652" y="602"/>
                </a:lnTo>
                <a:lnTo>
                  <a:pt x="2650" y="604"/>
                </a:lnTo>
                <a:lnTo>
                  <a:pt x="2652" y="610"/>
                </a:lnTo>
                <a:lnTo>
                  <a:pt x="2656" y="616"/>
                </a:lnTo>
                <a:lnTo>
                  <a:pt x="2670" y="632"/>
                </a:lnTo>
                <a:lnTo>
                  <a:pt x="2680" y="642"/>
                </a:lnTo>
                <a:lnTo>
                  <a:pt x="2680" y="644"/>
                </a:lnTo>
                <a:lnTo>
                  <a:pt x="2676" y="642"/>
                </a:lnTo>
                <a:lnTo>
                  <a:pt x="2666" y="638"/>
                </a:lnTo>
                <a:lnTo>
                  <a:pt x="2660" y="640"/>
                </a:lnTo>
                <a:lnTo>
                  <a:pt x="2656" y="642"/>
                </a:lnTo>
                <a:lnTo>
                  <a:pt x="2650" y="646"/>
                </a:lnTo>
                <a:lnTo>
                  <a:pt x="2644" y="648"/>
                </a:lnTo>
                <a:lnTo>
                  <a:pt x="2632" y="654"/>
                </a:lnTo>
                <a:lnTo>
                  <a:pt x="2628" y="656"/>
                </a:lnTo>
                <a:lnTo>
                  <a:pt x="2624" y="658"/>
                </a:lnTo>
                <a:lnTo>
                  <a:pt x="2624" y="662"/>
                </a:lnTo>
                <a:lnTo>
                  <a:pt x="2628" y="666"/>
                </a:lnTo>
                <a:lnTo>
                  <a:pt x="2632" y="668"/>
                </a:lnTo>
                <a:lnTo>
                  <a:pt x="2636" y="670"/>
                </a:lnTo>
                <a:lnTo>
                  <a:pt x="2652" y="670"/>
                </a:lnTo>
                <a:lnTo>
                  <a:pt x="2670" y="668"/>
                </a:lnTo>
                <a:lnTo>
                  <a:pt x="2690" y="664"/>
                </a:lnTo>
                <a:lnTo>
                  <a:pt x="2730" y="658"/>
                </a:lnTo>
                <a:lnTo>
                  <a:pt x="2748" y="656"/>
                </a:lnTo>
                <a:lnTo>
                  <a:pt x="2760" y="656"/>
                </a:lnTo>
                <a:lnTo>
                  <a:pt x="2766" y="656"/>
                </a:lnTo>
                <a:lnTo>
                  <a:pt x="2762" y="658"/>
                </a:lnTo>
                <a:lnTo>
                  <a:pt x="2742" y="664"/>
                </a:lnTo>
                <a:lnTo>
                  <a:pt x="2730" y="670"/>
                </a:lnTo>
                <a:lnTo>
                  <a:pt x="2720" y="674"/>
                </a:lnTo>
                <a:lnTo>
                  <a:pt x="2718" y="676"/>
                </a:lnTo>
                <a:lnTo>
                  <a:pt x="2716" y="680"/>
                </a:lnTo>
                <a:lnTo>
                  <a:pt x="2716" y="682"/>
                </a:lnTo>
                <a:lnTo>
                  <a:pt x="2718" y="686"/>
                </a:lnTo>
                <a:lnTo>
                  <a:pt x="2722" y="694"/>
                </a:lnTo>
                <a:lnTo>
                  <a:pt x="2724" y="700"/>
                </a:lnTo>
                <a:lnTo>
                  <a:pt x="2728" y="712"/>
                </a:lnTo>
                <a:lnTo>
                  <a:pt x="2730" y="716"/>
                </a:lnTo>
                <a:lnTo>
                  <a:pt x="2734" y="716"/>
                </a:lnTo>
                <a:lnTo>
                  <a:pt x="2740" y="716"/>
                </a:lnTo>
                <a:lnTo>
                  <a:pt x="2752" y="712"/>
                </a:lnTo>
                <a:lnTo>
                  <a:pt x="2760" y="710"/>
                </a:lnTo>
                <a:lnTo>
                  <a:pt x="2768" y="708"/>
                </a:lnTo>
                <a:lnTo>
                  <a:pt x="2790" y="710"/>
                </a:lnTo>
                <a:lnTo>
                  <a:pt x="2808" y="712"/>
                </a:lnTo>
                <a:lnTo>
                  <a:pt x="2824" y="708"/>
                </a:lnTo>
                <a:lnTo>
                  <a:pt x="2830" y="706"/>
                </a:lnTo>
                <a:lnTo>
                  <a:pt x="2834" y="702"/>
                </a:lnTo>
                <a:lnTo>
                  <a:pt x="2834" y="698"/>
                </a:lnTo>
                <a:lnTo>
                  <a:pt x="2832" y="692"/>
                </a:lnTo>
                <a:lnTo>
                  <a:pt x="2826" y="680"/>
                </a:lnTo>
                <a:lnTo>
                  <a:pt x="2826" y="670"/>
                </a:lnTo>
                <a:lnTo>
                  <a:pt x="2826" y="668"/>
                </a:lnTo>
                <a:lnTo>
                  <a:pt x="2830" y="668"/>
                </a:lnTo>
                <a:lnTo>
                  <a:pt x="2834" y="668"/>
                </a:lnTo>
                <a:lnTo>
                  <a:pt x="2840" y="672"/>
                </a:lnTo>
                <a:lnTo>
                  <a:pt x="2848" y="678"/>
                </a:lnTo>
                <a:lnTo>
                  <a:pt x="2850" y="678"/>
                </a:lnTo>
                <a:lnTo>
                  <a:pt x="2852" y="676"/>
                </a:lnTo>
                <a:lnTo>
                  <a:pt x="2848" y="668"/>
                </a:lnTo>
                <a:lnTo>
                  <a:pt x="2842" y="656"/>
                </a:lnTo>
                <a:lnTo>
                  <a:pt x="2838" y="648"/>
                </a:lnTo>
                <a:lnTo>
                  <a:pt x="2836" y="638"/>
                </a:lnTo>
                <a:lnTo>
                  <a:pt x="2834" y="618"/>
                </a:lnTo>
                <a:lnTo>
                  <a:pt x="2832" y="608"/>
                </a:lnTo>
                <a:lnTo>
                  <a:pt x="2828" y="598"/>
                </a:lnTo>
                <a:lnTo>
                  <a:pt x="2820" y="590"/>
                </a:lnTo>
                <a:lnTo>
                  <a:pt x="2808" y="582"/>
                </a:lnTo>
                <a:lnTo>
                  <a:pt x="2796" y="578"/>
                </a:lnTo>
                <a:lnTo>
                  <a:pt x="2788" y="578"/>
                </a:lnTo>
                <a:lnTo>
                  <a:pt x="2784" y="582"/>
                </a:lnTo>
                <a:lnTo>
                  <a:pt x="2780" y="586"/>
                </a:lnTo>
                <a:lnTo>
                  <a:pt x="2776" y="592"/>
                </a:lnTo>
                <a:lnTo>
                  <a:pt x="2774" y="594"/>
                </a:lnTo>
                <a:lnTo>
                  <a:pt x="2768" y="590"/>
                </a:lnTo>
                <a:close/>
                <a:moveTo>
                  <a:pt x="3556" y="1666"/>
                </a:moveTo>
                <a:lnTo>
                  <a:pt x="3556" y="1666"/>
                </a:lnTo>
                <a:lnTo>
                  <a:pt x="3562" y="1664"/>
                </a:lnTo>
                <a:lnTo>
                  <a:pt x="3566" y="1656"/>
                </a:lnTo>
                <a:lnTo>
                  <a:pt x="3570" y="1646"/>
                </a:lnTo>
                <a:lnTo>
                  <a:pt x="3572" y="1636"/>
                </a:lnTo>
                <a:lnTo>
                  <a:pt x="3572" y="1626"/>
                </a:lnTo>
                <a:lnTo>
                  <a:pt x="3570" y="1618"/>
                </a:lnTo>
                <a:lnTo>
                  <a:pt x="3568" y="1614"/>
                </a:lnTo>
                <a:lnTo>
                  <a:pt x="3564" y="1614"/>
                </a:lnTo>
                <a:lnTo>
                  <a:pt x="3560" y="1612"/>
                </a:lnTo>
                <a:lnTo>
                  <a:pt x="3554" y="1614"/>
                </a:lnTo>
                <a:lnTo>
                  <a:pt x="3550" y="1616"/>
                </a:lnTo>
                <a:lnTo>
                  <a:pt x="3546" y="1618"/>
                </a:lnTo>
                <a:lnTo>
                  <a:pt x="3540" y="1626"/>
                </a:lnTo>
                <a:lnTo>
                  <a:pt x="3538" y="1634"/>
                </a:lnTo>
                <a:lnTo>
                  <a:pt x="3538" y="1644"/>
                </a:lnTo>
                <a:lnTo>
                  <a:pt x="3540" y="1654"/>
                </a:lnTo>
                <a:lnTo>
                  <a:pt x="3546" y="1660"/>
                </a:lnTo>
                <a:lnTo>
                  <a:pt x="3550" y="1666"/>
                </a:lnTo>
                <a:lnTo>
                  <a:pt x="3556" y="1666"/>
                </a:lnTo>
                <a:close/>
                <a:moveTo>
                  <a:pt x="2980" y="518"/>
                </a:moveTo>
                <a:lnTo>
                  <a:pt x="2980" y="518"/>
                </a:lnTo>
                <a:lnTo>
                  <a:pt x="2998" y="516"/>
                </a:lnTo>
                <a:lnTo>
                  <a:pt x="3008" y="514"/>
                </a:lnTo>
                <a:lnTo>
                  <a:pt x="3014" y="510"/>
                </a:lnTo>
                <a:lnTo>
                  <a:pt x="3014" y="508"/>
                </a:lnTo>
                <a:lnTo>
                  <a:pt x="3014" y="506"/>
                </a:lnTo>
                <a:lnTo>
                  <a:pt x="3010" y="502"/>
                </a:lnTo>
                <a:lnTo>
                  <a:pt x="3000" y="496"/>
                </a:lnTo>
                <a:lnTo>
                  <a:pt x="2988" y="494"/>
                </a:lnTo>
                <a:lnTo>
                  <a:pt x="2972" y="492"/>
                </a:lnTo>
                <a:lnTo>
                  <a:pt x="2938" y="490"/>
                </a:lnTo>
                <a:lnTo>
                  <a:pt x="2912" y="492"/>
                </a:lnTo>
                <a:lnTo>
                  <a:pt x="2902" y="494"/>
                </a:lnTo>
                <a:lnTo>
                  <a:pt x="2894" y="498"/>
                </a:lnTo>
                <a:lnTo>
                  <a:pt x="2890" y="502"/>
                </a:lnTo>
                <a:lnTo>
                  <a:pt x="2888" y="508"/>
                </a:lnTo>
                <a:lnTo>
                  <a:pt x="2890" y="512"/>
                </a:lnTo>
                <a:lnTo>
                  <a:pt x="2896" y="516"/>
                </a:lnTo>
                <a:lnTo>
                  <a:pt x="2904" y="518"/>
                </a:lnTo>
                <a:lnTo>
                  <a:pt x="2914" y="518"/>
                </a:lnTo>
                <a:lnTo>
                  <a:pt x="2944" y="518"/>
                </a:lnTo>
                <a:lnTo>
                  <a:pt x="2980" y="518"/>
                </a:lnTo>
                <a:close/>
                <a:moveTo>
                  <a:pt x="2546" y="696"/>
                </a:moveTo>
                <a:lnTo>
                  <a:pt x="2546" y="696"/>
                </a:lnTo>
                <a:lnTo>
                  <a:pt x="2546" y="700"/>
                </a:lnTo>
                <a:lnTo>
                  <a:pt x="2548" y="704"/>
                </a:lnTo>
                <a:lnTo>
                  <a:pt x="2554" y="708"/>
                </a:lnTo>
                <a:lnTo>
                  <a:pt x="2562" y="710"/>
                </a:lnTo>
                <a:lnTo>
                  <a:pt x="2572" y="710"/>
                </a:lnTo>
                <a:lnTo>
                  <a:pt x="2580" y="708"/>
                </a:lnTo>
                <a:lnTo>
                  <a:pt x="2588" y="704"/>
                </a:lnTo>
                <a:lnTo>
                  <a:pt x="2594" y="700"/>
                </a:lnTo>
                <a:lnTo>
                  <a:pt x="2594" y="698"/>
                </a:lnTo>
                <a:lnTo>
                  <a:pt x="2594" y="694"/>
                </a:lnTo>
                <a:lnTo>
                  <a:pt x="2590" y="690"/>
                </a:lnTo>
                <a:lnTo>
                  <a:pt x="2584" y="684"/>
                </a:lnTo>
                <a:lnTo>
                  <a:pt x="2576" y="680"/>
                </a:lnTo>
                <a:lnTo>
                  <a:pt x="2568" y="678"/>
                </a:lnTo>
                <a:lnTo>
                  <a:pt x="2560" y="678"/>
                </a:lnTo>
                <a:lnTo>
                  <a:pt x="2552" y="680"/>
                </a:lnTo>
                <a:lnTo>
                  <a:pt x="2548" y="686"/>
                </a:lnTo>
                <a:lnTo>
                  <a:pt x="2546" y="696"/>
                </a:lnTo>
                <a:close/>
                <a:moveTo>
                  <a:pt x="2018" y="630"/>
                </a:moveTo>
                <a:lnTo>
                  <a:pt x="2018" y="630"/>
                </a:lnTo>
                <a:lnTo>
                  <a:pt x="1994" y="640"/>
                </a:lnTo>
                <a:lnTo>
                  <a:pt x="1972" y="654"/>
                </a:lnTo>
                <a:lnTo>
                  <a:pt x="1966" y="660"/>
                </a:lnTo>
                <a:lnTo>
                  <a:pt x="1964" y="666"/>
                </a:lnTo>
                <a:lnTo>
                  <a:pt x="1964" y="668"/>
                </a:lnTo>
                <a:lnTo>
                  <a:pt x="1966" y="670"/>
                </a:lnTo>
                <a:lnTo>
                  <a:pt x="1978" y="672"/>
                </a:lnTo>
                <a:lnTo>
                  <a:pt x="1984" y="672"/>
                </a:lnTo>
                <a:lnTo>
                  <a:pt x="1992" y="670"/>
                </a:lnTo>
                <a:lnTo>
                  <a:pt x="2002" y="666"/>
                </a:lnTo>
                <a:lnTo>
                  <a:pt x="2012" y="658"/>
                </a:lnTo>
                <a:lnTo>
                  <a:pt x="2020" y="648"/>
                </a:lnTo>
                <a:lnTo>
                  <a:pt x="2026" y="640"/>
                </a:lnTo>
                <a:lnTo>
                  <a:pt x="2026" y="634"/>
                </a:lnTo>
                <a:lnTo>
                  <a:pt x="2026" y="630"/>
                </a:lnTo>
                <a:lnTo>
                  <a:pt x="2024" y="630"/>
                </a:lnTo>
                <a:lnTo>
                  <a:pt x="2022" y="630"/>
                </a:lnTo>
                <a:lnTo>
                  <a:pt x="2018" y="630"/>
                </a:lnTo>
                <a:close/>
                <a:moveTo>
                  <a:pt x="2144" y="570"/>
                </a:moveTo>
                <a:lnTo>
                  <a:pt x="2144" y="570"/>
                </a:lnTo>
                <a:lnTo>
                  <a:pt x="2144" y="572"/>
                </a:lnTo>
                <a:lnTo>
                  <a:pt x="2148" y="574"/>
                </a:lnTo>
                <a:lnTo>
                  <a:pt x="2162" y="578"/>
                </a:lnTo>
                <a:lnTo>
                  <a:pt x="2182" y="578"/>
                </a:lnTo>
                <a:lnTo>
                  <a:pt x="2190" y="576"/>
                </a:lnTo>
                <a:lnTo>
                  <a:pt x="2198" y="574"/>
                </a:lnTo>
                <a:lnTo>
                  <a:pt x="2200" y="572"/>
                </a:lnTo>
                <a:lnTo>
                  <a:pt x="2200" y="570"/>
                </a:lnTo>
                <a:lnTo>
                  <a:pt x="2198" y="566"/>
                </a:lnTo>
                <a:lnTo>
                  <a:pt x="2190" y="564"/>
                </a:lnTo>
                <a:lnTo>
                  <a:pt x="2182" y="562"/>
                </a:lnTo>
                <a:lnTo>
                  <a:pt x="2170" y="562"/>
                </a:lnTo>
                <a:lnTo>
                  <a:pt x="2160" y="562"/>
                </a:lnTo>
                <a:lnTo>
                  <a:pt x="2150" y="566"/>
                </a:lnTo>
                <a:lnTo>
                  <a:pt x="2144" y="570"/>
                </a:lnTo>
                <a:close/>
                <a:moveTo>
                  <a:pt x="2180" y="496"/>
                </a:moveTo>
                <a:lnTo>
                  <a:pt x="2180" y="496"/>
                </a:lnTo>
                <a:lnTo>
                  <a:pt x="2190" y="496"/>
                </a:lnTo>
                <a:lnTo>
                  <a:pt x="2192" y="494"/>
                </a:lnTo>
                <a:lnTo>
                  <a:pt x="2192" y="492"/>
                </a:lnTo>
                <a:lnTo>
                  <a:pt x="2188" y="486"/>
                </a:lnTo>
                <a:lnTo>
                  <a:pt x="2178" y="476"/>
                </a:lnTo>
                <a:lnTo>
                  <a:pt x="2172" y="470"/>
                </a:lnTo>
                <a:lnTo>
                  <a:pt x="2166" y="468"/>
                </a:lnTo>
                <a:lnTo>
                  <a:pt x="2160" y="468"/>
                </a:lnTo>
                <a:lnTo>
                  <a:pt x="2154" y="468"/>
                </a:lnTo>
                <a:lnTo>
                  <a:pt x="2146" y="472"/>
                </a:lnTo>
                <a:lnTo>
                  <a:pt x="2138" y="476"/>
                </a:lnTo>
                <a:lnTo>
                  <a:pt x="2138" y="478"/>
                </a:lnTo>
                <a:lnTo>
                  <a:pt x="2138" y="482"/>
                </a:lnTo>
                <a:lnTo>
                  <a:pt x="2148" y="488"/>
                </a:lnTo>
                <a:lnTo>
                  <a:pt x="2162" y="494"/>
                </a:lnTo>
                <a:lnTo>
                  <a:pt x="2170" y="496"/>
                </a:lnTo>
                <a:lnTo>
                  <a:pt x="2180" y="496"/>
                </a:lnTo>
                <a:close/>
                <a:moveTo>
                  <a:pt x="2616" y="594"/>
                </a:moveTo>
                <a:lnTo>
                  <a:pt x="2616" y="594"/>
                </a:lnTo>
                <a:lnTo>
                  <a:pt x="2606" y="592"/>
                </a:lnTo>
                <a:lnTo>
                  <a:pt x="2600" y="588"/>
                </a:lnTo>
                <a:lnTo>
                  <a:pt x="2588" y="580"/>
                </a:lnTo>
                <a:lnTo>
                  <a:pt x="2584" y="578"/>
                </a:lnTo>
                <a:lnTo>
                  <a:pt x="2578" y="576"/>
                </a:lnTo>
                <a:lnTo>
                  <a:pt x="2572" y="576"/>
                </a:lnTo>
                <a:lnTo>
                  <a:pt x="2562" y="580"/>
                </a:lnTo>
                <a:lnTo>
                  <a:pt x="2556" y="584"/>
                </a:lnTo>
                <a:lnTo>
                  <a:pt x="2554" y="588"/>
                </a:lnTo>
                <a:lnTo>
                  <a:pt x="2556" y="592"/>
                </a:lnTo>
                <a:lnTo>
                  <a:pt x="2562" y="602"/>
                </a:lnTo>
                <a:lnTo>
                  <a:pt x="2566" y="606"/>
                </a:lnTo>
                <a:lnTo>
                  <a:pt x="2570" y="608"/>
                </a:lnTo>
                <a:lnTo>
                  <a:pt x="2582" y="608"/>
                </a:lnTo>
                <a:lnTo>
                  <a:pt x="2594" y="608"/>
                </a:lnTo>
                <a:lnTo>
                  <a:pt x="2606" y="606"/>
                </a:lnTo>
                <a:lnTo>
                  <a:pt x="2616" y="602"/>
                </a:lnTo>
                <a:lnTo>
                  <a:pt x="2624" y="600"/>
                </a:lnTo>
                <a:lnTo>
                  <a:pt x="2624" y="598"/>
                </a:lnTo>
                <a:lnTo>
                  <a:pt x="2624" y="596"/>
                </a:lnTo>
                <a:lnTo>
                  <a:pt x="2616" y="594"/>
                </a:lnTo>
                <a:close/>
                <a:moveTo>
                  <a:pt x="2638" y="612"/>
                </a:moveTo>
                <a:lnTo>
                  <a:pt x="2638" y="612"/>
                </a:lnTo>
                <a:lnTo>
                  <a:pt x="2630" y="610"/>
                </a:lnTo>
                <a:lnTo>
                  <a:pt x="2620" y="610"/>
                </a:lnTo>
                <a:lnTo>
                  <a:pt x="2592" y="614"/>
                </a:lnTo>
                <a:lnTo>
                  <a:pt x="2578" y="616"/>
                </a:lnTo>
                <a:lnTo>
                  <a:pt x="2568" y="620"/>
                </a:lnTo>
                <a:lnTo>
                  <a:pt x="2564" y="622"/>
                </a:lnTo>
                <a:lnTo>
                  <a:pt x="2562" y="624"/>
                </a:lnTo>
                <a:lnTo>
                  <a:pt x="2564" y="626"/>
                </a:lnTo>
                <a:lnTo>
                  <a:pt x="2570" y="628"/>
                </a:lnTo>
                <a:lnTo>
                  <a:pt x="2582" y="628"/>
                </a:lnTo>
                <a:lnTo>
                  <a:pt x="2610" y="624"/>
                </a:lnTo>
                <a:lnTo>
                  <a:pt x="2634" y="618"/>
                </a:lnTo>
                <a:lnTo>
                  <a:pt x="2638" y="616"/>
                </a:lnTo>
                <a:lnTo>
                  <a:pt x="2640" y="614"/>
                </a:lnTo>
                <a:lnTo>
                  <a:pt x="2638" y="612"/>
                </a:lnTo>
                <a:close/>
                <a:moveTo>
                  <a:pt x="2590" y="642"/>
                </a:moveTo>
                <a:lnTo>
                  <a:pt x="2590" y="642"/>
                </a:lnTo>
                <a:lnTo>
                  <a:pt x="2596" y="642"/>
                </a:lnTo>
                <a:lnTo>
                  <a:pt x="2604" y="642"/>
                </a:lnTo>
                <a:lnTo>
                  <a:pt x="2624" y="638"/>
                </a:lnTo>
                <a:lnTo>
                  <a:pt x="2640" y="632"/>
                </a:lnTo>
                <a:lnTo>
                  <a:pt x="2642" y="630"/>
                </a:lnTo>
                <a:lnTo>
                  <a:pt x="2642" y="628"/>
                </a:lnTo>
                <a:lnTo>
                  <a:pt x="2636" y="628"/>
                </a:lnTo>
                <a:lnTo>
                  <a:pt x="2628" y="628"/>
                </a:lnTo>
                <a:lnTo>
                  <a:pt x="2606" y="632"/>
                </a:lnTo>
                <a:lnTo>
                  <a:pt x="2590" y="636"/>
                </a:lnTo>
                <a:lnTo>
                  <a:pt x="2588" y="640"/>
                </a:lnTo>
                <a:lnTo>
                  <a:pt x="2590" y="642"/>
                </a:lnTo>
                <a:close/>
                <a:moveTo>
                  <a:pt x="2610" y="654"/>
                </a:moveTo>
                <a:lnTo>
                  <a:pt x="2610" y="654"/>
                </a:lnTo>
                <a:lnTo>
                  <a:pt x="2616" y="654"/>
                </a:lnTo>
                <a:lnTo>
                  <a:pt x="2622" y="652"/>
                </a:lnTo>
                <a:lnTo>
                  <a:pt x="2638" y="646"/>
                </a:lnTo>
                <a:lnTo>
                  <a:pt x="2650" y="640"/>
                </a:lnTo>
                <a:lnTo>
                  <a:pt x="2654" y="636"/>
                </a:lnTo>
                <a:lnTo>
                  <a:pt x="2652" y="636"/>
                </a:lnTo>
                <a:lnTo>
                  <a:pt x="2642" y="636"/>
                </a:lnTo>
                <a:lnTo>
                  <a:pt x="2624" y="642"/>
                </a:lnTo>
                <a:lnTo>
                  <a:pt x="2610" y="648"/>
                </a:lnTo>
                <a:lnTo>
                  <a:pt x="2608" y="652"/>
                </a:lnTo>
                <a:lnTo>
                  <a:pt x="2610" y="654"/>
                </a:lnTo>
                <a:close/>
                <a:moveTo>
                  <a:pt x="3342" y="390"/>
                </a:moveTo>
                <a:lnTo>
                  <a:pt x="3342" y="390"/>
                </a:lnTo>
                <a:lnTo>
                  <a:pt x="3342" y="386"/>
                </a:lnTo>
                <a:lnTo>
                  <a:pt x="3338" y="386"/>
                </a:lnTo>
                <a:lnTo>
                  <a:pt x="3324" y="386"/>
                </a:lnTo>
                <a:lnTo>
                  <a:pt x="3306" y="392"/>
                </a:lnTo>
                <a:lnTo>
                  <a:pt x="3298" y="396"/>
                </a:lnTo>
                <a:lnTo>
                  <a:pt x="3290" y="400"/>
                </a:lnTo>
                <a:lnTo>
                  <a:pt x="3288" y="404"/>
                </a:lnTo>
                <a:lnTo>
                  <a:pt x="3292" y="404"/>
                </a:lnTo>
                <a:lnTo>
                  <a:pt x="3308" y="402"/>
                </a:lnTo>
                <a:lnTo>
                  <a:pt x="3330" y="398"/>
                </a:lnTo>
                <a:lnTo>
                  <a:pt x="3338" y="394"/>
                </a:lnTo>
                <a:lnTo>
                  <a:pt x="3342" y="390"/>
                </a:lnTo>
                <a:close/>
                <a:moveTo>
                  <a:pt x="3480" y="2214"/>
                </a:moveTo>
                <a:lnTo>
                  <a:pt x="3480" y="2214"/>
                </a:lnTo>
                <a:lnTo>
                  <a:pt x="3504" y="2224"/>
                </a:lnTo>
                <a:lnTo>
                  <a:pt x="3514" y="2226"/>
                </a:lnTo>
                <a:lnTo>
                  <a:pt x="3518" y="2226"/>
                </a:lnTo>
                <a:lnTo>
                  <a:pt x="3520" y="2226"/>
                </a:lnTo>
                <a:lnTo>
                  <a:pt x="3522" y="2222"/>
                </a:lnTo>
                <a:lnTo>
                  <a:pt x="3522" y="2218"/>
                </a:lnTo>
                <a:lnTo>
                  <a:pt x="3516" y="2210"/>
                </a:lnTo>
                <a:lnTo>
                  <a:pt x="3506" y="2196"/>
                </a:lnTo>
                <a:lnTo>
                  <a:pt x="3498" y="2194"/>
                </a:lnTo>
                <a:lnTo>
                  <a:pt x="3486" y="2194"/>
                </a:lnTo>
                <a:lnTo>
                  <a:pt x="3474" y="2196"/>
                </a:lnTo>
                <a:lnTo>
                  <a:pt x="3470" y="2198"/>
                </a:lnTo>
                <a:lnTo>
                  <a:pt x="3466" y="2202"/>
                </a:lnTo>
                <a:lnTo>
                  <a:pt x="3466" y="2204"/>
                </a:lnTo>
                <a:lnTo>
                  <a:pt x="3466" y="2208"/>
                </a:lnTo>
                <a:lnTo>
                  <a:pt x="3480" y="2214"/>
                </a:lnTo>
                <a:close/>
                <a:moveTo>
                  <a:pt x="3576" y="2034"/>
                </a:moveTo>
                <a:lnTo>
                  <a:pt x="3576" y="2034"/>
                </a:lnTo>
                <a:lnTo>
                  <a:pt x="3580" y="2032"/>
                </a:lnTo>
                <a:lnTo>
                  <a:pt x="3582" y="2028"/>
                </a:lnTo>
                <a:lnTo>
                  <a:pt x="3586" y="2010"/>
                </a:lnTo>
                <a:lnTo>
                  <a:pt x="3588" y="2002"/>
                </a:lnTo>
                <a:lnTo>
                  <a:pt x="3588" y="1998"/>
                </a:lnTo>
                <a:lnTo>
                  <a:pt x="3582" y="1992"/>
                </a:lnTo>
                <a:lnTo>
                  <a:pt x="3578" y="1988"/>
                </a:lnTo>
                <a:lnTo>
                  <a:pt x="3576" y="1988"/>
                </a:lnTo>
                <a:lnTo>
                  <a:pt x="3574" y="1996"/>
                </a:lnTo>
                <a:lnTo>
                  <a:pt x="3570" y="2006"/>
                </a:lnTo>
                <a:lnTo>
                  <a:pt x="3568" y="2006"/>
                </a:lnTo>
                <a:lnTo>
                  <a:pt x="3568" y="2002"/>
                </a:lnTo>
                <a:lnTo>
                  <a:pt x="3568" y="1994"/>
                </a:lnTo>
                <a:lnTo>
                  <a:pt x="3568" y="1992"/>
                </a:lnTo>
                <a:lnTo>
                  <a:pt x="3566" y="1992"/>
                </a:lnTo>
                <a:lnTo>
                  <a:pt x="3566" y="1994"/>
                </a:lnTo>
                <a:lnTo>
                  <a:pt x="3566" y="1996"/>
                </a:lnTo>
                <a:lnTo>
                  <a:pt x="3566" y="2000"/>
                </a:lnTo>
                <a:lnTo>
                  <a:pt x="3566" y="2004"/>
                </a:lnTo>
                <a:lnTo>
                  <a:pt x="3564" y="2008"/>
                </a:lnTo>
                <a:lnTo>
                  <a:pt x="3560" y="2010"/>
                </a:lnTo>
                <a:lnTo>
                  <a:pt x="3558" y="2014"/>
                </a:lnTo>
                <a:lnTo>
                  <a:pt x="3554" y="2018"/>
                </a:lnTo>
                <a:lnTo>
                  <a:pt x="3546" y="2028"/>
                </a:lnTo>
                <a:lnTo>
                  <a:pt x="3546" y="2030"/>
                </a:lnTo>
                <a:lnTo>
                  <a:pt x="3546" y="2034"/>
                </a:lnTo>
                <a:lnTo>
                  <a:pt x="3548" y="2036"/>
                </a:lnTo>
                <a:lnTo>
                  <a:pt x="3550" y="2034"/>
                </a:lnTo>
                <a:lnTo>
                  <a:pt x="3558" y="2024"/>
                </a:lnTo>
                <a:lnTo>
                  <a:pt x="3564" y="2018"/>
                </a:lnTo>
                <a:lnTo>
                  <a:pt x="3564" y="2020"/>
                </a:lnTo>
                <a:lnTo>
                  <a:pt x="3562" y="2026"/>
                </a:lnTo>
                <a:lnTo>
                  <a:pt x="3556" y="2036"/>
                </a:lnTo>
                <a:lnTo>
                  <a:pt x="3562" y="2034"/>
                </a:lnTo>
                <a:lnTo>
                  <a:pt x="3566" y="2032"/>
                </a:lnTo>
                <a:lnTo>
                  <a:pt x="3568" y="2030"/>
                </a:lnTo>
                <a:lnTo>
                  <a:pt x="3572" y="2024"/>
                </a:lnTo>
                <a:lnTo>
                  <a:pt x="3574" y="2016"/>
                </a:lnTo>
                <a:lnTo>
                  <a:pt x="3578" y="2012"/>
                </a:lnTo>
                <a:lnTo>
                  <a:pt x="3580" y="2012"/>
                </a:lnTo>
                <a:lnTo>
                  <a:pt x="3580" y="2016"/>
                </a:lnTo>
                <a:lnTo>
                  <a:pt x="3578" y="2024"/>
                </a:lnTo>
                <a:lnTo>
                  <a:pt x="3576" y="2032"/>
                </a:lnTo>
                <a:lnTo>
                  <a:pt x="3576" y="2034"/>
                </a:lnTo>
                <a:close/>
                <a:moveTo>
                  <a:pt x="3596" y="2016"/>
                </a:moveTo>
                <a:lnTo>
                  <a:pt x="3596" y="2016"/>
                </a:lnTo>
                <a:lnTo>
                  <a:pt x="3600" y="2012"/>
                </a:lnTo>
                <a:lnTo>
                  <a:pt x="3600" y="2004"/>
                </a:lnTo>
                <a:lnTo>
                  <a:pt x="3600" y="2000"/>
                </a:lnTo>
                <a:lnTo>
                  <a:pt x="3600" y="1998"/>
                </a:lnTo>
                <a:lnTo>
                  <a:pt x="3598" y="1998"/>
                </a:lnTo>
                <a:lnTo>
                  <a:pt x="3594" y="2000"/>
                </a:lnTo>
                <a:lnTo>
                  <a:pt x="3594" y="2004"/>
                </a:lnTo>
                <a:lnTo>
                  <a:pt x="3590" y="2016"/>
                </a:lnTo>
                <a:lnTo>
                  <a:pt x="3588" y="2018"/>
                </a:lnTo>
                <a:lnTo>
                  <a:pt x="3590" y="2018"/>
                </a:lnTo>
                <a:lnTo>
                  <a:pt x="3596" y="2016"/>
                </a:lnTo>
                <a:close/>
                <a:moveTo>
                  <a:pt x="3554" y="2010"/>
                </a:moveTo>
                <a:lnTo>
                  <a:pt x="3554" y="2010"/>
                </a:lnTo>
                <a:lnTo>
                  <a:pt x="3558" y="2004"/>
                </a:lnTo>
                <a:lnTo>
                  <a:pt x="3560" y="2000"/>
                </a:lnTo>
                <a:lnTo>
                  <a:pt x="3560" y="1998"/>
                </a:lnTo>
                <a:lnTo>
                  <a:pt x="3558" y="1998"/>
                </a:lnTo>
                <a:lnTo>
                  <a:pt x="3556" y="2002"/>
                </a:lnTo>
                <a:lnTo>
                  <a:pt x="3550" y="2002"/>
                </a:lnTo>
                <a:lnTo>
                  <a:pt x="3544" y="2004"/>
                </a:lnTo>
                <a:lnTo>
                  <a:pt x="3542" y="2006"/>
                </a:lnTo>
                <a:lnTo>
                  <a:pt x="3542" y="2010"/>
                </a:lnTo>
                <a:lnTo>
                  <a:pt x="3542" y="2014"/>
                </a:lnTo>
                <a:lnTo>
                  <a:pt x="3544" y="2014"/>
                </a:lnTo>
                <a:lnTo>
                  <a:pt x="3554" y="2010"/>
                </a:lnTo>
                <a:close/>
                <a:moveTo>
                  <a:pt x="4022" y="1754"/>
                </a:moveTo>
                <a:lnTo>
                  <a:pt x="4022" y="1754"/>
                </a:lnTo>
                <a:lnTo>
                  <a:pt x="4028" y="1754"/>
                </a:lnTo>
                <a:lnTo>
                  <a:pt x="4036" y="1748"/>
                </a:lnTo>
                <a:lnTo>
                  <a:pt x="4038" y="1744"/>
                </a:lnTo>
                <a:lnTo>
                  <a:pt x="4038" y="1740"/>
                </a:lnTo>
                <a:lnTo>
                  <a:pt x="4038" y="1736"/>
                </a:lnTo>
                <a:lnTo>
                  <a:pt x="4034" y="1734"/>
                </a:lnTo>
                <a:lnTo>
                  <a:pt x="4030" y="1732"/>
                </a:lnTo>
                <a:lnTo>
                  <a:pt x="4026" y="1734"/>
                </a:lnTo>
                <a:lnTo>
                  <a:pt x="4022" y="1736"/>
                </a:lnTo>
                <a:lnTo>
                  <a:pt x="4020" y="1740"/>
                </a:lnTo>
                <a:lnTo>
                  <a:pt x="4018" y="1746"/>
                </a:lnTo>
                <a:lnTo>
                  <a:pt x="4016" y="1750"/>
                </a:lnTo>
                <a:lnTo>
                  <a:pt x="4018" y="1754"/>
                </a:lnTo>
                <a:lnTo>
                  <a:pt x="4022" y="1754"/>
                </a:lnTo>
                <a:close/>
                <a:moveTo>
                  <a:pt x="4738" y="4884"/>
                </a:moveTo>
                <a:lnTo>
                  <a:pt x="4738" y="4884"/>
                </a:lnTo>
                <a:lnTo>
                  <a:pt x="4736" y="4888"/>
                </a:lnTo>
                <a:lnTo>
                  <a:pt x="4738" y="4892"/>
                </a:lnTo>
                <a:lnTo>
                  <a:pt x="4742" y="4896"/>
                </a:lnTo>
                <a:lnTo>
                  <a:pt x="4746" y="4896"/>
                </a:lnTo>
                <a:lnTo>
                  <a:pt x="4746" y="4894"/>
                </a:lnTo>
                <a:lnTo>
                  <a:pt x="4746" y="4890"/>
                </a:lnTo>
                <a:lnTo>
                  <a:pt x="4742" y="4884"/>
                </a:lnTo>
                <a:lnTo>
                  <a:pt x="4740" y="4884"/>
                </a:lnTo>
                <a:lnTo>
                  <a:pt x="4738" y="4884"/>
                </a:lnTo>
                <a:close/>
                <a:moveTo>
                  <a:pt x="4752" y="4972"/>
                </a:moveTo>
                <a:lnTo>
                  <a:pt x="4752" y="4972"/>
                </a:lnTo>
                <a:lnTo>
                  <a:pt x="4754" y="4968"/>
                </a:lnTo>
                <a:lnTo>
                  <a:pt x="4756" y="4962"/>
                </a:lnTo>
                <a:lnTo>
                  <a:pt x="4754" y="4958"/>
                </a:lnTo>
                <a:lnTo>
                  <a:pt x="4752" y="4958"/>
                </a:lnTo>
                <a:lnTo>
                  <a:pt x="4750" y="4958"/>
                </a:lnTo>
                <a:lnTo>
                  <a:pt x="4748" y="4960"/>
                </a:lnTo>
                <a:lnTo>
                  <a:pt x="4746" y="4964"/>
                </a:lnTo>
                <a:lnTo>
                  <a:pt x="4744" y="4968"/>
                </a:lnTo>
                <a:lnTo>
                  <a:pt x="4748" y="4972"/>
                </a:lnTo>
                <a:lnTo>
                  <a:pt x="4752" y="4972"/>
                </a:lnTo>
                <a:close/>
                <a:moveTo>
                  <a:pt x="4742" y="4980"/>
                </a:moveTo>
                <a:lnTo>
                  <a:pt x="4742" y="4980"/>
                </a:lnTo>
                <a:lnTo>
                  <a:pt x="4744" y="4978"/>
                </a:lnTo>
                <a:lnTo>
                  <a:pt x="4746" y="4976"/>
                </a:lnTo>
                <a:lnTo>
                  <a:pt x="4742" y="4966"/>
                </a:lnTo>
                <a:lnTo>
                  <a:pt x="4740" y="4962"/>
                </a:lnTo>
                <a:lnTo>
                  <a:pt x="4740" y="4964"/>
                </a:lnTo>
                <a:lnTo>
                  <a:pt x="4740" y="4970"/>
                </a:lnTo>
                <a:lnTo>
                  <a:pt x="4738" y="4974"/>
                </a:lnTo>
                <a:lnTo>
                  <a:pt x="4738" y="4976"/>
                </a:lnTo>
                <a:lnTo>
                  <a:pt x="4738" y="4980"/>
                </a:lnTo>
                <a:lnTo>
                  <a:pt x="4742" y="4980"/>
                </a:lnTo>
                <a:close/>
                <a:moveTo>
                  <a:pt x="4710" y="4996"/>
                </a:moveTo>
                <a:lnTo>
                  <a:pt x="4710" y="4996"/>
                </a:lnTo>
                <a:lnTo>
                  <a:pt x="4706" y="5000"/>
                </a:lnTo>
                <a:lnTo>
                  <a:pt x="4702" y="5006"/>
                </a:lnTo>
                <a:lnTo>
                  <a:pt x="4702" y="5010"/>
                </a:lnTo>
                <a:lnTo>
                  <a:pt x="4702" y="5012"/>
                </a:lnTo>
                <a:lnTo>
                  <a:pt x="4704" y="5012"/>
                </a:lnTo>
                <a:lnTo>
                  <a:pt x="4706" y="5008"/>
                </a:lnTo>
                <a:lnTo>
                  <a:pt x="4710" y="5002"/>
                </a:lnTo>
                <a:lnTo>
                  <a:pt x="4710" y="4998"/>
                </a:lnTo>
                <a:lnTo>
                  <a:pt x="4710" y="4996"/>
                </a:lnTo>
                <a:close/>
                <a:moveTo>
                  <a:pt x="4722" y="5018"/>
                </a:moveTo>
                <a:lnTo>
                  <a:pt x="4722" y="5018"/>
                </a:lnTo>
                <a:lnTo>
                  <a:pt x="4720" y="5018"/>
                </a:lnTo>
                <a:lnTo>
                  <a:pt x="4716" y="5020"/>
                </a:lnTo>
                <a:lnTo>
                  <a:pt x="4714" y="5024"/>
                </a:lnTo>
                <a:lnTo>
                  <a:pt x="4714" y="5026"/>
                </a:lnTo>
                <a:lnTo>
                  <a:pt x="4714" y="5028"/>
                </a:lnTo>
                <a:lnTo>
                  <a:pt x="4718" y="5026"/>
                </a:lnTo>
                <a:lnTo>
                  <a:pt x="4720" y="5024"/>
                </a:lnTo>
                <a:lnTo>
                  <a:pt x="4722" y="5022"/>
                </a:lnTo>
                <a:lnTo>
                  <a:pt x="4722" y="5018"/>
                </a:lnTo>
                <a:close/>
                <a:moveTo>
                  <a:pt x="4720" y="5008"/>
                </a:moveTo>
                <a:lnTo>
                  <a:pt x="4720" y="5008"/>
                </a:lnTo>
                <a:lnTo>
                  <a:pt x="4716" y="5008"/>
                </a:lnTo>
                <a:lnTo>
                  <a:pt x="4714" y="5012"/>
                </a:lnTo>
                <a:lnTo>
                  <a:pt x="4712" y="5014"/>
                </a:lnTo>
                <a:lnTo>
                  <a:pt x="4714" y="5016"/>
                </a:lnTo>
                <a:lnTo>
                  <a:pt x="4716" y="5014"/>
                </a:lnTo>
                <a:lnTo>
                  <a:pt x="4718" y="5012"/>
                </a:lnTo>
                <a:lnTo>
                  <a:pt x="4720" y="5010"/>
                </a:lnTo>
                <a:lnTo>
                  <a:pt x="4720" y="5008"/>
                </a:lnTo>
                <a:close/>
                <a:moveTo>
                  <a:pt x="4746" y="4952"/>
                </a:moveTo>
                <a:lnTo>
                  <a:pt x="4746" y="4952"/>
                </a:lnTo>
                <a:lnTo>
                  <a:pt x="4746" y="4954"/>
                </a:lnTo>
                <a:lnTo>
                  <a:pt x="4748" y="4954"/>
                </a:lnTo>
                <a:lnTo>
                  <a:pt x="4752" y="4952"/>
                </a:lnTo>
                <a:lnTo>
                  <a:pt x="4754" y="4950"/>
                </a:lnTo>
                <a:lnTo>
                  <a:pt x="4756" y="4948"/>
                </a:lnTo>
                <a:lnTo>
                  <a:pt x="4754" y="4946"/>
                </a:lnTo>
                <a:lnTo>
                  <a:pt x="4752" y="4948"/>
                </a:lnTo>
                <a:lnTo>
                  <a:pt x="4748" y="4950"/>
                </a:lnTo>
                <a:lnTo>
                  <a:pt x="4746" y="4952"/>
                </a:lnTo>
                <a:close/>
                <a:moveTo>
                  <a:pt x="6938" y="500"/>
                </a:moveTo>
                <a:lnTo>
                  <a:pt x="6938" y="500"/>
                </a:lnTo>
                <a:lnTo>
                  <a:pt x="6940" y="502"/>
                </a:lnTo>
                <a:lnTo>
                  <a:pt x="6942" y="504"/>
                </a:lnTo>
                <a:lnTo>
                  <a:pt x="6942" y="508"/>
                </a:lnTo>
                <a:lnTo>
                  <a:pt x="6944" y="510"/>
                </a:lnTo>
                <a:lnTo>
                  <a:pt x="6946" y="510"/>
                </a:lnTo>
                <a:lnTo>
                  <a:pt x="6958" y="506"/>
                </a:lnTo>
                <a:lnTo>
                  <a:pt x="6974" y="504"/>
                </a:lnTo>
                <a:lnTo>
                  <a:pt x="6990" y="502"/>
                </a:lnTo>
                <a:lnTo>
                  <a:pt x="6996" y="502"/>
                </a:lnTo>
                <a:lnTo>
                  <a:pt x="7000" y="500"/>
                </a:lnTo>
                <a:lnTo>
                  <a:pt x="7002" y="496"/>
                </a:lnTo>
                <a:lnTo>
                  <a:pt x="7002" y="490"/>
                </a:lnTo>
                <a:lnTo>
                  <a:pt x="7000" y="484"/>
                </a:lnTo>
                <a:lnTo>
                  <a:pt x="6996" y="480"/>
                </a:lnTo>
                <a:lnTo>
                  <a:pt x="6992" y="476"/>
                </a:lnTo>
                <a:lnTo>
                  <a:pt x="6984" y="474"/>
                </a:lnTo>
                <a:lnTo>
                  <a:pt x="6968" y="474"/>
                </a:lnTo>
                <a:lnTo>
                  <a:pt x="6950" y="478"/>
                </a:lnTo>
                <a:lnTo>
                  <a:pt x="6934" y="482"/>
                </a:lnTo>
                <a:lnTo>
                  <a:pt x="6924" y="486"/>
                </a:lnTo>
                <a:lnTo>
                  <a:pt x="6922" y="488"/>
                </a:lnTo>
                <a:lnTo>
                  <a:pt x="6924" y="490"/>
                </a:lnTo>
                <a:lnTo>
                  <a:pt x="6938" y="500"/>
                </a:lnTo>
                <a:close/>
                <a:moveTo>
                  <a:pt x="7100" y="536"/>
                </a:moveTo>
                <a:lnTo>
                  <a:pt x="7100" y="536"/>
                </a:lnTo>
                <a:lnTo>
                  <a:pt x="7092" y="534"/>
                </a:lnTo>
                <a:lnTo>
                  <a:pt x="7086" y="534"/>
                </a:lnTo>
                <a:lnTo>
                  <a:pt x="7078" y="536"/>
                </a:lnTo>
                <a:lnTo>
                  <a:pt x="7072" y="538"/>
                </a:lnTo>
                <a:lnTo>
                  <a:pt x="7066" y="538"/>
                </a:lnTo>
                <a:lnTo>
                  <a:pt x="7058" y="536"/>
                </a:lnTo>
                <a:lnTo>
                  <a:pt x="7048" y="530"/>
                </a:lnTo>
                <a:lnTo>
                  <a:pt x="7040" y="526"/>
                </a:lnTo>
                <a:lnTo>
                  <a:pt x="7038" y="520"/>
                </a:lnTo>
                <a:lnTo>
                  <a:pt x="7040" y="518"/>
                </a:lnTo>
                <a:lnTo>
                  <a:pt x="7046" y="514"/>
                </a:lnTo>
                <a:lnTo>
                  <a:pt x="7054" y="510"/>
                </a:lnTo>
                <a:lnTo>
                  <a:pt x="7054" y="508"/>
                </a:lnTo>
                <a:lnTo>
                  <a:pt x="7050" y="506"/>
                </a:lnTo>
                <a:lnTo>
                  <a:pt x="7038" y="504"/>
                </a:lnTo>
                <a:lnTo>
                  <a:pt x="7020" y="504"/>
                </a:lnTo>
                <a:lnTo>
                  <a:pt x="7000" y="506"/>
                </a:lnTo>
                <a:lnTo>
                  <a:pt x="6980" y="508"/>
                </a:lnTo>
                <a:lnTo>
                  <a:pt x="6964" y="512"/>
                </a:lnTo>
                <a:lnTo>
                  <a:pt x="6958" y="514"/>
                </a:lnTo>
                <a:lnTo>
                  <a:pt x="6954" y="516"/>
                </a:lnTo>
                <a:lnTo>
                  <a:pt x="6954" y="518"/>
                </a:lnTo>
                <a:lnTo>
                  <a:pt x="6956" y="522"/>
                </a:lnTo>
                <a:lnTo>
                  <a:pt x="6960" y="526"/>
                </a:lnTo>
                <a:lnTo>
                  <a:pt x="6970" y="528"/>
                </a:lnTo>
                <a:lnTo>
                  <a:pt x="6976" y="532"/>
                </a:lnTo>
                <a:lnTo>
                  <a:pt x="6976" y="534"/>
                </a:lnTo>
                <a:lnTo>
                  <a:pt x="6976" y="536"/>
                </a:lnTo>
                <a:lnTo>
                  <a:pt x="6970" y="542"/>
                </a:lnTo>
                <a:lnTo>
                  <a:pt x="6956" y="554"/>
                </a:lnTo>
                <a:lnTo>
                  <a:pt x="6950" y="560"/>
                </a:lnTo>
                <a:lnTo>
                  <a:pt x="6946" y="564"/>
                </a:lnTo>
                <a:lnTo>
                  <a:pt x="6948" y="566"/>
                </a:lnTo>
                <a:lnTo>
                  <a:pt x="6954" y="568"/>
                </a:lnTo>
                <a:lnTo>
                  <a:pt x="6972" y="566"/>
                </a:lnTo>
                <a:lnTo>
                  <a:pt x="6998" y="564"/>
                </a:lnTo>
                <a:lnTo>
                  <a:pt x="7010" y="564"/>
                </a:lnTo>
                <a:lnTo>
                  <a:pt x="7012" y="566"/>
                </a:lnTo>
                <a:lnTo>
                  <a:pt x="7014" y="568"/>
                </a:lnTo>
                <a:lnTo>
                  <a:pt x="7014" y="572"/>
                </a:lnTo>
                <a:lnTo>
                  <a:pt x="7012" y="578"/>
                </a:lnTo>
                <a:lnTo>
                  <a:pt x="7010" y="582"/>
                </a:lnTo>
                <a:lnTo>
                  <a:pt x="7010" y="584"/>
                </a:lnTo>
                <a:lnTo>
                  <a:pt x="7012" y="584"/>
                </a:lnTo>
                <a:lnTo>
                  <a:pt x="7020" y="582"/>
                </a:lnTo>
                <a:lnTo>
                  <a:pt x="7034" y="578"/>
                </a:lnTo>
                <a:lnTo>
                  <a:pt x="7062" y="566"/>
                </a:lnTo>
                <a:lnTo>
                  <a:pt x="7088" y="556"/>
                </a:lnTo>
                <a:lnTo>
                  <a:pt x="7096" y="550"/>
                </a:lnTo>
                <a:lnTo>
                  <a:pt x="7102" y="546"/>
                </a:lnTo>
                <a:lnTo>
                  <a:pt x="7104" y="544"/>
                </a:lnTo>
                <a:lnTo>
                  <a:pt x="7104" y="540"/>
                </a:lnTo>
                <a:lnTo>
                  <a:pt x="7102" y="538"/>
                </a:lnTo>
                <a:lnTo>
                  <a:pt x="7100" y="536"/>
                </a:lnTo>
                <a:close/>
                <a:moveTo>
                  <a:pt x="13128" y="7142"/>
                </a:moveTo>
                <a:lnTo>
                  <a:pt x="13128" y="7142"/>
                </a:lnTo>
                <a:lnTo>
                  <a:pt x="13130" y="7134"/>
                </a:lnTo>
                <a:lnTo>
                  <a:pt x="13130" y="7128"/>
                </a:lnTo>
                <a:lnTo>
                  <a:pt x="13130" y="7124"/>
                </a:lnTo>
                <a:lnTo>
                  <a:pt x="13126" y="7122"/>
                </a:lnTo>
                <a:lnTo>
                  <a:pt x="13120" y="7120"/>
                </a:lnTo>
                <a:lnTo>
                  <a:pt x="13114" y="7122"/>
                </a:lnTo>
                <a:lnTo>
                  <a:pt x="13104" y="7126"/>
                </a:lnTo>
                <a:lnTo>
                  <a:pt x="13096" y="7134"/>
                </a:lnTo>
                <a:lnTo>
                  <a:pt x="13088" y="7140"/>
                </a:lnTo>
                <a:lnTo>
                  <a:pt x="13084" y="7140"/>
                </a:lnTo>
                <a:lnTo>
                  <a:pt x="13082" y="7138"/>
                </a:lnTo>
                <a:lnTo>
                  <a:pt x="13080" y="7132"/>
                </a:lnTo>
                <a:lnTo>
                  <a:pt x="13082" y="7120"/>
                </a:lnTo>
                <a:lnTo>
                  <a:pt x="13080" y="7116"/>
                </a:lnTo>
                <a:lnTo>
                  <a:pt x="13078" y="7112"/>
                </a:lnTo>
                <a:lnTo>
                  <a:pt x="13072" y="7112"/>
                </a:lnTo>
                <a:lnTo>
                  <a:pt x="13068" y="7110"/>
                </a:lnTo>
                <a:lnTo>
                  <a:pt x="13070" y="7106"/>
                </a:lnTo>
                <a:lnTo>
                  <a:pt x="13074" y="7102"/>
                </a:lnTo>
                <a:lnTo>
                  <a:pt x="13078" y="7100"/>
                </a:lnTo>
                <a:lnTo>
                  <a:pt x="13078" y="7098"/>
                </a:lnTo>
                <a:lnTo>
                  <a:pt x="13078" y="7096"/>
                </a:lnTo>
                <a:lnTo>
                  <a:pt x="13076" y="7094"/>
                </a:lnTo>
                <a:lnTo>
                  <a:pt x="13072" y="7094"/>
                </a:lnTo>
                <a:lnTo>
                  <a:pt x="13066" y="7096"/>
                </a:lnTo>
                <a:lnTo>
                  <a:pt x="13058" y="7100"/>
                </a:lnTo>
                <a:lnTo>
                  <a:pt x="13050" y="7106"/>
                </a:lnTo>
                <a:lnTo>
                  <a:pt x="13046" y="7114"/>
                </a:lnTo>
                <a:lnTo>
                  <a:pt x="13044" y="7120"/>
                </a:lnTo>
                <a:lnTo>
                  <a:pt x="13044" y="7136"/>
                </a:lnTo>
                <a:lnTo>
                  <a:pt x="13044" y="7142"/>
                </a:lnTo>
                <a:lnTo>
                  <a:pt x="13042" y="7150"/>
                </a:lnTo>
                <a:lnTo>
                  <a:pt x="13036" y="7156"/>
                </a:lnTo>
                <a:lnTo>
                  <a:pt x="13028" y="7160"/>
                </a:lnTo>
                <a:lnTo>
                  <a:pt x="13022" y="7164"/>
                </a:lnTo>
                <a:lnTo>
                  <a:pt x="13016" y="7174"/>
                </a:lnTo>
                <a:lnTo>
                  <a:pt x="13006" y="7196"/>
                </a:lnTo>
                <a:lnTo>
                  <a:pt x="12994" y="7220"/>
                </a:lnTo>
                <a:lnTo>
                  <a:pt x="12988" y="7228"/>
                </a:lnTo>
                <a:lnTo>
                  <a:pt x="12982" y="7236"/>
                </a:lnTo>
                <a:lnTo>
                  <a:pt x="12968" y="7246"/>
                </a:lnTo>
                <a:lnTo>
                  <a:pt x="12956" y="7258"/>
                </a:lnTo>
                <a:lnTo>
                  <a:pt x="12946" y="7266"/>
                </a:lnTo>
                <a:lnTo>
                  <a:pt x="12940" y="7270"/>
                </a:lnTo>
                <a:lnTo>
                  <a:pt x="12934" y="7272"/>
                </a:lnTo>
                <a:lnTo>
                  <a:pt x="12930" y="7272"/>
                </a:lnTo>
                <a:lnTo>
                  <a:pt x="12926" y="7276"/>
                </a:lnTo>
                <a:lnTo>
                  <a:pt x="12922" y="7282"/>
                </a:lnTo>
                <a:lnTo>
                  <a:pt x="12916" y="7288"/>
                </a:lnTo>
                <a:lnTo>
                  <a:pt x="12912" y="7288"/>
                </a:lnTo>
                <a:lnTo>
                  <a:pt x="12906" y="7290"/>
                </a:lnTo>
                <a:lnTo>
                  <a:pt x="12900" y="7290"/>
                </a:lnTo>
                <a:lnTo>
                  <a:pt x="12894" y="7294"/>
                </a:lnTo>
                <a:lnTo>
                  <a:pt x="12888" y="7300"/>
                </a:lnTo>
                <a:lnTo>
                  <a:pt x="12882" y="7306"/>
                </a:lnTo>
                <a:lnTo>
                  <a:pt x="12870" y="7322"/>
                </a:lnTo>
                <a:lnTo>
                  <a:pt x="12856" y="7336"/>
                </a:lnTo>
                <a:lnTo>
                  <a:pt x="12844" y="7350"/>
                </a:lnTo>
                <a:lnTo>
                  <a:pt x="12834" y="7362"/>
                </a:lnTo>
                <a:lnTo>
                  <a:pt x="12830" y="7368"/>
                </a:lnTo>
                <a:lnTo>
                  <a:pt x="12828" y="7372"/>
                </a:lnTo>
                <a:lnTo>
                  <a:pt x="12826" y="7378"/>
                </a:lnTo>
                <a:lnTo>
                  <a:pt x="12828" y="7384"/>
                </a:lnTo>
                <a:lnTo>
                  <a:pt x="12830" y="7388"/>
                </a:lnTo>
                <a:lnTo>
                  <a:pt x="12828" y="7392"/>
                </a:lnTo>
                <a:lnTo>
                  <a:pt x="12822" y="7396"/>
                </a:lnTo>
                <a:lnTo>
                  <a:pt x="12816" y="7400"/>
                </a:lnTo>
                <a:lnTo>
                  <a:pt x="12816" y="7402"/>
                </a:lnTo>
                <a:lnTo>
                  <a:pt x="12816" y="7406"/>
                </a:lnTo>
                <a:lnTo>
                  <a:pt x="12824" y="7416"/>
                </a:lnTo>
                <a:lnTo>
                  <a:pt x="12832" y="7422"/>
                </a:lnTo>
                <a:lnTo>
                  <a:pt x="12838" y="7422"/>
                </a:lnTo>
                <a:lnTo>
                  <a:pt x="12844" y="7422"/>
                </a:lnTo>
                <a:lnTo>
                  <a:pt x="12848" y="7420"/>
                </a:lnTo>
                <a:lnTo>
                  <a:pt x="12854" y="7418"/>
                </a:lnTo>
                <a:lnTo>
                  <a:pt x="12860" y="7414"/>
                </a:lnTo>
                <a:lnTo>
                  <a:pt x="12862" y="7414"/>
                </a:lnTo>
                <a:lnTo>
                  <a:pt x="12864" y="7416"/>
                </a:lnTo>
                <a:lnTo>
                  <a:pt x="12866" y="7418"/>
                </a:lnTo>
                <a:lnTo>
                  <a:pt x="12870" y="7424"/>
                </a:lnTo>
                <a:lnTo>
                  <a:pt x="12872" y="7426"/>
                </a:lnTo>
                <a:lnTo>
                  <a:pt x="12878" y="7426"/>
                </a:lnTo>
                <a:lnTo>
                  <a:pt x="12884" y="7426"/>
                </a:lnTo>
                <a:lnTo>
                  <a:pt x="12886" y="7428"/>
                </a:lnTo>
                <a:lnTo>
                  <a:pt x="12888" y="7432"/>
                </a:lnTo>
                <a:lnTo>
                  <a:pt x="12888" y="7436"/>
                </a:lnTo>
                <a:lnTo>
                  <a:pt x="12890" y="7438"/>
                </a:lnTo>
                <a:lnTo>
                  <a:pt x="12896" y="7440"/>
                </a:lnTo>
                <a:lnTo>
                  <a:pt x="12902" y="7442"/>
                </a:lnTo>
                <a:lnTo>
                  <a:pt x="12918" y="7444"/>
                </a:lnTo>
                <a:lnTo>
                  <a:pt x="12926" y="7444"/>
                </a:lnTo>
                <a:lnTo>
                  <a:pt x="12932" y="7444"/>
                </a:lnTo>
                <a:lnTo>
                  <a:pt x="12938" y="7440"/>
                </a:lnTo>
                <a:lnTo>
                  <a:pt x="12946" y="7436"/>
                </a:lnTo>
                <a:lnTo>
                  <a:pt x="12952" y="7430"/>
                </a:lnTo>
                <a:lnTo>
                  <a:pt x="12958" y="7420"/>
                </a:lnTo>
                <a:lnTo>
                  <a:pt x="12966" y="7412"/>
                </a:lnTo>
                <a:lnTo>
                  <a:pt x="12972" y="7406"/>
                </a:lnTo>
                <a:lnTo>
                  <a:pt x="12978" y="7402"/>
                </a:lnTo>
                <a:lnTo>
                  <a:pt x="12984" y="7400"/>
                </a:lnTo>
                <a:lnTo>
                  <a:pt x="12990" y="7396"/>
                </a:lnTo>
                <a:lnTo>
                  <a:pt x="12992" y="7394"/>
                </a:lnTo>
                <a:lnTo>
                  <a:pt x="12990" y="7390"/>
                </a:lnTo>
                <a:lnTo>
                  <a:pt x="12988" y="7386"/>
                </a:lnTo>
                <a:lnTo>
                  <a:pt x="12988" y="7380"/>
                </a:lnTo>
                <a:lnTo>
                  <a:pt x="12996" y="7368"/>
                </a:lnTo>
                <a:lnTo>
                  <a:pt x="13004" y="7350"/>
                </a:lnTo>
                <a:lnTo>
                  <a:pt x="13006" y="7340"/>
                </a:lnTo>
                <a:lnTo>
                  <a:pt x="13008" y="7328"/>
                </a:lnTo>
                <a:lnTo>
                  <a:pt x="13010" y="7316"/>
                </a:lnTo>
                <a:lnTo>
                  <a:pt x="13016" y="7306"/>
                </a:lnTo>
                <a:lnTo>
                  <a:pt x="13024" y="7298"/>
                </a:lnTo>
                <a:lnTo>
                  <a:pt x="13034" y="7292"/>
                </a:lnTo>
                <a:lnTo>
                  <a:pt x="13046" y="7288"/>
                </a:lnTo>
                <a:lnTo>
                  <a:pt x="13056" y="7284"/>
                </a:lnTo>
                <a:lnTo>
                  <a:pt x="13064" y="7284"/>
                </a:lnTo>
                <a:lnTo>
                  <a:pt x="13070" y="7286"/>
                </a:lnTo>
                <a:lnTo>
                  <a:pt x="13076" y="7286"/>
                </a:lnTo>
                <a:lnTo>
                  <a:pt x="13080" y="7286"/>
                </a:lnTo>
                <a:lnTo>
                  <a:pt x="13084" y="7284"/>
                </a:lnTo>
                <a:lnTo>
                  <a:pt x="13086" y="7282"/>
                </a:lnTo>
                <a:lnTo>
                  <a:pt x="13088" y="7278"/>
                </a:lnTo>
                <a:lnTo>
                  <a:pt x="13088" y="7274"/>
                </a:lnTo>
                <a:lnTo>
                  <a:pt x="13086" y="7272"/>
                </a:lnTo>
                <a:lnTo>
                  <a:pt x="13080" y="7270"/>
                </a:lnTo>
                <a:lnTo>
                  <a:pt x="13076" y="7266"/>
                </a:lnTo>
                <a:lnTo>
                  <a:pt x="13072" y="7264"/>
                </a:lnTo>
                <a:lnTo>
                  <a:pt x="13070" y="7258"/>
                </a:lnTo>
                <a:lnTo>
                  <a:pt x="13070" y="7252"/>
                </a:lnTo>
                <a:lnTo>
                  <a:pt x="13070" y="7248"/>
                </a:lnTo>
                <a:lnTo>
                  <a:pt x="13074" y="7244"/>
                </a:lnTo>
                <a:lnTo>
                  <a:pt x="13076" y="7240"/>
                </a:lnTo>
                <a:lnTo>
                  <a:pt x="13082" y="7238"/>
                </a:lnTo>
                <a:lnTo>
                  <a:pt x="13086" y="7236"/>
                </a:lnTo>
                <a:lnTo>
                  <a:pt x="13090" y="7232"/>
                </a:lnTo>
                <a:lnTo>
                  <a:pt x="13100" y="7218"/>
                </a:lnTo>
                <a:lnTo>
                  <a:pt x="13110" y="7200"/>
                </a:lnTo>
                <a:lnTo>
                  <a:pt x="13126" y="7178"/>
                </a:lnTo>
                <a:lnTo>
                  <a:pt x="13132" y="7170"/>
                </a:lnTo>
                <a:lnTo>
                  <a:pt x="13134" y="7164"/>
                </a:lnTo>
                <a:lnTo>
                  <a:pt x="13132" y="7160"/>
                </a:lnTo>
                <a:lnTo>
                  <a:pt x="13130" y="7158"/>
                </a:lnTo>
                <a:lnTo>
                  <a:pt x="13128" y="7156"/>
                </a:lnTo>
                <a:lnTo>
                  <a:pt x="13124" y="7152"/>
                </a:lnTo>
                <a:lnTo>
                  <a:pt x="13124" y="7148"/>
                </a:lnTo>
                <a:lnTo>
                  <a:pt x="13128" y="7142"/>
                </a:lnTo>
                <a:close/>
                <a:moveTo>
                  <a:pt x="13270" y="6944"/>
                </a:moveTo>
                <a:lnTo>
                  <a:pt x="13270" y="6944"/>
                </a:lnTo>
                <a:lnTo>
                  <a:pt x="13266" y="6950"/>
                </a:lnTo>
                <a:lnTo>
                  <a:pt x="13262" y="6954"/>
                </a:lnTo>
                <a:lnTo>
                  <a:pt x="13258" y="6956"/>
                </a:lnTo>
                <a:lnTo>
                  <a:pt x="13250" y="6958"/>
                </a:lnTo>
                <a:lnTo>
                  <a:pt x="13244" y="6956"/>
                </a:lnTo>
                <a:lnTo>
                  <a:pt x="13236" y="6954"/>
                </a:lnTo>
                <a:lnTo>
                  <a:pt x="13218" y="6946"/>
                </a:lnTo>
                <a:lnTo>
                  <a:pt x="13210" y="6940"/>
                </a:lnTo>
                <a:lnTo>
                  <a:pt x="13204" y="6932"/>
                </a:lnTo>
                <a:lnTo>
                  <a:pt x="13200" y="6924"/>
                </a:lnTo>
                <a:lnTo>
                  <a:pt x="13198" y="6914"/>
                </a:lnTo>
                <a:lnTo>
                  <a:pt x="13192" y="6896"/>
                </a:lnTo>
                <a:lnTo>
                  <a:pt x="13190" y="6888"/>
                </a:lnTo>
                <a:lnTo>
                  <a:pt x="13184" y="6880"/>
                </a:lnTo>
                <a:lnTo>
                  <a:pt x="13178" y="6874"/>
                </a:lnTo>
                <a:lnTo>
                  <a:pt x="13176" y="6872"/>
                </a:lnTo>
                <a:lnTo>
                  <a:pt x="13174" y="6874"/>
                </a:lnTo>
                <a:lnTo>
                  <a:pt x="13174" y="6878"/>
                </a:lnTo>
                <a:lnTo>
                  <a:pt x="13176" y="6890"/>
                </a:lnTo>
                <a:lnTo>
                  <a:pt x="13184" y="6908"/>
                </a:lnTo>
                <a:lnTo>
                  <a:pt x="13184" y="6914"/>
                </a:lnTo>
                <a:lnTo>
                  <a:pt x="13182" y="6914"/>
                </a:lnTo>
                <a:lnTo>
                  <a:pt x="13176" y="6912"/>
                </a:lnTo>
                <a:lnTo>
                  <a:pt x="13168" y="6908"/>
                </a:lnTo>
                <a:lnTo>
                  <a:pt x="13162" y="6900"/>
                </a:lnTo>
                <a:lnTo>
                  <a:pt x="13156" y="6892"/>
                </a:lnTo>
                <a:lnTo>
                  <a:pt x="13152" y="6884"/>
                </a:lnTo>
                <a:lnTo>
                  <a:pt x="13152" y="6876"/>
                </a:lnTo>
                <a:lnTo>
                  <a:pt x="13152" y="6870"/>
                </a:lnTo>
                <a:lnTo>
                  <a:pt x="13152" y="6864"/>
                </a:lnTo>
                <a:lnTo>
                  <a:pt x="13148" y="6856"/>
                </a:lnTo>
                <a:lnTo>
                  <a:pt x="13144" y="6850"/>
                </a:lnTo>
                <a:lnTo>
                  <a:pt x="13142" y="6846"/>
                </a:lnTo>
                <a:lnTo>
                  <a:pt x="13142" y="6842"/>
                </a:lnTo>
                <a:lnTo>
                  <a:pt x="13142" y="6832"/>
                </a:lnTo>
                <a:lnTo>
                  <a:pt x="13140" y="6826"/>
                </a:lnTo>
                <a:lnTo>
                  <a:pt x="13138" y="6818"/>
                </a:lnTo>
                <a:lnTo>
                  <a:pt x="13132" y="6810"/>
                </a:lnTo>
                <a:lnTo>
                  <a:pt x="13124" y="6802"/>
                </a:lnTo>
                <a:lnTo>
                  <a:pt x="13118" y="6796"/>
                </a:lnTo>
                <a:lnTo>
                  <a:pt x="13110" y="6794"/>
                </a:lnTo>
                <a:lnTo>
                  <a:pt x="13100" y="6792"/>
                </a:lnTo>
                <a:lnTo>
                  <a:pt x="13096" y="6790"/>
                </a:lnTo>
                <a:lnTo>
                  <a:pt x="13092" y="6786"/>
                </a:lnTo>
                <a:lnTo>
                  <a:pt x="13088" y="6778"/>
                </a:lnTo>
                <a:lnTo>
                  <a:pt x="13082" y="6768"/>
                </a:lnTo>
                <a:lnTo>
                  <a:pt x="13078" y="6766"/>
                </a:lnTo>
                <a:lnTo>
                  <a:pt x="13074" y="6764"/>
                </a:lnTo>
                <a:lnTo>
                  <a:pt x="13064" y="6766"/>
                </a:lnTo>
                <a:lnTo>
                  <a:pt x="13064" y="6768"/>
                </a:lnTo>
                <a:lnTo>
                  <a:pt x="13070" y="6774"/>
                </a:lnTo>
                <a:lnTo>
                  <a:pt x="13080" y="6786"/>
                </a:lnTo>
                <a:lnTo>
                  <a:pt x="13084" y="6794"/>
                </a:lnTo>
                <a:lnTo>
                  <a:pt x="13086" y="6798"/>
                </a:lnTo>
                <a:lnTo>
                  <a:pt x="13086" y="6800"/>
                </a:lnTo>
                <a:lnTo>
                  <a:pt x="13086" y="6802"/>
                </a:lnTo>
                <a:lnTo>
                  <a:pt x="13084" y="6806"/>
                </a:lnTo>
                <a:lnTo>
                  <a:pt x="13090" y="6816"/>
                </a:lnTo>
                <a:lnTo>
                  <a:pt x="13096" y="6824"/>
                </a:lnTo>
                <a:lnTo>
                  <a:pt x="13102" y="6834"/>
                </a:lnTo>
                <a:lnTo>
                  <a:pt x="13110" y="6854"/>
                </a:lnTo>
                <a:lnTo>
                  <a:pt x="13116" y="6862"/>
                </a:lnTo>
                <a:lnTo>
                  <a:pt x="13120" y="6868"/>
                </a:lnTo>
                <a:lnTo>
                  <a:pt x="13122" y="6868"/>
                </a:lnTo>
                <a:lnTo>
                  <a:pt x="13126" y="6864"/>
                </a:lnTo>
                <a:lnTo>
                  <a:pt x="13128" y="6862"/>
                </a:lnTo>
                <a:lnTo>
                  <a:pt x="13130" y="6862"/>
                </a:lnTo>
                <a:lnTo>
                  <a:pt x="13134" y="6870"/>
                </a:lnTo>
                <a:lnTo>
                  <a:pt x="13136" y="6878"/>
                </a:lnTo>
                <a:lnTo>
                  <a:pt x="13136" y="6880"/>
                </a:lnTo>
                <a:lnTo>
                  <a:pt x="13134" y="6880"/>
                </a:lnTo>
                <a:lnTo>
                  <a:pt x="13128" y="6878"/>
                </a:lnTo>
                <a:lnTo>
                  <a:pt x="13130" y="6882"/>
                </a:lnTo>
                <a:lnTo>
                  <a:pt x="13144" y="6918"/>
                </a:lnTo>
                <a:lnTo>
                  <a:pt x="13150" y="6932"/>
                </a:lnTo>
                <a:lnTo>
                  <a:pt x="13152" y="6942"/>
                </a:lnTo>
                <a:lnTo>
                  <a:pt x="13152" y="6950"/>
                </a:lnTo>
                <a:lnTo>
                  <a:pt x="13152" y="6956"/>
                </a:lnTo>
                <a:lnTo>
                  <a:pt x="13148" y="6968"/>
                </a:lnTo>
                <a:lnTo>
                  <a:pt x="13146" y="6976"/>
                </a:lnTo>
                <a:lnTo>
                  <a:pt x="13146" y="6984"/>
                </a:lnTo>
                <a:lnTo>
                  <a:pt x="13146" y="6994"/>
                </a:lnTo>
                <a:lnTo>
                  <a:pt x="13142" y="7002"/>
                </a:lnTo>
                <a:lnTo>
                  <a:pt x="13138" y="7008"/>
                </a:lnTo>
                <a:lnTo>
                  <a:pt x="13130" y="7012"/>
                </a:lnTo>
                <a:lnTo>
                  <a:pt x="13118" y="7020"/>
                </a:lnTo>
                <a:lnTo>
                  <a:pt x="13112" y="7024"/>
                </a:lnTo>
                <a:lnTo>
                  <a:pt x="13110" y="7028"/>
                </a:lnTo>
                <a:lnTo>
                  <a:pt x="13110" y="7034"/>
                </a:lnTo>
                <a:lnTo>
                  <a:pt x="13114" y="7038"/>
                </a:lnTo>
                <a:lnTo>
                  <a:pt x="13126" y="7050"/>
                </a:lnTo>
                <a:lnTo>
                  <a:pt x="13144" y="7058"/>
                </a:lnTo>
                <a:lnTo>
                  <a:pt x="13158" y="7066"/>
                </a:lnTo>
                <a:lnTo>
                  <a:pt x="13164" y="7072"/>
                </a:lnTo>
                <a:lnTo>
                  <a:pt x="13166" y="7078"/>
                </a:lnTo>
                <a:lnTo>
                  <a:pt x="13168" y="7088"/>
                </a:lnTo>
                <a:lnTo>
                  <a:pt x="13166" y="7096"/>
                </a:lnTo>
                <a:lnTo>
                  <a:pt x="13162" y="7114"/>
                </a:lnTo>
                <a:lnTo>
                  <a:pt x="13158" y="7122"/>
                </a:lnTo>
                <a:lnTo>
                  <a:pt x="13154" y="7126"/>
                </a:lnTo>
                <a:lnTo>
                  <a:pt x="13148" y="7132"/>
                </a:lnTo>
                <a:lnTo>
                  <a:pt x="13144" y="7136"/>
                </a:lnTo>
                <a:lnTo>
                  <a:pt x="13144" y="7138"/>
                </a:lnTo>
                <a:lnTo>
                  <a:pt x="13146" y="7140"/>
                </a:lnTo>
                <a:lnTo>
                  <a:pt x="13158" y="7144"/>
                </a:lnTo>
                <a:lnTo>
                  <a:pt x="13162" y="7146"/>
                </a:lnTo>
                <a:lnTo>
                  <a:pt x="13164" y="7150"/>
                </a:lnTo>
                <a:lnTo>
                  <a:pt x="13168" y="7156"/>
                </a:lnTo>
                <a:lnTo>
                  <a:pt x="13170" y="7158"/>
                </a:lnTo>
                <a:lnTo>
                  <a:pt x="13172" y="7160"/>
                </a:lnTo>
                <a:lnTo>
                  <a:pt x="13176" y="7158"/>
                </a:lnTo>
                <a:lnTo>
                  <a:pt x="13182" y="7154"/>
                </a:lnTo>
                <a:lnTo>
                  <a:pt x="13190" y="7146"/>
                </a:lnTo>
                <a:lnTo>
                  <a:pt x="13200" y="7134"/>
                </a:lnTo>
                <a:lnTo>
                  <a:pt x="13222" y="7102"/>
                </a:lnTo>
                <a:lnTo>
                  <a:pt x="13232" y="7084"/>
                </a:lnTo>
                <a:lnTo>
                  <a:pt x="13238" y="7068"/>
                </a:lnTo>
                <a:lnTo>
                  <a:pt x="13242" y="7054"/>
                </a:lnTo>
                <a:lnTo>
                  <a:pt x="13240" y="7050"/>
                </a:lnTo>
                <a:lnTo>
                  <a:pt x="13238" y="7046"/>
                </a:lnTo>
                <a:lnTo>
                  <a:pt x="13238" y="7042"/>
                </a:lnTo>
                <a:lnTo>
                  <a:pt x="13238" y="7036"/>
                </a:lnTo>
                <a:lnTo>
                  <a:pt x="13240" y="7032"/>
                </a:lnTo>
                <a:lnTo>
                  <a:pt x="13244" y="7026"/>
                </a:lnTo>
                <a:lnTo>
                  <a:pt x="13250" y="7022"/>
                </a:lnTo>
                <a:lnTo>
                  <a:pt x="13258" y="7020"/>
                </a:lnTo>
                <a:lnTo>
                  <a:pt x="13264" y="7020"/>
                </a:lnTo>
                <a:lnTo>
                  <a:pt x="13274" y="7024"/>
                </a:lnTo>
                <a:lnTo>
                  <a:pt x="13280" y="7028"/>
                </a:lnTo>
                <a:lnTo>
                  <a:pt x="13282" y="7030"/>
                </a:lnTo>
                <a:lnTo>
                  <a:pt x="13282" y="7028"/>
                </a:lnTo>
                <a:lnTo>
                  <a:pt x="13282" y="7024"/>
                </a:lnTo>
                <a:lnTo>
                  <a:pt x="13280" y="7018"/>
                </a:lnTo>
                <a:lnTo>
                  <a:pt x="13280" y="7010"/>
                </a:lnTo>
                <a:lnTo>
                  <a:pt x="13278" y="7002"/>
                </a:lnTo>
                <a:lnTo>
                  <a:pt x="13280" y="6998"/>
                </a:lnTo>
                <a:lnTo>
                  <a:pt x="13282" y="6996"/>
                </a:lnTo>
                <a:lnTo>
                  <a:pt x="13286" y="6994"/>
                </a:lnTo>
                <a:lnTo>
                  <a:pt x="13290" y="6992"/>
                </a:lnTo>
                <a:lnTo>
                  <a:pt x="13294" y="6986"/>
                </a:lnTo>
                <a:lnTo>
                  <a:pt x="13296" y="6980"/>
                </a:lnTo>
                <a:lnTo>
                  <a:pt x="13296" y="6974"/>
                </a:lnTo>
                <a:lnTo>
                  <a:pt x="13298" y="6958"/>
                </a:lnTo>
                <a:lnTo>
                  <a:pt x="13298" y="6952"/>
                </a:lnTo>
                <a:lnTo>
                  <a:pt x="13300" y="6948"/>
                </a:lnTo>
                <a:lnTo>
                  <a:pt x="13302" y="6942"/>
                </a:lnTo>
                <a:lnTo>
                  <a:pt x="13300" y="6940"/>
                </a:lnTo>
                <a:lnTo>
                  <a:pt x="13296" y="6936"/>
                </a:lnTo>
                <a:lnTo>
                  <a:pt x="13292" y="6934"/>
                </a:lnTo>
                <a:lnTo>
                  <a:pt x="13286" y="6934"/>
                </a:lnTo>
                <a:lnTo>
                  <a:pt x="13280" y="6936"/>
                </a:lnTo>
                <a:lnTo>
                  <a:pt x="13274" y="6938"/>
                </a:lnTo>
                <a:lnTo>
                  <a:pt x="13270" y="6944"/>
                </a:lnTo>
                <a:close/>
                <a:moveTo>
                  <a:pt x="8116" y="5660"/>
                </a:moveTo>
                <a:lnTo>
                  <a:pt x="8116" y="5660"/>
                </a:lnTo>
                <a:lnTo>
                  <a:pt x="8110" y="5654"/>
                </a:lnTo>
                <a:lnTo>
                  <a:pt x="8106" y="5648"/>
                </a:lnTo>
                <a:lnTo>
                  <a:pt x="8102" y="5632"/>
                </a:lnTo>
                <a:lnTo>
                  <a:pt x="8100" y="5626"/>
                </a:lnTo>
                <a:lnTo>
                  <a:pt x="8096" y="5622"/>
                </a:lnTo>
                <a:lnTo>
                  <a:pt x="8094" y="5622"/>
                </a:lnTo>
                <a:lnTo>
                  <a:pt x="8090" y="5628"/>
                </a:lnTo>
                <a:lnTo>
                  <a:pt x="8084" y="5636"/>
                </a:lnTo>
                <a:lnTo>
                  <a:pt x="8082" y="5642"/>
                </a:lnTo>
                <a:lnTo>
                  <a:pt x="8080" y="5662"/>
                </a:lnTo>
                <a:lnTo>
                  <a:pt x="8078" y="5672"/>
                </a:lnTo>
                <a:lnTo>
                  <a:pt x="8076" y="5680"/>
                </a:lnTo>
                <a:lnTo>
                  <a:pt x="8072" y="5688"/>
                </a:lnTo>
                <a:lnTo>
                  <a:pt x="8070" y="5692"/>
                </a:lnTo>
                <a:lnTo>
                  <a:pt x="8062" y="5698"/>
                </a:lnTo>
                <a:lnTo>
                  <a:pt x="8052" y="5700"/>
                </a:lnTo>
                <a:lnTo>
                  <a:pt x="8040" y="5702"/>
                </a:lnTo>
                <a:lnTo>
                  <a:pt x="8036" y="5704"/>
                </a:lnTo>
                <a:lnTo>
                  <a:pt x="8038" y="5710"/>
                </a:lnTo>
                <a:lnTo>
                  <a:pt x="8042" y="5722"/>
                </a:lnTo>
                <a:lnTo>
                  <a:pt x="8042" y="5728"/>
                </a:lnTo>
                <a:lnTo>
                  <a:pt x="8040" y="5732"/>
                </a:lnTo>
                <a:lnTo>
                  <a:pt x="8030" y="5744"/>
                </a:lnTo>
                <a:lnTo>
                  <a:pt x="8010" y="5762"/>
                </a:lnTo>
                <a:lnTo>
                  <a:pt x="8000" y="5774"/>
                </a:lnTo>
                <a:lnTo>
                  <a:pt x="7992" y="5782"/>
                </a:lnTo>
                <a:lnTo>
                  <a:pt x="7982" y="5796"/>
                </a:lnTo>
                <a:lnTo>
                  <a:pt x="7976" y="5802"/>
                </a:lnTo>
                <a:lnTo>
                  <a:pt x="7970" y="5806"/>
                </a:lnTo>
                <a:lnTo>
                  <a:pt x="7958" y="5808"/>
                </a:lnTo>
                <a:lnTo>
                  <a:pt x="7942" y="5810"/>
                </a:lnTo>
                <a:lnTo>
                  <a:pt x="7934" y="5812"/>
                </a:lnTo>
                <a:lnTo>
                  <a:pt x="7930" y="5814"/>
                </a:lnTo>
                <a:lnTo>
                  <a:pt x="7926" y="5820"/>
                </a:lnTo>
                <a:lnTo>
                  <a:pt x="7924" y="5822"/>
                </a:lnTo>
                <a:lnTo>
                  <a:pt x="7922" y="5824"/>
                </a:lnTo>
                <a:lnTo>
                  <a:pt x="7918" y="5826"/>
                </a:lnTo>
                <a:lnTo>
                  <a:pt x="7910" y="5826"/>
                </a:lnTo>
                <a:lnTo>
                  <a:pt x="7904" y="5826"/>
                </a:lnTo>
                <a:lnTo>
                  <a:pt x="7902" y="5826"/>
                </a:lnTo>
                <a:lnTo>
                  <a:pt x="7900" y="5828"/>
                </a:lnTo>
                <a:lnTo>
                  <a:pt x="7900" y="5832"/>
                </a:lnTo>
                <a:lnTo>
                  <a:pt x="7898" y="5844"/>
                </a:lnTo>
                <a:lnTo>
                  <a:pt x="7896" y="5854"/>
                </a:lnTo>
                <a:lnTo>
                  <a:pt x="7890" y="5868"/>
                </a:lnTo>
                <a:lnTo>
                  <a:pt x="7884" y="5880"/>
                </a:lnTo>
                <a:lnTo>
                  <a:pt x="7882" y="5888"/>
                </a:lnTo>
                <a:lnTo>
                  <a:pt x="7882" y="5892"/>
                </a:lnTo>
                <a:lnTo>
                  <a:pt x="7882" y="5898"/>
                </a:lnTo>
                <a:lnTo>
                  <a:pt x="7886" y="5904"/>
                </a:lnTo>
                <a:lnTo>
                  <a:pt x="7886" y="5910"/>
                </a:lnTo>
                <a:lnTo>
                  <a:pt x="7886" y="5918"/>
                </a:lnTo>
                <a:lnTo>
                  <a:pt x="7884" y="5926"/>
                </a:lnTo>
                <a:lnTo>
                  <a:pt x="7886" y="5934"/>
                </a:lnTo>
                <a:lnTo>
                  <a:pt x="7888" y="5944"/>
                </a:lnTo>
                <a:lnTo>
                  <a:pt x="7892" y="5952"/>
                </a:lnTo>
                <a:lnTo>
                  <a:pt x="7892" y="5956"/>
                </a:lnTo>
                <a:lnTo>
                  <a:pt x="7892" y="5962"/>
                </a:lnTo>
                <a:lnTo>
                  <a:pt x="7892" y="5970"/>
                </a:lnTo>
                <a:lnTo>
                  <a:pt x="7894" y="5976"/>
                </a:lnTo>
                <a:lnTo>
                  <a:pt x="7898" y="5986"/>
                </a:lnTo>
                <a:lnTo>
                  <a:pt x="7902" y="6004"/>
                </a:lnTo>
                <a:lnTo>
                  <a:pt x="7902" y="6014"/>
                </a:lnTo>
                <a:lnTo>
                  <a:pt x="7900" y="6024"/>
                </a:lnTo>
                <a:lnTo>
                  <a:pt x="7898" y="6032"/>
                </a:lnTo>
                <a:lnTo>
                  <a:pt x="7894" y="6040"/>
                </a:lnTo>
                <a:lnTo>
                  <a:pt x="7884" y="6054"/>
                </a:lnTo>
                <a:lnTo>
                  <a:pt x="7880" y="6062"/>
                </a:lnTo>
                <a:lnTo>
                  <a:pt x="7878" y="6072"/>
                </a:lnTo>
                <a:lnTo>
                  <a:pt x="7876" y="6080"/>
                </a:lnTo>
                <a:lnTo>
                  <a:pt x="7874" y="6082"/>
                </a:lnTo>
                <a:lnTo>
                  <a:pt x="7872" y="6084"/>
                </a:lnTo>
                <a:lnTo>
                  <a:pt x="7868" y="6084"/>
                </a:lnTo>
                <a:lnTo>
                  <a:pt x="7866" y="6086"/>
                </a:lnTo>
                <a:lnTo>
                  <a:pt x="7862" y="6088"/>
                </a:lnTo>
                <a:lnTo>
                  <a:pt x="7858" y="6096"/>
                </a:lnTo>
                <a:lnTo>
                  <a:pt x="7856" y="6110"/>
                </a:lnTo>
                <a:lnTo>
                  <a:pt x="7852" y="6124"/>
                </a:lnTo>
                <a:lnTo>
                  <a:pt x="7852" y="6136"/>
                </a:lnTo>
                <a:lnTo>
                  <a:pt x="7852" y="6146"/>
                </a:lnTo>
                <a:lnTo>
                  <a:pt x="7854" y="6154"/>
                </a:lnTo>
                <a:lnTo>
                  <a:pt x="7860" y="6166"/>
                </a:lnTo>
                <a:lnTo>
                  <a:pt x="7868" y="6182"/>
                </a:lnTo>
                <a:lnTo>
                  <a:pt x="7870" y="6190"/>
                </a:lnTo>
                <a:lnTo>
                  <a:pt x="7872" y="6196"/>
                </a:lnTo>
                <a:lnTo>
                  <a:pt x="7870" y="6208"/>
                </a:lnTo>
                <a:lnTo>
                  <a:pt x="7868" y="6216"/>
                </a:lnTo>
                <a:lnTo>
                  <a:pt x="7870" y="6226"/>
                </a:lnTo>
                <a:lnTo>
                  <a:pt x="7872" y="6240"/>
                </a:lnTo>
                <a:lnTo>
                  <a:pt x="7878" y="6256"/>
                </a:lnTo>
                <a:lnTo>
                  <a:pt x="7886" y="6268"/>
                </a:lnTo>
                <a:lnTo>
                  <a:pt x="7892" y="6278"/>
                </a:lnTo>
                <a:lnTo>
                  <a:pt x="7898" y="6282"/>
                </a:lnTo>
                <a:lnTo>
                  <a:pt x="7902" y="6286"/>
                </a:lnTo>
                <a:lnTo>
                  <a:pt x="7914" y="6288"/>
                </a:lnTo>
                <a:lnTo>
                  <a:pt x="7920" y="6292"/>
                </a:lnTo>
                <a:lnTo>
                  <a:pt x="7924" y="6296"/>
                </a:lnTo>
                <a:lnTo>
                  <a:pt x="7926" y="6300"/>
                </a:lnTo>
                <a:lnTo>
                  <a:pt x="7930" y="6300"/>
                </a:lnTo>
                <a:lnTo>
                  <a:pt x="7938" y="6302"/>
                </a:lnTo>
                <a:lnTo>
                  <a:pt x="7948" y="6298"/>
                </a:lnTo>
                <a:lnTo>
                  <a:pt x="7958" y="6294"/>
                </a:lnTo>
                <a:lnTo>
                  <a:pt x="7978" y="6284"/>
                </a:lnTo>
                <a:lnTo>
                  <a:pt x="7988" y="6280"/>
                </a:lnTo>
                <a:lnTo>
                  <a:pt x="7998" y="6278"/>
                </a:lnTo>
                <a:lnTo>
                  <a:pt x="8002" y="6276"/>
                </a:lnTo>
                <a:lnTo>
                  <a:pt x="8006" y="6270"/>
                </a:lnTo>
                <a:lnTo>
                  <a:pt x="8014" y="6252"/>
                </a:lnTo>
                <a:lnTo>
                  <a:pt x="8024" y="6224"/>
                </a:lnTo>
                <a:lnTo>
                  <a:pt x="8032" y="6188"/>
                </a:lnTo>
                <a:lnTo>
                  <a:pt x="8052" y="6108"/>
                </a:lnTo>
                <a:lnTo>
                  <a:pt x="8072" y="6024"/>
                </a:lnTo>
                <a:lnTo>
                  <a:pt x="8086" y="5978"/>
                </a:lnTo>
                <a:lnTo>
                  <a:pt x="8098" y="5946"/>
                </a:lnTo>
                <a:lnTo>
                  <a:pt x="8102" y="5934"/>
                </a:lnTo>
                <a:lnTo>
                  <a:pt x="8104" y="5922"/>
                </a:lnTo>
                <a:lnTo>
                  <a:pt x="8104" y="5910"/>
                </a:lnTo>
                <a:lnTo>
                  <a:pt x="8102" y="5898"/>
                </a:lnTo>
                <a:lnTo>
                  <a:pt x="8102" y="5886"/>
                </a:lnTo>
                <a:lnTo>
                  <a:pt x="8102" y="5878"/>
                </a:lnTo>
                <a:lnTo>
                  <a:pt x="8104" y="5872"/>
                </a:lnTo>
                <a:lnTo>
                  <a:pt x="8108" y="5870"/>
                </a:lnTo>
                <a:lnTo>
                  <a:pt x="8114" y="5864"/>
                </a:lnTo>
                <a:lnTo>
                  <a:pt x="8116" y="5862"/>
                </a:lnTo>
                <a:lnTo>
                  <a:pt x="8116" y="5856"/>
                </a:lnTo>
                <a:lnTo>
                  <a:pt x="8114" y="5846"/>
                </a:lnTo>
                <a:lnTo>
                  <a:pt x="8116" y="5838"/>
                </a:lnTo>
                <a:lnTo>
                  <a:pt x="8118" y="5830"/>
                </a:lnTo>
                <a:lnTo>
                  <a:pt x="8116" y="5824"/>
                </a:lnTo>
                <a:lnTo>
                  <a:pt x="8114" y="5818"/>
                </a:lnTo>
                <a:lnTo>
                  <a:pt x="8112" y="5810"/>
                </a:lnTo>
                <a:lnTo>
                  <a:pt x="8110" y="5802"/>
                </a:lnTo>
                <a:lnTo>
                  <a:pt x="8110" y="5796"/>
                </a:lnTo>
                <a:lnTo>
                  <a:pt x="8112" y="5792"/>
                </a:lnTo>
                <a:lnTo>
                  <a:pt x="8114" y="5792"/>
                </a:lnTo>
                <a:lnTo>
                  <a:pt x="8118" y="5794"/>
                </a:lnTo>
                <a:lnTo>
                  <a:pt x="8122" y="5802"/>
                </a:lnTo>
                <a:lnTo>
                  <a:pt x="8126" y="5814"/>
                </a:lnTo>
                <a:lnTo>
                  <a:pt x="8130" y="5818"/>
                </a:lnTo>
                <a:lnTo>
                  <a:pt x="8132" y="5818"/>
                </a:lnTo>
                <a:lnTo>
                  <a:pt x="8136" y="5814"/>
                </a:lnTo>
                <a:lnTo>
                  <a:pt x="8138" y="5808"/>
                </a:lnTo>
                <a:lnTo>
                  <a:pt x="8140" y="5798"/>
                </a:lnTo>
                <a:lnTo>
                  <a:pt x="8142" y="5788"/>
                </a:lnTo>
                <a:lnTo>
                  <a:pt x="8142" y="5778"/>
                </a:lnTo>
                <a:lnTo>
                  <a:pt x="8138" y="5770"/>
                </a:lnTo>
                <a:lnTo>
                  <a:pt x="8136" y="5760"/>
                </a:lnTo>
                <a:lnTo>
                  <a:pt x="8134" y="5746"/>
                </a:lnTo>
                <a:lnTo>
                  <a:pt x="8130" y="5710"/>
                </a:lnTo>
                <a:lnTo>
                  <a:pt x="8124" y="5678"/>
                </a:lnTo>
                <a:lnTo>
                  <a:pt x="8120" y="5666"/>
                </a:lnTo>
                <a:lnTo>
                  <a:pt x="8116" y="5660"/>
                </a:lnTo>
                <a:close/>
                <a:moveTo>
                  <a:pt x="11994" y="2764"/>
                </a:moveTo>
                <a:lnTo>
                  <a:pt x="11994" y="2764"/>
                </a:lnTo>
                <a:lnTo>
                  <a:pt x="11986" y="2776"/>
                </a:lnTo>
                <a:lnTo>
                  <a:pt x="11978" y="2784"/>
                </a:lnTo>
                <a:lnTo>
                  <a:pt x="11972" y="2794"/>
                </a:lnTo>
                <a:lnTo>
                  <a:pt x="11972" y="2798"/>
                </a:lnTo>
                <a:lnTo>
                  <a:pt x="11974" y="2802"/>
                </a:lnTo>
                <a:lnTo>
                  <a:pt x="11976" y="2800"/>
                </a:lnTo>
                <a:lnTo>
                  <a:pt x="11982" y="2792"/>
                </a:lnTo>
                <a:lnTo>
                  <a:pt x="11988" y="2784"/>
                </a:lnTo>
                <a:lnTo>
                  <a:pt x="11994" y="2778"/>
                </a:lnTo>
                <a:lnTo>
                  <a:pt x="12000" y="2772"/>
                </a:lnTo>
                <a:lnTo>
                  <a:pt x="12010" y="2768"/>
                </a:lnTo>
                <a:lnTo>
                  <a:pt x="12014" y="2766"/>
                </a:lnTo>
                <a:lnTo>
                  <a:pt x="12008" y="2762"/>
                </a:lnTo>
                <a:lnTo>
                  <a:pt x="12000" y="2762"/>
                </a:lnTo>
                <a:lnTo>
                  <a:pt x="11996" y="2762"/>
                </a:lnTo>
                <a:lnTo>
                  <a:pt x="11994" y="2764"/>
                </a:lnTo>
                <a:close/>
                <a:moveTo>
                  <a:pt x="12064" y="2720"/>
                </a:moveTo>
                <a:lnTo>
                  <a:pt x="12064" y="2720"/>
                </a:lnTo>
                <a:lnTo>
                  <a:pt x="12054" y="2726"/>
                </a:lnTo>
                <a:lnTo>
                  <a:pt x="12046" y="2734"/>
                </a:lnTo>
                <a:lnTo>
                  <a:pt x="12036" y="2744"/>
                </a:lnTo>
                <a:lnTo>
                  <a:pt x="12030" y="2756"/>
                </a:lnTo>
                <a:lnTo>
                  <a:pt x="12028" y="2760"/>
                </a:lnTo>
                <a:lnTo>
                  <a:pt x="12028" y="2762"/>
                </a:lnTo>
                <a:lnTo>
                  <a:pt x="12030" y="2762"/>
                </a:lnTo>
                <a:lnTo>
                  <a:pt x="12032" y="2762"/>
                </a:lnTo>
                <a:lnTo>
                  <a:pt x="12040" y="2756"/>
                </a:lnTo>
                <a:lnTo>
                  <a:pt x="12050" y="2744"/>
                </a:lnTo>
                <a:lnTo>
                  <a:pt x="12058" y="2736"/>
                </a:lnTo>
                <a:lnTo>
                  <a:pt x="12064" y="2730"/>
                </a:lnTo>
                <a:lnTo>
                  <a:pt x="12072" y="2728"/>
                </a:lnTo>
                <a:lnTo>
                  <a:pt x="12080" y="2722"/>
                </a:lnTo>
                <a:lnTo>
                  <a:pt x="12084" y="2718"/>
                </a:lnTo>
                <a:lnTo>
                  <a:pt x="12090" y="2714"/>
                </a:lnTo>
                <a:lnTo>
                  <a:pt x="12100" y="2712"/>
                </a:lnTo>
                <a:lnTo>
                  <a:pt x="12104" y="2710"/>
                </a:lnTo>
                <a:lnTo>
                  <a:pt x="12106" y="2708"/>
                </a:lnTo>
                <a:lnTo>
                  <a:pt x="12108" y="2706"/>
                </a:lnTo>
                <a:lnTo>
                  <a:pt x="12104" y="2700"/>
                </a:lnTo>
                <a:lnTo>
                  <a:pt x="12102" y="2698"/>
                </a:lnTo>
                <a:lnTo>
                  <a:pt x="12098" y="2700"/>
                </a:lnTo>
                <a:lnTo>
                  <a:pt x="12092" y="2704"/>
                </a:lnTo>
                <a:lnTo>
                  <a:pt x="12084" y="2710"/>
                </a:lnTo>
                <a:lnTo>
                  <a:pt x="12078" y="2710"/>
                </a:lnTo>
                <a:lnTo>
                  <a:pt x="12074" y="2708"/>
                </a:lnTo>
                <a:lnTo>
                  <a:pt x="12070" y="2706"/>
                </a:lnTo>
                <a:lnTo>
                  <a:pt x="12070" y="2710"/>
                </a:lnTo>
                <a:lnTo>
                  <a:pt x="12070" y="2716"/>
                </a:lnTo>
                <a:lnTo>
                  <a:pt x="12068" y="2718"/>
                </a:lnTo>
                <a:lnTo>
                  <a:pt x="12064" y="2720"/>
                </a:lnTo>
                <a:close/>
                <a:moveTo>
                  <a:pt x="12172" y="2660"/>
                </a:moveTo>
                <a:lnTo>
                  <a:pt x="12172" y="2660"/>
                </a:lnTo>
                <a:lnTo>
                  <a:pt x="12170" y="2660"/>
                </a:lnTo>
                <a:lnTo>
                  <a:pt x="12166" y="2660"/>
                </a:lnTo>
                <a:lnTo>
                  <a:pt x="12154" y="2666"/>
                </a:lnTo>
                <a:lnTo>
                  <a:pt x="12142" y="2676"/>
                </a:lnTo>
                <a:lnTo>
                  <a:pt x="12138" y="2682"/>
                </a:lnTo>
                <a:lnTo>
                  <a:pt x="12134" y="2690"/>
                </a:lnTo>
                <a:lnTo>
                  <a:pt x="12132" y="2696"/>
                </a:lnTo>
                <a:lnTo>
                  <a:pt x="12136" y="2696"/>
                </a:lnTo>
                <a:lnTo>
                  <a:pt x="12144" y="2692"/>
                </a:lnTo>
                <a:lnTo>
                  <a:pt x="12152" y="2686"/>
                </a:lnTo>
                <a:lnTo>
                  <a:pt x="12168" y="2670"/>
                </a:lnTo>
                <a:lnTo>
                  <a:pt x="12172" y="2664"/>
                </a:lnTo>
                <a:lnTo>
                  <a:pt x="12172" y="2660"/>
                </a:lnTo>
                <a:close/>
                <a:moveTo>
                  <a:pt x="12350" y="2462"/>
                </a:moveTo>
                <a:lnTo>
                  <a:pt x="12350" y="2462"/>
                </a:lnTo>
                <a:lnTo>
                  <a:pt x="12348" y="2460"/>
                </a:lnTo>
                <a:lnTo>
                  <a:pt x="12344" y="2462"/>
                </a:lnTo>
                <a:lnTo>
                  <a:pt x="12340" y="2470"/>
                </a:lnTo>
                <a:lnTo>
                  <a:pt x="12336" y="2484"/>
                </a:lnTo>
                <a:lnTo>
                  <a:pt x="12336" y="2492"/>
                </a:lnTo>
                <a:lnTo>
                  <a:pt x="12338" y="2492"/>
                </a:lnTo>
                <a:lnTo>
                  <a:pt x="12340" y="2490"/>
                </a:lnTo>
                <a:lnTo>
                  <a:pt x="12346" y="2482"/>
                </a:lnTo>
                <a:lnTo>
                  <a:pt x="12350" y="2470"/>
                </a:lnTo>
                <a:lnTo>
                  <a:pt x="12352" y="2466"/>
                </a:lnTo>
                <a:lnTo>
                  <a:pt x="12350" y="2462"/>
                </a:lnTo>
                <a:close/>
                <a:moveTo>
                  <a:pt x="12316" y="2512"/>
                </a:moveTo>
                <a:lnTo>
                  <a:pt x="12316" y="2512"/>
                </a:lnTo>
                <a:lnTo>
                  <a:pt x="12316" y="2514"/>
                </a:lnTo>
                <a:lnTo>
                  <a:pt x="12316" y="2512"/>
                </a:lnTo>
                <a:lnTo>
                  <a:pt x="12320" y="2510"/>
                </a:lnTo>
                <a:lnTo>
                  <a:pt x="12324" y="2506"/>
                </a:lnTo>
                <a:lnTo>
                  <a:pt x="12326" y="2502"/>
                </a:lnTo>
                <a:lnTo>
                  <a:pt x="12324" y="2502"/>
                </a:lnTo>
                <a:lnTo>
                  <a:pt x="12322" y="2504"/>
                </a:lnTo>
                <a:lnTo>
                  <a:pt x="12316" y="2512"/>
                </a:lnTo>
                <a:close/>
                <a:moveTo>
                  <a:pt x="12280" y="2566"/>
                </a:moveTo>
                <a:lnTo>
                  <a:pt x="12280" y="2566"/>
                </a:lnTo>
                <a:lnTo>
                  <a:pt x="12278" y="2566"/>
                </a:lnTo>
                <a:lnTo>
                  <a:pt x="12276" y="2568"/>
                </a:lnTo>
                <a:lnTo>
                  <a:pt x="12276" y="2572"/>
                </a:lnTo>
                <a:lnTo>
                  <a:pt x="12278" y="2574"/>
                </a:lnTo>
                <a:lnTo>
                  <a:pt x="12280" y="2576"/>
                </a:lnTo>
                <a:lnTo>
                  <a:pt x="12282" y="2574"/>
                </a:lnTo>
                <a:lnTo>
                  <a:pt x="12282" y="2570"/>
                </a:lnTo>
                <a:lnTo>
                  <a:pt x="12280" y="2566"/>
                </a:lnTo>
                <a:close/>
                <a:moveTo>
                  <a:pt x="12258" y="2590"/>
                </a:moveTo>
                <a:lnTo>
                  <a:pt x="12258" y="2590"/>
                </a:lnTo>
                <a:lnTo>
                  <a:pt x="12254" y="2590"/>
                </a:lnTo>
                <a:lnTo>
                  <a:pt x="12252" y="2590"/>
                </a:lnTo>
                <a:lnTo>
                  <a:pt x="12252" y="2594"/>
                </a:lnTo>
                <a:lnTo>
                  <a:pt x="12252" y="2596"/>
                </a:lnTo>
                <a:lnTo>
                  <a:pt x="12256" y="2598"/>
                </a:lnTo>
                <a:lnTo>
                  <a:pt x="12258" y="2596"/>
                </a:lnTo>
                <a:lnTo>
                  <a:pt x="12258" y="2594"/>
                </a:lnTo>
                <a:lnTo>
                  <a:pt x="12258" y="2590"/>
                </a:lnTo>
                <a:close/>
                <a:moveTo>
                  <a:pt x="12416" y="2388"/>
                </a:moveTo>
                <a:lnTo>
                  <a:pt x="12416" y="2388"/>
                </a:lnTo>
                <a:lnTo>
                  <a:pt x="12414" y="2386"/>
                </a:lnTo>
                <a:lnTo>
                  <a:pt x="12408" y="2390"/>
                </a:lnTo>
                <a:lnTo>
                  <a:pt x="12406" y="2394"/>
                </a:lnTo>
                <a:lnTo>
                  <a:pt x="12406" y="2396"/>
                </a:lnTo>
                <a:lnTo>
                  <a:pt x="12408" y="2398"/>
                </a:lnTo>
                <a:lnTo>
                  <a:pt x="12410" y="2400"/>
                </a:lnTo>
                <a:lnTo>
                  <a:pt x="12412" y="2400"/>
                </a:lnTo>
                <a:lnTo>
                  <a:pt x="12416" y="2396"/>
                </a:lnTo>
                <a:lnTo>
                  <a:pt x="12418" y="2392"/>
                </a:lnTo>
                <a:lnTo>
                  <a:pt x="12416" y="2388"/>
                </a:lnTo>
                <a:close/>
                <a:moveTo>
                  <a:pt x="11190" y="3374"/>
                </a:moveTo>
                <a:lnTo>
                  <a:pt x="11190" y="3374"/>
                </a:lnTo>
                <a:lnTo>
                  <a:pt x="11194" y="3376"/>
                </a:lnTo>
                <a:lnTo>
                  <a:pt x="11198" y="3378"/>
                </a:lnTo>
                <a:lnTo>
                  <a:pt x="11210" y="3374"/>
                </a:lnTo>
                <a:lnTo>
                  <a:pt x="11220" y="3368"/>
                </a:lnTo>
                <a:lnTo>
                  <a:pt x="11222" y="3364"/>
                </a:lnTo>
                <a:lnTo>
                  <a:pt x="11222" y="3360"/>
                </a:lnTo>
                <a:lnTo>
                  <a:pt x="11220" y="3358"/>
                </a:lnTo>
                <a:lnTo>
                  <a:pt x="11216" y="3356"/>
                </a:lnTo>
                <a:lnTo>
                  <a:pt x="11210" y="3358"/>
                </a:lnTo>
                <a:lnTo>
                  <a:pt x="11204" y="3360"/>
                </a:lnTo>
                <a:lnTo>
                  <a:pt x="11198" y="3362"/>
                </a:lnTo>
                <a:lnTo>
                  <a:pt x="11192" y="3366"/>
                </a:lnTo>
                <a:lnTo>
                  <a:pt x="11190" y="3370"/>
                </a:lnTo>
                <a:lnTo>
                  <a:pt x="11190" y="3374"/>
                </a:lnTo>
                <a:close/>
                <a:moveTo>
                  <a:pt x="11324" y="3298"/>
                </a:moveTo>
                <a:lnTo>
                  <a:pt x="11324" y="3298"/>
                </a:lnTo>
                <a:lnTo>
                  <a:pt x="11320" y="3302"/>
                </a:lnTo>
                <a:lnTo>
                  <a:pt x="11318" y="3306"/>
                </a:lnTo>
                <a:lnTo>
                  <a:pt x="11318" y="3310"/>
                </a:lnTo>
                <a:lnTo>
                  <a:pt x="11318" y="3314"/>
                </a:lnTo>
                <a:lnTo>
                  <a:pt x="11314" y="3324"/>
                </a:lnTo>
                <a:lnTo>
                  <a:pt x="11314" y="3328"/>
                </a:lnTo>
                <a:lnTo>
                  <a:pt x="11314" y="3330"/>
                </a:lnTo>
                <a:lnTo>
                  <a:pt x="11318" y="3328"/>
                </a:lnTo>
                <a:lnTo>
                  <a:pt x="11318" y="3324"/>
                </a:lnTo>
                <a:lnTo>
                  <a:pt x="11320" y="3318"/>
                </a:lnTo>
                <a:lnTo>
                  <a:pt x="11322" y="3314"/>
                </a:lnTo>
                <a:lnTo>
                  <a:pt x="11324" y="3308"/>
                </a:lnTo>
                <a:lnTo>
                  <a:pt x="11326" y="3304"/>
                </a:lnTo>
                <a:lnTo>
                  <a:pt x="11326" y="3300"/>
                </a:lnTo>
                <a:lnTo>
                  <a:pt x="11324" y="3298"/>
                </a:lnTo>
                <a:close/>
                <a:moveTo>
                  <a:pt x="11190" y="3314"/>
                </a:moveTo>
                <a:lnTo>
                  <a:pt x="11190" y="3314"/>
                </a:lnTo>
                <a:lnTo>
                  <a:pt x="11192" y="3314"/>
                </a:lnTo>
                <a:lnTo>
                  <a:pt x="11196" y="3314"/>
                </a:lnTo>
                <a:lnTo>
                  <a:pt x="11200" y="3312"/>
                </a:lnTo>
                <a:lnTo>
                  <a:pt x="11198" y="3308"/>
                </a:lnTo>
                <a:lnTo>
                  <a:pt x="11194" y="3306"/>
                </a:lnTo>
                <a:lnTo>
                  <a:pt x="11192" y="3308"/>
                </a:lnTo>
                <a:lnTo>
                  <a:pt x="11190" y="3312"/>
                </a:lnTo>
                <a:lnTo>
                  <a:pt x="11190" y="3314"/>
                </a:lnTo>
                <a:close/>
                <a:moveTo>
                  <a:pt x="11180" y="3298"/>
                </a:moveTo>
                <a:lnTo>
                  <a:pt x="11180" y="3298"/>
                </a:lnTo>
                <a:lnTo>
                  <a:pt x="11182" y="3300"/>
                </a:lnTo>
                <a:lnTo>
                  <a:pt x="11184" y="3298"/>
                </a:lnTo>
                <a:lnTo>
                  <a:pt x="11184" y="3294"/>
                </a:lnTo>
                <a:lnTo>
                  <a:pt x="11184" y="3292"/>
                </a:lnTo>
                <a:lnTo>
                  <a:pt x="11182" y="3292"/>
                </a:lnTo>
                <a:lnTo>
                  <a:pt x="11180" y="3294"/>
                </a:lnTo>
                <a:lnTo>
                  <a:pt x="11180" y="3298"/>
                </a:lnTo>
                <a:close/>
                <a:moveTo>
                  <a:pt x="11186" y="3286"/>
                </a:moveTo>
                <a:lnTo>
                  <a:pt x="11186" y="3286"/>
                </a:lnTo>
                <a:lnTo>
                  <a:pt x="11184" y="3288"/>
                </a:lnTo>
                <a:lnTo>
                  <a:pt x="11186" y="3290"/>
                </a:lnTo>
                <a:lnTo>
                  <a:pt x="11190" y="3296"/>
                </a:lnTo>
                <a:lnTo>
                  <a:pt x="11192" y="3296"/>
                </a:lnTo>
                <a:lnTo>
                  <a:pt x="11192" y="3294"/>
                </a:lnTo>
                <a:lnTo>
                  <a:pt x="11190" y="3288"/>
                </a:lnTo>
                <a:lnTo>
                  <a:pt x="11188" y="3286"/>
                </a:lnTo>
                <a:lnTo>
                  <a:pt x="11186" y="3286"/>
                </a:lnTo>
                <a:close/>
                <a:moveTo>
                  <a:pt x="11198" y="3196"/>
                </a:moveTo>
                <a:lnTo>
                  <a:pt x="11198" y="3196"/>
                </a:lnTo>
                <a:lnTo>
                  <a:pt x="11196" y="3198"/>
                </a:lnTo>
                <a:lnTo>
                  <a:pt x="11196" y="3200"/>
                </a:lnTo>
                <a:lnTo>
                  <a:pt x="11198" y="3204"/>
                </a:lnTo>
                <a:lnTo>
                  <a:pt x="11202" y="3206"/>
                </a:lnTo>
                <a:lnTo>
                  <a:pt x="11202" y="3204"/>
                </a:lnTo>
                <a:lnTo>
                  <a:pt x="11202" y="3202"/>
                </a:lnTo>
                <a:lnTo>
                  <a:pt x="11200" y="3198"/>
                </a:lnTo>
                <a:lnTo>
                  <a:pt x="11198" y="3196"/>
                </a:lnTo>
                <a:close/>
                <a:moveTo>
                  <a:pt x="11290" y="3284"/>
                </a:moveTo>
                <a:lnTo>
                  <a:pt x="11290" y="3284"/>
                </a:lnTo>
                <a:lnTo>
                  <a:pt x="11288" y="3288"/>
                </a:lnTo>
                <a:lnTo>
                  <a:pt x="11286" y="3292"/>
                </a:lnTo>
                <a:lnTo>
                  <a:pt x="11288" y="3296"/>
                </a:lnTo>
                <a:lnTo>
                  <a:pt x="11290" y="3296"/>
                </a:lnTo>
                <a:lnTo>
                  <a:pt x="11292" y="3296"/>
                </a:lnTo>
                <a:lnTo>
                  <a:pt x="11294" y="3292"/>
                </a:lnTo>
                <a:lnTo>
                  <a:pt x="11296" y="3286"/>
                </a:lnTo>
                <a:lnTo>
                  <a:pt x="11294" y="3284"/>
                </a:lnTo>
                <a:lnTo>
                  <a:pt x="11292" y="3282"/>
                </a:lnTo>
                <a:lnTo>
                  <a:pt x="11290" y="3284"/>
                </a:lnTo>
                <a:close/>
                <a:moveTo>
                  <a:pt x="11268" y="3290"/>
                </a:moveTo>
                <a:lnTo>
                  <a:pt x="11268" y="3290"/>
                </a:lnTo>
                <a:lnTo>
                  <a:pt x="11266" y="3288"/>
                </a:lnTo>
                <a:lnTo>
                  <a:pt x="11264" y="3286"/>
                </a:lnTo>
                <a:lnTo>
                  <a:pt x="11260" y="3286"/>
                </a:lnTo>
                <a:lnTo>
                  <a:pt x="11258" y="3288"/>
                </a:lnTo>
                <a:lnTo>
                  <a:pt x="11260" y="3290"/>
                </a:lnTo>
                <a:lnTo>
                  <a:pt x="11264" y="3296"/>
                </a:lnTo>
                <a:lnTo>
                  <a:pt x="11266" y="3296"/>
                </a:lnTo>
                <a:lnTo>
                  <a:pt x="11268" y="3294"/>
                </a:lnTo>
                <a:lnTo>
                  <a:pt x="11268" y="3290"/>
                </a:lnTo>
                <a:close/>
                <a:moveTo>
                  <a:pt x="11210" y="3328"/>
                </a:moveTo>
                <a:lnTo>
                  <a:pt x="11210" y="3328"/>
                </a:lnTo>
                <a:lnTo>
                  <a:pt x="11212" y="3326"/>
                </a:lnTo>
                <a:lnTo>
                  <a:pt x="11206" y="3326"/>
                </a:lnTo>
                <a:lnTo>
                  <a:pt x="11206" y="3328"/>
                </a:lnTo>
                <a:lnTo>
                  <a:pt x="11208" y="3330"/>
                </a:lnTo>
                <a:lnTo>
                  <a:pt x="11210" y="3328"/>
                </a:lnTo>
                <a:close/>
                <a:moveTo>
                  <a:pt x="11204" y="3142"/>
                </a:moveTo>
                <a:lnTo>
                  <a:pt x="11204" y="3142"/>
                </a:lnTo>
                <a:lnTo>
                  <a:pt x="11206" y="3140"/>
                </a:lnTo>
                <a:lnTo>
                  <a:pt x="11206" y="3136"/>
                </a:lnTo>
                <a:lnTo>
                  <a:pt x="11204" y="3132"/>
                </a:lnTo>
                <a:lnTo>
                  <a:pt x="11200" y="3130"/>
                </a:lnTo>
                <a:lnTo>
                  <a:pt x="11198" y="3130"/>
                </a:lnTo>
                <a:lnTo>
                  <a:pt x="11198" y="3134"/>
                </a:lnTo>
                <a:lnTo>
                  <a:pt x="11200" y="3138"/>
                </a:lnTo>
                <a:lnTo>
                  <a:pt x="11204" y="3142"/>
                </a:lnTo>
                <a:close/>
                <a:moveTo>
                  <a:pt x="11018" y="4302"/>
                </a:moveTo>
                <a:lnTo>
                  <a:pt x="11018" y="4302"/>
                </a:lnTo>
                <a:lnTo>
                  <a:pt x="11016" y="4304"/>
                </a:lnTo>
                <a:lnTo>
                  <a:pt x="11016" y="4308"/>
                </a:lnTo>
                <a:lnTo>
                  <a:pt x="11020" y="4318"/>
                </a:lnTo>
                <a:lnTo>
                  <a:pt x="11022" y="4324"/>
                </a:lnTo>
                <a:lnTo>
                  <a:pt x="11024" y="4324"/>
                </a:lnTo>
                <a:lnTo>
                  <a:pt x="11026" y="4320"/>
                </a:lnTo>
                <a:lnTo>
                  <a:pt x="11024" y="4314"/>
                </a:lnTo>
                <a:lnTo>
                  <a:pt x="11022" y="4304"/>
                </a:lnTo>
                <a:lnTo>
                  <a:pt x="11020" y="4302"/>
                </a:lnTo>
                <a:lnTo>
                  <a:pt x="11018" y="4302"/>
                </a:lnTo>
                <a:close/>
                <a:moveTo>
                  <a:pt x="11110" y="4376"/>
                </a:moveTo>
                <a:lnTo>
                  <a:pt x="11110" y="4376"/>
                </a:lnTo>
                <a:lnTo>
                  <a:pt x="11112" y="4378"/>
                </a:lnTo>
                <a:lnTo>
                  <a:pt x="11116" y="4376"/>
                </a:lnTo>
                <a:lnTo>
                  <a:pt x="11120" y="4372"/>
                </a:lnTo>
                <a:lnTo>
                  <a:pt x="11122" y="4366"/>
                </a:lnTo>
                <a:lnTo>
                  <a:pt x="11122" y="4362"/>
                </a:lnTo>
                <a:lnTo>
                  <a:pt x="11120" y="4360"/>
                </a:lnTo>
                <a:lnTo>
                  <a:pt x="11118" y="4358"/>
                </a:lnTo>
                <a:lnTo>
                  <a:pt x="11116" y="4356"/>
                </a:lnTo>
                <a:lnTo>
                  <a:pt x="11114" y="4352"/>
                </a:lnTo>
                <a:lnTo>
                  <a:pt x="11112" y="4350"/>
                </a:lnTo>
                <a:lnTo>
                  <a:pt x="11110" y="4352"/>
                </a:lnTo>
                <a:lnTo>
                  <a:pt x="11110" y="4360"/>
                </a:lnTo>
                <a:lnTo>
                  <a:pt x="11110" y="4368"/>
                </a:lnTo>
                <a:lnTo>
                  <a:pt x="11108" y="4370"/>
                </a:lnTo>
                <a:lnTo>
                  <a:pt x="11108" y="4372"/>
                </a:lnTo>
                <a:lnTo>
                  <a:pt x="11110" y="4376"/>
                </a:lnTo>
                <a:close/>
                <a:moveTo>
                  <a:pt x="11116" y="4478"/>
                </a:moveTo>
                <a:lnTo>
                  <a:pt x="11116" y="4478"/>
                </a:lnTo>
                <a:lnTo>
                  <a:pt x="11118" y="4480"/>
                </a:lnTo>
                <a:lnTo>
                  <a:pt x="11120" y="4484"/>
                </a:lnTo>
                <a:lnTo>
                  <a:pt x="11122" y="4490"/>
                </a:lnTo>
                <a:lnTo>
                  <a:pt x="11122" y="4494"/>
                </a:lnTo>
                <a:lnTo>
                  <a:pt x="11122" y="4498"/>
                </a:lnTo>
                <a:lnTo>
                  <a:pt x="11122" y="4500"/>
                </a:lnTo>
                <a:lnTo>
                  <a:pt x="11120" y="4504"/>
                </a:lnTo>
                <a:lnTo>
                  <a:pt x="11120" y="4506"/>
                </a:lnTo>
                <a:lnTo>
                  <a:pt x="11122" y="4508"/>
                </a:lnTo>
                <a:lnTo>
                  <a:pt x="11126" y="4508"/>
                </a:lnTo>
                <a:lnTo>
                  <a:pt x="11128" y="4506"/>
                </a:lnTo>
                <a:lnTo>
                  <a:pt x="11128" y="4504"/>
                </a:lnTo>
                <a:lnTo>
                  <a:pt x="11130" y="4504"/>
                </a:lnTo>
                <a:lnTo>
                  <a:pt x="11134" y="4506"/>
                </a:lnTo>
                <a:lnTo>
                  <a:pt x="11136" y="4514"/>
                </a:lnTo>
                <a:lnTo>
                  <a:pt x="11136" y="4518"/>
                </a:lnTo>
                <a:lnTo>
                  <a:pt x="11136" y="4522"/>
                </a:lnTo>
                <a:lnTo>
                  <a:pt x="11134" y="4528"/>
                </a:lnTo>
                <a:lnTo>
                  <a:pt x="11136" y="4530"/>
                </a:lnTo>
                <a:lnTo>
                  <a:pt x="11136" y="4534"/>
                </a:lnTo>
                <a:lnTo>
                  <a:pt x="11136" y="4538"/>
                </a:lnTo>
                <a:lnTo>
                  <a:pt x="11134" y="4542"/>
                </a:lnTo>
                <a:lnTo>
                  <a:pt x="11136" y="4544"/>
                </a:lnTo>
                <a:lnTo>
                  <a:pt x="11144" y="4548"/>
                </a:lnTo>
                <a:lnTo>
                  <a:pt x="11146" y="4550"/>
                </a:lnTo>
                <a:lnTo>
                  <a:pt x="11146" y="4548"/>
                </a:lnTo>
                <a:lnTo>
                  <a:pt x="11146" y="4544"/>
                </a:lnTo>
                <a:lnTo>
                  <a:pt x="11144" y="4538"/>
                </a:lnTo>
                <a:lnTo>
                  <a:pt x="11144" y="4534"/>
                </a:lnTo>
                <a:lnTo>
                  <a:pt x="11146" y="4534"/>
                </a:lnTo>
                <a:lnTo>
                  <a:pt x="11148" y="4536"/>
                </a:lnTo>
                <a:lnTo>
                  <a:pt x="11148" y="4542"/>
                </a:lnTo>
                <a:lnTo>
                  <a:pt x="11152" y="4548"/>
                </a:lnTo>
                <a:lnTo>
                  <a:pt x="11154" y="4552"/>
                </a:lnTo>
                <a:lnTo>
                  <a:pt x="11158" y="4554"/>
                </a:lnTo>
                <a:lnTo>
                  <a:pt x="11158" y="4552"/>
                </a:lnTo>
                <a:lnTo>
                  <a:pt x="11154" y="4544"/>
                </a:lnTo>
                <a:lnTo>
                  <a:pt x="11154" y="4542"/>
                </a:lnTo>
                <a:lnTo>
                  <a:pt x="11154" y="4540"/>
                </a:lnTo>
                <a:lnTo>
                  <a:pt x="11156" y="4538"/>
                </a:lnTo>
                <a:lnTo>
                  <a:pt x="11158" y="4536"/>
                </a:lnTo>
                <a:lnTo>
                  <a:pt x="11156" y="4532"/>
                </a:lnTo>
                <a:lnTo>
                  <a:pt x="11154" y="4528"/>
                </a:lnTo>
                <a:lnTo>
                  <a:pt x="11154" y="4524"/>
                </a:lnTo>
                <a:lnTo>
                  <a:pt x="11152" y="4522"/>
                </a:lnTo>
                <a:lnTo>
                  <a:pt x="11150" y="4518"/>
                </a:lnTo>
                <a:lnTo>
                  <a:pt x="11148" y="4516"/>
                </a:lnTo>
                <a:lnTo>
                  <a:pt x="11148" y="4512"/>
                </a:lnTo>
                <a:lnTo>
                  <a:pt x="11148" y="4504"/>
                </a:lnTo>
                <a:lnTo>
                  <a:pt x="11148" y="4496"/>
                </a:lnTo>
                <a:lnTo>
                  <a:pt x="11146" y="4492"/>
                </a:lnTo>
                <a:lnTo>
                  <a:pt x="11144" y="4490"/>
                </a:lnTo>
                <a:lnTo>
                  <a:pt x="11144" y="4488"/>
                </a:lnTo>
                <a:lnTo>
                  <a:pt x="11144" y="4486"/>
                </a:lnTo>
                <a:lnTo>
                  <a:pt x="11144" y="4484"/>
                </a:lnTo>
                <a:lnTo>
                  <a:pt x="11140" y="4482"/>
                </a:lnTo>
                <a:lnTo>
                  <a:pt x="11136" y="4484"/>
                </a:lnTo>
                <a:lnTo>
                  <a:pt x="11134" y="4486"/>
                </a:lnTo>
                <a:lnTo>
                  <a:pt x="11132" y="4488"/>
                </a:lnTo>
                <a:lnTo>
                  <a:pt x="11128" y="4486"/>
                </a:lnTo>
                <a:lnTo>
                  <a:pt x="11122" y="4480"/>
                </a:lnTo>
                <a:lnTo>
                  <a:pt x="11120" y="4476"/>
                </a:lnTo>
                <a:lnTo>
                  <a:pt x="11116" y="4478"/>
                </a:lnTo>
                <a:close/>
                <a:moveTo>
                  <a:pt x="11048" y="4532"/>
                </a:moveTo>
                <a:lnTo>
                  <a:pt x="11048" y="4532"/>
                </a:lnTo>
                <a:lnTo>
                  <a:pt x="11050" y="4530"/>
                </a:lnTo>
                <a:lnTo>
                  <a:pt x="11054" y="4526"/>
                </a:lnTo>
                <a:lnTo>
                  <a:pt x="11056" y="4522"/>
                </a:lnTo>
                <a:lnTo>
                  <a:pt x="11054" y="4518"/>
                </a:lnTo>
                <a:lnTo>
                  <a:pt x="11052" y="4516"/>
                </a:lnTo>
                <a:lnTo>
                  <a:pt x="11050" y="4518"/>
                </a:lnTo>
                <a:lnTo>
                  <a:pt x="11048" y="4522"/>
                </a:lnTo>
                <a:lnTo>
                  <a:pt x="11048" y="4524"/>
                </a:lnTo>
                <a:lnTo>
                  <a:pt x="11048" y="4526"/>
                </a:lnTo>
                <a:lnTo>
                  <a:pt x="11046" y="4528"/>
                </a:lnTo>
                <a:lnTo>
                  <a:pt x="11046" y="4530"/>
                </a:lnTo>
                <a:lnTo>
                  <a:pt x="11048" y="4532"/>
                </a:lnTo>
                <a:close/>
                <a:moveTo>
                  <a:pt x="11128" y="4478"/>
                </a:moveTo>
                <a:lnTo>
                  <a:pt x="11128" y="4478"/>
                </a:lnTo>
                <a:lnTo>
                  <a:pt x="11130" y="4478"/>
                </a:lnTo>
                <a:lnTo>
                  <a:pt x="11130" y="4474"/>
                </a:lnTo>
                <a:lnTo>
                  <a:pt x="11128" y="4470"/>
                </a:lnTo>
                <a:lnTo>
                  <a:pt x="11124" y="4468"/>
                </a:lnTo>
                <a:lnTo>
                  <a:pt x="11122" y="4470"/>
                </a:lnTo>
                <a:lnTo>
                  <a:pt x="11122" y="4474"/>
                </a:lnTo>
                <a:lnTo>
                  <a:pt x="11124" y="4476"/>
                </a:lnTo>
                <a:lnTo>
                  <a:pt x="11128" y="4478"/>
                </a:lnTo>
                <a:close/>
                <a:moveTo>
                  <a:pt x="11174" y="4512"/>
                </a:moveTo>
                <a:lnTo>
                  <a:pt x="11174" y="4512"/>
                </a:lnTo>
                <a:lnTo>
                  <a:pt x="11172" y="4514"/>
                </a:lnTo>
                <a:lnTo>
                  <a:pt x="11174" y="4516"/>
                </a:lnTo>
                <a:lnTo>
                  <a:pt x="11176" y="4518"/>
                </a:lnTo>
                <a:lnTo>
                  <a:pt x="11178" y="4518"/>
                </a:lnTo>
                <a:lnTo>
                  <a:pt x="11180" y="4516"/>
                </a:lnTo>
                <a:lnTo>
                  <a:pt x="11178" y="4514"/>
                </a:lnTo>
                <a:lnTo>
                  <a:pt x="11176" y="4512"/>
                </a:lnTo>
                <a:lnTo>
                  <a:pt x="11174" y="4512"/>
                </a:lnTo>
                <a:close/>
                <a:moveTo>
                  <a:pt x="11094" y="4488"/>
                </a:moveTo>
                <a:lnTo>
                  <a:pt x="11094" y="4488"/>
                </a:lnTo>
                <a:lnTo>
                  <a:pt x="11092" y="4490"/>
                </a:lnTo>
                <a:lnTo>
                  <a:pt x="11092" y="4492"/>
                </a:lnTo>
                <a:lnTo>
                  <a:pt x="11094" y="4494"/>
                </a:lnTo>
                <a:lnTo>
                  <a:pt x="11096" y="4496"/>
                </a:lnTo>
                <a:lnTo>
                  <a:pt x="11096" y="4494"/>
                </a:lnTo>
                <a:lnTo>
                  <a:pt x="11096" y="4490"/>
                </a:lnTo>
                <a:lnTo>
                  <a:pt x="11096" y="4488"/>
                </a:lnTo>
                <a:lnTo>
                  <a:pt x="11094" y="4488"/>
                </a:lnTo>
                <a:close/>
                <a:moveTo>
                  <a:pt x="11036" y="4720"/>
                </a:moveTo>
                <a:lnTo>
                  <a:pt x="11036" y="4720"/>
                </a:lnTo>
                <a:lnTo>
                  <a:pt x="11034" y="4716"/>
                </a:lnTo>
                <a:lnTo>
                  <a:pt x="11026" y="4712"/>
                </a:lnTo>
                <a:lnTo>
                  <a:pt x="11024" y="4712"/>
                </a:lnTo>
                <a:lnTo>
                  <a:pt x="11020" y="4712"/>
                </a:lnTo>
                <a:lnTo>
                  <a:pt x="11018" y="4714"/>
                </a:lnTo>
                <a:lnTo>
                  <a:pt x="11018" y="4718"/>
                </a:lnTo>
                <a:lnTo>
                  <a:pt x="11020" y="4724"/>
                </a:lnTo>
                <a:lnTo>
                  <a:pt x="11022" y="4726"/>
                </a:lnTo>
                <a:lnTo>
                  <a:pt x="11024" y="4726"/>
                </a:lnTo>
                <a:lnTo>
                  <a:pt x="11028" y="4726"/>
                </a:lnTo>
                <a:lnTo>
                  <a:pt x="11034" y="4724"/>
                </a:lnTo>
                <a:lnTo>
                  <a:pt x="11036" y="4720"/>
                </a:lnTo>
                <a:close/>
                <a:moveTo>
                  <a:pt x="10980" y="4746"/>
                </a:moveTo>
                <a:lnTo>
                  <a:pt x="10980" y="4746"/>
                </a:lnTo>
                <a:lnTo>
                  <a:pt x="10978" y="4750"/>
                </a:lnTo>
                <a:lnTo>
                  <a:pt x="10980" y="4752"/>
                </a:lnTo>
                <a:lnTo>
                  <a:pt x="10982" y="4752"/>
                </a:lnTo>
                <a:lnTo>
                  <a:pt x="10988" y="4752"/>
                </a:lnTo>
                <a:lnTo>
                  <a:pt x="10992" y="4752"/>
                </a:lnTo>
                <a:lnTo>
                  <a:pt x="10996" y="4752"/>
                </a:lnTo>
                <a:lnTo>
                  <a:pt x="11000" y="4750"/>
                </a:lnTo>
                <a:lnTo>
                  <a:pt x="11000" y="4748"/>
                </a:lnTo>
                <a:lnTo>
                  <a:pt x="10998" y="4746"/>
                </a:lnTo>
                <a:lnTo>
                  <a:pt x="10994" y="4744"/>
                </a:lnTo>
                <a:lnTo>
                  <a:pt x="10992" y="4740"/>
                </a:lnTo>
                <a:lnTo>
                  <a:pt x="10988" y="4740"/>
                </a:lnTo>
                <a:lnTo>
                  <a:pt x="10986" y="4740"/>
                </a:lnTo>
                <a:lnTo>
                  <a:pt x="10984" y="4742"/>
                </a:lnTo>
                <a:lnTo>
                  <a:pt x="10980" y="4746"/>
                </a:lnTo>
                <a:close/>
                <a:moveTo>
                  <a:pt x="11090" y="4588"/>
                </a:moveTo>
                <a:lnTo>
                  <a:pt x="11090" y="4588"/>
                </a:lnTo>
                <a:lnTo>
                  <a:pt x="11088" y="4590"/>
                </a:lnTo>
                <a:lnTo>
                  <a:pt x="11084" y="4590"/>
                </a:lnTo>
                <a:lnTo>
                  <a:pt x="11084" y="4592"/>
                </a:lnTo>
                <a:lnTo>
                  <a:pt x="11086" y="4594"/>
                </a:lnTo>
                <a:lnTo>
                  <a:pt x="11090" y="4596"/>
                </a:lnTo>
                <a:lnTo>
                  <a:pt x="11092" y="4596"/>
                </a:lnTo>
                <a:lnTo>
                  <a:pt x="11094" y="4592"/>
                </a:lnTo>
                <a:lnTo>
                  <a:pt x="11094" y="4590"/>
                </a:lnTo>
                <a:lnTo>
                  <a:pt x="11092" y="4588"/>
                </a:lnTo>
                <a:lnTo>
                  <a:pt x="11090" y="4588"/>
                </a:lnTo>
                <a:close/>
                <a:moveTo>
                  <a:pt x="11132" y="4588"/>
                </a:moveTo>
                <a:lnTo>
                  <a:pt x="11132" y="4588"/>
                </a:lnTo>
                <a:lnTo>
                  <a:pt x="11130" y="4592"/>
                </a:lnTo>
                <a:lnTo>
                  <a:pt x="11132" y="4594"/>
                </a:lnTo>
                <a:lnTo>
                  <a:pt x="11134" y="4596"/>
                </a:lnTo>
                <a:lnTo>
                  <a:pt x="11138" y="4596"/>
                </a:lnTo>
                <a:lnTo>
                  <a:pt x="11140" y="4594"/>
                </a:lnTo>
                <a:lnTo>
                  <a:pt x="11138" y="4590"/>
                </a:lnTo>
                <a:lnTo>
                  <a:pt x="11134" y="4588"/>
                </a:lnTo>
                <a:lnTo>
                  <a:pt x="11132" y="4588"/>
                </a:lnTo>
                <a:close/>
                <a:moveTo>
                  <a:pt x="11030" y="4434"/>
                </a:moveTo>
                <a:lnTo>
                  <a:pt x="11030" y="4434"/>
                </a:lnTo>
                <a:lnTo>
                  <a:pt x="11032" y="4424"/>
                </a:lnTo>
                <a:lnTo>
                  <a:pt x="11030" y="4422"/>
                </a:lnTo>
                <a:lnTo>
                  <a:pt x="11026" y="4422"/>
                </a:lnTo>
                <a:lnTo>
                  <a:pt x="11024" y="4424"/>
                </a:lnTo>
                <a:lnTo>
                  <a:pt x="11024" y="4426"/>
                </a:lnTo>
                <a:lnTo>
                  <a:pt x="11026" y="4430"/>
                </a:lnTo>
                <a:lnTo>
                  <a:pt x="11022" y="4436"/>
                </a:lnTo>
                <a:lnTo>
                  <a:pt x="11022" y="4440"/>
                </a:lnTo>
                <a:lnTo>
                  <a:pt x="11024" y="4442"/>
                </a:lnTo>
                <a:lnTo>
                  <a:pt x="11028" y="4440"/>
                </a:lnTo>
                <a:lnTo>
                  <a:pt x="11030" y="4434"/>
                </a:lnTo>
                <a:close/>
                <a:moveTo>
                  <a:pt x="11026" y="4392"/>
                </a:moveTo>
                <a:lnTo>
                  <a:pt x="11026" y="4392"/>
                </a:lnTo>
                <a:lnTo>
                  <a:pt x="11028" y="4390"/>
                </a:lnTo>
                <a:lnTo>
                  <a:pt x="11030" y="4384"/>
                </a:lnTo>
                <a:lnTo>
                  <a:pt x="11028" y="4380"/>
                </a:lnTo>
                <a:lnTo>
                  <a:pt x="11026" y="4378"/>
                </a:lnTo>
                <a:lnTo>
                  <a:pt x="11024" y="4378"/>
                </a:lnTo>
                <a:lnTo>
                  <a:pt x="11020" y="4376"/>
                </a:lnTo>
                <a:lnTo>
                  <a:pt x="11018" y="4378"/>
                </a:lnTo>
                <a:lnTo>
                  <a:pt x="11018" y="4384"/>
                </a:lnTo>
                <a:lnTo>
                  <a:pt x="11018" y="4388"/>
                </a:lnTo>
                <a:lnTo>
                  <a:pt x="11020" y="4392"/>
                </a:lnTo>
                <a:lnTo>
                  <a:pt x="11024" y="4392"/>
                </a:lnTo>
                <a:lnTo>
                  <a:pt x="11026" y="4392"/>
                </a:lnTo>
                <a:close/>
                <a:moveTo>
                  <a:pt x="11052" y="4436"/>
                </a:moveTo>
                <a:lnTo>
                  <a:pt x="11052" y="4436"/>
                </a:lnTo>
                <a:lnTo>
                  <a:pt x="11052" y="4432"/>
                </a:lnTo>
                <a:lnTo>
                  <a:pt x="11050" y="4428"/>
                </a:lnTo>
                <a:lnTo>
                  <a:pt x="11046" y="4428"/>
                </a:lnTo>
                <a:lnTo>
                  <a:pt x="11042" y="4430"/>
                </a:lnTo>
                <a:lnTo>
                  <a:pt x="11042" y="4432"/>
                </a:lnTo>
                <a:lnTo>
                  <a:pt x="11042" y="4434"/>
                </a:lnTo>
                <a:lnTo>
                  <a:pt x="11044" y="4436"/>
                </a:lnTo>
                <a:lnTo>
                  <a:pt x="11048" y="4440"/>
                </a:lnTo>
                <a:lnTo>
                  <a:pt x="11050" y="4440"/>
                </a:lnTo>
                <a:lnTo>
                  <a:pt x="11052" y="4436"/>
                </a:lnTo>
                <a:close/>
                <a:moveTo>
                  <a:pt x="11074" y="4410"/>
                </a:moveTo>
                <a:lnTo>
                  <a:pt x="11074" y="4410"/>
                </a:lnTo>
                <a:lnTo>
                  <a:pt x="11072" y="4406"/>
                </a:lnTo>
                <a:lnTo>
                  <a:pt x="11070" y="4402"/>
                </a:lnTo>
                <a:lnTo>
                  <a:pt x="11066" y="4398"/>
                </a:lnTo>
                <a:lnTo>
                  <a:pt x="11064" y="4398"/>
                </a:lnTo>
                <a:lnTo>
                  <a:pt x="11062" y="4400"/>
                </a:lnTo>
                <a:lnTo>
                  <a:pt x="11062" y="4402"/>
                </a:lnTo>
                <a:lnTo>
                  <a:pt x="11066" y="4406"/>
                </a:lnTo>
                <a:lnTo>
                  <a:pt x="11068" y="4410"/>
                </a:lnTo>
                <a:lnTo>
                  <a:pt x="11072" y="4414"/>
                </a:lnTo>
                <a:lnTo>
                  <a:pt x="11078" y="4420"/>
                </a:lnTo>
                <a:lnTo>
                  <a:pt x="11080" y="4420"/>
                </a:lnTo>
                <a:lnTo>
                  <a:pt x="11080" y="4418"/>
                </a:lnTo>
                <a:lnTo>
                  <a:pt x="11078" y="4416"/>
                </a:lnTo>
                <a:lnTo>
                  <a:pt x="11076" y="4412"/>
                </a:lnTo>
                <a:lnTo>
                  <a:pt x="11074" y="4410"/>
                </a:lnTo>
                <a:close/>
                <a:moveTo>
                  <a:pt x="11098" y="4436"/>
                </a:moveTo>
                <a:lnTo>
                  <a:pt x="11098" y="4436"/>
                </a:lnTo>
                <a:lnTo>
                  <a:pt x="11098" y="4434"/>
                </a:lnTo>
                <a:lnTo>
                  <a:pt x="11096" y="4428"/>
                </a:lnTo>
                <a:lnTo>
                  <a:pt x="11092" y="4422"/>
                </a:lnTo>
                <a:lnTo>
                  <a:pt x="11090" y="4420"/>
                </a:lnTo>
                <a:lnTo>
                  <a:pt x="11088" y="4422"/>
                </a:lnTo>
                <a:lnTo>
                  <a:pt x="11090" y="4424"/>
                </a:lnTo>
                <a:lnTo>
                  <a:pt x="11092" y="4430"/>
                </a:lnTo>
                <a:lnTo>
                  <a:pt x="11098" y="4436"/>
                </a:lnTo>
                <a:close/>
                <a:moveTo>
                  <a:pt x="10946" y="4524"/>
                </a:moveTo>
                <a:lnTo>
                  <a:pt x="10946" y="4524"/>
                </a:lnTo>
                <a:lnTo>
                  <a:pt x="10946" y="4522"/>
                </a:lnTo>
                <a:lnTo>
                  <a:pt x="10944" y="4520"/>
                </a:lnTo>
                <a:lnTo>
                  <a:pt x="10940" y="4520"/>
                </a:lnTo>
                <a:lnTo>
                  <a:pt x="10936" y="4526"/>
                </a:lnTo>
                <a:lnTo>
                  <a:pt x="10936" y="4530"/>
                </a:lnTo>
                <a:lnTo>
                  <a:pt x="10940" y="4528"/>
                </a:lnTo>
                <a:lnTo>
                  <a:pt x="10946" y="4524"/>
                </a:lnTo>
                <a:close/>
                <a:moveTo>
                  <a:pt x="11172" y="4532"/>
                </a:moveTo>
                <a:lnTo>
                  <a:pt x="11172" y="4532"/>
                </a:lnTo>
                <a:lnTo>
                  <a:pt x="11172" y="4530"/>
                </a:lnTo>
                <a:lnTo>
                  <a:pt x="11170" y="4528"/>
                </a:lnTo>
                <a:lnTo>
                  <a:pt x="11168" y="4534"/>
                </a:lnTo>
                <a:lnTo>
                  <a:pt x="11166" y="4544"/>
                </a:lnTo>
                <a:lnTo>
                  <a:pt x="11168" y="4550"/>
                </a:lnTo>
                <a:lnTo>
                  <a:pt x="11170" y="4554"/>
                </a:lnTo>
                <a:lnTo>
                  <a:pt x="11174" y="4556"/>
                </a:lnTo>
                <a:lnTo>
                  <a:pt x="11174" y="4558"/>
                </a:lnTo>
                <a:lnTo>
                  <a:pt x="11176" y="4552"/>
                </a:lnTo>
                <a:lnTo>
                  <a:pt x="11172" y="4532"/>
                </a:lnTo>
                <a:close/>
                <a:moveTo>
                  <a:pt x="11186" y="4554"/>
                </a:moveTo>
                <a:lnTo>
                  <a:pt x="11186" y="4554"/>
                </a:lnTo>
                <a:lnTo>
                  <a:pt x="11184" y="4558"/>
                </a:lnTo>
                <a:lnTo>
                  <a:pt x="11184" y="4560"/>
                </a:lnTo>
                <a:lnTo>
                  <a:pt x="11186" y="4562"/>
                </a:lnTo>
                <a:lnTo>
                  <a:pt x="11188" y="4562"/>
                </a:lnTo>
                <a:lnTo>
                  <a:pt x="11192" y="4562"/>
                </a:lnTo>
                <a:lnTo>
                  <a:pt x="11192" y="4558"/>
                </a:lnTo>
                <a:lnTo>
                  <a:pt x="11192" y="4556"/>
                </a:lnTo>
                <a:lnTo>
                  <a:pt x="11188" y="4548"/>
                </a:lnTo>
                <a:lnTo>
                  <a:pt x="11186" y="4554"/>
                </a:lnTo>
                <a:close/>
                <a:moveTo>
                  <a:pt x="11082" y="4530"/>
                </a:moveTo>
                <a:lnTo>
                  <a:pt x="11082" y="4530"/>
                </a:lnTo>
                <a:lnTo>
                  <a:pt x="11086" y="4520"/>
                </a:lnTo>
                <a:lnTo>
                  <a:pt x="11086" y="4512"/>
                </a:lnTo>
                <a:lnTo>
                  <a:pt x="11086" y="4506"/>
                </a:lnTo>
                <a:lnTo>
                  <a:pt x="11084" y="4504"/>
                </a:lnTo>
                <a:lnTo>
                  <a:pt x="11082" y="4504"/>
                </a:lnTo>
                <a:lnTo>
                  <a:pt x="11078" y="4504"/>
                </a:lnTo>
                <a:lnTo>
                  <a:pt x="11076" y="4504"/>
                </a:lnTo>
                <a:lnTo>
                  <a:pt x="11072" y="4504"/>
                </a:lnTo>
                <a:lnTo>
                  <a:pt x="11068" y="4506"/>
                </a:lnTo>
                <a:lnTo>
                  <a:pt x="11064" y="4508"/>
                </a:lnTo>
                <a:lnTo>
                  <a:pt x="11064" y="4510"/>
                </a:lnTo>
                <a:lnTo>
                  <a:pt x="11064" y="4516"/>
                </a:lnTo>
                <a:lnTo>
                  <a:pt x="11064" y="4520"/>
                </a:lnTo>
                <a:lnTo>
                  <a:pt x="11062" y="4522"/>
                </a:lnTo>
                <a:lnTo>
                  <a:pt x="11060" y="4524"/>
                </a:lnTo>
                <a:lnTo>
                  <a:pt x="11058" y="4526"/>
                </a:lnTo>
                <a:lnTo>
                  <a:pt x="11058" y="4528"/>
                </a:lnTo>
                <a:lnTo>
                  <a:pt x="11060" y="4536"/>
                </a:lnTo>
                <a:lnTo>
                  <a:pt x="11062" y="4544"/>
                </a:lnTo>
                <a:lnTo>
                  <a:pt x="11060" y="4548"/>
                </a:lnTo>
                <a:lnTo>
                  <a:pt x="11056" y="4550"/>
                </a:lnTo>
                <a:lnTo>
                  <a:pt x="11052" y="4552"/>
                </a:lnTo>
                <a:lnTo>
                  <a:pt x="11050" y="4552"/>
                </a:lnTo>
                <a:lnTo>
                  <a:pt x="11046" y="4552"/>
                </a:lnTo>
                <a:lnTo>
                  <a:pt x="11044" y="4552"/>
                </a:lnTo>
                <a:lnTo>
                  <a:pt x="11040" y="4558"/>
                </a:lnTo>
                <a:lnTo>
                  <a:pt x="11040" y="4562"/>
                </a:lnTo>
                <a:lnTo>
                  <a:pt x="11044" y="4570"/>
                </a:lnTo>
                <a:lnTo>
                  <a:pt x="11050" y="4578"/>
                </a:lnTo>
                <a:lnTo>
                  <a:pt x="11054" y="4582"/>
                </a:lnTo>
                <a:lnTo>
                  <a:pt x="11058" y="4584"/>
                </a:lnTo>
                <a:lnTo>
                  <a:pt x="11062" y="4590"/>
                </a:lnTo>
                <a:lnTo>
                  <a:pt x="11064" y="4598"/>
                </a:lnTo>
                <a:lnTo>
                  <a:pt x="11066" y="4598"/>
                </a:lnTo>
                <a:lnTo>
                  <a:pt x="11068" y="4598"/>
                </a:lnTo>
                <a:lnTo>
                  <a:pt x="11072" y="4596"/>
                </a:lnTo>
                <a:lnTo>
                  <a:pt x="11076" y="4590"/>
                </a:lnTo>
                <a:lnTo>
                  <a:pt x="11078" y="4588"/>
                </a:lnTo>
                <a:lnTo>
                  <a:pt x="11078" y="4584"/>
                </a:lnTo>
                <a:lnTo>
                  <a:pt x="11074" y="4574"/>
                </a:lnTo>
                <a:lnTo>
                  <a:pt x="11072" y="4564"/>
                </a:lnTo>
                <a:lnTo>
                  <a:pt x="11072" y="4560"/>
                </a:lnTo>
                <a:lnTo>
                  <a:pt x="11074" y="4554"/>
                </a:lnTo>
                <a:lnTo>
                  <a:pt x="11076" y="4548"/>
                </a:lnTo>
                <a:lnTo>
                  <a:pt x="11076" y="4542"/>
                </a:lnTo>
                <a:lnTo>
                  <a:pt x="11078" y="4538"/>
                </a:lnTo>
                <a:lnTo>
                  <a:pt x="11082" y="4530"/>
                </a:lnTo>
                <a:close/>
                <a:moveTo>
                  <a:pt x="11084" y="4428"/>
                </a:moveTo>
                <a:lnTo>
                  <a:pt x="11084" y="4428"/>
                </a:lnTo>
                <a:lnTo>
                  <a:pt x="11082" y="4428"/>
                </a:lnTo>
                <a:lnTo>
                  <a:pt x="11078" y="4428"/>
                </a:lnTo>
                <a:lnTo>
                  <a:pt x="11076" y="4428"/>
                </a:lnTo>
                <a:lnTo>
                  <a:pt x="11076" y="4430"/>
                </a:lnTo>
                <a:lnTo>
                  <a:pt x="11076" y="4436"/>
                </a:lnTo>
                <a:lnTo>
                  <a:pt x="11076" y="4442"/>
                </a:lnTo>
                <a:lnTo>
                  <a:pt x="11070" y="4456"/>
                </a:lnTo>
                <a:lnTo>
                  <a:pt x="11070" y="4458"/>
                </a:lnTo>
                <a:lnTo>
                  <a:pt x="11072" y="4456"/>
                </a:lnTo>
                <a:lnTo>
                  <a:pt x="11076" y="4454"/>
                </a:lnTo>
                <a:lnTo>
                  <a:pt x="11084" y="4444"/>
                </a:lnTo>
                <a:lnTo>
                  <a:pt x="11086" y="4444"/>
                </a:lnTo>
                <a:lnTo>
                  <a:pt x="11088" y="4444"/>
                </a:lnTo>
                <a:lnTo>
                  <a:pt x="11090" y="4450"/>
                </a:lnTo>
                <a:lnTo>
                  <a:pt x="11094" y="4456"/>
                </a:lnTo>
                <a:lnTo>
                  <a:pt x="11094" y="4458"/>
                </a:lnTo>
                <a:lnTo>
                  <a:pt x="11096" y="4458"/>
                </a:lnTo>
                <a:lnTo>
                  <a:pt x="11102" y="4462"/>
                </a:lnTo>
                <a:lnTo>
                  <a:pt x="11106" y="4464"/>
                </a:lnTo>
                <a:lnTo>
                  <a:pt x="11110" y="4468"/>
                </a:lnTo>
                <a:lnTo>
                  <a:pt x="11108" y="4464"/>
                </a:lnTo>
                <a:lnTo>
                  <a:pt x="11106" y="4458"/>
                </a:lnTo>
                <a:lnTo>
                  <a:pt x="11104" y="4450"/>
                </a:lnTo>
                <a:lnTo>
                  <a:pt x="11102" y="4446"/>
                </a:lnTo>
                <a:lnTo>
                  <a:pt x="11098" y="4442"/>
                </a:lnTo>
                <a:lnTo>
                  <a:pt x="11094" y="4438"/>
                </a:lnTo>
                <a:lnTo>
                  <a:pt x="11090" y="4434"/>
                </a:lnTo>
                <a:lnTo>
                  <a:pt x="11086" y="4430"/>
                </a:lnTo>
                <a:lnTo>
                  <a:pt x="11084" y="4428"/>
                </a:lnTo>
                <a:close/>
                <a:moveTo>
                  <a:pt x="11108" y="4522"/>
                </a:moveTo>
                <a:lnTo>
                  <a:pt x="11108" y="4522"/>
                </a:lnTo>
                <a:lnTo>
                  <a:pt x="11108" y="4518"/>
                </a:lnTo>
                <a:lnTo>
                  <a:pt x="11108" y="4512"/>
                </a:lnTo>
                <a:lnTo>
                  <a:pt x="11110" y="4510"/>
                </a:lnTo>
                <a:lnTo>
                  <a:pt x="11110" y="4506"/>
                </a:lnTo>
                <a:lnTo>
                  <a:pt x="11108" y="4500"/>
                </a:lnTo>
                <a:lnTo>
                  <a:pt x="11108" y="4492"/>
                </a:lnTo>
                <a:lnTo>
                  <a:pt x="11108" y="4490"/>
                </a:lnTo>
                <a:lnTo>
                  <a:pt x="11106" y="4488"/>
                </a:lnTo>
                <a:lnTo>
                  <a:pt x="11104" y="4498"/>
                </a:lnTo>
                <a:lnTo>
                  <a:pt x="11098" y="4512"/>
                </a:lnTo>
                <a:lnTo>
                  <a:pt x="11096" y="4516"/>
                </a:lnTo>
                <a:lnTo>
                  <a:pt x="11094" y="4524"/>
                </a:lnTo>
                <a:lnTo>
                  <a:pt x="11092" y="4534"/>
                </a:lnTo>
                <a:lnTo>
                  <a:pt x="11088" y="4542"/>
                </a:lnTo>
                <a:lnTo>
                  <a:pt x="11084" y="4548"/>
                </a:lnTo>
                <a:lnTo>
                  <a:pt x="11082" y="4552"/>
                </a:lnTo>
                <a:lnTo>
                  <a:pt x="11080" y="4562"/>
                </a:lnTo>
                <a:lnTo>
                  <a:pt x="11078" y="4574"/>
                </a:lnTo>
                <a:lnTo>
                  <a:pt x="11080" y="4578"/>
                </a:lnTo>
                <a:lnTo>
                  <a:pt x="11080" y="4580"/>
                </a:lnTo>
                <a:lnTo>
                  <a:pt x="11080" y="4578"/>
                </a:lnTo>
                <a:lnTo>
                  <a:pt x="11084" y="4574"/>
                </a:lnTo>
                <a:lnTo>
                  <a:pt x="11086" y="4568"/>
                </a:lnTo>
                <a:lnTo>
                  <a:pt x="11088" y="4562"/>
                </a:lnTo>
                <a:lnTo>
                  <a:pt x="11090" y="4558"/>
                </a:lnTo>
                <a:lnTo>
                  <a:pt x="11092" y="4556"/>
                </a:lnTo>
                <a:lnTo>
                  <a:pt x="11092" y="4550"/>
                </a:lnTo>
                <a:lnTo>
                  <a:pt x="11092" y="4548"/>
                </a:lnTo>
                <a:lnTo>
                  <a:pt x="11094" y="4544"/>
                </a:lnTo>
                <a:lnTo>
                  <a:pt x="11100" y="4538"/>
                </a:lnTo>
                <a:lnTo>
                  <a:pt x="11106" y="4532"/>
                </a:lnTo>
                <a:lnTo>
                  <a:pt x="11108" y="4528"/>
                </a:lnTo>
                <a:lnTo>
                  <a:pt x="11108" y="4522"/>
                </a:lnTo>
                <a:close/>
                <a:moveTo>
                  <a:pt x="11114" y="4542"/>
                </a:moveTo>
                <a:lnTo>
                  <a:pt x="11114" y="4542"/>
                </a:lnTo>
                <a:lnTo>
                  <a:pt x="11110" y="4548"/>
                </a:lnTo>
                <a:lnTo>
                  <a:pt x="11104" y="4554"/>
                </a:lnTo>
                <a:lnTo>
                  <a:pt x="11102" y="4556"/>
                </a:lnTo>
                <a:lnTo>
                  <a:pt x="11100" y="4558"/>
                </a:lnTo>
                <a:lnTo>
                  <a:pt x="11098" y="4562"/>
                </a:lnTo>
                <a:lnTo>
                  <a:pt x="11100" y="4568"/>
                </a:lnTo>
                <a:lnTo>
                  <a:pt x="11102" y="4570"/>
                </a:lnTo>
                <a:lnTo>
                  <a:pt x="11106" y="4572"/>
                </a:lnTo>
                <a:lnTo>
                  <a:pt x="11112" y="4572"/>
                </a:lnTo>
                <a:lnTo>
                  <a:pt x="11118" y="4570"/>
                </a:lnTo>
                <a:lnTo>
                  <a:pt x="11122" y="4568"/>
                </a:lnTo>
                <a:lnTo>
                  <a:pt x="11126" y="4566"/>
                </a:lnTo>
                <a:lnTo>
                  <a:pt x="11128" y="4564"/>
                </a:lnTo>
                <a:lnTo>
                  <a:pt x="11130" y="4564"/>
                </a:lnTo>
                <a:lnTo>
                  <a:pt x="11128" y="4560"/>
                </a:lnTo>
                <a:lnTo>
                  <a:pt x="11128" y="4556"/>
                </a:lnTo>
                <a:lnTo>
                  <a:pt x="11130" y="4550"/>
                </a:lnTo>
                <a:lnTo>
                  <a:pt x="11130" y="4546"/>
                </a:lnTo>
                <a:lnTo>
                  <a:pt x="11130" y="4544"/>
                </a:lnTo>
                <a:lnTo>
                  <a:pt x="11128" y="4544"/>
                </a:lnTo>
                <a:lnTo>
                  <a:pt x="11128" y="4546"/>
                </a:lnTo>
                <a:lnTo>
                  <a:pt x="11126" y="4546"/>
                </a:lnTo>
                <a:lnTo>
                  <a:pt x="11122" y="4546"/>
                </a:lnTo>
                <a:lnTo>
                  <a:pt x="11120" y="4544"/>
                </a:lnTo>
                <a:lnTo>
                  <a:pt x="11118" y="4542"/>
                </a:lnTo>
                <a:lnTo>
                  <a:pt x="11116" y="4540"/>
                </a:lnTo>
                <a:lnTo>
                  <a:pt x="11114" y="4542"/>
                </a:lnTo>
                <a:close/>
                <a:moveTo>
                  <a:pt x="11168" y="4562"/>
                </a:moveTo>
                <a:lnTo>
                  <a:pt x="11168" y="4562"/>
                </a:lnTo>
                <a:lnTo>
                  <a:pt x="11164" y="4560"/>
                </a:lnTo>
                <a:lnTo>
                  <a:pt x="11162" y="4560"/>
                </a:lnTo>
                <a:lnTo>
                  <a:pt x="11162" y="4562"/>
                </a:lnTo>
                <a:lnTo>
                  <a:pt x="11166" y="4582"/>
                </a:lnTo>
                <a:lnTo>
                  <a:pt x="11166" y="4596"/>
                </a:lnTo>
                <a:lnTo>
                  <a:pt x="11166" y="4600"/>
                </a:lnTo>
                <a:lnTo>
                  <a:pt x="11164" y="4602"/>
                </a:lnTo>
                <a:lnTo>
                  <a:pt x="11160" y="4600"/>
                </a:lnTo>
                <a:lnTo>
                  <a:pt x="11156" y="4598"/>
                </a:lnTo>
                <a:lnTo>
                  <a:pt x="11154" y="4598"/>
                </a:lnTo>
                <a:lnTo>
                  <a:pt x="11152" y="4598"/>
                </a:lnTo>
                <a:lnTo>
                  <a:pt x="11152" y="4604"/>
                </a:lnTo>
                <a:lnTo>
                  <a:pt x="11150" y="4608"/>
                </a:lnTo>
                <a:lnTo>
                  <a:pt x="11148" y="4608"/>
                </a:lnTo>
                <a:lnTo>
                  <a:pt x="11146" y="4604"/>
                </a:lnTo>
                <a:lnTo>
                  <a:pt x="11142" y="4600"/>
                </a:lnTo>
                <a:lnTo>
                  <a:pt x="11140" y="4600"/>
                </a:lnTo>
                <a:lnTo>
                  <a:pt x="11138" y="4600"/>
                </a:lnTo>
                <a:lnTo>
                  <a:pt x="11138" y="4604"/>
                </a:lnTo>
                <a:lnTo>
                  <a:pt x="11136" y="4622"/>
                </a:lnTo>
                <a:lnTo>
                  <a:pt x="11136" y="4626"/>
                </a:lnTo>
                <a:lnTo>
                  <a:pt x="11134" y="4626"/>
                </a:lnTo>
                <a:lnTo>
                  <a:pt x="11128" y="4622"/>
                </a:lnTo>
                <a:lnTo>
                  <a:pt x="11126" y="4620"/>
                </a:lnTo>
                <a:lnTo>
                  <a:pt x="11122" y="4620"/>
                </a:lnTo>
                <a:lnTo>
                  <a:pt x="11120" y="4622"/>
                </a:lnTo>
                <a:lnTo>
                  <a:pt x="11118" y="4628"/>
                </a:lnTo>
                <a:lnTo>
                  <a:pt x="11114" y="4636"/>
                </a:lnTo>
                <a:lnTo>
                  <a:pt x="11112" y="4640"/>
                </a:lnTo>
                <a:lnTo>
                  <a:pt x="11110" y="4640"/>
                </a:lnTo>
                <a:lnTo>
                  <a:pt x="11104" y="4644"/>
                </a:lnTo>
                <a:lnTo>
                  <a:pt x="11098" y="4646"/>
                </a:lnTo>
                <a:lnTo>
                  <a:pt x="11098" y="4644"/>
                </a:lnTo>
                <a:lnTo>
                  <a:pt x="11100" y="4640"/>
                </a:lnTo>
                <a:lnTo>
                  <a:pt x="11100" y="4632"/>
                </a:lnTo>
                <a:lnTo>
                  <a:pt x="11098" y="4624"/>
                </a:lnTo>
                <a:lnTo>
                  <a:pt x="11096" y="4620"/>
                </a:lnTo>
                <a:lnTo>
                  <a:pt x="11092" y="4618"/>
                </a:lnTo>
                <a:lnTo>
                  <a:pt x="11088" y="4618"/>
                </a:lnTo>
                <a:lnTo>
                  <a:pt x="11086" y="4618"/>
                </a:lnTo>
                <a:lnTo>
                  <a:pt x="11086" y="4616"/>
                </a:lnTo>
                <a:lnTo>
                  <a:pt x="11086" y="4614"/>
                </a:lnTo>
                <a:lnTo>
                  <a:pt x="11084" y="4614"/>
                </a:lnTo>
                <a:lnTo>
                  <a:pt x="11082" y="4614"/>
                </a:lnTo>
                <a:lnTo>
                  <a:pt x="11080" y="4618"/>
                </a:lnTo>
                <a:lnTo>
                  <a:pt x="11078" y="4622"/>
                </a:lnTo>
                <a:lnTo>
                  <a:pt x="11074" y="4622"/>
                </a:lnTo>
                <a:lnTo>
                  <a:pt x="11070" y="4624"/>
                </a:lnTo>
                <a:lnTo>
                  <a:pt x="11066" y="4628"/>
                </a:lnTo>
                <a:lnTo>
                  <a:pt x="11064" y="4632"/>
                </a:lnTo>
                <a:lnTo>
                  <a:pt x="11066" y="4636"/>
                </a:lnTo>
                <a:lnTo>
                  <a:pt x="11066" y="4640"/>
                </a:lnTo>
                <a:lnTo>
                  <a:pt x="11064" y="4642"/>
                </a:lnTo>
                <a:lnTo>
                  <a:pt x="11058" y="4642"/>
                </a:lnTo>
                <a:lnTo>
                  <a:pt x="11054" y="4642"/>
                </a:lnTo>
                <a:lnTo>
                  <a:pt x="11052" y="4640"/>
                </a:lnTo>
                <a:lnTo>
                  <a:pt x="11050" y="4642"/>
                </a:lnTo>
                <a:lnTo>
                  <a:pt x="11048" y="4644"/>
                </a:lnTo>
                <a:lnTo>
                  <a:pt x="11044" y="4646"/>
                </a:lnTo>
                <a:lnTo>
                  <a:pt x="11038" y="4648"/>
                </a:lnTo>
                <a:lnTo>
                  <a:pt x="11034" y="4652"/>
                </a:lnTo>
                <a:lnTo>
                  <a:pt x="11030" y="4658"/>
                </a:lnTo>
                <a:lnTo>
                  <a:pt x="11030" y="4662"/>
                </a:lnTo>
                <a:lnTo>
                  <a:pt x="11028" y="4672"/>
                </a:lnTo>
                <a:lnTo>
                  <a:pt x="11026" y="4678"/>
                </a:lnTo>
                <a:lnTo>
                  <a:pt x="11022" y="4686"/>
                </a:lnTo>
                <a:lnTo>
                  <a:pt x="11022" y="4692"/>
                </a:lnTo>
                <a:lnTo>
                  <a:pt x="11022" y="4694"/>
                </a:lnTo>
                <a:lnTo>
                  <a:pt x="11024" y="4700"/>
                </a:lnTo>
                <a:lnTo>
                  <a:pt x="11028" y="4702"/>
                </a:lnTo>
                <a:lnTo>
                  <a:pt x="11030" y="4704"/>
                </a:lnTo>
                <a:lnTo>
                  <a:pt x="11032" y="4700"/>
                </a:lnTo>
                <a:lnTo>
                  <a:pt x="11036" y="4686"/>
                </a:lnTo>
                <a:lnTo>
                  <a:pt x="11040" y="4680"/>
                </a:lnTo>
                <a:lnTo>
                  <a:pt x="11040" y="4676"/>
                </a:lnTo>
                <a:lnTo>
                  <a:pt x="11040" y="4674"/>
                </a:lnTo>
                <a:lnTo>
                  <a:pt x="11042" y="4674"/>
                </a:lnTo>
                <a:lnTo>
                  <a:pt x="11044" y="4672"/>
                </a:lnTo>
                <a:lnTo>
                  <a:pt x="11046" y="4668"/>
                </a:lnTo>
                <a:lnTo>
                  <a:pt x="11046" y="4666"/>
                </a:lnTo>
                <a:lnTo>
                  <a:pt x="11048" y="4662"/>
                </a:lnTo>
                <a:lnTo>
                  <a:pt x="11052" y="4658"/>
                </a:lnTo>
                <a:lnTo>
                  <a:pt x="11056" y="4660"/>
                </a:lnTo>
                <a:lnTo>
                  <a:pt x="11058" y="4666"/>
                </a:lnTo>
                <a:lnTo>
                  <a:pt x="11056" y="4670"/>
                </a:lnTo>
                <a:lnTo>
                  <a:pt x="11058" y="4674"/>
                </a:lnTo>
                <a:lnTo>
                  <a:pt x="11060" y="4674"/>
                </a:lnTo>
                <a:lnTo>
                  <a:pt x="11066" y="4670"/>
                </a:lnTo>
                <a:lnTo>
                  <a:pt x="11070" y="4664"/>
                </a:lnTo>
                <a:lnTo>
                  <a:pt x="11072" y="4662"/>
                </a:lnTo>
                <a:lnTo>
                  <a:pt x="11072" y="4666"/>
                </a:lnTo>
                <a:lnTo>
                  <a:pt x="11072" y="4672"/>
                </a:lnTo>
                <a:lnTo>
                  <a:pt x="11072" y="4674"/>
                </a:lnTo>
                <a:lnTo>
                  <a:pt x="11074" y="4674"/>
                </a:lnTo>
                <a:lnTo>
                  <a:pt x="11080" y="4678"/>
                </a:lnTo>
                <a:lnTo>
                  <a:pt x="11084" y="4678"/>
                </a:lnTo>
                <a:lnTo>
                  <a:pt x="11082" y="4674"/>
                </a:lnTo>
                <a:lnTo>
                  <a:pt x="11082" y="4670"/>
                </a:lnTo>
                <a:lnTo>
                  <a:pt x="11084" y="4666"/>
                </a:lnTo>
                <a:lnTo>
                  <a:pt x="11086" y="4664"/>
                </a:lnTo>
                <a:lnTo>
                  <a:pt x="11084" y="4662"/>
                </a:lnTo>
                <a:lnTo>
                  <a:pt x="11082" y="4658"/>
                </a:lnTo>
                <a:lnTo>
                  <a:pt x="11084" y="4656"/>
                </a:lnTo>
                <a:lnTo>
                  <a:pt x="11088" y="4656"/>
                </a:lnTo>
                <a:lnTo>
                  <a:pt x="11094" y="4660"/>
                </a:lnTo>
                <a:lnTo>
                  <a:pt x="11098" y="4662"/>
                </a:lnTo>
                <a:lnTo>
                  <a:pt x="11104" y="4664"/>
                </a:lnTo>
                <a:lnTo>
                  <a:pt x="11108" y="4666"/>
                </a:lnTo>
                <a:lnTo>
                  <a:pt x="11110" y="4672"/>
                </a:lnTo>
                <a:lnTo>
                  <a:pt x="11112" y="4676"/>
                </a:lnTo>
                <a:lnTo>
                  <a:pt x="11112" y="4678"/>
                </a:lnTo>
                <a:lnTo>
                  <a:pt x="11114" y="4678"/>
                </a:lnTo>
                <a:lnTo>
                  <a:pt x="11114" y="4680"/>
                </a:lnTo>
                <a:lnTo>
                  <a:pt x="11112" y="4686"/>
                </a:lnTo>
                <a:lnTo>
                  <a:pt x="11108" y="4692"/>
                </a:lnTo>
                <a:lnTo>
                  <a:pt x="11104" y="4698"/>
                </a:lnTo>
                <a:lnTo>
                  <a:pt x="11104" y="4702"/>
                </a:lnTo>
                <a:lnTo>
                  <a:pt x="11104" y="4706"/>
                </a:lnTo>
                <a:lnTo>
                  <a:pt x="11106" y="4718"/>
                </a:lnTo>
                <a:lnTo>
                  <a:pt x="11108" y="4726"/>
                </a:lnTo>
                <a:lnTo>
                  <a:pt x="11110" y="4730"/>
                </a:lnTo>
                <a:lnTo>
                  <a:pt x="11112" y="4734"/>
                </a:lnTo>
                <a:lnTo>
                  <a:pt x="11114" y="4736"/>
                </a:lnTo>
                <a:lnTo>
                  <a:pt x="11116" y="4738"/>
                </a:lnTo>
                <a:lnTo>
                  <a:pt x="11122" y="4742"/>
                </a:lnTo>
                <a:lnTo>
                  <a:pt x="11140" y="4752"/>
                </a:lnTo>
                <a:lnTo>
                  <a:pt x="11146" y="4752"/>
                </a:lnTo>
                <a:lnTo>
                  <a:pt x="11150" y="4748"/>
                </a:lnTo>
                <a:lnTo>
                  <a:pt x="11152" y="4742"/>
                </a:lnTo>
                <a:lnTo>
                  <a:pt x="11154" y="4742"/>
                </a:lnTo>
                <a:lnTo>
                  <a:pt x="11156" y="4744"/>
                </a:lnTo>
                <a:lnTo>
                  <a:pt x="11156" y="4748"/>
                </a:lnTo>
                <a:lnTo>
                  <a:pt x="11154" y="4756"/>
                </a:lnTo>
                <a:lnTo>
                  <a:pt x="11156" y="4764"/>
                </a:lnTo>
                <a:lnTo>
                  <a:pt x="11158" y="4766"/>
                </a:lnTo>
                <a:lnTo>
                  <a:pt x="11160" y="4768"/>
                </a:lnTo>
                <a:lnTo>
                  <a:pt x="11162" y="4766"/>
                </a:lnTo>
                <a:lnTo>
                  <a:pt x="11166" y="4762"/>
                </a:lnTo>
                <a:lnTo>
                  <a:pt x="11170" y="4754"/>
                </a:lnTo>
                <a:lnTo>
                  <a:pt x="11174" y="4746"/>
                </a:lnTo>
                <a:lnTo>
                  <a:pt x="11174" y="4738"/>
                </a:lnTo>
                <a:lnTo>
                  <a:pt x="11172" y="4732"/>
                </a:lnTo>
                <a:lnTo>
                  <a:pt x="11170" y="4722"/>
                </a:lnTo>
                <a:lnTo>
                  <a:pt x="11166" y="4718"/>
                </a:lnTo>
                <a:lnTo>
                  <a:pt x="11164" y="4716"/>
                </a:lnTo>
                <a:lnTo>
                  <a:pt x="11162" y="4716"/>
                </a:lnTo>
                <a:lnTo>
                  <a:pt x="11162" y="4714"/>
                </a:lnTo>
                <a:lnTo>
                  <a:pt x="11162" y="4706"/>
                </a:lnTo>
                <a:lnTo>
                  <a:pt x="11164" y="4700"/>
                </a:lnTo>
                <a:lnTo>
                  <a:pt x="11168" y="4696"/>
                </a:lnTo>
                <a:lnTo>
                  <a:pt x="11172" y="4694"/>
                </a:lnTo>
                <a:lnTo>
                  <a:pt x="11172" y="4690"/>
                </a:lnTo>
                <a:lnTo>
                  <a:pt x="11172" y="4686"/>
                </a:lnTo>
                <a:lnTo>
                  <a:pt x="11176" y="4682"/>
                </a:lnTo>
                <a:lnTo>
                  <a:pt x="11180" y="4682"/>
                </a:lnTo>
                <a:lnTo>
                  <a:pt x="11182" y="4688"/>
                </a:lnTo>
                <a:lnTo>
                  <a:pt x="11184" y="4696"/>
                </a:lnTo>
                <a:lnTo>
                  <a:pt x="11184" y="4700"/>
                </a:lnTo>
                <a:lnTo>
                  <a:pt x="11188" y="4706"/>
                </a:lnTo>
                <a:lnTo>
                  <a:pt x="11190" y="4708"/>
                </a:lnTo>
                <a:lnTo>
                  <a:pt x="11188" y="4712"/>
                </a:lnTo>
                <a:lnTo>
                  <a:pt x="11188" y="4718"/>
                </a:lnTo>
                <a:lnTo>
                  <a:pt x="11192" y="4728"/>
                </a:lnTo>
                <a:lnTo>
                  <a:pt x="11192" y="4730"/>
                </a:lnTo>
                <a:lnTo>
                  <a:pt x="11194" y="4730"/>
                </a:lnTo>
                <a:lnTo>
                  <a:pt x="11196" y="4726"/>
                </a:lnTo>
                <a:lnTo>
                  <a:pt x="11196" y="4716"/>
                </a:lnTo>
                <a:lnTo>
                  <a:pt x="11194" y="4706"/>
                </a:lnTo>
                <a:lnTo>
                  <a:pt x="11194" y="4702"/>
                </a:lnTo>
                <a:lnTo>
                  <a:pt x="11196" y="4702"/>
                </a:lnTo>
                <a:lnTo>
                  <a:pt x="11198" y="4704"/>
                </a:lnTo>
                <a:lnTo>
                  <a:pt x="11200" y="4704"/>
                </a:lnTo>
                <a:lnTo>
                  <a:pt x="11200" y="4702"/>
                </a:lnTo>
                <a:lnTo>
                  <a:pt x="11198" y="4698"/>
                </a:lnTo>
                <a:lnTo>
                  <a:pt x="11200" y="4698"/>
                </a:lnTo>
                <a:lnTo>
                  <a:pt x="11204" y="4698"/>
                </a:lnTo>
                <a:lnTo>
                  <a:pt x="11208" y="4692"/>
                </a:lnTo>
                <a:lnTo>
                  <a:pt x="11210" y="4686"/>
                </a:lnTo>
                <a:lnTo>
                  <a:pt x="11210" y="4682"/>
                </a:lnTo>
                <a:lnTo>
                  <a:pt x="11210" y="4668"/>
                </a:lnTo>
                <a:lnTo>
                  <a:pt x="11208" y="4662"/>
                </a:lnTo>
                <a:lnTo>
                  <a:pt x="11206" y="4660"/>
                </a:lnTo>
                <a:lnTo>
                  <a:pt x="11204" y="4660"/>
                </a:lnTo>
                <a:lnTo>
                  <a:pt x="11202" y="4656"/>
                </a:lnTo>
                <a:lnTo>
                  <a:pt x="11202" y="4652"/>
                </a:lnTo>
                <a:lnTo>
                  <a:pt x="11204" y="4646"/>
                </a:lnTo>
                <a:lnTo>
                  <a:pt x="11206" y="4640"/>
                </a:lnTo>
                <a:lnTo>
                  <a:pt x="11204" y="4636"/>
                </a:lnTo>
                <a:lnTo>
                  <a:pt x="11202" y="4632"/>
                </a:lnTo>
                <a:lnTo>
                  <a:pt x="11202" y="4628"/>
                </a:lnTo>
                <a:lnTo>
                  <a:pt x="11200" y="4624"/>
                </a:lnTo>
                <a:lnTo>
                  <a:pt x="11200" y="4622"/>
                </a:lnTo>
                <a:lnTo>
                  <a:pt x="11196" y="4622"/>
                </a:lnTo>
                <a:lnTo>
                  <a:pt x="11192" y="4622"/>
                </a:lnTo>
                <a:lnTo>
                  <a:pt x="11190" y="4620"/>
                </a:lnTo>
                <a:lnTo>
                  <a:pt x="11190" y="4618"/>
                </a:lnTo>
                <a:lnTo>
                  <a:pt x="11192" y="4618"/>
                </a:lnTo>
                <a:lnTo>
                  <a:pt x="11196" y="4614"/>
                </a:lnTo>
                <a:lnTo>
                  <a:pt x="11198" y="4610"/>
                </a:lnTo>
                <a:lnTo>
                  <a:pt x="11200" y="4606"/>
                </a:lnTo>
                <a:lnTo>
                  <a:pt x="11198" y="4600"/>
                </a:lnTo>
                <a:lnTo>
                  <a:pt x="11194" y="4594"/>
                </a:lnTo>
                <a:lnTo>
                  <a:pt x="11194" y="4588"/>
                </a:lnTo>
                <a:lnTo>
                  <a:pt x="11194" y="4586"/>
                </a:lnTo>
                <a:lnTo>
                  <a:pt x="11192" y="4586"/>
                </a:lnTo>
                <a:lnTo>
                  <a:pt x="11188" y="4588"/>
                </a:lnTo>
                <a:lnTo>
                  <a:pt x="11186" y="4584"/>
                </a:lnTo>
                <a:lnTo>
                  <a:pt x="11184" y="4578"/>
                </a:lnTo>
                <a:lnTo>
                  <a:pt x="11182" y="4576"/>
                </a:lnTo>
                <a:lnTo>
                  <a:pt x="11178" y="4574"/>
                </a:lnTo>
                <a:lnTo>
                  <a:pt x="11172" y="4570"/>
                </a:lnTo>
                <a:lnTo>
                  <a:pt x="11170" y="4568"/>
                </a:lnTo>
                <a:lnTo>
                  <a:pt x="11170" y="4566"/>
                </a:lnTo>
                <a:lnTo>
                  <a:pt x="11168" y="4562"/>
                </a:lnTo>
                <a:close/>
                <a:moveTo>
                  <a:pt x="11152" y="4426"/>
                </a:moveTo>
                <a:lnTo>
                  <a:pt x="11152" y="4426"/>
                </a:lnTo>
                <a:lnTo>
                  <a:pt x="11146" y="4424"/>
                </a:lnTo>
                <a:lnTo>
                  <a:pt x="11138" y="4426"/>
                </a:lnTo>
                <a:lnTo>
                  <a:pt x="11130" y="4428"/>
                </a:lnTo>
                <a:lnTo>
                  <a:pt x="11122" y="4426"/>
                </a:lnTo>
                <a:lnTo>
                  <a:pt x="11118" y="4426"/>
                </a:lnTo>
                <a:lnTo>
                  <a:pt x="11116" y="4426"/>
                </a:lnTo>
                <a:lnTo>
                  <a:pt x="11118" y="4434"/>
                </a:lnTo>
                <a:lnTo>
                  <a:pt x="11122" y="4444"/>
                </a:lnTo>
                <a:lnTo>
                  <a:pt x="11130" y="4452"/>
                </a:lnTo>
                <a:lnTo>
                  <a:pt x="11134" y="4456"/>
                </a:lnTo>
                <a:lnTo>
                  <a:pt x="11136" y="4460"/>
                </a:lnTo>
                <a:lnTo>
                  <a:pt x="11138" y="4462"/>
                </a:lnTo>
                <a:lnTo>
                  <a:pt x="11142" y="4464"/>
                </a:lnTo>
                <a:lnTo>
                  <a:pt x="11146" y="4466"/>
                </a:lnTo>
                <a:lnTo>
                  <a:pt x="11148" y="4468"/>
                </a:lnTo>
                <a:lnTo>
                  <a:pt x="11146" y="4472"/>
                </a:lnTo>
                <a:lnTo>
                  <a:pt x="11142" y="4474"/>
                </a:lnTo>
                <a:lnTo>
                  <a:pt x="11142" y="4476"/>
                </a:lnTo>
                <a:lnTo>
                  <a:pt x="11142" y="4478"/>
                </a:lnTo>
                <a:lnTo>
                  <a:pt x="11144" y="4480"/>
                </a:lnTo>
                <a:lnTo>
                  <a:pt x="11150" y="4486"/>
                </a:lnTo>
                <a:lnTo>
                  <a:pt x="11152" y="4496"/>
                </a:lnTo>
                <a:lnTo>
                  <a:pt x="11154" y="4498"/>
                </a:lnTo>
                <a:lnTo>
                  <a:pt x="11156" y="4498"/>
                </a:lnTo>
                <a:lnTo>
                  <a:pt x="11160" y="4498"/>
                </a:lnTo>
                <a:lnTo>
                  <a:pt x="11164" y="4498"/>
                </a:lnTo>
                <a:lnTo>
                  <a:pt x="11168" y="4498"/>
                </a:lnTo>
                <a:lnTo>
                  <a:pt x="11170" y="4500"/>
                </a:lnTo>
                <a:lnTo>
                  <a:pt x="11174" y="4502"/>
                </a:lnTo>
                <a:lnTo>
                  <a:pt x="11176" y="4500"/>
                </a:lnTo>
                <a:lnTo>
                  <a:pt x="11174" y="4494"/>
                </a:lnTo>
                <a:lnTo>
                  <a:pt x="11172" y="4492"/>
                </a:lnTo>
                <a:lnTo>
                  <a:pt x="11170" y="4488"/>
                </a:lnTo>
                <a:lnTo>
                  <a:pt x="11170" y="4486"/>
                </a:lnTo>
                <a:lnTo>
                  <a:pt x="11170" y="4484"/>
                </a:lnTo>
                <a:lnTo>
                  <a:pt x="11166" y="4480"/>
                </a:lnTo>
                <a:lnTo>
                  <a:pt x="11164" y="4476"/>
                </a:lnTo>
                <a:lnTo>
                  <a:pt x="11164" y="4472"/>
                </a:lnTo>
                <a:lnTo>
                  <a:pt x="11164" y="4458"/>
                </a:lnTo>
                <a:lnTo>
                  <a:pt x="11166" y="4446"/>
                </a:lnTo>
                <a:lnTo>
                  <a:pt x="11164" y="4442"/>
                </a:lnTo>
                <a:lnTo>
                  <a:pt x="11162" y="4440"/>
                </a:lnTo>
                <a:lnTo>
                  <a:pt x="11158" y="4436"/>
                </a:lnTo>
                <a:lnTo>
                  <a:pt x="11158" y="4432"/>
                </a:lnTo>
                <a:lnTo>
                  <a:pt x="11156" y="4428"/>
                </a:lnTo>
                <a:lnTo>
                  <a:pt x="11152" y="4426"/>
                </a:lnTo>
                <a:close/>
                <a:moveTo>
                  <a:pt x="11024" y="4468"/>
                </a:moveTo>
                <a:lnTo>
                  <a:pt x="11024" y="4468"/>
                </a:lnTo>
                <a:lnTo>
                  <a:pt x="11026" y="4470"/>
                </a:lnTo>
                <a:lnTo>
                  <a:pt x="11028" y="4472"/>
                </a:lnTo>
                <a:lnTo>
                  <a:pt x="11028" y="4478"/>
                </a:lnTo>
                <a:lnTo>
                  <a:pt x="11026" y="4486"/>
                </a:lnTo>
                <a:lnTo>
                  <a:pt x="11028" y="4494"/>
                </a:lnTo>
                <a:lnTo>
                  <a:pt x="11028" y="4502"/>
                </a:lnTo>
                <a:lnTo>
                  <a:pt x="11026" y="4506"/>
                </a:lnTo>
                <a:lnTo>
                  <a:pt x="11022" y="4510"/>
                </a:lnTo>
                <a:lnTo>
                  <a:pt x="11022" y="4522"/>
                </a:lnTo>
                <a:lnTo>
                  <a:pt x="11022" y="4528"/>
                </a:lnTo>
                <a:lnTo>
                  <a:pt x="11024" y="4530"/>
                </a:lnTo>
                <a:lnTo>
                  <a:pt x="11026" y="4530"/>
                </a:lnTo>
                <a:lnTo>
                  <a:pt x="11028" y="4528"/>
                </a:lnTo>
                <a:lnTo>
                  <a:pt x="11034" y="4522"/>
                </a:lnTo>
                <a:lnTo>
                  <a:pt x="11036" y="4520"/>
                </a:lnTo>
                <a:lnTo>
                  <a:pt x="11040" y="4520"/>
                </a:lnTo>
                <a:lnTo>
                  <a:pt x="11046" y="4516"/>
                </a:lnTo>
                <a:lnTo>
                  <a:pt x="11054" y="4512"/>
                </a:lnTo>
                <a:lnTo>
                  <a:pt x="11066" y="4498"/>
                </a:lnTo>
                <a:lnTo>
                  <a:pt x="11070" y="4494"/>
                </a:lnTo>
                <a:lnTo>
                  <a:pt x="11072" y="4490"/>
                </a:lnTo>
                <a:lnTo>
                  <a:pt x="11072" y="4482"/>
                </a:lnTo>
                <a:lnTo>
                  <a:pt x="11070" y="4476"/>
                </a:lnTo>
                <a:lnTo>
                  <a:pt x="11068" y="4476"/>
                </a:lnTo>
                <a:lnTo>
                  <a:pt x="11066" y="4478"/>
                </a:lnTo>
                <a:lnTo>
                  <a:pt x="11064" y="4478"/>
                </a:lnTo>
                <a:lnTo>
                  <a:pt x="11060" y="4474"/>
                </a:lnTo>
                <a:lnTo>
                  <a:pt x="11056" y="4472"/>
                </a:lnTo>
                <a:lnTo>
                  <a:pt x="11054" y="4474"/>
                </a:lnTo>
                <a:lnTo>
                  <a:pt x="11050" y="4474"/>
                </a:lnTo>
                <a:lnTo>
                  <a:pt x="11048" y="4474"/>
                </a:lnTo>
                <a:lnTo>
                  <a:pt x="11042" y="4470"/>
                </a:lnTo>
                <a:lnTo>
                  <a:pt x="11036" y="4464"/>
                </a:lnTo>
                <a:lnTo>
                  <a:pt x="11028" y="4458"/>
                </a:lnTo>
                <a:lnTo>
                  <a:pt x="11020" y="4458"/>
                </a:lnTo>
                <a:lnTo>
                  <a:pt x="11018" y="4460"/>
                </a:lnTo>
                <a:lnTo>
                  <a:pt x="11018" y="4464"/>
                </a:lnTo>
                <a:lnTo>
                  <a:pt x="11024" y="4468"/>
                </a:lnTo>
                <a:close/>
                <a:moveTo>
                  <a:pt x="10976" y="4378"/>
                </a:moveTo>
                <a:lnTo>
                  <a:pt x="10976" y="4378"/>
                </a:lnTo>
                <a:lnTo>
                  <a:pt x="10964" y="4378"/>
                </a:lnTo>
                <a:lnTo>
                  <a:pt x="10958" y="4380"/>
                </a:lnTo>
                <a:lnTo>
                  <a:pt x="10956" y="4382"/>
                </a:lnTo>
                <a:lnTo>
                  <a:pt x="10960" y="4384"/>
                </a:lnTo>
                <a:lnTo>
                  <a:pt x="10964" y="4386"/>
                </a:lnTo>
                <a:lnTo>
                  <a:pt x="10966" y="4390"/>
                </a:lnTo>
                <a:lnTo>
                  <a:pt x="10966" y="4392"/>
                </a:lnTo>
                <a:lnTo>
                  <a:pt x="10970" y="4396"/>
                </a:lnTo>
                <a:lnTo>
                  <a:pt x="10974" y="4400"/>
                </a:lnTo>
                <a:lnTo>
                  <a:pt x="10976" y="4410"/>
                </a:lnTo>
                <a:lnTo>
                  <a:pt x="10980" y="4424"/>
                </a:lnTo>
                <a:lnTo>
                  <a:pt x="10986" y="4436"/>
                </a:lnTo>
                <a:lnTo>
                  <a:pt x="10990" y="4442"/>
                </a:lnTo>
                <a:lnTo>
                  <a:pt x="10992" y="4444"/>
                </a:lnTo>
                <a:lnTo>
                  <a:pt x="10996" y="4444"/>
                </a:lnTo>
                <a:lnTo>
                  <a:pt x="11000" y="4440"/>
                </a:lnTo>
                <a:lnTo>
                  <a:pt x="11004" y="4430"/>
                </a:lnTo>
                <a:lnTo>
                  <a:pt x="11006" y="4424"/>
                </a:lnTo>
                <a:lnTo>
                  <a:pt x="11006" y="4420"/>
                </a:lnTo>
                <a:lnTo>
                  <a:pt x="11004" y="4416"/>
                </a:lnTo>
                <a:lnTo>
                  <a:pt x="11006" y="4408"/>
                </a:lnTo>
                <a:lnTo>
                  <a:pt x="11006" y="4402"/>
                </a:lnTo>
                <a:lnTo>
                  <a:pt x="11004" y="4398"/>
                </a:lnTo>
                <a:lnTo>
                  <a:pt x="11002" y="4394"/>
                </a:lnTo>
                <a:lnTo>
                  <a:pt x="11000" y="4388"/>
                </a:lnTo>
                <a:lnTo>
                  <a:pt x="10988" y="4382"/>
                </a:lnTo>
                <a:lnTo>
                  <a:pt x="10976" y="4378"/>
                </a:lnTo>
                <a:close/>
                <a:moveTo>
                  <a:pt x="10900" y="4536"/>
                </a:moveTo>
                <a:lnTo>
                  <a:pt x="10900" y="4536"/>
                </a:lnTo>
                <a:lnTo>
                  <a:pt x="10884" y="4562"/>
                </a:lnTo>
                <a:lnTo>
                  <a:pt x="10866" y="4584"/>
                </a:lnTo>
                <a:lnTo>
                  <a:pt x="10848" y="4600"/>
                </a:lnTo>
                <a:lnTo>
                  <a:pt x="10840" y="4612"/>
                </a:lnTo>
                <a:lnTo>
                  <a:pt x="10836" y="4618"/>
                </a:lnTo>
                <a:lnTo>
                  <a:pt x="10834" y="4628"/>
                </a:lnTo>
                <a:lnTo>
                  <a:pt x="10832" y="4630"/>
                </a:lnTo>
                <a:lnTo>
                  <a:pt x="10834" y="4632"/>
                </a:lnTo>
                <a:lnTo>
                  <a:pt x="10836" y="4632"/>
                </a:lnTo>
                <a:lnTo>
                  <a:pt x="10838" y="4632"/>
                </a:lnTo>
                <a:lnTo>
                  <a:pt x="10844" y="4626"/>
                </a:lnTo>
                <a:lnTo>
                  <a:pt x="10848" y="4620"/>
                </a:lnTo>
                <a:lnTo>
                  <a:pt x="10858" y="4610"/>
                </a:lnTo>
                <a:lnTo>
                  <a:pt x="10882" y="4586"/>
                </a:lnTo>
                <a:lnTo>
                  <a:pt x="10890" y="4578"/>
                </a:lnTo>
                <a:lnTo>
                  <a:pt x="10894" y="4572"/>
                </a:lnTo>
                <a:lnTo>
                  <a:pt x="10896" y="4566"/>
                </a:lnTo>
                <a:lnTo>
                  <a:pt x="10898" y="4562"/>
                </a:lnTo>
                <a:lnTo>
                  <a:pt x="10898" y="4558"/>
                </a:lnTo>
                <a:lnTo>
                  <a:pt x="10900" y="4556"/>
                </a:lnTo>
                <a:lnTo>
                  <a:pt x="10904" y="4554"/>
                </a:lnTo>
                <a:lnTo>
                  <a:pt x="10910" y="4552"/>
                </a:lnTo>
                <a:lnTo>
                  <a:pt x="10914" y="4550"/>
                </a:lnTo>
                <a:lnTo>
                  <a:pt x="10916" y="4544"/>
                </a:lnTo>
                <a:lnTo>
                  <a:pt x="10918" y="4538"/>
                </a:lnTo>
                <a:lnTo>
                  <a:pt x="10920" y="4536"/>
                </a:lnTo>
                <a:lnTo>
                  <a:pt x="10922" y="4534"/>
                </a:lnTo>
                <a:lnTo>
                  <a:pt x="10928" y="4534"/>
                </a:lnTo>
                <a:lnTo>
                  <a:pt x="10930" y="4530"/>
                </a:lnTo>
                <a:lnTo>
                  <a:pt x="10932" y="4524"/>
                </a:lnTo>
                <a:lnTo>
                  <a:pt x="10930" y="4516"/>
                </a:lnTo>
                <a:lnTo>
                  <a:pt x="10928" y="4510"/>
                </a:lnTo>
                <a:lnTo>
                  <a:pt x="10928" y="4506"/>
                </a:lnTo>
                <a:lnTo>
                  <a:pt x="10928" y="4496"/>
                </a:lnTo>
                <a:lnTo>
                  <a:pt x="10928" y="4488"/>
                </a:lnTo>
                <a:lnTo>
                  <a:pt x="10928" y="4484"/>
                </a:lnTo>
                <a:lnTo>
                  <a:pt x="10924" y="4484"/>
                </a:lnTo>
                <a:lnTo>
                  <a:pt x="10922" y="4484"/>
                </a:lnTo>
                <a:lnTo>
                  <a:pt x="10920" y="4486"/>
                </a:lnTo>
                <a:lnTo>
                  <a:pt x="10920" y="4492"/>
                </a:lnTo>
                <a:lnTo>
                  <a:pt x="10918" y="4500"/>
                </a:lnTo>
                <a:lnTo>
                  <a:pt x="10918" y="4504"/>
                </a:lnTo>
                <a:lnTo>
                  <a:pt x="10914" y="4506"/>
                </a:lnTo>
                <a:lnTo>
                  <a:pt x="10912" y="4506"/>
                </a:lnTo>
                <a:lnTo>
                  <a:pt x="10912" y="4508"/>
                </a:lnTo>
                <a:lnTo>
                  <a:pt x="10914" y="4512"/>
                </a:lnTo>
                <a:lnTo>
                  <a:pt x="10916" y="4518"/>
                </a:lnTo>
                <a:lnTo>
                  <a:pt x="10916" y="4522"/>
                </a:lnTo>
                <a:lnTo>
                  <a:pt x="10914" y="4526"/>
                </a:lnTo>
                <a:lnTo>
                  <a:pt x="10912" y="4528"/>
                </a:lnTo>
                <a:lnTo>
                  <a:pt x="10908" y="4528"/>
                </a:lnTo>
                <a:lnTo>
                  <a:pt x="10906" y="4528"/>
                </a:lnTo>
                <a:lnTo>
                  <a:pt x="10900" y="4536"/>
                </a:lnTo>
                <a:close/>
                <a:moveTo>
                  <a:pt x="10936" y="4240"/>
                </a:moveTo>
                <a:lnTo>
                  <a:pt x="10936" y="4240"/>
                </a:lnTo>
                <a:lnTo>
                  <a:pt x="10934" y="4240"/>
                </a:lnTo>
                <a:lnTo>
                  <a:pt x="10932" y="4242"/>
                </a:lnTo>
                <a:lnTo>
                  <a:pt x="10930" y="4248"/>
                </a:lnTo>
                <a:lnTo>
                  <a:pt x="10932" y="4256"/>
                </a:lnTo>
                <a:lnTo>
                  <a:pt x="10934" y="4260"/>
                </a:lnTo>
                <a:lnTo>
                  <a:pt x="10938" y="4264"/>
                </a:lnTo>
                <a:lnTo>
                  <a:pt x="10938" y="4268"/>
                </a:lnTo>
                <a:lnTo>
                  <a:pt x="10940" y="4298"/>
                </a:lnTo>
                <a:lnTo>
                  <a:pt x="10942" y="4316"/>
                </a:lnTo>
                <a:lnTo>
                  <a:pt x="10944" y="4318"/>
                </a:lnTo>
                <a:lnTo>
                  <a:pt x="10946" y="4320"/>
                </a:lnTo>
                <a:lnTo>
                  <a:pt x="10950" y="4320"/>
                </a:lnTo>
                <a:lnTo>
                  <a:pt x="10952" y="4320"/>
                </a:lnTo>
                <a:lnTo>
                  <a:pt x="10954" y="4326"/>
                </a:lnTo>
                <a:lnTo>
                  <a:pt x="10958" y="4334"/>
                </a:lnTo>
                <a:lnTo>
                  <a:pt x="10962" y="4336"/>
                </a:lnTo>
                <a:lnTo>
                  <a:pt x="10964" y="4334"/>
                </a:lnTo>
                <a:lnTo>
                  <a:pt x="10966" y="4326"/>
                </a:lnTo>
                <a:lnTo>
                  <a:pt x="10966" y="4320"/>
                </a:lnTo>
                <a:lnTo>
                  <a:pt x="10966" y="4318"/>
                </a:lnTo>
                <a:lnTo>
                  <a:pt x="10970" y="4318"/>
                </a:lnTo>
                <a:lnTo>
                  <a:pt x="10974" y="4322"/>
                </a:lnTo>
                <a:lnTo>
                  <a:pt x="10980" y="4326"/>
                </a:lnTo>
                <a:lnTo>
                  <a:pt x="10980" y="4330"/>
                </a:lnTo>
                <a:lnTo>
                  <a:pt x="10978" y="4334"/>
                </a:lnTo>
                <a:lnTo>
                  <a:pt x="10974" y="4338"/>
                </a:lnTo>
                <a:lnTo>
                  <a:pt x="10968" y="4346"/>
                </a:lnTo>
                <a:lnTo>
                  <a:pt x="10966" y="4356"/>
                </a:lnTo>
                <a:lnTo>
                  <a:pt x="10966" y="4364"/>
                </a:lnTo>
                <a:lnTo>
                  <a:pt x="10968" y="4366"/>
                </a:lnTo>
                <a:lnTo>
                  <a:pt x="10970" y="4364"/>
                </a:lnTo>
                <a:lnTo>
                  <a:pt x="10974" y="4364"/>
                </a:lnTo>
                <a:lnTo>
                  <a:pt x="10976" y="4364"/>
                </a:lnTo>
                <a:lnTo>
                  <a:pt x="10980" y="4368"/>
                </a:lnTo>
                <a:lnTo>
                  <a:pt x="10984" y="4374"/>
                </a:lnTo>
                <a:lnTo>
                  <a:pt x="10988" y="4376"/>
                </a:lnTo>
                <a:lnTo>
                  <a:pt x="10992" y="4376"/>
                </a:lnTo>
                <a:lnTo>
                  <a:pt x="11000" y="4376"/>
                </a:lnTo>
                <a:lnTo>
                  <a:pt x="11000" y="4372"/>
                </a:lnTo>
                <a:lnTo>
                  <a:pt x="11000" y="4368"/>
                </a:lnTo>
                <a:lnTo>
                  <a:pt x="11002" y="4366"/>
                </a:lnTo>
                <a:lnTo>
                  <a:pt x="11004" y="4362"/>
                </a:lnTo>
                <a:lnTo>
                  <a:pt x="11008" y="4360"/>
                </a:lnTo>
                <a:lnTo>
                  <a:pt x="11012" y="4360"/>
                </a:lnTo>
                <a:lnTo>
                  <a:pt x="11028" y="4370"/>
                </a:lnTo>
                <a:lnTo>
                  <a:pt x="11032" y="4376"/>
                </a:lnTo>
                <a:lnTo>
                  <a:pt x="11036" y="4380"/>
                </a:lnTo>
                <a:lnTo>
                  <a:pt x="11040" y="4388"/>
                </a:lnTo>
                <a:lnTo>
                  <a:pt x="11042" y="4394"/>
                </a:lnTo>
                <a:lnTo>
                  <a:pt x="11044" y="4396"/>
                </a:lnTo>
                <a:lnTo>
                  <a:pt x="11048" y="4398"/>
                </a:lnTo>
                <a:lnTo>
                  <a:pt x="11050" y="4396"/>
                </a:lnTo>
                <a:lnTo>
                  <a:pt x="11050" y="4394"/>
                </a:lnTo>
                <a:lnTo>
                  <a:pt x="11050" y="4388"/>
                </a:lnTo>
                <a:lnTo>
                  <a:pt x="11042" y="4368"/>
                </a:lnTo>
                <a:lnTo>
                  <a:pt x="11042" y="4366"/>
                </a:lnTo>
                <a:lnTo>
                  <a:pt x="11044" y="4364"/>
                </a:lnTo>
                <a:lnTo>
                  <a:pt x="11048" y="4364"/>
                </a:lnTo>
                <a:lnTo>
                  <a:pt x="11054" y="4368"/>
                </a:lnTo>
                <a:lnTo>
                  <a:pt x="11056" y="4374"/>
                </a:lnTo>
                <a:lnTo>
                  <a:pt x="11060" y="4378"/>
                </a:lnTo>
                <a:lnTo>
                  <a:pt x="11064" y="4382"/>
                </a:lnTo>
                <a:lnTo>
                  <a:pt x="11068" y="4386"/>
                </a:lnTo>
                <a:lnTo>
                  <a:pt x="11072" y="4390"/>
                </a:lnTo>
                <a:lnTo>
                  <a:pt x="11074" y="4396"/>
                </a:lnTo>
                <a:lnTo>
                  <a:pt x="11074" y="4400"/>
                </a:lnTo>
                <a:lnTo>
                  <a:pt x="11078" y="4404"/>
                </a:lnTo>
                <a:lnTo>
                  <a:pt x="11086" y="4410"/>
                </a:lnTo>
                <a:lnTo>
                  <a:pt x="11094" y="4414"/>
                </a:lnTo>
                <a:lnTo>
                  <a:pt x="11098" y="4418"/>
                </a:lnTo>
                <a:lnTo>
                  <a:pt x="11100" y="4422"/>
                </a:lnTo>
                <a:lnTo>
                  <a:pt x="11102" y="4428"/>
                </a:lnTo>
                <a:lnTo>
                  <a:pt x="11104" y="4430"/>
                </a:lnTo>
                <a:lnTo>
                  <a:pt x="11106" y="4428"/>
                </a:lnTo>
                <a:lnTo>
                  <a:pt x="11108" y="4422"/>
                </a:lnTo>
                <a:lnTo>
                  <a:pt x="11110" y="4414"/>
                </a:lnTo>
                <a:lnTo>
                  <a:pt x="11110" y="4408"/>
                </a:lnTo>
                <a:lnTo>
                  <a:pt x="11110" y="4404"/>
                </a:lnTo>
                <a:lnTo>
                  <a:pt x="11106" y="4400"/>
                </a:lnTo>
                <a:lnTo>
                  <a:pt x="11098" y="4400"/>
                </a:lnTo>
                <a:lnTo>
                  <a:pt x="11094" y="4398"/>
                </a:lnTo>
                <a:lnTo>
                  <a:pt x="11094" y="4396"/>
                </a:lnTo>
                <a:lnTo>
                  <a:pt x="11094" y="4394"/>
                </a:lnTo>
                <a:lnTo>
                  <a:pt x="11094" y="4390"/>
                </a:lnTo>
                <a:lnTo>
                  <a:pt x="11092" y="4386"/>
                </a:lnTo>
                <a:lnTo>
                  <a:pt x="11088" y="4380"/>
                </a:lnTo>
                <a:lnTo>
                  <a:pt x="11084" y="4376"/>
                </a:lnTo>
                <a:lnTo>
                  <a:pt x="11082" y="4374"/>
                </a:lnTo>
                <a:lnTo>
                  <a:pt x="11084" y="4374"/>
                </a:lnTo>
                <a:lnTo>
                  <a:pt x="11088" y="4372"/>
                </a:lnTo>
                <a:lnTo>
                  <a:pt x="11096" y="4372"/>
                </a:lnTo>
                <a:lnTo>
                  <a:pt x="11098" y="4372"/>
                </a:lnTo>
                <a:lnTo>
                  <a:pt x="11100" y="4370"/>
                </a:lnTo>
                <a:lnTo>
                  <a:pt x="11102" y="4366"/>
                </a:lnTo>
                <a:lnTo>
                  <a:pt x="11098" y="4364"/>
                </a:lnTo>
                <a:lnTo>
                  <a:pt x="11082" y="4356"/>
                </a:lnTo>
                <a:lnTo>
                  <a:pt x="11078" y="4354"/>
                </a:lnTo>
                <a:lnTo>
                  <a:pt x="11076" y="4354"/>
                </a:lnTo>
                <a:lnTo>
                  <a:pt x="11074" y="4358"/>
                </a:lnTo>
                <a:lnTo>
                  <a:pt x="11074" y="4362"/>
                </a:lnTo>
                <a:lnTo>
                  <a:pt x="11072" y="4368"/>
                </a:lnTo>
                <a:lnTo>
                  <a:pt x="11070" y="4370"/>
                </a:lnTo>
                <a:lnTo>
                  <a:pt x="11068" y="4370"/>
                </a:lnTo>
                <a:lnTo>
                  <a:pt x="11066" y="4368"/>
                </a:lnTo>
                <a:lnTo>
                  <a:pt x="11064" y="4364"/>
                </a:lnTo>
                <a:lnTo>
                  <a:pt x="11064" y="4358"/>
                </a:lnTo>
                <a:lnTo>
                  <a:pt x="11064" y="4354"/>
                </a:lnTo>
                <a:lnTo>
                  <a:pt x="11062" y="4350"/>
                </a:lnTo>
                <a:lnTo>
                  <a:pt x="11058" y="4346"/>
                </a:lnTo>
                <a:lnTo>
                  <a:pt x="11052" y="4342"/>
                </a:lnTo>
                <a:lnTo>
                  <a:pt x="11046" y="4340"/>
                </a:lnTo>
                <a:lnTo>
                  <a:pt x="11042" y="4338"/>
                </a:lnTo>
                <a:lnTo>
                  <a:pt x="11040" y="4340"/>
                </a:lnTo>
                <a:lnTo>
                  <a:pt x="11038" y="4342"/>
                </a:lnTo>
                <a:lnTo>
                  <a:pt x="11038" y="4344"/>
                </a:lnTo>
                <a:lnTo>
                  <a:pt x="11036" y="4346"/>
                </a:lnTo>
                <a:lnTo>
                  <a:pt x="11032" y="4346"/>
                </a:lnTo>
                <a:lnTo>
                  <a:pt x="11030" y="4346"/>
                </a:lnTo>
                <a:lnTo>
                  <a:pt x="11030" y="4352"/>
                </a:lnTo>
                <a:lnTo>
                  <a:pt x="11030" y="4356"/>
                </a:lnTo>
                <a:lnTo>
                  <a:pt x="11028" y="4358"/>
                </a:lnTo>
                <a:lnTo>
                  <a:pt x="11024" y="4358"/>
                </a:lnTo>
                <a:lnTo>
                  <a:pt x="11020" y="4356"/>
                </a:lnTo>
                <a:lnTo>
                  <a:pt x="11016" y="4352"/>
                </a:lnTo>
                <a:lnTo>
                  <a:pt x="11010" y="4342"/>
                </a:lnTo>
                <a:lnTo>
                  <a:pt x="11008" y="4330"/>
                </a:lnTo>
                <a:lnTo>
                  <a:pt x="11008" y="4322"/>
                </a:lnTo>
                <a:lnTo>
                  <a:pt x="11008" y="4320"/>
                </a:lnTo>
                <a:lnTo>
                  <a:pt x="11008" y="4314"/>
                </a:lnTo>
                <a:lnTo>
                  <a:pt x="11004" y="4304"/>
                </a:lnTo>
                <a:lnTo>
                  <a:pt x="11000" y="4292"/>
                </a:lnTo>
                <a:lnTo>
                  <a:pt x="11002" y="4286"/>
                </a:lnTo>
                <a:lnTo>
                  <a:pt x="11004" y="4280"/>
                </a:lnTo>
                <a:lnTo>
                  <a:pt x="11008" y="4272"/>
                </a:lnTo>
                <a:lnTo>
                  <a:pt x="11008" y="4266"/>
                </a:lnTo>
                <a:lnTo>
                  <a:pt x="11008" y="4260"/>
                </a:lnTo>
                <a:lnTo>
                  <a:pt x="11014" y="4254"/>
                </a:lnTo>
                <a:lnTo>
                  <a:pt x="11016" y="4250"/>
                </a:lnTo>
                <a:lnTo>
                  <a:pt x="11018" y="4250"/>
                </a:lnTo>
                <a:lnTo>
                  <a:pt x="11020" y="4250"/>
                </a:lnTo>
                <a:lnTo>
                  <a:pt x="11022" y="4252"/>
                </a:lnTo>
                <a:lnTo>
                  <a:pt x="11024" y="4256"/>
                </a:lnTo>
                <a:lnTo>
                  <a:pt x="11026" y="4254"/>
                </a:lnTo>
                <a:lnTo>
                  <a:pt x="11032" y="4246"/>
                </a:lnTo>
                <a:lnTo>
                  <a:pt x="11036" y="4232"/>
                </a:lnTo>
                <a:lnTo>
                  <a:pt x="11042" y="4208"/>
                </a:lnTo>
                <a:lnTo>
                  <a:pt x="11042" y="4204"/>
                </a:lnTo>
                <a:lnTo>
                  <a:pt x="11040" y="4200"/>
                </a:lnTo>
                <a:lnTo>
                  <a:pt x="11034" y="4190"/>
                </a:lnTo>
                <a:lnTo>
                  <a:pt x="11032" y="4184"/>
                </a:lnTo>
                <a:lnTo>
                  <a:pt x="11030" y="4178"/>
                </a:lnTo>
                <a:lnTo>
                  <a:pt x="11030" y="4168"/>
                </a:lnTo>
                <a:lnTo>
                  <a:pt x="11032" y="4158"/>
                </a:lnTo>
                <a:lnTo>
                  <a:pt x="11036" y="4144"/>
                </a:lnTo>
                <a:lnTo>
                  <a:pt x="11036" y="4136"/>
                </a:lnTo>
                <a:lnTo>
                  <a:pt x="11034" y="4134"/>
                </a:lnTo>
                <a:lnTo>
                  <a:pt x="11032" y="4134"/>
                </a:lnTo>
                <a:lnTo>
                  <a:pt x="11028" y="4136"/>
                </a:lnTo>
                <a:lnTo>
                  <a:pt x="11024" y="4140"/>
                </a:lnTo>
                <a:lnTo>
                  <a:pt x="11020" y="4144"/>
                </a:lnTo>
                <a:lnTo>
                  <a:pt x="11016" y="4144"/>
                </a:lnTo>
                <a:lnTo>
                  <a:pt x="11010" y="4142"/>
                </a:lnTo>
                <a:lnTo>
                  <a:pt x="11004" y="4138"/>
                </a:lnTo>
                <a:lnTo>
                  <a:pt x="10988" y="4128"/>
                </a:lnTo>
                <a:lnTo>
                  <a:pt x="10982" y="4126"/>
                </a:lnTo>
                <a:lnTo>
                  <a:pt x="10974" y="4128"/>
                </a:lnTo>
                <a:lnTo>
                  <a:pt x="10966" y="4132"/>
                </a:lnTo>
                <a:lnTo>
                  <a:pt x="10964" y="4134"/>
                </a:lnTo>
                <a:lnTo>
                  <a:pt x="10964" y="4138"/>
                </a:lnTo>
                <a:lnTo>
                  <a:pt x="10964" y="4146"/>
                </a:lnTo>
                <a:lnTo>
                  <a:pt x="10962" y="4150"/>
                </a:lnTo>
                <a:lnTo>
                  <a:pt x="10960" y="4158"/>
                </a:lnTo>
                <a:lnTo>
                  <a:pt x="10958" y="4166"/>
                </a:lnTo>
                <a:lnTo>
                  <a:pt x="10956" y="4172"/>
                </a:lnTo>
                <a:lnTo>
                  <a:pt x="10958" y="4186"/>
                </a:lnTo>
                <a:lnTo>
                  <a:pt x="10958" y="4200"/>
                </a:lnTo>
                <a:lnTo>
                  <a:pt x="10958" y="4208"/>
                </a:lnTo>
                <a:lnTo>
                  <a:pt x="10954" y="4218"/>
                </a:lnTo>
                <a:lnTo>
                  <a:pt x="10952" y="4226"/>
                </a:lnTo>
                <a:lnTo>
                  <a:pt x="10950" y="4232"/>
                </a:lnTo>
                <a:lnTo>
                  <a:pt x="10952" y="4236"/>
                </a:lnTo>
                <a:lnTo>
                  <a:pt x="10954" y="4240"/>
                </a:lnTo>
                <a:lnTo>
                  <a:pt x="10958" y="4246"/>
                </a:lnTo>
                <a:lnTo>
                  <a:pt x="10958" y="4248"/>
                </a:lnTo>
                <a:lnTo>
                  <a:pt x="10956" y="4254"/>
                </a:lnTo>
                <a:lnTo>
                  <a:pt x="10954" y="4258"/>
                </a:lnTo>
                <a:lnTo>
                  <a:pt x="10952" y="4258"/>
                </a:lnTo>
                <a:lnTo>
                  <a:pt x="10948" y="4256"/>
                </a:lnTo>
                <a:lnTo>
                  <a:pt x="10946" y="4252"/>
                </a:lnTo>
                <a:lnTo>
                  <a:pt x="10942" y="4244"/>
                </a:lnTo>
                <a:lnTo>
                  <a:pt x="10938" y="4240"/>
                </a:lnTo>
                <a:lnTo>
                  <a:pt x="10936" y="4240"/>
                </a:lnTo>
                <a:close/>
                <a:moveTo>
                  <a:pt x="9396" y="4654"/>
                </a:moveTo>
                <a:lnTo>
                  <a:pt x="9396" y="4654"/>
                </a:lnTo>
                <a:lnTo>
                  <a:pt x="9392" y="4644"/>
                </a:lnTo>
                <a:lnTo>
                  <a:pt x="9386" y="4630"/>
                </a:lnTo>
                <a:lnTo>
                  <a:pt x="9380" y="4616"/>
                </a:lnTo>
                <a:lnTo>
                  <a:pt x="9372" y="4604"/>
                </a:lnTo>
                <a:lnTo>
                  <a:pt x="9366" y="4596"/>
                </a:lnTo>
                <a:lnTo>
                  <a:pt x="9364" y="4588"/>
                </a:lnTo>
                <a:lnTo>
                  <a:pt x="9360" y="4580"/>
                </a:lnTo>
                <a:lnTo>
                  <a:pt x="9352" y="4570"/>
                </a:lnTo>
                <a:lnTo>
                  <a:pt x="9344" y="4562"/>
                </a:lnTo>
                <a:lnTo>
                  <a:pt x="9336" y="4560"/>
                </a:lnTo>
                <a:lnTo>
                  <a:pt x="9330" y="4560"/>
                </a:lnTo>
                <a:lnTo>
                  <a:pt x="9326" y="4562"/>
                </a:lnTo>
                <a:lnTo>
                  <a:pt x="9326" y="4564"/>
                </a:lnTo>
                <a:lnTo>
                  <a:pt x="9330" y="4566"/>
                </a:lnTo>
                <a:lnTo>
                  <a:pt x="9332" y="4572"/>
                </a:lnTo>
                <a:lnTo>
                  <a:pt x="9334" y="4580"/>
                </a:lnTo>
                <a:lnTo>
                  <a:pt x="9334" y="4590"/>
                </a:lnTo>
                <a:lnTo>
                  <a:pt x="9332" y="4598"/>
                </a:lnTo>
                <a:lnTo>
                  <a:pt x="9328" y="4604"/>
                </a:lnTo>
                <a:lnTo>
                  <a:pt x="9328" y="4610"/>
                </a:lnTo>
                <a:lnTo>
                  <a:pt x="9328" y="4618"/>
                </a:lnTo>
                <a:lnTo>
                  <a:pt x="9326" y="4630"/>
                </a:lnTo>
                <a:lnTo>
                  <a:pt x="9324" y="4636"/>
                </a:lnTo>
                <a:lnTo>
                  <a:pt x="9324" y="4638"/>
                </a:lnTo>
                <a:lnTo>
                  <a:pt x="9324" y="4636"/>
                </a:lnTo>
                <a:lnTo>
                  <a:pt x="9322" y="4630"/>
                </a:lnTo>
                <a:lnTo>
                  <a:pt x="9320" y="4630"/>
                </a:lnTo>
                <a:lnTo>
                  <a:pt x="9320" y="4632"/>
                </a:lnTo>
                <a:lnTo>
                  <a:pt x="9318" y="4640"/>
                </a:lnTo>
                <a:lnTo>
                  <a:pt x="9320" y="4654"/>
                </a:lnTo>
                <a:lnTo>
                  <a:pt x="9322" y="4676"/>
                </a:lnTo>
                <a:lnTo>
                  <a:pt x="9322" y="4700"/>
                </a:lnTo>
                <a:lnTo>
                  <a:pt x="9324" y="4712"/>
                </a:lnTo>
                <a:lnTo>
                  <a:pt x="9326" y="4722"/>
                </a:lnTo>
                <a:lnTo>
                  <a:pt x="9332" y="4734"/>
                </a:lnTo>
                <a:lnTo>
                  <a:pt x="9338" y="4742"/>
                </a:lnTo>
                <a:lnTo>
                  <a:pt x="9346" y="4748"/>
                </a:lnTo>
                <a:lnTo>
                  <a:pt x="9352" y="4750"/>
                </a:lnTo>
                <a:lnTo>
                  <a:pt x="9358" y="4750"/>
                </a:lnTo>
                <a:lnTo>
                  <a:pt x="9364" y="4748"/>
                </a:lnTo>
                <a:lnTo>
                  <a:pt x="9376" y="4740"/>
                </a:lnTo>
                <a:lnTo>
                  <a:pt x="9390" y="4732"/>
                </a:lnTo>
                <a:lnTo>
                  <a:pt x="9396" y="4726"/>
                </a:lnTo>
                <a:lnTo>
                  <a:pt x="9402" y="4718"/>
                </a:lnTo>
                <a:lnTo>
                  <a:pt x="9404" y="4710"/>
                </a:lnTo>
                <a:lnTo>
                  <a:pt x="9406" y="4700"/>
                </a:lnTo>
                <a:lnTo>
                  <a:pt x="9406" y="4682"/>
                </a:lnTo>
                <a:lnTo>
                  <a:pt x="9406" y="4676"/>
                </a:lnTo>
                <a:lnTo>
                  <a:pt x="9404" y="4672"/>
                </a:lnTo>
                <a:lnTo>
                  <a:pt x="9400" y="4666"/>
                </a:lnTo>
                <a:lnTo>
                  <a:pt x="9400" y="4662"/>
                </a:lnTo>
                <a:lnTo>
                  <a:pt x="9400" y="4658"/>
                </a:lnTo>
                <a:lnTo>
                  <a:pt x="9396" y="4654"/>
                </a:lnTo>
                <a:close/>
                <a:moveTo>
                  <a:pt x="9854" y="4376"/>
                </a:moveTo>
                <a:lnTo>
                  <a:pt x="9854" y="4376"/>
                </a:lnTo>
                <a:lnTo>
                  <a:pt x="9854" y="4374"/>
                </a:lnTo>
                <a:lnTo>
                  <a:pt x="9852" y="4376"/>
                </a:lnTo>
                <a:lnTo>
                  <a:pt x="9848" y="4384"/>
                </a:lnTo>
                <a:lnTo>
                  <a:pt x="9846" y="4400"/>
                </a:lnTo>
                <a:lnTo>
                  <a:pt x="9844" y="4422"/>
                </a:lnTo>
                <a:lnTo>
                  <a:pt x="9842" y="4442"/>
                </a:lnTo>
                <a:lnTo>
                  <a:pt x="9840" y="4452"/>
                </a:lnTo>
                <a:lnTo>
                  <a:pt x="9838" y="4460"/>
                </a:lnTo>
                <a:lnTo>
                  <a:pt x="9840" y="4472"/>
                </a:lnTo>
                <a:lnTo>
                  <a:pt x="9842" y="4478"/>
                </a:lnTo>
                <a:lnTo>
                  <a:pt x="9844" y="4480"/>
                </a:lnTo>
                <a:lnTo>
                  <a:pt x="9846" y="4474"/>
                </a:lnTo>
                <a:lnTo>
                  <a:pt x="9850" y="4448"/>
                </a:lnTo>
                <a:lnTo>
                  <a:pt x="9850" y="4440"/>
                </a:lnTo>
                <a:lnTo>
                  <a:pt x="9850" y="4436"/>
                </a:lnTo>
                <a:lnTo>
                  <a:pt x="9850" y="4434"/>
                </a:lnTo>
                <a:lnTo>
                  <a:pt x="9852" y="4430"/>
                </a:lnTo>
                <a:lnTo>
                  <a:pt x="9854" y="4428"/>
                </a:lnTo>
                <a:lnTo>
                  <a:pt x="9854" y="4424"/>
                </a:lnTo>
                <a:lnTo>
                  <a:pt x="9852" y="4416"/>
                </a:lnTo>
                <a:lnTo>
                  <a:pt x="9852" y="4410"/>
                </a:lnTo>
                <a:lnTo>
                  <a:pt x="9852" y="4406"/>
                </a:lnTo>
                <a:lnTo>
                  <a:pt x="9854" y="4404"/>
                </a:lnTo>
                <a:lnTo>
                  <a:pt x="9856" y="4398"/>
                </a:lnTo>
                <a:lnTo>
                  <a:pt x="9858" y="4390"/>
                </a:lnTo>
                <a:lnTo>
                  <a:pt x="9858" y="4382"/>
                </a:lnTo>
                <a:lnTo>
                  <a:pt x="9854" y="4376"/>
                </a:lnTo>
                <a:close/>
                <a:moveTo>
                  <a:pt x="9834" y="4508"/>
                </a:moveTo>
                <a:lnTo>
                  <a:pt x="9834" y="4508"/>
                </a:lnTo>
                <a:lnTo>
                  <a:pt x="9832" y="4510"/>
                </a:lnTo>
                <a:lnTo>
                  <a:pt x="9828" y="4516"/>
                </a:lnTo>
                <a:lnTo>
                  <a:pt x="9828" y="4522"/>
                </a:lnTo>
                <a:lnTo>
                  <a:pt x="9830" y="4526"/>
                </a:lnTo>
                <a:lnTo>
                  <a:pt x="9832" y="4526"/>
                </a:lnTo>
                <a:lnTo>
                  <a:pt x="9834" y="4526"/>
                </a:lnTo>
                <a:lnTo>
                  <a:pt x="9838" y="4520"/>
                </a:lnTo>
                <a:lnTo>
                  <a:pt x="9838" y="4512"/>
                </a:lnTo>
                <a:lnTo>
                  <a:pt x="9836" y="4510"/>
                </a:lnTo>
                <a:lnTo>
                  <a:pt x="9834" y="4508"/>
                </a:lnTo>
                <a:close/>
                <a:moveTo>
                  <a:pt x="9884" y="4688"/>
                </a:moveTo>
                <a:lnTo>
                  <a:pt x="9884" y="4688"/>
                </a:lnTo>
                <a:lnTo>
                  <a:pt x="9882" y="4690"/>
                </a:lnTo>
                <a:lnTo>
                  <a:pt x="9882" y="4694"/>
                </a:lnTo>
                <a:lnTo>
                  <a:pt x="9882" y="4702"/>
                </a:lnTo>
                <a:lnTo>
                  <a:pt x="9886" y="4708"/>
                </a:lnTo>
                <a:lnTo>
                  <a:pt x="9888" y="4710"/>
                </a:lnTo>
                <a:lnTo>
                  <a:pt x="9890" y="4708"/>
                </a:lnTo>
                <a:lnTo>
                  <a:pt x="9892" y="4704"/>
                </a:lnTo>
                <a:lnTo>
                  <a:pt x="9892" y="4700"/>
                </a:lnTo>
                <a:lnTo>
                  <a:pt x="9892" y="4692"/>
                </a:lnTo>
                <a:lnTo>
                  <a:pt x="9888" y="4688"/>
                </a:lnTo>
                <a:lnTo>
                  <a:pt x="9886" y="4686"/>
                </a:lnTo>
                <a:lnTo>
                  <a:pt x="9884" y="4688"/>
                </a:lnTo>
                <a:close/>
                <a:moveTo>
                  <a:pt x="9842" y="4586"/>
                </a:moveTo>
                <a:lnTo>
                  <a:pt x="9842" y="4586"/>
                </a:lnTo>
                <a:lnTo>
                  <a:pt x="9840" y="4590"/>
                </a:lnTo>
                <a:lnTo>
                  <a:pt x="9840" y="4592"/>
                </a:lnTo>
                <a:lnTo>
                  <a:pt x="9844" y="4594"/>
                </a:lnTo>
                <a:lnTo>
                  <a:pt x="9846" y="4596"/>
                </a:lnTo>
                <a:lnTo>
                  <a:pt x="9848" y="4592"/>
                </a:lnTo>
                <a:lnTo>
                  <a:pt x="9848" y="4590"/>
                </a:lnTo>
                <a:lnTo>
                  <a:pt x="9846" y="4586"/>
                </a:lnTo>
                <a:lnTo>
                  <a:pt x="9844" y="4586"/>
                </a:lnTo>
                <a:lnTo>
                  <a:pt x="9842" y="4586"/>
                </a:lnTo>
                <a:close/>
                <a:moveTo>
                  <a:pt x="9868" y="4654"/>
                </a:moveTo>
                <a:lnTo>
                  <a:pt x="9868" y="4654"/>
                </a:lnTo>
                <a:lnTo>
                  <a:pt x="9872" y="4654"/>
                </a:lnTo>
                <a:lnTo>
                  <a:pt x="9870" y="4648"/>
                </a:lnTo>
                <a:lnTo>
                  <a:pt x="9868" y="4646"/>
                </a:lnTo>
                <a:lnTo>
                  <a:pt x="9868" y="4648"/>
                </a:lnTo>
                <a:lnTo>
                  <a:pt x="9866" y="4650"/>
                </a:lnTo>
                <a:lnTo>
                  <a:pt x="9868" y="4654"/>
                </a:lnTo>
                <a:close/>
                <a:moveTo>
                  <a:pt x="7488" y="3256"/>
                </a:moveTo>
                <a:lnTo>
                  <a:pt x="7488" y="3256"/>
                </a:lnTo>
                <a:lnTo>
                  <a:pt x="7494" y="3250"/>
                </a:lnTo>
                <a:lnTo>
                  <a:pt x="7496" y="3246"/>
                </a:lnTo>
                <a:lnTo>
                  <a:pt x="7496" y="3244"/>
                </a:lnTo>
                <a:lnTo>
                  <a:pt x="7492" y="3246"/>
                </a:lnTo>
                <a:lnTo>
                  <a:pt x="7486" y="3252"/>
                </a:lnTo>
                <a:lnTo>
                  <a:pt x="7474" y="3258"/>
                </a:lnTo>
                <a:lnTo>
                  <a:pt x="7460" y="3262"/>
                </a:lnTo>
                <a:lnTo>
                  <a:pt x="7454" y="3262"/>
                </a:lnTo>
                <a:lnTo>
                  <a:pt x="7446" y="3262"/>
                </a:lnTo>
                <a:lnTo>
                  <a:pt x="7438" y="3260"/>
                </a:lnTo>
                <a:lnTo>
                  <a:pt x="7436" y="3262"/>
                </a:lnTo>
                <a:lnTo>
                  <a:pt x="7434" y="3264"/>
                </a:lnTo>
                <a:lnTo>
                  <a:pt x="7432" y="3266"/>
                </a:lnTo>
                <a:lnTo>
                  <a:pt x="7432" y="3270"/>
                </a:lnTo>
                <a:lnTo>
                  <a:pt x="7430" y="3272"/>
                </a:lnTo>
                <a:lnTo>
                  <a:pt x="7428" y="3272"/>
                </a:lnTo>
                <a:lnTo>
                  <a:pt x="7420" y="3272"/>
                </a:lnTo>
                <a:lnTo>
                  <a:pt x="7416" y="3274"/>
                </a:lnTo>
                <a:lnTo>
                  <a:pt x="7414" y="3278"/>
                </a:lnTo>
                <a:lnTo>
                  <a:pt x="7410" y="3278"/>
                </a:lnTo>
                <a:lnTo>
                  <a:pt x="7406" y="3278"/>
                </a:lnTo>
                <a:lnTo>
                  <a:pt x="7406" y="3280"/>
                </a:lnTo>
                <a:lnTo>
                  <a:pt x="7410" y="3292"/>
                </a:lnTo>
                <a:lnTo>
                  <a:pt x="7412" y="3296"/>
                </a:lnTo>
                <a:lnTo>
                  <a:pt x="7416" y="3298"/>
                </a:lnTo>
                <a:lnTo>
                  <a:pt x="7422" y="3300"/>
                </a:lnTo>
                <a:lnTo>
                  <a:pt x="7426" y="3300"/>
                </a:lnTo>
                <a:lnTo>
                  <a:pt x="7432" y="3300"/>
                </a:lnTo>
                <a:lnTo>
                  <a:pt x="7436" y="3302"/>
                </a:lnTo>
                <a:lnTo>
                  <a:pt x="7438" y="3302"/>
                </a:lnTo>
                <a:lnTo>
                  <a:pt x="7438" y="3300"/>
                </a:lnTo>
                <a:lnTo>
                  <a:pt x="7440" y="3298"/>
                </a:lnTo>
                <a:lnTo>
                  <a:pt x="7442" y="3298"/>
                </a:lnTo>
                <a:lnTo>
                  <a:pt x="7448" y="3296"/>
                </a:lnTo>
                <a:lnTo>
                  <a:pt x="7456" y="3294"/>
                </a:lnTo>
                <a:lnTo>
                  <a:pt x="7458" y="3290"/>
                </a:lnTo>
                <a:lnTo>
                  <a:pt x="7462" y="3286"/>
                </a:lnTo>
                <a:lnTo>
                  <a:pt x="7464" y="3284"/>
                </a:lnTo>
                <a:lnTo>
                  <a:pt x="7468" y="3282"/>
                </a:lnTo>
                <a:lnTo>
                  <a:pt x="7474" y="3282"/>
                </a:lnTo>
                <a:lnTo>
                  <a:pt x="7480" y="3280"/>
                </a:lnTo>
                <a:lnTo>
                  <a:pt x="7478" y="3276"/>
                </a:lnTo>
                <a:lnTo>
                  <a:pt x="7474" y="3270"/>
                </a:lnTo>
                <a:lnTo>
                  <a:pt x="7474" y="3266"/>
                </a:lnTo>
                <a:lnTo>
                  <a:pt x="7480" y="3262"/>
                </a:lnTo>
                <a:lnTo>
                  <a:pt x="7488" y="3256"/>
                </a:lnTo>
                <a:close/>
                <a:moveTo>
                  <a:pt x="6684" y="3228"/>
                </a:moveTo>
                <a:lnTo>
                  <a:pt x="6684" y="3228"/>
                </a:lnTo>
                <a:lnTo>
                  <a:pt x="6684" y="3230"/>
                </a:lnTo>
                <a:lnTo>
                  <a:pt x="6686" y="3234"/>
                </a:lnTo>
                <a:lnTo>
                  <a:pt x="6688" y="3238"/>
                </a:lnTo>
                <a:lnTo>
                  <a:pt x="6692" y="3238"/>
                </a:lnTo>
                <a:lnTo>
                  <a:pt x="6692" y="3234"/>
                </a:lnTo>
                <a:lnTo>
                  <a:pt x="6690" y="3230"/>
                </a:lnTo>
                <a:lnTo>
                  <a:pt x="6688" y="3228"/>
                </a:lnTo>
                <a:lnTo>
                  <a:pt x="6684" y="3228"/>
                </a:lnTo>
                <a:close/>
                <a:moveTo>
                  <a:pt x="6456" y="4860"/>
                </a:moveTo>
                <a:lnTo>
                  <a:pt x="6456" y="4860"/>
                </a:lnTo>
                <a:lnTo>
                  <a:pt x="6448" y="4872"/>
                </a:lnTo>
                <a:lnTo>
                  <a:pt x="6446" y="4874"/>
                </a:lnTo>
                <a:lnTo>
                  <a:pt x="6448" y="4878"/>
                </a:lnTo>
                <a:lnTo>
                  <a:pt x="6448" y="4880"/>
                </a:lnTo>
                <a:lnTo>
                  <a:pt x="6452" y="4882"/>
                </a:lnTo>
                <a:lnTo>
                  <a:pt x="6456" y="4884"/>
                </a:lnTo>
                <a:lnTo>
                  <a:pt x="6456" y="4882"/>
                </a:lnTo>
                <a:lnTo>
                  <a:pt x="6464" y="4870"/>
                </a:lnTo>
                <a:lnTo>
                  <a:pt x="6466" y="4864"/>
                </a:lnTo>
                <a:lnTo>
                  <a:pt x="6466" y="4860"/>
                </a:lnTo>
                <a:lnTo>
                  <a:pt x="6466" y="4858"/>
                </a:lnTo>
                <a:lnTo>
                  <a:pt x="6464" y="4856"/>
                </a:lnTo>
                <a:lnTo>
                  <a:pt x="6460" y="4856"/>
                </a:lnTo>
                <a:lnTo>
                  <a:pt x="6456" y="4860"/>
                </a:lnTo>
                <a:close/>
                <a:moveTo>
                  <a:pt x="6376" y="5018"/>
                </a:moveTo>
                <a:lnTo>
                  <a:pt x="6376" y="5018"/>
                </a:lnTo>
                <a:lnTo>
                  <a:pt x="6372" y="5018"/>
                </a:lnTo>
                <a:lnTo>
                  <a:pt x="6370" y="5020"/>
                </a:lnTo>
                <a:lnTo>
                  <a:pt x="6368" y="5026"/>
                </a:lnTo>
                <a:lnTo>
                  <a:pt x="6366" y="5032"/>
                </a:lnTo>
                <a:lnTo>
                  <a:pt x="6368" y="5038"/>
                </a:lnTo>
                <a:lnTo>
                  <a:pt x="6370" y="5038"/>
                </a:lnTo>
                <a:lnTo>
                  <a:pt x="6372" y="5036"/>
                </a:lnTo>
                <a:lnTo>
                  <a:pt x="6376" y="5030"/>
                </a:lnTo>
                <a:lnTo>
                  <a:pt x="6378" y="5024"/>
                </a:lnTo>
                <a:lnTo>
                  <a:pt x="6378" y="5020"/>
                </a:lnTo>
                <a:lnTo>
                  <a:pt x="6376" y="5018"/>
                </a:lnTo>
                <a:close/>
                <a:moveTo>
                  <a:pt x="5466" y="4460"/>
                </a:moveTo>
                <a:lnTo>
                  <a:pt x="5466" y="4460"/>
                </a:lnTo>
                <a:lnTo>
                  <a:pt x="5466" y="4458"/>
                </a:lnTo>
                <a:lnTo>
                  <a:pt x="5464" y="4458"/>
                </a:lnTo>
                <a:lnTo>
                  <a:pt x="5462" y="4458"/>
                </a:lnTo>
                <a:lnTo>
                  <a:pt x="5458" y="4460"/>
                </a:lnTo>
                <a:lnTo>
                  <a:pt x="5458" y="4462"/>
                </a:lnTo>
                <a:lnTo>
                  <a:pt x="5462" y="4464"/>
                </a:lnTo>
                <a:lnTo>
                  <a:pt x="5466" y="4460"/>
                </a:lnTo>
                <a:close/>
                <a:moveTo>
                  <a:pt x="5468" y="4472"/>
                </a:moveTo>
                <a:lnTo>
                  <a:pt x="5468" y="4472"/>
                </a:lnTo>
                <a:lnTo>
                  <a:pt x="5466" y="4472"/>
                </a:lnTo>
                <a:lnTo>
                  <a:pt x="5464" y="4474"/>
                </a:lnTo>
                <a:lnTo>
                  <a:pt x="5462" y="4476"/>
                </a:lnTo>
                <a:lnTo>
                  <a:pt x="5462" y="4478"/>
                </a:lnTo>
                <a:lnTo>
                  <a:pt x="5466" y="4478"/>
                </a:lnTo>
                <a:lnTo>
                  <a:pt x="5468" y="4476"/>
                </a:lnTo>
                <a:lnTo>
                  <a:pt x="5468" y="4472"/>
                </a:lnTo>
                <a:close/>
                <a:moveTo>
                  <a:pt x="5454" y="4498"/>
                </a:moveTo>
                <a:lnTo>
                  <a:pt x="5454" y="4498"/>
                </a:lnTo>
                <a:lnTo>
                  <a:pt x="5456" y="4500"/>
                </a:lnTo>
                <a:lnTo>
                  <a:pt x="5458" y="4500"/>
                </a:lnTo>
                <a:lnTo>
                  <a:pt x="5460" y="4500"/>
                </a:lnTo>
                <a:lnTo>
                  <a:pt x="5462" y="4496"/>
                </a:lnTo>
                <a:lnTo>
                  <a:pt x="5460" y="4492"/>
                </a:lnTo>
                <a:lnTo>
                  <a:pt x="5458" y="4492"/>
                </a:lnTo>
                <a:lnTo>
                  <a:pt x="5456" y="4494"/>
                </a:lnTo>
                <a:lnTo>
                  <a:pt x="5454" y="4498"/>
                </a:lnTo>
                <a:close/>
                <a:moveTo>
                  <a:pt x="5466" y="4492"/>
                </a:moveTo>
                <a:lnTo>
                  <a:pt x="5466" y="4492"/>
                </a:lnTo>
                <a:lnTo>
                  <a:pt x="5464" y="4492"/>
                </a:lnTo>
                <a:lnTo>
                  <a:pt x="5464" y="4496"/>
                </a:lnTo>
                <a:lnTo>
                  <a:pt x="5466" y="4498"/>
                </a:lnTo>
                <a:lnTo>
                  <a:pt x="5468" y="4498"/>
                </a:lnTo>
                <a:lnTo>
                  <a:pt x="5470" y="4496"/>
                </a:lnTo>
                <a:lnTo>
                  <a:pt x="5468" y="4494"/>
                </a:lnTo>
                <a:lnTo>
                  <a:pt x="5466" y="4492"/>
                </a:lnTo>
                <a:close/>
                <a:moveTo>
                  <a:pt x="5474" y="4492"/>
                </a:moveTo>
                <a:lnTo>
                  <a:pt x="5474" y="4492"/>
                </a:lnTo>
                <a:lnTo>
                  <a:pt x="5476" y="4492"/>
                </a:lnTo>
                <a:lnTo>
                  <a:pt x="5478" y="4490"/>
                </a:lnTo>
                <a:lnTo>
                  <a:pt x="5478" y="4488"/>
                </a:lnTo>
                <a:lnTo>
                  <a:pt x="5478" y="4486"/>
                </a:lnTo>
                <a:lnTo>
                  <a:pt x="5476" y="4486"/>
                </a:lnTo>
                <a:lnTo>
                  <a:pt x="5474" y="4488"/>
                </a:lnTo>
                <a:lnTo>
                  <a:pt x="5474" y="4492"/>
                </a:lnTo>
                <a:close/>
                <a:moveTo>
                  <a:pt x="5456" y="4486"/>
                </a:moveTo>
                <a:lnTo>
                  <a:pt x="5456" y="4486"/>
                </a:lnTo>
                <a:lnTo>
                  <a:pt x="5454" y="4486"/>
                </a:lnTo>
                <a:lnTo>
                  <a:pt x="5454" y="4488"/>
                </a:lnTo>
                <a:lnTo>
                  <a:pt x="5454" y="4490"/>
                </a:lnTo>
                <a:lnTo>
                  <a:pt x="5456" y="4490"/>
                </a:lnTo>
                <a:lnTo>
                  <a:pt x="5458" y="4488"/>
                </a:lnTo>
                <a:lnTo>
                  <a:pt x="5456" y="4486"/>
                </a:lnTo>
                <a:close/>
                <a:moveTo>
                  <a:pt x="5448" y="4476"/>
                </a:moveTo>
                <a:lnTo>
                  <a:pt x="5448" y="4476"/>
                </a:lnTo>
                <a:lnTo>
                  <a:pt x="5450" y="4476"/>
                </a:lnTo>
                <a:lnTo>
                  <a:pt x="5454" y="4474"/>
                </a:lnTo>
                <a:lnTo>
                  <a:pt x="5454" y="4472"/>
                </a:lnTo>
                <a:lnTo>
                  <a:pt x="5450" y="4472"/>
                </a:lnTo>
                <a:lnTo>
                  <a:pt x="5448" y="4474"/>
                </a:lnTo>
                <a:lnTo>
                  <a:pt x="5448" y="4476"/>
                </a:lnTo>
                <a:close/>
                <a:moveTo>
                  <a:pt x="5480" y="4474"/>
                </a:moveTo>
                <a:lnTo>
                  <a:pt x="5480" y="4474"/>
                </a:lnTo>
                <a:lnTo>
                  <a:pt x="5484" y="4474"/>
                </a:lnTo>
                <a:lnTo>
                  <a:pt x="5484" y="4472"/>
                </a:lnTo>
                <a:lnTo>
                  <a:pt x="5482" y="4470"/>
                </a:lnTo>
                <a:lnTo>
                  <a:pt x="5480" y="4472"/>
                </a:lnTo>
                <a:lnTo>
                  <a:pt x="5480" y="4474"/>
                </a:lnTo>
                <a:close/>
                <a:moveTo>
                  <a:pt x="6488" y="2842"/>
                </a:moveTo>
                <a:lnTo>
                  <a:pt x="6488" y="2842"/>
                </a:lnTo>
                <a:lnTo>
                  <a:pt x="6484" y="2842"/>
                </a:lnTo>
                <a:lnTo>
                  <a:pt x="6484" y="2844"/>
                </a:lnTo>
                <a:lnTo>
                  <a:pt x="6484" y="2852"/>
                </a:lnTo>
                <a:lnTo>
                  <a:pt x="6482" y="2858"/>
                </a:lnTo>
                <a:lnTo>
                  <a:pt x="6482" y="2860"/>
                </a:lnTo>
                <a:lnTo>
                  <a:pt x="6480" y="2860"/>
                </a:lnTo>
                <a:lnTo>
                  <a:pt x="6476" y="2858"/>
                </a:lnTo>
                <a:lnTo>
                  <a:pt x="6472" y="2860"/>
                </a:lnTo>
                <a:lnTo>
                  <a:pt x="6468" y="2862"/>
                </a:lnTo>
                <a:lnTo>
                  <a:pt x="6464" y="2866"/>
                </a:lnTo>
                <a:lnTo>
                  <a:pt x="6460" y="2868"/>
                </a:lnTo>
                <a:lnTo>
                  <a:pt x="6458" y="2868"/>
                </a:lnTo>
                <a:lnTo>
                  <a:pt x="6456" y="2872"/>
                </a:lnTo>
                <a:lnTo>
                  <a:pt x="6454" y="2884"/>
                </a:lnTo>
                <a:lnTo>
                  <a:pt x="6454" y="2898"/>
                </a:lnTo>
                <a:lnTo>
                  <a:pt x="6454" y="2902"/>
                </a:lnTo>
                <a:lnTo>
                  <a:pt x="6456" y="2904"/>
                </a:lnTo>
                <a:lnTo>
                  <a:pt x="6460" y="2904"/>
                </a:lnTo>
                <a:lnTo>
                  <a:pt x="6460" y="2906"/>
                </a:lnTo>
                <a:lnTo>
                  <a:pt x="6458" y="2910"/>
                </a:lnTo>
                <a:lnTo>
                  <a:pt x="6456" y="2912"/>
                </a:lnTo>
                <a:lnTo>
                  <a:pt x="6462" y="2914"/>
                </a:lnTo>
                <a:lnTo>
                  <a:pt x="6464" y="2916"/>
                </a:lnTo>
                <a:lnTo>
                  <a:pt x="6462" y="2918"/>
                </a:lnTo>
                <a:lnTo>
                  <a:pt x="6460" y="2922"/>
                </a:lnTo>
                <a:lnTo>
                  <a:pt x="6460" y="2924"/>
                </a:lnTo>
                <a:lnTo>
                  <a:pt x="6464" y="2924"/>
                </a:lnTo>
                <a:lnTo>
                  <a:pt x="6470" y="2930"/>
                </a:lnTo>
                <a:lnTo>
                  <a:pt x="6474" y="2932"/>
                </a:lnTo>
                <a:lnTo>
                  <a:pt x="6474" y="2934"/>
                </a:lnTo>
                <a:lnTo>
                  <a:pt x="6476" y="2934"/>
                </a:lnTo>
                <a:lnTo>
                  <a:pt x="6480" y="2932"/>
                </a:lnTo>
                <a:lnTo>
                  <a:pt x="6480" y="2930"/>
                </a:lnTo>
                <a:lnTo>
                  <a:pt x="6480" y="2926"/>
                </a:lnTo>
                <a:lnTo>
                  <a:pt x="6480" y="2924"/>
                </a:lnTo>
                <a:lnTo>
                  <a:pt x="6484" y="2922"/>
                </a:lnTo>
                <a:lnTo>
                  <a:pt x="6486" y="2918"/>
                </a:lnTo>
                <a:lnTo>
                  <a:pt x="6486" y="2904"/>
                </a:lnTo>
                <a:lnTo>
                  <a:pt x="6488" y="2900"/>
                </a:lnTo>
                <a:lnTo>
                  <a:pt x="6490" y="2896"/>
                </a:lnTo>
                <a:lnTo>
                  <a:pt x="6492" y="2890"/>
                </a:lnTo>
                <a:lnTo>
                  <a:pt x="6492" y="2880"/>
                </a:lnTo>
                <a:lnTo>
                  <a:pt x="6490" y="2870"/>
                </a:lnTo>
                <a:lnTo>
                  <a:pt x="6490" y="2864"/>
                </a:lnTo>
                <a:lnTo>
                  <a:pt x="6488" y="2860"/>
                </a:lnTo>
                <a:lnTo>
                  <a:pt x="6488" y="2858"/>
                </a:lnTo>
                <a:lnTo>
                  <a:pt x="6490" y="2848"/>
                </a:lnTo>
                <a:lnTo>
                  <a:pt x="6488" y="2844"/>
                </a:lnTo>
                <a:lnTo>
                  <a:pt x="6488" y="2842"/>
                </a:lnTo>
                <a:close/>
                <a:moveTo>
                  <a:pt x="6706" y="3110"/>
                </a:moveTo>
                <a:lnTo>
                  <a:pt x="6706" y="3110"/>
                </a:lnTo>
                <a:lnTo>
                  <a:pt x="6702" y="3110"/>
                </a:lnTo>
                <a:lnTo>
                  <a:pt x="6696" y="3112"/>
                </a:lnTo>
                <a:lnTo>
                  <a:pt x="6682" y="3118"/>
                </a:lnTo>
                <a:lnTo>
                  <a:pt x="6674" y="3120"/>
                </a:lnTo>
                <a:lnTo>
                  <a:pt x="6666" y="3120"/>
                </a:lnTo>
                <a:lnTo>
                  <a:pt x="6658" y="3118"/>
                </a:lnTo>
                <a:lnTo>
                  <a:pt x="6652" y="3114"/>
                </a:lnTo>
                <a:lnTo>
                  <a:pt x="6644" y="3108"/>
                </a:lnTo>
                <a:lnTo>
                  <a:pt x="6638" y="3108"/>
                </a:lnTo>
                <a:lnTo>
                  <a:pt x="6634" y="3108"/>
                </a:lnTo>
                <a:lnTo>
                  <a:pt x="6632" y="3112"/>
                </a:lnTo>
                <a:lnTo>
                  <a:pt x="6628" y="3116"/>
                </a:lnTo>
                <a:lnTo>
                  <a:pt x="6626" y="3116"/>
                </a:lnTo>
                <a:lnTo>
                  <a:pt x="6622" y="3112"/>
                </a:lnTo>
                <a:lnTo>
                  <a:pt x="6622" y="3110"/>
                </a:lnTo>
                <a:lnTo>
                  <a:pt x="6620" y="3110"/>
                </a:lnTo>
                <a:lnTo>
                  <a:pt x="6614" y="3112"/>
                </a:lnTo>
                <a:lnTo>
                  <a:pt x="6610" y="3120"/>
                </a:lnTo>
                <a:lnTo>
                  <a:pt x="6610" y="3132"/>
                </a:lnTo>
                <a:lnTo>
                  <a:pt x="6610" y="3136"/>
                </a:lnTo>
                <a:lnTo>
                  <a:pt x="6614" y="3140"/>
                </a:lnTo>
                <a:lnTo>
                  <a:pt x="6628" y="3144"/>
                </a:lnTo>
                <a:lnTo>
                  <a:pt x="6640" y="3150"/>
                </a:lnTo>
                <a:lnTo>
                  <a:pt x="6650" y="3158"/>
                </a:lnTo>
                <a:lnTo>
                  <a:pt x="6660" y="3164"/>
                </a:lnTo>
                <a:lnTo>
                  <a:pt x="6666" y="3166"/>
                </a:lnTo>
                <a:lnTo>
                  <a:pt x="6670" y="3168"/>
                </a:lnTo>
                <a:lnTo>
                  <a:pt x="6678" y="3170"/>
                </a:lnTo>
                <a:lnTo>
                  <a:pt x="6684" y="3176"/>
                </a:lnTo>
                <a:lnTo>
                  <a:pt x="6692" y="3182"/>
                </a:lnTo>
                <a:lnTo>
                  <a:pt x="6702" y="3186"/>
                </a:lnTo>
                <a:lnTo>
                  <a:pt x="6714" y="3192"/>
                </a:lnTo>
                <a:lnTo>
                  <a:pt x="6716" y="3190"/>
                </a:lnTo>
                <a:lnTo>
                  <a:pt x="6716" y="3186"/>
                </a:lnTo>
                <a:lnTo>
                  <a:pt x="6718" y="3178"/>
                </a:lnTo>
                <a:lnTo>
                  <a:pt x="6720" y="3170"/>
                </a:lnTo>
                <a:lnTo>
                  <a:pt x="6720" y="3162"/>
                </a:lnTo>
                <a:lnTo>
                  <a:pt x="6720" y="3158"/>
                </a:lnTo>
                <a:lnTo>
                  <a:pt x="6716" y="3154"/>
                </a:lnTo>
                <a:lnTo>
                  <a:pt x="6714" y="3152"/>
                </a:lnTo>
                <a:lnTo>
                  <a:pt x="6716" y="3146"/>
                </a:lnTo>
                <a:lnTo>
                  <a:pt x="6720" y="3130"/>
                </a:lnTo>
                <a:lnTo>
                  <a:pt x="6736" y="3104"/>
                </a:lnTo>
                <a:lnTo>
                  <a:pt x="6736" y="3102"/>
                </a:lnTo>
                <a:lnTo>
                  <a:pt x="6734" y="3102"/>
                </a:lnTo>
                <a:lnTo>
                  <a:pt x="6728" y="3106"/>
                </a:lnTo>
                <a:lnTo>
                  <a:pt x="6716" y="3110"/>
                </a:lnTo>
                <a:lnTo>
                  <a:pt x="6712" y="3110"/>
                </a:lnTo>
                <a:lnTo>
                  <a:pt x="6706" y="3110"/>
                </a:lnTo>
                <a:close/>
                <a:moveTo>
                  <a:pt x="6434" y="2968"/>
                </a:moveTo>
                <a:lnTo>
                  <a:pt x="6434" y="2968"/>
                </a:lnTo>
                <a:lnTo>
                  <a:pt x="6436" y="2972"/>
                </a:lnTo>
                <a:lnTo>
                  <a:pt x="6438" y="2976"/>
                </a:lnTo>
                <a:lnTo>
                  <a:pt x="6442" y="2982"/>
                </a:lnTo>
                <a:lnTo>
                  <a:pt x="6446" y="2990"/>
                </a:lnTo>
                <a:lnTo>
                  <a:pt x="6446" y="2996"/>
                </a:lnTo>
                <a:lnTo>
                  <a:pt x="6446" y="3004"/>
                </a:lnTo>
                <a:lnTo>
                  <a:pt x="6446" y="3012"/>
                </a:lnTo>
                <a:lnTo>
                  <a:pt x="6448" y="3016"/>
                </a:lnTo>
                <a:lnTo>
                  <a:pt x="6448" y="3020"/>
                </a:lnTo>
                <a:lnTo>
                  <a:pt x="6446" y="3030"/>
                </a:lnTo>
                <a:lnTo>
                  <a:pt x="6446" y="3046"/>
                </a:lnTo>
                <a:lnTo>
                  <a:pt x="6448" y="3058"/>
                </a:lnTo>
                <a:lnTo>
                  <a:pt x="6450" y="3064"/>
                </a:lnTo>
                <a:lnTo>
                  <a:pt x="6454" y="3068"/>
                </a:lnTo>
                <a:lnTo>
                  <a:pt x="6458" y="3070"/>
                </a:lnTo>
                <a:lnTo>
                  <a:pt x="6462" y="3070"/>
                </a:lnTo>
                <a:lnTo>
                  <a:pt x="6466" y="3068"/>
                </a:lnTo>
                <a:lnTo>
                  <a:pt x="6468" y="3066"/>
                </a:lnTo>
                <a:lnTo>
                  <a:pt x="6472" y="3060"/>
                </a:lnTo>
                <a:lnTo>
                  <a:pt x="6474" y="3054"/>
                </a:lnTo>
                <a:lnTo>
                  <a:pt x="6476" y="3054"/>
                </a:lnTo>
                <a:lnTo>
                  <a:pt x="6480" y="3056"/>
                </a:lnTo>
                <a:lnTo>
                  <a:pt x="6488" y="3058"/>
                </a:lnTo>
                <a:lnTo>
                  <a:pt x="6490" y="3056"/>
                </a:lnTo>
                <a:lnTo>
                  <a:pt x="6492" y="3054"/>
                </a:lnTo>
                <a:lnTo>
                  <a:pt x="6496" y="3044"/>
                </a:lnTo>
                <a:lnTo>
                  <a:pt x="6498" y="3024"/>
                </a:lnTo>
                <a:lnTo>
                  <a:pt x="6500" y="3016"/>
                </a:lnTo>
                <a:lnTo>
                  <a:pt x="6500" y="3008"/>
                </a:lnTo>
                <a:lnTo>
                  <a:pt x="6496" y="3000"/>
                </a:lnTo>
                <a:lnTo>
                  <a:pt x="6496" y="2996"/>
                </a:lnTo>
                <a:lnTo>
                  <a:pt x="6498" y="2990"/>
                </a:lnTo>
                <a:lnTo>
                  <a:pt x="6502" y="2984"/>
                </a:lnTo>
                <a:lnTo>
                  <a:pt x="6502" y="2980"/>
                </a:lnTo>
                <a:lnTo>
                  <a:pt x="6502" y="2968"/>
                </a:lnTo>
                <a:lnTo>
                  <a:pt x="6498" y="2958"/>
                </a:lnTo>
                <a:lnTo>
                  <a:pt x="6494" y="2950"/>
                </a:lnTo>
                <a:lnTo>
                  <a:pt x="6488" y="2944"/>
                </a:lnTo>
                <a:lnTo>
                  <a:pt x="6486" y="2942"/>
                </a:lnTo>
                <a:lnTo>
                  <a:pt x="6484" y="2942"/>
                </a:lnTo>
                <a:lnTo>
                  <a:pt x="6480" y="2944"/>
                </a:lnTo>
                <a:lnTo>
                  <a:pt x="6474" y="2946"/>
                </a:lnTo>
                <a:lnTo>
                  <a:pt x="6460" y="2956"/>
                </a:lnTo>
                <a:lnTo>
                  <a:pt x="6454" y="2962"/>
                </a:lnTo>
                <a:lnTo>
                  <a:pt x="6448" y="2962"/>
                </a:lnTo>
                <a:lnTo>
                  <a:pt x="6442" y="2962"/>
                </a:lnTo>
                <a:lnTo>
                  <a:pt x="6440" y="2960"/>
                </a:lnTo>
                <a:lnTo>
                  <a:pt x="6438" y="2958"/>
                </a:lnTo>
                <a:lnTo>
                  <a:pt x="6436" y="2958"/>
                </a:lnTo>
                <a:lnTo>
                  <a:pt x="6434" y="2968"/>
                </a:lnTo>
                <a:close/>
                <a:moveTo>
                  <a:pt x="6714" y="2136"/>
                </a:moveTo>
                <a:lnTo>
                  <a:pt x="6714" y="2136"/>
                </a:lnTo>
                <a:lnTo>
                  <a:pt x="6718" y="2134"/>
                </a:lnTo>
                <a:lnTo>
                  <a:pt x="6718" y="2132"/>
                </a:lnTo>
                <a:lnTo>
                  <a:pt x="6716" y="2128"/>
                </a:lnTo>
                <a:lnTo>
                  <a:pt x="6714" y="2124"/>
                </a:lnTo>
                <a:lnTo>
                  <a:pt x="6706" y="2120"/>
                </a:lnTo>
                <a:lnTo>
                  <a:pt x="6702" y="2118"/>
                </a:lnTo>
                <a:lnTo>
                  <a:pt x="6700" y="2118"/>
                </a:lnTo>
                <a:lnTo>
                  <a:pt x="6698" y="2122"/>
                </a:lnTo>
                <a:lnTo>
                  <a:pt x="6702" y="2130"/>
                </a:lnTo>
                <a:lnTo>
                  <a:pt x="6706" y="2136"/>
                </a:lnTo>
                <a:lnTo>
                  <a:pt x="6710" y="2136"/>
                </a:lnTo>
                <a:lnTo>
                  <a:pt x="6714" y="2136"/>
                </a:lnTo>
                <a:close/>
                <a:moveTo>
                  <a:pt x="6546" y="1994"/>
                </a:moveTo>
                <a:lnTo>
                  <a:pt x="6546" y="1994"/>
                </a:lnTo>
                <a:lnTo>
                  <a:pt x="6546" y="1996"/>
                </a:lnTo>
                <a:lnTo>
                  <a:pt x="6548" y="1996"/>
                </a:lnTo>
                <a:lnTo>
                  <a:pt x="6556" y="1992"/>
                </a:lnTo>
                <a:lnTo>
                  <a:pt x="6556" y="1990"/>
                </a:lnTo>
                <a:lnTo>
                  <a:pt x="6552" y="1990"/>
                </a:lnTo>
                <a:lnTo>
                  <a:pt x="6548" y="1992"/>
                </a:lnTo>
                <a:lnTo>
                  <a:pt x="6546" y="1994"/>
                </a:lnTo>
                <a:close/>
                <a:moveTo>
                  <a:pt x="6520" y="2132"/>
                </a:moveTo>
                <a:lnTo>
                  <a:pt x="6520" y="2132"/>
                </a:lnTo>
                <a:lnTo>
                  <a:pt x="6530" y="2134"/>
                </a:lnTo>
                <a:lnTo>
                  <a:pt x="6536" y="2132"/>
                </a:lnTo>
                <a:lnTo>
                  <a:pt x="6542" y="2128"/>
                </a:lnTo>
                <a:lnTo>
                  <a:pt x="6542" y="2126"/>
                </a:lnTo>
                <a:lnTo>
                  <a:pt x="6544" y="2124"/>
                </a:lnTo>
                <a:lnTo>
                  <a:pt x="6542" y="2118"/>
                </a:lnTo>
                <a:lnTo>
                  <a:pt x="6540" y="2112"/>
                </a:lnTo>
                <a:lnTo>
                  <a:pt x="6540" y="2108"/>
                </a:lnTo>
                <a:lnTo>
                  <a:pt x="6540" y="2104"/>
                </a:lnTo>
                <a:lnTo>
                  <a:pt x="6538" y="2102"/>
                </a:lnTo>
                <a:lnTo>
                  <a:pt x="6534" y="2100"/>
                </a:lnTo>
                <a:lnTo>
                  <a:pt x="6534" y="2102"/>
                </a:lnTo>
                <a:lnTo>
                  <a:pt x="6534" y="2104"/>
                </a:lnTo>
                <a:lnTo>
                  <a:pt x="6532" y="2104"/>
                </a:lnTo>
                <a:lnTo>
                  <a:pt x="6524" y="2100"/>
                </a:lnTo>
                <a:lnTo>
                  <a:pt x="6520" y="2100"/>
                </a:lnTo>
                <a:lnTo>
                  <a:pt x="6514" y="2102"/>
                </a:lnTo>
                <a:lnTo>
                  <a:pt x="6508" y="2104"/>
                </a:lnTo>
                <a:lnTo>
                  <a:pt x="6504" y="2104"/>
                </a:lnTo>
                <a:lnTo>
                  <a:pt x="6500" y="2104"/>
                </a:lnTo>
                <a:lnTo>
                  <a:pt x="6498" y="2104"/>
                </a:lnTo>
                <a:lnTo>
                  <a:pt x="6498" y="2108"/>
                </a:lnTo>
                <a:lnTo>
                  <a:pt x="6500" y="2110"/>
                </a:lnTo>
                <a:lnTo>
                  <a:pt x="6504" y="2114"/>
                </a:lnTo>
                <a:lnTo>
                  <a:pt x="6508" y="2122"/>
                </a:lnTo>
                <a:lnTo>
                  <a:pt x="6510" y="2126"/>
                </a:lnTo>
                <a:lnTo>
                  <a:pt x="6512" y="2124"/>
                </a:lnTo>
                <a:lnTo>
                  <a:pt x="6514" y="2126"/>
                </a:lnTo>
                <a:lnTo>
                  <a:pt x="6516" y="2126"/>
                </a:lnTo>
                <a:lnTo>
                  <a:pt x="6514" y="2128"/>
                </a:lnTo>
                <a:lnTo>
                  <a:pt x="6516" y="2130"/>
                </a:lnTo>
                <a:lnTo>
                  <a:pt x="6520" y="2132"/>
                </a:lnTo>
                <a:close/>
                <a:moveTo>
                  <a:pt x="6534" y="2078"/>
                </a:moveTo>
                <a:lnTo>
                  <a:pt x="6534" y="2078"/>
                </a:lnTo>
                <a:lnTo>
                  <a:pt x="6532" y="2078"/>
                </a:lnTo>
                <a:lnTo>
                  <a:pt x="6532" y="2080"/>
                </a:lnTo>
                <a:lnTo>
                  <a:pt x="6532" y="2086"/>
                </a:lnTo>
                <a:lnTo>
                  <a:pt x="6534" y="2090"/>
                </a:lnTo>
                <a:lnTo>
                  <a:pt x="6534" y="2088"/>
                </a:lnTo>
                <a:lnTo>
                  <a:pt x="6536" y="2086"/>
                </a:lnTo>
                <a:lnTo>
                  <a:pt x="6536" y="2082"/>
                </a:lnTo>
                <a:lnTo>
                  <a:pt x="6534" y="2078"/>
                </a:lnTo>
                <a:close/>
                <a:moveTo>
                  <a:pt x="6544" y="2134"/>
                </a:moveTo>
                <a:lnTo>
                  <a:pt x="6544" y="2134"/>
                </a:lnTo>
                <a:lnTo>
                  <a:pt x="6544" y="2132"/>
                </a:lnTo>
                <a:lnTo>
                  <a:pt x="6544" y="2130"/>
                </a:lnTo>
                <a:lnTo>
                  <a:pt x="6542" y="2132"/>
                </a:lnTo>
                <a:lnTo>
                  <a:pt x="6540" y="2134"/>
                </a:lnTo>
                <a:lnTo>
                  <a:pt x="6534" y="2144"/>
                </a:lnTo>
                <a:lnTo>
                  <a:pt x="6532" y="2148"/>
                </a:lnTo>
                <a:lnTo>
                  <a:pt x="6532" y="2152"/>
                </a:lnTo>
                <a:lnTo>
                  <a:pt x="6534" y="2154"/>
                </a:lnTo>
                <a:lnTo>
                  <a:pt x="6536" y="2154"/>
                </a:lnTo>
                <a:lnTo>
                  <a:pt x="6538" y="2148"/>
                </a:lnTo>
                <a:lnTo>
                  <a:pt x="6544" y="2134"/>
                </a:lnTo>
                <a:close/>
                <a:moveTo>
                  <a:pt x="6582" y="2150"/>
                </a:moveTo>
                <a:lnTo>
                  <a:pt x="6582" y="2150"/>
                </a:lnTo>
                <a:lnTo>
                  <a:pt x="6578" y="2144"/>
                </a:lnTo>
                <a:lnTo>
                  <a:pt x="6576" y="2142"/>
                </a:lnTo>
                <a:lnTo>
                  <a:pt x="6576" y="2144"/>
                </a:lnTo>
                <a:lnTo>
                  <a:pt x="6574" y="2146"/>
                </a:lnTo>
                <a:lnTo>
                  <a:pt x="6572" y="2146"/>
                </a:lnTo>
                <a:lnTo>
                  <a:pt x="6562" y="2140"/>
                </a:lnTo>
                <a:lnTo>
                  <a:pt x="6556" y="2138"/>
                </a:lnTo>
                <a:lnTo>
                  <a:pt x="6552" y="2140"/>
                </a:lnTo>
                <a:lnTo>
                  <a:pt x="6552" y="2144"/>
                </a:lnTo>
                <a:lnTo>
                  <a:pt x="6552" y="2148"/>
                </a:lnTo>
                <a:lnTo>
                  <a:pt x="6554" y="2152"/>
                </a:lnTo>
                <a:lnTo>
                  <a:pt x="6560" y="2156"/>
                </a:lnTo>
                <a:lnTo>
                  <a:pt x="6570" y="2158"/>
                </a:lnTo>
                <a:lnTo>
                  <a:pt x="6578" y="2158"/>
                </a:lnTo>
                <a:lnTo>
                  <a:pt x="6582" y="2158"/>
                </a:lnTo>
                <a:lnTo>
                  <a:pt x="6584" y="2156"/>
                </a:lnTo>
                <a:lnTo>
                  <a:pt x="6582" y="2150"/>
                </a:lnTo>
                <a:close/>
                <a:moveTo>
                  <a:pt x="6566" y="2088"/>
                </a:moveTo>
                <a:lnTo>
                  <a:pt x="6566" y="2088"/>
                </a:lnTo>
                <a:lnTo>
                  <a:pt x="6560" y="2090"/>
                </a:lnTo>
                <a:lnTo>
                  <a:pt x="6554" y="2090"/>
                </a:lnTo>
                <a:lnTo>
                  <a:pt x="6550" y="2090"/>
                </a:lnTo>
                <a:lnTo>
                  <a:pt x="6546" y="2090"/>
                </a:lnTo>
                <a:lnTo>
                  <a:pt x="6544" y="2092"/>
                </a:lnTo>
                <a:lnTo>
                  <a:pt x="6546" y="2094"/>
                </a:lnTo>
                <a:lnTo>
                  <a:pt x="6550" y="2096"/>
                </a:lnTo>
                <a:lnTo>
                  <a:pt x="6554" y="2100"/>
                </a:lnTo>
                <a:lnTo>
                  <a:pt x="6556" y="2100"/>
                </a:lnTo>
                <a:lnTo>
                  <a:pt x="6554" y="2102"/>
                </a:lnTo>
                <a:lnTo>
                  <a:pt x="6554" y="2106"/>
                </a:lnTo>
                <a:lnTo>
                  <a:pt x="6556" y="2108"/>
                </a:lnTo>
                <a:lnTo>
                  <a:pt x="6558" y="2110"/>
                </a:lnTo>
                <a:lnTo>
                  <a:pt x="6556" y="2114"/>
                </a:lnTo>
                <a:lnTo>
                  <a:pt x="6554" y="2116"/>
                </a:lnTo>
                <a:lnTo>
                  <a:pt x="6556" y="2116"/>
                </a:lnTo>
                <a:lnTo>
                  <a:pt x="6558" y="2118"/>
                </a:lnTo>
                <a:lnTo>
                  <a:pt x="6560" y="2122"/>
                </a:lnTo>
                <a:lnTo>
                  <a:pt x="6560" y="2124"/>
                </a:lnTo>
                <a:lnTo>
                  <a:pt x="6564" y="2124"/>
                </a:lnTo>
                <a:lnTo>
                  <a:pt x="6566" y="2124"/>
                </a:lnTo>
                <a:lnTo>
                  <a:pt x="6570" y="2124"/>
                </a:lnTo>
                <a:lnTo>
                  <a:pt x="6574" y="2124"/>
                </a:lnTo>
                <a:lnTo>
                  <a:pt x="6576" y="2124"/>
                </a:lnTo>
                <a:lnTo>
                  <a:pt x="6578" y="2124"/>
                </a:lnTo>
                <a:lnTo>
                  <a:pt x="6580" y="2128"/>
                </a:lnTo>
                <a:lnTo>
                  <a:pt x="6580" y="2130"/>
                </a:lnTo>
                <a:lnTo>
                  <a:pt x="6578" y="2132"/>
                </a:lnTo>
                <a:lnTo>
                  <a:pt x="6576" y="2132"/>
                </a:lnTo>
                <a:lnTo>
                  <a:pt x="6574" y="2132"/>
                </a:lnTo>
                <a:lnTo>
                  <a:pt x="6576" y="2134"/>
                </a:lnTo>
                <a:lnTo>
                  <a:pt x="6580" y="2136"/>
                </a:lnTo>
                <a:lnTo>
                  <a:pt x="6582" y="2138"/>
                </a:lnTo>
                <a:lnTo>
                  <a:pt x="6582" y="2140"/>
                </a:lnTo>
                <a:lnTo>
                  <a:pt x="6580" y="2140"/>
                </a:lnTo>
                <a:lnTo>
                  <a:pt x="6580" y="2144"/>
                </a:lnTo>
                <a:lnTo>
                  <a:pt x="6586" y="2150"/>
                </a:lnTo>
                <a:lnTo>
                  <a:pt x="6588" y="2154"/>
                </a:lnTo>
                <a:lnTo>
                  <a:pt x="6588" y="2158"/>
                </a:lnTo>
                <a:lnTo>
                  <a:pt x="6588" y="2160"/>
                </a:lnTo>
                <a:lnTo>
                  <a:pt x="6590" y="2164"/>
                </a:lnTo>
                <a:lnTo>
                  <a:pt x="6592" y="2164"/>
                </a:lnTo>
                <a:lnTo>
                  <a:pt x="6592" y="2160"/>
                </a:lnTo>
                <a:lnTo>
                  <a:pt x="6592" y="2156"/>
                </a:lnTo>
                <a:lnTo>
                  <a:pt x="6594" y="2150"/>
                </a:lnTo>
                <a:lnTo>
                  <a:pt x="6596" y="2148"/>
                </a:lnTo>
                <a:lnTo>
                  <a:pt x="6598" y="2146"/>
                </a:lnTo>
                <a:lnTo>
                  <a:pt x="6592" y="2142"/>
                </a:lnTo>
                <a:lnTo>
                  <a:pt x="6586" y="2140"/>
                </a:lnTo>
                <a:lnTo>
                  <a:pt x="6588" y="2138"/>
                </a:lnTo>
                <a:lnTo>
                  <a:pt x="6590" y="2138"/>
                </a:lnTo>
                <a:lnTo>
                  <a:pt x="6594" y="2138"/>
                </a:lnTo>
                <a:lnTo>
                  <a:pt x="6596" y="2136"/>
                </a:lnTo>
                <a:lnTo>
                  <a:pt x="6596" y="2134"/>
                </a:lnTo>
                <a:lnTo>
                  <a:pt x="6596" y="2130"/>
                </a:lnTo>
                <a:lnTo>
                  <a:pt x="6596" y="2126"/>
                </a:lnTo>
                <a:lnTo>
                  <a:pt x="6596" y="2124"/>
                </a:lnTo>
                <a:lnTo>
                  <a:pt x="6604" y="2122"/>
                </a:lnTo>
                <a:lnTo>
                  <a:pt x="6608" y="2120"/>
                </a:lnTo>
                <a:lnTo>
                  <a:pt x="6610" y="2118"/>
                </a:lnTo>
                <a:lnTo>
                  <a:pt x="6608" y="2114"/>
                </a:lnTo>
                <a:lnTo>
                  <a:pt x="6602" y="2112"/>
                </a:lnTo>
                <a:lnTo>
                  <a:pt x="6598" y="2108"/>
                </a:lnTo>
                <a:lnTo>
                  <a:pt x="6598" y="2104"/>
                </a:lnTo>
                <a:lnTo>
                  <a:pt x="6602" y="2102"/>
                </a:lnTo>
                <a:lnTo>
                  <a:pt x="6608" y="2100"/>
                </a:lnTo>
                <a:lnTo>
                  <a:pt x="6610" y="2098"/>
                </a:lnTo>
                <a:lnTo>
                  <a:pt x="6612" y="2096"/>
                </a:lnTo>
                <a:lnTo>
                  <a:pt x="6614" y="2088"/>
                </a:lnTo>
                <a:lnTo>
                  <a:pt x="6614" y="2080"/>
                </a:lnTo>
                <a:lnTo>
                  <a:pt x="6614" y="2074"/>
                </a:lnTo>
                <a:lnTo>
                  <a:pt x="6616" y="2072"/>
                </a:lnTo>
                <a:lnTo>
                  <a:pt x="6614" y="2070"/>
                </a:lnTo>
                <a:lnTo>
                  <a:pt x="6604" y="2066"/>
                </a:lnTo>
                <a:lnTo>
                  <a:pt x="6598" y="2066"/>
                </a:lnTo>
                <a:lnTo>
                  <a:pt x="6592" y="2070"/>
                </a:lnTo>
                <a:lnTo>
                  <a:pt x="6588" y="2074"/>
                </a:lnTo>
                <a:lnTo>
                  <a:pt x="6588" y="2078"/>
                </a:lnTo>
                <a:lnTo>
                  <a:pt x="6588" y="2080"/>
                </a:lnTo>
                <a:lnTo>
                  <a:pt x="6588" y="2082"/>
                </a:lnTo>
                <a:lnTo>
                  <a:pt x="6586" y="2090"/>
                </a:lnTo>
                <a:lnTo>
                  <a:pt x="6584" y="2094"/>
                </a:lnTo>
                <a:lnTo>
                  <a:pt x="6582" y="2094"/>
                </a:lnTo>
                <a:lnTo>
                  <a:pt x="6580" y="2092"/>
                </a:lnTo>
                <a:lnTo>
                  <a:pt x="6580" y="2088"/>
                </a:lnTo>
                <a:lnTo>
                  <a:pt x="6582" y="2078"/>
                </a:lnTo>
                <a:lnTo>
                  <a:pt x="6580" y="2076"/>
                </a:lnTo>
                <a:lnTo>
                  <a:pt x="6578" y="2078"/>
                </a:lnTo>
                <a:lnTo>
                  <a:pt x="6574" y="2078"/>
                </a:lnTo>
                <a:lnTo>
                  <a:pt x="6568" y="2076"/>
                </a:lnTo>
                <a:lnTo>
                  <a:pt x="6564" y="2074"/>
                </a:lnTo>
                <a:lnTo>
                  <a:pt x="6562" y="2074"/>
                </a:lnTo>
                <a:lnTo>
                  <a:pt x="6560" y="2076"/>
                </a:lnTo>
                <a:lnTo>
                  <a:pt x="6562" y="2076"/>
                </a:lnTo>
                <a:lnTo>
                  <a:pt x="6566" y="2078"/>
                </a:lnTo>
                <a:lnTo>
                  <a:pt x="6570" y="2082"/>
                </a:lnTo>
                <a:lnTo>
                  <a:pt x="6568" y="2084"/>
                </a:lnTo>
                <a:lnTo>
                  <a:pt x="6566" y="2088"/>
                </a:lnTo>
                <a:close/>
                <a:moveTo>
                  <a:pt x="6598" y="2138"/>
                </a:moveTo>
                <a:lnTo>
                  <a:pt x="6598" y="2138"/>
                </a:lnTo>
                <a:lnTo>
                  <a:pt x="6596" y="2142"/>
                </a:lnTo>
                <a:lnTo>
                  <a:pt x="6598" y="2142"/>
                </a:lnTo>
                <a:lnTo>
                  <a:pt x="6604" y="2142"/>
                </a:lnTo>
                <a:lnTo>
                  <a:pt x="6610" y="2138"/>
                </a:lnTo>
                <a:lnTo>
                  <a:pt x="6610" y="2136"/>
                </a:lnTo>
                <a:lnTo>
                  <a:pt x="6610" y="2134"/>
                </a:lnTo>
                <a:lnTo>
                  <a:pt x="6606" y="2134"/>
                </a:lnTo>
                <a:lnTo>
                  <a:pt x="6602" y="2134"/>
                </a:lnTo>
                <a:lnTo>
                  <a:pt x="6598" y="2138"/>
                </a:lnTo>
                <a:close/>
                <a:moveTo>
                  <a:pt x="6552" y="2166"/>
                </a:moveTo>
                <a:lnTo>
                  <a:pt x="6552" y="2166"/>
                </a:lnTo>
                <a:lnTo>
                  <a:pt x="6552" y="2168"/>
                </a:lnTo>
                <a:lnTo>
                  <a:pt x="6556" y="2172"/>
                </a:lnTo>
                <a:lnTo>
                  <a:pt x="6560" y="2172"/>
                </a:lnTo>
                <a:lnTo>
                  <a:pt x="6564" y="2172"/>
                </a:lnTo>
                <a:lnTo>
                  <a:pt x="6562" y="2168"/>
                </a:lnTo>
                <a:lnTo>
                  <a:pt x="6560" y="2166"/>
                </a:lnTo>
                <a:lnTo>
                  <a:pt x="6556" y="2164"/>
                </a:lnTo>
                <a:lnTo>
                  <a:pt x="6552" y="2166"/>
                </a:lnTo>
                <a:close/>
                <a:moveTo>
                  <a:pt x="6636" y="2164"/>
                </a:moveTo>
                <a:lnTo>
                  <a:pt x="6636" y="2164"/>
                </a:lnTo>
                <a:lnTo>
                  <a:pt x="6636" y="2166"/>
                </a:lnTo>
                <a:lnTo>
                  <a:pt x="6638" y="2168"/>
                </a:lnTo>
                <a:lnTo>
                  <a:pt x="6640" y="2172"/>
                </a:lnTo>
                <a:lnTo>
                  <a:pt x="6638" y="2174"/>
                </a:lnTo>
                <a:lnTo>
                  <a:pt x="6636" y="2176"/>
                </a:lnTo>
                <a:lnTo>
                  <a:pt x="6638" y="2178"/>
                </a:lnTo>
                <a:lnTo>
                  <a:pt x="6644" y="2182"/>
                </a:lnTo>
                <a:lnTo>
                  <a:pt x="6646" y="2184"/>
                </a:lnTo>
                <a:lnTo>
                  <a:pt x="6648" y="2184"/>
                </a:lnTo>
                <a:lnTo>
                  <a:pt x="6648" y="2182"/>
                </a:lnTo>
                <a:lnTo>
                  <a:pt x="6648" y="2180"/>
                </a:lnTo>
                <a:lnTo>
                  <a:pt x="6650" y="2176"/>
                </a:lnTo>
                <a:lnTo>
                  <a:pt x="6652" y="2176"/>
                </a:lnTo>
                <a:lnTo>
                  <a:pt x="6656" y="2178"/>
                </a:lnTo>
                <a:lnTo>
                  <a:pt x="6660" y="2180"/>
                </a:lnTo>
                <a:lnTo>
                  <a:pt x="6662" y="2180"/>
                </a:lnTo>
                <a:lnTo>
                  <a:pt x="6660" y="2178"/>
                </a:lnTo>
                <a:lnTo>
                  <a:pt x="6658" y="2174"/>
                </a:lnTo>
                <a:lnTo>
                  <a:pt x="6656" y="2174"/>
                </a:lnTo>
                <a:lnTo>
                  <a:pt x="6656" y="2172"/>
                </a:lnTo>
                <a:lnTo>
                  <a:pt x="6658" y="2168"/>
                </a:lnTo>
                <a:lnTo>
                  <a:pt x="6658" y="2164"/>
                </a:lnTo>
                <a:lnTo>
                  <a:pt x="6658" y="2162"/>
                </a:lnTo>
                <a:lnTo>
                  <a:pt x="6654" y="2162"/>
                </a:lnTo>
                <a:lnTo>
                  <a:pt x="6650" y="2160"/>
                </a:lnTo>
                <a:lnTo>
                  <a:pt x="6648" y="2156"/>
                </a:lnTo>
                <a:lnTo>
                  <a:pt x="6644" y="2156"/>
                </a:lnTo>
                <a:lnTo>
                  <a:pt x="6640" y="2158"/>
                </a:lnTo>
                <a:lnTo>
                  <a:pt x="6640" y="2160"/>
                </a:lnTo>
                <a:lnTo>
                  <a:pt x="6642" y="2162"/>
                </a:lnTo>
                <a:lnTo>
                  <a:pt x="6648" y="2164"/>
                </a:lnTo>
                <a:lnTo>
                  <a:pt x="6650" y="2166"/>
                </a:lnTo>
                <a:lnTo>
                  <a:pt x="6650" y="2168"/>
                </a:lnTo>
                <a:lnTo>
                  <a:pt x="6646" y="2166"/>
                </a:lnTo>
                <a:lnTo>
                  <a:pt x="6636" y="2164"/>
                </a:lnTo>
                <a:close/>
                <a:moveTo>
                  <a:pt x="6990" y="1916"/>
                </a:moveTo>
                <a:lnTo>
                  <a:pt x="6990" y="1916"/>
                </a:lnTo>
                <a:lnTo>
                  <a:pt x="6988" y="1916"/>
                </a:lnTo>
                <a:lnTo>
                  <a:pt x="6988" y="1918"/>
                </a:lnTo>
                <a:lnTo>
                  <a:pt x="6990" y="1920"/>
                </a:lnTo>
                <a:lnTo>
                  <a:pt x="6992" y="1924"/>
                </a:lnTo>
                <a:lnTo>
                  <a:pt x="6992" y="1926"/>
                </a:lnTo>
                <a:lnTo>
                  <a:pt x="6988" y="1928"/>
                </a:lnTo>
                <a:lnTo>
                  <a:pt x="6986" y="1930"/>
                </a:lnTo>
                <a:lnTo>
                  <a:pt x="6988" y="1932"/>
                </a:lnTo>
                <a:lnTo>
                  <a:pt x="6994" y="1936"/>
                </a:lnTo>
                <a:lnTo>
                  <a:pt x="7000" y="1938"/>
                </a:lnTo>
                <a:lnTo>
                  <a:pt x="7000" y="1942"/>
                </a:lnTo>
                <a:lnTo>
                  <a:pt x="6996" y="1946"/>
                </a:lnTo>
                <a:lnTo>
                  <a:pt x="6994" y="1948"/>
                </a:lnTo>
                <a:lnTo>
                  <a:pt x="6992" y="1950"/>
                </a:lnTo>
                <a:lnTo>
                  <a:pt x="6994" y="1952"/>
                </a:lnTo>
                <a:lnTo>
                  <a:pt x="6998" y="1952"/>
                </a:lnTo>
                <a:lnTo>
                  <a:pt x="7000" y="1950"/>
                </a:lnTo>
                <a:lnTo>
                  <a:pt x="7002" y="1946"/>
                </a:lnTo>
                <a:lnTo>
                  <a:pt x="7006" y="1938"/>
                </a:lnTo>
                <a:lnTo>
                  <a:pt x="7010" y="1934"/>
                </a:lnTo>
                <a:lnTo>
                  <a:pt x="7012" y="1934"/>
                </a:lnTo>
                <a:lnTo>
                  <a:pt x="7014" y="1934"/>
                </a:lnTo>
                <a:lnTo>
                  <a:pt x="7018" y="1934"/>
                </a:lnTo>
                <a:lnTo>
                  <a:pt x="7024" y="1932"/>
                </a:lnTo>
                <a:lnTo>
                  <a:pt x="7032" y="1928"/>
                </a:lnTo>
                <a:lnTo>
                  <a:pt x="7038" y="1922"/>
                </a:lnTo>
                <a:lnTo>
                  <a:pt x="7040" y="1920"/>
                </a:lnTo>
                <a:lnTo>
                  <a:pt x="7042" y="1920"/>
                </a:lnTo>
                <a:lnTo>
                  <a:pt x="7044" y="1920"/>
                </a:lnTo>
                <a:lnTo>
                  <a:pt x="7046" y="1920"/>
                </a:lnTo>
                <a:lnTo>
                  <a:pt x="7048" y="1920"/>
                </a:lnTo>
                <a:lnTo>
                  <a:pt x="7048" y="1918"/>
                </a:lnTo>
                <a:lnTo>
                  <a:pt x="7038" y="1914"/>
                </a:lnTo>
                <a:lnTo>
                  <a:pt x="7032" y="1910"/>
                </a:lnTo>
                <a:lnTo>
                  <a:pt x="7026" y="1910"/>
                </a:lnTo>
                <a:lnTo>
                  <a:pt x="7022" y="1910"/>
                </a:lnTo>
                <a:lnTo>
                  <a:pt x="7018" y="1910"/>
                </a:lnTo>
                <a:lnTo>
                  <a:pt x="7016" y="1908"/>
                </a:lnTo>
                <a:lnTo>
                  <a:pt x="7010" y="1908"/>
                </a:lnTo>
                <a:lnTo>
                  <a:pt x="7004" y="1912"/>
                </a:lnTo>
                <a:lnTo>
                  <a:pt x="7000" y="1918"/>
                </a:lnTo>
                <a:lnTo>
                  <a:pt x="6998" y="1920"/>
                </a:lnTo>
                <a:lnTo>
                  <a:pt x="6996" y="1918"/>
                </a:lnTo>
                <a:lnTo>
                  <a:pt x="6992" y="1916"/>
                </a:lnTo>
                <a:lnTo>
                  <a:pt x="6990" y="1916"/>
                </a:lnTo>
                <a:close/>
                <a:moveTo>
                  <a:pt x="7006" y="1892"/>
                </a:moveTo>
                <a:lnTo>
                  <a:pt x="7006" y="1892"/>
                </a:lnTo>
                <a:lnTo>
                  <a:pt x="7008" y="1892"/>
                </a:lnTo>
                <a:lnTo>
                  <a:pt x="7010" y="1894"/>
                </a:lnTo>
                <a:lnTo>
                  <a:pt x="7012" y="1898"/>
                </a:lnTo>
                <a:lnTo>
                  <a:pt x="7012" y="1902"/>
                </a:lnTo>
                <a:lnTo>
                  <a:pt x="7014" y="1904"/>
                </a:lnTo>
                <a:lnTo>
                  <a:pt x="7016" y="1904"/>
                </a:lnTo>
                <a:lnTo>
                  <a:pt x="7020" y="1904"/>
                </a:lnTo>
                <a:lnTo>
                  <a:pt x="7022" y="1902"/>
                </a:lnTo>
                <a:lnTo>
                  <a:pt x="7024" y="1898"/>
                </a:lnTo>
                <a:lnTo>
                  <a:pt x="7026" y="1898"/>
                </a:lnTo>
                <a:lnTo>
                  <a:pt x="7028" y="1898"/>
                </a:lnTo>
                <a:lnTo>
                  <a:pt x="7030" y="1898"/>
                </a:lnTo>
                <a:lnTo>
                  <a:pt x="7030" y="1896"/>
                </a:lnTo>
                <a:lnTo>
                  <a:pt x="7032" y="1896"/>
                </a:lnTo>
                <a:lnTo>
                  <a:pt x="7034" y="1896"/>
                </a:lnTo>
                <a:lnTo>
                  <a:pt x="7036" y="1894"/>
                </a:lnTo>
                <a:lnTo>
                  <a:pt x="7034" y="1892"/>
                </a:lnTo>
                <a:lnTo>
                  <a:pt x="7030" y="1888"/>
                </a:lnTo>
                <a:lnTo>
                  <a:pt x="7022" y="1880"/>
                </a:lnTo>
                <a:lnTo>
                  <a:pt x="7018" y="1880"/>
                </a:lnTo>
                <a:lnTo>
                  <a:pt x="7016" y="1882"/>
                </a:lnTo>
                <a:lnTo>
                  <a:pt x="7010" y="1886"/>
                </a:lnTo>
                <a:lnTo>
                  <a:pt x="7006" y="1886"/>
                </a:lnTo>
                <a:lnTo>
                  <a:pt x="7000" y="1886"/>
                </a:lnTo>
                <a:lnTo>
                  <a:pt x="6996" y="1888"/>
                </a:lnTo>
                <a:lnTo>
                  <a:pt x="6994" y="1890"/>
                </a:lnTo>
                <a:lnTo>
                  <a:pt x="6996" y="1890"/>
                </a:lnTo>
                <a:lnTo>
                  <a:pt x="7006" y="1892"/>
                </a:lnTo>
                <a:close/>
                <a:moveTo>
                  <a:pt x="7048" y="1914"/>
                </a:moveTo>
                <a:lnTo>
                  <a:pt x="7048" y="1914"/>
                </a:lnTo>
                <a:lnTo>
                  <a:pt x="7048" y="1910"/>
                </a:lnTo>
                <a:lnTo>
                  <a:pt x="7044" y="1906"/>
                </a:lnTo>
                <a:lnTo>
                  <a:pt x="7042" y="1904"/>
                </a:lnTo>
                <a:lnTo>
                  <a:pt x="7038" y="1906"/>
                </a:lnTo>
                <a:lnTo>
                  <a:pt x="7038" y="1910"/>
                </a:lnTo>
                <a:lnTo>
                  <a:pt x="7042" y="1914"/>
                </a:lnTo>
                <a:lnTo>
                  <a:pt x="7046" y="1914"/>
                </a:lnTo>
                <a:lnTo>
                  <a:pt x="7048" y="1914"/>
                </a:lnTo>
                <a:close/>
                <a:moveTo>
                  <a:pt x="7050" y="1884"/>
                </a:moveTo>
                <a:lnTo>
                  <a:pt x="7050" y="1884"/>
                </a:lnTo>
                <a:lnTo>
                  <a:pt x="7048" y="1884"/>
                </a:lnTo>
                <a:lnTo>
                  <a:pt x="7044" y="1882"/>
                </a:lnTo>
                <a:lnTo>
                  <a:pt x="7040" y="1882"/>
                </a:lnTo>
                <a:lnTo>
                  <a:pt x="7042" y="1886"/>
                </a:lnTo>
                <a:lnTo>
                  <a:pt x="7044" y="1886"/>
                </a:lnTo>
                <a:lnTo>
                  <a:pt x="7048" y="1886"/>
                </a:lnTo>
                <a:lnTo>
                  <a:pt x="7050" y="1884"/>
                </a:lnTo>
                <a:close/>
                <a:moveTo>
                  <a:pt x="6872" y="1954"/>
                </a:moveTo>
                <a:lnTo>
                  <a:pt x="6872" y="1954"/>
                </a:lnTo>
                <a:lnTo>
                  <a:pt x="6864" y="1958"/>
                </a:lnTo>
                <a:lnTo>
                  <a:pt x="6860" y="1956"/>
                </a:lnTo>
                <a:lnTo>
                  <a:pt x="6858" y="1956"/>
                </a:lnTo>
                <a:lnTo>
                  <a:pt x="6850" y="1962"/>
                </a:lnTo>
                <a:lnTo>
                  <a:pt x="6840" y="1974"/>
                </a:lnTo>
                <a:lnTo>
                  <a:pt x="6836" y="1984"/>
                </a:lnTo>
                <a:lnTo>
                  <a:pt x="6836" y="1992"/>
                </a:lnTo>
                <a:lnTo>
                  <a:pt x="6838" y="2000"/>
                </a:lnTo>
                <a:lnTo>
                  <a:pt x="6840" y="2004"/>
                </a:lnTo>
                <a:lnTo>
                  <a:pt x="6840" y="2006"/>
                </a:lnTo>
                <a:lnTo>
                  <a:pt x="6838" y="2014"/>
                </a:lnTo>
                <a:lnTo>
                  <a:pt x="6838" y="2018"/>
                </a:lnTo>
                <a:lnTo>
                  <a:pt x="6840" y="2018"/>
                </a:lnTo>
                <a:lnTo>
                  <a:pt x="6842" y="2016"/>
                </a:lnTo>
                <a:lnTo>
                  <a:pt x="6846" y="2014"/>
                </a:lnTo>
                <a:lnTo>
                  <a:pt x="6850" y="2008"/>
                </a:lnTo>
                <a:lnTo>
                  <a:pt x="6856" y="2000"/>
                </a:lnTo>
                <a:lnTo>
                  <a:pt x="6864" y="1992"/>
                </a:lnTo>
                <a:lnTo>
                  <a:pt x="6866" y="1986"/>
                </a:lnTo>
                <a:lnTo>
                  <a:pt x="6868" y="1984"/>
                </a:lnTo>
                <a:lnTo>
                  <a:pt x="6866" y="1978"/>
                </a:lnTo>
                <a:lnTo>
                  <a:pt x="6864" y="1976"/>
                </a:lnTo>
                <a:lnTo>
                  <a:pt x="6864" y="1972"/>
                </a:lnTo>
                <a:lnTo>
                  <a:pt x="6866" y="1968"/>
                </a:lnTo>
                <a:lnTo>
                  <a:pt x="6870" y="1964"/>
                </a:lnTo>
                <a:lnTo>
                  <a:pt x="6878" y="1954"/>
                </a:lnTo>
                <a:lnTo>
                  <a:pt x="6882" y="1950"/>
                </a:lnTo>
                <a:lnTo>
                  <a:pt x="6882" y="1948"/>
                </a:lnTo>
                <a:lnTo>
                  <a:pt x="6880" y="1948"/>
                </a:lnTo>
                <a:lnTo>
                  <a:pt x="6872" y="1954"/>
                </a:lnTo>
                <a:close/>
                <a:moveTo>
                  <a:pt x="6794" y="1990"/>
                </a:moveTo>
                <a:lnTo>
                  <a:pt x="6794" y="1990"/>
                </a:lnTo>
                <a:lnTo>
                  <a:pt x="6790" y="1990"/>
                </a:lnTo>
                <a:lnTo>
                  <a:pt x="6788" y="1992"/>
                </a:lnTo>
                <a:lnTo>
                  <a:pt x="6786" y="2000"/>
                </a:lnTo>
                <a:lnTo>
                  <a:pt x="6784" y="2010"/>
                </a:lnTo>
                <a:lnTo>
                  <a:pt x="6780" y="2018"/>
                </a:lnTo>
                <a:lnTo>
                  <a:pt x="6774" y="2026"/>
                </a:lnTo>
                <a:lnTo>
                  <a:pt x="6770" y="2038"/>
                </a:lnTo>
                <a:lnTo>
                  <a:pt x="6768" y="2052"/>
                </a:lnTo>
                <a:lnTo>
                  <a:pt x="6768" y="2056"/>
                </a:lnTo>
                <a:lnTo>
                  <a:pt x="6770" y="2060"/>
                </a:lnTo>
                <a:lnTo>
                  <a:pt x="6776" y="2050"/>
                </a:lnTo>
                <a:lnTo>
                  <a:pt x="6786" y="2026"/>
                </a:lnTo>
                <a:lnTo>
                  <a:pt x="6792" y="2002"/>
                </a:lnTo>
                <a:lnTo>
                  <a:pt x="6794" y="1992"/>
                </a:lnTo>
                <a:lnTo>
                  <a:pt x="6794" y="1990"/>
                </a:lnTo>
                <a:close/>
                <a:moveTo>
                  <a:pt x="6856" y="1798"/>
                </a:moveTo>
                <a:lnTo>
                  <a:pt x="6856" y="1798"/>
                </a:lnTo>
                <a:lnTo>
                  <a:pt x="6856" y="1796"/>
                </a:lnTo>
                <a:lnTo>
                  <a:pt x="6854" y="1790"/>
                </a:lnTo>
                <a:lnTo>
                  <a:pt x="6852" y="1786"/>
                </a:lnTo>
                <a:lnTo>
                  <a:pt x="6848" y="1786"/>
                </a:lnTo>
                <a:lnTo>
                  <a:pt x="6848" y="1788"/>
                </a:lnTo>
                <a:lnTo>
                  <a:pt x="6848" y="1792"/>
                </a:lnTo>
                <a:lnTo>
                  <a:pt x="6852" y="1796"/>
                </a:lnTo>
                <a:lnTo>
                  <a:pt x="6856" y="1798"/>
                </a:lnTo>
                <a:close/>
                <a:moveTo>
                  <a:pt x="7008" y="1802"/>
                </a:moveTo>
                <a:lnTo>
                  <a:pt x="7008" y="1802"/>
                </a:lnTo>
                <a:lnTo>
                  <a:pt x="7006" y="1800"/>
                </a:lnTo>
                <a:lnTo>
                  <a:pt x="7002" y="1798"/>
                </a:lnTo>
                <a:lnTo>
                  <a:pt x="6998" y="1798"/>
                </a:lnTo>
                <a:lnTo>
                  <a:pt x="6996" y="1800"/>
                </a:lnTo>
                <a:lnTo>
                  <a:pt x="6998" y="1802"/>
                </a:lnTo>
                <a:lnTo>
                  <a:pt x="7002" y="1804"/>
                </a:lnTo>
                <a:lnTo>
                  <a:pt x="7006" y="1804"/>
                </a:lnTo>
                <a:lnTo>
                  <a:pt x="7008" y="1802"/>
                </a:lnTo>
                <a:close/>
                <a:moveTo>
                  <a:pt x="6986" y="1790"/>
                </a:moveTo>
                <a:lnTo>
                  <a:pt x="6986" y="1790"/>
                </a:lnTo>
                <a:lnTo>
                  <a:pt x="6984" y="1792"/>
                </a:lnTo>
                <a:lnTo>
                  <a:pt x="6984" y="1796"/>
                </a:lnTo>
                <a:lnTo>
                  <a:pt x="6986" y="1798"/>
                </a:lnTo>
                <a:lnTo>
                  <a:pt x="6990" y="1800"/>
                </a:lnTo>
                <a:lnTo>
                  <a:pt x="6992" y="1798"/>
                </a:lnTo>
                <a:lnTo>
                  <a:pt x="6992" y="1796"/>
                </a:lnTo>
                <a:lnTo>
                  <a:pt x="6990" y="1792"/>
                </a:lnTo>
                <a:lnTo>
                  <a:pt x="6986" y="1790"/>
                </a:lnTo>
                <a:close/>
                <a:moveTo>
                  <a:pt x="6980" y="1810"/>
                </a:moveTo>
                <a:lnTo>
                  <a:pt x="6980" y="1810"/>
                </a:lnTo>
                <a:lnTo>
                  <a:pt x="6978" y="1808"/>
                </a:lnTo>
                <a:lnTo>
                  <a:pt x="6976" y="1808"/>
                </a:lnTo>
                <a:lnTo>
                  <a:pt x="6974" y="1812"/>
                </a:lnTo>
                <a:lnTo>
                  <a:pt x="6976" y="1814"/>
                </a:lnTo>
                <a:lnTo>
                  <a:pt x="6978" y="1814"/>
                </a:lnTo>
                <a:lnTo>
                  <a:pt x="6980" y="1812"/>
                </a:lnTo>
                <a:lnTo>
                  <a:pt x="6980" y="1810"/>
                </a:lnTo>
                <a:close/>
                <a:moveTo>
                  <a:pt x="6992" y="1810"/>
                </a:moveTo>
                <a:lnTo>
                  <a:pt x="6992" y="1810"/>
                </a:lnTo>
                <a:lnTo>
                  <a:pt x="6992" y="1812"/>
                </a:lnTo>
                <a:lnTo>
                  <a:pt x="6994" y="1810"/>
                </a:lnTo>
                <a:lnTo>
                  <a:pt x="6996" y="1810"/>
                </a:lnTo>
                <a:lnTo>
                  <a:pt x="6996" y="1808"/>
                </a:lnTo>
                <a:lnTo>
                  <a:pt x="6994" y="1808"/>
                </a:lnTo>
                <a:lnTo>
                  <a:pt x="6992" y="1808"/>
                </a:lnTo>
                <a:lnTo>
                  <a:pt x="6992" y="1810"/>
                </a:lnTo>
                <a:close/>
                <a:moveTo>
                  <a:pt x="6982" y="1810"/>
                </a:moveTo>
                <a:lnTo>
                  <a:pt x="6982" y="1810"/>
                </a:lnTo>
                <a:lnTo>
                  <a:pt x="6984" y="1810"/>
                </a:lnTo>
                <a:lnTo>
                  <a:pt x="6986" y="1810"/>
                </a:lnTo>
                <a:lnTo>
                  <a:pt x="6988" y="1810"/>
                </a:lnTo>
                <a:lnTo>
                  <a:pt x="6988" y="1808"/>
                </a:lnTo>
                <a:lnTo>
                  <a:pt x="6986" y="1806"/>
                </a:lnTo>
                <a:lnTo>
                  <a:pt x="6984" y="1806"/>
                </a:lnTo>
                <a:lnTo>
                  <a:pt x="6982" y="1810"/>
                </a:lnTo>
                <a:close/>
                <a:moveTo>
                  <a:pt x="6916" y="1814"/>
                </a:moveTo>
                <a:lnTo>
                  <a:pt x="6916" y="1814"/>
                </a:lnTo>
                <a:lnTo>
                  <a:pt x="6916" y="1816"/>
                </a:lnTo>
                <a:lnTo>
                  <a:pt x="6918" y="1820"/>
                </a:lnTo>
                <a:lnTo>
                  <a:pt x="6920" y="1820"/>
                </a:lnTo>
                <a:lnTo>
                  <a:pt x="6922" y="1820"/>
                </a:lnTo>
                <a:lnTo>
                  <a:pt x="6922" y="1818"/>
                </a:lnTo>
                <a:lnTo>
                  <a:pt x="6920" y="1816"/>
                </a:lnTo>
                <a:lnTo>
                  <a:pt x="6918" y="1814"/>
                </a:lnTo>
                <a:lnTo>
                  <a:pt x="6916" y="1814"/>
                </a:lnTo>
                <a:close/>
                <a:moveTo>
                  <a:pt x="6902" y="1802"/>
                </a:moveTo>
                <a:lnTo>
                  <a:pt x="6902" y="1802"/>
                </a:lnTo>
                <a:lnTo>
                  <a:pt x="6898" y="1804"/>
                </a:lnTo>
                <a:lnTo>
                  <a:pt x="6894" y="1806"/>
                </a:lnTo>
                <a:lnTo>
                  <a:pt x="6894" y="1808"/>
                </a:lnTo>
                <a:lnTo>
                  <a:pt x="6894" y="1812"/>
                </a:lnTo>
                <a:lnTo>
                  <a:pt x="6896" y="1810"/>
                </a:lnTo>
                <a:lnTo>
                  <a:pt x="6898" y="1810"/>
                </a:lnTo>
                <a:lnTo>
                  <a:pt x="6902" y="1812"/>
                </a:lnTo>
                <a:lnTo>
                  <a:pt x="6904" y="1814"/>
                </a:lnTo>
                <a:lnTo>
                  <a:pt x="6906" y="1816"/>
                </a:lnTo>
                <a:lnTo>
                  <a:pt x="6910" y="1816"/>
                </a:lnTo>
                <a:lnTo>
                  <a:pt x="6914" y="1814"/>
                </a:lnTo>
                <a:lnTo>
                  <a:pt x="6914" y="1812"/>
                </a:lnTo>
                <a:lnTo>
                  <a:pt x="6914" y="1810"/>
                </a:lnTo>
                <a:lnTo>
                  <a:pt x="6914" y="1808"/>
                </a:lnTo>
                <a:lnTo>
                  <a:pt x="6914" y="1806"/>
                </a:lnTo>
                <a:lnTo>
                  <a:pt x="6916" y="1806"/>
                </a:lnTo>
                <a:lnTo>
                  <a:pt x="6918" y="1808"/>
                </a:lnTo>
                <a:lnTo>
                  <a:pt x="6920" y="1808"/>
                </a:lnTo>
                <a:lnTo>
                  <a:pt x="6924" y="1804"/>
                </a:lnTo>
                <a:lnTo>
                  <a:pt x="6926" y="1802"/>
                </a:lnTo>
                <a:lnTo>
                  <a:pt x="6924" y="1800"/>
                </a:lnTo>
                <a:lnTo>
                  <a:pt x="6910" y="1794"/>
                </a:lnTo>
                <a:lnTo>
                  <a:pt x="6904" y="1794"/>
                </a:lnTo>
                <a:lnTo>
                  <a:pt x="6906" y="1796"/>
                </a:lnTo>
                <a:lnTo>
                  <a:pt x="6908" y="1800"/>
                </a:lnTo>
                <a:lnTo>
                  <a:pt x="6908" y="1802"/>
                </a:lnTo>
                <a:lnTo>
                  <a:pt x="6908" y="1804"/>
                </a:lnTo>
                <a:lnTo>
                  <a:pt x="6906" y="1806"/>
                </a:lnTo>
                <a:lnTo>
                  <a:pt x="6904" y="1804"/>
                </a:lnTo>
                <a:lnTo>
                  <a:pt x="6904" y="1802"/>
                </a:lnTo>
                <a:lnTo>
                  <a:pt x="6902" y="1802"/>
                </a:lnTo>
                <a:close/>
                <a:moveTo>
                  <a:pt x="7118" y="1484"/>
                </a:moveTo>
                <a:lnTo>
                  <a:pt x="7118" y="1484"/>
                </a:lnTo>
                <a:lnTo>
                  <a:pt x="7120" y="1484"/>
                </a:lnTo>
                <a:lnTo>
                  <a:pt x="7118" y="1482"/>
                </a:lnTo>
                <a:lnTo>
                  <a:pt x="7108" y="1480"/>
                </a:lnTo>
                <a:lnTo>
                  <a:pt x="7104" y="1480"/>
                </a:lnTo>
                <a:lnTo>
                  <a:pt x="7102" y="1480"/>
                </a:lnTo>
                <a:lnTo>
                  <a:pt x="7100" y="1484"/>
                </a:lnTo>
                <a:lnTo>
                  <a:pt x="7100" y="1488"/>
                </a:lnTo>
                <a:lnTo>
                  <a:pt x="7104" y="1490"/>
                </a:lnTo>
                <a:lnTo>
                  <a:pt x="7108" y="1488"/>
                </a:lnTo>
                <a:lnTo>
                  <a:pt x="7110" y="1488"/>
                </a:lnTo>
                <a:lnTo>
                  <a:pt x="7114" y="1486"/>
                </a:lnTo>
                <a:lnTo>
                  <a:pt x="7118" y="1484"/>
                </a:lnTo>
                <a:close/>
                <a:moveTo>
                  <a:pt x="6972" y="1606"/>
                </a:moveTo>
                <a:lnTo>
                  <a:pt x="6972" y="1606"/>
                </a:lnTo>
                <a:lnTo>
                  <a:pt x="6972" y="1604"/>
                </a:lnTo>
                <a:lnTo>
                  <a:pt x="6970" y="1604"/>
                </a:lnTo>
                <a:lnTo>
                  <a:pt x="6964" y="1604"/>
                </a:lnTo>
                <a:lnTo>
                  <a:pt x="6962" y="1604"/>
                </a:lnTo>
                <a:lnTo>
                  <a:pt x="6960" y="1606"/>
                </a:lnTo>
                <a:lnTo>
                  <a:pt x="6960" y="1608"/>
                </a:lnTo>
                <a:lnTo>
                  <a:pt x="6964" y="1610"/>
                </a:lnTo>
                <a:lnTo>
                  <a:pt x="6966" y="1612"/>
                </a:lnTo>
                <a:lnTo>
                  <a:pt x="6968" y="1612"/>
                </a:lnTo>
                <a:lnTo>
                  <a:pt x="6972" y="1606"/>
                </a:lnTo>
                <a:close/>
                <a:moveTo>
                  <a:pt x="6758" y="1246"/>
                </a:moveTo>
                <a:lnTo>
                  <a:pt x="6758" y="1246"/>
                </a:lnTo>
                <a:lnTo>
                  <a:pt x="6758" y="1248"/>
                </a:lnTo>
                <a:lnTo>
                  <a:pt x="6762" y="1248"/>
                </a:lnTo>
                <a:lnTo>
                  <a:pt x="6766" y="1246"/>
                </a:lnTo>
                <a:lnTo>
                  <a:pt x="6770" y="1244"/>
                </a:lnTo>
                <a:lnTo>
                  <a:pt x="6768" y="1242"/>
                </a:lnTo>
                <a:lnTo>
                  <a:pt x="6766" y="1240"/>
                </a:lnTo>
                <a:lnTo>
                  <a:pt x="6760" y="1242"/>
                </a:lnTo>
                <a:lnTo>
                  <a:pt x="6758" y="1246"/>
                </a:lnTo>
                <a:close/>
                <a:moveTo>
                  <a:pt x="6586" y="426"/>
                </a:moveTo>
                <a:lnTo>
                  <a:pt x="6586" y="426"/>
                </a:lnTo>
                <a:lnTo>
                  <a:pt x="6586" y="432"/>
                </a:lnTo>
                <a:lnTo>
                  <a:pt x="6588" y="438"/>
                </a:lnTo>
                <a:lnTo>
                  <a:pt x="6590" y="440"/>
                </a:lnTo>
                <a:lnTo>
                  <a:pt x="6594" y="444"/>
                </a:lnTo>
                <a:lnTo>
                  <a:pt x="6596" y="444"/>
                </a:lnTo>
                <a:lnTo>
                  <a:pt x="6596" y="446"/>
                </a:lnTo>
                <a:lnTo>
                  <a:pt x="6584" y="446"/>
                </a:lnTo>
                <a:lnTo>
                  <a:pt x="6570" y="448"/>
                </a:lnTo>
                <a:lnTo>
                  <a:pt x="6568" y="450"/>
                </a:lnTo>
                <a:lnTo>
                  <a:pt x="6570" y="452"/>
                </a:lnTo>
                <a:lnTo>
                  <a:pt x="6582" y="464"/>
                </a:lnTo>
                <a:lnTo>
                  <a:pt x="6608" y="488"/>
                </a:lnTo>
                <a:lnTo>
                  <a:pt x="6622" y="502"/>
                </a:lnTo>
                <a:lnTo>
                  <a:pt x="6634" y="508"/>
                </a:lnTo>
                <a:lnTo>
                  <a:pt x="6644" y="512"/>
                </a:lnTo>
                <a:lnTo>
                  <a:pt x="6654" y="510"/>
                </a:lnTo>
                <a:lnTo>
                  <a:pt x="6664" y="506"/>
                </a:lnTo>
                <a:lnTo>
                  <a:pt x="6676" y="498"/>
                </a:lnTo>
                <a:lnTo>
                  <a:pt x="6702" y="480"/>
                </a:lnTo>
                <a:lnTo>
                  <a:pt x="6722" y="470"/>
                </a:lnTo>
                <a:lnTo>
                  <a:pt x="6724" y="470"/>
                </a:lnTo>
                <a:lnTo>
                  <a:pt x="6726" y="472"/>
                </a:lnTo>
                <a:lnTo>
                  <a:pt x="6728" y="474"/>
                </a:lnTo>
                <a:lnTo>
                  <a:pt x="6732" y="478"/>
                </a:lnTo>
                <a:lnTo>
                  <a:pt x="6740" y="482"/>
                </a:lnTo>
                <a:lnTo>
                  <a:pt x="6756" y="484"/>
                </a:lnTo>
                <a:lnTo>
                  <a:pt x="6772" y="484"/>
                </a:lnTo>
                <a:lnTo>
                  <a:pt x="6780" y="486"/>
                </a:lnTo>
                <a:lnTo>
                  <a:pt x="6780" y="488"/>
                </a:lnTo>
                <a:lnTo>
                  <a:pt x="6778" y="490"/>
                </a:lnTo>
                <a:lnTo>
                  <a:pt x="6772" y="494"/>
                </a:lnTo>
                <a:lnTo>
                  <a:pt x="6742" y="504"/>
                </a:lnTo>
                <a:lnTo>
                  <a:pt x="6698" y="516"/>
                </a:lnTo>
                <a:lnTo>
                  <a:pt x="6678" y="522"/>
                </a:lnTo>
                <a:lnTo>
                  <a:pt x="6664" y="528"/>
                </a:lnTo>
                <a:lnTo>
                  <a:pt x="6656" y="534"/>
                </a:lnTo>
                <a:lnTo>
                  <a:pt x="6654" y="536"/>
                </a:lnTo>
                <a:lnTo>
                  <a:pt x="6656" y="538"/>
                </a:lnTo>
                <a:lnTo>
                  <a:pt x="6660" y="540"/>
                </a:lnTo>
                <a:lnTo>
                  <a:pt x="6674" y="542"/>
                </a:lnTo>
                <a:lnTo>
                  <a:pt x="6692" y="540"/>
                </a:lnTo>
                <a:lnTo>
                  <a:pt x="6718" y="538"/>
                </a:lnTo>
                <a:lnTo>
                  <a:pt x="6742" y="536"/>
                </a:lnTo>
                <a:lnTo>
                  <a:pt x="6756" y="538"/>
                </a:lnTo>
                <a:lnTo>
                  <a:pt x="6758" y="538"/>
                </a:lnTo>
                <a:lnTo>
                  <a:pt x="6760" y="540"/>
                </a:lnTo>
                <a:lnTo>
                  <a:pt x="6756" y="544"/>
                </a:lnTo>
                <a:lnTo>
                  <a:pt x="6748" y="550"/>
                </a:lnTo>
                <a:lnTo>
                  <a:pt x="6734" y="554"/>
                </a:lnTo>
                <a:lnTo>
                  <a:pt x="6720" y="558"/>
                </a:lnTo>
                <a:lnTo>
                  <a:pt x="6704" y="562"/>
                </a:lnTo>
                <a:lnTo>
                  <a:pt x="6678" y="568"/>
                </a:lnTo>
                <a:lnTo>
                  <a:pt x="6672" y="570"/>
                </a:lnTo>
                <a:lnTo>
                  <a:pt x="6668" y="574"/>
                </a:lnTo>
                <a:lnTo>
                  <a:pt x="6670" y="576"/>
                </a:lnTo>
                <a:lnTo>
                  <a:pt x="6676" y="580"/>
                </a:lnTo>
                <a:lnTo>
                  <a:pt x="6698" y="592"/>
                </a:lnTo>
                <a:lnTo>
                  <a:pt x="6712" y="596"/>
                </a:lnTo>
                <a:lnTo>
                  <a:pt x="6720" y="602"/>
                </a:lnTo>
                <a:lnTo>
                  <a:pt x="6732" y="614"/>
                </a:lnTo>
                <a:lnTo>
                  <a:pt x="6738" y="620"/>
                </a:lnTo>
                <a:lnTo>
                  <a:pt x="6744" y="624"/>
                </a:lnTo>
                <a:lnTo>
                  <a:pt x="6756" y="630"/>
                </a:lnTo>
                <a:lnTo>
                  <a:pt x="6774" y="636"/>
                </a:lnTo>
                <a:lnTo>
                  <a:pt x="6782" y="636"/>
                </a:lnTo>
                <a:lnTo>
                  <a:pt x="6790" y="636"/>
                </a:lnTo>
                <a:lnTo>
                  <a:pt x="6794" y="636"/>
                </a:lnTo>
                <a:lnTo>
                  <a:pt x="6798" y="632"/>
                </a:lnTo>
                <a:lnTo>
                  <a:pt x="6800" y="628"/>
                </a:lnTo>
                <a:lnTo>
                  <a:pt x="6802" y="624"/>
                </a:lnTo>
                <a:lnTo>
                  <a:pt x="6804" y="612"/>
                </a:lnTo>
                <a:lnTo>
                  <a:pt x="6804" y="598"/>
                </a:lnTo>
                <a:lnTo>
                  <a:pt x="6808" y="586"/>
                </a:lnTo>
                <a:lnTo>
                  <a:pt x="6812" y="580"/>
                </a:lnTo>
                <a:lnTo>
                  <a:pt x="6816" y="574"/>
                </a:lnTo>
                <a:lnTo>
                  <a:pt x="6822" y="570"/>
                </a:lnTo>
                <a:lnTo>
                  <a:pt x="6830" y="566"/>
                </a:lnTo>
                <a:lnTo>
                  <a:pt x="6844" y="560"/>
                </a:lnTo>
                <a:lnTo>
                  <a:pt x="6850" y="554"/>
                </a:lnTo>
                <a:lnTo>
                  <a:pt x="6850" y="548"/>
                </a:lnTo>
                <a:lnTo>
                  <a:pt x="6848" y="542"/>
                </a:lnTo>
                <a:lnTo>
                  <a:pt x="6846" y="536"/>
                </a:lnTo>
                <a:lnTo>
                  <a:pt x="6846" y="530"/>
                </a:lnTo>
                <a:lnTo>
                  <a:pt x="6848" y="528"/>
                </a:lnTo>
                <a:lnTo>
                  <a:pt x="6850" y="526"/>
                </a:lnTo>
                <a:lnTo>
                  <a:pt x="6860" y="522"/>
                </a:lnTo>
                <a:lnTo>
                  <a:pt x="6866" y="520"/>
                </a:lnTo>
                <a:lnTo>
                  <a:pt x="6872" y="516"/>
                </a:lnTo>
                <a:lnTo>
                  <a:pt x="6874" y="514"/>
                </a:lnTo>
                <a:lnTo>
                  <a:pt x="6876" y="510"/>
                </a:lnTo>
                <a:lnTo>
                  <a:pt x="6878" y="502"/>
                </a:lnTo>
                <a:lnTo>
                  <a:pt x="6878" y="494"/>
                </a:lnTo>
                <a:lnTo>
                  <a:pt x="6880" y="488"/>
                </a:lnTo>
                <a:lnTo>
                  <a:pt x="6882" y="484"/>
                </a:lnTo>
                <a:lnTo>
                  <a:pt x="6886" y="482"/>
                </a:lnTo>
                <a:lnTo>
                  <a:pt x="6890" y="478"/>
                </a:lnTo>
                <a:lnTo>
                  <a:pt x="6898" y="476"/>
                </a:lnTo>
                <a:lnTo>
                  <a:pt x="6918" y="474"/>
                </a:lnTo>
                <a:lnTo>
                  <a:pt x="6956" y="468"/>
                </a:lnTo>
                <a:lnTo>
                  <a:pt x="6968" y="466"/>
                </a:lnTo>
                <a:lnTo>
                  <a:pt x="6974" y="464"/>
                </a:lnTo>
                <a:lnTo>
                  <a:pt x="6974" y="462"/>
                </a:lnTo>
                <a:lnTo>
                  <a:pt x="6974" y="460"/>
                </a:lnTo>
                <a:lnTo>
                  <a:pt x="6970" y="456"/>
                </a:lnTo>
                <a:lnTo>
                  <a:pt x="6958" y="452"/>
                </a:lnTo>
                <a:lnTo>
                  <a:pt x="6944" y="448"/>
                </a:lnTo>
                <a:lnTo>
                  <a:pt x="6928" y="444"/>
                </a:lnTo>
                <a:lnTo>
                  <a:pt x="6920" y="440"/>
                </a:lnTo>
                <a:lnTo>
                  <a:pt x="6910" y="434"/>
                </a:lnTo>
                <a:lnTo>
                  <a:pt x="6908" y="432"/>
                </a:lnTo>
                <a:lnTo>
                  <a:pt x="6904" y="432"/>
                </a:lnTo>
                <a:lnTo>
                  <a:pt x="6886" y="430"/>
                </a:lnTo>
                <a:lnTo>
                  <a:pt x="6876" y="430"/>
                </a:lnTo>
                <a:lnTo>
                  <a:pt x="6870" y="428"/>
                </a:lnTo>
                <a:lnTo>
                  <a:pt x="6868" y="424"/>
                </a:lnTo>
                <a:lnTo>
                  <a:pt x="6868" y="418"/>
                </a:lnTo>
                <a:lnTo>
                  <a:pt x="6868" y="414"/>
                </a:lnTo>
                <a:lnTo>
                  <a:pt x="6866" y="406"/>
                </a:lnTo>
                <a:lnTo>
                  <a:pt x="6862" y="400"/>
                </a:lnTo>
                <a:lnTo>
                  <a:pt x="6856" y="394"/>
                </a:lnTo>
                <a:lnTo>
                  <a:pt x="6846" y="392"/>
                </a:lnTo>
                <a:lnTo>
                  <a:pt x="6840" y="394"/>
                </a:lnTo>
                <a:lnTo>
                  <a:pt x="6836" y="398"/>
                </a:lnTo>
                <a:lnTo>
                  <a:pt x="6832" y="404"/>
                </a:lnTo>
                <a:lnTo>
                  <a:pt x="6830" y="414"/>
                </a:lnTo>
                <a:lnTo>
                  <a:pt x="6828" y="414"/>
                </a:lnTo>
                <a:lnTo>
                  <a:pt x="6826" y="410"/>
                </a:lnTo>
                <a:lnTo>
                  <a:pt x="6824" y="402"/>
                </a:lnTo>
                <a:lnTo>
                  <a:pt x="6824" y="396"/>
                </a:lnTo>
                <a:lnTo>
                  <a:pt x="6826" y="390"/>
                </a:lnTo>
                <a:lnTo>
                  <a:pt x="6830" y="388"/>
                </a:lnTo>
                <a:lnTo>
                  <a:pt x="6834" y="382"/>
                </a:lnTo>
                <a:lnTo>
                  <a:pt x="6836" y="382"/>
                </a:lnTo>
                <a:lnTo>
                  <a:pt x="6836" y="380"/>
                </a:lnTo>
                <a:lnTo>
                  <a:pt x="6816" y="370"/>
                </a:lnTo>
                <a:lnTo>
                  <a:pt x="6808" y="368"/>
                </a:lnTo>
                <a:lnTo>
                  <a:pt x="6792" y="368"/>
                </a:lnTo>
                <a:lnTo>
                  <a:pt x="6784" y="368"/>
                </a:lnTo>
                <a:lnTo>
                  <a:pt x="6778" y="366"/>
                </a:lnTo>
                <a:lnTo>
                  <a:pt x="6768" y="360"/>
                </a:lnTo>
                <a:lnTo>
                  <a:pt x="6766" y="358"/>
                </a:lnTo>
                <a:lnTo>
                  <a:pt x="6760" y="356"/>
                </a:lnTo>
                <a:lnTo>
                  <a:pt x="6754" y="358"/>
                </a:lnTo>
                <a:lnTo>
                  <a:pt x="6746" y="362"/>
                </a:lnTo>
                <a:lnTo>
                  <a:pt x="6742" y="366"/>
                </a:lnTo>
                <a:lnTo>
                  <a:pt x="6740" y="370"/>
                </a:lnTo>
                <a:lnTo>
                  <a:pt x="6740" y="376"/>
                </a:lnTo>
                <a:lnTo>
                  <a:pt x="6740" y="382"/>
                </a:lnTo>
                <a:lnTo>
                  <a:pt x="6746" y="396"/>
                </a:lnTo>
                <a:lnTo>
                  <a:pt x="6752" y="412"/>
                </a:lnTo>
                <a:lnTo>
                  <a:pt x="6768" y="438"/>
                </a:lnTo>
                <a:lnTo>
                  <a:pt x="6770" y="446"/>
                </a:lnTo>
                <a:lnTo>
                  <a:pt x="6770" y="448"/>
                </a:lnTo>
                <a:lnTo>
                  <a:pt x="6768" y="450"/>
                </a:lnTo>
                <a:lnTo>
                  <a:pt x="6764" y="450"/>
                </a:lnTo>
                <a:lnTo>
                  <a:pt x="6760" y="446"/>
                </a:lnTo>
                <a:lnTo>
                  <a:pt x="6752" y="438"/>
                </a:lnTo>
                <a:lnTo>
                  <a:pt x="6732" y="412"/>
                </a:lnTo>
                <a:lnTo>
                  <a:pt x="6720" y="400"/>
                </a:lnTo>
                <a:lnTo>
                  <a:pt x="6710" y="388"/>
                </a:lnTo>
                <a:lnTo>
                  <a:pt x="6704" y="386"/>
                </a:lnTo>
                <a:lnTo>
                  <a:pt x="6698" y="382"/>
                </a:lnTo>
                <a:lnTo>
                  <a:pt x="6694" y="382"/>
                </a:lnTo>
                <a:lnTo>
                  <a:pt x="6688" y="382"/>
                </a:lnTo>
                <a:lnTo>
                  <a:pt x="6684" y="384"/>
                </a:lnTo>
                <a:lnTo>
                  <a:pt x="6680" y="388"/>
                </a:lnTo>
                <a:lnTo>
                  <a:pt x="6674" y="396"/>
                </a:lnTo>
                <a:lnTo>
                  <a:pt x="6672" y="406"/>
                </a:lnTo>
                <a:lnTo>
                  <a:pt x="6670" y="414"/>
                </a:lnTo>
                <a:lnTo>
                  <a:pt x="6670" y="424"/>
                </a:lnTo>
                <a:lnTo>
                  <a:pt x="6668" y="424"/>
                </a:lnTo>
                <a:lnTo>
                  <a:pt x="6666" y="416"/>
                </a:lnTo>
                <a:lnTo>
                  <a:pt x="6660" y="408"/>
                </a:lnTo>
                <a:lnTo>
                  <a:pt x="6652" y="402"/>
                </a:lnTo>
                <a:lnTo>
                  <a:pt x="6644" y="398"/>
                </a:lnTo>
                <a:lnTo>
                  <a:pt x="6638" y="396"/>
                </a:lnTo>
                <a:lnTo>
                  <a:pt x="6634" y="394"/>
                </a:lnTo>
                <a:lnTo>
                  <a:pt x="6634" y="392"/>
                </a:lnTo>
                <a:lnTo>
                  <a:pt x="6646" y="390"/>
                </a:lnTo>
                <a:lnTo>
                  <a:pt x="6656" y="386"/>
                </a:lnTo>
                <a:lnTo>
                  <a:pt x="6664" y="384"/>
                </a:lnTo>
                <a:lnTo>
                  <a:pt x="6668" y="380"/>
                </a:lnTo>
                <a:lnTo>
                  <a:pt x="6668" y="376"/>
                </a:lnTo>
                <a:lnTo>
                  <a:pt x="6668" y="374"/>
                </a:lnTo>
                <a:lnTo>
                  <a:pt x="6662" y="374"/>
                </a:lnTo>
                <a:lnTo>
                  <a:pt x="6654" y="374"/>
                </a:lnTo>
                <a:lnTo>
                  <a:pt x="6642" y="376"/>
                </a:lnTo>
                <a:lnTo>
                  <a:pt x="6630" y="380"/>
                </a:lnTo>
                <a:lnTo>
                  <a:pt x="6622" y="380"/>
                </a:lnTo>
                <a:lnTo>
                  <a:pt x="6618" y="378"/>
                </a:lnTo>
                <a:lnTo>
                  <a:pt x="6614" y="376"/>
                </a:lnTo>
                <a:lnTo>
                  <a:pt x="6612" y="374"/>
                </a:lnTo>
                <a:lnTo>
                  <a:pt x="6610" y="374"/>
                </a:lnTo>
                <a:lnTo>
                  <a:pt x="6606" y="374"/>
                </a:lnTo>
                <a:lnTo>
                  <a:pt x="6600" y="378"/>
                </a:lnTo>
                <a:lnTo>
                  <a:pt x="6594" y="382"/>
                </a:lnTo>
                <a:lnTo>
                  <a:pt x="6590" y="382"/>
                </a:lnTo>
                <a:lnTo>
                  <a:pt x="6586" y="380"/>
                </a:lnTo>
                <a:lnTo>
                  <a:pt x="6584" y="378"/>
                </a:lnTo>
                <a:lnTo>
                  <a:pt x="6580" y="376"/>
                </a:lnTo>
                <a:lnTo>
                  <a:pt x="6576" y="374"/>
                </a:lnTo>
                <a:lnTo>
                  <a:pt x="6568" y="376"/>
                </a:lnTo>
                <a:lnTo>
                  <a:pt x="6558" y="382"/>
                </a:lnTo>
                <a:lnTo>
                  <a:pt x="6548" y="388"/>
                </a:lnTo>
                <a:lnTo>
                  <a:pt x="6542" y="394"/>
                </a:lnTo>
                <a:lnTo>
                  <a:pt x="6538" y="400"/>
                </a:lnTo>
                <a:lnTo>
                  <a:pt x="6538" y="404"/>
                </a:lnTo>
                <a:lnTo>
                  <a:pt x="6542" y="410"/>
                </a:lnTo>
                <a:lnTo>
                  <a:pt x="6546" y="416"/>
                </a:lnTo>
                <a:lnTo>
                  <a:pt x="6556" y="428"/>
                </a:lnTo>
                <a:lnTo>
                  <a:pt x="6562" y="434"/>
                </a:lnTo>
                <a:lnTo>
                  <a:pt x="6568" y="434"/>
                </a:lnTo>
                <a:lnTo>
                  <a:pt x="6574" y="432"/>
                </a:lnTo>
                <a:lnTo>
                  <a:pt x="6580" y="428"/>
                </a:lnTo>
                <a:lnTo>
                  <a:pt x="6586" y="420"/>
                </a:lnTo>
                <a:lnTo>
                  <a:pt x="6588" y="420"/>
                </a:lnTo>
                <a:lnTo>
                  <a:pt x="6586" y="426"/>
                </a:lnTo>
                <a:close/>
                <a:moveTo>
                  <a:pt x="6576" y="498"/>
                </a:moveTo>
                <a:lnTo>
                  <a:pt x="6576" y="498"/>
                </a:lnTo>
                <a:lnTo>
                  <a:pt x="6590" y="504"/>
                </a:lnTo>
                <a:lnTo>
                  <a:pt x="6596" y="506"/>
                </a:lnTo>
                <a:lnTo>
                  <a:pt x="6598" y="504"/>
                </a:lnTo>
                <a:lnTo>
                  <a:pt x="6596" y="498"/>
                </a:lnTo>
                <a:lnTo>
                  <a:pt x="6590" y="492"/>
                </a:lnTo>
                <a:lnTo>
                  <a:pt x="6584" y="486"/>
                </a:lnTo>
                <a:lnTo>
                  <a:pt x="6578" y="482"/>
                </a:lnTo>
                <a:lnTo>
                  <a:pt x="6572" y="480"/>
                </a:lnTo>
                <a:lnTo>
                  <a:pt x="6566" y="478"/>
                </a:lnTo>
                <a:lnTo>
                  <a:pt x="6562" y="474"/>
                </a:lnTo>
                <a:lnTo>
                  <a:pt x="6554" y="462"/>
                </a:lnTo>
                <a:lnTo>
                  <a:pt x="6550" y="456"/>
                </a:lnTo>
                <a:lnTo>
                  <a:pt x="6546" y="452"/>
                </a:lnTo>
                <a:lnTo>
                  <a:pt x="6540" y="448"/>
                </a:lnTo>
                <a:lnTo>
                  <a:pt x="6534" y="450"/>
                </a:lnTo>
                <a:lnTo>
                  <a:pt x="6530" y="454"/>
                </a:lnTo>
                <a:lnTo>
                  <a:pt x="6532" y="458"/>
                </a:lnTo>
                <a:lnTo>
                  <a:pt x="6544" y="480"/>
                </a:lnTo>
                <a:lnTo>
                  <a:pt x="6550" y="490"/>
                </a:lnTo>
                <a:lnTo>
                  <a:pt x="6552" y="492"/>
                </a:lnTo>
                <a:lnTo>
                  <a:pt x="6554" y="490"/>
                </a:lnTo>
                <a:lnTo>
                  <a:pt x="6556" y="490"/>
                </a:lnTo>
                <a:lnTo>
                  <a:pt x="6560" y="490"/>
                </a:lnTo>
                <a:lnTo>
                  <a:pt x="6568" y="492"/>
                </a:lnTo>
                <a:lnTo>
                  <a:pt x="6576" y="498"/>
                </a:lnTo>
                <a:close/>
                <a:moveTo>
                  <a:pt x="6840" y="358"/>
                </a:moveTo>
                <a:lnTo>
                  <a:pt x="6840" y="358"/>
                </a:lnTo>
                <a:lnTo>
                  <a:pt x="6848" y="362"/>
                </a:lnTo>
                <a:lnTo>
                  <a:pt x="6850" y="364"/>
                </a:lnTo>
                <a:lnTo>
                  <a:pt x="6848" y="366"/>
                </a:lnTo>
                <a:lnTo>
                  <a:pt x="6846" y="366"/>
                </a:lnTo>
                <a:lnTo>
                  <a:pt x="6844" y="368"/>
                </a:lnTo>
                <a:lnTo>
                  <a:pt x="6846" y="370"/>
                </a:lnTo>
                <a:lnTo>
                  <a:pt x="6850" y="374"/>
                </a:lnTo>
                <a:lnTo>
                  <a:pt x="6860" y="380"/>
                </a:lnTo>
                <a:lnTo>
                  <a:pt x="6870" y="384"/>
                </a:lnTo>
                <a:lnTo>
                  <a:pt x="6880" y="386"/>
                </a:lnTo>
                <a:lnTo>
                  <a:pt x="6888" y="386"/>
                </a:lnTo>
                <a:lnTo>
                  <a:pt x="6898" y="384"/>
                </a:lnTo>
                <a:lnTo>
                  <a:pt x="6922" y="380"/>
                </a:lnTo>
                <a:lnTo>
                  <a:pt x="6936" y="378"/>
                </a:lnTo>
                <a:lnTo>
                  <a:pt x="6954" y="376"/>
                </a:lnTo>
                <a:lnTo>
                  <a:pt x="6980" y="376"/>
                </a:lnTo>
                <a:lnTo>
                  <a:pt x="6982" y="378"/>
                </a:lnTo>
                <a:lnTo>
                  <a:pt x="6980" y="380"/>
                </a:lnTo>
                <a:lnTo>
                  <a:pt x="6958" y="384"/>
                </a:lnTo>
                <a:lnTo>
                  <a:pt x="6920" y="392"/>
                </a:lnTo>
                <a:lnTo>
                  <a:pt x="6904" y="396"/>
                </a:lnTo>
                <a:lnTo>
                  <a:pt x="6900" y="398"/>
                </a:lnTo>
                <a:lnTo>
                  <a:pt x="6900" y="400"/>
                </a:lnTo>
                <a:lnTo>
                  <a:pt x="6902" y="402"/>
                </a:lnTo>
                <a:lnTo>
                  <a:pt x="6904" y="402"/>
                </a:lnTo>
                <a:lnTo>
                  <a:pt x="6916" y="406"/>
                </a:lnTo>
                <a:lnTo>
                  <a:pt x="6954" y="410"/>
                </a:lnTo>
                <a:lnTo>
                  <a:pt x="6992" y="412"/>
                </a:lnTo>
                <a:lnTo>
                  <a:pt x="7008" y="414"/>
                </a:lnTo>
                <a:lnTo>
                  <a:pt x="7022" y="418"/>
                </a:lnTo>
                <a:lnTo>
                  <a:pt x="7044" y="428"/>
                </a:lnTo>
                <a:lnTo>
                  <a:pt x="7054" y="430"/>
                </a:lnTo>
                <a:lnTo>
                  <a:pt x="7064" y="432"/>
                </a:lnTo>
                <a:lnTo>
                  <a:pt x="7074" y="430"/>
                </a:lnTo>
                <a:lnTo>
                  <a:pt x="7086" y="424"/>
                </a:lnTo>
                <a:lnTo>
                  <a:pt x="7096" y="416"/>
                </a:lnTo>
                <a:lnTo>
                  <a:pt x="7104" y="412"/>
                </a:lnTo>
                <a:lnTo>
                  <a:pt x="7108" y="412"/>
                </a:lnTo>
                <a:lnTo>
                  <a:pt x="7114" y="412"/>
                </a:lnTo>
                <a:lnTo>
                  <a:pt x="7124" y="416"/>
                </a:lnTo>
                <a:lnTo>
                  <a:pt x="7130" y="416"/>
                </a:lnTo>
                <a:lnTo>
                  <a:pt x="7140" y="414"/>
                </a:lnTo>
                <a:lnTo>
                  <a:pt x="7148" y="410"/>
                </a:lnTo>
                <a:lnTo>
                  <a:pt x="7152" y="406"/>
                </a:lnTo>
                <a:lnTo>
                  <a:pt x="7154" y="402"/>
                </a:lnTo>
                <a:lnTo>
                  <a:pt x="7154" y="398"/>
                </a:lnTo>
                <a:lnTo>
                  <a:pt x="7156" y="394"/>
                </a:lnTo>
                <a:lnTo>
                  <a:pt x="7160" y="388"/>
                </a:lnTo>
                <a:lnTo>
                  <a:pt x="7172" y="382"/>
                </a:lnTo>
                <a:lnTo>
                  <a:pt x="7190" y="376"/>
                </a:lnTo>
                <a:lnTo>
                  <a:pt x="7202" y="370"/>
                </a:lnTo>
                <a:lnTo>
                  <a:pt x="7206" y="366"/>
                </a:lnTo>
                <a:lnTo>
                  <a:pt x="7206" y="360"/>
                </a:lnTo>
                <a:lnTo>
                  <a:pt x="7202" y="356"/>
                </a:lnTo>
                <a:lnTo>
                  <a:pt x="7194" y="350"/>
                </a:lnTo>
                <a:lnTo>
                  <a:pt x="7186" y="348"/>
                </a:lnTo>
                <a:lnTo>
                  <a:pt x="7178" y="346"/>
                </a:lnTo>
                <a:lnTo>
                  <a:pt x="7168" y="346"/>
                </a:lnTo>
                <a:lnTo>
                  <a:pt x="7152" y="346"/>
                </a:lnTo>
                <a:lnTo>
                  <a:pt x="7136" y="342"/>
                </a:lnTo>
                <a:lnTo>
                  <a:pt x="7116" y="336"/>
                </a:lnTo>
                <a:lnTo>
                  <a:pt x="7090" y="330"/>
                </a:lnTo>
                <a:lnTo>
                  <a:pt x="7080" y="330"/>
                </a:lnTo>
                <a:lnTo>
                  <a:pt x="7072" y="330"/>
                </a:lnTo>
                <a:lnTo>
                  <a:pt x="7068" y="334"/>
                </a:lnTo>
                <a:lnTo>
                  <a:pt x="7066" y="338"/>
                </a:lnTo>
                <a:lnTo>
                  <a:pt x="7062" y="344"/>
                </a:lnTo>
                <a:lnTo>
                  <a:pt x="7058" y="346"/>
                </a:lnTo>
                <a:lnTo>
                  <a:pt x="7050" y="346"/>
                </a:lnTo>
                <a:lnTo>
                  <a:pt x="7044" y="344"/>
                </a:lnTo>
                <a:lnTo>
                  <a:pt x="7042" y="342"/>
                </a:lnTo>
                <a:lnTo>
                  <a:pt x="7042" y="338"/>
                </a:lnTo>
                <a:lnTo>
                  <a:pt x="7044" y="334"/>
                </a:lnTo>
                <a:lnTo>
                  <a:pt x="7046" y="326"/>
                </a:lnTo>
                <a:lnTo>
                  <a:pt x="7046" y="324"/>
                </a:lnTo>
                <a:lnTo>
                  <a:pt x="7044" y="320"/>
                </a:lnTo>
                <a:lnTo>
                  <a:pt x="7034" y="318"/>
                </a:lnTo>
                <a:lnTo>
                  <a:pt x="7028" y="318"/>
                </a:lnTo>
                <a:lnTo>
                  <a:pt x="7024" y="318"/>
                </a:lnTo>
                <a:lnTo>
                  <a:pt x="7020" y="322"/>
                </a:lnTo>
                <a:lnTo>
                  <a:pt x="7016" y="326"/>
                </a:lnTo>
                <a:lnTo>
                  <a:pt x="7012" y="332"/>
                </a:lnTo>
                <a:lnTo>
                  <a:pt x="7012" y="340"/>
                </a:lnTo>
                <a:lnTo>
                  <a:pt x="7010" y="354"/>
                </a:lnTo>
                <a:lnTo>
                  <a:pt x="7008" y="356"/>
                </a:lnTo>
                <a:lnTo>
                  <a:pt x="7006" y="358"/>
                </a:lnTo>
                <a:lnTo>
                  <a:pt x="7002" y="356"/>
                </a:lnTo>
                <a:lnTo>
                  <a:pt x="6998" y="354"/>
                </a:lnTo>
                <a:lnTo>
                  <a:pt x="6990" y="342"/>
                </a:lnTo>
                <a:lnTo>
                  <a:pt x="6984" y="336"/>
                </a:lnTo>
                <a:lnTo>
                  <a:pt x="6980" y="334"/>
                </a:lnTo>
                <a:lnTo>
                  <a:pt x="6976" y="334"/>
                </a:lnTo>
                <a:lnTo>
                  <a:pt x="6970" y="336"/>
                </a:lnTo>
                <a:lnTo>
                  <a:pt x="6964" y="336"/>
                </a:lnTo>
                <a:lnTo>
                  <a:pt x="6952" y="336"/>
                </a:lnTo>
                <a:lnTo>
                  <a:pt x="6938" y="332"/>
                </a:lnTo>
                <a:lnTo>
                  <a:pt x="6918" y="326"/>
                </a:lnTo>
                <a:lnTo>
                  <a:pt x="6900" y="320"/>
                </a:lnTo>
                <a:lnTo>
                  <a:pt x="6894" y="318"/>
                </a:lnTo>
                <a:lnTo>
                  <a:pt x="6892" y="320"/>
                </a:lnTo>
                <a:lnTo>
                  <a:pt x="6892" y="322"/>
                </a:lnTo>
                <a:lnTo>
                  <a:pt x="6896" y="328"/>
                </a:lnTo>
                <a:lnTo>
                  <a:pt x="6900" y="334"/>
                </a:lnTo>
                <a:lnTo>
                  <a:pt x="6902" y="338"/>
                </a:lnTo>
                <a:lnTo>
                  <a:pt x="6900" y="340"/>
                </a:lnTo>
                <a:lnTo>
                  <a:pt x="6898" y="338"/>
                </a:lnTo>
                <a:lnTo>
                  <a:pt x="6884" y="334"/>
                </a:lnTo>
                <a:lnTo>
                  <a:pt x="6872" y="328"/>
                </a:lnTo>
                <a:lnTo>
                  <a:pt x="6868" y="328"/>
                </a:lnTo>
                <a:lnTo>
                  <a:pt x="6868" y="332"/>
                </a:lnTo>
                <a:lnTo>
                  <a:pt x="6872" y="336"/>
                </a:lnTo>
                <a:lnTo>
                  <a:pt x="6876" y="342"/>
                </a:lnTo>
                <a:lnTo>
                  <a:pt x="6878" y="346"/>
                </a:lnTo>
                <a:lnTo>
                  <a:pt x="6878" y="348"/>
                </a:lnTo>
                <a:lnTo>
                  <a:pt x="6876" y="348"/>
                </a:lnTo>
                <a:lnTo>
                  <a:pt x="6864" y="346"/>
                </a:lnTo>
                <a:lnTo>
                  <a:pt x="6850" y="342"/>
                </a:lnTo>
                <a:lnTo>
                  <a:pt x="6840" y="342"/>
                </a:lnTo>
                <a:lnTo>
                  <a:pt x="6832" y="342"/>
                </a:lnTo>
                <a:lnTo>
                  <a:pt x="6828" y="344"/>
                </a:lnTo>
                <a:lnTo>
                  <a:pt x="6826" y="346"/>
                </a:lnTo>
                <a:lnTo>
                  <a:pt x="6828" y="350"/>
                </a:lnTo>
                <a:lnTo>
                  <a:pt x="6832" y="354"/>
                </a:lnTo>
                <a:lnTo>
                  <a:pt x="6840" y="358"/>
                </a:lnTo>
                <a:close/>
                <a:moveTo>
                  <a:pt x="7084" y="1064"/>
                </a:moveTo>
                <a:lnTo>
                  <a:pt x="7084" y="1064"/>
                </a:lnTo>
                <a:lnTo>
                  <a:pt x="7080" y="1062"/>
                </a:lnTo>
                <a:lnTo>
                  <a:pt x="7076" y="1062"/>
                </a:lnTo>
                <a:lnTo>
                  <a:pt x="7074" y="1062"/>
                </a:lnTo>
                <a:lnTo>
                  <a:pt x="7074" y="1064"/>
                </a:lnTo>
                <a:lnTo>
                  <a:pt x="7078" y="1066"/>
                </a:lnTo>
                <a:lnTo>
                  <a:pt x="7082" y="1068"/>
                </a:lnTo>
                <a:lnTo>
                  <a:pt x="7086" y="1066"/>
                </a:lnTo>
                <a:lnTo>
                  <a:pt x="7084" y="1064"/>
                </a:lnTo>
                <a:close/>
                <a:moveTo>
                  <a:pt x="6940" y="1148"/>
                </a:moveTo>
                <a:lnTo>
                  <a:pt x="6940" y="1148"/>
                </a:lnTo>
                <a:lnTo>
                  <a:pt x="6944" y="1144"/>
                </a:lnTo>
                <a:lnTo>
                  <a:pt x="6946" y="1140"/>
                </a:lnTo>
                <a:lnTo>
                  <a:pt x="6944" y="1138"/>
                </a:lnTo>
                <a:lnTo>
                  <a:pt x="6942" y="1138"/>
                </a:lnTo>
                <a:lnTo>
                  <a:pt x="6940" y="1142"/>
                </a:lnTo>
                <a:lnTo>
                  <a:pt x="6938" y="1146"/>
                </a:lnTo>
                <a:lnTo>
                  <a:pt x="6938" y="1148"/>
                </a:lnTo>
                <a:lnTo>
                  <a:pt x="6940" y="1148"/>
                </a:lnTo>
                <a:close/>
                <a:moveTo>
                  <a:pt x="6956" y="1136"/>
                </a:moveTo>
                <a:lnTo>
                  <a:pt x="6956" y="1136"/>
                </a:lnTo>
                <a:lnTo>
                  <a:pt x="6958" y="1136"/>
                </a:lnTo>
                <a:lnTo>
                  <a:pt x="6958" y="1134"/>
                </a:lnTo>
                <a:lnTo>
                  <a:pt x="6954" y="1132"/>
                </a:lnTo>
                <a:lnTo>
                  <a:pt x="6952" y="1130"/>
                </a:lnTo>
                <a:lnTo>
                  <a:pt x="6948" y="1132"/>
                </a:lnTo>
                <a:lnTo>
                  <a:pt x="6948" y="1134"/>
                </a:lnTo>
                <a:lnTo>
                  <a:pt x="6950" y="1136"/>
                </a:lnTo>
                <a:lnTo>
                  <a:pt x="6956" y="1136"/>
                </a:lnTo>
                <a:close/>
                <a:moveTo>
                  <a:pt x="6912" y="1136"/>
                </a:moveTo>
                <a:lnTo>
                  <a:pt x="6912" y="1136"/>
                </a:lnTo>
                <a:lnTo>
                  <a:pt x="6910" y="1134"/>
                </a:lnTo>
                <a:lnTo>
                  <a:pt x="6906" y="1136"/>
                </a:lnTo>
                <a:lnTo>
                  <a:pt x="6902" y="1138"/>
                </a:lnTo>
                <a:lnTo>
                  <a:pt x="6898" y="1142"/>
                </a:lnTo>
                <a:lnTo>
                  <a:pt x="6898" y="1144"/>
                </a:lnTo>
                <a:lnTo>
                  <a:pt x="6900" y="1144"/>
                </a:lnTo>
                <a:lnTo>
                  <a:pt x="6904" y="1142"/>
                </a:lnTo>
                <a:lnTo>
                  <a:pt x="6908" y="1138"/>
                </a:lnTo>
                <a:lnTo>
                  <a:pt x="6912" y="1136"/>
                </a:lnTo>
                <a:close/>
                <a:moveTo>
                  <a:pt x="6886" y="1114"/>
                </a:moveTo>
                <a:lnTo>
                  <a:pt x="6886" y="1114"/>
                </a:lnTo>
                <a:lnTo>
                  <a:pt x="6882" y="1116"/>
                </a:lnTo>
                <a:lnTo>
                  <a:pt x="6880" y="1118"/>
                </a:lnTo>
                <a:lnTo>
                  <a:pt x="6878" y="1122"/>
                </a:lnTo>
                <a:lnTo>
                  <a:pt x="6878" y="1124"/>
                </a:lnTo>
                <a:lnTo>
                  <a:pt x="6880" y="1124"/>
                </a:lnTo>
                <a:lnTo>
                  <a:pt x="6884" y="1122"/>
                </a:lnTo>
                <a:lnTo>
                  <a:pt x="6886" y="1120"/>
                </a:lnTo>
                <a:lnTo>
                  <a:pt x="6886" y="1118"/>
                </a:lnTo>
                <a:lnTo>
                  <a:pt x="6886" y="1114"/>
                </a:lnTo>
                <a:close/>
                <a:moveTo>
                  <a:pt x="6874" y="1126"/>
                </a:moveTo>
                <a:lnTo>
                  <a:pt x="6874" y="1126"/>
                </a:lnTo>
                <a:lnTo>
                  <a:pt x="6872" y="1124"/>
                </a:lnTo>
                <a:lnTo>
                  <a:pt x="6870" y="1126"/>
                </a:lnTo>
                <a:lnTo>
                  <a:pt x="6868" y="1126"/>
                </a:lnTo>
                <a:lnTo>
                  <a:pt x="6866" y="1126"/>
                </a:lnTo>
                <a:lnTo>
                  <a:pt x="6864" y="1126"/>
                </a:lnTo>
                <a:lnTo>
                  <a:pt x="6862" y="1128"/>
                </a:lnTo>
                <a:lnTo>
                  <a:pt x="6862" y="1130"/>
                </a:lnTo>
                <a:lnTo>
                  <a:pt x="6862" y="1132"/>
                </a:lnTo>
                <a:lnTo>
                  <a:pt x="6864" y="1132"/>
                </a:lnTo>
                <a:lnTo>
                  <a:pt x="6868" y="1130"/>
                </a:lnTo>
                <a:lnTo>
                  <a:pt x="6872" y="1128"/>
                </a:lnTo>
                <a:lnTo>
                  <a:pt x="6874" y="1126"/>
                </a:lnTo>
                <a:close/>
                <a:moveTo>
                  <a:pt x="6800" y="1216"/>
                </a:moveTo>
                <a:lnTo>
                  <a:pt x="6800" y="1216"/>
                </a:lnTo>
                <a:lnTo>
                  <a:pt x="6804" y="1216"/>
                </a:lnTo>
                <a:lnTo>
                  <a:pt x="6808" y="1216"/>
                </a:lnTo>
                <a:lnTo>
                  <a:pt x="6810" y="1214"/>
                </a:lnTo>
                <a:lnTo>
                  <a:pt x="6808" y="1212"/>
                </a:lnTo>
                <a:lnTo>
                  <a:pt x="6804" y="1210"/>
                </a:lnTo>
                <a:lnTo>
                  <a:pt x="6802" y="1212"/>
                </a:lnTo>
                <a:lnTo>
                  <a:pt x="6800" y="1214"/>
                </a:lnTo>
                <a:lnTo>
                  <a:pt x="6800" y="1216"/>
                </a:lnTo>
                <a:close/>
                <a:moveTo>
                  <a:pt x="6786" y="1222"/>
                </a:moveTo>
                <a:lnTo>
                  <a:pt x="6786" y="1222"/>
                </a:lnTo>
                <a:lnTo>
                  <a:pt x="6786" y="1224"/>
                </a:lnTo>
                <a:lnTo>
                  <a:pt x="6788" y="1226"/>
                </a:lnTo>
                <a:lnTo>
                  <a:pt x="6796" y="1224"/>
                </a:lnTo>
                <a:lnTo>
                  <a:pt x="6798" y="1224"/>
                </a:lnTo>
                <a:lnTo>
                  <a:pt x="6798" y="1222"/>
                </a:lnTo>
                <a:lnTo>
                  <a:pt x="6796" y="1220"/>
                </a:lnTo>
                <a:lnTo>
                  <a:pt x="6790" y="1218"/>
                </a:lnTo>
                <a:lnTo>
                  <a:pt x="6788" y="1220"/>
                </a:lnTo>
                <a:lnTo>
                  <a:pt x="6786" y="1222"/>
                </a:lnTo>
                <a:close/>
                <a:moveTo>
                  <a:pt x="6714" y="1284"/>
                </a:moveTo>
                <a:lnTo>
                  <a:pt x="6714" y="1284"/>
                </a:lnTo>
                <a:lnTo>
                  <a:pt x="6718" y="1282"/>
                </a:lnTo>
                <a:lnTo>
                  <a:pt x="6714" y="1278"/>
                </a:lnTo>
                <a:lnTo>
                  <a:pt x="6712" y="1278"/>
                </a:lnTo>
                <a:lnTo>
                  <a:pt x="6710" y="1280"/>
                </a:lnTo>
                <a:lnTo>
                  <a:pt x="6710" y="1282"/>
                </a:lnTo>
                <a:lnTo>
                  <a:pt x="6714" y="1284"/>
                </a:lnTo>
                <a:close/>
                <a:moveTo>
                  <a:pt x="6764" y="1208"/>
                </a:moveTo>
                <a:lnTo>
                  <a:pt x="6764" y="1208"/>
                </a:lnTo>
                <a:lnTo>
                  <a:pt x="6764" y="1210"/>
                </a:lnTo>
                <a:lnTo>
                  <a:pt x="6768" y="1212"/>
                </a:lnTo>
                <a:lnTo>
                  <a:pt x="6772" y="1214"/>
                </a:lnTo>
                <a:lnTo>
                  <a:pt x="6776" y="1212"/>
                </a:lnTo>
                <a:lnTo>
                  <a:pt x="6776" y="1210"/>
                </a:lnTo>
                <a:lnTo>
                  <a:pt x="6772" y="1208"/>
                </a:lnTo>
                <a:lnTo>
                  <a:pt x="6768" y="1208"/>
                </a:lnTo>
                <a:lnTo>
                  <a:pt x="6764" y="1208"/>
                </a:lnTo>
                <a:close/>
                <a:moveTo>
                  <a:pt x="6900" y="1126"/>
                </a:moveTo>
                <a:lnTo>
                  <a:pt x="6900" y="1126"/>
                </a:lnTo>
                <a:lnTo>
                  <a:pt x="6900" y="1124"/>
                </a:lnTo>
                <a:lnTo>
                  <a:pt x="6896" y="1122"/>
                </a:lnTo>
                <a:lnTo>
                  <a:pt x="6894" y="1120"/>
                </a:lnTo>
                <a:lnTo>
                  <a:pt x="6890" y="1122"/>
                </a:lnTo>
                <a:lnTo>
                  <a:pt x="6890" y="1124"/>
                </a:lnTo>
                <a:lnTo>
                  <a:pt x="6894" y="1126"/>
                </a:lnTo>
                <a:lnTo>
                  <a:pt x="6898" y="1126"/>
                </a:lnTo>
                <a:lnTo>
                  <a:pt x="6900" y="1126"/>
                </a:lnTo>
                <a:close/>
                <a:moveTo>
                  <a:pt x="6680" y="1258"/>
                </a:moveTo>
                <a:lnTo>
                  <a:pt x="6680" y="1258"/>
                </a:lnTo>
                <a:lnTo>
                  <a:pt x="6680" y="1256"/>
                </a:lnTo>
                <a:lnTo>
                  <a:pt x="6678" y="1254"/>
                </a:lnTo>
                <a:lnTo>
                  <a:pt x="6676" y="1254"/>
                </a:lnTo>
                <a:lnTo>
                  <a:pt x="6674" y="1256"/>
                </a:lnTo>
                <a:lnTo>
                  <a:pt x="6674" y="1258"/>
                </a:lnTo>
                <a:lnTo>
                  <a:pt x="6676" y="1260"/>
                </a:lnTo>
                <a:lnTo>
                  <a:pt x="6678" y="1260"/>
                </a:lnTo>
                <a:lnTo>
                  <a:pt x="6680" y="1258"/>
                </a:lnTo>
                <a:close/>
                <a:moveTo>
                  <a:pt x="7072" y="1080"/>
                </a:moveTo>
                <a:lnTo>
                  <a:pt x="7072" y="1080"/>
                </a:lnTo>
                <a:lnTo>
                  <a:pt x="7068" y="1080"/>
                </a:lnTo>
                <a:lnTo>
                  <a:pt x="7066" y="1080"/>
                </a:lnTo>
                <a:lnTo>
                  <a:pt x="7064" y="1084"/>
                </a:lnTo>
                <a:lnTo>
                  <a:pt x="7064" y="1086"/>
                </a:lnTo>
                <a:lnTo>
                  <a:pt x="7068" y="1094"/>
                </a:lnTo>
                <a:lnTo>
                  <a:pt x="7070" y="1096"/>
                </a:lnTo>
                <a:lnTo>
                  <a:pt x="7072" y="1096"/>
                </a:lnTo>
                <a:lnTo>
                  <a:pt x="7078" y="1094"/>
                </a:lnTo>
                <a:lnTo>
                  <a:pt x="7080" y="1088"/>
                </a:lnTo>
                <a:lnTo>
                  <a:pt x="7080" y="1086"/>
                </a:lnTo>
                <a:lnTo>
                  <a:pt x="7080" y="1084"/>
                </a:lnTo>
                <a:lnTo>
                  <a:pt x="7078" y="1082"/>
                </a:lnTo>
                <a:lnTo>
                  <a:pt x="7072" y="1080"/>
                </a:lnTo>
                <a:close/>
                <a:moveTo>
                  <a:pt x="7054" y="1108"/>
                </a:moveTo>
                <a:lnTo>
                  <a:pt x="7054" y="1108"/>
                </a:lnTo>
                <a:lnTo>
                  <a:pt x="7062" y="1098"/>
                </a:lnTo>
                <a:lnTo>
                  <a:pt x="7064" y="1094"/>
                </a:lnTo>
                <a:lnTo>
                  <a:pt x="7064" y="1092"/>
                </a:lnTo>
                <a:lnTo>
                  <a:pt x="7060" y="1090"/>
                </a:lnTo>
                <a:lnTo>
                  <a:pt x="7056" y="1086"/>
                </a:lnTo>
                <a:lnTo>
                  <a:pt x="7056" y="1088"/>
                </a:lnTo>
                <a:lnTo>
                  <a:pt x="7054" y="1090"/>
                </a:lnTo>
                <a:lnTo>
                  <a:pt x="7048" y="1094"/>
                </a:lnTo>
                <a:lnTo>
                  <a:pt x="7038" y="1098"/>
                </a:lnTo>
                <a:lnTo>
                  <a:pt x="7034" y="1100"/>
                </a:lnTo>
                <a:lnTo>
                  <a:pt x="7034" y="1102"/>
                </a:lnTo>
                <a:lnTo>
                  <a:pt x="7034" y="1106"/>
                </a:lnTo>
                <a:lnTo>
                  <a:pt x="7040" y="1110"/>
                </a:lnTo>
                <a:lnTo>
                  <a:pt x="7048" y="1112"/>
                </a:lnTo>
                <a:lnTo>
                  <a:pt x="7050" y="1112"/>
                </a:lnTo>
                <a:lnTo>
                  <a:pt x="7054" y="1108"/>
                </a:lnTo>
                <a:close/>
                <a:moveTo>
                  <a:pt x="7036" y="1110"/>
                </a:moveTo>
                <a:lnTo>
                  <a:pt x="7036" y="1110"/>
                </a:lnTo>
                <a:lnTo>
                  <a:pt x="7032" y="1108"/>
                </a:lnTo>
                <a:lnTo>
                  <a:pt x="7028" y="1106"/>
                </a:lnTo>
                <a:lnTo>
                  <a:pt x="7022" y="1106"/>
                </a:lnTo>
                <a:lnTo>
                  <a:pt x="7014" y="1108"/>
                </a:lnTo>
                <a:lnTo>
                  <a:pt x="7012" y="1110"/>
                </a:lnTo>
                <a:lnTo>
                  <a:pt x="7014" y="1112"/>
                </a:lnTo>
                <a:lnTo>
                  <a:pt x="7024" y="1114"/>
                </a:lnTo>
                <a:lnTo>
                  <a:pt x="7034" y="1114"/>
                </a:lnTo>
                <a:lnTo>
                  <a:pt x="7036" y="1112"/>
                </a:lnTo>
                <a:lnTo>
                  <a:pt x="7036" y="1110"/>
                </a:lnTo>
                <a:close/>
                <a:moveTo>
                  <a:pt x="7010" y="1098"/>
                </a:moveTo>
                <a:lnTo>
                  <a:pt x="7010" y="1098"/>
                </a:lnTo>
                <a:lnTo>
                  <a:pt x="7014" y="1096"/>
                </a:lnTo>
                <a:lnTo>
                  <a:pt x="7018" y="1094"/>
                </a:lnTo>
                <a:lnTo>
                  <a:pt x="7022" y="1092"/>
                </a:lnTo>
                <a:lnTo>
                  <a:pt x="7026" y="1094"/>
                </a:lnTo>
                <a:lnTo>
                  <a:pt x="7030" y="1094"/>
                </a:lnTo>
                <a:lnTo>
                  <a:pt x="7034" y="1094"/>
                </a:lnTo>
                <a:lnTo>
                  <a:pt x="7048" y="1082"/>
                </a:lnTo>
                <a:lnTo>
                  <a:pt x="7056" y="1076"/>
                </a:lnTo>
                <a:lnTo>
                  <a:pt x="7056" y="1074"/>
                </a:lnTo>
                <a:lnTo>
                  <a:pt x="7052" y="1072"/>
                </a:lnTo>
                <a:lnTo>
                  <a:pt x="7046" y="1074"/>
                </a:lnTo>
                <a:lnTo>
                  <a:pt x="7042" y="1076"/>
                </a:lnTo>
                <a:lnTo>
                  <a:pt x="7042" y="1078"/>
                </a:lnTo>
                <a:lnTo>
                  <a:pt x="7040" y="1080"/>
                </a:lnTo>
                <a:lnTo>
                  <a:pt x="7034" y="1080"/>
                </a:lnTo>
                <a:lnTo>
                  <a:pt x="7032" y="1080"/>
                </a:lnTo>
                <a:lnTo>
                  <a:pt x="7030" y="1080"/>
                </a:lnTo>
                <a:lnTo>
                  <a:pt x="7028" y="1084"/>
                </a:lnTo>
                <a:lnTo>
                  <a:pt x="7026" y="1086"/>
                </a:lnTo>
                <a:lnTo>
                  <a:pt x="7024" y="1086"/>
                </a:lnTo>
                <a:lnTo>
                  <a:pt x="7022" y="1084"/>
                </a:lnTo>
                <a:lnTo>
                  <a:pt x="7018" y="1084"/>
                </a:lnTo>
                <a:lnTo>
                  <a:pt x="7002" y="1088"/>
                </a:lnTo>
                <a:lnTo>
                  <a:pt x="6998" y="1090"/>
                </a:lnTo>
                <a:lnTo>
                  <a:pt x="7002" y="1092"/>
                </a:lnTo>
                <a:lnTo>
                  <a:pt x="7006" y="1094"/>
                </a:lnTo>
                <a:lnTo>
                  <a:pt x="7004" y="1096"/>
                </a:lnTo>
                <a:lnTo>
                  <a:pt x="7004" y="1098"/>
                </a:lnTo>
                <a:lnTo>
                  <a:pt x="7010" y="1098"/>
                </a:lnTo>
                <a:close/>
                <a:moveTo>
                  <a:pt x="6948" y="1122"/>
                </a:moveTo>
                <a:lnTo>
                  <a:pt x="6948" y="1122"/>
                </a:lnTo>
                <a:lnTo>
                  <a:pt x="6948" y="1118"/>
                </a:lnTo>
                <a:lnTo>
                  <a:pt x="6946" y="1116"/>
                </a:lnTo>
                <a:lnTo>
                  <a:pt x="6942" y="1116"/>
                </a:lnTo>
                <a:lnTo>
                  <a:pt x="6936" y="1118"/>
                </a:lnTo>
                <a:lnTo>
                  <a:pt x="6932" y="1122"/>
                </a:lnTo>
                <a:lnTo>
                  <a:pt x="6932" y="1126"/>
                </a:lnTo>
                <a:lnTo>
                  <a:pt x="6934" y="1128"/>
                </a:lnTo>
                <a:lnTo>
                  <a:pt x="6940" y="1130"/>
                </a:lnTo>
                <a:lnTo>
                  <a:pt x="6944" y="1130"/>
                </a:lnTo>
                <a:lnTo>
                  <a:pt x="6946" y="1130"/>
                </a:lnTo>
                <a:lnTo>
                  <a:pt x="6948" y="1122"/>
                </a:lnTo>
                <a:close/>
                <a:moveTo>
                  <a:pt x="6920" y="1126"/>
                </a:moveTo>
                <a:lnTo>
                  <a:pt x="6920" y="1126"/>
                </a:lnTo>
                <a:lnTo>
                  <a:pt x="6922" y="1124"/>
                </a:lnTo>
                <a:lnTo>
                  <a:pt x="6922" y="1122"/>
                </a:lnTo>
                <a:lnTo>
                  <a:pt x="6912" y="1118"/>
                </a:lnTo>
                <a:lnTo>
                  <a:pt x="6908" y="1116"/>
                </a:lnTo>
                <a:lnTo>
                  <a:pt x="6904" y="1114"/>
                </a:lnTo>
                <a:lnTo>
                  <a:pt x="6900" y="1112"/>
                </a:lnTo>
                <a:lnTo>
                  <a:pt x="6900" y="1114"/>
                </a:lnTo>
                <a:lnTo>
                  <a:pt x="6900" y="1120"/>
                </a:lnTo>
                <a:lnTo>
                  <a:pt x="6906" y="1124"/>
                </a:lnTo>
                <a:lnTo>
                  <a:pt x="6912" y="1126"/>
                </a:lnTo>
                <a:lnTo>
                  <a:pt x="6920" y="1126"/>
                </a:lnTo>
                <a:close/>
                <a:moveTo>
                  <a:pt x="6898" y="1140"/>
                </a:moveTo>
                <a:lnTo>
                  <a:pt x="6898" y="1140"/>
                </a:lnTo>
                <a:lnTo>
                  <a:pt x="6904" y="1134"/>
                </a:lnTo>
                <a:lnTo>
                  <a:pt x="6902" y="1132"/>
                </a:lnTo>
                <a:lnTo>
                  <a:pt x="6900" y="1130"/>
                </a:lnTo>
                <a:lnTo>
                  <a:pt x="6896" y="1130"/>
                </a:lnTo>
                <a:lnTo>
                  <a:pt x="6892" y="1130"/>
                </a:lnTo>
                <a:lnTo>
                  <a:pt x="6890" y="1130"/>
                </a:lnTo>
                <a:lnTo>
                  <a:pt x="6886" y="1128"/>
                </a:lnTo>
                <a:lnTo>
                  <a:pt x="6884" y="1128"/>
                </a:lnTo>
                <a:lnTo>
                  <a:pt x="6882" y="1128"/>
                </a:lnTo>
                <a:lnTo>
                  <a:pt x="6880" y="1130"/>
                </a:lnTo>
                <a:lnTo>
                  <a:pt x="6876" y="1130"/>
                </a:lnTo>
                <a:lnTo>
                  <a:pt x="6874" y="1130"/>
                </a:lnTo>
                <a:lnTo>
                  <a:pt x="6872" y="1132"/>
                </a:lnTo>
                <a:lnTo>
                  <a:pt x="6872" y="1134"/>
                </a:lnTo>
                <a:lnTo>
                  <a:pt x="6868" y="1136"/>
                </a:lnTo>
                <a:lnTo>
                  <a:pt x="6866" y="1140"/>
                </a:lnTo>
                <a:lnTo>
                  <a:pt x="6870" y="1140"/>
                </a:lnTo>
                <a:lnTo>
                  <a:pt x="6874" y="1142"/>
                </a:lnTo>
                <a:lnTo>
                  <a:pt x="6880" y="1146"/>
                </a:lnTo>
                <a:lnTo>
                  <a:pt x="6884" y="1148"/>
                </a:lnTo>
                <a:lnTo>
                  <a:pt x="6888" y="1146"/>
                </a:lnTo>
                <a:lnTo>
                  <a:pt x="6898" y="1140"/>
                </a:lnTo>
                <a:close/>
                <a:moveTo>
                  <a:pt x="6854" y="1166"/>
                </a:moveTo>
                <a:lnTo>
                  <a:pt x="6854" y="1166"/>
                </a:lnTo>
                <a:lnTo>
                  <a:pt x="6860" y="1166"/>
                </a:lnTo>
                <a:lnTo>
                  <a:pt x="6864" y="1164"/>
                </a:lnTo>
                <a:lnTo>
                  <a:pt x="6866" y="1162"/>
                </a:lnTo>
                <a:lnTo>
                  <a:pt x="6868" y="1158"/>
                </a:lnTo>
                <a:lnTo>
                  <a:pt x="6874" y="1154"/>
                </a:lnTo>
                <a:lnTo>
                  <a:pt x="6876" y="1152"/>
                </a:lnTo>
                <a:lnTo>
                  <a:pt x="6876" y="1150"/>
                </a:lnTo>
                <a:lnTo>
                  <a:pt x="6876" y="1148"/>
                </a:lnTo>
                <a:lnTo>
                  <a:pt x="6872" y="1144"/>
                </a:lnTo>
                <a:lnTo>
                  <a:pt x="6866" y="1142"/>
                </a:lnTo>
                <a:lnTo>
                  <a:pt x="6864" y="1144"/>
                </a:lnTo>
                <a:lnTo>
                  <a:pt x="6864" y="1146"/>
                </a:lnTo>
                <a:lnTo>
                  <a:pt x="6862" y="1146"/>
                </a:lnTo>
                <a:lnTo>
                  <a:pt x="6858" y="1148"/>
                </a:lnTo>
                <a:lnTo>
                  <a:pt x="6856" y="1148"/>
                </a:lnTo>
                <a:lnTo>
                  <a:pt x="6856" y="1150"/>
                </a:lnTo>
                <a:lnTo>
                  <a:pt x="6854" y="1150"/>
                </a:lnTo>
                <a:lnTo>
                  <a:pt x="6852" y="1148"/>
                </a:lnTo>
                <a:lnTo>
                  <a:pt x="6848" y="1150"/>
                </a:lnTo>
                <a:lnTo>
                  <a:pt x="6846" y="1152"/>
                </a:lnTo>
                <a:lnTo>
                  <a:pt x="6846" y="1156"/>
                </a:lnTo>
                <a:lnTo>
                  <a:pt x="6844" y="1160"/>
                </a:lnTo>
                <a:lnTo>
                  <a:pt x="6840" y="1160"/>
                </a:lnTo>
                <a:lnTo>
                  <a:pt x="6838" y="1160"/>
                </a:lnTo>
                <a:lnTo>
                  <a:pt x="6836" y="1162"/>
                </a:lnTo>
                <a:lnTo>
                  <a:pt x="6836" y="1164"/>
                </a:lnTo>
                <a:lnTo>
                  <a:pt x="6838" y="1166"/>
                </a:lnTo>
                <a:lnTo>
                  <a:pt x="6854" y="1166"/>
                </a:lnTo>
                <a:close/>
                <a:moveTo>
                  <a:pt x="6834" y="1168"/>
                </a:moveTo>
                <a:lnTo>
                  <a:pt x="6834" y="1168"/>
                </a:lnTo>
                <a:lnTo>
                  <a:pt x="6832" y="1168"/>
                </a:lnTo>
                <a:lnTo>
                  <a:pt x="6832" y="1166"/>
                </a:lnTo>
                <a:lnTo>
                  <a:pt x="6830" y="1164"/>
                </a:lnTo>
                <a:lnTo>
                  <a:pt x="6828" y="1164"/>
                </a:lnTo>
                <a:lnTo>
                  <a:pt x="6826" y="1166"/>
                </a:lnTo>
                <a:lnTo>
                  <a:pt x="6824" y="1164"/>
                </a:lnTo>
                <a:lnTo>
                  <a:pt x="6822" y="1162"/>
                </a:lnTo>
                <a:lnTo>
                  <a:pt x="6822" y="1164"/>
                </a:lnTo>
                <a:lnTo>
                  <a:pt x="6820" y="1166"/>
                </a:lnTo>
                <a:lnTo>
                  <a:pt x="6818" y="1164"/>
                </a:lnTo>
                <a:lnTo>
                  <a:pt x="6814" y="1164"/>
                </a:lnTo>
                <a:lnTo>
                  <a:pt x="6814" y="1166"/>
                </a:lnTo>
                <a:lnTo>
                  <a:pt x="6814" y="1168"/>
                </a:lnTo>
                <a:lnTo>
                  <a:pt x="6812" y="1168"/>
                </a:lnTo>
                <a:lnTo>
                  <a:pt x="6810" y="1168"/>
                </a:lnTo>
                <a:lnTo>
                  <a:pt x="6804" y="1168"/>
                </a:lnTo>
                <a:lnTo>
                  <a:pt x="6804" y="1170"/>
                </a:lnTo>
                <a:lnTo>
                  <a:pt x="6806" y="1172"/>
                </a:lnTo>
                <a:lnTo>
                  <a:pt x="6808" y="1174"/>
                </a:lnTo>
                <a:lnTo>
                  <a:pt x="6808" y="1176"/>
                </a:lnTo>
                <a:lnTo>
                  <a:pt x="6804" y="1176"/>
                </a:lnTo>
                <a:lnTo>
                  <a:pt x="6798" y="1178"/>
                </a:lnTo>
                <a:lnTo>
                  <a:pt x="6794" y="1178"/>
                </a:lnTo>
                <a:lnTo>
                  <a:pt x="6792" y="1180"/>
                </a:lnTo>
                <a:lnTo>
                  <a:pt x="6794" y="1180"/>
                </a:lnTo>
                <a:lnTo>
                  <a:pt x="6796" y="1182"/>
                </a:lnTo>
                <a:lnTo>
                  <a:pt x="6794" y="1182"/>
                </a:lnTo>
                <a:lnTo>
                  <a:pt x="6792" y="1184"/>
                </a:lnTo>
                <a:lnTo>
                  <a:pt x="6792" y="1186"/>
                </a:lnTo>
                <a:lnTo>
                  <a:pt x="6794" y="1188"/>
                </a:lnTo>
                <a:lnTo>
                  <a:pt x="6792" y="1188"/>
                </a:lnTo>
                <a:lnTo>
                  <a:pt x="6792" y="1192"/>
                </a:lnTo>
                <a:lnTo>
                  <a:pt x="6792" y="1194"/>
                </a:lnTo>
                <a:lnTo>
                  <a:pt x="6790" y="1198"/>
                </a:lnTo>
                <a:lnTo>
                  <a:pt x="6788" y="1200"/>
                </a:lnTo>
                <a:lnTo>
                  <a:pt x="6792" y="1200"/>
                </a:lnTo>
                <a:lnTo>
                  <a:pt x="6798" y="1200"/>
                </a:lnTo>
                <a:lnTo>
                  <a:pt x="6798" y="1202"/>
                </a:lnTo>
                <a:lnTo>
                  <a:pt x="6798" y="1204"/>
                </a:lnTo>
                <a:lnTo>
                  <a:pt x="6800" y="1204"/>
                </a:lnTo>
                <a:lnTo>
                  <a:pt x="6804" y="1202"/>
                </a:lnTo>
                <a:lnTo>
                  <a:pt x="6808" y="1198"/>
                </a:lnTo>
                <a:lnTo>
                  <a:pt x="6810" y="1194"/>
                </a:lnTo>
                <a:lnTo>
                  <a:pt x="6814" y="1192"/>
                </a:lnTo>
                <a:lnTo>
                  <a:pt x="6816" y="1192"/>
                </a:lnTo>
                <a:lnTo>
                  <a:pt x="6816" y="1194"/>
                </a:lnTo>
                <a:lnTo>
                  <a:pt x="6818" y="1196"/>
                </a:lnTo>
                <a:lnTo>
                  <a:pt x="6826" y="1196"/>
                </a:lnTo>
                <a:lnTo>
                  <a:pt x="6832" y="1194"/>
                </a:lnTo>
                <a:lnTo>
                  <a:pt x="6832" y="1192"/>
                </a:lnTo>
                <a:lnTo>
                  <a:pt x="6830" y="1188"/>
                </a:lnTo>
                <a:lnTo>
                  <a:pt x="6830" y="1184"/>
                </a:lnTo>
                <a:lnTo>
                  <a:pt x="6832" y="1180"/>
                </a:lnTo>
                <a:lnTo>
                  <a:pt x="6834" y="1178"/>
                </a:lnTo>
                <a:lnTo>
                  <a:pt x="6834" y="1176"/>
                </a:lnTo>
                <a:lnTo>
                  <a:pt x="6836" y="1170"/>
                </a:lnTo>
                <a:lnTo>
                  <a:pt x="6836" y="1168"/>
                </a:lnTo>
                <a:lnTo>
                  <a:pt x="6834" y="1168"/>
                </a:lnTo>
                <a:close/>
                <a:moveTo>
                  <a:pt x="6690" y="1264"/>
                </a:moveTo>
                <a:lnTo>
                  <a:pt x="6690" y="1264"/>
                </a:lnTo>
                <a:lnTo>
                  <a:pt x="6700" y="1260"/>
                </a:lnTo>
                <a:lnTo>
                  <a:pt x="6712" y="1252"/>
                </a:lnTo>
                <a:lnTo>
                  <a:pt x="6716" y="1248"/>
                </a:lnTo>
                <a:lnTo>
                  <a:pt x="6710" y="1248"/>
                </a:lnTo>
                <a:lnTo>
                  <a:pt x="6702" y="1248"/>
                </a:lnTo>
                <a:lnTo>
                  <a:pt x="6692" y="1250"/>
                </a:lnTo>
                <a:lnTo>
                  <a:pt x="6690" y="1252"/>
                </a:lnTo>
                <a:lnTo>
                  <a:pt x="6690" y="1254"/>
                </a:lnTo>
                <a:lnTo>
                  <a:pt x="6686" y="1256"/>
                </a:lnTo>
                <a:lnTo>
                  <a:pt x="6684" y="1256"/>
                </a:lnTo>
                <a:lnTo>
                  <a:pt x="6684" y="1258"/>
                </a:lnTo>
                <a:lnTo>
                  <a:pt x="6684" y="1260"/>
                </a:lnTo>
                <a:lnTo>
                  <a:pt x="6682" y="1262"/>
                </a:lnTo>
                <a:lnTo>
                  <a:pt x="6680" y="1264"/>
                </a:lnTo>
                <a:lnTo>
                  <a:pt x="6680" y="1266"/>
                </a:lnTo>
                <a:lnTo>
                  <a:pt x="6684" y="1266"/>
                </a:lnTo>
                <a:lnTo>
                  <a:pt x="6690" y="1264"/>
                </a:lnTo>
                <a:close/>
                <a:moveTo>
                  <a:pt x="6712" y="1218"/>
                </a:moveTo>
                <a:lnTo>
                  <a:pt x="6712" y="1218"/>
                </a:lnTo>
                <a:lnTo>
                  <a:pt x="6708" y="1218"/>
                </a:lnTo>
                <a:lnTo>
                  <a:pt x="6706" y="1220"/>
                </a:lnTo>
                <a:lnTo>
                  <a:pt x="6706" y="1222"/>
                </a:lnTo>
                <a:lnTo>
                  <a:pt x="6704" y="1222"/>
                </a:lnTo>
                <a:lnTo>
                  <a:pt x="6700" y="1222"/>
                </a:lnTo>
                <a:lnTo>
                  <a:pt x="6698" y="1220"/>
                </a:lnTo>
                <a:lnTo>
                  <a:pt x="6698" y="1218"/>
                </a:lnTo>
                <a:lnTo>
                  <a:pt x="6696" y="1220"/>
                </a:lnTo>
                <a:lnTo>
                  <a:pt x="6694" y="1220"/>
                </a:lnTo>
                <a:lnTo>
                  <a:pt x="6692" y="1222"/>
                </a:lnTo>
                <a:lnTo>
                  <a:pt x="6690" y="1222"/>
                </a:lnTo>
                <a:lnTo>
                  <a:pt x="6690" y="1224"/>
                </a:lnTo>
                <a:lnTo>
                  <a:pt x="6688" y="1226"/>
                </a:lnTo>
                <a:lnTo>
                  <a:pt x="6686" y="1228"/>
                </a:lnTo>
                <a:lnTo>
                  <a:pt x="6686" y="1230"/>
                </a:lnTo>
                <a:lnTo>
                  <a:pt x="6688" y="1234"/>
                </a:lnTo>
                <a:lnTo>
                  <a:pt x="6694" y="1236"/>
                </a:lnTo>
                <a:lnTo>
                  <a:pt x="6696" y="1234"/>
                </a:lnTo>
                <a:lnTo>
                  <a:pt x="6700" y="1230"/>
                </a:lnTo>
                <a:lnTo>
                  <a:pt x="6710" y="1228"/>
                </a:lnTo>
                <a:lnTo>
                  <a:pt x="6716" y="1228"/>
                </a:lnTo>
                <a:lnTo>
                  <a:pt x="6710" y="1230"/>
                </a:lnTo>
                <a:lnTo>
                  <a:pt x="6704" y="1234"/>
                </a:lnTo>
                <a:lnTo>
                  <a:pt x="6704" y="1236"/>
                </a:lnTo>
                <a:lnTo>
                  <a:pt x="6714" y="1236"/>
                </a:lnTo>
                <a:lnTo>
                  <a:pt x="6724" y="1232"/>
                </a:lnTo>
                <a:lnTo>
                  <a:pt x="6726" y="1232"/>
                </a:lnTo>
                <a:lnTo>
                  <a:pt x="6726" y="1230"/>
                </a:lnTo>
                <a:lnTo>
                  <a:pt x="6726" y="1226"/>
                </a:lnTo>
                <a:lnTo>
                  <a:pt x="6724" y="1224"/>
                </a:lnTo>
                <a:lnTo>
                  <a:pt x="6724" y="1222"/>
                </a:lnTo>
                <a:lnTo>
                  <a:pt x="6726" y="1220"/>
                </a:lnTo>
                <a:lnTo>
                  <a:pt x="6726" y="1218"/>
                </a:lnTo>
                <a:lnTo>
                  <a:pt x="6724" y="1212"/>
                </a:lnTo>
                <a:lnTo>
                  <a:pt x="6718" y="1208"/>
                </a:lnTo>
                <a:lnTo>
                  <a:pt x="6716" y="1206"/>
                </a:lnTo>
                <a:lnTo>
                  <a:pt x="6714" y="1206"/>
                </a:lnTo>
                <a:lnTo>
                  <a:pt x="6712" y="1208"/>
                </a:lnTo>
                <a:lnTo>
                  <a:pt x="6712" y="1210"/>
                </a:lnTo>
                <a:lnTo>
                  <a:pt x="6714" y="1214"/>
                </a:lnTo>
                <a:lnTo>
                  <a:pt x="6716" y="1216"/>
                </a:lnTo>
                <a:lnTo>
                  <a:pt x="6712" y="1218"/>
                </a:lnTo>
                <a:close/>
                <a:moveTo>
                  <a:pt x="6740" y="1208"/>
                </a:moveTo>
                <a:lnTo>
                  <a:pt x="6740" y="1208"/>
                </a:lnTo>
                <a:lnTo>
                  <a:pt x="6744" y="1206"/>
                </a:lnTo>
                <a:lnTo>
                  <a:pt x="6746" y="1204"/>
                </a:lnTo>
                <a:lnTo>
                  <a:pt x="6752" y="1196"/>
                </a:lnTo>
                <a:lnTo>
                  <a:pt x="6756" y="1190"/>
                </a:lnTo>
                <a:lnTo>
                  <a:pt x="6758" y="1186"/>
                </a:lnTo>
                <a:lnTo>
                  <a:pt x="6756" y="1184"/>
                </a:lnTo>
                <a:lnTo>
                  <a:pt x="6750" y="1186"/>
                </a:lnTo>
                <a:lnTo>
                  <a:pt x="6740" y="1194"/>
                </a:lnTo>
                <a:lnTo>
                  <a:pt x="6734" y="1200"/>
                </a:lnTo>
                <a:lnTo>
                  <a:pt x="6730" y="1206"/>
                </a:lnTo>
                <a:lnTo>
                  <a:pt x="6728" y="1212"/>
                </a:lnTo>
                <a:lnTo>
                  <a:pt x="6728" y="1214"/>
                </a:lnTo>
                <a:lnTo>
                  <a:pt x="6730" y="1216"/>
                </a:lnTo>
                <a:lnTo>
                  <a:pt x="6732" y="1214"/>
                </a:lnTo>
                <a:lnTo>
                  <a:pt x="6734" y="1212"/>
                </a:lnTo>
                <a:lnTo>
                  <a:pt x="6736" y="1208"/>
                </a:lnTo>
                <a:lnTo>
                  <a:pt x="6740" y="1208"/>
                </a:lnTo>
                <a:close/>
                <a:moveTo>
                  <a:pt x="6766" y="1216"/>
                </a:moveTo>
                <a:lnTo>
                  <a:pt x="6766" y="1216"/>
                </a:lnTo>
                <a:lnTo>
                  <a:pt x="6762" y="1214"/>
                </a:lnTo>
                <a:lnTo>
                  <a:pt x="6758" y="1216"/>
                </a:lnTo>
                <a:lnTo>
                  <a:pt x="6756" y="1220"/>
                </a:lnTo>
                <a:lnTo>
                  <a:pt x="6756" y="1222"/>
                </a:lnTo>
                <a:lnTo>
                  <a:pt x="6756" y="1226"/>
                </a:lnTo>
                <a:lnTo>
                  <a:pt x="6750" y="1232"/>
                </a:lnTo>
                <a:lnTo>
                  <a:pt x="6746" y="1234"/>
                </a:lnTo>
                <a:lnTo>
                  <a:pt x="6748" y="1230"/>
                </a:lnTo>
                <a:lnTo>
                  <a:pt x="6750" y="1226"/>
                </a:lnTo>
                <a:lnTo>
                  <a:pt x="6746" y="1224"/>
                </a:lnTo>
                <a:lnTo>
                  <a:pt x="6744" y="1224"/>
                </a:lnTo>
                <a:lnTo>
                  <a:pt x="6746" y="1220"/>
                </a:lnTo>
                <a:lnTo>
                  <a:pt x="6750" y="1214"/>
                </a:lnTo>
                <a:lnTo>
                  <a:pt x="6750" y="1212"/>
                </a:lnTo>
                <a:lnTo>
                  <a:pt x="6748" y="1210"/>
                </a:lnTo>
                <a:lnTo>
                  <a:pt x="6742" y="1210"/>
                </a:lnTo>
                <a:lnTo>
                  <a:pt x="6738" y="1214"/>
                </a:lnTo>
                <a:lnTo>
                  <a:pt x="6734" y="1218"/>
                </a:lnTo>
                <a:lnTo>
                  <a:pt x="6730" y="1224"/>
                </a:lnTo>
                <a:lnTo>
                  <a:pt x="6730" y="1228"/>
                </a:lnTo>
                <a:lnTo>
                  <a:pt x="6732" y="1232"/>
                </a:lnTo>
                <a:lnTo>
                  <a:pt x="6730" y="1236"/>
                </a:lnTo>
                <a:lnTo>
                  <a:pt x="6726" y="1238"/>
                </a:lnTo>
                <a:lnTo>
                  <a:pt x="6722" y="1240"/>
                </a:lnTo>
                <a:lnTo>
                  <a:pt x="6720" y="1242"/>
                </a:lnTo>
                <a:lnTo>
                  <a:pt x="6720" y="1246"/>
                </a:lnTo>
                <a:lnTo>
                  <a:pt x="6716" y="1254"/>
                </a:lnTo>
                <a:lnTo>
                  <a:pt x="6714" y="1260"/>
                </a:lnTo>
                <a:lnTo>
                  <a:pt x="6718" y="1258"/>
                </a:lnTo>
                <a:lnTo>
                  <a:pt x="6726" y="1256"/>
                </a:lnTo>
                <a:lnTo>
                  <a:pt x="6728" y="1256"/>
                </a:lnTo>
                <a:lnTo>
                  <a:pt x="6732" y="1256"/>
                </a:lnTo>
                <a:lnTo>
                  <a:pt x="6734" y="1258"/>
                </a:lnTo>
                <a:lnTo>
                  <a:pt x="6736" y="1258"/>
                </a:lnTo>
                <a:lnTo>
                  <a:pt x="6738" y="1254"/>
                </a:lnTo>
                <a:lnTo>
                  <a:pt x="6742" y="1250"/>
                </a:lnTo>
                <a:lnTo>
                  <a:pt x="6744" y="1250"/>
                </a:lnTo>
                <a:lnTo>
                  <a:pt x="6746" y="1252"/>
                </a:lnTo>
                <a:lnTo>
                  <a:pt x="6748" y="1252"/>
                </a:lnTo>
                <a:lnTo>
                  <a:pt x="6752" y="1248"/>
                </a:lnTo>
                <a:lnTo>
                  <a:pt x="6754" y="1244"/>
                </a:lnTo>
                <a:lnTo>
                  <a:pt x="6756" y="1240"/>
                </a:lnTo>
                <a:lnTo>
                  <a:pt x="6760" y="1238"/>
                </a:lnTo>
                <a:lnTo>
                  <a:pt x="6768" y="1236"/>
                </a:lnTo>
                <a:lnTo>
                  <a:pt x="6772" y="1236"/>
                </a:lnTo>
                <a:lnTo>
                  <a:pt x="6774" y="1234"/>
                </a:lnTo>
                <a:lnTo>
                  <a:pt x="6774" y="1230"/>
                </a:lnTo>
                <a:lnTo>
                  <a:pt x="6774" y="1228"/>
                </a:lnTo>
                <a:lnTo>
                  <a:pt x="6770" y="1220"/>
                </a:lnTo>
                <a:lnTo>
                  <a:pt x="6766" y="1216"/>
                </a:lnTo>
                <a:close/>
                <a:moveTo>
                  <a:pt x="6654" y="1274"/>
                </a:moveTo>
                <a:lnTo>
                  <a:pt x="6654" y="1274"/>
                </a:lnTo>
                <a:lnTo>
                  <a:pt x="6656" y="1272"/>
                </a:lnTo>
                <a:lnTo>
                  <a:pt x="6658" y="1272"/>
                </a:lnTo>
                <a:lnTo>
                  <a:pt x="6660" y="1272"/>
                </a:lnTo>
                <a:lnTo>
                  <a:pt x="6664" y="1272"/>
                </a:lnTo>
                <a:lnTo>
                  <a:pt x="6666" y="1270"/>
                </a:lnTo>
                <a:lnTo>
                  <a:pt x="6668" y="1266"/>
                </a:lnTo>
                <a:lnTo>
                  <a:pt x="6672" y="1264"/>
                </a:lnTo>
                <a:lnTo>
                  <a:pt x="6676" y="1262"/>
                </a:lnTo>
                <a:lnTo>
                  <a:pt x="6674" y="1262"/>
                </a:lnTo>
                <a:lnTo>
                  <a:pt x="6664" y="1260"/>
                </a:lnTo>
                <a:lnTo>
                  <a:pt x="6660" y="1258"/>
                </a:lnTo>
                <a:lnTo>
                  <a:pt x="6656" y="1258"/>
                </a:lnTo>
                <a:lnTo>
                  <a:pt x="6654" y="1262"/>
                </a:lnTo>
                <a:lnTo>
                  <a:pt x="6650" y="1266"/>
                </a:lnTo>
                <a:lnTo>
                  <a:pt x="6652" y="1268"/>
                </a:lnTo>
                <a:lnTo>
                  <a:pt x="6650" y="1272"/>
                </a:lnTo>
                <a:lnTo>
                  <a:pt x="6650" y="1274"/>
                </a:lnTo>
                <a:lnTo>
                  <a:pt x="6652" y="1276"/>
                </a:lnTo>
                <a:lnTo>
                  <a:pt x="6654" y="1274"/>
                </a:lnTo>
                <a:close/>
                <a:moveTo>
                  <a:pt x="6642" y="1270"/>
                </a:moveTo>
                <a:lnTo>
                  <a:pt x="6642" y="1270"/>
                </a:lnTo>
                <a:lnTo>
                  <a:pt x="6642" y="1272"/>
                </a:lnTo>
                <a:lnTo>
                  <a:pt x="6640" y="1274"/>
                </a:lnTo>
                <a:lnTo>
                  <a:pt x="6638" y="1274"/>
                </a:lnTo>
                <a:lnTo>
                  <a:pt x="6638" y="1278"/>
                </a:lnTo>
                <a:lnTo>
                  <a:pt x="6640" y="1280"/>
                </a:lnTo>
                <a:lnTo>
                  <a:pt x="6642" y="1280"/>
                </a:lnTo>
                <a:lnTo>
                  <a:pt x="6646" y="1274"/>
                </a:lnTo>
                <a:lnTo>
                  <a:pt x="6648" y="1270"/>
                </a:lnTo>
                <a:lnTo>
                  <a:pt x="6646" y="1268"/>
                </a:lnTo>
                <a:lnTo>
                  <a:pt x="6644" y="1268"/>
                </a:lnTo>
                <a:lnTo>
                  <a:pt x="6642" y="1270"/>
                </a:lnTo>
                <a:close/>
                <a:moveTo>
                  <a:pt x="6634" y="1276"/>
                </a:moveTo>
                <a:lnTo>
                  <a:pt x="6634" y="1276"/>
                </a:lnTo>
                <a:lnTo>
                  <a:pt x="6634" y="1272"/>
                </a:lnTo>
                <a:lnTo>
                  <a:pt x="6632" y="1272"/>
                </a:lnTo>
                <a:lnTo>
                  <a:pt x="6626" y="1282"/>
                </a:lnTo>
                <a:lnTo>
                  <a:pt x="6624" y="1290"/>
                </a:lnTo>
                <a:lnTo>
                  <a:pt x="6630" y="1288"/>
                </a:lnTo>
                <a:lnTo>
                  <a:pt x="6634" y="1284"/>
                </a:lnTo>
                <a:lnTo>
                  <a:pt x="6634" y="1282"/>
                </a:lnTo>
                <a:lnTo>
                  <a:pt x="6634" y="1276"/>
                </a:lnTo>
                <a:close/>
                <a:moveTo>
                  <a:pt x="6742" y="1278"/>
                </a:moveTo>
                <a:lnTo>
                  <a:pt x="6742" y="1278"/>
                </a:lnTo>
                <a:lnTo>
                  <a:pt x="6736" y="1278"/>
                </a:lnTo>
                <a:lnTo>
                  <a:pt x="6732" y="1278"/>
                </a:lnTo>
                <a:lnTo>
                  <a:pt x="6730" y="1280"/>
                </a:lnTo>
                <a:lnTo>
                  <a:pt x="6732" y="1282"/>
                </a:lnTo>
                <a:lnTo>
                  <a:pt x="6738" y="1280"/>
                </a:lnTo>
                <a:lnTo>
                  <a:pt x="6742" y="1280"/>
                </a:lnTo>
                <a:lnTo>
                  <a:pt x="6742" y="1278"/>
                </a:lnTo>
                <a:close/>
                <a:moveTo>
                  <a:pt x="6610" y="1406"/>
                </a:moveTo>
                <a:lnTo>
                  <a:pt x="6610" y="1406"/>
                </a:lnTo>
                <a:lnTo>
                  <a:pt x="6608" y="1410"/>
                </a:lnTo>
                <a:lnTo>
                  <a:pt x="6606" y="1414"/>
                </a:lnTo>
                <a:lnTo>
                  <a:pt x="6604" y="1416"/>
                </a:lnTo>
                <a:lnTo>
                  <a:pt x="6606" y="1416"/>
                </a:lnTo>
                <a:lnTo>
                  <a:pt x="6612" y="1414"/>
                </a:lnTo>
                <a:lnTo>
                  <a:pt x="6614" y="1412"/>
                </a:lnTo>
                <a:lnTo>
                  <a:pt x="6616" y="1408"/>
                </a:lnTo>
                <a:lnTo>
                  <a:pt x="6616" y="1404"/>
                </a:lnTo>
                <a:lnTo>
                  <a:pt x="6614" y="1404"/>
                </a:lnTo>
                <a:lnTo>
                  <a:pt x="6610" y="1404"/>
                </a:lnTo>
                <a:lnTo>
                  <a:pt x="6610" y="1406"/>
                </a:lnTo>
                <a:close/>
                <a:moveTo>
                  <a:pt x="6608" y="1424"/>
                </a:moveTo>
                <a:lnTo>
                  <a:pt x="6608" y="1424"/>
                </a:lnTo>
                <a:lnTo>
                  <a:pt x="6608" y="1426"/>
                </a:lnTo>
                <a:lnTo>
                  <a:pt x="6610" y="1426"/>
                </a:lnTo>
                <a:lnTo>
                  <a:pt x="6618" y="1422"/>
                </a:lnTo>
                <a:lnTo>
                  <a:pt x="6624" y="1418"/>
                </a:lnTo>
                <a:lnTo>
                  <a:pt x="6620" y="1418"/>
                </a:lnTo>
                <a:lnTo>
                  <a:pt x="6612" y="1418"/>
                </a:lnTo>
                <a:lnTo>
                  <a:pt x="6610" y="1420"/>
                </a:lnTo>
                <a:lnTo>
                  <a:pt x="6608" y="1424"/>
                </a:lnTo>
                <a:close/>
                <a:moveTo>
                  <a:pt x="6606" y="1454"/>
                </a:moveTo>
                <a:lnTo>
                  <a:pt x="6606" y="1454"/>
                </a:lnTo>
                <a:lnTo>
                  <a:pt x="6602" y="1450"/>
                </a:lnTo>
                <a:lnTo>
                  <a:pt x="6600" y="1450"/>
                </a:lnTo>
                <a:lnTo>
                  <a:pt x="6600" y="1454"/>
                </a:lnTo>
                <a:lnTo>
                  <a:pt x="6600" y="1456"/>
                </a:lnTo>
                <a:lnTo>
                  <a:pt x="6598" y="1458"/>
                </a:lnTo>
                <a:lnTo>
                  <a:pt x="6596" y="1460"/>
                </a:lnTo>
                <a:lnTo>
                  <a:pt x="6596" y="1462"/>
                </a:lnTo>
                <a:lnTo>
                  <a:pt x="6594" y="1466"/>
                </a:lnTo>
                <a:lnTo>
                  <a:pt x="6592" y="1470"/>
                </a:lnTo>
                <a:lnTo>
                  <a:pt x="6592" y="1472"/>
                </a:lnTo>
                <a:lnTo>
                  <a:pt x="6594" y="1472"/>
                </a:lnTo>
                <a:lnTo>
                  <a:pt x="6598" y="1470"/>
                </a:lnTo>
                <a:lnTo>
                  <a:pt x="6598" y="1468"/>
                </a:lnTo>
                <a:lnTo>
                  <a:pt x="6600" y="1464"/>
                </a:lnTo>
                <a:lnTo>
                  <a:pt x="6602" y="1462"/>
                </a:lnTo>
                <a:lnTo>
                  <a:pt x="6608" y="1460"/>
                </a:lnTo>
                <a:lnTo>
                  <a:pt x="6608" y="1458"/>
                </a:lnTo>
                <a:lnTo>
                  <a:pt x="6606" y="1454"/>
                </a:lnTo>
                <a:close/>
                <a:moveTo>
                  <a:pt x="6590" y="1440"/>
                </a:moveTo>
                <a:lnTo>
                  <a:pt x="6590" y="1440"/>
                </a:lnTo>
                <a:lnTo>
                  <a:pt x="6588" y="1438"/>
                </a:lnTo>
                <a:lnTo>
                  <a:pt x="6584" y="1438"/>
                </a:lnTo>
                <a:lnTo>
                  <a:pt x="6580" y="1440"/>
                </a:lnTo>
                <a:lnTo>
                  <a:pt x="6580" y="1444"/>
                </a:lnTo>
                <a:lnTo>
                  <a:pt x="6582" y="1446"/>
                </a:lnTo>
                <a:lnTo>
                  <a:pt x="6586" y="1444"/>
                </a:lnTo>
                <a:lnTo>
                  <a:pt x="6590" y="1442"/>
                </a:lnTo>
                <a:lnTo>
                  <a:pt x="6590" y="1440"/>
                </a:lnTo>
                <a:close/>
                <a:moveTo>
                  <a:pt x="6602" y="1480"/>
                </a:moveTo>
                <a:lnTo>
                  <a:pt x="6602" y="1480"/>
                </a:lnTo>
                <a:lnTo>
                  <a:pt x="6604" y="1476"/>
                </a:lnTo>
                <a:lnTo>
                  <a:pt x="6602" y="1474"/>
                </a:lnTo>
                <a:lnTo>
                  <a:pt x="6598" y="1474"/>
                </a:lnTo>
                <a:lnTo>
                  <a:pt x="6596" y="1474"/>
                </a:lnTo>
                <a:lnTo>
                  <a:pt x="6594" y="1476"/>
                </a:lnTo>
                <a:lnTo>
                  <a:pt x="6590" y="1480"/>
                </a:lnTo>
                <a:lnTo>
                  <a:pt x="6592" y="1482"/>
                </a:lnTo>
                <a:lnTo>
                  <a:pt x="6596" y="1480"/>
                </a:lnTo>
                <a:lnTo>
                  <a:pt x="6602" y="1480"/>
                </a:lnTo>
                <a:close/>
                <a:moveTo>
                  <a:pt x="6572" y="1482"/>
                </a:moveTo>
                <a:lnTo>
                  <a:pt x="6572" y="1482"/>
                </a:lnTo>
                <a:lnTo>
                  <a:pt x="6574" y="1484"/>
                </a:lnTo>
                <a:lnTo>
                  <a:pt x="6582" y="1480"/>
                </a:lnTo>
                <a:lnTo>
                  <a:pt x="6584" y="1480"/>
                </a:lnTo>
                <a:lnTo>
                  <a:pt x="6582" y="1478"/>
                </a:lnTo>
                <a:lnTo>
                  <a:pt x="6576" y="1478"/>
                </a:lnTo>
                <a:lnTo>
                  <a:pt x="6572" y="1482"/>
                </a:lnTo>
                <a:close/>
                <a:moveTo>
                  <a:pt x="6564" y="1522"/>
                </a:moveTo>
                <a:lnTo>
                  <a:pt x="6564" y="1522"/>
                </a:lnTo>
                <a:lnTo>
                  <a:pt x="6566" y="1522"/>
                </a:lnTo>
                <a:lnTo>
                  <a:pt x="6568" y="1520"/>
                </a:lnTo>
                <a:lnTo>
                  <a:pt x="6566" y="1518"/>
                </a:lnTo>
                <a:lnTo>
                  <a:pt x="6564" y="1518"/>
                </a:lnTo>
                <a:lnTo>
                  <a:pt x="6562" y="1516"/>
                </a:lnTo>
                <a:lnTo>
                  <a:pt x="6560" y="1514"/>
                </a:lnTo>
                <a:lnTo>
                  <a:pt x="6558" y="1514"/>
                </a:lnTo>
                <a:lnTo>
                  <a:pt x="6556" y="1514"/>
                </a:lnTo>
                <a:lnTo>
                  <a:pt x="6556" y="1516"/>
                </a:lnTo>
                <a:lnTo>
                  <a:pt x="6556" y="1520"/>
                </a:lnTo>
                <a:lnTo>
                  <a:pt x="6560" y="1520"/>
                </a:lnTo>
                <a:lnTo>
                  <a:pt x="6564" y="1522"/>
                </a:lnTo>
                <a:close/>
                <a:moveTo>
                  <a:pt x="6564" y="1514"/>
                </a:moveTo>
                <a:lnTo>
                  <a:pt x="6564" y="1514"/>
                </a:lnTo>
                <a:lnTo>
                  <a:pt x="6566" y="1512"/>
                </a:lnTo>
                <a:lnTo>
                  <a:pt x="6564" y="1510"/>
                </a:lnTo>
                <a:lnTo>
                  <a:pt x="6560" y="1508"/>
                </a:lnTo>
                <a:lnTo>
                  <a:pt x="6558" y="1508"/>
                </a:lnTo>
                <a:lnTo>
                  <a:pt x="6560" y="1510"/>
                </a:lnTo>
                <a:lnTo>
                  <a:pt x="6562" y="1512"/>
                </a:lnTo>
                <a:lnTo>
                  <a:pt x="6564" y="1514"/>
                </a:lnTo>
                <a:close/>
                <a:moveTo>
                  <a:pt x="6550" y="1510"/>
                </a:moveTo>
                <a:lnTo>
                  <a:pt x="6550" y="1510"/>
                </a:lnTo>
                <a:lnTo>
                  <a:pt x="6550" y="1512"/>
                </a:lnTo>
                <a:lnTo>
                  <a:pt x="6552" y="1512"/>
                </a:lnTo>
                <a:lnTo>
                  <a:pt x="6556" y="1512"/>
                </a:lnTo>
                <a:lnTo>
                  <a:pt x="6556" y="1510"/>
                </a:lnTo>
                <a:lnTo>
                  <a:pt x="6554" y="1508"/>
                </a:lnTo>
                <a:lnTo>
                  <a:pt x="6552" y="1508"/>
                </a:lnTo>
                <a:lnTo>
                  <a:pt x="6550" y="1510"/>
                </a:lnTo>
                <a:close/>
                <a:moveTo>
                  <a:pt x="6620" y="1402"/>
                </a:moveTo>
                <a:lnTo>
                  <a:pt x="6620" y="1402"/>
                </a:lnTo>
                <a:lnTo>
                  <a:pt x="6622" y="1404"/>
                </a:lnTo>
                <a:lnTo>
                  <a:pt x="6626" y="1402"/>
                </a:lnTo>
                <a:lnTo>
                  <a:pt x="6626" y="1400"/>
                </a:lnTo>
                <a:lnTo>
                  <a:pt x="6626" y="1398"/>
                </a:lnTo>
                <a:lnTo>
                  <a:pt x="6624" y="1398"/>
                </a:lnTo>
                <a:lnTo>
                  <a:pt x="6620" y="1398"/>
                </a:lnTo>
                <a:lnTo>
                  <a:pt x="6620" y="1400"/>
                </a:lnTo>
                <a:lnTo>
                  <a:pt x="6620" y="1402"/>
                </a:lnTo>
                <a:close/>
                <a:moveTo>
                  <a:pt x="6436" y="1594"/>
                </a:moveTo>
                <a:lnTo>
                  <a:pt x="6436" y="1594"/>
                </a:lnTo>
                <a:lnTo>
                  <a:pt x="6434" y="1592"/>
                </a:lnTo>
                <a:lnTo>
                  <a:pt x="6428" y="1592"/>
                </a:lnTo>
                <a:lnTo>
                  <a:pt x="6422" y="1594"/>
                </a:lnTo>
                <a:lnTo>
                  <a:pt x="6420" y="1594"/>
                </a:lnTo>
                <a:lnTo>
                  <a:pt x="6420" y="1596"/>
                </a:lnTo>
                <a:lnTo>
                  <a:pt x="6426" y="1598"/>
                </a:lnTo>
                <a:lnTo>
                  <a:pt x="6432" y="1598"/>
                </a:lnTo>
                <a:lnTo>
                  <a:pt x="6436" y="1596"/>
                </a:lnTo>
                <a:lnTo>
                  <a:pt x="6436" y="1594"/>
                </a:lnTo>
                <a:close/>
                <a:moveTo>
                  <a:pt x="6460" y="1576"/>
                </a:moveTo>
                <a:lnTo>
                  <a:pt x="6460" y="1576"/>
                </a:lnTo>
                <a:lnTo>
                  <a:pt x="6464" y="1574"/>
                </a:lnTo>
                <a:lnTo>
                  <a:pt x="6464" y="1570"/>
                </a:lnTo>
                <a:lnTo>
                  <a:pt x="6462" y="1568"/>
                </a:lnTo>
                <a:lnTo>
                  <a:pt x="6460" y="1568"/>
                </a:lnTo>
                <a:lnTo>
                  <a:pt x="6456" y="1572"/>
                </a:lnTo>
                <a:lnTo>
                  <a:pt x="6450" y="1572"/>
                </a:lnTo>
                <a:lnTo>
                  <a:pt x="6444" y="1574"/>
                </a:lnTo>
                <a:lnTo>
                  <a:pt x="6442" y="1576"/>
                </a:lnTo>
                <a:lnTo>
                  <a:pt x="6442" y="1578"/>
                </a:lnTo>
                <a:lnTo>
                  <a:pt x="6448" y="1578"/>
                </a:lnTo>
                <a:lnTo>
                  <a:pt x="6460" y="1576"/>
                </a:lnTo>
                <a:close/>
                <a:moveTo>
                  <a:pt x="6456" y="1592"/>
                </a:moveTo>
                <a:lnTo>
                  <a:pt x="6456" y="1592"/>
                </a:lnTo>
                <a:lnTo>
                  <a:pt x="6468" y="1588"/>
                </a:lnTo>
                <a:lnTo>
                  <a:pt x="6474" y="1586"/>
                </a:lnTo>
                <a:lnTo>
                  <a:pt x="6476" y="1586"/>
                </a:lnTo>
                <a:lnTo>
                  <a:pt x="6476" y="1582"/>
                </a:lnTo>
                <a:lnTo>
                  <a:pt x="6472" y="1582"/>
                </a:lnTo>
                <a:lnTo>
                  <a:pt x="6470" y="1582"/>
                </a:lnTo>
                <a:lnTo>
                  <a:pt x="6470" y="1580"/>
                </a:lnTo>
                <a:lnTo>
                  <a:pt x="6470" y="1578"/>
                </a:lnTo>
                <a:lnTo>
                  <a:pt x="6468" y="1578"/>
                </a:lnTo>
                <a:lnTo>
                  <a:pt x="6464" y="1580"/>
                </a:lnTo>
                <a:lnTo>
                  <a:pt x="6452" y="1584"/>
                </a:lnTo>
                <a:lnTo>
                  <a:pt x="6444" y="1586"/>
                </a:lnTo>
                <a:lnTo>
                  <a:pt x="6442" y="1588"/>
                </a:lnTo>
                <a:lnTo>
                  <a:pt x="6442" y="1592"/>
                </a:lnTo>
                <a:lnTo>
                  <a:pt x="6446" y="1594"/>
                </a:lnTo>
                <a:lnTo>
                  <a:pt x="6456" y="1592"/>
                </a:lnTo>
                <a:close/>
                <a:moveTo>
                  <a:pt x="6428" y="1610"/>
                </a:moveTo>
                <a:lnTo>
                  <a:pt x="6428" y="1610"/>
                </a:lnTo>
                <a:lnTo>
                  <a:pt x="6430" y="1612"/>
                </a:lnTo>
                <a:lnTo>
                  <a:pt x="6432" y="1612"/>
                </a:lnTo>
                <a:lnTo>
                  <a:pt x="6436" y="1612"/>
                </a:lnTo>
                <a:lnTo>
                  <a:pt x="6436" y="1608"/>
                </a:lnTo>
                <a:lnTo>
                  <a:pt x="6434" y="1606"/>
                </a:lnTo>
                <a:lnTo>
                  <a:pt x="6430" y="1606"/>
                </a:lnTo>
                <a:lnTo>
                  <a:pt x="6428" y="1608"/>
                </a:lnTo>
                <a:lnTo>
                  <a:pt x="6428" y="1610"/>
                </a:lnTo>
                <a:close/>
                <a:moveTo>
                  <a:pt x="6418" y="1622"/>
                </a:moveTo>
                <a:lnTo>
                  <a:pt x="6418" y="1622"/>
                </a:lnTo>
                <a:lnTo>
                  <a:pt x="6418" y="1620"/>
                </a:lnTo>
                <a:lnTo>
                  <a:pt x="6418" y="1618"/>
                </a:lnTo>
                <a:lnTo>
                  <a:pt x="6414" y="1616"/>
                </a:lnTo>
                <a:lnTo>
                  <a:pt x="6412" y="1618"/>
                </a:lnTo>
                <a:lnTo>
                  <a:pt x="6410" y="1618"/>
                </a:lnTo>
                <a:lnTo>
                  <a:pt x="6408" y="1618"/>
                </a:lnTo>
                <a:lnTo>
                  <a:pt x="6406" y="1618"/>
                </a:lnTo>
                <a:lnTo>
                  <a:pt x="6404" y="1620"/>
                </a:lnTo>
                <a:lnTo>
                  <a:pt x="6404" y="1622"/>
                </a:lnTo>
                <a:lnTo>
                  <a:pt x="6408" y="1622"/>
                </a:lnTo>
                <a:lnTo>
                  <a:pt x="6418" y="1622"/>
                </a:lnTo>
                <a:close/>
                <a:moveTo>
                  <a:pt x="6384" y="1640"/>
                </a:moveTo>
                <a:lnTo>
                  <a:pt x="6384" y="1640"/>
                </a:lnTo>
                <a:lnTo>
                  <a:pt x="6382" y="1638"/>
                </a:lnTo>
                <a:lnTo>
                  <a:pt x="6378" y="1638"/>
                </a:lnTo>
                <a:lnTo>
                  <a:pt x="6374" y="1640"/>
                </a:lnTo>
                <a:lnTo>
                  <a:pt x="6374" y="1644"/>
                </a:lnTo>
                <a:lnTo>
                  <a:pt x="6376" y="1644"/>
                </a:lnTo>
                <a:lnTo>
                  <a:pt x="6380" y="1644"/>
                </a:lnTo>
                <a:lnTo>
                  <a:pt x="6384" y="1644"/>
                </a:lnTo>
                <a:lnTo>
                  <a:pt x="6386" y="1642"/>
                </a:lnTo>
                <a:lnTo>
                  <a:pt x="6384" y="1640"/>
                </a:lnTo>
                <a:close/>
                <a:moveTo>
                  <a:pt x="6346" y="1662"/>
                </a:moveTo>
                <a:lnTo>
                  <a:pt x="6346" y="1662"/>
                </a:lnTo>
                <a:lnTo>
                  <a:pt x="6344" y="1662"/>
                </a:lnTo>
                <a:lnTo>
                  <a:pt x="6342" y="1664"/>
                </a:lnTo>
                <a:lnTo>
                  <a:pt x="6340" y="1668"/>
                </a:lnTo>
                <a:lnTo>
                  <a:pt x="6340" y="1672"/>
                </a:lnTo>
                <a:lnTo>
                  <a:pt x="6344" y="1672"/>
                </a:lnTo>
                <a:lnTo>
                  <a:pt x="6348" y="1668"/>
                </a:lnTo>
                <a:lnTo>
                  <a:pt x="6350" y="1664"/>
                </a:lnTo>
                <a:lnTo>
                  <a:pt x="6348" y="1662"/>
                </a:lnTo>
                <a:lnTo>
                  <a:pt x="6346" y="1662"/>
                </a:lnTo>
                <a:close/>
                <a:moveTo>
                  <a:pt x="6336" y="1670"/>
                </a:moveTo>
                <a:lnTo>
                  <a:pt x="6336" y="1670"/>
                </a:lnTo>
                <a:lnTo>
                  <a:pt x="6332" y="1668"/>
                </a:lnTo>
                <a:lnTo>
                  <a:pt x="6330" y="1670"/>
                </a:lnTo>
                <a:lnTo>
                  <a:pt x="6328" y="1672"/>
                </a:lnTo>
                <a:lnTo>
                  <a:pt x="6330" y="1674"/>
                </a:lnTo>
                <a:lnTo>
                  <a:pt x="6332" y="1674"/>
                </a:lnTo>
                <a:lnTo>
                  <a:pt x="6336" y="1672"/>
                </a:lnTo>
                <a:lnTo>
                  <a:pt x="6336" y="1670"/>
                </a:lnTo>
                <a:close/>
                <a:moveTo>
                  <a:pt x="6302" y="1700"/>
                </a:moveTo>
                <a:lnTo>
                  <a:pt x="6302" y="1700"/>
                </a:lnTo>
                <a:lnTo>
                  <a:pt x="6306" y="1702"/>
                </a:lnTo>
                <a:lnTo>
                  <a:pt x="6310" y="1700"/>
                </a:lnTo>
                <a:lnTo>
                  <a:pt x="6312" y="1698"/>
                </a:lnTo>
                <a:lnTo>
                  <a:pt x="6312" y="1696"/>
                </a:lnTo>
                <a:lnTo>
                  <a:pt x="6308" y="1696"/>
                </a:lnTo>
                <a:lnTo>
                  <a:pt x="6302" y="1696"/>
                </a:lnTo>
                <a:lnTo>
                  <a:pt x="6300" y="1698"/>
                </a:lnTo>
                <a:lnTo>
                  <a:pt x="6302" y="1700"/>
                </a:lnTo>
                <a:close/>
                <a:moveTo>
                  <a:pt x="6302" y="1750"/>
                </a:moveTo>
                <a:lnTo>
                  <a:pt x="6302" y="1750"/>
                </a:lnTo>
                <a:lnTo>
                  <a:pt x="6306" y="1750"/>
                </a:lnTo>
                <a:lnTo>
                  <a:pt x="6306" y="1748"/>
                </a:lnTo>
                <a:lnTo>
                  <a:pt x="6306" y="1744"/>
                </a:lnTo>
                <a:lnTo>
                  <a:pt x="6304" y="1744"/>
                </a:lnTo>
                <a:lnTo>
                  <a:pt x="6300" y="1746"/>
                </a:lnTo>
                <a:lnTo>
                  <a:pt x="6300" y="1748"/>
                </a:lnTo>
                <a:lnTo>
                  <a:pt x="6302" y="1750"/>
                </a:lnTo>
                <a:close/>
                <a:moveTo>
                  <a:pt x="6330" y="1826"/>
                </a:moveTo>
                <a:lnTo>
                  <a:pt x="6330" y="1826"/>
                </a:lnTo>
                <a:lnTo>
                  <a:pt x="6332" y="1826"/>
                </a:lnTo>
                <a:lnTo>
                  <a:pt x="6334" y="1818"/>
                </a:lnTo>
                <a:lnTo>
                  <a:pt x="6334" y="1816"/>
                </a:lnTo>
                <a:lnTo>
                  <a:pt x="6334" y="1814"/>
                </a:lnTo>
                <a:lnTo>
                  <a:pt x="6330" y="1814"/>
                </a:lnTo>
                <a:lnTo>
                  <a:pt x="6324" y="1818"/>
                </a:lnTo>
                <a:lnTo>
                  <a:pt x="6320" y="1822"/>
                </a:lnTo>
                <a:lnTo>
                  <a:pt x="6318" y="1826"/>
                </a:lnTo>
                <a:lnTo>
                  <a:pt x="6320" y="1830"/>
                </a:lnTo>
                <a:lnTo>
                  <a:pt x="6322" y="1834"/>
                </a:lnTo>
                <a:lnTo>
                  <a:pt x="6328" y="1834"/>
                </a:lnTo>
                <a:lnTo>
                  <a:pt x="6328" y="1832"/>
                </a:lnTo>
                <a:lnTo>
                  <a:pt x="6326" y="1826"/>
                </a:lnTo>
                <a:lnTo>
                  <a:pt x="6324" y="1824"/>
                </a:lnTo>
                <a:lnTo>
                  <a:pt x="6326" y="1822"/>
                </a:lnTo>
                <a:lnTo>
                  <a:pt x="6330" y="1826"/>
                </a:lnTo>
                <a:close/>
                <a:moveTo>
                  <a:pt x="6316" y="1876"/>
                </a:moveTo>
                <a:lnTo>
                  <a:pt x="6316" y="1876"/>
                </a:lnTo>
                <a:lnTo>
                  <a:pt x="6318" y="1874"/>
                </a:lnTo>
                <a:lnTo>
                  <a:pt x="6318" y="1872"/>
                </a:lnTo>
                <a:lnTo>
                  <a:pt x="6318" y="1864"/>
                </a:lnTo>
                <a:lnTo>
                  <a:pt x="6316" y="1860"/>
                </a:lnTo>
                <a:lnTo>
                  <a:pt x="6314" y="1860"/>
                </a:lnTo>
                <a:lnTo>
                  <a:pt x="6314" y="1862"/>
                </a:lnTo>
                <a:lnTo>
                  <a:pt x="6314" y="1872"/>
                </a:lnTo>
                <a:lnTo>
                  <a:pt x="6314" y="1874"/>
                </a:lnTo>
                <a:lnTo>
                  <a:pt x="6316" y="1876"/>
                </a:lnTo>
                <a:close/>
                <a:moveTo>
                  <a:pt x="6314" y="1844"/>
                </a:moveTo>
                <a:lnTo>
                  <a:pt x="6314" y="1846"/>
                </a:lnTo>
                <a:lnTo>
                  <a:pt x="6314" y="1844"/>
                </a:lnTo>
                <a:lnTo>
                  <a:pt x="6316" y="1840"/>
                </a:lnTo>
                <a:lnTo>
                  <a:pt x="6318" y="1836"/>
                </a:lnTo>
                <a:lnTo>
                  <a:pt x="6318" y="1838"/>
                </a:lnTo>
                <a:lnTo>
                  <a:pt x="6320" y="1838"/>
                </a:lnTo>
                <a:lnTo>
                  <a:pt x="6320" y="1840"/>
                </a:lnTo>
                <a:lnTo>
                  <a:pt x="6322" y="1840"/>
                </a:lnTo>
                <a:lnTo>
                  <a:pt x="6322" y="1838"/>
                </a:lnTo>
                <a:lnTo>
                  <a:pt x="6322" y="1836"/>
                </a:lnTo>
                <a:lnTo>
                  <a:pt x="6316" y="1830"/>
                </a:lnTo>
                <a:lnTo>
                  <a:pt x="6314" y="1830"/>
                </a:lnTo>
                <a:lnTo>
                  <a:pt x="6312" y="1834"/>
                </a:lnTo>
                <a:lnTo>
                  <a:pt x="6314" y="1844"/>
                </a:lnTo>
                <a:close/>
                <a:moveTo>
                  <a:pt x="6308" y="1808"/>
                </a:moveTo>
                <a:lnTo>
                  <a:pt x="6308" y="1808"/>
                </a:lnTo>
                <a:lnTo>
                  <a:pt x="6310" y="1808"/>
                </a:lnTo>
                <a:lnTo>
                  <a:pt x="6312" y="1806"/>
                </a:lnTo>
                <a:lnTo>
                  <a:pt x="6312" y="1802"/>
                </a:lnTo>
                <a:lnTo>
                  <a:pt x="6308" y="1792"/>
                </a:lnTo>
                <a:lnTo>
                  <a:pt x="6306" y="1792"/>
                </a:lnTo>
                <a:lnTo>
                  <a:pt x="6306" y="1798"/>
                </a:lnTo>
                <a:lnTo>
                  <a:pt x="6306" y="1804"/>
                </a:lnTo>
                <a:lnTo>
                  <a:pt x="6308" y="1806"/>
                </a:lnTo>
                <a:lnTo>
                  <a:pt x="6308" y="1808"/>
                </a:lnTo>
                <a:close/>
                <a:moveTo>
                  <a:pt x="6314" y="1792"/>
                </a:moveTo>
                <a:lnTo>
                  <a:pt x="6314" y="1792"/>
                </a:lnTo>
                <a:lnTo>
                  <a:pt x="6310" y="1786"/>
                </a:lnTo>
                <a:lnTo>
                  <a:pt x="6308" y="1784"/>
                </a:lnTo>
                <a:lnTo>
                  <a:pt x="6306" y="1784"/>
                </a:lnTo>
                <a:lnTo>
                  <a:pt x="6310" y="1792"/>
                </a:lnTo>
                <a:lnTo>
                  <a:pt x="6312" y="1792"/>
                </a:lnTo>
                <a:lnTo>
                  <a:pt x="6314" y="1792"/>
                </a:lnTo>
                <a:close/>
                <a:moveTo>
                  <a:pt x="6304" y="1772"/>
                </a:moveTo>
                <a:lnTo>
                  <a:pt x="6304" y="1772"/>
                </a:lnTo>
                <a:lnTo>
                  <a:pt x="6300" y="1772"/>
                </a:lnTo>
                <a:lnTo>
                  <a:pt x="6302" y="1774"/>
                </a:lnTo>
                <a:lnTo>
                  <a:pt x="6308" y="1780"/>
                </a:lnTo>
                <a:lnTo>
                  <a:pt x="6310" y="1780"/>
                </a:lnTo>
                <a:lnTo>
                  <a:pt x="6310" y="1778"/>
                </a:lnTo>
                <a:lnTo>
                  <a:pt x="6308" y="1776"/>
                </a:lnTo>
                <a:lnTo>
                  <a:pt x="6304" y="1772"/>
                </a:lnTo>
                <a:close/>
                <a:moveTo>
                  <a:pt x="6046" y="2400"/>
                </a:moveTo>
                <a:lnTo>
                  <a:pt x="6046" y="2400"/>
                </a:lnTo>
                <a:lnTo>
                  <a:pt x="6054" y="2404"/>
                </a:lnTo>
                <a:lnTo>
                  <a:pt x="6060" y="2406"/>
                </a:lnTo>
                <a:lnTo>
                  <a:pt x="6064" y="2402"/>
                </a:lnTo>
                <a:lnTo>
                  <a:pt x="6064" y="2400"/>
                </a:lnTo>
                <a:lnTo>
                  <a:pt x="6060" y="2396"/>
                </a:lnTo>
                <a:lnTo>
                  <a:pt x="6056" y="2396"/>
                </a:lnTo>
                <a:lnTo>
                  <a:pt x="6052" y="2398"/>
                </a:lnTo>
                <a:lnTo>
                  <a:pt x="6046" y="2400"/>
                </a:lnTo>
                <a:close/>
                <a:moveTo>
                  <a:pt x="5812" y="1988"/>
                </a:moveTo>
                <a:lnTo>
                  <a:pt x="5812" y="1988"/>
                </a:lnTo>
                <a:lnTo>
                  <a:pt x="5810" y="1988"/>
                </a:lnTo>
                <a:lnTo>
                  <a:pt x="5808" y="1988"/>
                </a:lnTo>
                <a:lnTo>
                  <a:pt x="5808" y="1996"/>
                </a:lnTo>
                <a:lnTo>
                  <a:pt x="5810" y="2002"/>
                </a:lnTo>
                <a:lnTo>
                  <a:pt x="5810" y="2006"/>
                </a:lnTo>
                <a:lnTo>
                  <a:pt x="5812" y="2006"/>
                </a:lnTo>
                <a:lnTo>
                  <a:pt x="5814" y="2004"/>
                </a:lnTo>
                <a:lnTo>
                  <a:pt x="5814" y="2002"/>
                </a:lnTo>
                <a:lnTo>
                  <a:pt x="5812" y="1998"/>
                </a:lnTo>
                <a:lnTo>
                  <a:pt x="5812" y="1996"/>
                </a:lnTo>
                <a:lnTo>
                  <a:pt x="5816" y="1994"/>
                </a:lnTo>
                <a:lnTo>
                  <a:pt x="5816" y="1992"/>
                </a:lnTo>
                <a:lnTo>
                  <a:pt x="5814" y="1988"/>
                </a:lnTo>
                <a:lnTo>
                  <a:pt x="5812" y="1988"/>
                </a:lnTo>
                <a:close/>
                <a:moveTo>
                  <a:pt x="5874" y="2066"/>
                </a:moveTo>
                <a:lnTo>
                  <a:pt x="5874" y="2066"/>
                </a:lnTo>
                <a:lnTo>
                  <a:pt x="5870" y="2068"/>
                </a:lnTo>
                <a:lnTo>
                  <a:pt x="5866" y="2074"/>
                </a:lnTo>
                <a:lnTo>
                  <a:pt x="5862" y="2080"/>
                </a:lnTo>
                <a:lnTo>
                  <a:pt x="5864" y="2084"/>
                </a:lnTo>
                <a:lnTo>
                  <a:pt x="5864" y="2086"/>
                </a:lnTo>
                <a:lnTo>
                  <a:pt x="5868" y="2084"/>
                </a:lnTo>
                <a:lnTo>
                  <a:pt x="5872" y="2076"/>
                </a:lnTo>
                <a:lnTo>
                  <a:pt x="5876" y="2068"/>
                </a:lnTo>
                <a:lnTo>
                  <a:pt x="5876" y="2066"/>
                </a:lnTo>
                <a:lnTo>
                  <a:pt x="5874" y="2066"/>
                </a:lnTo>
                <a:close/>
                <a:moveTo>
                  <a:pt x="5978" y="1898"/>
                </a:moveTo>
                <a:lnTo>
                  <a:pt x="5978" y="1898"/>
                </a:lnTo>
                <a:lnTo>
                  <a:pt x="5980" y="1898"/>
                </a:lnTo>
                <a:lnTo>
                  <a:pt x="5978" y="1894"/>
                </a:lnTo>
                <a:lnTo>
                  <a:pt x="5974" y="1890"/>
                </a:lnTo>
                <a:lnTo>
                  <a:pt x="5972" y="1888"/>
                </a:lnTo>
                <a:lnTo>
                  <a:pt x="5970" y="1890"/>
                </a:lnTo>
                <a:lnTo>
                  <a:pt x="5972" y="1894"/>
                </a:lnTo>
                <a:lnTo>
                  <a:pt x="5974" y="1898"/>
                </a:lnTo>
                <a:lnTo>
                  <a:pt x="5978" y="1898"/>
                </a:lnTo>
                <a:close/>
                <a:moveTo>
                  <a:pt x="5986" y="1894"/>
                </a:moveTo>
                <a:lnTo>
                  <a:pt x="5986" y="1894"/>
                </a:lnTo>
                <a:lnTo>
                  <a:pt x="5986" y="1896"/>
                </a:lnTo>
                <a:lnTo>
                  <a:pt x="5986" y="1898"/>
                </a:lnTo>
                <a:lnTo>
                  <a:pt x="5986" y="1900"/>
                </a:lnTo>
                <a:lnTo>
                  <a:pt x="5988" y="1900"/>
                </a:lnTo>
                <a:lnTo>
                  <a:pt x="5990" y="1900"/>
                </a:lnTo>
                <a:lnTo>
                  <a:pt x="5990" y="1898"/>
                </a:lnTo>
                <a:lnTo>
                  <a:pt x="5988" y="1896"/>
                </a:lnTo>
                <a:lnTo>
                  <a:pt x="5986" y="1894"/>
                </a:lnTo>
                <a:close/>
                <a:moveTo>
                  <a:pt x="6004" y="1864"/>
                </a:moveTo>
                <a:lnTo>
                  <a:pt x="6004" y="1864"/>
                </a:lnTo>
                <a:lnTo>
                  <a:pt x="6002" y="1864"/>
                </a:lnTo>
                <a:lnTo>
                  <a:pt x="6000" y="1864"/>
                </a:lnTo>
                <a:lnTo>
                  <a:pt x="5998" y="1864"/>
                </a:lnTo>
                <a:lnTo>
                  <a:pt x="5996" y="1868"/>
                </a:lnTo>
                <a:lnTo>
                  <a:pt x="5996" y="1870"/>
                </a:lnTo>
                <a:lnTo>
                  <a:pt x="5998" y="1870"/>
                </a:lnTo>
                <a:lnTo>
                  <a:pt x="6002" y="1868"/>
                </a:lnTo>
                <a:lnTo>
                  <a:pt x="6004" y="1868"/>
                </a:lnTo>
                <a:lnTo>
                  <a:pt x="6006" y="1866"/>
                </a:lnTo>
                <a:lnTo>
                  <a:pt x="6006" y="1864"/>
                </a:lnTo>
                <a:lnTo>
                  <a:pt x="6004" y="1864"/>
                </a:lnTo>
                <a:close/>
                <a:moveTo>
                  <a:pt x="5996" y="1876"/>
                </a:moveTo>
                <a:lnTo>
                  <a:pt x="5996" y="1876"/>
                </a:lnTo>
                <a:lnTo>
                  <a:pt x="5998" y="1878"/>
                </a:lnTo>
                <a:lnTo>
                  <a:pt x="6002" y="1878"/>
                </a:lnTo>
                <a:lnTo>
                  <a:pt x="6000" y="1874"/>
                </a:lnTo>
                <a:lnTo>
                  <a:pt x="5998" y="1874"/>
                </a:lnTo>
                <a:lnTo>
                  <a:pt x="5996" y="1876"/>
                </a:lnTo>
                <a:close/>
                <a:moveTo>
                  <a:pt x="5990" y="1868"/>
                </a:moveTo>
                <a:lnTo>
                  <a:pt x="5990" y="1868"/>
                </a:lnTo>
                <a:lnTo>
                  <a:pt x="5990" y="1862"/>
                </a:lnTo>
                <a:lnTo>
                  <a:pt x="5988" y="1860"/>
                </a:lnTo>
                <a:lnTo>
                  <a:pt x="5984" y="1860"/>
                </a:lnTo>
                <a:lnTo>
                  <a:pt x="5984" y="1862"/>
                </a:lnTo>
                <a:lnTo>
                  <a:pt x="5986" y="1866"/>
                </a:lnTo>
                <a:lnTo>
                  <a:pt x="5990" y="1868"/>
                </a:lnTo>
                <a:close/>
                <a:moveTo>
                  <a:pt x="6040" y="1804"/>
                </a:moveTo>
                <a:lnTo>
                  <a:pt x="6040" y="1804"/>
                </a:lnTo>
                <a:lnTo>
                  <a:pt x="6040" y="1806"/>
                </a:lnTo>
                <a:lnTo>
                  <a:pt x="6042" y="1806"/>
                </a:lnTo>
                <a:lnTo>
                  <a:pt x="6044" y="1806"/>
                </a:lnTo>
                <a:lnTo>
                  <a:pt x="6046" y="1808"/>
                </a:lnTo>
                <a:lnTo>
                  <a:pt x="6048" y="1810"/>
                </a:lnTo>
                <a:lnTo>
                  <a:pt x="6050" y="1808"/>
                </a:lnTo>
                <a:lnTo>
                  <a:pt x="6052" y="1806"/>
                </a:lnTo>
                <a:lnTo>
                  <a:pt x="6054" y="1808"/>
                </a:lnTo>
                <a:lnTo>
                  <a:pt x="6056" y="1808"/>
                </a:lnTo>
                <a:lnTo>
                  <a:pt x="6056" y="1812"/>
                </a:lnTo>
                <a:lnTo>
                  <a:pt x="6054" y="1816"/>
                </a:lnTo>
                <a:lnTo>
                  <a:pt x="6052" y="1824"/>
                </a:lnTo>
                <a:lnTo>
                  <a:pt x="6052" y="1826"/>
                </a:lnTo>
                <a:lnTo>
                  <a:pt x="6054" y="1828"/>
                </a:lnTo>
                <a:lnTo>
                  <a:pt x="6056" y="1830"/>
                </a:lnTo>
                <a:lnTo>
                  <a:pt x="6056" y="1826"/>
                </a:lnTo>
                <a:lnTo>
                  <a:pt x="6058" y="1818"/>
                </a:lnTo>
                <a:lnTo>
                  <a:pt x="6060" y="1814"/>
                </a:lnTo>
                <a:lnTo>
                  <a:pt x="6060" y="1806"/>
                </a:lnTo>
                <a:lnTo>
                  <a:pt x="6058" y="1804"/>
                </a:lnTo>
                <a:lnTo>
                  <a:pt x="6060" y="1802"/>
                </a:lnTo>
                <a:lnTo>
                  <a:pt x="6064" y="1792"/>
                </a:lnTo>
                <a:lnTo>
                  <a:pt x="6064" y="1790"/>
                </a:lnTo>
                <a:lnTo>
                  <a:pt x="6062" y="1790"/>
                </a:lnTo>
                <a:lnTo>
                  <a:pt x="6060" y="1792"/>
                </a:lnTo>
                <a:lnTo>
                  <a:pt x="6060" y="1790"/>
                </a:lnTo>
                <a:lnTo>
                  <a:pt x="6058" y="1788"/>
                </a:lnTo>
                <a:lnTo>
                  <a:pt x="6058" y="1786"/>
                </a:lnTo>
                <a:lnTo>
                  <a:pt x="6056" y="1790"/>
                </a:lnTo>
                <a:lnTo>
                  <a:pt x="6054" y="1790"/>
                </a:lnTo>
                <a:lnTo>
                  <a:pt x="6054" y="1788"/>
                </a:lnTo>
                <a:lnTo>
                  <a:pt x="6054" y="1780"/>
                </a:lnTo>
                <a:lnTo>
                  <a:pt x="6054" y="1778"/>
                </a:lnTo>
                <a:lnTo>
                  <a:pt x="6052" y="1778"/>
                </a:lnTo>
                <a:lnTo>
                  <a:pt x="6048" y="1780"/>
                </a:lnTo>
                <a:lnTo>
                  <a:pt x="6042" y="1786"/>
                </a:lnTo>
                <a:lnTo>
                  <a:pt x="6042" y="1788"/>
                </a:lnTo>
                <a:lnTo>
                  <a:pt x="6050" y="1792"/>
                </a:lnTo>
                <a:lnTo>
                  <a:pt x="6052" y="1794"/>
                </a:lnTo>
                <a:lnTo>
                  <a:pt x="6052" y="1796"/>
                </a:lnTo>
                <a:lnTo>
                  <a:pt x="6050" y="1798"/>
                </a:lnTo>
                <a:lnTo>
                  <a:pt x="6046" y="1800"/>
                </a:lnTo>
                <a:lnTo>
                  <a:pt x="6042" y="1800"/>
                </a:lnTo>
                <a:lnTo>
                  <a:pt x="6040" y="1802"/>
                </a:lnTo>
                <a:lnTo>
                  <a:pt x="6040" y="1804"/>
                </a:lnTo>
                <a:close/>
                <a:moveTo>
                  <a:pt x="6064" y="1778"/>
                </a:moveTo>
                <a:lnTo>
                  <a:pt x="6064" y="1778"/>
                </a:lnTo>
                <a:lnTo>
                  <a:pt x="6066" y="1776"/>
                </a:lnTo>
                <a:lnTo>
                  <a:pt x="6066" y="1774"/>
                </a:lnTo>
                <a:lnTo>
                  <a:pt x="6066" y="1772"/>
                </a:lnTo>
                <a:lnTo>
                  <a:pt x="6064" y="1770"/>
                </a:lnTo>
                <a:lnTo>
                  <a:pt x="6062" y="1772"/>
                </a:lnTo>
                <a:lnTo>
                  <a:pt x="6060" y="1776"/>
                </a:lnTo>
                <a:lnTo>
                  <a:pt x="6058" y="1780"/>
                </a:lnTo>
                <a:lnTo>
                  <a:pt x="6060" y="1784"/>
                </a:lnTo>
                <a:lnTo>
                  <a:pt x="6062" y="1786"/>
                </a:lnTo>
                <a:lnTo>
                  <a:pt x="6062" y="1784"/>
                </a:lnTo>
                <a:lnTo>
                  <a:pt x="6064" y="1780"/>
                </a:lnTo>
                <a:lnTo>
                  <a:pt x="6064" y="1778"/>
                </a:lnTo>
                <a:close/>
                <a:moveTo>
                  <a:pt x="6072" y="1764"/>
                </a:moveTo>
                <a:lnTo>
                  <a:pt x="6072" y="1764"/>
                </a:lnTo>
                <a:lnTo>
                  <a:pt x="6070" y="1764"/>
                </a:lnTo>
                <a:lnTo>
                  <a:pt x="6068" y="1768"/>
                </a:lnTo>
                <a:lnTo>
                  <a:pt x="6068" y="1770"/>
                </a:lnTo>
                <a:lnTo>
                  <a:pt x="6070" y="1772"/>
                </a:lnTo>
                <a:lnTo>
                  <a:pt x="6072" y="1772"/>
                </a:lnTo>
                <a:lnTo>
                  <a:pt x="6074" y="1768"/>
                </a:lnTo>
                <a:lnTo>
                  <a:pt x="6074" y="1766"/>
                </a:lnTo>
                <a:lnTo>
                  <a:pt x="6072" y="1764"/>
                </a:lnTo>
                <a:close/>
                <a:moveTo>
                  <a:pt x="5808" y="1678"/>
                </a:moveTo>
                <a:lnTo>
                  <a:pt x="5808" y="1678"/>
                </a:lnTo>
                <a:lnTo>
                  <a:pt x="5808" y="1680"/>
                </a:lnTo>
                <a:lnTo>
                  <a:pt x="5816" y="1686"/>
                </a:lnTo>
                <a:lnTo>
                  <a:pt x="5820" y="1686"/>
                </a:lnTo>
                <a:lnTo>
                  <a:pt x="5822" y="1686"/>
                </a:lnTo>
                <a:lnTo>
                  <a:pt x="5822" y="1684"/>
                </a:lnTo>
                <a:lnTo>
                  <a:pt x="5820" y="1680"/>
                </a:lnTo>
                <a:lnTo>
                  <a:pt x="5816" y="1676"/>
                </a:lnTo>
                <a:lnTo>
                  <a:pt x="5814" y="1676"/>
                </a:lnTo>
                <a:lnTo>
                  <a:pt x="5808" y="1678"/>
                </a:lnTo>
                <a:close/>
                <a:moveTo>
                  <a:pt x="5838" y="1702"/>
                </a:moveTo>
                <a:lnTo>
                  <a:pt x="5838" y="1702"/>
                </a:lnTo>
                <a:lnTo>
                  <a:pt x="5842" y="1704"/>
                </a:lnTo>
                <a:lnTo>
                  <a:pt x="5844" y="1702"/>
                </a:lnTo>
                <a:lnTo>
                  <a:pt x="5842" y="1700"/>
                </a:lnTo>
                <a:lnTo>
                  <a:pt x="5838" y="1696"/>
                </a:lnTo>
                <a:lnTo>
                  <a:pt x="5834" y="1694"/>
                </a:lnTo>
                <a:lnTo>
                  <a:pt x="5832" y="1694"/>
                </a:lnTo>
                <a:lnTo>
                  <a:pt x="5832" y="1696"/>
                </a:lnTo>
                <a:lnTo>
                  <a:pt x="5834" y="1700"/>
                </a:lnTo>
                <a:lnTo>
                  <a:pt x="5838" y="1702"/>
                </a:lnTo>
                <a:close/>
                <a:moveTo>
                  <a:pt x="5830" y="1712"/>
                </a:moveTo>
                <a:lnTo>
                  <a:pt x="5830" y="1712"/>
                </a:lnTo>
                <a:lnTo>
                  <a:pt x="5830" y="1716"/>
                </a:lnTo>
                <a:lnTo>
                  <a:pt x="5830" y="1718"/>
                </a:lnTo>
                <a:lnTo>
                  <a:pt x="5836" y="1728"/>
                </a:lnTo>
                <a:lnTo>
                  <a:pt x="5840" y="1730"/>
                </a:lnTo>
                <a:lnTo>
                  <a:pt x="5842" y="1730"/>
                </a:lnTo>
                <a:lnTo>
                  <a:pt x="5842" y="1728"/>
                </a:lnTo>
                <a:lnTo>
                  <a:pt x="5840" y="1726"/>
                </a:lnTo>
                <a:lnTo>
                  <a:pt x="5840" y="1722"/>
                </a:lnTo>
                <a:lnTo>
                  <a:pt x="5838" y="1718"/>
                </a:lnTo>
                <a:lnTo>
                  <a:pt x="5836" y="1716"/>
                </a:lnTo>
                <a:lnTo>
                  <a:pt x="5832" y="1714"/>
                </a:lnTo>
                <a:lnTo>
                  <a:pt x="5832" y="1712"/>
                </a:lnTo>
                <a:lnTo>
                  <a:pt x="5830" y="1712"/>
                </a:lnTo>
                <a:close/>
                <a:moveTo>
                  <a:pt x="5818" y="1668"/>
                </a:moveTo>
                <a:lnTo>
                  <a:pt x="5818" y="1668"/>
                </a:lnTo>
                <a:lnTo>
                  <a:pt x="5820" y="1670"/>
                </a:lnTo>
                <a:lnTo>
                  <a:pt x="5818" y="1672"/>
                </a:lnTo>
                <a:lnTo>
                  <a:pt x="5818" y="1674"/>
                </a:lnTo>
                <a:lnTo>
                  <a:pt x="5822" y="1678"/>
                </a:lnTo>
                <a:lnTo>
                  <a:pt x="5824" y="1678"/>
                </a:lnTo>
                <a:lnTo>
                  <a:pt x="5826" y="1678"/>
                </a:lnTo>
                <a:lnTo>
                  <a:pt x="5828" y="1682"/>
                </a:lnTo>
                <a:lnTo>
                  <a:pt x="5834" y="1688"/>
                </a:lnTo>
                <a:lnTo>
                  <a:pt x="5838" y="1692"/>
                </a:lnTo>
                <a:lnTo>
                  <a:pt x="5840" y="1692"/>
                </a:lnTo>
                <a:lnTo>
                  <a:pt x="5838" y="1688"/>
                </a:lnTo>
                <a:lnTo>
                  <a:pt x="5836" y="1682"/>
                </a:lnTo>
                <a:lnTo>
                  <a:pt x="5832" y="1676"/>
                </a:lnTo>
                <a:lnTo>
                  <a:pt x="5830" y="1676"/>
                </a:lnTo>
                <a:lnTo>
                  <a:pt x="5828" y="1674"/>
                </a:lnTo>
                <a:lnTo>
                  <a:pt x="5826" y="1672"/>
                </a:lnTo>
                <a:lnTo>
                  <a:pt x="5824" y="1668"/>
                </a:lnTo>
                <a:lnTo>
                  <a:pt x="5820" y="1666"/>
                </a:lnTo>
                <a:lnTo>
                  <a:pt x="5818" y="1666"/>
                </a:lnTo>
                <a:lnTo>
                  <a:pt x="5818" y="1668"/>
                </a:lnTo>
                <a:close/>
                <a:moveTo>
                  <a:pt x="5830" y="1664"/>
                </a:moveTo>
                <a:lnTo>
                  <a:pt x="5830" y="1664"/>
                </a:lnTo>
                <a:lnTo>
                  <a:pt x="5826" y="1664"/>
                </a:lnTo>
                <a:lnTo>
                  <a:pt x="5828" y="1668"/>
                </a:lnTo>
                <a:lnTo>
                  <a:pt x="5832" y="1674"/>
                </a:lnTo>
                <a:lnTo>
                  <a:pt x="5838" y="1680"/>
                </a:lnTo>
                <a:lnTo>
                  <a:pt x="5842" y="1682"/>
                </a:lnTo>
                <a:lnTo>
                  <a:pt x="5844" y="1680"/>
                </a:lnTo>
                <a:lnTo>
                  <a:pt x="5846" y="1678"/>
                </a:lnTo>
                <a:lnTo>
                  <a:pt x="5844" y="1676"/>
                </a:lnTo>
                <a:lnTo>
                  <a:pt x="5842" y="1676"/>
                </a:lnTo>
                <a:lnTo>
                  <a:pt x="5844" y="1674"/>
                </a:lnTo>
                <a:lnTo>
                  <a:pt x="5842" y="1672"/>
                </a:lnTo>
                <a:lnTo>
                  <a:pt x="5840" y="1672"/>
                </a:lnTo>
                <a:lnTo>
                  <a:pt x="5838" y="1670"/>
                </a:lnTo>
                <a:lnTo>
                  <a:pt x="5838" y="1668"/>
                </a:lnTo>
                <a:lnTo>
                  <a:pt x="5836" y="1668"/>
                </a:lnTo>
                <a:lnTo>
                  <a:pt x="5834" y="1666"/>
                </a:lnTo>
                <a:lnTo>
                  <a:pt x="5832" y="1664"/>
                </a:lnTo>
                <a:lnTo>
                  <a:pt x="5830" y="1664"/>
                </a:lnTo>
                <a:close/>
                <a:moveTo>
                  <a:pt x="5848" y="1674"/>
                </a:moveTo>
                <a:lnTo>
                  <a:pt x="5848" y="1676"/>
                </a:lnTo>
                <a:lnTo>
                  <a:pt x="5850" y="1674"/>
                </a:lnTo>
                <a:lnTo>
                  <a:pt x="5852" y="1674"/>
                </a:lnTo>
                <a:lnTo>
                  <a:pt x="5854" y="1674"/>
                </a:lnTo>
                <a:lnTo>
                  <a:pt x="5856" y="1672"/>
                </a:lnTo>
                <a:lnTo>
                  <a:pt x="5856" y="1670"/>
                </a:lnTo>
                <a:lnTo>
                  <a:pt x="5852" y="1668"/>
                </a:lnTo>
                <a:lnTo>
                  <a:pt x="5848" y="1664"/>
                </a:lnTo>
                <a:lnTo>
                  <a:pt x="5848" y="1666"/>
                </a:lnTo>
                <a:lnTo>
                  <a:pt x="5848" y="1668"/>
                </a:lnTo>
                <a:lnTo>
                  <a:pt x="5848" y="1670"/>
                </a:lnTo>
                <a:lnTo>
                  <a:pt x="5848" y="1672"/>
                </a:lnTo>
                <a:lnTo>
                  <a:pt x="5848" y="1674"/>
                </a:lnTo>
                <a:close/>
                <a:moveTo>
                  <a:pt x="5844" y="1662"/>
                </a:moveTo>
                <a:lnTo>
                  <a:pt x="5844" y="1662"/>
                </a:lnTo>
                <a:lnTo>
                  <a:pt x="5844" y="1666"/>
                </a:lnTo>
                <a:lnTo>
                  <a:pt x="5844" y="1668"/>
                </a:lnTo>
                <a:lnTo>
                  <a:pt x="5846" y="1670"/>
                </a:lnTo>
                <a:lnTo>
                  <a:pt x="5846" y="1664"/>
                </a:lnTo>
                <a:lnTo>
                  <a:pt x="5844" y="1662"/>
                </a:lnTo>
                <a:close/>
                <a:moveTo>
                  <a:pt x="5858" y="1670"/>
                </a:moveTo>
                <a:lnTo>
                  <a:pt x="5858" y="1670"/>
                </a:lnTo>
                <a:lnTo>
                  <a:pt x="5860" y="1668"/>
                </a:lnTo>
                <a:lnTo>
                  <a:pt x="5860" y="1666"/>
                </a:lnTo>
                <a:lnTo>
                  <a:pt x="5858" y="1666"/>
                </a:lnTo>
                <a:lnTo>
                  <a:pt x="5858" y="1668"/>
                </a:lnTo>
                <a:lnTo>
                  <a:pt x="5858" y="1670"/>
                </a:lnTo>
                <a:close/>
                <a:moveTo>
                  <a:pt x="6210" y="3036"/>
                </a:moveTo>
                <a:lnTo>
                  <a:pt x="6210" y="3036"/>
                </a:lnTo>
                <a:lnTo>
                  <a:pt x="6214" y="3034"/>
                </a:lnTo>
                <a:lnTo>
                  <a:pt x="6218" y="3038"/>
                </a:lnTo>
                <a:lnTo>
                  <a:pt x="6220" y="3042"/>
                </a:lnTo>
                <a:lnTo>
                  <a:pt x="6226" y="3048"/>
                </a:lnTo>
                <a:lnTo>
                  <a:pt x="6230" y="3050"/>
                </a:lnTo>
                <a:lnTo>
                  <a:pt x="6232" y="3048"/>
                </a:lnTo>
                <a:lnTo>
                  <a:pt x="6238" y="3044"/>
                </a:lnTo>
                <a:lnTo>
                  <a:pt x="6246" y="3026"/>
                </a:lnTo>
                <a:lnTo>
                  <a:pt x="6248" y="3022"/>
                </a:lnTo>
                <a:lnTo>
                  <a:pt x="6242" y="3022"/>
                </a:lnTo>
                <a:lnTo>
                  <a:pt x="6238" y="3022"/>
                </a:lnTo>
                <a:lnTo>
                  <a:pt x="6234" y="3020"/>
                </a:lnTo>
                <a:lnTo>
                  <a:pt x="6234" y="3018"/>
                </a:lnTo>
                <a:lnTo>
                  <a:pt x="6232" y="3014"/>
                </a:lnTo>
                <a:lnTo>
                  <a:pt x="6228" y="3014"/>
                </a:lnTo>
                <a:lnTo>
                  <a:pt x="6222" y="3016"/>
                </a:lnTo>
                <a:lnTo>
                  <a:pt x="6216" y="3020"/>
                </a:lnTo>
                <a:lnTo>
                  <a:pt x="6206" y="3028"/>
                </a:lnTo>
                <a:lnTo>
                  <a:pt x="6202" y="3032"/>
                </a:lnTo>
                <a:lnTo>
                  <a:pt x="6204" y="3036"/>
                </a:lnTo>
                <a:lnTo>
                  <a:pt x="6204" y="3038"/>
                </a:lnTo>
                <a:lnTo>
                  <a:pt x="6210" y="3036"/>
                </a:lnTo>
                <a:close/>
                <a:moveTo>
                  <a:pt x="6272" y="3016"/>
                </a:moveTo>
                <a:lnTo>
                  <a:pt x="6272" y="3016"/>
                </a:lnTo>
                <a:lnTo>
                  <a:pt x="6278" y="3018"/>
                </a:lnTo>
                <a:lnTo>
                  <a:pt x="6280" y="3018"/>
                </a:lnTo>
                <a:lnTo>
                  <a:pt x="6280" y="3014"/>
                </a:lnTo>
                <a:lnTo>
                  <a:pt x="6278" y="3010"/>
                </a:lnTo>
                <a:lnTo>
                  <a:pt x="6278" y="3006"/>
                </a:lnTo>
                <a:lnTo>
                  <a:pt x="6276" y="3006"/>
                </a:lnTo>
                <a:lnTo>
                  <a:pt x="6268" y="3004"/>
                </a:lnTo>
                <a:lnTo>
                  <a:pt x="6262" y="3006"/>
                </a:lnTo>
                <a:lnTo>
                  <a:pt x="6260" y="3008"/>
                </a:lnTo>
                <a:lnTo>
                  <a:pt x="6260" y="3010"/>
                </a:lnTo>
                <a:lnTo>
                  <a:pt x="6262" y="3012"/>
                </a:lnTo>
                <a:lnTo>
                  <a:pt x="6264" y="3014"/>
                </a:lnTo>
                <a:lnTo>
                  <a:pt x="6268" y="3014"/>
                </a:lnTo>
                <a:lnTo>
                  <a:pt x="6272" y="3016"/>
                </a:lnTo>
                <a:close/>
                <a:moveTo>
                  <a:pt x="6168" y="3058"/>
                </a:moveTo>
                <a:lnTo>
                  <a:pt x="6168" y="3058"/>
                </a:lnTo>
                <a:lnTo>
                  <a:pt x="6166" y="3056"/>
                </a:lnTo>
                <a:lnTo>
                  <a:pt x="6164" y="3058"/>
                </a:lnTo>
                <a:lnTo>
                  <a:pt x="6158" y="3062"/>
                </a:lnTo>
                <a:lnTo>
                  <a:pt x="6154" y="3068"/>
                </a:lnTo>
                <a:lnTo>
                  <a:pt x="6154" y="3070"/>
                </a:lnTo>
                <a:lnTo>
                  <a:pt x="6156" y="3072"/>
                </a:lnTo>
                <a:lnTo>
                  <a:pt x="6158" y="3074"/>
                </a:lnTo>
                <a:lnTo>
                  <a:pt x="6160" y="3072"/>
                </a:lnTo>
                <a:lnTo>
                  <a:pt x="6166" y="3068"/>
                </a:lnTo>
                <a:lnTo>
                  <a:pt x="6170" y="3064"/>
                </a:lnTo>
                <a:lnTo>
                  <a:pt x="6170" y="3060"/>
                </a:lnTo>
                <a:lnTo>
                  <a:pt x="6168" y="3058"/>
                </a:lnTo>
                <a:close/>
                <a:moveTo>
                  <a:pt x="11926" y="5416"/>
                </a:moveTo>
                <a:lnTo>
                  <a:pt x="11926" y="5416"/>
                </a:lnTo>
                <a:lnTo>
                  <a:pt x="11940" y="5412"/>
                </a:lnTo>
                <a:lnTo>
                  <a:pt x="11942" y="5414"/>
                </a:lnTo>
                <a:lnTo>
                  <a:pt x="11942" y="5416"/>
                </a:lnTo>
                <a:lnTo>
                  <a:pt x="11944" y="5418"/>
                </a:lnTo>
                <a:lnTo>
                  <a:pt x="11948" y="5420"/>
                </a:lnTo>
                <a:lnTo>
                  <a:pt x="11954" y="5424"/>
                </a:lnTo>
                <a:lnTo>
                  <a:pt x="11966" y="5426"/>
                </a:lnTo>
                <a:lnTo>
                  <a:pt x="11978" y="5428"/>
                </a:lnTo>
                <a:lnTo>
                  <a:pt x="11988" y="5432"/>
                </a:lnTo>
                <a:lnTo>
                  <a:pt x="11994" y="5438"/>
                </a:lnTo>
                <a:lnTo>
                  <a:pt x="12000" y="5446"/>
                </a:lnTo>
                <a:lnTo>
                  <a:pt x="12010" y="5464"/>
                </a:lnTo>
                <a:lnTo>
                  <a:pt x="12018" y="5476"/>
                </a:lnTo>
                <a:lnTo>
                  <a:pt x="12028" y="5490"/>
                </a:lnTo>
                <a:lnTo>
                  <a:pt x="12044" y="5512"/>
                </a:lnTo>
                <a:lnTo>
                  <a:pt x="12050" y="5520"/>
                </a:lnTo>
                <a:lnTo>
                  <a:pt x="12056" y="5524"/>
                </a:lnTo>
                <a:lnTo>
                  <a:pt x="12062" y="5528"/>
                </a:lnTo>
                <a:lnTo>
                  <a:pt x="12072" y="5532"/>
                </a:lnTo>
                <a:lnTo>
                  <a:pt x="12102" y="5538"/>
                </a:lnTo>
                <a:lnTo>
                  <a:pt x="12120" y="5542"/>
                </a:lnTo>
                <a:lnTo>
                  <a:pt x="12132" y="5546"/>
                </a:lnTo>
                <a:lnTo>
                  <a:pt x="12140" y="5548"/>
                </a:lnTo>
                <a:lnTo>
                  <a:pt x="12146" y="5552"/>
                </a:lnTo>
                <a:lnTo>
                  <a:pt x="12154" y="5558"/>
                </a:lnTo>
                <a:lnTo>
                  <a:pt x="12158" y="5560"/>
                </a:lnTo>
                <a:lnTo>
                  <a:pt x="12164" y="5560"/>
                </a:lnTo>
                <a:lnTo>
                  <a:pt x="12170" y="5558"/>
                </a:lnTo>
                <a:lnTo>
                  <a:pt x="12176" y="5556"/>
                </a:lnTo>
                <a:lnTo>
                  <a:pt x="12182" y="5554"/>
                </a:lnTo>
                <a:lnTo>
                  <a:pt x="12184" y="5550"/>
                </a:lnTo>
                <a:lnTo>
                  <a:pt x="12186" y="5546"/>
                </a:lnTo>
                <a:lnTo>
                  <a:pt x="12182" y="5540"/>
                </a:lnTo>
                <a:lnTo>
                  <a:pt x="12178" y="5536"/>
                </a:lnTo>
                <a:lnTo>
                  <a:pt x="12168" y="5534"/>
                </a:lnTo>
                <a:lnTo>
                  <a:pt x="12152" y="5528"/>
                </a:lnTo>
                <a:lnTo>
                  <a:pt x="12144" y="5524"/>
                </a:lnTo>
                <a:lnTo>
                  <a:pt x="12142" y="5522"/>
                </a:lnTo>
                <a:lnTo>
                  <a:pt x="12142" y="5520"/>
                </a:lnTo>
                <a:lnTo>
                  <a:pt x="12146" y="5516"/>
                </a:lnTo>
                <a:lnTo>
                  <a:pt x="12148" y="5512"/>
                </a:lnTo>
                <a:lnTo>
                  <a:pt x="12150" y="5508"/>
                </a:lnTo>
                <a:lnTo>
                  <a:pt x="12146" y="5506"/>
                </a:lnTo>
                <a:lnTo>
                  <a:pt x="12134" y="5504"/>
                </a:lnTo>
                <a:lnTo>
                  <a:pt x="12124" y="5502"/>
                </a:lnTo>
                <a:lnTo>
                  <a:pt x="12120" y="5500"/>
                </a:lnTo>
                <a:lnTo>
                  <a:pt x="12120" y="5498"/>
                </a:lnTo>
                <a:lnTo>
                  <a:pt x="12120" y="5492"/>
                </a:lnTo>
                <a:lnTo>
                  <a:pt x="12122" y="5486"/>
                </a:lnTo>
                <a:lnTo>
                  <a:pt x="12124" y="5482"/>
                </a:lnTo>
                <a:lnTo>
                  <a:pt x="12124" y="5478"/>
                </a:lnTo>
                <a:lnTo>
                  <a:pt x="12118" y="5476"/>
                </a:lnTo>
                <a:lnTo>
                  <a:pt x="12108" y="5478"/>
                </a:lnTo>
                <a:lnTo>
                  <a:pt x="12102" y="5478"/>
                </a:lnTo>
                <a:lnTo>
                  <a:pt x="12098" y="5478"/>
                </a:lnTo>
                <a:lnTo>
                  <a:pt x="12092" y="5474"/>
                </a:lnTo>
                <a:lnTo>
                  <a:pt x="12086" y="5468"/>
                </a:lnTo>
                <a:lnTo>
                  <a:pt x="12084" y="5458"/>
                </a:lnTo>
                <a:lnTo>
                  <a:pt x="12078" y="5440"/>
                </a:lnTo>
                <a:lnTo>
                  <a:pt x="12074" y="5432"/>
                </a:lnTo>
                <a:lnTo>
                  <a:pt x="12070" y="5428"/>
                </a:lnTo>
                <a:lnTo>
                  <a:pt x="12064" y="5424"/>
                </a:lnTo>
                <a:lnTo>
                  <a:pt x="12058" y="5418"/>
                </a:lnTo>
                <a:lnTo>
                  <a:pt x="12040" y="5398"/>
                </a:lnTo>
                <a:lnTo>
                  <a:pt x="12034" y="5390"/>
                </a:lnTo>
                <a:lnTo>
                  <a:pt x="12028" y="5380"/>
                </a:lnTo>
                <a:lnTo>
                  <a:pt x="12026" y="5374"/>
                </a:lnTo>
                <a:lnTo>
                  <a:pt x="12026" y="5370"/>
                </a:lnTo>
                <a:lnTo>
                  <a:pt x="12028" y="5368"/>
                </a:lnTo>
                <a:lnTo>
                  <a:pt x="12032" y="5366"/>
                </a:lnTo>
                <a:lnTo>
                  <a:pt x="12036" y="5366"/>
                </a:lnTo>
                <a:lnTo>
                  <a:pt x="12048" y="5366"/>
                </a:lnTo>
                <a:lnTo>
                  <a:pt x="12058" y="5366"/>
                </a:lnTo>
                <a:lnTo>
                  <a:pt x="12062" y="5366"/>
                </a:lnTo>
                <a:lnTo>
                  <a:pt x="12064" y="5362"/>
                </a:lnTo>
                <a:lnTo>
                  <a:pt x="12066" y="5358"/>
                </a:lnTo>
                <a:lnTo>
                  <a:pt x="12066" y="5354"/>
                </a:lnTo>
                <a:lnTo>
                  <a:pt x="12060" y="5342"/>
                </a:lnTo>
                <a:lnTo>
                  <a:pt x="12056" y="5336"/>
                </a:lnTo>
                <a:lnTo>
                  <a:pt x="12050" y="5332"/>
                </a:lnTo>
                <a:lnTo>
                  <a:pt x="12046" y="5328"/>
                </a:lnTo>
                <a:lnTo>
                  <a:pt x="12040" y="5328"/>
                </a:lnTo>
                <a:lnTo>
                  <a:pt x="12034" y="5330"/>
                </a:lnTo>
                <a:lnTo>
                  <a:pt x="12030" y="5328"/>
                </a:lnTo>
                <a:lnTo>
                  <a:pt x="12024" y="5324"/>
                </a:lnTo>
                <a:lnTo>
                  <a:pt x="12016" y="5316"/>
                </a:lnTo>
                <a:lnTo>
                  <a:pt x="12008" y="5312"/>
                </a:lnTo>
                <a:lnTo>
                  <a:pt x="11998" y="5308"/>
                </a:lnTo>
                <a:lnTo>
                  <a:pt x="11984" y="5304"/>
                </a:lnTo>
                <a:lnTo>
                  <a:pt x="11980" y="5302"/>
                </a:lnTo>
                <a:lnTo>
                  <a:pt x="11978" y="5300"/>
                </a:lnTo>
                <a:lnTo>
                  <a:pt x="11980" y="5294"/>
                </a:lnTo>
                <a:lnTo>
                  <a:pt x="11984" y="5286"/>
                </a:lnTo>
                <a:lnTo>
                  <a:pt x="11982" y="5278"/>
                </a:lnTo>
                <a:lnTo>
                  <a:pt x="11978" y="5270"/>
                </a:lnTo>
                <a:lnTo>
                  <a:pt x="11970" y="5258"/>
                </a:lnTo>
                <a:lnTo>
                  <a:pt x="11958" y="5248"/>
                </a:lnTo>
                <a:lnTo>
                  <a:pt x="11948" y="5240"/>
                </a:lnTo>
                <a:lnTo>
                  <a:pt x="11936" y="5232"/>
                </a:lnTo>
                <a:lnTo>
                  <a:pt x="11926" y="5226"/>
                </a:lnTo>
                <a:lnTo>
                  <a:pt x="11918" y="5226"/>
                </a:lnTo>
                <a:lnTo>
                  <a:pt x="11914" y="5224"/>
                </a:lnTo>
                <a:lnTo>
                  <a:pt x="11908" y="5222"/>
                </a:lnTo>
                <a:lnTo>
                  <a:pt x="11902" y="5216"/>
                </a:lnTo>
                <a:lnTo>
                  <a:pt x="11892" y="5208"/>
                </a:lnTo>
                <a:lnTo>
                  <a:pt x="11884" y="5204"/>
                </a:lnTo>
                <a:lnTo>
                  <a:pt x="11874" y="5202"/>
                </a:lnTo>
                <a:lnTo>
                  <a:pt x="11860" y="5198"/>
                </a:lnTo>
                <a:lnTo>
                  <a:pt x="11844" y="5190"/>
                </a:lnTo>
                <a:lnTo>
                  <a:pt x="11810" y="5174"/>
                </a:lnTo>
                <a:lnTo>
                  <a:pt x="11776" y="5160"/>
                </a:lnTo>
                <a:lnTo>
                  <a:pt x="11762" y="5156"/>
                </a:lnTo>
                <a:lnTo>
                  <a:pt x="11750" y="5154"/>
                </a:lnTo>
                <a:lnTo>
                  <a:pt x="11752" y="5444"/>
                </a:lnTo>
                <a:lnTo>
                  <a:pt x="11764" y="5454"/>
                </a:lnTo>
                <a:lnTo>
                  <a:pt x="11774" y="5466"/>
                </a:lnTo>
                <a:lnTo>
                  <a:pt x="11788" y="5486"/>
                </a:lnTo>
                <a:lnTo>
                  <a:pt x="11792" y="5488"/>
                </a:lnTo>
                <a:lnTo>
                  <a:pt x="11798" y="5488"/>
                </a:lnTo>
                <a:lnTo>
                  <a:pt x="11812" y="5488"/>
                </a:lnTo>
                <a:lnTo>
                  <a:pt x="11828" y="5488"/>
                </a:lnTo>
                <a:lnTo>
                  <a:pt x="11836" y="5488"/>
                </a:lnTo>
                <a:lnTo>
                  <a:pt x="11844" y="5492"/>
                </a:lnTo>
                <a:lnTo>
                  <a:pt x="11850" y="5494"/>
                </a:lnTo>
                <a:lnTo>
                  <a:pt x="11856" y="5494"/>
                </a:lnTo>
                <a:lnTo>
                  <a:pt x="11860" y="5492"/>
                </a:lnTo>
                <a:lnTo>
                  <a:pt x="11866" y="5488"/>
                </a:lnTo>
                <a:lnTo>
                  <a:pt x="11874" y="5482"/>
                </a:lnTo>
                <a:lnTo>
                  <a:pt x="11878" y="5480"/>
                </a:lnTo>
                <a:lnTo>
                  <a:pt x="11882" y="5480"/>
                </a:lnTo>
                <a:lnTo>
                  <a:pt x="11886" y="5478"/>
                </a:lnTo>
                <a:lnTo>
                  <a:pt x="11888" y="5476"/>
                </a:lnTo>
                <a:lnTo>
                  <a:pt x="11890" y="5472"/>
                </a:lnTo>
                <a:lnTo>
                  <a:pt x="11888" y="5468"/>
                </a:lnTo>
                <a:lnTo>
                  <a:pt x="11884" y="5460"/>
                </a:lnTo>
                <a:lnTo>
                  <a:pt x="11876" y="5452"/>
                </a:lnTo>
                <a:lnTo>
                  <a:pt x="11870" y="5448"/>
                </a:lnTo>
                <a:lnTo>
                  <a:pt x="11868" y="5446"/>
                </a:lnTo>
                <a:lnTo>
                  <a:pt x="11872" y="5444"/>
                </a:lnTo>
                <a:lnTo>
                  <a:pt x="11876" y="5444"/>
                </a:lnTo>
                <a:lnTo>
                  <a:pt x="11888" y="5440"/>
                </a:lnTo>
                <a:lnTo>
                  <a:pt x="11892" y="5438"/>
                </a:lnTo>
                <a:lnTo>
                  <a:pt x="11892" y="5434"/>
                </a:lnTo>
                <a:lnTo>
                  <a:pt x="11894" y="5430"/>
                </a:lnTo>
                <a:lnTo>
                  <a:pt x="11900" y="5428"/>
                </a:lnTo>
                <a:lnTo>
                  <a:pt x="11902" y="5426"/>
                </a:lnTo>
                <a:lnTo>
                  <a:pt x="11902" y="5422"/>
                </a:lnTo>
                <a:lnTo>
                  <a:pt x="11902" y="5416"/>
                </a:lnTo>
                <a:lnTo>
                  <a:pt x="11898" y="5404"/>
                </a:lnTo>
                <a:lnTo>
                  <a:pt x="11906" y="5412"/>
                </a:lnTo>
                <a:lnTo>
                  <a:pt x="11910" y="5416"/>
                </a:lnTo>
                <a:lnTo>
                  <a:pt x="11918" y="5418"/>
                </a:lnTo>
                <a:lnTo>
                  <a:pt x="11926" y="5416"/>
                </a:lnTo>
                <a:close/>
                <a:moveTo>
                  <a:pt x="10506" y="4964"/>
                </a:moveTo>
                <a:lnTo>
                  <a:pt x="10506" y="4964"/>
                </a:lnTo>
                <a:lnTo>
                  <a:pt x="10502" y="4972"/>
                </a:lnTo>
                <a:lnTo>
                  <a:pt x="10498" y="4980"/>
                </a:lnTo>
                <a:lnTo>
                  <a:pt x="10494" y="5000"/>
                </a:lnTo>
                <a:lnTo>
                  <a:pt x="10494" y="5010"/>
                </a:lnTo>
                <a:lnTo>
                  <a:pt x="10496" y="5020"/>
                </a:lnTo>
                <a:lnTo>
                  <a:pt x="10498" y="5026"/>
                </a:lnTo>
                <a:lnTo>
                  <a:pt x="10504" y="5030"/>
                </a:lnTo>
                <a:lnTo>
                  <a:pt x="10508" y="5032"/>
                </a:lnTo>
                <a:lnTo>
                  <a:pt x="10508" y="5036"/>
                </a:lnTo>
                <a:lnTo>
                  <a:pt x="10504" y="5044"/>
                </a:lnTo>
                <a:lnTo>
                  <a:pt x="10502" y="5048"/>
                </a:lnTo>
                <a:lnTo>
                  <a:pt x="10502" y="5052"/>
                </a:lnTo>
                <a:lnTo>
                  <a:pt x="10502" y="5058"/>
                </a:lnTo>
                <a:lnTo>
                  <a:pt x="10506" y="5064"/>
                </a:lnTo>
                <a:lnTo>
                  <a:pt x="10510" y="5068"/>
                </a:lnTo>
                <a:lnTo>
                  <a:pt x="10512" y="5072"/>
                </a:lnTo>
                <a:lnTo>
                  <a:pt x="10512" y="5074"/>
                </a:lnTo>
                <a:lnTo>
                  <a:pt x="10510" y="5076"/>
                </a:lnTo>
                <a:lnTo>
                  <a:pt x="10510" y="5078"/>
                </a:lnTo>
                <a:lnTo>
                  <a:pt x="10514" y="5082"/>
                </a:lnTo>
                <a:lnTo>
                  <a:pt x="10520" y="5084"/>
                </a:lnTo>
                <a:lnTo>
                  <a:pt x="10520" y="5088"/>
                </a:lnTo>
                <a:lnTo>
                  <a:pt x="10520" y="5090"/>
                </a:lnTo>
                <a:lnTo>
                  <a:pt x="10518" y="5092"/>
                </a:lnTo>
                <a:lnTo>
                  <a:pt x="10516" y="5098"/>
                </a:lnTo>
                <a:lnTo>
                  <a:pt x="10516" y="5100"/>
                </a:lnTo>
                <a:lnTo>
                  <a:pt x="10516" y="5102"/>
                </a:lnTo>
                <a:lnTo>
                  <a:pt x="10520" y="5104"/>
                </a:lnTo>
                <a:lnTo>
                  <a:pt x="10522" y="5102"/>
                </a:lnTo>
                <a:lnTo>
                  <a:pt x="10530" y="5098"/>
                </a:lnTo>
                <a:lnTo>
                  <a:pt x="10536" y="5096"/>
                </a:lnTo>
                <a:lnTo>
                  <a:pt x="10538" y="5098"/>
                </a:lnTo>
                <a:lnTo>
                  <a:pt x="10540" y="5102"/>
                </a:lnTo>
                <a:lnTo>
                  <a:pt x="10540" y="5106"/>
                </a:lnTo>
                <a:lnTo>
                  <a:pt x="10540" y="5110"/>
                </a:lnTo>
                <a:lnTo>
                  <a:pt x="10538" y="5118"/>
                </a:lnTo>
                <a:lnTo>
                  <a:pt x="10536" y="5126"/>
                </a:lnTo>
                <a:lnTo>
                  <a:pt x="10538" y="5132"/>
                </a:lnTo>
                <a:lnTo>
                  <a:pt x="10540" y="5140"/>
                </a:lnTo>
                <a:lnTo>
                  <a:pt x="10546" y="5158"/>
                </a:lnTo>
                <a:lnTo>
                  <a:pt x="10548" y="5170"/>
                </a:lnTo>
                <a:lnTo>
                  <a:pt x="10548" y="5178"/>
                </a:lnTo>
                <a:lnTo>
                  <a:pt x="10548" y="5184"/>
                </a:lnTo>
                <a:lnTo>
                  <a:pt x="10548" y="5186"/>
                </a:lnTo>
                <a:lnTo>
                  <a:pt x="10554" y="5186"/>
                </a:lnTo>
                <a:lnTo>
                  <a:pt x="10566" y="5188"/>
                </a:lnTo>
                <a:lnTo>
                  <a:pt x="10574" y="5190"/>
                </a:lnTo>
                <a:lnTo>
                  <a:pt x="10580" y="5190"/>
                </a:lnTo>
                <a:lnTo>
                  <a:pt x="10586" y="5186"/>
                </a:lnTo>
                <a:lnTo>
                  <a:pt x="10590" y="5182"/>
                </a:lnTo>
                <a:lnTo>
                  <a:pt x="10594" y="5180"/>
                </a:lnTo>
                <a:lnTo>
                  <a:pt x="10600" y="5180"/>
                </a:lnTo>
                <a:lnTo>
                  <a:pt x="10604" y="5182"/>
                </a:lnTo>
                <a:lnTo>
                  <a:pt x="10608" y="5186"/>
                </a:lnTo>
                <a:lnTo>
                  <a:pt x="10612" y="5190"/>
                </a:lnTo>
                <a:lnTo>
                  <a:pt x="10612" y="5196"/>
                </a:lnTo>
                <a:lnTo>
                  <a:pt x="10612" y="5202"/>
                </a:lnTo>
                <a:lnTo>
                  <a:pt x="10612" y="5210"/>
                </a:lnTo>
                <a:lnTo>
                  <a:pt x="10614" y="5212"/>
                </a:lnTo>
                <a:lnTo>
                  <a:pt x="10616" y="5212"/>
                </a:lnTo>
                <a:lnTo>
                  <a:pt x="10622" y="5208"/>
                </a:lnTo>
                <a:lnTo>
                  <a:pt x="10628" y="5204"/>
                </a:lnTo>
                <a:lnTo>
                  <a:pt x="10630" y="5202"/>
                </a:lnTo>
                <a:lnTo>
                  <a:pt x="10634" y="5202"/>
                </a:lnTo>
                <a:lnTo>
                  <a:pt x="10642" y="5204"/>
                </a:lnTo>
                <a:lnTo>
                  <a:pt x="10646" y="5204"/>
                </a:lnTo>
                <a:lnTo>
                  <a:pt x="10650" y="5204"/>
                </a:lnTo>
                <a:lnTo>
                  <a:pt x="10652" y="5202"/>
                </a:lnTo>
                <a:lnTo>
                  <a:pt x="10656" y="5196"/>
                </a:lnTo>
                <a:lnTo>
                  <a:pt x="10658" y="5192"/>
                </a:lnTo>
                <a:lnTo>
                  <a:pt x="10662" y="5190"/>
                </a:lnTo>
                <a:lnTo>
                  <a:pt x="10664" y="5190"/>
                </a:lnTo>
                <a:lnTo>
                  <a:pt x="10668" y="5192"/>
                </a:lnTo>
                <a:lnTo>
                  <a:pt x="10674" y="5196"/>
                </a:lnTo>
                <a:lnTo>
                  <a:pt x="10676" y="5198"/>
                </a:lnTo>
                <a:lnTo>
                  <a:pt x="10680" y="5198"/>
                </a:lnTo>
                <a:lnTo>
                  <a:pt x="10682" y="5198"/>
                </a:lnTo>
                <a:lnTo>
                  <a:pt x="10684" y="5198"/>
                </a:lnTo>
                <a:lnTo>
                  <a:pt x="10684" y="5204"/>
                </a:lnTo>
                <a:lnTo>
                  <a:pt x="10684" y="5206"/>
                </a:lnTo>
                <a:lnTo>
                  <a:pt x="10686" y="5208"/>
                </a:lnTo>
                <a:lnTo>
                  <a:pt x="10690" y="5208"/>
                </a:lnTo>
                <a:lnTo>
                  <a:pt x="10696" y="5206"/>
                </a:lnTo>
                <a:lnTo>
                  <a:pt x="10702" y="5204"/>
                </a:lnTo>
                <a:lnTo>
                  <a:pt x="10708" y="5204"/>
                </a:lnTo>
                <a:lnTo>
                  <a:pt x="10714" y="5206"/>
                </a:lnTo>
                <a:lnTo>
                  <a:pt x="10718" y="5210"/>
                </a:lnTo>
                <a:lnTo>
                  <a:pt x="10722" y="5216"/>
                </a:lnTo>
                <a:lnTo>
                  <a:pt x="10724" y="5222"/>
                </a:lnTo>
                <a:lnTo>
                  <a:pt x="10726" y="5228"/>
                </a:lnTo>
                <a:lnTo>
                  <a:pt x="10724" y="5236"/>
                </a:lnTo>
                <a:lnTo>
                  <a:pt x="10724" y="5240"/>
                </a:lnTo>
                <a:lnTo>
                  <a:pt x="10728" y="5242"/>
                </a:lnTo>
                <a:lnTo>
                  <a:pt x="10734" y="5240"/>
                </a:lnTo>
                <a:lnTo>
                  <a:pt x="10742" y="5236"/>
                </a:lnTo>
                <a:lnTo>
                  <a:pt x="10758" y="5226"/>
                </a:lnTo>
                <a:lnTo>
                  <a:pt x="10764" y="5222"/>
                </a:lnTo>
                <a:lnTo>
                  <a:pt x="10770" y="5220"/>
                </a:lnTo>
                <a:lnTo>
                  <a:pt x="10774" y="5220"/>
                </a:lnTo>
                <a:lnTo>
                  <a:pt x="10778" y="5216"/>
                </a:lnTo>
                <a:lnTo>
                  <a:pt x="10782" y="5208"/>
                </a:lnTo>
                <a:lnTo>
                  <a:pt x="10784" y="5196"/>
                </a:lnTo>
                <a:lnTo>
                  <a:pt x="10786" y="5186"/>
                </a:lnTo>
                <a:lnTo>
                  <a:pt x="10788" y="5182"/>
                </a:lnTo>
                <a:lnTo>
                  <a:pt x="10790" y="5180"/>
                </a:lnTo>
                <a:lnTo>
                  <a:pt x="10792" y="5178"/>
                </a:lnTo>
                <a:lnTo>
                  <a:pt x="10794" y="5170"/>
                </a:lnTo>
                <a:lnTo>
                  <a:pt x="10796" y="5164"/>
                </a:lnTo>
                <a:lnTo>
                  <a:pt x="10798" y="5162"/>
                </a:lnTo>
                <a:lnTo>
                  <a:pt x="10804" y="5160"/>
                </a:lnTo>
                <a:lnTo>
                  <a:pt x="10806" y="5158"/>
                </a:lnTo>
                <a:lnTo>
                  <a:pt x="10806" y="5154"/>
                </a:lnTo>
                <a:lnTo>
                  <a:pt x="10806" y="5150"/>
                </a:lnTo>
                <a:lnTo>
                  <a:pt x="10804" y="5140"/>
                </a:lnTo>
                <a:lnTo>
                  <a:pt x="10802" y="5132"/>
                </a:lnTo>
                <a:lnTo>
                  <a:pt x="10802" y="5124"/>
                </a:lnTo>
                <a:lnTo>
                  <a:pt x="10806" y="5118"/>
                </a:lnTo>
                <a:lnTo>
                  <a:pt x="10810" y="5112"/>
                </a:lnTo>
                <a:lnTo>
                  <a:pt x="10818" y="5102"/>
                </a:lnTo>
                <a:lnTo>
                  <a:pt x="10822" y="5098"/>
                </a:lnTo>
                <a:lnTo>
                  <a:pt x="10826" y="5092"/>
                </a:lnTo>
                <a:lnTo>
                  <a:pt x="10828" y="5088"/>
                </a:lnTo>
                <a:lnTo>
                  <a:pt x="10832" y="5084"/>
                </a:lnTo>
                <a:lnTo>
                  <a:pt x="10840" y="5082"/>
                </a:lnTo>
                <a:lnTo>
                  <a:pt x="10844" y="5080"/>
                </a:lnTo>
                <a:lnTo>
                  <a:pt x="10846" y="5076"/>
                </a:lnTo>
                <a:lnTo>
                  <a:pt x="10846" y="5070"/>
                </a:lnTo>
                <a:lnTo>
                  <a:pt x="10846" y="5062"/>
                </a:lnTo>
                <a:lnTo>
                  <a:pt x="10846" y="5040"/>
                </a:lnTo>
                <a:lnTo>
                  <a:pt x="10846" y="5020"/>
                </a:lnTo>
                <a:lnTo>
                  <a:pt x="10850" y="5008"/>
                </a:lnTo>
                <a:lnTo>
                  <a:pt x="10852" y="5002"/>
                </a:lnTo>
                <a:lnTo>
                  <a:pt x="10856" y="5000"/>
                </a:lnTo>
                <a:lnTo>
                  <a:pt x="10860" y="4996"/>
                </a:lnTo>
                <a:lnTo>
                  <a:pt x="10862" y="4992"/>
                </a:lnTo>
                <a:lnTo>
                  <a:pt x="10866" y="4992"/>
                </a:lnTo>
                <a:lnTo>
                  <a:pt x="10872" y="4996"/>
                </a:lnTo>
                <a:lnTo>
                  <a:pt x="10876" y="4998"/>
                </a:lnTo>
                <a:lnTo>
                  <a:pt x="10880" y="5000"/>
                </a:lnTo>
                <a:lnTo>
                  <a:pt x="10890" y="5002"/>
                </a:lnTo>
                <a:lnTo>
                  <a:pt x="10898" y="5000"/>
                </a:lnTo>
                <a:lnTo>
                  <a:pt x="10900" y="4998"/>
                </a:lnTo>
                <a:lnTo>
                  <a:pt x="10902" y="4996"/>
                </a:lnTo>
                <a:lnTo>
                  <a:pt x="10900" y="4992"/>
                </a:lnTo>
                <a:lnTo>
                  <a:pt x="10894" y="4986"/>
                </a:lnTo>
                <a:lnTo>
                  <a:pt x="10876" y="4968"/>
                </a:lnTo>
                <a:lnTo>
                  <a:pt x="10868" y="4960"/>
                </a:lnTo>
                <a:lnTo>
                  <a:pt x="10862" y="4952"/>
                </a:lnTo>
                <a:lnTo>
                  <a:pt x="10858" y="4944"/>
                </a:lnTo>
                <a:lnTo>
                  <a:pt x="10858" y="4940"/>
                </a:lnTo>
                <a:lnTo>
                  <a:pt x="10860" y="4938"/>
                </a:lnTo>
                <a:lnTo>
                  <a:pt x="10862" y="4934"/>
                </a:lnTo>
                <a:lnTo>
                  <a:pt x="10864" y="4930"/>
                </a:lnTo>
                <a:lnTo>
                  <a:pt x="10862" y="4926"/>
                </a:lnTo>
                <a:lnTo>
                  <a:pt x="10860" y="4922"/>
                </a:lnTo>
                <a:lnTo>
                  <a:pt x="10856" y="4914"/>
                </a:lnTo>
                <a:lnTo>
                  <a:pt x="10852" y="4908"/>
                </a:lnTo>
                <a:lnTo>
                  <a:pt x="10850" y="4902"/>
                </a:lnTo>
                <a:lnTo>
                  <a:pt x="10850" y="4896"/>
                </a:lnTo>
                <a:lnTo>
                  <a:pt x="10848" y="4892"/>
                </a:lnTo>
                <a:lnTo>
                  <a:pt x="10842" y="4890"/>
                </a:lnTo>
                <a:lnTo>
                  <a:pt x="10838" y="4886"/>
                </a:lnTo>
                <a:lnTo>
                  <a:pt x="10838" y="4882"/>
                </a:lnTo>
                <a:lnTo>
                  <a:pt x="10838" y="4878"/>
                </a:lnTo>
                <a:lnTo>
                  <a:pt x="10838" y="4872"/>
                </a:lnTo>
                <a:lnTo>
                  <a:pt x="10842" y="4868"/>
                </a:lnTo>
                <a:lnTo>
                  <a:pt x="10844" y="4866"/>
                </a:lnTo>
                <a:lnTo>
                  <a:pt x="10846" y="4864"/>
                </a:lnTo>
                <a:lnTo>
                  <a:pt x="10852" y="4866"/>
                </a:lnTo>
                <a:lnTo>
                  <a:pt x="10854" y="4866"/>
                </a:lnTo>
                <a:lnTo>
                  <a:pt x="10856" y="4864"/>
                </a:lnTo>
                <a:lnTo>
                  <a:pt x="10854" y="4860"/>
                </a:lnTo>
                <a:lnTo>
                  <a:pt x="10852" y="4856"/>
                </a:lnTo>
                <a:lnTo>
                  <a:pt x="10844" y="4848"/>
                </a:lnTo>
                <a:lnTo>
                  <a:pt x="10842" y="4842"/>
                </a:lnTo>
                <a:lnTo>
                  <a:pt x="10842" y="4840"/>
                </a:lnTo>
                <a:lnTo>
                  <a:pt x="10844" y="4840"/>
                </a:lnTo>
                <a:lnTo>
                  <a:pt x="10844" y="4838"/>
                </a:lnTo>
                <a:lnTo>
                  <a:pt x="10848" y="4836"/>
                </a:lnTo>
                <a:lnTo>
                  <a:pt x="10848" y="4834"/>
                </a:lnTo>
                <a:lnTo>
                  <a:pt x="10848" y="4830"/>
                </a:lnTo>
                <a:lnTo>
                  <a:pt x="10848" y="4826"/>
                </a:lnTo>
                <a:lnTo>
                  <a:pt x="10854" y="4832"/>
                </a:lnTo>
                <a:lnTo>
                  <a:pt x="10860" y="4834"/>
                </a:lnTo>
                <a:lnTo>
                  <a:pt x="10864" y="4834"/>
                </a:lnTo>
                <a:lnTo>
                  <a:pt x="10868" y="4832"/>
                </a:lnTo>
                <a:lnTo>
                  <a:pt x="10874" y="4830"/>
                </a:lnTo>
                <a:lnTo>
                  <a:pt x="10880" y="4830"/>
                </a:lnTo>
                <a:lnTo>
                  <a:pt x="10886" y="4828"/>
                </a:lnTo>
                <a:lnTo>
                  <a:pt x="10886" y="4826"/>
                </a:lnTo>
                <a:lnTo>
                  <a:pt x="10886" y="4824"/>
                </a:lnTo>
                <a:lnTo>
                  <a:pt x="10880" y="4816"/>
                </a:lnTo>
                <a:lnTo>
                  <a:pt x="10872" y="4810"/>
                </a:lnTo>
                <a:lnTo>
                  <a:pt x="10868" y="4806"/>
                </a:lnTo>
                <a:lnTo>
                  <a:pt x="10870" y="4802"/>
                </a:lnTo>
                <a:lnTo>
                  <a:pt x="10874" y="4798"/>
                </a:lnTo>
                <a:lnTo>
                  <a:pt x="10876" y="4796"/>
                </a:lnTo>
                <a:lnTo>
                  <a:pt x="10880" y="4798"/>
                </a:lnTo>
                <a:lnTo>
                  <a:pt x="10882" y="4800"/>
                </a:lnTo>
                <a:lnTo>
                  <a:pt x="10892" y="4798"/>
                </a:lnTo>
                <a:lnTo>
                  <a:pt x="10902" y="4796"/>
                </a:lnTo>
                <a:lnTo>
                  <a:pt x="10908" y="4792"/>
                </a:lnTo>
                <a:lnTo>
                  <a:pt x="10912" y="4786"/>
                </a:lnTo>
                <a:lnTo>
                  <a:pt x="10912" y="4780"/>
                </a:lnTo>
                <a:lnTo>
                  <a:pt x="10912" y="4776"/>
                </a:lnTo>
                <a:lnTo>
                  <a:pt x="10910" y="4776"/>
                </a:lnTo>
                <a:lnTo>
                  <a:pt x="10906" y="4776"/>
                </a:lnTo>
                <a:lnTo>
                  <a:pt x="10902" y="4776"/>
                </a:lnTo>
                <a:lnTo>
                  <a:pt x="10900" y="4776"/>
                </a:lnTo>
                <a:lnTo>
                  <a:pt x="10898" y="4774"/>
                </a:lnTo>
                <a:lnTo>
                  <a:pt x="10894" y="4772"/>
                </a:lnTo>
                <a:lnTo>
                  <a:pt x="10892" y="4770"/>
                </a:lnTo>
                <a:lnTo>
                  <a:pt x="10888" y="4768"/>
                </a:lnTo>
                <a:lnTo>
                  <a:pt x="10886" y="4766"/>
                </a:lnTo>
                <a:lnTo>
                  <a:pt x="10882" y="4760"/>
                </a:lnTo>
                <a:lnTo>
                  <a:pt x="10878" y="4758"/>
                </a:lnTo>
                <a:lnTo>
                  <a:pt x="10872" y="4758"/>
                </a:lnTo>
                <a:lnTo>
                  <a:pt x="10870" y="4760"/>
                </a:lnTo>
                <a:lnTo>
                  <a:pt x="10864" y="4764"/>
                </a:lnTo>
                <a:lnTo>
                  <a:pt x="10862" y="4764"/>
                </a:lnTo>
                <a:lnTo>
                  <a:pt x="10860" y="4762"/>
                </a:lnTo>
                <a:lnTo>
                  <a:pt x="10860" y="4758"/>
                </a:lnTo>
                <a:lnTo>
                  <a:pt x="10862" y="4758"/>
                </a:lnTo>
                <a:lnTo>
                  <a:pt x="10864" y="4756"/>
                </a:lnTo>
                <a:lnTo>
                  <a:pt x="10864" y="4750"/>
                </a:lnTo>
                <a:lnTo>
                  <a:pt x="10862" y="4748"/>
                </a:lnTo>
                <a:lnTo>
                  <a:pt x="10862" y="4746"/>
                </a:lnTo>
                <a:lnTo>
                  <a:pt x="10856" y="4748"/>
                </a:lnTo>
                <a:lnTo>
                  <a:pt x="10852" y="4750"/>
                </a:lnTo>
                <a:lnTo>
                  <a:pt x="10850" y="4750"/>
                </a:lnTo>
                <a:lnTo>
                  <a:pt x="10848" y="4748"/>
                </a:lnTo>
                <a:lnTo>
                  <a:pt x="10848" y="4740"/>
                </a:lnTo>
                <a:lnTo>
                  <a:pt x="10848" y="4734"/>
                </a:lnTo>
                <a:lnTo>
                  <a:pt x="10850" y="4728"/>
                </a:lnTo>
                <a:lnTo>
                  <a:pt x="10846" y="4722"/>
                </a:lnTo>
                <a:lnTo>
                  <a:pt x="10842" y="4718"/>
                </a:lnTo>
                <a:lnTo>
                  <a:pt x="10840" y="4720"/>
                </a:lnTo>
                <a:lnTo>
                  <a:pt x="10838" y="4720"/>
                </a:lnTo>
                <a:lnTo>
                  <a:pt x="10834" y="4718"/>
                </a:lnTo>
                <a:lnTo>
                  <a:pt x="10832" y="4710"/>
                </a:lnTo>
                <a:lnTo>
                  <a:pt x="10830" y="4702"/>
                </a:lnTo>
                <a:lnTo>
                  <a:pt x="10828" y="4700"/>
                </a:lnTo>
                <a:lnTo>
                  <a:pt x="10826" y="4700"/>
                </a:lnTo>
                <a:lnTo>
                  <a:pt x="10824" y="4704"/>
                </a:lnTo>
                <a:lnTo>
                  <a:pt x="10822" y="4708"/>
                </a:lnTo>
                <a:lnTo>
                  <a:pt x="10820" y="4714"/>
                </a:lnTo>
                <a:lnTo>
                  <a:pt x="10816" y="4720"/>
                </a:lnTo>
                <a:lnTo>
                  <a:pt x="10814" y="4720"/>
                </a:lnTo>
                <a:lnTo>
                  <a:pt x="10814" y="4712"/>
                </a:lnTo>
                <a:lnTo>
                  <a:pt x="10816" y="4702"/>
                </a:lnTo>
                <a:lnTo>
                  <a:pt x="10814" y="4700"/>
                </a:lnTo>
                <a:lnTo>
                  <a:pt x="10812" y="4698"/>
                </a:lnTo>
                <a:lnTo>
                  <a:pt x="10808" y="4700"/>
                </a:lnTo>
                <a:lnTo>
                  <a:pt x="10808" y="4706"/>
                </a:lnTo>
                <a:lnTo>
                  <a:pt x="10804" y="4714"/>
                </a:lnTo>
                <a:lnTo>
                  <a:pt x="10798" y="4726"/>
                </a:lnTo>
                <a:lnTo>
                  <a:pt x="10792" y="4736"/>
                </a:lnTo>
                <a:lnTo>
                  <a:pt x="10788" y="4740"/>
                </a:lnTo>
                <a:lnTo>
                  <a:pt x="10786" y="4742"/>
                </a:lnTo>
                <a:lnTo>
                  <a:pt x="10784" y="4748"/>
                </a:lnTo>
                <a:lnTo>
                  <a:pt x="10782" y="4754"/>
                </a:lnTo>
                <a:lnTo>
                  <a:pt x="10780" y="4758"/>
                </a:lnTo>
                <a:lnTo>
                  <a:pt x="10778" y="4760"/>
                </a:lnTo>
                <a:lnTo>
                  <a:pt x="10778" y="4762"/>
                </a:lnTo>
                <a:lnTo>
                  <a:pt x="10776" y="4768"/>
                </a:lnTo>
                <a:lnTo>
                  <a:pt x="10774" y="4772"/>
                </a:lnTo>
                <a:lnTo>
                  <a:pt x="10770" y="4772"/>
                </a:lnTo>
                <a:lnTo>
                  <a:pt x="10768" y="4772"/>
                </a:lnTo>
                <a:lnTo>
                  <a:pt x="10766" y="4770"/>
                </a:lnTo>
                <a:lnTo>
                  <a:pt x="10762" y="4772"/>
                </a:lnTo>
                <a:lnTo>
                  <a:pt x="10756" y="4780"/>
                </a:lnTo>
                <a:lnTo>
                  <a:pt x="10756" y="4782"/>
                </a:lnTo>
                <a:lnTo>
                  <a:pt x="10758" y="4782"/>
                </a:lnTo>
                <a:lnTo>
                  <a:pt x="10762" y="4786"/>
                </a:lnTo>
                <a:lnTo>
                  <a:pt x="10764" y="4790"/>
                </a:lnTo>
                <a:lnTo>
                  <a:pt x="10764" y="4794"/>
                </a:lnTo>
                <a:lnTo>
                  <a:pt x="10760" y="4798"/>
                </a:lnTo>
                <a:lnTo>
                  <a:pt x="10756" y="4800"/>
                </a:lnTo>
                <a:lnTo>
                  <a:pt x="10754" y="4800"/>
                </a:lnTo>
                <a:lnTo>
                  <a:pt x="10750" y="4800"/>
                </a:lnTo>
                <a:lnTo>
                  <a:pt x="10746" y="4804"/>
                </a:lnTo>
                <a:lnTo>
                  <a:pt x="10742" y="4806"/>
                </a:lnTo>
                <a:lnTo>
                  <a:pt x="10742" y="4802"/>
                </a:lnTo>
                <a:lnTo>
                  <a:pt x="10744" y="4796"/>
                </a:lnTo>
                <a:lnTo>
                  <a:pt x="10744" y="4794"/>
                </a:lnTo>
                <a:lnTo>
                  <a:pt x="10742" y="4794"/>
                </a:lnTo>
                <a:lnTo>
                  <a:pt x="10738" y="4796"/>
                </a:lnTo>
                <a:lnTo>
                  <a:pt x="10732" y="4802"/>
                </a:lnTo>
                <a:lnTo>
                  <a:pt x="10724" y="4808"/>
                </a:lnTo>
                <a:lnTo>
                  <a:pt x="10716" y="4814"/>
                </a:lnTo>
                <a:lnTo>
                  <a:pt x="10710" y="4816"/>
                </a:lnTo>
                <a:lnTo>
                  <a:pt x="10704" y="4818"/>
                </a:lnTo>
                <a:lnTo>
                  <a:pt x="10702" y="4816"/>
                </a:lnTo>
                <a:lnTo>
                  <a:pt x="10700" y="4818"/>
                </a:lnTo>
                <a:lnTo>
                  <a:pt x="10700" y="4828"/>
                </a:lnTo>
                <a:lnTo>
                  <a:pt x="10698" y="4834"/>
                </a:lnTo>
                <a:lnTo>
                  <a:pt x="10696" y="4840"/>
                </a:lnTo>
                <a:lnTo>
                  <a:pt x="10686" y="4850"/>
                </a:lnTo>
                <a:lnTo>
                  <a:pt x="10674" y="4864"/>
                </a:lnTo>
                <a:lnTo>
                  <a:pt x="10670" y="4872"/>
                </a:lnTo>
                <a:lnTo>
                  <a:pt x="10666" y="4882"/>
                </a:lnTo>
                <a:lnTo>
                  <a:pt x="10662" y="4888"/>
                </a:lnTo>
                <a:lnTo>
                  <a:pt x="10654" y="4892"/>
                </a:lnTo>
                <a:lnTo>
                  <a:pt x="10634" y="4896"/>
                </a:lnTo>
                <a:lnTo>
                  <a:pt x="10612" y="4900"/>
                </a:lnTo>
                <a:lnTo>
                  <a:pt x="10604" y="4902"/>
                </a:lnTo>
                <a:lnTo>
                  <a:pt x="10600" y="4906"/>
                </a:lnTo>
                <a:lnTo>
                  <a:pt x="10598" y="4910"/>
                </a:lnTo>
                <a:lnTo>
                  <a:pt x="10598" y="4914"/>
                </a:lnTo>
                <a:lnTo>
                  <a:pt x="10598" y="4922"/>
                </a:lnTo>
                <a:lnTo>
                  <a:pt x="10598" y="4928"/>
                </a:lnTo>
                <a:lnTo>
                  <a:pt x="10596" y="4928"/>
                </a:lnTo>
                <a:lnTo>
                  <a:pt x="10592" y="4926"/>
                </a:lnTo>
                <a:lnTo>
                  <a:pt x="10590" y="4924"/>
                </a:lnTo>
                <a:lnTo>
                  <a:pt x="10588" y="4924"/>
                </a:lnTo>
                <a:lnTo>
                  <a:pt x="10586" y="4928"/>
                </a:lnTo>
                <a:lnTo>
                  <a:pt x="10586" y="4932"/>
                </a:lnTo>
                <a:lnTo>
                  <a:pt x="10588" y="4936"/>
                </a:lnTo>
                <a:lnTo>
                  <a:pt x="10590" y="4938"/>
                </a:lnTo>
                <a:lnTo>
                  <a:pt x="10590" y="4940"/>
                </a:lnTo>
                <a:lnTo>
                  <a:pt x="10588" y="4942"/>
                </a:lnTo>
                <a:lnTo>
                  <a:pt x="10586" y="4948"/>
                </a:lnTo>
                <a:lnTo>
                  <a:pt x="10584" y="4956"/>
                </a:lnTo>
                <a:lnTo>
                  <a:pt x="10582" y="4960"/>
                </a:lnTo>
                <a:lnTo>
                  <a:pt x="10580" y="4962"/>
                </a:lnTo>
                <a:lnTo>
                  <a:pt x="10584" y="4968"/>
                </a:lnTo>
                <a:lnTo>
                  <a:pt x="10586" y="4972"/>
                </a:lnTo>
                <a:lnTo>
                  <a:pt x="10586" y="4974"/>
                </a:lnTo>
                <a:lnTo>
                  <a:pt x="10578" y="4968"/>
                </a:lnTo>
                <a:lnTo>
                  <a:pt x="10572" y="4966"/>
                </a:lnTo>
                <a:lnTo>
                  <a:pt x="10566" y="4964"/>
                </a:lnTo>
                <a:lnTo>
                  <a:pt x="10562" y="4964"/>
                </a:lnTo>
                <a:lnTo>
                  <a:pt x="10560" y="4962"/>
                </a:lnTo>
                <a:lnTo>
                  <a:pt x="10560" y="4960"/>
                </a:lnTo>
                <a:lnTo>
                  <a:pt x="10562" y="4956"/>
                </a:lnTo>
                <a:lnTo>
                  <a:pt x="10560" y="4956"/>
                </a:lnTo>
                <a:lnTo>
                  <a:pt x="10558" y="4956"/>
                </a:lnTo>
                <a:lnTo>
                  <a:pt x="10554" y="4954"/>
                </a:lnTo>
                <a:lnTo>
                  <a:pt x="10552" y="4952"/>
                </a:lnTo>
                <a:lnTo>
                  <a:pt x="10552" y="4954"/>
                </a:lnTo>
                <a:lnTo>
                  <a:pt x="10550" y="4956"/>
                </a:lnTo>
                <a:lnTo>
                  <a:pt x="10546" y="4958"/>
                </a:lnTo>
                <a:lnTo>
                  <a:pt x="10540" y="4958"/>
                </a:lnTo>
                <a:lnTo>
                  <a:pt x="10534" y="4954"/>
                </a:lnTo>
                <a:lnTo>
                  <a:pt x="10528" y="4950"/>
                </a:lnTo>
                <a:lnTo>
                  <a:pt x="10526" y="4942"/>
                </a:lnTo>
                <a:lnTo>
                  <a:pt x="10520" y="4942"/>
                </a:lnTo>
                <a:lnTo>
                  <a:pt x="10516" y="4944"/>
                </a:lnTo>
                <a:lnTo>
                  <a:pt x="10512" y="4950"/>
                </a:lnTo>
                <a:lnTo>
                  <a:pt x="10508" y="4958"/>
                </a:lnTo>
                <a:lnTo>
                  <a:pt x="10506" y="4964"/>
                </a:lnTo>
                <a:close/>
                <a:moveTo>
                  <a:pt x="12348" y="4304"/>
                </a:moveTo>
                <a:lnTo>
                  <a:pt x="12348" y="4304"/>
                </a:lnTo>
                <a:lnTo>
                  <a:pt x="12352" y="4306"/>
                </a:lnTo>
                <a:lnTo>
                  <a:pt x="12354" y="4306"/>
                </a:lnTo>
                <a:lnTo>
                  <a:pt x="12358" y="4302"/>
                </a:lnTo>
                <a:lnTo>
                  <a:pt x="12362" y="4296"/>
                </a:lnTo>
                <a:lnTo>
                  <a:pt x="12366" y="4294"/>
                </a:lnTo>
                <a:lnTo>
                  <a:pt x="12368" y="4292"/>
                </a:lnTo>
                <a:lnTo>
                  <a:pt x="12370" y="4290"/>
                </a:lnTo>
                <a:lnTo>
                  <a:pt x="12372" y="4282"/>
                </a:lnTo>
                <a:lnTo>
                  <a:pt x="12376" y="4274"/>
                </a:lnTo>
                <a:lnTo>
                  <a:pt x="12376" y="4272"/>
                </a:lnTo>
                <a:lnTo>
                  <a:pt x="12374" y="4270"/>
                </a:lnTo>
                <a:lnTo>
                  <a:pt x="12370" y="4270"/>
                </a:lnTo>
                <a:lnTo>
                  <a:pt x="12370" y="4268"/>
                </a:lnTo>
                <a:lnTo>
                  <a:pt x="12368" y="4266"/>
                </a:lnTo>
                <a:lnTo>
                  <a:pt x="12366" y="4264"/>
                </a:lnTo>
                <a:lnTo>
                  <a:pt x="12362" y="4264"/>
                </a:lnTo>
                <a:lnTo>
                  <a:pt x="12358" y="4264"/>
                </a:lnTo>
                <a:lnTo>
                  <a:pt x="12348" y="4268"/>
                </a:lnTo>
                <a:lnTo>
                  <a:pt x="12338" y="4276"/>
                </a:lnTo>
                <a:lnTo>
                  <a:pt x="12336" y="4280"/>
                </a:lnTo>
                <a:lnTo>
                  <a:pt x="12336" y="4282"/>
                </a:lnTo>
                <a:lnTo>
                  <a:pt x="12334" y="4288"/>
                </a:lnTo>
                <a:lnTo>
                  <a:pt x="12332" y="4294"/>
                </a:lnTo>
                <a:lnTo>
                  <a:pt x="12328" y="4298"/>
                </a:lnTo>
                <a:lnTo>
                  <a:pt x="12326" y="4304"/>
                </a:lnTo>
                <a:lnTo>
                  <a:pt x="12328" y="4306"/>
                </a:lnTo>
                <a:lnTo>
                  <a:pt x="12332" y="4304"/>
                </a:lnTo>
                <a:lnTo>
                  <a:pt x="12338" y="4302"/>
                </a:lnTo>
                <a:lnTo>
                  <a:pt x="12348" y="4304"/>
                </a:lnTo>
                <a:close/>
                <a:moveTo>
                  <a:pt x="10758" y="5378"/>
                </a:moveTo>
                <a:lnTo>
                  <a:pt x="10758" y="5378"/>
                </a:lnTo>
                <a:lnTo>
                  <a:pt x="10760" y="5376"/>
                </a:lnTo>
                <a:lnTo>
                  <a:pt x="10762" y="5378"/>
                </a:lnTo>
                <a:lnTo>
                  <a:pt x="10764" y="5378"/>
                </a:lnTo>
                <a:lnTo>
                  <a:pt x="10766" y="5376"/>
                </a:lnTo>
                <a:lnTo>
                  <a:pt x="10766" y="5374"/>
                </a:lnTo>
                <a:lnTo>
                  <a:pt x="10764" y="5372"/>
                </a:lnTo>
                <a:lnTo>
                  <a:pt x="10760" y="5372"/>
                </a:lnTo>
                <a:lnTo>
                  <a:pt x="10754" y="5372"/>
                </a:lnTo>
                <a:lnTo>
                  <a:pt x="10752" y="5374"/>
                </a:lnTo>
                <a:lnTo>
                  <a:pt x="10752" y="5376"/>
                </a:lnTo>
                <a:lnTo>
                  <a:pt x="10754" y="5378"/>
                </a:lnTo>
                <a:lnTo>
                  <a:pt x="10758" y="5378"/>
                </a:lnTo>
                <a:close/>
                <a:moveTo>
                  <a:pt x="10962" y="5352"/>
                </a:moveTo>
                <a:lnTo>
                  <a:pt x="10962" y="5352"/>
                </a:lnTo>
                <a:lnTo>
                  <a:pt x="10964" y="5354"/>
                </a:lnTo>
                <a:lnTo>
                  <a:pt x="10966" y="5344"/>
                </a:lnTo>
                <a:lnTo>
                  <a:pt x="10966" y="5332"/>
                </a:lnTo>
                <a:lnTo>
                  <a:pt x="10964" y="5322"/>
                </a:lnTo>
                <a:lnTo>
                  <a:pt x="10962" y="5322"/>
                </a:lnTo>
                <a:lnTo>
                  <a:pt x="10962" y="5330"/>
                </a:lnTo>
                <a:lnTo>
                  <a:pt x="10960" y="5340"/>
                </a:lnTo>
                <a:lnTo>
                  <a:pt x="10962" y="5352"/>
                </a:lnTo>
                <a:close/>
                <a:moveTo>
                  <a:pt x="11064" y="5452"/>
                </a:moveTo>
                <a:lnTo>
                  <a:pt x="11064" y="5452"/>
                </a:lnTo>
                <a:lnTo>
                  <a:pt x="11060" y="5454"/>
                </a:lnTo>
                <a:lnTo>
                  <a:pt x="11060" y="5456"/>
                </a:lnTo>
                <a:lnTo>
                  <a:pt x="11064" y="5456"/>
                </a:lnTo>
                <a:lnTo>
                  <a:pt x="11068" y="5454"/>
                </a:lnTo>
                <a:lnTo>
                  <a:pt x="11070" y="5452"/>
                </a:lnTo>
                <a:lnTo>
                  <a:pt x="11070" y="5450"/>
                </a:lnTo>
                <a:lnTo>
                  <a:pt x="11064" y="5452"/>
                </a:lnTo>
                <a:close/>
                <a:moveTo>
                  <a:pt x="11078" y="5444"/>
                </a:moveTo>
                <a:lnTo>
                  <a:pt x="11078" y="5444"/>
                </a:lnTo>
                <a:lnTo>
                  <a:pt x="11076" y="5440"/>
                </a:lnTo>
                <a:lnTo>
                  <a:pt x="11074" y="5440"/>
                </a:lnTo>
                <a:lnTo>
                  <a:pt x="11070" y="5440"/>
                </a:lnTo>
                <a:lnTo>
                  <a:pt x="11068" y="5444"/>
                </a:lnTo>
                <a:lnTo>
                  <a:pt x="11066" y="5446"/>
                </a:lnTo>
                <a:lnTo>
                  <a:pt x="11066" y="5448"/>
                </a:lnTo>
                <a:lnTo>
                  <a:pt x="11072" y="5448"/>
                </a:lnTo>
                <a:lnTo>
                  <a:pt x="11076" y="5448"/>
                </a:lnTo>
                <a:lnTo>
                  <a:pt x="11078" y="5444"/>
                </a:lnTo>
                <a:close/>
                <a:moveTo>
                  <a:pt x="11112" y="5442"/>
                </a:moveTo>
                <a:lnTo>
                  <a:pt x="11112" y="5442"/>
                </a:lnTo>
                <a:lnTo>
                  <a:pt x="11108" y="5446"/>
                </a:lnTo>
                <a:lnTo>
                  <a:pt x="11106" y="5444"/>
                </a:lnTo>
                <a:lnTo>
                  <a:pt x="11104" y="5444"/>
                </a:lnTo>
                <a:lnTo>
                  <a:pt x="11102" y="5446"/>
                </a:lnTo>
                <a:lnTo>
                  <a:pt x="11102" y="5450"/>
                </a:lnTo>
                <a:lnTo>
                  <a:pt x="11106" y="5454"/>
                </a:lnTo>
                <a:lnTo>
                  <a:pt x="11108" y="5454"/>
                </a:lnTo>
                <a:lnTo>
                  <a:pt x="11110" y="5454"/>
                </a:lnTo>
                <a:lnTo>
                  <a:pt x="11112" y="5452"/>
                </a:lnTo>
                <a:lnTo>
                  <a:pt x="11116" y="5444"/>
                </a:lnTo>
                <a:lnTo>
                  <a:pt x="11116" y="5440"/>
                </a:lnTo>
                <a:lnTo>
                  <a:pt x="11116" y="5438"/>
                </a:lnTo>
                <a:lnTo>
                  <a:pt x="11112" y="5442"/>
                </a:lnTo>
                <a:close/>
                <a:moveTo>
                  <a:pt x="11080" y="5560"/>
                </a:moveTo>
                <a:lnTo>
                  <a:pt x="11080" y="5560"/>
                </a:lnTo>
                <a:lnTo>
                  <a:pt x="11082" y="5556"/>
                </a:lnTo>
                <a:lnTo>
                  <a:pt x="11082" y="5552"/>
                </a:lnTo>
                <a:lnTo>
                  <a:pt x="11080" y="5550"/>
                </a:lnTo>
                <a:lnTo>
                  <a:pt x="11078" y="5550"/>
                </a:lnTo>
                <a:lnTo>
                  <a:pt x="11076" y="5550"/>
                </a:lnTo>
                <a:lnTo>
                  <a:pt x="11074" y="5554"/>
                </a:lnTo>
                <a:lnTo>
                  <a:pt x="11068" y="5560"/>
                </a:lnTo>
                <a:lnTo>
                  <a:pt x="11062" y="5562"/>
                </a:lnTo>
                <a:lnTo>
                  <a:pt x="11058" y="5564"/>
                </a:lnTo>
                <a:lnTo>
                  <a:pt x="11056" y="5570"/>
                </a:lnTo>
                <a:lnTo>
                  <a:pt x="11056" y="5572"/>
                </a:lnTo>
                <a:lnTo>
                  <a:pt x="11058" y="5572"/>
                </a:lnTo>
                <a:lnTo>
                  <a:pt x="11066" y="5570"/>
                </a:lnTo>
                <a:lnTo>
                  <a:pt x="11080" y="5560"/>
                </a:lnTo>
                <a:close/>
                <a:moveTo>
                  <a:pt x="11070" y="5096"/>
                </a:moveTo>
                <a:lnTo>
                  <a:pt x="11070" y="5096"/>
                </a:lnTo>
                <a:lnTo>
                  <a:pt x="11064" y="5096"/>
                </a:lnTo>
                <a:lnTo>
                  <a:pt x="11060" y="5098"/>
                </a:lnTo>
                <a:lnTo>
                  <a:pt x="11058" y="5106"/>
                </a:lnTo>
                <a:lnTo>
                  <a:pt x="11060" y="5116"/>
                </a:lnTo>
                <a:lnTo>
                  <a:pt x="11062" y="5114"/>
                </a:lnTo>
                <a:lnTo>
                  <a:pt x="11068" y="5108"/>
                </a:lnTo>
                <a:lnTo>
                  <a:pt x="11072" y="5100"/>
                </a:lnTo>
                <a:lnTo>
                  <a:pt x="11072" y="5096"/>
                </a:lnTo>
                <a:lnTo>
                  <a:pt x="11070" y="5096"/>
                </a:lnTo>
                <a:close/>
                <a:moveTo>
                  <a:pt x="11084" y="5112"/>
                </a:moveTo>
                <a:lnTo>
                  <a:pt x="11084" y="5112"/>
                </a:lnTo>
                <a:lnTo>
                  <a:pt x="11086" y="5108"/>
                </a:lnTo>
                <a:lnTo>
                  <a:pt x="11088" y="5104"/>
                </a:lnTo>
                <a:lnTo>
                  <a:pt x="11086" y="5100"/>
                </a:lnTo>
                <a:lnTo>
                  <a:pt x="11080" y="5100"/>
                </a:lnTo>
                <a:lnTo>
                  <a:pt x="11078" y="5102"/>
                </a:lnTo>
                <a:lnTo>
                  <a:pt x="11078" y="5104"/>
                </a:lnTo>
                <a:lnTo>
                  <a:pt x="11078" y="5108"/>
                </a:lnTo>
                <a:lnTo>
                  <a:pt x="11080" y="5112"/>
                </a:lnTo>
                <a:lnTo>
                  <a:pt x="11082" y="5112"/>
                </a:lnTo>
                <a:lnTo>
                  <a:pt x="11084" y="5112"/>
                </a:lnTo>
                <a:close/>
                <a:moveTo>
                  <a:pt x="10794" y="5226"/>
                </a:moveTo>
                <a:lnTo>
                  <a:pt x="10794" y="5226"/>
                </a:lnTo>
                <a:lnTo>
                  <a:pt x="10796" y="5216"/>
                </a:lnTo>
                <a:lnTo>
                  <a:pt x="10794" y="5206"/>
                </a:lnTo>
                <a:lnTo>
                  <a:pt x="10792" y="5200"/>
                </a:lnTo>
                <a:lnTo>
                  <a:pt x="10790" y="5200"/>
                </a:lnTo>
                <a:lnTo>
                  <a:pt x="10788" y="5202"/>
                </a:lnTo>
                <a:lnTo>
                  <a:pt x="10786" y="5210"/>
                </a:lnTo>
                <a:lnTo>
                  <a:pt x="10786" y="5216"/>
                </a:lnTo>
                <a:lnTo>
                  <a:pt x="10786" y="5224"/>
                </a:lnTo>
                <a:lnTo>
                  <a:pt x="10784" y="5236"/>
                </a:lnTo>
                <a:lnTo>
                  <a:pt x="10784" y="5238"/>
                </a:lnTo>
                <a:lnTo>
                  <a:pt x="10788" y="5238"/>
                </a:lnTo>
                <a:lnTo>
                  <a:pt x="10790" y="5234"/>
                </a:lnTo>
                <a:lnTo>
                  <a:pt x="10794" y="5226"/>
                </a:lnTo>
                <a:close/>
                <a:moveTo>
                  <a:pt x="10466" y="4862"/>
                </a:moveTo>
                <a:lnTo>
                  <a:pt x="10466" y="4862"/>
                </a:lnTo>
                <a:lnTo>
                  <a:pt x="10470" y="4862"/>
                </a:lnTo>
                <a:lnTo>
                  <a:pt x="10472" y="4860"/>
                </a:lnTo>
                <a:lnTo>
                  <a:pt x="10474" y="4850"/>
                </a:lnTo>
                <a:lnTo>
                  <a:pt x="10472" y="4840"/>
                </a:lnTo>
                <a:lnTo>
                  <a:pt x="10470" y="4834"/>
                </a:lnTo>
                <a:lnTo>
                  <a:pt x="10466" y="4834"/>
                </a:lnTo>
                <a:lnTo>
                  <a:pt x="10462" y="4840"/>
                </a:lnTo>
                <a:lnTo>
                  <a:pt x="10460" y="4846"/>
                </a:lnTo>
                <a:lnTo>
                  <a:pt x="10460" y="4848"/>
                </a:lnTo>
                <a:lnTo>
                  <a:pt x="10462" y="4852"/>
                </a:lnTo>
                <a:lnTo>
                  <a:pt x="10466" y="4854"/>
                </a:lnTo>
                <a:lnTo>
                  <a:pt x="10464" y="4858"/>
                </a:lnTo>
                <a:lnTo>
                  <a:pt x="10462" y="4860"/>
                </a:lnTo>
                <a:lnTo>
                  <a:pt x="10466" y="4862"/>
                </a:lnTo>
                <a:close/>
                <a:moveTo>
                  <a:pt x="10118" y="5140"/>
                </a:moveTo>
                <a:lnTo>
                  <a:pt x="10118" y="5140"/>
                </a:lnTo>
                <a:lnTo>
                  <a:pt x="10118" y="5144"/>
                </a:lnTo>
                <a:lnTo>
                  <a:pt x="10118" y="5146"/>
                </a:lnTo>
                <a:lnTo>
                  <a:pt x="10122" y="5152"/>
                </a:lnTo>
                <a:lnTo>
                  <a:pt x="10128" y="5156"/>
                </a:lnTo>
                <a:lnTo>
                  <a:pt x="10130" y="5156"/>
                </a:lnTo>
                <a:lnTo>
                  <a:pt x="10132" y="5154"/>
                </a:lnTo>
                <a:lnTo>
                  <a:pt x="10132" y="5152"/>
                </a:lnTo>
                <a:lnTo>
                  <a:pt x="10132" y="5148"/>
                </a:lnTo>
                <a:lnTo>
                  <a:pt x="10130" y="5142"/>
                </a:lnTo>
                <a:lnTo>
                  <a:pt x="10124" y="5138"/>
                </a:lnTo>
                <a:lnTo>
                  <a:pt x="10122" y="5140"/>
                </a:lnTo>
                <a:lnTo>
                  <a:pt x="10118" y="5140"/>
                </a:lnTo>
                <a:close/>
                <a:moveTo>
                  <a:pt x="10136" y="5164"/>
                </a:moveTo>
                <a:lnTo>
                  <a:pt x="10136" y="5164"/>
                </a:lnTo>
                <a:lnTo>
                  <a:pt x="10134" y="5168"/>
                </a:lnTo>
                <a:lnTo>
                  <a:pt x="10134" y="5172"/>
                </a:lnTo>
                <a:lnTo>
                  <a:pt x="10136" y="5176"/>
                </a:lnTo>
                <a:lnTo>
                  <a:pt x="10140" y="5176"/>
                </a:lnTo>
                <a:lnTo>
                  <a:pt x="10142" y="5178"/>
                </a:lnTo>
                <a:lnTo>
                  <a:pt x="10144" y="5180"/>
                </a:lnTo>
                <a:lnTo>
                  <a:pt x="10148" y="5188"/>
                </a:lnTo>
                <a:lnTo>
                  <a:pt x="10150" y="5196"/>
                </a:lnTo>
                <a:lnTo>
                  <a:pt x="10152" y="5196"/>
                </a:lnTo>
                <a:lnTo>
                  <a:pt x="10154" y="5194"/>
                </a:lnTo>
                <a:lnTo>
                  <a:pt x="10154" y="5190"/>
                </a:lnTo>
                <a:lnTo>
                  <a:pt x="10154" y="5184"/>
                </a:lnTo>
                <a:lnTo>
                  <a:pt x="10148" y="5172"/>
                </a:lnTo>
                <a:lnTo>
                  <a:pt x="10142" y="5164"/>
                </a:lnTo>
                <a:lnTo>
                  <a:pt x="10138" y="5162"/>
                </a:lnTo>
                <a:lnTo>
                  <a:pt x="10136" y="5164"/>
                </a:lnTo>
                <a:close/>
                <a:moveTo>
                  <a:pt x="10316" y="5070"/>
                </a:moveTo>
                <a:lnTo>
                  <a:pt x="10316" y="5070"/>
                </a:lnTo>
                <a:lnTo>
                  <a:pt x="10320" y="5066"/>
                </a:lnTo>
                <a:lnTo>
                  <a:pt x="10322" y="5062"/>
                </a:lnTo>
                <a:lnTo>
                  <a:pt x="10322" y="5058"/>
                </a:lnTo>
                <a:lnTo>
                  <a:pt x="10320" y="5056"/>
                </a:lnTo>
                <a:lnTo>
                  <a:pt x="10318" y="5056"/>
                </a:lnTo>
                <a:lnTo>
                  <a:pt x="10314" y="5056"/>
                </a:lnTo>
                <a:lnTo>
                  <a:pt x="10312" y="5058"/>
                </a:lnTo>
                <a:lnTo>
                  <a:pt x="10308" y="5066"/>
                </a:lnTo>
                <a:lnTo>
                  <a:pt x="10308" y="5068"/>
                </a:lnTo>
                <a:lnTo>
                  <a:pt x="10310" y="5070"/>
                </a:lnTo>
                <a:lnTo>
                  <a:pt x="10312" y="5072"/>
                </a:lnTo>
                <a:lnTo>
                  <a:pt x="10316" y="5070"/>
                </a:lnTo>
                <a:close/>
                <a:moveTo>
                  <a:pt x="10338" y="5052"/>
                </a:moveTo>
                <a:lnTo>
                  <a:pt x="10338" y="5052"/>
                </a:lnTo>
                <a:lnTo>
                  <a:pt x="10332" y="5048"/>
                </a:lnTo>
                <a:lnTo>
                  <a:pt x="10322" y="5038"/>
                </a:lnTo>
                <a:lnTo>
                  <a:pt x="10318" y="5036"/>
                </a:lnTo>
                <a:lnTo>
                  <a:pt x="10316" y="5036"/>
                </a:lnTo>
                <a:lnTo>
                  <a:pt x="10318" y="5046"/>
                </a:lnTo>
                <a:lnTo>
                  <a:pt x="10318" y="5048"/>
                </a:lnTo>
                <a:lnTo>
                  <a:pt x="10320" y="5050"/>
                </a:lnTo>
                <a:lnTo>
                  <a:pt x="10328" y="5052"/>
                </a:lnTo>
                <a:lnTo>
                  <a:pt x="10334" y="5054"/>
                </a:lnTo>
                <a:lnTo>
                  <a:pt x="10338" y="5052"/>
                </a:lnTo>
                <a:close/>
                <a:moveTo>
                  <a:pt x="10204" y="4934"/>
                </a:moveTo>
                <a:lnTo>
                  <a:pt x="10204" y="4934"/>
                </a:lnTo>
                <a:lnTo>
                  <a:pt x="10202" y="4934"/>
                </a:lnTo>
                <a:lnTo>
                  <a:pt x="10198" y="4936"/>
                </a:lnTo>
                <a:lnTo>
                  <a:pt x="10196" y="4940"/>
                </a:lnTo>
                <a:lnTo>
                  <a:pt x="10194" y="4946"/>
                </a:lnTo>
                <a:lnTo>
                  <a:pt x="10196" y="4948"/>
                </a:lnTo>
                <a:lnTo>
                  <a:pt x="10198" y="4950"/>
                </a:lnTo>
                <a:lnTo>
                  <a:pt x="10200" y="4952"/>
                </a:lnTo>
                <a:lnTo>
                  <a:pt x="10202" y="4950"/>
                </a:lnTo>
                <a:lnTo>
                  <a:pt x="10206" y="4946"/>
                </a:lnTo>
                <a:lnTo>
                  <a:pt x="10208" y="4938"/>
                </a:lnTo>
                <a:lnTo>
                  <a:pt x="10206" y="4936"/>
                </a:lnTo>
                <a:lnTo>
                  <a:pt x="10204" y="4934"/>
                </a:lnTo>
                <a:close/>
                <a:moveTo>
                  <a:pt x="10274" y="4996"/>
                </a:moveTo>
                <a:lnTo>
                  <a:pt x="10274" y="4996"/>
                </a:lnTo>
                <a:lnTo>
                  <a:pt x="10272" y="4998"/>
                </a:lnTo>
                <a:lnTo>
                  <a:pt x="10272" y="5002"/>
                </a:lnTo>
                <a:lnTo>
                  <a:pt x="10274" y="5004"/>
                </a:lnTo>
                <a:lnTo>
                  <a:pt x="10278" y="5006"/>
                </a:lnTo>
                <a:lnTo>
                  <a:pt x="10280" y="5004"/>
                </a:lnTo>
                <a:lnTo>
                  <a:pt x="10280" y="5000"/>
                </a:lnTo>
                <a:lnTo>
                  <a:pt x="10276" y="4998"/>
                </a:lnTo>
                <a:lnTo>
                  <a:pt x="10274" y="4996"/>
                </a:lnTo>
                <a:close/>
                <a:moveTo>
                  <a:pt x="10218" y="4960"/>
                </a:moveTo>
                <a:lnTo>
                  <a:pt x="10218" y="4960"/>
                </a:lnTo>
                <a:lnTo>
                  <a:pt x="10220" y="4962"/>
                </a:lnTo>
                <a:lnTo>
                  <a:pt x="10222" y="4964"/>
                </a:lnTo>
                <a:lnTo>
                  <a:pt x="10230" y="4970"/>
                </a:lnTo>
                <a:lnTo>
                  <a:pt x="10236" y="4974"/>
                </a:lnTo>
                <a:lnTo>
                  <a:pt x="10238" y="4972"/>
                </a:lnTo>
                <a:lnTo>
                  <a:pt x="10238" y="4970"/>
                </a:lnTo>
                <a:lnTo>
                  <a:pt x="10238" y="4966"/>
                </a:lnTo>
                <a:lnTo>
                  <a:pt x="10236" y="4964"/>
                </a:lnTo>
                <a:lnTo>
                  <a:pt x="10228" y="4960"/>
                </a:lnTo>
                <a:lnTo>
                  <a:pt x="10222" y="4958"/>
                </a:lnTo>
                <a:lnTo>
                  <a:pt x="10220" y="4958"/>
                </a:lnTo>
                <a:lnTo>
                  <a:pt x="10218" y="4960"/>
                </a:lnTo>
                <a:close/>
                <a:moveTo>
                  <a:pt x="10232" y="4974"/>
                </a:moveTo>
                <a:lnTo>
                  <a:pt x="10232" y="4974"/>
                </a:lnTo>
                <a:lnTo>
                  <a:pt x="10230" y="4972"/>
                </a:lnTo>
                <a:lnTo>
                  <a:pt x="10228" y="4972"/>
                </a:lnTo>
                <a:lnTo>
                  <a:pt x="10226" y="4974"/>
                </a:lnTo>
                <a:lnTo>
                  <a:pt x="10226" y="4976"/>
                </a:lnTo>
                <a:lnTo>
                  <a:pt x="10230" y="4984"/>
                </a:lnTo>
                <a:lnTo>
                  <a:pt x="10232" y="4990"/>
                </a:lnTo>
                <a:lnTo>
                  <a:pt x="10234" y="4992"/>
                </a:lnTo>
                <a:lnTo>
                  <a:pt x="10236" y="4992"/>
                </a:lnTo>
                <a:lnTo>
                  <a:pt x="10236" y="4986"/>
                </a:lnTo>
                <a:lnTo>
                  <a:pt x="10236" y="4980"/>
                </a:lnTo>
                <a:lnTo>
                  <a:pt x="10234" y="4976"/>
                </a:lnTo>
                <a:lnTo>
                  <a:pt x="10232" y="4974"/>
                </a:lnTo>
                <a:close/>
                <a:moveTo>
                  <a:pt x="10242" y="4986"/>
                </a:moveTo>
                <a:lnTo>
                  <a:pt x="10242" y="4986"/>
                </a:lnTo>
                <a:lnTo>
                  <a:pt x="10240" y="4984"/>
                </a:lnTo>
                <a:lnTo>
                  <a:pt x="10238" y="4992"/>
                </a:lnTo>
                <a:lnTo>
                  <a:pt x="10236" y="4996"/>
                </a:lnTo>
                <a:lnTo>
                  <a:pt x="10238" y="4998"/>
                </a:lnTo>
                <a:lnTo>
                  <a:pt x="10240" y="5000"/>
                </a:lnTo>
                <a:lnTo>
                  <a:pt x="10246" y="5000"/>
                </a:lnTo>
                <a:lnTo>
                  <a:pt x="10254" y="5002"/>
                </a:lnTo>
                <a:lnTo>
                  <a:pt x="10258" y="5004"/>
                </a:lnTo>
                <a:lnTo>
                  <a:pt x="10262" y="5004"/>
                </a:lnTo>
                <a:lnTo>
                  <a:pt x="10262" y="5000"/>
                </a:lnTo>
                <a:lnTo>
                  <a:pt x="10260" y="4998"/>
                </a:lnTo>
                <a:lnTo>
                  <a:pt x="10258" y="4996"/>
                </a:lnTo>
                <a:lnTo>
                  <a:pt x="10252" y="4992"/>
                </a:lnTo>
                <a:lnTo>
                  <a:pt x="10246" y="4990"/>
                </a:lnTo>
                <a:lnTo>
                  <a:pt x="10242" y="4986"/>
                </a:lnTo>
                <a:close/>
                <a:moveTo>
                  <a:pt x="10264" y="4990"/>
                </a:moveTo>
                <a:lnTo>
                  <a:pt x="10264" y="4990"/>
                </a:lnTo>
                <a:lnTo>
                  <a:pt x="10260" y="4986"/>
                </a:lnTo>
                <a:lnTo>
                  <a:pt x="10254" y="4982"/>
                </a:lnTo>
                <a:lnTo>
                  <a:pt x="10248" y="4982"/>
                </a:lnTo>
                <a:lnTo>
                  <a:pt x="10246" y="4982"/>
                </a:lnTo>
                <a:lnTo>
                  <a:pt x="10246" y="4984"/>
                </a:lnTo>
                <a:lnTo>
                  <a:pt x="10246" y="4988"/>
                </a:lnTo>
                <a:lnTo>
                  <a:pt x="10252" y="4990"/>
                </a:lnTo>
                <a:lnTo>
                  <a:pt x="10260" y="4994"/>
                </a:lnTo>
                <a:lnTo>
                  <a:pt x="10262" y="4994"/>
                </a:lnTo>
                <a:lnTo>
                  <a:pt x="10264" y="4990"/>
                </a:lnTo>
                <a:close/>
                <a:moveTo>
                  <a:pt x="10266" y="5004"/>
                </a:moveTo>
                <a:lnTo>
                  <a:pt x="10266" y="5004"/>
                </a:lnTo>
                <a:lnTo>
                  <a:pt x="10264" y="5006"/>
                </a:lnTo>
                <a:lnTo>
                  <a:pt x="10264" y="5008"/>
                </a:lnTo>
                <a:lnTo>
                  <a:pt x="10264" y="5012"/>
                </a:lnTo>
                <a:lnTo>
                  <a:pt x="10268" y="5014"/>
                </a:lnTo>
                <a:lnTo>
                  <a:pt x="10270" y="5012"/>
                </a:lnTo>
                <a:lnTo>
                  <a:pt x="10270" y="5010"/>
                </a:lnTo>
                <a:lnTo>
                  <a:pt x="10268" y="5006"/>
                </a:lnTo>
                <a:lnTo>
                  <a:pt x="10266" y="5004"/>
                </a:lnTo>
                <a:close/>
                <a:moveTo>
                  <a:pt x="11334" y="5430"/>
                </a:moveTo>
                <a:lnTo>
                  <a:pt x="11334" y="5430"/>
                </a:lnTo>
                <a:lnTo>
                  <a:pt x="11336" y="5430"/>
                </a:lnTo>
                <a:lnTo>
                  <a:pt x="11338" y="5430"/>
                </a:lnTo>
                <a:lnTo>
                  <a:pt x="11340" y="5426"/>
                </a:lnTo>
                <a:lnTo>
                  <a:pt x="11340" y="5422"/>
                </a:lnTo>
                <a:lnTo>
                  <a:pt x="11336" y="5418"/>
                </a:lnTo>
                <a:lnTo>
                  <a:pt x="11332" y="5418"/>
                </a:lnTo>
                <a:lnTo>
                  <a:pt x="11330" y="5418"/>
                </a:lnTo>
                <a:lnTo>
                  <a:pt x="11328" y="5420"/>
                </a:lnTo>
                <a:lnTo>
                  <a:pt x="11330" y="5424"/>
                </a:lnTo>
                <a:lnTo>
                  <a:pt x="11334" y="5430"/>
                </a:lnTo>
                <a:close/>
                <a:moveTo>
                  <a:pt x="11454" y="5328"/>
                </a:moveTo>
                <a:lnTo>
                  <a:pt x="11454" y="5328"/>
                </a:lnTo>
                <a:lnTo>
                  <a:pt x="11456" y="5330"/>
                </a:lnTo>
                <a:lnTo>
                  <a:pt x="11458" y="5328"/>
                </a:lnTo>
                <a:lnTo>
                  <a:pt x="11460" y="5326"/>
                </a:lnTo>
                <a:lnTo>
                  <a:pt x="11460" y="5322"/>
                </a:lnTo>
                <a:lnTo>
                  <a:pt x="11458" y="5316"/>
                </a:lnTo>
                <a:lnTo>
                  <a:pt x="11454" y="5314"/>
                </a:lnTo>
                <a:lnTo>
                  <a:pt x="11452" y="5316"/>
                </a:lnTo>
                <a:lnTo>
                  <a:pt x="11454" y="5328"/>
                </a:lnTo>
                <a:close/>
                <a:moveTo>
                  <a:pt x="11464" y="5332"/>
                </a:moveTo>
                <a:lnTo>
                  <a:pt x="11464" y="5332"/>
                </a:lnTo>
                <a:lnTo>
                  <a:pt x="11470" y="5316"/>
                </a:lnTo>
                <a:lnTo>
                  <a:pt x="11476" y="5304"/>
                </a:lnTo>
                <a:lnTo>
                  <a:pt x="11476" y="5296"/>
                </a:lnTo>
                <a:lnTo>
                  <a:pt x="11476" y="5294"/>
                </a:lnTo>
                <a:lnTo>
                  <a:pt x="11474" y="5296"/>
                </a:lnTo>
                <a:lnTo>
                  <a:pt x="11468" y="5304"/>
                </a:lnTo>
                <a:lnTo>
                  <a:pt x="11464" y="5316"/>
                </a:lnTo>
                <a:lnTo>
                  <a:pt x="11464" y="5332"/>
                </a:lnTo>
                <a:close/>
                <a:moveTo>
                  <a:pt x="11260" y="5438"/>
                </a:moveTo>
                <a:lnTo>
                  <a:pt x="11260" y="5438"/>
                </a:lnTo>
                <a:lnTo>
                  <a:pt x="11264" y="5442"/>
                </a:lnTo>
                <a:lnTo>
                  <a:pt x="11268" y="5440"/>
                </a:lnTo>
                <a:lnTo>
                  <a:pt x="11268" y="5438"/>
                </a:lnTo>
                <a:lnTo>
                  <a:pt x="11266" y="5436"/>
                </a:lnTo>
                <a:lnTo>
                  <a:pt x="11262" y="5434"/>
                </a:lnTo>
                <a:lnTo>
                  <a:pt x="11258" y="5434"/>
                </a:lnTo>
                <a:lnTo>
                  <a:pt x="11258" y="5436"/>
                </a:lnTo>
                <a:lnTo>
                  <a:pt x="11260" y="5438"/>
                </a:lnTo>
                <a:close/>
                <a:moveTo>
                  <a:pt x="11524" y="5346"/>
                </a:moveTo>
                <a:lnTo>
                  <a:pt x="11524" y="5346"/>
                </a:lnTo>
                <a:lnTo>
                  <a:pt x="11518" y="5342"/>
                </a:lnTo>
                <a:lnTo>
                  <a:pt x="11516" y="5338"/>
                </a:lnTo>
                <a:lnTo>
                  <a:pt x="11516" y="5334"/>
                </a:lnTo>
                <a:lnTo>
                  <a:pt x="11514" y="5336"/>
                </a:lnTo>
                <a:lnTo>
                  <a:pt x="11514" y="5340"/>
                </a:lnTo>
                <a:lnTo>
                  <a:pt x="11516" y="5344"/>
                </a:lnTo>
                <a:lnTo>
                  <a:pt x="11522" y="5348"/>
                </a:lnTo>
                <a:lnTo>
                  <a:pt x="11528" y="5356"/>
                </a:lnTo>
                <a:lnTo>
                  <a:pt x="11530" y="5354"/>
                </a:lnTo>
                <a:lnTo>
                  <a:pt x="11528" y="5350"/>
                </a:lnTo>
                <a:lnTo>
                  <a:pt x="11524" y="5346"/>
                </a:lnTo>
                <a:close/>
                <a:moveTo>
                  <a:pt x="11702" y="5450"/>
                </a:moveTo>
                <a:lnTo>
                  <a:pt x="11702" y="5450"/>
                </a:lnTo>
                <a:lnTo>
                  <a:pt x="11706" y="5448"/>
                </a:lnTo>
                <a:lnTo>
                  <a:pt x="11706" y="5446"/>
                </a:lnTo>
                <a:lnTo>
                  <a:pt x="11704" y="5442"/>
                </a:lnTo>
                <a:lnTo>
                  <a:pt x="11702" y="5438"/>
                </a:lnTo>
                <a:lnTo>
                  <a:pt x="11702" y="5436"/>
                </a:lnTo>
                <a:lnTo>
                  <a:pt x="11700" y="5436"/>
                </a:lnTo>
                <a:lnTo>
                  <a:pt x="11698" y="5440"/>
                </a:lnTo>
                <a:lnTo>
                  <a:pt x="11694" y="5442"/>
                </a:lnTo>
                <a:lnTo>
                  <a:pt x="11694" y="5446"/>
                </a:lnTo>
                <a:lnTo>
                  <a:pt x="11696" y="5448"/>
                </a:lnTo>
                <a:lnTo>
                  <a:pt x="11702" y="5450"/>
                </a:lnTo>
                <a:close/>
                <a:moveTo>
                  <a:pt x="11672" y="5114"/>
                </a:moveTo>
                <a:lnTo>
                  <a:pt x="11672" y="5114"/>
                </a:lnTo>
                <a:lnTo>
                  <a:pt x="11666" y="5112"/>
                </a:lnTo>
                <a:lnTo>
                  <a:pt x="11658" y="5112"/>
                </a:lnTo>
                <a:lnTo>
                  <a:pt x="11652" y="5114"/>
                </a:lnTo>
                <a:lnTo>
                  <a:pt x="11646" y="5116"/>
                </a:lnTo>
                <a:lnTo>
                  <a:pt x="11642" y="5120"/>
                </a:lnTo>
                <a:lnTo>
                  <a:pt x="11638" y="5124"/>
                </a:lnTo>
                <a:lnTo>
                  <a:pt x="11636" y="5128"/>
                </a:lnTo>
                <a:lnTo>
                  <a:pt x="11636" y="5132"/>
                </a:lnTo>
                <a:lnTo>
                  <a:pt x="11636" y="5136"/>
                </a:lnTo>
                <a:lnTo>
                  <a:pt x="11634" y="5140"/>
                </a:lnTo>
                <a:lnTo>
                  <a:pt x="11626" y="5146"/>
                </a:lnTo>
                <a:lnTo>
                  <a:pt x="11618" y="5148"/>
                </a:lnTo>
                <a:lnTo>
                  <a:pt x="11612" y="5148"/>
                </a:lnTo>
                <a:lnTo>
                  <a:pt x="11610" y="5148"/>
                </a:lnTo>
                <a:lnTo>
                  <a:pt x="11608" y="5148"/>
                </a:lnTo>
                <a:lnTo>
                  <a:pt x="11604" y="5150"/>
                </a:lnTo>
                <a:lnTo>
                  <a:pt x="11598" y="5156"/>
                </a:lnTo>
                <a:lnTo>
                  <a:pt x="11584" y="5176"/>
                </a:lnTo>
                <a:lnTo>
                  <a:pt x="11576" y="5188"/>
                </a:lnTo>
                <a:lnTo>
                  <a:pt x="11568" y="5196"/>
                </a:lnTo>
                <a:lnTo>
                  <a:pt x="11560" y="5202"/>
                </a:lnTo>
                <a:lnTo>
                  <a:pt x="11556" y="5204"/>
                </a:lnTo>
                <a:lnTo>
                  <a:pt x="11552" y="5202"/>
                </a:lnTo>
                <a:lnTo>
                  <a:pt x="11546" y="5200"/>
                </a:lnTo>
                <a:lnTo>
                  <a:pt x="11542" y="5194"/>
                </a:lnTo>
                <a:lnTo>
                  <a:pt x="11540" y="5190"/>
                </a:lnTo>
                <a:lnTo>
                  <a:pt x="11538" y="5184"/>
                </a:lnTo>
                <a:lnTo>
                  <a:pt x="11534" y="5170"/>
                </a:lnTo>
                <a:lnTo>
                  <a:pt x="11532" y="5164"/>
                </a:lnTo>
                <a:lnTo>
                  <a:pt x="11530" y="5160"/>
                </a:lnTo>
                <a:lnTo>
                  <a:pt x="11526" y="5156"/>
                </a:lnTo>
                <a:lnTo>
                  <a:pt x="11524" y="5158"/>
                </a:lnTo>
                <a:lnTo>
                  <a:pt x="11524" y="5164"/>
                </a:lnTo>
                <a:lnTo>
                  <a:pt x="11522" y="5166"/>
                </a:lnTo>
                <a:lnTo>
                  <a:pt x="11516" y="5154"/>
                </a:lnTo>
                <a:lnTo>
                  <a:pt x="11514" y="5142"/>
                </a:lnTo>
                <a:lnTo>
                  <a:pt x="11512" y="5132"/>
                </a:lnTo>
                <a:lnTo>
                  <a:pt x="11514" y="5126"/>
                </a:lnTo>
                <a:lnTo>
                  <a:pt x="11514" y="5120"/>
                </a:lnTo>
                <a:lnTo>
                  <a:pt x="11518" y="5106"/>
                </a:lnTo>
                <a:lnTo>
                  <a:pt x="11516" y="5098"/>
                </a:lnTo>
                <a:lnTo>
                  <a:pt x="11514" y="5088"/>
                </a:lnTo>
                <a:lnTo>
                  <a:pt x="11512" y="5080"/>
                </a:lnTo>
                <a:lnTo>
                  <a:pt x="11508" y="5076"/>
                </a:lnTo>
                <a:lnTo>
                  <a:pt x="11504" y="5074"/>
                </a:lnTo>
                <a:lnTo>
                  <a:pt x="11502" y="5074"/>
                </a:lnTo>
                <a:lnTo>
                  <a:pt x="11496" y="5076"/>
                </a:lnTo>
                <a:lnTo>
                  <a:pt x="11490" y="5074"/>
                </a:lnTo>
                <a:lnTo>
                  <a:pt x="11480" y="5072"/>
                </a:lnTo>
                <a:lnTo>
                  <a:pt x="11468" y="5064"/>
                </a:lnTo>
                <a:lnTo>
                  <a:pt x="11456" y="5058"/>
                </a:lnTo>
                <a:lnTo>
                  <a:pt x="11448" y="5056"/>
                </a:lnTo>
                <a:lnTo>
                  <a:pt x="11440" y="5056"/>
                </a:lnTo>
                <a:lnTo>
                  <a:pt x="11434" y="5058"/>
                </a:lnTo>
                <a:lnTo>
                  <a:pt x="11426" y="5068"/>
                </a:lnTo>
                <a:lnTo>
                  <a:pt x="11422" y="5072"/>
                </a:lnTo>
                <a:lnTo>
                  <a:pt x="11420" y="5074"/>
                </a:lnTo>
                <a:lnTo>
                  <a:pt x="11410" y="5076"/>
                </a:lnTo>
                <a:lnTo>
                  <a:pt x="11404" y="5076"/>
                </a:lnTo>
                <a:lnTo>
                  <a:pt x="11398" y="5080"/>
                </a:lnTo>
                <a:lnTo>
                  <a:pt x="11396" y="5082"/>
                </a:lnTo>
                <a:lnTo>
                  <a:pt x="11396" y="5084"/>
                </a:lnTo>
                <a:lnTo>
                  <a:pt x="11396" y="5088"/>
                </a:lnTo>
                <a:lnTo>
                  <a:pt x="11394" y="5094"/>
                </a:lnTo>
                <a:lnTo>
                  <a:pt x="11388" y="5102"/>
                </a:lnTo>
                <a:lnTo>
                  <a:pt x="11386" y="5106"/>
                </a:lnTo>
                <a:lnTo>
                  <a:pt x="11386" y="5110"/>
                </a:lnTo>
                <a:lnTo>
                  <a:pt x="11390" y="5110"/>
                </a:lnTo>
                <a:lnTo>
                  <a:pt x="11398" y="5112"/>
                </a:lnTo>
                <a:lnTo>
                  <a:pt x="11408" y="5112"/>
                </a:lnTo>
                <a:lnTo>
                  <a:pt x="11412" y="5114"/>
                </a:lnTo>
                <a:lnTo>
                  <a:pt x="11416" y="5116"/>
                </a:lnTo>
                <a:lnTo>
                  <a:pt x="11422" y="5126"/>
                </a:lnTo>
                <a:lnTo>
                  <a:pt x="11430" y="5142"/>
                </a:lnTo>
                <a:lnTo>
                  <a:pt x="11432" y="5146"/>
                </a:lnTo>
                <a:lnTo>
                  <a:pt x="11436" y="5148"/>
                </a:lnTo>
                <a:lnTo>
                  <a:pt x="11444" y="5150"/>
                </a:lnTo>
                <a:lnTo>
                  <a:pt x="11456" y="5150"/>
                </a:lnTo>
                <a:lnTo>
                  <a:pt x="11468" y="5148"/>
                </a:lnTo>
                <a:lnTo>
                  <a:pt x="11480" y="5148"/>
                </a:lnTo>
                <a:lnTo>
                  <a:pt x="11490" y="5148"/>
                </a:lnTo>
                <a:lnTo>
                  <a:pt x="11498" y="5150"/>
                </a:lnTo>
                <a:lnTo>
                  <a:pt x="11500" y="5152"/>
                </a:lnTo>
                <a:lnTo>
                  <a:pt x="11500" y="5154"/>
                </a:lnTo>
                <a:lnTo>
                  <a:pt x="11500" y="5160"/>
                </a:lnTo>
                <a:lnTo>
                  <a:pt x="11496" y="5162"/>
                </a:lnTo>
                <a:lnTo>
                  <a:pt x="11492" y="5162"/>
                </a:lnTo>
                <a:lnTo>
                  <a:pt x="11486" y="5160"/>
                </a:lnTo>
                <a:lnTo>
                  <a:pt x="11480" y="5158"/>
                </a:lnTo>
                <a:lnTo>
                  <a:pt x="11474" y="5158"/>
                </a:lnTo>
                <a:lnTo>
                  <a:pt x="11468" y="5160"/>
                </a:lnTo>
                <a:lnTo>
                  <a:pt x="11466" y="5164"/>
                </a:lnTo>
                <a:lnTo>
                  <a:pt x="11462" y="5170"/>
                </a:lnTo>
                <a:lnTo>
                  <a:pt x="11456" y="5172"/>
                </a:lnTo>
                <a:lnTo>
                  <a:pt x="11448" y="5172"/>
                </a:lnTo>
                <a:lnTo>
                  <a:pt x="11442" y="5170"/>
                </a:lnTo>
                <a:lnTo>
                  <a:pt x="11436" y="5170"/>
                </a:lnTo>
                <a:lnTo>
                  <a:pt x="11430" y="5170"/>
                </a:lnTo>
                <a:lnTo>
                  <a:pt x="11426" y="5172"/>
                </a:lnTo>
                <a:lnTo>
                  <a:pt x="11426" y="5178"/>
                </a:lnTo>
                <a:lnTo>
                  <a:pt x="11428" y="5182"/>
                </a:lnTo>
                <a:lnTo>
                  <a:pt x="11432" y="5184"/>
                </a:lnTo>
                <a:lnTo>
                  <a:pt x="11438" y="5186"/>
                </a:lnTo>
                <a:lnTo>
                  <a:pt x="11450" y="5196"/>
                </a:lnTo>
                <a:lnTo>
                  <a:pt x="11456" y="5204"/>
                </a:lnTo>
                <a:lnTo>
                  <a:pt x="11460" y="5208"/>
                </a:lnTo>
                <a:lnTo>
                  <a:pt x="11460" y="5212"/>
                </a:lnTo>
                <a:lnTo>
                  <a:pt x="11460" y="5214"/>
                </a:lnTo>
                <a:lnTo>
                  <a:pt x="11454" y="5220"/>
                </a:lnTo>
                <a:lnTo>
                  <a:pt x="11454" y="5222"/>
                </a:lnTo>
                <a:lnTo>
                  <a:pt x="11456" y="5228"/>
                </a:lnTo>
                <a:lnTo>
                  <a:pt x="11458" y="5232"/>
                </a:lnTo>
                <a:lnTo>
                  <a:pt x="11462" y="5236"/>
                </a:lnTo>
                <a:lnTo>
                  <a:pt x="11468" y="5238"/>
                </a:lnTo>
                <a:lnTo>
                  <a:pt x="11472" y="5238"/>
                </a:lnTo>
                <a:lnTo>
                  <a:pt x="11476" y="5236"/>
                </a:lnTo>
                <a:lnTo>
                  <a:pt x="11480" y="5232"/>
                </a:lnTo>
                <a:lnTo>
                  <a:pt x="11484" y="5226"/>
                </a:lnTo>
                <a:lnTo>
                  <a:pt x="11486" y="5216"/>
                </a:lnTo>
                <a:lnTo>
                  <a:pt x="11492" y="5198"/>
                </a:lnTo>
                <a:lnTo>
                  <a:pt x="11496" y="5190"/>
                </a:lnTo>
                <a:lnTo>
                  <a:pt x="11498" y="5190"/>
                </a:lnTo>
                <a:lnTo>
                  <a:pt x="11498" y="5192"/>
                </a:lnTo>
                <a:lnTo>
                  <a:pt x="11494" y="5206"/>
                </a:lnTo>
                <a:lnTo>
                  <a:pt x="11494" y="5212"/>
                </a:lnTo>
                <a:lnTo>
                  <a:pt x="11494" y="5216"/>
                </a:lnTo>
                <a:lnTo>
                  <a:pt x="11498" y="5220"/>
                </a:lnTo>
                <a:lnTo>
                  <a:pt x="11502" y="5222"/>
                </a:lnTo>
                <a:lnTo>
                  <a:pt x="11516" y="5228"/>
                </a:lnTo>
                <a:lnTo>
                  <a:pt x="11522" y="5232"/>
                </a:lnTo>
                <a:lnTo>
                  <a:pt x="11530" y="5238"/>
                </a:lnTo>
                <a:lnTo>
                  <a:pt x="11540" y="5246"/>
                </a:lnTo>
                <a:lnTo>
                  <a:pt x="11548" y="5252"/>
                </a:lnTo>
                <a:lnTo>
                  <a:pt x="11556" y="5254"/>
                </a:lnTo>
                <a:lnTo>
                  <a:pt x="11562" y="5256"/>
                </a:lnTo>
                <a:lnTo>
                  <a:pt x="11578" y="5258"/>
                </a:lnTo>
                <a:lnTo>
                  <a:pt x="11586" y="5260"/>
                </a:lnTo>
                <a:lnTo>
                  <a:pt x="11596" y="5264"/>
                </a:lnTo>
                <a:lnTo>
                  <a:pt x="11612" y="5272"/>
                </a:lnTo>
                <a:lnTo>
                  <a:pt x="11624" y="5276"/>
                </a:lnTo>
                <a:lnTo>
                  <a:pt x="11636" y="5282"/>
                </a:lnTo>
                <a:lnTo>
                  <a:pt x="11650" y="5290"/>
                </a:lnTo>
                <a:lnTo>
                  <a:pt x="11658" y="5298"/>
                </a:lnTo>
                <a:lnTo>
                  <a:pt x="11664" y="5304"/>
                </a:lnTo>
                <a:lnTo>
                  <a:pt x="11676" y="5322"/>
                </a:lnTo>
                <a:lnTo>
                  <a:pt x="11684" y="5342"/>
                </a:lnTo>
                <a:lnTo>
                  <a:pt x="11694" y="5358"/>
                </a:lnTo>
                <a:lnTo>
                  <a:pt x="11698" y="5364"/>
                </a:lnTo>
                <a:lnTo>
                  <a:pt x="11700" y="5368"/>
                </a:lnTo>
                <a:lnTo>
                  <a:pt x="11700" y="5370"/>
                </a:lnTo>
                <a:lnTo>
                  <a:pt x="11698" y="5372"/>
                </a:lnTo>
                <a:lnTo>
                  <a:pt x="11692" y="5374"/>
                </a:lnTo>
                <a:lnTo>
                  <a:pt x="11692" y="5378"/>
                </a:lnTo>
                <a:lnTo>
                  <a:pt x="11692" y="5382"/>
                </a:lnTo>
                <a:lnTo>
                  <a:pt x="11694" y="5390"/>
                </a:lnTo>
                <a:lnTo>
                  <a:pt x="11698" y="5394"/>
                </a:lnTo>
                <a:lnTo>
                  <a:pt x="11706" y="5400"/>
                </a:lnTo>
                <a:lnTo>
                  <a:pt x="11710" y="5402"/>
                </a:lnTo>
                <a:lnTo>
                  <a:pt x="11714" y="5406"/>
                </a:lnTo>
                <a:lnTo>
                  <a:pt x="11714" y="5412"/>
                </a:lnTo>
                <a:lnTo>
                  <a:pt x="11712" y="5420"/>
                </a:lnTo>
                <a:lnTo>
                  <a:pt x="11706" y="5434"/>
                </a:lnTo>
                <a:lnTo>
                  <a:pt x="11706" y="5436"/>
                </a:lnTo>
                <a:lnTo>
                  <a:pt x="11708" y="5436"/>
                </a:lnTo>
                <a:lnTo>
                  <a:pt x="11714" y="5434"/>
                </a:lnTo>
                <a:lnTo>
                  <a:pt x="11718" y="5434"/>
                </a:lnTo>
                <a:lnTo>
                  <a:pt x="11720" y="5436"/>
                </a:lnTo>
                <a:lnTo>
                  <a:pt x="11722" y="5438"/>
                </a:lnTo>
                <a:lnTo>
                  <a:pt x="11724" y="5438"/>
                </a:lnTo>
                <a:lnTo>
                  <a:pt x="11730" y="5438"/>
                </a:lnTo>
                <a:lnTo>
                  <a:pt x="11740" y="5438"/>
                </a:lnTo>
                <a:lnTo>
                  <a:pt x="11744" y="5440"/>
                </a:lnTo>
                <a:lnTo>
                  <a:pt x="11752" y="5444"/>
                </a:lnTo>
                <a:lnTo>
                  <a:pt x="11750" y="5154"/>
                </a:lnTo>
                <a:lnTo>
                  <a:pt x="11740" y="5154"/>
                </a:lnTo>
                <a:lnTo>
                  <a:pt x="11730" y="5150"/>
                </a:lnTo>
                <a:lnTo>
                  <a:pt x="11708" y="5138"/>
                </a:lnTo>
                <a:lnTo>
                  <a:pt x="11672" y="5114"/>
                </a:lnTo>
                <a:close/>
                <a:moveTo>
                  <a:pt x="11698" y="5436"/>
                </a:moveTo>
                <a:lnTo>
                  <a:pt x="11698" y="5436"/>
                </a:lnTo>
                <a:lnTo>
                  <a:pt x="11702" y="5434"/>
                </a:lnTo>
                <a:lnTo>
                  <a:pt x="11704" y="5430"/>
                </a:lnTo>
                <a:lnTo>
                  <a:pt x="11706" y="5420"/>
                </a:lnTo>
                <a:lnTo>
                  <a:pt x="11710" y="5412"/>
                </a:lnTo>
                <a:lnTo>
                  <a:pt x="11710" y="5410"/>
                </a:lnTo>
                <a:lnTo>
                  <a:pt x="11708" y="5408"/>
                </a:lnTo>
                <a:lnTo>
                  <a:pt x="11704" y="5406"/>
                </a:lnTo>
                <a:lnTo>
                  <a:pt x="11702" y="5404"/>
                </a:lnTo>
                <a:lnTo>
                  <a:pt x="11702" y="5402"/>
                </a:lnTo>
                <a:lnTo>
                  <a:pt x="11700" y="5400"/>
                </a:lnTo>
                <a:lnTo>
                  <a:pt x="11694" y="5398"/>
                </a:lnTo>
                <a:lnTo>
                  <a:pt x="11690" y="5398"/>
                </a:lnTo>
                <a:lnTo>
                  <a:pt x="11678" y="5404"/>
                </a:lnTo>
                <a:lnTo>
                  <a:pt x="11668" y="5414"/>
                </a:lnTo>
                <a:lnTo>
                  <a:pt x="11664" y="5418"/>
                </a:lnTo>
                <a:lnTo>
                  <a:pt x="11664" y="5422"/>
                </a:lnTo>
                <a:lnTo>
                  <a:pt x="11662" y="5428"/>
                </a:lnTo>
                <a:lnTo>
                  <a:pt x="11658" y="5436"/>
                </a:lnTo>
                <a:lnTo>
                  <a:pt x="11656" y="5442"/>
                </a:lnTo>
                <a:lnTo>
                  <a:pt x="11654" y="5448"/>
                </a:lnTo>
                <a:lnTo>
                  <a:pt x="11654" y="5450"/>
                </a:lnTo>
                <a:lnTo>
                  <a:pt x="11658" y="5448"/>
                </a:lnTo>
                <a:lnTo>
                  <a:pt x="11666" y="5448"/>
                </a:lnTo>
                <a:lnTo>
                  <a:pt x="11672" y="5448"/>
                </a:lnTo>
                <a:lnTo>
                  <a:pt x="11678" y="5450"/>
                </a:lnTo>
                <a:lnTo>
                  <a:pt x="11682" y="5450"/>
                </a:lnTo>
                <a:lnTo>
                  <a:pt x="11686" y="5450"/>
                </a:lnTo>
                <a:lnTo>
                  <a:pt x="11690" y="5446"/>
                </a:lnTo>
                <a:lnTo>
                  <a:pt x="11694" y="5440"/>
                </a:lnTo>
                <a:lnTo>
                  <a:pt x="11698" y="5436"/>
                </a:lnTo>
                <a:close/>
                <a:moveTo>
                  <a:pt x="10850" y="5438"/>
                </a:moveTo>
                <a:lnTo>
                  <a:pt x="10850" y="5438"/>
                </a:lnTo>
                <a:lnTo>
                  <a:pt x="10850" y="5436"/>
                </a:lnTo>
                <a:lnTo>
                  <a:pt x="10846" y="5436"/>
                </a:lnTo>
                <a:lnTo>
                  <a:pt x="10842" y="5438"/>
                </a:lnTo>
                <a:lnTo>
                  <a:pt x="10842" y="5442"/>
                </a:lnTo>
                <a:lnTo>
                  <a:pt x="10844" y="5446"/>
                </a:lnTo>
                <a:lnTo>
                  <a:pt x="10846" y="5446"/>
                </a:lnTo>
                <a:lnTo>
                  <a:pt x="10850" y="5438"/>
                </a:lnTo>
                <a:close/>
                <a:moveTo>
                  <a:pt x="10926" y="5458"/>
                </a:moveTo>
                <a:lnTo>
                  <a:pt x="10926" y="5458"/>
                </a:lnTo>
                <a:lnTo>
                  <a:pt x="10928" y="5458"/>
                </a:lnTo>
                <a:lnTo>
                  <a:pt x="10928" y="5456"/>
                </a:lnTo>
                <a:lnTo>
                  <a:pt x="10928" y="5452"/>
                </a:lnTo>
                <a:lnTo>
                  <a:pt x="10926" y="5452"/>
                </a:lnTo>
                <a:lnTo>
                  <a:pt x="10922" y="5450"/>
                </a:lnTo>
                <a:lnTo>
                  <a:pt x="10920" y="5450"/>
                </a:lnTo>
                <a:lnTo>
                  <a:pt x="10920" y="5452"/>
                </a:lnTo>
                <a:lnTo>
                  <a:pt x="10920" y="5456"/>
                </a:lnTo>
                <a:lnTo>
                  <a:pt x="10920" y="5462"/>
                </a:lnTo>
                <a:lnTo>
                  <a:pt x="10920" y="5464"/>
                </a:lnTo>
                <a:lnTo>
                  <a:pt x="10922" y="5462"/>
                </a:lnTo>
                <a:lnTo>
                  <a:pt x="10924" y="5460"/>
                </a:lnTo>
                <a:lnTo>
                  <a:pt x="10926" y="5458"/>
                </a:lnTo>
                <a:close/>
                <a:moveTo>
                  <a:pt x="10930" y="5468"/>
                </a:moveTo>
                <a:lnTo>
                  <a:pt x="10930" y="5468"/>
                </a:lnTo>
                <a:lnTo>
                  <a:pt x="10932" y="5466"/>
                </a:lnTo>
                <a:lnTo>
                  <a:pt x="10934" y="5464"/>
                </a:lnTo>
                <a:lnTo>
                  <a:pt x="10934" y="5460"/>
                </a:lnTo>
                <a:lnTo>
                  <a:pt x="10930" y="5460"/>
                </a:lnTo>
                <a:lnTo>
                  <a:pt x="10928" y="5462"/>
                </a:lnTo>
                <a:lnTo>
                  <a:pt x="10928" y="5464"/>
                </a:lnTo>
                <a:lnTo>
                  <a:pt x="10928" y="5468"/>
                </a:lnTo>
                <a:lnTo>
                  <a:pt x="10930" y="5468"/>
                </a:lnTo>
                <a:close/>
                <a:moveTo>
                  <a:pt x="10910" y="5150"/>
                </a:moveTo>
                <a:lnTo>
                  <a:pt x="10910" y="5150"/>
                </a:lnTo>
                <a:lnTo>
                  <a:pt x="10908" y="5158"/>
                </a:lnTo>
                <a:lnTo>
                  <a:pt x="10906" y="5164"/>
                </a:lnTo>
                <a:lnTo>
                  <a:pt x="10902" y="5166"/>
                </a:lnTo>
                <a:lnTo>
                  <a:pt x="10900" y="5168"/>
                </a:lnTo>
                <a:lnTo>
                  <a:pt x="10894" y="5170"/>
                </a:lnTo>
                <a:lnTo>
                  <a:pt x="10894" y="5172"/>
                </a:lnTo>
                <a:lnTo>
                  <a:pt x="10896" y="5176"/>
                </a:lnTo>
                <a:lnTo>
                  <a:pt x="10898" y="5184"/>
                </a:lnTo>
                <a:lnTo>
                  <a:pt x="10896" y="5186"/>
                </a:lnTo>
                <a:lnTo>
                  <a:pt x="10894" y="5190"/>
                </a:lnTo>
                <a:lnTo>
                  <a:pt x="10896" y="5202"/>
                </a:lnTo>
                <a:lnTo>
                  <a:pt x="10900" y="5208"/>
                </a:lnTo>
                <a:lnTo>
                  <a:pt x="10902" y="5210"/>
                </a:lnTo>
                <a:lnTo>
                  <a:pt x="10906" y="5210"/>
                </a:lnTo>
                <a:lnTo>
                  <a:pt x="10908" y="5210"/>
                </a:lnTo>
                <a:lnTo>
                  <a:pt x="10912" y="5208"/>
                </a:lnTo>
                <a:lnTo>
                  <a:pt x="10916" y="5210"/>
                </a:lnTo>
                <a:lnTo>
                  <a:pt x="10920" y="5214"/>
                </a:lnTo>
                <a:lnTo>
                  <a:pt x="10924" y="5222"/>
                </a:lnTo>
                <a:lnTo>
                  <a:pt x="10928" y="5232"/>
                </a:lnTo>
                <a:lnTo>
                  <a:pt x="10928" y="5244"/>
                </a:lnTo>
                <a:lnTo>
                  <a:pt x="10926" y="5256"/>
                </a:lnTo>
                <a:lnTo>
                  <a:pt x="10924" y="5268"/>
                </a:lnTo>
                <a:lnTo>
                  <a:pt x="10920" y="5280"/>
                </a:lnTo>
                <a:lnTo>
                  <a:pt x="10918" y="5292"/>
                </a:lnTo>
                <a:lnTo>
                  <a:pt x="10920" y="5302"/>
                </a:lnTo>
                <a:lnTo>
                  <a:pt x="10922" y="5310"/>
                </a:lnTo>
                <a:lnTo>
                  <a:pt x="10926" y="5314"/>
                </a:lnTo>
                <a:lnTo>
                  <a:pt x="10930" y="5316"/>
                </a:lnTo>
                <a:lnTo>
                  <a:pt x="10934" y="5316"/>
                </a:lnTo>
                <a:lnTo>
                  <a:pt x="10938" y="5316"/>
                </a:lnTo>
                <a:lnTo>
                  <a:pt x="10946" y="5312"/>
                </a:lnTo>
                <a:lnTo>
                  <a:pt x="10956" y="5312"/>
                </a:lnTo>
                <a:lnTo>
                  <a:pt x="10960" y="5312"/>
                </a:lnTo>
                <a:lnTo>
                  <a:pt x="10962" y="5308"/>
                </a:lnTo>
                <a:lnTo>
                  <a:pt x="10960" y="5300"/>
                </a:lnTo>
                <a:lnTo>
                  <a:pt x="10956" y="5286"/>
                </a:lnTo>
                <a:lnTo>
                  <a:pt x="10956" y="5280"/>
                </a:lnTo>
                <a:lnTo>
                  <a:pt x="10958" y="5274"/>
                </a:lnTo>
                <a:lnTo>
                  <a:pt x="10962" y="5270"/>
                </a:lnTo>
                <a:lnTo>
                  <a:pt x="10962" y="5264"/>
                </a:lnTo>
                <a:lnTo>
                  <a:pt x="10962" y="5250"/>
                </a:lnTo>
                <a:lnTo>
                  <a:pt x="10960" y="5234"/>
                </a:lnTo>
                <a:lnTo>
                  <a:pt x="10962" y="5214"/>
                </a:lnTo>
                <a:lnTo>
                  <a:pt x="10962" y="5204"/>
                </a:lnTo>
                <a:lnTo>
                  <a:pt x="10962" y="5196"/>
                </a:lnTo>
                <a:lnTo>
                  <a:pt x="10956" y="5190"/>
                </a:lnTo>
                <a:lnTo>
                  <a:pt x="10956" y="5186"/>
                </a:lnTo>
                <a:lnTo>
                  <a:pt x="10956" y="5184"/>
                </a:lnTo>
                <a:lnTo>
                  <a:pt x="10964" y="5174"/>
                </a:lnTo>
                <a:lnTo>
                  <a:pt x="10972" y="5168"/>
                </a:lnTo>
                <a:lnTo>
                  <a:pt x="10978" y="5166"/>
                </a:lnTo>
                <a:lnTo>
                  <a:pt x="10982" y="5168"/>
                </a:lnTo>
                <a:lnTo>
                  <a:pt x="10986" y="5170"/>
                </a:lnTo>
                <a:lnTo>
                  <a:pt x="10988" y="5176"/>
                </a:lnTo>
                <a:lnTo>
                  <a:pt x="10988" y="5182"/>
                </a:lnTo>
                <a:lnTo>
                  <a:pt x="10986" y="5188"/>
                </a:lnTo>
                <a:lnTo>
                  <a:pt x="10982" y="5196"/>
                </a:lnTo>
                <a:lnTo>
                  <a:pt x="10980" y="5202"/>
                </a:lnTo>
                <a:lnTo>
                  <a:pt x="10978" y="5208"/>
                </a:lnTo>
                <a:lnTo>
                  <a:pt x="10980" y="5212"/>
                </a:lnTo>
                <a:lnTo>
                  <a:pt x="10982" y="5216"/>
                </a:lnTo>
                <a:lnTo>
                  <a:pt x="10990" y="5224"/>
                </a:lnTo>
                <a:lnTo>
                  <a:pt x="11000" y="5232"/>
                </a:lnTo>
                <a:lnTo>
                  <a:pt x="11004" y="5238"/>
                </a:lnTo>
                <a:lnTo>
                  <a:pt x="11004" y="5246"/>
                </a:lnTo>
                <a:lnTo>
                  <a:pt x="11002" y="5260"/>
                </a:lnTo>
                <a:lnTo>
                  <a:pt x="11002" y="5268"/>
                </a:lnTo>
                <a:lnTo>
                  <a:pt x="11004" y="5272"/>
                </a:lnTo>
                <a:lnTo>
                  <a:pt x="11010" y="5276"/>
                </a:lnTo>
                <a:lnTo>
                  <a:pt x="11018" y="5278"/>
                </a:lnTo>
                <a:lnTo>
                  <a:pt x="11024" y="5276"/>
                </a:lnTo>
                <a:lnTo>
                  <a:pt x="11028" y="5274"/>
                </a:lnTo>
                <a:lnTo>
                  <a:pt x="11028" y="5272"/>
                </a:lnTo>
                <a:lnTo>
                  <a:pt x="11028" y="5268"/>
                </a:lnTo>
                <a:lnTo>
                  <a:pt x="11028" y="5262"/>
                </a:lnTo>
                <a:lnTo>
                  <a:pt x="11032" y="5258"/>
                </a:lnTo>
                <a:lnTo>
                  <a:pt x="11036" y="5256"/>
                </a:lnTo>
                <a:lnTo>
                  <a:pt x="11040" y="5254"/>
                </a:lnTo>
                <a:lnTo>
                  <a:pt x="11046" y="5254"/>
                </a:lnTo>
                <a:lnTo>
                  <a:pt x="11052" y="5256"/>
                </a:lnTo>
                <a:lnTo>
                  <a:pt x="11054" y="5256"/>
                </a:lnTo>
                <a:lnTo>
                  <a:pt x="11056" y="5256"/>
                </a:lnTo>
                <a:lnTo>
                  <a:pt x="11060" y="5246"/>
                </a:lnTo>
                <a:lnTo>
                  <a:pt x="11060" y="5240"/>
                </a:lnTo>
                <a:lnTo>
                  <a:pt x="11058" y="5236"/>
                </a:lnTo>
                <a:lnTo>
                  <a:pt x="11052" y="5232"/>
                </a:lnTo>
                <a:lnTo>
                  <a:pt x="11046" y="5228"/>
                </a:lnTo>
                <a:lnTo>
                  <a:pt x="11042" y="5224"/>
                </a:lnTo>
                <a:lnTo>
                  <a:pt x="11036" y="5220"/>
                </a:lnTo>
                <a:lnTo>
                  <a:pt x="11036" y="5216"/>
                </a:lnTo>
                <a:lnTo>
                  <a:pt x="11038" y="5210"/>
                </a:lnTo>
                <a:lnTo>
                  <a:pt x="11040" y="5204"/>
                </a:lnTo>
                <a:lnTo>
                  <a:pt x="11040" y="5196"/>
                </a:lnTo>
                <a:lnTo>
                  <a:pt x="11038" y="5188"/>
                </a:lnTo>
                <a:lnTo>
                  <a:pt x="11036" y="5180"/>
                </a:lnTo>
                <a:lnTo>
                  <a:pt x="11024" y="5162"/>
                </a:lnTo>
                <a:lnTo>
                  <a:pt x="11012" y="5146"/>
                </a:lnTo>
                <a:lnTo>
                  <a:pt x="11006" y="5140"/>
                </a:lnTo>
                <a:lnTo>
                  <a:pt x="11006" y="5134"/>
                </a:lnTo>
                <a:lnTo>
                  <a:pt x="11010" y="5130"/>
                </a:lnTo>
                <a:lnTo>
                  <a:pt x="11018" y="5126"/>
                </a:lnTo>
                <a:lnTo>
                  <a:pt x="11034" y="5114"/>
                </a:lnTo>
                <a:lnTo>
                  <a:pt x="11042" y="5106"/>
                </a:lnTo>
                <a:lnTo>
                  <a:pt x="11050" y="5096"/>
                </a:lnTo>
                <a:lnTo>
                  <a:pt x="11056" y="5088"/>
                </a:lnTo>
                <a:lnTo>
                  <a:pt x="11060" y="5084"/>
                </a:lnTo>
                <a:lnTo>
                  <a:pt x="11066" y="5084"/>
                </a:lnTo>
                <a:lnTo>
                  <a:pt x="11068" y="5084"/>
                </a:lnTo>
                <a:lnTo>
                  <a:pt x="11076" y="5090"/>
                </a:lnTo>
                <a:lnTo>
                  <a:pt x="11078" y="5090"/>
                </a:lnTo>
                <a:lnTo>
                  <a:pt x="11080" y="5088"/>
                </a:lnTo>
                <a:lnTo>
                  <a:pt x="11084" y="5080"/>
                </a:lnTo>
                <a:lnTo>
                  <a:pt x="11084" y="5076"/>
                </a:lnTo>
                <a:lnTo>
                  <a:pt x="11084" y="5074"/>
                </a:lnTo>
                <a:lnTo>
                  <a:pt x="11080" y="5072"/>
                </a:lnTo>
                <a:lnTo>
                  <a:pt x="11076" y="5070"/>
                </a:lnTo>
                <a:lnTo>
                  <a:pt x="11058" y="5070"/>
                </a:lnTo>
                <a:lnTo>
                  <a:pt x="11048" y="5072"/>
                </a:lnTo>
                <a:lnTo>
                  <a:pt x="11042" y="5074"/>
                </a:lnTo>
                <a:lnTo>
                  <a:pt x="11032" y="5080"/>
                </a:lnTo>
                <a:lnTo>
                  <a:pt x="11024" y="5084"/>
                </a:lnTo>
                <a:lnTo>
                  <a:pt x="11020" y="5084"/>
                </a:lnTo>
                <a:lnTo>
                  <a:pt x="11012" y="5082"/>
                </a:lnTo>
                <a:lnTo>
                  <a:pt x="11006" y="5082"/>
                </a:lnTo>
                <a:lnTo>
                  <a:pt x="11000" y="5084"/>
                </a:lnTo>
                <a:lnTo>
                  <a:pt x="10998" y="5088"/>
                </a:lnTo>
                <a:lnTo>
                  <a:pt x="10994" y="5094"/>
                </a:lnTo>
                <a:lnTo>
                  <a:pt x="10992" y="5100"/>
                </a:lnTo>
                <a:lnTo>
                  <a:pt x="10988" y="5104"/>
                </a:lnTo>
                <a:lnTo>
                  <a:pt x="10984" y="5108"/>
                </a:lnTo>
                <a:lnTo>
                  <a:pt x="10976" y="5108"/>
                </a:lnTo>
                <a:lnTo>
                  <a:pt x="10970" y="5106"/>
                </a:lnTo>
                <a:lnTo>
                  <a:pt x="10966" y="5104"/>
                </a:lnTo>
                <a:lnTo>
                  <a:pt x="10966" y="5102"/>
                </a:lnTo>
                <a:lnTo>
                  <a:pt x="10966" y="5098"/>
                </a:lnTo>
                <a:lnTo>
                  <a:pt x="10964" y="5090"/>
                </a:lnTo>
                <a:lnTo>
                  <a:pt x="10962" y="5086"/>
                </a:lnTo>
                <a:lnTo>
                  <a:pt x="10956" y="5082"/>
                </a:lnTo>
                <a:lnTo>
                  <a:pt x="10952" y="5080"/>
                </a:lnTo>
                <a:lnTo>
                  <a:pt x="10950" y="5076"/>
                </a:lnTo>
                <a:lnTo>
                  <a:pt x="10946" y="5064"/>
                </a:lnTo>
                <a:lnTo>
                  <a:pt x="10946" y="5052"/>
                </a:lnTo>
                <a:lnTo>
                  <a:pt x="10950" y="5038"/>
                </a:lnTo>
                <a:lnTo>
                  <a:pt x="10954" y="5026"/>
                </a:lnTo>
                <a:lnTo>
                  <a:pt x="10960" y="5018"/>
                </a:lnTo>
                <a:lnTo>
                  <a:pt x="10962" y="5016"/>
                </a:lnTo>
                <a:lnTo>
                  <a:pt x="10966" y="5014"/>
                </a:lnTo>
                <a:lnTo>
                  <a:pt x="10970" y="5014"/>
                </a:lnTo>
                <a:lnTo>
                  <a:pt x="10974" y="5016"/>
                </a:lnTo>
                <a:lnTo>
                  <a:pt x="10980" y="5018"/>
                </a:lnTo>
                <a:lnTo>
                  <a:pt x="10984" y="5018"/>
                </a:lnTo>
                <a:lnTo>
                  <a:pt x="10994" y="5018"/>
                </a:lnTo>
                <a:lnTo>
                  <a:pt x="11004" y="5016"/>
                </a:lnTo>
                <a:lnTo>
                  <a:pt x="11010" y="5016"/>
                </a:lnTo>
                <a:lnTo>
                  <a:pt x="11014" y="5018"/>
                </a:lnTo>
                <a:lnTo>
                  <a:pt x="11020" y="5018"/>
                </a:lnTo>
                <a:lnTo>
                  <a:pt x="11028" y="5018"/>
                </a:lnTo>
                <a:lnTo>
                  <a:pt x="11046" y="5016"/>
                </a:lnTo>
                <a:lnTo>
                  <a:pt x="11062" y="5016"/>
                </a:lnTo>
                <a:lnTo>
                  <a:pt x="11068" y="5016"/>
                </a:lnTo>
                <a:lnTo>
                  <a:pt x="11070" y="5018"/>
                </a:lnTo>
                <a:lnTo>
                  <a:pt x="11074" y="5022"/>
                </a:lnTo>
                <a:lnTo>
                  <a:pt x="11080" y="5024"/>
                </a:lnTo>
                <a:lnTo>
                  <a:pt x="11088" y="5026"/>
                </a:lnTo>
                <a:lnTo>
                  <a:pt x="11096" y="5026"/>
                </a:lnTo>
                <a:lnTo>
                  <a:pt x="11106" y="5024"/>
                </a:lnTo>
                <a:lnTo>
                  <a:pt x="11114" y="5020"/>
                </a:lnTo>
                <a:lnTo>
                  <a:pt x="11122" y="5016"/>
                </a:lnTo>
                <a:lnTo>
                  <a:pt x="11128" y="5010"/>
                </a:lnTo>
                <a:lnTo>
                  <a:pt x="11148" y="4980"/>
                </a:lnTo>
                <a:lnTo>
                  <a:pt x="11150" y="4974"/>
                </a:lnTo>
                <a:lnTo>
                  <a:pt x="11152" y="4970"/>
                </a:lnTo>
                <a:lnTo>
                  <a:pt x="11152" y="4964"/>
                </a:lnTo>
                <a:lnTo>
                  <a:pt x="11150" y="4958"/>
                </a:lnTo>
                <a:lnTo>
                  <a:pt x="11146" y="4956"/>
                </a:lnTo>
                <a:lnTo>
                  <a:pt x="11142" y="4956"/>
                </a:lnTo>
                <a:lnTo>
                  <a:pt x="11138" y="4958"/>
                </a:lnTo>
                <a:lnTo>
                  <a:pt x="11134" y="4962"/>
                </a:lnTo>
                <a:lnTo>
                  <a:pt x="11124" y="4976"/>
                </a:lnTo>
                <a:lnTo>
                  <a:pt x="11116" y="4990"/>
                </a:lnTo>
                <a:lnTo>
                  <a:pt x="11110" y="4996"/>
                </a:lnTo>
                <a:lnTo>
                  <a:pt x="11104" y="4998"/>
                </a:lnTo>
                <a:lnTo>
                  <a:pt x="11096" y="4998"/>
                </a:lnTo>
                <a:lnTo>
                  <a:pt x="11086" y="4996"/>
                </a:lnTo>
                <a:lnTo>
                  <a:pt x="11072" y="4994"/>
                </a:lnTo>
                <a:lnTo>
                  <a:pt x="11066" y="4994"/>
                </a:lnTo>
                <a:lnTo>
                  <a:pt x="11062" y="4994"/>
                </a:lnTo>
                <a:lnTo>
                  <a:pt x="11060" y="4996"/>
                </a:lnTo>
                <a:lnTo>
                  <a:pt x="11056" y="4996"/>
                </a:lnTo>
                <a:lnTo>
                  <a:pt x="11048" y="4994"/>
                </a:lnTo>
                <a:lnTo>
                  <a:pt x="11034" y="4990"/>
                </a:lnTo>
                <a:lnTo>
                  <a:pt x="11028" y="4990"/>
                </a:lnTo>
                <a:lnTo>
                  <a:pt x="11018" y="4990"/>
                </a:lnTo>
                <a:lnTo>
                  <a:pt x="11010" y="4990"/>
                </a:lnTo>
                <a:lnTo>
                  <a:pt x="11006" y="4988"/>
                </a:lnTo>
                <a:lnTo>
                  <a:pt x="11004" y="4986"/>
                </a:lnTo>
                <a:lnTo>
                  <a:pt x="11004" y="4984"/>
                </a:lnTo>
                <a:lnTo>
                  <a:pt x="11004" y="4980"/>
                </a:lnTo>
                <a:lnTo>
                  <a:pt x="11002" y="4978"/>
                </a:lnTo>
                <a:lnTo>
                  <a:pt x="11000" y="4978"/>
                </a:lnTo>
                <a:lnTo>
                  <a:pt x="10992" y="4978"/>
                </a:lnTo>
                <a:lnTo>
                  <a:pt x="10986" y="4976"/>
                </a:lnTo>
                <a:lnTo>
                  <a:pt x="10980" y="4976"/>
                </a:lnTo>
                <a:lnTo>
                  <a:pt x="10978" y="4976"/>
                </a:lnTo>
                <a:lnTo>
                  <a:pt x="10976" y="4980"/>
                </a:lnTo>
                <a:lnTo>
                  <a:pt x="10974" y="4988"/>
                </a:lnTo>
                <a:lnTo>
                  <a:pt x="10968" y="4996"/>
                </a:lnTo>
                <a:lnTo>
                  <a:pt x="10966" y="4998"/>
                </a:lnTo>
                <a:lnTo>
                  <a:pt x="10962" y="5000"/>
                </a:lnTo>
                <a:lnTo>
                  <a:pt x="10960" y="4998"/>
                </a:lnTo>
                <a:lnTo>
                  <a:pt x="10958" y="4996"/>
                </a:lnTo>
                <a:lnTo>
                  <a:pt x="10954" y="4992"/>
                </a:lnTo>
                <a:lnTo>
                  <a:pt x="10952" y="4992"/>
                </a:lnTo>
                <a:lnTo>
                  <a:pt x="10950" y="4998"/>
                </a:lnTo>
                <a:lnTo>
                  <a:pt x="10946" y="5008"/>
                </a:lnTo>
                <a:lnTo>
                  <a:pt x="10940" y="5020"/>
                </a:lnTo>
                <a:lnTo>
                  <a:pt x="10936" y="5024"/>
                </a:lnTo>
                <a:lnTo>
                  <a:pt x="10936" y="5028"/>
                </a:lnTo>
                <a:lnTo>
                  <a:pt x="10936" y="5034"/>
                </a:lnTo>
                <a:lnTo>
                  <a:pt x="10936" y="5038"/>
                </a:lnTo>
                <a:lnTo>
                  <a:pt x="10936" y="5040"/>
                </a:lnTo>
                <a:lnTo>
                  <a:pt x="10932" y="5040"/>
                </a:lnTo>
                <a:lnTo>
                  <a:pt x="10928" y="5044"/>
                </a:lnTo>
                <a:lnTo>
                  <a:pt x="10930" y="5046"/>
                </a:lnTo>
                <a:lnTo>
                  <a:pt x="10932" y="5054"/>
                </a:lnTo>
                <a:lnTo>
                  <a:pt x="10932" y="5064"/>
                </a:lnTo>
                <a:lnTo>
                  <a:pt x="10928" y="5076"/>
                </a:lnTo>
                <a:lnTo>
                  <a:pt x="10922" y="5086"/>
                </a:lnTo>
                <a:lnTo>
                  <a:pt x="10918" y="5098"/>
                </a:lnTo>
                <a:lnTo>
                  <a:pt x="10918" y="5106"/>
                </a:lnTo>
                <a:lnTo>
                  <a:pt x="10918" y="5118"/>
                </a:lnTo>
                <a:lnTo>
                  <a:pt x="10918" y="5132"/>
                </a:lnTo>
                <a:lnTo>
                  <a:pt x="10916" y="5134"/>
                </a:lnTo>
                <a:lnTo>
                  <a:pt x="10916" y="5136"/>
                </a:lnTo>
                <a:lnTo>
                  <a:pt x="10914" y="5136"/>
                </a:lnTo>
                <a:lnTo>
                  <a:pt x="10912" y="5138"/>
                </a:lnTo>
                <a:lnTo>
                  <a:pt x="10910" y="5142"/>
                </a:lnTo>
                <a:lnTo>
                  <a:pt x="10910" y="5150"/>
                </a:lnTo>
                <a:close/>
                <a:moveTo>
                  <a:pt x="11186" y="5194"/>
                </a:moveTo>
                <a:lnTo>
                  <a:pt x="11186" y="5194"/>
                </a:lnTo>
                <a:lnTo>
                  <a:pt x="11188" y="5202"/>
                </a:lnTo>
                <a:lnTo>
                  <a:pt x="11192" y="5208"/>
                </a:lnTo>
                <a:lnTo>
                  <a:pt x="11200" y="5216"/>
                </a:lnTo>
                <a:lnTo>
                  <a:pt x="11210" y="5224"/>
                </a:lnTo>
                <a:lnTo>
                  <a:pt x="11214" y="5226"/>
                </a:lnTo>
                <a:lnTo>
                  <a:pt x="11220" y="5224"/>
                </a:lnTo>
                <a:lnTo>
                  <a:pt x="11226" y="5222"/>
                </a:lnTo>
                <a:lnTo>
                  <a:pt x="11230" y="5220"/>
                </a:lnTo>
                <a:lnTo>
                  <a:pt x="11232" y="5214"/>
                </a:lnTo>
                <a:lnTo>
                  <a:pt x="11234" y="5210"/>
                </a:lnTo>
                <a:lnTo>
                  <a:pt x="11234" y="5204"/>
                </a:lnTo>
                <a:lnTo>
                  <a:pt x="11230" y="5198"/>
                </a:lnTo>
                <a:lnTo>
                  <a:pt x="11226" y="5192"/>
                </a:lnTo>
                <a:lnTo>
                  <a:pt x="11218" y="5188"/>
                </a:lnTo>
                <a:lnTo>
                  <a:pt x="11212" y="5186"/>
                </a:lnTo>
                <a:lnTo>
                  <a:pt x="11204" y="5186"/>
                </a:lnTo>
                <a:lnTo>
                  <a:pt x="11198" y="5186"/>
                </a:lnTo>
                <a:lnTo>
                  <a:pt x="11192" y="5188"/>
                </a:lnTo>
                <a:lnTo>
                  <a:pt x="11188" y="5190"/>
                </a:lnTo>
                <a:lnTo>
                  <a:pt x="11186" y="5194"/>
                </a:lnTo>
                <a:close/>
                <a:moveTo>
                  <a:pt x="11302" y="5178"/>
                </a:moveTo>
                <a:lnTo>
                  <a:pt x="11302" y="5178"/>
                </a:lnTo>
                <a:lnTo>
                  <a:pt x="11294" y="5178"/>
                </a:lnTo>
                <a:lnTo>
                  <a:pt x="11284" y="5178"/>
                </a:lnTo>
                <a:lnTo>
                  <a:pt x="11278" y="5178"/>
                </a:lnTo>
                <a:lnTo>
                  <a:pt x="11272" y="5182"/>
                </a:lnTo>
                <a:lnTo>
                  <a:pt x="11268" y="5186"/>
                </a:lnTo>
                <a:lnTo>
                  <a:pt x="11264" y="5190"/>
                </a:lnTo>
                <a:lnTo>
                  <a:pt x="11262" y="5196"/>
                </a:lnTo>
                <a:lnTo>
                  <a:pt x="11262" y="5202"/>
                </a:lnTo>
                <a:lnTo>
                  <a:pt x="11264" y="5208"/>
                </a:lnTo>
                <a:lnTo>
                  <a:pt x="11266" y="5204"/>
                </a:lnTo>
                <a:lnTo>
                  <a:pt x="11270" y="5196"/>
                </a:lnTo>
                <a:lnTo>
                  <a:pt x="11272" y="5194"/>
                </a:lnTo>
                <a:lnTo>
                  <a:pt x="11272" y="5192"/>
                </a:lnTo>
                <a:lnTo>
                  <a:pt x="11274" y="5192"/>
                </a:lnTo>
                <a:lnTo>
                  <a:pt x="11276" y="5194"/>
                </a:lnTo>
                <a:lnTo>
                  <a:pt x="11282" y="5200"/>
                </a:lnTo>
                <a:lnTo>
                  <a:pt x="11284" y="5202"/>
                </a:lnTo>
                <a:lnTo>
                  <a:pt x="11288" y="5202"/>
                </a:lnTo>
                <a:lnTo>
                  <a:pt x="11292" y="5202"/>
                </a:lnTo>
                <a:lnTo>
                  <a:pt x="11296" y="5200"/>
                </a:lnTo>
                <a:lnTo>
                  <a:pt x="11302" y="5198"/>
                </a:lnTo>
                <a:lnTo>
                  <a:pt x="11306" y="5198"/>
                </a:lnTo>
                <a:lnTo>
                  <a:pt x="11316" y="5202"/>
                </a:lnTo>
                <a:lnTo>
                  <a:pt x="11324" y="5206"/>
                </a:lnTo>
                <a:lnTo>
                  <a:pt x="11328" y="5206"/>
                </a:lnTo>
                <a:lnTo>
                  <a:pt x="11330" y="5204"/>
                </a:lnTo>
                <a:lnTo>
                  <a:pt x="11332" y="5202"/>
                </a:lnTo>
                <a:lnTo>
                  <a:pt x="11334" y="5202"/>
                </a:lnTo>
                <a:lnTo>
                  <a:pt x="11344" y="5204"/>
                </a:lnTo>
                <a:lnTo>
                  <a:pt x="11356" y="5212"/>
                </a:lnTo>
                <a:lnTo>
                  <a:pt x="11370" y="5222"/>
                </a:lnTo>
                <a:lnTo>
                  <a:pt x="11376" y="5226"/>
                </a:lnTo>
                <a:lnTo>
                  <a:pt x="11380" y="5226"/>
                </a:lnTo>
                <a:lnTo>
                  <a:pt x="11384" y="5226"/>
                </a:lnTo>
                <a:lnTo>
                  <a:pt x="11384" y="5222"/>
                </a:lnTo>
                <a:lnTo>
                  <a:pt x="11382" y="5210"/>
                </a:lnTo>
                <a:lnTo>
                  <a:pt x="11372" y="5194"/>
                </a:lnTo>
                <a:lnTo>
                  <a:pt x="11368" y="5186"/>
                </a:lnTo>
                <a:lnTo>
                  <a:pt x="11364" y="5184"/>
                </a:lnTo>
                <a:lnTo>
                  <a:pt x="11360" y="5182"/>
                </a:lnTo>
                <a:lnTo>
                  <a:pt x="11358" y="5182"/>
                </a:lnTo>
                <a:lnTo>
                  <a:pt x="11352" y="5184"/>
                </a:lnTo>
                <a:lnTo>
                  <a:pt x="11346" y="5182"/>
                </a:lnTo>
                <a:lnTo>
                  <a:pt x="11340" y="5178"/>
                </a:lnTo>
                <a:lnTo>
                  <a:pt x="11328" y="5174"/>
                </a:lnTo>
                <a:lnTo>
                  <a:pt x="11326" y="5174"/>
                </a:lnTo>
                <a:lnTo>
                  <a:pt x="11324" y="5176"/>
                </a:lnTo>
                <a:lnTo>
                  <a:pt x="11318" y="5178"/>
                </a:lnTo>
                <a:lnTo>
                  <a:pt x="11312" y="5178"/>
                </a:lnTo>
                <a:lnTo>
                  <a:pt x="11302" y="5178"/>
                </a:lnTo>
                <a:close/>
                <a:moveTo>
                  <a:pt x="11158" y="5128"/>
                </a:moveTo>
                <a:lnTo>
                  <a:pt x="11158" y="5128"/>
                </a:lnTo>
                <a:lnTo>
                  <a:pt x="11156" y="5126"/>
                </a:lnTo>
                <a:lnTo>
                  <a:pt x="11152" y="5122"/>
                </a:lnTo>
                <a:lnTo>
                  <a:pt x="11138" y="5118"/>
                </a:lnTo>
                <a:lnTo>
                  <a:pt x="11132" y="5118"/>
                </a:lnTo>
                <a:lnTo>
                  <a:pt x="11126" y="5120"/>
                </a:lnTo>
                <a:lnTo>
                  <a:pt x="11120" y="5124"/>
                </a:lnTo>
                <a:lnTo>
                  <a:pt x="11118" y="5128"/>
                </a:lnTo>
                <a:lnTo>
                  <a:pt x="11120" y="5132"/>
                </a:lnTo>
                <a:lnTo>
                  <a:pt x="11124" y="5136"/>
                </a:lnTo>
                <a:lnTo>
                  <a:pt x="11132" y="5136"/>
                </a:lnTo>
                <a:lnTo>
                  <a:pt x="11138" y="5136"/>
                </a:lnTo>
                <a:lnTo>
                  <a:pt x="11152" y="5132"/>
                </a:lnTo>
                <a:lnTo>
                  <a:pt x="11156" y="5130"/>
                </a:lnTo>
                <a:lnTo>
                  <a:pt x="11158" y="5128"/>
                </a:lnTo>
                <a:close/>
                <a:moveTo>
                  <a:pt x="11162" y="5130"/>
                </a:moveTo>
                <a:lnTo>
                  <a:pt x="11162" y="5130"/>
                </a:lnTo>
                <a:lnTo>
                  <a:pt x="11162" y="5132"/>
                </a:lnTo>
                <a:lnTo>
                  <a:pt x="11166" y="5134"/>
                </a:lnTo>
                <a:lnTo>
                  <a:pt x="11176" y="5132"/>
                </a:lnTo>
                <a:lnTo>
                  <a:pt x="11200" y="5128"/>
                </a:lnTo>
                <a:lnTo>
                  <a:pt x="11200" y="5126"/>
                </a:lnTo>
                <a:lnTo>
                  <a:pt x="11198" y="5124"/>
                </a:lnTo>
                <a:lnTo>
                  <a:pt x="11184" y="5124"/>
                </a:lnTo>
                <a:lnTo>
                  <a:pt x="11170" y="5124"/>
                </a:lnTo>
                <a:lnTo>
                  <a:pt x="11164" y="5126"/>
                </a:lnTo>
                <a:lnTo>
                  <a:pt x="11162" y="5130"/>
                </a:lnTo>
                <a:close/>
                <a:moveTo>
                  <a:pt x="11242" y="5116"/>
                </a:moveTo>
                <a:lnTo>
                  <a:pt x="11242" y="5116"/>
                </a:lnTo>
                <a:lnTo>
                  <a:pt x="11242" y="5122"/>
                </a:lnTo>
                <a:lnTo>
                  <a:pt x="11246" y="5122"/>
                </a:lnTo>
                <a:lnTo>
                  <a:pt x="11254" y="5122"/>
                </a:lnTo>
                <a:lnTo>
                  <a:pt x="11270" y="5122"/>
                </a:lnTo>
                <a:lnTo>
                  <a:pt x="11272" y="5120"/>
                </a:lnTo>
                <a:lnTo>
                  <a:pt x="11268" y="5112"/>
                </a:lnTo>
                <a:lnTo>
                  <a:pt x="11262" y="5108"/>
                </a:lnTo>
                <a:lnTo>
                  <a:pt x="11258" y="5106"/>
                </a:lnTo>
                <a:lnTo>
                  <a:pt x="11254" y="5104"/>
                </a:lnTo>
                <a:lnTo>
                  <a:pt x="11250" y="5104"/>
                </a:lnTo>
                <a:lnTo>
                  <a:pt x="11246" y="5106"/>
                </a:lnTo>
                <a:lnTo>
                  <a:pt x="11244" y="5108"/>
                </a:lnTo>
                <a:lnTo>
                  <a:pt x="11242" y="5110"/>
                </a:lnTo>
                <a:lnTo>
                  <a:pt x="11242" y="5116"/>
                </a:lnTo>
                <a:close/>
                <a:moveTo>
                  <a:pt x="11340" y="5134"/>
                </a:moveTo>
                <a:lnTo>
                  <a:pt x="11340" y="5134"/>
                </a:lnTo>
                <a:lnTo>
                  <a:pt x="11344" y="5138"/>
                </a:lnTo>
                <a:lnTo>
                  <a:pt x="11352" y="5140"/>
                </a:lnTo>
                <a:lnTo>
                  <a:pt x="11358" y="5140"/>
                </a:lnTo>
                <a:lnTo>
                  <a:pt x="11360" y="5136"/>
                </a:lnTo>
                <a:lnTo>
                  <a:pt x="11362" y="5134"/>
                </a:lnTo>
                <a:lnTo>
                  <a:pt x="11362" y="5126"/>
                </a:lnTo>
                <a:lnTo>
                  <a:pt x="11360" y="5122"/>
                </a:lnTo>
                <a:lnTo>
                  <a:pt x="11354" y="5122"/>
                </a:lnTo>
                <a:lnTo>
                  <a:pt x="11346" y="5124"/>
                </a:lnTo>
                <a:lnTo>
                  <a:pt x="11336" y="5130"/>
                </a:lnTo>
                <a:lnTo>
                  <a:pt x="11336" y="5132"/>
                </a:lnTo>
                <a:lnTo>
                  <a:pt x="11340" y="5134"/>
                </a:lnTo>
                <a:close/>
                <a:moveTo>
                  <a:pt x="11380" y="5104"/>
                </a:moveTo>
                <a:lnTo>
                  <a:pt x="11380" y="5104"/>
                </a:lnTo>
                <a:lnTo>
                  <a:pt x="11382" y="5104"/>
                </a:lnTo>
                <a:lnTo>
                  <a:pt x="11384" y="5102"/>
                </a:lnTo>
                <a:lnTo>
                  <a:pt x="11386" y="5096"/>
                </a:lnTo>
                <a:lnTo>
                  <a:pt x="11386" y="5090"/>
                </a:lnTo>
                <a:lnTo>
                  <a:pt x="11386" y="5086"/>
                </a:lnTo>
                <a:lnTo>
                  <a:pt x="11386" y="5084"/>
                </a:lnTo>
                <a:lnTo>
                  <a:pt x="11380" y="5084"/>
                </a:lnTo>
                <a:lnTo>
                  <a:pt x="11374" y="5084"/>
                </a:lnTo>
                <a:lnTo>
                  <a:pt x="11370" y="5086"/>
                </a:lnTo>
                <a:lnTo>
                  <a:pt x="11370" y="5088"/>
                </a:lnTo>
                <a:lnTo>
                  <a:pt x="11370" y="5090"/>
                </a:lnTo>
                <a:lnTo>
                  <a:pt x="11374" y="5096"/>
                </a:lnTo>
                <a:lnTo>
                  <a:pt x="11380" y="5104"/>
                </a:lnTo>
                <a:close/>
                <a:moveTo>
                  <a:pt x="11362" y="5052"/>
                </a:moveTo>
                <a:lnTo>
                  <a:pt x="11362" y="5052"/>
                </a:lnTo>
                <a:lnTo>
                  <a:pt x="11368" y="5054"/>
                </a:lnTo>
                <a:lnTo>
                  <a:pt x="11372" y="5056"/>
                </a:lnTo>
                <a:lnTo>
                  <a:pt x="11378" y="5060"/>
                </a:lnTo>
                <a:lnTo>
                  <a:pt x="11384" y="5060"/>
                </a:lnTo>
                <a:lnTo>
                  <a:pt x="11386" y="5058"/>
                </a:lnTo>
                <a:lnTo>
                  <a:pt x="11382" y="5054"/>
                </a:lnTo>
                <a:lnTo>
                  <a:pt x="11380" y="5052"/>
                </a:lnTo>
                <a:lnTo>
                  <a:pt x="11380" y="5050"/>
                </a:lnTo>
                <a:lnTo>
                  <a:pt x="11384" y="5052"/>
                </a:lnTo>
                <a:lnTo>
                  <a:pt x="11388" y="5056"/>
                </a:lnTo>
                <a:lnTo>
                  <a:pt x="11394" y="5058"/>
                </a:lnTo>
                <a:lnTo>
                  <a:pt x="11398" y="5056"/>
                </a:lnTo>
                <a:lnTo>
                  <a:pt x="11400" y="5054"/>
                </a:lnTo>
                <a:lnTo>
                  <a:pt x="11400" y="5052"/>
                </a:lnTo>
                <a:lnTo>
                  <a:pt x="11394" y="5046"/>
                </a:lnTo>
                <a:lnTo>
                  <a:pt x="11384" y="5040"/>
                </a:lnTo>
                <a:lnTo>
                  <a:pt x="11378" y="5040"/>
                </a:lnTo>
                <a:lnTo>
                  <a:pt x="11372" y="5040"/>
                </a:lnTo>
                <a:lnTo>
                  <a:pt x="11364" y="5044"/>
                </a:lnTo>
                <a:lnTo>
                  <a:pt x="11358" y="5046"/>
                </a:lnTo>
                <a:lnTo>
                  <a:pt x="11358" y="5050"/>
                </a:lnTo>
                <a:lnTo>
                  <a:pt x="11362" y="5052"/>
                </a:lnTo>
                <a:close/>
                <a:moveTo>
                  <a:pt x="11246" y="4990"/>
                </a:moveTo>
                <a:lnTo>
                  <a:pt x="11246" y="4990"/>
                </a:lnTo>
                <a:lnTo>
                  <a:pt x="11248" y="4998"/>
                </a:lnTo>
                <a:lnTo>
                  <a:pt x="11246" y="5006"/>
                </a:lnTo>
                <a:lnTo>
                  <a:pt x="11246" y="5012"/>
                </a:lnTo>
                <a:lnTo>
                  <a:pt x="11248" y="5016"/>
                </a:lnTo>
                <a:lnTo>
                  <a:pt x="11250" y="5020"/>
                </a:lnTo>
                <a:lnTo>
                  <a:pt x="11252" y="5024"/>
                </a:lnTo>
                <a:lnTo>
                  <a:pt x="11254" y="5028"/>
                </a:lnTo>
                <a:lnTo>
                  <a:pt x="11252" y="5038"/>
                </a:lnTo>
                <a:lnTo>
                  <a:pt x="11252" y="5046"/>
                </a:lnTo>
                <a:lnTo>
                  <a:pt x="11254" y="5050"/>
                </a:lnTo>
                <a:lnTo>
                  <a:pt x="11256" y="5056"/>
                </a:lnTo>
                <a:lnTo>
                  <a:pt x="11270" y="5074"/>
                </a:lnTo>
                <a:lnTo>
                  <a:pt x="11276" y="5080"/>
                </a:lnTo>
                <a:lnTo>
                  <a:pt x="11278" y="5082"/>
                </a:lnTo>
                <a:lnTo>
                  <a:pt x="11282" y="5082"/>
                </a:lnTo>
                <a:lnTo>
                  <a:pt x="11284" y="5082"/>
                </a:lnTo>
                <a:lnTo>
                  <a:pt x="11282" y="5080"/>
                </a:lnTo>
                <a:lnTo>
                  <a:pt x="11278" y="5076"/>
                </a:lnTo>
                <a:lnTo>
                  <a:pt x="11272" y="5068"/>
                </a:lnTo>
                <a:lnTo>
                  <a:pt x="11268" y="5058"/>
                </a:lnTo>
                <a:lnTo>
                  <a:pt x="11264" y="5046"/>
                </a:lnTo>
                <a:lnTo>
                  <a:pt x="11262" y="5036"/>
                </a:lnTo>
                <a:lnTo>
                  <a:pt x="11262" y="5026"/>
                </a:lnTo>
                <a:lnTo>
                  <a:pt x="11266" y="5018"/>
                </a:lnTo>
                <a:lnTo>
                  <a:pt x="11268" y="5018"/>
                </a:lnTo>
                <a:lnTo>
                  <a:pt x="11270" y="5016"/>
                </a:lnTo>
                <a:lnTo>
                  <a:pt x="11278" y="5018"/>
                </a:lnTo>
                <a:lnTo>
                  <a:pt x="11290" y="5024"/>
                </a:lnTo>
                <a:lnTo>
                  <a:pt x="11294" y="5026"/>
                </a:lnTo>
                <a:lnTo>
                  <a:pt x="11298" y="5026"/>
                </a:lnTo>
                <a:lnTo>
                  <a:pt x="11298" y="5024"/>
                </a:lnTo>
                <a:lnTo>
                  <a:pt x="11298" y="5022"/>
                </a:lnTo>
                <a:lnTo>
                  <a:pt x="11294" y="5014"/>
                </a:lnTo>
                <a:lnTo>
                  <a:pt x="11288" y="5012"/>
                </a:lnTo>
                <a:lnTo>
                  <a:pt x="11282" y="5008"/>
                </a:lnTo>
                <a:lnTo>
                  <a:pt x="11278" y="5006"/>
                </a:lnTo>
                <a:lnTo>
                  <a:pt x="11276" y="5004"/>
                </a:lnTo>
                <a:lnTo>
                  <a:pt x="11274" y="5002"/>
                </a:lnTo>
                <a:lnTo>
                  <a:pt x="11276" y="5000"/>
                </a:lnTo>
                <a:lnTo>
                  <a:pt x="11282" y="4994"/>
                </a:lnTo>
                <a:lnTo>
                  <a:pt x="11290" y="4990"/>
                </a:lnTo>
                <a:lnTo>
                  <a:pt x="11292" y="4988"/>
                </a:lnTo>
                <a:lnTo>
                  <a:pt x="11294" y="4984"/>
                </a:lnTo>
                <a:lnTo>
                  <a:pt x="11296" y="4974"/>
                </a:lnTo>
                <a:lnTo>
                  <a:pt x="11294" y="4970"/>
                </a:lnTo>
                <a:lnTo>
                  <a:pt x="11292" y="4966"/>
                </a:lnTo>
                <a:lnTo>
                  <a:pt x="11290" y="4964"/>
                </a:lnTo>
                <a:lnTo>
                  <a:pt x="11284" y="4964"/>
                </a:lnTo>
                <a:lnTo>
                  <a:pt x="11278" y="4968"/>
                </a:lnTo>
                <a:lnTo>
                  <a:pt x="11274" y="4974"/>
                </a:lnTo>
                <a:lnTo>
                  <a:pt x="11266" y="4988"/>
                </a:lnTo>
                <a:lnTo>
                  <a:pt x="11262" y="4998"/>
                </a:lnTo>
                <a:lnTo>
                  <a:pt x="11260" y="5000"/>
                </a:lnTo>
                <a:lnTo>
                  <a:pt x="11258" y="4998"/>
                </a:lnTo>
                <a:lnTo>
                  <a:pt x="11256" y="4992"/>
                </a:lnTo>
                <a:lnTo>
                  <a:pt x="11258" y="4988"/>
                </a:lnTo>
                <a:lnTo>
                  <a:pt x="11262" y="4982"/>
                </a:lnTo>
                <a:lnTo>
                  <a:pt x="11266" y="4972"/>
                </a:lnTo>
                <a:lnTo>
                  <a:pt x="11268" y="4966"/>
                </a:lnTo>
                <a:lnTo>
                  <a:pt x="11268" y="4962"/>
                </a:lnTo>
                <a:lnTo>
                  <a:pt x="11264" y="4954"/>
                </a:lnTo>
                <a:lnTo>
                  <a:pt x="11262" y="4950"/>
                </a:lnTo>
                <a:lnTo>
                  <a:pt x="11262" y="4946"/>
                </a:lnTo>
                <a:lnTo>
                  <a:pt x="11262" y="4944"/>
                </a:lnTo>
                <a:lnTo>
                  <a:pt x="11266" y="4932"/>
                </a:lnTo>
                <a:lnTo>
                  <a:pt x="11258" y="4936"/>
                </a:lnTo>
                <a:lnTo>
                  <a:pt x="11254" y="4940"/>
                </a:lnTo>
                <a:lnTo>
                  <a:pt x="11250" y="4946"/>
                </a:lnTo>
                <a:lnTo>
                  <a:pt x="11246" y="4960"/>
                </a:lnTo>
                <a:lnTo>
                  <a:pt x="11244" y="4976"/>
                </a:lnTo>
                <a:lnTo>
                  <a:pt x="11244" y="4984"/>
                </a:lnTo>
                <a:lnTo>
                  <a:pt x="11246" y="4990"/>
                </a:lnTo>
                <a:close/>
                <a:moveTo>
                  <a:pt x="11276" y="4936"/>
                </a:moveTo>
                <a:lnTo>
                  <a:pt x="11276" y="4936"/>
                </a:lnTo>
                <a:lnTo>
                  <a:pt x="11276" y="4940"/>
                </a:lnTo>
                <a:lnTo>
                  <a:pt x="11280" y="4942"/>
                </a:lnTo>
                <a:lnTo>
                  <a:pt x="11284" y="4940"/>
                </a:lnTo>
                <a:lnTo>
                  <a:pt x="11288" y="4936"/>
                </a:lnTo>
                <a:lnTo>
                  <a:pt x="11290" y="4930"/>
                </a:lnTo>
                <a:lnTo>
                  <a:pt x="11292" y="4924"/>
                </a:lnTo>
                <a:lnTo>
                  <a:pt x="11294" y="4918"/>
                </a:lnTo>
                <a:lnTo>
                  <a:pt x="11292" y="4914"/>
                </a:lnTo>
                <a:lnTo>
                  <a:pt x="11288" y="4912"/>
                </a:lnTo>
                <a:lnTo>
                  <a:pt x="11286" y="4912"/>
                </a:lnTo>
                <a:lnTo>
                  <a:pt x="11282" y="4912"/>
                </a:lnTo>
                <a:lnTo>
                  <a:pt x="11280" y="4916"/>
                </a:lnTo>
                <a:lnTo>
                  <a:pt x="11276" y="4926"/>
                </a:lnTo>
                <a:lnTo>
                  <a:pt x="11276" y="4936"/>
                </a:lnTo>
                <a:close/>
                <a:moveTo>
                  <a:pt x="11022" y="5302"/>
                </a:moveTo>
                <a:lnTo>
                  <a:pt x="11022" y="5302"/>
                </a:lnTo>
                <a:lnTo>
                  <a:pt x="11024" y="5306"/>
                </a:lnTo>
                <a:lnTo>
                  <a:pt x="11026" y="5302"/>
                </a:lnTo>
                <a:lnTo>
                  <a:pt x="11026" y="5296"/>
                </a:lnTo>
                <a:lnTo>
                  <a:pt x="11022" y="5288"/>
                </a:lnTo>
                <a:lnTo>
                  <a:pt x="11020" y="5284"/>
                </a:lnTo>
                <a:lnTo>
                  <a:pt x="11018" y="5288"/>
                </a:lnTo>
                <a:lnTo>
                  <a:pt x="11018" y="5294"/>
                </a:lnTo>
                <a:lnTo>
                  <a:pt x="11022" y="5302"/>
                </a:lnTo>
                <a:close/>
                <a:moveTo>
                  <a:pt x="11040" y="5304"/>
                </a:moveTo>
                <a:lnTo>
                  <a:pt x="11040" y="5304"/>
                </a:lnTo>
                <a:lnTo>
                  <a:pt x="11048" y="5300"/>
                </a:lnTo>
                <a:lnTo>
                  <a:pt x="11050" y="5296"/>
                </a:lnTo>
                <a:lnTo>
                  <a:pt x="11050" y="5292"/>
                </a:lnTo>
                <a:lnTo>
                  <a:pt x="11050" y="5288"/>
                </a:lnTo>
                <a:lnTo>
                  <a:pt x="11050" y="5284"/>
                </a:lnTo>
                <a:lnTo>
                  <a:pt x="11052" y="5278"/>
                </a:lnTo>
                <a:lnTo>
                  <a:pt x="11054" y="5270"/>
                </a:lnTo>
                <a:lnTo>
                  <a:pt x="11054" y="5266"/>
                </a:lnTo>
                <a:lnTo>
                  <a:pt x="11052" y="5264"/>
                </a:lnTo>
                <a:lnTo>
                  <a:pt x="11048" y="5264"/>
                </a:lnTo>
                <a:lnTo>
                  <a:pt x="11046" y="5264"/>
                </a:lnTo>
                <a:lnTo>
                  <a:pt x="11040" y="5270"/>
                </a:lnTo>
                <a:lnTo>
                  <a:pt x="11038" y="5274"/>
                </a:lnTo>
                <a:lnTo>
                  <a:pt x="11038" y="5278"/>
                </a:lnTo>
                <a:lnTo>
                  <a:pt x="11038" y="5288"/>
                </a:lnTo>
                <a:lnTo>
                  <a:pt x="11036" y="5298"/>
                </a:lnTo>
                <a:lnTo>
                  <a:pt x="11036" y="5304"/>
                </a:lnTo>
                <a:lnTo>
                  <a:pt x="11038" y="5304"/>
                </a:lnTo>
                <a:lnTo>
                  <a:pt x="11040" y="5304"/>
                </a:lnTo>
                <a:close/>
                <a:moveTo>
                  <a:pt x="11052" y="5316"/>
                </a:moveTo>
                <a:lnTo>
                  <a:pt x="11052" y="5316"/>
                </a:lnTo>
                <a:lnTo>
                  <a:pt x="11056" y="5318"/>
                </a:lnTo>
                <a:lnTo>
                  <a:pt x="11058" y="5316"/>
                </a:lnTo>
                <a:lnTo>
                  <a:pt x="11060" y="5308"/>
                </a:lnTo>
                <a:lnTo>
                  <a:pt x="11062" y="5306"/>
                </a:lnTo>
                <a:lnTo>
                  <a:pt x="11066" y="5304"/>
                </a:lnTo>
                <a:lnTo>
                  <a:pt x="11072" y="5302"/>
                </a:lnTo>
                <a:lnTo>
                  <a:pt x="11074" y="5302"/>
                </a:lnTo>
                <a:lnTo>
                  <a:pt x="11074" y="5300"/>
                </a:lnTo>
                <a:lnTo>
                  <a:pt x="11068" y="5292"/>
                </a:lnTo>
                <a:lnTo>
                  <a:pt x="11064" y="5286"/>
                </a:lnTo>
                <a:lnTo>
                  <a:pt x="11064" y="5282"/>
                </a:lnTo>
                <a:lnTo>
                  <a:pt x="11064" y="5278"/>
                </a:lnTo>
                <a:lnTo>
                  <a:pt x="11068" y="5274"/>
                </a:lnTo>
                <a:lnTo>
                  <a:pt x="11072" y="5268"/>
                </a:lnTo>
                <a:lnTo>
                  <a:pt x="11072" y="5264"/>
                </a:lnTo>
                <a:lnTo>
                  <a:pt x="11070" y="5258"/>
                </a:lnTo>
                <a:lnTo>
                  <a:pt x="11068" y="5254"/>
                </a:lnTo>
                <a:lnTo>
                  <a:pt x="11066" y="5252"/>
                </a:lnTo>
                <a:lnTo>
                  <a:pt x="11064" y="5252"/>
                </a:lnTo>
                <a:lnTo>
                  <a:pt x="11062" y="5256"/>
                </a:lnTo>
                <a:lnTo>
                  <a:pt x="11058" y="5270"/>
                </a:lnTo>
                <a:lnTo>
                  <a:pt x="11056" y="5286"/>
                </a:lnTo>
                <a:lnTo>
                  <a:pt x="11056" y="5294"/>
                </a:lnTo>
                <a:lnTo>
                  <a:pt x="11052" y="5300"/>
                </a:lnTo>
                <a:lnTo>
                  <a:pt x="11048" y="5306"/>
                </a:lnTo>
                <a:lnTo>
                  <a:pt x="11046" y="5310"/>
                </a:lnTo>
                <a:lnTo>
                  <a:pt x="11046" y="5312"/>
                </a:lnTo>
                <a:lnTo>
                  <a:pt x="11052" y="5316"/>
                </a:lnTo>
                <a:close/>
                <a:moveTo>
                  <a:pt x="11240" y="5058"/>
                </a:moveTo>
                <a:lnTo>
                  <a:pt x="11240" y="5058"/>
                </a:lnTo>
                <a:lnTo>
                  <a:pt x="11240" y="5062"/>
                </a:lnTo>
                <a:lnTo>
                  <a:pt x="11242" y="5068"/>
                </a:lnTo>
                <a:lnTo>
                  <a:pt x="11246" y="5074"/>
                </a:lnTo>
                <a:lnTo>
                  <a:pt x="11250" y="5076"/>
                </a:lnTo>
                <a:lnTo>
                  <a:pt x="11252" y="5072"/>
                </a:lnTo>
                <a:lnTo>
                  <a:pt x="11252" y="5064"/>
                </a:lnTo>
                <a:lnTo>
                  <a:pt x="11250" y="5058"/>
                </a:lnTo>
                <a:lnTo>
                  <a:pt x="11248" y="5054"/>
                </a:lnTo>
                <a:lnTo>
                  <a:pt x="11244" y="5054"/>
                </a:lnTo>
                <a:lnTo>
                  <a:pt x="11240" y="5058"/>
                </a:lnTo>
                <a:close/>
                <a:moveTo>
                  <a:pt x="11412" y="5392"/>
                </a:moveTo>
                <a:lnTo>
                  <a:pt x="11412" y="5392"/>
                </a:lnTo>
                <a:lnTo>
                  <a:pt x="11412" y="5390"/>
                </a:lnTo>
                <a:lnTo>
                  <a:pt x="11410" y="5390"/>
                </a:lnTo>
                <a:lnTo>
                  <a:pt x="11406" y="5392"/>
                </a:lnTo>
                <a:lnTo>
                  <a:pt x="11402" y="5398"/>
                </a:lnTo>
                <a:lnTo>
                  <a:pt x="11398" y="5406"/>
                </a:lnTo>
                <a:lnTo>
                  <a:pt x="11394" y="5420"/>
                </a:lnTo>
                <a:lnTo>
                  <a:pt x="11394" y="5426"/>
                </a:lnTo>
                <a:lnTo>
                  <a:pt x="11396" y="5426"/>
                </a:lnTo>
                <a:lnTo>
                  <a:pt x="11406" y="5420"/>
                </a:lnTo>
                <a:lnTo>
                  <a:pt x="11412" y="5412"/>
                </a:lnTo>
                <a:lnTo>
                  <a:pt x="11414" y="5402"/>
                </a:lnTo>
                <a:lnTo>
                  <a:pt x="11412" y="5392"/>
                </a:lnTo>
                <a:close/>
                <a:moveTo>
                  <a:pt x="11514" y="5376"/>
                </a:moveTo>
                <a:lnTo>
                  <a:pt x="11514" y="5376"/>
                </a:lnTo>
                <a:lnTo>
                  <a:pt x="11522" y="5372"/>
                </a:lnTo>
                <a:lnTo>
                  <a:pt x="11526" y="5366"/>
                </a:lnTo>
                <a:lnTo>
                  <a:pt x="11526" y="5360"/>
                </a:lnTo>
                <a:lnTo>
                  <a:pt x="11520" y="5352"/>
                </a:lnTo>
                <a:lnTo>
                  <a:pt x="11516" y="5346"/>
                </a:lnTo>
                <a:lnTo>
                  <a:pt x="11512" y="5346"/>
                </a:lnTo>
                <a:lnTo>
                  <a:pt x="11510" y="5350"/>
                </a:lnTo>
                <a:lnTo>
                  <a:pt x="11510" y="5356"/>
                </a:lnTo>
                <a:lnTo>
                  <a:pt x="11510" y="5370"/>
                </a:lnTo>
                <a:lnTo>
                  <a:pt x="11512" y="5374"/>
                </a:lnTo>
                <a:lnTo>
                  <a:pt x="11514" y="5376"/>
                </a:lnTo>
                <a:close/>
                <a:moveTo>
                  <a:pt x="10442" y="5192"/>
                </a:moveTo>
                <a:lnTo>
                  <a:pt x="10442" y="5192"/>
                </a:lnTo>
                <a:lnTo>
                  <a:pt x="10446" y="5198"/>
                </a:lnTo>
                <a:lnTo>
                  <a:pt x="10448" y="5198"/>
                </a:lnTo>
                <a:lnTo>
                  <a:pt x="10450" y="5194"/>
                </a:lnTo>
                <a:lnTo>
                  <a:pt x="10452" y="5192"/>
                </a:lnTo>
                <a:lnTo>
                  <a:pt x="10454" y="5192"/>
                </a:lnTo>
                <a:lnTo>
                  <a:pt x="10458" y="5194"/>
                </a:lnTo>
                <a:lnTo>
                  <a:pt x="10462" y="5194"/>
                </a:lnTo>
                <a:lnTo>
                  <a:pt x="10468" y="5188"/>
                </a:lnTo>
                <a:lnTo>
                  <a:pt x="10470" y="5180"/>
                </a:lnTo>
                <a:lnTo>
                  <a:pt x="10470" y="5176"/>
                </a:lnTo>
                <a:lnTo>
                  <a:pt x="10470" y="5174"/>
                </a:lnTo>
                <a:lnTo>
                  <a:pt x="10464" y="5168"/>
                </a:lnTo>
                <a:lnTo>
                  <a:pt x="10456" y="5164"/>
                </a:lnTo>
                <a:lnTo>
                  <a:pt x="10450" y="5162"/>
                </a:lnTo>
                <a:lnTo>
                  <a:pt x="10448" y="5164"/>
                </a:lnTo>
                <a:lnTo>
                  <a:pt x="10444" y="5166"/>
                </a:lnTo>
                <a:lnTo>
                  <a:pt x="10442" y="5170"/>
                </a:lnTo>
                <a:lnTo>
                  <a:pt x="10440" y="5182"/>
                </a:lnTo>
                <a:lnTo>
                  <a:pt x="10440" y="5186"/>
                </a:lnTo>
                <a:lnTo>
                  <a:pt x="10442" y="5192"/>
                </a:lnTo>
                <a:close/>
                <a:moveTo>
                  <a:pt x="10396" y="5160"/>
                </a:moveTo>
                <a:lnTo>
                  <a:pt x="10396" y="5160"/>
                </a:lnTo>
                <a:lnTo>
                  <a:pt x="10392" y="5156"/>
                </a:lnTo>
                <a:lnTo>
                  <a:pt x="10388" y="5150"/>
                </a:lnTo>
                <a:lnTo>
                  <a:pt x="10386" y="5132"/>
                </a:lnTo>
                <a:lnTo>
                  <a:pt x="10382" y="5124"/>
                </a:lnTo>
                <a:lnTo>
                  <a:pt x="10380" y="5116"/>
                </a:lnTo>
                <a:lnTo>
                  <a:pt x="10372" y="5112"/>
                </a:lnTo>
                <a:lnTo>
                  <a:pt x="10364" y="5112"/>
                </a:lnTo>
                <a:lnTo>
                  <a:pt x="10356" y="5116"/>
                </a:lnTo>
                <a:lnTo>
                  <a:pt x="10352" y="5120"/>
                </a:lnTo>
                <a:lnTo>
                  <a:pt x="10352" y="5124"/>
                </a:lnTo>
                <a:lnTo>
                  <a:pt x="10352" y="5128"/>
                </a:lnTo>
                <a:lnTo>
                  <a:pt x="10348" y="5130"/>
                </a:lnTo>
                <a:lnTo>
                  <a:pt x="10344" y="5134"/>
                </a:lnTo>
                <a:lnTo>
                  <a:pt x="10342" y="5138"/>
                </a:lnTo>
                <a:lnTo>
                  <a:pt x="10344" y="5140"/>
                </a:lnTo>
                <a:lnTo>
                  <a:pt x="10346" y="5142"/>
                </a:lnTo>
                <a:lnTo>
                  <a:pt x="10354" y="5142"/>
                </a:lnTo>
                <a:lnTo>
                  <a:pt x="10362" y="5142"/>
                </a:lnTo>
                <a:lnTo>
                  <a:pt x="10366" y="5144"/>
                </a:lnTo>
                <a:lnTo>
                  <a:pt x="10368" y="5146"/>
                </a:lnTo>
                <a:lnTo>
                  <a:pt x="10372" y="5158"/>
                </a:lnTo>
                <a:lnTo>
                  <a:pt x="10376" y="5170"/>
                </a:lnTo>
                <a:lnTo>
                  <a:pt x="10378" y="5176"/>
                </a:lnTo>
                <a:lnTo>
                  <a:pt x="10384" y="5178"/>
                </a:lnTo>
                <a:lnTo>
                  <a:pt x="10392" y="5182"/>
                </a:lnTo>
                <a:lnTo>
                  <a:pt x="10396" y="5186"/>
                </a:lnTo>
                <a:lnTo>
                  <a:pt x="10400" y="5190"/>
                </a:lnTo>
                <a:lnTo>
                  <a:pt x="10404" y="5190"/>
                </a:lnTo>
                <a:lnTo>
                  <a:pt x="10406" y="5188"/>
                </a:lnTo>
                <a:lnTo>
                  <a:pt x="10408" y="5186"/>
                </a:lnTo>
                <a:lnTo>
                  <a:pt x="10406" y="5182"/>
                </a:lnTo>
                <a:lnTo>
                  <a:pt x="10404" y="5178"/>
                </a:lnTo>
                <a:lnTo>
                  <a:pt x="10404" y="5176"/>
                </a:lnTo>
                <a:lnTo>
                  <a:pt x="10404" y="5172"/>
                </a:lnTo>
                <a:lnTo>
                  <a:pt x="10406" y="5168"/>
                </a:lnTo>
                <a:lnTo>
                  <a:pt x="10406" y="5166"/>
                </a:lnTo>
                <a:lnTo>
                  <a:pt x="10402" y="5162"/>
                </a:lnTo>
                <a:lnTo>
                  <a:pt x="10396" y="5160"/>
                </a:lnTo>
                <a:close/>
                <a:moveTo>
                  <a:pt x="10682" y="5374"/>
                </a:moveTo>
                <a:lnTo>
                  <a:pt x="10682" y="5374"/>
                </a:lnTo>
                <a:lnTo>
                  <a:pt x="10670" y="5374"/>
                </a:lnTo>
                <a:lnTo>
                  <a:pt x="10658" y="5376"/>
                </a:lnTo>
                <a:lnTo>
                  <a:pt x="10652" y="5378"/>
                </a:lnTo>
                <a:lnTo>
                  <a:pt x="10652" y="5382"/>
                </a:lnTo>
                <a:lnTo>
                  <a:pt x="10652" y="5384"/>
                </a:lnTo>
                <a:lnTo>
                  <a:pt x="10656" y="5388"/>
                </a:lnTo>
                <a:lnTo>
                  <a:pt x="10668" y="5390"/>
                </a:lnTo>
                <a:lnTo>
                  <a:pt x="10680" y="5392"/>
                </a:lnTo>
                <a:lnTo>
                  <a:pt x="10684" y="5390"/>
                </a:lnTo>
                <a:lnTo>
                  <a:pt x="10686" y="5390"/>
                </a:lnTo>
                <a:lnTo>
                  <a:pt x="10692" y="5386"/>
                </a:lnTo>
                <a:lnTo>
                  <a:pt x="10700" y="5382"/>
                </a:lnTo>
                <a:lnTo>
                  <a:pt x="10706" y="5378"/>
                </a:lnTo>
                <a:lnTo>
                  <a:pt x="10706" y="5376"/>
                </a:lnTo>
                <a:lnTo>
                  <a:pt x="10702" y="5374"/>
                </a:lnTo>
                <a:lnTo>
                  <a:pt x="10700" y="5374"/>
                </a:lnTo>
                <a:lnTo>
                  <a:pt x="10694" y="5374"/>
                </a:lnTo>
                <a:lnTo>
                  <a:pt x="10682" y="5374"/>
                </a:lnTo>
                <a:close/>
                <a:moveTo>
                  <a:pt x="11090" y="5452"/>
                </a:moveTo>
                <a:lnTo>
                  <a:pt x="11090" y="5452"/>
                </a:lnTo>
                <a:lnTo>
                  <a:pt x="11092" y="5450"/>
                </a:lnTo>
                <a:lnTo>
                  <a:pt x="11094" y="5448"/>
                </a:lnTo>
                <a:lnTo>
                  <a:pt x="11096" y="5446"/>
                </a:lnTo>
                <a:lnTo>
                  <a:pt x="11098" y="5444"/>
                </a:lnTo>
                <a:lnTo>
                  <a:pt x="11102" y="5440"/>
                </a:lnTo>
                <a:lnTo>
                  <a:pt x="11100" y="5440"/>
                </a:lnTo>
                <a:lnTo>
                  <a:pt x="11096" y="5438"/>
                </a:lnTo>
                <a:lnTo>
                  <a:pt x="11086" y="5440"/>
                </a:lnTo>
                <a:lnTo>
                  <a:pt x="11082" y="5442"/>
                </a:lnTo>
                <a:lnTo>
                  <a:pt x="11082" y="5444"/>
                </a:lnTo>
                <a:lnTo>
                  <a:pt x="11082" y="5446"/>
                </a:lnTo>
                <a:lnTo>
                  <a:pt x="11082" y="5448"/>
                </a:lnTo>
                <a:lnTo>
                  <a:pt x="11076" y="5452"/>
                </a:lnTo>
                <a:lnTo>
                  <a:pt x="11074" y="5454"/>
                </a:lnTo>
                <a:lnTo>
                  <a:pt x="11074" y="5456"/>
                </a:lnTo>
                <a:lnTo>
                  <a:pt x="11086" y="5456"/>
                </a:lnTo>
                <a:lnTo>
                  <a:pt x="11088" y="5456"/>
                </a:lnTo>
                <a:lnTo>
                  <a:pt x="11088" y="5454"/>
                </a:lnTo>
                <a:lnTo>
                  <a:pt x="11088" y="5452"/>
                </a:lnTo>
                <a:lnTo>
                  <a:pt x="11090" y="5452"/>
                </a:lnTo>
                <a:close/>
                <a:moveTo>
                  <a:pt x="11138" y="5436"/>
                </a:moveTo>
                <a:lnTo>
                  <a:pt x="11138" y="5436"/>
                </a:lnTo>
                <a:lnTo>
                  <a:pt x="11130" y="5436"/>
                </a:lnTo>
                <a:lnTo>
                  <a:pt x="11126" y="5434"/>
                </a:lnTo>
                <a:lnTo>
                  <a:pt x="11124" y="5434"/>
                </a:lnTo>
                <a:lnTo>
                  <a:pt x="11122" y="5434"/>
                </a:lnTo>
                <a:lnTo>
                  <a:pt x="11120" y="5442"/>
                </a:lnTo>
                <a:lnTo>
                  <a:pt x="11118" y="5448"/>
                </a:lnTo>
                <a:lnTo>
                  <a:pt x="11120" y="5450"/>
                </a:lnTo>
                <a:lnTo>
                  <a:pt x="11122" y="5450"/>
                </a:lnTo>
                <a:lnTo>
                  <a:pt x="11132" y="5448"/>
                </a:lnTo>
                <a:lnTo>
                  <a:pt x="11146" y="5446"/>
                </a:lnTo>
                <a:lnTo>
                  <a:pt x="11148" y="5446"/>
                </a:lnTo>
                <a:lnTo>
                  <a:pt x="11152" y="5444"/>
                </a:lnTo>
                <a:lnTo>
                  <a:pt x="11152" y="5442"/>
                </a:lnTo>
                <a:lnTo>
                  <a:pt x="11152" y="5440"/>
                </a:lnTo>
                <a:lnTo>
                  <a:pt x="11146" y="5438"/>
                </a:lnTo>
                <a:lnTo>
                  <a:pt x="11142" y="5436"/>
                </a:lnTo>
                <a:lnTo>
                  <a:pt x="11138" y="5436"/>
                </a:lnTo>
                <a:close/>
                <a:moveTo>
                  <a:pt x="10372" y="5326"/>
                </a:moveTo>
                <a:lnTo>
                  <a:pt x="10372" y="5326"/>
                </a:lnTo>
                <a:lnTo>
                  <a:pt x="10374" y="5322"/>
                </a:lnTo>
                <a:lnTo>
                  <a:pt x="10374" y="5318"/>
                </a:lnTo>
                <a:lnTo>
                  <a:pt x="10376" y="5306"/>
                </a:lnTo>
                <a:lnTo>
                  <a:pt x="10376" y="5292"/>
                </a:lnTo>
                <a:lnTo>
                  <a:pt x="10376" y="5274"/>
                </a:lnTo>
                <a:lnTo>
                  <a:pt x="10376" y="5262"/>
                </a:lnTo>
                <a:lnTo>
                  <a:pt x="10374" y="5254"/>
                </a:lnTo>
                <a:lnTo>
                  <a:pt x="10374" y="5250"/>
                </a:lnTo>
                <a:lnTo>
                  <a:pt x="10376" y="5238"/>
                </a:lnTo>
                <a:lnTo>
                  <a:pt x="10376" y="5226"/>
                </a:lnTo>
                <a:lnTo>
                  <a:pt x="10376" y="5220"/>
                </a:lnTo>
                <a:lnTo>
                  <a:pt x="10376" y="5214"/>
                </a:lnTo>
                <a:lnTo>
                  <a:pt x="10380" y="5204"/>
                </a:lnTo>
                <a:lnTo>
                  <a:pt x="10382" y="5198"/>
                </a:lnTo>
                <a:lnTo>
                  <a:pt x="10384" y="5192"/>
                </a:lnTo>
                <a:lnTo>
                  <a:pt x="10382" y="5190"/>
                </a:lnTo>
                <a:lnTo>
                  <a:pt x="10380" y="5186"/>
                </a:lnTo>
                <a:lnTo>
                  <a:pt x="10374" y="5180"/>
                </a:lnTo>
                <a:lnTo>
                  <a:pt x="10372" y="5176"/>
                </a:lnTo>
                <a:lnTo>
                  <a:pt x="10368" y="5172"/>
                </a:lnTo>
                <a:lnTo>
                  <a:pt x="10364" y="5160"/>
                </a:lnTo>
                <a:lnTo>
                  <a:pt x="10360" y="5154"/>
                </a:lnTo>
                <a:lnTo>
                  <a:pt x="10356" y="5154"/>
                </a:lnTo>
                <a:lnTo>
                  <a:pt x="10348" y="5156"/>
                </a:lnTo>
                <a:lnTo>
                  <a:pt x="10344" y="5158"/>
                </a:lnTo>
                <a:lnTo>
                  <a:pt x="10342" y="5156"/>
                </a:lnTo>
                <a:lnTo>
                  <a:pt x="10338" y="5154"/>
                </a:lnTo>
                <a:lnTo>
                  <a:pt x="10334" y="5158"/>
                </a:lnTo>
                <a:lnTo>
                  <a:pt x="10330" y="5162"/>
                </a:lnTo>
                <a:lnTo>
                  <a:pt x="10328" y="5162"/>
                </a:lnTo>
                <a:lnTo>
                  <a:pt x="10330" y="5154"/>
                </a:lnTo>
                <a:lnTo>
                  <a:pt x="10334" y="5144"/>
                </a:lnTo>
                <a:lnTo>
                  <a:pt x="10334" y="5142"/>
                </a:lnTo>
                <a:lnTo>
                  <a:pt x="10330" y="5140"/>
                </a:lnTo>
                <a:lnTo>
                  <a:pt x="10326" y="5136"/>
                </a:lnTo>
                <a:lnTo>
                  <a:pt x="10324" y="5130"/>
                </a:lnTo>
                <a:lnTo>
                  <a:pt x="10320" y="5114"/>
                </a:lnTo>
                <a:lnTo>
                  <a:pt x="10316" y="5104"/>
                </a:lnTo>
                <a:lnTo>
                  <a:pt x="10314" y="5096"/>
                </a:lnTo>
                <a:lnTo>
                  <a:pt x="10310" y="5092"/>
                </a:lnTo>
                <a:lnTo>
                  <a:pt x="10308" y="5090"/>
                </a:lnTo>
                <a:lnTo>
                  <a:pt x="10304" y="5090"/>
                </a:lnTo>
                <a:lnTo>
                  <a:pt x="10298" y="5090"/>
                </a:lnTo>
                <a:lnTo>
                  <a:pt x="10292" y="5088"/>
                </a:lnTo>
                <a:lnTo>
                  <a:pt x="10282" y="5084"/>
                </a:lnTo>
                <a:lnTo>
                  <a:pt x="10278" y="5080"/>
                </a:lnTo>
                <a:lnTo>
                  <a:pt x="10276" y="5076"/>
                </a:lnTo>
                <a:lnTo>
                  <a:pt x="10276" y="5072"/>
                </a:lnTo>
                <a:lnTo>
                  <a:pt x="10278" y="5066"/>
                </a:lnTo>
                <a:lnTo>
                  <a:pt x="10280" y="5062"/>
                </a:lnTo>
                <a:lnTo>
                  <a:pt x="10280" y="5058"/>
                </a:lnTo>
                <a:lnTo>
                  <a:pt x="10278" y="5052"/>
                </a:lnTo>
                <a:lnTo>
                  <a:pt x="10278" y="5048"/>
                </a:lnTo>
                <a:lnTo>
                  <a:pt x="10280" y="5046"/>
                </a:lnTo>
                <a:lnTo>
                  <a:pt x="10284" y="5044"/>
                </a:lnTo>
                <a:lnTo>
                  <a:pt x="10288" y="5040"/>
                </a:lnTo>
                <a:lnTo>
                  <a:pt x="10290" y="5036"/>
                </a:lnTo>
                <a:lnTo>
                  <a:pt x="10290" y="5030"/>
                </a:lnTo>
                <a:lnTo>
                  <a:pt x="10288" y="5026"/>
                </a:lnTo>
                <a:lnTo>
                  <a:pt x="10284" y="5020"/>
                </a:lnTo>
                <a:lnTo>
                  <a:pt x="10280" y="5018"/>
                </a:lnTo>
                <a:lnTo>
                  <a:pt x="10274" y="5016"/>
                </a:lnTo>
                <a:lnTo>
                  <a:pt x="10270" y="5018"/>
                </a:lnTo>
                <a:lnTo>
                  <a:pt x="10264" y="5020"/>
                </a:lnTo>
                <a:lnTo>
                  <a:pt x="10262" y="5018"/>
                </a:lnTo>
                <a:lnTo>
                  <a:pt x="10262" y="5014"/>
                </a:lnTo>
                <a:lnTo>
                  <a:pt x="10260" y="5010"/>
                </a:lnTo>
                <a:lnTo>
                  <a:pt x="10258" y="5008"/>
                </a:lnTo>
                <a:lnTo>
                  <a:pt x="10252" y="5004"/>
                </a:lnTo>
                <a:lnTo>
                  <a:pt x="10244" y="5004"/>
                </a:lnTo>
                <a:lnTo>
                  <a:pt x="10236" y="5000"/>
                </a:lnTo>
                <a:lnTo>
                  <a:pt x="10232" y="4996"/>
                </a:lnTo>
                <a:lnTo>
                  <a:pt x="10228" y="4990"/>
                </a:lnTo>
                <a:lnTo>
                  <a:pt x="10226" y="4982"/>
                </a:lnTo>
                <a:lnTo>
                  <a:pt x="10224" y="4974"/>
                </a:lnTo>
                <a:lnTo>
                  <a:pt x="10220" y="4968"/>
                </a:lnTo>
                <a:lnTo>
                  <a:pt x="10212" y="4962"/>
                </a:lnTo>
                <a:lnTo>
                  <a:pt x="10202" y="4958"/>
                </a:lnTo>
                <a:lnTo>
                  <a:pt x="10196" y="4956"/>
                </a:lnTo>
                <a:lnTo>
                  <a:pt x="10194" y="4952"/>
                </a:lnTo>
                <a:lnTo>
                  <a:pt x="10190" y="4948"/>
                </a:lnTo>
                <a:lnTo>
                  <a:pt x="10190" y="4940"/>
                </a:lnTo>
                <a:lnTo>
                  <a:pt x="10188" y="4936"/>
                </a:lnTo>
                <a:lnTo>
                  <a:pt x="10184" y="4932"/>
                </a:lnTo>
                <a:lnTo>
                  <a:pt x="10176" y="4928"/>
                </a:lnTo>
                <a:lnTo>
                  <a:pt x="10172" y="4926"/>
                </a:lnTo>
                <a:lnTo>
                  <a:pt x="10172" y="4928"/>
                </a:lnTo>
                <a:lnTo>
                  <a:pt x="10170" y="4932"/>
                </a:lnTo>
                <a:lnTo>
                  <a:pt x="10172" y="4940"/>
                </a:lnTo>
                <a:lnTo>
                  <a:pt x="10170" y="4940"/>
                </a:lnTo>
                <a:lnTo>
                  <a:pt x="10168" y="4938"/>
                </a:lnTo>
                <a:lnTo>
                  <a:pt x="10162" y="4934"/>
                </a:lnTo>
                <a:lnTo>
                  <a:pt x="10158" y="4932"/>
                </a:lnTo>
                <a:lnTo>
                  <a:pt x="10154" y="4928"/>
                </a:lnTo>
                <a:lnTo>
                  <a:pt x="10150" y="4918"/>
                </a:lnTo>
                <a:lnTo>
                  <a:pt x="10146" y="4908"/>
                </a:lnTo>
                <a:lnTo>
                  <a:pt x="10144" y="4908"/>
                </a:lnTo>
                <a:lnTo>
                  <a:pt x="10140" y="4908"/>
                </a:lnTo>
                <a:lnTo>
                  <a:pt x="10138" y="4902"/>
                </a:lnTo>
                <a:lnTo>
                  <a:pt x="10132" y="4892"/>
                </a:lnTo>
                <a:lnTo>
                  <a:pt x="10122" y="4880"/>
                </a:lnTo>
                <a:lnTo>
                  <a:pt x="10110" y="4868"/>
                </a:lnTo>
                <a:lnTo>
                  <a:pt x="10104" y="4866"/>
                </a:lnTo>
                <a:lnTo>
                  <a:pt x="10098" y="4862"/>
                </a:lnTo>
                <a:lnTo>
                  <a:pt x="10092" y="4860"/>
                </a:lnTo>
                <a:lnTo>
                  <a:pt x="10088" y="4858"/>
                </a:lnTo>
                <a:lnTo>
                  <a:pt x="10084" y="4852"/>
                </a:lnTo>
                <a:lnTo>
                  <a:pt x="10080" y="4844"/>
                </a:lnTo>
                <a:lnTo>
                  <a:pt x="10078" y="4842"/>
                </a:lnTo>
                <a:lnTo>
                  <a:pt x="10074" y="4842"/>
                </a:lnTo>
                <a:lnTo>
                  <a:pt x="10070" y="4840"/>
                </a:lnTo>
                <a:lnTo>
                  <a:pt x="10068" y="4838"/>
                </a:lnTo>
                <a:lnTo>
                  <a:pt x="10068" y="4832"/>
                </a:lnTo>
                <a:lnTo>
                  <a:pt x="10068" y="4826"/>
                </a:lnTo>
                <a:lnTo>
                  <a:pt x="10066" y="4824"/>
                </a:lnTo>
                <a:lnTo>
                  <a:pt x="10062" y="4822"/>
                </a:lnTo>
                <a:lnTo>
                  <a:pt x="10058" y="4820"/>
                </a:lnTo>
                <a:lnTo>
                  <a:pt x="10056" y="4818"/>
                </a:lnTo>
                <a:lnTo>
                  <a:pt x="10056" y="4812"/>
                </a:lnTo>
                <a:lnTo>
                  <a:pt x="10054" y="4804"/>
                </a:lnTo>
                <a:lnTo>
                  <a:pt x="10050" y="4798"/>
                </a:lnTo>
                <a:lnTo>
                  <a:pt x="10046" y="4790"/>
                </a:lnTo>
                <a:lnTo>
                  <a:pt x="10038" y="4782"/>
                </a:lnTo>
                <a:lnTo>
                  <a:pt x="10036" y="4782"/>
                </a:lnTo>
                <a:lnTo>
                  <a:pt x="10034" y="4782"/>
                </a:lnTo>
                <a:lnTo>
                  <a:pt x="10030" y="4786"/>
                </a:lnTo>
                <a:lnTo>
                  <a:pt x="10028" y="4786"/>
                </a:lnTo>
                <a:lnTo>
                  <a:pt x="10024" y="4784"/>
                </a:lnTo>
                <a:lnTo>
                  <a:pt x="10020" y="4780"/>
                </a:lnTo>
                <a:lnTo>
                  <a:pt x="10016" y="4780"/>
                </a:lnTo>
                <a:lnTo>
                  <a:pt x="10010" y="4782"/>
                </a:lnTo>
                <a:lnTo>
                  <a:pt x="10002" y="4784"/>
                </a:lnTo>
                <a:lnTo>
                  <a:pt x="9996" y="4784"/>
                </a:lnTo>
                <a:lnTo>
                  <a:pt x="9988" y="4784"/>
                </a:lnTo>
                <a:lnTo>
                  <a:pt x="9976" y="4780"/>
                </a:lnTo>
                <a:lnTo>
                  <a:pt x="9974" y="4778"/>
                </a:lnTo>
                <a:lnTo>
                  <a:pt x="9972" y="4776"/>
                </a:lnTo>
                <a:lnTo>
                  <a:pt x="9970" y="4770"/>
                </a:lnTo>
                <a:lnTo>
                  <a:pt x="9966" y="4768"/>
                </a:lnTo>
                <a:lnTo>
                  <a:pt x="9960" y="4764"/>
                </a:lnTo>
                <a:lnTo>
                  <a:pt x="9952" y="4764"/>
                </a:lnTo>
                <a:lnTo>
                  <a:pt x="9946" y="4764"/>
                </a:lnTo>
                <a:lnTo>
                  <a:pt x="9944" y="4770"/>
                </a:lnTo>
                <a:lnTo>
                  <a:pt x="9944" y="4776"/>
                </a:lnTo>
                <a:lnTo>
                  <a:pt x="9946" y="4784"/>
                </a:lnTo>
                <a:lnTo>
                  <a:pt x="9950" y="4792"/>
                </a:lnTo>
                <a:lnTo>
                  <a:pt x="9958" y="4812"/>
                </a:lnTo>
                <a:lnTo>
                  <a:pt x="9968" y="4826"/>
                </a:lnTo>
                <a:lnTo>
                  <a:pt x="9976" y="4834"/>
                </a:lnTo>
                <a:lnTo>
                  <a:pt x="9982" y="4840"/>
                </a:lnTo>
                <a:lnTo>
                  <a:pt x="9990" y="4850"/>
                </a:lnTo>
                <a:lnTo>
                  <a:pt x="9994" y="4854"/>
                </a:lnTo>
                <a:lnTo>
                  <a:pt x="9996" y="4856"/>
                </a:lnTo>
                <a:lnTo>
                  <a:pt x="10002" y="4856"/>
                </a:lnTo>
                <a:lnTo>
                  <a:pt x="10004" y="4858"/>
                </a:lnTo>
                <a:lnTo>
                  <a:pt x="10008" y="4860"/>
                </a:lnTo>
                <a:lnTo>
                  <a:pt x="10012" y="4864"/>
                </a:lnTo>
                <a:lnTo>
                  <a:pt x="10018" y="4872"/>
                </a:lnTo>
                <a:lnTo>
                  <a:pt x="10026" y="4884"/>
                </a:lnTo>
                <a:lnTo>
                  <a:pt x="10026" y="4890"/>
                </a:lnTo>
                <a:lnTo>
                  <a:pt x="10028" y="4892"/>
                </a:lnTo>
                <a:lnTo>
                  <a:pt x="10034" y="4896"/>
                </a:lnTo>
                <a:lnTo>
                  <a:pt x="10040" y="4902"/>
                </a:lnTo>
                <a:lnTo>
                  <a:pt x="10042" y="4906"/>
                </a:lnTo>
                <a:lnTo>
                  <a:pt x="10042" y="4914"/>
                </a:lnTo>
                <a:lnTo>
                  <a:pt x="10044" y="4920"/>
                </a:lnTo>
                <a:lnTo>
                  <a:pt x="10046" y="4924"/>
                </a:lnTo>
                <a:lnTo>
                  <a:pt x="10050" y="4930"/>
                </a:lnTo>
                <a:lnTo>
                  <a:pt x="10060" y="4934"/>
                </a:lnTo>
                <a:lnTo>
                  <a:pt x="10070" y="4940"/>
                </a:lnTo>
                <a:lnTo>
                  <a:pt x="10080" y="4948"/>
                </a:lnTo>
                <a:lnTo>
                  <a:pt x="10086" y="4954"/>
                </a:lnTo>
                <a:lnTo>
                  <a:pt x="10088" y="4958"/>
                </a:lnTo>
                <a:lnTo>
                  <a:pt x="10088" y="4962"/>
                </a:lnTo>
                <a:lnTo>
                  <a:pt x="10086" y="4966"/>
                </a:lnTo>
                <a:lnTo>
                  <a:pt x="10088" y="4970"/>
                </a:lnTo>
                <a:lnTo>
                  <a:pt x="10096" y="4994"/>
                </a:lnTo>
                <a:lnTo>
                  <a:pt x="10102" y="5020"/>
                </a:lnTo>
                <a:lnTo>
                  <a:pt x="10106" y="5026"/>
                </a:lnTo>
                <a:lnTo>
                  <a:pt x="10116" y="5032"/>
                </a:lnTo>
                <a:lnTo>
                  <a:pt x="10122" y="5038"/>
                </a:lnTo>
                <a:lnTo>
                  <a:pt x="10124" y="5044"/>
                </a:lnTo>
                <a:lnTo>
                  <a:pt x="10130" y="5054"/>
                </a:lnTo>
                <a:lnTo>
                  <a:pt x="10144" y="5070"/>
                </a:lnTo>
                <a:lnTo>
                  <a:pt x="10148" y="5076"/>
                </a:lnTo>
                <a:lnTo>
                  <a:pt x="10152" y="5080"/>
                </a:lnTo>
                <a:lnTo>
                  <a:pt x="10152" y="5086"/>
                </a:lnTo>
                <a:lnTo>
                  <a:pt x="10152" y="5090"/>
                </a:lnTo>
                <a:lnTo>
                  <a:pt x="10150" y="5096"/>
                </a:lnTo>
                <a:lnTo>
                  <a:pt x="10152" y="5100"/>
                </a:lnTo>
                <a:lnTo>
                  <a:pt x="10154" y="5104"/>
                </a:lnTo>
                <a:lnTo>
                  <a:pt x="10162" y="5112"/>
                </a:lnTo>
                <a:lnTo>
                  <a:pt x="10166" y="5122"/>
                </a:lnTo>
                <a:lnTo>
                  <a:pt x="10170" y="5132"/>
                </a:lnTo>
                <a:lnTo>
                  <a:pt x="10174" y="5146"/>
                </a:lnTo>
                <a:lnTo>
                  <a:pt x="10178" y="5160"/>
                </a:lnTo>
                <a:lnTo>
                  <a:pt x="10188" y="5176"/>
                </a:lnTo>
                <a:lnTo>
                  <a:pt x="10200" y="5192"/>
                </a:lnTo>
                <a:lnTo>
                  <a:pt x="10214" y="5206"/>
                </a:lnTo>
                <a:lnTo>
                  <a:pt x="10224" y="5218"/>
                </a:lnTo>
                <a:lnTo>
                  <a:pt x="10230" y="5226"/>
                </a:lnTo>
                <a:lnTo>
                  <a:pt x="10238" y="5238"/>
                </a:lnTo>
                <a:lnTo>
                  <a:pt x="10252" y="5254"/>
                </a:lnTo>
                <a:lnTo>
                  <a:pt x="10270" y="5272"/>
                </a:lnTo>
                <a:lnTo>
                  <a:pt x="10282" y="5284"/>
                </a:lnTo>
                <a:lnTo>
                  <a:pt x="10294" y="5294"/>
                </a:lnTo>
                <a:lnTo>
                  <a:pt x="10304" y="5306"/>
                </a:lnTo>
                <a:lnTo>
                  <a:pt x="10314" y="5322"/>
                </a:lnTo>
                <a:lnTo>
                  <a:pt x="10322" y="5332"/>
                </a:lnTo>
                <a:lnTo>
                  <a:pt x="10326" y="5334"/>
                </a:lnTo>
                <a:lnTo>
                  <a:pt x="10326" y="5332"/>
                </a:lnTo>
                <a:lnTo>
                  <a:pt x="10324" y="5320"/>
                </a:lnTo>
                <a:lnTo>
                  <a:pt x="10322" y="5312"/>
                </a:lnTo>
                <a:lnTo>
                  <a:pt x="10322" y="5310"/>
                </a:lnTo>
                <a:lnTo>
                  <a:pt x="10326" y="5310"/>
                </a:lnTo>
                <a:lnTo>
                  <a:pt x="10332" y="5314"/>
                </a:lnTo>
                <a:lnTo>
                  <a:pt x="10338" y="5316"/>
                </a:lnTo>
                <a:lnTo>
                  <a:pt x="10342" y="5318"/>
                </a:lnTo>
                <a:lnTo>
                  <a:pt x="10348" y="5318"/>
                </a:lnTo>
                <a:lnTo>
                  <a:pt x="10348" y="5312"/>
                </a:lnTo>
                <a:lnTo>
                  <a:pt x="10350" y="5308"/>
                </a:lnTo>
                <a:lnTo>
                  <a:pt x="10352" y="5308"/>
                </a:lnTo>
                <a:lnTo>
                  <a:pt x="10358" y="5314"/>
                </a:lnTo>
                <a:lnTo>
                  <a:pt x="10366" y="5324"/>
                </a:lnTo>
                <a:lnTo>
                  <a:pt x="10368" y="5328"/>
                </a:lnTo>
                <a:lnTo>
                  <a:pt x="10372" y="5326"/>
                </a:lnTo>
                <a:close/>
                <a:moveTo>
                  <a:pt x="10716" y="5464"/>
                </a:moveTo>
                <a:lnTo>
                  <a:pt x="10716" y="5464"/>
                </a:lnTo>
                <a:lnTo>
                  <a:pt x="10722" y="5468"/>
                </a:lnTo>
                <a:lnTo>
                  <a:pt x="10724" y="5466"/>
                </a:lnTo>
                <a:lnTo>
                  <a:pt x="10726" y="5466"/>
                </a:lnTo>
                <a:lnTo>
                  <a:pt x="10724" y="5462"/>
                </a:lnTo>
                <a:lnTo>
                  <a:pt x="10722" y="5458"/>
                </a:lnTo>
                <a:lnTo>
                  <a:pt x="10718" y="5454"/>
                </a:lnTo>
                <a:lnTo>
                  <a:pt x="10716" y="5448"/>
                </a:lnTo>
                <a:lnTo>
                  <a:pt x="10720" y="5432"/>
                </a:lnTo>
                <a:lnTo>
                  <a:pt x="10720" y="5426"/>
                </a:lnTo>
                <a:lnTo>
                  <a:pt x="10720" y="5418"/>
                </a:lnTo>
                <a:lnTo>
                  <a:pt x="10716" y="5414"/>
                </a:lnTo>
                <a:lnTo>
                  <a:pt x="10708" y="5410"/>
                </a:lnTo>
                <a:lnTo>
                  <a:pt x="10696" y="5412"/>
                </a:lnTo>
                <a:lnTo>
                  <a:pt x="10686" y="5414"/>
                </a:lnTo>
                <a:lnTo>
                  <a:pt x="10676" y="5416"/>
                </a:lnTo>
                <a:lnTo>
                  <a:pt x="10668" y="5414"/>
                </a:lnTo>
                <a:lnTo>
                  <a:pt x="10660" y="5412"/>
                </a:lnTo>
                <a:lnTo>
                  <a:pt x="10650" y="5406"/>
                </a:lnTo>
                <a:lnTo>
                  <a:pt x="10650" y="5404"/>
                </a:lnTo>
                <a:lnTo>
                  <a:pt x="10650" y="5402"/>
                </a:lnTo>
                <a:lnTo>
                  <a:pt x="10652" y="5396"/>
                </a:lnTo>
                <a:lnTo>
                  <a:pt x="10650" y="5390"/>
                </a:lnTo>
                <a:lnTo>
                  <a:pt x="10648" y="5382"/>
                </a:lnTo>
                <a:lnTo>
                  <a:pt x="10644" y="5376"/>
                </a:lnTo>
                <a:lnTo>
                  <a:pt x="10640" y="5374"/>
                </a:lnTo>
                <a:lnTo>
                  <a:pt x="10636" y="5374"/>
                </a:lnTo>
                <a:lnTo>
                  <a:pt x="10634" y="5374"/>
                </a:lnTo>
                <a:lnTo>
                  <a:pt x="10630" y="5378"/>
                </a:lnTo>
                <a:lnTo>
                  <a:pt x="10626" y="5376"/>
                </a:lnTo>
                <a:lnTo>
                  <a:pt x="10624" y="5374"/>
                </a:lnTo>
                <a:lnTo>
                  <a:pt x="10618" y="5368"/>
                </a:lnTo>
                <a:lnTo>
                  <a:pt x="10616" y="5368"/>
                </a:lnTo>
                <a:lnTo>
                  <a:pt x="10614" y="5370"/>
                </a:lnTo>
                <a:lnTo>
                  <a:pt x="10608" y="5366"/>
                </a:lnTo>
                <a:lnTo>
                  <a:pt x="10606" y="5362"/>
                </a:lnTo>
                <a:lnTo>
                  <a:pt x="10602" y="5362"/>
                </a:lnTo>
                <a:lnTo>
                  <a:pt x="10596" y="5364"/>
                </a:lnTo>
                <a:lnTo>
                  <a:pt x="10592" y="5366"/>
                </a:lnTo>
                <a:lnTo>
                  <a:pt x="10590" y="5366"/>
                </a:lnTo>
                <a:lnTo>
                  <a:pt x="10588" y="5362"/>
                </a:lnTo>
                <a:lnTo>
                  <a:pt x="10582" y="5352"/>
                </a:lnTo>
                <a:lnTo>
                  <a:pt x="10580" y="5350"/>
                </a:lnTo>
                <a:lnTo>
                  <a:pt x="10578" y="5348"/>
                </a:lnTo>
                <a:lnTo>
                  <a:pt x="10574" y="5348"/>
                </a:lnTo>
                <a:lnTo>
                  <a:pt x="10572" y="5352"/>
                </a:lnTo>
                <a:lnTo>
                  <a:pt x="10568" y="5356"/>
                </a:lnTo>
                <a:lnTo>
                  <a:pt x="10564" y="5364"/>
                </a:lnTo>
                <a:lnTo>
                  <a:pt x="10560" y="5378"/>
                </a:lnTo>
                <a:lnTo>
                  <a:pt x="10556" y="5380"/>
                </a:lnTo>
                <a:lnTo>
                  <a:pt x="10554" y="5380"/>
                </a:lnTo>
                <a:lnTo>
                  <a:pt x="10548" y="5376"/>
                </a:lnTo>
                <a:lnTo>
                  <a:pt x="10542" y="5374"/>
                </a:lnTo>
                <a:lnTo>
                  <a:pt x="10536" y="5372"/>
                </a:lnTo>
                <a:lnTo>
                  <a:pt x="10524" y="5372"/>
                </a:lnTo>
                <a:lnTo>
                  <a:pt x="10518" y="5374"/>
                </a:lnTo>
                <a:lnTo>
                  <a:pt x="10514" y="5374"/>
                </a:lnTo>
                <a:lnTo>
                  <a:pt x="10508" y="5374"/>
                </a:lnTo>
                <a:lnTo>
                  <a:pt x="10500" y="5372"/>
                </a:lnTo>
                <a:lnTo>
                  <a:pt x="10492" y="5372"/>
                </a:lnTo>
                <a:lnTo>
                  <a:pt x="10488" y="5370"/>
                </a:lnTo>
                <a:lnTo>
                  <a:pt x="10484" y="5366"/>
                </a:lnTo>
                <a:lnTo>
                  <a:pt x="10482" y="5362"/>
                </a:lnTo>
                <a:lnTo>
                  <a:pt x="10478" y="5352"/>
                </a:lnTo>
                <a:lnTo>
                  <a:pt x="10476" y="5346"/>
                </a:lnTo>
                <a:lnTo>
                  <a:pt x="10474" y="5344"/>
                </a:lnTo>
                <a:lnTo>
                  <a:pt x="10472" y="5342"/>
                </a:lnTo>
                <a:lnTo>
                  <a:pt x="10470" y="5342"/>
                </a:lnTo>
                <a:lnTo>
                  <a:pt x="10464" y="5344"/>
                </a:lnTo>
                <a:lnTo>
                  <a:pt x="10462" y="5344"/>
                </a:lnTo>
                <a:lnTo>
                  <a:pt x="10458" y="5342"/>
                </a:lnTo>
                <a:lnTo>
                  <a:pt x="10454" y="5340"/>
                </a:lnTo>
                <a:lnTo>
                  <a:pt x="10452" y="5338"/>
                </a:lnTo>
                <a:lnTo>
                  <a:pt x="10446" y="5340"/>
                </a:lnTo>
                <a:lnTo>
                  <a:pt x="10442" y="5340"/>
                </a:lnTo>
                <a:lnTo>
                  <a:pt x="10440" y="5340"/>
                </a:lnTo>
                <a:lnTo>
                  <a:pt x="10438" y="5336"/>
                </a:lnTo>
                <a:lnTo>
                  <a:pt x="10432" y="5330"/>
                </a:lnTo>
                <a:lnTo>
                  <a:pt x="10426" y="5326"/>
                </a:lnTo>
                <a:lnTo>
                  <a:pt x="10420" y="5326"/>
                </a:lnTo>
                <a:lnTo>
                  <a:pt x="10418" y="5328"/>
                </a:lnTo>
                <a:lnTo>
                  <a:pt x="10418" y="5332"/>
                </a:lnTo>
                <a:lnTo>
                  <a:pt x="10416" y="5334"/>
                </a:lnTo>
                <a:lnTo>
                  <a:pt x="10414" y="5336"/>
                </a:lnTo>
                <a:lnTo>
                  <a:pt x="10410" y="5334"/>
                </a:lnTo>
                <a:lnTo>
                  <a:pt x="10400" y="5332"/>
                </a:lnTo>
                <a:lnTo>
                  <a:pt x="10386" y="5328"/>
                </a:lnTo>
                <a:lnTo>
                  <a:pt x="10380" y="5328"/>
                </a:lnTo>
                <a:lnTo>
                  <a:pt x="10376" y="5330"/>
                </a:lnTo>
                <a:lnTo>
                  <a:pt x="10374" y="5334"/>
                </a:lnTo>
                <a:lnTo>
                  <a:pt x="10372" y="5340"/>
                </a:lnTo>
                <a:lnTo>
                  <a:pt x="10370" y="5348"/>
                </a:lnTo>
                <a:lnTo>
                  <a:pt x="10368" y="5352"/>
                </a:lnTo>
                <a:lnTo>
                  <a:pt x="10366" y="5354"/>
                </a:lnTo>
                <a:lnTo>
                  <a:pt x="10362" y="5356"/>
                </a:lnTo>
                <a:lnTo>
                  <a:pt x="10362" y="5360"/>
                </a:lnTo>
                <a:lnTo>
                  <a:pt x="10360" y="5362"/>
                </a:lnTo>
                <a:lnTo>
                  <a:pt x="10354" y="5364"/>
                </a:lnTo>
                <a:lnTo>
                  <a:pt x="10350" y="5366"/>
                </a:lnTo>
                <a:lnTo>
                  <a:pt x="10348" y="5368"/>
                </a:lnTo>
                <a:lnTo>
                  <a:pt x="10348" y="5370"/>
                </a:lnTo>
                <a:lnTo>
                  <a:pt x="10354" y="5374"/>
                </a:lnTo>
                <a:lnTo>
                  <a:pt x="10362" y="5374"/>
                </a:lnTo>
                <a:lnTo>
                  <a:pt x="10370" y="5372"/>
                </a:lnTo>
                <a:lnTo>
                  <a:pt x="10378" y="5372"/>
                </a:lnTo>
                <a:lnTo>
                  <a:pt x="10382" y="5374"/>
                </a:lnTo>
                <a:lnTo>
                  <a:pt x="10386" y="5376"/>
                </a:lnTo>
                <a:lnTo>
                  <a:pt x="10388" y="5380"/>
                </a:lnTo>
                <a:lnTo>
                  <a:pt x="10392" y="5380"/>
                </a:lnTo>
                <a:lnTo>
                  <a:pt x="10398" y="5378"/>
                </a:lnTo>
                <a:lnTo>
                  <a:pt x="10400" y="5378"/>
                </a:lnTo>
                <a:lnTo>
                  <a:pt x="10400" y="5380"/>
                </a:lnTo>
                <a:lnTo>
                  <a:pt x="10398" y="5388"/>
                </a:lnTo>
                <a:lnTo>
                  <a:pt x="10396" y="5394"/>
                </a:lnTo>
                <a:lnTo>
                  <a:pt x="10396" y="5396"/>
                </a:lnTo>
                <a:lnTo>
                  <a:pt x="10398" y="5398"/>
                </a:lnTo>
                <a:lnTo>
                  <a:pt x="10404" y="5400"/>
                </a:lnTo>
                <a:lnTo>
                  <a:pt x="10424" y="5404"/>
                </a:lnTo>
                <a:lnTo>
                  <a:pt x="10440" y="5408"/>
                </a:lnTo>
                <a:lnTo>
                  <a:pt x="10458" y="5416"/>
                </a:lnTo>
                <a:lnTo>
                  <a:pt x="10464" y="5420"/>
                </a:lnTo>
                <a:lnTo>
                  <a:pt x="10472" y="5420"/>
                </a:lnTo>
                <a:lnTo>
                  <a:pt x="10478" y="5418"/>
                </a:lnTo>
                <a:lnTo>
                  <a:pt x="10482" y="5416"/>
                </a:lnTo>
                <a:lnTo>
                  <a:pt x="10490" y="5412"/>
                </a:lnTo>
                <a:lnTo>
                  <a:pt x="10494" y="5412"/>
                </a:lnTo>
                <a:lnTo>
                  <a:pt x="10496" y="5414"/>
                </a:lnTo>
                <a:lnTo>
                  <a:pt x="10502" y="5416"/>
                </a:lnTo>
                <a:lnTo>
                  <a:pt x="10508" y="5416"/>
                </a:lnTo>
                <a:lnTo>
                  <a:pt x="10516" y="5416"/>
                </a:lnTo>
                <a:lnTo>
                  <a:pt x="10530" y="5418"/>
                </a:lnTo>
                <a:lnTo>
                  <a:pt x="10536" y="5420"/>
                </a:lnTo>
                <a:lnTo>
                  <a:pt x="10542" y="5422"/>
                </a:lnTo>
                <a:lnTo>
                  <a:pt x="10550" y="5430"/>
                </a:lnTo>
                <a:lnTo>
                  <a:pt x="10556" y="5434"/>
                </a:lnTo>
                <a:lnTo>
                  <a:pt x="10566" y="5438"/>
                </a:lnTo>
                <a:lnTo>
                  <a:pt x="10578" y="5440"/>
                </a:lnTo>
                <a:lnTo>
                  <a:pt x="10594" y="5444"/>
                </a:lnTo>
                <a:lnTo>
                  <a:pt x="10610" y="5446"/>
                </a:lnTo>
                <a:lnTo>
                  <a:pt x="10614" y="5444"/>
                </a:lnTo>
                <a:lnTo>
                  <a:pt x="10616" y="5444"/>
                </a:lnTo>
                <a:lnTo>
                  <a:pt x="10620" y="5444"/>
                </a:lnTo>
                <a:lnTo>
                  <a:pt x="10640" y="5446"/>
                </a:lnTo>
                <a:lnTo>
                  <a:pt x="10652" y="5448"/>
                </a:lnTo>
                <a:lnTo>
                  <a:pt x="10658" y="5448"/>
                </a:lnTo>
                <a:lnTo>
                  <a:pt x="10662" y="5446"/>
                </a:lnTo>
                <a:lnTo>
                  <a:pt x="10662" y="5444"/>
                </a:lnTo>
                <a:lnTo>
                  <a:pt x="10662" y="5442"/>
                </a:lnTo>
                <a:lnTo>
                  <a:pt x="10664" y="5442"/>
                </a:lnTo>
                <a:lnTo>
                  <a:pt x="10682" y="5450"/>
                </a:lnTo>
                <a:lnTo>
                  <a:pt x="10694" y="5456"/>
                </a:lnTo>
                <a:lnTo>
                  <a:pt x="10702" y="5458"/>
                </a:lnTo>
                <a:lnTo>
                  <a:pt x="10708" y="5460"/>
                </a:lnTo>
                <a:lnTo>
                  <a:pt x="10716" y="5464"/>
                </a:lnTo>
                <a:close/>
                <a:moveTo>
                  <a:pt x="10750" y="5470"/>
                </a:moveTo>
                <a:lnTo>
                  <a:pt x="10750" y="5470"/>
                </a:lnTo>
                <a:lnTo>
                  <a:pt x="10754" y="5468"/>
                </a:lnTo>
                <a:lnTo>
                  <a:pt x="10756" y="5464"/>
                </a:lnTo>
                <a:lnTo>
                  <a:pt x="10760" y="5460"/>
                </a:lnTo>
                <a:lnTo>
                  <a:pt x="10766" y="5454"/>
                </a:lnTo>
                <a:lnTo>
                  <a:pt x="10770" y="5448"/>
                </a:lnTo>
                <a:lnTo>
                  <a:pt x="10770" y="5446"/>
                </a:lnTo>
                <a:lnTo>
                  <a:pt x="10770" y="5444"/>
                </a:lnTo>
                <a:lnTo>
                  <a:pt x="10764" y="5440"/>
                </a:lnTo>
                <a:lnTo>
                  <a:pt x="10758" y="5434"/>
                </a:lnTo>
                <a:lnTo>
                  <a:pt x="10754" y="5432"/>
                </a:lnTo>
                <a:lnTo>
                  <a:pt x="10752" y="5432"/>
                </a:lnTo>
                <a:lnTo>
                  <a:pt x="10748" y="5434"/>
                </a:lnTo>
                <a:lnTo>
                  <a:pt x="10742" y="5436"/>
                </a:lnTo>
                <a:lnTo>
                  <a:pt x="10738" y="5436"/>
                </a:lnTo>
                <a:lnTo>
                  <a:pt x="10734" y="5436"/>
                </a:lnTo>
                <a:lnTo>
                  <a:pt x="10726" y="5432"/>
                </a:lnTo>
                <a:lnTo>
                  <a:pt x="10724" y="5434"/>
                </a:lnTo>
                <a:lnTo>
                  <a:pt x="10722" y="5434"/>
                </a:lnTo>
                <a:lnTo>
                  <a:pt x="10724" y="5440"/>
                </a:lnTo>
                <a:lnTo>
                  <a:pt x="10726" y="5446"/>
                </a:lnTo>
                <a:lnTo>
                  <a:pt x="10728" y="5448"/>
                </a:lnTo>
                <a:lnTo>
                  <a:pt x="10732" y="5448"/>
                </a:lnTo>
                <a:lnTo>
                  <a:pt x="10738" y="5450"/>
                </a:lnTo>
                <a:lnTo>
                  <a:pt x="10744" y="5456"/>
                </a:lnTo>
                <a:lnTo>
                  <a:pt x="10748" y="5462"/>
                </a:lnTo>
                <a:lnTo>
                  <a:pt x="10748" y="5466"/>
                </a:lnTo>
                <a:lnTo>
                  <a:pt x="10748" y="5468"/>
                </a:lnTo>
                <a:lnTo>
                  <a:pt x="10750" y="5470"/>
                </a:lnTo>
                <a:close/>
                <a:moveTo>
                  <a:pt x="10784" y="5464"/>
                </a:moveTo>
                <a:lnTo>
                  <a:pt x="10784" y="5464"/>
                </a:lnTo>
                <a:lnTo>
                  <a:pt x="10778" y="5466"/>
                </a:lnTo>
                <a:lnTo>
                  <a:pt x="10778" y="5468"/>
                </a:lnTo>
                <a:lnTo>
                  <a:pt x="10782" y="5472"/>
                </a:lnTo>
                <a:lnTo>
                  <a:pt x="10792" y="5474"/>
                </a:lnTo>
                <a:lnTo>
                  <a:pt x="10802" y="5474"/>
                </a:lnTo>
                <a:lnTo>
                  <a:pt x="10804" y="5472"/>
                </a:lnTo>
                <a:lnTo>
                  <a:pt x="10806" y="5470"/>
                </a:lnTo>
                <a:lnTo>
                  <a:pt x="10806" y="5466"/>
                </a:lnTo>
                <a:lnTo>
                  <a:pt x="10810" y="5456"/>
                </a:lnTo>
                <a:lnTo>
                  <a:pt x="10812" y="5448"/>
                </a:lnTo>
                <a:lnTo>
                  <a:pt x="10814" y="5444"/>
                </a:lnTo>
                <a:lnTo>
                  <a:pt x="10810" y="5442"/>
                </a:lnTo>
                <a:lnTo>
                  <a:pt x="10804" y="5440"/>
                </a:lnTo>
                <a:lnTo>
                  <a:pt x="10800" y="5440"/>
                </a:lnTo>
                <a:lnTo>
                  <a:pt x="10796" y="5440"/>
                </a:lnTo>
                <a:lnTo>
                  <a:pt x="10790" y="5442"/>
                </a:lnTo>
                <a:lnTo>
                  <a:pt x="10786" y="5448"/>
                </a:lnTo>
                <a:lnTo>
                  <a:pt x="10784" y="5452"/>
                </a:lnTo>
                <a:lnTo>
                  <a:pt x="10786" y="5460"/>
                </a:lnTo>
                <a:lnTo>
                  <a:pt x="10784" y="5464"/>
                </a:lnTo>
                <a:close/>
                <a:moveTo>
                  <a:pt x="10826" y="5482"/>
                </a:moveTo>
                <a:lnTo>
                  <a:pt x="10826" y="5482"/>
                </a:lnTo>
                <a:lnTo>
                  <a:pt x="10836" y="5480"/>
                </a:lnTo>
                <a:lnTo>
                  <a:pt x="10848" y="5476"/>
                </a:lnTo>
                <a:lnTo>
                  <a:pt x="10860" y="5472"/>
                </a:lnTo>
                <a:lnTo>
                  <a:pt x="10866" y="5472"/>
                </a:lnTo>
                <a:lnTo>
                  <a:pt x="10872" y="5470"/>
                </a:lnTo>
                <a:lnTo>
                  <a:pt x="10874" y="5468"/>
                </a:lnTo>
                <a:lnTo>
                  <a:pt x="10878" y="5466"/>
                </a:lnTo>
                <a:lnTo>
                  <a:pt x="10878" y="5468"/>
                </a:lnTo>
                <a:lnTo>
                  <a:pt x="10880" y="5470"/>
                </a:lnTo>
                <a:lnTo>
                  <a:pt x="10884" y="5470"/>
                </a:lnTo>
                <a:lnTo>
                  <a:pt x="10888" y="5468"/>
                </a:lnTo>
                <a:lnTo>
                  <a:pt x="10892" y="5470"/>
                </a:lnTo>
                <a:lnTo>
                  <a:pt x="10902" y="5472"/>
                </a:lnTo>
                <a:lnTo>
                  <a:pt x="10904" y="5470"/>
                </a:lnTo>
                <a:lnTo>
                  <a:pt x="10902" y="5468"/>
                </a:lnTo>
                <a:lnTo>
                  <a:pt x="10896" y="5466"/>
                </a:lnTo>
                <a:lnTo>
                  <a:pt x="10894" y="5464"/>
                </a:lnTo>
                <a:lnTo>
                  <a:pt x="10896" y="5462"/>
                </a:lnTo>
                <a:lnTo>
                  <a:pt x="10900" y="5462"/>
                </a:lnTo>
                <a:lnTo>
                  <a:pt x="10908" y="5466"/>
                </a:lnTo>
                <a:lnTo>
                  <a:pt x="10910" y="5464"/>
                </a:lnTo>
                <a:lnTo>
                  <a:pt x="10912" y="5462"/>
                </a:lnTo>
                <a:lnTo>
                  <a:pt x="10910" y="5458"/>
                </a:lnTo>
                <a:lnTo>
                  <a:pt x="10908" y="5450"/>
                </a:lnTo>
                <a:lnTo>
                  <a:pt x="10902" y="5444"/>
                </a:lnTo>
                <a:lnTo>
                  <a:pt x="10900" y="5442"/>
                </a:lnTo>
                <a:lnTo>
                  <a:pt x="10896" y="5444"/>
                </a:lnTo>
                <a:lnTo>
                  <a:pt x="10894" y="5444"/>
                </a:lnTo>
                <a:lnTo>
                  <a:pt x="10892" y="5444"/>
                </a:lnTo>
                <a:lnTo>
                  <a:pt x="10888" y="5442"/>
                </a:lnTo>
                <a:lnTo>
                  <a:pt x="10886" y="5440"/>
                </a:lnTo>
                <a:lnTo>
                  <a:pt x="10884" y="5440"/>
                </a:lnTo>
                <a:lnTo>
                  <a:pt x="10880" y="5442"/>
                </a:lnTo>
                <a:lnTo>
                  <a:pt x="10878" y="5444"/>
                </a:lnTo>
                <a:lnTo>
                  <a:pt x="10874" y="5444"/>
                </a:lnTo>
                <a:lnTo>
                  <a:pt x="10870" y="5440"/>
                </a:lnTo>
                <a:lnTo>
                  <a:pt x="10866" y="5434"/>
                </a:lnTo>
                <a:lnTo>
                  <a:pt x="10862" y="5434"/>
                </a:lnTo>
                <a:lnTo>
                  <a:pt x="10858" y="5434"/>
                </a:lnTo>
                <a:lnTo>
                  <a:pt x="10854" y="5434"/>
                </a:lnTo>
                <a:lnTo>
                  <a:pt x="10852" y="5436"/>
                </a:lnTo>
                <a:lnTo>
                  <a:pt x="10852" y="5440"/>
                </a:lnTo>
                <a:lnTo>
                  <a:pt x="10854" y="5444"/>
                </a:lnTo>
                <a:lnTo>
                  <a:pt x="10858" y="5450"/>
                </a:lnTo>
                <a:lnTo>
                  <a:pt x="10862" y="5450"/>
                </a:lnTo>
                <a:lnTo>
                  <a:pt x="10866" y="5452"/>
                </a:lnTo>
                <a:lnTo>
                  <a:pt x="10872" y="5454"/>
                </a:lnTo>
                <a:lnTo>
                  <a:pt x="10874" y="5458"/>
                </a:lnTo>
                <a:lnTo>
                  <a:pt x="10874" y="5460"/>
                </a:lnTo>
                <a:lnTo>
                  <a:pt x="10870" y="5460"/>
                </a:lnTo>
                <a:lnTo>
                  <a:pt x="10864" y="5460"/>
                </a:lnTo>
                <a:lnTo>
                  <a:pt x="10862" y="5462"/>
                </a:lnTo>
                <a:lnTo>
                  <a:pt x="10858" y="5464"/>
                </a:lnTo>
                <a:lnTo>
                  <a:pt x="10854" y="5460"/>
                </a:lnTo>
                <a:lnTo>
                  <a:pt x="10848" y="5452"/>
                </a:lnTo>
                <a:lnTo>
                  <a:pt x="10846" y="5450"/>
                </a:lnTo>
                <a:lnTo>
                  <a:pt x="10842" y="5450"/>
                </a:lnTo>
                <a:lnTo>
                  <a:pt x="10838" y="5450"/>
                </a:lnTo>
                <a:lnTo>
                  <a:pt x="10832" y="5448"/>
                </a:lnTo>
                <a:lnTo>
                  <a:pt x="10828" y="5446"/>
                </a:lnTo>
                <a:lnTo>
                  <a:pt x="10826" y="5446"/>
                </a:lnTo>
                <a:lnTo>
                  <a:pt x="10824" y="5448"/>
                </a:lnTo>
                <a:lnTo>
                  <a:pt x="10820" y="5452"/>
                </a:lnTo>
                <a:lnTo>
                  <a:pt x="10818" y="5456"/>
                </a:lnTo>
                <a:lnTo>
                  <a:pt x="10814" y="5458"/>
                </a:lnTo>
                <a:lnTo>
                  <a:pt x="10814" y="5464"/>
                </a:lnTo>
                <a:lnTo>
                  <a:pt x="10814" y="5470"/>
                </a:lnTo>
                <a:lnTo>
                  <a:pt x="10814" y="5474"/>
                </a:lnTo>
                <a:lnTo>
                  <a:pt x="10814" y="5476"/>
                </a:lnTo>
                <a:lnTo>
                  <a:pt x="10816" y="5480"/>
                </a:lnTo>
                <a:lnTo>
                  <a:pt x="10826" y="5482"/>
                </a:lnTo>
                <a:close/>
                <a:moveTo>
                  <a:pt x="10994" y="5474"/>
                </a:moveTo>
                <a:lnTo>
                  <a:pt x="10994" y="5474"/>
                </a:lnTo>
                <a:lnTo>
                  <a:pt x="10996" y="5474"/>
                </a:lnTo>
                <a:lnTo>
                  <a:pt x="10998" y="5472"/>
                </a:lnTo>
                <a:lnTo>
                  <a:pt x="11000" y="5470"/>
                </a:lnTo>
                <a:lnTo>
                  <a:pt x="11008" y="5470"/>
                </a:lnTo>
                <a:lnTo>
                  <a:pt x="11012" y="5472"/>
                </a:lnTo>
                <a:lnTo>
                  <a:pt x="11016" y="5472"/>
                </a:lnTo>
                <a:lnTo>
                  <a:pt x="11022" y="5470"/>
                </a:lnTo>
                <a:lnTo>
                  <a:pt x="11028" y="5466"/>
                </a:lnTo>
                <a:lnTo>
                  <a:pt x="11032" y="5466"/>
                </a:lnTo>
                <a:lnTo>
                  <a:pt x="11038" y="5466"/>
                </a:lnTo>
                <a:lnTo>
                  <a:pt x="11046" y="5462"/>
                </a:lnTo>
                <a:lnTo>
                  <a:pt x="11054" y="5458"/>
                </a:lnTo>
                <a:lnTo>
                  <a:pt x="11058" y="5456"/>
                </a:lnTo>
                <a:lnTo>
                  <a:pt x="11058" y="5454"/>
                </a:lnTo>
                <a:lnTo>
                  <a:pt x="11058" y="5450"/>
                </a:lnTo>
                <a:lnTo>
                  <a:pt x="11062" y="5448"/>
                </a:lnTo>
                <a:lnTo>
                  <a:pt x="11064" y="5444"/>
                </a:lnTo>
                <a:lnTo>
                  <a:pt x="11064" y="5436"/>
                </a:lnTo>
                <a:lnTo>
                  <a:pt x="11062" y="5434"/>
                </a:lnTo>
                <a:lnTo>
                  <a:pt x="11060" y="5432"/>
                </a:lnTo>
                <a:lnTo>
                  <a:pt x="11056" y="5434"/>
                </a:lnTo>
                <a:lnTo>
                  <a:pt x="11054" y="5438"/>
                </a:lnTo>
                <a:lnTo>
                  <a:pt x="11056" y="5440"/>
                </a:lnTo>
                <a:lnTo>
                  <a:pt x="11058" y="5440"/>
                </a:lnTo>
                <a:lnTo>
                  <a:pt x="11058" y="5442"/>
                </a:lnTo>
                <a:lnTo>
                  <a:pt x="11056" y="5444"/>
                </a:lnTo>
                <a:lnTo>
                  <a:pt x="11050" y="5448"/>
                </a:lnTo>
                <a:lnTo>
                  <a:pt x="11044" y="5452"/>
                </a:lnTo>
                <a:lnTo>
                  <a:pt x="11044" y="5454"/>
                </a:lnTo>
                <a:lnTo>
                  <a:pt x="11044" y="5456"/>
                </a:lnTo>
                <a:lnTo>
                  <a:pt x="11040" y="5460"/>
                </a:lnTo>
                <a:lnTo>
                  <a:pt x="11036" y="5460"/>
                </a:lnTo>
                <a:lnTo>
                  <a:pt x="11034" y="5458"/>
                </a:lnTo>
                <a:lnTo>
                  <a:pt x="11030" y="5454"/>
                </a:lnTo>
                <a:lnTo>
                  <a:pt x="11026" y="5450"/>
                </a:lnTo>
                <a:lnTo>
                  <a:pt x="11024" y="5450"/>
                </a:lnTo>
                <a:lnTo>
                  <a:pt x="11020" y="5450"/>
                </a:lnTo>
                <a:lnTo>
                  <a:pt x="11016" y="5454"/>
                </a:lnTo>
                <a:lnTo>
                  <a:pt x="11012" y="5454"/>
                </a:lnTo>
                <a:lnTo>
                  <a:pt x="11010" y="5454"/>
                </a:lnTo>
                <a:lnTo>
                  <a:pt x="11006" y="5456"/>
                </a:lnTo>
                <a:lnTo>
                  <a:pt x="11002" y="5456"/>
                </a:lnTo>
                <a:lnTo>
                  <a:pt x="11000" y="5456"/>
                </a:lnTo>
                <a:lnTo>
                  <a:pt x="10994" y="5452"/>
                </a:lnTo>
                <a:lnTo>
                  <a:pt x="10988" y="5448"/>
                </a:lnTo>
                <a:lnTo>
                  <a:pt x="10980" y="5446"/>
                </a:lnTo>
                <a:lnTo>
                  <a:pt x="10966" y="5440"/>
                </a:lnTo>
                <a:lnTo>
                  <a:pt x="10956" y="5440"/>
                </a:lnTo>
                <a:lnTo>
                  <a:pt x="10952" y="5442"/>
                </a:lnTo>
                <a:lnTo>
                  <a:pt x="10948" y="5446"/>
                </a:lnTo>
                <a:lnTo>
                  <a:pt x="10944" y="5448"/>
                </a:lnTo>
                <a:lnTo>
                  <a:pt x="10940" y="5452"/>
                </a:lnTo>
                <a:lnTo>
                  <a:pt x="10936" y="5454"/>
                </a:lnTo>
                <a:lnTo>
                  <a:pt x="10936" y="5462"/>
                </a:lnTo>
                <a:lnTo>
                  <a:pt x="10938" y="5470"/>
                </a:lnTo>
                <a:lnTo>
                  <a:pt x="10940" y="5470"/>
                </a:lnTo>
                <a:lnTo>
                  <a:pt x="10944" y="5468"/>
                </a:lnTo>
                <a:lnTo>
                  <a:pt x="10950" y="5468"/>
                </a:lnTo>
                <a:lnTo>
                  <a:pt x="10966" y="5470"/>
                </a:lnTo>
                <a:lnTo>
                  <a:pt x="10974" y="5470"/>
                </a:lnTo>
                <a:lnTo>
                  <a:pt x="10980" y="5474"/>
                </a:lnTo>
                <a:lnTo>
                  <a:pt x="10984" y="5476"/>
                </a:lnTo>
                <a:lnTo>
                  <a:pt x="10988" y="5476"/>
                </a:lnTo>
                <a:lnTo>
                  <a:pt x="10990" y="5474"/>
                </a:lnTo>
                <a:lnTo>
                  <a:pt x="10994" y="5474"/>
                </a:lnTo>
                <a:close/>
                <a:moveTo>
                  <a:pt x="10934" y="5522"/>
                </a:moveTo>
                <a:lnTo>
                  <a:pt x="10934" y="5522"/>
                </a:lnTo>
                <a:lnTo>
                  <a:pt x="10942" y="5528"/>
                </a:lnTo>
                <a:lnTo>
                  <a:pt x="10946" y="5534"/>
                </a:lnTo>
                <a:lnTo>
                  <a:pt x="10950" y="5538"/>
                </a:lnTo>
                <a:lnTo>
                  <a:pt x="10952" y="5538"/>
                </a:lnTo>
                <a:lnTo>
                  <a:pt x="10956" y="5540"/>
                </a:lnTo>
                <a:lnTo>
                  <a:pt x="10958" y="5540"/>
                </a:lnTo>
                <a:lnTo>
                  <a:pt x="10962" y="5542"/>
                </a:lnTo>
                <a:lnTo>
                  <a:pt x="10964" y="5540"/>
                </a:lnTo>
                <a:lnTo>
                  <a:pt x="10966" y="5538"/>
                </a:lnTo>
                <a:lnTo>
                  <a:pt x="10968" y="5536"/>
                </a:lnTo>
                <a:lnTo>
                  <a:pt x="10970" y="5536"/>
                </a:lnTo>
                <a:lnTo>
                  <a:pt x="10974" y="5532"/>
                </a:lnTo>
                <a:lnTo>
                  <a:pt x="10974" y="5530"/>
                </a:lnTo>
                <a:lnTo>
                  <a:pt x="10974" y="5526"/>
                </a:lnTo>
                <a:lnTo>
                  <a:pt x="10970" y="5518"/>
                </a:lnTo>
                <a:lnTo>
                  <a:pt x="10964" y="5512"/>
                </a:lnTo>
                <a:lnTo>
                  <a:pt x="10958" y="5508"/>
                </a:lnTo>
                <a:lnTo>
                  <a:pt x="10956" y="5508"/>
                </a:lnTo>
                <a:lnTo>
                  <a:pt x="10954" y="5506"/>
                </a:lnTo>
                <a:lnTo>
                  <a:pt x="10952" y="5502"/>
                </a:lnTo>
                <a:lnTo>
                  <a:pt x="10948" y="5498"/>
                </a:lnTo>
                <a:lnTo>
                  <a:pt x="10942" y="5494"/>
                </a:lnTo>
                <a:lnTo>
                  <a:pt x="10938" y="5494"/>
                </a:lnTo>
                <a:lnTo>
                  <a:pt x="10934" y="5494"/>
                </a:lnTo>
                <a:lnTo>
                  <a:pt x="10930" y="5494"/>
                </a:lnTo>
                <a:lnTo>
                  <a:pt x="10924" y="5494"/>
                </a:lnTo>
                <a:lnTo>
                  <a:pt x="10914" y="5494"/>
                </a:lnTo>
                <a:lnTo>
                  <a:pt x="10910" y="5496"/>
                </a:lnTo>
                <a:lnTo>
                  <a:pt x="10906" y="5498"/>
                </a:lnTo>
                <a:lnTo>
                  <a:pt x="10902" y="5500"/>
                </a:lnTo>
                <a:lnTo>
                  <a:pt x="10902" y="5506"/>
                </a:lnTo>
                <a:lnTo>
                  <a:pt x="10902" y="5508"/>
                </a:lnTo>
                <a:lnTo>
                  <a:pt x="10906" y="5512"/>
                </a:lnTo>
                <a:lnTo>
                  <a:pt x="10914" y="5514"/>
                </a:lnTo>
                <a:lnTo>
                  <a:pt x="10924" y="5518"/>
                </a:lnTo>
                <a:lnTo>
                  <a:pt x="10934" y="5522"/>
                </a:lnTo>
                <a:close/>
                <a:moveTo>
                  <a:pt x="11090" y="5546"/>
                </a:moveTo>
                <a:lnTo>
                  <a:pt x="11090" y="5546"/>
                </a:lnTo>
                <a:lnTo>
                  <a:pt x="11094" y="5544"/>
                </a:lnTo>
                <a:lnTo>
                  <a:pt x="11098" y="5544"/>
                </a:lnTo>
                <a:lnTo>
                  <a:pt x="11104" y="5540"/>
                </a:lnTo>
                <a:lnTo>
                  <a:pt x="11108" y="5536"/>
                </a:lnTo>
                <a:lnTo>
                  <a:pt x="11112" y="5534"/>
                </a:lnTo>
                <a:lnTo>
                  <a:pt x="11114" y="5534"/>
                </a:lnTo>
                <a:lnTo>
                  <a:pt x="11118" y="5536"/>
                </a:lnTo>
                <a:lnTo>
                  <a:pt x="11122" y="5534"/>
                </a:lnTo>
                <a:lnTo>
                  <a:pt x="11134" y="5520"/>
                </a:lnTo>
                <a:lnTo>
                  <a:pt x="11140" y="5512"/>
                </a:lnTo>
                <a:lnTo>
                  <a:pt x="11144" y="5506"/>
                </a:lnTo>
                <a:lnTo>
                  <a:pt x="11148" y="5500"/>
                </a:lnTo>
                <a:lnTo>
                  <a:pt x="11156" y="5494"/>
                </a:lnTo>
                <a:lnTo>
                  <a:pt x="11168" y="5488"/>
                </a:lnTo>
                <a:lnTo>
                  <a:pt x="11176" y="5484"/>
                </a:lnTo>
                <a:lnTo>
                  <a:pt x="11182" y="5484"/>
                </a:lnTo>
                <a:lnTo>
                  <a:pt x="11188" y="5480"/>
                </a:lnTo>
                <a:lnTo>
                  <a:pt x="11192" y="5476"/>
                </a:lnTo>
                <a:lnTo>
                  <a:pt x="11196" y="5476"/>
                </a:lnTo>
                <a:lnTo>
                  <a:pt x="11202" y="5476"/>
                </a:lnTo>
                <a:lnTo>
                  <a:pt x="11206" y="5470"/>
                </a:lnTo>
                <a:lnTo>
                  <a:pt x="11212" y="5466"/>
                </a:lnTo>
                <a:lnTo>
                  <a:pt x="11218" y="5464"/>
                </a:lnTo>
                <a:lnTo>
                  <a:pt x="11222" y="5464"/>
                </a:lnTo>
                <a:lnTo>
                  <a:pt x="11228" y="5460"/>
                </a:lnTo>
                <a:lnTo>
                  <a:pt x="11236" y="5450"/>
                </a:lnTo>
                <a:lnTo>
                  <a:pt x="11238" y="5448"/>
                </a:lnTo>
                <a:lnTo>
                  <a:pt x="11232" y="5444"/>
                </a:lnTo>
                <a:lnTo>
                  <a:pt x="11230" y="5444"/>
                </a:lnTo>
                <a:lnTo>
                  <a:pt x="11226" y="5444"/>
                </a:lnTo>
                <a:lnTo>
                  <a:pt x="11218" y="5446"/>
                </a:lnTo>
                <a:lnTo>
                  <a:pt x="11210" y="5450"/>
                </a:lnTo>
                <a:lnTo>
                  <a:pt x="11204" y="5450"/>
                </a:lnTo>
                <a:lnTo>
                  <a:pt x="11200" y="5450"/>
                </a:lnTo>
                <a:lnTo>
                  <a:pt x="11194" y="5452"/>
                </a:lnTo>
                <a:lnTo>
                  <a:pt x="11188" y="5454"/>
                </a:lnTo>
                <a:lnTo>
                  <a:pt x="11184" y="5454"/>
                </a:lnTo>
                <a:lnTo>
                  <a:pt x="11180" y="5452"/>
                </a:lnTo>
                <a:lnTo>
                  <a:pt x="11176" y="5452"/>
                </a:lnTo>
                <a:lnTo>
                  <a:pt x="11158" y="5458"/>
                </a:lnTo>
                <a:lnTo>
                  <a:pt x="11150" y="5460"/>
                </a:lnTo>
                <a:lnTo>
                  <a:pt x="11146" y="5466"/>
                </a:lnTo>
                <a:lnTo>
                  <a:pt x="11144" y="5470"/>
                </a:lnTo>
                <a:lnTo>
                  <a:pt x="11138" y="5478"/>
                </a:lnTo>
                <a:lnTo>
                  <a:pt x="11128" y="5484"/>
                </a:lnTo>
                <a:lnTo>
                  <a:pt x="11122" y="5486"/>
                </a:lnTo>
                <a:lnTo>
                  <a:pt x="11114" y="5488"/>
                </a:lnTo>
                <a:lnTo>
                  <a:pt x="11104" y="5496"/>
                </a:lnTo>
                <a:lnTo>
                  <a:pt x="11094" y="5504"/>
                </a:lnTo>
                <a:lnTo>
                  <a:pt x="11090" y="5510"/>
                </a:lnTo>
                <a:lnTo>
                  <a:pt x="11088" y="5522"/>
                </a:lnTo>
                <a:lnTo>
                  <a:pt x="11088" y="5524"/>
                </a:lnTo>
                <a:lnTo>
                  <a:pt x="11088" y="5526"/>
                </a:lnTo>
                <a:lnTo>
                  <a:pt x="11092" y="5528"/>
                </a:lnTo>
                <a:lnTo>
                  <a:pt x="11094" y="5530"/>
                </a:lnTo>
                <a:lnTo>
                  <a:pt x="11092" y="5532"/>
                </a:lnTo>
                <a:lnTo>
                  <a:pt x="11086" y="5536"/>
                </a:lnTo>
                <a:lnTo>
                  <a:pt x="11082" y="5540"/>
                </a:lnTo>
                <a:lnTo>
                  <a:pt x="11082" y="5542"/>
                </a:lnTo>
                <a:lnTo>
                  <a:pt x="11090" y="5546"/>
                </a:lnTo>
                <a:close/>
                <a:moveTo>
                  <a:pt x="11218" y="5414"/>
                </a:moveTo>
                <a:lnTo>
                  <a:pt x="11218" y="5414"/>
                </a:lnTo>
                <a:lnTo>
                  <a:pt x="11218" y="5412"/>
                </a:lnTo>
                <a:lnTo>
                  <a:pt x="11214" y="5410"/>
                </a:lnTo>
                <a:lnTo>
                  <a:pt x="11202" y="5410"/>
                </a:lnTo>
                <a:lnTo>
                  <a:pt x="11190" y="5414"/>
                </a:lnTo>
                <a:lnTo>
                  <a:pt x="11184" y="5416"/>
                </a:lnTo>
                <a:lnTo>
                  <a:pt x="11180" y="5420"/>
                </a:lnTo>
                <a:lnTo>
                  <a:pt x="11178" y="5422"/>
                </a:lnTo>
                <a:lnTo>
                  <a:pt x="11180" y="5424"/>
                </a:lnTo>
                <a:lnTo>
                  <a:pt x="11194" y="5424"/>
                </a:lnTo>
                <a:lnTo>
                  <a:pt x="11210" y="5418"/>
                </a:lnTo>
                <a:lnTo>
                  <a:pt x="11216" y="5416"/>
                </a:lnTo>
                <a:lnTo>
                  <a:pt x="11218" y="5414"/>
                </a:lnTo>
                <a:close/>
                <a:moveTo>
                  <a:pt x="9966" y="4902"/>
                </a:moveTo>
                <a:lnTo>
                  <a:pt x="9966" y="4902"/>
                </a:lnTo>
                <a:lnTo>
                  <a:pt x="9966" y="4906"/>
                </a:lnTo>
                <a:lnTo>
                  <a:pt x="9968" y="4910"/>
                </a:lnTo>
                <a:lnTo>
                  <a:pt x="9972" y="4914"/>
                </a:lnTo>
                <a:lnTo>
                  <a:pt x="9980" y="4918"/>
                </a:lnTo>
                <a:lnTo>
                  <a:pt x="9990" y="4928"/>
                </a:lnTo>
                <a:lnTo>
                  <a:pt x="9994" y="4928"/>
                </a:lnTo>
                <a:lnTo>
                  <a:pt x="9994" y="4926"/>
                </a:lnTo>
                <a:lnTo>
                  <a:pt x="9990" y="4916"/>
                </a:lnTo>
                <a:lnTo>
                  <a:pt x="9982" y="4906"/>
                </a:lnTo>
                <a:lnTo>
                  <a:pt x="9972" y="4900"/>
                </a:lnTo>
                <a:lnTo>
                  <a:pt x="9970" y="4900"/>
                </a:lnTo>
                <a:lnTo>
                  <a:pt x="9966" y="4902"/>
                </a:lnTo>
                <a:close/>
                <a:moveTo>
                  <a:pt x="10026" y="4966"/>
                </a:moveTo>
                <a:lnTo>
                  <a:pt x="10026" y="4966"/>
                </a:lnTo>
                <a:lnTo>
                  <a:pt x="10022" y="4968"/>
                </a:lnTo>
                <a:lnTo>
                  <a:pt x="10022" y="4970"/>
                </a:lnTo>
                <a:lnTo>
                  <a:pt x="10026" y="4980"/>
                </a:lnTo>
                <a:lnTo>
                  <a:pt x="10044" y="5006"/>
                </a:lnTo>
                <a:lnTo>
                  <a:pt x="10046" y="5010"/>
                </a:lnTo>
                <a:lnTo>
                  <a:pt x="10050" y="5012"/>
                </a:lnTo>
                <a:lnTo>
                  <a:pt x="10052" y="5008"/>
                </a:lnTo>
                <a:lnTo>
                  <a:pt x="10054" y="5004"/>
                </a:lnTo>
                <a:lnTo>
                  <a:pt x="10054" y="4994"/>
                </a:lnTo>
                <a:lnTo>
                  <a:pt x="10052" y="4988"/>
                </a:lnTo>
                <a:lnTo>
                  <a:pt x="10050" y="4984"/>
                </a:lnTo>
                <a:lnTo>
                  <a:pt x="10044" y="4978"/>
                </a:lnTo>
                <a:lnTo>
                  <a:pt x="10038" y="4972"/>
                </a:lnTo>
                <a:lnTo>
                  <a:pt x="10032" y="4966"/>
                </a:lnTo>
                <a:lnTo>
                  <a:pt x="10030" y="4966"/>
                </a:lnTo>
                <a:lnTo>
                  <a:pt x="10026" y="4966"/>
                </a:lnTo>
                <a:close/>
                <a:moveTo>
                  <a:pt x="10084" y="5086"/>
                </a:moveTo>
                <a:lnTo>
                  <a:pt x="10084" y="5086"/>
                </a:lnTo>
                <a:lnTo>
                  <a:pt x="10080" y="5090"/>
                </a:lnTo>
                <a:lnTo>
                  <a:pt x="10080" y="5096"/>
                </a:lnTo>
                <a:lnTo>
                  <a:pt x="10082" y="5102"/>
                </a:lnTo>
                <a:lnTo>
                  <a:pt x="10086" y="5110"/>
                </a:lnTo>
                <a:lnTo>
                  <a:pt x="10098" y="5120"/>
                </a:lnTo>
                <a:lnTo>
                  <a:pt x="10102" y="5122"/>
                </a:lnTo>
                <a:lnTo>
                  <a:pt x="10106" y="5122"/>
                </a:lnTo>
                <a:lnTo>
                  <a:pt x="10108" y="5120"/>
                </a:lnTo>
                <a:lnTo>
                  <a:pt x="10108" y="5114"/>
                </a:lnTo>
                <a:lnTo>
                  <a:pt x="10102" y="5100"/>
                </a:lnTo>
                <a:lnTo>
                  <a:pt x="10098" y="5092"/>
                </a:lnTo>
                <a:lnTo>
                  <a:pt x="10092" y="5088"/>
                </a:lnTo>
                <a:lnTo>
                  <a:pt x="10088" y="5084"/>
                </a:lnTo>
                <a:lnTo>
                  <a:pt x="10084" y="5086"/>
                </a:lnTo>
                <a:close/>
                <a:moveTo>
                  <a:pt x="10070" y="5066"/>
                </a:moveTo>
                <a:lnTo>
                  <a:pt x="10070" y="5066"/>
                </a:lnTo>
                <a:lnTo>
                  <a:pt x="10072" y="5066"/>
                </a:lnTo>
                <a:lnTo>
                  <a:pt x="10074" y="5066"/>
                </a:lnTo>
                <a:lnTo>
                  <a:pt x="10076" y="5060"/>
                </a:lnTo>
                <a:lnTo>
                  <a:pt x="10076" y="5054"/>
                </a:lnTo>
                <a:lnTo>
                  <a:pt x="10074" y="5050"/>
                </a:lnTo>
                <a:lnTo>
                  <a:pt x="10072" y="5048"/>
                </a:lnTo>
                <a:lnTo>
                  <a:pt x="10070" y="5048"/>
                </a:lnTo>
                <a:lnTo>
                  <a:pt x="10068" y="5054"/>
                </a:lnTo>
                <a:lnTo>
                  <a:pt x="10068" y="5060"/>
                </a:lnTo>
                <a:lnTo>
                  <a:pt x="10068" y="5062"/>
                </a:lnTo>
                <a:lnTo>
                  <a:pt x="10070" y="5066"/>
                </a:lnTo>
                <a:close/>
                <a:moveTo>
                  <a:pt x="11590" y="5128"/>
                </a:moveTo>
                <a:lnTo>
                  <a:pt x="11590" y="5128"/>
                </a:lnTo>
                <a:lnTo>
                  <a:pt x="11592" y="5130"/>
                </a:lnTo>
                <a:lnTo>
                  <a:pt x="11598" y="5130"/>
                </a:lnTo>
                <a:lnTo>
                  <a:pt x="11618" y="5128"/>
                </a:lnTo>
                <a:lnTo>
                  <a:pt x="11628" y="5124"/>
                </a:lnTo>
                <a:lnTo>
                  <a:pt x="11628" y="5122"/>
                </a:lnTo>
                <a:lnTo>
                  <a:pt x="11624" y="5122"/>
                </a:lnTo>
                <a:lnTo>
                  <a:pt x="11590" y="5118"/>
                </a:lnTo>
                <a:lnTo>
                  <a:pt x="11576" y="5116"/>
                </a:lnTo>
                <a:lnTo>
                  <a:pt x="11572" y="5116"/>
                </a:lnTo>
                <a:lnTo>
                  <a:pt x="11578" y="5120"/>
                </a:lnTo>
                <a:lnTo>
                  <a:pt x="11590" y="5128"/>
                </a:lnTo>
                <a:close/>
                <a:moveTo>
                  <a:pt x="11600" y="5086"/>
                </a:moveTo>
                <a:lnTo>
                  <a:pt x="11600" y="5086"/>
                </a:lnTo>
                <a:lnTo>
                  <a:pt x="11594" y="5082"/>
                </a:lnTo>
                <a:lnTo>
                  <a:pt x="11592" y="5078"/>
                </a:lnTo>
                <a:lnTo>
                  <a:pt x="11586" y="5074"/>
                </a:lnTo>
                <a:lnTo>
                  <a:pt x="11576" y="5070"/>
                </a:lnTo>
                <a:lnTo>
                  <a:pt x="11566" y="5068"/>
                </a:lnTo>
                <a:lnTo>
                  <a:pt x="11566" y="5070"/>
                </a:lnTo>
                <a:lnTo>
                  <a:pt x="11566" y="5072"/>
                </a:lnTo>
                <a:lnTo>
                  <a:pt x="11572" y="5078"/>
                </a:lnTo>
                <a:lnTo>
                  <a:pt x="11580" y="5082"/>
                </a:lnTo>
                <a:lnTo>
                  <a:pt x="11582" y="5084"/>
                </a:lnTo>
                <a:lnTo>
                  <a:pt x="11584" y="5088"/>
                </a:lnTo>
                <a:lnTo>
                  <a:pt x="11584" y="5092"/>
                </a:lnTo>
                <a:lnTo>
                  <a:pt x="11586" y="5094"/>
                </a:lnTo>
                <a:lnTo>
                  <a:pt x="11588" y="5096"/>
                </a:lnTo>
                <a:lnTo>
                  <a:pt x="11592" y="5096"/>
                </a:lnTo>
                <a:lnTo>
                  <a:pt x="11600" y="5096"/>
                </a:lnTo>
                <a:lnTo>
                  <a:pt x="11606" y="5094"/>
                </a:lnTo>
                <a:lnTo>
                  <a:pt x="11608" y="5092"/>
                </a:lnTo>
                <a:lnTo>
                  <a:pt x="11606" y="5090"/>
                </a:lnTo>
                <a:lnTo>
                  <a:pt x="11600" y="5086"/>
                </a:lnTo>
                <a:close/>
                <a:moveTo>
                  <a:pt x="11538" y="5324"/>
                </a:moveTo>
                <a:lnTo>
                  <a:pt x="11538" y="5324"/>
                </a:lnTo>
                <a:lnTo>
                  <a:pt x="11536" y="5310"/>
                </a:lnTo>
                <a:lnTo>
                  <a:pt x="11532" y="5304"/>
                </a:lnTo>
                <a:lnTo>
                  <a:pt x="11530" y="5304"/>
                </a:lnTo>
                <a:lnTo>
                  <a:pt x="11528" y="5304"/>
                </a:lnTo>
                <a:lnTo>
                  <a:pt x="11526" y="5310"/>
                </a:lnTo>
                <a:lnTo>
                  <a:pt x="11524" y="5316"/>
                </a:lnTo>
                <a:lnTo>
                  <a:pt x="11520" y="5316"/>
                </a:lnTo>
                <a:lnTo>
                  <a:pt x="11518" y="5316"/>
                </a:lnTo>
                <a:lnTo>
                  <a:pt x="11518" y="5318"/>
                </a:lnTo>
                <a:lnTo>
                  <a:pt x="11518" y="5320"/>
                </a:lnTo>
                <a:lnTo>
                  <a:pt x="11520" y="5320"/>
                </a:lnTo>
                <a:lnTo>
                  <a:pt x="11520" y="5322"/>
                </a:lnTo>
                <a:lnTo>
                  <a:pt x="11520" y="5328"/>
                </a:lnTo>
                <a:lnTo>
                  <a:pt x="11520" y="5334"/>
                </a:lnTo>
                <a:lnTo>
                  <a:pt x="11522" y="5340"/>
                </a:lnTo>
                <a:lnTo>
                  <a:pt x="11530" y="5348"/>
                </a:lnTo>
                <a:lnTo>
                  <a:pt x="11534" y="5348"/>
                </a:lnTo>
                <a:lnTo>
                  <a:pt x="11536" y="5344"/>
                </a:lnTo>
                <a:lnTo>
                  <a:pt x="11538" y="5336"/>
                </a:lnTo>
                <a:lnTo>
                  <a:pt x="11538" y="5324"/>
                </a:lnTo>
                <a:close/>
                <a:moveTo>
                  <a:pt x="11188" y="5150"/>
                </a:moveTo>
                <a:lnTo>
                  <a:pt x="11188" y="5150"/>
                </a:lnTo>
                <a:lnTo>
                  <a:pt x="11186" y="5144"/>
                </a:lnTo>
                <a:lnTo>
                  <a:pt x="11186" y="5138"/>
                </a:lnTo>
                <a:lnTo>
                  <a:pt x="11184" y="5136"/>
                </a:lnTo>
                <a:lnTo>
                  <a:pt x="11182" y="5136"/>
                </a:lnTo>
                <a:lnTo>
                  <a:pt x="11180" y="5138"/>
                </a:lnTo>
                <a:lnTo>
                  <a:pt x="11180" y="5142"/>
                </a:lnTo>
                <a:lnTo>
                  <a:pt x="11184" y="5154"/>
                </a:lnTo>
                <a:lnTo>
                  <a:pt x="11186" y="5160"/>
                </a:lnTo>
                <a:lnTo>
                  <a:pt x="11188" y="5160"/>
                </a:lnTo>
                <a:lnTo>
                  <a:pt x="11188" y="5156"/>
                </a:lnTo>
                <a:lnTo>
                  <a:pt x="11188" y="5150"/>
                </a:lnTo>
                <a:close/>
                <a:moveTo>
                  <a:pt x="11232" y="5052"/>
                </a:moveTo>
                <a:lnTo>
                  <a:pt x="11232" y="5052"/>
                </a:lnTo>
                <a:lnTo>
                  <a:pt x="11232" y="5054"/>
                </a:lnTo>
                <a:lnTo>
                  <a:pt x="11230" y="5060"/>
                </a:lnTo>
                <a:lnTo>
                  <a:pt x="11232" y="5064"/>
                </a:lnTo>
                <a:lnTo>
                  <a:pt x="11234" y="5064"/>
                </a:lnTo>
                <a:lnTo>
                  <a:pt x="11236" y="5062"/>
                </a:lnTo>
                <a:lnTo>
                  <a:pt x="11238" y="5056"/>
                </a:lnTo>
                <a:lnTo>
                  <a:pt x="11236" y="5052"/>
                </a:lnTo>
                <a:lnTo>
                  <a:pt x="11234" y="5052"/>
                </a:lnTo>
                <a:lnTo>
                  <a:pt x="11232" y="5052"/>
                </a:lnTo>
                <a:close/>
                <a:moveTo>
                  <a:pt x="11262" y="5078"/>
                </a:moveTo>
                <a:lnTo>
                  <a:pt x="11262" y="5078"/>
                </a:lnTo>
                <a:lnTo>
                  <a:pt x="11262" y="5076"/>
                </a:lnTo>
                <a:lnTo>
                  <a:pt x="11260" y="5072"/>
                </a:lnTo>
                <a:lnTo>
                  <a:pt x="11256" y="5072"/>
                </a:lnTo>
                <a:lnTo>
                  <a:pt x="11254" y="5076"/>
                </a:lnTo>
                <a:lnTo>
                  <a:pt x="11254" y="5078"/>
                </a:lnTo>
                <a:lnTo>
                  <a:pt x="11256" y="5080"/>
                </a:lnTo>
                <a:lnTo>
                  <a:pt x="11258" y="5080"/>
                </a:lnTo>
                <a:lnTo>
                  <a:pt x="11262" y="5078"/>
                </a:lnTo>
                <a:close/>
                <a:moveTo>
                  <a:pt x="11280" y="5212"/>
                </a:moveTo>
                <a:lnTo>
                  <a:pt x="11280" y="5212"/>
                </a:lnTo>
                <a:lnTo>
                  <a:pt x="11278" y="5210"/>
                </a:lnTo>
                <a:lnTo>
                  <a:pt x="11276" y="5210"/>
                </a:lnTo>
                <a:lnTo>
                  <a:pt x="11270" y="5212"/>
                </a:lnTo>
                <a:lnTo>
                  <a:pt x="11264" y="5218"/>
                </a:lnTo>
                <a:lnTo>
                  <a:pt x="11262" y="5220"/>
                </a:lnTo>
                <a:lnTo>
                  <a:pt x="11264" y="5222"/>
                </a:lnTo>
                <a:lnTo>
                  <a:pt x="11266" y="5222"/>
                </a:lnTo>
                <a:lnTo>
                  <a:pt x="11272" y="5222"/>
                </a:lnTo>
                <a:lnTo>
                  <a:pt x="11276" y="5218"/>
                </a:lnTo>
                <a:lnTo>
                  <a:pt x="11280" y="5212"/>
                </a:lnTo>
                <a:close/>
                <a:moveTo>
                  <a:pt x="11234" y="5078"/>
                </a:moveTo>
                <a:lnTo>
                  <a:pt x="11234" y="5078"/>
                </a:lnTo>
                <a:lnTo>
                  <a:pt x="11238" y="5078"/>
                </a:lnTo>
                <a:lnTo>
                  <a:pt x="11240" y="5076"/>
                </a:lnTo>
                <a:lnTo>
                  <a:pt x="11238" y="5074"/>
                </a:lnTo>
                <a:lnTo>
                  <a:pt x="11236" y="5072"/>
                </a:lnTo>
                <a:lnTo>
                  <a:pt x="11234" y="5070"/>
                </a:lnTo>
                <a:lnTo>
                  <a:pt x="11232" y="5072"/>
                </a:lnTo>
                <a:lnTo>
                  <a:pt x="11232" y="5076"/>
                </a:lnTo>
                <a:lnTo>
                  <a:pt x="11234" y="5078"/>
                </a:lnTo>
                <a:close/>
                <a:moveTo>
                  <a:pt x="11378" y="5078"/>
                </a:moveTo>
                <a:lnTo>
                  <a:pt x="11378" y="5078"/>
                </a:lnTo>
                <a:lnTo>
                  <a:pt x="11366" y="5078"/>
                </a:lnTo>
                <a:lnTo>
                  <a:pt x="11360" y="5080"/>
                </a:lnTo>
                <a:lnTo>
                  <a:pt x="11360" y="5082"/>
                </a:lnTo>
                <a:lnTo>
                  <a:pt x="11362" y="5084"/>
                </a:lnTo>
                <a:lnTo>
                  <a:pt x="11364" y="5084"/>
                </a:lnTo>
                <a:lnTo>
                  <a:pt x="11372" y="5082"/>
                </a:lnTo>
                <a:lnTo>
                  <a:pt x="11378" y="5078"/>
                </a:lnTo>
                <a:close/>
                <a:moveTo>
                  <a:pt x="11216" y="4816"/>
                </a:moveTo>
                <a:lnTo>
                  <a:pt x="11216" y="4816"/>
                </a:lnTo>
                <a:lnTo>
                  <a:pt x="11214" y="4820"/>
                </a:lnTo>
                <a:lnTo>
                  <a:pt x="11214" y="4828"/>
                </a:lnTo>
                <a:lnTo>
                  <a:pt x="11214" y="4830"/>
                </a:lnTo>
                <a:lnTo>
                  <a:pt x="11216" y="4830"/>
                </a:lnTo>
                <a:lnTo>
                  <a:pt x="11216" y="4834"/>
                </a:lnTo>
                <a:lnTo>
                  <a:pt x="11214" y="4838"/>
                </a:lnTo>
                <a:lnTo>
                  <a:pt x="11212" y="4842"/>
                </a:lnTo>
                <a:lnTo>
                  <a:pt x="11214" y="4844"/>
                </a:lnTo>
                <a:lnTo>
                  <a:pt x="11218" y="4842"/>
                </a:lnTo>
                <a:lnTo>
                  <a:pt x="11220" y="4838"/>
                </a:lnTo>
                <a:lnTo>
                  <a:pt x="11220" y="4836"/>
                </a:lnTo>
                <a:lnTo>
                  <a:pt x="11222" y="4832"/>
                </a:lnTo>
                <a:lnTo>
                  <a:pt x="11222" y="4830"/>
                </a:lnTo>
                <a:lnTo>
                  <a:pt x="11222" y="4826"/>
                </a:lnTo>
                <a:lnTo>
                  <a:pt x="11220" y="4824"/>
                </a:lnTo>
                <a:lnTo>
                  <a:pt x="11220" y="4820"/>
                </a:lnTo>
                <a:lnTo>
                  <a:pt x="11220" y="4816"/>
                </a:lnTo>
                <a:lnTo>
                  <a:pt x="11216" y="4816"/>
                </a:lnTo>
                <a:close/>
                <a:moveTo>
                  <a:pt x="13306" y="5908"/>
                </a:moveTo>
                <a:lnTo>
                  <a:pt x="13306" y="5908"/>
                </a:lnTo>
                <a:lnTo>
                  <a:pt x="13306" y="5902"/>
                </a:lnTo>
                <a:lnTo>
                  <a:pt x="13304" y="5898"/>
                </a:lnTo>
                <a:lnTo>
                  <a:pt x="13302" y="5896"/>
                </a:lnTo>
                <a:lnTo>
                  <a:pt x="13296" y="5892"/>
                </a:lnTo>
                <a:lnTo>
                  <a:pt x="13286" y="5890"/>
                </a:lnTo>
                <a:lnTo>
                  <a:pt x="13278" y="5890"/>
                </a:lnTo>
                <a:lnTo>
                  <a:pt x="13266" y="5898"/>
                </a:lnTo>
                <a:lnTo>
                  <a:pt x="13260" y="5904"/>
                </a:lnTo>
                <a:lnTo>
                  <a:pt x="13254" y="5910"/>
                </a:lnTo>
                <a:lnTo>
                  <a:pt x="13250" y="5916"/>
                </a:lnTo>
                <a:lnTo>
                  <a:pt x="13250" y="5918"/>
                </a:lnTo>
                <a:lnTo>
                  <a:pt x="13250" y="5922"/>
                </a:lnTo>
                <a:lnTo>
                  <a:pt x="13252" y="5924"/>
                </a:lnTo>
                <a:lnTo>
                  <a:pt x="13256" y="5928"/>
                </a:lnTo>
                <a:lnTo>
                  <a:pt x="13270" y="5932"/>
                </a:lnTo>
                <a:lnTo>
                  <a:pt x="13280" y="5934"/>
                </a:lnTo>
                <a:lnTo>
                  <a:pt x="13286" y="5934"/>
                </a:lnTo>
                <a:lnTo>
                  <a:pt x="13292" y="5930"/>
                </a:lnTo>
                <a:lnTo>
                  <a:pt x="13294" y="5926"/>
                </a:lnTo>
                <a:lnTo>
                  <a:pt x="13296" y="5926"/>
                </a:lnTo>
                <a:lnTo>
                  <a:pt x="13302" y="5926"/>
                </a:lnTo>
                <a:lnTo>
                  <a:pt x="13306" y="5930"/>
                </a:lnTo>
                <a:lnTo>
                  <a:pt x="13308" y="5930"/>
                </a:lnTo>
                <a:lnTo>
                  <a:pt x="13312" y="5928"/>
                </a:lnTo>
                <a:lnTo>
                  <a:pt x="13312" y="5926"/>
                </a:lnTo>
                <a:lnTo>
                  <a:pt x="13312" y="5924"/>
                </a:lnTo>
                <a:lnTo>
                  <a:pt x="13310" y="5920"/>
                </a:lnTo>
                <a:lnTo>
                  <a:pt x="13308" y="5914"/>
                </a:lnTo>
                <a:lnTo>
                  <a:pt x="13306" y="5912"/>
                </a:lnTo>
                <a:lnTo>
                  <a:pt x="13306" y="5908"/>
                </a:lnTo>
                <a:close/>
                <a:moveTo>
                  <a:pt x="13336" y="5840"/>
                </a:moveTo>
                <a:lnTo>
                  <a:pt x="13336" y="5840"/>
                </a:lnTo>
                <a:lnTo>
                  <a:pt x="13328" y="5844"/>
                </a:lnTo>
                <a:lnTo>
                  <a:pt x="13322" y="5844"/>
                </a:lnTo>
                <a:lnTo>
                  <a:pt x="13318" y="5846"/>
                </a:lnTo>
                <a:lnTo>
                  <a:pt x="13316" y="5850"/>
                </a:lnTo>
                <a:lnTo>
                  <a:pt x="13314" y="5854"/>
                </a:lnTo>
                <a:lnTo>
                  <a:pt x="13312" y="5854"/>
                </a:lnTo>
                <a:lnTo>
                  <a:pt x="13306" y="5854"/>
                </a:lnTo>
                <a:lnTo>
                  <a:pt x="13304" y="5854"/>
                </a:lnTo>
                <a:lnTo>
                  <a:pt x="13306" y="5864"/>
                </a:lnTo>
                <a:lnTo>
                  <a:pt x="13310" y="5870"/>
                </a:lnTo>
                <a:lnTo>
                  <a:pt x="13312" y="5872"/>
                </a:lnTo>
                <a:lnTo>
                  <a:pt x="13326" y="5862"/>
                </a:lnTo>
                <a:lnTo>
                  <a:pt x="13330" y="5860"/>
                </a:lnTo>
                <a:lnTo>
                  <a:pt x="13334" y="5858"/>
                </a:lnTo>
                <a:lnTo>
                  <a:pt x="13336" y="5860"/>
                </a:lnTo>
                <a:lnTo>
                  <a:pt x="13338" y="5864"/>
                </a:lnTo>
                <a:lnTo>
                  <a:pt x="13340" y="5862"/>
                </a:lnTo>
                <a:lnTo>
                  <a:pt x="13348" y="5860"/>
                </a:lnTo>
                <a:lnTo>
                  <a:pt x="13354" y="5858"/>
                </a:lnTo>
                <a:lnTo>
                  <a:pt x="13360" y="5860"/>
                </a:lnTo>
                <a:lnTo>
                  <a:pt x="13360" y="5858"/>
                </a:lnTo>
                <a:lnTo>
                  <a:pt x="13358" y="5854"/>
                </a:lnTo>
                <a:lnTo>
                  <a:pt x="13360" y="5848"/>
                </a:lnTo>
                <a:lnTo>
                  <a:pt x="13358" y="5846"/>
                </a:lnTo>
                <a:lnTo>
                  <a:pt x="13354" y="5848"/>
                </a:lnTo>
                <a:lnTo>
                  <a:pt x="13350" y="5850"/>
                </a:lnTo>
                <a:lnTo>
                  <a:pt x="13350" y="5848"/>
                </a:lnTo>
                <a:lnTo>
                  <a:pt x="13352" y="5842"/>
                </a:lnTo>
                <a:lnTo>
                  <a:pt x="13358" y="5834"/>
                </a:lnTo>
                <a:lnTo>
                  <a:pt x="13360" y="5830"/>
                </a:lnTo>
                <a:lnTo>
                  <a:pt x="13360" y="5828"/>
                </a:lnTo>
                <a:lnTo>
                  <a:pt x="13358" y="5828"/>
                </a:lnTo>
                <a:lnTo>
                  <a:pt x="13356" y="5828"/>
                </a:lnTo>
                <a:lnTo>
                  <a:pt x="13346" y="5832"/>
                </a:lnTo>
                <a:lnTo>
                  <a:pt x="13336" y="5840"/>
                </a:lnTo>
                <a:close/>
                <a:moveTo>
                  <a:pt x="12084" y="5310"/>
                </a:moveTo>
                <a:lnTo>
                  <a:pt x="12084" y="5310"/>
                </a:lnTo>
                <a:lnTo>
                  <a:pt x="12086" y="5316"/>
                </a:lnTo>
                <a:lnTo>
                  <a:pt x="12090" y="5320"/>
                </a:lnTo>
                <a:lnTo>
                  <a:pt x="12098" y="5324"/>
                </a:lnTo>
                <a:lnTo>
                  <a:pt x="12106" y="5330"/>
                </a:lnTo>
                <a:lnTo>
                  <a:pt x="12112" y="5336"/>
                </a:lnTo>
                <a:lnTo>
                  <a:pt x="12116" y="5338"/>
                </a:lnTo>
                <a:lnTo>
                  <a:pt x="12120" y="5338"/>
                </a:lnTo>
                <a:lnTo>
                  <a:pt x="12122" y="5336"/>
                </a:lnTo>
                <a:lnTo>
                  <a:pt x="12124" y="5336"/>
                </a:lnTo>
                <a:lnTo>
                  <a:pt x="12126" y="5336"/>
                </a:lnTo>
                <a:lnTo>
                  <a:pt x="12128" y="5336"/>
                </a:lnTo>
                <a:lnTo>
                  <a:pt x="12132" y="5342"/>
                </a:lnTo>
                <a:lnTo>
                  <a:pt x="12140" y="5346"/>
                </a:lnTo>
                <a:lnTo>
                  <a:pt x="12148" y="5346"/>
                </a:lnTo>
                <a:lnTo>
                  <a:pt x="12160" y="5346"/>
                </a:lnTo>
                <a:lnTo>
                  <a:pt x="12172" y="5342"/>
                </a:lnTo>
                <a:lnTo>
                  <a:pt x="12184" y="5336"/>
                </a:lnTo>
                <a:lnTo>
                  <a:pt x="12196" y="5330"/>
                </a:lnTo>
                <a:lnTo>
                  <a:pt x="12204" y="5324"/>
                </a:lnTo>
                <a:lnTo>
                  <a:pt x="12208" y="5318"/>
                </a:lnTo>
                <a:lnTo>
                  <a:pt x="12212" y="5312"/>
                </a:lnTo>
                <a:lnTo>
                  <a:pt x="12214" y="5310"/>
                </a:lnTo>
                <a:lnTo>
                  <a:pt x="12218" y="5308"/>
                </a:lnTo>
                <a:lnTo>
                  <a:pt x="12220" y="5310"/>
                </a:lnTo>
                <a:lnTo>
                  <a:pt x="12228" y="5310"/>
                </a:lnTo>
                <a:lnTo>
                  <a:pt x="12232" y="5310"/>
                </a:lnTo>
                <a:lnTo>
                  <a:pt x="12236" y="5306"/>
                </a:lnTo>
                <a:lnTo>
                  <a:pt x="12238" y="5302"/>
                </a:lnTo>
                <a:lnTo>
                  <a:pt x="12240" y="5298"/>
                </a:lnTo>
                <a:lnTo>
                  <a:pt x="12236" y="5290"/>
                </a:lnTo>
                <a:lnTo>
                  <a:pt x="12234" y="5284"/>
                </a:lnTo>
                <a:lnTo>
                  <a:pt x="12234" y="5282"/>
                </a:lnTo>
                <a:lnTo>
                  <a:pt x="12238" y="5282"/>
                </a:lnTo>
                <a:lnTo>
                  <a:pt x="12242" y="5280"/>
                </a:lnTo>
                <a:lnTo>
                  <a:pt x="12246" y="5276"/>
                </a:lnTo>
                <a:lnTo>
                  <a:pt x="12250" y="5266"/>
                </a:lnTo>
                <a:lnTo>
                  <a:pt x="12250" y="5256"/>
                </a:lnTo>
                <a:lnTo>
                  <a:pt x="12250" y="5250"/>
                </a:lnTo>
                <a:lnTo>
                  <a:pt x="12246" y="5246"/>
                </a:lnTo>
                <a:lnTo>
                  <a:pt x="12242" y="5242"/>
                </a:lnTo>
                <a:lnTo>
                  <a:pt x="12236" y="5240"/>
                </a:lnTo>
                <a:lnTo>
                  <a:pt x="12218" y="5242"/>
                </a:lnTo>
                <a:lnTo>
                  <a:pt x="12216" y="5242"/>
                </a:lnTo>
                <a:lnTo>
                  <a:pt x="12214" y="5244"/>
                </a:lnTo>
                <a:lnTo>
                  <a:pt x="12212" y="5250"/>
                </a:lnTo>
                <a:lnTo>
                  <a:pt x="12216" y="5264"/>
                </a:lnTo>
                <a:lnTo>
                  <a:pt x="12220" y="5276"/>
                </a:lnTo>
                <a:lnTo>
                  <a:pt x="12218" y="5280"/>
                </a:lnTo>
                <a:lnTo>
                  <a:pt x="12214" y="5278"/>
                </a:lnTo>
                <a:lnTo>
                  <a:pt x="12206" y="5278"/>
                </a:lnTo>
                <a:lnTo>
                  <a:pt x="12202" y="5282"/>
                </a:lnTo>
                <a:lnTo>
                  <a:pt x="12196" y="5286"/>
                </a:lnTo>
                <a:lnTo>
                  <a:pt x="12194" y="5294"/>
                </a:lnTo>
                <a:lnTo>
                  <a:pt x="12190" y="5300"/>
                </a:lnTo>
                <a:lnTo>
                  <a:pt x="12186" y="5306"/>
                </a:lnTo>
                <a:lnTo>
                  <a:pt x="12180" y="5308"/>
                </a:lnTo>
                <a:lnTo>
                  <a:pt x="12174" y="5306"/>
                </a:lnTo>
                <a:lnTo>
                  <a:pt x="12170" y="5304"/>
                </a:lnTo>
                <a:lnTo>
                  <a:pt x="12168" y="5304"/>
                </a:lnTo>
                <a:lnTo>
                  <a:pt x="12164" y="5306"/>
                </a:lnTo>
                <a:lnTo>
                  <a:pt x="12162" y="5308"/>
                </a:lnTo>
                <a:lnTo>
                  <a:pt x="12158" y="5302"/>
                </a:lnTo>
                <a:lnTo>
                  <a:pt x="12156" y="5294"/>
                </a:lnTo>
                <a:lnTo>
                  <a:pt x="12158" y="5290"/>
                </a:lnTo>
                <a:lnTo>
                  <a:pt x="12160" y="5288"/>
                </a:lnTo>
                <a:lnTo>
                  <a:pt x="12160" y="5284"/>
                </a:lnTo>
                <a:lnTo>
                  <a:pt x="12160" y="5282"/>
                </a:lnTo>
                <a:lnTo>
                  <a:pt x="12158" y="5282"/>
                </a:lnTo>
                <a:lnTo>
                  <a:pt x="12154" y="5284"/>
                </a:lnTo>
                <a:lnTo>
                  <a:pt x="12150" y="5290"/>
                </a:lnTo>
                <a:lnTo>
                  <a:pt x="12150" y="5302"/>
                </a:lnTo>
                <a:lnTo>
                  <a:pt x="12150" y="5304"/>
                </a:lnTo>
                <a:lnTo>
                  <a:pt x="12148" y="5306"/>
                </a:lnTo>
                <a:lnTo>
                  <a:pt x="12140" y="5308"/>
                </a:lnTo>
                <a:lnTo>
                  <a:pt x="12130" y="5308"/>
                </a:lnTo>
                <a:lnTo>
                  <a:pt x="12118" y="5306"/>
                </a:lnTo>
                <a:lnTo>
                  <a:pt x="12106" y="5304"/>
                </a:lnTo>
                <a:lnTo>
                  <a:pt x="12094" y="5304"/>
                </a:lnTo>
                <a:lnTo>
                  <a:pt x="12088" y="5306"/>
                </a:lnTo>
                <a:lnTo>
                  <a:pt x="12086" y="5308"/>
                </a:lnTo>
                <a:lnTo>
                  <a:pt x="12084" y="5310"/>
                </a:lnTo>
                <a:close/>
                <a:moveTo>
                  <a:pt x="12010" y="5142"/>
                </a:moveTo>
                <a:lnTo>
                  <a:pt x="12010" y="5142"/>
                </a:lnTo>
                <a:lnTo>
                  <a:pt x="12010" y="5148"/>
                </a:lnTo>
                <a:lnTo>
                  <a:pt x="12014" y="5148"/>
                </a:lnTo>
                <a:lnTo>
                  <a:pt x="12022" y="5146"/>
                </a:lnTo>
                <a:lnTo>
                  <a:pt x="12032" y="5146"/>
                </a:lnTo>
                <a:lnTo>
                  <a:pt x="12040" y="5146"/>
                </a:lnTo>
                <a:lnTo>
                  <a:pt x="12046" y="5142"/>
                </a:lnTo>
                <a:lnTo>
                  <a:pt x="12046" y="5140"/>
                </a:lnTo>
                <a:lnTo>
                  <a:pt x="12046" y="5138"/>
                </a:lnTo>
                <a:lnTo>
                  <a:pt x="12044" y="5136"/>
                </a:lnTo>
                <a:lnTo>
                  <a:pt x="12042" y="5136"/>
                </a:lnTo>
                <a:lnTo>
                  <a:pt x="12032" y="5134"/>
                </a:lnTo>
                <a:lnTo>
                  <a:pt x="12022" y="5134"/>
                </a:lnTo>
                <a:lnTo>
                  <a:pt x="12014" y="5136"/>
                </a:lnTo>
                <a:lnTo>
                  <a:pt x="12012" y="5138"/>
                </a:lnTo>
                <a:lnTo>
                  <a:pt x="12010" y="5142"/>
                </a:lnTo>
                <a:close/>
                <a:moveTo>
                  <a:pt x="12154" y="5158"/>
                </a:moveTo>
                <a:lnTo>
                  <a:pt x="12154" y="5158"/>
                </a:lnTo>
                <a:lnTo>
                  <a:pt x="12154" y="5160"/>
                </a:lnTo>
                <a:lnTo>
                  <a:pt x="12154" y="5164"/>
                </a:lnTo>
                <a:lnTo>
                  <a:pt x="12158" y="5168"/>
                </a:lnTo>
                <a:lnTo>
                  <a:pt x="12166" y="5170"/>
                </a:lnTo>
                <a:lnTo>
                  <a:pt x="12168" y="5168"/>
                </a:lnTo>
                <a:lnTo>
                  <a:pt x="12170" y="5168"/>
                </a:lnTo>
                <a:lnTo>
                  <a:pt x="12172" y="5164"/>
                </a:lnTo>
                <a:lnTo>
                  <a:pt x="12172" y="5162"/>
                </a:lnTo>
                <a:lnTo>
                  <a:pt x="12166" y="5156"/>
                </a:lnTo>
                <a:lnTo>
                  <a:pt x="12164" y="5154"/>
                </a:lnTo>
                <a:lnTo>
                  <a:pt x="12160" y="5152"/>
                </a:lnTo>
                <a:lnTo>
                  <a:pt x="12156" y="5154"/>
                </a:lnTo>
                <a:lnTo>
                  <a:pt x="12154" y="5158"/>
                </a:lnTo>
                <a:close/>
                <a:moveTo>
                  <a:pt x="12228" y="5192"/>
                </a:moveTo>
                <a:lnTo>
                  <a:pt x="12228" y="5192"/>
                </a:lnTo>
                <a:lnTo>
                  <a:pt x="12208" y="5182"/>
                </a:lnTo>
                <a:lnTo>
                  <a:pt x="12196" y="5172"/>
                </a:lnTo>
                <a:lnTo>
                  <a:pt x="12190" y="5166"/>
                </a:lnTo>
                <a:lnTo>
                  <a:pt x="12186" y="5166"/>
                </a:lnTo>
                <a:lnTo>
                  <a:pt x="12186" y="5168"/>
                </a:lnTo>
                <a:lnTo>
                  <a:pt x="12180" y="5170"/>
                </a:lnTo>
                <a:lnTo>
                  <a:pt x="12178" y="5172"/>
                </a:lnTo>
                <a:lnTo>
                  <a:pt x="12182" y="5174"/>
                </a:lnTo>
                <a:lnTo>
                  <a:pt x="12186" y="5178"/>
                </a:lnTo>
                <a:lnTo>
                  <a:pt x="12200" y="5184"/>
                </a:lnTo>
                <a:lnTo>
                  <a:pt x="12208" y="5190"/>
                </a:lnTo>
                <a:lnTo>
                  <a:pt x="12216" y="5196"/>
                </a:lnTo>
                <a:lnTo>
                  <a:pt x="12222" y="5202"/>
                </a:lnTo>
                <a:lnTo>
                  <a:pt x="12232" y="5210"/>
                </a:lnTo>
                <a:lnTo>
                  <a:pt x="12242" y="5218"/>
                </a:lnTo>
                <a:lnTo>
                  <a:pt x="12254" y="5230"/>
                </a:lnTo>
                <a:lnTo>
                  <a:pt x="12258" y="5236"/>
                </a:lnTo>
                <a:lnTo>
                  <a:pt x="12260" y="5242"/>
                </a:lnTo>
                <a:lnTo>
                  <a:pt x="12260" y="5250"/>
                </a:lnTo>
                <a:lnTo>
                  <a:pt x="12260" y="5258"/>
                </a:lnTo>
                <a:lnTo>
                  <a:pt x="12262" y="5264"/>
                </a:lnTo>
                <a:lnTo>
                  <a:pt x="12264" y="5272"/>
                </a:lnTo>
                <a:lnTo>
                  <a:pt x="12268" y="5274"/>
                </a:lnTo>
                <a:lnTo>
                  <a:pt x="12272" y="5274"/>
                </a:lnTo>
                <a:lnTo>
                  <a:pt x="12276" y="5270"/>
                </a:lnTo>
                <a:lnTo>
                  <a:pt x="12278" y="5262"/>
                </a:lnTo>
                <a:lnTo>
                  <a:pt x="12278" y="5254"/>
                </a:lnTo>
                <a:lnTo>
                  <a:pt x="12278" y="5244"/>
                </a:lnTo>
                <a:lnTo>
                  <a:pt x="12274" y="5236"/>
                </a:lnTo>
                <a:lnTo>
                  <a:pt x="12266" y="5230"/>
                </a:lnTo>
                <a:lnTo>
                  <a:pt x="12252" y="5218"/>
                </a:lnTo>
                <a:lnTo>
                  <a:pt x="12244" y="5208"/>
                </a:lnTo>
                <a:lnTo>
                  <a:pt x="12236" y="5200"/>
                </a:lnTo>
                <a:lnTo>
                  <a:pt x="12228" y="5192"/>
                </a:lnTo>
                <a:close/>
                <a:moveTo>
                  <a:pt x="12134" y="5108"/>
                </a:moveTo>
                <a:lnTo>
                  <a:pt x="12134" y="5108"/>
                </a:lnTo>
                <a:lnTo>
                  <a:pt x="12134" y="5112"/>
                </a:lnTo>
                <a:lnTo>
                  <a:pt x="12136" y="5116"/>
                </a:lnTo>
                <a:lnTo>
                  <a:pt x="12138" y="5118"/>
                </a:lnTo>
                <a:lnTo>
                  <a:pt x="12144" y="5120"/>
                </a:lnTo>
                <a:lnTo>
                  <a:pt x="12146" y="5118"/>
                </a:lnTo>
                <a:lnTo>
                  <a:pt x="12144" y="5112"/>
                </a:lnTo>
                <a:lnTo>
                  <a:pt x="12140" y="5108"/>
                </a:lnTo>
                <a:lnTo>
                  <a:pt x="12136" y="5106"/>
                </a:lnTo>
                <a:lnTo>
                  <a:pt x="12134" y="5108"/>
                </a:lnTo>
                <a:close/>
                <a:moveTo>
                  <a:pt x="12378" y="5340"/>
                </a:moveTo>
                <a:lnTo>
                  <a:pt x="12378" y="5340"/>
                </a:lnTo>
                <a:lnTo>
                  <a:pt x="12374" y="5338"/>
                </a:lnTo>
                <a:lnTo>
                  <a:pt x="12370" y="5334"/>
                </a:lnTo>
                <a:lnTo>
                  <a:pt x="12364" y="5324"/>
                </a:lnTo>
                <a:lnTo>
                  <a:pt x="12360" y="5314"/>
                </a:lnTo>
                <a:lnTo>
                  <a:pt x="12356" y="5310"/>
                </a:lnTo>
                <a:lnTo>
                  <a:pt x="12352" y="5308"/>
                </a:lnTo>
                <a:lnTo>
                  <a:pt x="12348" y="5306"/>
                </a:lnTo>
                <a:lnTo>
                  <a:pt x="12346" y="5302"/>
                </a:lnTo>
                <a:lnTo>
                  <a:pt x="12342" y="5290"/>
                </a:lnTo>
                <a:lnTo>
                  <a:pt x="12340" y="5284"/>
                </a:lnTo>
                <a:lnTo>
                  <a:pt x="12338" y="5282"/>
                </a:lnTo>
                <a:lnTo>
                  <a:pt x="12334" y="5284"/>
                </a:lnTo>
                <a:lnTo>
                  <a:pt x="12334" y="5288"/>
                </a:lnTo>
                <a:lnTo>
                  <a:pt x="12334" y="5290"/>
                </a:lnTo>
                <a:lnTo>
                  <a:pt x="12336" y="5296"/>
                </a:lnTo>
                <a:lnTo>
                  <a:pt x="12342" y="5304"/>
                </a:lnTo>
                <a:lnTo>
                  <a:pt x="12342" y="5308"/>
                </a:lnTo>
                <a:lnTo>
                  <a:pt x="12342" y="5314"/>
                </a:lnTo>
                <a:lnTo>
                  <a:pt x="12342" y="5322"/>
                </a:lnTo>
                <a:lnTo>
                  <a:pt x="12344" y="5328"/>
                </a:lnTo>
                <a:lnTo>
                  <a:pt x="12350" y="5336"/>
                </a:lnTo>
                <a:lnTo>
                  <a:pt x="12358" y="5346"/>
                </a:lnTo>
                <a:lnTo>
                  <a:pt x="12362" y="5350"/>
                </a:lnTo>
                <a:lnTo>
                  <a:pt x="12362" y="5354"/>
                </a:lnTo>
                <a:lnTo>
                  <a:pt x="12364" y="5364"/>
                </a:lnTo>
                <a:lnTo>
                  <a:pt x="12370" y="5368"/>
                </a:lnTo>
                <a:lnTo>
                  <a:pt x="12378" y="5370"/>
                </a:lnTo>
                <a:lnTo>
                  <a:pt x="12388" y="5370"/>
                </a:lnTo>
                <a:lnTo>
                  <a:pt x="12390" y="5368"/>
                </a:lnTo>
                <a:lnTo>
                  <a:pt x="12392" y="5364"/>
                </a:lnTo>
                <a:lnTo>
                  <a:pt x="12392" y="5360"/>
                </a:lnTo>
                <a:lnTo>
                  <a:pt x="12392" y="5356"/>
                </a:lnTo>
                <a:lnTo>
                  <a:pt x="12386" y="5346"/>
                </a:lnTo>
                <a:lnTo>
                  <a:pt x="12382" y="5342"/>
                </a:lnTo>
                <a:lnTo>
                  <a:pt x="12378" y="5340"/>
                </a:lnTo>
                <a:close/>
                <a:moveTo>
                  <a:pt x="12070" y="5308"/>
                </a:moveTo>
                <a:lnTo>
                  <a:pt x="12070" y="5308"/>
                </a:lnTo>
                <a:lnTo>
                  <a:pt x="12064" y="5304"/>
                </a:lnTo>
                <a:lnTo>
                  <a:pt x="12062" y="5304"/>
                </a:lnTo>
                <a:lnTo>
                  <a:pt x="12062" y="5306"/>
                </a:lnTo>
                <a:lnTo>
                  <a:pt x="12062" y="5310"/>
                </a:lnTo>
                <a:lnTo>
                  <a:pt x="12066" y="5320"/>
                </a:lnTo>
                <a:lnTo>
                  <a:pt x="12068" y="5322"/>
                </a:lnTo>
                <a:lnTo>
                  <a:pt x="12070" y="5322"/>
                </a:lnTo>
                <a:lnTo>
                  <a:pt x="12072" y="5322"/>
                </a:lnTo>
                <a:lnTo>
                  <a:pt x="12074" y="5320"/>
                </a:lnTo>
                <a:lnTo>
                  <a:pt x="12074" y="5314"/>
                </a:lnTo>
                <a:lnTo>
                  <a:pt x="12074" y="5310"/>
                </a:lnTo>
                <a:lnTo>
                  <a:pt x="12070" y="5308"/>
                </a:lnTo>
                <a:close/>
                <a:moveTo>
                  <a:pt x="12042" y="5304"/>
                </a:moveTo>
                <a:lnTo>
                  <a:pt x="12042" y="5304"/>
                </a:lnTo>
                <a:lnTo>
                  <a:pt x="12044" y="5302"/>
                </a:lnTo>
                <a:lnTo>
                  <a:pt x="12044" y="5300"/>
                </a:lnTo>
                <a:lnTo>
                  <a:pt x="12040" y="5294"/>
                </a:lnTo>
                <a:lnTo>
                  <a:pt x="12036" y="5290"/>
                </a:lnTo>
                <a:lnTo>
                  <a:pt x="12034" y="5292"/>
                </a:lnTo>
                <a:lnTo>
                  <a:pt x="12032" y="5292"/>
                </a:lnTo>
                <a:lnTo>
                  <a:pt x="12030" y="5296"/>
                </a:lnTo>
                <a:lnTo>
                  <a:pt x="12030" y="5298"/>
                </a:lnTo>
                <a:lnTo>
                  <a:pt x="12032" y="5304"/>
                </a:lnTo>
                <a:lnTo>
                  <a:pt x="12038" y="5306"/>
                </a:lnTo>
                <a:lnTo>
                  <a:pt x="12042" y="5304"/>
                </a:lnTo>
                <a:close/>
                <a:moveTo>
                  <a:pt x="11990" y="5256"/>
                </a:moveTo>
                <a:lnTo>
                  <a:pt x="11990" y="5256"/>
                </a:lnTo>
                <a:lnTo>
                  <a:pt x="11988" y="5256"/>
                </a:lnTo>
                <a:lnTo>
                  <a:pt x="11986" y="5256"/>
                </a:lnTo>
                <a:lnTo>
                  <a:pt x="11984" y="5260"/>
                </a:lnTo>
                <a:lnTo>
                  <a:pt x="11984" y="5266"/>
                </a:lnTo>
                <a:lnTo>
                  <a:pt x="11986" y="5270"/>
                </a:lnTo>
                <a:lnTo>
                  <a:pt x="11988" y="5272"/>
                </a:lnTo>
                <a:lnTo>
                  <a:pt x="11990" y="5272"/>
                </a:lnTo>
                <a:lnTo>
                  <a:pt x="11994" y="5268"/>
                </a:lnTo>
                <a:lnTo>
                  <a:pt x="11994" y="5262"/>
                </a:lnTo>
                <a:lnTo>
                  <a:pt x="11994" y="5260"/>
                </a:lnTo>
                <a:lnTo>
                  <a:pt x="11990" y="5256"/>
                </a:lnTo>
                <a:close/>
                <a:moveTo>
                  <a:pt x="12272" y="5478"/>
                </a:moveTo>
                <a:lnTo>
                  <a:pt x="12272" y="5478"/>
                </a:lnTo>
                <a:lnTo>
                  <a:pt x="12264" y="5474"/>
                </a:lnTo>
                <a:lnTo>
                  <a:pt x="12258" y="5474"/>
                </a:lnTo>
                <a:lnTo>
                  <a:pt x="12256" y="5476"/>
                </a:lnTo>
                <a:lnTo>
                  <a:pt x="12258" y="5478"/>
                </a:lnTo>
                <a:lnTo>
                  <a:pt x="12260" y="5480"/>
                </a:lnTo>
                <a:lnTo>
                  <a:pt x="12260" y="5482"/>
                </a:lnTo>
                <a:lnTo>
                  <a:pt x="12262" y="5486"/>
                </a:lnTo>
                <a:lnTo>
                  <a:pt x="12266" y="5486"/>
                </a:lnTo>
                <a:lnTo>
                  <a:pt x="12270" y="5488"/>
                </a:lnTo>
                <a:lnTo>
                  <a:pt x="12274" y="5486"/>
                </a:lnTo>
                <a:lnTo>
                  <a:pt x="12276" y="5482"/>
                </a:lnTo>
                <a:lnTo>
                  <a:pt x="12272" y="5478"/>
                </a:lnTo>
                <a:close/>
                <a:moveTo>
                  <a:pt x="12280" y="5594"/>
                </a:moveTo>
                <a:lnTo>
                  <a:pt x="12280" y="5594"/>
                </a:lnTo>
                <a:lnTo>
                  <a:pt x="12286" y="5598"/>
                </a:lnTo>
                <a:lnTo>
                  <a:pt x="12296" y="5602"/>
                </a:lnTo>
                <a:lnTo>
                  <a:pt x="12302" y="5604"/>
                </a:lnTo>
                <a:lnTo>
                  <a:pt x="12304" y="5604"/>
                </a:lnTo>
                <a:lnTo>
                  <a:pt x="12304" y="5602"/>
                </a:lnTo>
                <a:lnTo>
                  <a:pt x="12298" y="5596"/>
                </a:lnTo>
                <a:lnTo>
                  <a:pt x="12288" y="5592"/>
                </a:lnTo>
                <a:lnTo>
                  <a:pt x="12280" y="5590"/>
                </a:lnTo>
                <a:lnTo>
                  <a:pt x="12280" y="5594"/>
                </a:lnTo>
                <a:close/>
                <a:moveTo>
                  <a:pt x="12164" y="5488"/>
                </a:moveTo>
                <a:lnTo>
                  <a:pt x="12164" y="5488"/>
                </a:lnTo>
                <a:lnTo>
                  <a:pt x="12160" y="5486"/>
                </a:lnTo>
                <a:lnTo>
                  <a:pt x="12158" y="5486"/>
                </a:lnTo>
                <a:lnTo>
                  <a:pt x="12156" y="5492"/>
                </a:lnTo>
                <a:lnTo>
                  <a:pt x="12160" y="5498"/>
                </a:lnTo>
                <a:lnTo>
                  <a:pt x="12164" y="5502"/>
                </a:lnTo>
                <a:lnTo>
                  <a:pt x="12166" y="5502"/>
                </a:lnTo>
                <a:lnTo>
                  <a:pt x="12168" y="5500"/>
                </a:lnTo>
                <a:lnTo>
                  <a:pt x="12168" y="5494"/>
                </a:lnTo>
                <a:lnTo>
                  <a:pt x="12164" y="5488"/>
                </a:lnTo>
                <a:close/>
                <a:moveTo>
                  <a:pt x="12190" y="5504"/>
                </a:moveTo>
                <a:lnTo>
                  <a:pt x="12190" y="5504"/>
                </a:lnTo>
                <a:lnTo>
                  <a:pt x="12188" y="5498"/>
                </a:lnTo>
                <a:lnTo>
                  <a:pt x="12182" y="5494"/>
                </a:lnTo>
                <a:lnTo>
                  <a:pt x="12178" y="5494"/>
                </a:lnTo>
                <a:lnTo>
                  <a:pt x="12176" y="5494"/>
                </a:lnTo>
                <a:lnTo>
                  <a:pt x="12174" y="5496"/>
                </a:lnTo>
                <a:lnTo>
                  <a:pt x="12172" y="5500"/>
                </a:lnTo>
                <a:lnTo>
                  <a:pt x="12170" y="5506"/>
                </a:lnTo>
                <a:lnTo>
                  <a:pt x="12170" y="5508"/>
                </a:lnTo>
                <a:lnTo>
                  <a:pt x="12174" y="5510"/>
                </a:lnTo>
                <a:lnTo>
                  <a:pt x="12186" y="5510"/>
                </a:lnTo>
                <a:lnTo>
                  <a:pt x="12188" y="5510"/>
                </a:lnTo>
                <a:lnTo>
                  <a:pt x="12190" y="5504"/>
                </a:lnTo>
                <a:close/>
                <a:moveTo>
                  <a:pt x="12204" y="5532"/>
                </a:moveTo>
                <a:lnTo>
                  <a:pt x="12204" y="5532"/>
                </a:lnTo>
                <a:lnTo>
                  <a:pt x="12206" y="5526"/>
                </a:lnTo>
                <a:lnTo>
                  <a:pt x="12204" y="5522"/>
                </a:lnTo>
                <a:lnTo>
                  <a:pt x="12202" y="5520"/>
                </a:lnTo>
                <a:lnTo>
                  <a:pt x="12200" y="5522"/>
                </a:lnTo>
                <a:lnTo>
                  <a:pt x="12198" y="5524"/>
                </a:lnTo>
                <a:lnTo>
                  <a:pt x="12196" y="5524"/>
                </a:lnTo>
                <a:lnTo>
                  <a:pt x="12192" y="5520"/>
                </a:lnTo>
                <a:lnTo>
                  <a:pt x="12188" y="5516"/>
                </a:lnTo>
                <a:lnTo>
                  <a:pt x="12186" y="5518"/>
                </a:lnTo>
                <a:lnTo>
                  <a:pt x="12188" y="5526"/>
                </a:lnTo>
                <a:lnTo>
                  <a:pt x="12194" y="5532"/>
                </a:lnTo>
                <a:lnTo>
                  <a:pt x="12198" y="5536"/>
                </a:lnTo>
                <a:lnTo>
                  <a:pt x="12202" y="5534"/>
                </a:lnTo>
                <a:lnTo>
                  <a:pt x="12204" y="5532"/>
                </a:lnTo>
                <a:close/>
                <a:moveTo>
                  <a:pt x="12424" y="5380"/>
                </a:moveTo>
                <a:lnTo>
                  <a:pt x="12424" y="5380"/>
                </a:lnTo>
                <a:lnTo>
                  <a:pt x="12430" y="5386"/>
                </a:lnTo>
                <a:lnTo>
                  <a:pt x="12436" y="5394"/>
                </a:lnTo>
                <a:lnTo>
                  <a:pt x="12446" y="5398"/>
                </a:lnTo>
                <a:lnTo>
                  <a:pt x="12450" y="5400"/>
                </a:lnTo>
                <a:lnTo>
                  <a:pt x="12454" y="5400"/>
                </a:lnTo>
                <a:lnTo>
                  <a:pt x="12458" y="5398"/>
                </a:lnTo>
                <a:lnTo>
                  <a:pt x="12454" y="5394"/>
                </a:lnTo>
                <a:lnTo>
                  <a:pt x="12446" y="5390"/>
                </a:lnTo>
                <a:lnTo>
                  <a:pt x="12444" y="5388"/>
                </a:lnTo>
                <a:lnTo>
                  <a:pt x="12442" y="5384"/>
                </a:lnTo>
                <a:lnTo>
                  <a:pt x="12438" y="5376"/>
                </a:lnTo>
                <a:lnTo>
                  <a:pt x="12434" y="5372"/>
                </a:lnTo>
                <a:lnTo>
                  <a:pt x="12416" y="5360"/>
                </a:lnTo>
                <a:lnTo>
                  <a:pt x="12412" y="5358"/>
                </a:lnTo>
                <a:lnTo>
                  <a:pt x="12410" y="5358"/>
                </a:lnTo>
                <a:lnTo>
                  <a:pt x="12412" y="5366"/>
                </a:lnTo>
                <a:lnTo>
                  <a:pt x="12414" y="5370"/>
                </a:lnTo>
                <a:lnTo>
                  <a:pt x="12418" y="5372"/>
                </a:lnTo>
                <a:lnTo>
                  <a:pt x="12422" y="5376"/>
                </a:lnTo>
                <a:lnTo>
                  <a:pt x="12424" y="5380"/>
                </a:lnTo>
                <a:close/>
                <a:moveTo>
                  <a:pt x="12528" y="5426"/>
                </a:moveTo>
                <a:lnTo>
                  <a:pt x="12528" y="5426"/>
                </a:lnTo>
                <a:lnTo>
                  <a:pt x="12520" y="5420"/>
                </a:lnTo>
                <a:lnTo>
                  <a:pt x="12516" y="5416"/>
                </a:lnTo>
                <a:lnTo>
                  <a:pt x="12512" y="5412"/>
                </a:lnTo>
                <a:lnTo>
                  <a:pt x="12502" y="5408"/>
                </a:lnTo>
                <a:lnTo>
                  <a:pt x="12498" y="5406"/>
                </a:lnTo>
                <a:lnTo>
                  <a:pt x="12496" y="5406"/>
                </a:lnTo>
                <a:lnTo>
                  <a:pt x="12498" y="5416"/>
                </a:lnTo>
                <a:lnTo>
                  <a:pt x="12500" y="5422"/>
                </a:lnTo>
                <a:lnTo>
                  <a:pt x="12504" y="5426"/>
                </a:lnTo>
                <a:lnTo>
                  <a:pt x="12518" y="5434"/>
                </a:lnTo>
                <a:lnTo>
                  <a:pt x="12534" y="5444"/>
                </a:lnTo>
                <a:lnTo>
                  <a:pt x="12548" y="5452"/>
                </a:lnTo>
                <a:lnTo>
                  <a:pt x="12552" y="5456"/>
                </a:lnTo>
                <a:lnTo>
                  <a:pt x="12552" y="5454"/>
                </a:lnTo>
                <a:lnTo>
                  <a:pt x="12550" y="5446"/>
                </a:lnTo>
                <a:lnTo>
                  <a:pt x="12540" y="5434"/>
                </a:lnTo>
                <a:lnTo>
                  <a:pt x="12534" y="5430"/>
                </a:lnTo>
                <a:lnTo>
                  <a:pt x="12528" y="5426"/>
                </a:lnTo>
                <a:close/>
                <a:moveTo>
                  <a:pt x="12608" y="5498"/>
                </a:moveTo>
                <a:lnTo>
                  <a:pt x="12608" y="5498"/>
                </a:lnTo>
                <a:lnTo>
                  <a:pt x="12608" y="5492"/>
                </a:lnTo>
                <a:lnTo>
                  <a:pt x="12608" y="5488"/>
                </a:lnTo>
                <a:lnTo>
                  <a:pt x="12606" y="5482"/>
                </a:lnTo>
                <a:lnTo>
                  <a:pt x="12602" y="5476"/>
                </a:lnTo>
                <a:lnTo>
                  <a:pt x="12598" y="5472"/>
                </a:lnTo>
                <a:lnTo>
                  <a:pt x="12596" y="5468"/>
                </a:lnTo>
                <a:lnTo>
                  <a:pt x="12594" y="5458"/>
                </a:lnTo>
                <a:lnTo>
                  <a:pt x="12590" y="5450"/>
                </a:lnTo>
                <a:lnTo>
                  <a:pt x="12586" y="5446"/>
                </a:lnTo>
                <a:lnTo>
                  <a:pt x="12582" y="5444"/>
                </a:lnTo>
                <a:lnTo>
                  <a:pt x="12578" y="5444"/>
                </a:lnTo>
                <a:lnTo>
                  <a:pt x="12576" y="5444"/>
                </a:lnTo>
                <a:lnTo>
                  <a:pt x="12578" y="5450"/>
                </a:lnTo>
                <a:lnTo>
                  <a:pt x="12582" y="5462"/>
                </a:lnTo>
                <a:lnTo>
                  <a:pt x="12586" y="5480"/>
                </a:lnTo>
                <a:lnTo>
                  <a:pt x="12588" y="5484"/>
                </a:lnTo>
                <a:lnTo>
                  <a:pt x="12592" y="5488"/>
                </a:lnTo>
                <a:lnTo>
                  <a:pt x="12596" y="5492"/>
                </a:lnTo>
                <a:lnTo>
                  <a:pt x="12600" y="5498"/>
                </a:lnTo>
                <a:lnTo>
                  <a:pt x="12606" y="5504"/>
                </a:lnTo>
                <a:lnTo>
                  <a:pt x="12610" y="5508"/>
                </a:lnTo>
                <a:lnTo>
                  <a:pt x="12612" y="5508"/>
                </a:lnTo>
                <a:lnTo>
                  <a:pt x="12612" y="5506"/>
                </a:lnTo>
                <a:lnTo>
                  <a:pt x="12608" y="5498"/>
                </a:lnTo>
                <a:close/>
                <a:moveTo>
                  <a:pt x="12552" y="5494"/>
                </a:moveTo>
                <a:lnTo>
                  <a:pt x="12552" y="5494"/>
                </a:lnTo>
                <a:lnTo>
                  <a:pt x="12548" y="5490"/>
                </a:lnTo>
                <a:lnTo>
                  <a:pt x="12544" y="5490"/>
                </a:lnTo>
                <a:lnTo>
                  <a:pt x="12540" y="5492"/>
                </a:lnTo>
                <a:lnTo>
                  <a:pt x="12540" y="5502"/>
                </a:lnTo>
                <a:lnTo>
                  <a:pt x="12542" y="5508"/>
                </a:lnTo>
                <a:lnTo>
                  <a:pt x="12546" y="5512"/>
                </a:lnTo>
                <a:lnTo>
                  <a:pt x="12554" y="5516"/>
                </a:lnTo>
                <a:lnTo>
                  <a:pt x="12562" y="5516"/>
                </a:lnTo>
                <a:lnTo>
                  <a:pt x="12570" y="5516"/>
                </a:lnTo>
                <a:lnTo>
                  <a:pt x="12572" y="5518"/>
                </a:lnTo>
                <a:lnTo>
                  <a:pt x="12574" y="5520"/>
                </a:lnTo>
                <a:lnTo>
                  <a:pt x="12582" y="5522"/>
                </a:lnTo>
                <a:lnTo>
                  <a:pt x="12586" y="5522"/>
                </a:lnTo>
                <a:lnTo>
                  <a:pt x="12590" y="5520"/>
                </a:lnTo>
                <a:lnTo>
                  <a:pt x="12590" y="5518"/>
                </a:lnTo>
                <a:lnTo>
                  <a:pt x="12590" y="5516"/>
                </a:lnTo>
                <a:lnTo>
                  <a:pt x="12584" y="5508"/>
                </a:lnTo>
                <a:lnTo>
                  <a:pt x="12576" y="5500"/>
                </a:lnTo>
                <a:lnTo>
                  <a:pt x="12574" y="5496"/>
                </a:lnTo>
                <a:lnTo>
                  <a:pt x="12570" y="5496"/>
                </a:lnTo>
                <a:lnTo>
                  <a:pt x="12562" y="5496"/>
                </a:lnTo>
                <a:lnTo>
                  <a:pt x="12556" y="5496"/>
                </a:lnTo>
                <a:lnTo>
                  <a:pt x="12554" y="5496"/>
                </a:lnTo>
                <a:lnTo>
                  <a:pt x="12552" y="5494"/>
                </a:lnTo>
                <a:close/>
                <a:moveTo>
                  <a:pt x="12636" y="5548"/>
                </a:moveTo>
                <a:lnTo>
                  <a:pt x="12636" y="5548"/>
                </a:lnTo>
                <a:lnTo>
                  <a:pt x="12628" y="5546"/>
                </a:lnTo>
                <a:lnTo>
                  <a:pt x="12620" y="5540"/>
                </a:lnTo>
                <a:lnTo>
                  <a:pt x="12612" y="5538"/>
                </a:lnTo>
                <a:lnTo>
                  <a:pt x="12608" y="5538"/>
                </a:lnTo>
                <a:lnTo>
                  <a:pt x="12606" y="5538"/>
                </a:lnTo>
                <a:lnTo>
                  <a:pt x="12604" y="5540"/>
                </a:lnTo>
                <a:lnTo>
                  <a:pt x="12606" y="5542"/>
                </a:lnTo>
                <a:lnTo>
                  <a:pt x="12608" y="5544"/>
                </a:lnTo>
                <a:lnTo>
                  <a:pt x="12612" y="5546"/>
                </a:lnTo>
                <a:lnTo>
                  <a:pt x="12614" y="5548"/>
                </a:lnTo>
                <a:lnTo>
                  <a:pt x="12614" y="5552"/>
                </a:lnTo>
                <a:lnTo>
                  <a:pt x="12616" y="5554"/>
                </a:lnTo>
                <a:lnTo>
                  <a:pt x="12618" y="5558"/>
                </a:lnTo>
                <a:lnTo>
                  <a:pt x="12628" y="5564"/>
                </a:lnTo>
                <a:lnTo>
                  <a:pt x="12638" y="5566"/>
                </a:lnTo>
                <a:lnTo>
                  <a:pt x="12646" y="5568"/>
                </a:lnTo>
                <a:lnTo>
                  <a:pt x="12648" y="5568"/>
                </a:lnTo>
                <a:lnTo>
                  <a:pt x="12648" y="5564"/>
                </a:lnTo>
                <a:lnTo>
                  <a:pt x="12646" y="5558"/>
                </a:lnTo>
                <a:lnTo>
                  <a:pt x="12642" y="5552"/>
                </a:lnTo>
                <a:lnTo>
                  <a:pt x="12640" y="5548"/>
                </a:lnTo>
                <a:lnTo>
                  <a:pt x="12636" y="5548"/>
                </a:lnTo>
                <a:close/>
                <a:moveTo>
                  <a:pt x="12554" y="5600"/>
                </a:moveTo>
                <a:lnTo>
                  <a:pt x="12554" y="5600"/>
                </a:lnTo>
                <a:lnTo>
                  <a:pt x="12558" y="5604"/>
                </a:lnTo>
                <a:lnTo>
                  <a:pt x="12564" y="5610"/>
                </a:lnTo>
                <a:lnTo>
                  <a:pt x="12574" y="5614"/>
                </a:lnTo>
                <a:lnTo>
                  <a:pt x="12576" y="5616"/>
                </a:lnTo>
                <a:lnTo>
                  <a:pt x="12580" y="5614"/>
                </a:lnTo>
                <a:lnTo>
                  <a:pt x="12580" y="5612"/>
                </a:lnTo>
                <a:lnTo>
                  <a:pt x="12578" y="5610"/>
                </a:lnTo>
                <a:lnTo>
                  <a:pt x="12570" y="5602"/>
                </a:lnTo>
                <a:lnTo>
                  <a:pt x="12560" y="5598"/>
                </a:lnTo>
                <a:lnTo>
                  <a:pt x="12556" y="5598"/>
                </a:lnTo>
                <a:lnTo>
                  <a:pt x="12554" y="5600"/>
                </a:lnTo>
                <a:close/>
                <a:moveTo>
                  <a:pt x="12456" y="5426"/>
                </a:moveTo>
                <a:lnTo>
                  <a:pt x="12456" y="5426"/>
                </a:lnTo>
                <a:lnTo>
                  <a:pt x="12454" y="5426"/>
                </a:lnTo>
                <a:lnTo>
                  <a:pt x="12450" y="5428"/>
                </a:lnTo>
                <a:lnTo>
                  <a:pt x="12446" y="5434"/>
                </a:lnTo>
                <a:lnTo>
                  <a:pt x="12446" y="5442"/>
                </a:lnTo>
                <a:lnTo>
                  <a:pt x="12448" y="5444"/>
                </a:lnTo>
                <a:lnTo>
                  <a:pt x="12450" y="5444"/>
                </a:lnTo>
                <a:lnTo>
                  <a:pt x="12456" y="5442"/>
                </a:lnTo>
                <a:lnTo>
                  <a:pt x="12458" y="5444"/>
                </a:lnTo>
                <a:lnTo>
                  <a:pt x="12460" y="5448"/>
                </a:lnTo>
                <a:lnTo>
                  <a:pt x="12464" y="5454"/>
                </a:lnTo>
                <a:lnTo>
                  <a:pt x="12468" y="5454"/>
                </a:lnTo>
                <a:lnTo>
                  <a:pt x="12470" y="5452"/>
                </a:lnTo>
                <a:lnTo>
                  <a:pt x="12468" y="5446"/>
                </a:lnTo>
                <a:lnTo>
                  <a:pt x="12464" y="5440"/>
                </a:lnTo>
                <a:lnTo>
                  <a:pt x="12460" y="5436"/>
                </a:lnTo>
                <a:lnTo>
                  <a:pt x="12460" y="5432"/>
                </a:lnTo>
                <a:lnTo>
                  <a:pt x="12460" y="5428"/>
                </a:lnTo>
                <a:lnTo>
                  <a:pt x="12456" y="5426"/>
                </a:lnTo>
                <a:close/>
                <a:moveTo>
                  <a:pt x="12432" y="5420"/>
                </a:moveTo>
                <a:lnTo>
                  <a:pt x="12432" y="5420"/>
                </a:lnTo>
                <a:lnTo>
                  <a:pt x="12432" y="5426"/>
                </a:lnTo>
                <a:lnTo>
                  <a:pt x="12436" y="5432"/>
                </a:lnTo>
                <a:lnTo>
                  <a:pt x="12438" y="5434"/>
                </a:lnTo>
                <a:lnTo>
                  <a:pt x="12440" y="5434"/>
                </a:lnTo>
                <a:lnTo>
                  <a:pt x="12442" y="5432"/>
                </a:lnTo>
                <a:lnTo>
                  <a:pt x="12444" y="5428"/>
                </a:lnTo>
                <a:lnTo>
                  <a:pt x="12444" y="5426"/>
                </a:lnTo>
                <a:lnTo>
                  <a:pt x="12440" y="5420"/>
                </a:lnTo>
                <a:lnTo>
                  <a:pt x="12436" y="5418"/>
                </a:lnTo>
                <a:lnTo>
                  <a:pt x="12434" y="5418"/>
                </a:lnTo>
                <a:lnTo>
                  <a:pt x="12432" y="5420"/>
                </a:lnTo>
                <a:close/>
                <a:moveTo>
                  <a:pt x="12414" y="5408"/>
                </a:moveTo>
                <a:lnTo>
                  <a:pt x="12414" y="5408"/>
                </a:lnTo>
                <a:lnTo>
                  <a:pt x="12416" y="5412"/>
                </a:lnTo>
                <a:lnTo>
                  <a:pt x="12418" y="5418"/>
                </a:lnTo>
                <a:lnTo>
                  <a:pt x="12422" y="5420"/>
                </a:lnTo>
                <a:lnTo>
                  <a:pt x="12424" y="5420"/>
                </a:lnTo>
                <a:lnTo>
                  <a:pt x="12428" y="5418"/>
                </a:lnTo>
                <a:lnTo>
                  <a:pt x="12428" y="5416"/>
                </a:lnTo>
                <a:lnTo>
                  <a:pt x="12428" y="5414"/>
                </a:lnTo>
                <a:lnTo>
                  <a:pt x="12424" y="5408"/>
                </a:lnTo>
                <a:lnTo>
                  <a:pt x="12418" y="5406"/>
                </a:lnTo>
                <a:lnTo>
                  <a:pt x="12416" y="5406"/>
                </a:lnTo>
                <a:lnTo>
                  <a:pt x="12414" y="5408"/>
                </a:lnTo>
                <a:close/>
                <a:moveTo>
                  <a:pt x="12472" y="5456"/>
                </a:moveTo>
                <a:lnTo>
                  <a:pt x="12472" y="5456"/>
                </a:lnTo>
                <a:lnTo>
                  <a:pt x="12470" y="5460"/>
                </a:lnTo>
                <a:lnTo>
                  <a:pt x="12472" y="5464"/>
                </a:lnTo>
                <a:lnTo>
                  <a:pt x="12474" y="5464"/>
                </a:lnTo>
                <a:lnTo>
                  <a:pt x="12480" y="5464"/>
                </a:lnTo>
                <a:lnTo>
                  <a:pt x="12482" y="5462"/>
                </a:lnTo>
                <a:lnTo>
                  <a:pt x="12482" y="5460"/>
                </a:lnTo>
                <a:lnTo>
                  <a:pt x="12480" y="5456"/>
                </a:lnTo>
                <a:lnTo>
                  <a:pt x="12476" y="5454"/>
                </a:lnTo>
                <a:lnTo>
                  <a:pt x="12474" y="5454"/>
                </a:lnTo>
                <a:lnTo>
                  <a:pt x="12472" y="5456"/>
                </a:lnTo>
                <a:close/>
                <a:moveTo>
                  <a:pt x="12382" y="5382"/>
                </a:moveTo>
                <a:lnTo>
                  <a:pt x="12382" y="5382"/>
                </a:lnTo>
                <a:lnTo>
                  <a:pt x="12382" y="5384"/>
                </a:lnTo>
                <a:lnTo>
                  <a:pt x="12386" y="5386"/>
                </a:lnTo>
                <a:lnTo>
                  <a:pt x="12388" y="5386"/>
                </a:lnTo>
                <a:lnTo>
                  <a:pt x="12390" y="5384"/>
                </a:lnTo>
                <a:lnTo>
                  <a:pt x="12390" y="5380"/>
                </a:lnTo>
                <a:lnTo>
                  <a:pt x="12386" y="5378"/>
                </a:lnTo>
                <a:lnTo>
                  <a:pt x="12384" y="5378"/>
                </a:lnTo>
                <a:lnTo>
                  <a:pt x="12382" y="5382"/>
                </a:lnTo>
                <a:close/>
                <a:moveTo>
                  <a:pt x="12828" y="5768"/>
                </a:moveTo>
                <a:lnTo>
                  <a:pt x="12828" y="5768"/>
                </a:lnTo>
                <a:lnTo>
                  <a:pt x="12826" y="5762"/>
                </a:lnTo>
                <a:lnTo>
                  <a:pt x="12824" y="5758"/>
                </a:lnTo>
                <a:lnTo>
                  <a:pt x="12822" y="5756"/>
                </a:lnTo>
                <a:lnTo>
                  <a:pt x="12820" y="5754"/>
                </a:lnTo>
                <a:lnTo>
                  <a:pt x="12818" y="5756"/>
                </a:lnTo>
                <a:lnTo>
                  <a:pt x="12816" y="5758"/>
                </a:lnTo>
                <a:lnTo>
                  <a:pt x="12816" y="5762"/>
                </a:lnTo>
                <a:lnTo>
                  <a:pt x="12818" y="5766"/>
                </a:lnTo>
                <a:lnTo>
                  <a:pt x="12822" y="5776"/>
                </a:lnTo>
                <a:lnTo>
                  <a:pt x="12822" y="5780"/>
                </a:lnTo>
                <a:lnTo>
                  <a:pt x="12822" y="5786"/>
                </a:lnTo>
                <a:lnTo>
                  <a:pt x="12822" y="5792"/>
                </a:lnTo>
                <a:lnTo>
                  <a:pt x="12826" y="5800"/>
                </a:lnTo>
                <a:lnTo>
                  <a:pt x="12828" y="5804"/>
                </a:lnTo>
                <a:lnTo>
                  <a:pt x="12830" y="5806"/>
                </a:lnTo>
                <a:lnTo>
                  <a:pt x="12838" y="5804"/>
                </a:lnTo>
                <a:lnTo>
                  <a:pt x="12842" y="5802"/>
                </a:lnTo>
                <a:lnTo>
                  <a:pt x="12844" y="5800"/>
                </a:lnTo>
                <a:lnTo>
                  <a:pt x="12846" y="5798"/>
                </a:lnTo>
                <a:lnTo>
                  <a:pt x="12846" y="5794"/>
                </a:lnTo>
                <a:lnTo>
                  <a:pt x="12844" y="5786"/>
                </a:lnTo>
                <a:lnTo>
                  <a:pt x="12840" y="5776"/>
                </a:lnTo>
                <a:lnTo>
                  <a:pt x="12838" y="5772"/>
                </a:lnTo>
                <a:lnTo>
                  <a:pt x="12836" y="5770"/>
                </a:lnTo>
                <a:lnTo>
                  <a:pt x="12834" y="5774"/>
                </a:lnTo>
                <a:lnTo>
                  <a:pt x="12832" y="5776"/>
                </a:lnTo>
                <a:lnTo>
                  <a:pt x="12828" y="5768"/>
                </a:lnTo>
                <a:close/>
                <a:moveTo>
                  <a:pt x="12844" y="5822"/>
                </a:moveTo>
                <a:lnTo>
                  <a:pt x="12844" y="5822"/>
                </a:lnTo>
                <a:lnTo>
                  <a:pt x="12844" y="5828"/>
                </a:lnTo>
                <a:lnTo>
                  <a:pt x="12850" y="5832"/>
                </a:lnTo>
                <a:lnTo>
                  <a:pt x="12852" y="5834"/>
                </a:lnTo>
                <a:lnTo>
                  <a:pt x="12854" y="5836"/>
                </a:lnTo>
                <a:lnTo>
                  <a:pt x="12856" y="5842"/>
                </a:lnTo>
                <a:lnTo>
                  <a:pt x="12858" y="5848"/>
                </a:lnTo>
                <a:lnTo>
                  <a:pt x="12862" y="5848"/>
                </a:lnTo>
                <a:lnTo>
                  <a:pt x="12866" y="5848"/>
                </a:lnTo>
                <a:lnTo>
                  <a:pt x="12870" y="5844"/>
                </a:lnTo>
                <a:lnTo>
                  <a:pt x="12868" y="5840"/>
                </a:lnTo>
                <a:lnTo>
                  <a:pt x="12866" y="5834"/>
                </a:lnTo>
                <a:lnTo>
                  <a:pt x="12862" y="5828"/>
                </a:lnTo>
                <a:lnTo>
                  <a:pt x="12856" y="5822"/>
                </a:lnTo>
                <a:lnTo>
                  <a:pt x="12850" y="5820"/>
                </a:lnTo>
                <a:lnTo>
                  <a:pt x="12846" y="5820"/>
                </a:lnTo>
                <a:lnTo>
                  <a:pt x="12844" y="5822"/>
                </a:lnTo>
                <a:close/>
                <a:moveTo>
                  <a:pt x="12888" y="5902"/>
                </a:moveTo>
                <a:lnTo>
                  <a:pt x="12888" y="5902"/>
                </a:lnTo>
                <a:lnTo>
                  <a:pt x="12886" y="5906"/>
                </a:lnTo>
                <a:lnTo>
                  <a:pt x="12888" y="5910"/>
                </a:lnTo>
                <a:lnTo>
                  <a:pt x="12892" y="5912"/>
                </a:lnTo>
                <a:lnTo>
                  <a:pt x="12898" y="5912"/>
                </a:lnTo>
                <a:lnTo>
                  <a:pt x="12900" y="5912"/>
                </a:lnTo>
                <a:lnTo>
                  <a:pt x="12902" y="5910"/>
                </a:lnTo>
                <a:lnTo>
                  <a:pt x="12898" y="5904"/>
                </a:lnTo>
                <a:lnTo>
                  <a:pt x="12892" y="5900"/>
                </a:lnTo>
                <a:lnTo>
                  <a:pt x="12890" y="5898"/>
                </a:lnTo>
                <a:lnTo>
                  <a:pt x="12888" y="5902"/>
                </a:lnTo>
                <a:close/>
                <a:moveTo>
                  <a:pt x="12890" y="5864"/>
                </a:moveTo>
                <a:lnTo>
                  <a:pt x="12890" y="5864"/>
                </a:lnTo>
                <a:lnTo>
                  <a:pt x="12892" y="5862"/>
                </a:lnTo>
                <a:lnTo>
                  <a:pt x="12888" y="5854"/>
                </a:lnTo>
                <a:lnTo>
                  <a:pt x="12886" y="5852"/>
                </a:lnTo>
                <a:lnTo>
                  <a:pt x="12884" y="5852"/>
                </a:lnTo>
                <a:lnTo>
                  <a:pt x="12882" y="5856"/>
                </a:lnTo>
                <a:lnTo>
                  <a:pt x="12884" y="5860"/>
                </a:lnTo>
                <a:lnTo>
                  <a:pt x="12886" y="5862"/>
                </a:lnTo>
                <a:lnTo>
                  <a:pt x="12890" y="5864"/>
                </a:lnTo>
                <a:close/>
                <a:moveTo>
                  <a:pt x="12876" y="5836"/>
                </a:moveTo>
                <a:lnTo>
                  <a:pt x="12876" y="5836"/>
                </a:lnTo>
                <a:lnTo>
                  <a:pt x="12880" y="5840"/>
                </a:lnTo>
                <a:lnTo>
                  <a:pt x="12884" y="5840"/>
                </a:lnTo>
                <a:lnTo>
                  <a:pt x="12888" y="5838"/>
                </a:lnTo>
                <a:lnTo>
                  <a:pt x="12888" y="5832"/>
                </a:lnTo>
                <a:lnTo>
                  <a:pt x="12886" y="5830"/>
                </a:lnTo>
                <a:lnTo>
                  <a:pt x="12884" y="5828"/>
                </a:lnTo>
                <a:lnTo>
                  <a:pt x="12878" y="5828"/>
                </a:lnTo>
                <a:lnTo>
                  <a:pt x="12876" y="5832"/>
                </a:lnTo>
                <a:lnTo>
                  <a:pt x="12876" y="5834"/>
                </a:lnTo>
                <a:lnTo>
                  <a:pt x="12876" y="5836"/>
                </a:lnTo>
                <a:close/>
                <a:moveTo>
                  <a:pt x="12866" y="5796"/>
                </a:moveTo>
                <a:lnTo>
                  <a:pt x="12866" y="5796"/>
                </a:lnTo>
                <a:lnTo>
                  <a:pt x="12874" y="5792"/>
                </a:lnTo>
                <a:lnTo>
                  <a:pt x="12876" y="5790"/>
                </a:lnTo>
                <a:lnTo>
                  <a:pt x="12878" y="5788"/>
                </a:lnTo>
                <a:lnTo>
                  <a:pt x="12878" y="5786"/>
                </a:lnTo>
                <a:lnTo>
                  <a:pt x="12872" y="5786"/>
                </a:lnTo>
                <a:lnTo>
                  <a:pt x="12868" y="5788"/>
                </a:lnTo>
                <a:lnTo>
                  <a:pt x="12864" y="5792"/>
                </a:lnTo>
                <a:lnTo>
                  <a:pt x="12864" y="5794"/>
                </a:lnTo>
                <a:lnTo>
                  <a:pt x="12866" y="5796"/>
                </a:lnTo>
                <a:close/>
                <a:moveTo>
                  <a:pt x="12918" y="5954"/>
                </a:moveTo>
                <a:lnTo>
                  <a:pt x="12918" y="5954"/>
                </a:lnTo>
                <a:lnTo>
                  <a:pt x="12918" y="5956"/>
                </a:lnTo>
                <a:lnTo>
                  <a:pt x="12918" y="5960"/>
                </a:lnTo>
                <a:lnTo>
                  <a:pt x="12920" y="5966"/>
                </a:lnTo>
                <a:lnTo>
                  <a:pt x="12926" y="5970"/>
                </a:lnTo>
                <a:lnTo>
                  <a:pt x="12928" y="5970"/>
                </a:lnTo>
                <a:lnTo>
                  <a:pt x="12930" y="5970"/>
                </a:lnTo>
                <a:lnTo>
                  <a:pt x="12932" y="5968"/>
                </a:lnTo>
                <a:lnTo>
                  <a:pt x="12932" y="5964"/>
                </a:lnTo>
                <a:lnTo>
                  <a:pt x="12930" y="5956"/>
                </a:lnTo>
                <a:lnTo>
                  <a:pt x="12924" y="5952"/>
                </a:lnTo>
                <a:lnTo>
                  <a:pt x="12922" y="5952"/>
                </a:lnTo>
                <a:lnTo>
                  <a:pt x="12918" y="5954"/>
                </a:lnTo>
                <a:close/>
                <a:moveTo>
                  <a:pt x="12928" y="5988"/>
                </a:moveTo>
                <a:lnTo>
                  <a:pt x="12928" y="5988"/>
                </a:lnTo>
                <a:lnTo>
                  <a:pt x="12926" y="5990"/>
                </a:lnTo>
                <a:lnTo>
                  <a:pt x="12926" y="5992"/>
                </a:lnTo>
                <a:lnTo>
                  <a:pt x="12928" y="5998"/>
                </a:lnTo>
                <a:lnTo>
                  <a:pt x="12932" y="6004"/>
                </a:lnTo>
                <a:lnTo>
                  <a:pt x="12936" y="6006"/>
                </a:lnTo>
                <a:lnTo>
                  <a:pt x="12938" y="6004"/>
                </a:lnTo>
                <a:lnTo>
                  <a:pt x="12938" y="6000"/>
                </a:lnTo>
                <a:lnTo>
                  <a:pt x="12936" y="5994"/>
                </a:lnTo>
                <a:lnTo>
                  <a:pt x="12932" y="5988"/>
                </a:lnTo>
                <a:lnTo>
                  <a:pt x="12930" y="5986"/>
                </a:lnTo>
                <a:lnTo>
                  <a:pt x="12928" y="5988"/>
                </a:lnTo>
                <a:close/>
                <a:moveTo>
                  <a:pt x="12874" y="6102"/>
                </a:moveTo>
                <a:lnTo>
                  <a:pt x="12874" y="6102"/>
                </a:lnTo>
                <a:lnTo>
                  <a:pt x="12876" y="6104"/>
                </a:lnTo>
                <a:lnTo>
                  <a:pt x="12878" y="6106"/>
                </a:lnTo>
                <a:lnTo>
                  <a:pt x="12882" y="6104"/>
                </a:lnTo>
                <a:lnTo>
                  <a:pt x="12884" y="6100"/>
                </a:lnTo>
                <a:lnTo>
                  <a:pt x="12884" y="6096"/>
                </a:lnTo>
                <a:lnTo>
                  <a:pt x="12884" y="6092"/>
                </a:lnTo>
                <a:lnTo>
                  <a:pt x="12880" y="6090"/>
                </a:lnTo>
                <a:lnTo>
                  <a:pt x="12878" y="6088"/>
                </a:lnTo>
                <a:lnTo>
                  <a:pt x="12876" y="6088"/>
                </a:lnTo>
                <a:lnTo>
                  <a:pt x="12874" y="6088"/>
                </a:lnTo>
                <a:lnTo>
                  <a:pt x="12872" y="6094"/>
                </a:lnTo>
                <a:lnTo>
                  <a:pt x="12874" y="6102"/>
                </a:lnTo>
                <a:close/>
                <a:moveTo>
                  <a:pt x="12842" y="6076"/>
                </a:moveTo>
                <a:lnTo>
                  <a:pt x="12842" y="6076"/>
                </a:lnTo>
                <a:lnTo>
                  <a:pt x="12848" y="6078"/>
                </a:lnTo>
                <a:lnTo>
                  <a:pt x="12852" y="6078"/>
                </a:lnTo>
                <a:lnTo>
                  <a:pt x="12854" y="6078"/>
                </a:lnTo>
                <a:lnTo>
                  <a:pt x="12856" y="6076"/>
                </a:lnTo>
                <a:lnTo>
                  <a:pt x="12856" y="6070"/>
                </a:lnTo>
                <a:lnTo>
                  <a:pt x="12854" y="6062"/>
                </a:lnTo>
                <a:lnTo>
                  <a:pt x="12848" y="6058"/>
                </a:lnTo>
                <a:lnTo>
                  <a:pt x="12842" y="6056"/>
                </a:lnTo>
                <a:lnTo>
                  <a:pt x="12838" y="6058"/>
                </a:lnTo>
                <a:lnTo>
                  <a:pt x="12840" y="6060"/>
                </a:lnTo>
                <a:lnTo>
                  <a:pt x="12842" y="6062"/>
                </a:lnTo>
                <a:lnTo>
                  <a:pt x="12842" y="6064"/>
                </a:lnTo>
                <a:lnTo>
                  <a:pt x="12840" y="6068"/>
                </a:lnTo>
                <a:lnTo>
                  <a:pt x="12838" y="6072"/>
                </a:lnTo>
                <a:lnTo>
                  <a:pt x="12840" y="6074"/>
                </a:lnTo>
                <a:lnTo>
                  <a:pt x="12842" y="6076"/>
                </a:lnTo>
                <a:close/>
                <a:moveTo>
                  <a:pt x="12794" y="6104"/>
                </a:moveTo>
                <a:lnTo>
                  <a:pt x="12794" y="6104"/>
                </a:lnTo>
                <a:lnTo>
                  <a:pt x="12790" y="6100"/>
                </a:lnTo>
                <a:lnTo>
                  <a:pt x="12786" y="6098"/>
                </a:lnTo>
                <a:lnTo>
                  <a:pt x="12786" y="6100"/>
                </a:lnTo>
                <a:lnTo>
                  <a:pt x="12766" y="6082"/>
                </a:lnTo>
                <a:lnTo>
                  <a:pt x="12764" y="6076"/>
                </a:lnTo>
                <a:lnTo>
                  <a:pt x="12760" y="6070"/>
                </a:lnTo>
                <a:lnTo>
                  <a:pt x="12746" y="6058"/>
                </a:lnTo>
                <a:lnTo>
                  <a:pt x="12730" y="6046"/>
                </a:lnTo>
                <a:lnTo>
                  <a:pt x="12720" y="6038"/>
                </a:lnTo>
                <a:lnTo>
                  <a:pt x="12720" y="6044"/>
                </a:lnTo>
                <a:lnTo>
                  <a:pt x="12714" y="6036"/>
                </a:lnTo>
                <a:lnTo>
                  <a:pt x="12710" y="6032"/>
                </a:lnTo>
                <a:lnTo>
                  <a:pt x="12708" y="6032"/>
                </a:lnTo>
                <a:lnTo>
                  <a:pt x="12710" y="6040"/>
                </a:lnTo>
                <a:lnTo>
                  <a:pt x="12722" y="6060"/>
                </a:lnTo>
                <a:lnTo>
                  <a:pt x="12722" y="6064"/>
                </a:lnTo>
                <a:lnTo>
                  <a:pt x="12724" y="6064"/>
                </a:lnTo>
                <a:lnTo>
                  <a:pt x="12722" y="6066"/>
                </a:lnTo>
                <a:lnTo>
                  <a:pt x="12734" y="6076"/>
                </a:lnTo>
                <a:lnTo>
                  <a:pt x="12740" y="6080"/>
                </a:lnTo>
                <a:lnTo>
                  <a:pt x="12746" y="6094"/>
                </a:lnTo>
                <a:lnTo>
                  <a:pt x="12748" y="6092"/>
                </a:lnTo>
                <a:lnTo>
                  <a:pt x="12750" y="6098"/>
                </a:lnTo>
                <a:lnTo>
                  <a:pt x="12752" y="6098"/>
                </a:lnTo>
                <a:lnTo>
                  <a:pt x="12758" y="6104"/>
                </a:lnTo>
                <a:lnTo>
                  <a:pt x="12764" y="6108"/>
                </a:lnTo>
                <a:lnTo>
                  <a:pt x="12772" y="6114"/>
                </a:lnTo>
                <a:lnTo>
                  <a:pt x="12780" y="6120"/>
                </a:lnTo>
                <a:lnTo>
                  <a:pt x="12788" y="6126"/>
                </a:lnTo>
                <a:lnTo>
                  <a:pt x="12806" y="6136"/>
                </a:lnTo>
                <a:lnTo>
                  <a:pt x="12806" y="6140"/>
                </a:lnTo>
                <a:lnTo>
                  <a:pt x="12806" y="6142"/>
                </a:lnTo>
                <a:lnTo>
                  <a:pt x="12824" y="6138"/>
                </a:lnTo>
                <a:lnTo>
                  <a:pt x="12828" y="6136"/>
                </a:lnTo>
                <a:lnTo>
                  <a:pt x="12828" y="6134"/>
                </a:lnTo>
                <a:lnTo>
                  <a:pt x="12818" y="6126"/>
                </a:lnTo>
                <a:lnTo>
                  <a:pt x="12794" y="6104"/>
                </a:lnTo>
                <a:close/>
                <a:moveTo>
                  <a:pt x="10286" y="4978"/>
                </a:moveTo>
                <a:lnTo>
                  <a:pt x="10286" y="4978"/>
                </a:lnTo>
                <a:lnTo>
                  <a:pt x="10288" y="4980"/>
                </a:lnTo>
                <a:lnTo>
                  <a:pt x="10290" y="4980"/>
                </a:lnTo>
                <a:lnTo>
                  <a:pt x="10294" y="4978"/>
                </a:lnTo>
                <a:lnTo>
                  <a:pt x="10298" y="4976"/>
                </a:lnTo>
                <a:lnTo>
                  <a:pt x="10300" y="4974"/>
                </a:lnTo>
                <a:lnTo>
                  <a:pt x="10296" y="4972"/>
                </a:lnTo>
                <a:lnTo>
                  <a:pt x="10290" y="4972"/>
                </a:lnTo>
                <a:lnTo>
                  <a:pt x="10286" y="4974"/>
                </a:lnTo>
                <a:lnTo>
                  <a:pt x="10286" y="4976"/>
                </a:lnTo>
                <a:lnTo>
                  <a:pt x="10286" y="4978"/>
                </a:lnTo>
                <a:close/>
                <a:moveTo>
                  <a:pt x="10310" y="4974"/>
                </a:moveTo>
                <a:lnTo>
                  <a:pt x="10310" y="4974"/>
                </a:lnTo>
                <a:lnTo>
                  <a:pt x="10304" y="4978"/>
                </a:lnTo>
                <a:lnTo>
                  <a:pt x="10300" y="4982"/>
                </a:lnTo>
                <a:lnTo>
                  <a:pt x="10298" y="4984"/>
                </a:lnTo>
                <a:lnTo>
                  <a:pt x="10294" y="4986"/>
                </a:lnTo>
                <a:lnTo>
                  <a:pt x="10296" y="4990"/>
                </a:lnTo>
                <a:lnTo>
                  <a:pt x="10298" y="4990"/>
                </a:lnTo>
                <a:lnTo>
                  <a:pt x="10302" y="4990"/>
                </a:lnTo>
                <a:lnTo>
                  <a:pt x="10308" y="4996"/>
                </a:lnTo>
                <a:lnTo>
                  <a:pt x="10306" y="4996"/>
                </a:lnTo>
                <a:lnTo>
                  <a:pt x="10304" y="4996"/>
                </a:lnTo>
                <a:lnTo>
                  <a:pt x="10302" y="4998"/>
                </a:lnTo>
                <a:lnTo>
                  <a:pt x="10302" y="5000"/>
                </a:lnTo>
                <a:lnTo>
                  <a:pt x="10306" y="5004"/>
                </a:lnTo>
                <a:lnTo>
                  <a:pt x="10308" y="5004"/>
                </a:lnTo>
                <a:lnTo>
                  <a:pt x="10310" y="5002"/>
                </a:lnTo>
                <a:lnTo>
                  <a:pt x="10308" y="4998"/>
                </a:lnTo>
                <a:lnTo>
                  <a:pt x="10308" y="4996"/>
                </a:lnTo>
                <a:lnTo>
                  <a:pt x="10322" y="5008"/>
                </a:lnTo>
                <a:lnTo>
                  <a:pt x="10324" y="5006"/>
                </a:lnTo>
                <a:lnTo>
                  <a:pt x="10326" y="5002"/>
                </a:lnTo>
                <a:lnTo>
                  <a:pt x="10328" y="4996"/>
                </a:lnTo>
                <a:lnTo>
                  <a:pt x="10326" y="4988"/>
                </a:lnTo>
                <a:lnTo>
                  <a:pt x="10326" y="4982"/>
                </a:lnTo>
                <a:lnTo>
                  <a:pt x="10322" y="4976"/>
                </a:lnTo>
                <a:lnTo>
                  <a:pt x="10316" y="4972"/>
                </a:lnTo>
                <a:lnTo>
                  <a:pt x="10310" y="4974"/>
                </a:lnTo>
                <a:close/>
                <a:moveTo>
                  <a:pt x="8358" y="3706"/>
                </a:moveTo>
                <a:lnTo>
                  <a:pt x="8358" y="3706"/>
                </a:lnTo>
                <a:lnTo>
                  <a:pt x="8356" y="3708"/>
                </a:lnTo>
                <a:lnTo>
                  <a:pt x="8354" y="3710"/>
                </a:lnTo>
                <a:lnTo>
                  <a:pt x="8346" y="3714"/>
                </a:lnTo>
                <a:lnTo>
                  <a:pt x="8340" y="3718"/>
                </a:lnTo>
                <a:lnTo>
                  <a:pt x="8338" y="3720"/>
                </a:lnTo>
                <a:lnTo>
                  <a:pt x="8338" y="3722"/>
                </a:lnTo>
                <a:lnTo>
                  <a:pt x="8340" y="3722"/>
                </a:lnTo>
                <a:lnTo>
                  <a:pt x="8344" y="3722"/>
                </a:lnTo>
                <a:lnTo>
                  <a:pt x="8352" y="3720"/>
                </a:lnTo>
                <a:lnTo>
                  <a:pt x="8364" y="3712"/>
                </a:lnTo>
                <a:lnTo>
                  <a:pt x="8374" y="3704"/>
                </a:lnTo>
                <a:lnTo>
                  <a:pt x="8374" y="3702"/>
                </a:lnTo>
                <a:lnTo>
                  <a:pt x="8374" y="3700"/>
                </a:lnTo>
                <a:lnTo>
                  <a:pt x="8368" y="3700"/>
                </a:lnTo>
                <a:lnTo>
                  <a:pt x="8358" y="3706"/>
                </a:lnTo>
                <a:close/>
                <a:moveTo>
                  <a:pt x="8050" y="3552"/>
                </a:moveTo>
                <a:lnTo>
                  <a:pt x="8050" y="3552"/>
                </a:lnTo>
                <a:lnTo>
                  <a:pt x="8050" y="3556"/>
                </a:lnTo>
                <a:lnTo>
                  <a:pt x="8050" y="3562"/>
                </a:lnTo>
                <a:lnTo>
                  <a:pt x="8054" y="3566"/>
                </a:lnTo>
                <a:lnTo>
                  <a:pt x="8056" y="3566"/>
                </a:lnTo>
                <a:lnTo>
                  <a:pt x="8056" y="3562"/>
                </a:lnTo>
                <a:lnTo>
                  <a:pt x="8056" y="3556"/>
                </a:lnTo>
                <a:lnTo>
                  <a:pt x="8052" y="3552"/>
                </a:lnTo>
                <a:lnTo>
                  <a:pt x="8050" y="3552"/>
                </a:lnTo>
                <a:close/>
                <a:moveTo>
                  <a:pt x="7034" y="3210"/>
                </a:moveTo>
                <a:lnTo>
                  <a:pt x="7034" y="3210"/>
                </a:lnTo>
                <a:lnTo>
                  <a:pt x="7032" y="3208"/>
                </a:lnTo>
                <a:lnTo>
                  <a:pt x="7030" y="3210"/>
                </a:lnTo>
                <a:lnTo>
                  <a:pt x="7030" y="3214"/>
                </a:lnTo>
                <a:lnTo>
                  <a:pt x="7032" y="3220"/>
                </a:lnTo>
                <a:lnTo>
                  <a:pt x="7036" y="3222"/>
                </a:lnTo>
                <a:lnTo>
                  <a:pt x="7038" y="3220"/>
                </a:lnTo>
                <a:lnTo>
                  <a:pt x="7036" y="3214"/>
                </a:lnTo>
                <a:lnTo>
                  <a:pt x="7034" y="3210"/>
                </a:lnTo>
                <a:close/>
                <a:moveTo>
                  <a:pt x="7154" y="3110"/>
                </a:moveTo>
                <a:lnTo>
                  <a:pt x="7154" y="3110"/>
                </a:lnTo>
                <a:lnTo>
                  <a:pt x="7158" y="3108"/>
                </a:lnTo>
                <a:lnTo>
                  <a:pt x="7160" y="3104"/>
                </a:lnTo>
                <a:lnTo>
                  <a:pt x="7162" y="3100"/>
                </a:lnTo>
                <a:lnTo>
                  <a:pt x="7160" y="3094"/>
                </a:lnTo>
                <a:lnTo>
                  <a:pt x="7160" y="3090"/>
                </a:lnTo>
                <a:lnTo>
                  <a:pt x="7158" y="3088"/>
                </a:lnTo>
                <a:lnTo>
                  <a:pt x="7154" y="3086"/>
                </a:lnTo>
                <a:lnTo>
                  <a:pt x="7150" y="3088"/>
                </a:lnTo>
                <a:lnTo>
                  <a:pt x="7148" y="3090"/>
                </a:lnTo>
                <a:lnTo>
                  <a:pt x="7148" y="3092"/>
                </a:lnTo>
                <a:lnTo>
                  <a:pt x="7152" y="3096"/>
                </a:lnTo>
                <a:lnTo>
                  <a:pt x="7152" y="3100"/>
                </a:lnTo>
                <a:lnTo>
                  <a:pt x="7150" y="3106"/>
                </a:lnTo>
                <a:lnTo>
                  <a:pt x="7150" y="3110"/>
                </a:lnTo>
                <a:lnTo>
                  <a:pt x="7152" y="3112"/>
                </a:lnTo>
                <a:lnTo>
                  <a:pt x="7154" y="3110"/>
                </a:lnTo>
                <a:close/>
                <a:moveTo>
                  <a:pt x="7226" y="3234"/>
                </a:moveTo>
                <a:lnTo>
                  <a:pt x="7226" y="3234"/>
                </a:lnTo>
                <a:lnTo>
                  <a:pt x="7228" y="3234"/>
                </a:lnTo>
                <a:lnTo>
                  <a:pt x="7232" y="3232"/>
                </a:lnTo>
                <a:lnTo>
                  <a:pt x="7238" y="3222"/>
                </a:lnTo>
                <a:lnTo>
                  <a:pt x="7244" y="3210"/>
                </a:lnTo>
                <a:lnTo>
                  <a:pt x="7244" y="3206"/>
                </a:lnTo>
                <a:lnTo>
                  <a:pt x="7244" y="3204"/>
                </a:lnTo>
                <a:lnTo>
                  <a:pt x="7242" y="3204"/>
                </a:lnTo>
                <a:lnTo>
                  <a:pt x="7238" y="3204"/>
                </a:lnTo>
                <a:lnTo>
                  <a:pt x="7230" y="3208"/>
                </a:lnTo>
                <a:lnTo>
                  <a:pt x="7224" y="3214"/>
                </a:lnTo>
                <a:lnTo>
                  <a:pt x="7222" y="3218"/>
                </a:lnTo>
                <a:lnTo>
                  <a:pt x="7224" y="3220"/>
                </a:lnTo>
                <a:lnTo>
                  <a:pt x="7224" y="3224"/>
                </a:lnTo>
                <a:lnTo>
                  <a:pt x="7224" y="3226"/>
                </a:lnTo>
                <a:lnTo>
                  <a:pt x="7224" y="3230"/>
                </a:lnTo>
                <a:lnTo>
                  <a:pt x="7226" y="3234"/>
                </a:lnTo>
                <a:close/>
                <a:moveTo>
                  <a:pt x="7168" y="3044"/>
                </a:moveTo>
                <a:lnTo>
                  <a:pt x="7168" y="3044"/>
                </a:lnTo>
                <a:lnTo>
                  <a:pt x="7166" y="3042"/>
                </a:lnTo>
                <a:lnTo>
                  <a:pt x="7162" y="3044"/>
                </a:lnTo>
                <a:lnTo>
                  <a:pt x="7152" y="3048"/>
                </a:lnTo>
                <a:lnTo>
                  <a:pt x="7150" y="3050"/>
                </a:lnTo>
                <a:lnTo>
                  <a:pt x="7148" y="3052"/>
                </a:lnTo>
                <a:lnTo>
                  <a:pt x="7150" y="3056"/>
                </a:lnTo>
                <a:lnTo>
                  <a:pt x="7156" y="3060"/>
                </a:lnTo>
                <a:lnTo>
                  <a:pt x="7166" y="3064"/>
                </a:lnTo>
                <a:lnTo>
                  <a:pt x="7170" y="3066"/>
                </a:lnTo>
                <a:lnTo>
                  <a:pt x="7176" y="3064"/>
                </a:lnTo>
                <a:lnTo>
                  <a:pt x="7178" y="3062"/>
                </a:lnTo>
                <a:lnTo>
                  <a:pt x="7178" y="3060"/>
                </a:lnTo>
                <a:lnTo>
                  <a:pt x="7178" y="3058"/>
                </a:lnTo>
                <a:lnTo>
                  <a:pt x="7176" y="3054"/>
                </a:lnTo>
                <a:lnTo>
                  <a:pt x="7172" y="3050"/>
                </a:lnTo>
                <a:lnTo>
                  <a:pt x="7170" y="3048"/>
                </a:lnTo>
                <a:lnTo>
                  <a:pt x="7170" y="3046"/>
                </a:lnTo>
                <a:lnTo>
                  <a:pt x="7168" y="3044"/>
                </a:lnTo>
                <a:close/>
                <a:moveTo>
                  <a:pt x="7100" y="2966"/>
                </a:moveTo>
                <a:lnTo>
                  <a:pt x="7100" y="2966"/>
                </a:lnTo>
                <a:lnTo>
                  <a:pt x="7096" y="2968"/>
                </a:lnTo>
                <a:lnTo>
                  <a:pt x="7094" y="2970"/>
                </a:lnTo>
                <a:lnTo>
                  <a:pt x="7096" y="2974"/>
                </a:lnTo>
                <a:lnTo>
                  <a:pt x="7098" y="2976"/>
                </a:lnTo>
                <a:lnTo>
                  <a:pt x="7100" y="2978"/>
                </a:lnTo>
                <a:lnTo>
                  <a:pt x="7102" y="2976"/>
                </a:lnTo>
                <a:lnTo>
                  <a:pt x="7104" y="2972"/>
                </a:lnTo>
                <a:lnTo>
                  <a:pt x="7104" y="2968"/>
                </a:lnTo>
                <a:lnTo>
                  <a:pt x="7102" y="2966"/>
                </a:lnTo>
                <a:lnTo>
                  <a:pt x="7100" y="2966"/>
                </a:lnTo>
                <a:close/>
                <a:moveTo>
                  <a:pt x="6938" y="3124"/>
                </a:moveTo>
                <a:lnTo>
                  <a:pt x="6938" y="3124"/>
                </a:lnTo>
                <a:lnTo>
                  <a:pt x="6938" y="3126"/>
                </a:lnTo>
                <a:lnTo>
                  <a:pt x="6940" y="3132"/>
                </a:lnTo>
                <a:lnTo>
                  <a:pt x="6944" y="3136"/>
                </a:lnTo>
                <a:lnTo>
                  <a:pt x="6950" y="3136"/>
                </a:lnTo>
                <a:lnTo>
                  <a:pt x="6952" y="3136"/>
                </a:lnTo>
                <a:lnTo>
                  <a:pt x="6952" y="3134"/>
                </a:lnTo>
                <a:lnTo>
                  <a:pt x="6948" y="3128"/>
                </a:lnTo>
                <a:lnTo>
                  <a:pt x="6942" y="3124"/>
                </a:lnTo>
                <a:lnTo>
                  <a:pt x="6938" y="3124"/>
                </a:lnTo>
                <a:close/>
                <a:moveTo>
                  <a:pt x="7062" y="3248"/>
                </a:moveTo>
                <a:lnTo>
                  <a:pt x="7062" y="3248"/>
                </a:lnTo>
                <a:lnTo>
                  <a:pt x="7060" y="3252"/>
                </a:lnTo>
                <a:lnTo>
                  <a:pt x="7058" y="3252"/>
                </a:lnTo>
                <a:lnTo>
                  <a:pt x="7056" y="3256"/>
                </a:lnTo>
                <a:lnTo>
                  <a:pt x="7056" y="3264"/>
                </a:lnTo>
                <a:lnTo>
                  <a:pt x="7058" y="3268"/>
                </a:lnTo>
                <a:lnTo>
                  <a:pt x="7060" y="3270"/>
                </a:lnTo>
                <a:lnTo>
                  <a:pt x="7072" y="3270"/>
                </a:lnTo>
                <a:lnTo>
                  <a:pt x="7086" y="3272"/>
                </a:lnTo>
                <a:lnTo>
                  <a:pt x="7094" y="3274"/>
                </a:lnTo>
                <a:lnTo>
                  <a:pt x="7102" y="3278"/>
                </a:lnTo>
                <a:lnTo>
                  <a:pt x="7106" y="3282"/>
                </a:lnTo>
                <a:lnTo>
                  <a:pt x="7112" y="3284"/>
                </a:lnTo>
                <a:lnTo>
                  <a:pt x="7124" y="3284"/>
                </a:lnTo>
                <a:lnTo>
                  <a:pt x="7136" y="3282"/>
                </a:lnTo>
                <a:lnTo>
                  <a:pt x="7152" y="3280"/>
                </a:lnTo>
                <a:lnTo>
                  <a:pt x="7160" y="3280"/>
                </a:lnTo>
                <a:lnTo>
                  <a:pt x="7164" y="3278"/>
                </a:lnTo>
                <a:lnTo>
                  <a:pt x="7168" y="3274"/>
                </a:lnTo>
                <a:lnTo>
                  <a:pt x="7168" y="3272"/>
                </a:lnTo>
                <a:lnTo>
                  <a:pt x="7166" y="3270"/>
                </a:lnTo>
                <a:lnTo>
                  <a:pt x="7164" y="3268"/>
                </a:lnTo>
                <a:lnTo>
                  <a:pt x="7158" y="3268"/>
                </a:lnTo>
                <a:lnTo>
                  <a:pt x="7152" y="3272"/>
                </a:lnTo>
                <a:lnTo>
                  <a:pt x="7148" y="3274"/>
                </a:lnTo>
                <a:lnTo>
                  <a:pt x="7146" y="3274"/>
                </a:lnTo>
                <a:lnTo>
                  <a:pt x="7146" y="3270"/>
                </a:lnTo>
                <a:lnTo>
                  <a:pt x="7144" y="3266"/>
                </a:lnTo>
                <a:lnTo>
                  <a:pt x="7142" y="3264"/>
                </a:lnTo>
                <a:lnTo>
                  <a:pt x="7136" y="3264"/>
                </a:lnTo>
                <a:lnTo>
                  <a:pt x="7130" y="3264"/>
                </a:lnTo>
                <a:lnTo>
                  <a:pt x="7126" y="3264"/>
                </a:lnTo>
                <a:lnTo>
                  <a:pt x="7118" y="3262"/>
                </a:lnTo>
                <a:lnTo>
                  <a:pt x="7108" y="3260"/>
                </a:lnTo>
                <a:lnTo>
                  <a:pt x="7102" y="3260"/>
                </a:lnTo>
                <a:lnTo>
                  <a:pt x="7094" y="3260"/>
                </a:lnTo>
                <a:lnTo>
                  <a:pt x="7090" y="3260"/>
                </a:lnTo>
                <a:lnTo>
                  <a:pt x="7086" y="3260"/>
                </a:lnTo>
                <a:lnTo>
                  <a:pt x="7084" y="3256"/>
                </a:lnTo>
                <a:lnTo>
                  <a:pt x="7080" y="3250"/>
                </a:lnTo>
                <a:lnTo>
                  <a:pt x="7078" y="3250"/>
                </a:lnTo>
                <a:lnTo>
                  <a:pt x="7076" y="3252"/>
                </a:lnTo>
                <a:lnTo>
                  <a:pt x="7074" y="3252"/>
                </a:lnTo>
                <a:lnTo>
                  <a:pt x="7072" y="3252"/>
                </a:lnTo>
                <a:lnTo>
                  <a:pt x="7068" y="3248"/>
                </a:lnTo>
                <a:lnTo>
                  <a:pt x="7064" y="3246"/>
                </a:lnTo>
                <a:lnTo>
                  <a:pt x="7062" y="3248"/>
                </a:lnTo>
                <a:close/>
                <a:moveTo>
                  <a:pt x="6928" y="3106"/>
                </a:moveTo>
                <a:lnTo>
                  <a:pt x="6928" y="3106"/>
                </a:lnTo>
                <a:lnTo>
                  <a:pt x="6928" y="3110"/>
                </a:lnTo>
                <a:lnTo>
                  <a:pt x="6932" y="3112"/>
                </a:lnTo>
                <a:lnTo>
                  <a:pt x="6936" y="3112"/>
                </a:lnTo>
                <a:lnTo>
                  <a:pt x="6940" y="3114"/>
                </a:lnTo>
                <a:lnTo>
                  <a:pt x="6944" y="3116"/>
                </a:lnTo>
                <a:lnTo>
                  <a:pt x="6944" y="3114"/>
                </a:lnTo>
                <a:lnTo>
                  <a:pt x="6944" y="3112"/>
                </a:lnTo>
                <a:lnTo>
                  <a:pt x="6942" y="3108"/>
                </a:lnTo>
                <a:lnTo>
                  <a:pt x="6938" y="3104"/>
                </a:lnTo>
                <a:lnTo>
                  <a:pt x="6936" y="3098"/>
                </a:lnTo>
                <a:lnTo>
                  <a:pt x="6936" y="3096"/>
                </a:lnTo>
                <a:lnTo>
                  <a:pt x="6934" y="3098"/>
                </a:lnTo>
                <a:lnTo>
                  <a:pt x="6932" y="3100"/>
                </a:lnTo>
                <a:lnTo>
                  <a:pt x="6930" y="3100"/>
                </a:lnTo>
                <a:lnTo>
                  <a:pt x="6928" y="3102"/>
                </a:lnTo>
                <a:lnTo>
                  <a:pt x="6928" y="3106"/>
                </a:lnTo>
                <a:close/>
                <a:moveTo>
                  <a:pt x="7092" y="3110"/>
                </a:moveTo>
                <a:lnTo>
                  <a:pt x="7092" y="3110"/>
                </a:lnTo>
                <a:lnTo>
                  <a:pt x="7086" y="3106"/>
                </a:lnTo>
                <a:lnTo>
                  <a:pt x="7084" y="3102"/>
                </a:lnTo>
                <a:lnTo>
                  <a:pt x="7080" y="3086"/>
                </a:lnTo>
                <a:lnTo>
                  <a:pt x="7080" y="3084"/>
                </a:lnTo>
                <a:lnTo>
                  <a:pt x="7078" y="3082"/>
                </a:lnTo>
                <a:lnTo>
                  <a:pt x="7072" y="3080"/>
                </a:lnTo>
                <a:lnTo>
                  <a:pt x="7064" y="3078"/>
                </a:lnTo>
                <a:lnTo>
                  <a:pt x="7058" y="3074"/>
                </a:lnTo>
                <a:lnTo>
                  <a:pt x="7050" y="3068"/>
                </a:lnTo>
                <a:lnTo>
                  <a:pt x="7048" y="3066"/>
                </a:lnTo>
                <a:lnTo>
                  <a:pt x="7044" y="3066"/>
                </a:lnTo>
                <a:lnTo>
                  <a:pt x="7036" y="3066"/>
                </a:lnTo>
                <a:lnTo>
                  <a:pt x="7030" y="3070"/>
                </a:lnTo>
                <a:lnTo>
                  <a:pt x="7028" y="3072"/>
                </a:lnTo>
                <a:lnTo>
                  <a:pt x="7038" y="3074"/>
                </a:lnTo>
                <a:lnTo>
                  <a:pt x="7052" y="3082"/>
                </a:lnTo>
                <a:lnTo>
                  <a:pt x="7058" y="3088"/>
                </a:lnTo>
                <a:lnTo>
                  <a:pt x="7060" y="3092"/>
                </a:lnTo>
                <a:lnTo>
                  <a:pt x="7062" y="3096"/>
                </a:lnTo>
                <a:lnTo>
                  <a:pt x="7068" y="3098"/>
                </a:lnTo>
                <a:lnTo>
                  <a:pt x="7072" y="3098"/>
                </a:lnTo>
                <a:lnTo>
                  <a:pt x="7076" y="3100"/>
                </a:lnTo>
                <a:lnTo>
                  <a:pt x="7082" y="3108"/>
                </a:lnTo>
                <a:lnTo>
                  <a:pt x="7086" y="3116"/>
                </a:lnTo>
                <a:lnTo>
                  <a:pt x="7092" y="3122"/>
                </a:lnTo>
                <a:lnTo>
                  <a:pt x="7096" y="3122"/>
                </a:lnTo>
                <a:lnTo>
                  <a:pt x="7098" y="3118"/>
                </a:lnTo>
                <a:lnTo>
                  <a:pt x="7096" y="3114"/>
                </a:lnTo>
                <a:lnTo>
                  <a:pt x="7092" y="3110"/>
                </a:lnTo>
                <a:close/>
                <a:moveTo>
                  <a:pt x="7132" y="3176"/>
                </a:moveTo>
                <a:lnTo>
                  <a:pt x="7132" y="3176"/>
                </a:lnTo>
                <a:lnTo>
                  <a:pt x="7136" y="3178"/>
                </a:lnTo>
                <a:lnTo>
                  <a:pt x="7136" y="3176"/>
                </a:lnTo>
                <a:lnTo>
                  <a:pt x="7138" y="3172"/>
                </a:lnTo>
                <a:lnTo>
                  <a:pt x="7138" y="3166"/>
                </a:lnTo>
                <a:lnTo>
                  <a:pt x="7136" y="3164"/>
                </a:lnTo>
                <a:lnTo>
                  <a:pt x="7134" y="3164"/>
                </a:lnTo>
                <a:lnTo>
                  <a:pt x="7130" y="3166"/>
                </a:lnTo>
                <a:lnTo>
                  <a:pt x="7128" y="3170"/>
                </a:lnTo>
                <a:lnTo>
                  <a:pt x="7130" y="3174"/>
                </a:lnTo>
                <a:lnTo>
                  <a:pt x="7132" y="3176"/>
                </a:lnTo>
                <a:close/>
                <a:moveTo>
                  <a:pt x="7202" y="3244"/>
                </a:moveTo>
                <a:lnTo>
                  <a:pt x="7202" y="3244"/>
                </a:lnTo>
                <a:lnTo>
                  <a:pt x="7200" y="3242"/>
                </a:lnTo>
                <a:lnTo>
                  <a:pt x="7198" y="3248"/>
                </a:lnTo>
                <a:lnTo>
                  <a:pt x="7198" y="3256"/>
                </a:lnTo>
                <a:lnTo>
                  <a:pt x="7200" y="3258"/>
                </a:lnTo>
                <a:lnTo>
                  <a:pt x="7202" y="3258"/>
                </a:lnTo>
                <a:lnTo>
                  <a:pt x="7206" y="3258"/>
                </a:lnTo>
                <a:lnTo>
                  <a:pt x="7206" y="3254"/>
                </a:lnTo>
                <a:lnTo>
                  <a:pt x="7202" y="3244"/>
                </a:lnTo>
                <a:close/>
                <a:moveTo>
                  <a:pt x="6898" y="3024"/>
                </a:moveTo>
                <a:lnTo>
                  <a:pt x="6898" y="3024"/>
                </a:lnTo>
                <a:lnTo>
                  <a:pt x="6898" y="3028"/>
                </a:lnTo>
                <a:lnTo>
                  <a:pt x="6902" y="3034"/>
                </a:lnTo>
                <a:lnTo>
                  <a:pt x="6908" y="3040"/>
                </a:lnTo>
                <a:lnTo>
                  <a:pt x="6914" y="3044"/>
                </a:lnTo>
                <a:lnTo>
                  <a:pt x="6916" y="3042"/>
                </a:lnTo>
                <a:lnTo>
                  <a:pt x="6912" y="3036"/>
                </a:lnTo>
                <a:lnTo>
                  <a:pt x="6908" y="3030"/>
                </a:lnTo>
                <a:lnTo>
                  <a:pt x="6906" y="3026"/>
                </a:lnTo>
                <a:lnTo>
                  <a:pt x="6906" y="3022"/>
                </a:lnTo>
                <a:lnTo>
                  <a:pt x="6904" y="3020"/>
                </a:lnTo>
                <a:lnTo>
                  <a:pt x="6900" y="3020"/>
                </a:lnTo>
                <a:lnTo>
                  <a:pt x="6898" y="3024"/>
                </a:lnTo>
                <a:close/>
                <a:moveTo>
                  <a:pt x="7128" y="3010"/>
                </a:moveTo>
                <a:lnTo>
                  <a:pt x="7128" y="3010"/>
                </a:lnTo>
                <a:lnTo>
                  <a:pt x="7124" y="3010"/>
                </a:lnTo>
                <a:lnTo>
                  <a:pt x="7120" y="3008"/>
                </a:lnTo>
                <a:lnTo>
                  <a:pt x="7116" y="3010"/>
                </a:lnTo>
                <a:lnTo>
                  <a:pt x="7116" y="3012"/>
                </a:lnTo>
                <a:lnTo>
                  <a:pt x="7114" y="3016"/>
                </a:lnTo>
                <a:lnTo>
                  <a:pt x="7114" y="3018"/>
                </a:lnTo>
                <a:lnTo>
                  <a:pt x="7116" y="3020"/>
                </a:lnTo>
                <a:lnTo>
                  <a:pt x="7118" y="3020"/>
                </a:lnTo>
                <a:lnTo>
                  <a:pt x="7122" y="3018"/>
                </a:lnTo>
                <a:lnTo>
                  <a:pt x="7122" y="3016"/>
                </a:lnTo>
                <a:lnTo>
                  <a:pt x="7124" y="3016"/>
                </a:lnTo>
                <a:lnTo>
                  <a:pt x="7126" y="3018"/>
                </a:lnTo>
                <a:lnTo>
                  <a:pt x="7128" y="3020"/>
                </a:lnTo>
                <a:lnTo>
                  <a:pt x="7132" y="3010"/>
                </a:lnTo>
                <a:lnTo>
                  <a:pt x="7132" y="3008"/>
                </a:lnTo>
                <a:lnTo>
                  <a:pt x="7128" y="3010"/>
                </a:lnTo>
                <a:close/>
                <a:moveTo>
                  <a:pt x="7142" y="3002"/>
                </a:moveTo>
                <a:lnTo>
                  <a:pt x="7142" y="3002"/>
                </a:lnTo>
                <a:lnTo>
                  <a:pt x="7142" y="3004"/>
                </a:lnTo>
                <a:lnTo>
                  <a:pt x="7144" y="3004"/>
                </a:lnTo>
                <a:lnTo>
                  <a:pt x="7154" y="3002"/>
                </a:lnTo>
                <a:lnTo>
                  <a:pt x="7156" y="3000"/>
                </a:lnTo>
                <a:lnTo>
                  <a:pt x="7152" y="2996"/>
                </a:lnTo>
                <a:lnTo>
                  <a:pt x="7146" y="2996"/>
                </a:lnTo>
                <a:lnTo>
                  <a:pt x="7144" y="2998"/>
                </a:lnTo>
                <a:lnTo>
                  <a:pt x="7142" y="3002"/>
                </a:lnTo>
                <a:close/>
                <a:moveTo>
                  <a:pt x="7120" y="3174"/>
                </a:moveTo>
                <a:lnTo>
                  <a:pt x="7120" y="3174"/>
                </a:lnTo>
                <a:lnTo>
                  <a:pt x="7122" y="3174"/>
                </a:lnTo>
                <a:lnTo>
                  <a:pt x="7124" y="3172"/>
                </a:lnTo>
                <a:lnTo>
                  <a:pt x="7126" y="3168"/>
                </a:lnTo>
                <a:lnTo>
                  <a:pt x="7124" y="3166"/>
                </a:lnTo>
                <a:lnTo>
                  <a:pt x="7122" y="3166"/>
                </a:lnTo>
                <a:lnTo>
                  <a:pt x="7118" y="3168"/>
                </a:lnTo>
                <a:lnTo>
                  <a:pt x="7118" y="3170"/>
                </a:lnTo>
                <a:lnTo>
                  <a:pt x="7120" y="3174"/>
                </a:lnTo>
                <a:close/>
                <a:moveTo>
                  <a:pt x="7094" y="3190"/>
                </a:moveTo>
                <a:lnTo>
                  <a:pt x="7094" y="3190"/>
                </a:lnTo>
                <a:lnTo>
                  <a:pt x="7096" y="3188"/>
                </a:lnTo>
                <a:lnTo>
                  <a:pt x="7094" y="3186"/>
                </a:lnTo>
                <a:lnTo>
                  <a:pt x="7092" y="3186"/>
                </a:lnTo>
                <a:lnTo>
                  <a:pt x="7088" y="3188"/>
                </a:lnTo>
                <a:lnTo>
                  <a:pt x="7086" y="3188"/>
                </a:lnTo>
                <a:lnTo>
                  <a:pt x="7084" y="3192"/>
                </a:lnTo>
                <a:lnTo>
                  <a:pt x="7086" y="3194"/>
                </a:lnTo>
                <a:lnTo>
                  <a:pt x="7090" y="3194"/>
                </a:lnTo>
                <a:lnTo>
                  <a:pt x="7094" y="3190"/>
                </a:lnTo>
                <a:close/>
                <a:moveTo>
                  <a:pt x="7086" y="3144"/>
                </a:moveTo>
                <a:lnTo>
                  <a:pt x="7086" y="3144"/>
                </a:lnTo>
                <a:lnTo>
                  <a:pt x="7088" y="3144"/>
                </a:lnTo>
                <a:lnTo>
                  <a:pt x="7090" y="3142"/>
                </a:lnTo>
                <a:lnTo>
                  <a:pt x="7090" y="3138"/>
                </a:lnTo>
                <a:lnTo>
                  <a:pt x="7090" y="3136"/>
                </a:lnTo>
                <a:lnTo>
                  <a:pt x="7088" y="3136"/>
                </a:lnTo>
                <a:lnTo>
                  <a:pt x="7086" y="3138"/>
                </a:lnTo>
                <a:lnTo>
                  <a:pt x="7084" y="3142"/>
                </a:lnTo>
                <a:lnTo>
                  <a:pt x="7086" y="3144"/>
                </a:lnTo>
                <a:close/>
                <a:moveTo>
                  <a:pt x="7090" y="3156"/>
                </a:moveTo>
                <a:lnTo>
                  <a:pt x="7090" y="3156"/>
                </a:lnTo>
                <a:lnTo>
                  <a:pt x="7094" y="3156"/>
                </a:lnTo>
                <a:lnTo>
                  <a:pt x="7092" y="3150"/>
                </a:lnTo>
                <a:lnTo>
                  <a:pt x="7090" y="3150"/>
                </a:lnTo>
                <a:lnTo>
                  <a:pt x="7088" y="3152"/>
                </a:lnTo>
                <a:lnTo>
                  <a:pt x="7088" y="3156"/>
                </a:lnTo>
                <a:lnTo>
                  <a:pt x="7090" y="3156"/>
                </a:lnTo>
                <a:close/>
                <a:moveTo>
                  <a:pt x="7170" y="3136"/>
                </a:moveTo>
                <a:lnTo>
                  <a:pt x="7170" y="3136"/>
                </a:lnTo>
                <a:lnTo>
                  <a:pt x="7168" y="3136"/>
                </a:lnTo>
                <a:lnTo>
                  <a:pt x="7162" y="3136"/>
                </a:lnTo>
                <a:lnTo>
                  <a:pt x="7156" y="3140"/>
                </a:lnTo>
                <a:lnTo>
                  <a:pt x="7154" y="3144"/>
                </a:lnTo>
                <a:lnTo>
                  <a:pt x="7156" y="3146"/>
                </a:lnTo>
                <a:lnTo>
                  <a:pt x="7162" y="3144"/>
                </a:lnTo>
                <a:lnTo>
                  <a:pt x="7166" y="3140"/>
                </a:lnTo>
                <a:lnTo>
                  <a:pt x="7170" y="3136"/>
                </a:lnTo>
                <a:close/>
                <a:moveTo>
                  <a:pt x="6936" y="3086"/>
                </a:moveTo>
                <a:lnTo>
                  <a:pt x="6936" y="3086"/>
                </a:lnTo>
                <a:lnTo>
                  <a:pt x="6938" y="3086"/>
                </a:lnTo>
                <a:lnTo>
                  <a:pt x="6940" y="3084"/>
                </a:lnTo>
                <a:lnTo>
                  <a:pt x="6940" y="3080"/>
                </a:lnTo>
                <a:lnTo>
                  <a:pt x="6940" y="3076"/>
                </a:lnTo>
                <a:lnTo>
                  <a:pt x="6938" y="3076"/>
                </a:lnTo>
                <a:lnTo>
                  <a:pt x="6936" y="3076"/>
                </a:lnTo>
                <a:lnTo>
                  <a:pt x="6934" y="3080"/>
                </a:lnTo>
                <a:lnTo>
                  <a:pt x="6932" y="3084"/>
                </a:lnTo>
                <a:lnTo>
                  <a:pt x="6934" y="3086"/>
                </a:lnTo>
                <a:lnTo>
                  <a:pt x="6936" y="3086"/>
                </a:lnTo>
                <a:close/>
                <a:moveTo>
                  <a:pt x="7094" y="3066"/>
                </a:moveTo>
                <a:lnTo>
                  <a:pt x="7094" y="3066"/>
                </a:lnTo>
                <a:lnTo>
                  <a:pt x="7094" y="3072"/>
                </a:lnTo>
                <a:lnTo>
                  <a:pt x="7096" y="3076"/>
                </a:lnTo>
                <a:lnTo>
                  <a:pt x="7100" y="3078"/>
                </a:lnTo>
                <a:lnTo>
                  <a:pt x="7102" y="3076"/>
                </a:lnTo>
                <a:lnTo>
                  <a:pt x="7102" y="3074"/>
                </a:lnTo>
                <a:lnTo>
                  <a:pt x="7098" y="3070"/>
                </a:lnTo>
                <a:lnTo>
                  <a:pt x="7096" y="3066"/>
                </a:lnTo>
                <a:lnTo>
                  <a:pt x="7094" y="3064"/>
                </a:lnTo>
                <a:lnTo>
                  <a:pt x="7094" y="3066"/>
                </a:lnTo>
                <a:close/>
                <a:moveTo>
                  <a:pt x="7102" y="3120"/>
                </a:moveTo>
                <a:lnTo>
                  <a:pt x="7102" y="3120"/>
                </a:lnTo>
                <a:lnTo>
                  <a:pt x="7102" y="3124"/>
                </a:lnTo>
                <a:lnTo>
                  <a:pt x="7106" y="3128"/>
                </a:lnTo>
                <a:lnTo>
                  <a:pt x="7116" y="3140"/>
                </a:lnTo>
                <a:lnTo>
                  <a:pt x="7120" y="3144"/>
                </a:lnTo>
                <a:lnTo>
                  <a:pt x="7122" y="3146"/>
                </a:lnTo>
                <a:lnTo>
                  <a:pt x="7124" y="3142"/>
                </a:lnTo>
                <a:lnTo>
                  <a:pt x="7120" y="3138"/>
                </a:lnTo>
                <a:lnTo>
                  <a:pt x="7116" y="3132"/>
                </a:lnTo>
                <a:lnTo>
                  <a:pt x="7110" y="3124"/>
                </a:lnTo>
                <a:lnTo>
                  <a:pt x="7106" y="3120"/>
                </a:lnTo>
                <a:lnTo>
                  <a:pt x="7104" y="3120"/>
                </a:lnTo>
                <a:lnTo>
                  <a:pt x="7102" y="3120"/>
                </a:lnTo>
                <a:close/>
                <a:moveTo>
                  <a:pt x="11690" y="3124"/>
                </a:moveTo>
                <a:lnTo>
                  <a:pt x="11690" y="3124"/>
                </a:lnTo>
                <a:lnTo>
                  <a:pt x="11694" y="3116"/>
                </a:lnTo>
                <a:lnTo>
                  <a:pt x="11694" y="3108"/>
                </a:lnTo>
                <a:lnTo>
                  <a:pt x="11694" y="3106"/>
                </a:lnTo>
                <a:lnTo>
                  <a:pt x="11692" y="3104"/>
                </a:lnTo>
                <a:lnTo>
                  <a:pt x="11688" y="3106"/>
                </a:lnTo>
                <a:lnTo>
                  <a:pt x="11684" y="3110"/>
                </a:lnTo>
                <a:lnTo>
                  <a:pt x="11682" y="3114"/>
                </a:lnTo>
                <a:lnTo>
                  <a:pt x="11680" y="3118"/>
                </a:lnTo>
                <a:lnTo>
                  <a:pt x="11680" y="3122"/>
                </a:lnTo>
                <a:lnTo>
                  <a:pt x="11682" y="3124"/>
                </a:lnTo>
                <a:lnTo>
                  <a:pt x="11684" y="3126"/>
                </a:lnTo>
                <a:lnTo>
                  <a:pt x="11686" y="3126"/>
                </a:lnTo>
                <a:lnTo>
                  <a:pt x="11688" y="3126"/>
                </a:lnTo>
                <a:lnTo>
                  <a:pt x="11690" y="3124"/>
                </a:lnTo>
                <a:close/>
                <a:moveTo>
                  <a:pt x="11438" y="3278"/>
                </a:moveTo>
                <a:lnTo>
                  <a:pt x="11438" y="3278"/>
                </a:lnTo>
                <a:lnTo>
                  <a:pt x="11430" y="3286"/>
                </a:lnTo>
                <a:lnTo>
                  <a:pt x="11426" y="3292"/>
                </a:lnTo>
                <a:lnTo>
                  <a:pt x="11418" y="3294"/>
                </a:lnTo>
                <a:lnTo>
                  <a:pt x="11412" y="3296"/>
                </a:lnTo>
                <a:lnTo>
                  <a:pt x="11406" y="3306"/>
                </a:lnTo>
                <a:lnTo>
                  <a:pt x="11402" y="3310"/>
                </a:lnTo>
                <a:lnTo>
                  <a:pt x="11398" y="3314"/>
                </a:lnTo>
                <a:lnTo>
                  <a:pt x="11392" y="3314"/>
                </a:lnTo>
                <a:lnTo>
                  <a:pt x="11388" y="3314"/>
                </a:lnTo>
                <a:lnTo>
                  <a:pt x="11386" y="3316"/>
                </a:lnTo>
                <a:lnTo>
                  <a:pt x="11384" y="3320"/>
                </a:lnTo>
                <a:lnTo>
                  <a:pt x="11384" y="3326"/>
                </a:lnTo>
                <a:lnTo>
                  <a:pt x="11384" y="3332"/>
                </a:lnTo>
                <a:lnTo>
                  <a:pt x="11388" y="3336"/>
                </a:lnTo>
                <a:lnTo>
                  <a:pt x="11392" y="3336"/>
                </a:lnTo>
                <a:lnTo>
                  <a:pt x="11398" y="3336"/>
                </a:lnTo>
                <a:lnTo>
                  <a:pt x="11410" y="3334"/>
                </a:lnTo>
                <a:lnTo>
                  <a:pt x="11418" y="3334"/>
                </a:lnTo>
                <a:lnTo>
                  <a:pt x="11424" y="3336"/>
                </a:lnTo>
                <a:lnTo>
                  <a:pt x="11430" y="3340"/>
                </a:lnTo>
                <a:lnTo>
                  <a:pt x="11434" y="3338"/>
                </a:lnTo>
                <a:lnTo>
                  <a:pt x="11434" y="3336"/>
                </a:lnTo>
                <a:lnTo>
                  <a:pt x="11434" y="3332"/>
                </a:lnTo>
                <a:lnTo>
                  <a:pt x="11434" y="3324"/>
                </a:lnTo>
                <a:lnTo>
                  <a:pt x="11436" y="3320"/>
                </a:lnTo>
                <a:lnTo>
                  <a:pt x="11440" y="3316"/>
                </a:lnTo>
                <a:lnTo>
                  <a:pt x="11444" y="3314"/>
                </a:lnTo>
                <a:lnTo>
                  <a:pt x="11448" y="3316"/>
                </a:lnTo>
                <a:lnTo>
                  <a:pt x="11450" y="3320"/>
                </a:lnTo>
                <a:lnTo>
                  <a:pt x="11460" y="3320"/>
                </a:lnTo>
                <a:lnTo>
                  <a:pt x="11484" y="3314"/>
                </a:lnTo>
                <a:lnTo>
                  <a:pt x="11510" y="3306"/>
                </a:lnTo>
                <a:lnTo>
                  <a:pt x="11514" y="3304"/>
                </a:lnTo>
                <a:lnTo>
                  <a:pt x="11518" y="3302"/>
                </a:lnTo>
                <a:lnTo>
                  <a:pt x="11520" y="3296"/>
                </a:lnTo>
                <a:lnTo>
                  <a:pt x="11522" y="3294"/>
                </a:lnTo>
                <a:lnTo>
                  <a:pt x="11524" y="3294"/>
                </a:lnTo>
                <a:lnTo>
                  <a:pt x="11536" y="3298"/>
                </a:lnTo>
                <a:lnTo>
                  <a:pt x="11544" y="3300"/>
                </a:lnTo>
                <a:lnTo>
                  <a:pt x="11550" y="3300"/>
                </a:lnTo>
                <a:lnTo>
                  <a:pt x="11560" y="3298"/>
                </a:lnTo>
                <a:lnTo>
                  <a:pt x="11564" y="3296"/>
                </a:lnTo>
                <a:lnTo>
                  <a:pt x="11566" y="3302"/>
                </a:lnTo>
                <a:lnTo>
                  <a:pt x="11566" y="3306"/>
                </a:lnTo>
                <a:lnTo>
                  <a:pt x="11564" y="3308"/>
                </a:lnTo>
                <a:lnTo>
                  <a:pt x="11560" y="3314"/>
                </a:lnTo>
                <a:lnTo>
                  <a:pt x="11556" y="3318"/>
                </a:lnTo>
                <a:lnTo>
                  <a:pt x="11554" y="3320"/>
                </a:lnTo>
                <a:lnTo>
                  <a:pt x="11554" y="3324"/>
                </a:lnTo>
                <a:lnTo>
                  <a:pt x="11554" y="3330"/>
                </a:lnTo>
                <a:lnTo>
                  <a:pt x="11552" y="3336"/>
                </a:lnTo>
                <a:lnTo>
                  <a:pt x="11552" y="3340"/>
                </a:lnTo>
                <a:lnTo>
                  <a:pt x="11554" y="3342"/>
                </a:lnTo>
                <a:lnTo>
                  <a:pt x="11556" y="3346"/>
                </a:lnTo>
                <a:lnTo>
                  <a:pt x="11562" y="3348"/>
                </a:lnTo>
                <a:lnTo>
                  <a:pt x="11562" y="3352"/>
                </a:lnTo>
                <a:lnTo>
                  <a:pt x="11564" y="3356"/>
                </a:lnTo>
                <a:lnTo>
                  <a:pt x="11574" y="3362"/>
                </a:lnTo>
                <a:lnTo>
                  <a:pt x="11572" y="3364"/>
                </a:lnTo>
                <a:lnTo>
                  <a:pt x="11576" y="3366"/>
                </a:lnTo>
                <a:lnTo>
                  <a:pt x="11580" y="3364"/>
                </a:lnTo>
                <a:lnTo>
                  <a:pt x="11584" y="3360"/>
                </a:lnTo>
                <a:lnTo>
                  <a:pt x="11588" y="3354"/>
                </a:lnTo>
                <a:lnTo>
                  <a:pt x="11604" y="3328"/>
                </a:lnTo>
                <a:lnTo>
                  <a:pt x="11608" y="3324"/>
                </a:lnTo>
                <a:lnTo>
                  <a:pt x="11612" y="3320"/>
                </a:lnTo>
                <a:lnTo>
                  <a:pt x="11622" y="3318"/>
                </a:lnTo>
                <a:lnTo>
                  <a:pt x="11626" y="3316"/>
                </a:lnTo>
                <a:lnTo>
                  <a:pt x="11626" y="3314"/>
                </a:lnTo>
                <a:lnTo>
                  <a:pt x="11624" y="3312"/>
                </a:lnTo>
                <a:lnTo>
                  <a:pt x="11618" y="3308"/>
                </a:lnTo>
                <a:lnTo>
                  <a:pt x="11612" y="3302"/>
                </a:lnTo>
                <a:lnTo>
                  <a:pt x="11610" y="3296"/>
                </a:lnTo>
                <a:lnTo>
                  <a:pt x="11610" y="3290"/>
                </a:lnTo>
                <a:lnTo>
                  <a:pt x="11612" y="3284"/>
                </a:lnTo>
                <a:lnTo>
                  <a:pt x="11616" y="3280"/>
                </a:lnTo>
                <a:lnTo>
                  <a:pt x="11620" y="3280"/>
                </a:lnTo>
                <a:lnTo>
                  <a:pt x="11622" y="3280"/>
                </a:lnTo>
                <a:lnTo>
                  <a:pt x="11624" y="3286"/>
                </a:lnTo>
                <a:lnTo>
                  <a:pt x="11624" y="3292"/>
                </a:lnTo>
                <a:lnTo>
                  <a:pt x="11626" y="3294"/>
                </a:lnTo>
                <a:lnTo>
                  <a:pt x="11630" y="3296"/>
                </a:lnTo>
                <a:lnTo>
                  <a:pt x="11634" y="3296"/>
                </a:lnTo>
                <a:lnTo>
                  <a:pt x="11638" y="3294"/>
                </a:lnTo>
                <a:lnTo>
                  <a:pt x="11634" y="3300"/>
                </a:lnTo>
                <a:lnTo>
                  <a:pt x="11632" y="3302"/>
                </a:lnTo>
                <a:lnTo>
                  <a:pt x="11630" y="3304"/>
                </a:lnTo>
                <a:lnTo>
                  <a:pt x="11638" y="3304"/>
                </a:lnTo>
                <a:lnTo>
                  <a:pt x="11650" y="3302"/>
                </a:lnTo>
                <a:lnTo>
                  <a:pt x="11662" y="3302"/>
                </a:lnTo>
                <a:lnTo>
                  <a:pt x="11670" y="3302"/>
                </a:lnTo>
                <a:lnTo>
                  <a:pt x="11674" y="3302"/>
                </a:lnTo>
                <a:lnTo>
                  <a:pt x="11676" y="3300"/>
                </a:lnTo>
                <a:lnTo>
                  <a:pt x="11682" y="3292"/>
                </a:lnTo>
                <a:lnTo>
                  <a:pt x="11688" y="3282"/>
                </a:lnTo>
                <a:lnTo>
                  <a:pt x="11696" y="3276"/>
                </a:lnTo>
                <a:lnTo>
                  <a:pt x="11698" y="3276"/>
                </a:lnTo>
                <a:lnTo>
                  <a:pt x="11700" y="3276"/>
                </a:lnTo>
                <a:lnTo>
                  <a:pt x="11700" y="3282"/>
                </a:lnTo>
                <a:lnTo>
                  <a:pt x="11700" y="3288"/>
                </a:lnTo>
                <a:lnTo>
                  <a:pt x="11698" y="3296"/>
                </a:lnTo>
                <a:lnTo>
                  <a:pt x="11700" y="3300"/>
                </a:lnTo>
                <a:lnTo>
                  <a:pt x="11702" y="3302"/>
                </a:lnTo>
                <a:lnTo>
                  <a:pt x="11704" y="3302"/>
                </a:lnTo>
                <a:lnTo>
                  <a:pt x="11708" y="3298"/>
                </a:lnTo>
                <a:lnTo>
                  <a:pt x="11712" y="3286"/>
                </a:lnTo>
                <a:lnTo>
                  <a:pt x="11714" y="3274"/>
                </a:lnTo>
                <a:lnTo>
                  <a:pt x="11718" y="3268"/>
                </a:lnTo>
                <a:lnTo>
                  <a:pt x="11720" y="3266"/>
                </a:lnTo>
                <a:lnTo>
                  <a:pt x="11722" y="3264"/>
                </a:lnTo>
                <a:lnTo>
                  <a:pt x="11730" y="3270"/>
                </a:lnTo>
                <a:lnTo>
                  <a:pt x="11736" y="3274"/>
                </a:lnTo>
                <a:lnTo>
                  <a:pt x="11736" y="3270"/>
                </a:lnTo>
                <a:lnTo>
                  <a:pt x="11736" y="3264"/>
                </a:lnTo>
                <a:lnTo>
                  <a:pt x="11736" y="3258"/>
                </a:lnTo>
                <a:lnTo>
                  <a:pt x="11738" y="3254"/>
                </a:lnTo>
                <a:lnTo>
                  <a:pt x="11740" y="3250"/>
                </a:lnTo>
                <a:lnTo>
                  <a:pt x="11744" y="3248"/>
                </a:lnTo>
                <a:lnTo>
                  <a:pt x="11750" y="3246"/>
                </a:lnTo>
                <a:lnTo>
                  <a:pt x="11752" y="3248"/>
                </a:lnTo>
                <a:lnTo>
                  <a:pt x="11752" y="3252"/>
                </a:lnTo>
                <a:lnTo>
                  <a:pt x="11750" y="3256"/>
                </a:lnTo>
                <a:lnTo>
                  <a:pt x="11746" y="3266"/>
                </a:lnTo>
                <a:lnTo>
                  <a:pt x="11742" y="3280"/>
                </a:lnTo>
                <a:lnTo>
                  <a:pt x="11742" y="3288"/>
                </a:lnTo>
                <a:lnTo>
                  <a:pt x="11744" y="3288"/>
                </a:lnTo>
                <a:lnTo>
                  <a:pt x="11748" y="3284"/>
                </a:lnTo>
                <a:lnTo>
                  <a:pt x="11752" y="3280"/>
                </a:lnTo>
                <a:lnTo>
                  <a:pt x="11754" y="3278"/>
                </a:lnTo>
                <a:lnTo>
                  <a:pt x="11760" y="3276"/>
                </a:lnTo>
                <a:lnTo>
                  <a:pt x="11762" y="3274"/>
                </a:lnTo>
                <a:lnTo>
                  <a:pt x="11764" y="3272"/>
                </a:lnTo>
                <a:lnTo>
                  <a:pt x="11766" y="3258"/>
                </a:lnTo>
                <a:lnTo>
                  <a:pt x="11770" y="3252"/>
                </a:lnTo>
                <a:lnTo>
                  <a:pt x="11774" y="3248"/>
                </a:lnTo>
                <a:lnTo>
                  <a:pt x="11778" y="3246"/>
                </a:lnTo>
                <a:lnTo>
                  <a:pt x="11784" y="3248"/>
                </a:lnTo>
                <a:lnTo>
                  <a:pt x="11786" y="3248"/>
                </a:lnTo>
                <a:lnTo>
                  <a:pt x="11788" y="3246"/>
                </a:lnTo>
                <a:lnTo>
                  <a:pt x="11786" y="3242"/>
                </a:lnTo>
                <a:lnTo>
                  <a:pt x="11780" y="3232"/>
                </a:lnTo>
                <a:lnTo>
                  <a:pt x="11776" y="3226"/>
                </a:lnTo>
                <a:lnTo>
                  <a:pt x="11774" y="3222"/>
                </a:lnTo>
                <a:lnTo>
                  <a:pt x="11772" y="3210"/>
                </a:lnTo>
                <a:lnTo>
                  <a:pt x="11776" y="3200"/>
                </a:lnTo>
                <a:lnTo>
                  <a:pt x="11780" y="3188"/>
                </a:lnTo>
                <a:lnTo>
                  <a:pt x="11786" y="3176"/>
                </a:lnTo>
                <a:lnTo>
                  <a:pt x="11790" y="3164"/>
                </a:lnTo>
                <a:lnTo>
                  <a:pt x="11792" y="3152"/>
                </a:lnTo>
                <a:lnTo>
                  <a:pt x="11790" y="3138"/>
                </a:lnTo>
                <a:lnTo>
                  <a:pt x="11788" y="3128"/>
                </a:lnTo>
                <a:lnTo>
                  <a:pt x="11786" y="3120"/>
                </a:lnTo>
                <a:lnTo>
                  <a:pt x="11788" y="3112"/>
                </a:lnTo>
                <a:lnTo>
                  <a:pt x="11790" y="3106"/>
                </a:lnTo>
                <a:lnTo>
                  <a:pt x="11792" y="3100"/>
                </a:lnTo>
                <a:lnTo>
                  <a:pt x="11796" y="3098"/>
                </a:lnTo>
                <a:lnTo>
                  <a:pt x="11800" y="3098"/>
                </a:lnTo>
                <a:lnTo>
                  <a:pt x="11806" y="3102"/>
                </a:lnTo>
                <a:lnTo>
                  <a:pt x="11810" y="3104"/>
                </a:lnTo>
                <a:lnTo>
                  <a:pt x="11812" y="3104"/>
                </a:lnTo>
                <a:lnTo>
                  <a:pt x="11812" y="3096"/>
                </a:lnTo>
                <a:lnTo>
                  <a:pt x="11812" y="3082"/>
                </a:lnTo>
                <a:lnTo>
                  <a:pt x="11814" y="3074"/>
                </a:lnTo>
                <a:lnTo>
                  <a:pt x="11820" y="3068"/>
                </a:lnTo>
                <a:lnTo>
                  <a:pt x="11824" y="3058"/>
                </a:lnTo>
                <a:lnTo>
                  <a:pt x="11828" y="3050"/>
                </a:lnTo>
                <a:lnTo>
                  <a:pt x="11830" y="3040"/>
                </a:lnTo>
                <a:lnTo>
                  <a:pt x="11832" y="3030"/>
                </a:lnTo>
                <a:lnTo>
                  <a:pt x="11832" y="3020"/>
                </a:lnTo>
                <a:lnTo>
                  <a:pt x="11830" y="3010"/>
                </a:lnTo>
                <a:lnTo>
                  <a:pt x="11826" y="3002"/>
                </a:lnTo>
                <a:lnTo>
                  <a:pt x="11820" y="2994"/>
                </a:lnTo>
                <a:lnTo>
                  <a:pt x="11814" y="2988"/>
                </a:lnTo>
                <a:lnTo>
                  <a:pt x="11810" y="2980"/>
                </a:lnTo>
                <a:lnTo>
                  <a:pt x="11806" y="2964"/>
                </a:lnTo>
                <a:lnTo>
                  <a:pt x="11806" y="2950"/>
                </a:lnTo>
                <a:lnTo>
                  <a:pt x="11806" y="2940"/>
                </a:lnTo>
                <a:lnTo>
                  <a:pt x="11808" y="2936"/>
                </a:lnTo>
                <a:lnTo>
                  <a:pt x="11806" y="2934"/>
                </a:lnTo>
                <a:lnTo>
                  <a:pt x="11802" y="2932"/>
                </a:lnTo>
                <a:lnTo>
                  <a:pt x="11796" y="2930"/>
                </a:lnTo>
                <a:lnTo>
                  <a:pt x="11790" y="2926"/>
                </a:lnTo>
                <a:lnTo>
                  <a:pt x="11788" y="2926"/>
                </a:lnTo>
                <a:lnTo>
                  <a:pt x="11786" y="2928"/>
                </a:lnTo>
                <a:lnTo>
                  <a:pt x="11782" y="2936"/>
                </a:lnTo>
                <a:lnTo>
                  <a:pt x="11782" y="2940"/>
                </a:lnTo>
                <a:lnTo>
                  <a:pt x="11784" y="2944"/>
                </a:lnTo>
                <a:lnTo>
                  <a:pt x="11786" y="2944"/>
                </a:lnTo>
                <a:lnTo>
                  <a:pt x="11790" y="2944"/>
                </a:lnTo>
                <a:lnTo>
                  <a:pt x="11796" y="2944"/>
                </a:lnTo>
                <a:lnTo>
                  <a:pt x="11798" y="2946"/>
                </a:lnTo>
                <a:lnTo>
                  <a:pt x="11800" y="2948"/>
                </a:lnTo>
                <a:lnTo>
                  <a:pt x="11800" y="2952"/>
                </a:lnTo>
                <a:lnTo>
                  <a:pt x="11798" y="2960"/>
                </a:lnTo>
                <a:lnTo>
                  <a:pt x="11794" y="2960"/>
                </a:lnTo>
                <a:lnTo>
                  <a:pt x="11792" y="2960"/>
                </a:lnTo>
                <a:lnTo>
                  <a:pt x="11790" y="2958"/>
                </a:lnTo>
                <a:lnTo>
                  <a:pt x="11786" y="2958"/>
                </a:lnTo>
                <a:lnTo>
                  <a:pt x="11782" y="2962"/>
                </a:lnTo>
                <a:lnTo>
                  <a:pt x="11780" y="2964"/>
                </a:lnTo>
                <a:lnTo>
                  <a:pt x="11778" y="2964"/>
                </a:lnTo>
                <a:lnTo>
                  <a:pt x="11776" y="2962"/>
                </a:lnTo>
                <a:lnTo>
                  <a:pt x="11776" y="2956"/>
                </a:lnTo>
                <a:lnTo>
                  <a:pt x="11774" y="2944"/>
                </a:lnTo>
                <a:lnTo>
                  <a:pt x="11772" y="2942"/>
                </a:lnTo>
                <a:lnTo>
                  <a:pt x="11770" y="2940"/>
                </a:lnTo>
                <a:lnTo>
                  <a:pt x="11766" y="2940"/>
                </a:lnTo>
                <a:lnTo>
                  <a:pt x="11764" y="2944"/>
                </a:lnTo>
                <a:lnTo>
                  <a:pt x="11762" y="2948"/>
                </a:lnTo>
                <a:lnTo>
                  <a:pt x="11762" y="2956"/>
                </a:lnTo>
                <a:lnTo>
                  <a:pt x="11760" y="2964"/>
                </a:lnTo>
                <a:lnTo>
                  <a:pt x="11758" y="2966"/>
                </a:lnTo>
                <a:lnTo>
                  <a:pt x="11754" y="2968"/>
                </a:lnTo>
                <a:lnTo>
                  <a:pt x="11750" y="2968"/>
                </a:lnTo>
                <a:lnTo>
                  <a:pt x="11746" y="2970"/>
                </a:lnTo>
                <a:lnTo>
                  <a:pt x="11744" y="2972"/>
                </a:lnTo>
                <a:lnTo>
                  <a:pt x="11744" y="2976"/>
                </a:lnTo>
                <a:lnTo>
                  <a:pt x="11746" y="2984"/>
                </a:lnTo>
                <a:lnTo>
                  <a:pt x="11748" y="2994"/>
                </a:lnTo>
                <a:lnTo>
                  <a:pt x="11748" y="3000"/>
                </a:lnTo>
                <a:lnTo>
                  <a:pt x="11746" y="3004"/>
                </a:lnTo>
                <a:lnTo>
                  <a:pt x="11744" y="3006"/>
                </a:lnTo>
                <a:lnTo>
                  <a:pt x="11740" y="3008"/>
                </a:lnTo>
                <a:lnTo>
                  <a:pt x="11738" y="3010"/>
                </a:lnTo>
                <a:lnTo>
                  <a:pt x="11738" y="3014"/>
                </a:lnTo>
                <a:lnTo>
                  <a:pt x="11738" y="3016"/>
                </a:lnTo>
                <a:lnTo>
                  <a:pt x="11740" y="3016"/>
                </a:lnTo>
                <a:lnTo>
                  <a:pt x="11744" y="3018"/>
                </a:lnTo>
                <a:lnTo>
                  <a:pt x="11746" y="3020"/>
                </a:lnTo>
                <a:lnTo>
                  <a:pt x="11748" y="3024"/>
                </a:lnTo>
                <a:lnTo>
                  <a:pt x="11748" y="3032"/>
                </a:lnTo>
                <a:lnTo>
                  <a:pt x="11748" y="3046"/>
                </a:lnTo>
                <a:lnTo>
                  <a:pt x="11742" y="3066"/>
                </a:lnTo>
                <a:lnTo>
                  <a:pt x="11738" y="3082"/>
                </a:lnTo>
                <a:lnTo>
                  <a:pt x="11732" y="3094"/>
                </a:lnTo>
                <a:lnTo>
                  <a:pt x="11728" y="3104"/>
                </a:lnTo>
                <a:lnTo>
                  <a:pt x="11722" y="3112"/>
                </a:lnTo>
                <a:lnTo>
                  <a:pt x="11710" y="3124"/>
                </a:lnTo>
                <a:lnTo>
                  <a:pt x="11698" y="3142"/>
                </a:lnTo>
                <a:lnTo>
                  <a:pt x="11690" y="3152"/>
                </a:lnTo>
                <a:lnTo>
                  <a:pt x="11684" y="3158"/>
                </a:lnTo>
                <a:lnTo>
                  <a:pt x="11676" y="3164"/>
                </a:lnTo>
                <a:lnTo>
                  <a:pt x="11670" y="3166"/>
                </a:lnTo>
                <a:lnTo>
                  <a:pt x="11656" y="3172"/>
                </a:lnTo>
                <a:lnTo>
                  <a:pt x="11648" y="3176"/>
                </a:lnTo>
                <a:lnTo>
                  <a:pt x="11640" y="3182"/>
                </a:lnTo>
                <a:lnTo>
                  <a:pt x="11632" y="3190"/>
                </a:lnTo>
                <a:lnTo>
                  <a:pt x="11630" y="3188"/>
                </a:lnTo>
                <a:lnTo>
                  <a:pt x="11630" y="3186"/>
                </a:lnTo>
                <a:lnTo>
                  <a:pt x="11632" y="3178"/>
                </a:lnTo>
                <a:lnTo>
                  <a:pt x="11632" y="3174"/>
                </a:lnTo>
                <a:lnTo>
                  <a:pt x="11630" y="3170"/>
                </a:lnTo>
                <a:lnTo>
                  <a:pt x="11628" y="3168"/>
                </a:lnTo>
                <a:lnTo>
                  <a:pt x="11628" y="3164"/>
                </a:lnTo>
                <a:lnTo>
                  <a:pt x="11636" y="3160"/>
                </a:lnTo>
                <a:lnTo>
                  <a:pt x="11644" y="3152"/>
                </a:lnTo>
                <a:lnTo>
                  <a:pt x="11644" y="3148"/>
                </a:lnTo>
                <a:lnTo>
                  <a:pt x="11642" y="3144"/>
                </a:lnTo>
                <a:lnTo>
                  <a:pt x="11640" y="3144"/>
                </a:lnTo>
                <a:lnTo>
                  <a:pt x="11636" y="3144"/>
                </a:lnTo>
                <a:lnTo>
                  <a:pt x="11628" y="3148"/>
                </a:lnTo>
                <a:lnTo>
                  <a:pt x="11622" y="3152"/>
                </a:lnTo>
                <a:lnTo>
                  <a:pt x="11620" y="3156"/>
                </a:lnTo>
                <a:lnTo>
                  <a:pt x="11618" y="3160"/>
                </a:lnTo>
                <a:lnTo>
                  <a:pt x="11618" y="3166"/>
                </a:lnTo>
                <a:lnTo>
                  <a:pt x="11618" y="3176"/>
                </a:lnTo>
                <a:lnTo>
                  <a:pt x="11616" y="3186"/>
                </a:lnTo>
                <a:lnTo>
                  <a:pt x="11612" y="3196"/>
                </a:lnTo>
                <a:lnTo>
                  <a:pt x="11604" y="3206"/>
                </a:lnTo>
                <a:lnTo>
                  <a:pt x="11592" y="3220"/>
                </a:lnTo>
                <a:lnTo>
                  <a:pt x="11588" y="3226"/>
                </a:lnTo>
                <a:lnTo>
                  <a:pt x="11588" y="3230"/>
                </a:lnTo>
                <a:lnTo>
                  <a:pt x="11588" y="3236"/>
                </a:lnTo>
                <a:lnTo>
                  <a:pt x="11588" y="3242"/>
                </a:lnTo>
                <a:lnTo>
                  <a:pt x="11586" y="3246"/>
                </a:lnTo>
                <a:lnTo>
                  <a:pt x="11584" y="3248"/>
                </a:lnTo>
                <a:lnTo>
                  <a:pt x="11578" y="3250"/>
                </a:lnTo>
                <a:lnTo>
                  <a:pt x="11570" y="3252"/>
                </a:lnTo>
                <a:lnTo>
                  <a:pt x="11564" y="3254"/>
                </a:lnTo>
                <a:lnTo>
                  <a:pt x="11560" y="3252"/>
                </a:lnTo>
                <a:lnTo>
                  <a:pt x="11560" y="3250"/>
                </a:lnTo>
                <a:lnTo>
                  <a:pt x="11560" y="3248"/>
                </a:lnTo>
                <a:lnTo>
                  <a:pt x="11562" y="3242"/>
                </a:lnTo>
                <a:lnTo>
                  <a:pt x="11560" y="3242"/>
                </a:lnTo>
                <a:lnTo>
                  <a:pt x="11558" y="3240"/>
                </a:lnTo>
                <a:lnTo>
                  <a:pt x="11550" y="3242"/>
                </a:lnTo>
                <a:lnTo>
                  <a:pt x="11540" y="3244"/>
                </a:lnTo>
                <a:lnTo>
                  <a:pt x="11514" y="3252"/>
                </a:lnTo>
                <a:lnTo>
                  <a:pt x="11502" y="3256"/>
                </a:lnTo>
                <a:lnTo>
                  <a:pt x="11492" y="3258"/>
                </a:lnTo>
                <a:lnTo>
                  <a:pt x="11482" y="3258"/>
                </a:lnTo>
                <a:lnTo>
                  <a:pt x="11480" y="3256"/>
                </a:lnTo>
                <a:lnTo>
                  <a:pt x="11478" y="3254"/>
                </a:lnTo>
                <a:lnTo>
                  <a:pt x="11476" y="3250"/>
                </a:lnTo>
                <a:lnTo>
                  <a:pt x="11472" y="3248"/>
                </a:lnTo>
                <a:lnTo>
                  <a:pt x="11468" y="3250"/>
                </a:lnTo>
                <a:lnTo>
                  <a:pt x="11464" y="3252"/>
                </a:lnTo>
                <a:lnTo>
                  <a:pt x="11452" y="3262"/>
                </a:lnTo>
                <a:lnTo>
                  <a:pt x="11438" y="3278"/>
                </a:lnTo>
                <a:close/>
                <a:moveTo>
                  <a:pt x="11364" y="3348"/>
                </a:moveTo>
                <a:lnTo>
                  <a:pt x="11364" y="3348"/>
                </a:lnTo>
                <a:lnTo>
                  <a:pt x="11362" y="3354"/>
                </a:lnTo>
                <a:lnTo>
                  <a:pt x="11358" y="3354"/>
                </a:lnTo>
                <a:lnTo>
                  <a:pt x="11356" y="3354"/>
                </a:lnTo>
                <a:lnTo>
                  <a:pt x="11352" y="3360"/>
                </a:lnTo>
                <a:lnTo>
                  <a:pt x="11350" y="3362"/>
                </a:lnTo>
                <a:lnTo>
                  <a:pt x="11348" y="3364"/>
                </a:lnTo>
                <a:lnTo>
                  <a:pt x="11344" y="3360"/>
                </a:lnTo>
                <a:lnTo>
                  <a:pt x="11342" y="3358"/>
                </a:lnTo>
                <a:lnTo>
                  <a:pt x="11340" y="3362"/>
                </a:lnTo>
                <a:lnTo>
                  <a:pt x="11340" y="3366"/>
                </a:lnTo>
                <a:lnTo>
                  <a:pt x="11338" y="3368"/>
                </a:lnTo>
                <a:lnTo>
                  <a:pt x="11332" y="3368"/>
                </a:lnTo>
                <a:lnTo>
                  <a:pt x="11328" y="3368"/>
                </a:lnTo>
                <a:lnTo>
                  <a:pt x="11330" y="3374"/>
                </a:lnTo>
                <a:lnTo>
                  <a:pt x="11334" y="3382"/>
                </a:lnTo>
                <a:lnTo>
                  <a:pt x="11332" y="3386"/>
                </a:lnTo>
                <a:lnTo>
                  <a:pt x="11332" y="3390"/>
                </a:lnTo>
                <a:lnTo>
                  <a:pt x="11334" y="3396"/>
                </a:lnTo>
                <a:lnTo>
                  <a:pt x="11338" y="3400"/>
                </a:lnTo>
                <a:lnTo>
                  <a:pt x="11338" y="3404"/>
                </a:lnTo>
                <a:lnTo>
                  <a:pt x="11338" y="3408"/>
                </a:lnTo>
                <a:lnTo>
                  <a:pt x="11338" y="3410"/>
                </a:lnTo>
                <a:lnTo>
                  <a:pt x="11346" y="3404"/>
                </a:lnTo>
                <a:lnTo>
                  <a:pt x="11350" y="3400"/>
                </a:lnTo>
                <a:lnTo>
                  <a:pt x="11352" y="3400"/>
                </a:lnTo>
                <a:lnTo>
                  <a:pt x="11352" y="3402"/>
                </a:lnTo>
                <a:lnTo>
                  <a:pt x="11354" y="3406"/>
                </a:lnTo>
                <a:lnTo>
                  <a:pt x="11356" y="3406"/>
                </a:lnTo>
                <a:lnTo>
                  <a:pt x="11360" y="3404"/>
                </a:lnTo>
                <a:lnTo>
                  <a:pt x="11362" y="3402"/>
                </a:lnTo>
                <a:lnTo>
                  <a:pt x="11364" y="3400"/>
                </a:lnTo>
                <a:lnTo>
                  <a:pt x="11362" y="3398"/>
                </a:lnTo>
                <a:lnTo>
                  <a:pt x="11358" y="3394"/>
                </a:lnTo>
                <a:lnTo>
                  <a:pt x="11354" y="3392"/>
                </a:lnTo>
                <a:lnTo>
                  <a:pt x="11354" y="3388"/>
                </a:lnTo>
                <a:lnTo>
                  <a:pt x="11354" y="3382"/>
                </a:lnTo>
                <a:lnTo>
                  <a:pt x="11354" y="3380"/>
                </a:lnTo>
                <a:lnTo>
                  <a:pt x="11356" y="3380"/>
                </a:lnTo>
                <a:lnTo>
                  <a:pt x="11360" y="3382"/>
                </a:lnTo>
                <a:lnTo>
                  <a:pt x="11362" y="3386"/>
                </a:lnTo>
                <a:lnTo>
                  <a:pt x="11368" y="3396"/>
                </a:lnTo>
                <a:lnTo>
                  <a:pt x="11370" y="3406"/>
                </a:lnTo>
                <a:lnTo>
                  <a:pt x="11368" y="3416"/>
                </a:lnTo>
                <a:lnTo>
                  <a:pt x="11362" y="3428"/>
                </a:lnTo>
                <a:lnTo>
                  <a:pt x="11356" y="3436"/>
                </a:lnTo>
                <a:lnTo>
                  <a:pt x="11354" y="3442"/>
                </a:lnTo>
                <a:lnTo>
                  <a:pt x="11358" y="3458"/>
                </a:lnTo>
                <a:lnTo>
                  <a:pt x="11358" y="3464"/>
                </a:lnTo>
                <a:lnTo>
                  <a:pt x="11358" y="3468"/>
                </a:lnTo>
                <a:lnTo>
                  <a:pt x="11354" y="3474"/>
                </a:lnTo>
                <a:lnTo>
                  <a:pt x="11354" y="3476"/>
                </a:lnTo>
                <a:lnTo>
                  <a:pt x="11364" y="3480"/>
                </a:lnTo>
                <a:lnTo>
                  <a:pt x="11370" y="3482"/>
                </a:lnTo>
                <a:lnTo>
                  <a:pt x="11374" y="3486"/>
                </a:lnTo>
                <a:lnTo>
                  <a:pt x="11374" y="3490"/>
                </a:lnTo>
                <a:lnTo>
                  <a:pt x="11376" y="3492"/>
                </a:lnTo>
                <a:lnTo>
                  <a:pt x="11384" y="3486"/>
                </a:lnTo>
                <a:lnTo>
                  <a:pt x="11388" y="3482"/>
                </a:lnTo>
                <a:lnTo>
                  <a:pt x="11392" y="3480"/>
                </a:lnTo>
                <a:lnTo>
                  <a:pt x="11392" y="3476"/>
                </a:lnTo>
                <a:lnTo>
                  <a:pt x="11390" y="3474"/>
                </a:lnTo>
                <a:lnTo>
                  <a:pt x="11388" y="3472"/>
                </a:lnTo>
                <a:lnTo>
                  <a:pt x="11388" y="3470"/>
                </a:lnTo>
                <a:lnTo>
                  <a:pt x="11390" y="3468"/>
                </a:lnTo>
                <a:lnTo>
                  <a:pt x="11394" y="3468"/>
                </a:lnTo>
                <a:lnTo>
                  <a:pt x="11396" y="3470"/>
                </a:lnTo>
                <a:lnTo>
                  <a:pt x="11398" y="3472"/>
                </a:lnTo>
                <a:lnTo>
                  <a:pt x="11402" y="3472"/>
                </a:lnTo>
                <a:lnTo>
                  <a:pt x="11404" y="3468"/>
                </a:lnTo>
                <a:lnTo>
                  <a:pt x="11406" y="3458"/>
                </a:lnTo>
                <a:lnTo>
                  <a:pt x="11410" y="3434"/>
                </a:lnTo>
                <a:lnTo>
                  <a:pt x="11416" y="3410"/>
                </a:lnTo>
                <a:lnTo>
                  <a:pt x="11420" y="3402"/>
                </a:lnTo>
                <a:lnTo>
                  <a:pt x="11422" y="3400"/>
                </a:lnTo>
                <a:lnTo>
                  <a:pt x="11426" y="3398"/>
                </a:lnTo>
                <a:lnTo>
                  <a:pt x="11428" y="3396"/>
                </a:lnTo>
                <a:lnTo>
                  <a:pt x="11430" y="3394"/>
                </a:lnTo>
                <a:lnTo>
                  <a:pt x="11428" y="3386"/>
                </a:lnTo>
                <a:lnTo>
                  <a:pt x="11424" y="3380"/>
                </a:lnTo>
                <a:lnTo>
                  <a:pt x="11418" y="3378"/>
                </a:lnTo>
                <a:lnTo>
                  <a:pt x="11414" y="3376"/>
                </a:lnTo>
                <a:lnTo>
                  <a:pt x="11410" y="3376"/>
                </a:lnTo>
                <a:lnTo>
                  <a:pt x="11408" y="3374"/>
                </a:lnTo>
                <a:lnTo>
                  <a:pt x="11412" y="3368"/>
                </a:lnTo>
                <a:lnTo>
                  <a:pt x="11414" y="3362"/>
                </a:lnTo>
                <a:lnTo>
                  <a:pt x="11416" y="3358"/>
                </a:lnTo>
                <a:lnTo>
                  <a:pt x="11414" y="3354"/>
                </a:lnTo>
                <a:lnTo>
                  <a:pt x="11410" y="3352"/>
                </a:lnTo>
                <a:lnTo>
                  <a:pt x="11406" y="3352"/>
                </a:lnTo>
                <a:lnTo>
                  <a:pt x="11398" y="3354"/>
                </a:lnTo>
                <a:lnTo>
                  <a:pt x="11396" y="3356"/>
                </a:lnTo>
                <a:lnTo>
                  <a:pt x="11392" y="3356"/>
                </a:lnTo>
                <a:lnTo>
                  <a:pt x="11390" y="3354"/>
                </a:lnTo>
                <a:lnTo>
                  <a:pt x="11388" y="3348"/>
                </a:lnTo>
                <a:lnTo>
                  <a:pt x="11386" y="3344"/>
                </a:lnTo>
                <a:lnTo>
                  <a:pt x="11384" y="3342"/>
                </a:lnTo>
                <a:lnTo>
                  <a:pt x="11378" y="3338"/>
                </a:lnTo>
                <a:lnTo>
                  <a:pt x="11374" y="3338"/>
                </a:lnTo>
                <a:lnTo>
                  <a:pt x="11370" y="3340"/>
                </a:lnTo>
                <a:lnTo>
                  <a:pt x="11368" y="3342"/>
                </a:lnTo>
                <a:lnTo>
                  <a:pt x="11364" y="3348"/>
                </a:lnTo>
                <a:close/>
                <a:moveTo>
                  <a:pt x="11528" y="3322"/>
                </a:moveTo>
                <a:lnTo>
                  <a:pt x="11528" y="3322"/>
                </a:lnTo>
                <a:lnTo>
                  <a:pt x="11522" y="3318"/>
                </a:lnTo>
                <a:lnTo>
                  <a:pt x="11516" y="3316"/>
                </a:lnTo>
                <a:lnTo>
                  <a:pt x="11508" y="3316"/>
                </a:lnTo>
                <a:lnTo>
                  <a:pt x="11500" y="3318"/>
                </a:lnTo>
                <a:lnTo>
                  <a:pt x="11496" y="3322"/>
                </a:lnTo>
                <a:lnTo>
                  <a:pt x="11492" y="3326"/>
                </a:lnTo>
                <a:lnTo>
                  <a:pt x="11490" y="3332"/>
                </a:lnTo>
                <a:lnTo>
                  <a:pt x="11488" y="3336"/>
                </a:lnTo>
                <a:lnTo>
                  <a:pt x="11486" y="3336"/>
                </a:lnTo>
                <a:lnTo>
                  <a:pt x="11484" y="3336"/>
                </a:lnTo>
                <a:lnTo>
                  <a:pt x="11482" y="3334"/>
                </a:lnTo>
                <a:lnTo>
                  <a:pt x="11478" y="3336"/>
                </a:lnTo>
                <a:lnTo>
                  <a:pt x="11474" y="3338"/>
                </a:lnTo>
                <a:lnTo>
                  <a:pt x="11472" y="3340"/>
                </a:lnTo>
                <a:lnTo>
                  <a:pt x="11470" y="3334"/>
                </a:lnTo>
                <a:lnTo>
                  <a:pt x="11468" y="3328"/>
                </a:lnTo>
                <a:lnTo>
                  <a:pt x="11466" y="3328"/>
                </a:lnTo>
                <a:lnTo>
                  <a:pt x="11462" y="3332"/>
                </a:lnTo>
                <a:lnTo>
                  <a:pt x="11456" y="3344"/>
                </a:lnTo>
                <a:lnTo>
                  <a:pt x="11452" y="3350"/>
                </a:lnTo>
                <a:lnTo>
                  <a:pt x="11448" y="3356"/>
                </a:lnTo>
                <a:lnTo>
                  <a:pt x="11438" y="3364"/>
                </a:lnTo>
                <a:lnTo>
                  <a:pt x="11432" y="3368"/>
                </a:lnTo>
                <a:lnTo>
                  <a:pt x="11438" y="3368"/>
                </a:lnTo>
                <a:lnTo>
                  <a:pt x="11442" y="3368"/>
                </a:lnTo>
                <a:lnTo>
                  <a:pt x="11444" y="3368"/>
                </a:lnTo>
                <a:lnTo>
                  <a:pt x="11446" y="3370"/>
                </a:lnTo>
                <a:lnTo>
                  <a:pt x="11446" y="3374"/>
                </a:lnTo>
                <a:lnTo>
                  <a:pt x="11446" y="3380"/>
                </a:lnTo>
                <a:lnTo>
                  <a:pt x="11448" y="3384"/>
                </a:lnTo>
                <a:lnTo>
                  <a:pt x="11450" y="3388"/>
                </a:lnTo>
                <a:lnTo>
                  <a:pt x="11452" y="3392"/>
                </a:lnTo>
                <a:lnTo>
                  <a:pt x="11454" y="3394"/>
                </a:lnTo>
                <a:lnTo>
                  <a:pt x="11452" y="3398"/>
                </a:lnTo>
                <a:lnTo>
                  <a:pt x="11452" y="3400"/>
                </a:lnTo>
                <a:lnTo>
                  <a:pt x="11462" y="3402"/>
                </a:lnTo>
                <a:lnTo>
                  <a:pt x="11466" y="3400"/>
                </a:lnTo>
                <a:lnTo>
                  <a:pt x="11468" y="3398"/>
                </a:lnTo>
                <a:lnTo>
                  <a:pt x="11474" y="3386"/>
                </a:lnTo>
                <a:lnTo>
                  <a:pt x="11476" y="3378"/>
                </a:lnTo>
                <a:lnTo>
                  <a:pt x="11478" y="3372"/>
                </a:lnTo>
                <a:lnTo>
                  <a:pt x="11484" y="3366"/>
                </a:lnTo>
                <a:lnTo>
                  <a:pt x="11490" y="3362"/>
                </a:lnTo>
                <a:lnTo>
                  <a:pt x="11496" y="3362"/>
                </a:lnTo>
                <a:lnTo>
                  <a:pt x="11502" y="3364"/>
                </a:lnTo>
                <a:lnTo>
                  <a:pt x="11510" y="3368"/>
                </a:lnTo>
                <a:lnTo>
                  <a:pt x="11512" y="3370"/>
                </a:lnTo>
                <a:lnTo>
                  <a:pt x="11514" y="3372"/>
                </a:lnTo>
                <a:lnTo>
                  <a:pt x="11516" y="3370"/>
                </a:lnTo>
                <a:lnTo>
                  <a:pt x="11518" y="3364"/>
                </a:lnTo>
                <a:lnTo>
                  <a:pt x="11520" y="3358"/>
                </a:lnTo>
                <a:lnTo>
                  <a:pt x="11524" y="3354"/>
                </a:lnTo>
                <a:lnTo>
                  <a:pt x="11530" y="3350"/>
                </a:lnTo>
                <a:lnTo>
                  <a:pt x="11534" y="3346"/>
                </a:lnTo>
                <a:lnTo>
                  <a:pt x="11536" y="3344"/>
                </a:lnTo>
                <a:lnTo>
                  <a:pt x="11534" y="3340"/>
                </a:lnTo>
                <a:lnTo>
                  <a:pt x="11532" y="3332"/>
                </a:lnTo>
                <a:lnTo>
                  <a:pt x="11534" y="3328"/>
                </a:lnTo>
                <a:lnTo>
                  <a:pt x="11532" y="3324"/>
                </a:lnTo>
                <a:lnTo>
                  <a:pt x="11528" y="3322"/>
                </a:lnTo>
                <a:close/>
                <a:moveTo>
                  <a:pt x="11746" y="2888"/>
                </a:moveTo>
                <a:lnTo>
                  <a:pt x="11746" y="2888"/>
                </a:lnTo>
                <a:lnTo>
                  <a:pt x="11752" y="2894"/>
                </a:lnTo>
                <a:lnTo>
                  <a:pt x="11754" y="2900"/>
                </a:lnTo>
                <a:lnTo>
                  <a:pt x="11754" y="2904"/>
                </a:lnTo>
                <a:lnTo>
                  <a:pt x="11752" y="2910"/>
                </a:lnTo>
                <a:lnTo>
                  <a:pt x="11748" y="2920"/>
                </a:lnTo>
                <a:lnTo>
                  <a:pt x="11750" y="2926"/>
                </a:lnTo>
                <a:lnTo>
                  <a:pt x="11752" y="2932"/>
                </a:lnTo>
                <a:lnTo>
                  <a:pt x="11756" y="2934"/>
                </a:lnTo>
                <a:lnTo>
                  <a:pt x="11758" y="2934"/>
                </a:lnTo>
                <a:lnTo>
                  <a:pt x="11762" y="2930"/>
                </a:lnTo>
                <a:lnTo>
                  <a:pt x="11768" y="2920"/>
                </a:lnTo>
                <a:lnTo>
                  <a:pt x="11774" y="2910"/>
                </a:lnTo>
                <a:lnTo>
                  <a:pt x="11776" y="2910"/>
                </a:lnTo>
                <a:lnTo>
                  <a:pt x="11778" y="2910"/>
                </a:lnTo>
                <a:lnTo>
                  <a:pt x="11784" y="2914"/>
                </a:lnTo>
                <a:lnTo>
                  <a:pt x="11790" y="2914"/>
                </a:lnTo>
                <a:lnTo>
                  <a:pt x="11796" y="2912"/>
                </a:lnTo>
                <a:lnTo>
                  <a:pt x="11800" y="2908"/>
                </a:lnTo>
                <a:lnTo>
                  <a:pt x="11798" y="2906"/>
                </a:lnTo>
                <a:lnTo>
                  <a:pt x="11782" y="2896"/>
                </a:lnTo>
                <a:lnTo>
                  <a:pt x="11774" y="2892"/>
                </a:lnTo>
                <a:lnTo>
                  <a:pt x="11766" y="2886"/>
                </a:lnTo>
                <a:lnTo>
                  <a:pt x="11764" y="2878"/>
                </a:lnTo>
                <a:lnTo>
                  <a:pt x="11764" y="2876"/>
                </a:lnTo>
                <a:lnTo>
                  <a:pt x="11764" y="2872"/>
                </a:lnTo>
                <a:lnTo>
                  <a:pt x="11770" y="2866"/>
                </a:lnTo>
                <a:lnTo>
                  <a:pt x="11774" y="2864"/>
                </a:lnTo>
                <a:lnTo>
                  <a:pt x="11778" y="2866"/>
                </a:lnTo>
                <a:lnTo>
                  <a:pt x="11780" y="2870"/>
                </a:lnTo>
                <a:lnTo>
                  <a:pt x="11784" y="2874"/>
                </a:lnTo>
                <a:lnTo>
                  <a:pt x="11788" y="2876"/>
                </a:lnTo>
                <a:lnTo>
                  <a:pt x="11794" y="2876"/>
                </a:lnTo>
                <a:lnTo>
                  <a:pt x="11800" y="2874"/>
                </a:lnTo>
                <a:lnTo>
                  <a:pt x="11808" y="2868"/>
                </a:lnTo>
                <a:lnTo>
                  <a:pt x="11814" y="2866"/>
                </a:lnTo>
                <a:lnTo>
                  <a:pt x="11818" y="2866"/>
                </a:lnTo>
                <a:lnTo>
                  <a:pt x="11826" y="2868"/>
                </a:lnTo>
                <a:lnTo>
                  <a:pt x="11842" y="2878"/>
                </a:lnTo>
                <a:lnTo>
                  <a:pt x="11872" y="2896"/>
                </a:lnTo>
                <a:lnTo>
                  <a:pt x="11880" y="2898"/>
                </a:lnTo>
                <a:lnTo>
                  <a:pt x="11884" y="2896"/>
                </a:lnTo>
                <a:lnTo>
                  <a:pt x="11888" y="2890"/>
                </a:lnTo>
                <a:lnTo>
                  <a:pt x="11890" y="2882"/>
                </a:lnTo>
                <a:lnTo>
                  <a:pt x="11896" y="2864"/>
                </a:lnTo>
                <a:lnTo>
                  <a:pt x="11900" y="2856"/>
                </a:lnTo>
                <a:lnTo>
                  <a:pt x="11906" y="2850"/>
                </a:lnTo>
                <a:lnTo>
                  <a:pt x="11918" y="2846"/>
                </a:lnTo>
                <a:lnTo>
                  <a:pt x="11930" y="2846"/>
                </a:lnTo>
                <a:lnTo>
                  <a:pt x="11942" y="2844"/>
                </a:lnTo>
                <a:lnTo>
                  <a:pt x="11956" y="2840"/>
                </a:lnTo>
                <a:lnTo>
                  <a:pt x="11978" y="2828"/>
                </a:lnTo>
                <a:lnTo>
                  <a:pt x="11984" y="2824"/>
                </a:lnTo>
                <a:lnTo>
                  <a:pt x="11984" y="2822"/>
                </a:lnTo>
                <a:lnTo>
                  <a:pt x="11984" y="2820"/>
                </a:lnTo>
                <a:lnTo>
                  <a:pt x="11982" y="2820"/>
                </a:lnTo>
                <a:lnTo>
                  <a:pt x="11978" y="2820"/>
                </a:lnTo>
                <a:lnTo>
                  <a:pt x="11972" y="2822"/>
                </a:lnTo>
                <a:lnTo>
                  <a:pt x="11970" y="2822"/>
                </a:lnTo>
                <a:lnTo>
                  <a:pt x="11966" y="2820"/>
                </a:lnTo>
                <a:lnTo>
                  <a:pt x="11962" y="2818"/>
                </a:lnTo>
                <a:lnTo>
                  <a:pt x="11958" y="2810"/>
                </a:lnTo>
                <a:lnTo>
                  <a:pt x="11956" y="2802"/>
                </a:lnTo>
                <a:lnTo>
                  <a:pt x="11956" y="2794"/>
                </a:lnTo>
                <a:lnTo>
                  <a:pt x="11958" y="2786"/>
                </a:lnTo>
                <a:lnTo>
                  <a:pt x="11962" y="2780"/>
                </a:lnTo>
                <a:lnTo>
                  <a:pt x="11966" y="2770"/>
                </a:lnTo>
                <a:lnTo>
                  <a:pt x="11966" y="2768"/>
                </a:lnTo>
                <a:lnTo>
                  <a:pt x="11964" y="2768"/>
                </a:lnTo>
                <a:lnTo>
                  <a:pt x="11960" y="2770"/>
                </a:lnTo>
                <a:lnTo>
                  <a:pt x="11958" y="2772"/>
                </a:lnTo>
                <a:lnTo>
                  <a:pt x="11950" y="2780"/>
                </a:lnTo>
                <a:lnTo>
                  <a:pt x="11944" y="2788"/>
                </a:lnTo>
                <a:lnTo>
                  <a:pt x="11938" y="2790"/>
                </a:lnTo>
                <a:lnTo>
                  <a:pt x="11932" y="2792"/>
                </a:lnTo>
                <a:lnTo>
                  <a:pt x="11928" y="2790"/>
                </a:lnTo>
                <a:lnTo>
                  <a:pt x="11926" y="2788"/>
                </a:lnTo>
                <a:lnTo>
                  <a:pt x="11924" y="2784"/>
                </a:lnTo>
                <a:lnTo>
                  <a:pt x="11922" y="2782"/>
                </a:lnTo>
                <a:lnTo>
                  <a:pt x="11920" y="2780"/>
                </a:lnTo>
                <a:lnTo>
                  <a:pt x="11916" y="2778"/>
                </a:lnTo>
                <a:lnTo>
                  <a:pt x="11910" y="2776"/>
                </a:lnTo>
                <a:lnTo>
                  <a:pt x="11900" y="2774"/>
                </a:lnTo>
                <a:lnTo>
                  <a:pt x="11892" y="2770"/>
                </a:lnTo>
                <a:lnTo>
                  <a:pt x="11882" y="2762"/>
                </a:lnTo>
                <a:lnTo>
                  <a:pt x="11872" y="2754"/>
                </a:lnTo>
                <a:lnTo>
                  <a:pt x="11854" y="2734"/>
                </a:lnTo>
                <a:lnTo>
                  <a:pt x="11840" y="2716"/>
                </a:lnTo>
                <a:lnTo>
                  <a:pt x="11836" y="2710"/>
                </a:lnTo>
                <a:lnTo>
                  <a:pt x="11828" y="2706"/>
                </a:lnTo>
                <a:lnTo>
                  <a:pt x="11822" y="2704"/>
                </a:lnTo>
                <a:lnTo>
                  <a:pt x="11818" y="2704"/>
                </a:lnTo>
                <a:lnTo>
                  <a:pt x="11814" y="2706"/>
                </a:lnTo>
                <a:lnTo>
                  <a:pt x="11812" y="2712"/>
                </a:lnTo>
                <a:lnTo>
                  <a:pt x="11812" y="2720"/>
                </a:lnTo>
                <a:lnTo>
                  <a:pt x="11816" y="2728"/>
                </a:lnTo>
                <a:lnTo>
                  <a:pt x="11820" y="2738"/>
                </a:lnTo>
                <a:lnTo>
                  <a:pt x="11822" y="2746"/>
                </a:lnTo>
                <a:lnTo>
                  <a:pt x="11820" y="2752"/>
                </a:lnTo>
                <a:lnTo>
                  <a:pt x="11820" y="2756"/>
                </a:lnTo>
                <a:lnTo>
                  <a:pt x="11816" y="2764"/>
                </a:lnTo>
                <a:lnTo>
                  <a:pt x="11814" y="2768"/>
                </a:lnTo>
                <a:lnTo>
                  <a:pt x="11816" y="2774"/>
                </a:lnTo>
                <a:lnTo>
                  <a:pt x="11818" y="2778"/>
                </a:lnTo>
                <a:lnTo>
                  <a:pt x="11816" y="2784"/>
                </a:lnTo>
                <a:lnTo>
                  <a:pt x="11812" y="2792"/>
                </a:lnTo>
                <a:lnTo>
                  <a:pt x="11806" y="2800"/>
                </a:lnTo>
                <a:lnTo>
                  <a:pt x="11804" y="2806"/>
                </a:lnTo>
                <a:lnTo>
                  <a:pt x="11804" y="2810"/>
                </a:lnTo>
                <a:lnTo>
                  <a:pt x="11806" y="2820"/>
                </a:lnTo>
                <a:lnTo>
                  <a:pt x="11806" y="2830"/>
                </a:lnTo>
                <a:lnTo>
                  <a:pt x="11804" y="2834"/>
                </a:lnTo>
                <a:lnTo>
                  <a:pt x="11800" y="2836"/>
                </a:lnTo>
                <a:lnTo>
                  <a:pt x="11794" y="2836"/>
                </a:lnTo>
                <a:lnTo>
                  <a:pt x="11788" y="2832"/>
                </a:lnTo>
                <a:lnTo>
                  <a:pt x="11774" y="2826"/>
                </a:lnTo>
                <a:lnTo>
                  <a:pt x="11764" y="2824"/>
                </a:lnTo>
                <a:lnTo>
                  <a:pt x="11762" y="2824"/>
                </a:lnTo>
                <a:lnTo>
                  <a:pt x="11762" y="2826"/>
                </a:lnTo>
                <a:lnTo>
                  <a:pt x="11762" y="2830"/>
                </a:lnTo>
                <a:lnTo>
                  <a:pt x="11766" y="2836"/>
                </a:lnTo>
                <a:lnTo>
                  <a:pt x="11768" y="2838"/>
                </a:lnTo>
                <a:lnTo>
                  <a:pt x="11770" y="2842"/>
                </a:lnTo>
                <a:lnTo>
                  <a:pt x="11766" y="2848"/>
                </a:lnTo>
                <a:lnTo>
                  <a:pt x="11760" y="2854"/>
                </a:lnTo>
                <a:lnTo>
                  <a:pt x="11754" y="2862"/>
                </a:lnTo>
                <a:lnTo>
                  <a:pt x="11746" y="2868"/>
                </a:lnTo>
                <a:lnTo>
                  <a:pt x="11742" y="2876"/>
                </a:lnTo>
                <a:lnTo>
                  <a:pt x="11740" y="2878"/>
                </a:lnTo>
                <a:lnTo>
                  <a:pt x="11740" y="2882"/>
                </a:lnTo>
                <a:lnTo>
                  <a:pt x="11742" y="2886"/>
                </a:lnTo>
                <a:lnTo>
                  <a:pt x="11746" y="2888"/>
                </a:lnTo>
                <a:close/>
                <a:moveTo>
                  <a:pt x="11370" y="3520"/>
                </a:moveTo>
                <a:lnTo>
                  <a:pt x="11370" y="3520"/>
                </a:lnTo>
                <a:lnTo>
                  <a:pt x="11368" y="3522"/>
                </a:lnTo>
                <a:lnTo>
                  <a:pt x="11366" y="3524"/>
                </a:lnTo>
                <a:lnTo>
                  <a:pt x="11366" y="3528"/>
                </a:lnTo>
                <a:lnTo>
                  <a:pt x="11366" y="3530"/>
                </a:lnTo>
                <a:lnTo>
                  <a:pt x="11370" y="3532"/>
                </a:lnTo>
                <a:lnTo>
                  <a:pt x="11374" y="3530"/>
                </a:lnTo>
                <a:lnTo>
                  <a:pt x="11374" y="3528"/>
                </a:lnTo>
                <a:lnTo>
                  <a:pt x="11372" y="3524"/>
                </a:lnTo>
                <a:lnTo>
                  <a:pt x="11370" y="3520"/>
                </a:lnTo>
                <a:close/>
                <a:moveTo>
                  <a:pt x="11300" y="3398"/>
                </a:moveTo>
                <a:lnTo>
                  <a:pt x="11300" y="3398"/>
                </a:lnTo>
                <a:lnTo>
                  <a:pt x="11296" y="3398"/>
                </a:lnTo>
                <a:lnTo>
                  <a:pt x="11294" y="3402"/>
                </a:lnTo>
                <a:lnTo>
                  <a:pt x="11294" y="3406"/>
                </a:lnTo>
                <a:lnTo>
                  <a:pt x="11296" y="3408"/>
                </a:lnTo>
                <a:lnTo>
                  <a:pt x="11302" y="3406"/>
                </a:lnTo>
                <a:lnTo>
                  <a:pt x="11304" y="3404"/>
                </a:lnTo>
                <a:lnTo>
                  <a:pt x="11304" y="3402"/>
                </a:lnTo>
                <a:lnTo>
                  <a:pt x="11300" y="3398"/>
                </a:lnTo>
                <a:close/>
                <a:moveTo>
                  <a:pt x="11356" y="3414"/>
                </a:moveTo>
                <a:lnTo>
                  <a:pt x="11356" y="3414"/>
                </a:lnTo>
                <a:lnTo>
                  <a:pt x="11356" y="3412"/>
                </a:lnTo>
                <a:lnTo>
                  <a:pt x="11352" y="3412"/>
                </a:lnTo>
                <a:lnTo>
                  <a:pt x="11348" y="3416"/>
                </a:lnTo>
                <a:lnTo>
                  <a:pt x="11348" y="3424"/>
                </a:lnTo>
                <a:lnTo>
                  <a:pt x="11350" y="3426"/>
                </a:lnTo>
                <a:lnTo>
                  <a:pt x="11352" y="3424"/>
                </a:lnTo>
                <a:lnTo>
                  <a:pt x="11356" y="3420"/>
                </a:lnTo>
                <a:lnTo>
                  <a:pt x="11356" y="3414"/>
                </a:lnTo>
                <a:close/>
                <a:moveTo>
                  <a:pt x="11550" y="3304"/>
                </a:moveTo>
                <a:lnTo>
                  <a:pt x="11550" y="3304"/>
                </a:lnTo>
                <a:lnTo>
                  <a:pt x="11548" y="3304"/>
                </a:lnTo>
                <a:lnTo>
                  <a:pt x="11544" y="3308"/>
                </a:lnTo>
                <a:lnTo>
                  <a:pt x="11540" y="3316"/>
                </a:lnTo>
                <a:lnTo>
                  <a:pt x="11540" y="3320"/>
                </a:lnTo>
                <a:lnTo>
                  <a:pt x="11542" y="3324"/>
                </a:lnTo>
                <a:lnTo>
                  <a:pt x="11544" y="3324"/>
                </a:lnTo>
                <a:lnTo>
                  <a:pt x="11548" y="3318"/>
                </a:lnTo>
                <a:lnTo>
                  <a:pt x="11550" y="3310"/>
                </a:lnTo>
                <a:lnTo>
                  <a:pt x="11550" y="3304"/>
                </a:lnTo>
                <a:close/>
                <a:moveTo>
                  <a:pt x="11484" y="3218"/>
                </a:moveTo>
                <a:lnTo>
                  <a:pt x="11484" y="3218"/>
                </a:lnTo>
                <a:lnTo>
                  <a:pt x="11486" y="3216"/>
                </a:lnTo>
                <a:lnTo>
                  <a:pt x="11484" y="3212"/>
                </a:lnTo>
                <a:lnTo>
                  <a:pt x="11482" y="3210"/>
                </a:lnTo>
                <a:lnTo>
                  <a:pt x="11480" y="3208"/>
                </a:lnTo>
                <a:lnTo>
                  <a:pt x="11478" y="3210"/>
                </a:lnTo>
                <a:lnTo>
                  <a:pt x="11476" y="3214"/>
                </a:lnTo>
                <a:lnTo>
                  <a:pt x="11478" y="3216"/>
                </a:lnTo>
                <a:lnTo>
                  <a:pt x="11482" y="3218"/>
                </a:lnTo>
                <a:lnTo>
                  <a:pt x="11484" y="3218"/>
                </a:lnTo>
                <a:close/>
                <a:moveTo>
                  <a:pt x="11262" y="3740"/>
                </a:moveTo>
                <a:lnTo>
                  <a:pt x="11262" y="3740"/>
                </a:lnTo>
                <a:lnTo>
                  <a:pt x="11262" y="3736"/>
                </a:lnTo>
                <a:lnTo>
                  <a:pt x="11264" y="3732"/>
                </a:lnTo>
                <a:lnTo>
                  <a:pt x="11276" y="3720"/>
                </a:lnTo>
                <a:lnTo>
                  <a:pt x="11282" y="3712"/>
                </a:lnTo>
                <a:lnTo>
                  <a:pt x="11282" y="3708"/>
                </a:lnTo>
                <a:lnTo>
                  <a:pt x="11278" y="3708"/>
                </a:lnTo>
                <a:lnTo>
                  <a:pt x="11272" y="3712"/>
                </a:lnTo>
                <a:lnTo>
                  <a:pt x="11262" y="3722"/>
                </a:lnTo>
                <a:lnTo>
                  <a:pt x="11258" y="3728"/>
                </a:lnTo>
                <a:lnTo>
                  <a:pt x="11254" y="3738"/>
                </a:lnTo>
                <a:lnTo>
                  <a:pt x="11254" y="3742"/>
                </a:lnTo>
                <a:lnTo>
                  <a:pt x="11256" y="3744"/>
                </a:lnTo>
                <a:lnTo>
                  <a:pt x="11260" y="3744"/>
                </a:lnTo>
                <a:lnTo>
                  <a:pt x="11262" y="3740"/>
                </a:lnTo>
                <a:close/>
                <a:moveTo>
                  <a:pt x="11304" y="3662"/>
                </a:moveTo>
                <a:lnTo>
                  <a:pt x="11304" y="3662"/>
                </a:lnTo>
                <a:lnTo>
                  <a:pt x="11308" y="3664"/>
                </a:lnTo>
                <a:lnTo>
                  <a:pt x="11310" y="3664"/>
                </a:lnTo>
                <a:lnTo>
                  <a:pt x="11310" y="3660"/>
                </a:lnTo>
                <a:lnTo>
                  <a:pt x="11308" y="3654"/>
                </a:lnTo>
                <a:lnTo>
                  <a:pt x="11306" y="3652"/>
                </a:lnTo>
                <a:lnTo>
                  <a:pt x="11304" y="3654"/>
                </a:lnTo>
                <a:lnTo>
                  <a:pt x="11304" y="3658"/>
                </a:lnTo>
                <a:lnTo>
                  <a:pt x="11304" y="3662"/>
                </a:lnTo>
                <a:close/>
                <a:moveTo>
                  <a:pt x="11320" y="3638"/>
                </a:moveTo>
                <a:lnTo>
                  <a:pt x="11320" y="3638"/>
                </a:lnTo>
                <a:lnTo>
                  <a:pt x="11320" y="3640"/>
                </a:lnTo>
                <a:lnTo>
                  <a:pt x="11322" y="3640"/>
                </a:lnTo>
                <a:lnTo>
                  <a:pt x="11330" y="3636"/>
                </a:lnTo>
                <a:lnTo>
                  <a:pt x="11336" y="3628"/>
                </a:lnTo>
                <a:lnTo>
                  <a:pt x="11336" y="3624"/>
                </a:lnTo>
                <a:lnTo>
                  <a:pt x="11336" y="3622"/>
                </a:lnTo>
                <a:lnTo>
                  <a:pt x="11332" y="3622"/>
                </a:lnTo>
                <a:lnTo>
                  <a:pt x="11328" y="3624"/>
                </a:lnTo>
                <a:lnTo>
                  <a:pt x="11322" y="3630"/>
                </a:lnTo>
                <a:lnTo>
                  <a:pt x="11320" y="3632"/>
                </a:lnTo>
                <a:lnTo>
                  <a:pt x="11320" y="3638"/>
                </a:lnTo>
                <a:close/>
                <a:moveTo>
                  <a:pt x="11104" y="3838"/>
                </a:moveTo>
                <a:lnTo>
                  <a:pt x="11104" y="3838"/>
                </a:lnTo>
                <a:lnTo>
                  <a:pt x="11104" y="3834"/>
                </a:lnTo>
                <a:lnTo>
                  <a:pt x="11100" y="3830"/>
                </a:lnTo>
                <a:lnTo>
                  <a:pt x="11098" y="3830"/>
                </a:lnTo>
                <a:lnTo>
                  <a:pt x="11096" y="3832"/>
                </a:lnTo>
                <a:lnTo>
                  <a:pt x="11094" y="3834"/>
                </a:lnTo>
                <a:lnTo>
                  <a:pt x="11096" y="3838"/>
                </a:lnTo>
                <a:lnTo>
                  <a:pt x="11098" y="3840"/>
                </a:lnTo>
                <a:lnTo>
                  <a:pt x="11102" y="3840"/>
                </a:lnTo>
                <a:lnTo>
                  <a:pt x="11104" y="3838"/>
                </a:lnTo>
                <a:close/>
                <a:moveTo>
                  <a:pt x="11122" y="3824"/>
                </a:moveTo>
                <a:lnTo>
                  <a:pt x="11122" y="3824"/>
                </a:lnTo>
                <a:lnTo>
                  <a:pt x="11120" y="3824"/>
                </a:lnTo>
                <a:lnTo>
                  <a:pt x="11116" y="3826"/>
                </a:lnTo>
                <a:lnTo>
                  <a:pt x="11110" y="3830"/>
                </a:lnTo>
                <a:lnTo>
                  <a:pt x="11110" y="3832"/>
                </a:lnTo>
                <a:lnTo>
                  <a:pt x="11112" y="3834"/>
                </a:lnTo>
                <a:lnTo>
                  <a:pt x="11116" y="3836"/>
                </a:lnTo>
                <a:lnTo>
                  <a:pt x="11118" y="3834"/>
                </a:lnTo>
                <a:lnTo>
                  <a:pt x="11122" y="3824"/>
                </a:lnTo>
                <a:close/>
                <a:moveTo>
                  <a:pt x="11164" y="3810"/>
                </a:moveTo>
                <a:lnTo>
                  <a:pt x="11164" y="3810"/>
                </a:lnTo>
                <a:lnTo>
                  <a:pt x="11162" y="3810"/>
                </a:lnTo>
                <a:lnTo>
                  <a:pt x="11158" y="3810"/>
                </a:lnTo>
                <a:lnTo>
                  <a:pt x="11156" y="3814"/>
                </a:lnTo>
                <a:lnTo>
                  <a:pt x="11156" y="3816"/>
                </a:lnTo>
                <a:lnTo>
                  <a:pt x="11160" y="3818"/>
                </a:lnTo>
                <a:lnTo>
                  <a:pt x="11162" y="3816"/>
                </a:lnTo>
                <a:lnTo>
                  <a:pt x="11164" y="3814"/>
                </a:lnTo>
                <a:lnTo>
                  <a:pt x="11164" y="3810"/>
                </a:lnTo>
                <a:close/>
                <a:moveTo>
                  <a:pt x="11654" y="2152"/>
                </a:moveTo>
                <a:lnTo>
                  <a:pt x="11654" y="2152"/>
                </a:lnTo>
                <a:lnTo>
                  <a:pt x="11660" y="2154"/>
                </a:lnTo>
                <a:lnTo>
                  <a:pt x="11664" y="2152"/>
                </a:lnTo>
                <a:lnTo>
                  <a:pt x="11668" y="2148"/>
                </a:lnTo>
                <a:lnTo>
                  <a:pt x="11670" y="2144"/>
                </a:lnTo>
                <a:lnTo>
                  <a:pt x="11672" y="2138"/>
                </a:lnTo>
                <a:lnTo>
                  <a:pt x="11672" y="2134"/>
                </a:lnTo>
                <a:lnTo>
                  <a:pt x="11668" y="2130"/>
                </a:lnTo>
                <a:lnTo>
                  <a:pt x="11664" y="2128"/>
                </a:lnTo>
                <a:lnTo>
                  <a:pt x="11658" y="2128"/>
                </a:lnTo>
                <a:lnTo>
                  <a:pt x="11652" y="2128"/>
                </a:lnTo>
                <a:lnTo>
                  <a:pt x="11650" y="2132"/>
                </a:lnTo>
                <a:lnTo>
                  <a:pt x="11648" y="2134"/>
                </a:lnTo>
                <a:lnTo>
                  <a:pt x="11646" y="2138"/>
                </a:lnTo>
                <a:lnTo>
                  <a:pt x="11648" y="2142"/>
                </a:lnTo>
                <a:lnTo>
                  <a:pt x="11650" y="2146"/>
                </a:lnTo>
                <a:lnTo>
                  <a:pt x="11654" y="2152"/>
                </a:lnTo>
                <a:close/>
                <a:moveTo>
                  <a:pt x="13688" y="1366"/>
                </a:moveTo>
                <a:lnTo>
                  <a:pt x="13688" y="1366"/>
                </a:lnTo>
                <a:lnTo>
                  <a:pt x="13680" y="1356"/>
                </a:lnTo>
                <a:lnTo>
                  <a:pt x="13670" y="1348"/>
                </a:lnTo>
                <a:lnTo>
                  <a:pt x="13660" y="1344"/>
                </a:lnTo>
                <a:lnTo>
                  <a:pt x="13648" y="1340"/>
                </a:lnTo>
                <a:lnTo>
                  <a:pt x="13620" y="1338"/>
                </a:lnTo>
                <a:lnTo>
                  <a:pt x="13588" y="1336"/>
                </a:lnTo>
                <a:lnTo>
                  <a:pt x="13580" y="1336"/>
                </a:lnTo>
                <a:lnTo>
                  <a:pt x="13576" y="1340"/>
                </a:lnTo>
                <a:lnTo>
                  <a:pt x="13574" y="1342"/>
                </a:lnTo>
                <a:lnTo>
                  <a:pt x="13574" y="1348"/>
                </a:lnTo>
                <a:lnTo>
                  <a:pt x="13578" y="1358"/>
                </a:lnTo>
                <a:lnTo>
                  <a:pt x="13584" y="1372"/>
                </a:lnTo>
                <a:lnTo>
                  <a:pt x="13590" y="1382"/>
                </a:lnTo>
                <a:lnTo>
                  <a:pt x="13592" y="1390"/>
                </a:lnTo>
                <a:lnTo>
                  <a:pt x="13592" y="1392"/>
                </a:lnTo>
                <a:lnTo>
                  <a:pt x="13588" y="1392"/>
                </a:lnTo>
                <a:lnTo>
                  <a:pt x="13572" y="1384"/>
                </a:lnTo>
                <a:lnTo>
                  <a:pt x="13564" y="1378"/>
                </a:lnTo>
                <a:lnTo>
                  <a:pt x="13558" y="1372"/>
                </a:lnTo>
                <a:lnTo>
                  <a:pt x="13554" y="1366"/>
                </a:lnTo>
                <a:lnTo>
                  <a:pt x="13552" y="1362"/>
                </a:lnTo>
                <a:lnTo>
                  <a:pt x="13552" y="1350"/>
                </a:lnTo>
                <a:lnTo>
                  <a:pt x="13554" y="1338"/>
                </a:lnTo>
                <a:lnTo>
                  <a:pt x="13554" y="1326"/>
                </a:lnTo>
                <a:lnTo>
                  <a:pt x="13552" y="1320"/>
                </a:lnTo>
                <a:lnTo>
                  <a:pt x="13550" y="1314"/>
                </a:lnTo>
                <a:lnTo>
                  <a:pt x="13544" y="1306"/>
                </a:lnTo>
                <a:lnTo>
                  <a:pt x="13534" y="1300"/>
                </a:lnTo>
                <a:lnTo>
                  <a:pt x="13522" y="1292"/>
                </a:lnTo>
                <a:lnTo>
                  <a:pt x="13506" y="1284"/>
                </a:lnTo>
                <a:lnTo>
                  <a:pt x="13470" y="1266"/>
                </a:lnTo>
                <a:lnTo>
                  <a:pt x="13434" y="1248"/>
                </a:lnTo>
                <a:lnTo>
                  <a:pt x="13366" y="1214"/>
                </a:lnTo>
                <a:lnTo>
                  <a:pt x="13366" y="1208"/>
                </a:lnTo>
                <a:lnTo>
                  <a:pt x="13336" y="1194"/>
                </a:lnTo>
                <a:lnTo>
                  <a:pt x="13306" y="1180"/>
                </a:lnTo>
                <a:lnTo>
                  <a:pt x="13276" y="1170"/>
                </a:lnTo>
                <a:lnTo>
                  <a:pt x="13244" y="1162"/>
                </a:lnTo>
                <a:lnTo>
                  <a:pt x="13200" y="1150"/>
                </a:lnTo>
                <a:lnTo>
                  <a:pt x="13182" y="1146"/>
                </a:lnTo>
                <a:lnTo>
                  <a:pt x="13158" y="1142"/>
                </a:lnTo>
                <a:lnTo>
                  <a:pt x="13098" y="1138"/>
                </a:lnTo>
                <a:lnTo>
                  <a:pt x="13058" y="1134"/>
                </a:lnTo>
                <a:lnTo>
                  <a:pt x="13032" y="1128"/>
                </a:lnTo>
                <a:lnTo>
                  <a:pt x="13014" y="1122"/>
                </a:lnTo>
                <a:lnTo>
                  <a:pt x="13004" y="1118"/>
                </a:lnTo>
                <a:lnTo>
                  <a:pt x="12996" y="1116"/>
                </a:lnTo>
                <a:lnTo>
                  <a:pt x="12992" y="1118"/>
                </a:lnTo>
                <a:lnTo>
                  <a:pt x="12984" y="1126"/>
                </a:lnTo>
                <a:lnTo>
                  <a:pt x="12974" y="1142"/>
                </a:lnTo>
                <a:lnTo>
                  <a:pt x="12968" y="1150"/>
                </a:lnTo>
                <a:lnTo>
                  <a:pt x="12966" y="1158"/>
                </a:lnTo>
                <a:lnTo>
                  <a:pt x="12966" y="1162"/>
                </a:lnTo>
                <a:lnTo>
                  <a:pt x="12968" y="1168"/>
                </a:lnTo>
                <a:lnTo>
                  <a:pt x="12972" y="1170"/>
                </a:lnTo>
                <a:lnTo>
                  <a:pt x="12976" y="1174"/>
                </a:lnTo>
                <a:lnTo>
                  <a:pt x="12988" y="1178"/>
                </a:lnTo>
                <a:lnTo>
                  <a:pt x="12998" y="1182"/>
                </a:lnTo>
                <a:lnTo>
                  <a:pt x="13002" y="1184"/>
                </a:lnTo>
                <a:lnTo>
                  <a:pt x="13004" y="1188"/>
                </a:lnTo>
                <a:lnTo>
                  <a:pt x="13004" y="1192"/>
                </a:lnTo>
                <a:lnTo>
                  <a:pt x="13002" y="1196"/>
                </a:lnTo>
                <a:lnTo>
                  <a:pt x="12998" y="1204"/>
                </a:lnTo>
                <a:lnTo>
                  <a:pt x="12988" y="1212"/>
                </a:lnTo>
                <a:lnTo>
                  <a:pt x="12972" y="1224"/>
                </a:lnTo>
                <a:lnTo>
                  <a:pt x="12966" y="1228"/>
                </a:lnTo>
                <a:lnTo>
                  <a:pt x="12960" y="1228"/>
                </a:lnTo>
                <a:lnTo>
                  <a:pt x="12956" y="1228"/>
                </a:lnTo>
                <a:lnTo>
                  <a:pt x="12952" y="1226"/>
                </a:lnTo>
                <a:lnTo>
                  <a:pt x="12946" y="1220"/>
                </a:lnTo>
                <a:lnTo>
                  <a:pt x="12940" y="1210"/>
                </a:lnTo>
                <a:lnTo>
                  <a:pt x="12934" y="1202"/>
                </a:lnTo>
                <a:lnTo>
                  <a:pt x="12928" y="1198"/>
                </a:lnTo>
                <a:lnTo>
                  <a:pt x="12922" y="1196"/>
                </a:lnTo>
                <a:lnTo>
                  <a:pt x="12916" y="1194"/>
                </a:lnTo>
                <a:lnTo>
                  <a:pt x="12908" y="1194"/>
                </a:lnTo>
                <a:lnTo>
                  <a:pt x="12900" y="1194"/>
                </a:lnTo>
                <a:lnTo>
                  <a:pt x="12894" y="1192"/>
                </a:lnTo>
                <a:lnTo>
                  <a:pt x="12892" y="1190"/>
                </a:lnTo>
                <a:lnTo>
                  <a:pt x="12890" y="1186"/>
                </a:lnTo>
                <a:lnTo>
                  <a:pt x="12888" y="1178"/>
                </a:lnTo>
                <a:lnTo>
                  <a:pt x="12888" y="1170"/>
                </a:lnTo>
                <a:lnTo>
                  <a:pt x="12888" y="1162"/>
                </a:lnTo>
                <a:lnTo>
                  <a:pt x="12886" y="1158"/>
                </a:lnTo>
                <a:lnTo>
                  <a:pt x="12882" y="1156"/>
                </a:lnTo>
                <a:lnTo>
                  <a:pt x="12876" y="1156"/>
                </a:lnTo>
                <a:lnTo>
                  <a:pt x="12870" y="1156"/>
                </a:lnTo>
                <a:lnTo>
                  <a:pt x="12846" y="1164"/>
                </a:lnTo>
                <a:lnTo>
                  <a:pt x="12832" y="1168"/>
                </a:lnTo>
                <a:lnTo>
                  <a:pt x="12820" y="1170"/>
                </a:lnTo>
                <a:lnTo>
                  <a:pt x="12808" y="1170"/>
                </a:lnTo>
                <a:lnTo>
                  <a:pt x="12796" y="1170"/>
                </a:lnTo>
                <a:lnTo>
                  <a:pt x="12778" y="1168"/>
                </a:lnTo>
                <a:lnTo>
                  <a:pt x="12758" y="1162"/>
                </a:lnTo>
                <a:lnTo>
                  <a:pt x="12740" y="1158"/>
                </a:lnTo>
                <a:lnTo>
                  <a:pt x="12716" y="1154"/>
                </a:lnTo>
                <a:lnTo>
                  <a:pt x="12704" y="1152"/>
                </a:lnTo>
                <a:lnTo>
                  <a:pt x="12688" y="1154"/>
                </a:lnTo>
                <a:lnTo>
                  <a:pt x="12672" y="1154"/>
                </a:lnTo>
                <a:lnTo>
                  <a:pt x="12654" y="1158"/>
                </a:lnTo>
                <a:lnTo>
                  <a:pt x="12620" y="1164"/>
                </a:lnTo>
                <a:lnTo>
                  <a:pt x="12594" y="1166"/>
                </a:lnTo>
                <a:lnTo>
                  <a:pt x="12574" y="1164"/>
                </a:lnTo>
                <a:lnTo>
                  <a:pt x="12562" y="1160"/>
                </a:lnTo>
                <a:lnTo>
                  <a:pt x="12558" y="1156"/>
                </a:lnTo>
                <a:lnTo>
                  <a:pt x="12554" y="1152"/>
                </a:lnTo>
                <a:lnTo>
                  <a:pt x="12552" y="1142"/>
                </a:lnTo>
                <a:lnTo>
                  <a:pt x="12552" y="1132"/>
                </a:lnTo>
                <a:lnTo>
                  <a:pt x="12556" y="1122"/>
                </a:lnTo>
                <a:lnTo>
                  <a:pt x="12558" y="1118"/>
                </a:lnTo>
                <a:lnTo>
                  <a:pt x="12558" y="1112"/>
                </a:lnTo>
                <a:lnTo>
                  <a:pt x="12556" y="1104"/>
                </a:lnTo>
                <a:lnTo>
                  <a:pt x="12552" y="1098"/>
                </a:lnTo>
                <a:lnTo>
                  <a:pt x="12544" y="1090"/>
                </a:lnTo>
                <a:lnTo>
                  <a:pt x="12536" y="1084"/>
                </a:lnTo>
                <a:lnTo>
                  <a:pt x="12524" y="1078"/>
                </a:lnTo>
                <a:lnTo>
                  <a:pt x="12512" y="1072"/>
                </a:lnTo>
                <a:lnTo>
                  <a:pt x="12496" y="1066"/>
                </a:lnTo>
                <a:lnTo>
                  <a:pt x="12480" y="1062"/>
                </a:lnTo>
                <a:lnTo>
                  <a:pt x="12460" y="1058"/>
                </a:lnTo>
                <a:lnTo>
                  <a:pt x="12440" y="1056"/>
                </a:lnTo>
                <a:lnTo>
                  <a:pt x="12416" y="1056"/>
                </a:lnTo>
                <a:lnTo>
                  <a:pt x="12392" y="1056"/>
                </a:lnTo>
                <a:lnTo>
                  <a:pt x="12364" y="1058"/>
                </a:lnTo>
                <a:lnTo>
                  <a:pt x="12336" y="1064"/>
                </a:lnTo>
                <a:lnTo>
                  <a:pt x="12308" y="1068"/>
                </a:lnTo>
                <a:lnTo>
                  <a:pt x="12284" y="1068"/>
                </a:lnTo>
                <a:lnTo>
                  <a:pt x="12264" y="1068"/>
                </a:lnTo>
                <a:lnTo>
                  <a:pt x="12246" y="1064"/>
                </a:lnTo>
                <a:lnTo>
                  <a:pt x="12230" y="1060"/>
                </a:lnTo>
                <a:lnTo>
                  <a:pt x="12218" y="1054"/>
                </a:lnTo>
                <a:lnTo>
                  <a:pt x="12206" y="1046"/>
                </a:lnTo>
                <a:lnTo>
                  <a:pt x="12196" y="1038"/>
                </a:lnTo>
                <a:lnTo>
                  <a:pt x="12180" y="1022"/>
                </a:lnTo>
                <a:lnTo>
                  <a:pt x="12168" y="1004"/>
                </a:lnTo>
                <a:lnTo>
                  <a:pt x="12152" y="988"/>
                </a:lnTo>
                <a:lnTo>
                  <a:pt x="12144" y="982"/>
                </a:lnTo>
                <a:lnTo>
                  <a:pt x="12136" y="978"/>
                </a:lnTo>
                <a:lnTo>
                  <a:pt x="12116" y="972"/>
                </a:lnTo>
                <a:lnTo>
                  <a:pt x="12102" y="968"/>
                </a:lnTo>
                <a:lnTo>
                  <a:pt x="12076" y="966"/>
                </a:lnTo>
                <a:lnTo>
                  <a:pt x="12042" y="964"/>
                </a:lnTo>
                <a:lnTo>
                  <a:pt x="12018" y="960"/>
                </a:lnTo>
                <a:lnTo>
                  <a:pt x="11988" y="954"/>
                </a:lnTo>
                <a:lnTo>
                  <a:pt x="11958" y="946"/>
                </a:lnTo>
                <a:lnTo>
                  <a:pt x="11932" y="942"/>
                </a:lnTo>
                <a:lnTo>
                  <a:pt x="11890" y="940"/>
                </a:lnTo>
                <a:lnTo>
                  <a:pt x="11854" y="936"/>
                </a:lnTo>
                <a:lnTo>
                  <a:pt x="11834" y="934"/>
                </a:lnTo>
                <a:lnTo>
                  <a:pt x="11810" y="928"/>
                </a:lnTo>
                <a:lnTo>
                  <a:pt x="11790" y="924"/>
                </a:lnTo>
                <a:lnTo>
                  <a:pt x="11782" y="924"/>
                </a:lnTo>
                <a:lnTo>
                  <a:pt x="11780" y="926"/>
                </a:lnTo>
                <a:lnTo>
                  <a:pt x="11778" y="928"/>
                </a:lnTo>
                <a:lnTo>
                  <a:pt x="11780" y="934"/>
                </a:lnTo>
                <a:lnTo>
                  <a:pt x="11780" y="940"/>
                </a:lnTo>
                <a:lnTo>
                  <a:pt x="11778" y="942"/>
                </a:lnTo>
                <a:lnTo>
                  <a:pt x="11776" y="946"/>
                </a:lnTo>
                <a:lnTo>
                  <a:pt x="11772" y="948"/>
                </a:lnTo>
                <a:lnTo>
                  <a:pt x="11764" y="950"/>
                </a:lnTo>
                <a:lnTo>
                  <a:pt x="11742" y="954"/>
                </a:lnTo>
                <a:lnTo>
                  <a:pt x="11730" y="954"/>
                </a:lnTo>
                <a:lnTo>
                  <a:pt x="11722" y="958"/>
                </a:lnTo>
                <a:lnTo>
                  <a:pt x="11720" y="962"/>
                </a:lnTo>
                <a:lnTo>
                  <a:pt x="11718" y="968"/>
                </a:lnTo>
                <a:lnTo>
                  <a:pt x="11720" y="974"/>
                </a:lnTo>
                <a:lnTo>
                  <a:pt x="11724" y="982"/>
                </a:lnTo>
                <a:lnTo>
                  <a:pt x="11734" y="996"/>
                </a:lnTo>
                <a:lnTo>
                  <a:pt x="11746" y="1010"/>
                </a:lnTo>
                <a:lnTo>
                  <a:pt x="11748" y="1016"/>
                </a:lnTo>
                <a:lnTo>
                  <a:pt x="11750" y="1022"/>
                </a:lnTo>
                <a:lnTo>
                  <a:pt x="11748" y="1024"/>
                </a:lnTo>
                <a:lnTo>
                  <a:pt x="11744" y="1026"/>
                </a:lnTo>
                <a:lnTo>
                  <a:pt x="11736" y="1026"/>
                </a:lnTo>
                <a:lnTo>
                  <a:pt x="11724" y="1024"/>
                </a:lnTo>
                <a:lnTo>
                  <a:pt x="11698" y="1018"/>
                </a:lnTo>
                <a:lnTo>
                  <a:pt x="11680" y="1016"/>
                </a:lnTo>
                <a:lnTo>
                  <a:pt x="11668" y="1018"/>
                </a:lnTo>
                <a:lnTo>
                  <a:pt x="11658" y="1020"/>
                </a:lnTo>
                <a:lnTo>
                  <a:pt x="11650" y="1022"/>
                </a:lnTo>
                <a:lnTo>
                  <a:pt x="11640" y="1024"/>
                </a:lnTo>
                <a:lnTo>
                  <a:pt x="11624" y="1024"/>
                </a:lnTo>
                <a:lnTo>
                  <a:pt x="11604" y="1020"/>
                </a:lnTo>
                <a:lnTo>
                  <a:pt x="11592" y="1018"/>
                </a:lnTo>
                <a:lnTo>
                  <a:pt x="11582" y="1016"/>
                </a:lnTo>
                <a:lnTo>
                  <a:pt x="11574" y="1018"/>
                </a:lnTo>
                <a:lnTo>
                  <a:pt x="11566" y="1020"/>
                </a:lnTo>
                <a:lnTo>
                  <a:pt x="11552" y="1024"/>
                </a:lnTo>
                <a:lnTo>
                  <a:pt x="11538" y="1030"/>
                </a:lnTo>
                <a:lnTo>
                  <a:pt x="11526" y="1036"/>
                </a:lnTo>
                <a:lnTo>
                  <a:pt x="11520" y="1036"/>
                </a:lnTo>
                <a:lnTo>
                  <a:pt x="11512" y="1036"/>
                </a:lnTo>
                <a:lnTo>
                  <a:pt x="11504" y="1034"/>
                </a:lnTo>
                <a:lnTo>
                  <a:pt x="11496" y="1032"/>
                </a:lnTo>
                <a:lnTo>
                  <a:pt x="11486" y="1026"/>
                </a:lnTo>
                <a:lnTo>
                  <a:pt x="11474" y="1018"/>
                </a:lnTo>
                <a:lnTo>
                  <a:pt x="11464" y="1012"/>
                </a:lnTo>
                <a:lnTo>
                  <a:pt x="11454" y="1010"/>
                </a:lnTo>
                <a:lnTo>
                  <a:pt x="11446" y="1010"/>
                </a:lnTo>
                <a:lnTo>
                  <a:pt x="11440" y="1014"/>
                </a:lnTo>
                <a:lnTo>
                  <a:pt x="11434" y="1020"/>
                </a:lnTo>
                <a:lnTo>
                  <a:pt x="11428" y="1028"/>
                </a:lnTo>
                <a:lnTo>
                  <a:pt x="11418" y="1046"/>
                </a:lnTo>
                <a:lnTo>
                  <a:pt x="11408" y="1064"/>
                </a:lnTo>
                <a:lnTo>
                  <a:pt x="11404" y="1070"/>
                </a:lnTo>
                <a:lnTo>
                  <a:pt x="11396" y="1076"/>
                </a:lnTo>
                <a:lnTo>
                  <a:pt x="11390" y="1078"/>
                </a:lnTo>
                <a:lnTo>
                  <a:pt x="11380" y="1078"/>
                </a:lnTo>
                <a:lnTo>
                  <a:pt x="11370" y="1072"/>
                </a:lnTo>
                <a:lnTo>
                  <a:pt x="11358" y="1062"/>
                </a:lnTo>
                <a:lnTo>
                  <a:pt x="11316" y="1022"/>
                </a:lnTo>
                <a:lnTo>
                  <a:pt x="11290" y="994"/>
                </a:lnTo>
                <a:lnTo>
                  <a:pt x="11278" y="984"/>
                </a:lnTo>
                <a:lnTo>
                  <a:pt x="11268" y="976"/>
                </a:lnTo>
                <a:lnTo>
                  <a:pt x="11256" y="968"/>
                </a:lnTo>
                <a:lnTo>
                  <a:pt x="11242" y="962"/>
                </a:lnTo>
                <a:lnTo>
                  <a:pt x="11234" y="960"/>
                </a:lnTo>
                <a:lnTo>
                  <a:pt x="11230" y="960"/>
                </a:lnTo>
                <a:lnTo>
                  <a:pt x="11226" y="962"/>
                </a:lnTo>
                <a:lnTo>
                  <a:pt x="11226" y="964"/>
                </a:lnTo>
                <a:lnTo>
                  <a:pt x="11228" y="972"/>
                </a:lnTo>
                <a:lnTo>
                  <a:pt x="11232" y="982"/>
                </a:lnTo>
                <a:lnTo>
                  <a:pt x="11236" y="992"/>
                </a:lnTo>
                <a:lnTo>
                  <a:pt x="11238" y="996"/>
                </a:lnTo>
                <a:lnTo>
                  <a:pt x="11238" y="998"/>
                </a:lnTo>
                <a:lnTo>
                  <a:pt x="11234" y="996"/>
                </a:lnTo>
                <a:lnTo>
                  <a:pt x="11224" y="988"/>
                </a:lnTo>
                <a:lnTo>
                  <a:pt x="11206" y="976"/>
                </a:lnTo>
                <a:lnTo>
                  <a:pt x="11184" y="964"/>
                </a:lnTo>
                <a:lnTo>
                  <a:pt x="11158" y="954"/>
                </a:lnTo>
                <a:lnTo>
                  <a:pt x="11130" y="944"/>
                </a:lnTo>
                <a:lnTo>
                  <a:pt x="11096" y="934"/>
                </a:lnTo>
                <a:lnTo>
                  <a:pt x="11058" y="926"/>
                </a:lnTo>
                <a:lnTo>
                  <a:pt x="11018" y="920"/>
                </a:lnTo>
                <a:lnTo>
                  <a:pt x="10970" y="916"/>
                </a:lnTo>
                <a:lnTo>
                  <a:pt x="10918" y="910"/>
                </a:lnTo>
                <a:lnTo>
                  <a:pt x="10900" y="908"/>
                </a:lnTo>
                <a:lnTo>
                  <a:pt x="10890" y="904"/>
                </a:lnTo>
                <a:lnTo>
                  <a:pt x="10882" y="900"/>
                </a:lnTo>
                <a:lnTo>
                  <a:pt x="10880" y="898"/>
                </a:lnTo>
                <a:lnTo>
                  <a:pt x="10880" y="894"/>
                </a:lnTo>
                <a:lnTo>
                  <a:pt x="10882" y="890"/>
                </a:lnTo>
                <a:lnTo>
                  <a:pt x="10890" y="884"/>
                </a:lnTo>
                <a:lnTo>
                  <a:pt x="10896" y="878"/>
                </a:lnTo>
                <a:lnTo>
                  <a:pt x="10898" y="874"/>
                </a:lnTo>
                <a:lnTo>
                  <a:pt x="10896" y="872"/>
                </a:lnTo>
                <a:lnTo>
                  <a:pt x="10890" y="870"/>
                </a:lnTo>
                <a:lnTo>
                  <a:pt x="10880" y="870"/>
                </a:lnTo>
                <a:lnTo>
                  <a:pt x="10834" y="866"/>
                </a:lnTo>
                <a:lnTo>
                  <a:pt x="10792" y="864"/>
                </a:lnTo>
                <a:lnTo>
                  <a:pt x="10752" y="864"/>
                </a:lnTo>
                <a:lnTo>
                  <a:pt x="10732" y="866"/>
                </a:lnTo>
                <a:lnTo>
                  <a:pt x="10710" y="868"/>
                </a:lnTo>
                <a:lnTo>
                  <a:pt x="10702" y="870"/>
                </a:lnTo>
                <a:lnTo>
                  <a:pt x="10694" y="870"/>
                </a:lnTo>
                <a:lnTo>
                  <a:pt x="10688" y="870"/>
                </a:lnTo>
                <a:lnTo>
                  <a:pt x="10684" y="866"/>
                </a:lnTo>
                <a:lnTo>
                  <a:pt x="10678" y="860"/>
                </a:lnTo>
                <a:lnTo>
                  <a:pt x="10674" y="854"/>
                </a:lnTo>
                <a:lnTo>
                  <a:pt x="10672" y="848"/>
                </a:lnTo>
                <a:lnTo>
                  <a:pt x="10668" y="842"/>
                </a:lnTo>
                <a:lnTo>
                  <a:pt x="10666" y="842"/>
                </a:lnTo>
                <a:lnTo>
                  <a:pt x="10662" y="842"/>
                </a:lnTo>
                <a:lnTo>
                  <a:pt x="10650" y="848"/>
                </a:lnTo>
                <a:lnTo>
                  <a:pt x="10636" y="852"/>
                </a:lnTo>
                <a:lnTo>
                  <a:pt x="10626" y="854"/>
                </a:lnTo>
                <a:lnTo>
                  <a:pt x="10618" y="852"/>
                </a:lnTo>
                <a:lnTo>
                  <a:pt x="10610" y="848"/>
                </a:lnTo>
                <a:lnTo>
                  <a:pt x="10602" y="842"/>
                </a:lnTo>
                <a:lnTo>
                  <a:pt x="10594" y="838"/>
                </a:lnTo>
                <a:lnTo>
                  <a:pt x="10580" y="838"/>
                </a:lnTo>
                <a:lnTo>
                  <a:pt x="10564" y="840"/>
                </a:lnTo>
                <a:lnTo>
                  <a:pt x="10548" y="844"/>
                </a:lnTo>
                <a:lnTo>
                  <a:pt x="10542" y="850"/>
                </a:lnTo>
                <a:lnTo>
                  <a:pt x="10538" y="856"/>
                </a:lnTo>
                <a:lnTo>
                  <a:pt x="10536" y="864"/>
                </a:lnTo>
                <a:lnTo>
                  <a:pt x="10532" y="872"/>
                </a:lnTo>
                <a:lnTo>
                  <a:pt x="10522" y="878"/>
                </a:lnTo>
                <a:lnTo>
                  <a:pt x="10504" y="886"/>
                </a:lnTo>
                <a:lnTo>
                  <a:pt x="10474" y="892"/>
                </a:lnTo>
                <a:lnTo>
                  <a:pt x="10442" y="896"/>
                </a:lnTo>
                <a:lnTo>
                  <a:pt x="10418" y="896"/>
                </a:lnTo>
                <a:lnTo>
                  <a:pt x="10404" y="896"/>
                </a:lnTo>
                <a:lnTo>
                  <a:pt x="10402" y="894"/>
                </a:lnTo>
                <a:lnTo>
                  <a:pt x="10400" y="892"/>
                </a:lnTo>
                <a:lnTo>
                  <a:pt x="10400" y="888"/>
                </a:lnTo>
                <a:lnTo>
                  <a:pt x="10404" y="886"/>
                </a:lnTo>
                <a:lnTo>
                  <a:pt x="10416" y="876"/>
                </a:lnTo>
                <a:lnTo>
                  <a:pt x="10438" y="866"/>
                </a:lnTo>
                <a:lnTo>
                  <a:pt x="10468" y="852"/>
                </a:lnTo>
                <a:lnTo>
                  <a:pt x="10498" y="838"/>
                </a:lnTo>
                <a:lnTo>
                  <a:pt x="10520" y="828"/>
                </a:lnTo>
                <a:lnTo>
                  <a:pt x="10548" y="808"/>
                </a:lnTo>
                <a:lnTo>
                  <a:pt x="10562" y="800"/>
                </a:lnTo>
                <a:lnTo>
                  <a:pt x="10576" y="792"/>
                </a:lnTo>
                <a:lnTo>
                  <a:pt x="10596" y="784"/>
                </a:lnTo>
                <a:lnTo>
                  <a:pt x="10622" y="776"/>
                </a:lnTo>
                <a:lnTo>
                  <a:pt x="10650" y="766"/>
                </a:lnTo>
                <a:lnTo>
                  <a:pt x="10670" y="754"/>
                </a:lnTo>
                <a:lnTo>
                  <a:pt x="10678" y="748"/>
                </a:lnTo>
                <a:lnTo>
                  <a:pt x="10684" y="740"/>
                </a:lnTo>
                <a:lnTo>
                  <a:pt x="10692" y="728"/>
                </a:lnTo>
                <a:lnTo>
                  <a:pt x="10694" y="714"/>
                </a:lnTo>
                <a:lnTo>
                  <a:pt x="10694" y="700"/>
                </a:lnTo>
                <a:lnTo>
                  <a:pt x="10692" y="688"/>
                </a:lnTo>
                <a:lnTo>
                  <a:pt x="10686" y="678"/>
                </a:lnTo>
                <a:lnTo>
                  <a:pt x="10680" y="670"/>
                </a:lnTo>
                <a:lnTo>
                  <a:pt x="10672" y="664"/>
                </a:lnTo>
                <a:lnTo>
                  <a:pt x="10664" y="660"/>
                </a:lnTo>
                <a:lnTo>
                  <a:pt x="10656" y="658"/>
                </a:lnTo>
                <a:lnTo>
                  <a:pt x="10636" y="652"/>
                </a:lnTo>
                <a:lnTo>
                  <a:pt x="10626" y="646"/>
                </a:lnTo>
                <a:lnTo>
                  <a:pt x="10614" y="638"/>
                </a:lnTo>
                <a:lnTo>
                  <a:pt x="10600" y="630"/>
                </a:lnTo>
                <a:lnTo>
                  <a:pt x="10588" y="624"/>
                </a:lnTo>
                <a:lnTo>
                  <a:pt x="10574" y="624"/>
                </a:lnTo>
                <a:lnTo>
                  <a:pt x="10562" y="624"/>
                </a:lnTo>
                <a:lnTo>
                  <a:pt x="10532" y="626"/>
                </a:lnTo>
                <a:lnTo>
                  <a:pt x="10518" y="626"/>
                </a:lnTo>
                <a:lnTo>
                  <a:pt x="10500" y="624"/>
                </a:lnTo>
                <a:lnTo>
                  <a:pt x="10486" y="622"/>
                </a:lnTo>
                <a:lnTo>
                  <a:pt x="10478" y="622"/>
                </a:lnTo>
                <a:lnTo>
                  <a:pt x="10472" y="624"/>
                </a:lnTo>
                <a:lnTo>
                  <a:pt x="10466" y="628"/>
                </a:lnTo>
                <a:lnTo>
                  <a:pt x="10462" y="632"/>
                </a:lnTo>
                <a:lnTo>
                  <a:pt x="10454" y="636"/>
                </a:lnTo>
                <a:lnTo>
                  <a:pt x="10442" y="640"/>
                </a:lnTo>
                <a:lnTo>
                  <a:pt x="10426" y="642"/>
                </a:lnTo>
                <a:lnTo>
                  <a:pt x="10404" y="644"/>
                </a:lnTo>
                <a:lnTo>
                  <a:pt x="10400" y="644"/>
                </a:lnTo>
                <a:lnTo>
                  <a:pt x="10400" y="642"/>
                </a:lnTo>
                <a:lnTo>
                  <a:pt x="10406" y="636"/>
                </a:lnTo>
                <a:lnTo>
                  <a:pt x="10416" y="628"/>
                </a:lnTo>
                <a:lnTo>
                  <a:pt x="10426" y="620"/>
                </a:lnTo>
                <a:lnTo>
                  <a:pt x="10430" y="616"/>
                </a:lnTo>
                <a:lnTo>
                  <a:pt x="10430" y="612"/>
                </a:lnTo>
                <a:lnTo>
                  <a:pt x="10428" y="608"/>
                </a:lnTo>
                <a:lnTo>
                  <a:pt x="10422" y="606"/>
                </a:lnTo>
                <a:lnTo>
                  <a:pt x="10412" y="604"/>
                </a:lnTo>
                <a:lnTo>
                  <a:pt x="10396" y="602"/>
                </a:lnTo>
                <a:lnTo>
                  <a:pt x="10366" y="600"/>
                </a:lnTo>
                <a:lnTo>
                  <a:pt x="10348" y="598"/>
                </a:lnTo>
                <a:lnTo>
                  <a:pt x="10336" y="594"/>
                </a:lnTo>
                <a:lnTo>
                  <a:pt x="10334" y="592"/>
                </a:lnTo>
                <a:lnTo>
                  <a:pt x="10338" y="588"/>
                </a:lnTo>
                <a:lnTo>
                  <a:pt x="10346" y="584"/>
                </a:lnTo>
                <a:lnTo>
                  <a:pt x="10374" y="578"/>
                </a:lnTo>
                <a:lnTo>
                  <a:pt x="10380" y="576"/>
                </a:lnTo>
                <a:lnTo>
                  <a:pt x="10384" y="572"/>
                </a:lnTo>
                <a:lnTo>
                  <a:pt x="10384" y="570"/>
                </a:lnTo>
                <a:lnTo>
                  <a:pt x="10384" y="566"/>
                </a:lnTo>
                <a:lnTo>
                  <a:pt x="10380" y="562"/>
                </a:lnTo>
                <a:lnTo>
                  <a:pt x="10374" y="558"/>
                </a:lnTo>
                <a:lnTo>
                  <a:pt x="10358" y="552"/>
                </a:lnTo>
                <a:lnTo>
                  <a:pt x="10336" y="548"/>
                </a:lnTo>
                <a:lnTo>
                  <a:pt x="10310" y="546"/>
                </a:lnTo>
                <a:lnTo>
                  <a:pt x="10296" y="548"/>
                </a:lnTo>
                <a:lnTo>
                  <a:pt x="10280" y="550"/>
                </a:lnTo>
                <a:lnTo>
                  <a:pt x="10266" y="554"/>
                </a:lnTo>
                <a:lnTo>
                  <a:pt x="10250" y="560"/>
                </a:lnTo>
                <a:lnTo>
                  <a:pt x="10230" y="570"/>
                </a:lnTo>
                <a:lnTo>
                  <a:pt x="10214" y="578"/>
                </a:lnTo>
                <a:lnTo>
                  <a:pt x="10202" y="586"/>
                </a:lnTo>
                <a:lnTo>
                  <a:pt x="10192" y="594"/>
                </a:lnTo>
                <a:lnTo>
                  <a:pt x="10184" y="602"/>
                </a:lnTo>
                <a:lnTo>
                  <a:pt x="10180" y="608"/>
                </a:lnTo>
                <a:lnTo>
                  <a:pt x="10174" y="618"/>
                </a:lnTo>
                <a:lnTo>
                  <a:pt x="10172" y="626"/>
                </a:lnTo>
                <a:lnTo>
                  <a:pt x="10168" y="634"/>
                </a:lnTo>
                <a:lnTo>
                  <a:pt x="10166" y="636"/>
                </a:lnTo>
                <a:lnTo>
                  <a:pt x="10160" y="638"/>
                </a:lnTo>
                <a:lnTo>
                  <a:pt x="10144" y="640"/>
                </a:lnTo>
                <a:lnTo>
                  <a:pt x="10112" y="640"/>
                </a:lnTo>
                <a:lnTo>
                  <a:pt x="10098" y="642"/>
                </a:lnTo>
                <a:lnTo>
                  <a:pt x="10094" y="644"/>
                </a:lnTo>
                <a:lnTo>
                  <a:pt x="10094" y="646"/>
                </a:lnTo>
                <a:lnTo>
                  <a:pt x="10096" y="648"/>
                </a:lnTo>
                <a:lnTo>
                  <a:pt x="10098" y="652"/>
                </a:lnTo>
                <a:lnTo>
                  <a:pt x="10098" y="654"/>
                </a:lnTo>
                <a:lnTo>
                  <a:pt x="10094" y="658"/>
                </a:lnTo>
                <a:lnTo>
                  <a:pt x="10080" y="664"/>
                </a:lnTo>
                <a:lnTo>
                  <a:pt x="10050" y="670"/>
                </a:lnTo>
                <a:lnTo>
                  <a:pt x="10020" y="676"/>
                </a:lnTo>
                <a:lnTo>
                  <a:pt x="10006" y="676"/>
                </a:lnTo>
                <a:lnTo>
                  <a:pt x="10002" y="676"/>
                </a:lnTo>
                <a:lnTo>
                  <a:pt x="10000" y="674"/>
                </a:lnTo>
                <a:lnTo>
                  <a:pt x="10000" y="670"/>
                </a:lnTo>
                <a:lnTo>
                  <a:pt x="10000" y="666"/>
                </a:lnTo>
                <a:lnTo>
                  <a:pt x="9998" y="664"/>
                </a:lnTo>
                <a:lnTo>
                  <a:pt x="9994" y="662"/>
                </a:lnTo>
                <a:lnTo>
                  <a:pt x="9988" y="660"/>
                </a:lnTo>
                <a:lnTo>
                  <a:pt x="9964" y="660"/>
                </a:lnTo>
                <a:lnTo>
                  <a:pt x="9922" y="664"/>
                </a:lnTo>
                <a:lnTo>
                  <a:pt x="9882" y="670"/>
                </a:lnTo>
                <a:lnTo>
                  <a:pt x="9870" y="674"/>
                </a:lnTo>
                <a:lnTo>
                  <a:pt x="9862" y="678"/>
                </a:lnTo>
                <a:lnTo>
                  <a:pt x="9858" y="680"/>
                </a:lnTo>
                <a:lnTo>
                  <a:pt x="9856" y="684"/>
                </a:lnTo>
                <a:lnTo>
                  <a:pt x="9858" y="690"/>
                </a:lnTo>
                <a:lnTo>
                  <a:pt x="9860" y="692"/>
                </a:lnTo>
                <a:lnTo>
                  <a:pt x="9858" y="696"/>
                </a:lnTo>
                <a:lnTo>
                  <a:pt x="9856" y="698"/>
                </a:lnTo>
                <a:lnTo>
                  <a:pt x="9852" y="700"/>
                </a:lnTo>
                <a:lnTo>
                  <a:pt x="9844" y="704"/>
                </a:lnTo>
                <a:lnTo>
                  <a:pt x="9830" y="706"/>
                </a:lnTo>
                <a:lnTo>
                  <a:pt x="9786" y="710"/>
                </a:lnTo>
                <a:lnTo>
                  <a:pt x="9738" y="716"/>
                </a:lnTo>
                <a:lnTo>
                  <a:pt x="9708" y="720"/>
                </a:lnTo>
                <a:lnTo>
                  <a:pt x="9688" y="726"/>
                </a:lnTo>
                <a:lnTo>
                  <a:pt x="9678" y="732"/>
                </a:lnTo>
                <a:lnTo>
                  <a:pt x="9672" y="738"/>
                </a:lnTo>
                <a:lnTo>
                  <a:pt x="9664" y="742"/>
                </a:lnTo>
                <a:lnTo>
                  <a:pt x="9652" y="746"/>
                </a:lnTo>
                <a:lnTo>
                  <a:pt x="9630" y="748"/>
                </a:lnTo>
                <a:lnTo>
                  <a:pt x="9618" y="750"/>
                </a:lnTo>
                <a:lnTo>
                  <a:pt x="9606" y="752"/>
                </a:lnTo>
                <a:lnTo>
                  <a:pt x="9596" y="756"/>
                </a:lnTo>
                <a:lnTo>
                  <a:pt x="9588" y="760"/>
                </a:lnTo>
                <a:lnTo>
                  <a:pt x="9580" y="766"/>
                </a:lnTo>
                <a:lnTo>
                  <a:pt x="9574" y="772"/>
                </a:lnTo>
                <a:lnTo>
                  <a:pt x="9570" y="778"/>
                </a:lnTo>
                <a:lnTo>
                  <a:pt x="9568" y="784"/>
                </a:lnTo>
                <a:lnTo>
                  <a:pt x="9566" y="790"/>
                </a:lnTo>
                <a:lnTo>
                  <a:pt x="9566" y="796"/>
                </a:lnTo>
                <a:lnTo>
                  <a:pt x="9568" y="802"/>
                </a:lnTo>
                <a:lnTo>
                  <a:pt x="9570" y="806"/>
                </a:lnTo>
                <a:lnTo>
                  <a:pt x="9574" y="810"/>
                </a:lnTo>
                <a:lnTo>
                  <a:pt x="9580" y="814"/>
                </a:lnTo>
                <a:lnTo>
                  <a:pt x="9586" y="818"/>
                </a:lnTo>
                <a:lnTo>
                  <a:pt x="9592" y="818"/>
                </a:lnTo>
                <a:lnTo>
                  <a:pt x="9604" y="820"/>
                </a:lnTo>
                <a:lnTo>
                  <a:pt x="9612" y="824"/>
                </a:lnTo>
                <a:lnTo>
                  <a:pt x="9614" y="828"/>
                </a:lnTo>
                <a:lnTo>
                  <a:pt x="9612" y="832"/>
                </a:lnTo>
                <a:lnTo>
                  <a:pt x="9604" y="838"/>
                </a:lnTo>
                <a:lnTo>
                  <a:pt x="9594" y="842"/>
                </a:lnTo>
                <a:lnTo>
                  <a:pt x="9578" y="848"/>
                </a:lnTo>
                <a:lnTo>
                  <a:pt x="9560" y="852"/>
                </a:lnTo>
                <a:lnTo>
                  <a:pt x="9526" y="858"/>
                </a:lnTo>
                <a:lnTo>
                  <a:pt x="9494" y="860"/>
                </a:lnTo>
                <a:lnTo>
                  <a:pt x="9430" y="862"/>
                </a:lnTo>
                <a:lnTo>
                  <a:pt x="9402" y="862"/>
                </a:lnTo>
                <a:lnTo>
                  <a:pt x="9378" y="866"/>
                </a:lnTo>
                <a:lnTo>
                  <a:pt x="9368" y="868"/>
                </a:lnTo>
                <a:lnTo>
                  <a:pt x="9358" y="870"/>
                </a:lnTo>
                <a:lnTo>
                  <a:pt x="9352" y="876"/>
                </a:lnTo>
                <a:lnTo>
                  <a:pt x="9346" y="882"/>
                </a:lnTo>
                <a:lnTo>
                  <a:pt x="9340" y="892"/>
                </a:lnTo>
                <a:lnTo>
                  <a:pt x="9338" y="894"/>
                </a:lnTo>
                <a:lnTo>
                  <a:pt x="9340" y="898"/>
                </a:lnTo>
                <a:lnTo>
                  <a:pt x="9344" y="900"/>
                </a:lnTo>
                <a:lnTo>
                  <a:pt x="9352" y="902"/>
                </a:lnTo>
                <a:lnTo>
                  <a:pt x="9358" y="906"/>
                </a:lnTo>
                <a:lnTo>
                  <a:pt x="9364" y="910"/>
                </a:lnTo>
                <a:lnTo>
                  <a:pt x="9366" y="914"/>
                </a:lnTo>
                <a:lnTo>
                  <a:pt x="9366" y="918"/>
                </a:lnTo>
                <a:lnTo>
                  <a:pt x="9364" y="924"/>
                </a:lnTo>
                <a:lnTo>
                  <a:pt x="9360" y="930"/>
                </a:lnTo>
                <a:lnTo>
                  <a:pt x="9356" y="938"/>
                </a:lnTo>
                <a:lnTo>
                  <a:pt x="9356" y="944"/>
                </a:lnTo>
                <a:lnTo>
                  <a:pt x="9356" y="948"/>
                </a:lnTo>
                <a:lnTo>
                  <a:pt x="9360" y="952"/>
                </a:lnTo>
                <a:lnTo>
                  <a:pt x="9368" y="956"/>
                </a:lnTo>
                <a:lnTo>
                  <a:pt x="9382" y="958"/>
                </a:lnTo>
                <a:lnTo>
                  <a:pt x="9394" y="960"/>
                </a:lnTo>
                <a:lnTo>
                  <a:pt x="9408" y="962"/>
                </a:lnTo>
                <a:lnTo>
                  <a:pt x="9412" y="966"/>
                </a:lnTo>
                <a:lnTo>
                  <a:pt x="9418" y="968"/>
                </a:lnTo>
                <a:lnTo>
                  <a:pt x="9420" y="974"/>
                </a:lnTo>
                <a:lnTo>
                  <a:pt x="9422" y="978"/>
                </a:lnTo>
                <a:lnTo>
                  <a:pt x="9422" y="984"/>
                </a:lnTo>
                <a:lnTo>
                  <a:pt x="9426" y="988"/>
                </a:lnTo>
                <a:lnTo>
                  <a:pt x="9428" y="992"/>
                </a:lnTo>
                <a:lnTo>
                  <a:pt x="9434" y="994"/>
                </a:lnTo>
                <a:lnTo>
                  <a:pt x="9446" y="996"/>
                </a:lnTo>
                <a:lnTo>
                  <a:pt x="9458" y="996"/>
                </a:lnTo>
                <a:lnTo>
                  <a:pt x="9468" y="998"/>
                </a:lnTo>
                <a:lnTo>
                  <a:pt x="9472" y="1000"/>
                </a:lnTo>
                <a:lnTo>
                  <a:pt x="9474" y="1002"/>
                </a:lnTo>
                <a:lnTo>
                  <a:pt x="9476" y="1006"/>
                </a:lnTo>
                <a:lnTo>
                  <a:pt x="9476" y="1012"/>
                </a:lnTo>
                <a:lnTo>
                  <a:pt x="9474" y="1018"/>
                </a:lnTo>
                <a:lnTo>
                  <a:pt x="9470" y="1028"/>
                </a:lnTo>
                <a:lnTo>
                  <a:pt x="9466" y="1036"/>
                </a:lnTo>
                <a:lnTo>
                  <a:pt x="9466" y="1044"/>
                </a:lnTo>
                <a:lnTo>
                  <a:pt x="9464" y="1050"/>
                </a:lnTo>
                <a:lnTo>
                  <a:pt x="9466" y="1056"/>
                </a:lnTo>
                <a:lnTo>
                  <a:pt x="9470" y="1066"/>
                </a:lnTo>
                <a:lnTo>
                  <a:pt x="9478" y="1074"/>
                </a:lnTo>
                <a:lnTo>
                  <a:pt x="9484" y="1082"/>
                </a:lnTo>
                <a:lnTo>
                  <a:pt x="9486" y="1086"/>
                </a:lnTo>
                <a:lnTo>
                  <a:pt x="9486" y="1090"/>
                </a:lnTo>
                <a:lnTo>
                  <a:pt x="9486" y="1094"/>
                </a:lnTo>
                <a:lnTo>
                  <a:pt x="9484" y="1100"/>
                </a:lnTo>
                <a:lnTo>
                  <a:pt x="9480" y="1106"/>
                </a:lnTo>
                <a:lnTo>
                  <a:pt x="9472" y="1112"/>
                </a:lnTo>
                <a:lnTo>
                  <a:pt x="9458" y="1122"/>
                </a:lnTo>
                <a:lnTo>
                  <a:pt x="9456" y="1122"/>
                </a:lnTo>
                <a:lnTo>
                  <a:pt x="9454" y="1120"/>
                </a:lnTo>
                <a:lnTo>
                  <a:pt x="9454" y="1112"/>
                </a:lnTo>
                <a:lnTo>
                  <a:pt x="9458" y="1098"/>
                </a:lnTo>
                <a:lnTo>
                  <a:pt x="9460" y="1084"/>
                </a:lnTo>
                <a:lnTo>
                  <a:pt x="9460" y="1076"/>
                </a:lnTo>
                <a:lnTo>
                  <a:pt x="9460" y="1070"/>
                </a:lnTo>
                <a:lnTo>
                  <a:pt x="9458" y="1066"/>
                </a:lnTo>
                <a:lnTo>
                  <a:pt x="9454" y="1064"/>
                </a:lnTo>
                <a:lnTo>
                  <a:pt x="9448" y="1062"/>
                </a:lnTo>
                <a:lnTo>
                  <a:pt x="9440" y="1064"/>
                </a:lnTo>
                <a:lnTo>
                  <a:pt x="9432" y="1066"/>
                </a:lnTo>
                <a:lnTo>
                  <a:pt x="9426" y="1068"/>
                </a:lnTo>
                <a:lnTo>
                  <a:pt x="9424" y="1066"/>
                </a:lnTo>
                <a:lnTo>
                  <a:pt x="9424" y="1064"/>
                </a:lnTo>
                <a:lnTo>
                  <a:pt x="9430" y="1054"/>
                </a:lnTo>
                <a:lnTo>
                  <a:pt x="9440" y="1042"/>
                </a:lnTo>
                <a:lnTo>
                  <a:pt x="9448" y="1030"/>
                </a:lnTo>
                <a:lnTo>
                  <a:pt x="9450" y="1024"/>
                </a:lnTo>
                <a:lnTo>
                  <a:pt x="9452" y="1020"/>
                </a:lnTo>
                <a:lnTo>
                  <a:pt x="9450" y="1016"/>
                </a:lnTo>
                <a:lnTo>
                  <a:pt x="9446" y="1012"/>
                </a:lnTo>
                <a:lnTo>
                  <a:pt x="9440" y="1010"/>
                </a:lnTo>
                <a:lnTo>
                  <a:pt x="9428" y="1010"/>
                </a:lnTo>
                <a:lnTo>
                  <a:pt x="9408" y="1008"/>
                </a:lnTo>
                <a:lnTo>
                  <a:pt x="9392" y="1004"/>
                </a:lnTo>
                <a:lnTo>
                  <a:pt x="9380" y="998"/>
                </a:lnTo>
                <a:lnTo>
                  <a:pt x="9372" y="990"/>
                </a:lnTo>
                <a:lnTo>
                  <a:pt x="9362" y="982"/>
                </a:lnTo>
                <a:lnTo>
                  <a:pt x="9348" y="974"/>
                </a:lnTo>
                <a:lnTo>
                  <a:pt x="9330" y="966"/>
                </a:lnTo>
                <a:lnTo>
                  <a:pt x="9304" y="962"/>
                </a:lnTo>
                <a:lnTo>
                  <a:pt x="9288" y="960"/>
                </a:lnTo>
                <a:lnTo>
                  <a:pt x="9274" y="958"/>
                </a:lnTo>
                <a:lnTo>
                  <a:pt x="9262" y="960"/>
                </a:lnTo>
                <a:lnTo>
                  <a:pt x="9254" y="962"/>
                </a:lnTo>
                <a:lnTo>
                  <a:pt x="9246" y="964"/>
                </a:lnTo>
                <a:lnTo>
                  <a:pt x="9240" y="968"/>
                </a:lnTo>
                <a:lnTo>
                  <a:pt x="9234" y="974"/>
                </a:lnTo>
                <a:lnTo>
                  <a:pt x="9230" y="982"/>
                </a:lnTo>
                <a:lnTo>
                  <a:pt x="9228" y="988"/>
                </a:lnTo>
                <a:lnTo>
                  <a:pt x="9226" y="992"/>
                </a:lnTo>
                <a:lnTo>
                  <a:pt x="9222" y="992"/>
                </a:lnTo>
                <a:lnTo>
                  <a:pt x="9218" y="992"/>
                </a:lnTo>
                <a:lnTo>
                  <a:pt x="9204" y="988"/>
                </a:lnTo>
                <a:lnTo>
                  <a:pt x="9190" y="988"/>
                </a:lnTo>
                <a:lnTo>
                  <a:pt x="9180" y="990"/>
                </a:lnTo>
                <a:lnTo>
                  <a:pt x="9172" y="996"/>
                </a:lnTo>
                <a:lnTo>
                  <a:pt x="9170" y="1000"/>
                </a:lnTo>
                <a:lnTo>
                  <a:pt x="9170" y="1004"/>
                </a:lnTo>
                <a:lnTo>
                  <a:pt x="9170" y="1006"/>
                </a:lnTo>
                <a:lnTo>
                  <a:pt x="9172" y="1012"/>
                </a:lnTo>
                <a:lnTo>
                  <a:pt x="9178" y="1016"/>
                </a:lnTo>
                <a:lnTo>
                  <a:pt x="9184" y="1020"/>
                </a:lnTo>
                <a:lnTo>
                  <a:pt x="9202" y="1028"/>
                </a:lnTo>
                <a:lnTo>
                  <a:pt x="9220" y="1034"/>
                </a:lnTo>
                <a:lnTo>
                  <a:pt x="9230" y="1040"/>
                </a:lnTo>
                <a:lnTo>
                  <a:pt x="9232" y="1042"/>
                </a:lnTo>
                <a:lnTo>
                  <a:pt x="9234" y="1044"/>
                </a:lnTo>
                <a:lnTo>
                  <a:pt x="9230" y="1046"/>
                </a:lnTo>
                <a:lnTo>
                  <a:pt x="9220" y="1048"/>
                </a:lnTo>
                <a:lnTo>
                  <a:pt x="9206" y="1048"/>
                </a:lnTo>
                <a:lnTo>
                  <a:pt x="9168" y="1044"/>
                </a:lnTo>
                <a:lnTo>
                  <a:pt x="9160" y="1042"/>
                </a:lnTo>
                <a:lnTo>
                  <a:pt x="9152" y="1040"/>
                </a:lnTo>
                <a:lnTo>
                  <a:pt x="9148" y="1036"/>
                </a:lnTo>
                <a:lnTo>
                  <a:pt x="9146" y="1030"/>
                </a:lnTo>
                <a:lnTo>
                  <a:pt x="9144" y="1024"/>
                </a:lnTo>
                <a:lnTo>
                  <a:pt x="9144" y="1018"/>
                </a:lnTo>
                <a:lnTo>
                  <a:pt x="9148" y="1004"/>
                </a:lnTo>
                <a:lnTo>
                  <a:pt x="9152" y="988"/>
                </a:lnTo>
                <a:lnTo>
                  <a:pt x="9156" y="972"/>
                </a:lnTo>
                <a:lnTo>
                  <a:pt x="9158" y="956"/>
                </a:lnTo>
                <a:lnTo>
                  <a:pt x="9156" y="950"/>
                </a:lnTo>
                <a:lnTo>
                  <a:pt x="9154" y="944"/>
                </a:lnTo>
                <a:lnTo>
                  <a:pt x="9146" y="934"/>
                </a:lnTo>
                <a:lnTo>
                  <a:pt x="9140" y="926"/>
                </a:lnTo>
                <a:lnTo>
                  <a:pt x="9132" y="922"/>
                </a:lnTo>
                <a:lnTo>
                  <a:pt x="9128" y="920"/>
                </a:lnTo>
                <a:lnTo>
                  <a:pt x="9124" y="922"/>
                </a:lnTo>
                <a:lnTo>
                  <a:pt x="9122" y="928"/>
                </a:lnTo>
                <a:lnTo>
                  <a:pt x="9122" y="938"/>
                </a:lnTo>
                <a:lnTo>
                  <a:pt x="9126" y="952"/>
                </a:lnTo>
                <a:lnTo>
                  <a:pt x="9128" y="962"/>
                </a:lnTo>
                <a:lnTo>
                  <a:pt x="9128" y="970"/>
                </a:lnTo>
                <a:lnTo>
                  <a:pt x="9124" y="978"/>
                </a:lnTo>
                <a:lnTo>
                  <a:pt x="9118" y="984"/>
                </a:lnTo>
                <a:lnTo>
                  <a:pt x="9112" y="988"/>
                </a:lnTo>
                <a:lnTo>
                  <a:pt x="9104" y="992"/>
                </a:lnTo>
                <a:lnTo>
                  <a:pt x="9086" y="998"/>
                </a:lnTo>
                <a:lnTo>
                  <a:pt x="9070" y="1004"/>
                </a:lnTo>
                <a:lnTo>
                  <a:pt x="9064" y="1008"/>
                </a:lnTo>
                <a:lnTo>
                  <a:pt x="9060" y="1012"/>
                </a:lnTo>
                <a:lnTo>
                  <a:pt x="9056" y="1018"/>
                </a:lnTo>
                <a:lnTo>
                  <a:pt x="9056" y="1024"/>
                </a:lnTo>
                <a:lnTo>
                  <a:pt x="9060" y="1032"/>
                </a:lnTo>
                <a:lnTo>
                  <a:pt x="9066" y="1042"/>
                </a:lnTo>
                <a:lnTo>
                  <a:pt x="9090" y="1068"/>
                </a:lnTo>
                <a:lnTo>
                  <a:pt x="9096" y="1078"/>
                </a:lnTo>
                <a:lnTo>
                  <a:pt x="9100" y="1086"/>
                </a:lnTo>
                <a:lnTo>
                  <a:pt x="9100" y="1094"/>
                </a:lnTo>
                <a:lnTo>
                  <a:pt x="9098" y="1102"/>
                </a:lnTo>
                <a:lnTo>
                  <a:pt x="9092" y="1112"/>
                </a:lnTo>
                <a:lnTo>
                  <a:pt x="9082" y="1126"/>
                </a:lnTo>
                <a:lnTo>
                  <a:pt x="9072" y="1138"/>
                </a:lnTo>
                <a:lnTo>
                  <a:pt x="9068" y="1148"/>
                </a:lnTo>
                <a:lnTo>
                  <a:pt x="9068" y="1156"/>
                </a:lnTo>
                <a:lnTo>
                  <a:pt x="9070" y="1162"/>
                </a:lnTo>
                <a:lnTo>
                  <a:pt x="9078" y="1172"/>
                </a:lnTo>
                <a:lnTo>
                  <a:pt x="9080" y="1180"/>
                </a:lnTo>
                <a:lnTo>
                  <a:pt x="9082" y="1190"/>
                </a:lnTo>
                <a:lnTo>
                  <a:pt x="9082" y="1196"/>
                </a:lnTo>
                <a:lnTo>
                  <a:pt x="9084" y="1198"/>
                </a:lnTo>
                <a:lnTo>
                  <a:pt x="9088" y="1200"/>
                </a:lnTo>
                <a:lnTo>
                  <a:pt x="9092" y="1202"/>
                </a:lnTo>
                <a:lnTo>
                  <a:pt x="9106" y="1200"/>
                </a:lnTo>
                <a:lnTo>
                  <a:pt x="9122" y="1196"/>
                </a:lnTo>
                <a:lnTo>
                  <a:pt x="9142" y="1192"/>
                </a:lnTo>
                <a:lnTo>
                  <a:pt x="9164" y="1190"/>
                </a:lnTo>
                <a:lnTo>
                  <a:pt x="9176" y="1192"/>
                </a:lnTo>
                <a:lnTo>
                  <a:pt x="9188" y="1194"/>
                </a:lnTo>
                <a:lnTo>
                  <a:pt x="9198" y="1198"/>
                </a:lnTo>
                <a:lnTo>
                  <a:pt x="9210" y="1204"/>
                </a:lnTo>
                <a:lnTo>
                  <a:pt x="9228" y="1216"/>
                </a:lnTo>
                <a:lnTo>
                  <a:pt x="9240" y="1226"/>
                </a:lnTo>
                <a:lnTo>
                  <a:pt x="9246" y="1236"/>
                </a:lnTo>
                <a:lnTo>
                  <a:pt x="9248" y="1242"/>
                </a:lnTo>
                <a:lnTo>
                  <a:pt x="9248" y="1248"/>
                </a:lnTo>
                <a:lnTo>
                  <a:pt x="9246" y="1254"/>
                </a:lnTo>
                <a:lnTo>
                  <a:pt x="9238" y="1264"/>
                </a:lnTo>
                <a:lnTo>
                  <a:pt x="9232" y="1278"/>
                </a:lnTo>
                <a:lnTo>
                  <a:pt x="9224" y="1292"/>
                </a:lnTo>
                <a:lnTo>
                  <a:pt x="9220" y="1296"/>
                </a:lnTo>
                <a:lnTo>
                  <a:pt x="9218" y="1296"/>
                </a:lnTo>
                <a:lnTo>
                  <a:pt x="9218" y="1292"/>
                </a:lnTo>
                <a:lnTo>
                  <a:pt x="9220" y="1280"/>
                </a:lnTo>
                <a:lnTo>
                  <a:pt x="9222" y="1266"/>
                </a:lnTo>
                <a:lnTo>
                  <a:pt x="9222" y="1252"/>
                </a:lnTo>
                <a:lnTo>
                  <a:pt x="9218" y="1238"/>
                </a:lnTo>
                <a:lnTo>
                  <a:pt x="9212" y="1226"/>
                </a:lnTo>
                <a:lnTo>
                  <a:pt x="9206" y="1220"/>
                </a:lnTo>
                <a:lnTo>
                  <a:pt x="9200" y="1216"/>
                </a:lnTo>
                <a:lnTo>
                  <a:pt x="9194" y="1212"/>
                </a:lnTo>
                <a:lnTo>
                  <a:pt x="9186" y="1210"/>
                </a:lnTo>
                <a:lnTo>
                  <a:pt x="9176" y="1210"/>
                </a:lnTo>
                <a:lnTo>
                  <a:pt x="9166" y="1210"/>
                </a:lnTo>
                <a:lnTo>
                  <a:pt x="9154" y="1212"/>
                </a:lnTo>
                <a:lnTo>
                  <a:pt x="9142" y="1216"/>
                </a:lnTo>
                <a:lnTo>
                  <a:pt x="9130" y="1220"/>
                </a:lnTo>
                <a:lnTo>
                  <a:pt x="9122" y="1224"/>
                </a:lnTo>
                <a:lnTo>
                  <a:pt x="9116" y="1230"/>
                </a:lnTo>
                <a:lnTo>
                  <a:pt x="9112" y="1236"/>
                </a:lnTo>
                <a:lnTo>
                  <a:pt x="9110" y="1242"/>
                </a:lnTo>
                <a:lnTo>
                  <a:pt x="9110" y="1248"/>
                </a:lnTo>
                <a:lnTo>
                  <a:pt x="9114" y="1262"/>
                </a:lnTo>
                <a:lnTo>
                  <a:pt x="9118" y="1274"/>
                </a:lnTo>
                <a:lnTo>
                  <a:pt x="9122" y="1286"/>
                </a:lnTo>
                <a:lnTo>
                  <a:pt x="9122" y="1292"/>
                </a:lnTo>
                <a:lnTo>
                  <a:pt x="9120" y="1296"/>
                </a:lnTo>
                <a:lnTo>
                  <a:pt x="9116" y="1302"/>
                </a:lnTo>
                <a:lnTo>
                  <a:pt x="9110" y="1304"/>
                </a:lnTo>
                <a:lnTo>
                  <a:pt x="9098" y="1312"/>
                </a:lnTo>
                <a:lnTo>
                  <a:pt x="9090" y="1320"/>
                </a:lnTo>
                <a:lnTo>
                  <a:pt x="9086" y="1328"/>
                </a:lnTo>
                <a:lnTo>
                  <a:pt x="9084" y="1336"/>
                </a:lnTo>
                <a:lnTo>
                  <a:pt x="9082" y="1344"/>
                </a:lnTo>
                <a:lnTo>
                  <a:pt x="9078" y="1352"/>
                </a:lnTo>
                <a:lnTo>
                  <a:pt x="9068" y="1360"/>
                </a:lnTo>
                <a:lnTo>
                  <a:pt x="9054" y="1368"/>
                </a:lnTo>
                <a:lnTo>
                  <a:pt x="9040" y="1376"/>
                </a:lnTo>
                <a:lnTo>
                  <a:pt x="9032" y="1382"/>
                </a:lnTo>
                <a:lnTo>
                  <a:pt x="9024" y="1396"/>
                </a:lnTo>
                <a:lnTo>
                  <a:pt x="9018" y="1400"/>
                </a:lnTo>
                <a:lnTo>
                  <a:pt x="9006" y="1402"/>
                </a:lnTo>
                <a:lnTo>
                  <a:pt x="8988" y="1400"/>
                </a:lnTo>
                <a:lnTo>
                  <a:pt x="8958" y="1394"/>
                </a:lnTo>
                <a:lnTo>
                  <a:pt x="8932" y="1390"/>
                </a:lnTo>
                <a:lnTo>
                  <a:pt x="8924" y="1386"/>
                </a:lnTo>
                <a:lnTo>
                  <a:pt x="8924" y="1384"/>
                </a:lnTo>
                <a:lnTo>
                  <a:pt x="8928" y="1384"/>
                </a:lnTo>
                <a:lnTo>
                  <a:pt x="8942" y="1380"/>
                </a:lnTo>
                <a:lnTo>
                  <a:pt x="8960" y="1374"/>
                </a:lnTo>
                <a:lnTo>
                  <a:pt x="8982" y="1368"/>
                </a:lnTo>
                <a:lnTo>
                  <a:pt x="8992" y="1362"/>
                </a:lnTo>
                <a:lnTo>
                  <a:pt x="9002" y="1356"/>
                </a:lnTo>
                <a:lnTo>
                  <a:pt x="9010" y="1348"/>
                </a:lnTo>
                <a:lnTo>
                  <a:pt x="9016" y="1338"/>
                </a:lnTo>
                <a:lnTo>
                  <a:pt x="9026" y="1322"/>
                </a:lnTo>
                <a:lnTo>
                  <a:pt x="9034" y="1312"/>
                </a:lnTo>
                <a:lnTo>
                  <a:pt x="9042" y="1306"/>
                </a:lnTo>
                <a:lnTo>
                  <a:pt x="9048" y="1302"/>
                </a:lnTo>
                <a:lnTo>
                  <a:pt x="9054" y="1300"/>
                </a:lnTo>
                <a:lnTo>
                  <a:pt x="9058" y="1294"/>
                </a:lnTo>
                <a:lnTo>
                  <a:pt x="9062" y="1286"/>
                </a:lnTo>
                <a:lnTo>
                  <a:pt x="9066" y="1272"/>
                </a:lnTo>
                <a:lnTo>
                  <a:pt x="9066" y="1256"/>
                </a:lnTo>
                <a:lnTo>
                  <a:pt x="9062" y="1244"/>
                </a:lnTo>
                <a:lnTo>
                  <a:pt x="9056" y="1234"/>
                </a:lnTo>
                <a:lnTo>
                  <a:pt x="9048" y="1224"/>
                </a:lnTo>
                <a:lnTo>
                  <a:pt x="9040" y="1214"/>
                </a:lnTo>
                <a:lnTo>
                  <a:pt x="9034" y="1202"/>
                </a:lnTo>
                <a:lnTo>
                  <a:pt x="9030" y="1186"/>
                </a:lnTo>
                <a:lnTo>
                  <a:pt x="9032" y="1166"/>
                </a:lnTo>
                <a:lnTo>
                  <a:pt x="9038" y="1126"/>
                </a:lnTo>
                <a:lnTo>
                  <a:pt x="9040" y="1110"/>
                </a:lnTo>
                <a:lnTo>
                  <a:pt x="9042" y="1094"/>
                </a:lnTo>
                <a:lnTo>
                  <a:pt x="9040" y="1080"/>
                </a:lnTo>
                <a:lnTo>
                  <a:pt x="9036" y="1068"/>
                </a:lnTo>
                <a:lnTo>
                  <a:pt x="9028" y="1056"/>
                </a:lnTo>
                <a:lnTo>
                  <a:pt x="9014" y="1042"/>
                </a:lnTo>
                <a:lnTo>
                  <a:pt x="9004" y="1032"/>
                </a:lnTo>
                <a:lnTo>
                  <a:pt x="9002" y="1028"/>
                </a:lnTo>
                <a:lnTo>
                  <a:pt x="9002" y="1024"/>
                </a:lnTo>
                <a:lnTo>
                  <a:pt x="9002" y="1020"/>
                </a:lnTo>
                <a:lnTo>
                  <a:pt x="9006" y="1018"/>
                </a:lnTo>
                <a:lnTo>
                  <a:pt x="9014" y="1012"/>
                </a:lnTo>
                <a:lnTo>
                  <a:pt x="9024" y="1004"/>
                </a:lnTo>
                <a:lnTo>
                  <a:pt x="9034" y="994"/>
                </a:lnTo>
                <a:lnTo>
                  <a:pt x="9038" y="988"/>
                </a:lnTo>
                <a:lnTo>
                  <a:pt x="9042" y="982"/>
                </a:lnTo>
                <a:lnTo>
                  <a:pt x="9044" y="974"/>
                </a:lnTo>
                <a:lnTo>
                  <a:pt x="9044" y="964"/>
                </a:lnTo>
                <a:lnTo>
                  <a:pt x="9044" y="952"/>
                </a:lnTo>
                <a:lnTo>
                  <a:pt x="9040" y="944"/>
                </a:lnTo>
                <a:lnTo>
                  <a:pt x="9036" y="936"/>
                </a:lnTo>
                <a:lnTo>
                  <a:pt x="9030" y="932"/>
                </a:lnTo>
                <a:lnTo>
                  <a:pt x="9022" y="928"/>
                </a:lnTo>
                <a:lnTo>
                  <a:pt x="9014" y="924"/>
                </a:lnTo>
                <a:lnTo>
                  <a:pt x="8994" y="922"/>
                </a:lnTo>
                <a:lnTo>
                  <a:pt x="8974" y="922"/>
                </a:lnTo>
                <a:lnTo>
                  <a:pt x="8952" y="922"/>
                </a:lnTo>
                <a:lnTo>
                  <a:pt x="8932" y="924"/>
                </a:lnTo>
                <a:lnTo>
                  <a:pt x="8916" y="922"/>
                </a:lnTo>
                <a:lnTo>
                  <a:pt x="8908" y="920"/>
                </a:lnTo>
                <a:lnTo>
                  <a:pt x="8900" y="922"/>
                </a:lnTo>
                <a:lnTo>
                  <a:pt x="8896" y="926"/>
                </a:lnTo>
                <a:lnTo>
                  <a:pt x="8890" y="932"/>
                </a:lnTo>
                <a:lnTo>
                  <a:pt x="8882" y="946"/>
                </a:lnTo>
                <a:lnTo>
                  <a:pt x="8876" y="966"/>
                </a:lnTo>
                <a:lnTo>
                  <a:pt x="8868" y="986"/>
                </a:lnTo>
                <a:lnTo>
                  <a:pt x="8860" y="1006"/>
                </a:lnTo>
                <a:lnTo>
                  <a:pt x="8854" y="1016"/>
                </a:lnTo>
                <a:lnTo>
                  <a:pt x="8846" y="1024"/>
                </a:lnTo>
                <a:lnTo>
                  <a:pt x="8838" y="1030"/>
                </a:lnTo>
                <a:lnTo>
                  <a:pt x="8826" y="1036"/>
                </a:lnTo>
                <a:lnTo>
                  <a:pt x="8804" y="1048"/>
                </a:lnTo>
                <a:lnTo>
                  <a:pt x="8798" y="1052"/>
                </a:lnTo>
                <a:lnTo>
                  <a:pt x="8794" y="1058"/>
                </a:lnTo>
                <a:lnTo>
                  <a:pt x="8792" y="1062"/>
                </a:lnTo>
                <a:lnTo>
                  <a:pt x="8794" y="1066"/>
                </a:lnTo>
                <a:lnTo>
                  <a:pt x="8800" y="1074"/>
                </a:lnTo>
                <a:lnTo>
                  <a:pt x="8808" y="1082"/>
                </a:lnTo>
                <a:lnTo>
                  <a:pt x="8812" y="1088"/>
                </a:lnTo>
                <a:lnTo>
                  <a:pt x="8814" y="1094"/>
                </a:lnTo>
                <a:lnTo>
                  <a:pt x="8816" y="1102"/>
                </a:lnTo>
                <a:lnTo>
                  <a:pt x="8814" y="1108"/>
                </a:lnTo>
                <a:lnTo>
                  <a:pt x="8812" y="1118"/>
                </a:lnTo>
                <a:lnTo>
                  <a:pt x="8806" y="1128"/>
                </a:lnTo>
                <a:lnTo>
                  <a:pt x="8800" y="1138"/>
                </a:lnTo>
                <a:lnTo>
                  <a:pt x="8798" y="1146"/>
                </a:lnTo>
                <a:lnTo>
                  <a:pt x="8800" y="1154"/>
                </a:lnTo>
                <a:lnTo>
                  <a:pt x="8804" y="1162"/>
                </a:lnTo>
                <a:lnTo>
                  <a:pt x="8812" y="1168"/>
                </a:lnTo>
                <a:lnTo>
                  <a:pt x="8820" y="1174"/>
                </a:lnTo>
                <a:lnTo>
                  <a:pt x="8842" y="1184"/>
                </a:lnTo>
                <a:lnTo>
                  <a:pt x="8862" y="1196"/>
                </a:lnTo>
                <a:lnTo>
                  <a:pt x="8872" y="1200"/>
                </a:lnTo>
                <a:lnTo>
                  <a:pt x="8878" y="1208"/>
                </a:lnTo>
                <a:lnTo>
                  <a:pt x="8884" y="1214"/>
                </a:lnTo>
                <a:lnTo>
                  <a:pt x="8886" y="1220"/>
                </a:lnTo>
                <a:lnTo>
                  <a:pt x="8886" y="1230"/>
                </a:lnTo>
                <a:lnTo>
                  <a:pt x="8880" y="1238"/>
                </a:lnTo>
                <a:lnTo>
                  <a:pt x="8870" y="1254"/>
                </a:lnTo>
                <a:lnTo>
                  <a:pt x="8866" y="1258"/>
                </a:lnTo>
                <a:lnTo>
                  <a:pt x="8862" y="1260"/>
                </a:lnTo>
                <a:lnTo>
                  <a:pt x="8858" y="1260"/>
                </a:lnTo>
                <a:lnTo>
                  <a:pt x="8854" y="1258"/>
                </a:lnTo>
                <a:lnTo>
                  <a:pt x="8844" y="1252"/>
                </a:lnTo>
                <a:lnTo>
                  <a:pt x="8830" y="1240"/>
                </a:lnTo>
                <a:lnTo>
                  <a:pt x="8806" y="1224"/>
                </a:lnTo>
                <a:lnTo>
                  <a:pt x="8772" y="1204"/>
                </a:lnTo>
                <a:lnTo>
                  <a:pt x="8752" y="1194"/>
                </a:lnTo>
                <a:lnTo>
                  <a:pt x="8726" y="1184"/>
                </a:lnTo>
                <a:lnTo>
                  <a:pt x="8698" y="1174"/>
                </a:lnTo>
                <a:lnTo>
                  <a:pt x="8674" y="1166"/>
                </a:lnTo>
                <a:lnTo>
                  <a:pt x="8652" y="1160"/>
                </a:lnTo>
                <a:lnTo>
                  <a:pt x="8630" y="1156"/>
                </a:lnTo>
                <a:lnTo>
                  <a:pt x="8612" y="1152"/>
                </a:lnTo>
                <a:lnTo>
                  <a:pt x="8594" y="1152"/>
                </a:lnTo>
                <a:lnTo>
                  <a:pt x="8580" y="1152"/>
                </a:lnTo>
                <a:lnTo>
                  <a:pt x="8568" y="1152"/>
                </a:lnTo>
                <a:lnTo>
                  <a:pt x="8556" y="1156"/>
                </a:lnTo>
                <a:lnTo>
                  <a:pt x="8548" y="1158"/>
                </a:lnTo>
                <a:lnTo>
                  <a:pt x="8542" y="1162"/>
                </a:lnTo>
                <a:lnTo>
                  <a:pt x="8540" y="1168"/>
                </a:lnTo>
                <a:lnTo>
                  <a:pt x="8538" y="1174"/>
                </a:lnTo>
                <a:lnTo>
                  <a:pt x="8538" y="1180"/>
                </a:lnTo>
                <a:lnTo>
                  <a:pt x="8542" y="1186"/>
                </a:lnTo>
                <a:lnTo>
                  <a:pt x="8548" y="1194"/>
                </a:lnTo>
                <a:lnTo>
                  <a:pt x="8552" y="1198"/>
                </a:lnTo>
                <a:lnTo>
                  <a:pt x="8552" y="1204"/>
                </a:lnTo>
                <a:lnTo>
                  <a:pt x="8552" y="1210"/>
                </a:lnTo>
                <a:lnTo>
                  <a:pt x="8550" y="1216"/>
                </a:lnTo>
                <a:lnTo>
                  <a:pt x="8542" y="1228"/>
                </a:lnTo>
                <a:lnTo>
                  <a:pt x="8530" y="1238"/>
                </a:lnTo>
                <a:lnTo>
                  <a:pt x="8518" y="1244"/>
                </a:lnTo>
                <a:lnTo>
                  <a:pt x="8512" y="1246"/>
                </a:lnTo>
                <a:lnTo>
                  <a:pt x="8506" y="1246"/>
                </a:lnTo>
                <a:lnTo>
                  <a:pt x="8500" y="1244"/>
                </a:lnTo>
                <a:lnTo>
                  <a:pt x="8496" y="1242"/>
                </a:lnTo>
                <a:lnTo>
                  <a:pt x="8494" y="1236"/>
                </a:lnTo>
                <a:lnTo>
                  <a:pt x="8494" y="1230"/>
                </a:lnTo>
                <a:lnTo>
                  <a:pt x="8492" y="1216"/>
                </a:lnTo>
                <a:lnTo>
                  <a:pt x="8490" y="1208"/>
                </a:lnTo>
                <a:lnTo>
                  <a:pt x="8486" y="1206"/>
                </a:lnTo>
                <a:lnTo>
                  <a:pt x="8478" y="1206"/>
                </a:lnTo>
                <a:lnTo>
                  <a:pt x="8470" y="1208"/>
                </a:lnTo>
                <a:lnTo>
                  <a:pt x="8458" y="1214"/>
                </a:lnTo>
                <a:lnTo>
                  <a:pt x="8430" y="1234"/>
                </a:lnTo>
                <a:lnTo>
                  <a:pt x="8416" y="1242"/>
                </a:lnTo>
                <a:lnTo>
                  <a:pt x="8410" y="1242"/>
                </a:lnTo>
                <a:lnTo>
                  <a:pt x="8404" y="1242"/>
                </a:lnTo>
                <a:lnTo>
                  <a:pt x="8394" y="1240"/>
                </a:lnTo>
                <a:lnTo>
                  <a:pt x="8386" y="1236"/>
                </a:lnTo>
                <a:lnTo>
                  <a:pt x="8378" y="1232"/>
                </a:lnTo>
                <a:lnTo>
                  <a:pt x="8366" y="1230"/>
                </a:lnTo>
                <a:lnTo>
                  <a:pt x="8358" y="1232"/>
                </a:lnTo>
                <a:lnTo>
                  <a:pt x="8350" y="1234"/>
                </a:lnTo>
                <a:lnTo>
                  <a:pt x="8330" y="1246"/>
                </a:lnTo>
                <a:lnTo>
                  <a:pt x="8308" y="1256"/>
                </a:lnTo>
                <a:lnTo>
                  <a:pt x="8300" y="1258"/>
                </a:lnTo>
                <a:lnTo>
                  <a:pt x="8294" y="1260"/>
                </a:lnTo>
                <a:lnTo>
                  <a:pt x="8288" y="1260"/>
                </a:lnTo>
                <a:lnTo>
                  <a:pt x="8284" y="1258"/>
                </a:lnTo>
                <a:lnTo>
                  <a:pt x="8280" y="1254"/>
                </a:lnTo>
                <a:lnTo>
                  <a:pt x="8278" y="1250"/>
                </a:lnTo>
                <a:lnTo>
                  <a:pt x="8278" y="1240"/>
                </a:lnTo>
                <a:lnTo>
                  <a:pt x="8280" y="1230"/>
                </a:lnTo>
                <a:lnTo>
                  <a:pt x="8286" y="1220"/>
                </a:lnTo>
                <a:lnTo>
                  <a:pt x="8294" y="1212"/>
                </a:lnTo>
                <a:lnTo>
                  <a:pt x="8300" y="1206"/>
                </a:lnTo>
                <a:lnTo>
                  <a:pt x="8300" y="1204"/>
                </a:lnTo>
                <a:lnTo>
                  <a:pt x="8298" y="1204"/>
                </a:lnTo>
                <a:lnTo>
                  <a:pt x="8290" y="1204"/>
                </a:lnTo>
                <a:lnTo>
                  <a:pt x="8276" y="1206"/>
                </a:lnTo>
                <a:lnTo>
                  <a:pt x="8256" y="1214"/>
                </a:lnTo>
                <a:lnTo>
                  <a:pt x="8230" y="1224"/>
                </a:lnTo>
                <a:lnTo>
                  <a:pt x="8200" y="1236"/>
                </a:lnTo>
                <a:lnTo>
                  <a:pt x="8164" y="1254"/>
                </a:lnTo>
                <a:lnTo>
                  <a:pt x="8130" y="1270"/>
                </a:lnTo>
                <a:lnTo>
                  <a:pt x="8104" y="1278"/>
                </a:lnTo>
                <a:lnTo>
                  <a:pt x="8084" y="1282"/>
                </a:lnTo>
                <a:lnTo>
                  <a:pt x="8068" y="1286"/>
                </a:lnTo>
                <a:lnTo>
                  <a:pt x="8056" y="1288"/>
                </a:lnTo>
                <a:lnTo>
                  <a:pt x="8048" y="1294"/>
                </a:lnTo>
                <a:lnTo>
                  <a:pt x="8040" y="1304"/>
                </a:lnTo>
                <a:lnTo>
                  <a:pt x="8034" y="1322"/>
                </a:lnTo>
                <a:lnTo>
                  <a:pt x="8026" y="1342"/>
                </a:lnTo>
                <a:lnTo>
                  <a:pt x="8020" y="1352"/>
                </a:lnTo>
                <a:lnTo>
                  <a:pt x="8016" y="1356"/>
                </a:lnTo>
                <a:lnTo>
                  <a:pt x="8010" y="1358"/>
                </a:lnTo>
                <a:lnTo>
                  <a:pt x="7996" y="1354"/>
                </a:lnTo>
                <a:lnTo>
                  <a:pt x="7986" y="1356"/>
                </a:lnTo>
                <a:lnTo>
                  <a:pt x="7976" y="1360"/>
                </a:lnTo>
                <a:lnTo>
                  <a:pt x="7966" y="1364"/>
                </a:lnTo>
                <a:lnTo>
                  <a:pt x="7960" y="1364"/>
                </a:lnTo>
                <a:lnTo>
                  <a:pt x="7956" y="1362"/>
                </a:lnTo>
                <a:lnTo>
                  <a:pt x="7954" y="1358"/>
                </a:lnTo>
                <a:lnTo>
                  <a:pt x="7952" y="1352"/>
                </a:lnTo>
                <a:lnTo>
                  <a:pt x="7948" y="1344"/>
                </a:lnTo>
                <a:lnTo>
                  <a:pt x="7942" y="1338"/>
                </a:lnTo>
                <a:lnTo>
                  <a:pt x="7930" y="1330"/>
                </a:lnTo>
                <a:lnTo>
                  <a:pt x="7920" y="1324"/>
                </a:lnTo>
                <a:lnTo>
                  <a:pt x="7918" y="1322"/>
                </a:lnTo>
                <a:lnTo>
                  <a:pt x="7918" y="1318"/>
                </a:lnTo>
                <a:lnTo>
                  <a:pt x="7918" y="1314"/>
                </a:lnTo>
                <a:lnTo>
                  <a:pt x="7920" y="1312"/>
                </a:lnTo>
                <a:lnTo>
                  <a:pt x="7926" y="1304"/>
                </a:lnTo>
                <a:lnTo>
                  <a:pt x="7934" y="1300"/>
                </a:lnTo>
                <a:lnTo>
                  <a:pt x="7946" y="1296"/>
                </a:lnTo>
                <a:lnTo>
                  <a:pt x="7958" y="1292"/>
                </a:lnTo>
                <a:lnTo>
                  <a:pt x="7970" y="1292"/>
                </a:lnTo>
                <a:lnTo>
                  <a:pt x="7976" y="1290"/>
                </a:lnTo>
                <a:lnTo>
                  <a:pt x="7980" y="1288"/>
                </a:lnTo>
                <a:lnTo>
                  <a:pt x="7982" y="1286"/>
                </a:lnTo>
                <a:lnTo>
                  <a:pt x="7984" y="1282"/>
                </a:lnTo>
                <a:lnTo>
                  <a:pt x="7982" y="1274"/>
                </a:lnTo>
                <a:lnTo>
                  <a:pt x="7978" y="1264"/>
                </a:lnTo>
                <a:lnTo>
                  <a:pt x="7968" y="1254"/>
                </a:lnTo>
                <a:lnTo>
                  <a:pt x="7956" y="1246"/>
                </a:lnTo>
                <a:lnTo>
                  <a:pt x="7942" y="1240"/>
                </a:lnTo>
                <a:lnTo>
                  <a:pt x="7934" y="1238"/>
                </a:lnTo>
                <a:lnTo>
                  <a:pt x="7926" y="1238"/>
                </a:lnTo>
                <a:lnTo>
                  <a:pt x="7910" y="1238"/>
                </a:lnTo>
                <a:lnTo>
                  <a:pt x="7892" y="1236"/>
                </a:lnTo>
                <a:lnTo>
                  <a:pt x="7866" y="1230"/>
                </a:lnTo>
                <a:lnTo>
                  <a:pt x="7858" y="1230"/>
                </a:lnTo>
                <a:lnTo>
                  <a:pt x="7856" y="1230"/>
                </a:lnTo>
                <a:lnTo>
                  <a:pt x="7860" y="1236"/>
                </a:lnTo>
                <a:lnTo>
                  <a:pt x="7870" y="1246"/>
                </a:lnTo>
                <a:lnTo>
                  <a:pt x="7876" y="1252"/>
                </a:lnTo>
                <a:lnTo>
                  <a:pt x="7880" y="1258"/>
                </a:lnTo>
                <a:lnTo>
                  <a:pt x="7882" y="1264"/>
                </a:lnTo>
                <a:lnTo>
                  <a:pt x="7884" y="1270"/>
                </a:lnTo>
                <a:lnTo>
                  <a:pt x="7882" y="1284"/>
                </a:lnTo>
                <a:lnTo>
                  <a:pt x="7876" y="1296"/>
                </a:lnTo>
                <a:lnTo>
                  <a:pt x="7872" y="1306"/>
                </a:lnTo>
                <a:lnTo>
                  <a:pt x="7870" y="1318"/>
                </a:lnTo>
                <a:lnTo>
                  <a:pt x="7870" y="1324"/>
                </a:lnTo>
                <a:lnTo>
                  <a:pt x="7874" y="1328"/>
                </a:lnTo>
                <a:lnTo>
                  <a:pt x="7878" y="1334"/>
                </a:lnTo>
                <a:lnTo>
                  <a:pt x="7884" y="1340"/>
                </a:lnTo>
                <a:lnTo>
                  <a:pt x="7896" y="1348"/>
                </a:lnTo>
                <a:lnTo>
                  <a:pt x="7900" y="1352"/>
                </a:lnTo>
                <a:lnTo>
                  <a:pt x="7902" y="1356"/>
                </a:lnTo>
                <a:lnTo>
                  <a:pt x="7902" y="1364"/>
                </a:lnTo>
                <a:lnTo>
                  <a:pt x="7898" y="1372"/>
                </a:lnTo>
                <a:lnTo>
                  <a:pt x="7892" y="1380"/>
                </a:lnTo>
                <a:lnTo>
                  <a:pt x="7888" y="1390"/>
                </a:lnTo>
                <a:lnTo>
                  <a:pt x="7884" y="1400"/>
                </a:lnTo>
                <a:lnTo>
                  <a:pt x="7886" y="1414"/>
                </a:lnTo>
                <a:lnTo>
                  <a:pt x="7886" y="1424"/>
                </a:lnTo>
                <a:lnTo>
                  <a:pt x="7884" y="1422"/>
                </a:lnTo>
                <a:lnTo>
                  <a:pt x="7876" y="1414"/>
                </a:lnTo>
                <a:lnTo>
                  <a:pt x="7864" y="1402"/>
                </a:lnTo>
                <a:lnTo>
                  <a:pt x="7850" y="1390"/>
                </a:lnTo>
                <a:lnTo>
                  <a:pt x="7842" y="1386"/>
                </a:lnTo>
                <a:lnTo>
                  <a:pt x="7832" y="1382"/>
                </a:lnTo>
                <a:lnTo>
                  <a:pt x="7822" y="1382"/>
                </a:lnTo>
                <a:lnTo>
                  <a:pt x="7810" y="1382"/>
                </a:lnTo>
                <a:lnTo>
                  <a:pt x="7798" y="1386"/>
                </a:lnTo>
                <a:lnTo>
                  <a:pt x="7786" y="1394"/>
                </a:lnTo>
                <a:lnTo>
                  <a:pt x="7762" y="1410"/>
                </a:lnTo>
                <a:lnTo>
                  <a:pt x="7740" y="1422"/>
                </a:lnTo>
                <a:lnTo>
                  <a:pt x="7724" y="1432"/>
                </a:lnTo>
                <a:lnTo>
                  <a:pt x="7712" y="1440"/>
                </a:lnTo>
                <a:lnTo>
                  <a:pt x="7706" y="1448"/>
                </a:lnTo>
                <a:lnTo>
                  <a:pt x="7706" y="1452"/>
                </a:lnTo>
                <a:lnTo>
                  <a:pt x="7706" y="1456"/>
                </a:lnTo>
                <a:lnTo>
                  <a:pt x="7712" y="1468"/>
                </a:lnTo>
                <a:lnTo>
                  <a:pt x="7724" y="1482"/>
                </a:lnTo>
                <a:lnTo>
                  <a:pt x="7736" y="1498"/>
                </a:lnTo>
                <a:lnTo>
                  <a:pt x="7738" y="1504"/>
                </a:lnTo>
                <a:lnTo>
                  <a:pt x="7740" y="1508"/>
                </a:lnTo>
                <a:lnTo>
                  <a:pt x="7738" y="1512"/>
                </a:lnTo>
                <a:lnTo>
                  <a:pt x="7736" y="1516"/>
                </a:lnTo>
                <a:lnTo>
                  <a:pt x="7732" y="1518"/>
                </a:lnTo>
                <a:lnTo>
                  <a:pt x="7726" y="1520"/>
                </a:lnTo>
                <a:lnTo>
                  <a:pt x="7710" y="1520"/>
                </a:lnTo>
                <a:lnTo>
                  <a:pt x="7690" y="1516"/>
                </a:lnTo>
                <a:lnTo>
                  <a:pt x="7668" y="1508"/>
                </a:lnTo>
                <a:lnTo>
                  <a:pt x="7642" y="1496"/>
                </a:lnTo>
                <a:lnTo>
                  <a:pt x="7618" y="1486"/>
                </a:lnTo>
                <a:lnTo>
                  <a:pt x="7600" y="1482"/>
                </a:lnTo>
                <a:lnTo>
                  <a:pt x="7586" y="1480"/>
                </a:lnTo>
                <a:lnTo>
                  <a:pt x="7576" y="1482"/>
                </a:lnTo>
                <a:lnTo>
                  <a:pt x="7574" y="1484"/>
                </a:lnTo>
                <a:lnTo>
                  <a:pt x="7572" y="1486"/>
                </a:lnTo>
                <a:lnTo>
                  <a:pt x="7572" y="1494"/>
                </a:lnTo>
                <a:lnTo>
                  <a:pt x="7576" y="1504"/>
                </a:lnTo>
                <a:lnTo>
                  <a:pt x="7584" y="1514"/>
                </a:lnTo>
                <a:lnTo>
                  <a:pt x="7596" y="1524"/>
                </a:lnTo>
                <a:lnTo>
                  <a:pt x="7610" y="1530"/>
                </a:lnTo>
                <a:lnTo>
                  <a:pt x="7632" y="1540"/>
                </a:lnTo>
                <a:lnTo>
                  <a:pt x="7638" y="1544"/>
                </a:lnTo>
                <a:lnTo>
                  <a:pt x="7640" y="1546"/>
                </a:lnTo>
                <a:lnTo>
                  <a:pt x="7640" y="1548"/>
                </a:lnTo>
                <a:lnTo>
                  <a:pt x="7636" y="1554"/>
                </a:lnTo>
                <a:lnTo>
                  <a:pt x="7624" y="1562"/>
                </a:lnTo>
                <a:lnTo>
                  <a:pt x="7610" y="1568"/>
                </a:lnTo>
                <a:lnTo>
                  <a:pt x="7604" y="1570"/>
                </a:lnTo>
                <a:lnTo>
                  <a:pt x="7600" y="1568"/>
                </a:lnTo>
                <a:lnTo>
                  <a:pt x="7592" y="1564"/>
                </a:lnTo>
                <a:lnTo>
                  <a:pt x="7586" y="1558"/>
                </a:lnTo>
                <a:lnTo>
                  <a:pt x="7580" y="1550"/>
                </a:lnTo>
                <a:lnTo>
                  <a:pt x="7570" y="1540"/>
                </a:lnTo>
                <a:lnTo>
                  <a:pt x="7560" y="1532"/>
                </a:lnTo>
                <a:lnTo>
                  <a:pt x="7552" y="1530"/>
                </a:lnTo>
                <a:lnTo>
                  <a:pt x="7544" y="1528"/>
                </a:lnTo>
                <a:lnTo>
                  <a:pt x="7528" y="1524"/>
                </a:lnTo>
                <a:lnTo>
                  <a:pt x="7520" y="1518"/>
                </a:lnTo>
                <a:lnTo>
                  <a:pt x="7516" y="1512"/>
                </a:lnTo>
                <a:lnTo>
                  <a:pt x="7516" y="1506"/>
                </a:lnTo>
                <a:lnTo>
                  <a:pt x="7516" y="1498"/>
                </a:lnTo>
                <a:lnTo>
                  <a:pt x="7514" y="1490"/>
                </a:lnTo>
                <a:lnTo>
                  <a:pt x="7512" y="1482"/>
                </a:lnTo>
                <a:lnTo>
                  <a:pt x="7504" y="1474"/>
                </a:lnTo>
                <a:lnTo>
                  <a:pt x="7498" y="1468"/>
                </a:lnTo>
                <a:lnTo>
                  <a:pt x="7496" y="1464"/>
                </a:lnTo>
                <a:lnTo>
                  <a:pt x="7496" y="1460"/>
                </a:lnTo>
                <a:lnTo>
                  <a:pt x="7496" y="1458"/>
                </a:lnTo>
                <a:lnTo>
                  <a:pt x="7500" y="1452"/>
                </a:lnTo>
                <a:lnTo>
                  <a:pt x="7506" y="1446"/>
                </a:lnTo>
                <a:lnTo>
                  <a:pt x="7512" y="1438"/>
                </a:lnTo>
                <a:lnTo>
                  <a:pt x="7514" y="1432"/>
                </a:lnTo>
                <a:lnTo>
                  <a:pt x="7512" y="1428"/>
                </a:lnTo>
                <a:lnTo>
                  <a:pt x="7510" y="1424"/>
                </a:lnTo>
                <a:lnTo>
                  <a:pt x="7506" y="1418"/>
                </a:lnTo>
                <a:lnTo>
                  <a:pt x="7500" y="1412"/>
                </a:lnTo>
                <a:lnTo>
                  <a:pt x="7484" y="1402"/>
                </a:lnTo>
                <a:lnTo>
                  <a:pt x="7470" y="1394"/>
                </a:lnTo>
                <a:lnTo>
                  <a:pt x="7442" y="1378"/>
                </a:lnTo>
                <a:lnTo>
                  <a:pt x="7432" y="1370"/>
                </a:lnTo>
                <a:lnTo>
                  <a:pt x="7422" y="1364"/>
                </a:lnTo>
                <a:lnTo>
                  <a:pt x="7416" y="1354"/>
                </a:lnTo>
                <a:lnTo>
                  <a:pt x="7412" y="1344"/>
                </a:lnTo>
                <a:lnTo>
                  <a:pt x="7410" y="1336"/>
                </a:lnTo>
                <a:lnTo>
                  <a:pt x="7410" y="1334"/>
                </a:lnTo>
                <a:lnTo>
                  <a:pt x="7420" y="1344"/>
                </a:lnTo>
                <a:lnTo>
                  <a:pt x="7430" y="1352"/>
                </a:lnTo>
                <a:lnTo>
                  <a:pt x="7446" y="1362"/>
                </a:lnTo>
                <a:lnTo>
                  <a:pt x="7466" y="1370"/>
                </a:lnTo>
                <a:lnTo>
                  <a:pt x="7492" y="1376"/>
                </a:lnTo>
                <a:lnTo>
                  <a:pt x="7520" y="1382"/>
                </a:lnTo>
                <a:lnTo>
                  <a:pt x="7548" y="1390"/>
                </a:lnTo>
                <a:lnTo>
                  <a:pt x="7606" y="1408"/>
                </a:lnTo>
                <a:lnTo>
                  <a:pt x="7632" y="1414"/>
                </a:lnTo>
                <a:lnTo>
                  <a:pt x="7646" y="1416"/>
                </a:lnTo>
                <a:lnTo>
                  <a:pt x="7660" y="1416"/>
                </a:lnTo>
                <a:lnTo>
                  <a:pt x="7674" y="1416"/>
                </a:lnTo>
                <a:lnTo>
                  <a:pt x="7686" y="1414"/>
                </a:lnTo>
                <a:lnTo>
                  <a:pt x="7700" y="1408"/>
                </a:lnTo>
                <a:lnTo>
                  <a:pt x="7714" y="1402"/>
                </a:lnTo>
                <a:lnTo>
                  <a:pt x="7738" y="1388"/>
                </a:lnTo>
                <a:lnTo>
                  <a:pt x="7756" y="1374"/>
                </a:lnTo>
                <a:lnTo>
                  <a:pt x="7770" y="1360"/>
                </a:lnTo>
                <a:lnTo>
                  <a:pt x="7774" y="1354"/>
                </a:lnTo>
                <a:lnTo>
                  <a:pt x="7776" y="1346"/>
                </a:lnTo>
                <a:lnTo>
                  <a:pt x="7778" y="1340"/>
                </a:lnTo>
                <a:lnTo>
                  <a:pt x="7778" y="1334"/>
                </a:lnTo>
                <a:lnTo>
                  <a:pt x="7774" y="1326"/>
                </a:lnTo>
                <a:lnTo>
                  <a:pt x="7770" y="1320"/>
                </a:lnTo>
                <a:lnTo>
                  <a:pt x="7764" y="1312"/>
                </a:lnTo>
                <a:lnTo>
                  <a:pt x="7756" y="1304"/>
                </a:lnTo>
                <a:lnTo>
                  <a:pt x="7734" y="1288"/>
                </a:lnTo>
                <a:lnTo>
                  <a:pt x="7694" y="1264"/>
                </a:lnTo>
                <a:lnTo>
                  <a:pt x="7666" y="1252"/>
                </a:lnTo>
                <a:lnTo>
                  <a:pt x="7638" y="1238"/>
                </a:lnTo>
                <a:lnTo>
                  <a:pt x="7594" y="1212"/>
                </a:lnTo>
                <a:lnTo>
                  <a:pt x="7570" y="1198"/>
                </a:lnTo>
                <a:lnTo>
                  <a:pt x="7552" y="1190"/>
                </a:lnTo>
                <a:lnTo>
                  <a:pt x="7538" y="1188"/>
                </a:lnTo>
                <a:lnTo>
                  <a:pt x="7528" y="1188"/>
                </a:lnTo>
                <a:lnTo>
                  <a:pt x="7518" y="1190"/>
                </a:lnTo>
                <a:lnTo>
                  <a:pt x="7508" y="1190"/>
                </a:lnTo>
                <a:lnTo>
                  <a:pt x="7492" y="1188"/>
                </a:lnTo>
                <a:lnTo>
                  <a:pt x="7472" y="1182"/>
                </a:lnTo>
                <a:lnTo>
                  <a:pt x="7452" y="1176"/>
                </a:lnTo>
                <a:lnTo>
                  <a:pt x="7442" y="1170"/>
                </a:lnTo>
                <a:lnTo>
                  <a:pt x="7440" y="1166"/>
                </a:lnTo>
                <a:lnTo>
                  <a:pt x="7440" y="1164"/>
                </a:lnTo>
                <a:lnTo>
                  <a:pt x="7442" y="1160"/>
                </a:lnTo>
                <a:lnTo>
                  <a:pt x="7442" y="1156"/>
                </a:lnTo>
                <a:lnTo>
                  <a:pt x="7436" y="1152"/>
                </a:lnTo>
                <a:lnTo>
                  <a:pt x="7424" y="1146"/>
                </a:lnTo>
                <a:lnTo>
                  <a:pt x="7410" y="1140"/>
                </a:lnTo>
                <a:lnTo>
                  <a:pt x="7402" y="1140"/>
                </a:lnTo>
                <a:lnTo>
                  <a:pt x="7398" y="1144"/>
                </a:lnTo>
                <a:lnTo>
                  <a:pt x="7394" y="1148"/>
                </a:lnTo>
                <a:lnTo>
                  <a:pt x="7390" y="1152"/>
                </a:lnTo>
                <a:lnTo>
                  <a:pt x="7384" y="1156"/>
                </a:lnTo>
                <a:lnTo>
                  <a:pt x="7370" y="1156"/>
                </a:lnTo>
                <a:lnTo>
                  <a:pt x="7350" y="1150"/>
                </a:lnTo>
                <a:lnTo>
                  <a:pt x="7342" y="1150"/>
                </a:lnTo>
                <a:lnTo>
                  <a:pt x="7336" y="1150"/>
                </a:lnTo>
                <a:lnTo>
                  <a:pt x="7332" y="1148"/>
                </a:lnTo>
                <a:lnTo>
                  <a:pt x="7328" y="1146"/>
                </a:lnTo>
                <a:lnTo>
                  <a:pt x="7326" y="1144"/>
                </a:lnTo>
                <a:lnTo>
                  <a:pt x="7322" y="1148"/>
                </a:lnTo>
                <a:lnTo>
                  <a:pt x="7320" y="1152"/>
                </a:lnTo>
                <a:lnTo>
                  <a:pt x="7314" y="1154"/>
                </a:lnTo>
                <a:lnTo>
                  <a:pt x="7304" y="1156"/>
                </a:lnTo>
                <a:lnTo>
                  <a:pt x="7302" y="1154"/>
                </a:lnTo>
                <a:lnTo>
                  <a:pt x="7304" y="1152"/>
                </a:lnTo>
                <a:lnTo>
                  <a:pt x="7306" y="1148"/>
                </a:lnTo>
                <a:lnTo>
                  <a:pt x="7306" y="1142"/>
                </a:lnTo>
                <a:lnTo>
                  <a:pt x="7304" y="1140"/>
                </a:lnTo>
                <a:lnTo>
                  <a:pt x="7302" y="1138"/>
                </a:lnTo>
                <a:lnTo>
                  <a:pt x="7298" y="1136"/>
                </a:lnTo>
                <a:lnTo>
                  <a:pt x="7292" y="1134"/>
                </a:lnTo>
                <a:lnTo>
                  <a:pt x="7282" y="1134"/>
                </a:lnTo>
                <a:lnTo>
                  <a:pt x="7276" y="1130"/>
                </a:lnTo>
                <a:lnTo>
                  <a:pt x="7270" y="1128"/>
                </a:lnTo>
                <a:lnTo>
                  <a:pt x="7264" y="1128"/>
                </a:lnTo>
                <a:lnTo>
                  <a:pt x="7260" y="1126"/>
                </a:lnTo>
                <a:lnTo>
                  <a:pt x="7264" y="1124"/>
                </a:lnTo>
                <a:lnTo>
                  <a:pt x="7276" y="1124"/>
                </a:lnTo>
                <a:lnTo>
                  <a:pt x="7298" y="1128"/>
                </a:lnTo>
                <a:lnTo>
                  <a:pt x="7308" y="1130"/>
                </a:lnTo>
                <a:lnTo>
                  <a:pt x="7318" y="1130"/>
                </a:lnTo>
                <a:lnTo>
                  <a:pt x="7324" y="1128"/>
                </a:lnTo>
                <a:lnTo>
                  <a:pt x="7330" y="1124"/>
                </a:lnTo>
                <a:lnTo>
                  <a:pt x="7338" y="1118"/>
                </a:lnTo>
                <a:lnTo>
                  <a:pt x="7342" y="1116"/>
                </a:lnTo>
                <a:lnTo>
                  <a:pt x="7348" y="1116"/>
                </a:lnTo>
                <a:lnTo>
                  <a:pt x="7352" y="1116"/>
                </a:lnTo>
                <a:lnTo>
                  <a:pt x="7356" y="1116"/>
                </a:lnTo>
                <a:lnTo>
                  <a:pt x="7358" y="1114"/>
                </a:lnTo>
                <a:lnTo>
                  <a:pt x="7360" y="1110"/>
                </a:lnTo>
                <a:lnTo>
                  <a:pt x="7360" y="1108"/>
                </a:lnTo>
                <a:lnTo>
                  <a:pt x="7358" y="1106"/>
                </a:lnTo>
                <a:lnTo>
                  <a:pt x="7356" y="1104"/>
                </a:lnTo>
                <a:lnTo>
                  <a:pt x="7352" y="1104"/>
                </a:lnTo>
                <a:lnTo>
                  <a:pt x="7346" y="1102"/>
                </a:lnTo>
                <a:lnTo>
                  <a:pt x="7342" y="1100"/>
                </a:lnTo>
                <a:lnTo>
                  <a:pt x="7340" y="1096"/>
                </a:lnTo>
                <a:lnTo>
                  <a:pt x="7336" y="1094"/>
                </a:lnTo>
                <a:lnTo>
                  <a:pt x="7332" y="1094"/>
                </a:lnTo>
                <a:lnTo>
                  <a:pt x="7328" y="1092"/>
                </a:lnTo>
                <a:lnTo>
                  <a:pt x="7326" y="1088"/>
                </a:lnTo>
                <a:lnTo>
                  <a:pt x="7320" y="1084"/>
                </a:lnTo>
                <a:lnTo>
                  <a:pt x="7318" y="1084"/>
                </a:lnTo>
                <a:lnTo>
                  <a:pt x="7314" y="1084"/>
                </a:lnTo>
                <a:lnTo>
                  <a:pt x="7308" y="1086"/>
                </a:lnTo>
                <a:lnTo>
                  <a:pt x="7308" y="1084"/>
                </a:lnTo>
                <a:lnTo>
                  <a:pt x="7306" y="1082"/>
                </a:lnTo>
                <a:lnTo>
                  <a:pt x="7298" y="1084"/>
                </a:lnTo>
                <a:lnTo>
                  <a:pt x="7290" y="1084"/>
                </a:lnTo>
                <a:lnTo>
                  <a:pt x="7290" y="1082"/>
                </a:lnTo>
                <a:lnTo>
                  <a:pt x="7290" y="1080"/>
                </a:lnTo>
                <a:lnTo>
                  <a:pt x="7290" y="1078"/>
                </a:lnTo>
                <a:lnTo>
                  <a:pt x="7286" y="1074"/>
                </a:lnTo>
                <a:lnTo>
                  <a:pt x="7280" y="1072"/>
                </a:lnTo>
                <a:lnTo>
                  <a:pt x="7274" y="1072"/>
                </a:lnTo>
                <a:lnTo>
                  <a:pt x="7268" y="1072"/>
                </a:lnTo>
                <a:lnTo>
                  <a:pt x="7262" y="1074"/>
                </a:lnTo>
                <a:lnTo>
                  <a:pt x="7258" y="1078"/>
                </a:lnTo>
                <a:lnTo>
                  <a:pt x="7256" y="1082"/>
                </a:lnTo>
                <a:lnTo>
                  <a:pt x="7254" y="1088"/>
                </a:lnTo>
                <a:lnTo>
                  <a:pt x="7254" y="1098"/>
                </a:lnTo>
                <a:lnTo>
                  <a:pt x="7256" y="1104"/>
                </a:lnTo>
                <a:lnTo>
                  <a:pt x="7254" y="1102"/>
                </a:lnTo>
                <a:lnTo>
                  <a:pt x="7248" y="1100"/>
                </a:lnTo>
                <a:lnTo>
                  <a:pt x="7246" y="1100"/>
                </a:lnTo>
                <a:lnTo>
                  <a:pt x="7242" y="1100"/>
                </a:lnTo>
                <a:lnTo>
                  <a:pt x="7236" y="1102"/>
                </a:lnTo>
                <a:lnTo>
                  <a:pt x="7232" y="1100"/>
                </a:lnTo>
                <a:lnTo>
                  <a:pt x="7232" y="1098"/>
                </a:lnTo>
                <a:lnTo>
                  <a:pt x="7238" y="1094"/>
                </a:lnTo>
                <a:lnTo>
                  <a:pt x="7244" y="1090"/>
                </a:lnTo>
                <a:lnTo>
                  <a:pt x="7248" y="1086"/>
                </a:lnTo>
                <a:lnTo>
                  <a:pt x="7250" y="1084"/>
                </a:lnTo>
                <a:lnTo>
                  <a:pt x="7246" y="1082"/>
                </a:lnTo>
                <a:lnTo>
                  <a:pt x="7240" y="1084"/>
                </a:lnTo>
                <a:lnTo>
                  <a:pt x="7238" y="1082"/>
                </a:lnTo>
                <a:lnTo>
                  <a:pt x="7240" y="1078"/>
                </a:lnTo>
                <a:lnTo>
                  <a:pt x="7242" y="1076"/>
                </a:lnTo>
                <a:lnTo>
                  <a:pt x="7250" y="1074"/>
                </a:lnTo>
                <a:lnTo>
                  <a:pt x="7256" y="1070"/>
                </a:lnTo>
                <a:lnTo>
                  <a:pt x="7258" y="1068"/>
                </a:lnTo>
                <a:lnTo>
                  <a:pt x="7258" y="1066"/>
                </a:lnTo>
                <a:lnTo>
                  <a:pt x="7258" y="1064"/>
                </a:lnTo>
                <a:lnTo>
                  <a:pt x="7256" y="1062"/>
                </a:lnTo>
                <a:lnTo>
                  <a:pt x="7250" y="1064"/>
                </a:lnTo>
                <a:lnTo>
                  <a:pt x="7246" y="1064"/>
                </a:lnTo>
                <a:lnTo>
                  <a:pt x="7246" y="1062"/>
                </a:lnTo>
                <a:lnTo>
                  <a:pt x="7244" y="1060"/>
                </a:lnTo>
                <a:lnTo>
                  <a:pt x="7244" y="1058"/>
                </a:lnTo>
                <a:lnTo>
                  <a:pt x="7244" y="1056"/>
                </a:lnTo>
                <a:lnTo>
                  <a:pt x="7238" y="1058"/>
                </a:lnTo>
                <a:lnTo>
                  <a:pt x="7232" y="1058"/>
                </a:lnTo>
                <a:lnTo>
                  <a:pt x="7230" y="1058"/>
                </a:lnTo>
                <a:lnTo>
                  <a:pt x="7226" y="1056"/>
                </a:lnTo>
                <a:lnTo>
                  <a:pt x="7222" y="1054"/>
                </a:lnTo>
                <a:lnTo>
                  <a:pt x="7220" y="1054"/>
                </a:lnTo>
                <a:lnTo>
                  <a:pt x="7218" y="1058"/>
                </a:lnTo>
                <a:lnTo>
                  <a:pt x="7216" y="1062"/>
                </a:lnTo>
                <a:lnTo>
                  <a:pt x="7214" y="1062"/>
                </a:lnTo>
                <a:lnTo>
                  <a:pt x="7212" y="1062"/>
                </a:lnTo>
                <a:lnTo>
                  <a:pt x="7208" y="1060"/>
                </a:lnTo>
                <a:lnTo>
                  <a:pt x="7206" y="1060"/>
                </a:lnTo>
                <a:lnTo>
                  <a:pt x="7202" y="1064"/>
                </a:lnTo>
                <a:lnTo>
                  <a:pt x="7202" y="1066"/>
                </a:lnTo>
                <a:lnTo>
                  <a:pt x="7202" y="1068"/>
                </a:lnTo>
                <a:lnTo>
                  <a:pt x="7204" y="1070"/>
                </a:lnTo>
                <a:lnTo>
                  <a:pt x="7208" y="1070"/>
                </a:lnTo>
                <a:lnTo>
                  <a:pt x="7214" y="1072"/>
                </a:lnTo>
                <a:lnTo>
                  <a:pt x="7212" y="1074"/>
                </a:lnTo>
                <a:lnTo>
                  <a:pt x="7208" y="1076"/>
                </a:lnTo>
                <a:lnTo>
                  <a:pt x="7208" y="1080"/>
                </a:lnTo>
                <a:lnTo>
                  <a:pt x="7204" y="1082"/>
                </a:lnTo>
                <a:lnTo>
                  <a:pt x="7200" y="1082"/>
                </a:lnTo>
                <a:lnTo>
                  <a:pt x="7200" y="1086"/>
                </a:lnTo>
                <a:lnTo>
                  <a:pt x="7198" y="1088"/>
                </a:lnTo>
                <a:lnTo>
                  <a:pt x="7196" y="1090"/>
                </a:lnTo>
                <a:lnTo>
                  <a:pt x="7194" y="1092"/>
                </a:lnTo>
                <a:lnTo>
                  <a:pt x="7194" y="1096"/>
                </a:lnTo>
                <a:lnTo>
                  <a:pt x="7196" y="1100"/>
                </a:lnTo>
                <a:lnTo>
                  <a:pt x="7194" y="1102"/>
                </a:lnTo>
                <a:lnTo>
                  <a:pt x="7190" y="1102"/>
                </a:lnTo>
                <a:lnTo>
                  <a:pt x="7180" y="1106"/>
                </a:lnTo>
                <a:lnTo>
                  <a:pt x="7176" y="1108"/>
                </a:lnTo>
                <a:lnTo>
                  <a:pt x="7176" y="1102"/>
                </a:lnTo>
                <a:lnTo>
                  <a:pt x="7180" y="1094"/>
                </a:lnTo>
                <a:lnTo>
                  <a:pt x="7180" y="1088"/>
                </a:lnTo>
                <a:lnTo>
                  <a:pt x="7180" y="1084"/>
                </a:lnTo>
                <a:lnTo>
                  <a:pt x="7182" y="1078"/>
                </a:lnTo>
                <a:lnTo>
                  <a:pt x="7184" y="1070"/>
                </a:lnTo>
                <a:lnTo>
                  <a:pt x="7184" y="1068"/>
                </a:lnTo>
                <a:lnTo>
                  <a:pt x="7182" y="1066"/>
                </a:lnTo>
                <a:lnTo>
                  <a:pt x="7178" y="1066"/>
                </a:lnTo>
                <a:lnTo>
                  <a:pt x="7174" y="1070"/>
                </a:lnTo>
                <a:lnTo>
                  <a:pt x="7164" y="1078"/>
                </a:lnTo>
                <a:lnTo>
                  <a:pt x="7140" y="1102"/>
                </a:lnTo>
                <a:lnTo>
                  <a:pt x="7134" y="1108"/>
                </a:lnTo>
                <a:lnTo>
                  <a:pt x="7134" y="1112"/>
                </a:lnTo>
                <a:lnTo>
                  <a:pt x="7134" y="1116"/>
                </a:lnTo>
                <a:lnTo>
                  <a:pt x="7130" y="1122"/>
                </a:lnTo>
                <a:lnTo>
                  <a:pt x="7124" y="1126"/>
                </a:lnTo>
                <a:lnTo>
                  <a:pt x="7122" y="1128"/>
                </a:lnTo>
                <a:lnTo>
                  <a:pt x="7118" y="1126"/>
                </a:lnTo>
                <a:lnTo>
                  <a:pt x="7116" y="1128"/>
                </a:lnTo>
                <a:lnTo>
                  <a:pt x="7112" y="1130"/>
                </a:lnTo>
                <a:lnTo>
                  <a:pt x="7112" y="1128"/>
                </a:lnTo>
                <a:lnTo>
                  <a:pt x="7112" y="1126"/>
                </a:lnTo>
                <a:lnTo>
                  <a:pt x="7116" y="1120"/>
                </a:lnTo>
                <a:lnTo>
                  <a:pt x="7120" y="1114"/>
                </a:lnTo>
                <a:lnTo>
                  <a:pt x="7120" y="1112"/>
                </a:lnTo>
                <a:lnTo>
                  <a:pt x="7120" y="1110"/>
                </a:lnTo>
                <a:lnTo>
                  <a:pt x="7122" y="1106"/>
                </a:lnTo>
                <a:lnTo>
                  <a:pt x="7126" y="1102"/>
                </a:lnTo>
                <a:lnTo>
                  <a:pt x="7124" y="1100"/>
                </a:lnTo>
                <a:lnTo>
                  <a:pt x="7124" y="1098"/>
                </a:lnTo>
                <a:lnTo>
                  <a:pt x="7124" y="1096"/>
                </a:lnTo>
                <a:lnTo>
                  <a:pt x="7132" y="1088"/>
                </a:lnTo>
                <a:lnTo>
                  <a:pt x="7150" y="1072"/>
                </a:lnTo>
                <a:lnTo>
                  <a:pt x="7152" y="1072"/>
                </a:lnTo>
                <a:lnTo>
                  <a:pt x="7150" y="1070"/>
                </a:lnTo>
                <a:lnTo>
                  <a:pt x="7144" y="1070"/>
                </a:lnTo>
                <a:lnTo>
                  <a:pt x="7138" y="1070"/>
                </a:lnTo>
                <a:lnTo>
                  <a:pt x="7136" y="1068"/>
                </a:lnTo>
                <a:lnTo>
                  <a:pt x="7132" y="1064"/>
                </a:lnTo>
                <a:lnTo>
                  <a:pt x="7130" y="1064"/>
                </a:lnTo>
                <a:lnTo>
                  <a:pt x="7128" y="1070"/>
                </a:lnTo>
                <a:lnTo>
                  <a:pt x="7126" y="1076"/>
                </a:lnTo>
                <a:lnTo>
                  <a:pt x="7122" y="1070"/>
                </a:lnTo>
                <a:lnTo>
                  <a:pt x="7118" y="1066"/>
                </a:lnTo>
                <a:lnTo>
                  <a:pt x="7114" y="1066"/>
                </a:lnTo>
                <a:lnTo>
                  <a:pt x="7112" y="1066"/>
                </a:lnTo>
                <a:lnTo>
                  <a:pt x="7108" y="1066"/>
                </a:lnTo>
                <a:lnTo>
                  <a:pt x="7106" y="1066"/>
                </a:lnTo>
                <a:lnTo>
                  <a:pt x="7102" y="1064"/>
                </a:lnTo>
                <a:lnTo>
                  <a:pt x="7098" y="1064"/>
                </a:lnTo>
                <a:lnTo>
                  <a:pt x="7096" y="1066"/>
                </a:lnTo>
                <a:lnTo>
                  <a:pt x="7098" y="1068"/>
                </a:lnTo>
                <a:lnTo>
                  <a:pt x="7100" y="1072"/>
                </a:lnTo>
                <a:lnTo>
                  <a:pt x="7100" y="1076"/>
                </a:lnTo>
                <a:lnTo>
                  <a:pt x="7098" y="1076"/>
                </a:lnTo>
                <a:lnTo>
                  <a:pt x="7094" y="1074"/>
                </a:lnTo>
                <a:lnTo>
                  <a:pt x="7088" y="1072"/>
                </a:lnTo>
                <a:lnTo>
                  <a:pt x="7084" y="1074"/>
                </a:lnTo>
                <a:lnTo>
                  <a:pt x="7086" y="1078"/>
                </a:lnTo>
                <a:lnTo>
                  <a:pt x="7094" y="1082"/>
                </a:lnTo>
                <a:lnTo>
                  <a:pt x="7102" y="1086"/>
                </a:lnTo>
                <a:lnTo>
                  <a:pt x="7106" y="1088"/>
                </a:lnTo>
                <a:lnTo>
                  <a:pt x="7104" y="1088"/>
                </a:lnTo>
                <a:lnTo>
                  <a:pt x="7094" y="1086"/>
                </a:lnTo>
                <a:lnTo>
                  <a:pt x="7088" y="1084"/>
                </a:lnTo>
                <a:lnTo>
                  <a:pt x="7088" y="1086"/>
                </a:lnTo>
                <a:lnTo>
                  <a:pt x="7086" y="1088"/>
                </a:lnTo>
                <a:lnTo>
                  <a:pt x="7084" y="1090"/>
                </a:lnTo>
                <a:lnTo>
                  <a:pt x="7080" y="1094"/>
                </a:lnTo>
                <a:lnTo>
                  <a:pt x="7072" y="1100"/>
                </a:lnTo>
                <a:lnTo>
                  <a:pt x="7060" y="1106"/>
                </a:lnTo>
                <a:lnTo>
                  <a:pt x="7056" y="1110"/>
                </a:lnTo>
                <a:lnTo>
                  <a:pt x="7056" y="1112"/>
                </a:lnTo>
                <a:lnTo>
                  <a:pt x="7050" y="1116"/>
                </a:lnTo>
                <a:lnTo>
                  <a:pt x="7046" y="1118"/>
                </a:lnTo>
                <a:lnTo>
                  <a:pt x="7044" y="1120"/>
                </a:lnTo>
                <a:lnTo>
                  <a:pt x="7044" y="1122"/>
                </a:lnTo>
                <a:lnTo>
                  <a:pt x="7048" y="1124"/>
                </a:lnTo>
                <a:lnTo>
                  <a:pt x="7046" y="1126"/>
                </a:lnTo>
                <a:lnTo>
                  <a:pt x="7044" y="1126"/>
                </a:lnTo>
                <a:lnTo>
                  <a:pt x="7042" y="1128"/>
                </a:lnTo>
                <a:lnTo>
                  <a:pt x="7042" y="1130"/>
                </a:lnTo>
                <a:lnTo>
                  <a:pt x="7046" y="1132"/>
                </a:lnTo>
                <a:lnTo>
                  <a:pt x="7052" y="1134"/>
                </a:lnTo>
                <a:lnTo>
                  <a:pt x="7054" y="1136"/>
                </a:lnTo>
                <a:lnTo>
                  <a:pt x="7052" y="1136"/>
                </a:lnTo>
                <a:lnTo>
                  <a:pt x="7048" y="1136"/>
                </a:lnTo>
                <a:lnTo>
                  <a:pt x="7040" y="1136"/>
                </a:lnTo>
                <a:lnTo>
                  <a:pt x="7034" y="1132"/>
                </a:lnTo>
                <a:lnTo>
                  <a:pt x="7034" y="1130"/>
                </a:lnTo>
                <a:lnTo>
                  <a:pt x="7034" y="1128"/>
                </a:lnTo>
                <a:lnTo>
                  <a:pt x="7036" y="1124"/>
                </a:lnTo>
                <a:lnTo>
                  <a:pt x="7034" y="1122"/>
                </a:lnTo>
                <a:lnTo>
                  <a:pt x="7028" y="1118"/>
                </a:lnTo>
                <a:lnTo>
                  <a:pt x="7018" y="1116"/>
                </a:lnTo>
                <a:lnTo>
                  <a:pt x="7012" y="1116"/>
                </a:lnTo>
                <a:lnTo>
                  <a:pt x="7008" y="1116"/>
                </a:lnTo>
                <a:lnTo>
                  <a:pt x="7006" y="1114"/>
                </a:lnTo>
                <a:lnTo>
                  <a:pt x="7004" y="1114"/>
                </a:lnTo>
                <a:lnTo>
                  <a:pt x="7002" y="1114"/>
                </a:lnTo>
                <a:lnTo>
                  <a:pt x="6998" y="1114"/>
                </a:lnTo>
                <a:lnTo>
                  <a:pt x="6992" y="1112"/>
                </a:lnTo>
                <a:lnTo>
                  <a:pt x="6990" y="1112"/>
                </a:lnTo>
                <a:lnTo>
                  <a:pt x="6988" y="1120"/>
                </a:lnTo>
                <a:lnTo>
                  <a:pt x="6988" y="1124"/>
                </a:lnTo>
                <a:lnTo>
                  <a:pt x="6984" y="1120"/>
                </a:lnTo>
                <a:lnTo>
                  <a:pt x="6982" y="1116"/>
                </a:lnTo>
                <a:lnTo>
                  <a:pt x="6978" y="1114"/>
                </a:lnTo>
                <a:lnTo>
                  <a:pt x="6974" y="1114"/>
                </a:lnTo>
                <a:lnTo>
                  <a:pt x="6968" y="1114"/>
                </a:lnTo>
                <a:lnTo>
                  <a:pt x="6964" y="1118"/>
                </a:lnTo>
                <a:lnTo>
                  <a:pt x="6964" y="1120"/>
                </a:lnTo>
                <a:lnTo>
                  <a:pt x="6966" y="1122"/>
                </a:lnTo>
                <a:lnTo>
                  <a:pt x="6970" y="1124"/>
                </a:lnTo>
                <a:lnTo>
                  <a:pt x="6972" y="1124"/>
                </a:lnTo>
                <a:lnTo>
                  <a:pt x="6972" y="1126"/>
                </a:lnTo>
                <a:lnTo>
                  <a:pt x="6974" y="1128"/>
                </a:lnTo>
                <a:lnTo>
                  <a:pt x="6978" y="1128"/>
                </a:lnTo>
                <a:lnTo>
                  <a:pt x="6982" y="1128"/>
                </a:lnTo>
                <a:lnTo>
                  <a:pt x="6986" y="1132"/>
                </a:lnTo>
                <a:lnTo>
                  <a:pt x="6988" y="1134"/>
                </a:lnTo>
                <a:lnTo>
                  <a:pt x="6992" y="1134"/>
                </a:lnTo>
                <a:lnTo>
                  <a:pt x="6994" y="1134"/>
                </a:lnTo>
                <a:lnTo>
                  <a:pt x="6992" y="1138"/>
                </a:lnTo>
                <a:lnTo>
                  <a:pt x="6990" y="1140"/>
                </a:lnTo>
                <a:lnTo>
                  <a:pt x="6990" y="1142"/>
                </a:lnTo>
                <a:lnTo>
                  <a:pt x="6996" y="1150"/>
                </a:lnTo>
                <a:lnTo>
                  <a:pt x="6998" y="1154"/>
                </a:lnTo>
                <a:lnTo>
                  <a:pt x="6996" y="1152"/>
                </a:lnTo>
                <a:lnTo>
                  <a:pt x="6980" y="1140"/>
                </a:lnTo>
                <a:lnTo>
                  <a:pt x="6970" y="1134"/>
                </a:lnTo>
                <a:lnTo>
                  <a:pt x="6964" y="1134"/>
                </a:lnTo>
                <a:lnTo>
                  <a:pt x="6962" y="1136"/>
                </a:lnTo>
                <a:lnTo>
                  <a:pt x="6964" y="1138"/>
                </a:lnTo>
                <a:lnTo>
                  <a:pt x="6964" y="1140"/>
                </a:lnTo>
                <a:lnTo>
                  <a:pt x="6964" y="1142"/>
                </a:lnTo>
                <a:lnTo>
                  <a:pt x="6960" y="1144"/>
                </a:lnTo>
                <a:lnTo>
                  <a:pt x="6958" y="1144"/>
                </a:lnTo>
                <a:lnTo>
                  <a:pt x="6956" y="1142"/>
                </a:lnTo>
                <a:lnTo>
                  <a:pt x="6958" y="1140"/>
                </a:lnTo>
                <a:lnTo>
                  <a:pt x="6958" y="1138"/>
                </a:lnTo>
                <a:lnTo>
                  <a:pt x="6956" y="1138"/>
                </a:lnTo>
                <a:lnTo>
                  <a:pt x="6950" y="1142"/>
                </a:lnTo>
                <a:lnTo>
                  <a:pt x="6938" y="1152"/>
                </a:lnTo>
                <a:lnTo>
                  <a:pt x="6936" y="1152"/>
                </a:lnTo>
                <a:lnTo>
                  <a:pt x="6934" y="1154"/>
                </a:lnTo>
                <a:lnTo>
                  <a:pt x="6934" y="1162"/>
                </a:lnTo>
                <a:lnTo>
                  <a:pt x="6932" y="1168"/>
                </a:lnTo>
                <a:lnTo>
                  <a:pt x="6928" y="1172"/>
                </a:lnTo>
                <a:lnTo>
                  <a:pt x="6922" y="1180"/>
                </a:lnTo>
                <a:lnTo>
                  <a:pt x="6914" y="1186"/>
                </a:lnTo>
                <a:lnTo>
                  <a:pt x="6922" y="1172"/>
                </a:lnTo>
                <a:lnTo>
                  <a:pt x="6926" y="1160"/>
                </a:lnTo>
                <a:lnTo>
                  <a:pt x="6928" y="1150"/>
                </a:lnTo>
                <a:lnTo>
                  <a:pt x="6928" y="1140"/>
                </a:lnTo>
                <a:lnTo>
                  <a:pt x="6926" y="1136"/>
                </a:lnTo>
                <a:lnTo>
                  <a:pt x="6924" y="1138"/>
                </a:lnTo>
                <a:lnTo>
                  <a:pt x="6922" y="1142"/>
                </a:lnTo>
                <a:lnTo>
                  <a:pt x="6920" y="1142"/>
                </a:lnTo>
                <a:lnTo>
                  <a:pt x="6918" y="1140"/>
                </a:lnTo>
                <a:lnTo>
                  <a:pt x="6916" y="1140"/>
                </a:lnTo>
                <a:lnTo>
                  <a:pt x="6908" y="1150"/>
                </a:lnTo>
                <a:lnTo>
                  <a:pt x="6906" y="1156"/>
                </a:lnTo>
                <a:lnTo>
                  <a:pt x="6906" y="1160"/>
                </a:lnTo>
                <a:lnTo>
                  <a:pt x="6908" y="1160"/>
                </a:lnTo>
                <a:lnTo>
                  <a:pt x="6904" y="1164"/>
                </a:lnTo>
                <a:lnTo>
                  <a:pt x="6902" y="1166"/>
                </a:lnTo>
                <a:lnTo>
                  <a:pt x="6898" y="1166"/>
                </a:lnTo>
                <a:lnTo>
                  <a:pt x="6898" y="1162"/>
                </a:lnTo>
                <a:lnTo>
                  <a:pt x="6900" y="1158"/>
                </a:lnTo>
                <a:lnTo>
                  <a:pt x="6902" y="1152"/>
                </a:lnTo>
                <a:lnTo>
                  <a:pt x="6902" y="1150"/>
                </a:lnTo>
                <a:lnTo>
                  <a:pt x="6900" y="1148"/>
                </a:lnTo>
                <a:lnTo>
                  <a:pt x="6896" y="1148"/>
                </a:lnTo>
                <a:lnTo>
                  <a:pt x="6888" y="1150"/>
                </a:lnTo>
                <a:lnTo>
                  <a:pt x="6882" y="1152"/>
                </a:lnTo>
                <a:lnTo>
                  <a:pt x="6870" y="1160"/>
                </a:lnTo>
                <a:lnTo>
                  <a:pt x="6868" y="1162"/>
                </a:lnTo>
                <a:lnTo>
                  <a:pt x="6870" y="1164"/>
                </a:lnTo>
                <a:lnTo>
                  <a:pt x="6872" y="1166"/>
                </a:lnTo>
                <a:lnTo>
                  <a:pt x="6872" y="1168"/>
                </a:lnTo>
                <a:lnTo>
                  <a:pt x="6872" y="1170"/>
                </a:lnTo>
                <a:lnTo>
                  <a:pt x="6872" y="1174"/>
                </a:lnTo>
                <a:lnTo>
                  <a:pt x="6874" y="1174"/>
                </a:lnTo>
                <a:lnTo>
                  <a:pt x="6882" y="1178"/>
                </a:lnTo>
                <a:lnTo>
                  <a:pt x="6886" y="1178"/>
                </a:lnTo>
                <a:lnTo>
                  <a:pt x="6890" y="1182"/>
                </a:lnTo>
                <a:lnTo>
                  <a:pt x="6892" y="1186"/>
                </a:lnTo>
                <a:lnTo>
                  <a:pt x="6894" y="1192"/>
                </a:lnTo>
                <a:lnTo>
                  <a:pt x="6884" y="1188"/>
                </a:lnTo>
                <a:lnTo>
                  <a:pt x="6884" y="1186"/>
                </a:lnTo>
                <a:lnTo>
                  <a:pt x="6886" y="1184"/>
                </a:lnTo>
                <a:lnTo>
                  <a:pt x="6880" y="1182"/>
                </a:lnTo>
                <a:lnTo>
                  <a:pt x="6874" y="1180"/>
                </a:lnTo>
                <a:lnTo>
                  <a:pt x="6870" y="1178"/>
                </a:lnTo>
                <a:lnTo>
                  <a:pt x="6868" y="1172"/>
                </a:lnTo>
                <a:lnTo>
                  <a:pt x="6864" y="1168"/>
                </a:lnTo>
                <a:lnTo>
                  <a:pt x="6858" y="1168"/>
                </a:lnTo>
                <a:lnTo>
                  <a:pt x="6850" y="1172"/>
                </a:lnTo>
                <a:lnTo>
                  <a:pt x="6850" y="1174"/>
                </a:lnTo>
                <a:lnTo>
                  <a:pt x="6858" y="1180"/>
                </a:lnTo>
                <a:lnTo>
                  <a:pt x="6862" y="1184"/>
                </a:lnTo>
                <a:lnTo>
                  <a:pt x="6860" y="1186"/>
                </a:lnTo>
                <a:lnTo>
                  <a:pt x="6856" y="1184"/>
                </a:lnTo>
                <a:lnTo>
                  <a:pt x="6852" y="1180"/>
                </a:lnTo>
                <a:lnTo>
                  <a:pt x="6842" y="1172"/>
                </a:lnTo>
                <a:lnTo>
                  <a:pt x="6838" y="1172"/>
                </a:lnTo>
                <a:lnTo>
                  <a:pt x="6838" y="1174"/>
                </a:lnTo>
                <a:lnTo>
                  <a:pt x="6840" y="1178"/>
                </a:lnTo>
                <a:lnTo>
                  <a:pt x="6838" y="1180"/>
                </a:lnTo>
                <a:lnTo>
                  <a:pt x="6836" y="1182"/>
                </a:lnTo>
                <a:lnTo>
                  <a:pt x="6834" y="1184"/>
                </a:lnTo>
                <a:lnTo>
                  <a:pt x="6836" y="1190"/>
                </a:lnTo>
                <a:lnTo>
                  <a:pt x="6836" y="1194"/>
                </a:lnTo>
                <a:lnTo>
                  <a:pt x="6836" y="1196"/>
                </a:lnTo>
                <a:lnTo>
                  <a:pt x="6830" y="1198"/>
                </a:lnTo>
                <a:lnTo>
                  <a:pt x="6822" y="1200"/>
                </a:lnTo>
                <a:lnTo>
                  <a:pt x="6818" y="1202"/>
                </a:lnTo>
                <a:lnTo>
                  <a:pt x="6814" y="1206"/>
                </a:lnTo>
                <a:lnTo>
                  <a:pt x="6812" y="1210"/>
                </a:lnTo>
                <a:lnTo>
                  <a:pt x="6814" y="1212"/>
                </a:lnTo>
                <a:lnTo>
                  <a:pt x="6818" y="1214"/>
                </a:lnTo>
                <a:lnTo>
                  <a:pt x="6822" y="1214"/>
                </a:lnTo>
                <a:lnTo>
                  <a:pt x="6816" y="1216"/>
                </a:lnTo>
                <a:lnTo>
                  <a:pt x="6808" y="1220"/>
                </a:lnTo>
                <a:lnTo>
                  <a:pt x="6804" y="1222"/>
                </a:lnTo>
                <a:lnTo>
                  <a:pt x="6802" y="1226"/>
                </a:lnTo>
                <a:lnTo>
                  <a:pt x="6798" y="1228"/>
                </a:lnTo>
                <a:lnTo>
                  <a:pt x="6792" y="1230"/>
                </a:lnTo>
                <a:lnTo>
                  <a:pt x="6786" y="1230"/>
                </a:lnTo>
                <a:lnTo>
                  <a:pt x="6780" y="1232"/>
                </a:lnTo>
                <a:lnTo>
                  <a:pt x="6774" y="1240"/>
                </a:lnTo>
                <a:lnTo>
                  <a:pt x="6772" y="1244"/>
                </a:lnTo>
                <a:lnTo>
                  <a:pt x="6772" y="1246"/>
                </a:lnTo>
                <a:lnTo>
                  <a:pt x="6776" y="1248"/>
                </a:lnTo>
                <a:lnTo>
                  <a:pt x="6780" y="1246"/>
                </a:lnTo>
                <a:lnTo>
                  <a:pt x="6790" y="1244"/>
                </a:lnTo>
                <a:lnTo>
                  <a:pt x="6792" y="1244"/>
                </a:lnTo>
                <a:lnTo>
                  <a:pt x="6794" y="1244"/>
                </a:lnTo>
                <a:lnTo>
                  <a:pt x="6794" y="1246"/>
                </a:lnTo>
                <a:lnTo>
                  <a:pt x="6796" y="1248"/>
                </a:lnTo>
                <a:lnTo>
                  <a:pt x="6808" y="1242"/>
                </a:lnTo>
                <a:lnTo>
                  <a:pt x="6812" y="1240"/>
                </a:lnTo>
                <a:lnTo>
                  <a:pt x="6814" y="1240"/>
                </a:lnTo>
                <a:lnTo>
                  <a:pt x="6812" y="1244"/>
                </a:lnTo>
                <a:lnTo>
                  <a:pt x="6804" y="1250"/>
                </a:lnTo>
                <a:lnTo>
                  <a:pt x="6794" y="1254"/>
                </a:lnTo>
                <a:lnTo>
                  <a:pt x="6786" y="1254"/>
                </a:lnTo>
                <a:lnTo>
                  <a:pt x="6784" y="1252"/>
                </a:lnTo>
                <a:lnTo>
                  <a:pt x="6780" y="1252"/>
                </a:lnTo>
                <a:lnTo>
                  <a:pt x="6772" y="1250"/>
                </a:lnTo>
                <a:lnTo>
                  <a:pt x="6764" y="1252"/>
                </a:lnTo>
                <a:lnTo>
                  <a:pt x="6756" y="1254"/>
                </a:lnTo>
                <a:lnTo>
                  <a:pt x="6754" y="1258"/>
                </a:lnTo>
                <a:lnTo>
                  <a:pt x="6758" y="1260"/>
                </a:lnTo>
                <a:lnTo>
                  <a:pt x="6760" y="1262"/>
                </a:lnTo>
                <a:lnTo>
                  <a:pt x="6760" y="1264"/>
                </a:lnTo>
                <a:lnTo>
                  <a:pt x="6764" y="1264"/>
                </a:lnTo>
                <a:lnTo>
                  <a:pt x="6770" y="1266"/>
                </a:lnTo>
                <a:lnTo>
                  <a:pt x="6768" y="1270"/>
                </a:lnTo>
                <a:lnTo>
                  <a:pt x="6764" y="1274"/>
                </a:lnTo>
                <a:lnTo>
                  <a:pt x="6762" y="1278"/>
                </a:lnTo>
                <a:lnTo>
                  <a:pt x="6762" y="1282"/>
                </a:lnTo>
                <a:lnTo>
                  <a:pt x="6760" y="1286"/>
                </a:lnTo>
                <a:lnTo>
                  <a:pt x="6758" y="1284"/>
                </a:lnTo>
                <a:lnTo>
                  <a:pt x="6756" y="1278"/>
                </a:lnTo>
                <a:lnTo>
                  <a:pt x="6754" y="1272"/>
                </a:lnTo>
                <a:lnTo>
                  <a:pt x="6754" y="1266"/>
                </a:lnTo>
                <a:lnTo>
                  <a:pt x="6754" y="1262"/>
                </a:lnTo>
                <a:lnTo>
                  <a:pt x="6750" y="1262"/>
                </a:lnTo>
                <a:lnTo>
                  <a:pt x="6748" y="1266"/>
                </a:lnTo>
                <a:lnTo>
                  <a:pt x="6744" y="1270"/>
                </a:lnTo>
                <a:lnTo>
                  <a:pt x="6742" y="1272"/>
                </a:lnTo>
                <a:lnTo>
                  <a:pt x="6742" y="1270"/>
                </a:lnTo>
                <a:lnTo>
                  <a:pt x="6740" y="1268"/>
                </a:lnTo>
                <a:lnTo>
                  <a:pt x="6736" y="1268"/>
                </a:lnTo>
                <a:lnTo>
                  <a:pt x="6730" y="1270"/>
                </a:lnTo>
                <a:lnTo>
                  <a:pt x="6726" y="1272"/>
                </a:lnTo>
                <a:lnTo>
                  <a:pt x="6724" y="1274"/>
                </a:lnTo>
                <a:lnTo>
                  <a:pt x="6724" y="1276"/>
                </a:lnTo>
                <a:lnTo>
                  <a:pt x="6726" y="1278"/>
                </a:lnTo>
                <a:lnTo>
                  <a:pt x="6728" y="1276"/>
                </a:lnTo>
                <a:lnTo>
                  <a:pt x="6732" y="1276"/>
                </a:lnTo>
                <a:lnTo>
                  <a:pt x="6740" y="1276"/>
                </a:lnTo>
                <a:lnTo>
                  <a:pt x="6746" y="1278"/>
                </a:lnTo>
                <a:lnTo>
                  <a:pt x="6750" y="1280"/>
                </a:lnTo>
                <a:lnTo>
                  <a:pt x="6748" y="1282"/>
                </a:lnTo>
                <a:lnTo>
                  <a:pt x="6744" y="1282"/>
                </a:lnTo>
                <a:lnTo>
                  <a:pt x="6734" y="1284"/>
                </a:lnTo>
                <a:lnTo>
                  <a:pt x="6716" y="1286"/>
                </a:lnTo>
                <a:lnTo>
                  <a:pt x="6704" y="1290"/>
                </a:lnTo>
                <a:lnTo>
                  <a:pt x="6702" y="1294"/>
                </a:lnTo>
                <a:lnTo>
                  <a:pt x="6704" y="1296"/>
                </a:lnTo>
                <a:lnTo>
                  <a:pt x="6706" y="1296"/>
                </a:lnTo>
                <a:lnTo>
                  <a:pt x="6706" y="1298"/>
                </a:lnTo>
                <a:lnTo>
                  <a:pt x="6702" y="1300"/>
                </a:lnTo>
                <a:lnTo>
                  <a:pt x="6700" y="1302"/>
                </a:lnTo>
                <a:lnTo>
                  <a:pt x="6704" y="1304"/>
                </a:lnTo>
                <a:lnTo>
                  <a:pt x="6710" y="1304"/>
                </a:lnTo>
                <a:lnTo>
                  <a:pt x="6714" y="1304"/>
                </a:lnTo>
                <a:lnTo>
                  <a:pt x="6720" y="1298"/>
                </a:lnTo>
                <a:lnTo>
                  <a:pt x="6726" y="1294"/>
                </a:lnTo>
                <a:lnTo>
                  <a:pt x="6732" y="1294"/>
                </a:lnTo>
                <a:lnTo>
                  <a:pt x="6736" y="1294"/>
                </a:lnTo>
                <a:lnTo>
                  <a:pt x="6744" y="1296"/>
                </a:lnTo>
                <a:lnTo>
                  <a:pt x="6742" y="1298"/>
                </a:lnTo>
                <a:lnTo>
                  <a:pt x="6734" y="1298"/>
                </a:lnTo>
                <a:lnTo>
                  <a:pt x="6724" y="1300"/>
                </a:lnTo>
                <a:lnTo>
                  <a:pt x="6718" y="1304"/>
                </a:lnTo>
                <a:lnTo>
                  <a:pt x="6720" y="1306"/>
                </a:lnTo>
                <a:lnTo>
                  <a:pt x="6718" y="1308"/>
                </a:lnTo>
                <a:lnTo>
                  <a:pt x="6710" y="1310"/>
                </a:lnTo>
                <a:lnTo>
                  <a:pt x="6700" y="1312"/>
                </a:lnTo>
                <a:lnTo>
                  <a:pt x="6700" y="1314"/>
                </a:lnTo>
                <a:lnTo>
                  <a:pt x="6700" y="1316"/>
                </a:lnTo>
                <a:lnTo>
                  <a:pt x="6706" y="1318"/>
                </a:lnTo>
                <a:lnTo>
                  <a:pt x="6706" y="1320"/>
                </a:lnTo>
                <a:lnTo>
                  <a:pt x="6706" y="1322"/>
                </a:lnTo>
                <a:lnTo>
                  <a:pt x="6704" y="1322"/>
                </a:lnTo>
                <a:lnTo>
                  <a:pt x="6702" y="1320"/>
                </a:lnTo>
                <a:lnTo>
                  <a:pt x="6698" y="1320"/>
                </a:lnTo>
                <a:lnTo>
                  <a:pt x="6694" y="1322"/>
                </a:lnTo>
                <a:lnTo>
                  <a:pt x="6688" y="1328"/>
                </a:lnTo>
                <a:lnTo>
                  <a:pt x="6688" y="1330"/>
                </a:lnTo>
                <a:lnTo>
                  <a:pt x="6692" y="1332"/>
                </a:lnTo>
                <a:lnTo>
                  <a:pt x="6696" y="1332"/>
                </a:lnTo>
                <a:lnTo>
                  <a:pt x="6700" y="1330"/>
                </a:lnTo>
                <a:lnTo>
                  <a:pt x="6708" y="1330"/>
                </a:lnTo>
                <a:lnTo>
                  <a:pt x="6720" y="1330"/>
                </a:lnTo>
                <a:lnTo>
                  <a:pt x="6736" y="1332"/>
                </a:lnTo>
                <a:lnTo>
                  <a:pt x="6732" y="1334"/>
                </a:lnTo>
                <a:lnTo>
                  <a:pt x="6730" y="1336"/>
                </a:lnTo>
                <a:lnTo>
                  <a:pt x="6730" y="1338"/>
                </a:lnTo>
                <a:lnTo>
                  <a:pt x="6732" y="1342"/>
                </a:lnTo>
                <a:lnTo>
                  <a:pt x="6728" y="1340"/>
                </a:lnTo>
                <a:lnTo>
                  <a:pt x="6722" y="1336"/>
                </a:lnTo>
                <a:lnTo>
                  <a:pt x="6718" y="1334"/>
                </a:lnTo>
                <a:lnTo>
                  <a:pt x="6712" y="1332"/>
                </a:lnTo>
                <a:lnTo>
                  <a:pt x="6704" y="1334"/>
                </a:lnTo>
                <a:lnTo>
                  <a:pt x="6698" y="1334"/>
                </a:lnTo>
                <a:lnTo>
                  <a:pt x="6692" y="1336"/>
                </a:lnTo>
                <a:lnTo>
                  <a:pt x="6686" y="1338"/>
                </a:lnTo>
                <a:lnTo>
                  <a:pt x="6682" y="1338"/>
                </a:lnTo>
                <a:lnTo>
                  <a:pt x="6680" y="1338"/>
                </a:lnTo>
                <a:lnTo>
                  <a:pt x="6678" y="1340"/>
                </a:lnTo>
                <a:lnTo>
                  <a:pt x="6674" y="1340"/>
                </a:lnTo>
                <a:lnTo>
                  <a:pt x="6672" y="1340"/>
                </a:lnTo>
                <a:lnTo>
                  <a:pt x="6672" y="1342"/>
                </a:lnTo>
                <a:lnTo>
                  <a:pt x="6672" y="1346"/>
                </a:lnTo>
                <a:lnTo>
                  <a:pt x="6672" y="1348"/>
                </a:lnTo>
                <a:lnTo>
                  <a:pt x="6670" y="1350"/>
                </a:lnTo>
                <a:lnTo>
                  <a:pt x="6666" y="1350"/>
                </a:lnTo>
                <a:lnTo>
                  <a:pt x="6660" y="1352"/>
                </a:lnTo>
                <a:lnTo>
                  <a:pt x="6652" y="1352"/>
                </a:lnTo>
                <a:lnTo>
                  <a:pt x="6654" y="1356"/>
                </a:lnTo>
                <a:lnTo>
                  <a:pt x="6658" y="1360"/>
                </a:lnTo>
                <a:lnTo>
                  <a:pt x="6658" y="1362"/>
                </a:lnTo>
                <a:lnTo>
                  <a:pt x="6656" y="1364"/>
                </a:lnTo>
                <a:lnTo>
                  <a:pt x="6652" y="1366"/>
                </a:lnTo>
                <a:lnTo>
                  <a:pt x="6648" y="1366"/>
                </a:lnTo>
                <a:lnTo>
                  <a:pt x="6646" y="1366"/>
                </a:lnTo>
                <a:lnTo>
                  <a:pt x="6642" y="1370"/>
                </a:lnTo>
                <a:lnTo>
                  <a:pt x="6638" y="1374"/>
                </a:lnTo>
                <a:lnTo>
                  <a:pt x="6640" y="1374"/>
                </a:lnTo>
                <a:lnTo>
                  <a:pt x="6644" y="1376"/>
                </a:lnTo>
                <a:lnTo>
                  <a:pt x="6642" y="1378"/>
                </a:lnTo>
                <a:lnTo>
                  <a:pt x="6640" y="1380"/>
                </a:lnTo>
                <a:lnTo>
                  <a:pt x="6640" y="1382"/>
                </a:lnTo>
                <a:lnTo>
                  <a:pt x="6638" y="1382"/>
                </a:lnTo>
                <a:lnTo>
                  <a:pt x="6634" y="1382"/>
                </a:lnTo>
                <a:lnTo>
                  <a:pt x="6632" y="1382"/>
                </a:lnTo>
                <a:lnTo>
                  <a:pt x="6630" y="1382"/>
                </a:lnTo>
                <a:lnTo>
                  <a:pt x="6632" y="1386"/>
                </a:lnTo>
                <a:lnTo>
                  <a:pt x="6634" y="1388"/>
                </a:lnTo>
                <a:lnTo>
                  <a:pt x="6634" y="1390"/>
                </a:lnTo>
                <a:lnTo>
                  <a:pt x="6632" y="1394"/>
                </a:lnTo>
                <a:lnTo>
                  <a:pt x="6632" y="1396"/>
                </a:lnTo>
                <a:lnTo>
                  <a:pt x="6638" y="1398"/>
                </a:lnTo>
                <a:lnTo>
                  <a:pt x="6642" y="1398"/>
                </a:lnTo>
                <a:lnTo>
                  <a:pt x="6638" y="1400"/>
                </a:lnTo>
                <a:lnTo>
                  <a:pt x="6632" y="1402"/>
                </a:lnTo>
                <a:lnTo>
                  <a:pt x="6632" y="1404"/>
                </a:lnTo>
                <a:lnTo>
                  <a:pt x="6638" y="1404"/>
                </a:lnTo>
                <a:lnTo>
                  <a:pt x="6648" y="1402"/>
                </a:lnTo>
                <a:lnTo>
                  <a:pt x="6674" y="1396"/>
                </a:lnTo>
                <a:lnTo>
                  <a:pt x="6678" y="1396"/>
                </a:lnTo>
                <a:lnTo>
                  <a:pt x="6676" y="1398"/>
                </a:lnTo>
                <a:lnTo>
                  <a:pt x="6666" y="1402"/>
                </a:lnTo>
                <a:lnTo>
                  <a:pt x="6656" y="1404"/>
                </a:lnTo>
                <a:lnTo>
                  <a:pt x="6638" y="1408"/>
                </a:lnTo>
                <a:lnTo>
                  <a:pt x="6630" y="1408"/>
                </a:lnTo>
                <a:lnTo>
                  <a:pt x="6622" y="1412"/>
                </a:lnTo>
                <a:lnTo>
                  <a:pt x="6616" y="1414"/>
                </a:lnTo>
                <a:lnTo>
                  <a:pt x="6620" y="1414"/>
                </a:lnTo>
                <a:lnTo>
                  <a:pt x="6626" y="1414"/>
                </a:lnTo>
                <a:lnTo>
                  <a:pt x="6630" y="1416"/>
                </a:lnTo>
                <a:lnTo>
                  <a:pt x="6630" y="1418"/>
                </a:lnTo>
                <a:lnTo>
                  <a:pt x="6628" y="1422"/>
                </a:lnTo>
                <a:lnTo>
                  <a:pt x="6624" y="1422"/>
                </a:lnTo>
                <a:lnTo>
                  <a:pt x="6620" y="1426"/>
                </a:lnTo>
                <a:lnTo>
                  <a:pt x="6616" y="1432"/>
                </a:lnTo>
                <a:lnTo>
                  <a:pt x="6614" y="1436"/>
                </a:lnTo>
                <a:lnTo>
                  <a:pt x="6612" y="1438"/>
                </a:lnTo>
                <a:lnTo>
                  <a:pt x="6608" y="1438"/>
                </a:lnTo>
                <a:lnTo>
                  <a:pt x="6604" y="1440"/>
                </a:lnTo>
                <a:lnTo>
                  <a:pt x="6604" y="1444"/>
                </a:lnTo>
                <a:lnTo>
                  <a:pt x="6606" y="1450"/>
                </a:lnTo>
                <a:lnTo>
                  <a:pt x="6608" y="1450"/>
                </a:lnTo>
                <a:lnTo>
                  <a:pt x="6612" y="1450"/>
                </a:lnTo>
                <a:lnTo>
                  <a:pt x="6612" y="1454"/>
                </a:lnTo>
                <a:lnTo>
                  <a:pt x="6612" y="1458"/>
                </a:lnTo>
                <a:lnTo>
                  <a:pt x="6612" y="1460"/>
                </a:lnTo>
                <a:lnTo>
                  <a:pt x="6608" y="1464"/>
                </a:lnTo>
                <a:lnTo>
                  <a:pt x="6604" y="1468"/>
                </a:lnTo>
                <a:lnTo>
                  <a:pt x="6602" y="1468"/>
                </a:lnTo>
                <a:lnTo>
                  <a:pt x="6604" y="1470"/>
                </a:lnTo>
                <a:lnTo>
                  <a:pt x="6606" y="1474"/>
                </a:lnTo>
                <a:lnTo>
                  <a:pt x="6606" y="1478"/>
                </a:lnTo>
                <a:lnTo>
                  <a:pt x="6602" y="1482"/>
                </a:lnTo>
                <a:lnTo>
                  <a:pt x="6596" y="1484"/>
                </a:lnTo>
                <a:lnTo>
                  <a:pt x="6588" y="1484"/>
                </a:lnTo>
                <a:lnTo>
                  <a:pt x="6586" y="1486"/>
                </a:lnTo>
                <a:lnTo>
                  <a:pt x="6582" y="1488"/>
                </a:lnTo>
                <a:lnTo>
                  <a:pt x="6576" y="1490"/>
                </a:lnTo>
                <a:lnTo>
                  <a:pt x="6572" y="1490"/>
                </a:lnTo>
                <a:lnTo>
                  <a:pt x="6568" y="1492"/>
                </a:lnTo>
                <a:lnTo>
                  <a:pt x="6564" y="1494"/>
                </a:lnTo>
                <a:lnTo>
                  <a:pt x="6562" y="1494"/>
                </a:lnTo>
                <a:lnTo>
                  <a:pt x="6552" y="1492"/>
                </a:lnTo>
                <a:lnTo>
                  <a:pt x="6546" y="1494"/>
                </a:lnTo>
                <a:lnTo>
                  <a:pt x="6544" y="1496"/>
                </a:lnTo>
                <a:lnTo>
                  <a:pt x="6544" y="1498"/>
                </a:lnTo>
                <a:lnTo>
                  <a:pt x="6548" y="1498"/>
                </a:lnTo>
                <a:lnTo>
                  <a:pt x="6552" y="1498"/>
                </a:lnTo>
                <a:lnTo>
                  <a:pt x="6560" y="1498"/>
                </a:lnTo>
                <a:lnTo>
                  <a:pt x="6562" y="1500"/>
                </a:lnTo>
                <a:lnTo>
                  <a:pt x="6564" y="1500"/>
                </a:lnTo>
                <a:lnTo>
                  <a:pt x="6564" y="1504"/>
                </a:lnTo>
                <a:lnTo>
                  <a:pt x="6562" y="1506"/>
                </a:lnTo>
                <a:lnTo>
                  <a:pt x="6564" y="1506"/>
                </a:lnTo>
                <a:lnTo>
                  <a:pt x="6570" y="1502"/>
                </a:lnTo>
                <a:lnTo>
                  <a:pt x="6576" y="1500"/>
                </a:lnTo>
                <a:lnTo>
                  <a:pt x="6578" y="1500"/>
                </a:lnTo>
                <a:lnTo>
                  <a:pt x="6576" y="1504"/>
                </a:lnTo>
                <a:lnTo>
                  <a:pt x="6570" y="1506"/>
                </a:lnTo>
                <a:lnTo>
                  <a:pt x="6568" y="1508"/>
                </a:lnTo>
                <a:lnTo>
                  <a:pt x="6570" y="1512"/>
                </a:lnTo>
                <a:lnTo>
                  <a:pt x="6574" y="1514"/>
                </a:lnTo>
                <a:lnTo>
                  <a:pt x="6574" y="1516"/>
                </a:lnTo>
                <a:lnTo>
                  <a:pt x="6570" y="1520"/>
                </a:lnTo>
                <a:lnTo>
                  <a:pt x="6570" y="1524"/>
                </a:lnTo>
                <a:lnTo>
                  <a:pt x="6568" y="1524"/>
                </a:lnTo>
                <a:lnTo>
                  <a:pt x="6562" y="1526"/>
                </a:lnTo>
                <a:lnTo>
                  <a:pt x="6560" y="1526"/>
                </a:lnTo>
                <a:lnTo>
                  <a:pt x="6558" y="1524"/>
                </a:lnTo>
                <a:lnTo>
                  <a:pt x="6554" y="1520"/>
                </a:lnTo>
                <a:lnTo>
                  <a:pt x="6552" y="1516"/>
                </a:lnTo>
                <a:lnTo>
                  <a:pt x="6552" y="1514"/>
                </a:lnTo>
                <a:lnTo>
                  <a:pt x="6548" y="1514"/>
                </a:lnTo>
                <a:lnTo>
                  <a:pt x="6546" y="1516"/>
                </a:lnTo>
                <a:lnTo>
                  <a:pt x="6546" y="1518"/>
                </a:lnTo>
                <a:lnTo>
                  <a:pt x="6546" y="1520"/>
                </a:lnTo>
                <a:lnTo>
                  <a:pt x="6544" y="1520"/>
                </a:lnTo>
                <a:lnTo>
                  <a:pt x="6536" y="1522"/>
                </a:lnTo>
                <a:lnTo>
                  <a:pt x="6532" y="1524"/>
                </a:lnTo>
                <a:lnTo>
                  <a:pt x="6530" y="1528"/>
                </a:lnTo>
                <a:lnTo>
                  <a:pt x="6530" y="1530"/>
                </a:lnTo>
                <a:lnTo>
                  <a:pt x="6530" y="1534"/>
                </a:lnTo>
                <a:lnTo>
                  <a:pt x="6528" y="1536"/>
                </a:lnTo>
                <a:lnTo>
                  <a:pt x="6524" y="1538"/>
                </a:lnTo>
                <a:lnTo>
                  <a:pt x="6520" y="1538"/>
                </a:lnTo>
                <a:lnTo>
                  <a:pt x="6516" y="1540"/>
                </a:lnTo>
                <a:lnTo>
                  <a:pt x="6514" y="1544"/>
                </a:lnTo>
                <a:lnTo>
                  <a:pt x="6512" y="1552"/>
                </a:lnTo>
                <a:lnTo>
                  <a:pt x="6510" y="1556"/>
                </a:lnTo>
                <a:lnTo>
                  <a:pt x="6502" y="1562"/>
                </a:lnTo>
                <a:lnTo>
                  <a:pt x="6496" y="1566"/>
                </a:lnTo>
                <a:lnTo>
                  <a:pt x="6494" y="1570"/>
                </a:lnTo>
                <a:lnTo>
                  <a:pt x="6492" y="1572"/>
                </a:lnTo>
                <a:lnTo>
                  <a:pt x="6490" y="1576"/>
                </a:lnTo>
                <a:lnTo>
                  <a:pt x="6492" y="1578"/>
                </a:lnTo>
                <a:lnTo>
                  <a:pt x="6496" y="1576"/>
                </a:lnTo>
                <a:lnTo>
                  <a:pt x="6500" y="1574"/>
                </a:lnTo>
                <a:lnTo>
                  <a:pt x="6502" y="1574"/>
                </a:lnTo>
                <a:lnTo>
                  <a:pt x="6502" y="1576"/>
                </a:lnTo>
                <a:lnTo>
                  <a:pt x="6502" y="1578"/>
                </a:lnTo>
                <a:lnTo>
                  <a:pt x="6504" y="1580"/>
                </a:lnTo>
                <a:lnTo>
                  <a:pt x="6506" y="1582"/>
                </a:lnTo>
                <a:lnTo>
                  <a:pt x="6506" y="1584"/>
                </a:lnTo>
                <a:lnTo>
                  <a:pt x="6508" y="1586"/>
                </a:lnTo>
                <a:lnTo>
                  <a:pt x="6510" y="1588"/>
                </a:lnTo>
                <a:lnTo>
                  <a:pt x="6520" y="1586"/>
                </a:lnTo>
                <a:lnTo>
                  <a:pt x="6532" y="1582"/>
                </a:lnTo>
                <a:lnTo>
                  <a:pt x="6546" y="1572"/>
                </a:lnTo>
                <a:lnTo>
                  <a:pt x="6552" y="1566"/>
                </a:lnTo>
                <a:lnTo>
                  <a:pt x="6554" y="1564"/>
                </a:lnTo>
                <a:lnTo>
                  <a:pt x="6552" y="1562"/>
                </a:lnTo>
                <a:lnTo>
                  <a:pt x="6548" y="1562"/>
                </a:lnTo>
                <a:lnTo>
                  <a:pt x="6544" y="1562"/>
                </a:lnTo>
                <a:lnTo>
                  <a:pt x="6542" y="1562"/>
                </a:lnTo>
                <a:lnTo>
                  <a:pt x="6546" y="1560"/>
                </a:lnTo>
                <a:lnTo>
                  <a:pt x="6554" y="1554"/>
                </a:lnTo>
                <a:lnTo>
                  <a:pt x="6558" y="1552"/>
                </a:lnTo>
                <a:lnTo>
                  <a:pt x="6560" y="1552"/>
                </a:lnTo>
                <a:lnTo>
                  <a:pt x="6566" y="1552"/>
                </a:lnTo>
                <a:lnTo>
                  <a:pt x="6568" y="1554"/>
                </a:lnTo>
                <a:lnTo>
                  <a:pt x="6562" y="1558"/>
                </a:lnTo>
                <a:lnTo>
                  <a:pt x="6558" y="1560"/>
                </a:lnTo>
                <a:lnTo>
                  <a:pt x="6556" y="1562"/>
                </a:lnTo>
                <a:lnTo>
                  <a:pt x="6558" y="1564"/>
                </a:lnTo>
                <a:lnTo>
                  <a:pt x="6564" y="1566"/>
                </a:lnTo>
                <a:lnTo>
                  <a:pt x="6568" y="1568"/>
                </a:lnTo>
                <a:lnTo>
                  <a:pt x="6564" y="1570"/>
                </a:lnTo>
                <a:lnTo>
                  <a:pt x="6544" y="1580"/>
                </a:lnTo>
                <a:lnTo>
                  <a:pt x="6538" y="1584"/>
                </a:lnTo>
                <a:lnTo>
                  <a:pt x="6540" y="1584"/>
                </a:lnTo>
                <a:lnTo>
                  <a:pt x="6542" y="1584"/>
                </a:lnTo>
                <a:lnTo>
                  <a:pt x="6542" y="1586"/>
                </a:lnTo>
                <a:lnTo>
                  <a:pt x="6540" y="1588"/>
                </a:lnTo>
                <a:lnTo>
                  <a:pt x="6544" y="1590"/>
                </a:lnTo>
                <a:lnTo>
                  <a:pt x="6546" y="1592"/>
                </a:lnTo>
                <a:lnTo>
                  <a:pt x="6544" y="1594"/>
                </a:lnTo>
                <a:lnTo>
                  <a:pt x="6538" y="1594"/>
                </a:lnTo>
                <a:lnTo>
                  <a:pt x="6528" y="1592"/>
                </a:lnTo>
                <a:lnTo>
                  <a:pt x="6520" y="1592"/>
                </a:lnTo>
                <a:lnTo>
                  <a:pt x="6514" y="1594"/>
                </a:lnTo>
                <a:lnTo>
                  <a:pt x="6510" y="1596"/>
                </a:lnTo>
                <a:lnTo>
                  <a:pt x="6506" y="1600"/>
                </a:lnTo>
                <a:lnTo>
                  <a:pt x="6506" y="1598"/>
                </a:lnTo>
                <a:lnTo>
                  <a:pt x="6506" y="1594"/>
                </a:lnTo>
                <a:lnTo>
                  <a:pt x="6502" y="1586"/>
                </a:lnTo>
                <a:lnTo>
                  <a:pt x="6498" y="1580"/>
                </a:lnTo>
                <a:lnTo>
                  <a:pt x="6494" y="1580"/>
                </a:lnTo>
                <a:lnTo>
                  <a:pt x="6490" y="1582"/>
                </a:lnTo>
                <a:lnTo>
                  <a:pt x="6484" y="1584"/>
                </a:lnTo>
                <a:lnTo>
                  <a:pt x="6480" y="1586"/>
                </a:lnTo>
                <a:lnTo>
                  <a:pt x="6478" y="1586"/>
                </a:lnTo>
                <a:lnTo>
                  <a:pt x="6476" y="1590"/>
                </a:lnTo>
                <a:lnTo>
                  <a:pt x="6476" y="1594"/>
                </a:lnTo>
                <a:lnTo>
                  <a:pt x="6474" y="1592"/>
                </a:lnTo>
                <a:lnTo>
                  <a:pt x="6468" y="1590"/>
                </a:lnTo>
                <a:lnTo>
                  <a:pt x="6462" y="1592"/>
                </a:lnTo>
                <a:lnTo>
                  <a:pt x="6446" y="1598"/>
                </a:lnTo>
                <a:lnTo>
                  <a:pt x="6444" y="1600"/>
                </a:lnTo>
                <a:lnTo>
                  <a:pt x="6444" y="1602"/>
                </a:lnTo>
                <a:lnTo>
                  <a:pt x="6450" y="1606"/>
                </a:lnTo>
                <a:lnTo>
                  <a:pt x="6452" y="1608"/>
                </a:lnTo>
                <a:lnTo>
                  <a:pt x="6454" y="1610"/>
                </a:lnTo>
                <a:lnTo>
                  <a:pt x="6450" y="1612"/>
                </a:lnTo>
                <a:lnTo>
                  <a:pt x="6444" y="1612"/>
                </a:lnTo>
                <a:lnTo>
                  <a:pt x="6438" y="1614"/>
                </a:lnTo>
                <a:lnTo>
                  <a:pt x="6436" y="1614"/>
                </a:lnTo>
                <a:lnTo>
                  <a:pt x="6436" y="1616"/>
                </a:lnTo>
                <a:lnTo>
                  <a:pt x="6438" y="1618"/>
                </a:lnTo>
                <a:lnTo>
                  <a:pt x="6440" y="1620"/>
                </a:lnTo>
                <a:lnTo>
                  <a:pt x="6432" y="1618"/>
                </a:lnTo>
                <a:lnTo>
                  <a:pt x="6424" y="1616"/>
                </a:lnTo>
                <a:lnTo>
                  <a:pt x="6426" y="1618"/>
                </a:lnTo>
                <a:lnTo>
                  <a:pt x="6428" y="1622"/>
                </a:lnTo>
                <a:lnTo>
                  <a:pt x="6428" y="1624"/>
                </a:lnTo>
                <a:lnTo>
                  <a:pt x="6424" y="1624"/>
                </a:lnTo>
                <a:lnTo>
                  <a:pt x="6412" y="1626"/>
                </a:lnTo>
                <a:lnTo>
                  <a:pt x="6402" y="1624"/>
                </a:lnTo>
                <a:lnTo>
                  <a:pt x="6394" y="1624"/>
                </a:lnTo>
                <a:lnTo>
                  <a:pt x="6388" y="1624"/>
                </a:lnTo>
                <a:lnTo>
                  <a:pt x="6386" y="1628"/>
                </a:lnTo>
                <a:lnTo>
                  <a:pt x="6388" y="1632"/>
                </a:lnTo>
                <a:lnTo>
                  <a:pt x="6388" y="1634"/>
                </a:lnTo>
                <a:lnTo>
                  <a:pt x="6392" y="1636"/>
                </a:lnTo>
                <a:lnTo>
                  <a:pt x="6396" y="1638"/>
                </a:lnTo>
                <a:lnTo>
                  <a:pt x="6404" y="1638"/>
                </a:lnTo>
                <a:lnTo>
                  <a:pt x="6410" y="1636"/>
                </a:lnTo>
                <a:lnTo>
                  <a:pt x="6410" y="1638"/>
                </a:lnTo>
                <a:lnTo>
                  <a:pt x="6406" y="1642"/>
                </a:lnTo>
                <a:lnTo>
                  <a:pt x="6404" y="1646"/>
                </a:lnTo>
                <a:lnTo>
                  <a:pt x="6406" y="1648"/>
                </a:lnTo>
                <a:lnTo>
                  <a:pt x="6408" y="1652"/>
                </a:lnTo>
                <a:lnTo>
                  <a:pt x="6402" y="1650"/>
                </a:lnTo>
                <a:lnTo>
                  <a:pt x="6388" y="1646"/>
                </a:lnTo>
                <a:lnTo>
                  <a:pt x="6380" y="1646"/>
                </a:lnTo>
                <a:lnTo>
                  <a:pt x="6370" y="1648"/>
                </a:lnTo>
                <a:lnTo>
                  <a:pt x="6362" y="1650"/>
                </a:lnTo>
                <a:lnTo>
                  <a:pt x="6360" y="1652"/>
                </a:lnTo>
                <a:lnTo>
                  <a:pt x="6362" y="1654"/>
                </a:lnTo>
                <a:lnTo>
                  <a:pt x="6366" y="1654"/>
                </a:lnTo>
                <a:lnTo>
                  <a:pt x="6378" y="1656"/>
                </a:lnTo>
                <a:lnTo>
                  <a:pt x="6384" y="1658"/>
                </a:lnTo>
                <a:lnTo>
                  <a:pt x="6386" y="1662"/>
                </a:lnTo>
                <a:lnTo>
                  <a:pt x="6388" y="1666"/>
                </a:lnTo>
                <a:lnTo>
                  <a:pt x="6384" y="1664"/>
                </a:lnTo>
                <a:lnTo>
                  <a:pt x="6382" y="1662"/>
                </a:lnTo>
                <a:lnTo>
                  <a:pt x="6376" y="1662"/>
                </a:lnTo>
                <a:lnTo>
                  <a:pt x="6368" y="1662"/>
                </a:lnTo>
                <a:lnTo>
                  <a:pt x="6360" y="1664"/>
                </a:lnTo>
                <a:lnTo>
                  <a:pt x="6352" y="1668"/>
                </a:lnTo>
                <a:lnTo>
                  <a:pt x="6348" y="1670"/>
                </a:lnTo>
                <a:lnTo>
                  <a:pt x="6348" y="1672"/>
                </a:lnTo>
                <a:lnTo>
                  <a:pt x="6348" y="1674"/>
                </a:lnTo>
                <a:lnTo>
                  <a:pt x="6348" y="1676"/>
                </a:lnTo>
                <a:lnTo>
                  <a:pt x="6342" y="1676"/>
                </a:lnTo>
                <a:lnTo>
                  <a:pt x="6338" y="1674"/>
                </a:lnTo>
                <a:lnTo>
                  <a:pt x="6336" y="1676"/>
                </a:lnTo>
                <a:lnTo>
                  <a:pt x="6338" y="1678"/>
                </a:lnTo>
                <a:lnTo>
                  <a:pt x="6338" y="1680"/>
                </a:lnTo>
                <a:lnTo>
                  <a:pt x="6330" y="1680"/>
                </a:lnTo>
                <a:lnTo>
                  <a:pt x="6314" y="1678"/>
                </a:lnTo>
                <a:lnTo>
                  <a:pt x="6312" y="1678"/>
                </a:lnTo>
                <a:lnTo>
                  <a:pt x="6316" y="1684"/>
                </a:lnTo>
                <a:lnTo>
                  <a:pt x="6318" y="1686"/>
                </a:lnTo>
                <a:lnTo>
                  <a:pt x="6316" y="1686"/>
                </a:lnTo>
                <a:lnTo>
                  <a:pt x="6312" y="1686"/>
                </a:lnTo>
                <a:lnTo>
                  <a:pt x="6306" y="1686"/>
                </a:lnTo>
                <a:lnTo>
                  <a:pt x="6306" y="1688"/>
                </a:lnTo>
                <a:lnTo>
                  <a:pt x="6308" y="1690"/>
                </a:lnTo>
                <a:lnTo>
                  <a:pt x="6312" y="1692"/>
                </a:lnTo>
                <a:lnTo>
                  <a:pt x="6318" y="1694"/>
                </a:lnTo>
                <a:lnTo>
                  <a:pt x="6330" y="1694"/>
                </a:lnTo>
                <a:lnTo>
                  <a:pt x="6344" y="1694"/>
                </a:lnTo>
                <a:lnTo>
                  <a:pt x="6350" y="1696"/>
                </a:lnTo>
                <a:lnTo>
                  <a:pt x="6358" y="1698"/>
                </a:lnTo>
                <a:lnTo>
                  <a:pt x="6366" y="1702"/>
                </a:lnTo>
                <a:lnTo>
                  <a:pt x="6364" y="1702"/>
                </a:lnTo>
                <a:lnTo>
                  <a:pt x="6356" y="1702"/>
                </a:lnTo>
                <a:lnTo>
                  <a:pt x="6352" y="1702"/>
                </a:lnTo>
                <a:lnTo>
                  <a:pt x="6350" y="1702"/>
                </a:lnTo>
                <a:lnTo>
                  <a:pt x="6346" y="1704"/>
                </a:lnTo>
                <a:lnTo>
                  <a:pt x="6344" y="1702"/>
                </a:lnTo>
                <a:lnTo>
                  <a:pt x="6338" y="1698"/>
                </a:lnTo>
                <a:lnTo>
                  <a:pt x="6334" y="1696"/>
                </a:lnTo>
                <a:lnTo>
                  <a:pt x="6328" y="1696"/>
                </a:lnTo>
                <a:lnTo>
                  <a:pt x="6322" y="1698"/>
                </a:lnTo>
                <a:lnTo>
                  <a:pt x="6314" y="1702"/>
                </a:lnTo>
                <a:lnTo>
                  <a:pt x="6308" y="1706"/>
                </a:lnTo>
                <a:lnTo>
                  <a:pt x="6306" y="1710"/>
                </a:lnTo>
                <a:lnTo>
                  <a:pt x="6308" y="1714"/>
                </a:lnTo>
                <a:lnTo>
                  <a:pt x="6312" y="1716"/>
                </a:lnTo>
                <a:lnTo>
                  <a:pt x="6316" y="1720"/>
                </a:lnTo>
                <a:lnTo>
                  <a:pt x="6316" y="1722"/>
                </a:lnTo>
                <a:lnTo>
                  <a:pt x="6312" y="1724"/>
                </a:lnTo>
                <a:lnTo>
                  <a:pt x="6306" y="1728"/>
                </a:lnTo>
                <a:lnTo>
                  <a:pt x="6308" y="1730"/>
                </a:lnTo>
                <a:lnTo>
                  <a:pt x="6312" y="1732"/>
                </a:lnTo>
                <a:lnTo>
                  <a:pt x="6312" y="1734"/>
                </a:lnTo>
                <a:lnTo>
                  <a:pt x="6312" y="1736"/>
                </a:lnTo>
                <a:lnTo>
                  <a:pt x="6310" y="1738"/>
                </a:lnTo>
                <a:lnTo>
                  <a:pt x="6310" y="1740"/>
                </a:lnTo>
                <a:lnTo>
                  <a:pt x="6310" y="1744"/>
                </a:lnTo>
                <a:lnTo>
                  <a:pt x="6312" y="1746"/>
                </a:lnTo>
                <a:lnTo>
                  <a:pt x="6316" y="1748"/>
                </a:lnTo>
                <a:lnTo>
                  <a:pt x="6320" y="1748"/>
                </a:lnTo>
                <a:lnTo>
                  <a:pt x="6326" y="1748"/>
                </a:lnTo>
                <a:lnTo>
                  <a:pt x="6332" y="1744"/>
                </a:lnTo>
                <a:lnTo>
                  <a:pt x="6338" y="1742"/>
                </a:lnTo>
                <a:lnTo>
                  <a:pt x="6344" y="1742"/>
                </a:lnTo>
                <a:lnTo>
                  <a:pt x="6354" y="1744"/>
                </a:lnTo>
                <a:lnTo>
                  <a:pt x="6362" y="1744"/>
                </a:lnTo>
                <a:lnTo>
                  <a:pt x="6366" y="1744"/>
                </a:lnTo>
                <a:lnTo>
                  <a:pt x="6368" y="1740"/>
                </a:lnTo>
                <a:lnTo>
                  <a:pt x="6370" y="1736"/>
                </a:lnTo>
                <a:lnTo>
                  <a:pt x="6372" y="1736"/>
                </a:lnTo>
                <a:lnTo>
                  <a:pt x="6376" y="1738"/>
                </a:lnTo>
                <a:lnTo>
                  <a:pt x="6384" y="1742"/>
                </a:lnTo>
                <a:lnTo>
                  <a:pt x="6388" y="1742"/>
                </a:lnTo>
                <a:lnTo>
                  <a:pt x="6394" y="1742"/>
                </a:lnTo>
                <a:lnTo>
                  <a:pt x="6404" y="1742"/>
                </a:lnTo>
                <a:lnTo>
                  <a:pt x="6410" y="1742"/>
                </a:lnTo>
                <a:lnTo>
                  <a:pt x="6408" y="1744"/>
                </a:lnTo>
                <a:lnTo>
                  <a:pt x="6400" y="1746"/>
                </a:lnTo>
                <a:lnTo>
                  <a:pt x="6394" y="1748"/>
                </a:lnTo>
                <a:lnTo>
                  <a:pt x="6392" y="1752"/>
                </a:lnTo>
                <a:lnTo>
                  <a:pt x="6392" y="1754"/>
                </a:lnTo>
                <a:lnTo>
                  <a:pt x="6392" y="1756"/>
                </a:lnTo>
                <a:lnTo>
                  <a:pt x="6392" y="1758"/>
                </a:lnTo>
                <a:lnTo>
                  <a:pt x="6384" y="1750"/>
                </a:lnTo>
                <a:lnTo>
                  <a:pt x="6378" y="1746"/>
                </a:lnTo>
                <a:lnTo>
                  <a:pt x="6374" y="1744"/>
                </a:lnTo>
                <a:lnTo>
                  <a:pt x="6372" y="1746"/>
                </a:lnTo>
                <a:lnTo>
                  <a:pt x="6370" y="1748"/>
                </a:lnTo>
                <a:lnTo>
                  <a:pt x="6366" y="1750"/>
                </a:lnTo>
                <a:lnTo>
                  <a:pt x="6364" y="1752"/>
                </a:lnTo>
                <a:lnTo>
                  <a:pt x="6360" y="1750"/>
                </a:lnTo>
                <a:lnTo>
                  <a:pt x="6356" y="1748"/>
                </a:lnTo>
                <a:lnTo>
                  <a:pt x="6350" y="1748"/>
                </a:lnTo>
                <a:lnTo>
                  <a:pt x="6340" y="1750"/>
                </a:lnTo>
                <a:lnTo>
                  <a:pt x="6330" y="1754"/>
                </a:lnTo>
                <a:lnTo>
                  <a:pt x="6324" y="1754"/>
                </a:lnTo>
                <a:lnTo>
                  <a:pt x="6320" y="1754"/>
                </a:lnTo>
                <a:lnTo>
                  <a:pt x="6310" y="1752"/>
                </a:lnTo>
                <a:lnTo>
                  <a:pt x="6310" y="1754"/>
                </a:lnTo>
                <a:lnTo>
                  <a:pt x="6310" y="1760"/>
                </a:lnTo>
                <a:lnTo>
                  <a:pt x="6310" y="1764"/>
                </a:lnTo>
                <a:lnTo>
                  <a:pt x="6312" y="1764"/>
                </a:lnTo>
                <a:lnTo>
                  <a:pt x="6316" y="1766"/>
                </a:lnTo>
                <a:lnTo>
                  <a:pt x="6320" y="1766"/>
                </a:lnTo>
                <a:lnTo>
                  <a:pt x="6322" y="1768"/>
                </a:lnTo>
                <a:lnTo>
                  <a:pt x="6322" y="1770"/>
                </a:lnTo>
                <a:lnTo>
                  <a:pt x="6322" y="1774"/>
                </a:lnTo>
                <a:lnTo>
                  <a:pt x="6320" y="1774"/>
                </a:lnTo>
                <a:lnTo>
                  <a:pt x="6314" y="1772"/>
                </a:lnTo>
                <a:lnTo>
                  <a:pt x="6310" y="1770"/>
                </a:lnTo>
                <a:lnTo>
                  <a:pt x="6308" y="1772"/>
                </a:lnTo>
                <a:lnTo>
                  <a:pt x="6310" y="1774"/>
                </a:lnTo>
                <a:lnTo>
                  <a:pt x="6312" y="1778"/>
                </a:lnTo>
                <a:lnTo>
                  <a:pt x="6314" y="1780"/>
                </a:lnTo>
                <a:lnTo>
                  <a:pt x="6318" y="1780"/>
                </a:lnTo>
                <a:lnTo>
                  <a:pt x="6322" y="1780"/>
                </a:lnTo>
                <a:lnTo>
                  <a:pt x="6324" y="1782"/>
                </a:lnTo>
                <a:lnTo>
                  <a:pt x="6324" y="1786"/>
                </a:lnTo>
                <a:lnTo>
                  <a:pt x="6322" y="1790"/>
                </a:lnTo>
                <a:lnTo>
                  <a:pt x="6320" y="1792"/>
                </a:lnTo>
                <a:lnTo>
                  <a:pt x="6314" y="1796"/>
                </a:lnTo>
                <a:lnTo>
                  <a:pt x="6310" y="1798"/>
                </a:lnTo>
                <a:lnTo>
                  <a:pt x="6320" y="1808"/>
                </a:lnTo>
                <a:lnTo>
                  <a:pt x="6324" y="1810"/>
                </a:lnTo>
                <a:lnTo>
                  <a:pt x="6328" y="1806"/>
                </a:lnTo>
                <a:lnTo>
                  <a:pt x="6330" y="1806"/>
                </a:lnTo>
                <a:lnTo>
                  <a:pt x="6332" y="1808"/>
                </a:lnTo>
                <a:lnTo>
                  <a:pt x="6334" y="1810"/>
                </a:lnTo>
                <a:lnTo>
                  <a:pt x="6336" y="1810"/>
                </a:lnTo>
                <a:lnTo>
                  <a:pt x="6338" y="1808"/>
                </a:lnTo>
                <a:lnTo>
                  <a:pt x="6338" y="1814"/>
                </a:lnTo>
                <a:lnTo>
                  <a:pt x="6338" y="1818"/>
                </a:lnTo>
                <a:lnTo>
                  <a:pt x="6338" y="1820"/>
                </a:lnTo>
                <a:lnTo>
                  <a:pt x="6340" y="1820"/>
                </a:lnTo>
                <a:lnTo>
                  <a:pt x="6342" y="1818"/>
                </a:lnTo>
                <a:lnTo>
                  <a:pt x="6344" y="1816"/>
                </a:lnTo>
                <a:lnTo>
                  <a:pt x="6344" y="1812"/>
                </a:lnTo>
                <a:lnTo>
                  <a:pt x="6346" y="1806"/>
                </a:lnTo>
                <a:lnTo>
                  <a:pt x="6348" y="1804"/>
                </a:lnTo>
                <a:lnTo>
                  <a:pt x="6350" y="1802"/>
                </a:lnTo>
                <a:lnTo>
                  <a:pt x="6352" y="1804"/>
                </a:lnTo>
                <a:lnTo>
                  <a:pt x="6354" y="1806"/>
                </a:lnTo>
                <a:lnTo>
                  <a:pt x="6350" y="1812"/>
                </a:lnTo>
                <a:lnTo>
                  <a:pt x="6346" y="1820"/>
                </a:lnTo>
                <a:lnTo>
                  <a:pt x="6338" y="1826"/>
                </a:lnTo>
                <a:lnTo>
                  <a:pt x="6336" y="1828"/>
                </a:lnTo>
                <a:lnTo>
                  <a:pt x="6334" y="1828"/>
                </a:lnTo>
                <a:lnTo>
                  <a:pt x="6338" y="1832"/>
                </a:lnTo>
                <a:lnTo>
                  <a:pt x="6342" y="1834"/>
                </a:lnTo>
                <a:lnTo>
                  <a:pt x="6342" y="1836"/>
                </a:lnTo>
                <a:lnTo>
                  <a:pt x="6340" y="1838"/>
                </a:lnTo>
                <a:lnTo>
                  <a:pt x="6336" y="1840"/>
                </a:lnTo>
                <a:lnTo>
                  <a:pt x="6334" y="1840"/>
                </a:lnTo>
                <a:lnTo>
                  <a:pt x="6332" y="1840"/>
                </a:lnTo>
                <a:lnTo>
                  <a:pt x="6328" y="1838"/>
                </a:lnTo>
                <a:lnTo>
                  <a:pt x="6320" y="1844"/>
                </a:lnTo>
                <a:lnTo>
                  <a:pt x="6318" y="1848"/>
                </a:lnTo>
                <a:lnTo>
                  <a:pt x="6316" y="1852"/>
                </a:lnTo>
                <a:lnTo>
                  <a:pt x="6316" y="1858"/>
                </a:lnTo>
                <a:lnTo>
                  <a:pt x="6318" y="1862"/>
                </a:lnTo>
                <a:lnTo>
                  <a:pt x="6324" y="1866"/>
                </a:lnTo>
                <a:lnTo>
                  <a:pt x="6328" y="1866"/>
                </a:lnTo>
                <a:lnTo>
                  <a:pt x="6330" y="1864"/>
                </a:lnTo>
                <a:lnTo>
                  <a:pt x="6330" y="1862"/>
                </a:lnTo>
                <a:lnTo>
                  <a:pt x="6332" y="1862"/>
                </a:lnTo>
                <a:lnTo>
                  <a:pt x="6336" y="1864"/>
                </a:lnTo>
                <a:lnTo>
                  <a:pt x="6338" y="1864"/>
                </a:lnTo>
                <a:lnTo>
                  <a:pt x="6340" y="1862"/>
                </a:lnTo>
                <a:lnTo>
                  <a:pt x="6342" y="1858"/>
                </a:lnTo>
                <a:lnTo>
                  <a:pt x="6344" y="1858"/>
                </a:lnTo>
                <a:lnTo>
                  <a:pt x="6348" y="1858"/>
                </a:lnTo>
                <a:lnTo>
                  <a:pt x="6350" y="1862"/>
                </a:lnTo>
                <a:lnTo>
                  <a:pt x="6348" y="1864"/>
                </a:lnTo>
                <a:lnTo>
                  <a:pt x="6346" y="1866"/>
                </a:lnTo>
                <a:lnTo>
                  <a:pt x="6344" y="1868"/>
                </a:lnTo>
                <a:lnTo>
                  <a:pt x="6346" y="1870"/>
                </a:lnTo>
                <a:lnTo>
                  <a:pt x="6348" y="1872"/>
                </a:lnTo>
                <a:lnTo>
                  <a:pt x="6346" y="1876"/>
                </a:lnTo>
                <a:lnTo>
                  <a:pt x="6344" y="1878"/>
                </a:lnTo>
                <a:lnTo>
                  <a:pt x="6346" y="1882"/>
                </a:lnTo>
                <a:lnTo>
                  <a:pt x="6348" y="1884"/>
                </a:lnTo>
                <a:lnTo>
                  <a:pt x="6346" y="1886"/>
                </a:lnTo>
                <a:lnTo>
                  <a:pt x="6342" y="1888"/>
                </a:lnTo>
                <a:lnTo>
                  <a:pt x="6338" y="1890"/>
                </a:lnTo>
                <a:lnTo>
                  <a:pt x="6336" y="1888"/>
                </a:lnTo>
                <a:lnTo>
                  <a:pt x="6332" y="1884"/>
                </a:lnTo>
                <a:lnTo>
                  <a:pt x="6330" y="1884"/>
                </a:lnTo>
                <a:lnTo>
                  <a:pt x="6328" y="1892"/>
                </a:lnTo>
                <a:lnTo>
                  <a:pt x="6326" y="1904"/>
                </a:lnTo>
                <a:lnTo>
                  <a:pt x="6330" y="1910"/>
                </a:lnTo>
                <a:lnTo>
                  <a:pt x="6338" y="1916"/>
                </a:lnTo>
                <a:lnTo>
                  <a:pt x="6342" y="1918"/>
                </a:lnTo>
                <a:lnTo>
                  <a:pt x="6346" y="1918"/>
                </a:lnTo>
                <a:lnTo>
                  <a:pt x="6348" y="1920"/>
                </a:lnTo>
                <a:lnTo>
                  <a:pt x="6352" y="1926"/>
                </a:lnTo>
                <a:lnTo>
                  <a:pt x="6358" y="1928"/>
                </a:lnTo>
                <a:lnTo>
                  <a:pt x="6372" y="1934"/>
                </a:lnTo>
                <a:lnTo>
                  <a:pt x="6374" y="1936"/>
                </a:lnTo>
                <a:lnTo>
                  <a:pt x="6374" y="1938"/>
                </a:lnTo>
                <a:lnTo>
                  <a:pt x="6372" y="1940"/>
                </a:lnTo>
                <a:lnTo>
                  <a:pt x="6372" y="1942"/>
                </a:lnTo>
                <a:lnTo>
                  <a:pt x="6374" y="1944"/>
                </a:lnTo>
                <a:lnTo>
                  <a:pt x="6376" y="1946"/>
                </a:lnTo>
                <a:lnTo>
                  <a:pt x="6378" y="1944"/>
                </a:lnTo>
                <a:lnTo>
                  <a:pt x="6380" y="1942"/>
                </a:lnTo>
                <a:lnTo>
                  <a:pt x="6384" y="1944"/>
                </a:lnTo>
                <a:lnTo>
                  <a:pt x="6390" y="1946"/>
                </a:lnTo>
                <a:lnTo>
                  <a:pt x="6390" y="1948"/>
                </a:lnTo>
                <a:lnTo>
                  <a:pt x="6390" y="1950"/>
                </a:lnTo>
                <a:lnTo>
                  <a:pt x="6394" y="1948"/>
                </a:lnTo>
                <a:lnTo>
                  <a:pt x="6404" y="1946"/>
                </a:lnTo>
                <a:lnTo>
                  <a:pt x="6418" y="1944"/>
                </a:lnTo>
                <a:lnTo>
                  <a:pt x="6430" y="1942"/>
                </a:lnTo>
                <a:lnTo>
                  <a:pt x="6436" y="1940"/>
                </a:lnTo>
                <a:lnTo>
                  <a:pt x="6440" y="1938"/>
                </a:lnTo>
                <a:lnTo>
                  <a:pt x="6444" y="1934"/>
                </a:lnTo>
                <a:lnTo>
                  <a:pt x="6452" y="1930"/>
                </a:lnTo>
                <a:lnTo>
                  <a:pt x="6458" y="1926"/>
                </a:lnTo>
                <a:lnTo>
                  <a:pt x="6464" y="1918"/>
                </a:lnTo>
                <a:lnTo>
                  <a:pt x="6466" y="1914"/>
                </a:lnTo>
                <a:lnTo>
                  <a:pt x="6470" y="1912"/>
                </a:lnTo>
                <a:lnTo>
                  <a:pt x="6474" y="1910"/>
                </a:lnTo>
                <a:lnTo>
                  <a:pt x="6478" y="1910"/>
                </a:lnTo>
                <a:lnTo>
                  <a:pt x="6478" y="1906"/>
                </a:lnTo>
                <a:lnTo>
                  <a:pt x="6478" y="1904"/>
                </a:lnTo>
                <a:lnTo>
                  <a:pt x="6480" y="1902"/>
                </a:lnTo>
                <a:lnTo>
                  <a:pt x="6484" y="1902"/>
                </a:lnTo>
                <a:lnTo>
                  <a:pt x="6488" y="1900"/>
                </a:lnTo>
                <a:lnTo>
                  <a:pt x="6488" y="1898"/>
                </a:lnTo>
                <a:lnTo>
                  <a:pt x="6486" y="1896"/>
                </a:lnTo>
                <a:lnTo>
                  <a:pt x="6482" y="1894"/>
                </a:lnTo>
                <a:lnTo>
                  <a:pt x="6482" y="1892"/>
                </a:lnTo>
                <a:lnTo>
                  <a:pt x="6488" y="1892"/>
                </a:lnTo>
                <a:lnTo>
                  <a:pt x="6494" y="1890"/>
                </a:lnTo>
                <a:lnTo>
                  <a:pt x="6496" y="1888"/>
                </a:lnTo>
                <a:lnTo>
                  <a:pt x="6496" y="1884"/>
                </a:lnTo>
                <a:lnTo>
                  <a:pt x="6498" y="1880"/>
                </a:lnTo>
                <a:lnTo>
                  <a:pt x="6500" y="1882"/>
                </a:lnTo>
                <a:lnTo>
                  <a:pt x="6504" y="1886"/>
                </a:lnTo>
                <a:lnTo>
                  <a:pt x="6506" y="1886"/>
                </a:lnTo>
                <a:lnTo>
                  <a:pt x="6508" y="1886"/>
                </a:lnTo>
                <a:lnTo>
                  <a:pt x="6514" y="1884"/>
                </a:lnTo>
                <a:lnTo>
                  <a:pt x="6518" y="1884"/>
                </a:lnTo>
                <a:lnTo>
                  <a:pt x="6522" y="1882"/>
                </a:lnTo>
                <a:lnTo>
                  <a:pt x="6522" y="1876"/>
                </a:lnTo>
                <a:lnTo>
                  <a:pt x="6524" y="1872"/>
                </a:lnTo>
                <a:lnTo>
                  <a:pt x="6524" y="1870"/>
                </a:lnTo>
                <a:lnTo>
                  <a:pt x="6528" y="1866"/>
                </a:lnTo>
                <a:lnTo>
                  <a:pt x="6530" y="1866"/>
                </a:lnTo>
                <a:lnTo>
                  <a:pt x="6530" y="1864"/>
                </a:lnTo>
                <a:lnTo>
                  <a:pt x="6528" y="1858"/>
                </a:lnTo>
                <a:lnTo>
                  <a:pt x="6524" y="1854"/>
                </a:lnTo>
                <a:lnTo>
                  <a:pt x="6522" y="1848"/>
                </a:lnTo>
                <a:lnTo>
                  <a:pt x="6524" y="1846"/>
                </a:lnTo>
                <a:lnTo>
                  <a:pt x="6528" y="1848"/>
                </a:lnTo>
                <a:lnTo>
                  <a:pt x="6530" y="1850"/>
                </a:lnTo>
                <a:lnTo>
                  <a:pt x="6532" y="1850"/>
                </a:lnTo>
                <a:lnTo>
                  <a:pt x="6534" y="1848"/>
                </a:lnTo>
                <a:lnTo>
                  <a:pt x="6536" y="1846"/>
                </a:lnTo>
                <a:lnTo>
                  <a:pt x="6536" y="1848"/>
                </a:lnTo>
                <a:lnTo>
                  <a:pt x="6536" y="1852"/>
                </a:lnTo>
                <a:lnTo>
                  <a:pt x="6534" y="1854"/>
                </a:lnTo>
                <a:lnTo>
                  <a:pt x="6534" y="1856"/>
                </a:lnTo>
                <a:lnTo>
                  <a:pt x="6536" y="1860"/>
                </a:lnTo>
                <a:lnTo>
                  <a:pt x="6540" y="1864"/>
                </a:lnTo>
                <a:lnTo>
                  <a:pt x="6540" y="1870"/>
                </a:lnTo>
                <a:lnTo>
                  <a:pt x="6540" y="1872"/>
                </a:lnTo>
                <a:lnTo>
                  <a:pt x="6546" y="1874"/>
                </a:lnTo>
                <a:lnTo>
                  <a:pt x="6550" y="1874"/>
                </a:lnTo>
                <a:lnTo>
                  <a:pt x="6554" y="1876"/>
                </a:lnTo>
                <a:lnTo>
                  <a:pt x="6560" y="1878"/>
                </a:lnTo>
                <a:lnTo>
                  <a:pt x="6558" y="1880"/>
                </a:lnTo>
                <a:lnTo>
                  <a:pt x="6558" y="1884"/>
                </a:lnTo>
                <a:lnTo>
                  <a:pt x="6556" y="1888"/>
                </a:lnTo>
                <a:lnTo>
                  <a:pt x="6558" y="1894"/>
                </a:lnTo>
                <a:lnTo>
                  <a:pt x="6560" y="1902"/>
                </a:lnTo>
                <a:lnTo>
                  <a:pt x="6560" y="1910"/>
                </a:lnTo>
                <a:lnTo>
                  <a:pt x="6560" y="1920"/>
                </a:lnTo>
                <a:lnTo>
                  <a:pt x="6560" y="1924"/>
                </a:lnTo>
                <a:lnTo>
                  <a:pt x="6564" y="1930"/>
                </a:lnTo>
                <a:lnTo>
                  <a:pt x="6566" y="1932"/>
                </a:lnTo>
                <a:lnTo>
                  <a:pt x="6570" y="1934"/>
                </a:lnTo>
                <a:lnTo>
                  <a:pt x="6576" y="1930"/>
                </a:lnTo>
                <a:lnTo>
                  <a:pt x="6580" y="1928"/>
                </a:lnTo>
                <a:lnTo>
                  <a:pt x="6582" y="1928"/>
                </a:lnTo>
                <a:lnTo>
                  <a:pt x="6584" y="1932"/>
                </a:lnTo>
                <a:lnTo>
                  <a:pt x="6586" y="1936"/>
                </a:lnTo>
                <a:lnTo>
                  <a:pt x="6586" y="1940"/>
                </a:lnTo>
                <a:lnTo>
                  <a:pt x="6584" y="1946"/>
                </a:lnTo>
                <a:lnTo>
                  <a:pt x="6582" y="1954"/>
                </a:lnTo>
                <a:lnTo>
                  <a:pt x="6582" y="1960"/>
                </a:lnTo>
                <a:lnTo>
                  <a:pt x="6584" y="1968"/>
                </a:lnTo>
                <a:lnTo>
                  <a:pt x="6592" y="1988"/>
                </a:lnTo>
                <a:lnTo>
                  <a:pt x="6602" y="2010"/>
                </a:lnTo>
                <a:lnTo>
                  <a:pt x="6612" y="2028"/>
                </a:lnTo>
                <a:lnTo>
                  <a:pt x="6618" y="2032"/>
                </a:lnTo>
                <a:lnTo>
                  <a:pt x="6622" y="2034"/>
                </a:lnTo>
                <a:lnTo>
                  <a:pt x="6628" y="2034"/>
                </a:lnTo>
                <a:lnTo>
                  <a:pt x="6628" y="2036"/>
                </a:lnTo>
                <a:lnTo>
                  <a:pt x="6630" y="2038"/>
                </a:lnTo>
                <a:lnTo>
                  <a:pt x="6626" y="2042"/>
                </a:lnTo>
                <a:lnTo>
                  <a:pt x="6620" y="2046"/>
                </a:lnTo>
                <a:lnTo>
                  <a:pt x="6618" y="2048"/>
                </a:lnTo>
                <a:lnTo>
                  <a:pt x="6618" y="2050"/>
                </a:lnTo>
                <a:lnTo>
                  <a:pt x="6620" y="2056"/>
                </a:lnTo>
                <a:lnTo>
                  <a:pt x="6622" y="2060"/>
                </a:lnTo>
                <a:lnTo>
                  <a:pt x="6616" y="2058"/>
                </a:lnTo>
                <a:lnTo>
                  <a:pt x="6610" y="2056"/>
                </a:lnTo>
                <a:lnTo>
                  <a:pt x="6610" y="2058"/>
                </a:lnTo>
                <a:lnTo>
                  <a:pt x="6618" y="2068"/>
                </a:lnTo>
                <a:lnTo>
                  <a:pt x="6624" y="2076"/>
                </a:lnTo>
                <a:lnTo>
                  <a:pt x="6628" y="2086"/>
                </a:lnTo>
                <a:lnTo>
                  <a:pt x="6630" y="2094"/>
                </a:lnTo>
                <a:lnTo>
                  <a:pt x="6630" y="2098"/>
                </a:lnTo>
                <a:lnTo>
                  <a:pt x="6628" y="2104"/>
                </a:lnTo>
                <a:lnTo>
                  <a:pt x="6626" y="2110"/>
                </a:lnTo>
                <a:lnTo>
                  <a:pt x="6626" y="2114"/>
                </a:lnTo>
                <a:lnTo>
                  <a:pt x="6632" y="2116"/>
                </a:lnTo>
                <a:lnTo>
                  <a:pt x="6638" y="2114"/>
                </a:lnTo>
                <a:lnTo>
                  <a:pt x="6656" y="2112"/>
                </a:lnTo>
                <a:lnTo>
                  <a:pt x="6666" y="2112"/>
                </a:lnTo>
                <a:lnTo>
                  <a:pt x="6674" y="2112"/>
                </a:lnTo>
                <a:lnTo>
                  <a:pt x="6680" y="2110"/>
                </a:lnTo>
                <a:lnTo>
                  <a:pt x="6682" y="2106"/>
                </a:lnTo>
                <a:lnTo>
                  <a:pt x="6684" y="2092"/>
                </a:lnTo>
                <a:lnTo>
                  <a:pt x="6684" y="2084"/>
                </a:lnTo>
                <a:lnTo>
                  <a:pt x="6686" y="2078"/>
                </a:lnTo>
                <a:lnTo>
                  <a:pt x="6690" y="2074"/>
                </a:lnTo>
                <a:lnTo>
                  <a:pt x="6694" y="2074"/>
                </a:lnTo>
                <a:lnTo>
                  <a:pt x="6702" y="2074"/>
                </a:lnTo>
                <a:lnTo>
                  <a:pt x="6702" y="2070"/>
                </a:lnTo>
                <a:lnTo>
                  <a:pt x="6702" y="2068"/>
                </a:lnTo>
                <a:lnTo>
                  <a:pt x="6704" y="2066"/>
                </a:lnTo>
                <a:lnTo>
                  <a:pt x="6710" y="2064"/>
                </a:lnTo>
                <a:lnTo>
                  <a:pt x="6718" y="2064"/>
                </a:lnTo>
                <a:lnTo>
                  <a:pt x="6728" y="2062"/>
                </a:lnTo>
                <a:lnTo>
                  <a:pt x="6734" y="2064"/>
                </a:lnTo>
                <a:lnTo>
                  <a:pt x="6744" y="2068"/>
                </a:lnTo>
                <a:lnTo>
                  <a:pt x="6746" y="2068"/>
                </a:lnTo>
                <a:lnTo>
                  <a:pt x="6748" y="2066"/>
                </a:lnTo>
                <a:lnTo>
                  <a:pt x="6754" y="2054"/>
                </a:lnTo>
                <a:lnTo>
                  <a:pt x="6760" y="2038"/>
                </a:lnTo>
                <a:lnTo>
                  <a:pt x="6766" y="2026"/>
                </a:lnTo>
                <a:lnTo>
                  <a:pt x="6770" y="2018"/>
                </a:lnTo>
                <a:lnTo>
                  <a:pt x="6772" y="2010"/>
                </a:lnTo>
                <a:lnTo>
                  <a:pt x="6772" y="2002"/>
                </a:lnTo>
                <a:lnTo>
                  <a:pt x="6774" y="1992"/>
                </a:lnTo>
                <a:lnTo>
                  <a:pt x="6776" y="1984"/>
                </a:lnTo>
                <a:lnTo>
                  <a:pt x="6776" y="1976"/>
                </a:lnTo>
                <a:lnTo>
                  <a:pt x="6776" y="1972"/>
                </a:lnTo>
                <a:lnTo>
                  <a:pt x="6776" y="1968"/>
                </a:lnTo>
                <a:lnTo>
                  <a:pt x="6780" y="1962"/>
                </a:lnTo>
                <a:lnTo>
                  <a:pt x="6782" y="1956"/>
                </a:lnTo>
                <a:lnTo>
                  <a:pt x="6782" y="1952"/>
                </a:lnTo>
                <a:lnTo>
                  <a:pt x="6782" y="1948"/>
                </a:lnTo>
                <a:lnTo>
                  <a:pt x="6780" y="1944"/>
                </a:lnTo>
                <a:lnTo>
                  <a:pt x="6782" y="1940"/>
                </a:lnTo>
                <a:lnTo>
                  <a:pt x="6784" y="1934"/>
                </a:lnTo>
                <a:lnTo>
                  <a:pt x="6782" y="1928"/>
                </a:lnTo>
                <a:lnTo>
                  <a:pt x="6780" y="1924"/>
                </a:lnTo>
                <a:lnTo>
                  <a:pt x="6780" y="1922"/>
                </a:lnTo>
                <a:lnTo>
                  <a:pt x="6782" y="1920"/>
                </a:lnTo>
                <a:lnTo>
                  <a:pt x="6786" y="1920"/>
                </a:lnTo>
                <a:lnTo>
                  <a:pt x="6786" y="1918"/>
                </a:lnTo>
                <a:lnTo>
                  <a:pt x="6784" y="1916"/>
                </a:lnTo>
                <a:lnTo>
                  <a:pt x="6784" y="1912"/>
                </a:lnTo>
                <a:lnTo>
                  <a:pt x="6786" y="1910"/>
                </a:lnTo>
                <a:lnTo>
                  <a:pt x="6796" y="1906"/>
                </a:lnTo>
                <a:lnTo>
                  <a:pt x="6810" y="1900"/>
                </a:lnTo>
                <a:lnTo>
                  <a:pt x="6814" y="1896"/>
                </a:lnTo>
                <a:lnTo>
                  <a:pt x="6816" y="1892"/>
                </a:lnTo>
                <a:lnTo>
                  <a:pt x="6818" y="1888"/>
                </a:lnTo>
                <a:lnTo>
                  <a:pt x="6820" y="1886"/>
                </a:lnTo>
                <a:lnTo>
                  <a:pt x="6822" y="1888"/>
                </a:lnTo>
                <a:lnTo>
                  <a:pt x="6826" y="1892"/>
                </a:lnTo>
                <a:lnTo>
                  <a:pt x="6828" y="1892"/>
                </a:lnTo>
                <a:lnTo>
                  <a:pt x="6830" y="1890"/>
                </a:lnTo>
                <a:lnTo>
                  <a:pt x="6836" y="1882"/>
                </a:lnTo>
                <a:lnTo>
                  <a:pt x="6842" y="1880"/>
                </a:lnTo>
                <a:lnTo>
                  <a:pt x="6848" y="1876"/>
                </a:lnTo>
                <a:lnTo>
                  <a:pt x="6848" y="1874"/>
                </a:lnTo>
                <a:lnTo>
                  <a:pt x="6848" y="1872"/>
                </a:lnTo>
                <a:lnTo>
                  <a:pt x="6850" y="1872"/>
                </a:lnTo>
                <a:lnTo>
                  <a:pt x="6854" y="1870"/>
                </a:lnTo>
                <a:lnTo>
                  <a:pt x="6856" y="1868"/>
                </a:lnTo>
                <a:lnTo>
                  <a:pt x="6858" y="1866"/>
                </a:lnTo>
                <a:lnTo>
                  <a:pt x="6856" y="1864"/>
                </a:lnTo>
                <a:lnTo>
                  <a:pt x="6854" y="1858"/>
                </a:lnTo>
                <a:lnTo>
                  <a:pt x="6852" y="1856"/>
                </a:lnTo>
                <a:lnTo>
                  <a:pt x="6848" y="1858"/>
                </a:lnTo>
                <a:lnTo>
                  <a:pt x="6836" y="1864"/>
                </a:lnTo>
                <a:lnTo>
                  <a:pt x="6828" y="1866"/>
                </a:lnTo>
                <a:lnTo>
                  <a:pt x="6820" y="1868"/>
                </a:lnTo>
                <a:lnTo>
                  <a:pt x="6812" y="1866"/>
                </a:lnTo>
                <a:lnTo>
                  <a:pt x="6806" y="1862"/>
                </a:lnTo>
                <a:lnTo>
                  <a:pt x="6798" y="1858"/>
                </a:lnTo>
                <a:lnTo>
                  <a:pt x="6788" y="1856"/>
                </a:lnTo>
                <a:lnTo>
                  <a:pt x="6778" y="1854"/>
                </a:lnTo>
                <a:lnTo>
                  <a:pt x="6770" y="1856"/>
                </a:lnTo>
                <a:lnTo>
                  <a:pt x="6762" y="1856"/>
                </a:lnTo>
                <a:lnTo>
                  <a:pt x="6768" y="1852"/>
                </a:lnTo>
                <a:lnTo>
                  <a:pt x="6776" y="1848"/>
                </a:lnTo>
                <a:lnTo>
                  <a:pt x="6782" y="1846"/>
                </a:lnTo>
                <a:lnTo>
                  <a:pt x="6794" y="1848"/>
                </a:lnTo>
                <a:lnTo>
                  <a:pt x="6802" y="1850"/>
                </a:lnTo>
                <a:lnTo>
                  <a:pt x="6806" y="1850"/>
                </a:lnTo>
                <a:lnTo>
                  <a:pt x="6808" y="1850"/>
                </a:lnTo>
                <a:lnTo>
                  <a:pt x="6810" y="1848"/>
                </a:lnTo>
                <a:lnTo>
                  <a:pt x="6814" y="1850"/>
                </a:lnTo>
                <a:lnTo>
                  <a:pt x="6820" y="1856"/>
                </a:lnTo>
                <a:lnTo>
                  <a:pt x="6826" y="1860"/>
                </a:lnTo>
                <a:lnTo>
                  <a:pt x="6830" y="1862"/>
                </a:lnTo>
                <a:lnTo>
                  <a:pt x="6834" y="1860"/>
                </a:lnTo>
                <a:lnTo>
                  <a:pt x="6862" y="1844"/>
                </a:lnTo>
                <a:lnTo>
                  <a:pt x="6874" y="1836"/>
                </a:lnTo>
                <a:lnTo>
                  <a:pt x="6876" y="1832"/>
                </a:lnTo>
                <a:lnTo>
                  <a:pt x="6876" y="1828"/>
                </a:lnTo>
                <a:lnTo>
                  <a:pt x="6868" y="1818"/>
                </a:lnTo>
                <a:lnTo>
                  <a:pt x="6862" y="1814"/>
                </a:lnTo>
                <a:lnTo>
                  <a:pt x="6856" y="1812"/>
                </a:lnTo>
                <a:lnTo>
                  <a:pt x="6852" y="1812"/>
                </a:lnTo>
                <a:lnTo>
                  <a:pt x="6852" y="1806"/>
                </a:lnTo>
                <a:lnTo>
                  <a:pt x="6854" y="1802"/>
                </a:lnTo>
                <a:lnTo>
                  <a:pt x="6852" y="1800"/>
                </a:lnTo>
                <a:lnTo>
                  <a:pt x="6850" y="1798"/>
                </a:lnTo>
                <a:lnTo>
                  <a:pt x="6842" y="1794"/>
                </a:lnTo>
                <a:lnTo>
                  <a:pt x="6838" y="1788"/>
                </a:lnTo>
                <a:lnTo>
                  <a:pt x="6832" y="1784"/>
                </a:lnTo>
                <a:lnTo>
                  <a:pt x="6828" y="1784"/>
                </a:lnTo>
                <a:lnTo>
                  <a:pt x="6824" y="1784"/>
                </a:lnTo>
                <a:lnTo>
                  <a:pt x="6818" y="1786"/>
                </a:lnTo>
                <a:lnTo>
                  <a:pt x="6818" y="1782"/>
                </a:lnTo>
                <a:lnTo>
                  <a:pt x="6816" y="1780"/>
                </a:lnTo>
                <a:lnTo>
                  <a:pt x="6816" y="1778"/>
                </a:lnTo>
                <a:lnTo>
                  <a:pt x="6812" y="1778"/>
                </a:lnTo>
                <a:lnTo>
                  <a:pt x="6808" y="1778"/>
                </a:lnTo>
                <a:lnTo>
                  <a:pt x="6806" y="1776"/>
                </a:lnTo>
                <a:lnTo>
                  <a:pt x="6804" y="1768"/>
                </a:lnTo>
                <a:lnTo>
                  <a:pt x="6800" y="1758"/>
                </a:lnTo>
                <a:lnTo>
                  <a:pt x="6800" y="1746"/>
                </a:lnTo>
                <a:lnTo>
                  <a:pt x="6800" y="1734"/>
                </a:lnTo>
                <a:lnTo>
                  <a:pt x="6800" y="1722"/>
                </a:lnTo>
                <a:lnTo>
                  <a:pt x="6804" y="1716"/>
                </a:lnTo>
                <a:lnTo>
                  <a:pt x="6806" y="1714"/>
                </a:lnTo>
                <a:lnTo>
                  <a:pt x="6808" y="1712"/>
                </a:lnTo>
                <a:lnTo>
                  <a:pt x="6812" y="1712"/>
                </a:lnTo>
                <a:lnTo>
                  <a:pt x="6812" y="1710"/>
                </a:lnTo>
                <a:lnTo>
                  <a:pt x="6812" y="1702"/>
                </a:lnTo>
                <a:lnTo>
                  <a:pt x="6810" y="1692"/>
                </a:lnTo>
                <a:lnTo>
                  <a:pt x="6810" y="1686"/>
                </a:lnTo>
                <a:lnTo>
                  <a:pt x="6814" y="1678"/>
                </a:lnTo>
                <a:lnTo>
                  <a:pt x="6816" y="1672"/>
                </a:lnTo>
                <a:lnTo>
                  <a:pt x="6816" y="1670"/>
                </a:lnTo>
                <a:lnTo>
                  <a:pt x="6816" y="1668"/>
                </a:lnTo>
                <a:lnTo>
                  <a:pt x="6812" y="1668"/>
                </a:lnTo>
                <a:lnTo>
                  <a:pt x="6808" y="1668"/>
                </a:lnTo>
                <a:lnTo>
                  <a:pt x="6806" y="1664"/>
                </a:lnTo>
                <a:lnTo>
                  <a:pt x="6806" y="1660"/>
                </a:lnTo>
                <a:lnTo>
                  <a:pt x="6806" y="1654"/>
                </a:lnTo>
                <a:lnTo>
                  <a:pt x="6810" y="1656"/>
                </a:lnTo>
                <a:lnTo>
                  <a:pt x="6814" y="1658"/>
                </a:lnTo>
                <a:lnTo>
                  <a:pt x="6820" y="1658"/>
                </a:lnTo>
                <a:lnTo>
                  <a:pt x="6826" y="1656"/>
                </a:lnTo>
                <a:lnTo>
                  <a:pt x="6832" y="1652"/>
                </a:lnTo>
                <a:lnTo>
                  <a:pt x="6834" y="1650"/>
                </a:lnTo>
                <a:lnTo>
                  <a:pt x="6832" y="1646"/>
                </a:lnTo>
                <a:lnTo>
                  <a:pt x="6830" y="1644"/>
                </a:lnTo>
                <a:lnTo>
                  <a:pt x="6828" y="1642"/>
                </a:lnTo>
                <a:lnTo>
                  <a:pt x="6826" y="1640"/>
                </a:lnTo>
                <a:lnTo>
                  <a:pt x="6830" y="1638"/>
                </a:lnTo>
                <a:lnTo>
                  <a:pt x="6836" y="1638"/>
                </a:lnTo>
                <a:lnTo>
                  <a:pt x="6844" y="1634"/>
                </a:lnTo>
                <a:lnTo>
                  <a:pt x="6850" y="1630"/>
                </a:lnTo>
                <a:lnTo>
                  <a:pt x="6854" y="1624"/>
                </a:lnTo>
                <a:lnTo>
                  <a:pt x="6856" y="1620"/>
                </a:lnTo>
                <a:lnTo>
                  <a:pt x="6862" y="1610"/>
                </a:lnTo>
                <a:lnTo>
                  <a:pt x="6866" y="1608"/>
                </a:lnTo>
                <a:lnTo>
                  <a:pt x="6870" y="1610"/>
                </a:lnTo>
                <a:lnTo>
                  <a:pt x="6874" y="1612"/>
                </a:lnTo>
                <a:lnTo>
                  <a:pt x="6878" y="1610"/>
                </a:lnTo>
                <a:lnTo>
                  <a:pt x="6880" y="1602"/>
                </a:lnTo>
                <a:lnTo>
                  <a:pt x="6884" y="1594"/>
                </a:lnTo>
                <a:lnTo>
                  <a:pt x="6888" y="1592"/>
                </a:lnTo>
                <a:lnTo>
                  <a:pt x="6892" y="1592"/>
                </a:lnTo>
                <a:lnTo>
                  <a:pt x="6898" y="1592"/>
                </a:lnTo>
                <a:lnTo>
                  <a:pt x="6902" y="1590"/>
                </a:lnTo>
                <a:lnTo>
                  <a:pt x="6906" y="1586"/>
                </a:lnTo>
                <a:lnTo>
                  <a:pt x="6910" y="1582"/>
                </a:lnTo>
                <a:lnTo>
                  <a:pt x="6912" y="1580"/>
                </a:lnTo>
                <a:lnTo>
                  <a:pt x="6916" y="1582"/>
                </a:lnTo>
                <a:lnTo>
                  <a:pt x="6920" y="1582"/>
                </a:lnTo>
                <a:lnTo>
                  <a:pt x="6922" y="1580"/>
                </a:lnTo>
                <a:lnTo>
                  <a:pt x="6926" y="1576"/>
                </a:lnTo>
                <a:lnTo>
                  <a:pt x="6928" y="1572"/>
                </a:lnTo>
                <a:lnTo>
                  <a:pt x="6930" y="1570"/>
                </a:lnTo>
                <a:lnTo>
                  <a:pt x="6934" y="1570"/>
                </a:lnTo>
                <a:lnTo>
                  <a:pt x="6938" y="1570"/>
                </a:lnTo>
                <a:lnTo>
                  <a:pt x="6942" y="1568"/>
                </a:lnTo>
                <a:lnTo>
                  <a:pt x="6946" y="1558"/>
                </a:lnTo>
                <a:lnTo>
                  <a:pt x="6954" y="1544"/>
                </a:lnTo>
                <a:lnTo>
                  <a:pt x="6960" y="1538"/>
                </a:lnTo>
                <a:lnTo>
                  <a:pt x="6968" y="1530"/>
                </a:lnTo>
                <a:lnTo>
                  <a:pt x="6974" y="1526"/>
                </a:lnTo>
                <a:lnTo>
                  <a:pt x="6976" y="1524"/>
                </a:lnTo>
                <a:lnTo>
                  <a:pt x="6976" y="1520"/>
                </a:lnTo>
                <a:lnTo>
                  <a:pt x="6974" y="1520"/>
                </a:lnTo>
                <a:lnTo>
                  <a:pt x="6968" y="1514"/>
                </a:lnTo>
                <a:lnTo>
                  <a:pt x="6964" y="1512"/>
                </a:lnTo>
                <a:lnTo>
                  <a:pt x="6962" y="1506"/>
                </a:lnTo>
                <a:lnTo>
                  <a:pt x="6960" y="1502"/>
                </a:lnTo>
                <a:lnTo>
                  <a:pt x="6962" y="1498"/>
                </a:lnTo>
                <a:lnTo>
                  <a:pt x="6966" y="1492"/>
                </a:lnTo>
                <a:lnTo>
                  <a:pt x="6972" y="1486"/>
                </a:lnTo>
                <a:lnTo>
                  <a:pt x="6974" y="1480"/>
                </a:lnTo>
                <a:lnTo>
                  <a:pt x="6976" y="1474"/>
                </a:lnTo>
                <a:lnTo>
                  <a:pt x="6978" y="1468"/>
                </a:lnTo>
                <a:lnTo>
                  <a:pt x="6980" y="1464"/>
                </a:lnTo>
                <a:lnTo>
                  <a:pt x="6982" y="1462"/>
                </a:lnTo>
                <a:lnTo>
                  <a:pt x="6986" y="1460"/>
                </a:lnTo>
                <a:lnTo>
                  <a:pt x="6992" y="1460"/>
                </a:lnTo>
                <a:lnTo>
                  <a:pt x="6994" y="1458"/>
                </a:lnTo>
                <a:lnTo>
                  <a:pt x="6994" y="1456"/>
                </a:lnTo>
                <a:lnTo>
                  <a:pt x="6998" y="1450"/>
                </a:lnTo>
                <a:lnTo>
                  <a:pt x="7004" y="1444"/>
                </a:lnTo>
                <a:lnTo>
                  <a:pt x="7022" y="1430"/>
                </a:lnTo>
                <a:lnTo>
                  <a:pt x="7026" y="1428"/>
                </a:lnTo>
                <a:lnTo>
                  <a:pt x="7028" y="1430"/>
                </a:lnTo>
                <a:lnTo>
                  <a:pt x="7030" y="1434"/>
                </a:lnTo>
                <a:lnTo>
                  <a:pt x="7032" y="1436"/>
                </a:lnTo>
                <a:lnTo>
                  <a:pt x="7034" y="1438"/>
                </a:lnTo>
                <a:lnTo>
                  <a:pt x="7038" y="1438"/>
                </a:lnTo>
                <a:lnTo>
                  <a:pt x="7042" y="1436"/>
                </a:lnTo>
                <a:lnTo>
                  <a:pt x="7048" y="1434"/>
                </a:lnTo>
                <a:lnTo>
                  <a:pt x="7054" y="1432"/>
                </a:lnTo>
                <a:lnTo>
                  <a:pt x="7062" y="1434"/>
                </a:lnTo>
                <a:lnTo>
                  <a:pt x="7072" y="1434"/>
                </a:lnTo>
                <a:lnTo>
                  <a:pt x="7076" y="1434"/>
                </a:lnTo>
                <a:lnTo>
                  <a:pt x="7082" y="1432"/>
                </a:lnTo>
                <a:lnTo>
                  <a:pt x="7092" y="1434"/>
                </a:lnTo>
                <a:lnTo>
                  <a:pt x="7098" y="1438"/>
                </a:lnTo>
                <a:lnTo>
                  <a:pt x="7102" y="1440"/>
                </a:lnTo>
                <a:lnTo>
                  <a:pt x="7112" y="1444"/>
                </a:lnTo>
                <a:lnTo>
                  <a:pt x="7122" y="1448"/>
                </a:lnTo>
                <a:lnTo>
                  <a:pt x="7126" y="1450"/>
                </a:lnTo>
                <a:lnTo>
                  <a:pt x="7126" y="1454"/>
                </a:lnTo>
                <a:lnTo>
                  <a:pt x="7126" y="1462"/>
                </a:lnTo>
                <a:lnTo>
                  <a:pt x="7124" y="1472"/>
                </a:lnTo>
                <a:lnTo>
                  <a:pt x="7124" y="1480"/>
                </a:lnTo>
                <a:lnTo>
                  <a:pt x="7126" y="1484"/>
                </a:lnTo>
                <a:lnTo>
                  <a:pt x="7130" y="1486"/>
                </a:lnTo>
                <a:lnTo>
                  <a:pt x="7130" y="1490"/>
                </a:lnTo>
                <a:lnTo>
                  <a:pt x="7128" y="1494"/>
                </a:lnTo>
                <a:lnTo>
                  <a:pt x="7124" y="1494"/>
                </a:lnTo>
                <a:lnTo>
                  <a:pt x="7118" y="1494"/>
                </a:lnTo>
                <a:lnTo>
                  <a:pt x="7106" y="1496"/>
                </a:lnTo>
                <a:lnTo>
                  <a:pt x="7100" y="1498"/>
                </a:lnTo>
                <a:lnTo>
                  <a:pt x="7096" y="1502"/>
                </a:lnTo>
                <a:lnTo>
                  <a:pt x="7090" y="1512"/>
                </a:lnTo>
                <a:lnTo>
                  <a:pt x="7082" y="1526"/>
                </a:lnTo>
                <a:lnTo>
                  <a:pt x="7076" y="1532"/>
                </a:lnTo>
                <a:lnTo>
                  <a:pt x="7066" y="1540"/>
                </a:lnTo>
                <a:lnTo>
                  <a:pt x="7058" y="1546"/>
                </a:lnTo>
                <a:lnTo>
                  <a:pt x="7052" y="1550"/>
                </a:lnTo>
                <a:lnTo>
                  <a:pt x="7050" y="1554"/>
                </a:lnTo>
                <a:lnTo>
                  <a:pt x="7050" y="1556"/>
                </a:lnTo>
                <a:lnTo>
                  <a:pt x="7050" y="1558"/>
                </a:lnTo>
                <a:lnTo>
                  <a:pt x="7044" y="1560"/>
                </a:lnTo>
                <a:lnTo>
                  <a:pt x="7038" y="1562"/>
                </a:lnTo>
                <a:lnTo>
                  <a:pt x="7034" y="1566"/>
                </a:lnTo>
                <a:lnTo>
                  <a:pt x="7030" y="1572"/>
                </a:lnTo>
                <a:lnTo>
                  <a:pt x="7028" y="1576"/>
                </a:lnTo>
                <a:lnTo>
                  <a:pt x="7026" y="1578"/>
                </a:lnTo>
                <a:lnTo>
                  <a:pt x="7024" y="1576"/>
                </a:lnTo>
                <a:lnTo>
                  <a:pt x="7020" y="1576"/>
                </a:lnTo>
                <a:lnTo>
                  <a:pt x="7016" y="1578"/>
                </a:lnTo>
                <a:lnTo>
                  <a:pt x="7014" y="1582"/>
                </a:lnTo>
                <a:lnTo>
                  <a:pt x="7010" y="1586"/>
                </a:lnTo>
                <a:lnTo>
                  <a:pt x="7008" y="1588"/>
                </a:lnTo>
                <a:lnTo>
                  <a:pt x="7006" y="1588"/>
                </a:lnTo>
                <a:lnTo>
                  <a:pt x="7004" y="1588"/>
                </a:lnTo>
                <a:lnTo>
                  <a:pt x="7002" y="1590"/>
                </a:lnTo>
                <a:lnTo>
                  <a:pt x="7002" y="1596"/>
                </a:lnTo>
                <a:lnTo>
                  <a:pt x="7002" y="1602"/>
                </a:lnTo>
                <a:lnTo>
                  <a:pt x="7002" y="1606"/>
                </a:lnTo>
                <a:lnTo>
                  <a:pt x="6998" y="1610"/>
                </a:lnTo>
                <a:lnTo>
                  <a:pt x="6996" y="1610"/>
                </a:lnTo>
                <a:lnTo>
                  <a:pt x="6992" y="1612"/>
                </a:lnTo>
                <a:lnTo>
                  <a:pt x="6984" y="1610"/>
                </a:lnTo>
                <a:lnTo>
                  <a:pt x="6978" y="1608"/>
                </a:lnTo>
                <a:lnTo>
                  <a:pt x="6976" y="1610"/>
                </a:lnTo>
                <a:lnTo>
                  <a:pt x="6976" y="1612"/>
                </a:lnTo>
                <a:lnTo>
                  <a:pt x="6974" y="1616"/>
                </a:lnTo>
                <a:lnTo>
                  <a:pt x="6972" y="1622"/>
                </a:lnTo>
                <a:lnTo>
                  <a:pt x="6964" y="1632"/>
                </a:lnTo>
                <a:lnTo>
                  <a:pt x="6960" y="1638"/>
                </a:lnTo>
                <a:lnTo>
                  <a:pt x="6958" y="1646"/>
                </a:lnTo>
                <a:lnTo>
                  <a:pt x="6960" y="1654"/>
                </a:lnTo>
                <a:lnTo>
                  <a:pt x="6962" y="1664"/>
                </a:lnTo>
                <a:lnTo>
                  <a:pt x="6966" y="1672"/>
                </a:lnTo>
                <a:lnTo>
                  <a:pt x="6966" y="1678"/>
                </a:lnTo>
                <a:lnTo>
                  <a:pt x="6966" y="1680"/>
                </a:lnTo>
                <a:lnTo>
                  <a:pt x="6964" y="1684"/>
                </a:lnTo>
                <a:lnTo>
                  <a:pt x="6962" y="1686"/>
                </a:lnTo>
                <a:lnTo>
                  <a:pt x="6962" y="1690"/>
                </a:lnTo>
                <a:lnTo>
                  <a:pt x="6966" y="1696"/>
                </a:lnTo>
                <a:lnTo>
                  <a:pt x="6972" y="1704"/>
                </a:lnTo>
                <a:lnTo>
                  <a:pt x="6978" y="1710"/>
                </a:lnTo>
                <a:lnTo>
                  <a:pt x="6978" y="1714"/>
                </a:lnTo>
                <a:lnTo>
                  <a:pt x="6978" y="1716"/>
                </a:lnTo>
                <a:lnTo>
                  <a:pt x="6976" y="1716"/>
                </a:lnTo>
                <a:lnTo>
                  <a:pt x="6972" y="1718"/>
                </a:lnTo>
                <a:lnTo>
                  <a:pt x="6970" y="1720"/>
                </a:lnTo>
                <a:lnTo>
                  <a:pt x="6970" y="1724"/>
                </a:lnTo>
                <a:lnTo>
                  <a:pt x="6972" y="1732"/>
                </a:lnTo>
                <a:lnTo>
                  <a:pt x="6972" y="1740"/>
                </a:lnTo>
                <a:lnTo>
                  <a:pt x="6968" y="1762"/>
                </a:lnTo>
                <a:lnTo>
                  <a:pt x="6964" y="1772"/>
                </a:lnTo>
                <a:lnTo>
                  <a:pt x="6964" y="1780"/>
                </a:lnTo>
                <a:lnTo>
                  <a:pt x="6966" y="1782"/>
                </a:lnTo>
                <a:lnTo>
                  <a:pt x="6970" y="1784"/>
                </a:lnTo>
                <a:lnTo>
                  <a:pt x="6982" y="1788"/>
                </a:lnTo>
                <a:lnTo>
                  <a:pt x="7006" y="1792"/>
                </a:lnTo>
                <a:lnTo>
                  <a:pt x="7012" y="1796"/>
                </a:lnTo>
                <a:lnTo>
                  <a:pt x="7014" y="1798"/>
                </a:lnTo>
                <a:lnTo>
                  <a:pt x="7012" y="1802"/>
                </a:lnTo>
                <a:lnTo>
                  <a:pt x="7012" y="1810"/>
                </a:lnTo>
                <a:lnTo>
                  <a:pt x="7014" y="1818"/>
                </a:lnTo>
                <a:lnTo>
                  <a:pt x="7016" y="1820"/>
                </a:lnTo>
                <a:lnTo>
                  <a:pt x="7018" y="1822"/>
                </a:lnTo>
                <a:lnTo>
                  <a:pt x="7020" y="1820"/>
                </a:lnTo>
                <a:lnTo>
                  <a:pt x="7024" y="1818"/>
                </a:lnTo>
                <a:lnTo>
                  <a:pt x="7030" y="1812"/>
                </a:lnTo>
                <a:lnTo>
                  <a:pt x="7036" y="1812"/>
                </a:lnTo>
                <a:lnTo>
                  <a:pt x="7038" y="1812"/>
                </a:lnTo>
                <a:lnTo>
                  <a:pt x="7040" y="1814"/>
                </a:lnTo>
                <a:lnTo>
                  <a:pt x="7038" y="1818"/>
                </a:lnTo>
                <a:lnTo>
                  <a:pt x="7036" y="1822"/>
                </a:lnTo>
                <a:lnTo>
                  <a:pt x="7032" y="1830"/>
                </a:lnTo>
                <a:lnTo>
                  <a:pt x="7030" y="1832"/>
                </a:lnTo>
                <a:lnTo>
                  <a:pt x="7036" y="1832"/>
                </a:lnTo>
                <a:lnTo>
                  <a:pt x="7050" y="1824"/>
                </a:lnTo>
                <a:lnTo>
                  <a:pt x="7060" y="1822"/>
                </a:lnTo>
                <a:lnTo>
                  <a:pt x="7074" y="1820"/>
                </a:lnTo>
                <a:lnTo>
                  <a:pt x="7092" y="1816"/>
                </a:lnTo>
                <a:lnTo>
                  <a:pt x="7122" y="1806"/>
                </a:lnTo>
                <a:lnTo>
                  <a:pt x="7132" y="1802"/>
                </a:lnTo>
                <a:lnTo>
                  <a:pt x="7138" y="1800"/>
                </a:lnTo>
                <a:lnTo>
                  <a:pt x="7144" y="1802"/>
                </a:lnTo>
                <a:lnTo>
                  <a:pt x="7146" y="1802"/>
                </a:lnTo>
                <a:lnTo>
                  <a:pt x="7150" y="1804"/>
                </a:lnTo>
                <a:lnTo>
                  <a:pt x="7154" y="1798"/>
                </a:lnTo>
                <a:lnTo>
                  <a:pt x="7160" y="1794"/>
                </a:lnTo>
                <a:lnTo>
                  <a:pt x="7164" y="1794"/>
                </a:lnTo>
                <a:lnTo>
                  <a:pt x="7168" y="1796"/>
                </a:lnTo>
                <a:lnTo>
                  <a:pt x="7174" y="1794"/>
                </a:lnTo>
                <a:lnTo>
                  <a:pt x="7182" y="1792"/>
                </a:lnTo>
                <a:lnTo>
                  <a:pt x="7190" y="1788"/>
                </a:lnTo>
                <a:lnTo>
                  <a:pt x="7196" y="1788"/>
                </a:lnTo>
                <a:lnTo>
                  <a:pt x="7206" y="1788"/>
                </a:lnTo>
                <a:lnTo>
                  <a:pt x="7216" y="1788"/>
                </a:lnTo>
                <a:lnTo>
                  <a:pt x="7222" y="1786"/>
                </a:lnTo>
                <a:lnTo>
                  <a:pt x="7230" y="1784"/>
                </a:lnTo>
                <a:lnTo>
                  <a:pt x="7234" y="1786"/>
                </a:lnTo>
                <a:lnTo>
                  <a:pt x="7240" y="1786"/>
                </a:lnTo>
                <a:lnTo>
                  <a:pt x="7250" y="1780"/>
                </a:lnTo>
                <a:lnTo>
                  <a:pt x="7258" y="1772"/>
                </a:lnTo>
                <a:lnTo>
                  <a:pt x="7262" y="1772"/>
                </a:lnTo>
                <a:lnTo>
                  <a:pt x="7264" y="1772"/>
                </a:lnTo>
                <a:lnTo>
                  <a:pt x="7266" y="1774"/>
                </a:lnTo>
                <a:lnTo>
                  <a:pt x="7262" y="1776"/>
                </a:lnTo>
                <a:lnTo>
                  <a:pt x="7260" y="1778"/>
                </a:lnTo>
                <a:lnTo>
                  <a:pt x="7262" y="1784"/>
                </a:lnTo>
                <a:lnTo>
                  <a:pt x="7264" y="1788"/>
                </a:lnTo>
                <a:lnTo>
                  <a:pt x="7262" y="1788"/>
                </a:lnTo>
                <a:lnTo>
                  <a:pt x="7258" y="1786"/>
                </a:lnTo>
                <a:lnTo>
                  <a:pt x="7254" y="1786"/>
                </a:lnTo>
                <a:lnTo>
                  <a:pt x="7256" y="1792"/>
                </a:lnTo>
                <a:lnTo>
                  <a:pt x="7262" y="1798"/>
                </a:lnTo>
                <a:lnTo>
                  <a:pt x="7266" y="1798"/>
                </a:lnTo>
                <a:lnTo>
                  <a:pt x="7268" y="1798"/>
                </a:lnTo>
                <a:lnTo>
                  <a:pt x="7272" y="1804"/>
                </a:lnTo>
                <a:lnTo>
                  <a:pt x="7276" y="1806"/>
                </a:lnTo>
                <a:lnTo>
                  <a:pt x="7282" y="1808"/>
                </a:lnTo>
                <a:lnTo>
                  <a:pt x="7292" y="1808"/>
                </a:lnTo>
                <a:lnTo>
                  <a:pt x="7302" y="1808"/>
                </a:lnTo>
                <a:lnTo>
                  <a:pt x="7308" y="1810"/>
                </a:lnTo>
                <a:lnTo>
                  <a:pt x="7310" y="1812"/>
                </a:lnTo>
                <a:lnTo>
                  <a:pt x="7312" y="1816"/>
                </a:lnTo>
                <a:lnTo>
                  <a:pt x="7316" y="1818"/>
                </a:lnTo>
                <a:lnTo>
                  <a:pt x="7322" y="1820"/>
                </a:lnTo>
                <a:lnTo>
                  <a:pt x="7326" y="1820"/>
                </a:lnTo>
                <a:lnTo>
                  <a:pt x="7326" y="1822"/>
                </a:lnTo>
                <a:lnTo>
                  <a:pt x="7326" y="1824"/>
                </a:lnTo>
                <a:lnTo>
                  <a:pt x="7322" y="1828"/>
                </a:lnTo>
                <a:lnTo>
                  <a:pt x="7318" y="1828"/>
                </a:lnTo>
                <a:lnTo>
                  <a:pt x="7294" y="1820"/>
                </a:lnTo>
                <a:lnTo>
                  <a:pt x="7286" y="1820"/>
                </a:lnTo>
                <a:lnTo>
                  <a:pt x="7280" y="1820"/>
                </a:lnTo>
                <a:lnTo>
                  <a:pt x="7278" y="1824"/>
                </a:lnTo>
                <a:lnTo>
                  <a:pt x="7276" y="1826"/>
                </a:lnTo>
                <a:lnTo>
                  <a:pt x="7274" y="1830"/>
                </a:lnTo>
                <a:lnTo>
                  <a:pt x="7272" y="1832"/>
                </a:lnTo>
                <a:lnTo>
                  <a:pt x="7268" y="1834"/>
                </a:lnTo>
                <a:lnTo>
                  <a:pt x="7264" y="1832"/>
                </a:lnTo>
                <a:lnTo>
                  <a:pt x="7258" y="1830"/>
                </a:lnTo>
                <a:lnTo>
                  <a:pt x="7254" y="1830"/>
                </a:lnTo>
                <a:lnTo>
                  <a:pt x="7254" y="1834"/>
                </a:lnTo>
                <a:lnTo>
                  <a:pt x="7254" y="1836"/>
                </a:lnTo>
                <a:lnTo>
                  <a:pt x="7252" y="1840"/>
                </a:lnTo>
                <a:lnTo>
                  <a:pt x="7250" y="1840"/>
                </a:lnTo>
                <a:lnTo>
                  <a:pt x="7244" y="1838"/>
                </a:lnTo>
                <a:lnTo>
                  <a:pt x="7240" y="1834"/>
                </a:lnTo>
                <a:lnTo>
                  <a:pt x="7236" y="1834"/>
                </a:lnTo>
                <a:lnTo>
                  <a:pt x="7236" y="1836"/>
                </a:lnTo>
                <a:lnTo>
                  <a:pt x="7236" y="1838"/>
                </a:lnTo>
                <a:lnTo>
                  <a:pt x="7238" y="1846"/>
                </a:lnTo>
                <a:lnTo>
                  <a:pt x="7238" y="1850"/>
                </a:lnTo>
                <a:lnTo>
                  <a:pt x="7236" y="1854"/>
                </a:lnTo>
                <a:lnTo>
                  <a:pt x="7226" y="1858"/>
                </a:lnTo>
                <a:lnTo>
                  <a:pt x="7214" y="1858"/>
                </a:lnTo>
                <a:lnTo>
                  <a:pt x="7204" y="1858"/>
                </a:lnTo>
                <a:lnTo>
                  <a:pt x="7192" y="1854"/>
                </a:lnTo>
                <a:lnTo>
                  <a:pt x="7182" y="1848"/>
                </a:lnTo>
                <a:lnTo>
                  <a:pt x="7172" y="1846"/>
                </a:lnTo>
                <a:lnTo>
                  <a:pt x="7160" y="1846"/>
                </a:lnTo>
                <a:lnTo>
                  <a:pt x="7144" y="1842"/>
                </a:lnTo>
                <a:lnTo>
                  <a:pt x="7138" y="1842"/>
                </a:lnTo>
                <a:lnTo>
                  <a:pt x="7134" y="1842"/>
                </a:lnTo>
                <a:lnTo>
                  <a:pt x="7132" y="1844"/>
                </a:lnTo>
                <a:lnTo>
                  <a:pt x="7132" y="1846"/>
                </a:lnTo>
                <a:lnTo>
                  <a:pt x="7130" y="1850"/>
                </a:lnTo>
                <a:lnTo>
                  <a:pt x="7126" y="1852"/>
                </a:lnTo>
                <a:lnTo>
                  <a:pt x="7120" y="1852"/>
                </a:lnTo>
                <a:lnTo>
                  <a:pt x="7106" y="1850"/>
                </a:lnTo>
                <a:lnTo>
                  <a:pt x="7092" y="1852"/>
                </a:lnTo>
                <a:lnTo>
                  <a:pt x="7082" y="1856"/>
                </a:lnTo>
                <a:lnTo>
                  <a:pt x="7078" y="1858"/>
                </a:lnTo>
                <a:lnTo>
                  <a:pt x="7076" y="1862"/>
                </a:lnTo>
                <a:lnTo>
                  <a:pt x="7074" y="1864"/>
                </a:lnTo>
                <a:lnTo>
                  <a:pt x="7072" y="1866"/>
                </a:lnTo>
                <a:lnTo>
                  <a:pt x="7064" y="1868"/>
                </a:lnTo>
                <a:lnTo>
                  <a:pt x="7058" y="1872"/>
                </a:lnTo>
                <a:lnTo>
                  <a:pt x="7056" y="1874"/>
                </a:lnTo>
                <a:lnTo>
                  <a:pt x="7054" y="1880"/>
                </a:lnTo>
                <a:lnTo>
                  <a:pt x="7052" y="1890"/>
                </a:lnTo>
                <a:lnTo>
                  <a:pt x="7052" y="1898"/>
                </a:lnTo>
                <a:lnTo>
                  <a:pt x="7054" y="1904"/>
                </a:lnTo>
                <a:lnTo>
                  <a:pt x="7056" y="1912"/>
                </a:lnTo>
                <a:lnTo>
                  <a:pt x="7062" y="1920"/>
                </a:lnTo>
                <a:lnTo>
                  <a:pt x="7066" y="1928"/>
                </a:lnTo>
                <a:lnTo>
                  <a:pt x="7070" y="1930"/>
                </a:lnTo>
                <a:lnTo>
                  <a:pt x="7074" y="1932"/>
                </a:lnTo>
                <a:lnTo>
                  <a:pt x="7080" y="1930"/>
                </a:lnTo>
                <a:lnTo>
                  <a:pt x="7086" y="1928"/>
                </a:lnTo>
                <a:lnTo>
                  <a:pt x="7094" y="1924"/>
                </a:lnTo>
                <a:lnTo>
                  <a:pt x="7096" y="1924"/>
                </a:lnTo>
                <a:lnTo>
                  <a:pt x="7096" y="1928"/>
                </a:lnTo>
                <a:lnTo>
                  <a:pt x="7086" y="1956"/>
                </a:lnTo>
                <a:lnTo>
                  <a:pt x="7086" y="1964"/>
                </a:lnTo>
                <a:lnTo>
                  <a:pt x="7088" y="1972"/>
                </a:lnTo>
                <a:lnTo>
                  <a:pt x="7092" y="1986"/>
                </a:lnTo>
                <a:lnTo>
                  <a:pt x="7092" y="1992"/>
                </a:lnTo>
                <a:lnTo>
                  <a:pt x="7090" y="1998"/>
                </a:lnTo>
                <a:lnTo>
                  <a:pt x="7086" y="2004"/>
                </a:lnTo>
                <a:lnTo>
                  <a:pt x="7076" y="2008"/>
                </a:lnTo>
                <a:lnTo>
                  <a:pt x="7064" y="2012"/>
                </a:lnTo>
                <a:lnTo>
                  <a:pt x="7054" y="2010"/>
                </a:lnTo>
                <a:lnTo>
                  <a:pt x="7048" y="2008"/>
                </a:lnTo>
                <a:lnTo>
                  <a:pt x="7044" y="2002"/>
                </a:lnTo>
                <a:lnTo>
                  <a:pt x="7038" y="1990"/>
                </a:lnTo>
                <a:lnTo>
                  <a:pt x="7034" y="1984"/>
                </a:lnTo>
                <a:lnTo>
                  <a:pt x="7028" y="1980"/>
                </a:lnTo>
                <a:lnTo>
                  <a:pt x="7022" y="1976"/>
                </a:lnTo>
                <a:lnTo>
                  <a:pt x="7018" y="1974"/>
                </a:lnTo>
                <a:lnTo>
                  <a:pt x="7018" y="1970"/>
                </a:lnTo>
                <a:lnTo>
                  <a:pt x="7018" y="1968"/>
                </a:lnTo>
                <a:lnTo>
                  <a:pt x="7018" y="1966"/>
                </a:lnTo>
                <a:lnTo>
                  <a:pt x="7016" y="1964"/>
                </a:lnTo>
                <a:lnTo>
                  <a:pt x="7010" y="1966"/>
                </a:lnTo>
                <a:lnTo>
                  <a:pt x="6986" y="1974"/>
                </a:lnTo>
                <a:lnTo>
                  <a:pt x="6980" y="1978"/>
                </a:lnTo>
                <a:lnTo>
                  <a:pt x="6976" y="1980"/>
                </a:lnTo>
                <a:lnTo>
                  <a:pt x="6970" y="1992"/>
                </a:lnTo>
                <a:lnTo>
                  <a:pt x="6968" y="1996"/>
                </a:lnTo>
                <a:lnTo>
                  <a:pt x="6970" y="2002"/>
                </a:lnTo>
                <a:lnTo>
                  <a:pt x="6970" y="2006"/>
                </a:lnTo>
                <a:lnTo>
                  <a:pt x="6970" y="2008"/>
                </a:lnTo>
                <a:lnTo>
                  <a:pt x="6966" y="2012"/>
                </a:lnTo>
                <a:lnTo>
                  <a:pt x="6960" y="2018"/>
                </a:lnTo>
                <a:lnTo>
                  <a:pt x="6956" y="2022"/>
                </a:lnTo>
                <a:lnTo>
                  <a:pt x="6954" y="2026"/>
                </a:lnTo>
                <a:lnTo>
                  <a:pt x="6952" y="2038"/>
                </a:lnTo>
                <a:lnTo>
                  <a:pt x="6952" y="2048"/>
                </a:lnTo>
                <a:lnTo>
                  <a:pt x="6952" y="2070"/>
                </a:lnTo>
                <a:lnTo>
                  <a:pt x="6954" y="2084"/>
                </a:lnTo>
                <a:lnTo>
                  <a:pt x="6954" y="2088"/>
                </a:lnTo>
                <a:lnTo>
                  <a:pt x="6958" y="2094"/>
                </a:lnTo>
                <a:lnTo>
                  <a:pt x="6962" y="2100"/>
                </a:lnTo>
                <a:lnTo>
                  <a:pt x="6964" y="2108"/>
                </a:lnTo>
                <a:lnTo>
                  <a:pt x="6964" y="2120"/>
                </a:lnTo>
                <a:lnTo>
                  <a:pt x="6964" y="2124"/>
                </a:lnTo>
                <a:lnTo>
                  <a:pt x="6962" y="2124"/>
                </a:lnTo>
                <a:lnTo>
                  <a:pt x="6960" y="2126"/>
                </a:lnTo>
                <a:lnTo>
                  <a:pt x="6962" y="2134"/>
                </a:lnTo>
                <a:lnTo>
                  <a:pt x="6962" y="2136"/>
                </a:lnTo>
                <a:lnTo>
                  <a:pt x="6960" y="2138"/>
                </a:lnTo>
                <a:lnTo>
                  <a:pt x="6956" y="2142"/>
                </a:lnTo>
                <a:lnTo>
                  <a:pt x="6948" y="2142"/>
                </a:lnTo>
                <a:lnTo>
                  <a:pt x="6942" y="2142"/>
                </a:lnTo>
                <a:lnTo>
                  <a:pt x="6942" y="2140"/>
                </a:lnTo>
                <a:lnTo>
                  <a:pt x="6940" y="2140"/>
                </a:lnTo>
                <a:lnTo>
                  <a:pt x="6942" y="2134"/>
                </a:lnTo>
                <a:lnTo>
                  <a:pt x="6952" y="2122"/>
                </a:lnTo>
                <a:lnTo>
                  <a:pt x="6954" y="2118"/>
                </a:lnTo>
                <a:lnTo>
                  <a:pt x="6952" y="2118"/>
                </a:lnTo>
                <a:lnTo>
                  <a:pt x="6940" y="2130"/>
                </a:lnTo>
                <a:lnTo>
                  <a:pt x="6934" y="2138"/>
                </a:lnTo>
                <a:lnTo>
                  <a:pt x="6930" y="2138"/>
                </a:lnTo>
                <a:lnTo>
                  <a:pt x="6924" y="2138"/>
                </a:lnTo>
                <a:lnTo>
                  <a:pt x="6916" y="2138"/>
                </a:lnTo>
                <a:lnTo>
                  <a:pt x="6912" y="2140"/>
                </a:lnTo>
                <a:lnTo>
                  <a:pt x="6910" y="2142"/>
                </a:lnTo>
                <a:lnTo>
                  <a:pt x="6908" y="2148"/>
                </a:lnTo>
                <a:lnTo>
                  <a:pt x="6910" y="2152"/>
                </a:lnTo>
                <a:lnTo>
                  <a:pt x="6908" y="2158"/>
                </a:lnTo>
                <a:lnTo>
                  <a:pt x="6904" y="2162"/>
                </a:lnTo>
                <a:lnTo>
                  <a:pt x="6898" y="2168"/>
                </a:lnTo>
                <a:lnTo>
                  <a:pt x="6886" y="2174"/>
                </a:lnTo>
                <a:lnTo>
                  <a:pt x="6874" y="2176"/>
                </a:lnTo>
                <a:lnTo>
                  <a:pt x="6866" y="2176"/>
                </a:lnTo>
                <a:lnTo>
                  <a:pt x="6862" y="2174"/>
                </a:lnTo>
                <a:lnTo>
                  <a:pt x="6858" y="2170"/>
                </a:lnTo>
                <a:lnTo>
                  <a:pt x="6854" y="2166"/>
                </a:lnTo>
                <a:lnTo>
                  <a:pt x="6850" y="2154"/>
                </a:lnTo>
                <a:lnTo>
                  <a:pt x="6852" y="2154"/>
                </a:lnTo>
                <a:lnTo>
                  <a:pt x="6858" y="2158"/>
                </a:lnTo>
                <a:lnTo>
                  <a:pt x="6864" y="2162"/>
                </a:lnTo>
                <a:lnTo>
                  <a:pt x="6868" y="2162"/>
                </a:lnTo>
                <a:lnTo>
                  <a:pt x="6868" y="2160"/>
                </a:lnTo>
                <a:lnTo>
                  <a:pt x="6866" y="2158"/>
                </a:lnTo>
                <a:lnTo>
                  <a:pt x="6852" y="2150"/>
                </a:lnTo>
                <a:lnTo>
                  <a:pt x="6844" y="2146"/>
                </a:lnTo>
                <a:lnTo>
                  <a:pt x="6836" y="2146"/>
                </a:lnTo>
                <a:lnTo>
                  <a:pt x="6822" y="2148"/>
                </a:lnTo>
                <a:lnTo>
                  <a:pt x="6802" y="2152"/>
                </a:lnTo>
                <a:lnTo>
                  <a:pt x="6798" y="2156"/>
                </a:lnTo>
                <a:lnTo>
                  <a:pt x="6794" y="2158"/>
                </a:lnTo>
                <a:lnTo>
                  <a:pt x="6784" y="2162"/>
                </a:lnTo>
                <a:lnTo>
                  <a:pt x="6776" y="2164"/>
                </a:lnTo>
                <a:lnTo>
                  <a:pt x="6770" y="2168"/>
                </a:lnTo>
                <a:lnTo>
                  <a:pt x="6766" y="2172"/>
                </a:lnTo>
                <a:lnTo>
                  <a:pt x="6764" y="2176"/>
                </a:lnTo>
                <a:lnTo>
                  <a:pt x="6760" y="2178"/>
                </a:lnTo>
                <a:lnTo>
                  <a:pt x="6752" y="2182"/>
                </a:lnTo>
                <a:lnTo>
                  <a:pt x="6738" y="2186"/>
                </a:lnTo>
                <a:lnTo>
                  <a:pt x="6718" y="2192"/>
                </a:lnTo>
                <a:lnTo>
                  <a:pt x="6704" y="2198"/>
                </a:lnTo>
                <a:lnTo>
                  <a:pt x="6692" y="2202"/>
                </a:lnTo>
                <a:lnTo>
                  <a:pt x="6686" y="2202"/>
                </a:lnTo>
                <a:lnTo>
                  <a:pt x="6680" y="2202"/>
                </a:lnTo>
                <a:lnTo>
                  <a:pt x="6676" y="2200"/>
                </a:lnTo>
                <a:lnTo>
                  <a:pt x="6672" y="2196"/>
                </a:lnTo>
                <a:lnTo>
                  <a:pt x="6664" y="2188"/>
                </a:lnTo>
                <a:lnTo>
                  <a:pt x="6664" y="2192"/>
                </a:lnTo>
                <a:lnTo>
                  <a:pt x="6668" y="2200"/>
                </a:lnTo>
                <a:lnTo>
                  <a:pt x="6668" y="2202"/>
                </a:lnTo>
                <a:lnTo>
                  <a:pt x="6668" y="2204"/>
                </a:lnTo>
                <a:lnTo>
                  <a:pt x="6666" y="2206"/>
                </a:lnTo>
                <a:lnTo>
                  <a:pt x="6666" y="2208"/>
                </a:lnTo>
                <a:lnTo>
                  <a:pt x="6670" y="2208"/>
                </a:lnTo>
                <a:lnTo>
                  <a:pt x="6674" y="2206"/>
                </a:lnTo>
                <a:lnTo>
                  <a:pt x="6678" y="2206"/>
                </a:lnTo>
                <a:lnTo>
                  <a:pt x="6680" y="2206"/>
                </a:lnTo>
                <a:lnTo>
                  <a:pt x="6684" y="2210"/>
                </a:lnTo>
                <a:lnTo>
                  <a:pt x="6686" y="2208"/>
                </a:lnTo>
                <a:lnTo>
                  <a:pt x="6688" y="2208"/>
                </a:lnTo>
                <a:lnTo>
                  <a:pt x="6692" y="2208"/>
                </a:lnTo>
                <a:lnTo>
                  <a:pt x="6694" y="2210"/>
                </a:lnTo>
                <a:lnTo>
                  <a:pt x="6694" y="2218"/>
                </a:lnTo>
                <a:lnTo>
                  <a:pt x="6694" y="2220"/>
                </a:lnTo>
                <a:lnTo>
                  <a:pt x="6692" y="2220"/>
                </a:lnTo>
                <a:lnTo>
                  <a:pt x="6688" y="2218"/>
                </a:lnTo>
                <a:lnTo>
                  <a:pt x="6682" y="2216"/>
                </a:lnTo>
                <a:lnTo>
                  <a:pt x="6680" y="2214"/>
                </a:lnTo>
                <a:lnTo>
                  <a:pt x="6670" y="2212"/>
                </a:lnTo>
                <a:lnTo>
                  <a:pt x="6664" y="2210"/>
                </a:lnTo>
                <a:lnTo>
                  <a:pt x="6664" y="2208"/>
                </a:lnTo>
                <a:lnTo>
                  <a:pt x="6664" y="2204"/>
                </a:lnTo>
                <a:lnTo>
                  <a:pt x="6664" y="2200"/>
                </a:lnTo>
                <a:lnTo>
                  <a:pt x="6662" y="2198"/>
                </a:lnTo>
                <a:lnTo>
                  <a:pt x="6662" y="2194"/>
                </a:lnTo>
                <a:lnTo>
                  <a:pt x="6660" y="2188"/>
                </a:lnTo>
                <a:lnTo>
                  <a:pt x="6658" y="2188"/>
                </a:lnTo>
                <a:lnTo>
                  <a:pt x="6654" y="2190"/>
                </a:lnTo>
                <a:lnTo>
                  <a:pt x="6646" y="2190"/>
                </a:lnTo>
                <a:lnTo>
                  <a:pt x="6642" y="2188"/>
                </a:lnTo>
                <a:lnTo>
                  <a:pt x="6638" y="2184"/>
                </a:lnTo>
                <a:lnTo>
                  <a:pt x="6634" y="2178"/>
                </a:lnTo>
                <a:lnTo>
                  <a:pt x="6632" y="2174"/>
                </a:lnTo>
                <a:lnTo>
                  <a:pt x="6632" y="2172"/>
                </a:lnTo>
                <a:lnTo>
                  <a:pt x="6628" y="2172"/>
                </a:lnTo>
                <a:lnTo>
                  <a:pt x="6622" y="2172"/>
                </a:lnTo>
                <a:lnTo>
                  <a:pt x="6618" y="2170"/>
                </a:lnTo>
                <a:lnTo>
                  <a:pt x="6614" y="2168"/>
                </a:lnTo>
                <a:lnTo>
                  <a:pt x="6612" y="2168"/>
                </a:lnTo>
                <a:lnTo>
                  <a:pt x="6608" y="2172"/>
                </a:lnTo>
                <a:lnTo>
                  <a:pt x="6604" y="2178"/>
                </a:lnTo>
                <a:lnTo>
                  <a:pt x="6596" y="2184"/>
                </a:lnTo>
                <a:lnTo>
                  <a:pt x="6592" y="2186"/>
                </a:lnTo>
                <a:lnTo>
                  <a:pt x="6586" y="2188"/>
                </a:lnTo>
                <a:lnTo>
                  <a:pt x="6580" y="2188"/>
                </a:lnTo>
                <a:lnTo>
                  <a:pt x="6576" y="2190"/>
                </a:lnTo>
                <a:lnTo>
                  <a:pt x="6572" y="2198"/>
                </a:lnTo>
                <a:lnTo>
                  <a:pt x="6568" y="2202"/>
                </a:lnTo>
                <a:lnTo>
                  <a:pt x="6566" y="2202"/>
                </a:lnTo>
                <a:lnTo>
                  <a:pt x="6562" y="2200"/>
                </a:lnTo>
                <a:lnTo>
                  <a:pt x="6558" y="2198"/>
                </a:lnTo>
                <a:lnTo>
                  <a:pt x="6554" y="2198"/>
                </a:lnTo>
                <a:lnTo>
                  <a:pt x="6550" y="2198"/>
                </a:lnTo>
                <a:lnTo>
                  <a:pt x="6544" y="2200"/>
                </a:lnTo>
                <a:lnTo>
                  <a:pt x="6542" y="2200"/>
                </a:lnTo>
                <a:lnTo>
                  <a:pt x="6540" y="2198"/>
                </a:lnTo>
                <a:lnTo>
                  <a:pt x="6540" y="2196"/>
                </a:lnTo>
                <a:lnTo>
                  <a:pt x="6542" y="2194"/>
                </a:lnTo>
                <a:lnTo>
                  <a:pt x="6548" y="2190"/>
                </a:lnTo>
                <a:lnTo>
                  <a:pt x="6554" y="2186"/>
                </a:lnTo>
                <a:lnTo>
                  <a:pt x="6556" y="2184"/>
                </a:lnTo>
                <a:lnTo>
                  <a:pt x="6554" y="2182"/>
                </a:lnTo>
                <a:lnTo>
                  <a:pt x="6554" y="2180"/>
                </a:lnTo>
                <a:lnTo>
                  <a:pt x="6556" y="2176"/>
                </a:lnTo>
                <a:lnTo>
                  <a:pt x="6556" y="2174"/>
                </a:lnTo>
                <a:lnTo>
                  <a:pt x="6554" y="2174"/>
                </a:lnTo>
                <a:lnTo>
                  <a:pt x="6546" y="2176"/>
                </a:lnTo>
                <a:lnTo>
                  <a:pt x="6540" y="2178"/>
                </a:lnTo>
                <a:lnTo>
                  <a:pt x="6536" y="2178"/>
                </a:lnTo>
                <a:lnTo>
                  <a:pt x="6532" y="2178"/>
                </a:lnTo>
                <a:lnTo>
                  <a:pt x="6530" y="2176"/>
                </a:lnTo>
                <a:lnTo>
                  <a:pt x="6528" y="2172"/>
                </a:lnTo>
                <a:lnTo>
                  <a:pt x="6526" y="2172"/>
                </a:lnTo>
                <a:lnTo>
                  <a:pt x="6522" y="2172"/>
                </a:lnTo>
                <a:lnTo>
                  <a:pt x="6520" y="2174"/>
                </a:lnTo>
                <a:lnTo>
                  <a:pt x="6518" y="2172"/>
                </a:lnTo>
                <a:lnTo>
                  <a:pt x="6514" y="2168"/>
                </a:lnTo>
                <a:lnTo>
                  <a:pt x="6510" y="2168"/>
                </a:lnTo>
                <a:lnTo>
                  <a:pt x="6506" y="2168"/>
                </a:lnTo>
                <a:lnTo>
                  <a:pt x="6508" y="2166"/>
                </a:lnTo>
                <a:lnTo>
                  <a:pt x="6512" y="2162"/>
                </a:lnTo>
                <a:lnTo>
                  <a:pt x="6512" y="2158"/>
                </a:lnTo>
                <a:lnTo>
                  <a:pt x="6510" y="2156"/>
                </a:lnTo>
                <a:lnTo>
                  <a:pt x="6508" y="2150"/>
                </a:lnTo>
                <a:lnTo>
                  <a:pt x="6506" y="2150"/>
                </a:lnTo>
                <a:lnTo>
                  <a:pt x="6504" y="2150"/>
                </a:lnTo>
                <a:lnTo>
                  <a:pt x="6500" y="2150"/>
                </a:lnTo>
                <a:lnTo>
                  <a:pt x="6496" y="2148"/>
                </a:lnTo>
                <a:lnTo>
                  <a:pt x="6494" y="2148"/>
                </a:lnTo>
                <a:lnTo>
                  <a:pt x="6490" y="2148"/>
                </a:lnTo>
                <a:lnTo>
                  <a:pt x="6488" y="2148"/>
                </a:lnTo>
                <a:lnTo>
                  <a:pt x="6492" y="2142"/>
                </a:lnTo>
                <a:lnTo>
                  <a:pt x="6494" y="2142"/>
                </a:lnTo>
                <a:lnTo>
                  <a:pt x="6494" y="2144"/>
                </a:lnTo>
                <a:lnTo>
                  <a:pt x="6496" y="2144"/>
                </a:lnTo>
                <a:lnTo>
                  <a:pt x="6500" y="2146"/>
                </a:lnTo>
                <a:lnTo>
                  <a:pt x="6502" y="2144"/>
                </a:lnTo>
                <a:lnTo>
                  <a:pt x="6504" y="2144"/>
                </a:lnTo>
                <a:lnTo>
                  <a:pt x="6506" y="2144"/>
                </a:lnTo>
                <a:lnTo>
                  <a:pt x="6508" y="2146"/>
                </a:lnTo>
                <a:lnTo>
                  <a:pt x="6512" y="2144"/>
                </a:lnTo>
                <a:lnTo>
                  <a:pt x="6512" y="2142"/>
                </a:lnTo>
                <a:lnTo>
                  <a:pt x="6512" y="2140"/>
                </a:lnTo>
                <a:lnTo>
                  <a:pt x="6506" y="2134"/>
                </a:lnTo>
                <a:lnTo>
                  <a:pt x="6500" y="2132"/>
                </a:lnTo>
                <a:lnTo>
                  <a:pt x="6496" y="2134"/>
                </a:lnTo>
                <a:lnTo>
                  <a:pt x="6494" y="2134"/>
                </a:lnTo>
                <a:lnTo>
                  <a:pt x="6490" y="2132"/>
                </a:lnTo>
                <a:lnTo>
                  <a:pt x="6490" y="2130"/>
                </a:lnTo>
                <a:lnTo>
                  <a:pt x="6490" y="2128"/>
                </a:lnTo>
                <a:lnTo>
                  <a:pt x="6494" y="2124"/>
                </a:lnTo>
                <a:lnTo>
                  <a:pt x="6498" y="2122"/>
                </a:lnTo>
                <a:lnTo>
                  <a:pt x="6498" y="2120"/>
                </a:lnTo>
                <a:lnTo>
                  <a:pt x="6496" y="2118"/>
                </a:lnTo>
                <a:lnTo>
                  <a:pt x="6494" y="2114"/>
                </a:lnTo>
                <a:lnTo>
                  <a:pt x="6494" y="2112"/>
                </a:lnTo>
                <a:lnTo>
                  <a:pt x="6494" y="2110"/>
                </a:lnTo>
                <a:lnTo>
                  <a:pt x="6492" y="2106"/>
                </a:lnTo>
                <a:lnTo>
                  <a:pt x="6492" y="2104"/>
                </a:lnTo>
                <a:lnTo>
                  <a:pt x="6498" y="2102"/>
                </a:lnTo>
                <a:lnTo>
                  <a:pt x="6502" y="2100"/>
                </a:lnTo>
                <a:lnTo>
                  <a:pt x="6504" y="2098"/>
                </a:lnTo>
                <a:lnTo>
                  <a:pt x="6502" y="2096"/>
                </a:lnTo>
                <a:lnTo>
                  <a:pt x="6504" y="2094"/>
                </a:lnTo>
                <a:lnTo>
                  <a:pt x="6508" y="2092"/>
                </a:lnTo>
                <a:lnTo>
                  <a:pt x="6510" y="2090"/>
                </a:lnTo>
                <a:lnTo>
                  <a:pt x="6510" y="2088"/>
                </a:lnTo>
                <a:lnTo>
                  <a:pt x="6508" y="2086"/>
                </a:lnTo>
                <a:lnTo>
                  <a:pt x="6506" y="2082"/>
                </a:lnTo>
                <a:lnTo>
                  <a:pt x="6508" y="2082"/>
                </a:lnTo>
                <a:lnTo>
                  <a:pt x="6514" y="2084"/>
                </a:lnTo>
                <a:lnTo>
                  <a:pt x="6516" y="2084"/>
                </a:lnTo>
                <a:lnTo>
                  <a:pt x="6518" y="2084"/>
                </a:lnTo>
                <a:lnTo>
                  <a:pt x="6520" y="2080"/>
                </a:lnTo>
                <a:lnTo>
                  <a:pt x="6520" y="2078"/>
                </a:lnTo>
                <a:lnTo>
                  <a:pt x="6518" y="2068"/>
                </a:lnTo>
                <a:lnTo>
                  <a:pt x="6520" y="2060"/>
                </a:lnTo>
                <a:lnTo>
                  <a:pt x="6522" y="2056"/>
                </a:lnTo>
                <a:lnTo>
                  <a:pt x="6524" y="2056"/>
                </a:lnTo>
                <a:lnTo>
                  <a:pt x="6528" y="2056"/>
                </a:lnTo>
                <a:lnTo>
                  <a:pt x="6528" y="2058"/>
                </a:lnTo>
                <a:lnTo>
                  <a:pt x="6526" y="2062"/>
                </a:lnTo>
                <a:lnTo>
                  <a:pt x="6526" y="2064"/>
                </a:lnTo>
                <a:lnTo>
                  <a:pt x="6528" y="2066"/>
                </a:lnTo>
                <a:lnTo>
                  <a:pt x="6532" y="2068"/>
                </a:lnTo>
                <a:lnTo>
                  <a:pt x="6534" y="2066"/>
                </a:lnTo>
                <a:lnTo>
                  <a:pt x="6534" y="2064"/>
                </a:lnTo>
                <a:lnTo>
                  <a:pt x="6536" y="2064"/>
                </a:lnTo>
                <a:lnTo>
                  <a:pt x="6538" y="2064"/>
                </a:lnTo>
                <a:lnTo>
                  <a:pt x="6540" y="2064"/>
                </a:lnTo>
                <a:lnTo>
                  <a:pt x="6542" y="2060"/>
                </a:lnTo>
                <a:lnTo>
                  <a:pt x="6548" y="2050"/>
                </a:lnTo>
                <a:lnTo>
                  <a:pt x="6548" y="2046"/>
                </a:lnTo>
                <a:lnTo>
                  <a:pt x="6548" y="2044"/>
                </a:lnTo>
                <a:lnTo>
                  <a:pt x="6542" y="2042"/>
                </a:lnTo>
                <a:lnTo>
                  <a:pt x="6530" y="2042"/>
                </a:lnTo>
                <a:lnTo>
                  <a:pt x="6526" y="2040"/>
                </a:lnTo>
                <a:lnTo>
                  <a:pt x="6522" y="2040"/>
                </a:lnTo>
                <a:lnTo>
                  <a:pt x="6522" y="2038"/>
                </a:lnTo>
                <a:lnTo>
                  <a:pt x="6524" y="2036"/>
                </a:lnTo>
                <a:lnTo>
                  <a:pt x="6526" y="2030"/>
                </a:lnTo>
                <a:lnTo>
                  <a:pt x="6524" y="2026"/>
                </a:lnTo>
                <a:lnTo>
                  <a:pt x="6522" y="2022"/>
                </a:lnTo>
                <a:lnTo>
                  <a:pt x="6522" y="2018"/>
                </a:lnTo>
                <a:lnTo>
                  <a:pt x="6524" y="2008"/>
                </a:lnTo>
                <a:lnTo>
                  <a:pt x="6526" y="2004"/>
                </a:lnTo>
                <a:lnTo>
                  <a:pt x="6528" y="2002"/>
                </a:lnTo>
                <a:lnTo>
                  <a:pt x="6530" y="1998"/>
                </a:lnTo>
                <a:lnTo>
                  <a:pt x="6532" y="1994"/>
                </a:lnTo>
                <a:lnTo>
                  <a:pt x="6532" y="1988"/>
                </a:lnTo>
                <a:lnTo>
                  <a:pt x="6530" y="1980"/>
                </a:lnTo>
                <a:lnTo>
                  <a:pt x="6528" y="1976"/>
                </a:lnTo>
                <a:lnTo>
                  <a:pt x="6528" y="1974"/>
                </a:lnTo>
                <a:lnTo>
                  <a:pt x="6532" y="1968"/>
                </a:lnTo>
                <a:lnTo>
                  <a:pt x="6534" y="1966"/>
                </a:lnTo>
                <a:lnTo>
                  <a:pt x="6534" y="1964"/>
                </a:lnTo>
                <a:lnTo>
                  <a:pt x="6530" y="1964"/>
                </a:lnTo>
                <a:lnTo>
                  <a:pt x="6528" y="1966"/>
                </a:lnTo>
                <a:lnTo>
                  <a:pt x="6522" y="1970"/>
                </a:lnTo>
                <a:lnTo>
                  <a:pt x="6514" y="1974"/>
                </a:lnTo>
                <a:lnTo>
                  <a:pt x="6510" y="1974"/>
                </a:lnTo>
                <a:lnTo>
                  <a:pt x="6506" y="1978"/>
                </a:lnTo>
                <a:lnTo>
                  <a:pt x="6500" y="1988"/>
                </a:lnTo>
                <a:lnTo>
                  <a:pt x="6494" y="1994"/>
                </a:lnTo>
                <a:lnTo>
                  <a:pt x="6488" y="1998"/>
                </a:lnTo>
                <a:lnTo>
                  <a:pt x="6480" y="2002"/>
                </a:lnTo>
                <a:lnTo>
                  <a:pt x="6470" y="2002"/>
                </a:lnTo>
                <a:lnTo>
                  <a:pt x="6460" y="2004"/>
                </a:lnTo>
                <a:lnTo>
                  <a:pt x="6452" y="2006"/>
                </a:lnTo>
                <a:lnTo>
                  <a:pt x="6446" y="2012"/>
                </a:lnTo>
                <a:lnTo>
                  <a:pt x="6442" y="2018"/>
                </a:lnTo>
                <a:lnTo>
                  <a:pt x="6438" y="2026"/>
                </a:lnTo>
                <a:lnTo>
                  <a:pt x="6436" y="2034"/>
                </a:lnTo>
                <a:lnTo>
                  <a:pt x="6432" y="2054"/>
                </a:lnTo>
                <a:lnTo>
                  <a:pt x="6432" y="2070"/>
                </a:lnTo>
                <a:lnTo>
                  <a:pt x="6434" y="2080"/>
                </a:lnTo>
                <a:lnTo>
                  <a:pt x="6436" y="2088"/>
                </a:lnTo>
                <a:lnTo>
                  <a:pt x="6434" y="2096"/>
                </a:lnTo>
                <a:lnTo>
                  <a:pt x="6432" y="2102"/>
                </a:lnTo>
                <a:lnTo>
                  <a:pt x="6434" y="2104"/>
                </a:lnTo>
                <a:lnTo>
                  <a:pt x="6438" y="2106"/>
                </a:lnTo>
                <a:lnTo>
                  <a:pt x="6442" y="2110"/>
                </a:lnTo>
                <a:lnTo>
                  <a:pt x="6442" y="2108"/>
                </a:lnTo>
                <a:lnTo>
                  <a:pt x="6444" y="2104"/>
                </a:lnTo>
                <a:lnTo>
                  <a:pt x="6446" y="2106"/>
                </a:lnTo>
                <a:lnTo>
                  <a:pt x="6450" y="2108"/>
                </a:lnTo>
                <a:lnTo>
                  <a:pt x="6452" y="2110"/>
                </a:lnTo>
                <a:lnTo>
                  <a:pt x="6456" y="2114"/>
                </a:lnTo>
                <a:lnTo>
                  <a:pt x="6456" y="2122"/>
                </a:lnTo>
                <a:lnTo>
                  <a:pt x="6456" y="2128"/>
                </a:lnTo>
                <a:lnTo>
                  <a:pt x="6452" y="2126"/>
                </a:lnTo>
                <a:lnTo>
                  <a:pt x="6450" y="2124"/>
                </a:lnTo>
                <a:lnTo>
                  <a:pt x="6448" y="2128"/>
                </a:lnTo>
                <a:lnTo>
                  <a:pt x="6448" y="2132"/>
                </a:lnTo>
                <a:lnTo>
                  <a:pt x="6450" y="2132"/>
                </a:lnTo>
                <a:lnTo>
                  <a:pt x="6452" y="2130"/>
                </a:lnTo>
                <a:lnTo>
                  <a:pt x="6454" y="2130"/>
                </a:lnTo>
                <a:lnTo>
                  <a:pt x="6454" y="2142"/>
                </a:lnTo>
                <a:lnTo>
                  <a:pt x="6456" y="2148"/>
                </a:lnTo>
                <a:lnTo>
                  <a:pt x="6458" y="2154"/>
                </a:lnTo>
                <a:lnTo>
                  <a:pt x="6468" y="2164"/>
                </a:lnTo>
                <a:lnTo>
                  <a:pt x="6470" y="2168"/>
                </a:lnTo>
                <a:lnTo>
                  <a:pt x="6470" y="2170"/>
                </a:lnTo>
                <a:lnTo>
                  <a:pt x="6466" y="2172"/>
                </a:lnTo>
                <a:lnTo>
                  <a:pt x="6458" y="2172"/>
                </a:lnTo>
                <a:lnTo>
                  <a:pt x="6456" y="2174"/>
                </a:lnTo>
                <a:lnTo>
                  <a:pt x="6454" y="2178"/>
                </a:lnTo>
                <a:lnTo>
                  <a:pt x="6454" y="2180"/>
                </a:lnTo>
                <a:lnTo>
                  <a:pt x="6454" y="2182"/>
                </a:lnTo>
                <a:lnTo>
                  <a:pt x="6460" y="2180"/>
                </a:lnTo>
                <a:lnTo>
                  <a:pt x="6464" y="2180"/>
                </a:lnTo>
                <a:lnTo>
                  <a:pt x="6464" y="2184"/>
                </a:lnTo>
                <a:lnTo>
                  <a:pt x="6462" y="2186"/>
                </a:lnTo>
                <a:lnTo>
                  <a:pt x="6462" y="2188"/>
                </a:lnTo>
                <a:lnTo>
                  <a:pt x="6466" y="2192"/>
                </a:lnTo>
                <a:lnTo>
                  <a:pt x="6470" y="2194"/>
                </a:lnTo>
                <a:lnTo>
                  <a:pt x="6468" y="2196"/>
                </a:lnTo>
                <a:lnTo>
                  <a:pt x="6464" y="2198"/>
                </a:lnTo>
                <a:lnTo>
                  <a:pt x="6464" y="2200"/>
                </a:lnTo>
                <a:lnTo>
                  <a:pt x="6466" y="2202"/>
                </a:lnTo>
                <a:lnTo>
                  <a:pt x="6474" y="2204"/>
                </a:lnTo>
                <a:lnTo>
                  <a:pt x="6482" y="2206"/>
                </a:lnTo>
                <a:lnTo>
                  <a:pt x="6488" y="2212"/>
                </a:lnTo>
                <a:lnTo>
                  <a:pt x="6490" y="2214"/>
                </a:lnTo>
                <a:lnTo>
                  <a:pt x="6486" y="2212"/>
                </a:lnTo>
                <a:lnTo>
                  <a:pt x="6478" y="2208"/>
                </a:lnTo>
                <a:lnTo>
                  <a:pt x="6472" y="2208"/>
                </a:lnTo>
                <a:lnTo>
                  <a:pt x="6464" y="2208"/>
                </a:lnTo>
                <a:lnTo>
                  <a:pt x="6456" y="2206"/>
                </a:lnTo>
                <a:lnTo>
                  <a:pt x="6454" y="2206"/>
                </a:lnTo>
                <a:lnTo>
                  <a:pt x="6452" y="2208"/>
                </a:lnTo>
                <a:lnTo>
                  <a:pt x="6452" y="2216"/>
                </a:lnTo>
                <a:lnTo>
                  <a:pt x="6454" y="2228"/>
                </a:lnTo>
                <a:lnTo>
                  <a:pt x="6454" y="2232"/>
                </a:lnTo>
                <a:lnTo>
                  <a:pt x="6450" y="2236"/>
                </a:lnTo>
                <a:lnTo>
                  <a:pt x="6448" y="2236"/>
                </a:lnTo>
                <a:lnTo>
                  <a:pt x="6448" y="2232"/>
                </a:lnTo>
                <a:lnTo>
                  <a:pt x="6448" y="2226"/>
                </a:lnTo>
                <a:lnTo>
                  <a:pt x="6448" y="2224"/>
                </a:lnTo>
                <a:lnTo>
                  <a:pt x="6446" y="2222"/>
                </a:lnTo>
                <a:lnTo>
                  <a:pt x="6442" y="2222"/>
                </a:lnTo>
                <a:lnTo>
                  <a:pt x="6440" y="2224"/>
                </a:lnTo>
                <a:lnTo>
                  <a:pt x="6440" y="2228"/>
                </a:lnTo>
                <a:lnTo>
                  <a:pt x="6438" y="2232"/>
                </a:lnTo>
                <a:lnTo>
                  <a:pt x="6438" y="2234"/>
                </a:lnTo>
                <a:lnTo>
                  <a:pt x="6436" y="2232"/>
                </a:lnTo>
                <a:lnTo>
                  <a:pt x="6434" y="2230"/>
                </a:lnTo>
                <a:lnTo>
                  <a:pt x="6432" y="2226"/>
                </a:lnTo>
                <a:lnTo>
                  <a:pt x="6434" y="2222"/>
                </a:lnTo>
                <a:lnTo>
                  <a:pt x="6432" y="2220"/>
                </a:lnTo>
                <a:lnTo>
                  <a:pt x="6430" y="2218"/>
                </a:lnTo>
                <a:lnTo>
                  <a:pt x="6426" y="2216"/>
                </a:lnTo>
                <a:lnTo>
                  <a:pt x="6418" y="2216"/>
                </a:lnTo>
                <a:lnTo>
                  <a:pt x="6406" y="2216"/>
                </a:lnTo>
                <a:lnTo>
                  <a:pt x="6398" y="2218"/>
                </a:lnTo>
                <a:lnTo>
                  <a:pt x="6394" y="2222"/>
                </a:lnTo>
                <a:lnTo>
                  <a:pt x="6392" y="2230"/>
                </a:lnTo>
                <a:lnTo>
                  <a:pt x="6390" y="2234"/>
                </a:lnTo>
                <a:lnTo>
                  <a:pt x="6392" y="2236"/>
                </a:lnTo>
                <a:lnTo>
                  <a:pt x="6394" y="2238"/>
                </a:lnTo>
                <a:lnTo>
                  <a:pt x="6398" y="2240"/>
                </a:lnTo>
                <a:lnTo>
                  <a:pt x="6398" y="2242"/>
                </a:lnTo>
                <a:lnTo>
                  <a:pt x="6394" y="2244"/>
                </a:lnTo>
                <a:lnTo>
                  <a:pt x="6390" y="2242"/>
                </a:lnTo>
                <a:lnTo>
                  <a:pt x="6384" y="2234"/>
                </a:lnTo>
                <a:lnTo>
                  <a:pt x="6380" y="2232"/>
                </a:lnTo>
                <a:lnTo>
                  <a:pt x="6374" y="2230"/>
                </a:lnTo>
                <a:lnTo>
                  <a:pt x="6348" y="2234"/>
                </a:lnTo>
                <a:lnTo>
                  <a:pt x="6338" y="2238"/>
                </a:lnTo>
                <a:lnTo>
                  <a:pt x="6330" y="2240"/>
                </a:lnTo>
                <a:lnTo>
                  <a:pt x="6324" y="2244"/>
                </a:lnTo>
                <a:lnTo>
                  <a:pt x="6322" y="2248"/>
                </a:lnTo>
                <a:lnTo>
                  <a:pt x="6318" y="2252"/>
                </a:lnTo>
                <a:lnTo>
                  <a:pt x="6318" y="2254"/>
                </a:lnTo>
                <a:lnTo>
                  <a:pt x="6318" y="2258"/>
                </a:lnTo>
                <a:lnTo>
                  <a:pt x="6320" y="2258"/>
                </a:lnTo>
                <a:lnTo>
                  <a:pt x="6322" y="2258"/>
                </a:lnTo>
                <a:lnTo>
                  <a:pt x="6324" y="2260"/>
                </a:lnTo>
                <a:lnTo>
                  <a:pt x="6324" y="2264"/>
                </a:lnTo>
                <a:lnTo>
                  <a:pt x="6324" y="2266"/>
                </a:lnTo>
                <a:lnTo>
                  <a:pt x="6326" y="2268"/>
                </a:lnTo>
                <a:lnTo>
                  <a:pt x="6328" y="2268"/>
                </a:lnTo>
                <a:lnTo>
                  <a:pt x="6330" y="2270"/>
                </a:lnTo>
                <a:lnTo>
                  <a:pt x="6330" y="2276"/>
                </a:lnTo>
                <a:lnTo>
                  <a:pt x="6330" y="2280"/>
                </a:lnTo>
                <a:lnTo>
                  <a:pt x="6332" y="2282"/>
                </a:lnTo>
                <a:lnTo>
                  <a:pt x="6334" y="2284"/>
                </a:lnTo>
                <a:lnTo>
                  <a:pt x="6338" y="2286"/>
                </a:lnTo>
                <a:lnTo>
                  <a:pt x="6340" y="2288"/>
                </a:lnTo>
                <a:lnTo>
                  <a:pt x="6338" y="2292"/>
                </a:lnTo>
                <a:lnTo>
                  <a:pt x="6336" y="2298"/>
                </a:lnTo>
                <a:lnTo>
                  <a:pt x="6332" y="2300"/>
                </a:lnTo>
                <a:lnTo>
                  <a:pt x="6328" y="2304"/>
                </a:lnTo>
                <a:lnTo>
                  <a:pt x="6324" y="2304"/>
                </a:lnTo>
                <a:lnTo>
                  <a:pt x="6318" y="2304"/>
                </a:lnTo>
                <a:lnTo>
                  <a:pt x="6312" y="2298"/>
                </a:lnTo>
                <a:lnTo>
                  <a:pt x="6308" y="2292"/>
                </a:lnTo>
                <a:lnTo>
                  <a:pt x="6308" y="2288"/>
                </a:lnTo>
                <a:lnTo>
                  <a:pt x="6308" y="2286"/>
                </a:lnTo>
                <a:lnTo>
                  <a:pt x="6312" y="2282"/>
                </a:lnTo>
                <a:lnTo>
                  <a:pt x="6314" y="2280"/>
                </a:lnTo>
                <a:lnTo>
                  <a:pt x="6318" y="2278"/>
                </a:lnTo>
                <a:lnTo>
                  <a:pt x="6316" y="2276"/>
                </a:lnTo>
                <a:lnTo>
                  <a:pt x="6312" y="2272"/>
                </a:lnTo>
                <a:lnTo>
                  <a:pt x="6310" y="2272"/>
                </a:lnTo>
                <a:lnTo>
                  <a:pt x="6310" y="2270"/>
                </a:lnTo>
                <a:lnTo>
                  <a:pt x="6312" y="2264"/>
                </a:lnTo>
                <a:lnTo>
                  <a:pt x="6314" y="2260"/>
                </a:lnTo>
                <a:lnTo>
                  <a:pt x="6314" y="2258"/>
                </a:lnTo>
                <a:lnTo>
                  <a:pt x="6312" y="2258"/>
                </a:lnTo>
                <a:lnTo>
                  <a:pt x="6302" y="2262"/>
                </a:lnTo>
                <a:lnTo>
                  <a:pt x="6298" y="2262"/>
                </a:lnTo>
                <a:lnTo>
                  <a:pt x="6296" y="2262"/>
                </a:lnTo>
                <a:lnTo>
                  <a:pt x="6294" y="2272"/>
                </a:lnTo>
                <a:lnTo>
                  <a:pt x="6292" y="2286"/>
                </a:lnTo>
                <a:lnTo>
                  <a:pt x="6288" y="2294"/>
                </a:lnTo>
                <a:lnTo>
                  <a:pt x="6286" y="2304"/>
                </a:lnTo>
                <a:lnTo>
                  <a:pt x="6278" y="2316"/>
                </a:lnTo>
                <a:lnTo>
                  <a:pt x="6272" y="2320"/>
                </a:lnTo>
                <a:lnTo>
                  <a:pt x="6270" y="2322"/>
                </a:lnTo>
                <a:lnTo>
                  <a:pt x="6270" y="2324"/>
                </a:lnTo>
                <a:lnTo>
                  <a:pt x="6270" y="2328"/>
                </a:lnTo>
                <a:lnTo>
                  <a:pt x="6270" y="2330"/>
                </a:lnTo>
                <a:lnTo>
                  <a:pt x="6262" y="2332"/>
                </a:lnTo>
                <a:lnTo>
                  <a:pt x="6256" y="2334"/>
                </a:lnTo>
                <a:lnTo>
                  <a:pt x="6256" y="2336"/>
                </a:lnTo>
                <a:lnTo>
                  <a:pt x="6256" y="2338"/>
                </a:lnTo>
                <a:lnTo>
                  <a:pt x="6262" y="2340"/>
                </a:lnTo>
                <a:lnTo>
                  <a:pt x="6272" y="2342"/>
                </a:lnTo>
                <a:lnTo>
                  <a:pt x="6276" y="2344"/>
                </a:lnTo>
                <a:lnTo>
                  <a:pt x="6268" y="2346"/>
                </a:lnTo>
                <a:lnTo>
                  <a:pt x="6254" y="2344"/>
                </a:lnTo>
                <a:lnTo>
                  <a:pt x="6250" y="2344"/>
                </a:lnTo>
                <a:lnTo>
                  <a:pt x="6246" y="2346"/>
                </a:lnTo>
                <a:lnTo>
                  <a:pt x="6246" y="2348"/>
                </a:lnTo>
                <a:lnTo>
                  <a:pt x="6252" y="2352"/>
                </a:lnTo>
                <a:lnTo>
                  <a:pt x="6260" y="2354"/>
                </a:lnTo>
                <a:lnTo>
                  <a:pt x="6264" y="2354"/>
                </a:lnTo>
                <a:lnTo>
                  <a:pt x="6270" y="2352"/>
                </a:lnTo>
                <a:lnTo>
                  <a:pt x="6272" y="2354"/>
                </a:lnTo>
                <a:lnTo>
                  <a:pt x="6274" y="2356"/>
                </a:lnTo>
                <a:lnTo>
                  <a:pt x="6272" y="2356"/>
                </a:lnTo>
                <a:lnTo>
                  <a:pt x="6264" y="2358"/>
                </a:lnTo>
                <a:lnTo>
                  <a:pt x="6260" y="2360"/>
                </a:lnTo>
                <a:lnTo>
                  <a:pt x="6256" y="2358"/>
                </a:lnTo>
                <a:lnTo>
                  <a:pt x="6252" y="2356"/>
                </a:lnTo>
                <a:lnTo>
                  <a:pt x="6248" y="2356"/>
                </a:lnTo>
                <a:lnTo>
                  <a:pt x="6242" y="2356"/>
                </a:lnTo>
                <a:lnTo>
                  <a:pt x="6234" y="2360"/>
                </a:lnTo>
                <a:lnTo>
                  <a:pt x="6226" y="2366"/>
                </a:lnTo>
                <a:lnTo>
                  <a:pt x="6216" y="2372"/>
                </a:lnTo>
                <a:lnTo>
                  <a:pt x="6208" y="2374"/>
                </a:lnTo>
                <a:lnTo>
                  <a:pt x="6190" y="2378"/>
                </a:lnTo>
                <a:lnTo>
                  <a:pt x="6176" y="2382"/>
                </a:lnTo>
                <a:lnTo>
                  <a:pt x="6172" y="2384"/>
                </a:lnTo>
                <a:lnTo>
                  <a:pt x="6170" y="2388"/>
                </a:lnTo>
                <a:lnTo>
                  <a:pt x="6170" y="2390"/>
                </a:lnTo>
                <a:lnTo>
                  <a:pt x="6170" y="2396"/>
                </a:lnTo>
                <a:lnTo>
                  <a:pt x="6170" y="2402"/>
                </a:lnTo>
                <a:lnTo>
                  <a:pt x="6170" y="2408"/>
                </a:lnTo>
                <a:lnTo>
                  <a:pt x="6170" y="2410"/>
                </a:lnTo>
                <a:lnTo>
                  <a:pt x="6170" y="2414"/>
                </a:lnTo>
                <a:lnTo>
                  <a:pt x="6170" y="2416"/>
                </a:lnTo>
                <a:lnTo>
                  <a:pt x="6170" y="2418"/>
                </a:lnTo>
                <a:lnTo>
                  <a:pt x="6168" y="2420"/>
                </a:lnTo>
                <a:lnTo>
                  <a:pt x="6170" y="2424"/>
                </a:lnTo>
                <a:lnTo>
                  <a:pt x="6172" y="2426"/>
                </a:lnTo>
                <a:lnTo>
                  <a:pt x="6170" y="2428"/>
                </a:lnTo>
                <a:lnTo>
                  <a:pt x="6168" y="2428"/>
                </a:lnTo>
                <a:lnTo>
                  <a:pt x="6164" y="2432"/>
                </a:lnTo>
                <a:lnTo>
                  <a:pt x="6162" y="2436"/>
                </a:lnTo>
                <a:lnTo>
                  <a:pt x="6156" y="2438"/>
                </a:lnTo>
                <a:lnTo>
                  <a:pt x="6128" y="2448"/>
                </a:lnTo>
                <a:lnTo>
                  <a:pt x="6120" y="2454"/>
                </a:lnTo>
                <a:lnTo>
                  <a:pt x="6114" y="2458"/>
                </a:lnTo>
                <a:lnTo>
                  <a:pt x="6110" y="2460"/>
                </a:lnTo>
                <a:lnTo>
                  <a:pt x="6110" y="2464"/>
                </a:lnTo>
                <a:lnTo>
                  <a:pt x="6110" y="2466"/>
                </a:lnTo>
                <a:lnTo>
                  <a:pt x="6112" y="2468"/>
                </a:lnTo>
                <a:lnTo>
                  <a:pt x="6118" y="2470"/>
                </a:lnTo>
                <a:lnTo>
                  <a:pt x="6120" y="2472"/>
                </a:lnTo>
                <a:lnTo>
                  <a:pt x="6116" y="2474"/>
                </a:lnTo>
                <a:lnTo>
                  <a:pt x="6104" y="2480"/>
                </a:lnTo>
                <a:lnTo>
                  <a:pt x="6100" y="2480"/>
                </a:lnTo>
                <a:lnTo>
                  <a:pt x="6096" y="2480"/>
                </a:lnTo>
                <a:lnTo>
                  <a:pt x="6088" y="2478"/>
                </a:lnTo>
                <a:lnTo>
                  <a:pt x="6076" y="2476"/>
                </a:lnTo>
                <a:lnTo>
                  <a:pt x="6068" y="2476"/>
                </a:lnTo>
                <a:lnTo>
                  <a:pt x="6060" y="2478"/>
                </a:lnTo>
                <a:lnTo>
                  <a:pt x="6058" y="2476"/>
                </a:lnTo>
                <a:lnTo>
                  <a:pt x="6058" y="2474"/>
                </a:lnTo>
                <a:lnTo>
                  <a:pt x="6056" y="2466"/>
                </a:lnTo>
                <a:lnTo>
                  <a:pt x="6054" y="2458"/>
                </a:lnTo>
                <a:lnTo>
                  <a:pt x="6052" y="2456"/>
                </a:lnTo>
                <a:lnTo>
                  <a:pt x="6048" y="2456"/>
                </a:lnTo>
                <a:lnTo>
                  <a:pt x="6040" y="2458"/>
                </a:lnTo>
                <a:lnTo>
                  <a:pt x="6034" y="2456"/>
                </a:lnTo>
                <a:lnTo>
                  <a:pt x="6030" y="2456"/>
                </a:lnTo>
                <a:lnTo>
                  <a:pt x="6030" y="2460"/>
                </a:lnTo>
                <a:lnTo>
                  <a:pt x="6032" y="2464"/>
                </a:lnTo>
                <a:lnTo>
                  <a:pt x="6032" y="2470"/>
                </a:lnTo>
                <a:lnTo>
                  <a:pt x="6032" y="2474"/>
                </a:lnTo>
                <a:lnTo>
                  <a:pt x="6036" y="2476"/>
                </a:lnTo>
                <a:lnTo>
                  <a:pt x="6040" y="2480"/>
                </a:lnTo>
                <a:lnTo>
                  <a:pt x="6042" y="2488"/>
                </a:lnTo>
                <a:lnTo>
                  <a:pt x="6044" y="2498"/>
                </a:lnTo>
                <a:lnTo>
                  <a:pt x="6044" y="2506"/>
                </a:lnTo>
                <a:lnTo>
                  <a:pt x="6044" y="2510"/>
                </a:lnTo>
                <a:lnTo>
                  <a:pt x="6044" y="2512"/>
                </a:lnTo>
                <a:lnTo>
                  <a:pt x="6046" y="2516"/>
                </a:lnTo>
                <a:lnTo>
                  <a:pt x="6048" y="2520"/>
                </a:lnTo>
                <a:lnTo>
                  <a:pt x="6042" y="2522"/>
                </a:lnTo>
                <a:lnTo>
                  <a:pt x="6036" y="2522"/>
                </a:lnTo>
                <a:lnTo>
                  <a:pt x="6034" y="2518"/>
                </a:lnTo>
                <a:lnTo>
                  <a:pt x="6032" y="2516"/>
                </a:lnTo>
                <a:lnTo>
                  <a:pt x="6030" y="2514"/>
                </a:lnTo>
                <a:lnTo>
                  <a:pt x="6028" y="2516"/>
                </a:lnTo>
                <a:lnTo>
                  <a:pt x="6026" y="2518"/>
                </a:lnTo>
                <a:lnTo>
                  <a:pt x="6022" y="2520"/>
                </a:lnTo>
                <a:lnTo>
                  <a:pt x="6018" y="2520"/>
                </a:lnTo>
                <a:lnTo>
                  <a:pt x="6016" y="2518"/>
                </a:lnTo>
                <a:lnTo>
                  <a:pt x="6014" y="2516"/>
                </a:lnTo>
                <a:lnTo>
                  <a:pt x="6010" y="2518"/>
                </a:lnTo>
                <a:lnTo>
                  <a:pt x="6002" y="2524"/>
                </a:lnTo>
                <a:lnTo>
                  <a:pt x="5998" y="2526"/>
                </a:lnTo>
                <a:lnTo>
                  <a:pt x="5994" y="2522"/>
                </a:lnTo>
                <a:lnTo>
                  <a:pt x="5988" y="2508"/>
                </a:lnTo>
                <a:lnTo>
                  <a:pt x="5982" y="2504"/>
                </a:lnTo>
                <a:lnTo>
                  <a:pt x="5980" y="2504"/>
                </a:lnTo>
                <a:lnTo>
                  <a:pt x="5976" y="2504"/>
                </a:lnTo>
                <a:lnTo>
                  <a:pt x="5970" y="2508"/>
                </a:lnTo>
                <a:lnTo>
                  <a:pt x="5966" y="2508"/>
                </a:lnTo>
                <a:lnTo>
                  <a:pt x="5964" y="2508"/>
                </a:lnTo>
                <a:lnTo>
                  <a:pt x="5964" y="2512"/>
                </a:lnTo>
                <a:lnTo>
                  <a:pt x="5962" y="2514"/>
                </a:lnTo>
                <a:lnTo>
                  <a:pt x="5960" y="2516"/>
                </a:lnTo>
                <a:lnTo>
                  <a:pt x="5956" y="2518"/>
                </a:lnTo>
                <a:lnTo>
                  <a:pt x="5950" y="2516"/>
                </a:lnTo>
                <a:lnTo>
                  <a:pt x="5946" y="2514"/>
                </a:lnTo>
                <a:lnTo>
                  <a:pt x="5944" y="2514"/>
                </a:lnTo>
                <a:lnTo>
                  <a:pt x="5942" y="2516"/>
                </a:lnTo>
                <a:lnTo>
                  <a:pt x="5934" y="2518"/>
                </a:lnTo>
                <a:lnTo>
                  <a:pt x="5924" y="2520"/>
                </a:lnTo>
                <a:lnTo>
                  <a:pt x="5918" y="2524"/>
                </a:lnTo>
                <a:lnTo>
                  <a:pt x="5914" y="2528"/>
                </a:lnTo>
                <a:lnTo>
                  <a:pt x="5914" y="2534"/>
                </a:lnTo>
                <a:lnTo>
                  <a:pt x="5916" y="2536"/>
                </a:lnTo>
                <a:lnTo>
                  <a:pt x="5920" y="2536"/>
                </a:lnTo>
                <a:lnTo>
                  <a:pt x="5924" y="2534"/>
                </a:lnTo>
                <a:lnTo>
                  <a:pt x="5928" y="2536"/>
                </a:lnTo>
                <a:lnTo>
                  <a:pt x="5930" y="2538"/>
                </a:lnTo>
                <a:lnTo>
                  <a:pt x="5926" y="2538"/>
                </a:lnTo>
                <a:lnTo>
                  <a:pt x="5922" y="2540"/>
                </a:lnTo>
                <a:lnTo>
                  <a:pt x="5922" y="2542"/>
                </a:lnTo>
                <a:lnTo>
                  <a:pt x="5924" y="2544"/>
                </a:lnTo>
                <a:lnTo>
                  <a:pt x="5926" y="2544"/>
                </a:lnTo>
                <a:lnTo>
                  <a:pt x="5930" y="2544"/>
                </a:lnTo>
                <a:lnTo>
                  <a:pt x="5934" y="2546"/>
                </a:lnTo>
                <a:lnTo>
                  <a:pt x="5934" y="2548"/>
                </a:lnTo>
                <a:lnTo>
                  <a:pt x="5932" y="2550"/>
                </a:lnTo>
                <a:lnTo>
                  <a:pt x="5924" y="2550"/>
                </a:lnTo>
                <a:lnTo>
                  <a:pt x="5918" y="2552"/>
                </a:lnTo>
                <a:lnTo>
                  <a:pt x="5918" y="2554"/>
                </a:lnTo>
                <a:lnTo>
                  <a:pt x="5920" y="2556"/>
                </a:lnTo>
                <a:lnTo>
                  <a:pt x="5928" y="2562"/>
                </a:lnTo>
                <a:lnTo>
                  <a:pt x="5930" y="2566"/>
                </a:lnTo>
                <a:lnTo>
                  <a:pt x="5932" y="2568"/>
                </a:lnTo>
                <a:lnTo>
                  <a:pt x="5938" y="2566"/>
                </a:lnTo>
                <a:lnTo>
                  <a:pt x="5942" y="2566"/>
                </a:lnTo>
                <a:lnTo>
                  <a:pt x="5950" y="2566"/>
                </a:lnTo>
                <a:lnTo>
                  <a:pt x="5964" y="2572"/>
                </a:lnTo>
                <a:lnTo>
                  <a:pt x="5972" y="2574"/>
                </a:lnTo>
                <a:lnTo>
                  <a:pt x="5976" y="2578"/>
                </a:lnTo>
                <a:lnTo>
                  <a:pt x="5980" y="2580"/>
                </a:lnTo>
                <a:lnTo>
                  <a:pt x="5986" y="2580"/>
                </a:lnTo>
                <a:lnTo>
                  <a:pt x="5990" y="2580"/>
                </a:lnTo>
                <a:lnTo>
                  <a:pt x="5990" y="2582"/>
                </a:lnTo>
                <a:lnTo>
                  <a:pt x="5992" y="2584"/>
                </a:lnTo>
                <a:lnTo>
                  <a:pt x="5998" y="2586"/>
                </a:lnTo>
                <a:lnTo>
                  <a:pt x="6004" y="2584"/>
                </a:lnTo>
                <a:lnTo>
                  <a:pt x="6006" y="2586"/>
                </a:lnTo>
                <a:lnTo>
                  <a:pt x="6008" y="2588"/>
                </a:lnTo>
                <a:lnTo>
                  <a:pt x="6008" y="2590"/>
                </a:lnTo>
                <a:lnTo>
                  <a:pt x="6004" y="2594"/>
                </a:lnTo>
                <a:lnTo>
                  <a:pt x="6004" y="2596"/>
                </a:lnTo>
                <a:lnTo>
                  <a:pt x="6006" y="2598"/>
                </a:lnTo>
                <a:lnTo>
                  <a:pt x="6014" y="2600"/>
                </a:lnTo>
                <a:lnTo>
                  <a:pt x="6020" y="2600"/>
                </a:lnTo>
                <a:lnTo>
                  <a:pt x="6018" y="2602"/>
                </a:lnTo>
                <a:lnTo>
                  <a:pt x="6018" y="2606"/>
                </a:lnTo>
                <a:lnTo>
                  <a:pt x="6018" y="2608"/>
                </a:lnTo>
                <a:lnTo>
                  <a:pt x="6020" y="2608"/>
                </a:lnTo>
                <a:lnTo>
                  <a:pt x="6024" y="2610"/>
                </a:lnTo>
                <a:lnTo>
                  <a:pt x="6026" y="2612"/>
                </a:lnTo>
                <a:lnTo>
                  <a:pt x="6026" y="2614"/>
                </a:lnTo>
                <a:lnTo>
                  <a:pt x="6024" y="2618"/>
                </a:lnTo>
                <a:lnTo>
                  <a:pt x="6022" y="2620"/>
                </a:lnTo>
                <a:lnTo>
                  <a:pt x="6020" y="2624"/>
                </a:lnTo>
                <a:lnTo>
                  <a:pt x="6024" y="2632"/>
                </a:lnTo>
                <a:lnTo>
                  <a:pt x="6032" y="2642"/>
                </a:lnTo>
                <a:lnTo>
                  <a:pt x="6044" y="2650"/>
                </a:lnTo>
                <a:lnTo>
                  <a:pt x="6052" y="2654"/>
                </a:lnTo>
                <a:lnTo>
                  <a:pt x="6058" y="2656"/>
                </a:lnTo>
                <a:lnTo>
                  <a:pt x="6060" y="2656"/>
                </a:lnTo>
                <a:lnTo>
                  <a:pt x="6060" y="2658"/>
                </a:lnTo>
                <a:lnTo>
                  <a:pt x="6058" y="2662"/>
                </a:lnTo>
                <a:lnTo>
                  <a:pt x="6060" y="2664"/>
                </a:lnTo>
                <a:lnTo>
                  <a:pt x="6062" y="2668"/>
                </a:lnTo>
                <a:lnTo>
                  <a:pt x="6062" y="2678"/>
                </a:lnTo>
                <a:lnTo>
                  <a:pt x="6060" y="2682"/>
                </a:lnTo>
                <a:lnTo>
                  <a:pt x="6058" y="2684"/>
                </a:lnTo>
                <a:lnTo>
                  <a:pt x="6054" y="2686"/>
                </a:lnTo>
                <a:lnTo>
                  <a:pt x="6054" y="2688"/>
                </a:lnTo>
                <a:lnTo>
                  <a:pt x="6062" y="2692"/>
                </a:lnTo>
                <a:lnTo>
                  <a:pt x="6072" y="2700"/>
                </a:lnTo>
                <a:lnTo>
                  <a:pt x="6078" y="2706"/>
                </a:lnTo>
                <a:lnTo>
                  <a:pt x="6078" y="2712"/>
                </a:lnTo>
                <a:lnTo>
                  <a:pt x="6080" y="2720"/>
                </a:lnTo>
                <a:lnTo>
                  <a:pt x="6078" y="2722"/>
                </a:lnTo>
                <a:lnTo>
                  <a:pt x="6076" y="2716"/>
                </a:lnTo>
                <a:lnTo>
                  <a:pt x="6072" y="2706"/>
                </a:lnTo>
                <a:lnTo>
                  <a:pt x="6068" y="2702"/>
                </a:lnTo>
                <a:lnTo>
                  <a:pt x="6064" y="2700"/>
                </a:lnTo>
                <a:lnTo>
                  <a:pt x="6062" y="2708"/>
                </a:lnTo>
                <a:lnTo>
                  <a:pt x="6058" y="2728"/>
                </a:lnTo>
                <a:lnTo>
                  <a:pt x="6056" y="2744"/>
                </a:lnTo>
                <a:lnTo>
                  <a:pt x="6058" y="2744"/>
                </a:lnTo>
                <a:lnTo>
                  <a:pt x="6060" y="2742"/>
                </a:lnTo>
                <a:lnTo>
                  <a:pt x="6062" y="2744"/>
                </a:lnTo>
                <a:lnTo>
                  <a:pt x="6062" y="2746"/>
                </a:lnTo>
                <a:lnTo>
                  <a:pt x="6060" y="2748"/>
                </a:lnTo>
                <a:lnTo>
                  <a:pt x="6058" y="2750"/>
                </a:lnTo>
                <a:lnTo>
                  <a:pt x="6056" y="2752"/>
                </a:lnTo>
                <a:lnTo>
                  <a:pt x="6054" y="2778"/>
                </a:lnTo>
                <a:lnTo>
                  <a:pt x="6050" y="2798"/>
                </a:lnTo>
                <a:lnTo>
                  <a:pt x="6046" y="2810"/>
                </a:lnTo>
                <a:lnTo>
                  <a:pt x="6042" y="2816"/>
                </a:lnTo>
                <a:lnTo>
                  <a:pt x="6036" y="2820"/>
                </a:lnTo>
                <a:lnTo>
                  <a:pt x="6026" y="2822"/>
                </a:lnTo>
                <a:lnTo>
                  <a:pt x="6020" y="2824"/>
                </a:lnTo>
                <a:lnTo>
                  <a:pt x="6010" y="2820"/>
                </a:lnTo>
                <a:lnTo>
                  <a:pt x="5998" y="2818"/>
                </a:lnTo>
                <a:lnTo>
                  <a:pt x="5992" y="2818"/>
                </a:lnTo>
                <a:lnTo>
                  <a:pt x="5984" y="2818"/>
                </a:lnTo>
                <a:lnTo>
                  <a:pt x="5972" y="2816"/>
                </a:lnTo>
                <a:lnTo>
                  <a:pt x="5962" y="2814"/>
                </a:lnTo>
                <a:lnTo>
                  <a:pt x="5954" y="2814"/>
                </a:lnTo>
                <a:lnTo>
                  <a:pt x="5936" y="2816"/>
                </a:lnTo>
                <a:lnTo>
                  <a:pt x="5916" y="2816"/>
                </a:lnTo>
                <a:lnTo>
                  <a:pt x="5904" y="2814"/>
                </a:lnTo>
                <a:lnTo>
                  <a:pt x="5890" y="2810"/>
                </a:lnTo>
                <a:lnTo>
                  <a:pt x="5876" y="2808"/>
                </a:lnTo>
                <a:lnTo>
                  <a:pt x="5868" y="2808"/>
                </a:lnTo>
                <a:lnTo>
                  <a:pt x="5856" y="2810"/>
                </a:lnTo>
                <a:lnTo>
                  <a:pt x="5838" y="2810"/>
                </a:lnTo>
                <a:lnTo>
                  <a:pt x="5828" y="2810"/>
                </a:lnTo>
                <a:lnTo>
                  <a:pt x="5818" y="2808"/>
                </a:lnTo>
                <a:lnTo>
                  <a:pt x="5806" y="2802"/>
                </a:lnTo>
                <a:lnTo>
                  <a:pt x="5794" y="2800"/>
                </a:lnTo>
                <a:lnTo>
                  <a:pt x="5788" y="2800"/>
                </a:lnTo>
                <a:lnTo>
                  <a:pt x="5782" y="2802"/>
                </a:lnTo>
                <a:lnTo>
                  <a:pt x="5776" y="2806"/>
                </a:lnTo>
                <a:lnTo>
                  <a:pt x="5774" y="2810"/>
                </a:lnTo>
                <a:lnTo>
                  <a:pt x="5772" y="2816"/>
                </a:lnTo>
                <a:lnTo>
                  <a:pt x="5770" y="2822"/>
                </a:lnTo>
                <a:lnTo>
                  <a:pt x="5768" y="2822"/>
                </a:lnTo>
                <a:lnTo>
                  <a:pt x="5762" y="2822"/>
                </a:lnTo>
                <a:lnTo>
                  <a:pt x="5756" y="2824"/>
                </a:lnTo>
                <a:lnTo>
                  <a:pt x="5750" y="2826"/>
                </a:lnTo>
                <a:lnTo>
                  <a:pt x="5740" y="2834"/>
                </a:lnTo>
                <a:lnTo>
                  <a:pt x="5736" y="2838"/>
                </a:lnTo>
                <a:lnTo>
                  <a:pt x="5734" y="2842"/>
                </a:lnTo>
                <a:lnTo>
                  <a:pt x="5732" y="2844"/>
                </a:lnTo>
                <a:lnTo>
                  <a:pt x="5734" y="2848"/>
                </a:lnTo>
                <a:lnTo>
                  <a:pt x="5740" y="2852"/>
                </a:lnTo>
                <a:lnTo>
                  <a:pt x="5740" y="2856"/>
                </a:lnTo>
                <a:lnTo>
                  <a:pt x="5742" y="2862"/>
                </a:lnTo>
                <a:lnTo>
                  <a:pt x="5746" y="2870"/>
                </a:lnTo>
                <a:lnTo>
                  <a:pt x="5748" y="2878"/>
                </a:lnTo>
                <a:lnTo>
                  <a:pt x="5750" y="2886"/>
                </a:lnTo>
                <a:lnTo>
                  <a:pt x="5750" y="2896"/>
                </a:lnTo>
                <a:lnTo>
                  <a:pt x="5752" y="2904"/>
                </a:lnTo>
                <a:lnTo>
                  <a:pt x="5750" y="2910"/>
                </a:lnTo>
                <a:lnTo>
                  <a:pt x="5750" y="2914"/>
                </a:lnTo>
                <a:lnTo>
                  <a:pt x="5752" y="2916"/>
                </a:lnTo>
                <a:lnTo>
                  <a:pt x="5752" y="2920"/>
                </a:lnTo>
                <a:lnTo>
                  <a:pt x="5750" y="2924"/>
                </a:lnTo>
                <a:lnTo>
                  <a:pt x="5752" y="2930"/>
                </a:lnTo>
                <a:lnTo>
                  <a:pt x="5758" y="2944"/>
                </a:lnTo>
                <a:lnTo>
                  <a:pt x="5760" y="2950"/>
                </a:lnTo>
                <a:lnTo>
                  <a:pt x="5758" y="2956"/>
                </a:lnTo>
                <a:lnTo>
                  <a:pt x="5756" y="2972"/>
                </a:lnTo>
                <a:lnTo>
                  <a:pt x="5750" y="2986"/>
                </a:lnTo>
                <a:lnTo>
                  <a:pt x="5750" y="2996"/>
                </a:lnTo>
                <a:lnTo>
                  <a:pt x="5750" y="3000"/>
                </a:lnTo>
                <a:lnTo>
                  <a:pt x="5748" y="3004"/>
                </a:lnTo>
                <a:lnTo>
                  <a:pt x="5746" y="3012"/>
                </a:lnTo>
                <a:lnTo>
                  <a:pt x="5740" y="3026"/>
                </a:lnTo>
                <a:lnTo>
                  <a:pt x="5738" y="3032"/>
                </a:lnTo>
                <a:lnTo>
                  <a:pt x="5734" y="3038"/>
                </a:lnTo>
                <a:lnTo>
                  <a:pt x="5730" y="3042"/>
                </a:lnTo>
                <a:lnTo>
                  <a:pt x="5728" y="3042"/>
                </a:lnTo>
                <a:lnTo>
                  <a:pt x="5728" y="3048"/>
                </a:lnTo>
                <a:lnTo>
                  <a:pt x="5728" y="3052"/>
                </a:lnTo>
                <a:lnTo>
                  <a:pt x="5728" y="3056"/>
                </a:lnTo>
                <a:lnTo>
                  <a:pt x="5724" y="3068"/>
                </a:lnTo>
                <a:lnTo>
                  <a:pt x="5722" y="3074"/>
                </a:lnTo>
                <a:lnTo>
                  <a:pt x="5722" y="3078"/>
                </a:lnTo>
                <a:lnTo>
                  <a:pt x="5724" y="3080"/>
                </a:lnTo>
                <a:lnTo>
                  <a:pt x="5728" y="3080"/>
                </a:lnTo>
                <a:lnTo>
                  <a:pt x="5736" y="3080"/>
                </a:lnTo>
                <a:lnTo>
                  <a:pt x="5736" y="3082"/>
                </a:lnTo>
                <a:lnTo>
                  <a:pt x="5734" y="3084"/>
                </a:lnTo>
                <a:lnTo>
                  <a:pt x="5734" y="3086"/>
                </a:lnTo>
                <a:lnTo>
                  <a:pt x="5734" y="3090"/>
                </a:lnTo>
                <a:lnTo>
                  <a:pt x="5734" y="3094"/>
                </a:lnTo>
                <a:lnTo>
                  <a:pt x="5734" y="3096"/>
                </a:lnTo>
                <a:lnTo>
                  <a:pt x="5738" y="3096"/>
                </a:lnTo>
                <a:lnTo>
                  <a:pt x="5742" y="3094"/>
                </a:lnTo>
                <a:lnTo>
                  <a:pt x="5748" y="3094"/>
                </a:lnTo>
                <a:lnTo>
                  <a:pt x="5750" y="3096"/>
                </a:lnTo>
                <a:lnTo>
                  <a:pt x="5752" y="3100"/>
                </a:lnTo>
                <a:lnTo>
                  <a:pt x="5752" y="3104"/>
                </a:lnTo>
                <a:lnTo>
                  <a:pt x="5750" y="3110"/>
                </a:lnTo>
                <a:lnTo>
                  <a:pt x="5748" y="3120"/>
                </a:lnTo>
                <a:lnTo>
                  <a:pt x="5750" y="3126"/>
                </a:lnTo>
                <a:lnTo>
                  <a:pt x="5750" y="3138"/>
                </a:lnTo>
                <a:lnTo>
                  <a:pt x="5748" y="3160"/>
                </a:lnTo>
                <a:lnTo>
                  <a:pt x="5744" y="3172"/>
                </a:lnTo>
                <a:lnTo>
                  <a:pt x="5746" y="3174"/>
                </a:lnTo>
                <a:lnTo>
                  <a:pt x="5748" y="3172"/>
                </a:lnTo>
                <a:lnTo>
                  <a:pt x="5752" y="3170"/>
                </a:lnTo>
                <a:lnTo>
                  <a:pt x="5756" y="3168"/>
                </a:lnTo>
                <a:lnTo>
                  <a:pt x="5764" y="3168"/>
                </a:lnTo>
                <a:lnTo>
                  <a:pt x="5778" y="3172"/>
                </a:lnTo>
                <a:lnTo>
                  <a:pt x="5788" y="3174"/>
                </a:lnTo>
                <a:lnTo>
                  <a:pt x="5794" y="3172"/>
                </a:lnTo>
                <a:lnTo>
                  <a:pt x="5798" y="3168"/>
                </a:lnTo>
                <a:lnTo>
                  <a:pt x="5808" y="3162"/>
                </a:lnTo>
                <a:lnTo>
                  <a:pt x="5814" y="3162"/>
                </a:lnTo>
                <a:lnTo>
                  <a:pt x="5820" y="3162"/>
                </a:lnTo>
                <a:lnTo>
                  <a:pt x="5828" y="3164"/>
                </a:lnTo>
                <a:lnTo>
                  <a:pt x="5834" y="3166"/>
                </a:lnTo>
                <a:lnTo>
                  <a:pt x="5842" y="3176"/>
                </a:lnTo>
                <a:lnTo>
                  <a:pt x="5846" y="3180"/>
                </a:lnTo>
                <a:lnTo>
                  <a:pt x="5846" y="3184"/>
                </a:lnTo>
                <a:lnTo>
                  <a:pt x="5848" y="3192"/>
                </a:lnTo>
                <a:lnTo>
                  <a:pt x="5852" y="3200"/>
                </a:lnTo>
                <a:lnTo>
                  <a:pt x="5858" y="3210"/>
                </a:lnTo>
                <a:lnTo>
                  <a:pt x="5866" y="3218"/>
                </a:lnTo>
                <a:lnTo>
                  <a:pt x="5874" y="3226"/>
                </a:lnTo>
                <a:lnTo>
                  <a:pt x="5880" y="3228"/>
                </a:lnTo>
                <a:lnTo>
                  <a:pt x="5882" y="3228"/>
                </a:lnTo>
                <a:lnTo>
                  <a:pt x="5886" y="3224"/>
                </a:lnTo>
                <a:lnTo>
                  <a:pt x="5890" y="3220"/>
                </a:lnTo>
                <a:lnTo>
                  <a:pt x="5892" y="3216"/>
                </a:lnTo>
                <a:lnTo>
                  <a:pt x="5896" y="3210"/>
                </a:lnTo>
                <a:lnTo>
                  <a:pt x="5900" y="3206"/>
                </a:lnTo>
                <a:lnTo>
                  <a:pt x="5902" y="3204"/>
                </a:lnTo>
                <a:lnTo>
                  <a:pt x="5912" y="3202"/>
                </a:lnTo>
                <a:lnTo>
                  <a:pt x="5920" y="3200"/>
                </a:lnTo>
                <a:lnTo>
                  <a:pt x="5924" y="3198"/>
                </a:lnTo>
                <a:lnTo>
                  <a:pt x="5924" y="3196"/>
                </a:lnTo>
                <a:lnTo>
                  <a:pt x="5930" y="3190"/>
                </a:lnTo>
                <a:lnTo>
                  <a:pt x="5938" y="3186"/>
                </a:lnTo>
                <a:lnTo>
                  <a:pt x="5948" y="3184"/>
                </a:lnTo>
                <a:lnTo>
                  <a:pt x="5954" y="3186"/>
                </a:lnTo>
                <a:lnTo>
                  <a:pt x="5960" y="3188"/>
                </a:lnTo>
                <a:lnTo>
                  <a:pt x="5968" y="3190"/>
                </a:lnTo>
                <a:lnTo>
                  <a:pt x="5976" y="3190"/>
                </a:lnTo>
                <a:lnTo>
                  <a:pt x="5994" y="3188"/>
                </a:lnTo>
                <a:lnTo>
                  <a:pt x="6008" y="3184"/>
                </a:lnTo>
                <a:lnTo>
                  <a:pt x="6012" y="3184"/>
                </a:lnTo>
                <a:lnTo>
                  <a:pt x="6016" y="3186"/>
                </a:lnTo>
                <a:lnTo>
                  <a:pt x="6020" y="3186"/>
                </a:lnTo>
                <a:lnTo>
                  <a:pt x="6024" y="3184"/>
                </a:lnTo>
                <a:lnTo>
                  <a:pt x="6030" y="3170"/>
                </a:lnTo>
                <a:lnTo>
                  <a:pt x="6036" y="3162"/>
                </a:lnTo>
                <a:lnTo>
                  <a:pt x="6042" y="3154"/>
                </a:lnTo>
                <a:lnTo>
                  <a:pt x="6048" y="3148"/>
                </a:lnTo>
                <a:lnTo>
                  <a:pt x="6060" y="3144"/>
                </a:lnTo>
                <a:lnTo>
                  <a:pt x="6074" y="3144"/>
                </a:lnTo>
                <a:lnTo>
                  <a:pt x="6076" y="3140"/>
                </a:lnTo>
                <a:lnTo>
                  <a:pt x="6076" y="3136"/>
                </a:lnTo>
                <a:lnTo>
                  <a:pt x="6076" y="3124"/>
                </a:lnTo>
                <a:lnTo>
                  <a:pt x="6080" y="3114"/>
                </a:lnTo>
                <a:lnTo>
                  <a:pt x="6086" y="3106"/>
                </a:lnTo>
                <a:lnTo>
                  <a:pt x="6094" y="3098"/>
                </a:lnTo>
                <a:lnTo>
                  <a:pt x="6108" y="3086"/>
                </a:lnTo>
                <a:lnTo>
                  <a:pt x="6114" y="3082"/>
                </a:lnTo>
                <a:lnTo>
                  <a:pt x="6114" y="3078"/>
                </a:lnTo>
                <a:lnTo>
                  <a:pt x="6112" y="3074"/>
                </a:lnTo>
                <a:lnTo>
                  <a:pt x="6106" y="3070"/>
                </a:lnTo>
                <a:lnTo>
                  <a:pt x="6100" y="3064"/>
                </a:lnTo>
                <a:lnTo>
                  <a:pt x="6098" y="3058"/>
                </a:lnTo>
                <a:lnTo>
                  <a:pt x="6094" y="3050"/>
                </a:lnTo>
                <a:lnTo>
                  <a:pt x="6094" y="3042"/>
                </a:lnTo>
                <a:lnTo>
                  <a:pt x="6096" y="3032"/>
                </a:lnTo>
                <a:lnTo>
                  <a:pt x="6102" y="3020"/>
                </a:lnTo>
                <a:lnTo>
                  <a:pt x="6108" y="3008"/>
                </a:lnTo>
                <a:lnTo>
                  <a:pt x="6124" y="2988"/>
                </a:lnTo>
                <a:lnTo>
                  <a:pt x="6130" y="2982"/>
                </a:lnTo>
                <a:lnTo>
                  <a:pt x="6134" y="2978"/>
                </a:lnTo>
                <a:lnTo>
                  <a:pt x="6144" y="2972"/>
                </a:lnTo>
                <a:lnTo>
                  <a:pt x="6144" y="2970"/>
                </a:lnTo>
                <a:lnTo>
                  <a:pt x="6140" y="2966"/>
                </a:lnTo>
                <a:lnTo>
                  <a:pt x="6138" y="2964"/>
                </a:lnTo>
                <a:lnTo>
                  <a:pt x="6138" y="2960"/>
                </a:lnTo>
                <a:lnTo>
                  <a:pt x="6142" y="2956"/>
                </a:lnTo>
                <a:lnTo>
                  <a:pt x="6150" y="2952"/>
                </a:lnTo>
                <a:lnTo>
                  <a:pt x="6168" y="2946"/>
                </a:lnTo>
                <a:lnTo>
                  <a:pt x="6186" y="2940"/>
                </a:lnTo>
                <a:lnTo>
                  <a:pt x="6192" y="2938"/>
                </a:lnTo>
                <a:lnTo>
                  <a:pt x="6196" y="2934"/>
                </a:lnTo>
                <a:lnTo>
                  <a:pt x="6198" y="2930"/>
                </a:lnTo>
                <a:lnTo>
                  <a:pt x="6204" y="2926"/>
                </a:lnTo>
                <a:lnTo>
                  <a:pt x="6220" y="2918"/>
                </a:lnTo>
                <a:lnTo>
                  <a:pt x="6228" y="2912"/>
                </a:lnTo>
                <a:lnTo>
                  <a:pt x="6234" y="2908"/>
                </a:lnTo>
                <a:lnTo>
                  <a:pt x="6238" y="2900"/>
                </a:lnTo>
                <a:lnTo>
                  <a:pt x="6236" y="2896"/>
                </a:lnTo>
                <a:lnTo>
                  <a:pt x="6236" y="2892"/>
                </a:lnTo>
                <a:lnTo>
                  <a:pt x="6234" y="2890"/>
                </a:lnTo>
                <a:lnTo>
                  <a:pt x="6236" y="2888"/>
                </a:lnTo>
                <a:lnTo>
                  <a:pt x="6240" y="2884"/>
                </a:lnTo>
                <a:lnTo>
                  <a:pt x="6240" y="2882"/>
                </a:lnTo>
                <a:lnTo>
                  <a:pt x="6240" y="2880"/>
                </a:lnTo>
                <a:lnTo>
                  <a:pt x="6238" y="2876"/>
                </a:lnTo>
                <a:lnTo>
                  <a:pt x="6232" y="2872"/>
                </a:lnTo>
                <a:lnTo>
                  <a:pt x="6232" y="2860"/>
                </a:lnTo>
                <a:lnTo>
                  <a:pt x="6232" y="2854"/>
                </a:lnTo>
                <a:lnTo>
                  <a:pt x="6234" y="2848"/>
                </a:lnTo>
                <a:lnTo>
                  <a:pt x="6234" y="2840"/>
                </a:lnTo>
                <a:lnTo>
                  <a:pt x="6234" y="2836"/>
                </a:lnTo>
                <a:lnTo>
                  <a:pt x="6234" y="2832"/>
                </a:lnTo>
                <a:lnTo>
                  <a:pt x="6240" y="2828"/>
                </a:lnTo>
                <a:lnTo>
                  <a:pt x="6248" y="2824"/>
                </a:lnTo>
                <a:lnTo>
                  <a:pt x="6256" y="2820"/>
                </a:lnTo>
                <a:lnTo>
                  <a:pt x="6268" y="2810"/>
                </a:lnTo>
                <a:lnTo>
                  <a:pt x="6272" y="2810"/>
                </a:lnTo>
                <a:lnTo>
                  <a:pt x="6272" y="2812"/>
                </a:lnTo>
                <a:lnTo>
                  <a:pt x="6274" y="2816"/>
                </a:lnTo>
                <a:lnTo>
                  <a:pt x="6278" y="2818"/>
                </a:lnTo>
                <a:lnTo>
                  <a:pt x="6282" y="2818"/>
                </a:lnTo>
                <a:lnTo>
                  <a:pt x="6290" y="2820"/>
                </a:lnTo>
                <a:lnTo>
                  <a:pt x="6292" y="2822"/>
                </a:lnTo>
                <a:lnTo>
                  <a:pt x="6294" y="2824"/>
                </a:lnTo>
                <a:lnTo>
                  <a:pt x="6302" y="2822"/>
                </a:lnTo>
                <a:lnTo>
                  <a:pt x="6310" y="2820"/>
                </a:lnTo>
                <a:lnTo>
                  <a:pt x="6316" y="2822"/>
                </a:lnTo>
                <a:lnTo>
                  <a:pt x="6320" y="2824"/>
                </a:lnTo>
                <a:lnTo>
                  <a:pt x="6324" y="2830"/>
                </a:lnTo>
                <a:lnTo>
                  <a:pt x="6328" y="2834"/>
                </a:lnTo>
                <a:lnTo>
                  <a:pt x="6332" y="2832"/>
                </a:lnTo>
                <a:lnTo>
                  <a:pt x="6336" y="2832"/>
                </a:lnTo>
                <a:lnTo>
                  <a:pt x="6338" y="2832"/>
                </a:lnTo>
                <a:lnTo>
                  <a:pt x="6340" y="2834"/>
                </a:lnTo>
                <a:lnTo>
                  <a:pt x="6344" y="2836"/>
                </a:lnTo>
                <a:lnTo>
                  <a:pt x="6350" y="2836"/>
                </a:lnTo>
                <a:lnTo>
                  <a:pt x="6362" y="2834"/>
                </a:lnTo>
                <a:lnTo>
                  <a:pt x="6374" y="2830"/>
                </a:lnTo>
                <a:lnTo>
                  <a:pt x="6378" y="2826"/>
                </a:lnTo>
                <a:lnTo>
                  <a:pt x="6378" y="2822"/>
                </a:lnTo>
                <a:lnTo>
                  <a:pt x="6378" y="2820"/>
                </a:lnTo>
                <a:lnTo>
                  <a:pt x="6380" y="2818"/>
                </a:lnTo>
                <a:lnTo>
                  <a:pt x="6390" y="2812"/>
                </a:lnTo>
                <a:lnTo>
                  <a:pt x="6410" y="2800"/>
                </a:lnTo>
                <a:lnTo>
                  <a:pt x="6422" y="2794"/>
                </a:lnTo>
                <a:lnTo>
                  <a:pt x="6432" y="2788"/>
                </a:lnTo>
                <a:lnTo>
                  <a:pt x="6438" y="2784"/>
                </a:lnTo>
                <a:lnTo>
                  <a:pt x="6442" y="2778"/>
                </a:lnTo>
                <a:lnTo>
                  <a:pt x="6448" y="2770"/>
                </a:lnTo>
                <a:lnTo>
                  <a:pt x="6452" y="2766"/>
                </a:lnTo>
                <a:lnTo>
                  <a:pt x="6458" y="2762"/>
                </a:lnTo>
                <a:lnTo>
                  <a:pt x="6464" y="2760"/>
                </a:lnTo>
                <a:lnTo>
                  <a:pt x="6472" y="2762"/>
                </a:lnTo>
                <a:lnTo>
                  <a:pt x="6478" y="2766"/>
                </a:lnTo>
                <a:lnTo>
                  <a:pt x="6482" y="2770"/>
                </a:lnTo>
                <a:lnTo>
                  <a:pt x="6492" y="2780"/>
                </a:lnTo>
                <a:lnTo>
                  <a:pt x="6498" y="2782"/>
                </a:lnTo>
                <a:lnTo>
                  <a:pt x="6504" y="2782"/>
                </a:lnTo>
                <a:lnTo>
                  <a:pt x="6510" y="2782"/>
                </a:lnTo>
                <a:lnTo>
                  <a:pt x="6514" y="2786"/>
                </a:lnTo>
                <a:lnTo>
                  <a:pt x="6516" y="2790"/>
                </a:lnTo>
                <a:lnTo>
                  <a:pt x="6518" y="2798"/>
                </a:lnTo>
                <a:lnTo>
                  <a:pt x="6520" y="2812"/>
                </a:lnTo>
                <a:lnTo>
                  <a:pt x="6522" y="2818"/>
                </a:lnTo>
                <a:lnTo>
                  <a:pt x="6526" y="2822"/>
                </a:lnTo>
                <a:lnTo>
                  <a:pt x="6528" y="2826"/>
                </a:lnTo>
                <a:lnTo>
                  <a:pt x="6530" y="2828"/>
                </a:lnTo>
                <a:lnTo>
                  <a:pt x="6530" y="2836"/>
                </a:lnTo>
                <a:lnTo>
                  <a:pt x="6530" y="2840"/>
                </a:lnTo>
                <a:lnTo>
                  <a:pt x="6530" y="2844"/>
                </a:lnTo>
                <a:lnTo>
                  <a:pt x="6534" y="2848"/>
                </a:lnTo>
                <a:lnTo>
                  <a:pt x="6538" y="2852"/>
                </a:lnTo>
                <a:lnTo>
                  <a:pt x="6554" y="2864"/>
                </a:lnTo>
                <a:lnTo>
                  <a:pt x="6556" y="2868"/>
                </a:lnTo>
                <a:lnTo>
                  <a:pt x="6556" y="2874"/>
                </a:lnTo>
                <a:lnTo>
                  <a:pt x="6556" y="2876"/>
                </a:lnTo>
                <a:lnTo>
                  <a:pt x="6558" y="2878"/>
                </a:lnTo>
                <a:lnTo>
                  <a:pt x="6566" y="2880"/>
                </a:lnTo>
                <a:lnTo>
                  <a:pt x="6574" y="2884"/>
                </a:lnTo>
                <a:lnTo>
                  <a:pt x="6578" y="2888"/>
                </a:lnTo>
                <a:lnTo>
                  <a:pt x="6582" y="2894"/>
                </a:lnTo>
                <a:lnTo>
                  <a:pt x="6586" y="2900"/>
                </a:lnTo>
                <a:lnTo>
                  <a:pt x="6590" y="2902"/>
                </a:lnTo>
                <a:lnTo>
                  <a:pt x="6594" y="2906"/>
                </a:lnTo>
                <a:lnTo>
                  <a:pt x="6604" y="2916"/>
                </a:lnTo>
                <a:lnTo>
                  <a:pt x="6616" y="2928"/>
                </a:lnTo>
                <a:lnTo>
                  <a:pt x="6628" y="2936"/>
                </a:lnTo>
                <a:lnTo>
                  <a:pt x="6642" y="2940"/>
                </a:lnTo>
                <a:lnTo>
                  <a:pt x="6654" y="2942"/>
                </a:lnTo>
                <a:lnTo>
                  <a:pt x="6658" y="2942"/>
                </a:lnTo>
                <a:lnTo>
                  <a:pt x="6662" y="2946"/>
                </a:lnTo>
                <a:lnTo>
                  <a:pt x="6666" y="2956"/>
                </a:lnTo>
                <a:lnTo>
                  <a:pt x="6672" y="2964"/>
                </a:lnTo>
                <a:lnTo>
                  <a:pt x="6676" y="2966"/>
                </a:lnTo>
                <a:lnTo>
                  <a:pt x="6680" y="2968"/>
                </a:lnTo>
                <a:lnTo>
                  <a:pt x="6686" y="2966"/>
                </a:lnTo>
                <a:lnTo>
                  <a:pt x="6688" y="2968"/>
                </a:lnTo>
                <a:lnTo>
                  <a:pt x="6688" y="2972"/>
                </a:lnTo>
                <a:lnTo>
                  <a:pt x="6688" y="2974"/>
                </a:lnTo>
                <a:lnTo>
                  <a:pt x="6688" y="2976"/>
                </a:lnTo>
                <a:lnTo>
                  <a:pt x="6690" y="2976"/>
                </a:lnTo>
                <a:lnTo>
                  <a:pt x="6696" y="2976"/>
                </a:lnTo>
                <a:lnTo>
                  <a:pt x="6702" y="2976"/>
                </a:lnTo>
                <a:lnTo>
                  <a:pt x="6706" y="2976"/>
                </a:lnTo>
                <a:lnTo>
                  <a:pt x="6706" y="2980"/>
                </a:lnTo>
                <a:lnTo>
                  <a:pt x="6706" y="2982"/>
                </a:lnTo>
                <a:lnTo>
                  <a:pt x="6706" y="2992"/>
                </a:lnTo>
                <a:lnTo>
                  <a:pt x="6708" y="2998"/>
                </a:lnTo>
                <a:lnTo>
                  <a:pt x="6714" y="3002"/>
                </a:lnTo>
                <a:lnTo>
                  <a:pt x="6726" y="3008"/>
                </a:lnTo>
                <a:lnTo>
                  <a:pt x="6734" y="3012"/>
                </a:lnTo>
                <a:lnTo>
                  <a:pt x="6738" y="3014"/>
                </a:lnTo>
                <a:lnTo>
                  <a:pt x="6742" y="3020"/>
                </a:lnTo>
                <a:lnTo>
                  <a:pt x="6746" y="3026"/>
                </a:lnTo>
                <a:lnTo>
                  <a:pt x="6750" y="3038"/>
                </a:lnTo>
                <a:lnTo>
                  <a:pt x="6754" y="3058"/>
                </a:lnTo>
                <a:lnTo>
                  <a:pt x="6756" y="3068"/>
                </a:lnTo>
                <a:lnTo>
                  <a:pt x="6756" y="3076"/>
                </a:lnTo>
                <a:lnTo>
                  <a:pt x="6752" y="3080"/>
                </a:lnTo>
                <a:lnTo>
                  <a:pt x="6748" y="3084"/>
                </a:lnTo>
                <a:lnTo>
                  <a:pt x="6748" y="3090"/>
                </a:lnTo>
                <a:lnTo>
                  <a:pt x="6746" y="3094"/>
                </a:lnTo>
                <a:lnTo>
                  <a:pt x="6744" y="3100"/>
                </a:lnTo>
                <a:lnTo>
                  <a:pt x="6740" y="3108"/>
                </a:lnTo>
                <a:lnTo>
                  <a:pt x="6738" y="3114"/>
                </a:lnTo>
                <a:lnTo>
                  <a:pt x="6738" y="3120"/>
                </a:lnTo>
                <a:lnTo>
                  <a:pt x="6742" y="3124"/>
                </a:lnTo>
                <a:lnTo>
                  <a:pt x="6748" y="3126"/>
                </a:lnTo>
                <a:lnTo>
                  <a:pt x="6752" y="3126"/>
                </a:lnTo>
                <a:lnTo>
                  <a:pt x="6754" y="3124"/>
                </a:lnTo>
                <a:lnTo>
                  <a:pt x="6756" y="3122"/>
                </a:lnTo>
                <a:lnTo>
                  <a:pt x="6760" y="3112"/>
                </a:lnTo>
                <a:lnTo>
                  <a:pt x="6768" y="3102"/>
                </a:lnTo>
                <a:lnTo>
                  <a:pt x="6772" y="3096"/>
                </a:lnTo>
                <a:lnTo>
                  <a:pt x="6774" y="3092"/>
                </a:lnTo>
                <a:lnTo>
                  <a:pt x="6776" y="3086"/>
                </a:lnTo>
                <a:lnTo>
                  <a:pt x="6780" y="3078"/>
                </a:lnTo>
                <a:lnTo>
                  <a:pt x="6784" y="3074"/>
                </a:lnTo>
                <a:lnTo>
                  <a:pt x="6790" y="3070"/>
                </a:lnTo>
                <a:lnTo>
                  <a:pt x="6796" y="3066"/>
                </a:lnTo>
                <a:lnTo>
                  <a:pt x="6798" y="3060"/>
                </a:lnTo>
                <a:lnTo>
                  <a:pt x="6800" y="3054"/>
                </a:lnTo>
                <a:lnTo>
                  <a:pt x="6800" y="3050"/>
                </a:lnTo>
                <a:lnTo>
                  <a:pt x="6796" y="3044"/>
                </a:lnTo>
                <a:lnTo>
                  <a:pt x="6794" y="3040"/>
                </a:lnTo>
                <a:lnTo>
                  <a:pt x="6788" y="3036"/>
                </a:lnTo>
                <a:lnTo>
                  <a:pt x="6784" y="3034"/>
                </a:lnTo>
                <a:lnTo>
                  <a:pt x="6774" y="3030"/>
                </a:lnTo>
                <a:lnTo>
                  <a:pt x="6770" y="3026"/>
                </a:lnTo>
                <a:lnTo>
                  <a:pt x="6770" y="3022"/>
                </a:lnTo>
                <a:lnTo>
                  <a:pt x="6774" y="3016"/>
                </a:lnTo>
                <a:lnTo>
                  <a:pt x="6778" y="3008"/>
                </a:lnTo>
                <a:lnTo>
                  <a:pt x="6778" y="3002"/>
                </a:lnTo>
                <a:lnTo>
                  <a:pt x="6780" y="2994"/>
                </a:lnTo>
                <a:lnTo>
                  <a:pt x="6784" y="2990"/>
                </a:lnTo>
                <a:lnTo>
                  <a:pt x="6788" y="2986"/>
                </a:lnTo>
                <a:lnTo>
                  <a:pt x="6796" y="2984"/>
                </a:lnTo>
                <a:lnTo>
                  <a:pt x="6802" y="2984"/>
                </a:lnTo>
                <a:lnTo>
                  <a:pt x="6808" y="2988"/>
                </a:lnTo>
                <a:lnTo>
                  <a:pt x="6818" y="2990"/>
                </a:lnTo>
                <a:lnTo>
                  <a:pt x="6824" y="2992"/>
                </a:lnTo>
                <a:lnTo>
                  <a:pt x="6828" y="2996"/>
                </a:lnTo>
                <a:lnTo>
                  <a:pt x="6832" y="3004"/>
                </a:lnTo>
                <a:lnTo>
                  <a:pt x="6836" y="3014"/>
                </a:lnTo>
                <a:lnTo>
                  <a:pt x="6838" y="3018"/>
                </a:lnTo>
                <a:lnTo>
                  <a:pt x="6842" y="3020"/>
                </a:lnTo>
                <a:lnTo>
                  <a:pt x="6850" y="3020"/>
                </a:lnTo>
                <a:lnTo>
                  <a:pt x="6850" y="3018"/>
                </a:lnTo>
                <a:lnTo>
                  <a:pt x="6850" y="3014"/>
                </a:lnTo>
                <a:lnTo>
                  <a:pt x="6852" y="3006"/>
                </a:lnTo>
                <a:lnTo>
                  <a:pt x="6854" y="3000"/>
                </a:lnTo>
                <a:lnTo>
                  <a:pt x="6852" y="2996"/>
                </a:lnTo>
                <a:lnTo>
                  <a:pt x="6850" y="2992"/>
                </a:lnTo>
                <a:lnTo>
                  <a:pt x="6846" y="2986"/>
                </a:lnTo>
                <a:lnTo>
                  <a:pt x="6836" y="2978"/>
                </a:lnTo>
                <a:lnTo>
                  <a:pt x="6826" y="2972"/>
                </a:lnTo>
                <a:lnTo>
                  <a:pt x="6810" y="2962"/>
                </a:lnTo>
                <a:lnTo>
                  <a:pt x="6804" y="2958"/>
                </a:lnTo>
                <a:lnTo>
                  <a:pt x="6798" y="2952"/>
                </a:lnTo>
                <a:lnTo>
                  <a:pt x="6794" y="2950"/>
                </a:lnTo>
                <a:lnTo>
                  <a:pt x="6786" y="2946"/>
                </a:lnTo>
                <a:lnTo>
                  <a:pt x="6768" y="2938"/>
                </a:lnTo>
                <a:lnTo>
                  <a:pt x="6758" y="2932"/>
                </a:lnTo>
                <a:lnTo>
                  <a:pt x="6752" y="2928"/>
                </a:lnTo>
                <a:lnTo>
                  <a:pt x="6750" y="2922"/>
                </a:lnTo>
                <a:lnTo>
                  <a:pt x="6752" y="2920"/>
                </a:lnTo>
                <a:lnTo>
                  <a:pt x="6754" y="2918"/>
                </a:lnTo>
                <a:lnTo>
                  <a:pt x="6760" y="2912"/>
                </a:lnTo>
                <a:lnTo>
                  <a:pt x="6760" y="2908"/>
                </a:lnTo>
                <a:lnTo>
                  <a:pt x="6758" y="2908"/>
                </a:lnTo>
                <a:lnTo>
                  <a:pt x="6752" y="2906"/>
                </a:lnTo>
                <a:lnTo>
                  <a:pt x="6744" y="2904"/>
                </a:lnTo>
                <a:lnTo>
                  <a:pt x="6722" y="2902"/>
                </a:lnTo>
                <a:lnTo>
                  <a:pt x="6710" y="2898"/>
                </a:lnTo>
                <a:lnTo>
                  <a:pt x="6702" y="2894"/>
                </a:lnTo>
                <a:lnTo>
                  <a:pt x="6686" y="2878"/>
                </a:lnTo>
                <a:lnTo>
                  <a:pt x="6676" y="2862"/>
                </a:lnTo>
                <a:lnTo>
                  <a:pt x="6668" y="2848"/>
                </a:lnTo>
                <a:lnTo>
                  <a:pt x="6664" y="2834"/>
                </a:lnTo>
                <a:lnTo>
                  <a:pt x="6658" y="2816"/>
                </a:lnTo>
                <a:lnTo>
                  <a:pt x="6654" y="2810"/>
                </a:lnTo>
                <a:lnTo>
                  <a:pt x="6650" y="2808"/>
                </a:lnTo>
                <a:lnTo>
                  <a:pt x="6642" y="2806"/>
                </a:lnTo>
                <a:lnTo>
                  <a:pt x="6636" y="2800"/>
                </a:lnTo>
                <a:lnTo>
                  <a:pt x="6628" y="2794"/>
                </a:lnTo>
                <a:lnTo>
                  <a:pt x="6618" y="2786"/>
                </a:lnTo>
                <a:lnTo>
                  <a:pt x="6612" y="2780"/>
                </a:lnTo>
                <a:lnTo>
                  <a:pt x="6608" y="2774"/>
                </a:lnTo>
                <a:lnTo>
                  <a:pt x="6604" y="2766"/>
                </a:lnTo>
                <a:lnTo>
                  <a:pt x="6602" y="2758"/>
                </a:lnTo>
                <a:lnTo>
                  <a:pt x="6602" y="2752"/>
                </a:lnTo>
                <a:lnTo>
                  <a:pt x="6602" y="2746"/>
                </a:lnTo>
                <a:lnTo>
                  <a:pt x="6604" y="2742"/>
                </a:lnTo>
                <a:lnTo>
                  <a:pt x="6608" y="2738"/>
                </a:lnTo>
                <a:lnTo>
                  <a:pt x="6610" y="2738"/>
                </a:lnTo>
                <a:lnTo>
                  <a:pt x="6612" y="2736"/>
                </a:lnTo>
                <a:lnTo>
                  <a:pt x="6612" y="2730"/>
                </a:lnTo>
                <a:lnTo>
                  <a:pt x="6602" y="2718"/>
                </a:lnTo>
                <a:lnTo>
                  <a:pt x="6600" y="2710"/>
                </a:lnTo>
                <a:lnTo>
                  <a:pt x="6600" y="2704"/>
                </a:lnTo>
                <a:lnTo>
                  <a:pt x="6604" y="2702"/>
                </a:lnTo>
                <a:lnTo>
                  <a:pt x="6608" y="2704"/>
                </a:lnTo>
                <a:lnTo>
                  <a:pt x="6612" y="2704"/>
                </a:lnTo>
                <a:lnTo>
                  <a:pt x="6614" y="2704"/>
                </a:lnTo>
                <a:lnTo>
                  <a:pt x="6618" y="2702"/>
                </a:lnTo>
                <a:lnTo>
                  <a:pt x="6626" y="2696"/>
                </a:lnTo>
                <a:lnTo>
                  <a:pt x="6634" y="2690"/>
                </a:lnTo>
                <a:lnTo>
                  <a:pt x="6642" y="2688"/>
                </a:lnTo>
                <a:lnTo>
                  <a:pt x="6642" y="2690"/>
                </a:lnTo>
                <a:lnTo>
                  <a:pt x="6644" y="2692"/>
                </a:lnTo>
                <a:lnTo>
                  <a:pt x="6650" y="2690"/>
                </a:lnTo>
                <a:lnTo>
                  <a:pt x="6656" y="2690"/>
                </a:lnTo>
                <a:lnTo>
                  <a:pt x="6658" y="2690"/>
                </a:lnTo>
                <a:lnTo>
                  <a:pt x="6658" y="2696"/>
                </a:lnTo>
                <a:lnTo>
                  <a:pt x="6658" y="2698"/>
                </a:lnTo>
                <a:lnTo>
                  <a:pt x="6656" y="2698"/>
                </a:lnTo>
                <a:lnTo>
                  <a:pt x="6654" y="2700"/>
                </a:lnTo>
                <a:lnTo>
                  <a:pt x="6652" y="2702"/>
                </a:lnTo>
                <a:lnTo>
                  <a:pt x="6652" y="2704"/>
                </a:lnTo>
                <a:lnTo>
                  <a:pt x="6654" y="2716"/>
                </a:lnTo>
                <a:lnTo>
                  <a:pt x="6660" y="2730"/>
                </a:lnTo>
                <a:lnTo>
                  <a:pt x="6666" y="2742"/>
                </a:lnTo>
                <a:lnTo>
                  <a:pt x="6670" y="2744"/>
                </a:lnTo>
                <a:lnTo>
                  <a:pt x="6672" y="2742"/>
                </a:lnTo>
                <a:lnTo>
                  <a:pt x="6678" y="2718"/>
                </a:lnTo>
                <a:lnTo>
                  <a:pt x="6680" y="2714"/>
                </a:lnTo>
                <a:lnTo>
                  <a:pt x="6684" y="2712"/>
                </a:lnTo>
                <a:lnTo>
                  <a:pt x="6688" y="2712"/>
                </a:lnTo>
                <a:lnTo>
                  <a:pt x="6694" y="2714"/>
                </a:lnTo>
                <a:lnTo>
                  <a:pt x="6700" y="2722"/>
                </a:lnTo>
                <a:lnTo>
                  <a:pt x="6706" y="2728"/>
                </a:lnTo>
                <a:lnTo>
                  <a:pt x="6706" y="2732"/>
                </a:lnTo>
                <a:lnTo>
                  <a:pt x="6708" y="2736"/>
                </a:lnTo>
                <a:lnTo>
                  <a:pt x="6708" y="2746"/>
                </a:lnTo>
                <a:lnTo>
                  <a:pt x="6710" y="2752"/>
                </a:lnTo>
                <a:lnTo>
                  <a:pt x="6714" y="2758"/>
                </a:lnTo>
                <a:lnTo>
                  <a:pt x="6720" y="2764"/>
                </a:lnTo>
                <a:lnTo>
                  <a:pt x="6720" y="2768"/>
                </a:lnTo>
                <a:lnTo>
                  <a:pt x="6720" y="2770"/>
                </a:lnTo>
                <a:lnTo>
                  <a:pt x="6718" y="2772"/>
                </a:lnTo>
                <a:lnTo>
                  <a:pt x="6718" y="2774"/>
                </a:lnTo>
                <a:lnTo>
                  <a:pt x="6718" y="2778"/>
                </a:lnTo>
                <a:lnTo>
                  <a:pt x="6722" y="2782"/>
                </a:lnTo>
                <a:lnTo>
                  <a:pt x="6732" y="2790"/>
                </a:lnTo>
                <a:lnTo>
                  <a:pt x="6740" y="2798"/>
                </a:lnTo>
                <a:lnTo>
                  <a:pt x="6746" y="2804"/>
                </a:lnTo>
                <a:lnTo>
                  <a:pt x="6750" y="2812"/>
                </a:lnTo>
                <a:lnTo>
                  <a:pt x="6750" y="2814"/>
                </a:lnTo>
                <a:lnTo>
                  <a:pt x="6752" y="2814"/>
                </a:lnTo>
                <a:lnTo>
                  <a:pt x="6762" y="2814"/>
                </a:lnTo>
                <a:lnTo>
                  <a:pt x="6768" y="2814"/>
                </a:lnTo>
                <a:lnTo>
                  <a:pt x="6774" y="2814"/>
                </a:lnTo>
                <a:lnTo>
                  <a:pt x="6786" y="2822"/>
                </a:lnTo>
                <a:lnTo>
                  <a:pt x="6800" y="2832"/>
                </a:lnTo>
                <a:lnTo>
                  <a:pt x="6812" y="2844"/>
                </a:lnTo>
                <a:lnTo>
                  <a:pt x="6798" y="2842"/>
                </a:lnTo>
                <a:lnTo>
                  <a:pt x="6794" y="2842"/>
                </a:lnTo>
                <a:lnTo>
                  <a:pt x="6800" y="2846"/>
                </a:lnTo>
                <a:lnTo>
                  <a:pt x="6818" y="2854"/>
                </a:lnTo>
                <a:lnTo>
                  <a:pt x="6828" y="2858"/>
                </a:lnTo>
                <a:lnTo>
                  <a:pt x="6836" y="2862"/>
                </a:lnTo>
                <a:lnTo>
                  <a:pt x="6844" y="2870"/>
                </a:lnTo>
                <a:lnTo>
                  <a:pt x="6848" y="2876"/>
                </a:lnTo>
                <a:lnTo>
                  <a:pt x="6852" y="2876"/>
                </a:lnTo>
                <a:lnTo>
                  <a:pt x="6858" y="2876"/>
                </a:lnTo>
                <a:lnTo>
                  <a:pt x="6862" y="2880"/>
                </a:lnTo>
                <a:lnTo>
                  <a:pt x="6868" y="2882"/>
                </a:lnTo>
                <a:lnTo>
                  <a:pt x="6872" y="2886"/>
                </a:lnTo>
                <a:lnTo>
                  <a:pt x="6874" y="2892"/>
                </a:lnTo>
                <a:lnTo>
                  <a:pt x="6876" y="2898"/>
                </a:lnTo>
                <a:lnTo>
                  <a:pt x="6876" y="2902"/>
                </a:lnTo>
                <a:lnTo>
                  <a:pt x="6880" y="2904"/>
                </a:lnTo>
                <a:lnTo>
                  <a:pt x="6888" y="2904"/>
                </a:lnTo>
                <a:lnTo>
                  <a:pt x="6892" y="2908"/>
                </a:lnTo>
                <a:lnTo>
                  <a:pt x="6894" y="2912"/>
                </a:lnTo>
                <a:lnTo>
                  <a:pt x="6892" y="2928"/>
                </a:lnTo>
                <a:lnTo>
                  <a:pt x="6890" y="2944"/>
                </a:lnTo>
                <a:lnTo>
                  <a:pt x="6890" y="2950"/>
                </a:lnTo>
                <a:lnTo>
                  <a:pt x="6890" y="2954"/>
                </a:lnTo>
                <a:lnTo>
                  <a:pt x="6892" y="2956"/>
                </a:lnTo>
                <a:lnTo>
                  <a:pt x="6890" y="2958"/>
                </a:lnTo>
                <a:lnTo>
                  <a:pt x="6888" y="2962"/>
                </a:lnTo>
                <a:lnTo>
                  <a:pt x="6884" y="2968"/>
                </a:lnTo>
                <a:lnTo>
                  <a:pt x="6884" y="2974"/>
                </a:lnTo>
                <a:lnTo>
                  <a:pt x="6886" y="2978"/>
                </a:lnTo>
                <a:lnTo>
                  <a:pt x="6888" y="2984"/>
                </a:lnTo>
                <a:lnTo>
                  <a:pt x="6888" y="2988"/>
                </a:lnTo>
                <a:lnTo>
                  <a:pt x="6886" y="2990"/>
                </a:lnTo>
                <a:lnTo>
                  <a:pt x="6886" y="2992"/>
                </a:lnTo>
                <a:lnTo>
                  <a:pt x="6894" y="2996"/>
                </a:lnTo>
                <a:lnTo>
                  <a:pt x="6902" y="3002"/>
                </a:lnTo>
                <a:lnTo>
                  <a:pt x="6906" y="3008"/>
                </a:lnTo>
                <a:lnTo>
                  <a:pt x="6908" y="3012"/>
                </a:lnTo>
                <a:lnTo>
                  <a:pt x="6910" y="3016"/>
                </a:lnTo>
                <a:lnTo>
                  <a:pt x="6910" y="3022"/>
                </a:lnTo>
                <a:lnTo>
                  <a:pt x="6912" y="3026"/>
                </a:lnTo>
                <a:lnTo>
                  <a:pt x="6916" y="3026"/>
                </a:lnTo>
                <a:lnTo>
                  <a:pt x="6924" y="3044"/>
                </a:lnTo>
                <a:lnTo>
                  <a:pt x="6930" y="3052"/>
                </a:lnTo>
                <a:lnTo>
                  <a:pt x="6936" y="3058"/>
                </a:lnTo>
                <a:lnTo>
                  <a:pt x="6940" y="3062"/>
                </a:lnTo>
                <a:lnTo>
                  <a:pt x="6942" y="3066"/>
                </a:lnTo>
                <a:lnTo>
                  <a:pt x="6944" y="3064"/>
                </a:lnTo>
                <a:lnTo>
                  <a:pt x="6946" y="3064"/>
                </a:lnTo>
                <a:lnTo>
                  <a:pt x="6948" y="3062"/>
                </a:lnTo>
                <a:lnTo>
                  <a:pt x="6952" y="3064"/>
                </a:lnTo>
                <a:lnTo>
                  <a:pt x="6958" y="3068"/>
                </a:lnTo>
                <a:lnTo>
                  <a:pt x="6960" y="3070"/>
                </a:lnTo>
                <a:lnTo>
                  <a:pt x="6958" y="3070"/>
                </a:lnTo>
                <a:lnTo>
                  <a:pt x="6950" y="3070"/>
                </a:lnTo>
                <a:lnTo>
                  <a:pt x="6942" y="3072"/>
                </a:lnTo>
                <a:lnTo>
                  <a:pt x="6942" y="3074"/>
                </a:lnTo>
                <a:lnTo>
                  <a:pt x="6944" y="3078"/>
                </a:lnTo>
                <a:lnTo>
                  <a:pt x="6952" y="3088"/>
                </a:lnTo>
                <a:lnTo>
                  <a:pt x="6956" y="3098"/>
                </a:lnTo>
                <a:lnTo>
                  <a:pt x="6958" y="3102"/>
                </a:lnTo>
                <a:lnTo>
                  <a:pt x="6962" y="3102"/>
                </a:lnTo>
                <a:lnTo>
                  <a:pt x="6964" y="3100"/>
                </a:lnTo>
                <a:lnTo>
                  <a:pt x="6968" y="3098"/>
                </a:lnTo>
                <a:lnTo>
                  <a:pt x="6970" y="3098"/>
                </a:lnTo>
                <a:lnTo>
                  <a:pt x="6974" y="3100"/>
                </a:lnTo>
                <a:lnTo>
                  <a:pt x="6984" y="3098"/>
                </a:lnTo>
                <a:lnTo>
                  <a:pt x="6996" y="3098"/>
                </a:lnTo>
                <a:lnTo>
                  <a:pt x="7000" y="3098"/>
                </a:lnTo>
                <a:lnTo>
                  <a:pt x="7004" y="3100"/>
                </a:lnTo>
                <a:lnTo>
                  <a:pt x="7008" y="3100"/>
                </a:lnTo>
                <a:lnTo>
                  <a:pt x="7014" y="3100"/>
                </a:lnTo>
                <a:lnTo>
                  <a:pt x="7020" y="3104"/>
                </a:lnTo>
                <a:lnTo>
                  <a:pt x="7026" y="3106"/>
                </a:lnTo>
                <a:lnTo>
                  <a:pt x="7032" y="3108"/>
                </a:lnTo>
                <a:lnTo>
                  <a:pt x="7038" y="3108"/>
                </a:lnTo>
                <a:lnTo>
                  <a:pt x="7042" y="3110"/>
                </a:lnTo>
                <a:lnTo>
                  <a:pt x="7042" y="3112"/>
                </a:lnTo>
                <a:lnTo>
                  <a:pt x="7042" y="3114"/>
                </a:lnTo>
                <a:lnTo>
                  <a:pt x="7036" y="3116"/>
                </a:lnTo>
                <a:lnTo>
                  <a:pt x="7028" y="3118"/>
                </a:lnTo>
                <a:lnTo>
                  <a:pt x="7022" y="3118"/>
                </a:lnTo>
                <a:lnTo>
                  <a:pt x="7006" y="3108"/>
                </a:lnTo>
                <a:lnTo>
                  <a:pt x="6996" y="3104"/>
                </a:lnTo>
                <a:lnTo>
                  <a:pt x="6990" y="3102"/>
                </a:lnTo>
                <a:lnTo>
                  <a:pt x="6986" y="3104"/>
                </a:lnTo>
                <a:lnTo>
                  <a:pt x="6982" y="3108"/>
                </a:lnTo>
                <a:lnTo>
                  <a:pt x="6980" y="3110"/>
                </a:lnTo>
                <a:lnTo>
                  <a:pt x="6978" y="3110"/>
                </a:lnTo>
                <a:lnTo>
                  <a:pt x="6972" y="3110"/>
                </a:lnTo>
                <a:lnTo>
                  <a:pt x="6968" y="3110"/>
                </a:lnTo>
                <a:lnTo>
                  <a:pt x="6966" y="3112"/>
                </a:lnTo>
                <a:lnTo>
                  <a:pt x="6966" y="3116"/>
                </a:lnTo>
                <a:lnTo>
                  <a:pt x="6964" y="3120"/>
                </a:lnTo>
                <a:lnTo>
                  <a:pt x="6962" y="3122"/>
                </a:lnTo>
                <a:lnTo>
                  <a:pt x="6960" y="3124"/>
                </a:lnTo>
                <a:lnTo>
                  <a:pt x="6958" y="3126"/>
                </a:lnTo>
                <a:lnTo>
                  <a:pt x="6960" y="3130"/>
                </a:lnTo>
                <a:lnTo>
                  <a:pt x="6964" y="3134"/>
                </a:lnTo>
                <a:lnTo>
                  <a:pt x="6964" y="3138"/>
                </a:lnTo>
                <a:lnTo>
                  <a:pt x="6964" y="3140"/>
                </a:lnTo>
                <a:lnTo>
                  <a:pt x="6970" y="3142"/>
                </a:lnTo>
                <a:lnTo>
                  <a:pt x="6974" y="3142"/>
                </a:lnTo>
                <a:lnTo>
                  <a:pt x="6976" y="3144"/>
                </a:lnTo>
                <a:lnTo>
                  <a:pt x="6980" y="3148"/>
                </a:lnTo>
                <a:lnTo>
                  <a:pt x="6978" y="3156"/>
                </a:lnTo>
                <a:lnTo>
                  <a:pt x="6976" y="3162"/>
                </a:lnTo>
                <a:lnTo>
                  <a:pt x="6976" y="3166"/>
                </a:lnTo>
                <a:lnTo>
                  <a:pt x="6976" y="3170"/>
                </a:lnTo>
                <a:lnTo>
                  <a:pt x="6982" y="3180"/>
                </a:lnTo>
                <a:lnTo>
                  <a:pt x="6986" y="3184"/>
                </a:lnTo>
                <a:lnTo>
                  <a:pt x="6988" y="3186"/>
                </a:lnTo>
                <a:lnTo>
                  <a:pt x="6990" y="3184"/>
                </a:lnTo>
                <a:lnTo>
                  <a:pt x="6992" y="3178"/>
                </a:lnTo>
                <a:lnTo>
                  <a:pt x="6994" y="3174"/>
                </a:lnTo>
                <a:lnTo>
                  <a:pt x="6996" y="3172"/>
                </a:lnTo>
                <a:lnTo>
                  <a:pt x="6998" y="3172"/>
                </a:lnTo>
                <a:lnTo>
                  <a:pt x="7000" y="3174"/>
                </a:lnTo>
                <a:lnTo>
                  <a:pt x="7006" y="3184"/>
                </a:lnTo>
                <a:lnTo>
                  <a:pt x="7008" y="3196"/>
                </a:lnTo>
                <a:lnTo>
                  <a:pt x="7008" y="3204"/>
                </a:lnTo>
                <a:lnTo>
                  <a:pt x="7010" y="3206"/>
                </a:lnTo>
                <a:lnTo>
                  <a:pt x="7012" y="3206"/>
                </a:lnTo>
                <a:lnTo>
                  <a:pt x="7014" y="3200"/>
                </a:lnTo>
                <a:lnTo>
                  <a:pt x="7018" y="3190"/>
                </a:lnTo>
                <a:lnTo>
                  <a:pt x="7018" y="3184"/>
                </a:lnTo>
                <a:lnTo>
                  <a:pt x="7020" y="3182"/>
                </a:lnTo>
                <a:lnTo>
                  <a:pt x="7022" y="3184"/>
                </a:lnTo>
                <a:lnTo>
                  <a:pt x="7026" y="3190"/>
                </a:lnTo>
                <a:lnTo>
                  <a:pt x="7032" y="3200"/>
                </a:lnTo>
                <a:lnTo>
                  <a:pt x="7036" y="3204"/>
                </a:lnTo>
                <a:lnTo>
                  <a:pt x="7040" y="3204"/>
                </a:lnTo>
                <a:lnTo>
                  <a:pt x="7040" y="3200"/>
                </a:lnTo>
                <a:lnTo>
                  <a:pt x="7040" y="3192"/>
                </a:lnTo>
                <a:lnTo>
                  <a:pt x="7032" y="3172"/>
                </a:lnTo>
                <a:lnTo>
                  <a:pt x="7024" y="3150"/>
                </a:lnTo>
                <a:lnTo>
                  <a:pt x="7022" y="3144"/>
                </a:lnTo>
                <a:lnTo>
                  <a:pt x="7022" y="3142"/>
                </a:lnTo>
                <a:lnTo>
                  <a:pt x="7024" y="3142"/>
                </a:lnTo>
                <a:lnTo>
                  <a:pt x="7030" y="3144"/>
                </a:lnTo>
                <a:lnTo>
                  <a:pt x="7034" y="3146"/>
                </a:lnTo>
                <a:lnTo>
                  <a:pt x="7036" y="3150"/>
                </a:lnTo>
                <a:lnTo>
                  <a:pt x="7038" y="3154"/>
                </a:lnTo>
                <a:lnTo>
                  <a:pt x="7040" y="3158"/>
                </a:lnTo>
                <a:lnTo>
                  <a:pt x="7044" y="3158"/>
                </a:lnTo>
                <a:lnTo>
                  <a:pt x="7052" y="3152"/>
                </a:lnTo>
                <a:lnTo>
                  <a:pt x="7054" y="3152"/>
                </a:lnTo>
                <a:lnTo>
                  <a:pt x="7056" y="3150"/>
                </a:lnTo>
                <a:lnTo>
                  <a:pt x="7054" y="3146"/>
                </a:lnTo>
                <a:lnTo>
                  <a:pt x="7050" y="3142"/>
                </a:lnTo>
                <a:lnTo>
                  <a:pt x="7044" y="3140"/>
                </a:lnTo>
                <a:lnTo>
                  <a:pt x="7040" y="3140"/>
                </a:lnTo>
                <a:lnTo>
                  <a:pt x="7040" y="3138"/>
                </a:lnTo>
                <a:lnTo>
                  <a:pt x="7040" y="3134"/>
                </a:lnTo>
                <a:lnTo>
                  <a:pt x="7038" y="3130"/>
                </a:lnTo>
                <a:lnTo>
                  <a:pt x="7036" y="3128"/>
                </a:lnTo>
                <a:lnTo>
                  <a:pt x="7038" y="3124"/>
                </a:lnTo>
                <a:lnTo>
                  <a:pt x="7044" y="3120"/>
                </a:lnTo>
                <a:lnTo>
                  <a:pt x="7052" y="3118"/>
                </a:lnTo>
                <a:lnTo>
                  <a:pt x="7056" y="3118"/>
                </a:lnTo>
                <a:lnTo>
                  <a:pt x="7058" y="3120"/>
                </a:lnTo>
                <a:lnTo>
                  <a:pt x="7066" y="3132"/>
                </a:lnTo>
                <a:lnTo>
                  <a:pt x="7072" y="3136"/>
                </a:lnTo>
                <a:lnTo>
                  <a:pt x="7074" y="3138"/>
                </a:lnTo>
                <a:lnTo>
                  <a:pt x="7076" y="3138"/>
                </a:lnTo>
                <a:lnTo>
                  <a:pt x="7078" y="3136"/>
                </a:lnTo>
                <a:lnTo>
                  <a:pt x="7078" y="3134"/>
                </a:lnTo>
                <a:lnTo>
                  <a:pt x="7078" y="3128"/>
                </a:lnTo>
                <a:lnTo>
                  <a:pt x="7076" y="3120"/>
                </a:lnTo>
                <a:lnTo>
                  <a:pt x="7076" y="3114"/>
                </a:lnTo>
                <a:lnTo>
                  <a:pt x="7076" y="3110"/>
                </a:lnTo>
                <a:lnTo>
                  <a:pt x="7076" y="3108"/>
                </a:lnTo>
                <a:lnTo>
                  <a:pt x="7070" y="3104"/>
                </a:lnTo>
                <a:lnTo>
                  <a:pt x="7062" y="3102"/>
                </a:lnTo>
                <a:lnTo>
                  <a:pt x="7060" y="3100"/>
                </a:lnTo>
                <a:lnTo>
                  <a:pt x="7058" y="3096"/>
                </a:lnTo>
                <a:lnTo>
                  <a:pt x="7054" y="3092"/>
                </a:lnTo>
                <a:lnTo>
                  <a:pt x="7052" y="3092"/>
                </a:lnTo>
                <a:lnTo>
                  <a:pt x="7048" y="3090"/>
                </a:lnTo>
                <a:lnTo>
                  <a:pt x="7044" y="3086"/>
                </a:lnTo>
                <a:lnTo>
                  <a:pt x="7042" y="3082"/>
                </a:lnTo>
                <a:lnTo>
                  <a:pt x="7036" y="3078"/>
                </a:lnTo>
                <a:lnTo>
                  <a:pt x="7024" y="3074"/>
                </a:lnTo>
                <a:lnTo>
                  <a:pt x="7016" y="3072"/>
                </a:lnTo>
                <a:lnTo>
                  <a:pt x="7016" y="3070"/>
                </a:lnTo>
                <a:lnTo>
                  <a:pt x="7022" y="3068"/>
                </a:lnTo>
                <a:lnTo>
                  <a:pt x="7030" y="3068"/>
                </a:lnTo>
                <a:lnTo>
                  <a:pt x="7032" y="3064"/>
                </a:lnTo>
                <a:lnTo>
                  <a:pt x="7032" y="3060"/>
                </a:lnTo>
                <a:lnTo>
                  <a:pt x="7032" y="3056"/>
                </a:lnTo>
                <a:lnTo>
                  <a:pt x="7028" y="3050"/>
                </a:lnTo>
                <a:lnTo>
                  <a:pt x="7030" y="3048"/>
                </a:lnTo>
                <a:lnTo>
                  <a:pt x="7034" y="3046"/>
                </a:lnTo>
                <a:lnTo>
                  <a:pt x="7036" y="3048"/>
                </a:lnTo>
                <a:lnTo>
                  <a:pt x="7038" y="3048"/>
                </a:lnTo>
                <a:lnTo>
                  <a:pt x="7038" y="3054"/>
                </a:lnTo>
                <a:lnTo>
                  <a:pt x="7038" y="3060"/>
                </a:lnTo>
                <a:lnTo>
                  <a:pt x="7040" y="3060"/>
                </a:lnTo>
                <a:lnTo>
                  <a:pt x="7042" y="3058"/>
                </a:lnTo>
                <a:lnTo>
                  <a:pt x="7044" y="3056"/>
                </a:lnTo>
                <a:lnTo>
                  <a:pt x="7046" y="3052"/>
                </a:lnTo>
                <a:lnTo>
                  <a:pt x="7044" y="3046"/>
                </a:lnTo>
                <a:lnTo>
                  <a:pt x="7038" y="3038"/>
                </a:lnTo>
                <a:lnTo>
                  <a:pt x="7032" y="3028"/>
                </a:lnTo>
                <a:lnTo>
                  <a:pt x="7024" y="3018"/>
                </a:lnTo>
                <a:lnTo>
                  <a:pt x="7018" y="3010"/>
                </a:lnTo>
                <a:lnTo>
                  <a:pt x="7016" y="3000"/>
                </a:lnTo>
                <a:lnTo>
                  <a:pt x="7014" y="2996"/>
                </a:lnTo>
                <a:lnTo>
                  <a:pt x="7016" y="2990"/>
                </a:lnTo>
                <a:lnTo>
                  <a:pt x="7020" y="2984"/>
                </a:lnTo>
                <a:lnTo>
                  <a:pt x="7026" y="2978"/>
                </a:lnTo>
                <a:lnTo>
                  <a:pt x="7028" y="2976"/>
                </a:lnTo>
                <a:lnTo>
                  <a:pt x="7030" y="2976"/>
                </a:lnTo>
                <a:lnTo>
                  <a:pt x="7030" y="2980"/>
                </a:lnTo>
                <a:lnTo>
                  <a:pt x="7030" y="2984"/>
                </a:lnTo>
                <a:lnTo>
                  <a:pt x="7030" y="2988"/>
                </a:lnTo>
                <a:lnTo>
                  <a:pt x="7032" y="2988"/>
                </a:lnTo>
                <a:lnTo>
                  <a:pt x="7036" y="2990"/>
                </a:lnTo>
                <a:lnTo>
                  <a:pt x="7042" y="2994"/>
                </a:lnTo>
                <a:lnTo>
                  <a:pt x="7044" y="2998"/>
                </a:lnTo>
                <a:lnTo>
                  <a:pt x="7046" y="3004"/>
                </a:lnTo>
                <a:lnTo>
                  <a:pt x="7048" y="3008"/>
                </a:lnTo>
                <a:lnTo>
                  <a:pt x="7050" y="3012"/>
                </a:lnTo>
                <a:lnTo>
                  <a:pt x="7056" y="3014"/>
                </a:lnTo>
                <a:lnTo>
                  <a:pt x="7058" y="3014"/>
                </a:lnTo>
                <a:lnTo>
                  <a:pt x="7060" y="3012"/>
                </a:lnTo>
                <a:lnTo>
                  <a:pt x="7060" y="3010"/>
                </a:lnTo>
                <a:lnTo>
                  <a:pt x="7058" y="3008"/>
                </a:lnTo>
                <a:lnTo>
                  <a:pt x="7054" y="3002"/>
                </a:lnTo>
                <a:lnTo>
                  <a:pt x="7052" y="2996"/>
                </a:lnTo>
                <a:lnTo>
                  <a:pt x="7054" y="2996"/>
                </a:lnTo>
                <a:lnTo>
                  <a:pt x="7062" y="3002"/>
                </a:lnTo>
                <a:lnTo>
                  <a:pt x="7070" y="3010"/>
                </a:lnTo>
                <a:lnTo>
                  <a:pt x="7074" y="3012"/>
                </a:lnTo>
                <a:lnTo>
                  <a:pt x="7076" y="3010"/>
                </a:lnTo>
                <a:lnTo>
                  <a:pt x="7076" y="3008"/>
                </a:lnTo>
                <a:lnTo>
                  <a:pt x="7070" y="3000"/>
                </a:lnTo>
                <a:lnTo>
                  <a:pt x="7064" y="2992"/>
                </a:lnTo>
                <a:lnTo>
                  <a:pt x="7066" y="2990"/>
                </a:lnTo>
                <a:lnTo>
                  <a:pt x="7080" y="2998"/>
                </a:lnTo>
                <a:lnTo>
                  <a:pt x="7086" y="3002"/>
                </a:lnTo>
                <a:lnTo>
                  <a:pt x="7090" y="3002"/>
                </a:lnTo>
                <a:lnTo>
                  <a:pt x="7090" y="3000"/>
                </a:lnTo>
                <a:lnTo>
                  <a:pt x="7084" y="2994"/>
                </a:lnTo>
                <a:lnTo>
                  <a:pt x="7076" y="2988"/>
                </a:lnTo>
                <a:lnTo>
                  <a:pt x="7072" y="2986"/>
                </a:lnTo>
                <a:lnTo>
                  <a:pt x="7068" y="2986"/>
                </a:lnTo>
                <a:lnTo>
                  <a:pt x="7070" y="2982"/>
                </a:lnTo>
                <a:lnTo>
                  <a:pt x="7070" y="2980"/>
                </a:lnTo>
                <a:lnTo>
                  <a:pt x="7068" y="2976"/>
                </a:lnTo>
                <a:lnTo>
                  <a:pt x="7066" y="2974"/>
                </a:lnTo>
                <a:lnTo>
                  <a:pt x="7064" y="2972"/>
                </a:lnTo>
                <a:lnTo>
                  <a:pt x="7072" y="2970"/>
                </a:lnTo>
                <a:lnTo>
                  <a:pt x="7078" y="2968"/>
                </a:lnTo>
                <a:lnTo>
                  <a:pt x="7082" y="2966"/>
                </a:lnTo>
                <a:lnTo>
                  <a:pt x="7088" y="2962"/>
                </a:lnTo>
                <a:lnTo>
                  <a:pt x="7094" y="2958"/>
                </a:lnTo>
                <a:lnTo>
                  <a:pt x="7096" y="2958"/>
                </a:lnTo>
                <a:lnTo>
                  <a:pt x="7102" y="2960"/>
                </a:lnTo>
                <a:lnTo>
                  <a:pt x="7106" y="2962"/>
                </a:lnTo>
                <a:lnTo>
                  <a:pt x="7110" y="2960"/>
                </a:lnTo>
                <a:lnTo>
                  <a:pt x="7114" y="2958"/>
                </a:lnTo>
                <a:lnTo>
                  <a:pt x="7120" y="2956"/>
                </a:lnTo>
                <a:lnTo>
                  <a:pt x="7124" y="2956"/>
                </a:lnTo>
                <a:lnTo>
                  <a:pt x="7128" y="2958"/>
                </a:lnTo>
                <a:lnTo>
                  <a:pt x="7134" y="2960"/>
                </a:lnTo>
                <a:lnTo>
                  <a:pt x="7140" y="2962"/>
                </a:lnTo>
                <a:lnTo>
                  <a:pt x="7148" y="2962"/>
                </a:lnTo>
                <a:lnTo>
                  <a:pt x="7154" y="2962"/>
                </a:lnTo>
                <a:lnTo>
                  <a:pt x="7156" y="2964"/>
                </a:lnTo>
                <a:lnTo>
                  <a:pt x="7158" y="2968"/>
                </a:lnTo>
                <a:lnTo>
                  <a:pt x="7158" y="2974"/>
                </a:lnTo>
                <a:lnTo>
                  <a:pt x="7164" y="2976"/>
                </a:lnTo>
                <a:lnTo>
                  <a:pt x="7170" y="2978"/>
                </a:lnTo>
                <a:lnTo>
                  <a:pt x="7178" y="2976"/>
                </a:lnTo>
                <a:lnTo>
                  <a:pt x="7188" y="2974"/>
                </a:lnTo>
                <a:lnTo>
                  <a:pt x="7186" y="2976"/>
                </a:lnTo>
                <a:lnTo>
                  <a:pt x="7168" y="2986"/>
                </a:lnTo>
                <a:lnTo>
                  <a:pt x="7164" y="2990"/>
                </a:lnTo>
                <a:lnTo>
                  <a:pt x="7162" y="2998"/>
                </a:lnTo>
                <a:lnTo>
                  <a:pt x="7164" y="3002"/>
                </a:lnTo>
                <a:lnTo>
                  <a:pt x="7166" y="3000"/>
                </a:lnTo>
                <a:lnTo>
                  <a:pt x="7180" y="2988"/>
                </a:lnTo>
                <a:lnTo>
                  <a:pt x="7190" y="2980"/>
                </a:lnTo>
                <a:lnTo>
                  <a:pt x="7200" y="2976"/>
                </a:lnTo>
                <a:lnTo>
                  <a:pt x="7206" y="2972"/>
                </a:lnTo>
                <a:lnTo>
                  <a:pt x="7212" y="2964"/>
                </a:lnTo>
                <a:lnTo>
                  <a:pt x="7216" y="2956"/>
                </a:lnTo>
                <a:lnTo>
                  <a:pt x="7220" y="2952"/>
                </a:lnTo>
                <a:lnTo>
                  <a:pt x="7222" y="2952"/>
                </a:lnTo>
                <a:lnTo>
                  <a:pt x="7224" y="2952"/>
                </a:lnTo>
                <a:lnTo>
                  <a:pt x="7230" y="2956"/>
                </a:lnTo>
                <a:lnTo>
                  <a:pt x="7232" y="2956"/>
                </a:lnTo>
                <a:lnTo>
                  <a:pt x="7236" y="2954"/>
                </a:lnTo>
                <a:lnTo>
                  <a:pt x="7240" y="2952"/>
                </a:lnTo>
                <a:lnTo>
                  <a:pt x="7246" y="2952"/>
                </a:lnTo>
                <a:lnTo>
                  <a:pt x="7256" y="2954"/>
                </a:lnTo>
                <a:lnTo>
                  <a:pt x="7266" y="2956"/>
                </a:lnTo>
                <a:lnTo>
                  <a:pt x="7270" y="2954"/>
                </a:lnTo>
                <a:lnTo>
                  <a:pt x="7274" y="2950"/>
                </a:lnTo>
                <a:lnTo>
                  <a:pt x="7278" y="2944"/>
                </a:lnTo>
                <a:lnTo>
                  <a:pt x="7278" y="2942"/>
                </a:lnTo>
                <a:lnTo>
                  <a:pt x="7276" y="2940"/>
                </a:lnTo>
                <a:lnTo>
                  <a:pt x="7268" y="2938"/>
                </a:lnTo>
                <a:lnTo>
                  <a:pt x="7256" y="2934"/>
                </a:lnTo>
                <a:lnTo>
                  <a:pt x="7244" y="2926"/>
                </a:lnTo>
                <a:lnTo>
                  <a:pt x="7238" y="2918"/>
                </a:lnTo>
                <a:lnTo>
                  <a:pt x="7236" y="2910"/>
                </a:lnTo>
                <a:lnTo>
                  <a:pt x="7236" y="2900"/>
                </a:lnTo>
                <a:lnTo>
                  <a:pt x="7236" y="2896"/>
                </a:lnTo>
                <a:lnTo>
                  <a:pt x="7234" y="2892"/>
                </a:lnTo>
                <a:lnTo>
                  <a:pt x="7230" y="2890"/>
                </a:lnTo>
                <a:lnTo>
                  <a:pt x="7226" y="2888"/>
                </a:lnTo>
                <a:lnTo>
                  <a:pt x="7224" y="2884"/>
                </a:lnTo>
                <a:lnTo>
                  <a:pt x="7224" y="2882"/>
                </a:lnTo>
                <a:lnTo>
                  <a:pt x="7224" y="2878"/>
                </a:lnTo>
                <a:lnTo>
                  <a:pt x="7222" y="2876"/>
                </a:lnTo>
                <a:lnTo>
                  <a:pt x="7216" y="2874"/>
                </a:lnTo>
                <a:lnTo>
                  <a:pt x="7212" y="2872"/>
                </a:lnTo>
                <a:lnTo>
                  <a:pt x="7220" y="2864"/>
                </a:lnTo>
                <a:lnTo>
                  <a:pt x="7226" y="2860"/>
                </a:lnTo>
                <a:lnTo>
                  <a:pt x="7230" y="2856"/>
                </a:lnTo>
                <a:lnTo>
                  <a:pt x="7232" y="2852"/>
                </a:lnTo>
                <a:lnTo>
                  <a:pt x="7232" y="2848"/>
                </a:lnTo>
                <a:lnTo>
                  <a:pt x="7230" y="2840"/>
                </a:lnTo>
                <a:lnTo>
                  <a:pt x="7232" y="2834"/>
                </a:lnTo>
                <a:lnTo>
                  <a:pt x="7234" y="2826"/>
                </a:lnTo>
                <a:lnTo>
                  <a:pt x="7240" y="2822"/>
                </a:lnTo>
                <a:lnTo>
                  <a:pt x="7244" y="2820"/>
                </a:lnTo>
                <a:lnTo>
                  <a:pt x="7250" y="2822"/>
                </a:lnTo>
                <a:lnTo>
                  <a:pt x="7254" y="2822"/>
                </a:lnTo>
                <a:lnTo>
                  <a:pt x="7256" y="2818"/>
                </a:lnTo>
                <a:lnTo>
                  <a:pt x="7258" y="2812"/>
                </a:lnTo>
                <a:lnTo>
                  <a:pt x="7258" y="2800"/>
                </a:lnTo>
                <a:lnTo>
                  <a:pt x="7262" y="2776"/>
                </a:lnTo>
                <a:lnTo>
                  <a:pt x="7264" y="2766"/>
                </a:lnTo>
                <a:lnTo>
                  <a:pt x="7268" y="2758"/>
                </a:lnTo>
                <a:lnTo>
                  <a:pt x="7272" y="2752"/>
                </a:lnTo>
                <a:lnTo>
                  <a:pt x="7278" y="2746"/>
                </a:lnTo>
                <a:lnTo>
                  <a:pt x="7284" y="2742"/>
                </a:lnTo>
                <a:lnTo>
                  <a:pt x="7292" y="2740"/>
                </a:lnTo>
                <a:lnTo>
                  <a:pt x="7300" y="2736"/>
                </a:lnTo>
                <a:lnTo>
                  <a:pt x="7302" y="2730"/>
                </a:lnTo>
                <a:lnTo>
                  <a:pt x="7304" y="2724"/>
                </a:lnTo>
                <a:lnTo>
                  <a:pt x="7306" y="2716"/>
                </a:lnTo>
                <a:lnTo>
                  <a:pt x="7306" y="2708"/>
                </a:lnTo>
                <a:lnTo>
                  <a:pt x="7304" y="2704"/>
                </a:lnTo>
                <a:lnTo>
                  <a:pt x="7302" y="2702"/>
                </a:lnTo>
                <a:lnTo>
                  <a:pt x="7300" y="2696"/>
                </a:lnTo>
                <a:lnTo>
                  <a:pt x="7300" y="2688"/>
                </a:lnTo>
                <a:lnTo>
                  <a:pt x="7304" y="2688"/>
                </a:lnTo>
                <a:lnTo>
                  <a:pt x="7310" y="2690"/>
                </a:lnTo>
                <a:lnTo>
                  <a:pt x="7316" y="2688"/>
                </a:lnTo>
                <a:lnTo>
                  <a:pt x="7320" y="2684"/>
                </a:lnTo>
                <a:lnTo>
                  <a:pt x="7332" y="2674"/>
                </a:lnTo>
                <a:lnTo>
                  <a:pt x="7340" y="2666"/>
                </a:lnTo>
                <a:lnTo>
                  <a:pt x="7344" y="2658"/>
                </a:lnTo>
                <a:lnTo>
                  <a:pt x="7346" y="2648"/>
                </a:lnTo>
                <a:lnTo>
                  <a:pt x="7346" y="2644"/>
                </a:lnTo>
                <a:lnTo>
                  <a:pt x="7348" y="2640"/>
                </a:lnTo>
                <a:lnTo>
                  <a:pt x="7352" y="2640"/>
                </a:lnTo>
                <a:lnTo>
                  <a:pt x="7356" y="2638"/>
                </a:lnTo>
                <a:lnTo>
                  <a:pt x="7366" y="2638"/>
                </a:lnTo>
                <a:lnTo>
                  <a:pt x="7374" y="2636"/>
                </a:lnTo>
                <a:lnTo>
                  <a:pt x="7382" y="2634"/>
                </a:lnTo>
                <a:lnTo>
                  <a:pt x="7386" y="2636"/>
                </a:lnTo>
                <a:lnTo>
                  <a:pt x="7390" y="2636"/>
                </a:lnTo>
                <a:lnTo>
                  <a:pt x="7390" y="2630"/>
                </a:lnTo>
                <a:lnTo>
                  <a:pt x="7392" y="2612"/>
                </a:lnTo>
                <a:lnTo>
                  <a:pt x="7394" y="2610"/>
                </a:lnTo>
                <a:lnTo>
                  <a:pt x="7396" y="2616"/>
                </a:lnTo>
                <a:lnTo>
                  <a:pt x="7396" y="2626"/>
                </a:lnTo>
                <a:lnTo>
                  <a:pt x="7396" y="2634"/>
                </a:lnTo>
                <a:lnTo>
                  <a:pt x="7398" y="2636"/>
                </a:lnTo>
                <a:lnTo>
                  <a:pt x="7402" y="2638"/>
                </a:lnTo>
                <a:lnTo>
                  <a:pt x="7408" y="2640"/>
                </a:lnTo>
                <a:lnTo>
                  <a:pt x="7418" y="2640"/>
                </a:lnTo>
                <a:lnTo>
                  <a:pt x="7410" y="2642"/>
                </a:lnTo>
                <a:lnTo>
                  <a:pt x="7404" y="2644"/>
                </a:lnTo>
                <a:lnTo>
                  <a:pt x="7392" y="2642"/>
                </a:lnTo>
                <a:lnTo>
                  <a:pt x="7384" y="2640"/>
                </a:lnTo>
                <a:lnTo>
                  <a:pt x="7382" y="2640"/>
                </a:lnTo>
                <a:lnTo>
                  <a:pt x="7380" y="2642"/>
                </a:lnTo>
                <a:lnTo>
                  <a:pt x="7380" y="2644"/>
                </a:lnTo>
                <a:lnTo>
                  <a:pt x="7384" y="2648"/>
                </a:lnTo>
                <a:lnTo>
                  <a:pt x="7392" y="2654"/>
                </a:lnTo>
                <a:lnTo>
                  <a:pt x="7402" y="2660"/>
                </a:lnTo>
                <a:lnTo>
                  <a:pt x="7406" y="2664"/>
                </a:lnTo>
                <a:lnTo>
                  <a:pt x="7406" y="2666"/>
                </a:lnTo>
                <a:lnTo>
                  <a:pt x="7408" y="2668"/>
                </a:lnTo>
                <a:lnTo>
                  <a:pt x="7412" y="2668"/>
                </a:lnTo>
                <a:lnTo>
                  <a:pt x="7424" y="2666"/>
                </a:lnTo>
                <a:lnTo>
                  <a:pt x="7438" y="2666"/>
                </a:lnTo>
                <a:lnTo>
                  <a:pt x="7444" y="2666"/>
                </a:lnTo>
                <a:lnTo>
                  <a:pt x="7448" y="2666"/>
                </a:lnTo>
                <a:lnTo>
                  <a:pt x="7450" y="2668"/>
                </a:lnTo>
                <a:lnTo>
                  <a:pt x="7454" y="2668"/>
                </a:lnTo>
                <a:lnTo>
                  <a:pt x="7458" y="2668"/>
                </a:lnTo>
                <a:lnTo>
                  <a:pt x="7460" y="2666"/>
                </a:lnTo>
                <a:lnTo>
                  <a:pt x="7464" y="2672"/>
                </a:lnTo>
                <a:lnTo>
                  <a:pt x="7464" y="2676"/>
                </a:lnTo>
                <a:lnTo>
                  <a:pt x="7464" y="2678"/>
                </a:lnTo>
                <a:lnTo>
                  <a:pt x="7458" y="2682"/>
                </a:lnTo>
                <a:lnTo>
                  <a:pt x="7440" y="2692"/>
                </a:lnTo>
                <a:lnTo>
                  <a:pt x="7422" y="2700"/>
                </a:lnTo>
                <a:lnTo>
                  <a:pt x="7416" y="2704"/>
                </a:lnTo>
                <a:lnTo>
                  <a:pt x="7416" y="2706"/>
                </a:lnTo>
                <a:lnTo>
                  <a:pt x="7416" y="2708"/>
                </a:lnTo>
                <a:lnTo>
                  <a:pt x="7420" y="2710"/>
                </a:lnTo>
                <a:lnTo>
                  <a:pt x="7426" y="2712"/>
                </a:lnTo>
                <a:lnTo>
                  <a:pt x="7440" y="2716"/>
                </a:lnTo>
                <a:lnTo>
                  <a:pt x="7446" y="2718"/>
                </a:lnTo>
                <a:lnTo>
                  <a:pt x="7452" y="2722"/>
                </a:lnTo>
                <a:lnTo>
                  <a:pt x="7458" y="2726"/>
                </a:lnTo>
                <a:lnTo>
                  <a:pt x="7458" y="2734"/>
                </a:lnTo>
                <a:lnTo>
                  <a:pt x="7458" y="2742"/>
                </a:lnTo>
                <a:lnTo>
                  <a:pt x="7456" y="2746"/>
                </a:lnTo>
                <a:lnTo>
                  <a:pt x="7452" y="2750"/>
                </a:lnTo>
                <a:lnTo>
                  <a:pt x="7452" y="2752"/>
                </a:lnTo>
                <a:lnTo>
                  <a:pt x="7458" y="2760"/>
                </a:lnTo>
                <a:lnTo>
                  <a:pt x="7466" y="2764"/>
                </a:lnTo>
                <a:lnTo>
                  <a:pt x="7472" y="2764"/>
                </a:lnTo>
                <a:lnTo>
                  <a:pt x="7478" y="2762"/>
                </a:lnTo>
                <a:lnTo>
                  <a:pt x="7484" y="2760"/>
                </a:lnTo>
                <a:lnTo>
                  <a:pt x="7494" y="2750"/>
                </a:lnTo>
                <a:lnTo>
                  <a:pt x="7506" y="2740"/>
                </a:lnTo>
                <a:lnTo>
                  <a:pt x="7510" y="2738"/>
                </a:lnTo>
                <a:lnTo>
                  <a:pt x="7514" y="2736"/>
                </a:lnTo>
                <a:lnTo>
                  <a:pt x="7518" y="2738"/>
                </a:lnTo>
                <a:lnTo>
                  <a:pt x="7520" y="2738"/>
                </a:lnTo>
                <a:lnTo>
                  <a:pt x="7528" y="2734"/>
                </a:lnTo>
                <a:lnTo>
                  <a:pt x="7534" y="2728"/>
                </a:lnTo>
                <a:lnTo>
                  <a:pt x="7540" y="2724"/>
                </a:lnTo>
                <a:lnTo>
                  <a:pt x="7544" y="2724"/>
                </a:lnTo>
                <a:lnTo>
                  <a:pt x="7546" y="2726"/>
                </a:lnTo>
                <a:lnTo>
                  <a:pt x="7554" y="2730"/>
                </a:lnTo>
                <a:lnTo>
                  <a:pt x="7560" y="2730"/>
                </a:lnTo>
                <a:lnTo>
                  <a:pt x="7566" y="2730"/>
                </a:lnTo>
                <a:lnTo>
                  <a:pt x="7576" y="2724"/>
                </a:lnTo>
                <a:lnTo>
                  <a:pt x="7578" y="2724"/>
                </a:lnTo>
                <a:lnTo>
                  <a:pt x="7578" y="2722"/>
                </a:lnTo>
                <a:lnTo>
                  <a:pt x="7576" y="2718"/>
                </a:lnTo>
                <a:lnTo>
                  <a:pt x="7576" y="2716"/>
                </a:lnTo>
                <a:lnTo>
                  <a:pt x="7578" y="2712"/>
                </a:lnTo>
                <a:lnTo>
                  <a:pt x="7580" y="2706"/>
                </a:lnTo>
                <a:lnTo>
                  <a:pt x="7578" y="2704"/>
                </a:lnTo>
                <a:lnTo>
                  <a:pt x="7570" y="2702"/>
                </a:lnTo>
                <a:lnTo>
                  <a:pt x="7558" y="2704"/>
                </a:lnTo>
                <a:lnTo>
                  <a:pt x="7552" y="2706"/>
                </a:lnTo>
                <a:lnTo>
                  <a:pt x="7548" y="2708"/>
                </a:lnTo>
                <a:lnTo>
                  <a:pt x="7540" y="2712"/>
                </a:lnTo>
                <a:lnTo>
                  <a:pt x="7536" y="2712"/>
                </a:lnTo>
                <a:lnTo>
                  <a:pt x="7532" y="2710"/>
                </a:lnTo>
                <a:lnTo>
                  <a:pt x="7526" y="2704"/>
                </a:lnTo>
                <a:lnTo>
                  <a:pt x="7520" y="2694"/>
                </a:lnTo>
                <a:lnTo>
                  <a:pt x="7510" y="2676"/>
                </a:lnTo>
                <a:lnTo>
                  <a:pt x="7508" y="2666"/>
                </a:lnTo>
                <a:lnTo>
                  <a:pt x="7508" y="2664"/>
                </a:lnTo>
                <a:lnTo>
                  <a:pt x="7510" y="2662"/>
                </a:lnTo>
                <a:lnTo>
                  <a:pt x="7514" y="2660"/>
                </a:lnTo>
                <a:lnTo>
                  <a:pt x="7520" y="2656"/>
                </a:lnTo>
                <a:lnTo>
                  <a:pt x="7522" y="2656"/>
                </a:lnTo>
                <a:lnTo>
                  <a:pt x="7524" y="2658"/>
                </a:lnTo>
                <a:lnTo>
                  <a:pt x="7522" y="2662"/>
                </a:lnTo>
                <a:lnTo>
                  <a:pt x="7522" y="2666"/>
                </a:lnTo>
                <a:lnTo>
                  <a:pt x="7526" y="2662"/>
                </a:lnTo>
                <a:lnTo>
                  <a:pt x="7536" y="2654"/>
                </a:lnTo>
                <a:lnTo>
                  <a:pt x="7546" y="2644"/>
                </a:lnTo>
                <a:lnTo>
                  <a:pt x="7556" y="2636"/>
                </a:lnTo>
                <a:lnTo>
                  <a:pt x="7560" y="2634"/>
                </a:lnTo>
                <a:lnTo>
                  <a:pt x="7564" y="2634"/>
                </a:lnTo>
                <a:lnTo>
                  <a:pt x="7572" y="2636"/>
                </a:lnTo>
                <a:lnTo>
                  <a:pt x="7580" y="2634"/>
                </a:lnTo>
                <a:lnTo>
                  <a:pt x="7590" y="2630"/>
                </a:lnTo>
                <a:lnTo>
                  <a:pt x="7600" y="2624"/>
                </a:lnTo>
                <a:lnTo>
                  <a:pt x="7618" y="2614"/>
                </a:lnTo>
                <a:lnTo>
                  <a:pt x="7628" y="2608"/>
                </a:lnTo>
                <a:lnTo>
                  <a:pt x="7638" y="2610"/>
                </a:lnTo>
                <a:lnTo>
                  <a:pt x="7642" y="2612"/>
                </a:lnTo>
                <a:lnTo>
                  <a:pt x="7644" y="2614"/>
                </a:lnTo>
                <a:lnTo>
                  <a:pt x="7648" y="2610"/>
                </a:lnTo>
                <a:lnTo>
                  <a:pt x="7658" y="2604"/>
                </a:lnTo>
                <a:lnTo>
                  <a:pt x="7660" y="2604"/>
                </a:lnTo>
                <a:lnTo>
                  <a:pt x="7660" y="2606"/>
                </a:lnTo>
                <a:lnTo>
                  <a:pt x="7666" y="2608"/>
                </a:lnTo>
                <a:lnTo>
                  <a:pt x="7670" y="2606"/>
                </a:lnTo>
                <a:lnTo>
                  <a:pt x="7676" y="2604"/>
                </a:lnTo>
                <a:lnTo>
                  <a:pt x="7682" y="2602"/>
                </a:lnTo>
                <a:lnTo>
                  <a:pt x="7686" y="2600"/>
                </a:lnTo>
                <a:lnTo>
                  <a:pt x="7688" y="2602"/>
                </a:lnTo>
                <a:lnTo>
                  <a:pt x="7690" y="2604"/>
                </a:lnTo>
                <a:lnTo>
                  <a:pt x="7688" y="2608"/>
                </a:lnTo>
                <a:lnTo>
                  <a:pt x="7686" y="2612"/>
                </a:lnTo>
                <a:lnTo>
                  <a:pt x="7680" y="2614"/>
                </a:lnTo>
                <a:lnTo>
                  <a:pt x="7674" y="2618"/>
                </a:lnTo>
                <a:lnTo>
                  <a:pt x="7664" y="2620"/>
                </a:lnTo>
                <a:lnTo>
                  <a:pt x="7658" y="2624"/>
                </a:lnTo>
                <a:lnTo>
                  <a:pt x="7652" y="2628"/>
                </a:lnTo>
                <a:lnTo>
                  <a:pt x="7646" y="2632"/>
                </a:lnTo>
                <a:lnTo>
                  <a:pt x="7634" y="2634"/>
                </a:lnTo>
                <a:lnTo>
                  <a:pt x="7630" y="2636"/>
                </a:lnTo>
                <a:lnTo>
                  <a:pt x="7628" y="2638"/>
                </a:lnTo>
                <a:lnTo>
                  <a:pt x="7628" y="2640"/>
                </a:lnTo>
                <a:lnTo>
                  <a:pt x="7630" y="2644"/>
                </a:lnTo>
                <a:lnTo>
                  <a:pt x="7636" y="2650"/>
                </a:lnTo>
                <a:lnTo>
                  <a:pt x="7640" y="2652"/>
                </a:lnTo>
                <a:lnTo>
                  <a:pt x="7644" y="2652"/>
                </a:lnTo>
                <a:lnTo>
                  <a:pt x="7648" y="2652"/>
                </a:lnTo>
                <a:lnTo>
                  <a:pt x="7652" y="2654"/>
                </a:lnTo>
                <a:lnTo>
                  <a:pt x="7660" y="2662"/>
                </a:lnTo>
                <a:lnTo>
                  <a:pt x="7662" y="2668"/>
                </a:lnTo>
                <a:lnTo>
                  <a:pt x="7662" y="2670"/>
                </a:lnTo>
                <a:lnTo>
                  <a:pt x="7658" y="2670"/>
                </a:lnTo>
                <a:lnTo>
                  <a:pt x="7648" y="2668"/>
                </a:lnTo>
                <a:lnTo>
                  <a:pt x="7642" y="2668"/>
                </a:lnTo>
                <a:lnTo>
                  <a:pt x="7636" y="2670"/>
                </a:lnTo>
                <a:lnTo>
                  <a:pt x="7634" y="2678"/>
                </a:lnTo>
                <a:lnTo>
                  <a:pt x="7626" y="2694"/>
                </a:lnTo>
                <a:lnTo>
                  <a:pt x="7624" y="2698"/>
                </a:lnTo>
                <a:lnTo>
                  <a:pt x="7626" y="2704"/>
                </a:lnTo>
                <a:lnTo>
                  <a:pt x="7628" y="2712"/>
                </a:lnTo>
                <a:lnTo>
                  <a:pt x="7628" y="2714"/>
                </a:lnTo>
                <a:lnTo>
                  <a:pt x="7624" y="2712"/>
                </a:lnTo>
                <a:lnTo>
                  <a:pt x="7618" y="2710"/>
                </a:lnTo>
                <a:lnTo>
                  <a:pt x="7614" y="2710"/>
                </a:lnTo>
                <a:lnTo>
                  <a:pt x="7610" y="2710"/>
                </a:lnTo>
                <a:lnTo>
                  <a:pt x="7606" y="2710"/>
                </a:lnTo>
                <a:lnTo>
                  <a:pt x="7602" y="2710"/>
                </a:lnTo>
                <a:lnTo>
                  <a:pt x="7594" y="2708"/>
                </a:lnTo>
                <a:lnTo>
                  <a:pt x="7590" y="2706"/>
                </a:lnTo>
                <a:lnTo>
                  <a:pt x="7588" y="2706"/>
                </a:lnTo>
                <a:lnTo>
                  <a:pt x="7588" y="2710"/>
                </a:lnTo>
                <a:lnTo>
                  <a:pt x="7588" y="2712"/>
                </a:lnTo>
                <a:lnTo>
                  <a:pt x="7588" y="2716"/>
                </a:lnTo>
                <a:lnTo>
                  <a:pt x="7584" y="2718"/>
                </a:lnTo>
                <a:lnTo>
                  <a:pt x="7584" y="2720"/>
                </a:lnTo>
                <a:lnTo>
                  <a:pt x="7586" y="2722"/>
                </a:lnTo>
                <a:lnTo>
                  <a:pt x="7596" y="2728"/>
                </a:lnTo>
                <a:lnTo>
                  <a:pt x="7604" y="2732"/>
                </a:lnTo>
                <a:lnTo>
                  <a:pt x="7608" y="2736"/>
                </a:lnTo>
                <a:lnTo>
                  <a:pt x="7614" y="2742"/>
                </a:lnTo>
                <a:lnTo>
                  <a:pt x="7618" y="2748"/>
                </a:lnTo>
                <a:lnTo>
                  <a:pt x="7622" y="2750"/>
                </a:lnTo>
                <a:lnTo>
                  <a:pt x="7630" y="2750"/>
                </a:lnTo>
                <a:lnTo>
                  <a:pt x="7636" y="2752"/>
                </a:lnTo>
                <a:lnTo>
                  <a:pt x="7638" y="2754"/>
                </a:lnTo>
                <a:lnTo>
                  <a:pt x="7640" y="2758"/>
                </a:lnTo>
                <a:lnTo>
                  <a:pt x="7642" y="2760"/>
                </a:lnTo>
                <a:lnTo>
                  <a:pt x="7646" y="2762"/>
                </a:lnTo>
                <a:lnTo>
                  <a:pt x="7650" y="2766"/>
                </a:lnTo>
                <a:lnTo>
                  <a:pt x="7660" y="2768"/>
                </a:lnTo>
                <a:lnTo>
                  <a:pt x="7674" y="2774"/>
                </a:lnTo>
                <a:lnTo>
                  <a:pt x="7678" y="2776"/>
                </a:lnTo>
                <a:lnTo>
                  <a:pt x="7680" y="2778"/>
                </a:lnTo>
                <a:lnTo>
                  <a:pt x="7690" y="2792"/>
                </a:lnTo>
                <a:lnTo>
                  <a:pt x="7718" y="2820"/>
                </a:lnTo>
                <a:lnTo>
                  <a:pt x="7726" y="2828"/>
                </a:lnTo>
                <a:lnTo>
                  <a:pt x="7734" y="2832"/>
                </a:lnTo>
                <a:lnTo>
                  <a:pt x="7746" y="2838"/>
                </a:lnTo>
                <a:lnTo>
                  <a:pt x="7754" y="2840"/>
                </a:lnTo>
                <a:lnTo>
                  <a:pt x="7758" y="2844"/>
                </a:lnTo>
                <a:lnTo>
                  <a:pt x="7760" y="2848"/>
                </a:lnTo>
                <a:lnTo>
                  <a:pt x="7764" y="2852"/>
                </a:lnTo>
                <a:lnTo>
                  <a:pt x="7766" y="2854"/>
                </a:lnTo>
                <a:lnTo>
                  <a:pt x="7772" y="2856"/>
                </a:lnTo>
                <a:lnTo>
                  <a:pt x="7776" y="2858"/>
                </a:lnTo>
                <a:lnTo>
                  <a:pt x="7778" y="2862"/>
                </a:lnTo>
                <a:lnTo>
                  <a:pt x="7782" y="2868"/>
                </a:lnTo>
                <a:lnTo>
                  <a:pt x="7786" y="2880"/>
                </a:lnTo>
                <a:lnTo>
                  <a:pt x="7788" y="2902"/>
                </a:lnTo>
                <a:lnTo>
                  <a:pt x="7788" y="2916"/>
                </a:lnTo>
                <a:lnTo>
                  <a:pt x="7786" y="2922"/>
                </a:lnTo>
                <a:lnTo>
                  <a:pt x="7782" y="2926"/>
                </a:lnTo>
                <a:lnTo>
                  <a:pt x="7770" y="2936"/>
                </a:lnTo>
                <a:lnTo>
                  <a:pt x="7750" y="2948"/>
                </a:lnTo>
                <a:lnTo>
                  <a:pt x="7740" y="2954"/>
                </a:lnTo>
                <a:lnTo>
                  <a:pt x="7728" y="2956"/>
                </a:lnTo>
                <a:lnTo>
                  <a:pt x="7718" y="2956"/>
                </a:lnTo>
                <a:lnTo>
                  <a:pt x="7712" y="2954"/>
                </a:lnTo>
                <a:lnTo>
                  <a:pt x="7708" y="2952"/>
                </a:lnTo>
                <a:lnTo>
                  <a:pt x="7698" y="2948"/>
                </a:lnTo>
                <a:lnTo>
                  <a:pt x="7690" y="2946"/>
                </a:lnTo>
                <a:lnTo>
                  <a:pt x="7680" y="2950"/>
                </a:lnTo>
                <a:lnTo>
                  <a:pt x="7670" y="2954"/>
                </a:lnTo>
                <a:lnTo>
                  <a:pt x="7662" y="2956"/>
                </a:lnTo>
                <a:lnTo>
                  <a:pt x="7652" y="2960"/>
                </a:lnTo>
                <a:lnTo>
                  <a:pt x="7644" y="2958"/>
                </a:lnTo>
                <a:lnTo>
                  <a:pt x="7640" y="2956"/>
                </a:lnTo>
                <a:lnTo>
                  <a:pt x="7636" y="2954"/>
                </a:lnTo>
                <a:lnTo>
                  <a:pt x="7626" y="2946"/>
                </a:lnTo>
                <a:lnTo>
                  <a:pt x="7624" y="2946"/>
                </a:lnTo>
                <a:lnTo>
                  <a:pt x="7624" y="2948"/>
                </a:lnTo>
                <a:lnTo>
                  <a:pt x="7622" y="2950"/>
                </a:lnTo>
                <a:lnTo>
                  <a:pt x="7620" y="2950"/>
                </a:lnTo>
                <a:lnTo>
                  <a:pt x="7616" y="2950"/>
                </a:lnTo>
                <a:lnTo>
                  <a:pt x="7610" y="2948"/>
                </a:lnTo>
                <a:lnTo>
                  <a:pt x="7602" y="2944"/>
                </a:lnTo>
                <a:lnTo>
                  <a:pt x="7598" y="2940"/>
                </a:lnTo>
                <a:lnTo>
                  <a:pt x="7594" y="2936"/>
                </a:lnTo>
                <a:lnTo>
                  <a:pt x="7592" y="2934"/>
                </a:lnTo>
                <a:lnTo>
                  <a:pt x="7590" y="2934"/>
                </a:lnTo>
                <a:lnTo>
                  <a:pt x="7582" y="2938"/>
                </a:lnTo>
                <a:lnTo>
                  <a:pt x="7574" y="2938"/>
                </a:lnTo>
                <a:lnTo>
                  <a:pt x="7572" y="2936"/>
                </a:lnTo>
                <a:lnTo>
                  <a:pt x="7568" y="2932"/>
                </a:lnTo>
                <a:lnTo>
                  <a:pt x="7566" y="2926"/>
                </a:lnTo>
                <a:lnTo>
                  <a:pt x="7564" y="2920"/>
                </a:lnTo>
                <a:lnTo>
                  <a:pt x="7560" y="2916"/>
                </a:lnTo>
                <a:lnTo>
                  <a:pt x="7554" y="2914"/>
                </a:lnTo>
                <a:lnTo>
                  <a:pt x="7544" y="2916"/>
                </a:lnTo>
                <a:lnTo>
                  <a:pt x="7534" y="2916"/>
                </a:lnTo>
                <a:lnTo>
                  <a:pt x="7528" y="2914"/>
                </a:lnTo>
                <a:lnTo>
                  <a:pt x="7526" y="2910"/>
                </a:lnTo>
                <a:lnTo>
                  <a:pt x="7524" y="2904"/>
                </a:lnTo>
                <a:lnTo>
                  <a:pt x="7524" y="2898"/>
                </a:lnTo>
                <a:lnTo>
                  <a:pt x="7522" y="2894"/>
                </a:lnTo>
                <a:lnTo>
                  <a:pt x="7520" y="2894"/>
                </a:lnTo>
                <a:lnTo>
                  <a:pt x="7514" y="2896"/>
                </a:lnTo>
                <a:lnTo>
                  <a:pt x="7506" y="2900"/>
                </a:lnTo>
                <a:lnTo>
                  <a:pt x="7498" y="2902"/>
                </a:lnTo>
                <a:lnTo>
                  <a:pt x="7482" y="2900"/>
                </a:lnTo>
                <a:lnTo>
                  <a:pt x="7474" y="2898"/>
                </a:lnTo>
                <a:lnTo>
                  <a:pt x="7462" y="2898"/>
                </a:lnTo>
                <a:lnTo>
                  <a:pt x="7450" y="2898"/>
                </a:lnTo>
                <a:lnTo>
                  <a:pt x="7436" y="2902"/>
                </a:lnTo>
                <a:lnTo>
                  <a:pt x="7408" y="2914"/>
                </a:lnTo>
                <a:lnTo>
                  <a:pt x="7390" y="2924"/>
                </a:lnTo>
                <a:lnTo>
                  <a:pt x="7378" y="2934"/>
                </a:lnTo>
                <a:lnTo>
                  <a:pt x="7372" y="2942"/>
                </a:lnTo>
                <a:lnTo>
                  <a:pt x="7368" y="2948"/>
                </a:lnTo>
                <a:lnTo>
                  <a:pt x="7362" y="2950"/>
                </a:lnTo>
                <a:lnTo>
                  <a:pt x="7354" y="2950"/>
                </a:lnTo>
                <a:lnTo>
                  <a:pt x="7342" y="2946"/>
                </a:lnTo>
                <a:lnTo>
                  <a:pt x="7330" y="2944"/>
                </a:lnTo>
                <a:lnTo>
                  <a:pt x="7322" y="2944"/>
                </a:lnTo>
                <a:lnTo>
                  <a:pt x="7314" y="2946"/>
                </a:lnTo>
                <a:lnTo>
                  <a:pt x="7302" y="2944"/>
                </a:lnTo>
                <a:lnTo>
                  <a:pt x="7292" y="2942"/>
                </a:lnTo>
                <a:lnTo>
                  <a:pt x="7286" y="2942"/>
                </a:lnTo>
                <a:lnTo>
                  <a:pt x="7282" y="2946"/>
                </a:lnTo>
                <a:lnTo>
                  <a:pt x="7280" y="2952"/>
                </a:lnTo>
                <a:lnTo>
                  <a:pt x="7278" y="2956"/>
                </a:lnTo>
                <a:lnTo>
                  <a:pt x="7280" y="2958"/>
                </a:lnTo>
                <a:lnTo>
                  <a:pt x="7284" y="2960"/>
                </a:lnTo>
                <a:lnTo>
                  <a:pt x="7288" y="2964"/>
                </a:lnTo>
                <a:lnTo>
                  <a:pt x="7292" y="2966"/>
                </a:lnTo>
                <a:lnTo>
                  <a:pt x="7296" y="2968"/>
                </a:lnTo>
                <a:lnTo>
                  <a:pt x="7304" y="2970"/>
                </a:lnTo>
                <a:lnTo>
                  <a:pt x="7306" y="2970"/>
                </a:lnTo>
                <a:lnTo>
                  <a:pt x="7290" y="2974"/>
                </a:lnTo>
                <a:lnTo>
                  <a:pt x="7270" y="2978"/>
                </a:lnTo>
                <a:lnTo>
                  <a:pt x="7268" y="2980"/>
                </a:lnTo>
                <a:lnTo>
                  <a:pt x="7270" y="2982"/>
                </a:lnTo>
                <a:lnTo>
                  <a:pt x="7276" y="2984"/>
                </a:lnTo>
                <a:lnTo>
                  <a:pt x="7278" y="2986"/>
                </a:lnTo>
                <a:lnTo>
                  <a:pt x="7278" y="2990"/>
                </a:lnTo>
                <a:lnTo>
                  <a:pt x="7270" y="2990"/>
                </a:lnTo>
                <a:lnTo>
                  <a:pt x="7256" y="2990"/>
                </a:lnTo>
                <a:lnTo>
                  <a:pt x="7242" y="2988"/>
                </a:lnTo>
                <a:lnTo>
                  <a:pt x="7238" y="2986"/>
                </a:lnTo>
                <a:lnTo>
                  <a:pt x="7236" y="2984"/>
                </a:lnTo>
                <a:lnTo>
                  <a:pt x="7236" y="2982"/>
                </a:lnTo>
                <a:lnTo>
                  <a:pt x="7236" y="2980"/>
                </a:lnTo>
                <a:lnTo>
                  <a:pt x="7228" y="2980"/>
                </a:lnTo>
                <a:lnTo>
                  <a:pt x="7222" y="2982"/>
                </a:lnTo>
                <a:lnTo>
                  <a:pt x="7222" y="2984"/>
                </a:lnTo>
                <a:lnTo>
                  <a:pt x="7222" y="2986"/>
                </a:lnTo>
                <a:lnTo>
                  <a:pt x="7224" y="2990"/>
                </a:lnTo>
                <a:lnTo>
                  <a:pt x="7220" y="2994"/>
                </a:lnTo>
                <a:lnTo>
                  <a:pt x="7214" y="2994"/>
                </a:lnTo>
                <a:lnTo>
                  <a:pt x="7212" y="2992"/>
                </a:lnTo>
                <a:lnTo>
                  <a:pt x="7210" y="2990"/>
                </a:lnTo>
                <a:lnTo>
                  <a:pt x="7208" y="2986"/>
                </a:lnTo>
                <a:lnTo>
                  <a:pt x="7204" y="2986"/>
                </a:lnTo>
                <a:lnTo>
                  <a:pt x="7200" y="2984"/>
                </a:lnTo>
                <a:lnTo>
                  <a:pt x="7196" y="2984"/>
                </a:lnTo>
                <a:lnTo>
                  <a:pt x="7190" y="2986"/>
                </a:lnTo>
                <a:lnTo>
                  <a:pt x="7184" y="2990"/>
                </a:lnTo>
                <a:lnTo>
                  <a:pt x="7178" y="2996"/>
                </a:lnTo>
                <a:lnTo>
                  <a:pt x="7172" y="3004"/>
                </a:lnTo>
                <a:lnTo>
                  <a:pt x="7168" y="3010"/>
                </a:lnTo>
                <a:lnTo>
                  <a:pt x="7164" y="3010"/>
                </a:lnTo>
                <a:lnTo>
                  <a:pt x="7162" y="3014"/>
                </a:lnTo>
                <a:lnTo>
                  <a:pt x="7160" y="3022"/>
                </a:lnTo>
                <a:lnTo>
                  <a:pt x="7158" y="3032"/>
                </a:lnTo>
                <a:lnTo>
                  <a:pt x="7160" y="3036"/>
                </a:lnTo>
                <a:lnTo>
                  <a:pt x="7160" y="3038"/>
                </a:lnTo>
                <a:lnTo>
                  <a:pt x="7168" y="3038"/>
                </a:lnTo>
                <a:lnTo>
                  <a:pt x="7180" y="3034"/>
                </a:lnTo>
                <a:lnTo>
                  <a:pt x="7188" y="3032"/>
                </a:lnTo>
                <a:lnTo>
                  <a:pt x="7190" y="3032"/>
                </a:lnTo>
                <a:lnTo>
                  <a:pt x="7190" y="3034"/>
                </a:lnTo>
                <a:lnTo>
                  <a:pt x="7188" y="3038"/>
                </a:lnTo>
                <a:lnTo>
                  <a:pt x="7184" y="3044"/>
                </a:lnTo>
                <a:lnTo>
                  <a:pt x="7184" y="3048"/>
                </a:lnTo>
                <a:lnTo>
                  <a:pt x="7186" y="3052"/>
                </a:lnTo>
                <a:lnTo>
                  <a:pt x="7188" y="3054"/>
                </a:lnTo>
                <a:lnTo>
                  <a:pt x="7190" y="3058"/>
                </a:lnTo>
                <a:lnTo>
                  <a:pt x="7188" y="3064"/>
                </a:lnTo>
                <a:lnTo>
                  <a:pt x="7186" y="3068"/>
                </a:lnTo>
                <a:lnTo>
                  <a:pt x="7188" y="3068"/>
                </a:lnTo>
                <a:lnTo>
                  <a:pt x="7192" y="3070"/>
                </a:lnTo>
                <a:lnTo>
                  <a:pt x="7194" y="3070"/>
                </a:lnTo>
                <a:lnTo>
                  <a:pt x="7194" y="3072"/>
                </a:lnTo>
                <a:lnTo>
                  <a:pt x="7188" y="3078"/>
                </a:lnTo>
                <a:lnTo>
                  <a:pt x="7182" y="3082"/>
                </a:lnTo>
                <a:lnTo>
                  <a:pt x="7182" y="3086"/>
                </a:lnTo>
                <a:lnTo>
                  <a:pt x="7186" y="3088"/>
                </a:lnTo>
                <a:lnTo>
                  <a:pt x="7192" y="3092"/>
                </a:lnTo>
                <a:lnTo>
                  <a:pt x="7194" y="3094"/>
                </a:lnTo>
                <a:lnTo>
                  <a:pt x="7194" y="3098"/>
                </a:lnTo>
                <a:lnTo>
                  <a:pt x="7192" y="3100"/>
                </a:lnTo>
                <a:lnTo>
                  <a:pt x="7188" y="3100"/>
                </a:lnTo>
                <a:lnTo>
                  <a:pt x="7184" y="3100"/>
                </a:lnTo>
                <a:lnTo>
                  <a:pt x="7182" y="3096"/>
                </a:lnTo>
                <a:lnTo>
                  <a:pt x="7178" y="3090"/>
                </a:lnTo>
                <a:lnTo>
                  <a:pt x="7176" y="3086"/>
                </a:lnTo>
                <a:lnTo>
                  <a:pt x="7174" y="3084"/>
                </a:lnTo>
                <a:lnTo>
                  <a:pt x="7170" y="3086"/>
                </a:lnTo>
                <a:lnTo>
                  <a:pt x="7170" y="3090"/>
                </a:lnTo>
                <a:lnTo>
                  <a:pt x="7170" y="3100"/>
                </a:lnTo>
                <a:lnTo>
                  <a:pt x="7170" y="3104"/>
                </a:lnTo>
                <a:lnTo>
                  <a:pt x="7174" y="3108"/>
                </a:lnTo>
                <a:lnTo>
                  <a:pt x="7180" y="3112"/>
                </a:lnTo>
                <a:lnTo>
                  <a:pt x="7182" y="3112"/>
                </a:lnTo>
                <a:lnTo>
                  <a:pt x="7186" y="3110"/>
                </a:lnTo>
                <a:lnTo>
                  <a:pt x="7188" y="3114"/>
                </a:lnTo>
                <a:lnTo>
                  <a:pt x="7192" y="3116"/>
                </a:lnTo>
                <a:lnTo>
                  <a:pt x="7196" y="3118"/>
                </a:lnTo>
                <a:lnTo>
                  <a:pt x="7202" y="3120"/>
                </a:lnTo>
                <a:lnTo>
                  <a:pt x="7204" y="3120"/>
                </a:lnTo>
                <a:lnTo>
                  <a:pt x="7206" y="3122"/>
                </a:lnTo>
                <a:lnTo>
                  <a:pt x="7206" y="3124"/>
                </a:lnTo>
                <a:lnTo>
                  <a:pt x="7204" y="3128"/>
                </a:lnTo>
                <a:lnTo>
                  <a:pt x="7200" y="3136"/>
                </a:lnTo>
                <a:lnTo>
                  <a:pt x="7202" y="3140"/>
                </a:lnTo>
                <a:lnTo>
                  <a:pt x="7204" y="3144"/>
                </a:lnTo>
                <a:lnTo>
                  <a:pt x="7204" y="3150"/>
                </a:lnTo>
                <a:lnTo>
                  <a:pt x="7204" y="3154"/>
                </a:lnTo>
                <a:lnTo>
                  <a:pt x="7208" y="3154"/>
                </a:lnTo>
                <a:lnTo>
                  <a:pt x="7212" y="3156"/>
                </a:lnTo>
                <a:lnTo>
                  <a:pt x="7214" y="3158"/>
                </a:lnTo>
                <a:lnTo>
                  <a:pt x="7214" y="3162"/>
                </a:lnTo>
                <a:lnTo>
                  <a:pt x="7216" y="3164"/>
                </a:lnTo>
                <a:lnTo>
                  <a:pt x="7214" y="3166"/>
                </a:lnTo>
                <a:lnTo>
                  <a:pt x="7208" y="3166"/>
                </a:lnTo>
                <a:lnTo>
                  <a:pt x="7204" y="3166"/>
                </a:lnTo>
                <a:lnTo>
                  <a:pt x="7202" y="3168"/>
                </a:lnTo>
                <a:lnTo>
                  <a:pt x="7204" y="3172"/>
                </a:lnTo>
                <a:lnTo>
                  <a:pt x="7208" y="3174"/>
                </a:lnTo>
                <a:lnTo>
                  <a:pt x="7212" y="3174"/>
                </a:lnTo>
                <a:lnTo>
                  <a:pt x="7226" y="3174"/>
                </a:lnTo>
                <a:lnTo>
                  <a:pt x="7238" y="3174"/>
                </a:lnTo>
                <a:lnTo>
                  <a:pt x="7240" y="3174"/>
                </a:lnTo>
                <a:lnTo>
                  <a:pt x="7238" y="3178"/>
                </a:lnTo>
                <a:lnTo>
                  <a:pt x="7234" y="3182"/>
                </a:lnTo>
                <a:lnTo>
                  <a:pt x="7230" y="3184"/>
                </a:lnTo>
                <a:lnTo>
                  <a:pt x="7220" y="3186"/>
                </a:lnTo>
                <a:lnTo>
                  <a:pt x="7210" y="3186"/>
                </a:lnTo>
                <a:lnTo>
                  <a:pt x="7210" y="3188"/>
                </a:lnTo>
                <a:lnTo>
                  <a:pt x="7210" y="3190"/>
                </a:lnTo>
                <a:lnTo>
                  <a:pt x="7212" y="3192"/>
                </a:lnTo>
                <a:lnTo>
                  <a:pt x="7216" y="3192"/>
                </a:lnTo>
                <a:lnTo>
                  <a:pt x="7224" y="3190"/>
                </a:lnTo>
                <a:lnTo>
                  <a:pt x="7232" y="3190"/>
                </a:lnTo>
                <a:lnTo>
                  <a:pt x="7236" y="3190"/>
                </a:lnTo>
                <a:lnTo>
                  <a:pt x="7236" y="3194"/>
                </a:lnTo>
                <a:lnTo>
                  <a:pt x="7236" y="3196"/>
                </a:lnTo>
                <a:lnTo>
                  <a:pt x="7238" y="3196"/>
                </a:lnTo>
                <a:lnTo>
                  <a:pt x="7244" y="3190"/>
                </a:lnTo>
                <a:lnTo>
                  <a:pt x="7248" y="3186"/>
                </a:lnTo>
                <a:lnTo>
                  <a:pt x="7252" y="3184"/>
                </a:lnTo>
                <a:lnTo>
                  <a:pt x="7256" y="3184"/>
                </a:lnTo>
                <a:lnTo>
                  <a:pt x="7260" y="3188"/>
                </a:lnTo>
                <a:lnTo>
                  <a:pt x="7264" y="3192"/>
                </a:lnTo>
                <a:lnTo>
                  <a:pt x="7268" y="3192"/>
                </a:lnTo>
                <a:lnTo>
                  <a:pt x="7272" y="3190"/>
                </a:lnTo>
                <a:lnTo>
                  <a:pt x="7274" y="3190"/>
                </a:lnTo>
                <a:lnTo>
                  <a:pt x="7276" y="3190"/>
                </a:lnTo>
                <a:lnTo>
                  <a:pt x="7278" y="3192"/>
                </a:lnTo>
                <a:lnTo>
                  <a:pt x="7280" y="3198"/>
                </a:lnTo>
                <a:lnTo>
                  <a:pt x="7282" y="3204"/>
                </a:lnTo>
                <a:lnTo>
                  <a:pt x="7286" y="3210"/>
                </a:lnTo>
                <a:lnTo>
                  <a:pt x="7296" y="3218"/>
                </a:lnTo>
                <a:lnTo>
                  <a:pt x="7300" y="3220"/>
                </a:lnTo>
                <a:lnTo>
                  <a:pt x="7304" y="3222"/>
                </a:lnTo>
                <a:lnTo>
                  <a:pt x="7310" y="3220"/>
                </a:lnTo>
                <a:lnTo>
                  <a:pt x="7312" y="3218"/>
                </a:lnTo>
                <a:lnTo>
                  <a:pt x="7318" y="3214"/>
                </a:lnTo>
                <a:lnTo>
                  <a:pt x="7322" y="3212"/>
                </a:lnTo>
                <a:lnTo>
                  <a:pt x="7326" y="3212"/>
                </a:lnTo>
                <a:lnTo>
                  <a:pt x="7328" y="3212"/>
                </a:lnTo>
                <a:lnTo>
                  <a:pt x="7330" y="3214"/>
                </a:lnTo>
                <a:lnTo>
                  <a:pt x="7332" y="3214"/>
                </a:lnTo>
                <a:lnTo>
                  <a:pt x="7336" y="3212"/>
                </a:lnTo>
                <a:lnTo>
                  <a:pt x="7338" y="3208"/>
                </a:lnTo>
                <a:lnTo>
                  <a:pt x="7338" y="3202"/>
                </a:lnTo>
                <a:lnTo>
                  <a:pt x="7338" y="3188"/>
                </a:lnTo>
                <a:lnTo>
                  <a:pt x="7340" y="3184"/>
                </a:lnTo>
                <a:lnTo>
                  <a:pt x="7346" y="3180"/>
                </a:lnTo>
                <a:lnTo>
                  <a:pt x="7356" y="3180"/>
                </a:lnTo>
                <a:lnTo>
                  <a:pt x="7370" y="3184"/>
                </a:lnTo>
                <a:lnTo>
                  <a:pt x="7384" y="3192"/>
                </a:lnTo>
                <a:lnTo>
                  <a:pt x="7396" y="3200"/>
                </a:lnTo>
                <a:lnTo>
                  <a:pt x="7404" y="3208"/>
                </a:lnTo>
                <a:lnTo>
                  <a:pt x="7412" y="3214"/>
                </a:lnTo>
                <a:lnTo>
                  <a:pt x="7418" y="3222"/>
                </a:lnTo>
                <a:lnTo>
                  <a:pt x="7422" y="3226"/>
                </a:lnTo>
                <a:lnTo>
                  <a:pt x="7428" y="3228"/>
                </a:lnTo>
                <a:lnTo>
                  <a:pt x="7436" y="3226"/>
                </a:lnTo>
                <a:lnTo>
                  <a:pt x="7450" y="3222"/>
                </a:lnTo>
                <a:lnTo>
                  <a:pt x="7462" y="3220"/>
                </a:lnTo>
                <a:lnTo>
                  <a:pt x="7466" y="3218"/>
                </a:lnTo>
                <a:lnTo>
                  <a:pt x="7472" y="3214"/>
                </a:lnTo>
                <a:lnTo>
                  <a:pt x="7480" y="3210"/>
                </a:lnTo>
                <a:lnTo>
                  <a:pt x="7488" y="3200"/>
                </a:lnTo>
                <a:lnTo>
                  <a:pt x="7498" y="3190"/>
                </a:lnTo>
                <a:lnTo>
                  <a:pt x="7506" y="3186"/>
                </a:lnTo>
                <a:lnTo>
                  <a:pt x="7514" y="3186"/>
                </a:lnTo>
                <a:lnTo>
                  <a:pt x="7518" y="3190"/>
                </a:lnTo>
                <a:lnTo>
                  <a:pt x="7524" y="3194"/>
                </a:lnTo>
                <a:lnTo>
                  <a:pt x="7528" y="3196"/>
                </a:lnTo>
                <a:lnTo>
                  <a:pt x="7534" y="3198"/>
                </a:lnTo>
                <a:lnTo>
                  <a:pt x="7540" y="3194"/>
                </a:lnTo>
                <a:lnTo>
                  <a:pt x="7552" y="3182"/>
                </a:lnTo>
                <a:lnTo>
                  <a:pt x="7560" y="3178"/>
                </a:lnTo>
                <a:lnTo>
                  <a:pt x="7562" y="3178"/>
                </a:lnTo>
                <a:lnTo>
                  <a:pt x="7564" y="3178"/>
                </a:lnTo>
                <a:lnTo>
                  <a:pt x="7566" y="3186"/>
                </a:lnTo>
                <a:lnTo>
                  <a:pt x="7566" y="3192"/>
                </a:lnTo>
                <a:lnTo>
                  <a:pt x="7564" y="3196"/>
                </a:lnTo>
                <a:lnTo>
                  <a:pt x="7556" y="3202"/>
                </a:lnTo>
                <a:lnTo>
                  <a:pt x="7550" y="3208"/>
                </a:lnTo>
                <a:lnTo>
                  <a:pt x="7550" y="3212"/>
                </a:lnTo>
                <a:lnTo>
                  <a:pt x="7550" y="3214"/>
                </a:lnTo>
                <a:lnTo>
                  <a:pt x="7556" y="3222"/>
                </a:lnTo>
                <a:lnTo>
                  <a:pt x="7558" y="3226"/>
                </a:lnTo>
                <a:lnTo>
                  <a:pt x="7556" y="3230"/>
                </a:lnTo>
                <a:lnTo>
                  <a:pt x="7552" y="3236"/>
                </a:lnTo>
                <a:lnTo>
                  <a:pt x="7548" y="3242"/>
                </a:lnTo>
                <a:lnTo>
                  <a:pt x="7546" y="3248"/>
                </a:lnTo>
                <a:lnTo>
                  <a:pt x="7550" y="3256"/>
                </a:lnTo>
                <a:lnTo>
                  <a:pt x="7554" y="3264"/>
                </a:lnTo>
                <a:lnTo>
                  <a:pt x="7554" y="3272"/>
                </a:lnTo>
                <a:lnTo>
                  <a:pt x="7554" y="3284"/>
                </a:lnTo>
                <a:lnTo>
                  <a:pt x="7556" y="3298"/>
                </a:lnTo>
                <a:lnTo>
                  <a:pt x="7556" y="3304"/>
                </a:lnTo>
                <a:lnTo>
                  <a:pt x="7556" y="3308"/>
                </a:lnTo>
                <a:lnTo>
                  <a:pt x="7550" y="3312"/>
                </a:lnTo>
                <a:lnTo>
                  <a:pt x="7544" y="3318"/>
                </a:lnTo>
                <a:lnTo>
                  <a:pt x="7542" y="3322"/>
                </a:lnTo>
                <a:lnTo>
                  <a:pt x="7542" y="3328"/>
                </a:lnTo>
                <a:lnTo>
                  <a:pt x="7544" y="3336"/>
                </a:lnTo>
                <a:lnTo>
                  <a:pt x="7542" y="3338"/>
                </a:lnTo>
                <a:lnTo>
                  <a:pt x="7538" y="3340"/>
                </a:lnTo>
                <a:lnTo>
                  <a:pt x="7536" y="3350"/>
                </a:lnTo>
                <a:lnTo>
                  <a:pt x="7532" y="3362"/>
                </a:lnTo>
                <a:lnTo>
                  <a:pt x="7530" y="3366"/>
                </a:lnTo>
                <a:lnTo>
                  <a:pt x="7526" y="3372"/>
                </a:lnTo>
                <a:lnTo>
                  <a:pt x="7522" y="3382"/>
                </a:lnTo>
                <a:lnTo>
                  <a:pt x="7508" y="3424"/>
                </a:lnTo>
                <a:lnTo>
                  <a:pt x="7502" y="3446"/>
                </a:lnTo>
                <a:lnTo>
                  <a:pt x="7498" y="3460"/>
                </a:lnTo>
                <a:lnTo>
                  <a:pt x="7492" y="3472"/>
                </a:lnTo>
                <a:lnTo>
                  <a:pt x="7486" y="3478"/>
                </a:lnTo>
                <a:lnTo>
                  <a:pt x="7452" y="3488"/>
                </a:lnTo>
                <a:lnTo>
                  <a:pt x="7448" y="3488"/>
                </a:lnTo>
                <a:lnTo>
                  <a:pt x="7444" y="3484"/>
                </a:lnTo>
                <a:lnTo>
                  <a:pt x="7440" y="3482"/>
                </a:lnTo>
                <a:lnTo>
                  <a:pt x="7438" y="3482"/>
                </a:lnTo>
                <a:lnTo>
                  <a:pt x="7432" y="3486"/>
                </a:lnTo>
                <a:lnTo>
                  <a:pt x="7428" y="3488"/>
                </a:lnTo>
                <a:lnTo>
                  <a:pt x="7424" y="3488"/>
                </a:lnTo>
                <a:lnTo>
                  <a:pt x="7418" y="3486"/>
                </a:lnTo>
                <a:lnTo>
                  <a:pt x="7414" y="3482"/>
                </a:lnTo>
                <a:lnTo>
                  <a:pt x="7410" y="3478"/>
                </a:lnTo>
                <a:lnTo>
                  <a:pt x="7408" y="3478"/>
                </a:lnTo>
                <a:lnTo>
                  <a:pt x="7408" y="3482"/>
                </a:lnTo>
                <a:lnTo>
                  <a:pt x="7408" y="3484"/>
                </a:lnTo>
                <a:lnTo>
                  <a:pt x="7406" y="3486"/>
                </a:lnTo>
                <a:lnTo>
                  <a:pt x="7402" y="3488"/>
                </a:lnTo>
                <a:lnTo>
                  <a:pt x="7400" y="3484"/>
                </a:lnTo>
                <a:lnTo>
                  <a:pt x="7398" y="3482"/>
                </a:lnTo>
                <a:lnTo>
                  <a:pt x="7394" y="3482"/>
                </a:lnTo>
                <a:lnTo>
                  <a:pt x="7390" y="3482"/>
                </a:lnTo>
                <a:lnTo>
                  <a:pt x="7388" y="3480"/>
                </a:lnTo>
                <a:lnTo>
                  <a:pt x="7388" y="3478"/>
                </a:lnTo>
                <a:lnTo>
                  <a:pt x="7390" y="3476"/>
                </a:lnTo>
                <a:lnTo>
                  <a:pt x="7392" y="3474"/>
                </a:lnTo>
                <a:lnTo>
                  <a:pt x="7392" y="3470"/>
                </a:lnTo>
                <a:lnTo>
                  <a:pt x="7394" y="3470"/>
                </a:lnTo>
                <a:lnTo>
                  <a:pt x="7398" y="3472"/>
                </a:lnTo>
                <a:lnTo>
                  <a:pt x="7402" y="3476"/>
                </a:lnTo>
                <a:lnTo>
                  <a:pt x="7404" y="3478"/>
                </a:lnTo>
                <a:lnTo>
                  <a:pt x="7404" y="3476"/>
                </a:lnTo>
                <a:lnTo>
                  <a:pt x="7402" y="3472"/>
                </a:lnTo>
                <a:lnTo>
                  <a:pt x="7396" y="3466"/>
                </a:lnTo>
                <a:lnTo>
                  <a:pt x="7392" y="3464"/>
                </a:lnTo>
                <a:lnTo>
                  <a:pt x="7390" y="3464"/>
                </a:lnTo>
                <a:lnTo>
                  <a:pt x="7384" y="3468"/>
                </a:lnTo>
                <a:lnTo>
                  <a:pt x="7382" y="3468"/>
                </a:lnTo>
                <a:lnTo>
                  <a:pt x="7378" y="3468"/>
                </a:lnTo>
                <a:lnTo>
                  <a:pt x="7370" y="3464"/>
                </a:lnTo>
                <a:lnTo>
                  <a:pt x="7362" y="3460"/>
                </a:lnTo>
                <a:lnTo>
                  <a:pt x="7358" y="3460"/>
                </a:lnTo>
                <a:lnTo>
                  <a:pt x="7352" y="3462"/>
                </a:lnTo>
                <a:lnTo>
                  <a:pt x="7342" y="3466"/>
                </a:lnTo>
                <a:lnTo>
                  <a:pt x="7336" y="3468"/>
                </a:lnTo>
                <a:lnTo>
                  <a:pt x="7332" y="3468"/>
                </a:lnTo>
                <a:lnTo>
                  <a:pt x="7326" y="3474"/>
                </a:lnTo>
                <a:lnTo>
                  <a:pt x="7324" y="3476"/>
                </a:lnTo>
                <a:lnTo>
                  <a:pt x="7320" y="3476"/>
                </a:lnTo>
                <a:lnTo>
                  <a:pt x="7312" y="3482"/>
                </a:lnTo>
                <a:lnTo>
                  <a:pt x="7298" y="3496"/>
                </a:lnTo>
                <a:lnTo>
                  <a:pt x="7290" y="3500"/>
                </a:lnTo>
                <a:lnTo>
                  <a:pt x="7284" y="3502"/>
                </a:lnTo>
                <a:lnTo>
                  <a:pt x="7278" y="3502"/>
                </a:lnTo>
                <a:lnTo>
                  <a:pt x="7270" y="3498"/>
                </a:lnTo>
                <a:lnTo>
                  <a:pt x="7258" y="3492"/>
                </a:lnTo>
                <a:lnTo>
                  <a:pt x="7254" y="3490"/>
                </a:lnTo>
                <a:lnTo>
                  <a:pt x="7248" y="3490"/>
                </a:lnTo>
                <a:lnTo>
                  <a:pt x="7240" y="3488"/>
                </a:lnTo>
                <a:lnTo>
                  <a:pt x="7236" y="3484"/>
                </a:lnTo>
                <a:lnTo>
                  <a:pt x="7230" y="3482"/>
                </a:lnTo>
                <a:lnTo>
                  <a:pt x="7226" y="3482"/>
                </a:lnTo>
                <a:lnTo>
                  <a:pt x="7222" y="3482"/>
                </a:lnTo>
                <a:lnTo>
                  <a:pt x="7218" y="3482"/>
                </a:lnTo>
                <a:lnTo>
                  <a:pt x="7216" y="3478"/>
                </a:lnTo>
                <a:lnTo>
                  <a:pt x="7214" y="3476"/>
                </a:lnTo>
                <a:lnTo>
                  <a:pt x="7208" y="3474"/>
                </a:lnTo>
                <a:lnTo>
                  <a:pt x="7198" y="3470"/>
                </a:lnTo>
                <a:lnTo>
                  <a:pt x="7182" y="3466"/>
                </a:lnTo>
                <a:lnTo>
                  <a:pt x="7166" y="3464"/>
                </a:lnTo>
                <a:lnTo>
                  <a:pt x="7154" y="3462"/>
                </a:lnTo>
                <a:lnTo>
                  <a:pt x="7138" y="3464"/>
                </a:lnTo>
                <a:lnTo>
                  <a:pt x="7128" y="3466"/>
                </a:lnTo>
                <a:lnTo>
                  <a:pt x="7124" y="3466"/>
                </a:lnTo>
                <a:lnTo>
                  <a:pt x="7122" y="3464"/>
                </a:lnTo>
                <a:lnTo>
                  <a:pt x="7120" y="3456"/>
                </a:lnTo>
                <a:lnTo>
                  <a:pt x="7118" y="3448"/>
                </a:lnTo>
                <a:lnTo>
                  <a:pt x="7116" y="3444"/>
                </a:lnTo>
                <a:lnTo>
                  <a:pt x="7112" y="3442"/>
                </a:lnTo>
                <a:lnTo>
                  <a:pt x="7106" y="3440"/>
                </a:lnTo>
                <a:lnTo>
                  <a:pt x="7096" y="3440"/>
                </a:lnTo>
                <a:lnTo>
                  <a:pt x="7082" y="3440"/>
                </a:lnTo>
                <a:lnTo>
                  <a:pt x="7076" y="3438"/>
                </a:lnTo>
                <a:lnTo>
                  <a:pt x="7072" y="3436"/>
                </a:lnTo>
                <a:lnTo>
                  <a:pt x="7060" y="3434"/>
                </a:lnTo>
                <a:lnTo>
                  <a:pt x="7052" y="3432"/>
                </a:lnTo>
                <a:lnTo>
                  <a:pt x="7048" y="3430"/>
                </a:lnTo>
                <a:lnTo>
                  <a:pt x="7044" y="3422"/>
                </a:lnTo>
                <a:lnTo>
                  <a:pt x="7042" y="3416"/>
                </a:lnTo>
                <a:lnTo>
                  <a:pt x="7036" y="3410"/>
                </a:lnTo>
                <a:lnTo>
                  <a:pt x="7028" y="3404"/>
                </a:lnTo>
                <a:lnTo>
                  <a:pt x="7016" y="3398"/>
                </a:lnTo>
                <a:lnTo>
                  <a:pt x="7000" y="3392"/>
                </a:lnTo>
                <a:lnTo>
                  <a:pt x="6988" y="3390"/>
                </a:lnTo>
                <a:lnTo>
                  <a:pt x="6980" y="3392"/>
                </a:lnTo>
                <a:lnTo>
                  <a:pt x="6972" y="3398"/>
                </a:lnTo>
                <a:lnTo>
                  <a:pt x="6968" y="3400"/>
                </a:lnTo>
                <a:lnTo>
                  <a:pt x="6964" y="3400"/>
                </a:lnTo>
                <a:lnTo>
                  <a:pt x="6956" y="3402"/>
                </a:lnTo>
                <a:lnTo>
                  <a:pt x="6948" y="3404"/>
                </a:lnTo>
                <a:lnTo>
                  <a:pt x="6942" y="3408"/>
                </a:lnTo>
                <a:lnTo>
                  <a:pt x="6932" y="3416"/>
                </a:lnTo>
                <a:lnTo>
                  <a:pt x="6920" y="3428"/>
                </a:lnTo>
                <a:lnTo>
                  <a:pt x="6914" y="3438"/>
                </a:lnTo>
                <a:lnTo>
                  <a:pt x="6912" y="3448"/>
                </a:lnTo>
                <a:lnTo>
                  <a:pt x="6914" y="3458"/>
                </a:lnTo>
                <a:lnTo>
                  <a:pt x="6914" y="3468"/>
                </a:lnTo>
                <a:lnTo>
                  <a:pt x="6916" y="3478"/>
                </a:lnTo>
                <a:lnTo>
                  <a:pt x="6918" y="3488"/>
                </a:lnTo>
                <a:lnTo>
                  <a:pt x="6916" y="3498"/>
                </a:lnTo>
                <a:lnTo>
                  <a:pt x="6910" y="3508"/>
                </a:lnTo>
                <a:lnTo>
                  <a:pt x="6904" y="3518"/>
                </a:lnTo>
                <a:lnTo>
                  <a:pt x="6896" y="3524"/>
                </a:lnTo>
                <a:lnTo>
                  <a:pt x="6888" y="3528"/>
                </a:lnTo>
                <a:lnTo>
                  <a:pt x="6882" y="3530"/>
                </a:lnTo>
                <a:lnTo>
                  <a:pt x="6874" y="3530"/>
                </a:lnTo>
                <a:lnTo>
                  <a:pt x="6868" y="3528"/>
                </a:lnTo>
                <a:lnTo>
                  <a:pt x="6862" y="3524"/>
                </a:lnTo>
                <a:lnTo>
                  <a:pt x="6856" y="3518"/>
                </a:lnTo>
                <a:lnTo>
                  <a:pt x="6850" y="3510"/>
                </a:lnTo>
                <a:lnTo>
                  <a:pt x="6842" y="3504"/>
                </a:lnTo>
                <a:lnTo>
                  <a:pt x="6824" y="3494"/>
                </a:lnTo>
                <a:lnTo>
                  <a:pt x="6802" y="3486"/>
                </a:lnTo>
                <a:lnTo>
                  <a:pt x="6780" y="3482"/>
                </a:lnTo>
                <a:lnTo>
                  <a:pt x="6762" y="3480"/>
                </a:lnTo>
                <a:lnTo>
                  <a:pt x="6754" y="3478"/>
                </a:lnTo>
                <a:lnTo>
                  <a:pt x="6748" y="3476"/>
                </a:lnTo>
                <a:lnTo>
                  <a:pt x="6742" y="3472"/>
                </a:lnTo>
                <a:lnTo>
                  <a:pt x="6738" y="3464"/>
                </a:lnTo>
                <a:lnTo>
                  <a:pt x="6734" y="3454"/>
                </a:lnTo>
                <a:lnTo>
                  <a:pt x="6732" y="3442"/>
                </a:lnTo>
                <a:lnTo>
                  <a:pt x="6728" y="3430"/>
                </a:lnTo>
                <a:lnTo>
                  <a:pt x="6724" y="3422"/>
                </a:lnTo>
                <a:lnTo>
                  <a:pt x="6718" y="3418"/>
                </a:lnTo>
                <a:lnTo>
                  <a:pt x="6712" y="3416"/>
                </a:lnTo>
                <a:lnTo>
                  <a:pt x="6698" y="3414"/>
                </a:lnTo>
                <a:lnTo>
                  <a:pt x="6692" y="3412"/>
                </a:lnTo>
                <a:lnTo>
                  <a:pt x="6688" y="3410"/>
                </a:lnTo>
                <a:lnTo>
                  <a:pt x="6676" y="3402"/>
                </a:lnTo>
                <a:lnTo>
                  <a:pt x="6660" y="3396"/>
                </a:lnTo>
                <a:lnTo>
                  <a:pt x="6644" y="3394"/>
                </a:lnTo>
                <a:lnTo>
                  <a:pt x="6636" y="3394"/>
                </a:lnTo>
                <a:lnTo>
                  <a:pt x="6628" y="3396"/>
                </a:lnTo>
                <a:lnTo>
                  <a:pt x="6622" y="3396"/>
                </a:lnTo>
                <a:lnTo>
                  <a:pt x="6614" y="3396"/>
                </a:lnTo>
                <a:lnTo>
                  <a:pt x="6600" y="3392"/>
                </a:lnTo>
                <a:lnTo>
                  <a:pt x="6586" y="3386"/>
                </a:lnTo>
                <a:lnTo>
                  <a:pt x="6576" y="3380"/>
                </a:lnTo>
                <a:lnTo>
                  <a:pt x="6564" y="3374"/>
                </a:lnTo>
                <a:lnTo>
                  <a:pt x="6560" y="3370"/>
                </a:lnTo>
                <a:lnTo>
                  <a:pt x="6558" y="3362"/>
                </a:lnTo>
                <a:lnTo>
                  <a:pt x="6556" y="3354"/>
                </a:lnTo>
                <a:lnTo>
                  <a:pt x="6554" y="3352"/>
                </a:lnTo>
                <a:lnTo>
                  <a:pt x="6552" y="3354"/>
                </a:lnTo>
                <a:lnTo>
                  <a:pt x="6548" y="3354"/>
                </a:lnTo>
                <a:lnTo>
                  <a:pt x="6546" y="3354"/>
                </a:lnTo>
                <a:lnTo>
                  <a:pt x="6544" y="3354"/>
                </a:lnTo>
                <a:lnTo>
                  <a:pt x="6536" y="3352"/>
                </a:lnTo>
                <a:lnTo>
                  <a:pt x="6528" y="3350"/>
                </a:lnTo>
                <a:lnTo>
                  <a:pt x="6522" y="3348"/>
                </a:lnTo>
                <a:lnTo>
                  <a:pt x="6518" y="3344"/>
                </a:lnTo>
                <a:lnTo>
                  <a:pt x="6516" y="3340"/>
                </a:lnTo>
                <a:lnTo>
                  <a:pt x="6512" y="3332"/>
                </a:lnTo>
                <a:lnTo>
                  <a:pt x="6514" y="3326"/>
                </a:lnTo>
                <a:lnTo>
                  <a:pt x="6520" y="3318"/>
                </a:lnTo>
                <a:lnTo>
                  <a:pt x="6538" y="3298"/>
                </a:lnTo>
                <a:lnTo>
                  <a:pt x="6548" y="3288"/>
                </a:lnTo>
                <a:lnTo>
                  <a:pt x="6554" y="3280"/>
                </a:lnTo>
                <a:lnTo>
                  <a:pt x="6558" y="3272"/>
                </a:lnTo>
                <a:lnTo>
                  <a:pt x="6558" y="3268"/>
                </a:lnTo>
                <a:lnTo>
                  <a:pt x="6556" y="3266"/>
                </a:lnTo>
                <a:lnTo>
                  <a:pt x="6554" y="3262"/>
                </a:lnTo>
                <a:lnTo>
                  <a:pt x="6554" y="3258"/>
                </a:lnTo>
                <a:lnTo>
                  <a:pt x="6554" y="3252"/>
                </a:lnTo>
                <a:lnTo>
                  <a:pt x="6552" y="3248"/>
                </a:lnTo>
                <a:lnTo>
                  <a:pt x="6550" y="3244"/>
                </a:lnTo>
                <a:lnTo>
                  <a:pt x="6548" y="3242"/>
                </a:lnTo>
                <a:lnTo>
                  <a:pt x="6540" y="3236"/>
                </a:lnTo>
                <a:lnTo>
                  <a:pt x="6536" y="3234"/>
                </a:lnTo>
                <a:lnTo>
                  <a:pt x="6532" y="3230"/>
                </a:lnTo>
                <a:lnTo>
                  <a:pt x="6528" y="3220"/>
                </a:lnTo>
                <a:lnTo>
                  <a:pt x="6528" y="3216"/>
                </a:lnTo>
                <a:lnTo>
                  <a:pt x="6528" y="3210"/>
                </a:lnTo>
                <a:lnTo>
                  <a:pt x="6532" y="3208"/>
                </a:lnTo>
                <a:lnTo>
                  <a:pt x="6534" y="3204"/>
                </a:lnTo>
                <a:lnTo>
                  <a:pt x="6544" y="3198"/>
                </a:lnTo>
                <a:lnTo>
                  <a:pt x="6552" y="3190"/>
                </a:lnTo>
                <a:lnTo>
                  <a:pt x="6556" y="3180"/>
                </a:lnTo>
                <a:lnTo>
                  <a:pt x="6556" y="3176"/>
                </a:lnTo>
                <a:lnTo>
                  <a:pt x="6556" y="3172"/>
                </a:lnTo>
                <a:lnTo>
                  <a:pt x="6552" y="3170"/>
                </a:lnTo>
                <a:lnTo>
                  <a:pt x="6550" y="3170"/>
                </a:lnTo>
                <a:lnTo>
                  <a:pt x="6542" y="3176"/>
                </a:lnTo>
                <a:lnTo>
                  <a:pt x="6532" y="3184"/>
                </a:lnTo>
                <a:lnTo>
                  <a:pt x="6530" y="3186"/>
                </a:lnTo>
                <a:lnTo>
                  <a:pt x="6526" y="3188"/>
                </a:lnTo>
                <a:lnTo>
                  <a:pt x="6524" y="3186"/>
                </a:lnTo>
                <a:lnTo>
                  <a:pt x="6524" y="3182"/>
                </a:lnTo>
                <a:lnTo>
                  <a:pt x="6522" y="3174"/>
                </a:lnTo>
                <a:lnTo>
                  <a:pt x="6520" y="3164"/>
                </a:lnTo>
                <a:lnTo>
                  <a:pt x="6516" y="3162"/>
                </a:lnTo>
                <a:lnTo>
                  <a:pt x="6512" y="3158"/>
                </a:lnTo>
                <a:lnTo>
                  <a:pt x="6502" y="3156"/>
                </a:lnTo>
                <a:lnTo>
                  <a:pt x="6492" y="3156"/>
                </a:lnTo>
                <a:lnTo>
                  <a:pt x="6484" y="3158"/>
                </a:lnTo>
                <a:lnTo>
                  <a:pt x="6478" y="3162"/>
                </a:lnTo>
                <a:lnTo>
                  <a:pt x="6468" y="3170"/>
                </a:lnTo>
                <a:lnTo>
                  <a:pt x="6462" y="3176"/>
                </a:lnTo>
                <a:lnTo>
                  <a:pt x="6456" y="3178"/>
                </a:lnTo>
                <a:lnTo>
                  <a:pt x="6444" y="3178"/>
                </a:lnTo>
                <a:lnTo>
                  <a:pt x="6438" y="3178"/>
                </a:lnTo>
                <a:lnTo>
                  <a:pt x="6432" y="3180"/>
                </a:lnTo>
                <a:lnTo>
                  <a:pt x="6426" y="3182"/>
                </a:lnTo>
                <a:lnTo>
                  <a:pt x="6422" y="3180"/>
                </a:lnTo>
                <a:lnTo>
                  <a:pt x="6420" y="3174"/>
                </a:lnTo>
                <a:lnTo>
                  <a:pt x="6410" y="3168"/>
                </a:lnTo>
                <a:lnTo>
                  <a:pt x="6406" y="3168"/>
                </a:lnTo>
                <a:lnTo>
                  <a:pt x="6404" y="3168"/>
                </a:lnTo>
                <a:lnTo>
                  <a:pt x="6398" y="3174"/>
                </a:lnTo>
                <a:lnTo>
                  <a:pt x="6396" y="3176"/>
                </a:lnTo>
                <a:lnTo>
                  <a:pt x="6392" y="3178"/>
                </a:lnTo>
                <a:lnTo>
                  <a:pt x="6388" y="3178"/>
                </a:lnTo>
                <a:lnTo>
                  <a:pt x="6382" y="3176"/>
                </a:lnTo>
                <a:lnTo>
                  <a:pt x="6370" y="3172"/>
                </a:lnTo>
                <a:lnTo>
                  <a:pt x="6366" y="3172"/>
                </a:lnTo>
                <a:lnTo>
                  <a:pt x="6364" y="3172"/>
                </a:lnTo>
                <a:lnTo>
                  <a:pt x="6358" y="3176"/>
                </a:lnTo>
                <a:lnTo>
                  <a:pt x="6346" y="3182"/>
                </a:lnTo>
                <a:lnTo>
                  <a:pt x="6340" y="3184"/>
                </a:lnTo>
                <a:lnTo>
                  <a:pt x="6334" y="3186"/>
                </a:lnTo>
                <a:lnTo>
                  <a:pt x="6328" y="3192"/>
                </a:lnTo>
                <a:lnTo>
                  <a:pt x="6326" y="3192"/>
                </a:lnTo>
                <a:lnTo>
                  <a:pt x="6322" y="3192"/>
                </a:lnTo>
                <a:lnTo>
                  <a:pt x="6318" y="3192"/>
                </a:lnTo>
                <a:lnTo>
                  <a:pt x="6314" y="3188"/>
                </a:lnTo>
                <a:lnTo>
                  <a:pt x="6310" y="3184"/>
                </a:lnTo>
                <a:lnTo>
                  <a:pt x="6304" y="3182"/>
                </a:lnTo>
                <a:lnTo>
                  <a:pt x="6290" y="3178"/>
                </a:lnTo>
                <a:lnTo>
                  <a:pt x="6274" y="3178"/>
                </a:lnTo>
                <a:lnTo>
                  <a:pt x="6258" y="3182"/>
                </a:lnTo>
                <a:lnTo>
                  <a:pt x="6252" y="3184"/>
                </a:lnTo>
                <a:lnTo>
                  <a:pt x="6246" y="3184"/>
                </a:lnTo>
                <a:lnTo>
                  <a:pt x="6236" y="3184"/>
                </a:lnTo>
                <a:lnTo>
                  <a:pt x="6228" y="3184"/>
                </a:lnTo>
                <a:lnTo>
                  <a:pt x="6224" y="3184"/>
                </a:lnTo>
                <a:lnTo>
                  <a:pt x="6222" y="3188"/>
                </a:lnTo>
                <a:lnTo>
                  <a:pt x="6216" y="3194"/>
                </a:lnTo>
                <a:lnTo>
                  <a:pt x="6208" y="3196"/>
                </a:lnTo>
                <a:lnTo>
                  <a:pt x="6180" y="3196"/>
                </a:lnTo>
                <a:lnTo>
                  <a:pt x="6158" y="3200"/>
                </a:lnTo>
                <a:lnTo>
                  <a:pt x="6138" y="3208"/>
                </a:lnTo>
                <a:lnTo>
                  <a:pt x="6128" y="3212"/>
                </a:lnTo>
                <a:lnTo>
                  <a:pt x="6120" y="3218"/>
                </a:lnTo>
                <a:lnTo>
                  <a:pt x="6114" y="3226"/>
                </a:lnTo>
                <a:lnTo>
                  <a:pt x="6110" y="3232"/>
                </a:lnTo>
                <a:lnTo>
                  <a:pt x="6108" y="3238"/>
                </a:lnTo>
                <a:lnTo>
                  <a:pt x="6106" y="3240"/>
                </a:lnTo>
                <a:lnTo>
                  <a:pt x="6102" y="3240"/>
                </a:lnTo>
                <a:lnTo>
                  <a:pt x="6100" y="3240"/>
                </a:lnTo>
                <a:lnTo>
                  <a:pt x="6094" y="3236"/>
                </a:lnTo>
                <a:lnTo>
                  <a:pt x="6090" y="3236"/>
                </a:lnTo>
                <a:lnTo>
                  <a:pt x="6086" y="3240"/>
                </a:lnTo>
                <a:lnTo>
                  <a:pt x="6084" y="3242"/>
                </a:lnTo>
                <a:lnTo>
                  <a:pt x="6080" y="3244"/>
                </a:lnTo>
                <a:lnTo>
                  <a:pt x="6076" y="3242"/>
                </a:lnTo>
                <a:lnTo>
                  <a:pt x="6072" y="3242"/>
                </a:lnTo>
                <a:lnTo>
                  <a:pt x="6070" y="3242"/>
                </a:lnTo>
                <a:lnTo>
                  <a:pt x="6066" y="3246"/>
                </a:lnTo>
                <a:lnTo>
                  <a:pt x="6062" y="3250"/>
                </a:lnTo>
                <a:lnTo>
                  <a:pt x="6054" y="3260"/>
                </a:lnTo>
                <a:lnTo>
                  <a:pt x="6044" y="3270"/>
                </a:lnTo>
                <a:lnTo>
                  <a:pt x="6038" y="3274"/>
                </a:lnTo>
                <a:lnTo>
                  <a:pt x="6032" y="3276"/>
                </a:lnTo>
                <a:lnTo>
                  <a:pt x="6026" y="3276"/>
                </a:lnTo>
                <a:lnTo>
                  <a:pt x="6020" y="3276"/>
                </a:lnTo>
                <a:lnTo>
                  <a:pt x="6006" y="3274"/>
                </a:lnTo>
                <a:lnTo>
                  <a:pt x="6000" y="3274"/>
                </a:lnTo>
                <a:lnTo>
                  <a:pt x="5996" y="3272"/>
                </a:lnTo>
                <a:lnTo>
                  <a:pt x="5992" y="3268"/>
                </a:lnTo>
                <a:lnTo>
                  <a:pt x="5990" y="3262"/>
                </a:lnTo>
                <a:lnTo>
                  <a:pt x="5990" y="3258"/>
                </a:lnTo>
                <a:lnTo>
                  <a:pt x="5988" y="3258"/>
                </a:lnTo>
                <a:lnTo>
                  <a:pt x="5986" y="3262"/>
                </a:lnTo>
                <a:lnTo>
                  <a:pt x="5982" y="3266"/>
                </a:lnTo>
                <a:lnTo>
                  <a:pt x="5978" y="3268"/>
                </a:lnTo>
                <a:lnTo>
                  <a:pt x="5974" y="3268"/>
                </a:lnTo>
                <a:lnTo>
                  <a:pt x="5968" y="3266"/>
                </a:lnTo>
                <a:lnTo>
                  <a:pt x="5962" y="3266"/>
                </a:lnTo>
                <a:lnTo>
                  <a:pt x="5958" y="3266"/>
                </a:lnTo>
                <a:lnTo>
                  <a:pt x="5948" y="3270"/>
                </a:lnTo>
                <a:lnTo>
                  <a:pt x="5942" y="3272"/>
                </a:lnTo>
                <a:lnTo>
                  <a:pt x="5934" y="3272"/>
                </a:lnTo>
                <a:lnTo>
                  <a:pt x="5926" y="3272"/>
                </a:lnTo>
                <a:lnTo>
                  <a:pt x="5914" y="3266"/>
                </a:lnTo>
                <a:lnTo>
                  <a:pt x="5904" y="3260"/>
                </a:lnTo>
                <a:lnTo>
                  <a:pt x="5898" y="3254"/>
                </a:lnTo>
                <a:lnTo>
                  <a:pt x="5896" y="3248"/>
                </a:lnTo>
                <a:lnTo>
                  <a:pt x="5896" y="3242"/>
                </a:lnTo>
                <a:lnTo>
                  <a:pt x="5896" y="3236"/>
                </a:lnTo>
                <a:lnTo>
                  <a:pt x="5894" y="3234"/>
                </a:lnTo>
                <a:lnTo>
                  <a:pt x="5890" y="3232"/>
                </a:lnTo>
                <a:lnTo>
                  <a:pt x="5884" y="3234"/>
                </a:lnTo>
                <a:lnTo>
                  <a:pt x="5880" y="3238"/>
                </a:lnTo>
                <a:lnTo>
                  <a:pt x="5874" y="3242"/>
                </a:lnTo>
                <a:lnTo>
                  <a:pt x="5868" y="3254"/>
                </a:lnTo>
                <a:lnTo>
                  <a:pt x="5856" y="3290"/>
                </a:lnTo>
                <a:lnTo>
                  <a:pt x="5848" y="3310"/>
                </a:lnTo>
                <a:lnTo>
                  <a:pt x="5838" y="3328"/>
                </a:lnTo>
                <a:lnTo>
                  <a:pt x="5830" y="3336"/>
                </a:lnTo>
                <a:lnTo>
                  <a:pt x="5822" y="3344"/>
                </a:lnTo>
                <a:lnTo>
                  <a:pt x="5814" y="3350"/>
                </a:lnTo>
                <a:lnTo>
                  <a:pt x="5804" y="3354"/>
                </a:lnTo>
                <a:lnTo>
                  <a:pt x="5786" y="3362"/>
                </a:lnTo>
                <a:lnTo>
                  <a:pt x="5772" y="3368"/>
                </a:lnTo>
                <a:lnTo>
                  <a:pt x="5766" y="3374"/>
                </a:lnTo>
                <a:lnTo>
                  <a:pt x="5762" y="3378"/>
                </a:lnTo>
                <a:lnTo>
                  <a:pt x="5756" y="3386"/>
                </a:lnTo>
                <a:lnTo>
                  <a:pt x="5752" y="3392"/>
                </a:lnTo>
                <a:lnTo>
                  <a:pt x="5746" y="3400"/>
                </a:lnTo>
                <a:lnTo>
                  <a:pt x="5738" y="3406"/>
                </a:lnTo>
                <a:lnTo>
                  <a:pt x="5736" y="3412"/>
                </a:lnTo>
                <a:lnTo>
                  <a:pt x="5734" y="3416"/>
                </a:lnTo>
                <a:lnTo>
                  <a:pt x="5736" y="3420"/>
                </a:lnTo>
                <a:lnTo>
                  <a:pt x="5736" y="3424"/>
                </a:lnTo>
                <a:lnTo>
                  <a:pt x="5734" y="3430"/>
                </a:lnTo>
                <a:lnTo>
                  <a:pt x="5732" y="3438"/>
                </a:lnTo>
                <a:lnTo>
                  <a:pt x="5724" y="3448"/>
                </a:lnTo>
                <a:lnTo>
                  <a:pt x="5716" y="3462"/>
                </a:lnTo>
                <a:lnTo>
                  <a:pt x="5714" y="3476"/>
                </a:lnTo>
                <a:lnTo>
                  <a:pt x="5712" y="3490"/>
                </a:lnTo>
                <a:lnTo>
                  <a:pt x="5714" y="3504"/>
                </a:lnTo>
                <a:lnTo>
                  <a:pt x="5718" y="3530"/>
                </a:lnTo>
                <a:lnTo>
                  <a:pt x="5718" y="3542"/>
                </a:lnTo>
                <a:lnTo>
                  <a:pt x="5714" y="3554"/>
                </a:lnTo>
                <a:lnTo>
                  <a:pt x="5702" y="3576"/>
                </a:lnTo>
                <a:lnTo>
                  <a:pt x="5694" y="3590"/>
                </a:lnTo>
                <a:lnTo>
                  <a:pt x="5686" y="3598"/>
                </a:lnTo>
                <a:lnTo>
                  <a:pt x="5680" y="3602"/>
                </a:lnTo>
                <a:lnTo>
                  <a:pt x="5668" y="3606"/>
                </a:lnTo>
                <a:lnTo>
                  <a:pt x="5662" y="3612"/>
                </a:lnTo>
                <a:lnTo>
                  <a:pt x="5654" y="3622"/>
                </a:lnTo>
                <a:lnTo>
                  <a:pt x="5644" y="3632"/>
                </a:lnTo>
                <a:lnTo>
                  <a:pt x="5634" y="3640"/>
                </a:lnTo>
                <a:lnTo>
                  <a:pt x="5622" y="3642"/>
                </a:lnTo>
                <a:lnTo>
                  <a:pt x="5610" y="3646"/>
                </a:lnTo>
                <a:lnTo>
                  <a:pt x="5600" y="3648"/>
                </a:lnTo>
                <a:lnTo>
                  <a:pt x="5592" y="3650"/>
                </a:lnTo>
                <a:lnTo>
                  <a:pt x="5584" y="3656"/>
                </a:lnTo>
                <a:lnTo>
                  <a:pt x="5580" y="3666"/>
                </a:lnTo>
                <a:lnTo>
                  <a:pt x="5570" y="3694"/>
                </a:lnTo>
                <a:lnTo>
                  <a:pt x="5560" y="3712"/>
                </a:lnTo>
                <a:lnTo>
                  <a:pt x="5552" y="3722"/>
                </a:lnTo>
                <a:lnTo>
                  <a:pt x="5544" y="3726"/>
                </a:lnTo>
                <a:lnTo>
                  <a:pt x="5538" y="3730"/>
                </a:lnTo>
                <a:lnTo>
                  <a:pt x="5534" y="3732"/>
                </a:lnTo>
                <a:lnTo>
                  <a:pt x="5528" y="3738"/>
                </a:lnTo>
                <a:lnTo>
                  <a:pt x="5524" y="3752"/>
                </a:lnTo>
                <a:lnTo>
                  <a:pt x="5520" y="3766"/>
                </a:lnTo>
                <a:lnTo>
                  <a:pt x="5518" y="3770"/>
                </a:lnTo>
                <a:lnTo>
                  <a:pt x="5516" y="3776"/>
                </a:lnTo>
                <a:lnTo>
                  <a:pt x="5512" y="3794"/>
                </a:lnTo>
                <a:lnTo>
                  <a:pt x="5508" y="3816"/>
                </a:lnTo>
                <a:lnTo>
                  <a:pt x="5506" y="3822"/>
                </a:lnTo>
                <a:lnTo>
                  <a:pt x="5502" y="3826"/>
                </a:lnTo>
                <a:lnTo>
                  <a:pt x="5494" y="3834"/>
                </a:lnTo>
                <a:lnTo>
                  <a:pt x="5482" y="3848"/>
                </a:lnTo>
                <a:lnTo>
                  <a:pt x="5468" y="3862"/>
                </a:lnTo>
                <a:lnTo>
                  <a:pt x="5462" y="3868"/>
                </a:lnTo>
                <a:lnTo>
                  <a:pt x="5462" y="3870"/>
                </a:lnTo>
                <a:lnTo>
                  <a:pt x="5464" y="3870"/>
                </a:lnTo>
                <a:lnTo>
                  <a:pt x="5470" y="3870"/>
                </a:lnTo>
                <a:lnTo>
                  <a:pt x="5470" y="3872"/>
                </a:lnTo>
                <a:lnTo>
                  <a:pt x="5466" y="3880"/>
                </a:lnTo>
                <a:lnTo>
                  <a:pt x="5458" y="3896"/>
                </a:lnTo>
                <a:lnTo>
                  <a:pt x="5456" y="3906"/>
                </a:lnTo>
                <a:lnTo>
                  <a:pt x="5454" y="3918"/>
                </a:lnTo>
                <a:lnTo>
                  <a:pt x="5452" y="3928"/>
                </a:lnTo>
                <a:lnTo>
                  <a:pt x="5450" y="3934"/>
                </a:lnTo>
                <a:lnTo>
                  <a:pt x="5446" y="3938"/>
                </a:lnTo>
                <a:lnTo>
                  <a:pt x="5442" y="3940"/>
                </a:lnTo>
                <a:lnTo>
                  <a:pt x="5436" y="3944"/>
                </a:lnTo>
                <a:lnTo>
                  <a:pt x="5432" y="3948"/>
                </a:lnTo>
                <a:lnTo>
                  <a:pt x="5428" y="3956"/>
                </a:lnTo>
                <a:lnTo>
                  <a:pt x="5424" y="3966"/>
                </a:lnTo>
                <a:lnTo>
                  <a:pt x="5420" y="3990"/>
                </a:lnTo>
                <a:lnTo>
                  <a:pt x="5420" y="4006"/>
                </a:lnTo>
                <a:lnTo>
                  <a:pt x="5420" y="4014"/>
                </a:lnTo>
                <a:lnTo>
                  <a:pt x="5422" y="4016"/>
                </a:lnTo>
                <a:lnTo>
                  <a:pt x="5424" y="4016"/>
                </a:lnTo>
                <a:lnTo>
                  <a:pt x="5424" y="4014"/>
                </a:lnTo>
                <a:lnTo>
                  <a:pt x="5426" y="4012"/>
                </a:lnTo>
                <a:lnTo>
                  <a:pt x="5426" y="4006"/>
                </a:lnTo>
                <a:lnTo>
                  <a:pt x="5428" y="4002"/>
                </a:lnTo>
                <a:lnTo>
                  <a:pt x="5430" y="4000"/>
                </a:lnTo>
                <a:lnTo>
                  <a:pt x="5432" y="4000"/>
                </a:lnTo>
                <a:lnTo>
                  <a:pt x="5434" y="4002"/>
                </a:lnTo>
                <a:lnTo>
                  <a:pt x="5434" y="4006"/>
                </a:lnTo>
                <a:lnTo>
                  <a:pt x="5436" y="4014"/>
                </a:lnTo>
                <a:lnTo>
                  <a:pt x="5438" y="4022"/>
                </a:lnTo>
                <a:lnTo>
                  <a:pt x="5440" y="4024"/>
                </a:lnTo>
                <a:lnTo>
                  <a:pt x="5442" y="4024"/>
                </a:lnTo>
                <a:lnTo>
                  <a:pt x="5446" y="4022"/>
                </a:lnTo>
                <a:lnTo>
                  <a:pt x="5448" y="4024"/>
                </a:lnTo>
                <a:lnTo>
                  <a:pt x="5452" y="4032"/>
                </a:lnTo>
                <a:lnTo>
                  <a:pt x="5454" y="4044"/>
                </a:lnTo>
                <a:lnTo>
                  <a:pt x="5454" y="4058"/>
                </a:lnTo>
                <a:lnTo>
                  <a:pt x="5454" y="4066"/>
                </a:lnTo>
                <a:lnTo>
                  <a:pt x="5452" y="4072"/>
                </a:lnTo>
                <a:lnTo>
                  <a:pt x="5446" y="4080"/>
                </a:lnTo>
                <a:lnTo>
                  <a:pt x="5442" y="4086"/>
                </a:lnTo>
                <a:lnTo>
                  <a:pt x="5444" y="4088"/>
                </a:lnTo>
                <a:lnTo>
                  <a:pt x="5446" y="4090"/>
                </a:lnTo>
                <a:lnTo>
                  <a:pt x="5450" y="4096"/>
                </a:lnTo>
                <a:lnTo>
                  <a:pt x="5456" y="4104"/>
                </a:lnTo>
                <a:lnTo>
                  <a:pt x="5458" y="4114"/>
                </a:lnTo>
                <a:lnTo>
                  <a:pt x="5462" y="4128"/>
                </a:lnTo>
                <a:lnTo>
                  <a:pt x="5464" y="4142"/>
                </a:lnTo>
                <a:lnTo>
                  <a:pt x="5464" y="4156"/>
                </a:lnTo>
                <a:lnTo>
                  <a:pt x="5462" y="4172"/>
                </a:lnTo>
                <a:lnTo>
                  <a:pt x="5460" y="4186"/>
                </a:lnTo>
                <a:lnTo>
                  <a:pt x="5448" y="4222"/>
                </a:lnTo>
                <a:lnTo>
                  <a:pt x="5446" y="4232"/>
                </a:lnTo>
                <a:lnTo>
                  <a:pt x="5444" y="4242"/>
                </a:lnTo>
                <a:lnTo>
                  <a:pt x="5444" y="4258"/>
                </a:lnTo>
                <a:lnTo>
                  <a:pt x="5438" y="4278"/>
                </a:lnTo>
                <a:lnTo>
                  <a:pt x="5434" y="4288"/>
                </a:lnTo>
                <a:lnTo>
                  <a:pt x="5428" y="4298"/>
                </a:lnTo>
                <a:lnTo>
                  <a:pt x="5420" y="4304"/>
                </a:lnTo>
                <a:lnTo>
                  <a:pt x="5412" y="4310"/>
                </a:lnTo>
                <a:lnTo>
                  <a:pt x="5406" y="4314"/>
                </a:lnTo>
                <a:lnTo>
                  <a:pt x="5404" y="4318"/>
                </a:lnTo>
                <a:lnTo>
                  <a:pt x="5408" y="4320"/>
                </a:lnTo>
                <a:lnTo>
                  <a:pt x="5414" y="4318"/>
                </a:lnTo>
                <a:lnTo>
                  <a:pt x="5418" y="4320"/>
                </a:lnTo>
                <a:lnTo>
                  <a:pt x="5422" y="4324"/>
                </a:lnTo>
                <a:lnTo>
                  <a:pt x="5428" y="4338"/>
                </a:lnTo>
                <a:lnTo>
                  <a:pt x="5434" y="4358"/>
                </a:lnTo>
                <a:lnTo>
                  <a:pt x="5438" y="4366"/>
                </a:lnTo>
                <a:lnTo>
                  <a:pt x="5442" y="4374"/>
                </a:lnTo>
                <a:lnTo>
                  <a:pt x="5444" y="4378"/>
                </a:lnTo>
                <a:lnTo>
                  <a:pt x="5448" y="4380"/>
                </a:lnTo>
                <a:lnTo>
                  <a:pt x="5452" y="4382"/>
                </a:lnTo>
                <a:lnTo>
                  <a:pt x="5456" y="4382"/>
                </a:lnTo>
                <a:lnTo>
                  <a:pt x="5468" y="4380"/>
                </a:lnTo>
                <a:lnTo>
                  <a:pt x="5484" y="4378"/>
                </a:lnTo>
                <a:lnTo>
                  <a:pt x="5466" y="4382"/>
                </a:lnTo>
                <a:lnTo>
                  <a:pt x="5454" y="4386"/>
                </a:lnTo>
                <a:lnTo>
                  <a:pt x="5446" y="4388"/>
                </a:lnTo>
                <a:lnTo>
                  <a:pt x="5442" y="4386"/>
                </a:lnTo>
                <a:lnTo>
                  <a:pt x="5440" y="4384"/>
                </a:lnTo>
                <a:lnTo>
                  <a:pt x="5438" y="4380"/>
                </a:lnTo>
                <a:lnTo>
                  <a:pt x="5436" y="4380"/>
                </a:lnTo>
                <a:lnTo>
                  <a:pt x="5432" y="4382"/>
                </a:lnTo>
                <a:lnTo>
                  <a:pt x="5430" y="4390"/>
                </a:lnTo>
                <a:lnTo>
                  <a:pt x="5432" y="4398"/>
                </a:lnTo>
                <a:lnTo>
                  <a:pt x="5434" y="4408"/>
                </a:lnTo>
                <a:lnTo>
                  <a:pt x="5434" y="4416"/>
                </a:lnTo>
                <a:lnTo>
                  <a:pt x="5436" y="4420"/>
                </a:lnTo>
                <a:lnTo>
                  <a:pt x="5440" y="4418"/>
                </a:lnTo>
                <a:lnTo>
                  <a:pt x="5444" y="4416"/>
                </a:lnTo>
                <a:lnTo>
                  <a:pt x="5448" y="4418"/>
                </a:lnTo>
                <a:lnTo>
                  <a:pt x="5452" y="4420"/>
                </a:lnTo>
                <a:lnTo>
                  <a:pt x="5458" y="4420"/>
                </a:lnTo>
                <a:lnTo>
                  <a:pt x="5464" y="4418"/>
                </a:lnTo>
                <a:lnTo>
                  <a:pt x="5468" y="4420"/>
                </a:lnTo>
                <a:lnTo>
                  <a:pt x="5474" y="4422"/>
                </a:lnTo>
                <a:lnTo>
                  <a:pt x="5480" y="4424"/>
                </a:lnTo>
                <a:lnTo>
                  <a:pt x="5468" y="4426"/>
                </a:lnTo>
                <a:lnTo>
                  <a:pt x="5460" y="4426"/>
                </a:lnTo>
                <a:lnTo>
                  <a:pt x="5448" y="4424"/>
                </a:lnTo>
                <a:lnTo>
                  <a:pt x="5442" y="4422"/>
                </a:lnTo>
                <a:lnTo>
                  <a:pt x="5440" y="4422"/>
                </a:lnTo>
                <a:lnTo>
                  <a:pt x="5436" y="4426"/>
                </a:lnTo>
                <a:lnTo>
                  <a:pt x="5434" y="4430"/>
                </a:lnTo>
                <a:lnTo>
                  <a:pt x="5434" y="4432"/>
                </a:lnTo>
                <a:lnTo>
                  <a:pt x="5438" y="4434"/>
                </a:lnTo>
                <a:lnTo>
                  <a:pt x="5442" y="4438"/>
                </a:lnTo>
                <a:lnTo>
                  <a:pt x="5444" y="4440"/>
                </a:lnTo>
                <a:lnTo>
                  <a:pt x="5446" y="4440"/>
                </a:lnTo>
                <a:lnTo>
                  <a:pt x="5452" y="4440"/>
                </a:lnTo>
                <a:lnTo>
                  <a:pt x="5456" y="4440"/>
                </a:lnTo>
                <a:lnTo>
                  <a:pt x="5454" y="4444"/>
                </a:lnTo>
                <a:lnTo>
                  <a:pt x="5452" y="4452"/>
                </a:lnTo>
                <a:lnTo>
                  <a:pt x="5452" y="4454"/>
                </a:lnTo>
                <a:lnTo>
                  <a:pt x="5454" y="4456"/>
                </a:lnTo>
                <a:lnTo>
                  <a:pt x="5458" y="4456"/>
                </a:lnTo>
                <a:lnTo>
                  <a:pt x="5464" y="4454"/>
                </a:lnTo>
                <a:lnTo>
                  <a:pt x="5468" y="4454"/>
                </a:lnTo>
                <a:lnTo>
                  <a:pt x="5470" y="4456"/>
                </a:lnTo>
                <a:lnTo>
                  <a:pt x="5468" y="4462"/>
                </a:lnTo>
                <a:lnTo>
                  <a:pt x="5468" y="4468"/>
                </a:lnTo>
                <a:lnTo>
                  <a:pt x="5470" y="4468"/>
                </a:lnTo>
                <a:lnTo>
                  <a:pt x="5474" y="4464"/>
                </a:lnTo>
                <a:lnTo>
                  <a:pt x="5484" y="4458"/>
                </a:lnTo>
                <a:lnTo>
                  <a:pt x="5490" y="4456"/>
                </a:lnTo>
                <a:lnTo>
                  <a:pt x="5492" y="4456"/>
                </a:lnTo>
                <a:lnTo>
                  <a:pt x="5488" y="4460"/>
                </a:lnTo>
                <a:lnTo>
                  <a:pt x="5484" y="4462"/>
                </a:lnTo>
                <a:lnTo>
                  <a:pt x="5484" y="4464"/>
                </a:lnTo>
                <a:lnTo>
                  <a:pt x="5484" y="4468"/>
                </a:lnTo>
                <a:lnTo>
                  <a:pt x="5488" y="4472"/>
                </a:lnTo>
                <a:lnTo>
                  <a:pt x="5488" y="4476"/>
                </a:lnTo>
                <a:lnTo>
                  <a:pt x="5486" y="4478"/>
                </a:lnTo>
                <a:lnTo>
                  <a:pt x="5486" y="4482"/>
                </a:lnTo>
                <a:lnTo>
                  <a:pt x="5486" y="4484"/>
                </a:lnTo>
                <a:lnTo>
                  <a:pt x="5488" y="4484"/>
                </a:lnTo>
                <a:lnTo>
                  <a:pt x="5490" y="4488"/>
                </a:lnTo>
                <a:lnTo>
                  <a:pt x="5490" y="4492"/>
                </a:lnTo>
                <a:lnTo>
                  <a:pt x="5492" y="4492"/>
                </a:lnTo>
                <a:lnTo>
                  <a:pt x="5494" y="4492"/>
                </a:lnTo>
                <a:lnTo>
                  <a:pt x="5496" y="4496"/>
                </a:lnTo>
                <a:lnTo>
                  <a:pt x="5496" y="4500"/>
                </a:lnTo>
                <a:lnTo>
                  <a:pt x="5498" y="4500"/>
                </a:lnTo>
                <a:lnTo>
                  <a:pt x="5504" y="4492"/>
                </a:lnTo>
                <a:lnTo>
                  <a:pt x="5502" y="4500"/>
                </a:lnTo>
                <a:lnTo>
                  <a:pt x="5504" y="4504"/>
                </a:lnTo>
                <a:lnTo>
                  <a:pt x="5502" y="4508"/>
                </a:lnTo>
                <a:lnTo>
                  <a:pt x="5504" y="4510"/>
                </a:lnTo>
                <a:lnTo>
                  <a:pt x="5506" y="4512"/>
                </a:lnTo>
                <a:lnTo>
                  <a:pt x="5508" y="4510"/>
                </a:lnTo>
                <a:lnTo>
                  <a:pt x="5508" y="4506"/>
                </a:lnTo>
                <a:lnTo>
                  <a:pt x="5512" y="4502"/>
                </a:lnTo>
                <a:lnTo>
                  <a:pt x="5514" y="4500"/>
                </a:lnTo>
                <a:lnTo>
                  <a:pt x="5518" y="4498"/>
                </a:lnTo>
                <a:lnTo>
                  <a:pt x="5520" y="4500"/>
                </a:lnTo>
                <a:lnTo>
                  <a:pt x="5518" y="4502"/>
                </a:lnTo>
                <a:lnTo>
                  <a:pt x="5514" y="4506"/>
                </a:lnTo>
                <a:lnTo>
                  <a:pt x="5514" y="4508"/>
                </a:lnTo>
                <a:lnTo>
                  <a:pt x="5516" y="4512"/>
                </a:lnTo>
                <a:lnTo>
                  <a:pt x="5516" y="4514"/>
                </a:lnTo>
                <a:lnTo>
                  <a:pt x="5518" y="4516"/>
                </a:lnTo>
                <a:lnTo>
                  <a:pt x="5522" y="4512"/>
                </a:lnTo>
                <a:lnTo>
                  <a:pt x="5524" y="4510"/>
                </a:lnTo>
                <a:lnTo>
                  <a:pt x="5522" y="4518"/>
                </a:lnTo>
                <a:lnTo>
                  <a:pt x="5522" y="4528"/>
                </a:lnTo>
                <a:lnTo>
                  <a:pt x="5524" y="4528"/>
                </a:lnTo>
                <a:lnTo>
                  <a:pt x="5524" y="4534"/>
                </a:lnTo>
                <a:lnTo>
                  <a:pt x="5528" y="4538"/>
                </a:lnTo>
                <a:lnTo>
                  <a:pt x="5532" y="4542"/>
                </a:lnTo>
                <a:lnTo>
                  <a:pt x="5538" y="4544"/>
                </a:lnTo>
                <a:lnTo>
                  <a:pt x="5544" y="4548"/>
                </a:lnTo>
                <a:lnTo>
                  <a:pt x="5550" y="4554"/>
                </a:lnTo>
                <a:lnTo>
                  <a:pt x="5558" y="4556"/>
                </a:lnTo>
                <a:lnTo>
                  <a:pt x="5562" y="4560"/>
                </a:lnTo>
                <a:lnTo>
                  <a:pt x="5564" y="4562"/>
                </a:lnTo>
                <a:lnTo>
                  <a:pt x="5562" y="4564"/>
                </a:lnTo>
                <a:lnTo>
                  <a:pt x="5560" y="4568"/>
                </a:lnTo>
                <a:lnTo>
                  <a:pt x="5560" y="4572"/>
                </a:lnTo>
                <a:lnTo>
                  <a:pt x="5560" y="4576"/>
                </a:lnTo>
                <a:lnTo>
                  <a:pt x="5566" y="4578"/>
                </a:lnTo>
                <a:lnTo>
                  <a:pt x="5570" y="4582"/>
                </a:lnTo>
                <a:lnTo>
                  <a:pt x="5570" y="4584"/>
                </a:lnTo>
                <a:lnTo>
                  <a:pt x="5572" y="4586"/>
                </a:lnTo>
                <a:lnTo>
                  <a:pt x="5574" y="4588"/>
                </a:lnTo>
                <a:lnTo>
                  <a:pt x="5576" y="4592"/>
                </a:lnTo>
                <a:lnTo>
                  <a:pt x="5574" y="4594"/>
                </a:lnTo>
                <a:lnTo>
                  <a:pt x="5574" y="4596"/>
                </a:lnTo>
                <a:lnTo>
                  <a:pt x="5580" y="4604"/>
                </a:lnTo>
                <a:lnTo>
                  <a:pt x="5580" y="4606"/>
                </a:lnTo>
                <a:lnTo>
                  <a:pt x="5576" y="4608"/>
                </a:lnTo>
                <a:lnTo>
                  <a:pt x="5576" y="4610"/>
                </a:lnTo>
                <a:lnTo>
                  <a:pt x="5576" y="4612"/>
                </a:lnTo>
                <a:lnTo>
                  <a:pt x="5578" y="4618"/>
                </a:lnTo>
                <a:lnTo>
                  <a:pt x="5580" y="4618"/>
                </a:lnTo>
                <a:lnTo>
                  <a:pt x="5584" y="4616"/>
                </a:lnTo>
                <a:lnTo>
                  <a:pt x="5590" y="4620"/>
                </a:lnTo>
                <a:lnTo>
                  <a:pt x="5586" y="4624"/>
                </a:lnTo>
                <a:lnTo>
                  <a:pt x="5584" y="4624"/>
                </a:lnTo>
                <a:lnTo>
                  <a:pt x="5578" y="4624"/>
                </a:lnTo>
                <a:lnTo>
                  <a:pt x="5574" y="4624"/>
                </a:lnTo>
                <a:lnTo>
                  <a:pt x="5574" y="4628"/>
                </a:lnTo>
                <a:lnTo>
                  <a:pt x="5580" y="4636"/>
                </a:lnTo>
                <a:lnTo>
                  <a:pt x="5584" y="4638"/>
                </a:lnTo>
                <a:lnTo>
                  <a:pt x="5586" y="4638"/>
                </a:lnTo>
                <a:lnTo>
                  <a:pt x="5590" y="4642"/>
                </a:lnTo>
                <a:lnTo>
                  <a:pt x="5590" y="4648"/>
                </a:lnTo>
                <a:lnTo>
                  <a:pt x="5588" y="4650"/>
                </a:lnTo>
                <a:lnTo>
                  <a:pt x="5586" y="4650"/>
                </a:lnTo>
                <a:lnTo>
                  <a:pt x="5588" y="4654"/>
                </a:lnTo>
                <a:lnTo>
                  <a:pt x="5590" y="4656"/>
                </a:lnTo>
                <a:lnTo>
                  <a:pt x="5596" y="4658"/>
                </a:lnTo>
                <a:lnTo>
                  <a:pt x="5602" y="4660"/>
                </a:lnTo>
                <a:lnTo>
                  <a:pt x="5606" y="4666"/>
                </a:lnTo>
                <a:lnTo>
                  <a:pt x="5608" y="4668"/>
                </a:lnTo>
                <a:lnTo>
                  <a:pt x="5608" y="4670"/>
                </a:lnTo>
                <a:lnTo>
                  <a:pt x="5606" y="4672"/>
                </a:lnTo>
                <a:lnTo>
                  <a:pt x="5606" y="4674"/>
                </a:lnTo>
                <a:lnTo>
                  <a:pt x="5606" y="4676"/>
                </a:lnTo>
                <a:lnTo>
                  <a:pt x="5612" y="4680"/>
                </a:lnTo>
                <a:lnTo>
                  <a:pt x="5632" y="4688"/>
                </a:lnTo>
                <a:lnTo>
                  <a:pt x="5640" y="4694"/>
                </a:lnTo>
                <a:lnTo>
                  <a:pt x="5646" y="4700"/>
                </a:lnTo>
                <a:lnTo>
                  <a:pt x="5650" y="4706"/>
                </a:lnTo>
                <a:lnTo>
                  <a:pt x="5656" y="4710"/>
                </a:lnTo>
                <a:lnTo>
                  <a:pt x="5664" y="4716"/>
                </a:lnTo>
                <a:lnTo>
                  <a:pt x="5672" y="4722"/>
                </a:lnTo>
                <a:lnTo>
                  <a:pt x="5676" y="4724"/>
                </a:lnTo>
                <a:lnTo>
                  <a:pt x="5676" y="4728"/>
                </a:lnTo>
                <a:lnTo>
                  <a:pt x="5678" y="4732"/>
                </a:lnTo>
                <a:lnTo>
                  <a:pt x="5680" y="4734"/>
                </a:lnTo>
                <a:lnTo>
                  <a:pt x="5686" y="4738"/>
                </a:lnTo>
                <a:lnTo>
                  <a:pt x="5698" y="4744"/>
                </a:lnTo>
                <a:lnTo>
                  <a:pt x="5706" y="4752"/>
                </a:lnTo>
                <a:lnTo>
                  <a:pt x="5714" y="4762"/>
                </a:lnTo>
                <a:lnTo>
                  <a:pt x="5732" y="4782"/>
                </a:lnTo>
                <a:lnTo>
                  <a:pt x="5752" y="4798"/>
                </a:lnTo>
                <a:lnTo>
                  <a:pt x="5768" y="4810"/>
                </a:lnTo>
                <a:lnTo>
                  <a:pt x="5784" y="4816"/>
                </a:lnTo>
                <a:lnTo>
                  <a:pt x="5794" y="4820"/>
                </a:lnTo>
                <a:lnTo>
                  <a:pt x="5796" y="4824"/>
                </a:lnTo>
                <a:lnTo>
                  <a:pt x="5800" y="4826"/>
                </a:lnTo>
                <a:lnTo>
                  <a:pt x="5808" y="4826"/>
                </a:lnTo>
                <a:lnTo>
                  <a:pt x="5812" y="4824"/>
                </a:lnTo>
                <a:lnTo>
                  <a:pt x="5816" y="4822"/>
                </a:lnTo>
                <a:lnTo>
                  <a:pt x="5826" y="4814"/>
                </a:lnTo>
                <a:lnTo>
                  <a:pt x="5840" y="4804"/>
                </a:lnTo>
                <a:lnTo>
                  <a:pt x="5852" y="4798"/>
                </a:lnTo>
                <a:lnTo>
                  <a:pt x="5866" y="4794"/>
                </a:lnTo>
                <a:lnTo>
                  <a:pt x="5892" y="4788"/>
                </a:lnTo>
                <a:lnTo>
                  <a:pt x="5908" y="4788"/>
                </a:lnTo>
                <a:lnTo>
                  <a:pt x="5920" y="4788"/>
                </a:lnTo>
                <a:lnTo>
                  <a:pt x="5934" y="4786"/>
                </a:lnTo>
                <a:lnTo>
                  <a:pt x="5944" y="4782"/>
                </a:lnTo>
                <a:lnTo>
                  <a:pt x="5958" y="4786"/>
                </a:lnTo>
                <a:lnTo>
                  <a:pt x="5972" y="4786"/>
                </a:lnTo>
                <a:lnTo>
                  <a:pt x="5976" y="4786"/>
                </a:lnTo>
                <a:lnTo>
                  <a:pt x="5980" y="4784"/>
                </a:lnTo>
                <a:lnTo>
                  <a:pt x="5984" y="4784"/>
                </a:lnTo>
                <a:lnTo>
                  <a:pt x="5994" y="4786"/>
                </a:lnTo>
                <a:lnTo>
                  <a:pt x="5996" y="4788"/>
                </a:lnTo>
                <a:lnTo>
                  <a:pt x="5994" y="4788"/>
                </a:lnTo>
                <a:lnTo>
                  <a:pt x="5986" y="4790"/>
                </a:lnTo>
                <a:lnTo>
                  <a:pt x="5982" y="4790"/>
                </a:lnTo>
                <a:lnTo>
                  <a:pt x="5980" y="4790"/>
                </a:lnTo>
                <a:lnTo>
                  <a:pt x="5982" y="4792"/>
                </a:lnTo>
                <a:lnTo>
                  <a:pt x="6000" y="4796"/>
                </a:lnTo>
                <a:lnTo>
                  <a:pt x="6010" y="4800"/>
                </a:lnTo>
                <a:lnTo>
                  <a:pt x="6022" y="4804"/>
                </a:lnTo>
                <a:lnTo>
                  <a:pt x="6026" y="4806"/>
                </a:lnTo>
                <a:lnTo>
                  <a:pt x="6030" y="4806"/>
                </a:lnTo>
                <a:lnTo>
                  <a:pt x="6040" y="4800"/>
                </a:lnTo>
                <a:lnTo>
                  <a:pt x="6052" y="4790"/>
                </a:lnTo>
                <a:lnTo>
                  <a:pt x="6060" y="4786"/>
                </a:lnTo>
                <a:lnTo>
                  <a:pt x="6068" y="4784"/>
                </a:lnTo>
                <a:lnTo>
                  <a:pt x="6078" y="4782"/>
                </a:lnTo>
                <a:lnTo>
                  <a:pt x="6084" y="4778"/>
                </a:lnTo>
                <a:lnTo>
                  <a:pt x="6096" y="4770"/>
                </a:lnTo>
                <a:lnTo>
                  <a:pt x="6102" y="4766"/>
                </a:lnTo>
                <a:lnTo>
                  <a:pt x="6110" y="4762"/>
                </a:lnTo>
                <a:lnTo>
                  <a:pt x="6120" y="4758"/>
                </a:lnTo>
                <a:lnTo>
                  <a:pt x="6134" y="4756"/>
                </a:lnTo>
                <a:lnTo>
                  <a:pt x="6146" y="4754"/>
                </a:lnTo>
                <a:lnTo>
                  <a:pt x="6150" y="4752"/>
                </a:lnTo>
                <a:lnTo>
                  <a:pt x="6152" y="4750"/>
                </a:lnTo>
                <a:lnTo>
                  <a:pt x="6152" y="4746"/>
                </a:lnTo>
                <a:lnTo>
                  <a:pt x="6158" y="4740"/>
                </a:lnTo>
                <a:lnTo>
                  <a:pt x="6164" y="4736"/>
                </a:lnTo>
                <a:lnTo>
                  <a:pt x="6178" y="4732"/>
                </a:lnTo>
                <a:lnTo>
                  <a:pt x="6202" y="4730"/>
                </a:lnTo>
                <a:lnTo>
                  <a:pt x="6218" y="4728"/>
                </a:lnTo>
                <a:lnTo>
                  <a:pt x="6236" y="4726"/>
                </a:lnTo>
                <a:lnTo>
                  <a:pt x="6242" y="4726"/>
                </a:lnTo>
                <a:lnTo>
                  <a:pt x="6246" y="4722"/>
                </a:lnTo>
                <a:lnTo>
                  <a:pt x="6248" y="4720"/>
                </a:lnTo>
                <a:lnTo>
                  <a:pt x="6250" y="4722"/>
                </a:lnTo>
                <a:lnTo>
                  <a:pt x="6254" y="4724"/>
                </a:lnTo>
                <a:lnTo>
                  <a:pt x="6264" y="4726"/>
                </a:lnTo>
                <a:lnTo>
                  <a:pt x="6278" y="4726"/>
                </a:lnTo>
                <a:lnTo>
                  <a:pt x="6290" y="4730"/>
                </a:lnTo>
                <a:lnTo>
                  <a:pt x="6294" y="4734"/>
                </a:lnTo>
                <a:lnTo>
                  <a:pt x="6300" y="4738"/>
                </a:lnTo>
                <a:lnTo>
                  <a:pt x="6314" y="4756"/>
                </a:lnTo>
                <a:lnTo>
                  <a:pt x="6320" y="4772"/>
                </a:lnTo>
                <a:lnTo>
                  <a:pt x="6328" y="4796"/>
                </a:lnTo>
                <a:lnTo>
                  <a:pt x="6334" y="4808"/>
                </a:lnTo>
                <a:lnTo>
                  <a:pt x="6340" y="4818"/>
                </a:lnTo>
                <a:lnTo>
                  <a:pt x="6348" y="4826"/>
                </a:lnTo>
                <a:lnTo>
                  <a:pt x="6352" y="4826"/>
                </a:lnTo>
                <a:lnTo>
                  <a:pt x="6358" y="4828"/>
                </a:lnTo>
                <a:lnTo>
                  <a:pt x="6374" y="4828"/>
                </a:lnTo>
                <a:lnTo>
                  <a:pt x="6380" y="4828"/>
                </a:lnTo>
                <a:lnTo>
                  <a:pt x="6388" y="4826"/>
                </a:lnTo>
                <a:lnTo>
                  <a:pt x="6394" y="4822"/>
                </a:lnTo>
                <a:lnTo>
                  <a:pt x="6396" y="4820"/>
                </a:lnTo>
                <a:lnTo>
                  <a:pt x="6398" y="4816"/>
                </a:lnTo>
                <a:lnTo>
                  <a:pt x="6398" y="4814"/>
                </a:lnTo>
                <a:lnTo>
                  <a:pt x="6396" y="4810"/>
                </a:lnTo>
                <a:lnTo>
                  <a:pt x="6402" y="4814"/>
                </a:lnTo>
                <a:lnTo>
                  <a:pt x="6406" y="4816"/>
                </a:lnTo>
                <a:lnTo>
                  <a:pt x="6414" y="4818"/>
                </a:lnTo>
                <a:lnTo>
                  <a:pt x="6422" y="4818"/>
                </a:lnTo>
                <a:lnTo>
                  <a:pt x="6432" y="4818"/>
                </a:lnTo>
                <a:lnTo>
                  <a:pt x="6440" y="4816"/>
                </a:lnTo>
                <a:lnTo>
                  <a:pt x="6444" y="4812"/>
                </a:lnTo>
                <a:lnTo>
                  <a:pt x="6446" y="4808"/>
                </a:lnTo>
                <a:lnTo>
                  <a:pt x="6446" y="4806"/>
                </a:lnTo>
                <a:lnTo>
                  <a:pt x="6440" y="4796"/>
                </a:lnTo>
                <a:lnTo>
                  <a:pt x="6452" y="4806"/>
                </a:lnTo>
                <a:lnTo>
                  <a:pt x="6452" y="4814"/>
                </a:lnTo>
                <a:lnTo>
                  <a:pt x="6454" y="4818"/>
                </a:lnTo>
                <a:lnTo>
                  <a:pt x="6458" y="4818"/>
                </a:lnTo>
                <a:lnTo>
                  <a:pt x="6460" y="4818"/>
                </a:lnTo>
                <a:lnTo>
                  <a:pt x="6464" y="4816"/>
                </a:lnTo>
                <a:lnTo>
                  <a:pt x="6466" y="4816"/>
                </a:lnTo>
                <a:lnTo>
                  <a:pt x="6468" y="4822"/>
                </a:lnTo>
                <a:lnTo>
                  <a:pt x="6470" y="4836"/>
                </a:lnTo>
                <a:lnTo>
                  <a:pt x="6474" y="4840"/>
                </a:lnTo>
                <a:lnTo>
                  <a:pt x="6482" y="4844"/>
                </a:lnTo>
                <a:lnTo>
                  <a:pt x="6486" y="4846"/>
                </a:lnTo>
                <a:lnTo>
                  <a:pt x="6488" y="4844"/>
                </a:lnTo>
                <a:lnTo>
                  <a:pt x="6492" y="4842"/>
                </a:lnTo>
                <a:lnTo>
                  <a:pt x="6494" y="4838"/>
                </a:lnTo>
                <a:lnTo>
                  <a:pt x="6498" y="4840"/>
                </a:lnTo>
                <a:lnTo>
                  <a:pt x="6500" y="4844"/>
                </a:lnTo>
                <a:lnTo>
                  <a:pt x="6500" y="4846"/>
                </a:lnTo>
                <a:lnTo>
                  <a:pt x="6498" y="4850"/>
                </a:lnTo>
                <a:lnTo>
                  <a:pt x="6494" y="4852"/>
                </a:lnTo>
                <a:lnTo>
                  <a:pt x="6494" y="4856"/>
                </a:lnTo>
                <a:lnTo>
                  <a:pt x="6496" y="4858"/>
                </a:lnTo>
                <a:lnTo>
                  <a:pt x="6500" y="4862"/>
                </a:lnTo>
                <a:lnTo>
                  <a:pt x="6500" y="4864"/>
                </a:lnTo>
                <a:lnTo>
                  <a:pt x="6500" y="4866"/>
                </a:lnTo>
                <a:lnTo>
                  <a:pt x="6504" y="4874"/>
                </a:lnTo>
                <a:lnTo>
                  <a:pt x="6506" y="4880"/>
                </a:lnTo>
                <a:lnTo>
                  <a:pt x="6508" y="4886"/>
                </a:lnTo>
                <a:lnTo>
                  <a:pt x="6508" y="4898"/>
                </a:lnTo>
                <a:lnTo>
                  <a:pt x="6504" y="4910"/>
                </a:lnTo>
                <a:lnTo>
                  <a:pt x="6504" y="4924"/>
                </a:lnTo>
                <a:lnTo>
                  <a:pt x="6504" y="4936"/>
                </a:lnTo>
                <a:lnTo>
                  <a:pt x="6502" y="4946"/>
                </a:lnTo>
                <a:lnTo>
                  <a:pt x="6498" y="4954"/>
                </a:lnTo>
                <a:lnTo>
                  <a:pt x="6494" y="4960"/>
                </a:lnTo>
                <a:lnTo>
                  <a:pt x="6488" y="4970"/>
                </a:lnTo>
                <a:lnTo>
                  <a:pt x="6486" y="4974"/>
                </a:lnTo>
                <a:lnTo>
                  <a:pt x="6486" y="4978"/>
                </a:lnTo>
                <a:lnTo>
                  <a:pt x="6486" y="4982"/>
                </a:lnTo>
                <a:lnTo>
                  <a:pt x="6488" y="4984"/>
                </a:lnTo>
                <a:lnTo>
                  <a:pt x="6494" y="4984"/>
                </a:lnTo>
                <a:lnTo>
                  <a:pt x="6496" y="4984"/>
                </a:lnTo>
                <a:lnTo>
                  <a:pt x="6496" y="4988"/>
                </a:lnTo>
                <a:lnTo>
                  <a:pt x="6494" y="4994"/>
                </a:lnTo>
                <a:lnTo>
                  <a:pt x="6496" y="4998"/>
                </a:lnTo>
                <a:lnTo>
                  <a:pt x="6498" y="5002"/>
                </a:lnTo>
                <a:lnTo>
                  <a:pt x="6496" y="5006"/>
                </a:lnTo>
                <a:lnTo>
                  <a:pt x="6494" y="5006"/>
                </a:lnTo>
                <a:lnTo>
                  <a:pt x="6492" y="5004"/>
                </a:lnTo>
                <a:lnTo>
                  <a:pt x="6490" y="5004"/>
                </a:lnTo>
                <a:lnTo>
                  <a:pt x="6486" y="5006"/>
                </a:lnTo>
                <a:lnTo>
                  <a:pt x="6486" y="5010"/>
                </a:lnTo>
                <a:lnTo>
                  <a:pt x="6486" y="5014"/>
                </a:lnTo>
                <a:lnTo>
                  <a:pt x="6490" y="5018"/>
                </a:lnTo>
                <a:lnTo>
                  <a:pt x="6500" y="5024"/>
                </a:lnTo>
                <a:lnTo>
                  <a:pt x="6510" y="5026"/>
                </a:lnTo>
                <a:lnTo>
                  <a:pt x="6514" y="5028"/>
                </a:lnTo>
                <a:lnTo>
                  <a:pt x="6516" y="5030"/>
                </a:lnTo>
                <a:lnTo>
                  <a:pt x="6514" y="5032"/>
                </a:lnTo>
                <a:lnTo>
                  <a:pt x="6512" y="5034"/>
                </a:lnTo>
                <a:lnTo>
                  <a:pt x="6508" y="5034"/>
                </a:lnTo>
                <a:lnTo>
                  <a:pt x="6502" y="5034"/>
                </a:lnTo>
                <a:lnTo>
                  <a:pt x="6498" y="5034"/>
                </a:lnTo>
                <a:lnTo>
                  <a:pt x="6494" y="5030"/>
                </a:lnTo>
                <a:lnTo>
                  <a:pt x="6488" y="5022"/>
                </a:lnTo>
                <a:lnTo>
                  <a:pt x="6486" y="5022"/>
                </a:lnTo>
                <a:lnTo>
                  <a:pt x="6484" y="5022"/>
                </a:lnTo>
                <a:lnTo>
                  <a:pt x="6484" y="5026"/>
                </a:lnTo>
                <a:lnTo>
                  <a:pt x="6484" y="5038"/>
                </a:lnTo>
                <a:lnTo>
                  <a:pt x="6484" y="5052"/>
                </a:lnTo>
                <a:lnTo>
                  <a:pt x="6480" y="5066"/>
                </a:lnTo>
                <a:lnTo>
                  <a:pt x="6476" y="5070"/>
                </a:lnTo>
                <a:lnTo>
                  <a:pt x="6474" y="5072"/>
                </a:lnTo>
                <a:lnTo>
                  <a:pt x="6470" y="5072"/>
                </a:lnTo>
                <a:lnTo>
                  <a:pt x="6466" y="5070"/>
                </a:lnTo>
                <a:lnTo>
                  <a:pt x="6460" y="5066"/>
                </a:lnTo>
                <a:lnTo>
                  <a:pt x="6460" y="5068"/>
                </a:lnTo>
                <a:lnTo>
                  <a:pt x="6462" y="5076"/>
                </a:lnTo>
                <a:lnTo>
                  <a:pt x="6468" y="5092"/>
                </a:lnTo>
                <a:lnTo>
                  <a:pt x="6480" y="5120"/>
                </a:lnTo>
                <a:lnTo>
                  <a:pt x="6484" y="5130"/>
                </a:lnTo>
                <a:lnTo>
                  <a:pt x="6488" y="5136"/>
                </a:lnTo>
                <a:lnTo>
                  <a:pt x="6494" y="5144"/>
                </a:lnTo>
                <a:lnTo>
                  <a:pt x="6498" y="5152"/>
                </a:lnTo>
                <a:lnTo>
                  <a:pt x="6504" y="5162"/>
                </a:lnTo>
                <a:lnTo>
                  <a:pt x="6514" y="5174"/>
                </a:lnTo>
                <a:lnTo>
                  <a:pt x="6536" y="5198"/>
                </a:lnTo>
                <a:lnTo>
                  <a:pt x="6544" y="5208"/>
                </a:lnTo>
                <a:lnTo>
                  <a:pt x="6546" y="5214"/>
                </a:lnTo>
                <a:lnTo>
                  <a:pt x="6556" y="5224"/>
                </a:lnTo>
                <a:lnTo>
                  <a:pt x="6576" y="5248"/>
                </a:lnTo>
                <a:lnTo>
                  <a:pt x="6582" y="5256"/>
                </a:lnTo>
                <a:lnTo>
                  <a:pt x="6584" y="5264"/>
                </a:lnTo>
                <a:lnTo>
                  <a:pt x="6588" y="5274"/>
                </a:lnTo>
                <a:lnTo>
                  <a:pt x="6594" y="5282"/>
                </a:lnTo>
                <a:lnTo>
                  <a:pt x="6600" y="5292"/>
                </a:lnTo>
                <a:lnTo>
                  <a:pt x="6600" y="5296"/>
                </a:lnTo>
                <a:lnTo>
                  <a:pt x="6600" y="5302"/>
                </a:lnTo>
                <a:lnTo>
                  <a:pt x="6598" y="5310"/>
                </a:lnTo>
                <a:lnTo>
                  <a:pt x="6598" y="5314"/>
                </a:lnTo>
                <a:lnTo>
                  <a:pt x="6600" y="5314"/>
                </a:lnTo>
                <a:lnTo>
                  <a:pt x="6602" y="5318"/>
                </a:lnTo>
                <a:lnTo>
                  <a:pt x="6606" y="5324"/>
                </a:lnTo>
                <a:lnTo>
                  <a:pt x="6608" y="5324"/>
                </a:lnTo>
                <a:lnTo>
                  <a:pt x="6614" y="5322"/>
                </a:lnTo>
                <a:lnTo>
                  <a:pt x="6620" y="5320"/>
                </a:lnTo>
                <a:lnTo>
                  <a:pt x="6626" y="5318"/>
                </a:lnTo>
                <a:lnTo>
                  <a:pt x="6630" y="5316"/>
                </a:lnTo>
                <a:lnTo>
                  <a:pt x="6638" y="5318"/>
                </a:lnTo>
                <a:lnTo>
                  <a:pt x="6630" y="5324"/>
                </a:lnTo>
                <a:lnTo>
                  <a:pt x="6624" y="5328"/>
                </a:lnTo>
                <a:lnTo>
                  <a:pt x="6612" y="5330"/>
                </a:lnTo>
                <a:lnTo>
                  <a:pt x="6606" y="5332"/>
                </a:lnTo>
                <a:lnTo>
                  <a:pt x="6604" y="5334"/>
                </a:lnTo>
                <a:lnTo>
                  <a:pt x="6606" y="5336"/>
                </a:lnTo>
                <a:lnTo>
                  <a:pt x="6616" y="5358"/>
                </a:lnTo>
                <a:lnTo>
                  <a:pt x="6630" y="5394"/>
                </a:lnTo>
                <a:lnTo>
                  <a:pt x="6638" y="5416"/>
                </a:lnTo>
                <a:lnTo>
                  <a:pt x="6642" y="5434"/>
                </a:lnTo>
                <a:lnTo>
                  <a:pt x="6642" y="5450"/>
                </a:lnTo>
                <a:lnTo>
                  <a:pt x="6642" y="5456"/>
                </a:lnTo>
                <a:lnTo>
                  <a:pt x="6638" y="5460"/>
                </a:lnTo>
                <a:lnTo>
                  <a:pt x="6634" y="5470"/>
                </a:lnTo>
                <a:lnTo>
                  <a:pt x="6634" y="5480"/>
                </a:lnTo>
                <a:lnTo>
                  <a:pt x="6636" y="5490"/>
                </a:lnTo>
                <a:lnTo>
                  <a:pt x="6638" y="5502"/>
                </a:lnTo>
                <a:lnTo>
                  <a:pt x="6650" y="5526"/>
                </a:lnTo>
                <a:lnTo>
                  <a:pt x="6660" y="5552"/>
                </a:lnTo>
                <a:lnTo>
                  <a:pt x="6664" y="5564"/>
                </a:lnTo>
                <a:lnTo>
                  <a:pt x="6666" y="5578"/>
                </a:lnTo>
                <a:lnTo>
                  <a:pt x="6668" y="5592"/>
                </a:lnTo>
                <a:lnTo>
                  <a:pt x="6666" y="5606"/>
                </a:lnTo>
                <a:lnTo>
                  <a:pt x="6664" y="5618"/>
                </a:lnTo>
                <a:lnTo>
                  <a:pt x="6658" y="5630"/>
                </a:lnTo>
                <a:lnTo>
                  <a:pt x="6652" y="5642"/>
                </a:lnTo>
                <a:lnTo>
                  <a:pt x="6642" y="5650"/>
                </a:lnTo>
                <a:lnTo>
                  <a:pt x="6634" y="5658"/>
                </a:lnTo>
                <a:lnTo>
                  <a:pt x="6628" y="5666"/>
                </a:lnTo>
                <a:lnTo>
                  <a:pt x="6622" y="5674"/>
                </a:lnTo>
                <a:lnTo>
                  <a:pt x="6618" y="5684"/>
                </a:lnTo>
                <a:lnTo>
                  <a:pt x="6610" y="5704"/>
                </a:lnTo>
                <a:lnTo>
                  <a:pt x="6606" y="5724"/>
                </a:lnTo>
                <a:lnTo>
                  <a:pt x="6600" y="5764"/>
                </a:lnTo>
                <a:lnTo>
                  <a:pt x="6598" y="5782"/>
                </a:lnTo>
                <a:lnTo>
                  <a:pt x="6592" y="5794"/>
                </a:lnTo>
                <a:lnTo>
                  <a:pt x="6586" y="5806"/>
                </a:lnTo>
                <a:lnTo>
                  <a:pt x="6582" y="5816"/>
                </a:lnTo>
                <a:lnTo>
                  <a:pt x="6582" y="5826"/>
                </a:lnTo>
                <a:lnTo>
                  <a:pt x="6582" y="5836"/>
                </a:lnTo>
                <a:lnTo>
                  <a:pt x="6584" y="5854"/>
                </a:lnTo>
                <a:lnTo>
                  <a:pt x="6584" y="5868"/>
                </a:lnTo>
                <a:lnTo>
                  <a:pt x="6582" y="5882"/>
                </a:lnTo>
                <a:lnTo>
                  <a:pt x="6580" y="5892"/>
                </a:lnTo>
                <a:lnTo>
                  <a:pt x="6582" y="5900"/>
                </a:lnTo>
                <a:lnTo>
                  <a:pt x="6586" y="5920"/>
                </a:lnTo>
                <a:lnTo>
                  <a:pt x="6594" y="5938"/>
                </a:lnTo>
                <a:lnTo>
                  <a:pt x="6604" y="5960"/>
                </a:lnTo>
                <a:lnTo>
                  <a:pt x="6628" y="6004"/>
                </a:lnTo>
                <a:lnTo>
                  <a:pt x="6638" y="6030"/>
                </a:lnTo>
                <a:lnTo>
                  <a:pt x="6646" y="6060"/>
                </a:lnTo>
                <a:lnTo>
                  <a:pt x="6654" y="6084"/>
                </a:lnTo>
                <a:lnTo>
                  <a:pt x="6664" y="6102"/>
                </a:lnTo>
                <a:lnTo>
                  <a:pt x="6672" y="6112"/>
                </a:lnTo>
                <a:lnTo>
                  <a:pt x="6682" y="6122"/>
                </a:lnTo>
                <a:lnTo>
                  <a:pt x="6688" y="6132"/>
                </a:lnTo>
                <a:lnTo>
                  <a:pt x="6692" y="6144"/>
                </a:lnTo>
                <a:lnTo>
                  <a:pt x="6692" y="6164"/>
                </a:lnTo>
                <a:lnTo>
                  <a:pt x="6690" y="6194"/>
                </a:lnTo>
                <a:lnTo>
                  <a:pt x="6688" y="6208"/>
                </a:lnTo>
                <a:lnTo>
                  <a:pt x="6690" y="6226"/>
                </a:lnTo>
                <a:lnTo>
                  <a:pt x="6698" y="6266"/>
                </a:lnTo>
                <a:lnTo>
                  <a:pt x="6708" y="6312"/>
                </a:lnTo>
                <a:lnTo>
                  <a:pt x="6712" y="6334"/>
                </a:lnTo>
                <a:lnTo>
                  <a:pt x="6714" y="6356"/>
                </a:lnTo>
                <a:lnTo>
                  <a:pt x="6718" y="6376"/>
                </a:lnTo>
                <a:lnTo>
                  <a:pt x="6722" y="6394"/>
                </a:lnTo>
                <a:lnTo>
                  <a:pt x="6730" y="6408"/>
                </a:lnTo>
                <a:lnTo>
                  <a:pt x="6738" y="6422"/>
                </a:lnTo>
                <a:lnTo>
                  <a:pt x="6748" y="6432"/>
                </a:lnTo>
                <a:lnTo>
                  <a:pt x="6756" y="6442"/>
                </a:lnTo>
                <a:lnTo>
                  <a:pt x="6772" y="6456"/>
                </a:lnTo>
                <a:lnTo>
                  <a:pt x="6782" y="6470"/>
                </a:lnTo>
                <a:lnTo>
                  <a:pt x="6788" y="6484"/>
                </a:lnTo>
                <a:lnTo>
                  <a:pt x="6792" y="6498"/>
                </a:lnTo>
                <a:lnTo>
                  <a:pt x="6796" y="6514"/>
                </a:lnTo>
                <a:lnTo>
                  <a:pt x="6800" y="6530"/>
                </a:lnTo>
                <a:lnTo>
                  <a:pt x="6806" y="6548"/>
                </a:lnTo>
                <a:lnTo>
                  <a:pt x="6816" y="6568"/>
                </a:lnTo>
                <a:lnTo>
                  <a:pt x="6830" y="6592"/>
                </a:lnTo>
                <a:lnTo>
                  <a:pt x="6840" y="6612"/>
                </a:lnTo>
                <a:lnTo>
                  <a:pt x="6848" y="6630"/>
                </a:lnTo>
                <a:lnTo>
                  <a:pt x="6850" y="6644"/>
                </a:lnTo>
                <a:lnTo>
                  <a:pt x="6850" y="6656"/>
                </a:lnTo>
                <a:lnTo>
                  <a:pt x="6846" y="6666"/>
                </a:lnTo>
                <a:lnTo>
                  <a:pt x="6844" y="6672"/>
                </a:lnTo>
                <a:lnTo>
                  <a:pt x="6840" y="6674"/>
                </a:lnTo>
                <a:lnTo>
                  <a:pt x="6836" y="6674"/>
                </a:lnTo>
                <a:lnTo>
                  <a:pt x="6834" y="6672"/>
                </a:lnTo>
                <a:lnTo>
                  <a:pt x="6832" y="6672"/>
                </a:lnTo>
                <a:lnTo>
                  <a:pt x="6830" y="6674"/>
                </a:lnTo>
                <a:lnTo>
                  <a:pt x="6828" y="6676"/>
                </a:lnTo>
                <a:lnTo>
                  <a:pt x="6828" y="6682"/>
                </a:lnTo>
                <a:lnTo>
                  <a:pt x="6830" y="6686"/>
                </a:lnTo>
                <a:lnTo>
                  <a:pt x="6832" y="6694"/>
                </a:lnTo>
                <a:lnTo>
                  <a:pt x="6836" y="6700"/>
                </a:lnTo>
                <a:lnTo>
                  <a:pt x="6846" y="6714"/>
                </a:lnTo>
                <a:lnTo>
                  <a:pt x="6850" y="6722"/>
                </a:lnTo>
                <a:lnTo>
                  <a:pt x="6852" y="6730"/>
                </a:lnTo>
                <a:lnTo>
                  <a:pt x="6848" y="6734"/>
                </a:lnTo>
                <a:lnTo>
                  <a:pt x="6846" y="6738"/>
                </a:lnTo>
                <a:lnTo>
                  <a:pt x="6846" y="6742"/>
                </a:lnTo>
                <a:lnTo>
                  <a:pt x="6848" y="6752"/>
                </a:lnTo>
                <a:lnTo>
                  <a:pt x="6850" y="6758"/>
                </a:lnTo>
                <a:lnTo>
                  <a:pt x="6852" y="6756"/>
                </a:lnTo>
                <a:lnTo>
                  <a:pt x="6854" y="6754"/>
                </a:lnTo>
                <a:lnTo>
                  <a:pt x="6854" y="6750"/>
                </a:lnTo>
                <a:lnTo>
                  <a:pt x="6856" y="6746"/>
                </a:lnTo>
                <a:lnTo>
                  <a:pt x="6858" y="6744"/>
                </a:lnTo>
                <a:lnTo>
                  <a:pt x="6862" y="6744"/>
                </a:lnTo>
                <a:lnTo>
                  <a:pt x="6864" y="6744"/>
                </a:lnTo>
                <a:lnTo>
                  <a:pt x="6866" y="6746"/>
                </a:lnTo>
                <a:lnTo>
                  <a:pt x="6868" y="6748"/>
                </a:lnTo>
                <a:lnTo>
                  <a:pt x="6868" y="6752"/>
                </a:lnTo>
                <a:lnTo>
                  <a:pt x="6870" y="6758"/>
                </a:lnTo>
                <a:lnTo>
                  <a:pt x="6870" y="6760"/>
                </a:lnTo>
                <a:lnTo>
                  <a:pt x="6874" y="6760"/>
                </a:lnTo>
                <a:lnTo>
                  <a:pt x="6876" y="6760"/>
                </a:lnTo>
                <a:lnTo>
                  <a:pt x="6882" y="6762"/>
                </a:lnTo>
                <a:lnTo>
                  <a:pt x="6884" y="6764"/>
                </a:lnTo>
                <a:lnTo>
                  <a:pt x="6886" y="6768"/>
                </a:lnTo>
                <a:lnTo>
                  <a:pt x="6888" y="6774"/>
                </a:lnTo>
                <a:lnTo>
                  <a:pt x="6890" y="6776"/>
                </a:lnTo>
                <a:lnTo>
                  <a:pt x="6894" y="6776"/>
                </a:lnTo>
                <a:lnTo>
                  <a:pt x="6898" y="6780"/>
                </a:lnTo>
                <a:lnTo>
                  <a:pt x="6902" y="6782"/>
                </a:lnTo>
                <a:lnTo>
                  <a:pt x="6906" y="6782"/>
                </a:lnTo>
                <a:lnTo>
                  <a:pt x="6910" y="6782"/>
                </a:lnTo>
                <a:lnTo>
                  <a:pt x="6916" y="6782"/>
                </a:lnTo>
                <a:lnTo>
                  <a:pt x="6918" y="6782"/>
                </a:lnTo>
                <a:lnTo>
                  <a:pt x="6920" y="6782"/>
                </a:lnTo>
                <a:lnTo>
                  <a:pt x="6924" y="6774"/>
                </a:lnTo>
                <a:lnTo>
                  <a:pt x="6932" y="6768"/>
                </a:lnTo>
                <a:lnTo>
                  <a:pt x="6936" y="6764"/>
                </a:lnTo>
                <a:lnTo>
                  <a:pt x="6944" y="6762"/>
                </a:lnTo>
                <a:lnTo>
                  <a:pt x="6956" y="6762"/>
                </a:lnTo>
                <a:lnTo>
                  <a:pt x="6962" y="6764"/>
                </a:lnTo>
                <a:lnTo>
                  <a:pt x="6970" y="6764"/>
                </a:lnTo>
                <a:lnTo>
                  <a:pt x="6982" y="6760"/>
                </a:lnTo>
                <a:lnTo>
                  <a:pt x="6988" y="6758"/>
                </a:lnTo>
                <a:lnTo>
                  <a:pt x="6994" y="6754"/>
                </a:lnTo>
                <a:lnTo>
                  <a:pt x="7000" y="6748"/>
                </a:lnTo>
                <a:lnTo>
                  <a:pt x="7004" y="6742"/>
                </a:lnTo>
                <a:lnTo>
                  <a:pt x="7008" y="6740"/>
                </a:lnTo>
                <a:lnTo>
                  <a:pt x="7012" y="6740"/>
                </a:lnTo>
                <a:lnTo>
                  <a:pt x="7024" y="6740"/>
                </a:lnTo>
                <a:lnTo>
                  <a:pt x="7036" y="6742"/>
                </a:lnTo>
                <a:lnTo>
                  <a:pt x="7046" y="6744"/>
                </a:lnTo>
                <a:lnTo>
                  <a:pt x="7052" y="6744"/>
                </a:lnTo>
                <a:lnTo>
                  <a:pt x="7056" y="6742"/>
                </a:lnTo>
                <a:lnTo>
                  <a:pt x="7062" y="6740"/>
                </a:lnTo>
                <a:lnTo>
                  <a:pt x="7068" y="6742"/>
                </a:lnTo>
                <a:lnTo>
                  <a:pt x="7084" y="6746"/>
                </a:lnTo>
                <a:lnTo>
                  <a:pt x="7092" y="6750"/>
                </a:lnTo>
                <a:lnTo>
                  <a:pt x="7098" y="6750"/>
                </a:lnTo>
                <a:lnTo>
                  <a:pt x="7106" y="6748"/>
                </a:lnTo>
                <a:lnTo>
                  <a:pt x="7112" y="6744"/>
                </a:lnTo>
                <a:lnTo>
                  <a:pt x="7116" y="6740"/>
                </a:lnTo>
                <a:lnTo>
                  <a:pt x="7122" y="6738"/>
                </a:lnTo>
                <a:lnTo>
                  <a:pt x="7128" y="6738"/>
                </a:lnTo>
                <a:lnTo>
                  <a:pt x="7134" y="6740"/>
                </a:lnTo>
                <a:lnTo>
                  <a:pt x="7142" y="6742"/>
                </a:lnTo>
                <a:lnTo>
                  <a:pt x="7144" y="6740"/>
                </a:lnTo>
                <a:lnTo>
                  <a:pt x="7144" y="6734"/>
                </a:lnTo>
                <a:lnTo>
                  <a:pt x="7144" y="6730"/>
                </a:lnTo>
                <a:lnTo>
                  <a:pt x="7148" y="6728"/>
                </a:lnTo>
                <a:lnTo>
                  <a:pt x="7152" y="6726"/>
                </a:lnTo>
                <a:lnTo>
                  <a:pt x="7160" y="6726"/>
                </a:lnTo>
                <a:lnTo>
                  <a:pt x="7168" y="6726"/>
                </a:lnTo>
                <a:lnTo>
                  <a:pt x="7178" y="6726"/>
                </a:lnTo>
                <a:lnTo>
                  <a:pt x="7188" y="6724"/>
                </a:lnTo>
                <a:lnTo>
                  <a:pt x="7196" y="6718"/>
                </a:lnTo>
                <a:lnTo>
                  <a:pt x="7214" y="6704"/>
                </a:lnTo>
                <a:lnTo>
                  <a:pt x="7236" y="6686"/>
                </a:lnTo>
                <a:lnTo>
                  <a:pt x="7262" y="6662"/>
                </a:lnTo>
                <a:lnTo>
                  <a:pt x="7276" y="6646"/>
                </a:lnTo>
                <a:lnTo>
                  <a:pt x="7288" y="6626"/>
                </a:lnTo>
                <a:lnTo>
                  <a:pt x="7296" y="6618"/>
                </a:lnTo>
                <a:lnTo>
                  <a:pt x="7302" y="6610"/>
                </a:lnTo>
                <a:lnTo>
                  <a:pt x="7316" y="6598"/>
                </a:lnTo>
                <a:lnTo>
                  <a:pt x="7324" y="6588"/>
                </a:lnTo>
                <a:lnTo>
                  <a:pt x="7334" y="6574"/>
                </a:lnTo>
                <a:lnTo>
                  <a:pt x="7344" y="6554"/>
                </a:lnTo>
                <a:lnTo>
                  <a:pt x="7356" y="6528"/>
                </a:lnTo>
                <a:lnTo>
                  <a:pt x="7372" y="6498"/>
                </a:lnTo>
                <a:lnTo>
                  <a:pt x="7384" y="6480"/>
                </a:lnTo>
                <a:lnTo>
                  <a:pt x="7396" y="6468"/>
                </a:lnTo>
                <a:lnTo>
                  <a:pt x="7406" y="6460"/>
                </a:lnTo>
                <a:lnTo>
                  <a:pt x="7416" y="6448"/>
                </a:lnTo>
                <a:lnTo>
                  <a:pt x="7424" y="6432"/>
                </a:lnTo>
                <a:lnTo>
                  <a:pt x="7430" y="6406"/>
                </a:lnTo>
                <a:lnTo>
                  <a:pt x="7436" y="6366"/>
                </a:lnTo>
                <a:lnTo>
                  <a:pt x="7438" y="6338"/>
                </a:lnTo>
                <a:lnTo>
                  <a:pt x="7438" y="6332"/>
                </a:lnTo>
                <a:lnTo>
                  <a:pt x="7436" y="6330"/>
                </a:lnTo>
                <a:lnTo>
                  <a:pt x="7430" y="6332"/>
                </a:lnTo>
                <a:lnTo>
                  <a:pt x="7428" y="6330"/>
                </a:lnTo>
                <a:lnTo>
                  <a:pt x="7426" y="6326"/>
                </a:lnTo>
                <a:lnTo>
                  <a:pt x="7426" y="6320"/>
                </a:lnTo>
                <a:lnTo>
                  <a:pt x="7428" y="6312"/>
                </a:lnTo>
                <a:lnTo>
                  <a:pt x="7434" y="6304"/>
                </a:lnTo>
                <a:lnTo>
                  <a:pt x="7440" y="6296"/>
                </a:lnTo>
                <a:lnTo>
                  <a:pt x="7450" y="6288"/>
                </a:lnTo>
                <a:lnTo>
                  <a:pt x="7462" y="6280"/>
                </a:lnTo>
                <a:lnTo>
                  <a:pt x="7474" y="6274"/>
                </a:lnTo>
                <a:lnTo>
                  <a:pt x="7488" y="6268"/>
                </a:lnTo>
                <a:lnTo>
                  <a:pt x="7502" y="6262"/>
                </a:lnTo>
                <a:lnTo>
                  <a:pt x="7514" y="6256"/>
                </a:lnTo>
                <a:lnTo>
                  <a:pt x="7524" y="6248"/>
                </a:lnTo>
                <a:lnTo>
                  <a:pt x="7530" y="6242"/>
                </a:lnTo>
                <a:lnTo>
                  <a:pt x="7536" y="6234"/>
                </a:lnTo>
                <a:lnTo>
                  <a:pt x="7540" y="6226"/>
                </a:lnTo>
                <a:lnTo>
                  <a:pt x="7540" y="6218"/>
                </a:lnTo>
                <a:lnTo>
                  <a:pt x="7538" y="6210"/>
                </a:lnTo>
                <a:lnTo>
                  <a:pt x="7534" y="6206"/>
                </a:lnTo>
                <a:lnTo>
                  <a:pt x="7534" y="6200"/>
                </a:lnTo>
                <a:lnTo>
                  <a:pt x="7536" y="6188"/>
                </a:lnTo>
                <a:lnTo>
                  <a:pt x="7540" y="6172"/>
                </a:lnTo>
                <a:lnTo>
                  <a:pt x="7542" y="6160"/>
                </a:lnTo>
                <a:lnTo>
                  <a:pt x="7542" y="6146"/>
                </a:lnTo>
                <a:lnTo>
                  <a:pt x="7540" y="6126"/>
                </a:lnTo>
                <a:lnTo>
                  <a:pt x="7538" y="6128"/>
                </a:lnTo>
                <a:lnTo>
                  <a:pt x="7536" y="6130"/>
                </a:lnTo>
                <a:lnTo>
                  <a:pt x="7534" y="6130"/>
                </a:lnTo>
                <a:lnTo>
                  <a:pt x="7532" y="6126"/>
                </a:lnTo>
                <a:lnTo>
                  <a:pt x="7530" y="6118"/>
                </a:lnTo>
                <a:lnTo>
                  <a:pt x="7526" y="6090"/>
                </a:lnTo>
                <a:lnTo>
                  <a:pt x="7524" y="6074"/>
                </a:lnTo>
                <a:lnTo>
                  <a:pt x="7522" y="6064"/>
                </a:lnTo>
                <a:lnTo>
                  <a:pt x="7512" y="6052"/>
                </a:lnTo>
                <a:lnTo>
                  <a:pt x="7508" y="6046"/>
                </a:lnTo>
                <a:lnTo>
                  <a:pt x="7506" y="6042"/>
                </a:lnTo>
                <a:lnTo>
                  <a:pt x="7506" y="6034"/>
                </a:lnTo>
                <a:lnTo>
                  <a:pt x="7508" y="6026"/>
                </a:lnTo>
                <a:lnTo>
                  <a:pt x="7508" y="6016"/>
                </a:lnTo>
                <a:lnTo>
                  <a:pt x="7508" y="6010"/>
                </a:lnTo>
                <a:lnTo>
                  <a:pt x="7514" y="6008"/>
                </a:lnTo>
                <a:lnTo>
                  <a:pt x="7518" y="6008"/>
                </a:lnTo>
                <a:lnTo>
                  <a:pt x="7524" y="6004"/>
                </a:lnTo>
                <a:lnTo>
                  <a:pt x="7530" y="5998"/>
                </a:lnTo>
                <a:lnTo>
                  <a:pt x="7540" y="5988"/>
                </a:lnTo>
                <a:lnTo>
                  <a:pt x="7548" y="5976"/>
                </a:lnTo>
                <a:lnTo>
                  <a:pt x="7556" y="5972"/>
                </a:lnTo>
                <a:lnTo>
                  <a:pt x="7566" y="5966"/>
                </a:lnTo>
                <a:lnTo>
                  <a:pt x="7570" y="5964"/>
                </a:lnTo>
                <a:lnTo>
                  <a:pt x="7576" y="5960"/>
                </a:lnTo>
                <a:lnTo>
                  <a:pt x="7582" y="5950"/>
                </a:lnTo>
                <a:lnTo>
                  <a:pt x="7590" y="5936"/>
                </a:lnTo>
                <a:lnTo>
                  <a:pt x="7600" y="5918"/>
                </a:lnTo>
                <a:lnTo>
                  <a:pt x="7610" y="5906"/>
                </a:lnTo>
                <a:lnTo>
                  <a:pt x="7620" y="5896"/>
                </a:lnTo>
                <a:lnTo>
                  <a:pt x="7630" y="5888"/>
                </a:lnTo>
                <a:lnTo>
                  <a:pt x="7640" y="5884"/>
                </a:lnTo>
                <a:lnTo>
                  <a:pt x="7650" y="5880"/>
                </a:lnTo>
                <a:lnTo>
                  <a:pt x="7670" y="5874"/>
                </a:lnTo>
                <a:lnTo>
                  <a:pt x="7680" y="5868"/>
                </a:lnTo>
                <a:lnTo>
                  <a:pt x="7690" y="5862"/>
                </a:lnTo>
                <a:lnTo>
                  <a:pt x="7698" y="5854"/>
                </a:lnTo>
                <a:lnTo>
                  <a:pt x="7708" y="5844"/>
                </a:lnTo>
                <a:lnTo>
                  <a:pt x="7724" y="5822"/>
                </a:lnTo>
                <a:lnTo>
                  <a:pt x="7742" y="5792"/>
                </a:lnTo>
                <a:lnTo>
                  <a:pt x="7748" y="5778"/>
                </a:lnTo>
                <a:lnTo>
                  <a:pt x="7748" y="5774"/>
                </a:lnTo>
                <a:lnTo>
                  <a:pt x="7748" y="5772"/>
                </a:lnTo>
                <a:lnTo>
                  <a:pt x="7752" y="5762"/>
                </a:lnTo>
                <a:lnTo>
                  <a:pt x="7756" y="5754"/>
                </a:lnTo>
                <a:lnTo>
                  <a:pt x="7756" y="5748"/>
                </a:lnTo>
                <a:lnTo>
                  <a:pt x="7754" y="5744"/>
                </a:lnTo>
                <a:lnTo>
                  <a:pt x="7752" y="5742"/>
                </a:lnTo>
                <a:lnTo>
                  <a:pt x="7748" y="5736"/>
                </a:lnTo>
                <a:lnTo>
                  <a:pt x="7744" y="5730"/>
                </a:lnTo>
                <a:lnTo>
                  <a:pt x="7742" y="5720"/>
                </a:lnTo>
                <a:lnTo>
                  <a:pt x="7742" y="5706"/>
                </a:lnTo>
                <a:lnTo>
                  <a:pt x="7744" y="5654"/>
                </a:lnTo>
                <a:lnTo>
                  <a:pt x="7742" y="5632"/>
                </a:lnTo>
                <a:lnTo>
                  <a:pt x="7738" y="5610"/>
                </a:lnTo>
                <a:lnTo>
                  <a:pt x="7738" y="5596"/>
                </a:lnTo>
                <a:lnTo>
                  <a:pt x="7740" y="5588"/>
                </a:lnTo>
                <a:lnTo>
                  <a:pt x="7742" y="5582"/>
                </a:lnTo>
                <a:lnTo>
                  <a:pt x="7746" y="5578"/>
                </a:lnTo>
                <a:lnTo>
                  <a:pt x="7748" y="5576"/>
                </a:lnTo>
                <a:lnTo>
                  <a:pt x="7748" y="5570"/>
                </a:lnTo>
                <a:lnTo>
                  <a:pt x="7746" y="5562"/>
                </a:lnTo>
                <a:lnTo>
                  <a:pt x="7738" y="5550"/>
                </a:lnTo>
                <a:lnTo>
                  <a:pt x="7728" y="5538"/>
                </a:lnTo>
                <a:lnTo>
                  <a:pt x="7722" y="5536"/>
                </a:lnTo>
                <a:lnTo>
                  <a:pt x="7716" y="5532"/>
                </a:lnTo>
                <a:lnTo>
                  <a:pt x="7712" y="5524"/>
                </a:lnTo>
                <a:lnTo>
                  <a:pt x="7708" y="5512"/>
                </a:lnTo>
                <a:lnTo>
                  <a:pt x="7708" y="5502"/>
                </a:lnTo>
                <a:lnTo>
                  <a:pt x="7704" y="5488"/>
                </a:lnTo>
                <a:lnTo>
                  <a:pt x="7696" y="5466"/>
                </a:lnTo>
                <a:lnTo>
                  <a:pt x="7692" y="5454"/>
                </a:lnTo>
                <a:lnTo>
                  <a:pt x="7692" y="5446"/>
                </a:lnTo>
                <a:lnTo>
                  <a:pt x="7692" y="5440"/>
                </a:lnTo>
                <a:lnTo>
                  <a:pt x="7694" y="5436"/>
                </a:lnTo>
                <a:lnTo>
                  <a:pt x="7698" y="5432"/>
                </a:lnTo>
                <a:lnTo>
                  <a:pt x="7700" y="5428"/>
                </a:lnTo>
                <a:lnTo>
                  <a:pt x="7700" y="5422"/>
                </a:lnTo>
                <a:lnTo>
                  <a:pt x="7696" y="5414"/>
                </a:lnTo>
                <a:lnTo>
                  <a:pt x="7694" y="5402"/>
                </a:lnTo>
                <a:lnTo>
                  <a:pt x="7692" y="5396"/>
                </a:lnTo>
                <a:lnTo>
                  <a:pt x="7694" y="5390"/>
                </a:lnTo>
                <a:lnTo>
                  <a:pt x="7696" y="5388"/>
                </a:lnTo>
                <a:lnTo>
                  <a:pt x="7700" y="5386"/>
                </a:lnTo>
                <a:lnTo>
                  <a:pt x="7700" y="5384"/>
                </a:lnTo>
                <a:lnTo>
                  <a:pt x="7700" y="5380"/>
                </a:lnTo>
                <a:lnTo>
                  <a:pt x="7698" y="5374"/>
                </a:lnTo>
                <a:lnTo>
                  <a:pt x="7686" y="5360"/>
                </a:lnTo>
                <a:lnTo>
                  <a:pt x="7676" y="5348"/>
                </a:lnTo>
                <a:lnTo>
                  <a:pt x="7672" y="5340"/>
                </a:lnTo>
                <a:lnTo>
                  <a:pt x="7670" y="5330"/>
                </a:lnTo>
                <a:lnTo>
                  <a:pt x="7672" y="5318"/>
                </a:lnTo>
                <a:lnTo>
                  <a:pt x="7676" y="5304"/>
                </a:lnTo>
                <a:lnTo>
                  <a:pt x="7680" y="5294"/>
                </a:lnTo>
                <a:lnTo>
                  <a:pt x="7682" y="5286"/>
                </a:lnTo>
                <a:lnTo>
                  <a:pt x="7686" y="5278"/>
                </a:lnTo>
                <a:lnTo>
                  <a:pt x="7692" y="5264"/>
                </a:lnTo>
                <a:lnTo>
                  <a:pt x="7708" y="5240"/>
                </a:lnTo>
                <a:lnTo>
                  <a:pt x="7712" y="5228"/>
                </a:lnTo>
                <a:lnTo>
                  <a:pt x="7714" y="5214"/>
                </a:lnTo>
                <a:lnTo>
                  <a:pt x="7716" y="5208"/>
                </a:lnTo>
                <a:lnTo>
                  <a:pt x="7718" y="5204"/>
                </a:lnTo>
                <a:lnTo>
                  <a:pt x="7724" y="5202"/>
                </a:lnTo>
                <a:lnTo>
                  <a:pt x="7726" y="5200"/>
                </a:lnTo>
                <a:lnTo>
                  <a:pt x="7728" y="5198"/>
                </a:lnTo>
                <a:lnTo>
                  <a:pt x="7728" y="5192"/>
                </a:lnTo>
                <a:lnTo>
                  <a:pt x="7728" y="5182"/>
                </a:lnTo>
                <a:lnTo>
                  <a:pt x="7728" y="5170"/>
                </a:lnTo>
                <a:lnTo>
                  <a:pt x="7732" y="5164"/>
                </a:lnTo>
                <a:lnTo>
                  <a:pt x="7736" y="5160"/>
                </a:lnTo>
                <a:lnTo>
                  <a:pt x="7744" y="5158"/>
                </a:lnTo>
                <a:lnTo>
                  <a:pt x="7754" y="5154"/>
                </a:lnTo>
                <a:lnTo>
                  <a:pt x="7758" y="5150"/>
                </a:lnTo>
                <a:lnTo>
                  <a:pt x="7758" y="5144"/>
                </a:lnTo>
                <a:lnTo>
                  <a:pt x="7756" y="5136"/>
                </a:lnTo>
                <a:lnTo>
                  <a:pt x="7760" y="5136"/>
                </a:lnTo>
                <a:lnTo>
                  <a:pt x="7764" y="5134"/>
                </a:lnTo>
                <a:lnTo>
                  <a:pt x="7770" y="5132"/>
                </a:lnTo>
                <a:lnTo>
                  <a:pt x="7776" y="5126"/>
                </a:lnTo>
                <a:lnTo>
                  <a:pt x="7786" y="5116"/>
                </a:lnTo>
                <a:lnTo>
                  <a:pt x="7792" y="5106"/>
                </a:lnTo>
                <a:lnTo>
                  <a:pt x="7796" y="5098"/>
                </a:lnTo>
                <a:lnTo>
                  <a:pt x="7798" y="5088"/>
                </a:lnTo>
                <a:lnTo>
                  <a:pt x="7800" y="5082"/>
                </a:lnTo>
                <a:lnTo>
                  <a:pt x="7804" y="5074"/>
                </a:lnTo>
                <a:lnTo>
                  <a:pt x="7814" y="5062"/>
                </a:lnTo>
                <a:lnTo>
                  <a:pt x="7826" y="5046"/>
                </a:lnTo>
                <a:lnTo>
                  <a:pt x="7854" y="5016"/>
                </a:lnTo>
                <a:lnTo>
                  <a:pt x="7874" y="4990"/>
                </a:lnTo>
                <a:lnTo>
                  <a:pt x="7898" y="4966"/>
                </a:lnTo>
                <a:lnTo>
                  <a:pt x="7936" y="4934"/>
                </a:lnTo>
                <a:lnTo>
                  <a:pt x="7960" y="4914"/>
                </a:lnTo>
                <a:lnTo>
                  <a:pt x="7984" y="4892"/>
                </a:lnTo>
                <a:lnTo>
                  <a:pt x="8008" y="4864"/>
                </a:lnTo>
                <a:lnTo>
                  <a:pt x="8030" y="4834"/>
                </a:lnTo>
                <a:lnTo>
                  <a:pt x="8050" y="4802"/>
                </a:lnTo>
                <a:lnTo>
                  <a:pt x="8070" y="4766"/>
                </a:lnTo>
                <a:lnTo>
                  <a:pt x="8090" y="4726"/>
                </a:lnTo>
                <a:lnTo>
                  <a:pt x="8108" y="4682"/>
                </a:lnTo>
                <a:lnTo>
                  <a:pt x="8116" y="4658"/>
                </a:lnTo>
                <a:lnTo>
                  <a:pt x="8126" y="4638"/>
                </a:lnTo>
                <a:lnTo>
                  <a:pt x="8142" y="4606"/>
                </a:lnTo>
                <a:lnTo>
                  <a:pt x="8154" y="4582"/>
                </a:lnTo>
                <a:lnTo>
                  <a:pt x="8158" y="4570"/>
                </a:lnTo>
                <a:lnTo>
                  <a:pt x="8160" y="4558"/>
                </a:lnTo>
                <a:lnTo>
                  <a:pt x="8162" y="4542"/>
                </a:lnTo>
                <a:lnTo>
                  <a:pt x="8166" y="4534"/>
                </a:lnTo>
                <a:lnTo>
                  <a:pt x="8172" y="4530"/>
                </a:lnTo>
                <a:lnTo>
                  <a:pt x="8176" y="4530"/>
                </a:lnTo>
                <a:lnTo>
                  <a:pt x="8180" y="4532"/>
                </a:lnTo>
                <a:lnTo>
                  <a:pt x="8182" y="4532"/>
                </a:lnTo>
                <a:lnTo>
                  <a:pt x="8174" y="4518"/>
                </a:lnTo>
                <a:lnTo>
                  <a:pt x="8168" y="4508"/>
                </a:lnTo>
                <a:lnTo>
                  <a:pt x="8168" y="4496"/>
                </a:lnTo>
                <a:lnTo>
                  <a:pt x="8168" y="4486"/>
                </a:lnTo>
                <a:lnTo>
                  <a:pt x="8172" y="4478"/>
                </a:lnTo>
                <a:lnTo>
                  <a:pt x="8174" y="4470"/>
                </a:lnTo>
                <a:lnTo>
                  <a:pt x="8174" y="4464"/>
                </a:lnTo>
                <a:lnTo>
                  <a:pt x="8172" y="4460"/>
                </a:lnTo>
                <a:lnTo>
                  <a:pt x="8166" y="4456"/>
                </a:lnTo>
                <a:lnTo>
                  <a:pt x="8158" y="4454"/>
                </a:lnTo>
                <a:lnTo>
                  <a:pt x="8150" y="4458"/>
                </a:lnTo>
                <a:lnTo>
                  <a:pt x="8134" y="4468"/>
                </a:lnTo>
                <a:lnTo>
                  <a:pt x="8124" y="4474"/>
                </a:lnTo>
                <a:lnTo>
                  <a:pt x="8112" y="4480"/>
                </a:lnTo>
                <a:lnTo>
                  <a:pt x="8098" y="4484"/>
                </a:lnTo>
                <a:lnTo>
                  <a:pt x="8080" y="4486"/>
                </a:lnTo>
                <a:lnTo>
                  <a:pt x="8064" y="4486"/>
                </a:lnTo>
                <a:lnTo>
                  <a:pt x="8056" y="4488"/>
                </a:lnTo>
                <a:lnTo>
                  <a:pt x="8052" y="4490"/>
                </a:lnTo>
                <a:lnTo>
                  <a:pt x="8050" y="4492"/>
                </a:lnTo>
                <a:lnTo>
                  <a:pt x="8050" y="4494"/>
                </a:lnTo>
                <a:lnTo>
                  <a:pt x="8048" y="4496"/>
                </a:lnTo>
                <a:lnTo>
                  <a:pt x="8044" y="4496"/>
                </a:lnTo>
                <a:lnTo>
                  <a:pt x="8034" y="4496"/>
                </a:lnTo>
                <a:lnTo>
                  <a:pt x="8022" y="4496"/>
                </a:lnTo>
                <a:lnTo>
                  <a:pt x="8014" y="4498"/>
                </a:lnTo>
                <a:lnTo>
                  <a:pt x="8006" y="4502"/>
                </a:lnTo>
                <a:lnTo>
                  <a:pt x="8000" y="4508"/>
                </a:lnTo>
                <a:lnTo>
                  <a:pt x="7994" y="4512"/>
                </a:lnTo>
                <a:lnTo>
                  <a:pt x="7988" y="4516"/>
                </a:lnTo>
                <a:lnTo>
                  <a:pt x="7980" y="4516"/>
                </a:lnTo>
                <a:lnTo>
                  <a:pt x="7968" y="4514"/>
                </a:lnTo>
                <a:lnTo>
                  <a:pt x="7956" y="4510"/>
                </a:lnTo>
                <a:lnTo>
                  <a:pt x="7948" y="4512"/>
                </a:lnTo>
                <a:lnTo>
                  <a:pt x="7940" y="4516"/>
                </a:lnTo>
                <a:lnTo>
                  <a:pt x="7932" y="4522"/>
                </a:lnTo>
                <a:lnTo>
                  <a:pt x="7924" y="4526"/>
                </a:lnTo>
                <a:lnTo>
                  <a:pt x="7918" y="4530"/>
                </a:lnTo>
                <a:lnTo>
                  <a:pt x="7908" y="4532"/>
                </a:lnTo>
                <a:lnTo>
                  <a:pt x="7898" y="4530"/>
                </a:lnTo>
                <a:lnTo>
                  <a:pt x="7888" y="4524"/>
                </a:lnTo>
                <a:lnTo>
                  <a:pt x="7880" y="4518"/>
                </a:lnTo>
                <a:lnTo>
                  <a:pt x="7874" y="4512"/>
                </a:lnTo>
                <a:lnTo>
                  <a:pt x="7870" y="4504"/>
                </a:lnTo>
                <a:lnTo>
                  <a:pt x="7862" y="4490"/>
                </a:lnTo>
                <a:lnTo>
                  <a:pt x="7858" y="4484"/>
                </a:lnTo>
                <a:lnTo>
                  <a:pt x="7852" y="4476"/>
                </a:lnTo>
                <a:lnTo>
                  <a:pt x="7848" y="4472"/>
                </a:lnTo>
                <a:lnTo>
                  <a:pt x="7842" y="4472"/>
                </a:lnTo>
                <a:lnTo>
                  <a:pt x="7832" y="4472"/>
                </a:lnTo>
                <a:lnTo>
                  <a:pt x="7830" y="4472"/>
                </a:lnTo>
                <a:lnTo>
                  <a:pt x="7832" y="4470"/>
                </a:lnTo>
                <a:lnTo>
                  <a:pt x="7848" y="4458"/>
                </a:lnTo>
                <a:lnTo>
                  <a:pt x="7854" y="4454"/>
                </a:lnTo>
                <a:lnTo>
                  <a:pt x="7856" y="4448"/>
                </a:lnTo>
                <a:lnTo>
                  <a:pt x="7858" y="4444"/>
                </a:lnTo>
                <a:lnTo>
                  <a:pt x="7856" y="4438"/>
                </a:lnTo>
                <a:lnTo>
                  <a:pt x="7852" y="4428"/>
                </a:lnTo>
                <a:lnTo>
                  <a:pt x="7846" y="4414"/>
                </a:lnTo>
                <a:lnTo>
                  <a:pt x="7842" y="4412"/>
                </a:lnTo>
                <a:lnTo>
                  <a:pt x="7836" y="4410"/>
                </a:lnTo>
                <a:lnTo>
                  <a:pt x="7832" y="4408"/>
                </a:lnTo>
                <a:lnTo>
                  <a:pt x="7826" y="4400"/>
                </a:lnTo>
                <a:lnTo>
                  <a:pt x="7824" y="4394"/>
                </a:lnTo>
                <a:lnTo>
                  <a:pt x="7822" y="4392"/>
                </a:lnTo>
                <a:lnTo>
                  <a:pt x="7818" y="4388"/>
                </a:lnTo>
                <a:lnTo>
                  <a:pt x="7814" y="4380"/>
                </a:lnTo>
                <a:lnTo>
                  <a:pt x="7808" y="4370"/>
                </a:lnTo>
                <a:lnTo>
                  <a:pt x="7808" y="4368"/>
                </a:lnTo>
                <a:lnTo>
                  <a:pt x="7808" y="4370"/>
                </a:lnTo>
                <a:lnTo>
                  <a:pt x="7806" y="4370"/>
                </a:lnTo>
                <a:lnTo>
                  <a:pt x="7802" y="4364"/>
                </a:lnTo>
                <a:lnTo>
                  <a:pt x="7798" y="4360"/>
                </a:lnTo>
                <a:lnTo>
                  <a:pt x="7796" y="4358"/>
                </a:lnTo>
                <a:lnTo>
                  <a:pt x="7792" y="4358"/>
                </a:lnTo>
                <a:lnTo>
                  <a:pt x="7790" y="4356"/>
                </a:lnTo>
                <a:lnTo>
                  <a:pt x="7786" y="4354"/>
                </a:lnTo>
                <a:lnTo>
                  <a:pt x="7782" y="4348"/>
                </a:lnTo>
                <a:lnTo>
                  <a:pt x="7776" y="4336"/>
                </a:lnTo>
                <a:lnTo>
                  <a:pt x="7770" y="4326"/>
                </a:lnTo>
                <a:lnTo>
                  <a:pt x="7766" y="4320"/>
                </a:lnTo>
                <a:lnTo>
                  <a:pt x="7762" y="4320"/>
                </a:lnTo>
                <a:lnTo>
                  <a:pt x="7760" y="4320"/>
                </a:lnTo>
                <a:lnTo>
                  <a:pt x="7758" y="4320"/>
                </a:lnTo>
                <a:lnTo>
                  <a:pt x="7756" y="4320"/>
                </a:lnTo>
                <a:lnTo>
                  <a:pt x="7752" y="4318"/>
                </a:lnTo>
                <a:lnTo>
                  <a:pt x="7748" y="4312"/>
                </a:lnTo>
                <a:lnTo>
                  <a:pt x="7744" y="4306"/>
                </a:lnTo>
                <a:lnTo>
                  <a:pt x="7742" y="4304"/>
                </a:lnTo>
                <a:lnTo>
                  <a:pt x="7740" y="4306"/>
                </a:lnTo>
                <a:lnTo>
                  <a:pt x="7736" y="4308"/>
                </a:lnTo>
                <a:lnTo>
                  <a:pt x="7734" y="4308"/>
                </a:lnTo>
                <a:lnTo>
                  <a:pt x="7732" y="4306"/>
                </a:lnTo>
                <a:lnTo>
                  <a:pt x="7726" y="4300"/>
                </a:lnTo>
                <a:lnTo>
                  <a:pt x="7720" y="4288"/>
                </a:lnTo>
                <a:lnTo>
                  <a:pt x="7716" y="4280"/>
                </a:lnTo>
                <a:lnTo>
                  <a:pt x="7714" y="4276"/>
                </a:lnTo>
                <a:lnTo>
                  <a:pt x="7714" y="4278"/>
                </a:lnTo>
                <a:lnTo>
                  <a:pt x="7712" y="4284"/>
                </a:lnTo>
                <a:lnTo>
                  <a:pt x="7714" y="4296"/>
                </a:lnTo>
                <a:lnTo>
                  <a:pt x="7712" y="4300"/>
                </a:lnTo>
                <a:lnTo>
                  <a:pt x="7710" y="4300"/>
                </a:lnTo>
                <a:lnTo>
                  <a:pt x="7708" y="4298"/>
                </a:lnTo>
                <a:lnTo>
                  <a:pt x="7706" y="4292"/>
                </a:lnTo>
                <a:lnTo>
                  <a:pt x="7702" y="4282"/>
                </a:lnTo>
                <a:lnTo>
                  <a:pt x="7696" y="4266"/>
                </a:lnTo>
                <a:lnTo>
                  <a:pt x="7692" y="4254"/>
                </a:lnTo>
                <a:lnTo>
                  <a:pt x="7688" y="4242"/>
                </a:lnTo>
                <a:lnTo>
                  <a:pt x="7684" y="4212"/>
                </a:lnTo>
                <a:lnTo>
                  <a:pt x="7680" y="4196"/>
                </a:lnTo>
                <a:lnTo>
                  <a:pt x="7676" y="4182"/>
                </a:lnTo>
                <a:lnTo>
                  <a:pt x="7672" y="4166"/>
                </a:lnTo>
                <a:lnTo>
                  <a:pt x="7664" y="4154"/>
                </a:lnTo>
                <a:lnTo>
                  <a:pt x="7656" y="4142"/>
                </a:lnTo>
                <a:lnTo>
                  <a:pt x="7652" y="4140"/>
                </a:lnTo>
                <a:lnTo>
                  <a:pt x="7648" y="4142"/>
                </a:lnTo>
                <a:lnTo>
                  <a:pt x="7646" y="4142"/>
                </a:lnTo>
                <a:lnTo>
                  <a:pt x="7644" y="4140"/>
                </a:lnTo>
                <a:lnTo>
                  <a:pt x="7640" y="4132"/>
                </a:lnTo>
                <a:lnTo>
                  <a:pt x="7634" y="4124"/>
                </a:lnTo>
                <a:lnTo>
                  <a:pt x="7630" y="4120"/>
                </a:lnTo>
                <a:lnTo>
                  <a:pt x="7626" y="4120"/>
                </a:lnTo>
                <a:lnTo>
                  <a:pt x="7624" y="4120"/>
                </a:lnTo>
                <a:lnTo>
                  <a:pt x="7622" y="4118"/>
                </a:lnTo>
                <a:lnTo>
                  <a:pt x="7618" y="4110"/>
                </a:lnTo>
                <a:lnTo>
                  <a:pt x="7614" y="4098"/>
                </a:lnTo>
                <a:lnTo>
                  <a:pt x="7610" y="4084"/>
                </a:lnTo>
                <a:lnTo>
                  <a:pt x="7606" y="4056"/>
                </a:lnTo>
                <a:lnTo>
                  <a:pt x="7606" y="4046"/>
                </a:lnTo>
                <a:lnTo>
                  <a:pt x="7606" y="4040"/>
                </a:lnTo>
                <a:lnTo>
                  <a:pt x="7608" y="4032"/>
                </a:lnTo>
                <a:lnTo>
                  <a:pt x="7608" y="4024"/>
                </a:lnTo>
                <a:lnTo>
                  <a:pt x="7606" y="4014"/>
                </a:lnTo>
                <a:lnTo>
                  <a:pt x="7602" y="4006"/>
                </a:lnTo>
                <a:lnTo>
                  <a:pt x="7604" y="4004"/>
                </a:lnTo>
                <a:lnTo>
                  <a:pt x="7608" y="4004"/>
                </a:lnTo>
                <a:lnTo>
                  <a:pt x="7612" y="4006"/>
                </a:lnTo>
                <a:lnTo>
                  <a:pt x="7614" y="4004"/>
                </a:lnTo>
                <a:lnTo>
                  <a:pt x="7610" y="3996"/>
                </a:lnTo>
                <a:lnTo>
                  <a:pt x="7602" y="3982"/>
                </a:lnTo>
                <a:lnTo>
                  <a:pt x="7598" y="3970"/>
                </a:lnTo>
                <a:lnTo>
                  <a:pt x="7596" y="3958"/>
                </a:lnTo>
                <a:lnTo>
                  <a:pt x="7594" y="3950"/>
                </a:lnTo>
                <a:lnTo>
                  <a:pt x="7592" y="3944"/>
                </a:lnTo>
                <a:lnTo>
                  <a:pt x="7588" y="3942"/>
                </a:lnTo>
                <a:lnTo>
                  <a:pt x="7582" y="3940"/>
                </a:lnTo>
                <a:lnTo>
                  <a:pt x="7578" y="3938"/>
                </a:lnTo>
                <a:lnTo>
                  <a:pt x="7574" y="3936"/>
                </a:lnTo>
                <a:lnTo>
                  <a:pt x="7572" y="3928"/>
                </a:lnTo>
                <a:lnTo>
                  <a:pt x="7568" y="3922"/>
                </a:lnTo>
                <a:lnTo>
                  <a:pt x="7564" y="3920"/>
                </a:lnTo>
                <a:lnTo>
                  <a:pt x="7558" y="3918"/>
                </a:lnTo>
                <a:lnTo>
                  <a:pt x="7554" y="3918"/>
                </a:lnTo>
                <a:lnTo>
                  <a:pt x="7550" y="3914"/>
                </a:lnTo>
                <a:lnTo>
                  <a:pt x="7544" y="3902"/>
                </a:lnTo>
                <a:lnTo>
                  <a:pt x="7538" y="3908"/>
                </a:lnTo>
                <a:lnTo>
                  <a:pt x="7544" y="3902"/>
                </a:lnTo>
                <a:lnTo>
                  <a:pt x="7538" y="3886"/>
                </a:lnTo>
                <a:lnTo>
                  <a:pt x="7536" y="3872"/>
                </a:lnTo>
                <a:lnTo>
                  <a:pt x="7536" y="3866"/>
                </a:lnTo>
                <a:lnTo>
                  <a:pt x="7538" y="3860"/>
                </a:lnTo>
                <a:lnTo>
                  <a:pt x="7542" y="3858"/>
                </a:lnTo>
                <a:lnTo>
                  <a:pt x="7546" y="3856"/>
                </a:lnTo>
                <a:lnTo>
                  <a:pt x="7550" y="3856"/>
                </a:lnTo>
                <a:lnTo>
                  <a:pt x="7542" y="3852"/>
                </a:lnTo>
                <a:lnTo>
                  <a:pt x="7538" y="3848"/>
                </a:lnTo>
                <a:lnTo>
                  <a:pt x="7532" y="3840"/>
                </a:lnTo>
                <a:lnTo>
                  <a:pt x="7526" y="3830"/>
                </a:lnTo>
                <a:lnTo>
                  <a:pt x="7520" y="3818"/>
                </a:lnTo>
                <a:lnTo>
                  <a:pt x="7512" y="3798"/>
                </a:lnTo>
                <a:lnTo>
                  <a:pt x="7504" y="3780"/>
                </a:lnTo>
                <a:lnTo>
                  <a:pt x="7488" y="3750"/>
                </a:lnTo>
                <a:lnTo>
                  <a:pt x="7476" y="3728"/>
                </a:lnTo>
                <a:lnTo>
                  <a:pt x="7474" y="3718"/>
                </a:lnTo>
                <a:lnTo>
                  <a:pt x="7474" y="3710"/>
                </a:lnTo>
                <a:lnTo>
                  <a:pt x="7476" y="3704"/>
                </a:lnTo>
                <a:lnTo>
                  <a:pt x="7474" y="3700"/>
                </a:lnTo>
                <a:lnTo>
                  <a:pt x="7470" y="3690"/>
                </a:lnTo>
                <a:lnTo>
                  <a:pt x="7464" y="3680"/>
                </a:lnTo>
                <a:lnTo>
                  <a:pt x="7462" y="3674"/>
                </a:lnTo>
                <a:lnTo>
                  <a:pt x="7460" y="3668"/>
                </a:lnTo>
                <a:lnTo>
                  <a:pt x="7460" y="3658"/>
                </a:lnTo>
                <a:lnTo>
                  <a:pt x="7454" y="3648"/>
                </a:lnTo>
                <a:lnTo>
                  <a:pt x="7440" y="3628"/>
                </a:lnTo>
                <a:lnTo>
                  <a:pt x="7426" y="3608"/>
                </a:lnTo>
                <a:lnTo>
                  <a:pt x="7422" y="3598"/>
                </a:lnTo>
                <a:lnTo>
                  <a:pt x="7420" y="3588"/>
                </a:lnTo>
                <a:lnTo>
                  <a:pt x="7420" y="3582"/>
                </a:lnTo>
                <a:lnTo>
                  <a:pt x="7418" y="3576"/>
                </a:lnTo>
                <a:lnTo>
                  <a:pt x="7414" y="3570"/>
                </a:lnTo>
                <a:lnTo>
                  <a:pt x="7412" y="3568"/>
                </a:lnTo>
                <a:lnTo>
                  <a:pt x="7412" y="3562"/>
                </a:lnTo>
                <a:lnTo>
                  <a:pt x="7414" y="3556"/>
                </a:lnTo>
                <a:lnTo>
                  <a:pt x="7420" y="3546"/>
                </a:lnTo>
                <a:lnTo>
                  <a:pt x="7422" y="3550"/>
                </a:lnTo>
                <a:lnTo>
                  <a:pt x="7424" y="3552"/>
                </a:lnTo>
                <a:lnTo>
                  <a:pt x="7424" y="3560"/>
                </a:lnTo>
                <a:lnTo>
                  <a:pt x="7426" y="3570"/>
                </a:lnTo>
                <a:lnTo>
                  <a:pt x="7428" y="3576"/>
                </a:lnTo>
                <a:lnTo>
                  <a:pt x="7434" y="3584"/>
                </a:lnTo>
                <a:lnTo>
                  <a:pt x="7438" y="3590"/>
                </a:lnTo>
                <a:lnTo>
                  <a:pt x="7442" y="3594"/>
                </a:lnTo>
                <a:lnTo>
                  <a:pt x="7444" y="3606"/>
                </a:lnTo>
                <a:lnTo>
                  <a:pt x="7446" y="3618"/>
                </a:lnTo>
                <a:lnTo>
                  <a:pt x="7450" y="3622"/>
                </a:lnTo>
                <a:lnTo>
                  <a:pt x="7454" y="3628"/>
                </a:lnTo>
                <a:lnTo>
                  <a:pt x="7468" y="3644"/>
                </a:lnTo>
                <a:lnTo>
                  <a:pt x="7478" y="3658"/>
                </a:lnTo>
                <a:lnTo>
                  <a:pt x="7480" y="3660"/>
                </a:lnTo>
                <a:lnTo>
                  <a:pt x="7484" y="3662"/>
                </a:lnTo>
                <a:lnTo>
                  <a:pt x="7486" y="3662"/>
                </a:lnTo>
                <a:lnTo>
                  <a:pt x="7490" y="3658"/>
                </a:lnTo>
                <a:lnTo>
                  <a:pt x="7494" y="3644"/>
                </a:lnTo>
                <a:lnTo>
                  <a:pt x="7496" y="3632"/>
                </a:lnTo>
                <a:lnTo>
                  <a:pt x="7502" y="3610"/>
                </a:lnTo>
                <a:lnTo>
                  <a:pt x="7514" y="3572"/>
                </a:lnTo>
                <a:lnTo>
                  <a:pt x="7516" y="3568"/>
                </a:lnTo>
                <a:lnTo>
                  <a:pt x="7516" y="3572"/>
                </a:lnTo>
                <a:lnTo>
                  <a:pt x="7516" y="3578"/>
                </a:lnTo>
                <a:lnTo>
                  <a:pt x="7510" y="3602"/>
                </a:lnTo>
                <a:lnTo>
                  <a:pt x="7510" y="3614"/>
                </a:lnTo>
                <a:lnTo>
                  <a:pt x="7510" y="3620"/>
                </a:lnTo>
                <a:lnTo>
                  <a:pt x="7508" y="3630"/>
                </a:lnTo>
                <a:lnTo>
                  <a:pt x="7502" y="3644"/>
                </a:lnTo>
                <a:lnTo>
                  <a:pt x="7502" y="3646"/>
                </a:lnTo>
                <a:lnTo>
                  <a:pt x="7508" y="3644"/>
                </a:lnTo>
                <a:lnTo>
                  <a:pt x="7512" y="3644"/>
                </a:lnTo>
                <a:lnTo>
                  <a:pt x="7518" y="3644"/>
                </a:lnTo>
                <a:lnTo>
                  <a:pt x="7522" y="3646"/>
                </a:lnTo>
                <a:lnTo>
                  <a:pt x="7526" y="3648"/>
                </a:lnTo>
                <a:lnTo>
                  <a:pt x="7532" y="3658"/>
                </a:lnTo>
                <a:lnTo>
                  <a:pt x="7548" y="3688"/>
                </a:lnTo>
                <a:lnTo>
                  <a:pt x="7564" y="3722"/>
                </a:lnTo>
                <a:lnTo>
                  <a:pt x="7572" y="3736"/>
                </a:lnTo>
                <a:lnTo>
                  <a:pt x="7580" y="3746"/>
                </a:lnTo>
                <a:lnTo>
                  <a:pt x="7584" y="3752"/>
                </a:lnTo>
                <a:lnTo>
                  <a:pt x="7586" y="3756"/>
                </a:lnTo>
                <a:lnTo>
                  <a:pt x="7586" y="3762"/>
                </a:lnTo>
                <a:lnTo>
                  <a:pt x="7592" y="3768"/>
                </a:lnTo>
                <a:lnTo>
                  <a:pt x="7600" y="3776"/>
                </a:lnTo>
                <a:lnTo>
                  <a:pt x="7608" y="3788"/>
                </a:lnTo>
                <a:lnTo>
                  <a:pt x="7610" y="3798"/>
                </a:lnTo>
                <a:lnTo>
                  <a:pt x="7610" y="3804"/>
                </a:lnTo>
                <a:lnTo>
                  <a:pt x="7608" y="3808"/>
                </a:lnTo>
                <a:lnTo>
                  <a:pt x="7608" y="3814"/>
                </a:lnTo>
                <a:lnTo>
                  <a:pt x="7608" y="3818"/>
                </a:lnTo>
                <a:lnTo>
                  <a:pt x="7610" y="3824"/>
                </a:lnTo>
                <a:lnTo>
                  <a:pt x="7612" y="3830"/>
                </a:lnTo>
                <a:lnTo>
                  <a:pt x="7622" y="3840"/>
                </a:lnTo>
                <a:lnTo>
                  <a:pt x="7628" y="3844"/>
                </a:lnTo>
                <a:lnTo>
                  <a:pt x="7636" y="3846"/>
                </a:lnTo>
                <a:lnTo>
                  <a:pt x="7642" y="3850"/>
                </a:lnTo>
                <a:lnTo>
                  <a:pt x="7648" y="3856"/>
                </a:lnTo>
                <a:lnTo>
                  <a:pt x="7656" y="3866"/>
                </a:lnTo>
                <a:lnTo>
                  <a:pt x="7662" y="3878"/>
                </a:lnTo>
                <a:lnTo>
                  <a:pt x="7672" y="3904"/>
                </a:lnTo>
                <a:lnTo>
                  <a:pt x="7680" y="3928"/>
                </a:lnTo>
                <a:lnTo>
                  <a:pt x="7684" y="3938"/>
                </a:lnTo>
                <a:lnTo>
                  <a:pt x="7684" y="3944"/>
                </a:lnTo>
                <a:lnTo>
                  <a:pt x="7682" y="3948"/>
                </a:lnTo>
                <a:lnTo>
                  <a:pt x="7680" y="3952"/>
                </a:lnTo>
                <a:lnTo>
                  <a:pt x="7678" y="3956"/>
                </a:lnTo>
                <a:lnTo>
                  <a:pt x="7678" y="3960"/>
                </a:lnTo>
                <a:lnTo>
                  <a:pt x="7678" y="3966"/>
                </a:lnTo>
                <a:lnTo>
                  <a:pt x="7680" y="3972"/>
                </a:lnTo>
                <a:lnTo>
                  <a:pt x="7684" y="3980"/>
                </a:lnTo>
                <a:lnTo>
                  <a:pt x="7684" y="3984"/>
                </a:lnTo>
                <a:lnTo>
                  <a:pt x="7684" y="3988"/>
                </a:lnTo>
                <a:lnTo>
                  <a:pt x="7682" y="3990"/>
                </a:lnTo>
                <a:lnTo>
                  <a:pt x="7680" y="3992"/>
                </a:lnTo>
                <a:lnTo>
                  <a:pt x="7680" y="3994"/>
                </a:lnTo>
                <a:lnTo>
                  <a:pt x="7688" y="4006"/>
                </a:lnTo>
                <a:lnTo>
                  <a:pt x="7698" y="4022"/>
                </a:lnTo>
                <a:lnTo>
                  <a:pt x="7704" y="4032"/>
                </a:lnTo>
                <a:lnTo>
                  <a:pt x="7710" y="4040"/>
                </a:lnTo>
                <a:lnTo>
                  <a:pt x="7720" y="4044"/>
                </a:lnTo>
                <a:lnTo>
                  <a:pt x="7726" y="4046"/>
                </a:lnTo>
                <a:lnTo>
                  <a:pt x="7732" y="4050"/>
                </a:lnTo>
                <a:lnTo>
                  <a:pt x="7742" y="4062"/>
                </a:lnTo>
                <a:lnTo>
                  <a:pt x="7750" y="4074"/>
                </a:lnTo>
                <a:lnTo>
                  <a:pt x="7756" y="4088"/>
                </a:lnTo>
                <a:lnTo>
                  <a:pt x="7762" y="4096"/>
                </a:lnTo>
                <a:lnTo>
                  <a:pt x="7766" y="4100"/>
                </a:lnTo>
                <a:lnTo>
                  <a:pt x="7768" y="4104"/>
                </a:lnTo>
                <a:lnTo>
                  <a:pt x="7768" y="4112"/>
                </a:lnTo>
                <a:lnTo>
                  <a:pt x="7770" y="4122"/>
                </a:lnTo>
                <a:lnTo>
                  <a:pt x="7772" y="4128"/>
                </a:lnTo>
                <a:lnTo>
                  <a:pt x="7776" y="4132"/>
                </a:lnTo>
                <a:lnTo>
                  <a:pt x="7778" y="4142"/>
                </a:lnTo>
                <a:lnTo>
                  <a:pt x="7780" y="4148"/>
                </a:lnTo>
                <a:lnTo>
                  <a:pt x="7782" y="4154"/>
                </a:lnTo>
                <a:lnTo>
                  <a:pt x="7792" y="4166"/>
                </a:lnTo>
                <a:lnTo>
                  <a:pt x="7804" y="4180"/>
                </a:lnTo>
                <a:lnTo>
                  <a:pt x="7808" y="4188"/>
                </a:lnTo>
                <a:lnTo>
                  <a:pt x="7812" y="4196"/>
                </a:lnTo>
                <a:lnTo>
                  <a:pt x="7814" y="4202"/>
                </a:lnTo>
                <a:lnTo>
                  <a:pt x="7816" y="4204"/>
                </a:lnTo>
                <a:lnTo>
                  <a:pt x="7820" y="4202"/>
                </a:lnTo>
                <a:lnTo>
                  <a:pt x="7822" y="4204"/>
                </a:lnTo>
                <a:lnTo>
                  <a:pt x="7824" y="4210"/>
                </a:lnTo>
                <a:lnTo>
                  <a:pt x="7828" y="4220"/>
                </a:lnTo>
                <a:lnTo>
                  <a:pt x="7832" y="4236"/>
                </a:lnTo>
                <a:lnTo>
                  <a:pt x="7832" y="4254"/>
                </a:lnTo>
                <a:lnTo>
                  <a:pt x="7830" y="4260"/>
                </a:lnTo>
                <a:lnTo>
                  <a:pt x="7826" y="4268"/>
                </a:lnTo>
                <a:lnTo>
                  <a:pt x="7826" y="4272"/>
                </a:lnTo>
                <a:lnTo>
                  <a:pt x="7826" y="4276"/>
                </a:lnTo>
                <a:lnTo>
                  <a:pt x="7828" y="4282"/>
                </a:lnTo>
                <a:lnTo>
                  <a:pt x="7832" y="4286"/>
                </a:lnTo>
                <a:lnTo>
                  <a:pt x="7830" y="4288"/>
                </a:lnTo>
                <a:lnTo>
                  <a:pt x="7828" y="4290"/>
                </a:lnTo>
                <a:lnTo>
                  <a:pt x="7824" y="4294"/>
                </a:lnTo>
                <a:lnTo>
                  <a:pt x="7826" y="4296"/>
                </a:lnTo>
                <a:lnTo>
                  <a:pt x="7832" y="4300"/>
                </a:lnTo>
                <a:lnTo>
                  <a:pt x="7832" y="4302"/>
                </a:lnTo>
                <a:lnTo>
                  <a:pt x="7834" y="4306"/>
                </a:lnTo>
                <a:lnTo>
                  <a:pt x="7834" y="4312"/>
                </a:lnTo>
                <a:lnTo>
                  <a:pt x="7836" y="4318"/>
                </a:lnTo>
                <a:lnTo>
                  <a:pt x="7840" y="4326"/>
                </a:lnTo>
                <a:lnTo>
                  <a:pt x="7840" y="4336"/>
                </a:lnTo>
                <a:lnTo>
                  <a:pt x="7842" y="4350"/>
                </a:lnTo>
                <a:lnTo>
                  <a:pt x="7846" y="4362"/>
                </a:lnTo>
                <a:lnTo>
                  <a:pt x="7850" y="4370"/>
                </a:lnTo>
                <a:lnTo>
                  <a:pt x="7850" y="4376"/>
                </a:lnTo>
                <a:lnTo>
                  <a:pt x="7850" y="4380"/>
                </a:lnTo>
                <a:lnTo>
                  <a:pt x="7850" y="4388"/>
                </a:lnTo>
                <a:lnTo>
                  <a:pt x="7850" y="4394"/>
                </a:lnTo>
                <a:lnTo>
                  <a:pt x="7854" y="4398"/>
                </a:lnTo>
                <a:lnTo>
                  <a:pt x="7856" y="4410"/>
                </a:lnTo>
                <a:lnTo>
                  <a:pt x="7860" y="4418"/>
                </a:lnTo>
                <a:lnTo>
                  <a:pt x="7862" y="4418"/>
                </a:lnTo>
                <a:lnTo>
                  <a:pt x="7864" y="4418"/>
                </a:lnTo>
                <a:lnTo>
                  <a:pt x="7868" y="4418"/>
                </a:lnTo>
                <a:lnTo>
                  <a:pt x="7872" y="4420"/>
                </a:lnTo>
                <a:lnTo>
                  <a:pt x="7874" y="4422"/>
                </a:lnTo>
                <a:lnTo>
                  <a:pt x="7880" y="4424"/>
                </a:lnTo>
                <a:lnTo>
                  <a:pt x="7884" y="4424"/>
                </a:lnTo>
                <a:lnTo>
                  <a:pt x="7888" y="4422"/>
                </a:lnTo>
                <a:lnTo>
                  <a:pt x="7892" y="4422"/>
                </a:lnTo>
                <a:lnTo>
                  <a:pt x="7896" y="4420"/>
                </a:lnTo>
                <a:lnTo>
                  <a:pt x="7900" y="4418"/>
                </a:lnTo>
                <a:lnTo>
                  <a:pt x="7902" y="4416"/>
                </a:lnTo>
                <a:lnTo>
                  <a:pt x="7910" y="4416"/>
                </a:lnTo>
                <a:lnTo>
                  <a:pt x="7916" y="4416"/>
                </a:lnTo>
                <a:lnTo>
                  <a:pt x="7920" y="4416"/>
                </a:lnTo>
                <a:lnTo>
                  <a:pt x="7922" y="4414"/>
                </a:lnTo>
                <a:lnTo>
                  <a:pt x="7924" y="4412"/>
                </a:lnTo>
                <a:lnTo>
                  <a:pt x="7926" y="4408"/>
                </a:lnTo>
                <a:lnTo>
                  <a:pt x="7928" y="4406"/>
                </a:lnTo>
                <a:lnTo>
                  <a:pt x="7932" y="4404"/>
                </a:lnTo>
                <a:lnTo>
                  <a:pt x="7936" y="4404"/>
                </a:lnTo>
                <a:lnTo>
                  <a:pt x="7938" y="4400"/>
                </a:lnTo>
                <a:lnTo>
                  <a:pt x="7942" y="4392"/>
                </a:lnTo>
                <a:lnTo>
                  <a:pt x="7946" y="4388"/>
                </a:lnTo>
                <a:lnTo>
                  <a:pt x="7950" y="4384"/>
                </a:lnTo>
                <a:lnTo>
                  <a:pt x="7958" y="4382"/>
                </a:lnTo>
                <a:lnTo>
                  <a:pt x="7968" y="4382"/>
                </a:lnTo>
                <a:lnTo>
                  <a:pt x="7984" y="4384"/>
                </a:lnTo>
                <a:lnTo>
                  <a:pt x="7998" y="4380"/>
                </a:lnTo>
                <a:lnTo>
                  <a:pt x="8008" y="4374"/>
                </a:lnTo>
                <a:lnTo>
                  <a:pt x="8018" y="4368"/>
                </a:lnTo>
                <a:lnTo>
                  <a:pt x="8034" y="4356"/>
                </a:lnTo>
                <a:lnTo>
                  <a:pt x="8040" y="4354"/>
                </a:lnTo>
                <a:lnTo>
                  <a:pt x="8048" y="4354"/>
                </a:lnTo>
                <a:lnTo>
                  <a:pt x="8054" y="4356"/>
                </a:lnTo>
                <a:lnTo>
                  <a:pt x="8058" y="4356"/>
                </a:lnTo>
                <a:lnTo>
                  <a:pt x="8066" y="4352"/>
                </a:lnTo>
                <a:lnTo>
                  <a:pt x="8074" y="4346"/>
                </a:lnTo>
                <a:lnTo>
                  <a:pt x="8082" y="4336"/>
                </a:lnTo>
                <a:lnTo>
                  <a:pt x="8090" y="4328"/>
                </a:lnTo>
                <a:lnTo>
                  <a:pt x="8100" y="4320"/>
                </a:lnTo>
                <a:lnTo>
                  <a:pt x="8110" y="4316"/>
                </a:lnTo>
                <a:lnTo>
                  <a:pt x="8116" y="4314"/>
                </a:lnTo>
                <a:lnTo>
                  <a:pt x="8124" y="4314"/>
                </a:lnTo>
                <a:lnTo>
                  <a:pt x="8128" y="4314"/>
                </a:lnTo>
                <a:lnTo>
                  <a:pt x="8130" y="4314"/>
                </a:lnTo>
                <a:lnTo>
                  <a:pt x="8136" y="4310"/>
                </a:lnTo>
                <a:lnTo>
                  <a:pt x="8146" y="4302"/>
                </a:lnTo>
                <a:lnTo>
                  <a:pt x="8154" y="4300"/>
                </a:lnTo>
                <a:lnTo>
                  <a:pt x="8164" y="4296"/>
                </a:lnTo>
                <a:lnTo>
                  <a:pt x="8184" y="4290"/>
                </a:lnTo>
                <a:lnTo>
                  <a:pt x="8192" y="4286"/>
                </a:lnTo>
                <a:lnTo>
                  <a:pt x="8194" y="4282"/>
                </a:lnTo>
                <a:lnTo>
                  <a:pt x="8204" y="4280"/>
                </a:lnTo>
                <a:lnTo>
                  <a:pt x="8210" y="4276"/>
                </a:lnTo>
                <a:lnTo>
                  <a:pt x="8212" y="4272"/>
                </a:lnTo>
                <a:lnTo>
                  <a:pt x="8212" y="4260"/>
                </a:lnTo>
                <a:lnTo>
                  <a:pt x="8212" y="4252"/>
                </a:lnTo>
                <a:lnTo>
                  <a:pt x="8216" y="4244"/>
                </a:lnTo>
                <a:lnTo>
                  <a:pt x="8228" y="4234"/>
                </a:lnTo>
                <a:lnTo>
                  <a:pt x="8246" y="4222"/>
                </a:lnTo>
                <a:lnTo>
                  <a:pt x="8252" y="4220"/>
                </a:lnTo>
                <a:lnTo>
                  <a:pt x="8256" y="4218"/>
                </a:lnTo>
                <a:lnTo>
                  <a:pt x="8264" y="4218"/>
                </a:lnTo>
                <a:lnTo>
                  <a:pt x="8268" y="4218"/>
                </a:lnTo>
                <a:lnTo>
                  <a:pt x="8272" y="4216"/>
                </a:lnTo>
                <a:lnTo>
                  <a:pt x="8280" y="4212"/>
                </a:lnTo>
                <a:lnTo>
                  <a:pt x="8284" y="4208"/>
                </a:lnTo>
                <a:lnTo>
                  <a:pt x="8290" y="4206"/>
                </a:lnTo>
                <a:lnTo>
                  <a:pt x="8298" y="4206"/>
                </a:lnTo>
                <a:lnTo>
                  <a:pt x="8308" y="4206"/>
                </a:lnTo>
                <a:lnTo>
                  <a:pt x="8314" y="4208"/>
                </a:lnTo>
                <a:lnTo>
                  <a:pt x="8320" y="4208"/>
                </a:lnTo>
                <a:lnTo>
                  <a:pt x="8322" y="4206"/>
                </a:lnTo>
                <a:lnTo>
                  <a:pt x="8326" y="4202"/>
                </a:lnTo>
                <a:lnTo>
                  <a:pt x="8330" y="4194"/>
                </a:lnTo>
                <a:lnTo>
                  <a:pt x="8334" y="4186"/>
                </a:lnTo>
                <a:lnTo>
                  <a:pt x="8338" y="4176"/>
                </a:lnTo>
                <a:lnTo>
                  <a:pt x="8342" y="4168"/>
                </a:lnTo>
                <a:lnTo>
                  <a:pt x="8350" y="4160"/>
                </a:lnTo>
                <a:lnTo>
                  <a:pt x="8354" y="4160"/>
                </a:lnTo>
                <a:lnTo>
                  <a:pt x="8360" y="4158"/>
                </a:lnTo>
                <a:lnTo>
                  <a:pt x="8374" y="4158"/>
                </a:lnTo>
                <a:lnTo>
                  <a:pt x="8382" y="4154"/>
                </a:lnTo>
                <a:lnTo>
                  <a:pt x="8386" y="4146"/>
                </a:lnTo>
                <a:lnTo>
                  <a:pt x="8390" y="4138"/>
                </a:lnTo>
                <a:lnTo>
                  <a:pt x="8392" y="4130"/>
                </a:lnTo>
                <a:lnTo>
                  <a:pt x="8396" y="4122"/>
                </a:lnTo>
                <a:lnTo>
                  <a:pt x="8406" y="4116"/>
                </a:lnTo>
                <a:lnTo>
                  <a:pt x="8420" y="4110"/>
                </a:lnTo>
                <a:lnTo>
                  <a:pt x="8430" y="4108"/>
                </a:lnTo>
                <a:lnTo>
                  <a:pt x="8436" y="4104"/>
                </a:lnTo>
                <a:lnTo>
                  <a:pt x="8438" y="4100"/>
                </a:lnTo>
                <a:lnTo>
                  <a:pt x="8438" y="4094"/>
                </a:lnTo>
                <a:lnTo>
                  <a:pt x="8436" y="4086"/>
                </a:lnTo>
                <a:lnTo>
                  <a:pt x="8434" y="4076"/>
                </a:lnTo>
                <a:lnTo>
                  <a:pt x="8434" y="4062"/>
                </a:lnTo>
                <a:lnTo>
                  <a:pt x="8438" y="4046"/>
                </a:lnTo>
                <a:lnTo>
                  <a:pt x="8444" y="4034"/>
                </a:lnTo>
                <a:lnTo>
                  <a:pt x="8448" y="4028"/>
                </a:lnTo>
                <a:lnTo>
                  <a:pt x="8452" y="4028"/>
                </a:lnTo>
                <a:lnTo>
                  <a:pt x="8454" y="4032"/>
                </a:lnTo>
                <a:lnTo>
                  <a:pt x="8458" y="4036"/>
                </a:lnTo>
                <a:lnTo>
                  <a:pt x="8460" y="4036"/>
                </a:lnTo>
                <a:lnTo>
                  <a:pt x="8464" y="4034"/>
                </a:lnTo>
                <a:lnTo>
                  <a:pt x="8470" y="4022"/>
                </a:lnTo>
                <a:lnTo>
                  <a:pt x="8476" y="4010"/>
                </a:lnTo>
                <a:lnTo>
                  <a:pt x="8480" y="4002"/>
                </a:lnTo>
                <a:lnTo>
                  <a:pt x="8490" y="3992"/>
                </a:lnTo>
                <a:lnTo>
                  <a:pt x="8500" y="3982"/>
                </a:lnTo>
                <a:lnTo>
                  <a:pt x="8504" y="3974"/>
                </a:lnTo>
                <a:lnTo>
                  <a:pt x="8510" y="3962"/>
                </a:lnTo>
                <a:lnTo>
                  <a:pt x="8516" y="3946"/>
                </a:lnTo>
                <a:lnTo>
                  <a:pt x="8518" y="3936"/>
                </a:lnTo>
                <a:lnTo>
                  <a:pt x="8518" y="3932"/>
                </a:lnTo>
                <a:lnTo>
                  <a:pt x="8516" y="3930"/>
                </a:lnTo>
                <a:lnTo>
                  <a:pt x="8508" y="3926"/>
                </a:lnTo>
                <a:lnTo>
                  <a:pt x="8502" y="3922"/>
                </a:lnTo>
                <a:lnTo>
                  <a:pt x="8498" y="3916"/>
                </a:lnTo>
                <a:lnTo>
                  <a:pt x="8488" y="3896"/>
                </a:lnTo>
                <a:lnTo>
                  <a:pt x="8482" y="3886"/>
                </a:lnTo>
                <a:lnTo>
                  <a:pt x="8476" y="3880"/>
                </a:lnTo>
                <a:lnTo>
                  <a:pt x="8470" y="3874"/>
                </a:lnTo>
                <a:lnTo>
                  <a:pt x="8468" y="3874"/>
                </a:lnTo>
                <a:lnTo>
                  <a:pt x="8464" y="3874"/>
                </a:lnTo>
                <a:lnTo>
                  <a:pt x="8460" y="3876"/>
                </a:lnTo>
                <a:lnTo>
                  <a:pt x="8458" y="3876"/>
                </a:lnTo>
                <a:lnTo>
                  <a:pt x="8452" y="3872"/>
                </a:lnTo>
                <a:lnTo>
                  <a:pt x="8446" y="3868"/>
                </a:lnTo>
                <a:lnTo>
                  <a:pt x="8440" y="3866"/>
                </a:lnTo>
                <a:lnTo>
                  <a:pt x="8432" y="3864"/>
                </a:lnTo>
                <a:lnTo>
                  <a:pt x="8422" y="3862"/>
                </a:lnTo>
                <a:lnTo>
                  <a:pt x="8412" y="3856"/>
                </a:lnTo>
                <a:lnTo>
                  <a:pt x="8404" y="3850"/>
                </a:lnTo>
                <a:lnTo>
                  <a:pt x="8396" y="3842"/>
                </a:lnTo>
                <a:lnTo>
                  <a:pt x="8390" y="3834"/>
                </a:lnTo>
                <a:lnTo>
                  <a:pt x="8386" y="3824"/>
                </a:lnTo>
                <a:lnTo>
                  <a:pt x="8382" y="3814"/>
                </a:lnTo>
                <a:lnTo>
                  <a:pt x="8378" y="3804"/>
                </a:lnTo>
                <a:lnTo>
                  <a:pt x="8378" y="3780"/>
                </a:lnTo>
                <a:lnTo>
                  <a:pt x="8378" y="3774"/>
                </a:lnTo>
                <a:lnTo>
                  <a:pt x="8376" y="3770"/>
                </a:lnTo>
                <a:lnTo>
                  <a:pt x="8376" y="3766"/>
                </a:lnTo>
                <a:lnTo>
                  <a:pt x="8378" y="3760"/>
                </a:lnTo>
                <a:lnTo>
                  <a:pt x="8382" y="3756"/>
                </a:lnTo>
                <a:lnTo>
                  <a:pt x="8382" y="3752"/>
                </a:lnTo>
                <a:lnTo>
                  <a:pt x="8382" y="3746"/>
                </a:lnTo>
                <a:lnTo>
                  <a:pt x="8384" y="3740"/>
                </a:lnTo>
                <a:lnTo>
                  <a:pt x="8384" y="3734"/>
                </a:lnTo>
                <a:lnTo>
                  <a:pt x="8384" y="3732"/>
                </a:lnTo>
                <a:lnTo>
                  <a:pt x="8380" y="3732"/>
                </a:lnTo>
                <a:lnTo>
                  <a:pt x="8378" y="3732"/>
                </a:lnTo>
                <a:lnTo>
                  <a:pt x="8378" y="3734"/>
                </a:lnTo>
                <a:lnTo>
                  <a:pt x="8378" y="3738"/>
                </a:lnTo>
                <a:lnTo>
                  <a:pt x="8378" y="3742"/>
                </a:lnTo>
                <a:lnTo>
                  <a:pt x="8376" y="3742"/>
                </a:lnTo>
                <a:lnTo>
                  <a:pt x="8372" y="3740"/>
                </a:lnTo>
                <a:lnTo>
                  <a:pt x="8370" y="3740"/>
                </a:lnTo>
                <a:lnTo>
                  <a:pt x="8368" y="3748"/>
                </a:lnTo>
                <a:lnTo>
                  <a:pt x="8364" y="3760"/>
                </a:lnTo>
                <a:lnTo>
                  <a:pt x="8362" y="3762"/>
                </a:lnTo>
                <a:lnTo>
                  <a:pt x="8360" y="3762"/>
                </a:lnTo>
                <a:lnTo>
                  <a:pt x="8358" y="3762"/>
                </a:lnTo>
                <a:lnTo>
                  <a:pt x="8354" y="3770"/>
                </a:lnTo>
                <a:lnTo>
                  <a:pt x="8350" y="3776"/>
                </a:lnTo>
                <a:lnTo>
                  <a:pt x="8344" y="3780"/>
                </a:lnTo>
                <a:lnTo>
                  <a:pt x="8338" y="3784"/>
                </a:lnTo>
                <a:lnTo>
                  <a:pt x="8330" y="3794"/>
                </a:lnTo>
                <a:lnTo>
                  <a:pt x="8322" y="3804"/>
                </a:lnTo>
                <a:lnTo>
                  <a:pt x="8312" y="3814"/>
                </a:lnTo>
                <a:lnTo>
                  <a:pt x="8300" y="3826"/>
                </a:lnTo>
                <a:lnTo>
                  <a:pt x="8300" y="3828"/>
                </a:lnTo>
                <a:lnTo>
                  <a:pt x="8302" y="3830"/>
                </a:lnTo>
                <a:lnTo>
                  <a:pt x="8302" y="3832"/>
                </a:lnTo>
                <a:lnTo>
                  <a:pt x="8298" y="3840"/>
                </a:lnTo>
                <a:lnTo>
                  <a:pt x="8290" y="3848"/>
                </a:lnTo>
                <a:lnTo>
                  <a:pt x="8282" y="3850"/>
                </a:lnTo>
                <a:lnTo>
                  <a:pt x="8272" y="3850"/>
                </a:lnTo>
                <a:lnTo>
                  <a:pt x="8262" y="3850"/>
                </a:lnTo>
                <a:lnTo>
                  <a:pt x="8242" y="3846"/>
                </a:lnTo>
                <a:lnTo>
                  <a:pt x="8232" y="3846"/>
                </a:lnTo>
                <a:lnTo>
                  <a:pt x="8222" y="3848"/>
                </a:lnTo>
                <a:lnTo>
                  <a:pt x="8208" y="3854"/>
                </a:lnTo>
                <a:lnTo>
                  <a:pt x="8200" y="3856"/>
                </a:lnTo>
                <a:lnTo>
                  <a:pt x="8196" y="3854"/>
                </a:lnTo>
                <a:lnTo>
                  <a:pt x="8196" y="3852"/>
                </a:lnTo>
                <a:lnTo>
                  <a:pt x="8194" y="3846"/>
                </a:lnTo>
                <a:lnTo>
                  <a:pt x="8194" y="3840"/>
                </a:lnTo>
                <a:lnTo>
                  <a:pt x="8190" y="3838"/>
                </a:lnTo>
                <a:lnTo>
                  <a:pt x="8186" y="3838"/>
                </a:lnTo>
                <a:lnTo>
                  <a:pt x="8180" y="3838"/>
                </a:lnTo>
                <a:lnTo>
                  <a:pt x="8176" y="3838"/>
                </a:lnTo>
                <a:lnTo>
                  <a:pt x="8176" y="3836"/>
                </a:lnTo>
                <a:lnTo>
                  <a:pt x="8176" y="3832"/>
                </a:lnTo>
                <a:lnTo>
                  <a:pt x="8180" y="3826"/>
                </a:lnTo>
                <a:lnTo>
                  <a:pt x="8182" y="3824"/>
                </a:lnTo>
                <a:lnTo>
                  <a:pt x="8180" y="3824"/>
                </a:lnTo>
                <a:lnTo>
                  <a:pt x="8176" y="3824"/>
                </a:lnTo>
                <a:lnTo>
                  <a:pt x="8174" y="3826"/>
                </a:lnTo>
                <a:lnTo>
                  <a:pt x="8172" y="3824"/>
                </a:lnTo>
                <a:lnTo>
                  <a:pt x="8172" y="3822"/>
                </a:lnTo>
                <a:lnTo>
                  <a:pt x="8176" y="3822"/>
                </a:lnTo>
                <a:lnTo>
                  <a:pt x="8178" y="3820"/>
                </a:lnTo>
                <a:lnTo>
                  <a:pt x="8180" y="3818"/>
                </a:lnTo>
                <a:lnTo>
                  <a:pt x="8184" y="3812"/>
                </a:lnTo>
                <a:lnTo>
                  <a:pt x="8188" y="3796"/>
                </a:lnTo>
                <a:lnTo>
                  <a:pt x="8186" y="3790"/>
                </a:lnTo>
                <a:lnTo>
                  <a:pt x="8184" y="3786"/>
                </a:lnTo>
                <a:lnTo>
                  <a:pt x="8182" y="3780"/>
                </a:lnTo>
                <a:lnTo>
                  <a:pt x="8182" y="3776"/>
                </a:lnTo>
                <a:lnTo>
                  <a:pt x="8182" y="3772"/>
                </a:lnTo>
                <a:lnTo>
                  <a:pt x="8184" y="3764"/>
                </a:lnTo>
                <a:lnTo>
                  <a:pt x="8184" y="3758"/>
                </a:lnTo>
                <a:lnTo>
                  <a:pt x="8180" y="3750"/>
                </a:lnTo>
                <a:lnTo>
                  <a:pt x="8174" y="3746"/>
                </a:lnTo>
                <a:lnTo>
                  <a:pt x="8170" y="3744"/>
                </a:lnTo>
                <a:lnTo>
                  <a:pt x="8168" y="3744"/>
                </a:lnTo>
                <a:lnTo>
                  <a:pt x="8164" y="3748"/>
                </a:lnTo>
                <a:lnTo>
                  <a:pt x="8160" y="3762"/>
                </a:lnTo>
                <a:lnTo>
                  <a:pt x="8156" y="3774"/>
                </a:lnTo>
                <a:lnTo>
                  <a:pt x="8154" y="3784"/>
                </a:lnTo>
                <a:lnTo>
                  <a:pt x="8152" y="3816"/>
                </a:lnTo>
                <a:lnTo>
                  <a:pt x="8148" y="3804"/>
                </a:lnTo>
                <a:lnTo>
                  <a:pt x="8146" y="3794"/>
                </a:lnTo>
                <a:lnTo>
                  <a:pt x="8142" y="3786"/>
                </a:lnTo>
                <a:lnTo>
                  <a:pt x="8138" y="3778"/>
                </a:lnTo>
                <a:lnTo>
                  <a:pt x="8132" y="3774"/>
                </a:lnTo>
                <a:lnTo>
                  <a:pt x="8132" y="3770"/>
                </a:lnTo>
                <a:lnTo>
                  <a:pt x="8132" y="3768"/>
                </a:lnTo>
                <a:lnTo>
                  <a:pt x="8130" y="3760"/>
                </a:lnTo>
                <a:lnTo>
                  <a:pt x="8128" y="3756"/>
                </a:lnTo>
                <a:lnTo>
                  <a:pt x="8126" y="3752"/>
                </a:lnTo>
                <a:lnTo>
                  <a:pt x="8128" y="3744"/>
                </a:lnTo>
                <a:lnTo>
                  <a:pt x="8128" y="3736"/>
                </a:lnTo>
                <a:lnTo>
                  <a:pt x="8126" y="3732"/>
                </a:lnTo>
                <a:lnTo>
                  <a:pt x="8124" y="3726"/>
                </a:lnTo>
                <a:lnTo>
                  <a:pt x="8122" y="3720"/>
                </a:lnTo>
                <a:lnTo>
                  <a:pt x="8122" y="3718"/>
                </a:lnTo>
                <a:lnTo>
                  <a:pt x="8126" y="3718"/>
                </a:lnTo>
                <a:lnTo>
                  <a:pt x="8128" y="3722"/>
                </a:lnTo>
                <a:lnTo>
                  <a:pt x="8130" y="3722"/>
                </a:lnTo>
                <a:lnTo>
                  <a:pt x="8132" y="3722"/>
                </a:lnTo>
                <a:lnTo>
                  <a:pt x="8132" y="3724"/>
                </a:lnTo>
                <a:lnTo>
                  <a:pt x="8130" y="3726"/>
                </a:lnTo>
                <a:lnTo>
                  <a:pt x="8128" y="3728"/>
                </a:lnTo>
                <a:lnTo>
                  <a:pt x="8132" y="3728"/>
                </a:lnTo>
                <a:lnTo>
                  <a:pt x="8134" y="3730"/>
                </a:lnTo>
                <a:lnTo>
                  <a:pt x="8132" y="3732"/>
                </a:lnTo>
                <a:lnTo>
                  <a:pt x="8134" y="3734"/>
                </a:lnTo>
                <a:lnTo>
                  <a:pt x="8138" y="3736"/>
                </a:lnTo>
                <a:lnTo>
                  <a:pt x="8140" y="3738"/>
                </a:lnTo>
                <a:lnTo>
                  <a:pt x="8142" y="3740"/>
                </a:lnTo>
                <a:lnTo>
                  <a:pt x="8144" y="3740"/>
                </a:lnTo>
                <a:lnTo>
                  <a:pt x="8144" y="3738"/>
                </a:lnTo>
                <a:lnTo>
                  <a:pt x="8146" y="3738"/>
                </a:lnTo>
                <a:lnTo>
                  <a:pt x="8146" y="3736"/>
                </a:lnTo>
                <a:lnTo>
                  <a:pt x="8146" y="3734"/>
                </a:lnTo>
                <a:lnTo>
                  <a:pt x="8150" y="3730"/>
                </a:lnTo>
                <a:lnTo>
                  <a:pt x="8150" y="3722"/>
                </a:lnTo>
                <a:lnTo>
                  <a:pt x="8150" y="3720"/>
                </a:lnTo>
                <a:lnTo>
                  <a:pt x="8152" y="3718"/>
                </a:lnTo>
                <a:lnTo>
                  <a:pt x="8158" y="3720"/>
                </a:lnTo>
                <a:lnTo>
                  <a:pt x="8160" y="3722"/>
                </a:lnTo>
                <a:lnTo>
                  <a:pt x="8160" y="3720"/>
                </a:lnTo>
                <a:lnTo>
                  <a:pt x="8162" y="3718"/>
                </a:lnTo>
                <a:lnTo>
                  <a:pt x="8164" y="3718"/>
                </a:lnTo>
                <a:lnTo>
                  <a:pt x="8164" y="3714"/>
                </a:lnTo>
                <a:lnTo>
                  <a:pt x="8166" y="3712"/>
                </a:lnTo>
                <a:lnTo>
                  <a:pt x="8168" y="3708"/>
                </a:lnTo>
                <a:lnTo>
                  <a:pt x="8166" y="3706"/>
                </a:lnTo>
                <a:lnTo>
                  <a:pt x="8166" y="3704"/>
                </a:lnTo>
                <a:lnTo>
                  <a:pt x="8166" y="3702"/>
                </a:lnTo>
                <a:lnTo>
                  <a:pt x="8164" y="3700"/>
                </a:lnTo>
                <a:lnTo>
                  <a:pt x="8162" y="3700"/>
                </a:lnTo>
                <a:lnTo>
                  <a:pt x="8162" y="3702"/>
                </a:lnTo>
                <a:lnTo>
                  <a:pt x="8162" y="3704"/>
                </a:lnTo>
                <a:lnTo>
                  <a:pt x="8160" y="3704"/>
                </a:lnTo>
                <a:lnTo>
                  <a:pt x="8156" y="3704"/>
                </a:lnTo>
                <a:lnTo>
                  <a:pt x="8154" y="3706"/>
                </a:lnTo>
                <a:lnTo>
                  <a:pt x="8152" y="3700"/>
                </a:lnTo>
                <a:lnTo>
                  <a:pt x="8152" y="3696"/>
                </a:lnTo>
                <a:lnTo>
                  <a:pt x="8152" y="3690"/>
                </a:lnTo>
                <a:lnTo>
                  <a:pt x="8152" y="3688"/>
                </a:lnTo>
                <a:lnTo>
                  <a:pt x="8150" y="3688"/>
                </a:lnTo>
                <a:lnTo>
                  <a:pt x="8148" y="3688"/>
                </a:lnTo>
                <a:lnTo>
                  <a:pt x="8148" y="3692"/>
                </a:lnTo>
                <a:lnTo>
                  <a:pt x="8148" y="3696"/>
                </a:lnTo>
                <a:lnTo>
                  <a:pt x="8146" y="3698"/>
                </a:lnTo>
                <a:lnTo>
                  <a:pt x="8144" y="3698"/>
                </a:lnTo>
                <a:lnTo>
                  <a:pt x="8140" y="3696"/>
                </a:lnTo>
                <a:lnTo>
                  <a:pt x="8136" y="3698"/>
                </a:lnTo>
                <a:lnTo>
                  <a:pt x="8134" y="3700"/>
                </a:lnTo>
                <a:lnTo>
                  <a:pt x="8130" y="3702"/>
                </a:lnTo>
                <a:lnTo>
                  <a:pt x="8128" y="3704"/>
                </a:lnTo>
                <a:lnTo>
                  <a:pt x="8126" y="3712"/>
                </a:lnTo>
                <a:lnTo>
                  <a:pt x="8118" y="3704"/>
                </a:lnTo>
                <a:lnTo>
                  <a:pt x="8106" y="3696"/>
                </a:lnTo>
                <a:lnTo>
                  <a:pt x="8098" y="3686"/>
                </a:lnTo>
                <a:lnTo>
                  <a:pt x="8094" y="3680"/>
                </a:lnTo>
                <a:lnTo>
                  <a:pt x="8094" y="3676"/>
                </a:lnTo>
                <a:lnTo>
                  <a:pt x="8094" y="3672"/>
                </a:lnTo>
                <a:lnTo>
                  <a:pt x="8092" y="3670"/>
                </a:lnTo>
                <a:lnTo>
                  <a:pt x="8086" y="3668"/>
                </a:lnTo>
                <a:lnTo>
                  <a:pt x="8080" y="3666"/>
                </a:lnTo>
                <a:lnTo>
                  <a:pt x="8078" y="3664"/>
                </a:lnTo>
                <a:lnTo>
                  <a:pt x="8076" y="3662"/>
                </a:lnTo>
                <a:lnTo>
                  <a:pt x="8074" y="3654"/>
                </a:lnTo>
                <a:lnTo>
                  <a:pt x="8072" y="3648"/>
                </a:lnTo>
                <a:lnTo>
                  <a:pt x="8066" y="3638"/>
                </a:lnTo>
                <a:lnTo>
                  <a:pt x="8060" y="3620"/>
                </a:lnTo>
                <a:lnTo>
                  <a:pt x="8056" y="3608"/>
                </a:lnTo>
                <a:lnTo>
                  <a:pt x="8052" y="3602"/>
                </a:lnTo>
                <a:lnTo>
                  <a:pt x="8048" y="3596"/>
                </a:lnTo>
                <a:lnTo>
                  <a:pt x="8046" y="3588"/>
                </a:lnTo>
                <a:lnTo>
                  <a:pt x="8046" y="3584"/>
                </a:lnTo>
                <a:lnTo>
                  <a:pt x="8042" y="3580"/>
                </a:lnTo>
                <a:lnTo>
                  <a:pt x="8036" y="3578"/>
                </a:lnTo>
                <a:lnTo>
                  <a:pt x="8030" y="3578"/>
                </a:lnTo>
                <a:lnTo>
                  <a:pt x="8030" y="3576"/>
                </a:lnTo>
                <a:lnTo>
                  <a:pt x="8032" y="3572"/>
                </a:lnTo>
                <a:lnTo>
                  <a:pt x="8034" y="3568"/>
                </a:lnTo>
                <a:lnTo>
                  <a:pt x="8038" y="3566"/>
                </a:lnTo>
                <a:lnTo>
                  <a:pt x="8046" y="3566"/>
                </a:lnTo>
                <a:lnTo>
                  <a:pt x="8046" y="3562"/>
                </a:lnTo>
                <a:lnTo>
                  <a:pt x="8038" y="3546"/>
                </a:lnTo>
                <a:lnTo>
                  <a:pt x="8038" y="3542"/>
                </a:lnTo>
                <a:lnTo>
                  <a:pt x="8040" y="3540"/>
                </a:lnTo>
                <a:lnTo>
                  <a:pt x="8048" y="3544"/>
                </a:lnTo>
                <a:lnTo>
                  <a:pt x="8056" y="3548"/>
                </a:lnTo>
                <a:lnTo>
                  <a:pt x="8060" y="3548"/>
                </a:lnTo>
                <a:lnTo>
                  <a:pt x="8062" y="3548"/>
                </a:lnTo>
                <a:lnTo>
                  <a:pt x="8070" y="3544"/>
                </a:lnTo>
                <a:lnTo>
                  <a:pt x="8074" y="3544"/>
                </a:lnTo>
                <a:lnTo>
                  <a:pt x="8076" y="3540"/>
                </a:lnTo>
                <a:lnTo>
                  <a:pt x="8078" y="3532"/>
                </a:lnTo>
                <a:lnTo>
                  <a:pt x="8080" y="3530"/>
                </a:lnTo>
                <a:lnTo>
                  <a:pt x="8082" y="3530"/>
                </a:lnTo>
                <a:lnTo>
                  <a:pt x="8090" y="3534"/>
                </a:lnTo>
                <a:lnTo>
                  <a:pt x="8096" y="3538"/>
                </a:lnTo>
                <a:lnTo>
                  <a:pt x="8102" y="3540"/>
                </a:lnTo>
                <a:lnTo>
                  <a:pt x="8108" y="3542"/>
                </a:lnTo>
                <a:lnTo>
                  <a:pt x="8114" y="3538"/>
                </a:lnTo>
                <a:lnTo>
                  <a:pt x="8120" y="3536"/>
                </a:lnTo>
                <a:lnTo>
                  <a:pt x="8122" y="3536"/>
                </a:lnTo>
                <a:lnTo>
                  <a:pt x="8126" y="3538"/>
                </a:lnTo>
                <a:lnTo>
                  <a:pt x="8126" y="3540"/>
                </a:lnTo>
                <a:lnTo>
                  <a:pt x="8130" y="3550"/>
                </a:lnTo>
                <a:lnTo>
                  <a:pt x="8132" y="3556"/>
                </a:lnTo>
                <a:lnTo>
                  <a:pt x="8138" y="3562"/>
                </a:lnTo>
                <a:lnTo>
                  <a:pt x="8142" y="3566"/>
                </a:lnTo>
                <a:lnTo>
                  <a:pt x="8146" y="3572"/>
                </a:lnTo>
                <a:lnTo>
                  <a:pt x="8150" y="3582"/>
                </a:lnTo>
                <a:lnTo>
                  <a:pt x="8154" y="3594"/>
                </a:lnTo>
                <a:lnTo>
                  <a:pt x="8156" y="3600"/>
                </a:lnTo>
                <a:lnTo>
                  <a:pt x="8160" y="3606"/>
                </a:lnTo>
                <a:lnTo>
                  <a:pt x="8164" y="3612"/>
                </a:lnTo>
                <a:lnTo>
                  <a:pt x="8166" y="3616"/>
                </a:lnTo>
                <a:lnTo>
                  <a:pt x="8166" y="3624"/>
                </a:lnTo>
                <a:lnTo>
                  <a:pt x="8168" y="3632"/>
                </a:lnTo>
                <a:lnTo>
                  <a:pt x="8170" y="3636"/>
                </a:lnTo>
                <a:lnTo>
                  <a:pt x="8176" y="3644"/>
                </a:lnTo>
                <a:lnTo>
                  <a:pt x="8182" y="3650"/>
                </a:lnTo>
                <a:lnTo>
                  <a:pt x="8190" y="3656"/>
                </a:lnTo>
                <a:lnTo>
                  <a:pt x="8208" y="3664"/>
                </a:lnTo>
                <a:lnTo>
                  <a:pt x="8222" y="3670"/>
                </a:lnTo>
                <a:lnTo>
                  <a:pt x="8226" y="3672"/>
                </a:lnTo>
                <a:lnTo>
                  <a:pt x="8226" y="3678"/>
                </a:lnTo>
                <a:lnTo>
                  <a:pt x="8226" y="3680"/>
                </a:lnTo>
                <a:lnTo>
                  <a:pt x="8230" y="3684"/>
                </a:lnTo>
                <a:lnTo>
                  <a:pt x="8238" y="3690"/>
                </a:lnTo>
                <a:lnTo>
                  <a:pt x="8248" y="3696"/>
                </a:lnTo>
                <a:lnTo>
                  <a:pt x="8254" y="3700"/>
                </a:lnTo>
                <a:lnTo>
                  <a:pt x="8262" y="3708"/>
                </a:lnTo>
                <a:lnTo>
                  <a:pt x="8270" y="3712"/>
                </a:lnTo>
                <a:lnTo>
                  <a:pt x="8276" y="3714"/>
                </a:lnTo>
                <a:lnTo>
                  <a:pt x="8282" y="3714"/>
                </a:lnTo>
                <a:lnTo>
                  <a:pt x="8292" y="3714"/>
                </a:lnTo>
                <a:lnTo>
                  <a:pt x="8298" y="3716"/>
                </a:lnTo>
                <a:lnTo>
                  <a:pt x="8302" y="3720"/>
                </a:lnTo>
                <a:lnTo>
                  <a:pt x="8308" y="3724"/>
                </a:lnTo>
                <a:lnTo>
                  <a:pt x="8312" y="3726"/>
                </a:lnTo>
                <a:lnTo>
                  <a:pt x="8316" y="3724"/>
                </a:lnTo>
                <a:lnTo>
                  <a:pt x="8322" y="3722"/>
                </a:lnTo>
                <a:lnTo>
                  <a:pt x="8330" y="3714"/>
                </a:lnTo>
                <a:lnTo>
                  <a:pt x="8334" y="3712"/>
                </a:lnTo>
                <a:lnTo>
                  <a:pt x="8340" y="3712"/>
                </a:lnTo>
                <a:lnTo>
                  <a:pt x="8346" y="3710"/>
                </a:lnTo>
                <a:lnTo>
                  <a:pt x="8348" y="3706"/>
                </a:lnTo>
                <a:lnTo>
                  <a:pt x="8350" y="3702"/>
                </a:lnTo>
                <a:lnTo>
                  <a:pt x="8352" y="3702"/>
                </a:lnTo>
                <a:lnTo>
                  <a:pt x="8356" y="3700"/>
                </a:lnTo>
                <a:lnTo>
                  <a:pt x="8360" y="3700"/>
                </a:lnTo>
                <a:lnTo>
                  <a:pt x="8364" y="3698"/>
                </a:lnTo>
                <a:lnTo>
                  <a:pt x="8368" y="3692"/>
                </a:lnTo>
                <a:lnTo>
                  <a:pt x="8372" y="3690"/>
                </a:lnTo>
                <a:lnTo>
                  <a:pt x="8376" y="3690"/>
                </a:lnTo>
                <a:lnTo>
                  <a:pt x="8382" y="3690"/>
                </a:lnTo>
                <a:lnTo>
                  <a:pt x="8388" y="3690"/>
                </a:lnTo>
                <a:lnTo>
                  <a:pt x="8396" y="3694"/>
                </a:lnTo>
                <a:lnTo>
                  <a:pt x="8402" y="3702"/>
                </a:lnTo>
                <a:lnTo>
                  <a:pt x="8406" y="3712"/>
                </a:lnTo>
                <a:lnTo>
                  <a:pt x="8408" y="3722"/>
                </a:lnTo>
                <a:lnTo>
                  <a:pt x="8412" y="3742"/>
                </a:lnTo>
                <a:lnTo>
                  <a:pt x="8414" y="3758"/>
                </a:lnTo>
                <a:lnTo>
                  <a:pt x="8418" y="3762"/>
                </a:lnTo>
                <a:lnTo>
                  <a:pt x="8420" y="3764"/>
                </a:lnTo>
                <a:lnTo>
                  <a:pt x="8430" y="3766"/>
                </a:lnTo>
                <a:lnTo>
                  <a:pt x="8438" y="3768"/>
                </a:lnTo>
                <a:lnTo>
                  <a:pt x="8444" y="3770"/>
                </a:lnTo>
                <a:lnTo>
                  <a:pt x="8446" y="3772"/>
                </a:lnTo>
                <a:lnTo>
                  <a:pt x="8450" y="3774"/>
                </a:lnTo>
                <a:lnTo>
                  <a:pt x="8454" y="3774"/>
                </a:lnTo>
                <a:lnTo>
                  <a:pt x="8458" y="3772"/>
                </a:lnTo>
                <a:lnTo>
                  <a:pt x="8468" y="3772"/>
                </a:lnTo>
                <a:lnTo>
                  <a:pt x="8474" y="3774"/>
                </a:lnTo>
                <a:lnTo>
                  <a:pt x="8478" y="3776"/>
                </a:lnTo>
                <a:lnTo>
                  <a:pt x="8484" y="3780"/>
                </a:lnTo>
                <a:lnTo>
                  <a:pt x="8490" y="3782"/>
                </a:lnTo>
                <a:lnTo>
                  <a:pt x="8492" y="3782"/>
                </a:lnTo>
                <a:lnTo>
                  <a:pt x="8496" y="3782"/>
                </a:lnTo>
                <a:lnTo>
                  <a:pt x="8502" y="3780"/>
                </a:lnTo>
                <a:lnTo>
                  <a:pt x="8508" y="3780"/>
                </a:lnTo>
                <a:lnTo>
                  <a:pt x="8524" y="3784"/>
                </a:lnTo>
                <a:lnTo>
                  <a:pt x="8538" y="3788"/>
                </a:lnTo>
                <a:lnTo>
                  <a:pt x="8542" y="3788"/>
                </a:lnTo>
                <a:lnTo>
                  <a:pt x="8542" y="3786"/>
                </a:lnTo>
                <a:lnTo>
                  <a:pt x="8542" y="3782"/>
                </a:lnTo>
                <a:lnTo>
                  <a:pt x="8544" y="3780"/>
                </a:lnTo>
                <a:lnTo>
                  <a:pt x="8546" y="3780"/>
                </a:lnTo>
                <a:lnTo>
                  <a:pt x="8550" y="3786"/>
                </a:lnTo>
                <a:lnTo>
                  <a:pt x="8554" y="3790"/>
                </a:lnTo>
                <a:lnTo>
                  <a:pt x="8560" y="3792"/>
                </a:lnTo>
                <a:lnTo>
                  <a:pt x="8568" y="3792"/>
                </a:lnTo>
                <a:lnTo>
                  <a:pt x="8578" y="3796"/>
                </a:lnTo>
                <a:lnTo>
                  <a:pt x="8582" y="3798"/>
                </a:lnTo>
                <a:lnTo>
                  <a:pt x="8584" y="3798"/>
                </a:lnTo>
                <a:lnTo>
                  <a:pt x="8586" y="3796"/>
                </a:lnTo>
                <a:lnTo>
                  <a:pt x="8586" y="3792"/>
                </a:lnTo>
                <a:lnTo>
                  <a:pt x="8588" y="3790"/>
                </a:lnTo>
                <a:lnTo>
                  <a:pt x="8590" y="3790"/>
                </a:lnTo>
                <a:lnTo>
                  <a:pt x="8594" y="3798"/>
                </a:lnTo>
                <a:lnTo>
                  <a:pt x="8598" y="3800"/>
                </a:lnTo>
                <a:lnTo>
                  <a:pt x="8602" y="3800"/>
                </a:lnTo>
                <a:lnTo>
                  <a:pt x="8604" y="3798"/>
                </a:lnTo>
                <a:lnTo>
                  <a:pt x="8612" y="3794"/>
                </a:lnTo>
                <a:lnTo>
                  <a:pt x="8616" y="3792"/>
                </a:lnTo>
                <a:lnTo>
                  <a:pt x="8618" y="3792"/>
                </a:lnTo>
                <a:lnTo>
                  <a:pt x="8620" y="3794"/>
                </a:lnTo>
                <a:lnTo>
                  <a:pt x="8622" y="3794"/>
                </a:lnTo>
                <a:lnTo>
                  <a:pt x="8626" y="3790"/>
                </a:lnTo>
                <a:lnTo>
                  <a:pt x="8628" y="3788"/>
                </a:lnTo>
                <a:lnTo>
                  <a:pt x="8634" y="3788"/>
                </a:lnTo>
                <a:lnTo>
                  <a:pt x="8640" y="3788"/>
                </a:lnTo>
                <a:lnTo>
                  <a:pt x="8650" y="3790"/>
                </a:lnTo>
                <a:lnTo>
                  <a:pt x="8658" y="3792"/>
                </a:lnTo>
                <a:lnTo>
                  <a:pt x="8664" y="3794"/>
                </a:lnTo>
                <a:lnTo>
                  <a:pt x="8666" y="3792"/>
                </a:lnTo>
                <a:lnTo>
                  <a:pt x="8666" y="3790"/>
                </a:lnTo>
                <a:lnTo>
                  <a:pt x="8668" y="3788"/>
                </a:lnTo>
                <a:lnTo>
                  <a:pt x="8670" y="3786"/>
                </a:lnTo>
                <a:lnTo>
                  <a:pt x="8674" y="3786"/>
                </a:lnTo>
                <a:lnTo>
                  <a:pt x="8682" y="3786"/>
                </a:lnTo>
                <a:lnTo>
                  <a:pt x="8698" y="3790"/>
                </a:lnTo>
                <a:lnTo>
                  <a:pt x="8708" y="3792"/>
                </a:lnTo>
                <a:lnTo>
                  <a:pt x="8712" y="3794"/>
                </a:lnTo>
                <a:lnTo>
                  <a:pt x="8716" y="3790"/>
                </a:lnTo>
                <a:lnTo>
                  <a:pt x="8720" y="3788"/>
                </a:lnTo>
                <a:lnTo>
                  <a:pt x="8728" y="3786"/>
                </a:lnTo>
                <a:lnTo>
                  <a:pt x="8754" y="3782"/>
                </a:lnTo>
                <a:lnTo>
                  <a:pt x="8780" y="3782"/>
                </a:lnTo>
                <a:lnTo>
                  <a:pt x="8788" y="3784"/>
                </a:lnTo>
                <a:lnTo>
                  <a:pt x="8792" y="3786"/>
                </a:lnTo>
                <a:lnTo>
                  <a:pt x="8792" y="3788"/>
                </a:lnTo>
                <a:lnTo>
                  <a:pt x="8794" y="3798"/>
                </a:lnTo>
                <a:lnTo>
                  <a:pt x="8792" y="3804"/>
                </a:lnTo>
                <a:lnTo>
                  <a:pt x="8794" y="3808"/>
                </a:lnTo>
                <a:lnTo>
                  <a:pt x="8796" y="3810"/>
                </a:lnTo>
                <a:lnTo>
                  <a:pt x="8804" y="3812"/>
                </a:lnTo>
                <a:lnTo>
                  <a:pt x="8810" y="3812"/>
                </a:lnTo>
                <a:lnTo>
                  <a:pt x="8812" y="3814"/>
                </a:lnTo>
                <a:lnTo>
                  <a:pt x="8814" y="3816"/>
                </a:lnTo>
                <a:lnTo>
                  <a:pt x="8814" y="3820"/>
                </a:lnTo>
                <a:lnTo>
                  <a:pt x="8814" y="3826"/>
                </a:lnTo>
                <a:lnTo>
                  <a:pt x="8814" y="3830"/>
                </a:lnTo>
                <a:lnTo>
                  <a:pt x="8816" y="3832"/>
                </a:lnTo>
                <a:lnTo>
                  <a:pt x="8820" y="3838"/>
                </a:lnTo>
                <a:lnTo>
                  <a:pt x="8820" y="3842"/>
                </a:lnTo>
                <a:lnTo>
                  <a:pt x="8820" y="3846"/>
                </a:lnTo>
                <a:lnTo>
                  <a:pt x="8822" y="3850"/>
                </a:lnTo>
                <a:lnTo>
                  <a:pt x="8826" y="3854"/>
                </a:lnTo>
                <a:lnTo>
                  <a:pt x="8824" y="3856"/>
                </a:lnTo>
                <a:lnTo>
                  <a:pt x="8824" y="3858"/>
                </a:lnTo>
                <a:lnTo>
                  <a:pt x="8828" y="3862"/>
                </a:lnTo>
                <a:lnTo>
                  <a:pt x="8832" y="3864"/>
                </a:lnTo>
                <a:lnTo>
                  <a:pt x="8834" y="3864"/>
                </a:lnTo>
                <a:lnTo>
                  <a:pt x="8838" y="3862"/>
                </a:lnTo>
                <a:lnTo>
                  <a:pt x="8840" y="3862"/>
                </a:lnTo>
                <a:lnTo>
                  <a:pt x="8844" y="3862"/>
                </a:lnTo>
                <a:lnTo>
                  <a:pt x="8846" y="3864"/>
                </a:lnTo>
                <a:lnTo>
                  <a:pt x="8852" y="3870"/>
                </a:lnTo>
                <a:lnTo>
                  <a:pt x="8856" y="3874"/>
                </a:lnTo>
                <a:lnTo>
                  <a:pt x="8860" y="3876"/>
                </a:lnTo>
                <a:lnTo>
                  <a:pt x="8864" y="3880"/>
                </a:lnTo>
                <a:lnTo>
                  <a:pt x="8870" y="3888"/>
                </a:lnTo>
                <a:lnTo>
                  <a:pt x="8874" y="3896"/>
                </a:lnTo>
                <a:lnTo>
                  <a:pt x="8880" y="3902"/>
                </a:lnTo>
                <a:lnTo>
                  <a:pt x="8888" y="3908"/>
                </a:lnTo>
                <a:lnTo>
                  <a:pt x="8896" y="3912"/>
                </a:lnTo>
                <a:lnTo>
                  <a:pt x="8904" y="3914"/>
                </a:lnTo>
                <a:lnTo>
                  <a:pt x="8912" y="3916"/>
                </a:lnTo>
                <a:lnTo>
                  <a:pt x="8920" y="3914"/>
                </a:lnTo>
                <a:lnTo>
                  <a:pt x="8926" y="3910"/>
                </a:lnTo>
                <a:lnTo>
                  <a:pt x="8932" y="3908"/>
                </a:lnTo>
                <a:lnTo>
                  <a:pt x="8936" y="3908"/>
                </a:lnTo>
                <a:lnTo>
                  <a:pt x="8940" y="3910"/>
                </a:lnTo>
                <a:lnTo>
                  <a:pt x="8940" y="3914"/>
                </a:lnTo>
                <a:lnTo>
                  <a:pt x="8940" y="3920"/>
                </a:lnTo>
                <a:lnTo>
                  <a:pt x="8934" y="3926"/>
                </a:lnTo>
                <a:lnTo>
                  <a:pt x="8928" y="3930"/>
                </a:lnTo>
                <a:lnTo>
                  <a:pt x="8916" y="3934"/>
                </a:lnTo>
                <a:lnTo>
                  <a:pt x="8904" y="3934"/>
                </a:lnTo>
                <a:lnTo>
                  <a:pt x="8894" y="3934"/>
                </a:lnTo>
                <a:lnTo>
                  <a:pt x="8880" y="3932"/>
                </a:lnTo>
                <a:lnTo>
                  <a:pt x="8880" y="3934"/>
                </a:lnTo>
                <a:lnTo>
                  <a:pt x="8884" y="3940"/>
                </a:lnTo>
                <a:lnTo>
                  <a:pt x="8908" y="3970"/>
                </a:lnTo>
                <a:lnTo>
                  <a:pt x="8938" y="4004"/>
                </a:lnTo>
                <a:lnTo>
                  <a:pt x="8948" y="4014"/>
                </a:lnTo>
                <a:lnTo>
                  <a:pt x="8958" y="4020"/>
                </a:lnTo>
                <a:lnTo>
                  <a:pt x="8968" y="4020"/>
                </a:lnTo>
                <a:lnTo>
                  <a:pt x="8978" y="4018"/>
                </a:lnTo>
                <a:lnTo>
                  <a:pt x="8990" y="4010"/>
                </a:lnTo>
                <a:lnTo>
                  <a:pt x="9006" y="3998"/>
                </a:lnTo>
                <a:lnTo>
                  <a:pt x="9012" y="3990"/>
                </a:lnTo>
                <a:lnTo>
                  <a:pt x="9016" y="3980"/>
                </a:lnTo>
                <a:lnTo>
                  <a:pt x="9016" y="3972"/>
                </a:lnTo>
                <a:lnTo>
                  <a:pt x="9016" y="3964"/>
                </a:lnTo>
                <a:lnTo>
                  <a:pt x="9016" y="3956"/>
                </a:lnTo>
                <a:lnTo>
                  <a:pt x="9018" y="3950"/>
                </a:lnTo>
                <a:lnTo>
                  <a:pt x="9020" y="3944"/>
                </a:lnTo>
                <a:lnTo>
                  <a:pt x="9026" y="3940"/>
                </a:lnTo>
                <a:lnTo>
                  <a:pt x="9034" y="3940"/>
                </a:lnTo>
                <a:lnTo>
                  <a:pt x="9036" y="3940"/>
                </a:lnTo>
                <a:lnTo>
                  <a:pt x="9036" y="3942"/>
                </a:lnTo>
                <a:lnTo>
                  <a:pt x="9034" y="3944"/>
                </a:lnTo>
                <a:lnTo>
                  <a:pt x="9030" y="3954"/>
                </a:lnTo>
                <a:lnTo>
                  <a:pt x="9030" y="3958"/>
                </a:lnTo>
                <a:lnTo>
                  <a:pt x="9032" y="3964"/>
                </a:lnTo>
                <a:lnTo>
                  <a:pt x="9034" y="3968"/>
                </a:lnTo>
                <a:lnTo>
                  <a:pt x="9034" y="3972"/>
                </a:lnTo>
                <a:lnTo>
                  <a:pt x="9032" y="3978"/>
                </a:lnTo>
                <a:lnTo>
                  <a:pt x="9032" y="3982"/>
                </a:lnTo>
                <a:lnTo>
                  <a:pt x="9032" y="3988"/>
                </a:lnTo>
                <a:lnTo>
                  <a:pt x="9034" y="3994"/>
                </a:lnTo>
                <a:lnTo>
                  <a:pt x="9038" y="4004"/>
                </a:lnTo>
                <a:lnTo>
                  <a:pt x="9042" y="4014"/>
                </a:lnTo>
                <a:lnTo>
                  <a:pt x="9042" y="4022"/>
                </a:lnTo>
                <a:lnTo>
                  <a:pt x="9040" y="4038"/>
                </a:lnTo>
                <a:lnTo>
                  <a:pt x="9038" y="4048"/>
                </a:lnTo>
                <a:lnTo>
                  <a:pt x="9036" y="4062"/>
                </a:lnTo>
                <a:lnTo>
                  <a:pt x="9036" y="4084"/>
                </a:lnTo>
                <a:lnTo>
                  <a:pt x="9040" y="4112"/>
                </a:lnTo>
                <a:lnTo>
                  <a:pt x="9058" y="4210"/>
                </a:lnTo>
                <a:lnTo>
                  <a:pt x="9064" y="4240"/>
                </a:lnTo>
                <a:lnTo>
                  <a:pt x="9072" y="4260"/>
                </a:lnTo>
                <a:lnTo>
                  <a:pt x="9082" y="4284"/>
                </a:lnTo>
                <a:lnTo>
                  <a:pt x="9098" y="4320"/>
                </a:lnTo>
                <a:lnTo>
                  <a:pt x="9112" y="4364"/>
                </a:lnTo>
                <a:lnTo>
                  <a:pt x="9118" y="4384"/>
                </a:lnTo>
                <a:lnTo>
                  <a:pt x="9122" y="4404"/>
                </a:lnTo>
                <a:lnTo>
                  <a:pt x="9124" y="4418"/>
                </a:lnTo>
                <a:lnTo>
                  <a:pt x="9130" y="4432"/>
                </a:lnTo>
                <a:lnTo>
                  <a:pt x="9142" y="4454"/>
                </a:lnTo>
                <a:lnTo>
                  <a:pt x="9150" y="4468"/>
                </a:lnTo>
                <a:lnTo>
                  <a:pt x="9158" y="4484"/>
                </a:lnTo>
                <a:lnTo>
                  <a:pt x="9164" y="4504"/>
                </a:lnTo>
                <a:lnTo>
                  <a:pt x="9170" y="4530"/>
                </a:lnTo>
                <a:lnTo>
                  <a:pt x="9178" y="4558"/>
                </a:lnTo>
                <a:lnTo>
                  <a:pt x="9186" y="4582"/>
                </a:lnTo>
                <a:lnTo>
                  <a:pt x="9194" y="4604"/>
                </a:lnTo>
                <a:lnTo>
                  <a:pt x="9202" y="4622"/>
                </a:lnTo>
                <a:lnTo>
                  <a:pt x="9212" y="4636"/>
                </a:lnTo>
                <a:lnTo>
                  <a:pt x="9218" y="4640"/>
                </a:lnTo>
                <a:lnTo>
                  <a:pt x="9222" y="4644"/>
                </a:lnTo>
                <a:lnTo>
                  <a:pt x="9228" y="4646"/>
                </a:lnTo>
                <a:lnTo>
                  <a:pt x="9232" y="4646"/>
                </a:lnTo>
                <a:lnTo>
                  <a:pt x="9238" y="4644"/>
                </a:lnTo>
                <a:lnTo>
                  <a:pt x="9242" y="4640"/>
                </a:lnTo>
                <a:lnTo>
                  <a:pt x="9250" y="4630"/>
                </a:lnTo>
                <a:lnTo>
                  <a:pt x="9254" y="4624"/>
                </a:lnTo>
                <a:lnTo>
                  <a:pt x="9256" y="4616"/>
                </a:lnTo>
                <a:lnTo>
                  <a:pt x="9256" y="4610"/>
                </a:lnTo>
                <a:lnTo>
                  <a:pt x="9258" y="4604"/>
                </a:lnTo>
                <a:lnTo>
                  <a:pt x="9260" y="4600"/>
                </a:lnTo>
                <a:lnTo>
                  <a:pt x="9264" y="4596"/>
                </a:lnTo>
                <a:lnTo>
                  <a:pt x="9272" y="4592"/>
                </a:lnTo>
                <a:lnTo>
                  <a:pt x="9290" y="4590"/>
                </a:lnTo>
                <a:lnTo>
                  <a:pt x="9300" y="4590"/>
                </a:lnTo>
                <a:lnTo>
                  <a:pt x="9306" y="4590"/>
                </a:lnTo>
                <a:lnTo>
                  <a:pt x="9308" y="4590"/>
                </a:lnTo>
                <a:lnTo>
                  <a:pt x="9308" y="4588"/>
                </a:lnTo>
                <a:lnTo>
                  <a:pt x="9308" y="4586"/>
                </a:lnTo>
                <a:lnTo>
                  <a:pt x="9304" y="4584"/>
                </a:lnTo>
                <a:lnTo>
                  <a:pt x="9296" y="4582"/>
                </a:lnTo>
                <a:lnTo>
                  <a:pt x="9292" y="4578"/>
                </a:lnTo>
                <a:lnTo>
                  <a:pt x="9290" y="4574"/>
                </a:lnTo>
                <a:lnTo>
                  <a:pt x="9290" y="4570"/>
                </a:lnTo>
                <a:lnTo>
                  <a:pt x="9294" y="4562"/>
                </a:lnTo>
                <a:lnTo>
                  <a:pt x="9300" y="4554"/>
                </a:lnTo>
                <a:lnTo>
                  <a:pt x="9302" y="4548"/>
                </a:lnTo>
                <a:lnTo>
                  <a:pt x="9302" y="4540"/>
                </a:lnTo>
                <a:lnTo>
                  <a:pt x="9304" y="4538"/>
                </a:lnTo>
                <a:lnTo>
                  <a:pt x="9316" y="4538"/>
                </a:lnTo>
                <a:lnTo>
                  <a:pt x="9324" y="4536"/>
                </a:lnTo>
                <a:lnTo>
                  <a:pt x="9326" y="4534"/>
                </a:lnTo>
                <a:lnTo>
                  <a:pt x="9326" y="4530"/>
                </a:lnTo>
                <a:lnTo>
                  <a:pt x="9326" y="4522"/>
                </a:lnTo>
                <a:lnTo>
                  <a:pt x="9324" y="4512"/>
                </a:lnTo>
                <a:lnTo>
                  <a:pt x="9322" y="4498"/>
                </a:lnTo>
                <a:lnTo>
                  <a:pt x="9322" y="4482"/>
                </a:lnTo>
                <a:lnTo>
                  <a:pt x="9322" y="4464"/>
                </a:lnTo>
                <a:lnTo>
                  <a:pt x="9328" y="4446"/>
                </a:lnTo>
                <a:lnTo>
                  <a:pt x="9336" y="4424"/>
                </a:lnTo>
                <a:lnTo>
                  <a:pt x="9342" y="4406"/>
                </a:lnTo>
                <a:lnTo>
                  <a:pt x="9344" y="4396"/>
                </a:lnTo>
                <a:lnTo>
                  <a:pt x="9344" y="4384"/>
                </a:lnTo>
                <a:lnTo>
                  <a:pt x="9342" y="4370"/>
                </a:lnTo>
                <a:lnTo>
                  <a:pt x="9338" y="4354"/>
                </a:lnTo>
                <a:lnTo>
                  <a:pt x="9336" y="4342"/>
                </a:lnTo>
                <a:lnTo>
                  <a:pt x="9338" y="4336"/>
                </a:lnTo>
                <a:lnTo>
                  <a:pt x="9338" y="4328"/>
                </a:lnTo>
                <a:lnTo>
                  <a:pt x="9334" y="4308"/>
                </a:lnTo>
                <a:lnTo>
                  <a:pt x="9332" y="4296"/>
                </a:lnTo>
                <a:lnTo>
                  <a:pt x="9330" y="4288"/>
                </a:lnTo>
                <a:lnTo>
                  <a:pt x="9332" y="4282"/>
                </a:lnTo>
                <a:lnTo>
                  <a:pt x="9334" y="4276"/>
                </a:lnTo>
                <a:lnTo>
                  <a:pt x="9336" y="4272"/>
                </a:lnTo>
                <a:lnTo>
                  <a:pt x="9340" y="4270"/>
                </a:lnTo>
                <a:lnTo>
                  <a:pt x="9348" y="4266"/>
                </a:lnTo>
                <a:lnTo>
                  <a:pt x="9358" y="4264"/>
                </a:lnTo>
                <a:lnTo>
                  <a:pt x="9368" y="4262"/>
                </a:lnTo>
                <a:lnTo>
                  <a:pt x="9376" y="4258"/>
                </a:lnTo>
                <a:lnTo>
                  <a:pt x="9378" y="4254"/>
                </a:lnTo>
                <a:lnTo>
                  <a:pt x="9380" y="4248"/>
                </a:lnTo>
                <a:lnTo>
                  <a:pt x="9382" y="4240"/>
                </a:lnTo>
                <a:lnTo>
                  <a:pt x="9384" y="4236"/>
                </a:lnTo>
                <a:lnTo>
                  <a:pt x="9386" y="4236"/>
                </a:lnTo>
                <a:lnTo>
                  <a:pt x="9390" y="4238"/>
                </a:lnTo>
                <a:lnTo>
                  <a:pt x="9396" y="4240"/>
                </a:lnTo>
                <a:lnTo>
                  <a:pt x="9402" y="4242"/>
                </a:lnTo>
                <a:lnTo>
                  <a:pt x="9408" y="4240"/>
                </a:lnTo>
                <a:lnTo>
                  <a:pt x="9418" y="4232"/>
                </a:lnTo>
                <a:lnTo>
                  <a:pt x="9424" y="4224"/>
                </a:lnTo>
                <a:lnTo>
                  <a:pt x="9426" y="4218"/>
                </a:lnTo>
                <a:lnTo>
                  <a:pt x="9426" y="4216"/>
                </a:lnTo>
                <a:lnTo>
                  <a:pt x="9426" y="4214"/>
                </a:lnTo>
                <a:lnTo>
                  <a:pt x="9426" y="4210"/>
                </a:lnTo>
                <a:lnTo>
                  <a:pt x="9430" y="4204"/>
                </a:lnTo>
                <a:lnTo>
                  <a:pt x="9440" y="4196"/>
                </a:lnTo>
                <a:lnTo>
                  <a:pt x="9454" y="4182"/>
                </a:lnTo>
                <a:lnTo>
                  <a:pt x="9472" y="4166"/>
                </a:lnTo>
                <a:lnTo>
                  <a:pt x="9488" y="4148"/>
                </a:lnTo>
                <a:lnTo>
                  <a:pt x="9512" y="4118"/>
                </a:lnTo>
                <a:lnTo>
                  <a:pt x="9532" y="4090"/>
                </a:lnTo>
                <a:lnTo>
                  <a:pt x="9542" y="4080"/>
                </a:lnTo>
                <a:lnTo>
                  <a:pt x="9554" y="4070"/>
                </a:lnTo>
                <a:lnTo>
                  <a:pt x="9562" y="4066"/>
                </a:lnTo>
                <a:lnTo>
                  <a:pt x="9568" y="4064"/>
                </a:lnTo>
                <a:lnTo>
                  <a:pt x="9576" y="4064"/>
                </a:lnTo>
                <a:lnTo>
                  <a:pt x="9580" y="4062"/>
                </a:lnTo>
                <a:lnTo>
                  <a:pt x="9586" y="4060"/>
                </a:lnTo>
                <a:lnTo>
                  <a:pt x="9592" y="4052"/>
                </a:lnTo>
                <a:lnTo>
                  <a:pt x="9602" y="4040"/>
                </a:lnTo>
                <a:lnTo>
                  <a:pt x="9610" y="4026"/>
                </a:lnTo>
                <a:lnTo>
                  <a:pt x="9612" y="4016"/>
                </a:lnTo>
                <a:lnTo>
                  <a:pt x="9612" y="4008"/>
                </a:lnTo>
                <a:lnTo>
                  <a:pt x="9610" y="4000"/>
                </a:lnTo>
                <a:lnTo>
                  <a:pt x="9608" y="3994"/>
                </a:lnTo>
                <a:lnTo>
                  <a:pt x="9608" y="3988"/>
                </a:lnTo>
                <a:lnTo>
                  <a:pt x="9614" y="3984"/>
                </a:lnTo>
                <a:lnTo>
                  <a:pt x="9624" y="3978"/>
                </a:lnTo>
                <a:lnTo>
                  <a:pt x="9636" y="3972"/>
                </a:lnTo>
                <a:lnTo>
                  <a:pt x="9646" y="3966"/>
                </a:lnTo>
                <a:lnTo>
                  <a:pt x="9656" y="3958"/>
                </a:lnTo>
                <a:lnTo>
                  <a:pt x="9658" y="3956"/>
                </a:lnTo>
                <a:lnTo>
                  <a:pt x="9660" y="3956"/>
                </a:lnTo>
                <a:lnTo>
                  <a:pt x="9662" y="3966"/>
                </a:lnTo>
                <a:lnTo>
                  <a:pt x="9664" y="3972"/>
                </a:lnTo>
                <a:lnTo>
                  <a:pt x="9666" y="3976"/>
                </a:lnTo>
                <a:lnTo>
                  <a:pt x="9668" y="3976"/>
                </a:lnTo>
                <a:lnTo>
                  <a:pt x="9672" y="3976"/>
                </a:lnTo>
                <a:lnTo>
                  <a:pt x="9678" y="3974"/>
                </a:lnTo>
                <a:lnTo>
                  <a:pt x="9682" y="3972"/>
                </a:lnTo>
                <a:lnTo>
                  <a:pt x="9686" y="3974"/>
                </a:lnTo>
                <a:lnTo>
                  <a:pt x="9694" y="3976"/>
                </a:lnTo>
                <a:lnTo>
                  <a:pt x="9696" y="3976"/>
                </a:lnTo>
                <a:lnTo>
                  <a:pt x="9698" y="3972"/>
                </a:lnTo>
                <a:lnTo>
                  <a:pt x="9696" y="3966"/>
                </a:lnTo>
                <a:lnTo>
                  <a:pt x="9694" y="3960"/>
                </a:lnTo>
                <a:lnTo>
                  <a:pt x="9694" y="3958"/>
                </a:lnTo>
                <a:lnTo>
                  <a:pt x="9698" y="3956"/>
                </a:lnTo>
                <a:lnTo>
                  <a:pt x="9700" y="3962"/>
                </a:lnTo>
                <a:lnTo>
                  <a:pt x="9704" y="3964"/>
                </a:lnTo>
                <a:lnTo>
                  <a:pt x="9706" y="3966"/>
                </a:lnTo>
                <a:lnTo>
                  <a:pt x="9708" y="3966"/>
                </a:lnTo>
                <a:lnTo>
                  <a:pt x="9714" y="3964"/>
                </a:lnTo>
                <a:lnTo>
                  <a:pt x="9716" y="3966"/>
                </a:lnTo>
                <a:lnTo>
                  <a:pt x="9716" y="3968"/>
                </a:lnTo>
                <a:lnTo>
                  <a:pt x="9718" y="3970"/>
                </a:lnTo>
                <a:lnTo>
                  <a:pt x="9720" y="3970"/>
                </a:lnTo>
                <a:lnTo>
                  <a:pt x="9726" y="3964"/>
                </a:lnTo>
                <a:lnTo>
                  <a:pt x="9730" y="3958"/>
                </a:lnTo>
                <a:lnTo>
                  <a:pt x="9734" y="3958"/>
                </a:lnTo>
                <a:lnTo>
                  <a:pt x="9736" y="3962"/>
                </a:lnTo>
                <a:lnTo>
                  <a:pt x="9740" y="3964"/>
                </a:lnTo>
                <a:lnTo>
                  <a:pt x="9744" y="3964"/>
                </a:lnTo>
                <a:lnTo>
                  <a:pt x="9748" y="3960"/>
                </a:lnTo>
                <a:lnTo>
                  <a:pt x="9752" y="3954"/>
                </a:lnTo>
                <a:lnTo>
                  <a:pt x="9754" y="3948"/>
                </a:lnTo>
                <a:lnTo>
                  <a:pt x="9756" y="3940"/>
                </a:lnTo>
                <a:lnTo>
                  <a:pt x="9756" y="3932"/>
                </a:lnTo>
                <a:lnTo>
                  <a:pt x="9756" y="3926"/>
                </a:lnTo>
                <a:lnTo>
                  <a:pt x="9752" y="3916"/>
                </a:lnTo>
                <a:lnTo>
                  <a:pt x="9754" y="3906"/>
                </a:lnTo>
                <a:lnTo>
                  <a:pt x="9754" y="3898"/>
                </a:lnTo>
                <a:lnTo>
                  <a:pt x="9754" y="3890"/>
                </a:lnTo>
                <a:lnTo>
                  <a:pt x="9752" y="3884"/>
                </a:lnTo>
                <a:lnTo>
                  <a:pt x="9754" y="3884"/>
                </a:lnTo>
                <a:lnTo>
                  <a:pt x="9756" y="3878"/>
                </a:lnTo>
                <a:lnTo>
                  <a:pt x="9758" y="3876"/>
                </a:lnTo>
                <a:lnTo>
                  <a:pt x="9760" y="3876"/>
                </a:lnTo>
                <a:lnTo>
                  <a:pt x="9762" y="3884"/>
                </a:lnTo>
                <a:lnTo>
                  <a:pt x="9764" y="3910"/>
                </a:lnTo>
                <a:lnTo>
                  <a:pt x="9768" y="3920"/>
                </a:lnTo>
                <a:lnTo>
                  <a:pt x="9770" y="3924"/>
                </a:lnTo>
                <a:lnTo>
                  <a:pt x="9772" y="3926"/>
                </a:lnTo>
                <a:lnTo>
                  <a:pt x="9776" y="3926"/>
                </a:lnTo>
                <a:lnTo>
                  <a:pt x="9780" y="3926"/>
                </a:lnTo>
                <a:lnTo>
                  <a:pt x="9786" y="3920"/>
                </a:lnTo>
                <a:lnTo>
                  <a:pt x="9788" y="3918"/>
                </a:lnTo>
                <a:lnTo>
                  <a:pt x="9792" y="3918"/>
                </a:lnTo>
                <a:lnTo>
                  <a:pt x="9794" y="3920"/>
                </a:lnTo>
                <a:lnTo>
                  <a:pt x="9798" y="3924"/>
                </a:lnTo>
                <a:lnTo>
                  <a:pt x="9804" y="3938"/>
                </a:lnTo>
                <a:lnTo>
                  <a:pt x="9812" y="3958"/>
                </a:lnTo>
                <a:lnTo>
                  <a:pt x="9814" y="3968"/>
                </a:lnTo>
                <a:lnTo>
                  <a:pt x="9816" y="3972"/>
                </a:lnTo>
                <a:lnTo>
                  <a:pt x="9818" y="3974"/>
                </a:lnTo>
                <a:lnTo>
                  <a:pt x="9816" y="3978"/>
                </a:lnTo>
                <a:lnTo>
                  <a:pt x="9814" y="3986"/>
                </a:lnTo>
                <a:lnTo>
                  <a:pt x="9814" y="3992"/>
                </a:lnTo>
                <a:lnTo>
                  <a:pt x="9820" y="4004"/>
                </a:lnTo>
                <a:lnTo>
                  <a:pt x="9824" y="4012"/>
                </a:lnTo>
                <a:lnTo>
                  <a:pt x="9824" y="4010"/>
                </a:lnTo>
                <a:lnTo>
                  <a:pt x="9824" y="4000"/>
                </a:lnTo>
                <a:lnTo>
                  <a:pt x="9826" y="4006"/>
                </a:lnTo>
                <a:lnTo>
                  <a:pt x="9830" y="4016"/>
                </a:lnTo>
                <a:lnTo>
                  <a:pt x="9834" y="4026"/>
                </a:lnTo>
                <a:lnTo>
                  <a:pt x="9840" y="4038"/>
                </a:lnTo>
                <a:lnTo>
                  <a:pt x="9858" y="4062"/>
                </a:lnTo>
                <a:lnTo>
                  <a:pt x="9862" y="4064"/>
                </a:lnTo>
                <a:lnTo>
                  <a:pt x="9862" y="4058"/>
                </a:lnTo>
                <a:lnTo>
                  <a:pt x="9864" y="4054"/>
                </a:lnTo>
                <a:lnTo>
                  <a:pt x="9866" y="4052"/>
                </a:lnTo>
                <a:lnTo>
                  <a:pt x="9868" y="4052"/>
                </a:lnTo>
                <a:lnTo>
                  <a:pt x="9872" y="4054"/>
                </a:lnTo>
                <a:lnTo>
                  <a:pt x="9878" y="4060"/>
                </a:lnTo>
                <a:lnTo>
                  <a:pt x="9882" y="4068"/>
                </a:lnTo>
                <a:lnTo>
                  <a:pt x="9888" y="4076"/>
                </a:lnTo>
                <a:lnTo>
                  <a:pt x="9892" y="4080"/>
                </a:lnTo>
                <a:lnTo>
                  <a:pt x="9896" y="4086"/>
                </a:lnTo>
                <a:lnTo>
                  <a:pt x="9896" y="4088"/>
                </a:lnTo>
                <a:lnTo>
                  <a:pt x="9894" y="4090"/>
                </a:lnTo>
                <a:lnTo>
                  <a:pt x="9890" y="4092"/>
                </a:lnTo>
                <a:lnTo>
                  <a:pt x="9888" y="4092"/>
                </a:lnTo>
                <a:lnTo>
                  <a:pt x="9884" y="4088"/>
                </a:lnTo>
                <a:lnTo>
                  <a:pt x="9880" y="4086"/>
                </a:lnTo>
                <a:lnTo>
                  <a:pt x="9878" y="4086"/>
                </a:lnTo>
                <a:lnTo>
                  <a:pt x="9876" y="4086"/>
                </a:lnTo>
                <a:lnTo>
                  <a:pt x="9874" y="4090"/>
                </a:lnTo>
                <a:lnTo>
                  <a:pt x="9876" y="4094"/>
                </a:lnTo>
                <a:lnTo>
                  <a:pt x="9880" y="4104"/>
                </a:lnTo>
                <a:lnTo>
                  <a:pt x="9886" y="4110"/>
                </a:lnTo>
                <a:lnTo>
                  <a:pt x="9888" y="4112"/>
                </a:lnTo>
                <a:lnTo>
                  <a:pt x="9888" y="4110"/>
                </a:lnTo>
                <a:lnTo>
                  <a:pt x="9890" y="4104"/>
                </a:lnTo>
                <a:lnTo>
                  <a:pt x="9892" y="4098"/>
                </a:lnTo>
                <a:lnTo>
                  <a:pt x="9894" y="4098"/>
                </a:lnTo>
                <a:lnTo>
                  <a:pt x="9896" y="4100"/>
                </a:lnTo>
                <a:lnTo>
                  <a:pt x="9898" y="4110"/>
                </a:lnTo>
                <a:lnTo>
                  <a:pt x="9904" y="4128"/>
                </a:lnTo>
                <a:lnTo>
                  <a:pt x="9914" y="4150"/>
                </a:lnTo>
                <a:lnTo>
                  <a:pt x="9918" y="4160"/>
                </a:lnTo>
                <a:lnTo>
                  <a:pt x="9920" y="4170"/>
                </a:lnTo>
                <a:lnTo>
                  <a:pt x="9920" y="4182"/>
                </a:lnTo>
                <a:lnTo>
                  <a:pt x="9920" y="4192"/>
                </a:lnTo>
                <a:lnTo>
                  <a:pt x="9906" y="4234"/>
                </a:lnTo>
                <a:lnTo>
                  <a:pt x="9902" y="4250"/>
                </a:lnTo>
                <a:lnTo>
                  <a:pt x="9902" y="4256"/>
                </a:lnTo>
                <a:lnTo>
                  <a:pt x="9906" y="4258"/>
                </a:lnTo>
                <a:lnTo>
                  <a:pt x="9908" y="4258"/>
                </a:lnTo>
                <a:lnTo>
                  <a:pt x="9910" y="4256"/>
                </a:lnTo>
                <a:lnTo>
                  <a:pt x="9914" y="4250"/>
                </a:lnTo>
                <a:lnTo>
                  <a:pt x="9916" y="4242"/>
                </a:lnTo>
                <a:lnTo>
                  <a:pt x="9918" y="4242"/>
                </a:lnTo>
                <a:lnTo>
                  <a:pt x="9922" y="4240"/>
                </a:lnTo>
                <a:lnTo>
                  <a:pt x="9924" y="4242"/>
                </a:lnTo>
                <a:lnTo>
                  <a:pt x="9924" y="4244"/>
                </a:lnTo>
                <a:lnTo>
                  <a:pt x="9922" y="4248"/>
                </a:lnTo>
                <a:lnTo>
                  <a:pt x="9920" y="4252"/>
                </a:lnTo>
                <a:lnTo>
                  <a:pt x="9920" y="4256"/>
                </a:lnTo>
                <a:lnTo>
                  <a:pt x="9924" y="4260"/>
                </a:lnTo>
                <a:lnTo>
                  <a:pt x="9928" y="4262"/>
                </a:lnTo>
                <a:lnTo>
                  <a:pt x="9930" y="4264"/>
                </a:lnTo>
                <a:lnTo>
                  <a:pt x="9934" y="4262"/>
                </a:lnTo>
                <a:lnTo>
                  <a:pt x="9936" y="4260"/>
                </a:lnTo>
                <a:lnTo>
                  <a:pt x="9938" y="4260"/>
                </a:lnTo>
                <a:lnTo>
                  <a:pt x="9940" y="4262"/>
                </a:lnTo>
                <a:lnTo>
                  <a:pt x="9944" y="4264"/>
                </a:lnTo>
                <a:lnTo>
                  <a:pt x="9950" y="4268"/>
                </a:lnTo>
                <a:lnTo>
                  <a:pt x="9954" y="4268"/>
                </a:lnTo>
                <a:lnTo>
                  <a:pt x="9958" y="4264"/>
                </a:lnTo>
                <a:lnTo>
                  <a:pt x="9962" y="4260"/>
                </a:lnTo>
                <a:lnTo>
                  <a:pt x="9970" y="4246"/>
                </a:lnTo>
                <a:lnTo>
                  <a:pt x="9974" y="4242"/>
                </a:lnTo>
                <a:lnTo>
                  <a:pt x="9980" y="4238"/>
                </a:lnTo>
                <a:lnTo>
                  <a:pt x="9994" y="4232"/>
                </a:lnTo>
                <a:lnTo>
                  <a:pt x="10000" y="4228"/>
                </a:lnTo>
                <a:lnTo>
                  <a:pt x="10006" y="4222"/>
                </a:lnTo>
                <a:lnTo>
                  <a:pt x="10010" y="4216"/>
                </a:lnTo>
                <a:lnTo>
                  <a:pt x="10014" y="4208"/>
                </a:lnTo>
                <a:lnTo>
                  <a:pt x="10014" y="4198"/>
                </a:lnTo>
                <a:lnTo>
                  <a:pt x="10012" y="4184"/>
                </a:lnTo>
                <a:lnTo>
                  <a:pt x="10016" y="4190"/>
                </a:lnTo>
                <a:lnTo>
                  <a:pt x="10018" y="4192"/>
                </a:lnTo>
                <a:lnTo>
                  <a:pt x="10020" y="4196"/>
                </a:lnTo>
                <a:lnTo>
                  <a:pt x="10022" y="4200"/>
                </a:lnTo>
                <a:lnTo>
                  <a:pt x="10024" y="4204"/>
                </a:lnTo>
                <a:lnTo>
                  <a:pt x="10026" y="4208"/>
                </a:lnTo>
                <a:lnTo>
                  <a:pt x="10028" y="4218"/>
                </a:lnTo>
                <a:lnTo>
                  <a:pt x="10032" y="4228"/>
                </a:lnTo>
                <a:lnTo>
                  <a:pt x="10034" y="4230"/>
                </a:lnTo>
                <a:lnTo>
                  <a:pt x="10036" y="4230"/>
                </a:lnTo>
                <a:lnTo>
                  <a:pt x="10040" y="4228"/>
                </a:lnTo>
                <a:lnTo>
                  <a:pt x="10044" y="4226"/>
                </a:lnTo>
                <a:lnTo>
                  <a:pt x="10046" y="4226"/>
                </a:lnTo>
                <a:lnTo>
                  <a:pt x="10046" y="4228"/>
                </a:lnTo>
                <a:lnTo>
                  <a:pt x="10044" y="4232"/>
                </a:lnTo>
                <a:lnTo>
                  <a:pt x="10040" y="4238"/>
                </a:lnTo>
                <a:lnTo>
                  <a:pt x="10038" y="4246"/>
                </a:lnTo>
                <a:lnTo>
                  <a:pt x="10040" y="4252"/>
                </a:lnTo>
                <a:lnTo>
                  <a:pt x="10042" y="4258"/>
                </a:lnTo>
                <a:lnTo>
                  <a:pt x="10046" y="4270"/>
                </a:lnTo>
                <a:lnTo>
                  <a:pt x="10046" y="4290"/>
                </a:lnTo>
                <a:lnTo>
                  <a:pt x="10048" y="4312"/>
                </a:lnTo>
                <a:lnTo>
                  <a:pt x="10052" y="4328"/>
                </a:lnTo>
                <a:lnTo>
                  <a:pt x="10058" y="4340"/>
                </a:lnTo>
                <a:lnTo>
                  <a:pt x="10060" y="4354"/>
                </a:lnTo>
                <a:lnTo>
                  <a:pt x="10060" y="4372"/>
                </a:lnTo>
                <a:lnTo>
                  <a:pt x="10062" y="4372"/>
                </a:lnTo>
                <a:lnTo>
                  <a:pt x="10062" y="4370"/>
                </a:lnTo>
                <a:lnTo>
                  <a:pt x="10064" y="4366"/>
                </a:lnTo>
                <a:lnTo>
                  <a:pt x="10066" y="4366"/>
                </a:lnTo>
                <a:lnTo>
                  <a:pt x="10068" y="4372"/>
                </a:lnTo>
                <a:lnTo>
                  <a:pt x="10074" y="4384"/>
                </a:lnTo>
                <a:lnTo>
                  <a:pt x="10076" y="4398"/>
                </a:lnTo>
                <a:lnTo>
                  <a:pt x="10078" y="4408"/>
                </a:lnTo>
                <a:lnTo>
                  <a:pt x="10080" y="4416"/>
                </a:lnTo>
                <a:lnTo>
                  <a:pt x="10082" y="4424"/>
                </a:lnTo>
                <a:lnTo>
                  <a:pt x="10080" y="4432"/>
                </a:lnTo>
                <a:lnTo>
                  <a:pt x="10080" y="4440"/>
                </a:lnTo>
                <a:lnTo>
                  <a:pt x="10080" y="4442"/>
                </a:lnTo>
                <a:lnTo>
                  <a:pt x="10082" y="4444"/>
                </a:lnTo>
                <a:lnTo>
                  <a:pt x="10082" y="4446"/>
                </a:lnTo>
                <a:lnTo>
                  <a:pt x="10082" y="4450"/>
                </a:lnTo>
                <a:lnTo>
                  <a:pt x="10080" y="4458"/>
                </a:lnTo>
                <a:lnTo>
                  <a:pt x="10080" y="4464"/>
                </a:lnTo>
                <a:lnTo>
                  <a:pt x="10080" y="4466"/>
                </a:lnTo>
                <a:lnTo>
                  <a:pt x="10084" y="4468"/>
                </a:lnTo>
                <a:lnTo>
                  <a:pt x="10088" y="4468"/>
                </a:lnTo>
                <a:lnTo>
                  <a:pt x="10088" y="4470"/>
                </a:lnTo>
                <a:lnTo>
                  <a:pt x="10088" y="4476"/>
                </a:lnTo>
                <a:lnTo>
                  <a:pt x="10084" y="4486"/>
                </a:lnTo>
                <a:lnTo>
                  <a:pt x="10084" y="4496"/>
                </a:lnTo>
                <a:lnTo>
                  <a:pt x="10084" y="4504"/>
                </a:lnTo>
                <a:lnTo>
                  <a:pt x="10080" y="4510"/>
                </a:lnTo>
                <a:lnTo>
                  <a:pt x="10078" y="4518"/>
                </a:lnTo>
                <a:lnTo>
                  <a:pt x="10076" y="4542"/>
                </a:lnTo>
                <a:lnTo>
                  <a:pt x="10078" y="4550"/>
                </a:lnTo>
                <a:lnTo>
                  <a:pt x="10078" y="4552"/>
                </a:lnTo>
                <a:lnTo>
                  <a:pt x="10080" y="4552"/>
                </a:lnTo>
                <a:lnTo>
                  <a:pt x="10086" y="4536"/>
                </a:lnTo>
                <a:lnTo>
                  <a:pt x="10086" y="4540"/>
                </a:lnTo>
                <a:lnTo>
                  <a:pt x="10086" y="4544"/>
                </a:lnTo>
                <a:lnTo>
                  <a:pt x="10078" y="4560"/>
                </a:lnTo>
                <a:lnTo>
                  <a:pt x="10076" y="4568"/>
                </a:lnTo>
                <a:lnTo>
                  <a:pt x="10076" y="4572"/>
                </a:lnTo>
                <a:lnTo>
                  <a:pt x="10076" y="4574"/>
                </a:lnTo>
                <a:lnTo>
                  <a:pt x="10074" y="4578"/>
                </a:lnTo>
                <a:lnTo>
                  <a:pt x="10070" y="4590"/>
                </a:lnTo>
                <a:lnTo>
                  <a:pt x="10070" y="4594"/>
                </a:lnTo>
                <a:lnTo>
                  <a:pt x="10070" y="4600"/>
                </a:lnTo>
                <a:lnTo>
                  <a:pt x="10070" y="4606"/>
                </a:lnTo>
                <a:lnTo>
                  <a:pt x="10066" y="4616"/>
                </a:lnTo>
                <a:lnTo>
                  <a:pt x="10066" y="4626"/>
                </a:lnTo>
                <a:lnTo>
                  <a:pt x="10066" y="4634"/>
                </a:lnTo>
                <a:lnTo>
                  <a:pt x="10068" y="4638"/>
                </a:lnTo>
                <a:lnTo>
                  <a:pt x="10070" y="4642"/>
                </a:lnTo>
                <a:lnTo>
                  <a:pt x="10072" y="4642"/>
                </a:lnTo>
                <a:lnTo>
                  <a:pt x="10076" y="4638"/>
                </a:lnTo>
                <a:lnTo>
                  <a:pt x="10078" y="4632"/>
                </a:lnTo>
                <a:lnTo>
                  <a:pt x="10078" y="4630"/>
                </a:lnTo>
                <a:lnTo>
                  <a:pt x="10080" y="4630"/>
                </a:lnTo>
                <a:lnTo>
                  <a:pt x="10086" y="4638"/>
                </a:lnTo>
                <a:lnTo>
                  <a:pt x="10092" y="4650"/>
                </a:lnTo>
                <a:lnTo>
                  <a:pt x="10100" y="4664"/>
                </a:lnTo>
                <a:lnTo>
                  <a:pt x="10108" y="4680"/>
                </a:lnTo>
                <a:lnTo>
                  <a:pt x="10112" y="4684"/>
                </a:lnTo>
                <a:lnTo>
                  <a:pt x="10116" y="4684"/>
                </a:lnTo>
                <a:lnTo>
                  <a:pt x="10120" y="4684"/>
                </a:lnTo>
                <a:lnTo>
                  <a:pt x="10122" y="4688"/>
                </a:lnTo>
                <a:lnTo>
                  <a:pt x="10122" y="4692"/>
                </a:lnTo>
                <a:lnTo>
                  <a:pt x="10122" y="4698"/>
                </a:lnTo>
                <a:lnTo>
                  <a:pt x="10124" y="4702"/>
                </a:lnTo>
                <a:lnTo>
                  <a:pt x="10128" y="4706"/>
                </a:lnTo>
                <a:lnTo>
                  <a:pt x="10136" y="4716"/>
                </a:lnTo>
                <a:lnTo>
                  <a:pt x="10142" y="4726"/>
                </a:lnTo>
                <a:lnTo>
                  <a:pt x="10148" y="4734"/>
                </a:lnTo>
                <a:lnTo>
                  <a:pt x="10150" y="4744"/>
                </a:lnTo>
                <a:lnTo>
                  <a:pt x="10154" y="4762"/>
                </a:lnTo>
                <a:lnTo>
                  <a:pt x="10156" y="4778"/>
                </a:lnTo>
                <a:lnTo>
                  <a:pt x="10154" y="4788"/>
                </a:lnTo>
                <a:lnTo>
                  <a:pt x="10152" y="4792"/>
                </a:lnTo>
                <a:lnTo>
                  <a:pt x="10154" y="4794"/>
                </a:lnTo>
                <a:lnTo>
                  <a:pt x="10156" y="4798"/>
                </a:lnTo>
                <a:lnTo>
                  <a:pt x="10158" y="4802"/>
                </a:lnTo>
                <a:lnTo>
                  <a:pt x="10160" y="4806"/>
                </a:lnTo>
                <a:lnTo>
                  <a:pt x="10162" y="4812"/>
                </a:lnTo>
                <a:lnTo>
                  <a:pt x="10160" y="4820"/>
                </a:lnTo>
                <a:lnTo>
                  <a:pt x="10160" y="4834"/>
                </a:lnTo>
                <a:lnTo>
                  <a:pt x="10164" y="4838"/>
                </a:lnTo>
                <a:lnTo>
                  <a:pt x="10166" y="4840"/>
                </a:lnTo>
                <a:lnTo>
                  <a:pt x="10166" y="4844"/>
                </a:lnTo>
                <a:lnTo>
                  <a:pt x="10166" y="4848"/>
                </a:lnTo>
                <a:lnTo>
                  <a:pt x="10170" y="4854"/>
                </a:lnTo>
                <a:lnTo>
                  <a:pt x="10180" y="4866"/>
                </a:lnTo>
                <a:lnTo>
                  <a:pt x="10184" y="4872"/>
                </a:lnTo>
                <a:lnTo>
                  <a:pt x="10188" y="4880"/>
                </a:lnTo>
                <a:lnTo>
                  <a:pt x="10192" y="4888"/>
                </a:lnTo>
                <a:lnTo>
                  <a:pt x="10190" y="4894"/>
                </a:lnTo>
                <a:lnTo>
                  <a:pt x="10190" y="4900"/>
                </a:lnTo>
                <a:lnTo>
                  <a:pt x="10190" y="4902"/>
                </a:lnTo>
                <a:lnTo>
                  <a:pt x="10196" y="4906"/>
                </a:lnTo>
                <a:lnTo>
                  <a:pt x="10210" y="4916"/>
                </a:lnTo>
                <a:lnTo>
                  <a:pt x="10220" y="4924"/>
                </a:lnTo>
                <a:lnTo>
                  <a:pt x="10232" y="4936"/>
                </a:lnTo>
                <a:lnTo>
                  <a:pt x="10244" y="4946"/>
                </a:lnTo>
                <a:lnTo>
                  <a:pt x="10252" y="4952"/>
                </a:lnTo>
                <a:lnTo>
                  <a:pt x="10264" y="4958"/>
                </a:lnTo>
                <a:lnTo>
                  <a:pt x="10270" y="4962"/>
                </a:lnTo>
                <a:lnTo>
                  <a:pt x="10272" y="4966"/>
                </a:lnTo>
                <a:lnTo>
                  <a:pt x="10276" y="4970"/>
                </a:lnTo>
                <a:lnTo>
                  <a:pt x="10278" y="4976"/>
                </a:lnTo>
                <a:lnTo>
                  <a:pt x="10280" y="4974"/>
                </a:lnTo>
                <a:lnTo>
                  <a:pt x="10284" y="4970"/>
                </a:lnTo>
                <a:lnTo>
                  <a:pt x="10288" y="4968"/>
                </a:lnTo>
                <a:lnTo>
                  <a:pt x="10292" y="4970"/>
                </a:lnTo>
                <a:lnTo>
                  <a:pt x="10296" y="4968"/>
                </a:lnTo>
                <a:lnTo>
                  <a:pt x="10298" y="4966"/>
                </a:lnTo>
                <a:lnTo>
                  <a:pt x="10298" y="4964"/>
                </a:lnTo>
                <a:lnTo>
                  <a:pt x="10302" y="4964"/>
                </a:lnTo>
                <a:lnTo>
                  <a:pt x="10304" y="4966"/>
                </a:lnTo>
                <a:lnTo>
                  <a:pt x="10304" y="4968"/>
                </a:lnTo>
                <a:lnTo>
                  <a:pt x="10302" y="4972"/>
                </a:lnTo>
                <a:lnTo>
                  <a:pt x="10306" y="4974"/>
                </a:lnTo>
                <a:lnTo>
                  <a:pt x="10308" y="4974"/>
                </a:lnTo>
                <a:lnTo>
                  <a:pt x="10310" y="4972"/>
                </a:lnTo>
                <a:lnTo>
                  <a:pt x="10310" y="4964"/>
                </a:lnTo>
                <a:lnTo>
                  <a:pt x="10308" y="4956"/>
                </a:lnTo>
                <a:lnTo>
                  <a:pt x="10304" y="4948"/>
                </a:lnTo>
                <a:lnTo>
                  <a:pt x="10302" y="4944"/>
                </a:lnTo>
                <a:lnTo>
                  <a:pt x="10300" y="4940"/>
                </a:lnTo>
                <a:lnTo>
                  <a:pt x="10298" y="4928"/>
                </a:lnTo>
                <a:lnTo>
                  <a:pt x="10294" y="4918"/>
                </a:lnTo>
                <a:lnTo>
                  <a:pt x="10292" y="4912"/>
                </a:lnTo>
                <a:lnTo>
                  <a:pt x="10286" y="4908"/>
                </a:lnTo>
                <a:lnTo>
                  <a:pt x="10280" y="4902"/>
                </a:lnTo>
                <a:lnTo>
                  <a:pt x="10276" y="4896"/>
                </a:lnTo>
                <a:lnTo>
                  <a:pt x="10276" y="4890"/>
                </a:lnTo>
                <a:lnTo>
                  <a:pt x="10276" y="4884"/>
                </a:lnTo>
                <a:lnTo>
                  <a:pt x="10278" y="4872"/>
                </a:lnTo>
                <a:lnTo>
                  <a:pt x="10278" y="4868"/>
                </a:lnTo>
                <a:lnTo>
                  <a:pt x="10276" y="4862"/>
                </a:lnTo>
                <a:lnTo>
                  <a:pt x="10274" y="4858"/>
                </a:lnTo>
                <a:lnTo>
                  <a:pt x="10274" y="4852"/>
                </a:lnTo>
                <a:lnTo>
                  <a:pt x="10276" y="4846"/>
                </a:lnTo>
                <a:lnTo>
                  <a:pt x="10276" y="4842"/>
                </a:lnTo>
                <a:lnTo>
                  <a:pt x="10276" y="4836"/>
                </a:lnTo>
                <a:lnTo>
                  <a:pt x="10278" y="4826"/>
                </a:lnTo>
                <a:lnTo>
                  <a:pt x="10278" y="4814"/>
                </a:lnTo>
                <a:lnTo>
                  <a:pt x="10276" y="4798"/>
                </a:lnTo>
                <a:lnTo>
                  <a:pt x="10272" y="4790"/>
                </a:lnTo>
                <a:lnTo>
                  <a:pt x="10266" y="4782"/>
                </a:lnTo>
                <a:lnTo>
                  <a:pt x="10254" y="4768"/>
                </a:lnTo>
                <a:lnTo>
                  <a:pt x="10244" y="4756"/>
                </a:lnTo>
                <a:lnTo>
                  <a:pt x="10238" y="4750"/>
                </a:lnTo>
                <a:lnTo>
                  <a:pt x="10236" y="4744"/>
                </a:lnTo>
                <a:lnTo>
                  <a:pt x="10234" y="4738"/>
                </a:lnTo>
                <a:lnTo>
                  <a:pt x="10230" y="4736"/>
                </a:lnTo>
                <a:lnTo>
                  <a:pt x="10222" y="4734"/>
                </a:lnTo>
                <a:lnTo>
                  <a:pt x="10212" y="4724"/>
                </a:lnTo>
                <a:lnTo>
                  <a:pt x="10200" y="4706"/>
                </a:lnTo>
                <a:lnTo>
                  <a:pt x="10196" y="4702"/>
                </a:lnTo>
                <a:lnTo>
                  <a:pt x="10192" y="4700"/>
                </a:lnTo>
                <a:lnTo>
                  <a:pt x="10188" y="4702"/>
                </a:lnTo>
                <a:lnTo>
                  <a:pt x="10184" y="4704"/>
                </a:lnTo>
                <a:lnTo>
                  <a:pt x="10180" y="4704"/>
                </a:lnTo>
                <a:lnTo>
                  <a:pt x="10174" y="4700"/>
                </a:lnTo>
                <a:lnTo>
                  <a:pt x="10166" y="4692"/>
                </a:lnTo>
                <a:lnTo>
                  <a:pt x="10160" y="4686"/>
                </a:lnTo>
                <a:lnTo>
                  <a:pt x="10158" y="4676"/>
                </a:lnTo>
                <a:lnTo>
                  <a:pt x="10154" y="4652"/>
                </a:lnTo>
                <a:lnTo>
                  <a:pt x="10150" y="4632"/>
                </a:lnTo>
                <a:lnTo>
                  <a:pt x="10148" y="4626"/>
                </a:lnTo>
                <a:lnTo>
                  <a:pt x="10146" y="4626"/>
                </a:lnTo>
                <a:lnTo>
                  <a:pt x="10144" y="4626"/>
                </a:lnTo>
                <a:lnTo>
                  <a:pt x="10140" y="4624"/>
                </a:lnTo>
                <a:lnTo>
                  <a:pt x="10136" y="4614"/>
                </a:lnTo>
                <a:lnTo>
                  <a:pt x="10134" y="4602"/>
                </a:lnTo>
                <a:lnTo>
                  <a:pt x="10132" y="4588"/>
                </a:lnTo>
                <a:lnTo>
                  <a:pt x="10130" y="4584"/>
                </a:lnTo>
                <a:lnTo>
                  <a:pt x="10128" y="4584"/>
                </a:lnTo>
                <a:lnTo>
                  <a:pt x="10118" y="4588"/>
                </a:lnTo>
                <a:lnTo>
                  <a:pt x="10114" y="4588"/>
                </a:lnTo>
                <a:lnTo>
                  <a:pt x="10110" y="4590"/>
                </a:lnTo>
                <a:lnTo>
                  <a:pt x="10108" y="4586"/>
                </a:lnTo>
                <a:lnTo>
                  <a:pt x="10108" y="4580"/>
                </a:lnTo>
                <a:lnTo>
                  <a:pt x="10106" y="4550"/>
                </a:lnTo>
                <a:lnTo>
                  <a:pt x="10108" y="4528"/>
                </a:lnTo>
                <a:lnTo>
                  <a:pt x="10108" y="4520"/>
                </a:lnTo>
                <a:lnTo>
                  <a:pt x="10112" y="4514"/>
                </a:lnTo>
                <a:lnTo>
                  <a:pt x="10116" y="4510"/>
                </a:lnTo>
                <a:lnTo>
                  <a:pt x="10118" y="4506"/>
                </a:lnTo>
                <a:lnTo>
                  <a:pt x="10120" y="4494"/>
                </a:lnTo>
                <a:lnTo>
                  <a:pt x="10122" y="4484"/>
                </a:lnTo>
                <a:lnTo>
                  <a:pt x="10126" y="4474"/>
                </a:lnTo>
                <a:lnTo>
                  <a:pt x="10132" y="4458"/>
                </a:lnTo>
                <a:lnTo>
                  <a:pt x="10138" y="4432"/>
                </a:lnTo>
                <a:lnTo>
                  <a:pt x="10140" y="4408"/>
                </a:lnTo>
                <a:lnTo>
                  <a:pt x="10142" y="4400"/>
                </a:lnTo>
                <a:lnTo>
                  <a:pt x="10140" y="4396"/>
                </a:lnTo>
                <a:lnTo>
                  <a:pt x="10138" y="4392"/>
                </a:lnTo>
                <a:lnTo>
                  <a:pt x="10136" y="4388"/>
                </a:lnTo>
                <a:lnTo>
                  <a:pt x="10136" y="4386"/>
                </a:lnTo>
                <a:lnTo>
                  <a:pt x="10138" y="4382"/>
                </a:lnTo>
                <a:lnTo>
                  <a:pt x="10140" y="4380"/>
                </a:lnTo>
                <a:lnTo>
                  <a:pt x="10146" y="4378"/>
                </a:lnTo>
                <a:lnTo>
                  <a:pt x="10160" y="4376"/>
                </a:lnTo>
                <a:lnTo>
                  <a:pt x="10166" y="4376"/>
                </a:lnTo>
                <a:lnTo>
                  <a:pt x="10172" y="4378"/>
                </a:lnTo>
                <a:lnTo>
                  <a:pt x="10174" y="4380"/>
                </a:lnTo>
                <a:lnTo>
                  <a:pt x="10174" y="4384"/>
                </a:lnTo>
                <a:lnTo>
                  <a:pt x="10174" y="4394"/>
                </a:lnTo>
                <a:lnTo>
                  <a:pt x="10170" y="4410"/>
                </a:lnTo>
                <a:lnTo>
                  <a:pt x="10170" y="4420"/>
                </a:lnTo>
                <a:lnTo>
                  <a:pt x="10172" y="4422"/>
                </a:lnTo>
                <a:lnTo>
                  <a:pt x="10174" y="4422"/>
                </a:lnTo>
                <a:lnTo>
                  <a:pt x="10182" y="4420"/>
                </a:lnTo>
                <a:lnTo>
                  <a:pt x="10184" y="4420"/>
                </a:lnTo>
                <a:lnTo>
                  <a:pt x="10188" y="4422"/>
                </a:lnTo>
                <a:lnTo>
                  <a:pt x="10192" y="4422"/>
                </a:lnTo>
                <a:lnTo>
                  <a:pt x="10194" y="4422"/>
                </a:lnTo>
                <a:lnTo>
                  <a:pt x="10200" y="4420"/>
                </a:lnTo>
                <a:lnTo>
                  <a:pt x="10204" y="4418"/>
                </a:lnTo>
                <a:lnTo>
                  <a:pt x="10206" y="4418"/>
                </a:lnTo>
                <a:lnTo>
                  <a:pt x="10210" y="4420"/>
                </a:lnTo>
                <a:lnTo>
                  <a:pt x="10218" y="4428"/>
                </a:lnTo>
                <a:lnTo>
                  <a:pt x="10224" y="4436"/>
                </a:lnTo>
                <a:lnTo>
                  <a:pt x="10232" y="4442"/>
                </a:lnTo>
                <a:lnTo>
                  <a:pt x="10234" y="4446"/>
                </a:lnTo>
                <a:lnTo>
                  <a:pt x="10238" y="4448"/>
                </a:lnTo>
                <a:lnTo>
                  <a:pt x="10242" y="4448"/>
                </a:lnTo>
                <a:lnTo>
                  <a:pt x="10244" y="4452"/>
                </a:lnTo>
                <a:lnTo>
                  <a:pt x="10248" y="4458"/>
                </a:lnTo>
                <a:lnTo>
                  <a:pt x="10250" y="4464"/>
                </a:lnTo>
                <a:lnTo>
                  <a:pt x="10252" y="4466"/>
                </a:lnTo>
                <a:lnTo>
                  <a:pt x="10256" y="4468"/>
                </a:lnTo>
                <a:lnTo>
                  <a:pt x="10250" y="4454"/>
                </a:lnTo>
                <a:lnTo>
                  <a:pt x="10250" y="4446"/>
                </a:lnTo>
                <a:lnTo>
                  <a:pt x="10250" y="4454"/>
                </a:lnTo>
                <a:lnTo>
                  <a:pt x="10256" y="4468"/>
                </a:lnTo>
                <a:lnTo>
                  <a:pt x="10262" y="4480"/>
                </a:lnTo>
                <a:lnTo>
                  <a:pt x="10264" y="4486"/>
                </a:lnTo>
                <a:lnTo>
                  <a:pt x="10262" y="4490"/>
                </a:lnTo>
                <a:lnTo>
                  <a:pt x="10262" y="4500"/>
                </a:lnTo>
                <a:lnTo>
                  <a:pt x="10264" y="4508"/>
                </a:lnTo>
                <a:lnTo>
                  <a:pt x="10264" y="4510"/>
                </a:lnTo>
                <a:lnTo>
                  <a:pt x="10266" y="4510"/>
                </a:lnTo>
                <a:lnTo>
                  <a:pt x="10270" y="4508"/>
                </a:lnTo>
                <a:lnTo>
                  <a:pt x="10274" y="4506"/>
                </a:lnTo>
                <a:lnTo>
                  <a:pt x="10276" y="4506"/>
                </a:lnTo>
                <a:lnTo>
                  <a:pt x="10276" y="4504"/>
                </a:lnTo>
                <a:lnTo>
                  <a:pt x="10276" y="4498"/>
                </a:lnTo>
                <a:lnTo>
                  <a:pt x="10276" y="4496"/>
                </a:lnTo>
                <a:lnTo>
                  <a:pt x="10278" y="4494"/>
                </a:lnTo>
                <a:lnTo>
                  <a:pt x="10280" y="4496"/>
                </a:lnTo>
                <a:lnTo>
                  <a:pt x="10284" y="4500"/>
                </a:lnTo>
                <a:lnTo>
                  <a:pt x="10286" y="4504"/>
                </a:lnTo>
                <a:lnTo>
                  <a:pt x="10288" y="4508"/>
                </a:lnTo>
                <a:lnTo>
                  <a:pt x="10284" y="4514"/>
                </a:lnTo>
                <a:lnTo>
                  <a:pt x="10280" y="4518"/>
                </a:lnTo>
                <a:lnTo>
                  <a:pt x="10280" y="4522"/>
                </a:lnTo>
                <a:lnTo>
                  <a:pt x="10282" y="4524"/>
                </a:lnTo>
                <a:lnTo>
                  <a:pt x="10284" y="4526"/>
                </a:lnTo>
                <a:lnTo>
                  <a:pt x="10286" y="4526"/>
                </a:lnTo>
                <a:lnTo>
                  <a:pt x="10290" y="4524"/>
                </a:lnTo>
                <a:lnTo>
                  <a:pt x="10292" y="4520"/>
                </a:lnTo>
                <a:lnTo>
                  <a:pt x="10294" y="4520"/>
                </a:lnTo>
                <a:lnTo>
                  <a:pt x="10296" y="4522"/>
                </a:lnTo>
                <a:lnTo>
                  <a:pt x="10300" y="4524"/>
                </a:lnTo>
                <a:lnTo>
                  <a:pt x="10304" y="4524"/>
                </a:lnTo>
                <a:lnTo>
                  <a:pt x="10310" y="4526"/>
                </a:lnTo>
                <a:lnTo>
                  <a:pt x="10312" y="4528"/>
                </a:lnTo>
                <a:lnTo>
                  <a:pt x="10316" y="4532"/>
                </a:lnTo>
                <a:lnTo>
                  <a:pt x="10320" y="4540"/>
                </a:lnTo>
                <a:lnTo>
                  <a:pt x="10322" y="4542"/>
                </a:lnTo>
                <a:lnTo>
                  <a:pt x="10324" y="4544"/>
                </a:lnTo>
                <a:lnTo>
                  <a:pt x="10328" y="4542"/>
                </a:lnTo>
                <a:lnTo>
                  <a:pt x="10332" y="4542"/>
                </a:lnTo>
                <a:lnTo>
                  <a:pt x="10334" y="4542"/>
                </a:lnTo>
                <a:lnTo>
                  <a:pt x="10338" y="4544"/>
                </a:lnTo>
                <a:lnTo>
                  <a:pt x="10340" y="4548"/>
                </a:lnTo>
                <a:lnTo>
                  <a:pt x="10340" y="4552"/>
                </a:lnTo>
                <a:lnTo>
                  <a:pt x="10336" y="4558"/>
                </a:lnTo>
                <a:lnTo>
                  <a:pt x="10332" y="4568"/>
                </a:lnTo>
                <a:lnTo>
                  <a:pt x="10330" y="4576"/>
                </a:lnTo>
                <a:lnTo>
                  <a:pt x="10330" y="4588"/>
                </a:lnTo>
                <a:lnTo>
                  <a:pt x="10328" y="4608"/>
                </a:lnTo>
                <a:lnTo>
                  <a:pt x="10330" y="4620"/>
                </a:lnTo>
                <a:lnTo>
                  <a:pt x="10332" y="4624"/>
                </a:lnTo>
                <a:lnTo>
                  <a:pt x="10334" y="4624"/>
                </a:lnTo>
                <a:lnTo>
                  <a:pt x="10338" y="4622"/>
                </a:lnTo>
                <a:lnTo>
                  <a:pt x="10344" y="4616"/>
                </a:lnTo>
                <a:lnTo>
                  <a:pt x="10366" y="4594"/>
                </a:lnTo>
                <a:lnTo>
                  <a:pt x="10376" y="4588"/>
                </a:lnTo>
                <a:lnTo>
                  <a:pt x="10384" y="4584"/>
                </a:lnTo>
                <a:lnTo>
                  <a:pt x="10388" y="4582"/>
                </a:lnTo>
                <a:lnTo>
                  <a:pt x="10390" y="4580"/>
                </a:lnTo>
                <a:lnTo>
                  <a:pt x="10390" y="4576"/>
                </a:lnTo>
                <a:lnTo>
                  <a:pt x="10390" y="4574"/>
                </a:lnTo>
                <a:lnTo>
                  <a:pt x="10396" y="4572"/>
                </a:lnTo>
                <a:lnTo>
                  <a:pt x="10400" y="4570"/>
                </a:lnTo>
                <a:lnTo>
                  <a:pt x="10404" y="4564"/>
                </a:lnTo>
                <a:lnTo>
                  <a:pt x="10408" y="4544"/>
                </a:lnTo>
                <a:lnTo>
                  <a:pt x="10412" y="4528"/>
                </a:lnTo>
                <a:lnTo>
                  <a:pt x="10414" y="4522"/>
                </a:lnTo>
                <a:lnTo>
                  <a:pt x="10416" y="4522"/>
                </a:lnTo>
                <a:lnTo>
                  <a:pt x="10422" y="4528"/>
                </a:lnTo>
                <a:lnTo>
                  <a:pt x="10424" y="4530"/>
                </a:lnTo>
                <a:lnTo>
                  <a:pt x="10428" y="4532"/>
                </a:lnTo>
                <a:lnTo>
                  <a:pt x="10432" y="4532"/>
                </a:lnTo>
                <a:lnTo>
                  <a:pt x="10438" y="4530"/>
                </a:lnTo>
                <a:lnTo>
                  <a:pt x="10444" y="4526"/>
                </a:lnTo>
                <a:lnTo>
                  <a:pt x="10454" y="4518"/>
                </a:lnTo>
                <a:lnTo>
                  <a:pt x="10464" y="4510"/>
                </a:lnTo>
                <a:lnTo>
                  <a:pt x="10472" y="4504"/>
                </a:lnTo>
                <a:lnTo>
                  <a:pt x="10488" y="4494"/>
                </a:lnTo>
                <a:lnTo>
                  <a:pt x="10494" y="4492"/>
                </a:lnTo>
                <a:lnTo>
                  <a:pt x="10498" y="4486"/>
                </a:lnTo>
                <a:lnTo>
                  <a:pt x="10502" y="4480"/>
                </a:lnTo>
                <a:lnTo>
                  <a:pt x="10506" y="4470"/>
                </a:lnTo>
                <a:lnTo>
                  <a:pt x="10510" y="4452"/>
                </a:lnTo>
                <a:lnTo>
                  <a:pt x="10510" y="4436"/>
                </a:lnTo>
                <a:lnTo>
                  <a:pt x="10512" y="4426"/>
                </a:lnTo>
                <a:lnTo>
                  <a:pt x="10512" y="4424"/>
                </a:lnTo>
                <a:lnTo>
                  <a:pt x="10514" y="4422"/>
                </a:lnTo>
                <a:lnTo>
                  <a:pt x="10518" y="4420"/>
                </a:lnTo>
                <a:lnTo>
                  <a:pt x="10518" y="4418"/>
                </a:lnTo>
                <a:lnTo>
                  <a:pt x="10518" y="4412"/>
                </a:lnTo>
                <a:lnTo>
                  <a:pt x="10516" y="4406"/>
                </a:lnTo>
                <a:lnTo>
                  <a:pt x="10512" y="4398"/>
                </a:lnTo>
                <a:lnTo>
                  <a:pt x="10510" y="4394"/>
                </a:lnTo>
                <a:lnTo>
                  <a:pt x="10510" y="4388"/>
                </a:lnTo>
                <a:lnTo>
                  <a:pt x="10512" y="4374"/>
                </a:lnTo>
                <a:lnTo>
                  <a:pt x="10512" y="4352"/>
                </a:lnTo>
                <a:lnTo>
                  <a:pt x="10510" y="4338"/>
                </a:lnTo>
                <a:lnTo>
                  <a:pt x="10506" y="4322"/>
                </a:lnTo>
                <a:lnTo>
                  <a:pt x="10494" y="4294"/>
                </a:lnTo>
                <a:lnTo>
                  <a:pt x="10486" y="4278"/>
                </a:lnTo>
                <a:lnTo>
                  <a:pt x="10478" y="4268"/>
                </a:lnTo>
                <a:lnTo>
                  <a:pt x="10474" y="4256"/>
                </a:lnTo>
                <a:lnTo>
                  <a:pt x="10468" y="4246"/>
                </a:lnTo>
                <a:lnTo>
                  <a:pt x="10462" y="4240"/>
                </a:lnTo>
                <a:lnTo>
                  <a:pt x="10452" y="4234"/>
                </a:lnTo>
                <a:lnTo>
                  <a:pt x="10438" y="4220"/>
                </a:lnTo>
                <a:lnTo>
                  <a:pt x="10422" y="4202"/>
                </a:lnTo>
                <a:lnTo>
                  <a:pt x="10410" y="4186"/>
                </a:lnTo>
                <a:lnTo>
                  <a:pt x="10402" y="4172"/>
                </a:lnTo>
                <a:lnTo>
                  <a:pt x="10398" y="4166"/>
                </a:lnTo>
                <a:lnTo>
                  <a:pt x="10398" y="4158"/>
                </a:lnTo>
                <a:lnTo>
                  <a:pt x="10396" y="4154"/>
                </a:lnTo>
                <a:lnTo>
                  <a:pt x="10394" y="4150"/>
                </a:lnTo>
                <a:lnTo>
                  <a:pt x="10388" y="4146"/>
                </a:lnTo>
                <a:lnTo>
                  <a:pt x="10380" y="4138"/>
                </a:lnTo>
                <a:lnTo>
                  <a:pt x="10376" y="4132"/>
                </a:lnTo>
                <a:lnTo>
                  <a:pt x="10370" y="4124"/>
                </a:lnTo>
                <a:lnTo>
                  <a:pt x="10368" y="4114"/>
                </a:lnTo>
                <a:lnTo>
                  <a:pt x="10366" y="4104"/>
                </a:lnTo>
                <a:lnTo>
                  <a:pt x="10368" y="4094"/>
                </a:lnTo>
                <a:lnTo>
                  <a:pt x="10370" y="4082"/>
                </a:lnTo>
                <a:lnTo>
                  <a:pt x="10374" y="4072"/>
                </a:lnTo>
                <a:lnTo>
                  <a:pt x="10380" y="4064"/>
                </a:lnTo>
                <a:lnTo>
                  <a:pt x="10386" y="4054"/>
                </a:lnTo>
                <a:lnTo>
                  <a:pt x="10394" y="4048"/>
                </a:lnTo>
                <a:lnTo>
                  <a:pt x="10400" y="4042"/>
                </a:lnTo>
                <a:lnTo>
                  <a:pt x="10404" y="4036"/>
                </a:lnTo>
                <a:lnTo>
                  <a:pt x="10408" y="4024"/>
                </a:lnTo>
                <a:lnTo>
                  <a:pt x="10410" y="4016"/>
                </a:lnTo>
                <a:lnTo>
                  <a:pt x="10412" y="4012"/>
                </a:lnTo>
                <a:lnTo>
                  <a:pt x="10414" y="4008"/>
                </a:lnTo>
                <a:lnTo>
                  <a:pt x="10420" y="4006"/>
                </a:lnTo>
                <a:lnTo>
                  <a:pt x="10424" y="4006"/>
                </a:lnTo>
                <a:lnTo>
                  <a:pt x="10426" y="4008"/>
                </a:lnTo>
                <a:lnTo>
                  <a:pt x="10430" y="4006"/>
                </a:lnTo>
                <a:lnTo>
                  <a:pt x="10432" y="4002"/>
                </a:lnTo>
                <a:lnTo>
                  <a:pt x="10434" y="3998"/>
                </a:lnTo>
                <a:lnTo>
                  <a:pt x="10436" y="3994"/>
                </a:lnTo>
                <a:lnTo>
                  <a:pt x="10442" y="3988"/>
                </a:lnTo>
                <a:lnTo>
                  <a:pt x="10450" y="3984"/>
                </a:lnTo>
                <a:lnTo>
                  <a:pt x="10456" y="3982"/>
                </a:lnTo>
                <a:lnTo>
                  <a:pt x="10460" y="3980"/>
                </a:lnTo>
                <a:lnTo>
                  <a:pt x="10462" y="3978"/>
                </a:lnTo>
                <a:lnTo>
                  <a:pt x="10464" y="3980"/>
                </a:lnTo>
                <a:lnTo>
                  <a:pt x="10468" y="3980"/>
                </a:lnTo>
                <a:lnTo>
                  <a:pt x="10470" y="3980"/>
                </a:lnTo>
                <a:lnTo>
                  <a:pt x="10472" y="3976"/>
                </a:lnTo>
                <a:lnTo>
                  <a:pt x="10474" y="3974"/>
                </a:lnTo>
                <a:lnTo>
                  <a:pt x="10476" y="3974"/>
                </a:lnTo>
                <a:lnTo>
                  <a:pt x="10478" y="3976"/>
                </a:lnTo>
                <a:lnTo>
                  <a:pt x="10480" y="3976"/>
                </a:lnTo>
                <a:lnTo>
                  <a:pt x="10482" y="3974"/>
                </a:lnTo>
                <a:lnTo>
                  <a:pt x="10482" y="3970"/>
                </a:lnTo>
                <a:lnTo>
                  <a:pt x="10480" y="3966"/>
                </a:lnTo>
                <a:lnTo>
                  <a:pt x="10480" y="3962"/>
                </a:lnTo>
                <a:lnTo>
                  <a:pt x="10480" y="3960"/>
                </a:lnTo>
                <a:lnTo>
                  <a:pt x="10482" y="3960"/>
                </a:lnTo>
                <a:lnTo>
                  <a:pt x="10484" y="3966"/>
                </a:lnTo>
                <a:lnTo>
                  <a:pt x="10490" y="3972"/>
                </a:lnTo>
                <a:lnTo>
                  <a:pt x="10494" y="3974"/>
                </a:lnTo>
                <a:lnTo>
                  <a:pt x="10498" y="3974"/>
                </a:lnTo>
                <a:lnTo>
                  <a:pt x="10502" y="3976"/>
                </a:lnTo>
                <a:lnTo>
                  <a:pt x="10504" y="3976"/>
                </a:lnTo>
                <a:lnTo>
                  <a:pt x="10504" y="3980"/>
                </a:lnTo>
                <a:lnTo>
                  <a:pt x="10502" y="3984"/>
                </a:lnTo>
                <a:lnTo>
                  <a:pt x="10504" y="3984"/>
                </a:lnTo>
                <a:lnTo>
                  <a:pt x="10508" y="3984"/>
                </a:lnTo>
                <a:lnTo>
                  <a:pt x="10518" y="3984"/>
                </a:lnTo>
                <a:lnTo>
                  <a:pt x="10522" y="3982"/>
                </a:lnTo>
                <a:lnTo>
                  <a:pt x="10522" y="3978"/>
                </a:lnTo>
                <a:lnTo>
                  <a:pt x="10522" y="3970"/>
                </a:lnTo>
                <a:lnTo>
                  <a:pt x="10522" y="3972"/>
                </a:lnTo>
                <a:lnTo>
                  <a:pt x="10526" y="3976"/>
                </a:lnTo>
                <a:lnTo>
                  <a:pt x="10528" y="3982"/>
                </a:lnTo>
                <a:lnTo>
                  <a:pt x="10530" y="3982"/>
                </a:lnTo>
                <a:lnTo>
                  <a:pt x="10534" y="3982"/>
                </a:lnTo>
                <a:lnTo>
                  <a:pt x="10536" y="3982"/>
                </a:lnTo>
                <a:lnTo>
                  <a:pt x="10538" y="3986"/>
                </a:lnTo>
                <a:lnTo>
                  <a:pt x="10534" y="3988"/>
                </a:lnTo>
                <a:lnTo>
                  <a:pt x="10530" y="3994"/>
                </a:lnTo>
                <a:lnTo>
                  <a:pt x="10528" y="4002"/>
                </a:lnTo>
                <a:lnTo>
                  <a:pt x="10528" y="4010"/>
                </a:lnTo>
                <a:lnTo>
                  <a:pt x="10528" y="4014"/>
                </a:lnTo>
                <a:lnTo>
                  <a:pt x="10530" y="4016"/>
                </a:lnTo>
                <a:lnTo>
                  <a:pt x="10530" y="4020"/>
                </a:lnTo>
                <a:lnTo>
                  <a:pt x="10530" y="4024"/>
                </a:lnTo>
                <a:lnTo>
                  <a:pt x="10532" y="4028"/>
                </a:lnTo>
                <a:lnTo>
                  <a:pt x="10534" y="4030"/>
                </a:lnTo>
                <a:lnTo>
                  <a:pt x="10536" y="4034"/>
                </a:lnTo>
                <a:lnTo>
                  <a:pt x="10536" y="4038"/>
                </a:lnTo>
                <a:lnTo>
                  <a:pt x="10536" y="4042"/>
                </a:lnTo>
                <a:lnTo>
                  <a:pt x="10540" y="4044"/>
                </a:lnTo>
                <a:lnTo>
                  <a:pt x="10552" y="4042"/>
                </a:lnTo>
                <a:lnTo>
                  <a:pt x="10560" y="4038"/>
                </a:lnTo>
                <a:lnTo>
                  <a:pt x="10562" y="4036"/>
                </a:lnTo>
                <a:lnTo>
                  <a:pt x="10562" y="4032"/>
                </a:lnTo>
                <a:lnTo>
                  <a:pt x="10560" y="4026"/>
                </a:lnTo>
                <a:lnTo>
                  <a:pt x="10556" y="4018"/>
                </a:lnTo>
                <a:lnTo>
                  <a:pt x="10554" y="4012"/>
                </a:lnTo>
                <a:lnTo>
                  <a:pt x="10550" y="4012"/>
                </a:lnTo>
                <a:lnTo>
                  <a:pt x="10548" y="4012"/>
                </a:lnTo>
                <a:lnTo>
                  <a:pt x="10546" y="4008"/>
                </a:lnTo>
                <a:lnTo>
                  <a:pt x="10548" y="4004"/>
                </a:lnTo>
                <a:lnTo>
                  <a:pt x="10554" y="4000"/>
                </a:lnTo>
                <a:lnTo>
                  <a:pt x="10572" y="3988"/>
                </a:lnTo>
                <a:lnTo>
                  <a:pt x="10580" y="3982"/>
                </a:lnTo>
                <a:lnTo>
                  <a:pt x="10586" y="3982"/>
                </a:lnTo>
                <a:lnTo>
                  <a:pt x="10592" y="3982"/>
                </a:lnTo>
                <a:lnTo>
                  <a:pt x="10604" y="3980"/>
                </a:lnTo>
                <a:lnTo>
                  <a:pt x="10610" y="3976"/>
                </a:lnTo>
                <a:lnTo>
                  <a:pt x="10614" y="3974"/>
                </a:lnTo>
                <a:lnTo>
                  <a:pt x="10618" y="3968"/>
                </a:lnTo>
                <a:lnTo>
                  <a:pt x="10620" y="3964"/>
                </a:lnTo>
                <a:lnTo>
                  <a:pt x="10624" y="3964"/>
                </a:lnTo>
                <a:lnTo>
                  <a:pt x="10630" y="3968"/>
                </a:lnTo>
                <a:lnTo>
                  <a:pt x="10630" y="3972"/>
                </a:lnTo>
                <a:lnTo>
                  <a:pt x="10632" y="3972"/>
                </a:lnTo>
                <a:lnTo>
                  <a:pt x="10634" y="3966"/>
                </a:lnTo>
                <a:lnTo>
                  <a:pt x="10638" y="3964"/>
                </a:lnTo>
                <a:lnTo>
                  <a:pt x="10640" y="3966"/>
                </a:lnTo>
                <a:lnTo>
                  <a:pt x="10642" y="3966"/>
                </a:lnTo>
                <a:lnTo>
                  <a:pt x="10646" y="3962"/>
                </a:lnTo>
                <a:lnTo>
                  <a:pt x="10650" y="3960"/>
                </a:lnTo>
                <a:lnTo>
                  <a:pt x="10652" y="3958"/>
                </a:lnTo>
                <a:lnTo>
                  <a:pt x="10658" y="3960"/>
                </a:lnTo>
                <a:lnTo>
                  <a:pt x="10660" y="3962"/>
                </a:lnTo>
                <a:lnTo>
                  <a:pt x="10662" y="3960"/>
                </a:lnTo>
                <a:lnTo>
                  <a:pt x="10662" y="3956"/>
                </a:lnTo>
                <a:lnTo>
                  <a:pt x="10664" y="3948"/>
                </a:lnTo>
                <a:lnTo>
                  <a:pt x="10666" y="3950"/>
                </a:lnTo>
                <a:lnTo>
                  <a:pt x="10670" y="3954"/>
                </a:lnTo>
                <a:lnTo>
                  <a:pt x="10670" y="3952"/>
                </a:lnTo>
                <a:lnTo>
                  <a:pt x="10672" y="3950"/>
                </a:lnTo>
                <a:lnTo>
                  <a:pt x="10676" y="3948"/>
                </a:lnTo>
                <a:lnTo>
                  <a:pt x="10678" y="3948"/>
                </a:lnTo>
                <a:lnTo>
                  <a:pt x="10682" y="3948"/>
                </a:lnTo>
                <a:lnTo>
                  <a:pt x="10684" y="3944"/>
                </a:lnTo>
                <a:lnTo>
                  <a:pt x="10686" y="3940"/>
                </a:lnTo>
                <a:lnTo>
                  <a:pt x="10686" y="3934"/>
                </a:lnTo>
                <a:lnTo>
                  <a:pt x="10682" y="3924"/>
                </a:lnTo>
                <a:lnTo>
                  <a:pt x="10680" y="3914"/>
                </a:lnTo>
                <a:lnTo>
                  <a:pt x="10680" y="3910"/>
                </a:lnTo>
                <a:lnTo>
                  <a:pt x="10680" y="3908"/>
                </a:lnTo>
                <a:lnTo>
                  <a:pt x="10682" y="3906"/>
                </a:lnTo>
                <a:lnTo>
                  <a:pt x="10686" y="3908"/>
                </a:lnTo>
                <a:lnTo>
                  <a:pt x="10692" y="3918"/>
                </a:lnTo>
                <a:lnTo>
                  <a:pt x="10696" y="3924"/>
                </a:lnTo>
                <a:lnTo>
                  <a:pt x="10700" y="3930"/>
                </a:lnTo>
                <a:lnTo>
                  <a:pt x="10700" y="3934"/>
                </a:lnTo>
                <a:lnTo>
                  <a:pt x="10698" y="3936"/>
                </a:lnTo>
                <a:lnTo>
                  <a:pt x="10702" y="3938"/>
                </a:lnTo>
                <a:lnTo>
                  <a:pt x="10706" y="3938"/>
                </a:lnTo>
                <a:lnTo>
                  <a:pt x="10708" y="3940"/>
                </a:lnTo>
                <a:lnTo>
                  <a:pt x="10712" y="3940"/>
                </a:lnTo>
                <a:lnTo>
                  <a:pt x="10716" y="3938"/>
                </a:lnTo>
                <a:lnTo>
                  <a:pt x="10716" y="3936"/>
                </a:lnTo>
                <a:lnTo>
                  <a:pt x="10716" y="3932"/>
                </a:lnTo>
                <a:lnTo>
                  <a:pt x="10714" y="3930"/>
                </a:lnTo>
                <a:lnTo>
                  <a:pt x="10714" y="3926"/>
                </a:lnTo>
                <a:lnTo>
                  <a:pt x="10716" y="3924"/>
                </a:lnTo>
                <a:lnTo>
                  <a:pt x="10718" y="3928"/>
                </a:lnTo>
                <a:lnTo>
                  <a:pt x="10722" y="3930"/>
                </a:lnTo>
                <a:lnTo>
                  <a:pt x="10724" y="3930"/>
                </a:lnTo>
                <a:lnTo>
                  <a:pt x="10726" y="3930"/>
                </a:lnTo>
                <a:lnTo>
                  <a:pt x="10728" y="3926"/>
                </a:lnTo>
                <a:lnTo>
                  <a:pt x="10726" y="3924"/>
                </a:lnTo>
                <a:lnTo>
                  <a:pt x="10726" y="3920"/>
                </a:lnTo>
                <a:lnTo>
                  <a:pt x="10726" y="3918"/>
                </a:lnTo>
                <a:lnTo>
                  <a:pt x="10728" y="3916"/>
                </a:lnTo>
                <a:lnTo>
                  <a:pt x="10730" y="3916"/>
                </a:lnTo>
                <a:lnTo>
                  <a:pt x="10732" y="3918"/>
                </a:lnTo>
                <a:lnTo>
                  <a:pt x="10734" y="3924"/>
                </a:lnTo>
                <a:lnTo>
                  <a:pt x="10736" y="3926"/>
                </a:lnTo>
                <a:lnTo>
                  <a:pt x="10736" y="3928"/>
                </a:lnTo>
                <a:lnTo>
                  <a:pt x="10738" y="3926"/>
                </a:lnTo>
                <a:lnTo>
                  <a:pt x="10742" y="3922"/>
                </a:lnTo>
                <a:lnTo>
                  <a:pt x="10748" y="3916"/>
                </a:lnTo>
                <a:lnTo>
                  <a:pt x="10752" y="3916"/>
                </a:lnTo>
                <a:lnTo>
                  <a:pt x="10762" y="3922"/>
                </a:lnTo>
                <a:lnTo>
                  <a:pt x="10764" y="3922"/>
                </a:lnTo>
                <a:lnTo>
                  <a:pt x="10766" y="3922"/>
                </a:lnTo>
                <a:lnTo>
                  <a:pt x="10766" y="3918"/>
                </a:lnTo>
                <a:lnTo>
                  <a:pt x="10766" y="3914"/>
                </a:lnTo>
                <a:lnTo>
                  <a:pt x="10766" y="3912"/>
                </a:lnTo>
                <a:lnTo>
                  <a:pt x="10768" y="3912"/>
                </a:lnTo>
                <a:lnTo>
                  <a:pt x="10770" y="3912"/>
                </a:lnTo>
                <a:lnTo>
                  <a:pt x="10772" y="3916"/>
                </a:lnTo>
                <a:lnTo>
                  <a:pt x="10776" y="3918"/>
                </a:lnTo>
                <a:lnTo>
                  <a:pt x="10782" y="3916"/>
                </a:lnTo>
                <a:lnTo>
                  <a:pt x="10792" y="3910"/>
                </a:lnTo>
                <a:lnTo>
                  <a:pt x="10798" y="3908"/>
                </a:lnTo>
                <a:lnTo>
                  <a:pt x="10804" y="3906"/>
                </a:lnTo>
                <a:lnTo>
                  <a:pt x="10806" y="3900"/>
                </a:lnTo>
                <a:lnTo>
                  <a:pt x="10806" y="3898"/>
                </a:lnTo>
                <a:lnTo>
                  <a:pt x="10808" y="3896"/>
                </a:lnTo>
                <a:lnTo>
                  <a:pt x="10812" y="3894"/>
                </a:lnTo>
                <a:lnTo>
                  <a:pt x="10814" y="3892"/>
                </a:lnTo>
                <a:lnTo>
                  <a:pt x="10812" y="3890"/>
                </a:lnTo>
                <a:lnTo>
                  <a:pt x="10810" y="3888"/>
                </a:lnTo>
                <a:lnTo>
                  <a:pt x="10812" y="3886"/>
                </a:lnTo>
                <a:lnTo>
                  <a:pt x="10814" y="3884"/>
                </a:lnTo>
                <a:lnTo>
                  <a:pt x="10818" y="3878"/>
                </a:lnTo>
                <a:lnTo>
                  <a:pt x="10822" y="3874"/>
                </a:lnTo>
                <a:lnTo>
                  <a:pt x="10824" y="3874"/>
                </a:lnTo>
                <a:lnTo>
                  <a:pt x="10830" y="3874"/>
                </a:lnTo>
                <a:lnTo>
                  <a:pt x="10832" y="3872"/>
                </a:lnTo>
                <a:lnTo>
                  <a:pt x="10836" y="3868"/>
                </a:lnTo>
                <a:lnTo>
                  <a:pt x="10842" y="3862"/>
                </a:lnTo>
                <a:lnTo>
                  <a:pt x="10844" y="3862"/>
                </a:lnTo>
                <a:lnTo>
                  <a:pt x="10846" y="3862"/>
                </a:lnTo>
                <a:lnTo>
                  <a:pt x="10846" y="3866"/>
                </a:lnTo>
                <a:lnTo>
                  <a:pt x="10850" y="3862"/>
                </a:lnTo>
                <a:lnTo>
                  <a:pt x="10862" y="3846"/>
                </a:lnTo>
                <a:lnTo>
                  <a:pt x="10868" y="3840"/>
                </a:lnTo>
                <a:lnTo>
                  <a:pt x="10868" y="3838"/>
                </a:lnTo>
                <a:lnTo>
                  <a:pt x="10868" y="3836"/>
                </a:lnTo>
                <a:lnTo>
                  <a:pt x="10864" y="3832"/>
                </a:lnTo>
                <a:lnTo>
                  <a:pt x="10866" y="3826"/>
                </a:lnTo>
                <a:lnTo>
                  <a:pt x="10868" y="3822"/>
                </a:lnTo>
                <a:lnTo>
                  <a:pt x="10870" y="3822"/>
                </a:lnTo>
                <a:lnTo>
                  <a:pt x="10872" y="3824"/>
                </a:lnTo>
                <a:lnTo>
                  <a:pt x="10874" y="3828"/>
                </a:lnTo>
                <a:lnTo>
                  <a:pt x="10876" y="3826"/>
                </a:lnTo>
                <a:lnTo>
                  <a:pt x="10878" y="3824"/>
                </a:lnTo>
                <a:lnTo>
                  <a:pt x="10884" y="3826"/>
                </a:lnTo>
                <a:lnTo>
                  <a:pt x="10886" y="3828"/>
                </a:lnTo>
                <a:lnTo>
                  <a:pt x="10888" y="3828"/>
                </a:lnTo>
                <a:lnTo>
                  <a:pt x="10890" y="3824"/>
                </a:lnTo>
                <a:lnTo>
                  <a:pt x="10892" y="3816"/>
                </a:lnTo>
                <a:lnTo>
                  <a:pt x="10896" y="3812"/>
                </a:lnTo>
                <a:lnTo>
                  <a:pt x="10900" y="3810"/>
                </a:lnTo>
                <a:lnTo>
                  <a:pt x="10906" y="3808"/>
                </a:lnTo>
                <a:lnTo>
                  <a:pt x="10904" y="3804"/>
                </a:lnTo>
                <a:lnTo>
                  <a:pt x="10900" y="3800"/>
                </a:lnTo>
                <a:lnTo>
                  <a:pt x="10900" y="3798"/>
                </a:lnTo>
                <a:lnTo>
                  <a:pt x="10900" y="3794"/>
                </a:lnTo>
                <a:lnTo>
                  <a:pt x="10902" y="3790"/>
                </a:lnTo>
                <a:lnTo>
                  <a:pt x="10904" y="3794"/>
                </a:lnTo>
                <a:lnTo>
                  <a:pt x="10906" y="3796"/>
                </a:lnTo>
                <a:lnTo>
                  <a:pt x="10910" y="3796"/>
                </a:lnTo>
                <a:lnTo>
                  <a:pt x="10914" y="3794"/>
                </a:lnTo>
                <a:lnTo>
                  <a:pt x="10918" y="3788"/>
                </a:lnTo>
                <a:lnTo>
                  <a:pt x="10916" y="3788"/>
                </a:lnTo>
                <a:lnTo>
                  <a:pt x="10912" y="3786"/>
                </a:lnTo>
                <a:lnTo>
                  <a:pt x="10908" y="3784"/>
                </a:lnTo>
                <a:lnTo>
                  <a:pt x="10908" y="3780"/>
                </a:lnTo>
                <a:lnTo>
                  <a:pt x="10910" y="3776"/>
                </a:lnTo>
                <a:lnTo>
                  <a:pt x="10912" y="3776"/>
                </a:lnTo>
                <a:lnTo>
                  <a:pt x="10916" y="3776"/>
                </a:lnTo>
                <a:lnTo>
                  <a:pt x="10918" y="3776"/>
                </a:lnTo>
                <a:lnTo>
                  <a:pt x="10920" y="3780"/>
                </a:lnTo>
                <a:lnTo>
                  <a:pt x="10926" y="3786"/>
                </a:lnTo>
                <a:lnTo>
                  <a:pt x="10928" y="3786"/>
                </a:lnTo>
                <a:lnTo>
                  <a:pt x="10930" y="3782"/>
                </a:lnTo>
                <a:lnTo>
                  <a:pt x="10926" y="3776"/>
                </a:lnTo>
                <a:lnTo>
                  <a:pt x="10926" y="3772"/>
                </a:lnTo>
                <a:lnTo>
                  <a:pt x="10926" y="3766"/>
                </a:lnTo>
                <a:lnTo>
                  <a:pt x="10930" y="3758"/>
                </a:lnTo>
                <a:lnTo>
                  <a:pt x="10932" y="3752"/>
                </a:lnTo>
                <a:lnTo>
                  <a:pt x="10932" y="3750"/>
                </a:lnTo>
                <a:lnTo>
                  <a:pt x="10928" y="3750"/>
                </a:lnTo>
                <a:lnTo>
                  <a:pt x="10926" y="3750"/>
                </a:lnTo>
                <a:lnTo>
                  <a:pt x="10924" y="3750"/>
                </a:lnTo>
                <a:lnTo>
                  <a:pt x="10926" y="3746"/>
                </a:lnTo>
                <a:lnTo>
                  <a:pt x="10930" y="3740"/>
                </a:lnTo>
                <a:lnTo>
                  <a:pt x="10936" y="3736"/>
                </a:lnTo>
                <a:lnTo>
                  <a:pt x="10942" y="3732"/>
                </a:lnTo>
                <a:lnTo>
                  <a:pt x="10938" y="3730"/>
                </a:lnTo>
                <a:lnTo>
                  <a:pt x="10934" y="3726"/>
                </a:lnTo>
                <a:lnTo>
                  <a:pt x="10932" y="3720"/>
                </a:lnTo>
                <a:lnTo>
                  <a:pt x="10928" y="3718"/>
                </a:lnTo>
                <a:lnTo>
                  <a:pt x="10928" y="3716"/>
                </a:lnTo>
                <a:lnTo>
                  <a:pt x="10930" y="3714"/>
                </a:lnTo>
                <a:lnTo>
                  <a:pt x="10934" y="3714"/>
                </a:lnTo>
                <a:lnTo>
                  <a:pt x="10936" y="3714"/>
                </a:lnTo>
                <a:lnTo>
                  <a:pt x="10938" y="3718"/>
                </a:lnTo>
                <a:lnTo>
                  <a:pt x="10940" y="3722"/>
                </a:lnTo>
                <a:lnTo>
                  <a:pt x="10942" y="3722"/>
                </a:lnTo>
                <a:lnTo>
                  <a:pt x="10946" y="3722"/>
                </a:lnTo>
                <a:lnTo>
                  <a:pt x="10948" y="3720"/>
                </a:lnTo>
                <a:lnTo>
                  <a:pt x="10950" y="3716"/>
                </a:lnTo>
                <a:lnTo>
                  <a:pt x="10950" y="3712"/>
                </a:lnTo>
                <a:lnTo>
                  <a:pt x="10948" y="3708"/>
                </a:lnTo>
                <a:lnTo>
                  <a:pt x="10948" y="3706"/>
                </a:lnTo>
                <a:lnTo>
                  <a:pt x="10950" y="3706"/>
                </a:lnTo>
                <a:lnTo>
                  <a:pt x="10956" y="3700"/>
                </a:lnTo>
                <a:lnTo>
                  <a:pt x="10964" y="3692"/>
                </a:lnTo>
                <a:lnTo>
                  <a:pt x="10968" y="3682"/>
                </a:lnTo>
                <a:lnTo>
                  <a:pt x="10970" y="3676"/>
                </a:lnTo>
                <a:lnTo>
                  <a:pt x="10968" y="3674"/>
                </a:lnTo>
                <a:lnTo>
                  <a:pt x="10968" y="3670"/>
                </a:lnTo>
                <a:lnTo>
                  <a:pt x="10968" y="3668"/>
                </a:lnTo>
                <a:lnTo>
                  <a:pt x="10972" y="3662"/>
                </a:lnTo>
                <a:lnTo>
                  <a:pt x="10980" y="3654"/>
                </a:lnTo>
                <a:lnTo>
                  <a:pt x="10986" y="3640"/>
                </a:lnTo>
                <a:lnTo>
                  <a:pt x="10988" y="3634"/>
                </a:lnTo>
                <a:lnTo>
                  <a:pt x="10990" y="3632"/>
                </a:lnTo>
                <a:lnTo>
                  <a:pt x="10992" y="3632"/>
                </a:lnTo>
                <a:lnTo>
                  <a:pt x="10994" y="3634"/>
                </a:lnTo>
                <a:lnTo>
                  <a:pt x="10996" y="3640"/>
                </a:lnTo>
                <a:lnTo>
                  <a:pt x="10998" y="3640"/>
                </a:lnTo>
                <a:lnTo>
                  <a:pt x="11000" y="3638"/>
                </a:lnTo>
                <a:lnTo>
                  <a:pt x="11004" y="3634"/>
                </a:lnTo>
                <a:lnTo>
                  <a:pt x="11008" y="3634"/>
                </a:lnTo>
                <a:lnTo>
                  <a:pt x="11010" y="3632"/>
                </a:lnTo>
                <a:lnTo>
                  <a:pt x="11006" y="3624"/>
                </a:lnTo>
                <a:lnTo>
                  <a:pt x="11004" y="3618"/>
                </a:lnTo>
                <a:lnTo>
                  <a:pt x="11004" y="3616"/>
                </a:lnTo>
                <a:lnTo>
                  <a:pt x="11006" y="3614"/>
                </a:lnTo>
                <a:lnTo>
                  <a:pt x="11008" y="3612"/>
                </a:lnTo>
                <a:lnTo>
                  <a:pt x="11010" y="3610"/>
                </a:lnTo>
                <a:lnTo>
                  <a:pt x="11012" y="3610"/>
                </a:lnTo>
                <a:lnTo>
                  <a:pt x="11010" y="3606"/>
                </a:lnTo>
                <a:lnTo>
                  <a:pt x="11010" y="3602"/>
                </a:lnTo>
                <a:lnTo>
                  <a:pt x="11012" y="3600"/>
                </a:lnTo>
                <a:lnTo>
                  <a:pt x="11012" y="3596"/>
                </a:lnTo>
                <a:lnTo>
                  <a:pt x="11008" y="3592"/>
                </a:lnTo>
                <a:lnTo>
                  <a:pt x="11006" y="3590"/>
                </a:lnTo>
                <a:lnTo>
                  <a:pt x="11008" y="3590"/>
                </a:lnTo>
                <a:lnTo>
                  <a:pt x="11012" y="3590"/>
                </a:lnTo>
                <a:lnTo>
                  <a:pt x="11016" y="3590"/>
                </a:lnTo>
                <a:lnTo>
                  <a:pt x="11020" y="3588"/>
                </a:lnTo>
                <a:lnTo>
                  <a:pt x="11022" y="3582"/>
                </a:lnTo>
                <a:lnTo>
                  <a:pt x="11024" y="3574"/>
                </a:lnTo>
                <a:lnTo>
                  <a:pt x="11022" y="3568"/>
                </a:lnTo>
                <a:lnTo>
                  <a:pt x="11020" y="3566"/>
                </a:lnTo>
                <a:lnTo>
                  <a:pt x="11016" y="3562"/>
                </a:lnTo>
                <a:lnTo>
                  <a:pt x="11016" y="3560"/>
                </a:lnTo>
                <a:lnTo>
                  <a:pt x="11026" y="3554"/>
                </a:lnTo>
                <a:lnTo>
                  <a:pt x="11028" y="3550"/>
                </a:lnTo>
                <a:lnTo>
                  <a:pt x="11024" y="3550"/>
                </a:lnTo>
                <a:lnTo>
                  <a:pt x="11016" y="3546"/>
                </a:lnTo>
                <a:lnTo>
                  <a:pt x="11010" y="3544"/>
                </a:lnTo>
                <a:lnTo>
                  <a:pt x="11006" y="3538"/>
                </a:lnTo>
                <a:lnTo>
                  <a:pt x="11002" y="3532"/>
                </a:lnTo>
                <a:lnTo>
                  <a:pt x="10996" y="3528"/>
                </a:lnTo>
                <a:lnTo>
                  <a:pt x="10990" y="3530"/>
                </a:lnTo>
                <a:lnTo>
                  <a:pt x="10984" y="3532"/>
                </a:lnTo>
                <a:lnTo>
                  <a:pt x="10976" y="3538"/>
                </a:lnTo>
                <a:lnTo>
                  <a:pt x="10970" y="3538"/>
                </a:lnTo>
                <a:lnTo>
                  <a:pt x="10966" y="3534"/>
                </a:lnTo>
                <a:lnTo>
                  <a:pt x="10966" y="3532"/>
                </a:lnTo>
                <a:lnTo>
                  <a:pt x="10964" y="3530"/>
                </a:lnTo>
                <a:lnTo>
                  <a:pt x="10960" y="3530"/>
                </a:lnTo>
                <a:lnTo>
                  <a:pt x="10958" y="3530"/>
                </a:lnTo>
                <a:lnTo>
                  <a:pt x="10958" y="3528"/>
                </a:lnTo>
                <a:lnTo>
                  <a:pt x="10960" y="3524"/>
                </a:lnTo>
                <a:lnTo>
                  <a:pt x="10964" y="3524"/>
                </a:lnTo>
                <a:lnTo>
                  <a:pt x="10970" y="3524"/>
                </a:lnTo>
                <a:lnTo>
                  <a:pt x="10976" y="3526"/>
                </a:lnTo>
                <a:lnTo>
                  <a:pt x="10978" y="3524"/>
                </a:lnTo>
                <a:lnTo>
                  <a:pt x="10980" y="3522"/>
                </a:lnTo>
                <a:lnTo>
                  <a:pt x="10986" y="3516"/>
                </a:lnTo>
                <a:lnTo>
                  <a:pt x="10994" y="3508"/>
                </a:lnTo>
                <a:lnTo>
                  <a:pt x="11004" y="3504"/>
                </a:lnTo>
                <a:lnTo>
                  <a:pt x="11012" y="3502"/>
                </a:lnTo>
                <a:lnTo>
                  <a:pt x="11018" y="3500"/>
                </a:lnTo>
                <a:lnTo>
                  <a:pt x="11020" y="3498"/>
                </a:lnTo>
                <a:lnTo>
                  <a:pt x="11020" y="3494"/>
                </a:lnTo>
                <a:lnTo>
                  <a:pt x="11018" y="3488"/>
                </a:lnTo>
                <a:lnTo>
                  <a:pt x="11010" y="3478"/>
                </a:lnTo>
                <a:lnTo>
                  <a:pt x="10998" y="3466"/>
                </a:lnTo>
                <a:lnTo>
                  <a:pt x="10988" y="3458"/>
                </a:lnTo>
                <a:lnTo>
                  <a:pt x="10980" y="3454"/>
                </a:lnTo>
                <a:lnTo>
                  <a:pt x="10974" y="3450"/>
                </a:lnTo>
                <a:lnTo>
                  <a:pt x="10974" y="3448"/>
                </a:lnTo>
                <a:lnTo>
                  <a:pt x="10976" y="3446"/>
                </a:lnTo>
                <a:lnTo>
                  <a:pt x="10974" y="3444"/>
                </a:lnTo>
                <a:lnTo>
                  <a:pt x="10970" y="3442"/>
                </a:lnTo>
                <a:lnTo>
                  <a:pt x="10966" y="3440"/>
                </a:lnTo>
                <a:lnTo>
                  <a:pt x="10962" y="3442"/>
                </a:lnTo>
                <a:lnTo>
                  <a:pt x="10956" y="3444"/>
                </a:lnTo>
                <a:lnTo>
                  <a:pt x="10950" y="3446"/>
                </a:lnTo>
                <a:lnTo>
                  <a:pt x="10944" y="3444"/>
                </a:lnTo>
                <a:lnTo>
                  <a:pt x="10940" y="3440"/>
                </a:lnTo>
                <a:lnTo>
                  <a:pt x="10936" y="3436"/>
                </a:lnTo>
                <a:lnTo>
                  <a:pt x="10932" y="3432"/>
                </a:lnTo>
                <a:lnTo>
                  <a:pt x="10932" y="3428"/>
                </a:lnTo>
                <a:lnTo>
                  <a:pt x="10932" y="3424"/>
                </a:lnTo>
                <a:lnTo>
                  <a:pt x="10934" y="3424"/>
                </a:lnTo>
                <a:lnTo>
                  <a:pt x="10936" y="3424"/>
                </a:lnTo>
                <a:lnTo>
                  <a:pt x="10940" y="3430"/>
                </a:lnTo>
                <a:lnTo>
                  <a:pt x="10944" y="3438"/>
                </a:lnTo>
                <a:lnTo>
                  <a:pt x="10948" y="3442"/>
                </a:lnTo>
                <a:lnTo>
                  <a:pt x="10952" y="3442"/>
                </a:lnTo>
                <a:lnTo>
                  <a:pt x="10954" y="3442"/>
                </a:lnTo>
                <a:lnTo>
                  <a:pt x="10960" y="3438"/>
                </a:lnTo>
                <a:lnTo>
                  <a:pt x="10966" y="3436"/>
                </a:lnTo>
                <a:lnTo>
                  <a:pt x="10968" y="3434"/>
                </a:lnTo>
                <a:lnTo>
                  <a:pt x="10972" y="3436"/>
                </a:lnTo>
                <a:lnTo>
                  <a:pt x="10976" y="3438"/>
                </a:lnTo>
                <a:lnTo>
                  <a:pt x="10978" y="3442"/>
                </a:lnTo>
                <a:lnTo>
                  <a:pt x="10980" y="3444"/>
                </a:lnTo>
                <a:lnTo>
                  <a:pt x="10984" y="3448"/>
                </a:lnTo>
                <a:lnTo>
                  <a:pt x="10988" y="3448"/>
                </a:lnTo>
                <a:lnTo>
                  <a:pt x="10992" y="3448"/>
                </a:lnTo>
                <a:lnTo>
                  <a:pt x="10998" y="3450"/>
                </a:lnTo>
                <a:lnTo>
                  <a:pt x="11010" y="3454"/>
                </a:lnTo>
                <a:lnTo>
                  <a:pt x="11016" y="3458"/>
                </a:lnTo>
                <a:lnTo>
                  <a:pt x="11020" y="3458"/>
                </a:lnTo>
                <a:lnTo>
                  <a:pt x="11020" y="3456"/>
                </a:lnTo>
                <a:lnTo>
                  <a:pt x="11020" y="3452"/>
                </a:lnTo>
                <a:lnTo>
                  <a:pt x="11016" y="3444"/>
                </a:lnTo>
                <a:lnTo>
                  <a:pt x="11008" y="3436"/>
                </a:lnTo>
                <a:lnTo>
                  <a:pt x="11002" y="3430"/>
                </a:lnTo>
                <a:lnTo>
                  <a:pt x="11000" y="3424"/>
                </a:lnTo>
                <a:lnTo>
                  <a:pt x="10996" y="3420"/>
                </a:lnTo>
                <a:lnTo>
                  <a:pt x="10988" y="3412"/>
                </a:lnTo>
                <a:lnTo>
                  <a:pt x="10980" y="3406"/>
                </a:lnTo>
                <a:lnTo>
                  <a:pt x="10980" y="3400"/>
                </a:lnTo>
                <a:lnTo>
                  <a:pt x="10978" y="3390"/>
                </a:lnTo>
                <a:lnTo>
                  <a:pt x="10978" y="3384"/>
                </a:lnTo>
                <a:lnTo>
                  <a:pt x="10974" y="3376"/>
                </a:lnTo>
                <a:lnTo>
                  <a:pt x="10970" y="3366"/>
                </a:lnTo>
                <a:lnTo>
                  <a:pt x="10966" y="3356"/>
                </a:lnTo>
                <a:lnTo>
                  <a:pt x="10962" y="3338"/>
                </a:lnTo>
                <a:lnTo>
                  <a:pt x="10958" y="3328"/>
                </a:lnTo>
                <a:lnTo>
                  <a:pt x="10954" y="3320"/>
                </a:lnTo>
                <a:lnTo>
                  <a:pt x="10948" y="3314"/>
                </a:lnTo>
                <a:lnTo>
                  <a:pt x="10940" y="3310"/>
                </a:lnTo>
                <a:lnTo>
                  <a:pt x="10934" y="3308"/>
                </a:lnTo>
                <a:lnTo>
                  <a:pt x="10928" y="3304"/>
                </a:lnTo>
                <a:lnTo>
                  <a:pt x="10924" y="3298"/>
                </a:lnTo>
                <a:lnTo>
                  <a:pt x="10922" y="3294"/>
                </a:lnTo>
                <a:lnTo>
                  <a:pt x="10920" y="3294"/>
                </a:lnTo>
                <a:lnTo>
                  <a:pt x="10914" y="3294"/>
                </a:lnTo>
                <a:lnTo>
                  <a:pt x="10910" y="3294"/>
                </a:lnTo>
                <a:lnTo>
                  <a:pt x="10910" y="3290"/>
                </a:lnTo>
                <a:lnTo>
                  <a:pt x="10912" y="3284"/>
                </a:lnTo>
                <a:lnTo>
                  <a:pt x="10916" y="3276"/>
                </a:lnTo>
                <a:lnTo>
                  <a:pt x="10926" y="3258"/>
                </a:lnTo>
                <a:lnTo>
                  <a:pt x="10932" y="3252"/>
                </a:lnTo>
                <a:lnTo>
                  <a:pt x="10936" y="3248"/>
                </a:lnTo>
                <a:lnTo>
                  <a:pt x="10942" y="3244"/>
                </a:lnTo>
                <a:lnTo>
                  <a:pt x="10944" y="3242"/>
                </a:lnTo>
                <a:lnTo>
                  <a:pt x="10946" y="3238"/>
                </a:lnTo>
                <a:lnTo>
                  <a:pt x="10950" y="3232"/>
                </a:lnTo>
                <a:lnTo>
                  <a:pt x="10952" y="3230"/>
                </a:lnTo>
                <a:lnTo>
                  <a:pt x="10952" y="3228"/>
                </a:lnTo>
                <a:lnTo>
                  <a:pt x="10950" y="3224"/>
                </a:lnTo>
                <a:lnTo>
                  <a:pt x="10948" y="3220"/>
                </a:lnTo>
                <a:lnTo>
                  <a:pt x="10948" y="3218"/>
                </a:lnTo>
                <a:lnTo>
                  <a:pt x="10950" y="3216"/>
                </a:lnTo>
                <a:lnTo>
                  <a:pt x="10952" y="3216"/>
                </a:lnTo>
                <a:lnTo>
                  <a:pt x="10954" y="3216"/>
                </a:lnTo>
                <a:lnTo>
                  <a:pt x="10956" y="3220"/>
                </a:lnTo>
                <a:lnTo>
                  <a:pt x="10956" y="3222"/>
                </a:lnTo>
                <a:lnTo>
                  <a:pt x="10958" y="3224"/>
                </a:lnTo>
                <a:lnTo>
                  <a:pt x="10960" y="3224"/>
                </a:lnTo>
                <a:lnTo>
                  <a:pt x="10966" y="3222"/>
                </a:lnTo>
                <a:lnTo>
                  <a:pt x="10968" y="3220"/>
                </a:lnTo>
                <a:lnTo>
                  <a:pt x="10970" y="3218"/>
                </a:lnTo>
                <a:lnTo>
                  <a:pt x="10972" y="3212"/>
                </a:lnTo>
                <a:lnTo>
                  <a:pt x="10974" y="3208"/>
                </a:lnTo>
                <a:lnTo>
                  <a:pt x="10976" y="3206"/>
                </a:lnTo>
                <a:lnTo>
                  <a:pt x="10978" y="3206"/>
                </a:lnTo>
                <a:lnTo>
                  <a:pt x="10980" y="3206"/>
                </a:lnTo>
                <a:lnTo>
                  <a:pt x="10982" y="3206"/>
                </a:lnTo>
                <a:lnTo>
                  <a:pt x="10984" y="3202"/>
                </a:lnTo>
                <a:lnTo>
                  <a:pt x="10988" y="3196"/>
                </a:lnTo>
                <a:lnTo>
                  <a:pt x="10994" y="3190"/>
                </a:lnTo>
                <a:lnTo>
                  <a:pt x="11002" y="3186"/>
                </a:lnTo>
                <a:lnTo>
                  <a:pt x="11006" y="3186"/>
                </a:lnTo>
                <a:lnTo>
                  <a:pt x="11010" y="3186"/>
                </a:lnTo>
                <a:lnTo>
                  <a:pt x="11016" y="3180"/>
                </a:lnTo>
                <a:lnTo>
                  <a:pt x="11022" y="3176"/>
                </a:lnTo>
                <a:lnTo>
                  <a:pt x="11024" y="3176"/>
                </a:lnTo>
                <a:lnTo>
                  <a:pt x="11026" y="3178"/>
                </a:lnTo>
                <a:lnTo>
                  <a:pt x="11028" y="3176"/>
                </a:lnTo>
                <a:lnTo>
                  <a:pt x="11030" y="3176"/>
                </a:lnTo>
                <a:lnTo>
                  <a:pt x="11032" y="3176"/>
                </a:lnTo>
                <a:lnTo>
                  <a:pt x="11032" y="3180"/>
                </a:lnTo>
                <a:lnTo>
                  <a:pt x="11032" y="3182"/>
                </a:lnTo>
                <a:lnTo>
                  <a:pt x="11034" y="3182"/>
                </a:lnTo>
                <a:lnTo>
                  <a:pt x="11036" y="3182"/>
                </a:lnTo>
                <a:lnTo>
                  <a:pt x="11042" y="3182"/>
                </a:lnTo>
                <a:lnTo>
                  <a:pt x="11046" y="3180"/>
                </a:lnTo>
                <a:lnTo>
                  <a:pt x="11046" y="3178"/>
                </a:lnTo>
                <a:lnTo>
                  <a:pt x="11046" y="3174"/>
                </a:lnTo>
                <a:lnTo>
                  <a:pt x="11044" y="3172"/>
                </a:lnTo>
                <a:lnTo>
                  <a:pt x="11044" y="3168"/>
                </a:lnTo>
                <a:lnTo>
                  <a:pt x="11046" y="3164"/>
                </a:lnTo>
                <a:lnTo>
                  <a:pt x="11050" y="3160"/>
                </a:lnTo>
                <a:lnTo>
                  <a:pt x="11052" y="3156"/>
                </a:lnTo>
                <a:lnTo>
                  <a:pt x="11052" y="3154"/>
                </a:lnTo>
                <a:lnTo>
                  <a:pt x="11046" y="3152"/>
                </a:lnTo>
                <a:lnTo>
                  <a:pt x="11038" y="3148"/>
                </a:lnTo>
                <a:lnTo>
                  <a:pt x="11032" y="3146"/>
                </a:lnTo>
                <a:lnTo>
                  <a:pt x="11028" y="3142"/>
                </a:lnTo>
                <a:lnTo>
                  <a:pt x="11026" y="3144"/>
                </a:lnTo>
                <a:lnTo>
                  <a:pt x="11024" y="3146"/>
                </a:lnTo>
                <a:lnTo>
                  <a:pt x="11020" y="3148"/>
                </a:lnTo>
                <a:lnTo>
                  <a:pt x="11014" y="3148"/>
                </a:lnTo>
                <a:lnTo>
                  <a:pt x="11006" y="3146"/>
                </a:lnTo>
                <a:lnTo>
                  <a:pt x="11002" y="3144"/>
                </a:lnTo>
                <a:lnTo>
                  <a:pt x="11000" y="3142"/>
                </a:lnTo>
                <a:lnTo>
                  <a:pt x="10996" y="3142"/>
                </a:lnTo>
                <a:lnTo>
                  <a:pt x="10992" y="3142"/>
                </a:lnTo>
                <a:lnTo>
                  <a:pt x="10990" y="3140"/>
                </a:lnTo>
                <a:lnTo>
                  <a:pt x="10988" y="3138"/>
                </a:lnTo>
                <a:lnTo>
                  <a:pt x="10984" y="3132"/>
                </a:lnTo>
                <a:lnTo>
                  <a:pt x="10982" y="3130"/>
                </a:lnTo>
                <a:lnTo>
                  <a:pt x="10978" y="3130"/>
                </a:lnTo>
                <a:lnTo>
                  <a:pt x="10968" y="3130"/>
                </a:lnTo>
                <a:lnTo>
                  <a:pt x="10960" y="3134"/>
                </a:lnTo>
                <a:lnTo>
                  <a:pt x="10956" y="3140"/>
                </a:lnTo>
                <a:lnTo>
                  <a:pt x="10950" y="3146"/>
                </a:lnTo>
                <a:lnTo>
                  <a:pt x="10944" y="3150"/>
                </a:lnTo>
                <a:lnTo>
                  <a:pt x="10940" y="3152"/>
                </a:lnTo>
                <a:lnTo>
                  <a:pt x="10938" y="3154"/>
                </a:lnTo>
                <a:lnTo>
                  <a:pt x="10938" y="3156"/>
                </a:lnTo>
                <a:lnTo>
                  <a:pt x="10940" y="3162"/>
                </a:lnTo>
                <a:lnTo>
                  <a:pt x="10938" y="3164"/>
                </a:lnTo>
                <a:lnTo>
                  <a:pt x="10932" y="3166"/>
                </a:lnTo>
                <a:lnTo>
                  <a:pt x="10920" y="3166"/>
                </a:lnTo>
                <a:lnTo>
                  <a:pt x="10914" y="3166"/>
                </a:lnTo>
                <a:lnTo>
                  <a:pt x="10910" y="3164"/>
                </a:lnTo>
                <a:lnTo>
                  <a:pt x="10906" y="3160"/>
                </a:lnTo>
                <a:lnTo>
                  <a:pt x="10904" y="3156"/>
                </a:lnTo>
                <a:lnTo>
                  <a:pt x="10902" y="3144"/>
                </a:lnTo>
                <a:lnTo>
                  <a:pt x="10902" y="3140"/>
                </a:lnTo>
                <a:lnTo>
                  <a:pt x="10906" y="3138"/>
                </a:lnTo>
                <a:lnTo>
                  <a:pt x="10906" y="3134"/>
                </a:lnTo>
                <a:lnTo>
                  <a:pt x="10906" y="3130"/>
                </a:lnTo>
                <a:lnTo>
                  <a:pt x="10904" y="3120"/>
                </a:lnTo>
                <a:lnTo>
                  <a:pt x="10896" y="3112"/>
                </a:lnTo>
                <a:lnTo>
                  <a:pt x="10894" y="3110"/>
                </a:lnTo>
                <a:lnTo>
                  <a:pt x="10890" y="3112"/>
                </a:lnTo>
                <a:lnTo>
                  <a:pt x="10884" y="3114"/>
                </a:lnTo>
                <a:lnTo>
                  <a:pt x="10876" y="3114"/>
                </a:lnTo>
                <a:lnTo>
                  <a:pt x="10868" y="3112"/>
                </a:lnTo>
                <a:lnTo>
                  <a:pt x="10864" y="3110"/>
                </a:lnTo>
                <a:lnTo>
                  <a:pt x="10864" y="3108"/>
                </a:lnTo>
                <a:lnTo>
                  <a:pt x="10860" y="3106"/>
                </a:lnTo>
                <a:lnTo>
                  <a:pt x="10854" y="3102"/>
                </a:lnTo>
                <a:lnTo>
                  <a:pt x="10850" y="3098"/>
                </a:lnTo>
                <a:lnTo>
                  <a:pt x="10846" y="3090"/>
                </a:lnTo>
                <a:lnTo>
                  <a:pt x="10846" y="3080"/>
                </a:lnTo>
                <a:lnTo>
                  <a:pt x="10848" y="3072"/>
                </a:lnTo>
                <a:lnTo>
                  <a:pt x="10850" y="3066"/>
                </a:lnTo>
                <a:lnTo>
                  <a:pt x="10852" y="3062"/>
                </a:lnTo>
                <a:lnTo>
                  <a:pt x="10854" y="3056"/>
                </a:lnTo>
                <a:lnTo>
                  <a:pt x="10858" y="3054"/>
                </a:lnTo>
                <a:lnTo>
                  <a:pt x="10864" y="3054"/>
                </a:lnTo>
                <a:lnTo>
                  <a:pt x="10872" y="3060"/>
                </a:lnTo>
                <a:lnTo>
                  <a:pt x="10874" y="3062"/>
                </a:lnTo>
                <a:lnTo>
                  <a:pt x="10876" y="3064"/>
                </a:lnTo>
                <a:lnTo>
                  <a:pt x="10880" y="3060"/>
                </a:lnTo>
                <a:lnTo>
                  <a:pt x="10886" y="3056"/>
                </a:lnTo>
                <a:lnTo>
                  <a:pt x="10888" y="3056"/>
                </a:lnTo>
                <a:lnTo>
                  <a:pt x="10892" y="3056"/>
                </a:lnTo>
                <a:lnTo>
                  <a:pt x="10900" y="3056"/>
                </a:lnTo>
                <a:lnTo>
                  <a:pt x="10906" y="3052"/>
                </a:lnTo>
                <a:lnTo>
                  <a:pt x="10912" y="3046"/>
                </a:lnTo>
                <a:lnTo>
                  <a:pt x="10914" y="3036"/>
                </a:lnTo>
                <a:lnTo>
                  <a:pt x="10916" y="3030"/>
                </a:lnTo>
                <a:lnTo>
                  <a:pt x="10920" y="3024"/>
                </a:lnTo>
                <a:lnTo>
                  <a:pt x="10932" y="3014"/>
                </a:lnTo>
                <a:lnTo>
                  <a:pt x="10948" y="3006"/>
                </a:lnTo>
                <a:lnTo>
                  <a:pt x="10958" y="3000"/>
                </a:lnTo>
                <a:lnTo>
                  <a:pt x="10964" y="2998"/>
                </a:lnTo>
                <a:lnTo>
                  <a:pt x="10966" y="2992"/>
                </a:lnTo>
                <a:lnTo>
                  <a:pt x="10970" y="2986"/>
                </a:lnTo>
                <a:lnTo>
                  <a:pt x="10976" y="2978"/>
                </a:lnTo>
                <a:lnTo>
                  <a:pt x="10982" y="2970"/>
                </a:lnTo>
                <a:lnTo>
                  <a:pt x="10984" y="2966"/>
                </a:lnTo>
                <a:lnTo>
                  <a:pt x="10984" y="2964"/>
                </a:lnTo>
                <a:lnTo>
                  <a:pt x="10988" y="2960"/>
                </a:lnTo>
                <a:lnTo>
                  <a:pt x="10992" y="2958"/>
                </a:lnTo>
                <a:lnTo>
                  <a:pt x="10996" y="2958"/>
                </a:lnTo>
                <a:lnTo>
                  <a:pt x="11002" y="2960"/>
                </a:lnTo>
                <a:lnTo>
                  <a:pt x="11008" y="2962"/>
                </a:lnTo>
                <a:lnTo>
                  <a:pt x="11010" y="2962"/>
                </a:lnTo>
                <a:lnTo>
                  <a:pt x="11012" y="2960"/>
                </a:lnTo>
                <a:lnTo>
                  <a:pt x="11016" y="2958"/>
                </a:lnTo>
                <a:lnTo>
                  <a:pt x="11018" y="2960"/>
                </a:lnTo>
                <a:lnTo>
                  <a:pt x="11020" y="2964"/>
                </a:lnTo>
                <a:lnTo>
                  <a:pt x="11026" y="2970"/>
                </a:lnTo>
                <a:lnTo>
                  <a:pt x="11032" y="2976"/>
                </a:lnTo>
                <a:lnTo>
                  <a:pt x="11034" y="2982"/>
                </a:lnTo>
                <a:lnTo>
                  <a:pt x="11032" y="2988"/>
                </a:lnTo>
                <a:lnTo>
                  <a:pt x="11026" y="3000"/>
                </a:lnTo>
                <a:lnTo>
                  <a:pt x="11022" y="3006"/>
                </a:lnTo>
                <a:lnTo>
                  <a:pt x="11016" y="3010"/>
                </a:lnTo>
                <a:lnTo>
                  <a:pt x="11008" y="3016"/>
                </a:lnTo>
                <a:lnTo>
                  <a:pt x="11004" y="3020"/>
                </a:lnTo>
                <a:lnTo>
                  <a:pt x="11002" y="3022"/>
                </a:lnTo>
                <a:lnTo>
                  <a:pt x="11004" y="3024"/>
                </a:lnTo>
                <a:lnTo>
                  <a:pt x="11004" y="3026"/>
                </a:lnTo>
                <a:lnTo>
                  <a:pt x="11002" y="3028"/>
                </a:lnTo>
                <a:lnTo>
                  <a:pt x="10998" y="3032"/>
                </a:lnTo>
                <a:lnTo>
                  <a:pt x="10994" y="3034"/>
                </a:lnTo>
                <a:lnTo>
                  <a:pt x="10992" y="3036"/>
                </a:lnTo>
                <a:lnTo>
                  <a:pt x="10994" y="3036"/>
                </a:lnTo>
                <a:lnTo>
                  <a:pt x="11000" y="3038"/>
                </a:lnTo>
                <a:lnTo>
                  <a:pt x="11004" y="3044"/>
                </a:lnTo>
                <a:lnTo>
                  <a:pt x="11010" y="3050"/>
                </a:lnTo>
                <a:lnTo>
                  <a:pt x="11010" y="3054"/>
                </a:lnTo>
                <a:lnTo>
                  <a:pt x="11010" y="3058"/>
                </a:lnTo>
                <a:lnTo>
                  <a:pt x="11008" y="3062"/>
                </a:lnTo>
                <a:lnTo>
                  <a:pt x="11004" y="3062"/>
                </a:lnTo>
                <a:lnTo>
                  <a:pt x="11000" y="3060"/>
                </a:lnTo>
                <a:lnTo>
                  <a:pt x="10998" y="3062"/>
                </a:lnTo>
                <a:lnTo>
                  <a:pt x="10996" y="3064"/>
                </a:lnTo>
                <a:lnTo>
                  <a:pt x="10994" y="3068"/>
                </a:lnTo>
                <a:lnTo>
                  <a:pt x="10992" y="3068"/>
                </a:lnTo>
                <a:lnTo>
                  <a:pt x="10990" y="3068"/>
                </a:lnTo>
                <a:lnTo>
                  <a:pt x="10988" y="3074"/>
                </a:lnTo>
                <a:lnTo>
                  <a:pt x="10988" y="3078"/>
                </a:lnTo>
                <a:lnTo>
                  <a:pt x="10990" y="3080"/>
                </a:lnTo>
                <a:lnTo>
                  <a:pt x="10992" y="3082"/>
                </a:lnTo>
                <a:lnTo>
                  <a:pt x="10994" y="3080"/>
                </a:lnTo>
                <a:lnTo>
                  <a:pt x="11000" y="3076"/>
                </a:lnTo>
                <a:lnTo>
                  <a:pt x="11008" y="3074"/>
                </a:lnTo>
                <a:lnTo>
                  <a:pt x="11014" y="3072"/>
                </a:lnTo>
                <a:lnTo>
                  <a:pt x="11014" y="3070"/>
                </a:lnTo>
                <a:lnTo>
                  <a:pt x="11012" y="3068"/>
                </a:lnTo>
                <a:lnTo>
                  <a:pt x="11012" y="3066"/>
                </a:lnTo>
                <a:lnTo>
                  <a:pt x="11016" y="3066"/>
                </a:lnTo>
                <a:lnTo>
                  <a:pt x="11020" y="3066"/>
                </a:lnTo>
                <a:lnTo>
                  <a:pt x="11026" y="3064"/>
                </a:lnTo>
                <a:lnTo>
                  <a:pt x="11030" y="3056"/>
                </a:lnTo>
                <a:lnTo>
                  <a:pt x="11036" y="3048"/>
                </a:lnTo>
                <a:lnTo>
                  <a:pt x="11040" y="3042"/>
                </a:lnTo>
                <a:lnTo>
                  <a:pt x="11044" y="3040"/>
                </a:lnTo>
                <a:lnTo>
                  <a:pt x="11050" y="3036"/>
                </a:lnTo>
                <a:lnTo>
                  <a:pt x="11054" y="3032"/>
                </a:lnTo>
                <a:lnTo>
                  <a:pt x="11056" y="3032"/>
                </a:lnTo>
                <a:lnTo>
                  <a:pt x="11064" y="3030"/>
                </a:lnTo>
                <a:lnTo>
                  <a:pt x="11072" y="3028"/>
                </a:lnTo>
                <a:lnTo>
                  <a:pt x="11074" y="3028"/>
                </a:lnTo>
                <a:lnTo>
                  <a:pt x="11076" y="3024"/>
                </a:lnTo>
                <a:lnTo>
                  <a:pt x="11080" y="3020"/>
                </a:lnTo>
                <a:lnTo>
                  <a:pt x="11082" y="3022"/>
                </a:lnTo>
                <a:lnTo>
                  <a:pt x="11086" y="3022"/>
                </a:lnTo>
                <a:lnTo>
                  <a:pt x="11088" y="3020"/>
                </a:lnTo>
                <a:lnTo>
                  <a:pt x="11090" y="3018"/>
                </a:lnTo>
                <a:lnTo>
                  <a:pt x="11094" y="3018"/>
                </a:lnTo>
                <a:lnTo>
                  <a:pt x="11100" y="3018"/>
                </a:lnTo>
                <a:lnTo>
                  <a:pt x="11110" y="3018"/>
                </a:lnTo>
                <a:lnTo>
                  <a:pt x="11114" y="3014"/>
                </a:lnTo>
                <a:lnTo>
                  <a:pt x="11120" y="3010"/>
                </a:lnTo>
                <a:lnTo>
                  <a:pt x="11120" y="3008"/>
                </a:lnTo>
                <a:lnTo>
                  <a:pt x="11120" y="3010"/>
                </a:lnTo>
                <a:lnTo>
                  <a:pt x="11122" y="3018"/>
                </a:lnTo>
                <a:lnTo>
                  <a:pt x="11126" y="3024"/>
                </a:lnTo>
                <a:lnTo>
                  <a:pt x="11130" y="3028"/>
                </a:lnTo>
                <a:lnTo>
                  <a:pt x="11132" y="3028"/>
                </a:lnTo>
                <a:lnTo>
                  <a:pt x="11136" y="3028"/>
                </a:lnTo>
                <a:lnTo>
                  <a:pt x="11138" y="3026"/>
                </a:lnTo>
                <a:lnTo>
                  <a:pt x="11142" y="3026"/>
                </a:lnTo>
                <a:lnTo>
                  <a:pt x="11152" y="3032"/>
                </a:lnTo>
                <a:lnTo>
                  <a:pt x="11156" y="3036"/>
                </a:lnTo>
                <a:lnTo>
                  <a:pt x="11160" y="3040"/>
                </a:lnTo>
                <a:lnTo>
                  <a:pt x="11162" y="3044"/>
                </a:lnTo>
                <a:lnTo>
                  <a:pt x="11160" y="3050"/>
                </a:lnTo>
                <a:lnTo>
                  <a:pt x="11152" y="3068"/>
                </a:lnTo>
                <a:lnTo>
                  <a:pt x="11150" y="3074"/>
                </a:lnTo>
                <a:lnTo>
                  <a:pt x="11150" y="3078"/>
                </a:lnTo>
                <a:lnTo>
                  <a:pt x="11152" y="3080"/>
                </a:lnTo>
                <a:lnTo>
                  <a:pt x="11154" y="3084"/>
                </a:lnTo>
                <a:lnTo>
                  <a:pt x="11150" y="3086"/>
                </a:lnTo>
                <a:lnTo>
                  <a:pt x="11146" y="3090"/>
                </a:lnTo>
                <a:lnTo>
                  <a:pt x="11142" y="3100"/>
                </a:lnTo>
                <a:lnTo>
                  <a:pt x="11140" y="3104"/>
                </a:lnTo>
                <a:lnTo>
                  <a:pt x="11136" y="3108"/>
                </a:lnTo>
                <a:lnTo>
                  <a:pt x="11132" y="3112"/>
                </a:lnTo>
                <a:lnTo>
                  <a:pt x="11130" y="3114"/>
                </a:lnTo>
                <a:lnTo>
                  <a:pt x="11132" y="3114"/>
                </a:lnTo>
                <a:lnTo>
                  <a:pt x="11140" y="3116"/>
                </a:lnTo>
                <a:lnTo>
                  <a:pt x="11146" y="3116"/>
                </a:lnTo>
                <a:lnTo>
                  <a:pt x="11148" y="3118"/>
                </a:lnTo>
                <a:lnTo>
                  <a:pt x="11148" y="3120"/>
                </a:lnTo>
                <a:lnTo>
                  <a:pt x="11146" y="3122"/>
                </a:lnTo>
                <a:lnTo>
                  <a:pt x="11144" y="3124"/>
                </a:lnTo>
                <a:lnTo>
                  <a:pt x="11144" y="3126"/>
                </a:lnTo>
                <a:lnTo>
                  <a:pt x="11150" y="3126"/>
                </a:lnTo>
                <a:lnTo>
                  <a:pt x="11156" y="3128"/>
                </a:lnTo>
                <a:lnTo>
                  <a:pt x="11158" y="3130"/>
                </a:lnTo>
                <a:lnTo>
                  <a:pt x="11160" y="3132"/>
                </a:lnTo>
                <a:lnTo>
                  <a:pt x="11158" y="3134"/>
                </a:lnTo>
                <a:lnTo>
                  <a:pt x="11158" y="3136"/>
                </a:lnTo>
                <a:lnTo>
                  <a:pt x="11164" y="3136"/>
                </a:lnTo>
                <a:lnTo>
                  <a:pt x="11166" y="3132"/>
                </a:lnTo>
                <a:lnTo>
                  <a:pt x="11168" y="3130"/>
                </a:lnTo>
                <a:lnTo>
                  <a:pt x="11170" y="3124"/>
                </a:lnTo>
                <a:lnTo>
                  <a:pt x="11172" y="3122"/>
                </a:lnTo>
                <a:lnTo>
                  <a:pt x="11174" y="3122"/>
                </a:lnTo>
                <a:lnTo>
                  <a:pt x="11180" y="3124"/>
                </a:lnTo>
                <a:lnTo>
                  <a:pt x="11190" y="3134"/>
                </a:lnTo>
                <a:lnTo>
                  <a:pt x="11190" y="3132"/>
                </a:lnTo>
                <a:lnTo>
                  <a:pt x="11192" y="3128"/>
                </a:lnTo>
                <a:lnTo>
                  <a:pt x="11194" y="3126"/>
                </a:lnTo>
                <a:lnTo>
                  <a:pt x="11196" y="3126"/>
                </a:lnTo>
                <a:lnTo>
                  <a:pt x="11200" y="3128"/>
                </a:lnTo>
                <a:lnTo>
                  <a:pt x="11206" y="3128"/>
                </a:lnTo>
                <a:lnTo>
                  <a:pt x="11214" y="3128"/>
                </a:lnTo>
                <a:lnTo>
                  <a:pt x="11214" y="3134"/>
                </a:lnTo>
                <a:lnTo>
                  <a:pt x="11212" y="3134"/>
                </a:lnTo>
                <a:lnTo>
                  <a:pt x="11210" y="3134"/>
                </a:lnTo>
                <a:lnTo>
                  <a:pt x="11208" y="3136"/>
                </a:lnTo>
                <a:lnTo>
                  <a:pt x="11210" y="3142"/>
                </a:lnTo>
                <a:lnTo>
                  <a:pt x="11212" y="3148"/>
                </a:lnTo>
                <a:lnTo>
                  <a:pt x="11214" y="3154"/>
                </a:lnTo>
                <a:lnTo>
                  <a:pt x="11214" y="3156"/>
                </a:lnTo>
                <a:lnTo>
                  <a:pt x="11214" y="3160"/>
                </a:lnTo>
                <a:lnTo>
                  <a:pt x="11212" y="3162"/>
                </a:lnTo>
                <a:lnTo>
                  <a:pt x="11212" y="3164"/>
                </a:lnTo>
                <a:lnTo>
                  <a:pt x="11216" y="3168"/>
                </a:lnTo>
                <a:lnTo>
                  <a:pt x="11220" y="3174"/>
                </a:lnTo>
                <a:lnTo>
                  <a:pt x="11222" y="3176"/>
                </a:lnTo>
                <a:lnTo>
                  <a:pt x="11222" y="3178"/>
                </a:lnTo>
                <a:lnTo>
                  <a:pt x="11220" y="3182"/>
                </a:lnTo>
                <a:lnTo>
                  <a:pt x="11220" y="3180"/>
                </a:lnTo>
                <a:lnTo>
                  <a:pt x="11216" y="3176"/>
                </a:lnTo>
                <a:lnTo>
                  <a:pt x="11214" y="3174"/>
                </a:lnTo>
                <a:lnTo>
                  <a:pt x="11210" y="3172"/>
                </a:lnTo>
                <a:lnTo>
                  <a:pt x="11200" y="3172"/>
                </a:lnTo>
                <a:lnTo>
                  <a:pt x="11198" y="3174"/>
                </a:lnTo>
                <a:lnTo>
                  <a:pt x="11200" y="3176"/>
                </a:lnTo>
                <a:lnTo>
                  <a:pt x="11200" y="3180"/>
                </a:lnTo>
                <a:lnTo>
                  <a:pt x="11198" y="3182"/>
                </a:lnTo>
                <a:lnTo>
                  <a:pt x="11196" y="3180"/>
                </a:lnTo>
                <a:lnTo>
                  <a:pt x="11194" y="3180"/>
                </a:lnTo>
                <a:lnTo>
                  <a:pt x="11192" y="3182"/>
                </a:lnTo>
                <a:lnTo>
                  <a:pt x="11190" y="3188"/>
                </a:lnTo>
                <a:lnTo>
                  <a:pt x="11192" y="3192"/>
                </a:lnTo>
                <a:lnTo>
                  <a:pt x="11198" y="3192"/>
                </a:lnTo>
                <a:lnTo>
                  <a:pt x="11200" y="3192"/>
                </a:lnTo>
                <a:lnTo>
                  <a:pt x="11204" y="3192"/>
                </a:lnTo>
                <a:lnTo>
                  <a:pt x="11206" y="3196"/>
                </a:lnTo>
                <a:lnTo>
                  <a:pt x="11206" y="3212"/>
                </a:lnTo>
                <a:lnTo>
                  <a:pt x="11206" y="3218"/>
                </a:lnTo>
                <a:lnTo>
                  <a:pt x="11208" y="3222"/>
                </a:lnTo>
                <a:lnTo>
                  <a:pt x="11212" y="3226"/>
                </a:lnTo>
                <a:lnTo>
                  <a:pt x="11212" y="3228"/>
                </a:lnTo>
                <a:lnTo>
                  <a:pt x="11212" y="3230"/>
                </a:lnTo>
                <a:lnTo>
                  <a:pt x="11212" y="3232"/>
                </a:lnTo>
                <a:lnTo>
                  <a:pt x="11216" y="3238"/>
                </a:lnTo>
                <a:lnTo>
                  <a:pt x="11212" y="3240"/>
                </a:lnTo>
                <a:lnTo>
                  <a:pt x="11208" y="3244"/>
                </a:lnTo>
                <a:lnTo>
                  <a:pt x="11204" y="3252"/>
                </a:lnTo>
                <a:lnTo>
                  <a:pt x="11198" y="3270"/>
                </a:lnTo>
                <a:lnTo>
                  <a:pt x="11196" y="3274"/>
                </a:lnTo>
                <a:lnTo>
                  <a:pt x="11196" y="3278"/>
                </a:lnTo>
                <a:lnTo>
                  <a:pt x="11198" y="3280"/>
                </a:lnTo>
                <a:lnTo>
                  <a:pt x="11200" y="3284"/>
                </a:lnTo>
                <a:lnTo>
                  <a:pt x="11200" y="3288"/>
                </a:lnTo>
                <a:lnTo>
                  <a:pt x="11202" y="3292"/>
                </a:lnTo>
                <a:lnTo>
                  <a:pt x="11202" y="3294"/>
                </a:lnTo>
                <a:lnTo>
                  <a:pt x="11200" y="3296"/>
                </a:lnTo>
                <a:lnTo>
                  <a:pt x="11196" y="3296"/>
                </a:lnTo>
                <a:lnTo>
                  <a:pt x="11196" y="3298"/>
                </a:lnTo>
                <a:lnTo>
                  <a:pt x="11198" y="3304"/>
                </a:lnTo>
                <a:lnTo>
                  <a:pt x="11200" y="3304"/>
                </a:lnTo>
                <a:lnTo>
                  <a:pt x="11204" y="3304"/>
                </a:lnTo>
                <a:lnTo>
                  <a:pt x="11204" y="3308"/>
                </a:lnTo>
                <a:lnTo>
                  <a:pt x="11206" y="3314"/>
                </a:lnTo>
                <a:lnTo>
                  <a:pt x="11206" y="3318"/>
                </a:lnTo>
                <a:lnTo>
                  <a:pt x="11210" y="3316"/>
                </a:lnTo>
                <a:lnTo>
                  <a:pt x="11214" y="3310"/>
                </a:lnTo>
                <a:lnTo>
                  <a:pt x="11218" y="3304"/>
                </a:lnTo>
                <a:lnTo>
                  <a:pt x="11218" y="3306"/>
                </a:lnTo>
                <a:lnTo>
                  <a:pt x="11218" y="3310"/>
                </a:lnTo>
                <a:lnTo>
                  <a:pt x="11220" y="3312"/>
                </a:lnTo>
                <a:lnTo>
                  <a:pt x="11222" y="3310"/>
                </a:lnTo>
                <a:lnTo>
                  <a:pt x="11224" y="3306"/>
                </a:lnTo>
                <a:lnTo>
                  <a:pt x="11226" y="3302"/>
                </a:lnTo>
                <a:lnTo>
                  <a:pt x="11230" y="3298"/>
                </a:lnTo>
                <a:lnTo>
                  <a:pt x="11234" y="3294"/>
                </a:lnTo>
                <a:lnTo>
                  <a:pt x="11238" y="3294"/>
                </a:lnTo>
                <a:lnTo>
                  <a:pt x="11238" y="3296"/>
                </a:lnTo>
                <a:lnTo>
                  <a:pt x="11234" y="3300"/>
                </a:lnTo>
                <a:lnTo>
                  <a:pt x="11232" y="3304"/>
                </a:lnTo>
                <a:lnTo>
                  <a:pt x="11234" y="3308"/>
                </a:lnTo>
                <a:lnTo>
                  <a:pt x="11238" y="3310"/>
                </a:lnTo>
                <a:lnTo>
                  <a:pt x="11242" y="3308"/>
                </a:lnTo>
                <a:lnTo>
                  <a:pt x="11244" y="3306"/>
                </a:lnTo>
                <a:lnTo>
                  <a:pt x="11246" y="3302"/>
                </a:lnTo>
                <a:lnTo>
                  <a:pt x="11244" y="3296"/>
                </a:lnTo>
                <a:lnTo>
                  <a:pt x="11242" y="3292"/>
                </a:lnTo>
                <a:lnTo>
                  <a:pt x="11244" y="3290"/>
                </a:lnTo>
                <a:lnTo>
                  <a:pt x="11246" y="3290"/>
                </a:lnTo>
                <a:lnTo>
                  <a:pt x="11248" y="3294"/>
                </a:lnTo>
                <a:lnTo>
                  <a:pt x="11250" y="3300"/>
                </a:lnTo>
                <a:lnTo>
                  <a:pt x="11254" y="3296"/>
                </a:lnTo>
                <a:lnTo>
                  <a:pt x="11256" y="3294"/>
                </a:lnTo>
                <a:lnTo>
                  <a:pt x="11256" y="3292"/>
                </a:lnTo>
                <a:lnTo>
                  <a:pt x="11252" y="3288"/>
                </a:lnTo>
                <a:lnTo>
                  <a:pt x="11250" y="3286"/>
                </a:lnTo>
                <a:lnTo>
                  <a:pt x="11254" y="3284"/>
                </a:lnTo>
                <a:lnTo>
                  <a:pt x="11264" y="3284"/>
                </a:lnTo>
                <a:lnTo>
                  <a:pt x="11272" y="3286"/>
                </a:lnTo>
                <a:lnTo>
                  <a:pt x="11278" y="3288"/>
                </a:lnTo>
                <a:lnTo>
                  <a:pt x="11282" y="3288"/>
                </a:lnTo>
                <a:lnTo>
                  <a:pt x="11284" y="3286"/>
                </a:lnTo>
                <a:lnTo>
                  <a:pt x="11284" y="3284"/>
                </a:lnTo>
                <a:lnTo>
                  <a:pt x="11284" y="3280"/>
                </a:lnTo>
                <a:lnTo>
                  <a:pt x="11288" y="3278"/>
                </a:lnTo>
                <a:lnTo>
                  <a:pt x="11296" y="3276"/>
                </a:lnTo>
                <a:lnTo>
                  <a:pt x="11302" y="3276"/>
                </a:lnTo>
                <a:lnTo>
                  <a:pt x="11306" y="3278"/>
                </a:lnTo>
                <a:lnTo>
                  <a:pt x="11310" y="3276"/>
                </a:lnTo>
                <a:lnTo>
                  <a:pt x="11316" y="3268"/>
                </a:lnTo>
                <a:lnTo>
                  <a:pt x="11322" y="3256"/>
                </a:lnTo>
                <a:lnTo>
                  <a:pt x="11326" y="3244"/>
                </a:lnTo>
                <a:lnTo>
                  <a:pt x="11328" y="3232"/>
                </a:lnTo>
                <a:lnTo>
                  <a:pt x="11328" y="3226"/>
                </a:lnTo>
                <a:lnTo>
                  <a:pt x="11326" y="3226"/>
                </a:lnTo>
                <a:lnTo>
                  <a:pt x="11322" y="3226"/>
                </a:lnTo>
                <a:lnTo>
                  <a:pt x="11322" y="3218"/>
                </a:lnTo>
                <a:lnTo>
                  <a:pt x="11322" y="3208"/>
                </a:lnTo>
                <a:lnTo>
                  <a:pt x="11324" y="3200"/>
                </a:lnTo>
                <a:lnTo>
                  <a:pt x="11324" y="3192"/>
                </a:lnTo>
                <a:lnTo>
                  <a:pt x="11324" y="3180"/>
                </a:lnTo>
                <a:lnTo>
                  <a:pt x="11320" y="3164"/>
                </a:lnTo>
                <a:lnTo>
                  <a:pt x="11314" y="3148"/>
                </a:lnTo>
                <a:lnTo>
                  <a:pt x="11306" y="3134"/>
                </a:lnTo>
                <a:lnTo>
                  <a:pt x="11298" y="3122"/>
                </a:lnTo>
                <a:lnTo>
                  <a:pt x="11292" y="3110"/>
                </a:lnTo>
                <a:lnTo>
                  <a:pt x="11286" y="3100"/>
                </a:lnTo>
                <a:lnTo>
                  <a:pt x="11280" y="3086"/>
                </a:lnTo>
                <a:lnTo>
                  <a:pt x="11278" y="3080"/>
                </a:lnTo>
                <a:lnTo>
                  <a:pt x="11274" y="3078"/>
                </a:lnTo>
                <a:lnTo>
                  <a:pt x="11270" y="3074"/>
                </a:lnTo>
                <a:lnTo>
                  <a:pt x="11262" y="3066"/>
                </a:lnTo>
                <a:lnTo>
                  <a:pt x="11258" y="3060"/>
                </a:lnTo>
                <a:lnTo>
                  <a:pt x="11254" y="3058"/>
                </a:lnTo>
                <a:lnTo>
                  <a:pt x="11248" y="3056"/>
                </a:lnTo>
                <a:lnTo>
                  <a:pt x="11244" y="3054"/>
                </a:lnTo>
                <a:lnTo>
                  <a:pt x="11242" y="3050"/>
                </a:lnTo>
                <a:lnTo>
                  <a:pt x="11242" y="3048"/>
                </a:lnTo>
                <a:lnTo>
                  <a:pt x="11246" y="3048"/>
                </a:lnTo>
                <a:lnTo>
                  <a:pt x="11248" y="3046"/>
                </a:lnTo>
                <a:lnTo>
                  <a:pt x="11248" y="3038"/>
                </a:lnTo>
                <a:lnTo>
                  <a:pt x="11246" y="3030"/>
                </a:lnTo>
                <a:lnTo>
                  <a:pt x="11248" y="3026"/>
                </a:lnTo>
                <a:lnTo>
                  <a:pt x="11248" y="3022"/>
                </a:lnTo>
                <a:lnTo>
                  <a:pt x="11250" y="3020"/>
                </a:lnTo>
                <a:lnTo>
                  <a:pt x="11256" y="3018"/>
                </a:lnTo>
                <a:lnTo>
                  <a:pt x="11260" y="3016"/>
                </a:lnTo>
                <a:lnTo>
                  <a:pt x="11262" y="3012"/>
                </a:lnTo>
                <a:lnTo>
                  <a:pt x="11266" y="3008"/>
                </a:lnTo>
                <a:lnTo>
                  <a:pt x="11268" y="3008"/>
                </a:lnTo>
                <a:lnTo>
                  <a:pt x="11272" y="3008"/>
                </a:lnTo>
                <a:lnTo>
                  <a:pt x="11276" y="3010"/>
                </a:lnTo>
                <a:lnTo>
                  <a:pt x="11280" y="3008"/>
                </a:lnTo>
                <a:lnTo>
                  <a:pt x="11284" y="3006"/>
                </a:lnTo>
                <a:lnTo>
                  <a:pt x="11290" y="3000"/>
                </a:lnTo>
                <a:lnTo>
                  <a:pt x="11314" y="2976"/>
                </a:lnTo>
                <a:lnTo>
                  <a:pt x="11322" y="2968"/>
                </a:lnTo>
                <a:lnTo>
                  <a:pt x="11330" y="2964"/>
                </a:lnTo>
                <a:lnTo>
                  <a:pt x="11334" y="2964"/>
                </a:lnTo>
                <a:lnTo>
                  <a:pt x="11334" y="2960"/>
                </a:lnTo>
                <a:lnTo>
                  <a:pt x="11336" y="2954"/>
                </a:lnTo>
                <a:lnTo>
                  <a:pt x="11336" y="2944"/>
                </a:lnTo>
                <a:lnTo>
                  <a:pt x="11336" y="2938"/>
                </a:lnTo>
                <a:lnTo>
                  <a:pt x="11338" y="2934"/>
                </a:lnTo>
                <a:lnTo>
                  <a:pt x="11336" y="2932"/>
                </a:lnTo>
                <a:lnTo>
                  <a:pt x="11334" y="2928"/>
                </a:lnTo>
                <a:lnTo>
                  <a:pt x="11334" y="2926"/>
                </a:lnTo>
                <a:lnTo>
                  <a:pt x="11334" y="2924"/>
                </a:lnTo>
                <a:lnTo>
                  <a:pt x="11338" y="2914"/>
                </a:lnTo>
                <a:lnTo>
                  <a:pt x="11352" y="2894"/>
                </a:lnTo>
                <a:lnTo>
                  <a:pt x="11362" y="2884"/>
                </a:lnTo>
                <a:lnTo>
                  <a:pt x="11366" y="2882"/>
                </a:lnTo>
                <a:lnTo>
                  <a:pt x="11368" y="2882"/>
                </a:lnTo>
                <a:lnTo>
                  <a:pt x="11372" y="2884"/>
                </a:lnTo>
                <a:lnTo>
                  <a:pt x="11376" y="2882"/>
                </a:lnTo>
                <a:lnTo>
                  <a:pt x="11380" y="2878"/>
                </a:lnTo>
                <a:lnTo>
                  <a:pt x="11382" y="2872"/>
                </a:lnTo>
                <a:lnTo>
                  <a:pt x="11380" y="2866"/>
                </a:lnTo>
                <a:lnTo>
                  <a:pt x="11380" y="2862"/>
                </a:lnTo>
                <a:lnTo>
                  <a:pt x="11386" y="2864"/>
                </a:lnTo>
                <a:lnTo>
                  <a:pt x="11396" y="2864"/>
                </a:lnTo>
                <a:lnTo>
                  <a:pt x="11398" y="2862"/>
                </a:lnTo>
                <a:lnTo>
                  <a:pt x="11402" y="2858"/>
                </a:lnTo>
                <a:lnTo>
                  <a:pt x="11408" y="2848"/>
                </a:lnTo>
                <a:lnTo>
                  <a:pt x="11412" y="2840"/>
                </a:lnTo>
                <a:lnTo>
                  <a:pt x="11414" y="2832"/>
                </a:lnTo>
                <a:lnTo>
                  <a:pt x="11414" y="2828"/>
                </a:lnTo>
                <a:lnTo>
                  <a:pt x="11416" y="2826"/>
                </a:lnTo>
                <a:lnTo>
                  <a:pt x="11420" y="2826"/>
                </a:lnTo>
                <a:lnTo>
                  <a:pt x="11424" y="2826"/>
                </a:lnTo>
                <a:lnTo>
                  <a:pt x="11424" y="2828"/>
                </a:lnTo>
                <a:lnTo>
                  <a:pt x="11424" y="2834"/>
                </a:lnTo>
                <a:lnTo>
                  <a:pt x="11422" y="2836"/>
                </a:lnTo>
                <a:lnTo>
                  <a:pt x="11424" y="2838"/>
                </a:lnTo>
                <a:lnTo>
                  <a:pt x="11426" y="2838"/>
                </a:lnTo>
                <a:lnTo>
                  <a:pt x="11430" y="2834"/>
                </a:lnTo>
                <a:lnTo>
                  <a:pt x="11436" y="2832"/>
                </a:lnTo>
                <a:lnTo>
                  <a:pt x="11438" y="2832"/>
                </a:lnTo>
                <a:lnTo>
                  <a:pt x="11440" y="2834"/>
                </a:lnTo>
                <a:lnTo>
                  <a:pt x="11440" y="2836"/>
                </a:lnTo>
                <a:lnTo>
                  <a:pt x="11440" y="2844"/>
                </a:lnTo>
                <a:lnTo>
                  <a:pt x="11442" y="2848"/>
                </a:lnTo>
                <a:lnTo>
                  <a:pt x="11444" y="2850"/>
                </a:lnTo>
                <a:lnTo>
                  <a:pt x="11458" y="2854"/>
                </a:lnTo>
                <a:lnTo>
                  <a:pt x="11468" y="2860"/>
                </a:lnTo>
                <a:lnTo>
                  <a:pt x="11474" y="2860"/>
                </a:lnTo>
                <a:lnTo>
                  <a:pt x="11478" y="2858"/>
                </a:lnTo>
                <a:lnTo>
                  <a:pt x="11486" y="2854"/>
                </a:lnTo>
                <a:lnTo>
                  <a:pt x="11496" y="2852"/>
                </a:lnTo>
                <a:lnTo>
                  <a:pt x="11506" y="2848"/>
                </a:lnTo>
                <a:lnTo>
                  <a:pt x="11512" y="2844"/>
                </a:lnTo>
                <a:lnTo>
                  <a:pt x="11520" y="2836"/>
                </a:lnTo>
                <a:lnTo>
                  <a:pt x="11536" y="2826"/>
                </a:lnTo>
                <a:lnTo>
                  <a:pt x="11546" y="2820"/>
                </a:lnTo>
                <a:lnTo>
                  <a:pt x="11554" y="2810"/>
                </a:lnTo>
                <a:lnTo>
                  <a:pt x="11574" y="2784"/>
                </a:lnTo>
                <a:lnTo>
                  <a:pt x="11600" y="2748"/>
                </a:lnTo>
                <a:lnTo>
                  <a:pt x="11616" y="2728"/>
                </a:lnTo>
                <a:lnTo>
                  <a:pt x="11638" y="2708"/>
                </a:lnTo>
                <a:lnTo>
                  <a:pt x="11656" y="2686"/>
                </a:lnTo>
                <a:lnTo>
                  <a:pt x="11668" y="2668"/>
                </a:lnTo>
                <a:lnTo>
                  <a:pt x="11678" y="2652"/>
                </a:lnTo>
                <a:lnTo>
                  <a:pt x="11684" y="2638"/>
                </a:lnTo>
                <a:lnTo>
                  <a:pt x="11692" y="2616"/>
                </a:lnTo>
                <a:lnTo>
                  <a:pt x="11696" y="2608"/>
                </a:lnTo>
                <a:lnTo>
                  <a:pt x="11704" y="2600"/>
                </a:lnTo>
                <a:lnTo>
                  <a:pt x="11712" y="2592"/>
                </a:lnTo>
                <a:lnTo>
                  <a:pt x="11716" y="2586"/>
                </a:lnTo>
                <a:lnTo>
                  <a:pt x="11720" y="2576"/>
                </a:lnTo>
                <a:lnTo>
                  <a:pt x="11722" y="2572"/>
                </a:lnTo>
                <a:lnTo>
                  <a:pt x="11726" y="2564"/>
                </a:lnTo>
                <a:lnTo>
                  <a:pt x="11732" y="2556"/>
                </a:lnTo>
                <a:lnTo>
                  <a:pt x="11742" y="2546"/>
                </a:lnTo>
                <a:lnTo>
                  <a:pt x="11748" y="2540"/>
                </a:lnTo>
                <a:lnTo>
                  <a:pt x="11754" y="2532"/>
                </a:lnTo>
                <a:lnTo>
                  <a:pt x="11762" y="2516"/>
                </a:lnTo>
                <a:lnTo>
                  <a:pt x="11768" y="2496"/>
                </a:lnTo>
                <a:lnTo>
                  <a:pt x="11772" y="2476"/>
                </a:lnTo>
                <a:lnTo>
                  <a:pt x="11772" y="2456"/>
                </a:lnTo>
                <a:lnTo>
                  <a:pt x="11772" y="2438"/>
                </a:lnTo>
                <a:lnTo>
                  <a:pt x="11770" y="2422"/>
                </a:lnTo>
                <a:lnTo>
                  <a:pt x="11768" y="2412"/>
                </a:lnTo>
                <a:lnTo>
                  <a:pt x="11768" y="2404"/>
                </a:lnTo>
                <a:lnTo>
                  <a:pt x="11768" y="2398"/>
                </a:lnTo>
                <a:lnTo>
                  <a:pt x="11768" y="2392"/>
                </a:lnTo>
                <a:lnTo>
                  <a:pt x="11770" y="2388"/>
                </a:lnTo>
                <a:lnTo>
                  <a:pt x="11778" y="2376"/>
                </a:lnTo>
                <a:lnTo>
                  <a:pt x="11780" y="2370"/>
                </a:lnTo>
                <a:lnTo>
                  <a:pt x="11784" y="2360"/>
                </a:lnTo>
                <a:lnTo>
                  <a:pt x="11788" y="2350"/>
                </a:lnTo>
                <a:lnTo>
                  <a:pt x="11792" y="2340"/>
                </a:lnTo>
                <a:lnTo>
                  <a:pt x="11804" y="2328"/>
                </a:lnTo>
                <a:lnTo>
                  <a:pt x="11808" y="2322"/>
                </a:lnTo>
                <a:lnTo>
                  <a:pt x="11810" y="2316"/>
                </a:lnTo>
                <a:lnTo>
                  <a:pt x="11810" y="2310"/>
                </a:lnTo>
                <a:lnTo>
                  <a:pt x="11804" y="2304"/>
                </a:lnTo>
                <a:lnTo>
                  <a:pt x="11800" y="2298"/>
                </a:lnTo>
                <a:lnTo>
                  <a:pt x="11798" y="2292"/>
                </a:lnTo>
                <a:lnTo>
                  <a:pt x="11796" y="2288"/>
                </a:lnTo>
                <a:lnTo>
                  <a:pt x="11798" y="2284"/>
                </a:lnTo>
                <a:lnTo>
                  <a:pt x="11800" y="2276"/>
                </a:lnTo>
                <a:lnTo>
                  <a:pt x="11798" y="2272"/>
                </a:lnTo>
                <a:lnTo>
                  <a:pt x="11794" y="2266"/>
                </a:lnTo>
                <a:lnTo>
                  <a:pt x="11792" y="2260"/>
                </a:lnTo>
                <a:lnTo>
                  <a:pt x="11794" y="2258"/>
                </a:lnTo>
                <a:lnTo>
                  <a:pt x="11804" y="2252"/>
                </a:lnTo>
                <a:lnTo>
                  <a:pt x="11808" y="2248"/>
                </a:lnTo>
                <a:lnTo>
                  <a:pt x="11808" y="2246"/>
                </a:lnTo>
                <a:lnTo>
                  <a:pt x="11806" y="2240"/>
                </a:lnTo>
                <a:lnTo>
                  <a:pt x="11798" y="2234"/>
                </a:lnTo>
                <a:lnTo>
                  <a:pt x="11780" y="2220"/>
                </a:lnTo>
                <a:lnTo>
                  <a:pt x="11768" y="2208"/>
                </a:lnTo>
                <a:lnTo>
                  <a:pt x="11752" y="2188"/>
                </a:lnTo>
                <a:lnTo>
                  <a:pt x="11746" y="2186"/>
                </a:lnTo>
                <a:lnTo>
                  <a:pt x="11742" y="2184"/>
                </a:lnTo>
                <a:lnTo>
                  <a:pt x="11732" y="2184"/>
                </a:lnTo>
                <a:lnTo>
                  <a:pt x="11720" y="2186"/>
                </a:lnTo>
                <a:lnTo>
                  <a:pt x="11714" y="2186"/>
                </a:lnTo>
                <a:lnTo>
                  <a:pt x="11708" y="2182"/>
                </a:lnTo>
                <a:lnTo>
                  <a:pt x="11702" y="2182"/>
                </a:lnTo>
                <a:lnTo>
                  <a:pt x="11700" y="2184"/>
                </a:lnTo>
                <a:lnTo>
                  <a:pt x="11696" y="2196"/>
                </a:lnTo>
                <a:lnTo>
                  <a:pt x="11692" y="2202"/>
                </a:lnTo>
                <a:lnTo>
                  <a:pt x="11688" y="2210"/>
                </a:lnTo>
                <a:lnTo>
                  <a:pt x="11680" y="2218"/>
                </a:lnTo>
                <a:lnTo>
                  <a:pt x="11670" y="2222"/>
                </a:lnTo>
                <a:lnTo>
                  <a:pt x="11660" y="2224"/>
                </a:lnTo>
                <a:lnTo>
                  <a:pt x="11656" y="2224"/>
                </a:lnTo>
                <a:lnTo>
                  <a:pt x="11652" y="2224"/>
                </a:lnTo>
                <a:lnTo>
                  <a:pt x="11650" y="2220"/>
                </a:lnTo>
                <a:lnTo>
                  <a:pt x="11650" y="2216"/>
                </a:lnTo>
                <a:lnTo>
                  <a:pt x="11650" y="2212"/>
                </a:lnTo>
                <a:lnTo>
                  <a:pt x="11654" y="2202"/>
                </a:lnTo>
                <a:lnTo>
                  <a:pt x="11658" y="2192"/>
                </a:lnTo>
                <a:lnTo>
                  <a:pt x="11660" y="2184"/>
                </a:lnTo>
                <a:lnTo>
                  <a:pt x="11660" y="2182"/>
                </a:lnTo>
                <a:lnTo>
                  <a:pt x="11658" y="2180"/>
                </a:lnTo>
                <a:lnTo>
                  <a:pt x="11654" y="2180"/>
                </a:lnTo>
                <a:lnTo>
                  <a:pt x="11648" y="2180"/>
                </a:lnTo>
                <a:lnTo>
                  <a:pt x="11638" y="2186"/>
                </a:lnTo>
                <a:lnTo>
                  <a:pt x="11634" y="2190"/>
                </a:lnTo>
                <a:lnTo>
                  <a:pt x="11634" y="2194"/>
                </a:lnTo>
                <a:lnTo>
                  <a:pt x="11636" y="2198"/>
                </a:lnTo>
                <a:lnTo>
                  <a:pt x="11638" y="2202"/>
                </a:lnTo>
                <a:lnTo>
                  <a:pt x="11638" y="2204"/>
                </a:lnTo>
                <a:lnTo>
                  <a:pt x="11634" y="2206"/>
                </a:lnTo>
                <a:lnTo>
                  <a:pt x="11626" y="2208"/>
                </a:lnTo>
                <a:lnTo>
                  <a:pt x="11622" y="2208"/>
                </a:lnTo>
                <a:lnTo>
                  <a:pt x="11618" y="2206"/>
                </a:lnTo>
                <a:lnTo>
                  <a:pt x="11616" y="2204"/>
                </a:lnTo>
                <a:lnTo>
                  <a:pt x="11616" y="2202"/>
                </a:lnTo>
                <a:lnTo>
                  <a:pt x="11618" y="2194"/>
                </a:lnTo>
                <a:lnTo>
                  <a:pt x="11622" y="2186"/>
                </a:lnTo>
                <a:lnTo>
                  <a:pt x="11624" y="2176"/>
                </a:lnTo>
                <a:lnTo>
                  <a:pt x="11624" y="2172"/>
                </a:lnTo>
                <a:lnTo>
                  <a:pt x="11622" y="2168"/>
                </a:lnTo>
                <a:lnTo>
                  <a:pt x="11620" y="2164"/>
                </a:lnTo>
                <a:lnTo>
                  <a:pt x="11616" y="2162"/>
                </a:lnTo>
                <a:lnTo>
                  <a:pt x="11610" y="2160"/>
                </a:lnTo>
                <a:lnTo>
                  <a:pt x="11602" y="2160"/>
                </a:lnTo>
                <a:lnTo>
                  <a:pt x="11584" y="2160"/>
                </a:lnTo>
                <a:lnTo>
                  <a:pt x="11570" y="2160"/>
                </a:lnTo>
                <a:lnTo>
                  <a:pt x="11560" y="2158"/>
                </a:lnTo>
                <a:lnTo>
                  <a:pt x="11556" y="2154"/>
                </a:lnTo>
                <a:lnTo>
                  <a:pt x="11554" y="2150"/>
                </a:lnTo>
                <a:lnTo>
                  <a:pt x="11556" y="2146"/>
                </a:lnTo>
                <a:lnTo>
                  <a:pt x="11562" y="2138"/>
                </a:lnTo>
                <a:lnTo>
                  <a:pt x="11574" y="2126"/>
                </a:lnTo>
                <a:lnTo>
                  <a:pt x="11594" y="2112"/>
                </a:lnTo>
                <a:lnTo>
                  <a:pt x="11634" y="2086"/>
                </a:lnTo>
                <a:lnTo>
                  <a:pt x="11658" y="2068"/>
                </a:lnTo>
                <a:lnTo>
                  <a:pt x="11666" y="2060"/>
                </a:lnTo>
                <a:lnTo>
                  <a:pt x="11672" y="2052"/>
                </a:lnTo>
                <a:lnTo>
                  <a:pt x="11676" y="2042"/>
                </a:lnTo>
                <a:lnTo>
                  <a:pt x="11682" y="2030"/>
                </a:lnTo>
                <a:lnTo>
                  <a:pt x="11690" y="2018"/>
                </a:lnTo>
                <a:lnTo>
                  <a:pt x="11700" y="2008"/>
                </a:lnTo>
                <a:lnTo>
                  <a:pt x="11714" y="1998"/>
                </a:lnTo>
                <a:lnTo>
                  <a:pt x="11728" y="1990"/>
                </a:lnTo>
                <a:lnTo>
                  <a:pt x="11742" y="1982"/>
                </a:lnTo>
                <a:lnTo>
                  <a:pt x="11754" y="1972"/>
                </a:lnTo>
                <a:lnTo>
                  <a:pt x="11766" y="1960"/>
                </a:lnTo>
                <a:lnTo>
                  <a:pt x="11770" y="1952"/>
                </a:lnTo>
                <a:lnTo>
                  <a:pt x="11774" y="1944"/>
                </a:lnTo>
                <a:lnTo>
                  <a:pt x="11782" y="1928"/>
                </a:lnTo>
                <a:lnTo>
                  <a:pt x="11796" y="1912"/>
                </a:lnTo>
                <a:lnTo>
                  <a:pt x="11814" y="1896"/>
                </a:lnTo>
                <a:lnTo>
                  <a:pt x="11834" y="1882"/>
                </a:lnTo>
                <a:lnTo>
                  <a:pt x="11854" y="1870"/>
                </a:lnTo>
                <a:lnTo>
                  <a:pt x="11874" y="1864"/>
                </a:lnTo>
                <a:lnTo>
                  <a:pt x="11894" y="1860"/>
                </a:lnTo>
                <a:lnTo>
                  <a:pt x="11902" y="1860"/>
                </a:lnTo>
                <a:lnTo>
                  <a:pt x="11912" y="1862"/>
                </a:lnTo>
                <a:lnTo>
                  <a:pt x="11926" y="1864"/>
                </a:lnTo>
                <a:lnTo>
                  <a:pt x="11936" y="1866"/>
                </a:lnTo>
                <a:lnTo>
                  <a:pt x="11956" y="1864"/>
                </a:lnTo>
                <a:lnTo>
                  <a:pt x="11970" y="1864"/>
                </a:lnTo>
                <a:lnTo>
                  <a:pt x="11978" y="1866"/>
                </a:lnTo>
                <a:lnTo>
                  <a:pt x="11986" y="1868"/>
                </a:lnTo>
                <a:lnTo>
                  <a:pt x="11994" y="1872"/>
                </a:lnTo>
                <a:lnTo>
                  <a:pt x="11996" y="1872"/>
                </a:lnTo>
                <a:lnTo>
                  <a:pt x="11998" y="1870"/>
                </a:lnTo>
                <a:lnTo>
                  <a:pt x="12002" y="1866"/>
                </a:lnTo>
                <a:lnTo>
                  <a:pt x="12006" y="1862"/>
                </a:lnTo>
                <a:lnTo>
                  <a:pt x="12012" y="1858"/>
                </a:lnTo>
                <a:lnTo>
                  <a:pt x="12024" y="1858"/>
                </a:lnTo>
                <a:lnTo>
                  <a:pt x="12042" y="1860"/>
                </a:lnTo>
                <a:lnTo>
                  <a:pt x="12076" y="1868"/>
                </a:lnTo>
                <a:lnTo>
                  <a:pt x="12088" y="1870"/>
                </a:lnTo>
                <a:lnTo>
                  <a:pt x="12096" y="1870"/>
                </a:lnTo>
                <a:lnTo>
                  <a:pt x="12104" y="1868"/>
                </a:lnTo>
                <a:lnTo>
                  <a:pt x="12108" y="1866"/>
                </a:lnTo>
                <a:lnTo>
                  <a:pt x="12112" y="1858"/>
                </a:lnTo>
                <a:lnTo>
                  <a:pt x="12116" y="1848"/>
                </a:lnTo>
                <a:lnTo>
                  <a:pt x="12118" y="1846"/>
                </a:lnTo>
                <a:lnTo>
                  <a:pt x="12124" y="1844"/>
                </a:lnTo>
                <a:lnTo>
                  <a:pt x="12140" y="1842"/>
                </a:lnTo>
                <a:lnTo>
                  <a:pt x="12160" y="1842"/>
                </a:lnTo>
                <a:lnTo>
                  <a:pt x="12182" y="1844"/>
                </a:lnTo>
                <a:lnTo>
                  <a:pt x="12202" y="1848"/>
                </a:lnTo>
                <a:lnTo>
                  <a:pt x="12210" y="1852"/>
                </a:lnTo>
                <a:lnTo>
                  <a:pt x="12216" y="1854"/>
                </a:lnTo>
                <a:lnTo>
                  <a:pt x="12218" y="1858"/>
                </a:lnTo>
                <a:lnTo>
                  <a:pt x="12220" y="1864"/>
                </a:lnTo>
                <a:lnTo>
                  <a:pt x="12216" y="1870"/>
                </a:lnTo>
                <a:lnTo>
                  <a:pt x="12208" y="1876"/>
                </a:lnTo>
                <a:lnTo>
                  <a:pt x="12202" y="1880"/>
                </a:lnTo>
                <a:lnTo>
                  <a:pt x="12200" y="1884"/>
                </a:lnTo>
                <a:lnTo>
                  <a:pt x="12200" y="1888"/>
                </a:lnTo>
                <a:lnTo>
                  <a:pt x="12202" y="1890"/>
                </a:lnTo>
                <a:lnTo>
                  <a:pt x="12214" y="1890"/>
                </a:lnTo>
                <a:lnTo>
                  <a:pt x="12228" y="1890"/>
                </a:lnTo>
                <a:lnTo>
                  <a:pt x="12246" y="1888"/>
                </a:lnTo>
                <a:lnTo>
                  <a:pt x="12262" y="1884"/>
                </a:lnTo>
                <a:lnTo>
                  <a:pt x="12276" y="1880"/>
                </a:lnTo>
                <a:lnTo>
                  <a:pt x="12282" y="1876"/>
                </a:lnTo>
                <a:lnTo>
                  <a:pt x="12286" y="1870"/>
                </a:lnTo>
                <a:lnTo>
                  <a:pt x="12292" y="1870"/>
                </a:lnTo>
                <a:lnTo>
                  <a:pt x="12298" y="1872"/>
                </a:lnTo>
                <a:lnTo>
                  <a:pt x="12306" y="1878"/>
                </a:lnTo>
                <a:lnTo>
                  <a:pt x="12316" y="1882"/>
                </a:lnTo>
                <a:lnTo>
                  <a:pt x="12326" y="1884"/>
                </a:lnTo>
                <a:lnTo>
                  <a:pt x="12336" y="1882"/>
                </a:lnTo>
                <a:lnTo>
                  <a:pt x="12344" y="1880"/>
                </a:lnTo>
                <a:lnTo>
                  <a:pt x="12350" y="1876"/>
                </a:lnTo>
                <a:lnTo>
                  <a:pt x="12354" y="1870"/>
                </a:lnTo>
                <a:lnTo>
                  <a:pt x="12358" y="1866"/>
                </a:lnTo>
                <a:lnTo>
                  <a:pt x="12356" y="1862"/>
                </a:lnTo>
                <a:lnTo>
                  <a:pt x="12354" y="1858"/>
                </a:lnTo>
                <a:lnTo>
                  <a:pt x="12346" y="1852"/>
                </a:lnTo>
                <a:lnTo>
                  <a:pt x="12336" y="1844"/>
                </a:lnTo>
                <a:lnTo>
                  <a:pt x="12332" y="1840"/>
                </a:lnTo>
                <a:lnTo>
                  <a:pt x="12328" y="1836"/>
                </a:lnTo>
                <a:lnTo>
                  <a:pt x="12326" y="1830"/>
                </a:lnTo>
                <a:lnTo>
                  <a:pt x="12326" y="1824"/>
                </a:lnTo>
                <a:lnTo>
                  <a:pt x="12328" y="1818"/>
                </a:lnTo>
                <a:lnTo>
                  <a:pt x="12334" y="1810"/>
                </a:lnTo>
                <a:lnTo>
                  <a:pt x="12344" y="1802"/>
                </a:lnTo>
                <a:lnTo>
                  <a:pt x="12358" y="1792"/>
                </a:lnTo>
                <a:lnTo>
                  <a:pt x="12384" y="1772"/>
                </a:lnTo>
                <a:lnTo>
                  <a:pt x="12402" y="1756"/>
                </a:lnTo>
                <a:lnTo>
                  <a:pt x="12424" y="1730"/>
                </a:lnTo>
                <a:lnTo>
                  <a:pt x="12434" y="1720"/>
                </a:lnTo>
                <a:lnTo>
                  <a:pt x="12450" y="1714"/>
                </a:lnTo>
                <a:lnTo>
                  <a:pt x="12472" y="1708"/>
                </a:lnTo>
                <a:lnTo>
                  <a:pt x="12504" y="1702"/>
                </a:lnTo>
                <a:lnTo>
                  <a:pt x="12520" y="1702"/>
                </a:lnTo>
                <a:lnTo>
                  <a:pt x="12530" y="1702"/>
                </a:lnTo>
                <a:lnTo>
                  <a:pt x="12540" y="1706"/>
                </a:lnTo>
                <a:lnTo>
                  <a:pt x="12546" y="1712"/>
                </a:lnTo>
                <a:lnTo>
                  <a:pt x="12550" y="1720"/>
                </a:lnTo>
                <a:lnTo>
                  <a:pt x="12552" y="1728"/>
                </a:lnTo>
                <a:lnTo>
                  <a:pt x="12554" y="1744"/>
                </a:lnTo>
                <a:lnTo>
                  <a:pt x="12554" y="1762"/>
                </a:lnTo>
                <a:lnTo>
                  <a:pt x="12554" y="1768"/>
                </a:lnTo>
                <a:lnTo>
                  <a:pt x="12556" y="1774"/>
                </a:lnTo>
                <a:lnTo>
                  <a:pt x="12560" y="1778"/>
                </a:lnTo>
                <a:lnTo>
                  <a:pt x="12566" y="1778"/>
                </a:lnTo>
                <a:lnTo>
                  <a:pt x="12572" y="1778"/>
                </a:lnTo>
                <a:lnTo>
                  <a:pt x="12582" y="1774"/>
                </a:lnTo>
                <a:lnTo>
                  <a:pt x="12604" y="1762"/>
                </a:lnTo>
                <a:lnTo>
                  <a:pt x="12618" y="1750"/>
                </a:lnTo>
                <a:lnTo>
                  <a:pt x="12628" y="1740"/>
                </a:lnTo>
                <a:lnTo>
                  <a:pt x="12634" y="1730"/>
                </a:lnTo>
                <a:lnTo>
                  <a:pt x="12640" y="1724"/>
                </a:lnTo>
                <a:lnTo>
                  <a:pt x="12646" y="1718"/>
                </a:lnTo>
                <a:lnTo>
                  <a:pt x="12654" y="1718"/>
                </a:lnTo>
                <a:lnTo>
                  <a:pt x="12666" y="1720"/>
                </a:lnTo>
                <a:lnTo>
                  <a:pt x="12672" y="1720"/>
                </a:lnTo>
                <a:lnTo>
                  <a:pt x="12676" y="1720"/>
                </a:lnTo>
                <a:lnTo>
                  <a:pt x="12678" y="1716"/>
                </a:lnTo>
                <a:lnTo>
                  <a:pt x="12680" y="1712"/>
                </a:lnTo>
                <a:lnTo>
                  <a:pt x="12680" y="1700"/>
                </a:lnTo>
                <a:lnTo>
                  <a:pt x="12678" y="1686"/>
                </a:lnTo>
                <a:lnTo>
                  <a:pt x="12676" y="1670"/>
                </a:lnTo>
                <a:lnTo>
                  <a:pt x="12678" y="1664"/>
                </a:lnTo>
                <a:lnTo>
                  <a:pt x="12680" y="1658"/>
                </a:lnTo>
                <a:lnTo>
                  <a:pt x="12684" y="1652"/>
                </a:lnTo>
                <a:lnTo>
                  <a:pt x="12692" y="1648"/>
                </a:lnTo>
                <a:lnTo>
                  <a:pt x="12700" y="1646"/>
                </a:lnTo>
                <a:lnTo>
                  <a:pt x="12712" y="1644"/>
                </a:lnTo>
                <a:lnTo>
                  <a:pt x="12744" y="1646"/>
                </a:lnTo>
                <a:lnTo>
                  <a:pt x="12746" y="1646"/>
                </a:lnTo>
                <a:lnTo>
                  <a:pt x="12746" y="1648"/>
                </a:lnTo>
                <a:lnTo>
                  <a:pt x="12742" y="1652"/>
                </a:lnTo>
                <a:lnTo>
                  <a:pt x="12736" y="1660"/>
                </a:lnTo>
                <a:lnTo>
                  <a:pt x="12728" y="1672"/>
                </a:lnTo>
                <a:lnTo>
                  <a:pt x="12718" y="1688"/>
                </a:lnTo>
                <a:lnTo>
                  <a:pt x="12716" y="1700"/>
                </a:lnTo>
                <a:lnTo>
                  <a:pt x="12712" y="1712"/>
                </a:lnTo>
                <a:lnTo>
                  <a:pt x="12710" y="1724"/>
                </a:lnTo>
                <a:lnTo>
                  <a:pt x="12706" y="1736"/>
                </a:lnTo>
                <a:lnTo>
                  <a:pt x="12702" y="1744"/>
                </a:lnTo>
                <a:lnTo>
                  <a:pt x="12698" y="1752"/>
                </a:lnTo>
                <a:lnTo>
                  <a:pt x="12686" y="1762"/>
                </a:lnTo>
                <a:lnTo>
                  <a:pt x="12672" y="1772"/>
                </a:lnTo>
                <a:lnTo>
                  <a:pt x="12654" y="1782"/>
                </a:lnTo>
                <a:lnTo>
                  <a:pt x="12636" y="1794"/>
                </a:lnTo>
                <a:lnTo>
                  <a:pt x="12616" y="1810"/>
                </a:lnTo>
                <a:lnTo>
                  <a:pt x="12604" y="1822"/>
                </a:lnTo>
                <a:lnTo>
                  <a:pt x="12594" y="1836"/>
                </a:lnTo>
                <a:lnTo>
                  <a:pt x="12552" y="1886"/>
                </a:lnTo>
                <a:lnTo>
                  <a:pt x="12534" y="1904"/>
                </a:lnTo>
                <a:lnTo>
                  <a:pt x="12518" y="1920"/>
                </a:lnTo>
                <a:lnTo>
                  <a:pt x="12502" y="1934"/>
                </a:lnTo>
                <a:lnTo>
                  <a:pt x="12488" y="1944"/>
                </a:lnTo>
                <a:lnTo>
                  <a:pt x="12472" y="1950"/>
                </a:lnTo>
                <a:lnTo>
                  <a:pt x="12456" y="1956"/>
                </a:lnTo>
                <a:lnTo>
                  <a:pt x="12442" y="1960"/>
                </a:lnTo>
                <a:lnTo>
                  <a:pt x="12436" y="1964"/>
                </a:lnTo>
                <a:lnTo>
                  <a:pt x="12432" y="1968"/>
                </a:lnTo>
                <a:lnTo>
                  <a:pt x="12432" y="1976"/>
                </a:lnTo>
                <a:lnTo>
                  <a:pt x="12430" y="1982"/>
                </a:lnTo>
                <a:lnTo>
                  <a:pt x="12428" y="1990"/>
                </a:lnTo>
                <a:lnTo>
                  <a:pt x="12422" y="2000"/>
                </a:lnTo>
                <a:lnTo>
                  <a:pt x="12408" y="2012"/>
                </a:lnTo>
                <a:lnTo>
                  <a:pt x="12402" y="2018"/>
                </a:lnTo>
                <a:lnTo>
                  <a:pt x="12396" y="2028"/>
                </a:lnTo>
                <a:lnTo>
                  <a:pt x="12390" y="2040"/>
                </a:lnTo>
                <a:lnTo>
                  <a:pt x="12386" y="2054"/>
                </a:lnTo>
                <a:lnTo>
                  <a:pt x="12384" y="2068"/>
                </a:lnTo>
                <a:lnTo>
                  <a:pt x="12382" y="2084"/>
                </a:lnTo>
                <a:lnTo>
                  <a:pt x="12382" y="2122"/>
                </a:lnTo>
                <a:lnTo>
                  <a:pt x="12384" y="2162"/>
                </a:lnTo>
                <a:lnTo>
                  <a:pt x="12390" y="2204"/>
                </a:lnTo>
                <a:lnTo>
                  <a:pt x="12398" y="2248"/>
                </a:lnTo>
                <a:lnTo>
                  <a:pt x="12406" y="2292"/>
                </a:lnTo>
                <a:lnTo>
                  <a:pt x="12408" y="2310"/>
                </a:lnTo>
                <a:lnTo>
                  <a:pt x="12412" y="2330"/>
                </a:lnTo>
                <a:lnTo>
                  <a:pt x="12414" y="2350"/>
                </a:lnTo>
                <a:lnTo>
                  <a:pt x="12418" y="2366"/>
                </a:lnTo>
                <a:lnTo>
                  <a:pt x="12422" y="2372"/>
                </a:lnTo>
                <a:lnTo>
                  <a:pt x="12426" y="2376"/>
                </a:lnTo>
                <a:lnTo>
                  <a:pt x="12430" y="2378"/>
                </a:lnTo>
                <a:lnTo>
                  <a:pt x="12436" y="2376"/>
                </a:lnTo>
                <a:lnTo>
                  <a:pt x="12444" y="2372"/>
                </a:lnTo>
                <a:lnTo>
                  <a:pt x="12452" y="2364"/>
                </a:lnTo>
                <a:lnTo>
                  <a:pt x="12464" y="2352"/>
                </a:lnTo>
                <a:lnTo>
                  <a:pt x="12476" y="2336"/>
                </a:lnTo>
                <a:lnTo>
                  <a:pt x="12484" y="2324"/>
                </a:lnTo>
                <a:lnTo>
                  <a:pt x="12490" y="2312"/>
                </a:lnTo>
                <a:lnTo>
                  <a:pt x="12496" y="2294"/>
                </a:lnTo>
                <a:lnTo>
                  <a:pt x="12498" y="2280"/>
                </a:lnTo>
                <a:lnTo>
                  <a:pt x="12500" y="2268"/>
                </a:lnTo>
                <a:lnTo>
                  <a:pt x="12502" y="2258"/>
                </a:lnTo>
                <a:lnTo>
                  <a:pt x="12502" y="2256"/>
                </a:lnTo>
                <a:lnTo>
                  <a:pt x="12506" y="2254"/>
                </a:lnTo>
                <a:lnTo>
                  <a:pt x="12516" y="2250"/>
                </a:lnTo>
                <a:lnTo>
                  <a:pt x="12532" y="2248"/>
                </a:lnTo>
                <a:lnTo>
                  <a:pt x="12542" y="2248"/>
                </a:lnTo>
                <a:lnTo>
                  <a:pt x="12548" y="2246"/>
                </a:lnTo>
                <a:lnTo>
                  <a:pt x="12552" y="2242"/>
                </a:lnTo>
                <a:lnTo>
                  <a:pt x="12556" y="2236"/>
                </a:lnTo>
                <a:lnTo>
                  <a:pt x="12558" y="2224"/>
                </a:lnTo>
                <a:lnTo>
                  <a:pt x="12558" y="2210"/>
                </a:lnTo>
                <a:lnTo>
                  <a:pt x="12560" y="2194"/>
                </a:lnTo>
                <a:lnTo>
                  <a:pt x="12560" y="2188"/>
                </a:lnTo>
                <a:lnTo>
                  <a:pt x="12564" y="2182"/>
                </a:lnTo>
                <a:lnTo>
                  <a:pt x="12568" y="2176"/>
                </a:lnTo>
                <a:lnTo>
                  <a:pt x="12574" y="2172"/>
                </a:lnTo>
                <a:lnTo>
                  <a:pt x="12582" y="2168"/>
                </a:lnTo>
                <a:lnTo>
                  <a:pt x="12594" y="2166"/>
                </a:lnTo>
                <a:lnTo>
                  <a:pt x="12620" y="2162"/>
                </a:lnTo>
                <a:lnTo>
                  <a:pt x="12628" y="2160"/>
                </a:lnTo>
                <a:lnTo>
                  <a:pt x="12634" y="2156"/>
                </a:lnTo>
                <a:lnTo>
                  <a:pt x="12636" y="2152"/>
                </a:lnTo>
                <a:lnTo>
                  <a:pt x="12638" y="2148"/>
                </a:lnTo>
                <a:lnTo>
                  <a:pt x="12638" y="2142"/>
                </a:lnTo>
                <a:lnTo>
                  <a:pt x="12636" y="2136"/>
                </a:lnTo>
                <a:lnTo>
                  <a:pt x="12632" y="2124"/>
                </a:lnTo>
                <a:lnTo>
                  <a:pt x="12628" y="2110"/>
                </a:lnTo>
                <a:lnTo>
                  <a:pt x="12628" y="2104"/>
                </a:lnTo>
                <a:lnTo>
                  <a:pt x="12628" y="2096"/>
                </a:lnTo>
                <a:lnTo>
                  <a:pt x="12628" y="2088"/>
                </a:lnTo>
                <a:lnTo>
                  <a:pt x="12632" y="2080"/>
                </a:lnTo>
                <a:lnTo>
                  <a:pt x="12636" y="2074"/>
                </a:lnTo>
                <a:lnTo>
                  <a:pt x="12640" y="2068"/>
                </a:lnTo>
                <a:lnTo>
                  <a:pt x="12644" y="2066"/>
                </a:lnTo>
                <a:lnTo>
                  <a:pt x="12650" y="2064"/>
                </a:lnTo>
                <a:lnTo>
                  <a:pt x="12658" y="2066"/>
                </a:lnTo>
                <a:lnTo>
                  <a:pt x="12666" y="2068"/>
                </a:lnTo>
                <a:lnTo>
                  <a:pt x="12674" y="2072"/>
                </a:lnTo>
                <a:lnTo>
                  <a:pt x="12680" y="2074"/>
                </a:lnTo>
                <a:lnTo>
                  <a:pt x="12682" y="2074"/>
                </a:lnTo>
                <a:lnTo>
                  <a:pt x="12684" y="2070"/>
                </a:lnTo>
                <a:lnTo>
                  <a:pt x="12688" y="2060"/>
                </a:lnTo>
                <a:lnTo>
                  <a:pt x="12690" y="2052"/>
                </a:lnTo>
                <a:lnTo>
                  <a:pt x="12688" y="2046"/>
                </a:lnTo>
                <a:lnTo>
                  <a:pt x="12686" y="2040"/>
                </a:lnTo>
                <a:lnTo>
                  <a:pt x="12684" y="2034"/>
                </a:lnTo>
                <a:lnTo>
                  <a:pt x="12678" y="2028"/>
                </a:lnTo>
                <a:lnTo>
                  <a:pt x="12670" y="2022"/>
                </a:lnTo>
                <a:lnTo>
                  <a:pt x="12664" y="2016"/>
                </a:lnTo>
                <a:lnTo>
                  <a:pt x="12662" y="2014"/>
                </a:lnTo>
                <a:lnTo>
                  <a:pt x="12660" y="2010"/>
                </a:lnTo>
                <a:lnTo>
                  <a:pt x="12660" y="2006"/>
                </a:lnTo>
                <a:lnTo>
                  <a:pt x="12662" y="2002"/>
                </a:lnTo>
                <a:lnTo>
                  <a:pt x="12672" y="1988"/>
                </a:lnTo>
                <a:lnTo>
                  <a:pt x="12678" y="1978"/>
                </a:lnTo>
                <a:lnTo>
                  <a:pt x="12682" y="1970"/>
                </a:lnTo>
                <a:lnTo>
                  <a:pt x="12684" y="1964"/>
                </a:lnTo>
                <a:lnTo>
                  <a:pt x="12682" y="1960"/>
                </a:lnTo>
                <a:lnTo>
                  <a:pt x="12676" y="1956"/>
                </a:lnTo>
                <a:lnTo>
                  <a:pt x="12672" y="1952"/>
                </a:lnTo>
                <a:lnTo>
                  <a:pt x="12658" y="1948"/>
                </a:lnTo>
                <a:lnTo>
                  <a:pt x="12644" y="1942"/>
                </a:lnTo>
                <a:lnTo>
                  <a:pt x="12638" y="1940"/>
                </a:lnTo>
                <a:lnTo>
                  <a:pt x="12634" y="1936"/>
                </a:lnTo>
                <a:lnTo>
                  <a:pt x="12634" y="1932"/>
                </a:lnTo>
                <a:lnTo>
                  <a:pt x="12636" y="1926"/>
                </a:lnTo>
                <a:lnTo>
                  <a:pt x="12642" y="1920"/>
                </a:lnTo>
                <a:lnTo>
                  <a:pt x="12650" y="1912"/>
                </a:lnTo>
                <a:lnTo>
                  <a:pt x="12670" y="1894"/>
                </a:lnTo>
                <a:lnTo>
                  <a:pt x="12682" y="1878"/>
                </a:lnTo>
                <a:lnTo>
                  <a:pt x="12690" y="1864"/>
                </a:lnTo>
                <a:lnTo>
                  <a:pt x="12692" y="1852"/>
                </a:lnTo>
                <a:lnTo>
                  <a:pt x="12694" y="1842"/>
                </a:lnTo>
                <a:lnTo>
                  <a:pt x="12698" y="1834"/>
                </a:lnTo>
                <a:lnTo>
                  <a:pt x="12704" y="1826"/>
                </a:lnTo>
                <a:lnTo>
                  <a:pt x="12716" y="1820"/>
                </a:lnTo>
                <a:lnTo>
                  <a:pt x="12728" y="1818"/>
                </a:lnTo>
                <a:lnTo>
                  <a:pt x="12736" y="1818"/>
                </a:lnTo>
                <a:lnTo>
                  <a:pt x="12740" y="1820"/>
                </a:lnTo>
                <a:lnTo>
                  <a:pt x="12742" y="1822"/>
                </a:lnTo>
                <a:lnTo>
                  <a:pt x="12744" y="1824"/>
                </a:lnTo>
                <a:lnTo>
                  <a:pt x="12750" y="1822"/>
                </a:lnTo>
                <a:lnTo>
                  <a:pt x="12760" y="1816"/>
                </a:lnTo>
                <a:lnTo>
                  <a:pt x="12776" y="1804"/>
                </a:lnTo>
                <a:lnTo>
                  <a:pt x="12788" y="1796"/>
                </a:lnTo>
                <a:lnTo>
                  <a:pt x="12796" y="1792"/>
                </a:lnTo>
                <a:lnTo>
                  <a:pt x="12802" y="1790"/>
                </a:lnTo>
                <a:lnTo>
                  <a:pt x="12804" y="1792"/>
                </a:lnTo>
                <a:lnTo>
                  <a:pt x="12806" y="1794"/>
                </a:lnTo>
                <a:lnTo>
                  <a:pt x="12806" y="1800"/>
                </a:lnTo>
                <a:lnTo>
                  <a:pt x="12802" y="1812"/>
                </a:lnTo>
                <a:lnTo>
                  <a:pt x="12798" y="1824"/>
                </a:lnTo>
                <a:lnTo>
                  <a:pt x="12798" y="1828"/>
                </a:lnTo>
                <a:lnTo>
                  <a:pt x="12798" y="1832"/>
                </a:lnTo>
                <a:lnTo>
                  <a:pt x="12800" y="1832"/>
                </a:lnTo>
                <a:lnTo>
                  <a:pt x="12806" y="1830"/>
                </a:lnTo>
                <a:lnTo>
                  <a:pt x="12824" y="1816"/>
                </a:lnTo>
                <a:lnTo>
                  <a:pt x="12846" y="1800"/>
                </a:lnTo>
                <a:lnTo>
                  <a:pt x="12868" y="1788"/>
                </a:lnTo>
                <a:lnTo>
                  <a:pt x="12878" y="1786"/>
                </a:lnTo>
                <a:lnTo>
                  <a:pt x="12888" y="1784"/>
                </a:lnTo>
                <a:lnTo>
                  <a:pt x="12906" y="1784"/>
                </a:lnTo>
                <a:lnTo>
                  <a:pt x="12922" y="1788"/>
                </a:lnTo>
                <a:lnTo>
                  <a:pt x="12936" y="1794"/>
                </a:lnTo>
                <a:lnTo>
                  <a:pt x="12948" y="1804"/>
                </a:lnTo>
                <a:lnTo>
                  <a:pt x="12960" y="1818"/>
                </a:lnTo>
                <a:lnTo>
                  <a:pt x="12968" y="1826"/>
                </a:lnTo>
                <a:lnTo>
                  <a:pt x="12972" y="1830"/>
                </a:lnTo>
                <a:lnTo>
                  <a:pt x="12972" y="1826"/>
                </a:lnTo>
                <a:lnTo>
                  <a:pt x="12976" y="1820"/>
                </a:lnTo>
                <a:lnTo>
                  <a:pt x="12982" y="1808"/>
                </a:lnTo>
                <a:lnTo>
                  <a:pt x="12996" y="1792"/>
                </a:lnTo>
                <a:lnTo>
                  <a:pt x="13006" y="1782"/>
                </a:lnTo>
                <a:lnTo>
                  <a:pt x="13020" y="1772"/>
                </a:lnTo>
                <a:lnTo>
                  <a:pt x="13036" y="1762"/>
                </a:lnTo>
                <a:lnTo>
                  <a:pt x="13056" y="1752"/>
                </a:lnTo>
                <a:lnTo>
                  <a:pt x="13074" y="1742"/>
                </a:lnTo>
                <a:lnTo>
                  <a:pt x="13090" y="1730"/>
                </a:lnTo>
                <a:lnTo>
                  <a:pt x="13124" y="1706"/>
                </a:lnTo>
                <a:lnTo>
                  <a:pt x="13142" y="1694"/>
                </a:lnTo>
                <a:lnTo>
                  <a:pt x="13160" y="1684"/>
                </a:lnTo>
                <a:lnTo>
                  <a:pt x="13178" y="1674"/>
                </a:lnTo>
                <a:lnTo>
                  <a:pt x="13200" y="1666"/>
                </a:lnTo>
                <a:lnTo>
                  <a:pt x="13218" y="1660"/>
                </a:lnTo>
                <a:lnTo>
                  <a:pt x="13236" y="1656"/>
                </a:lnTo>
                <a:lnTo>
                  <a:pt x="13250" y="1654"/>
                </a:lnTo>
                <a:lnTo>
                  <a:pt x="13264" y="1654"/>
                </a:lnTo>
                <a:lnTo>
                  <a:pt x="13284" y="1654"/>
                </a:lnTo>
                <a:lnTo>
                  <a:pt x="13298" y="1658"/>
                </a:lnTo>
                <a:lnTo>
                  <a:pt x="13310" y="1662"/>
                </a:lnTo>
                <a:lnTo>
                  <a:pt x="13318" y="1666"/>
                </a:lnTo>
                <a:lnTo>
                  <a:pt x="13322" y="1666"/>
                </a:lnTo>
                <a:lnTo>
                  <a:pt x="13326" y="1664"/>
                </a:lnTo>
                <a:lnTo>
                  <a:pt x="13336" y="1658"/>
                </a:lnTo>
                <a:lnTo>
                  <a:pt x="13344" y="1648"/>
                </a:lnTo>
                <a:lnTo>
                  <a:pt x="13346" y="1640"/>
                </a:lnTo>
                <a:lnTo>
                  <a:pt x="13344" y="1630"/>
                </a:lnTo>
                <a:lnTo>
                  <a:pt x="13340" y="1622"/>
                </a:lnTo>
                <a:lnTo>
                  <a:pt x="13324" y="1600"/>
                </a:lnTo>
                <a:lnTo>
                  <a:pt x="13316" y="1586"/>
                </a:lnTo>
                <a:lnTo>
                  <a:pt x="13308" y="1568"/>
                </a:lnTo>
                <a:lnTo>
                  <a:pt x="13300" y="1548"/>
                </a:lnTo>
                <a:lnTo>
                  <a:pt x="13292" y="1538"/>
                </a:lnTo>
                <a:lnTo>
                  <a:pt x="13288" y="1536"/>
                </a:lnTo>
                <a:lnTo>
                  <a:pt x="13286" y="1536"/>
                </a:lnTo>
                <a:lnTo>
                  <a:pt x="13278" y="1536"/>
                </a:lnTo>
                <a:lnTo>
                  <a:pt x="13272" y="1538"/>
                </a:lnTo>
                <a:lnTo>
                  <a:pt x="13268" y="1538"/>
                </a:lnTo>
                <a:lnTo>
                  <a:pt x="13264" y="1536"/>
                </a:lnTo>
                <a:lnTo>
                  <a:pt x="13262" y="1532"/>
                </a:lnTo>
                <a:lnTo>
                  <a:pt x="13258" y="1520"/>
                </a:lnTo>
                <a:lnTo>
                  <a:pt x="13256" y="1516"/>
                </a:lnTo>
                <a:lnTo>
                  <a:pt x="13258" y="1512"/>
                </a:lnTo>
                <a:lnTo>
                  <a:pt x="13260" y="1510"/>
                </a:lnTo>
                <a:lnTo>
                  <a:pt x="13264" y="1508"/>
                </a:lnTo>
                <a:lnTo>
                  <a:pt x="13274" y="1508"/>
                </a:lnTo>
                <a:lnTo>
                  <a:pt x="13288" y="1510"/>
                </a:lnTo>
                <a:lnTo>
                  <a:pt x="13302" y="1510"/>
                </a:lnTo>
                <a:lnTo>
                  <a:pt x="13320" y="1510"/>
                </a:lnTo>
                <a:lnTo>
                  <a:pt x="13328" y="1508"/>
                </a:lnTo>
                <a:lnTo>
                  <a:pt x="13336" y="1504"/>
                </a:lnTo>
                <a:lnTo>
                  <a:pt x="13344" y="1498"/>
                </a:lnTo>
                <a:lnTo>
                  <a:pt x="13350" y="1490"/>
                </a:lnTo>
                <a:lnTo>
                  <a:pt x="13366" y="1472"/>
                </a:lnTo>
                <a:lnTo>
                  <a:pt x="13366" y="1458"/>
                </a:lnTo>
                <a:lnTo>
                  <a:pt x="13376" y="1446"/>
                </a:lnTo>
                <a:lnTo>
                  <a:pt x="13378" y="1442"/>
                </a:lnTo>
                <a:lnTo>
                  <a:pt x="13378" y="1438"/>
                </a:lnTo>
                <a:lnTo>
                  <a:pt x="13378" y="1436"/>
                </a:lnTo>
                <a:lnTo>
                  <a:pt x="13376" y="1432"/>
                </a:lnTo>
                <a:lnTo>
                  <a:pt x="13368" y="1420"/>
                </a:lnTo>
                <a:lnTo>
                  <a:pt x="13366" y="1414"/>
                </a:lnTo>
                <a:lnTo>
                  <a:pt x="13366" y="1402"/>
                </a:lnTo>
                <a:lnTo>
                  <a:pt x="13370" y="1400"/>
                </a:lnTo>
                <a:lnTo>
                  <a:pt x="13374" y="1398"/>
                </a:lnTo>
                <a:lnTo>
                  <a:pt x="13378" y="1398"/>
                </a:lnTo>
                <a:lnTo>
                  <a:pt x="13384" y="1400"/>
                </a:lnTo>
                <a:lnTo>
                  <a:pt x="13392" y="1404"/>
                </a:lnTo>
                <a:lnTo>
                  <a:pt x="13398" y="1410"/>
                </a:lnTo>
                <a:lnTo>
                  <a:pt x="13404" y="1418"/>
                </a:lnTo>
                <a:lnTo>
                  <a:pt x="13410" y="1430"/>
                </a:lnTo>
                <a:lnTo>
                  <a:pt x="13414" y="1436"/>
                </a:lnTo>
                <a:lnTo>
                  <a:pt x="13418" y="1442"/>
                </a:lnTo>
                <a:lnTo>
                  <a:pt x="13424" y="1444"/>
                </a:lnTo>
                <a:lnTo>
                  <a:pt x="13430" y="1446"/>
                </a:lnTo>
                <a:lnTo>
                  <a:pt x="13446" y="1444"/>
                </a:lnTo>
                <a:lnTo>
                  <a:pt x="13460" y="1440"/>
                </a:lnTo>
                <a:lnTo>
                  <a:pt x="13476" y="1438"/>
                </a:lnTo>
                <a:lnTo>
                  <a:pt x="13484" y="1438"/>
                </a:lnTo>
                <a:lnTo>
                  <a:pt x="13492" y="1438"/>
                </a:lnTo>
                <a:lnTo>
                  <a:pt x="13500" y="1440"/>
                </a:lnTo>
                <a:lnTo>
                  <a:pt x="13506" y="1444"/>
                </a:lnTo>
                <a:lnTo>
                  <a:pt x="13512" y="1452"/>
                </a:lnTo>
                <a:lnTo>
                  <a:pt x="13516" y="1460"/>
                </a:lnTo>
                <a:lnTo>
                  <a:pt x="13526" y="1478"/>
                </a:lnTo>
                <a:lnTo>
                  <a:pt x="13536" y="1488"/>
                </a:lnTo>
                <a:lnTo>
                  <a:pt x="13544" y="1494"/>
                </a:lnTo>
                <a:lnTo>
                  <a:pt x="13554" y="1496"/>
                </a:lnTo>
                <a:lnTo>
                  <a:pt x="13562" y="1496"/>
                </a:lnTo>
                <a:lnTo>
                  <a:pt x="13570" y="1498"/>
                </a:lnTo>
                <a:lnTo>
                  <a:pt x="13578" y="1502"/>
                </a:lnTo>
                <a:lnTo>
                  <a:pt x="13586" y="1510"/>
                </a:lnTo>
                <a:lnTo>
                  <a:pt x="13590" y="1514"/>
                </a:lnTo>
                <a:lnTo>
                  <a:pt x="13594" y="1518"/>
                </a:lnTo>
                <a:lnTo>
                  <a:pt x="13598" y="1520"/>
                </a:lnTo>
                <a:lnTo>
                  <a:pt x="13604" y="1522"/>
                </a:lnTo>
                <a:lnTo>
                  <a:pt x="13614" y="1522"/>
                </a:lnTo>
                <a:lnTo>
                  <a:pt x="13626" y="1516"/>
                </a:lnTo>
                <a:lnTo>
                  <a:pt x="13636" y="1508"/>
                </a:lnTo>
                <a:lnTo>
                  <a:pt x="13646" y="1498"/>
                </a:lnTo>
                <a:lnTo>
                  <a:pt x="13652" y="1482"/>
                </a:lnTo>
                <a:lnTo>
                  <a:pt x="13654" y="1466"/>
                </a:lnTo>
                <a:lnTo>
                  <a:pt x="13656" y="1452"/>
                </a:lnTo>
                <a:lnTo>
                  <a:pt x="13660" y="1448"/>
                </a:lnTo>
                <a:lnTo>
                  <a:pt x="13662" y="1444"/>
                </a:lnTo>
                <a:lnTo>
                  <a:pt x="13670" y="1440"/>
                </a:lnTo>
                <a:lnTo>
                  <a:pt x="13680" y="1438"/>
                </a:lnTo>
                <a:lnTo>
                  <a:pt x="13690" y="1436"/>
                </a:lnTo>
                <a:lnTo>
                  <a:pt x="13704" y="1434"/>
                </a:lnTo>
                <a:lnTo>
                  <a:pt x="13718" y="1426"/>
                </a:lnTo>
                <a:lnTo>
                  <a:pt x="13724" y="1422"/>
                </a:lnTo>
                <a:lnTo>
                  <a:pt x="13732" y="1414"/>
                </a:lnTo>
                <a:lnTo>
                  <a:pt x="13742" y="1402"/>
                </a:lnTo>
                <a:lnTo>
                  <a:pt x="13744" y="1396"/>
                </a:lnTo>
                <a:lnTo>
                  <a:pt x="13744" y="1394"/>
                </a:lnTo>
                <a:lnTo>
                  <a:pt x="13742" y="1394"/>
                </a:lnTo>
                <a:lnTo>
                  <a:pt x="13734" y="1392"/>
                </a:lnTo>
                <a:lnTo>
                  <a:pt x="13724" y="1392"/>
                </a:lnTo>
                <a:lnTo>
                  <a:pt x="13712" y="1388"/>
                </a:lnTo>
                <a:lnTo>
                  <a:pt x="13706" y="1384"/>
                </a:lnTo>
                <a:lnTo>
                  <a:pt x="13698" y="1380"/>
                </a:lnTo>
                <a:lnTo>
                  <a:pt x="13692" y="1374"/>
                </a:lnTo>
                <a:lnTo>
                  <a:pt x="13688" y="1366"/>
                </a:lnTo>
                <a:close/>
                <a:moveTo>
                  <a:pt x="6176" y="2870"/>
                </a:moveTo>
                <a:lnTo>
                  <a:pt x="6176" y="2870"/>
                </a:lnTo>
                <a:lnTo>
                  <a:pt x="6174" y="2872"/>
                </a:lnTo>
                <a:lnTo>
                  <a:pt x="6170" y="2870"/>
                </a:lnTo>
                <a:lnTo>
                  <a:pt x="6168" y="2868"/>
                </a:lnTo>
                <a:lnTo>
                  <a:pt x="6166" y="2864"/>
                </a:lnTo>
                <a:lnTo>
                  <a:pt x="6170" y="2862"/>
                </a:lnTo>
                <a:lnTo>
                  <a:pt x="6174" y="2864"/>
                </a:lnTo>
                <a:lnTo>
                  <a:pt x="6176" y="2866"/>
                </a:lnTo>
                <a:lnTo>
                  <a:pt x="6176" y="2870"/>
                </a:lnTo>
                <a:close/>
                <a:moveTo>
                  <a:pt x="7520" y="3416"/>
                </a:moveTo>
                <a:lnTo>
                  <a:pt x="7520" y="3416"/>
                </a:lnTo>
                <a:lnTo>
                  <a:pt x="7524" y="3412"/>
                </a:lnTo>
                <a:lnTo>
                  <a:pt x="7526" y="3412"/>
                </a:lnTo>
                <a:lnTo>
                  <a:pt x="7524" y="3412"/>
                </a:lnTo>
                <a:lnTo>
                  <a:pt x="7520" y="3416"/>
                </a:lnTo>
                <a:close/>
                <a:moveTo>
                  <a:pt x="7540" y="3418"/>
                </a:moveTo>
                <a:lnTo>
                  <a:pt x="7540" y="3418"/>
                </a:lnTo>
                <a:lnTo>
                  <a:pt x="7540" y="3406"/>
                </a:lnTo>
                <a:lnTo>
                  <a:pt x="7542" y="3402"/>
                </a:lnTo>
                <a:lnTo>
                  <a:pt x="7544" y="3400"/>
                </a:lnTo>
                <a:lnTo>
                  <a:pt x="7542" y="3402"/>
                </a:lnTo>
                <a:lnTo>
                  <a:pt x="7540" y="3406"/>
                </a:lnTo>
                <a:lnTo>
                  <a:pt x="7540" y="3418"/>
                </a:lnTo>
                <a:close/>
                <a:moveTo>
                  <a:pt x="8152" y="3716"/>
                </a:moveTo>
                <a:lnTo>
                  <a:pt x="8152" y="3716"/>
                </a:lnTo>
                <a:lnTo>
                  <a:pt x="8154" y="3718"/>
                </a:lnTo>
                <a:lnTo>
                  <a:pt x="8152" y="3718"/>
                </a:lnTo>
                <a:lnTo>
                  <a:pt x="8152" y="3716"/>
                </a:lnTo>
                <a:close/>
                <a:moveTo>
                  <a:pt x="8302" y="2962"/>
                </a:moveTo>
                <a:lnTo>
                  <a:pt x="8302" y="2962"/>
                </a:lnTo>
                <a:lnTo>
                  <a:pt x="8300" y="2960"/>
                </a:lnTo>
                <a:lnTo>
                  <a:pt x="8296" y="2960"/>
                </a:lnTo>
                <a:lnTo>
                  <a:pt x="8296" y="2962"/>
                </a:lnTo>
                <a:lnTo>
                  <a:pt x="8298" y="2968"/>
                </a:lnTo>
                <a:lnTo>
                  <a:pt x="8296" y="2968"/>
                </a:lnTo>
                <a:lnTo>
                  <a:pt x="8294" y="2970"/>
                </a:lnTo>
                <a:lnTo>
                  <a:pt x="8284" y="2974"/>
                </a:lnTo>
                <a:lnTo>
                  <a:pt x="8280" y="2974"/>
                </a:lnTo>
                <a:lnTo>
                  <a:pt x="8274" y="2974"/>
                </a:lnTo>
                <a:lnTo>
                  <a:pt x="8272" y="2970"/>
                </a:lnTo>
                <a:lnTo>
                  <a:pt x="8270" y="2966"/>
                </a:lnTo>
                <a:lnTo>
                  <a:pt x="8268" y="2960"/>
                </a:lnTo>
                <a:lnTo>
                  <a:pt x="8266" y="2962"/>
                </a:lnTo>
                <a:lnTo>
                  <a:pt x="8264" y="2966"/>
                </a:lnTo>
                <a:lnTo>
                  <a:pt x="8262" y="2966"/>
                </a:lnTo>
                <a:lnTo>
                  <a:pt x="8260" y="2966"/>
                </a:lnTo>
                <a:lnTo>
                  <a:pt x="8256" y="2964"/>
                </a:lnTo>
                <a:lnTo>
                  <a:pt x="8254" y="2966"/>
                </a:lnTo>
                <a:lnTo>
                  <a:pt x="8250" y="2966"/>
                </a:lnTo>
                <a:lnTo>
                  <a:pt x="8248" y="2964"/>
                </a:lnTo>
                <a:lnTo>
                  <a:pt x="8246" y="2958"/>
                </a:lnTo>
                <a:lnTo>
                  <a:pt x="8242" y="2954"/>
                </a:lnTo>
                <a:lnTo>
                  <a:pt x="8240" y="2952"/>
                </a:lnTo>
                <a:lnTo>
                  <a:pt x="8238" y="2958"/>
                </a:lnTo>
                <a:lnTo>
                  <a:pt x="8238" y="2970"/>
                </a:lnTo>
                <a:lnTo>
                  <a:pt x="8234" y="2980"/>
                </a:lnTo>
                <a:lnTo>
                  <a:pt x="8232" y="2990"/>
                </a:lnTo>
                <a:lnTo>
                  <a:pt x="8230" y="2998"/>
                </a:lnTo>
                <a:lnTo>
                  <a:pt x="8232" y="3006"/>
                </a:lnTo>
                <a:lnTo>
                  <a:pt x="8236" y="3014"/>
                </a:lnTo>
                <a:lnTo>
                  <a:pt x="8242" y="3022"/>
                </a:lnTo>
                <a:lnTo>
                  <a:pt x="8244" y="3022"/>
                </a:lnTo>
                <a:lnTo>
                  <a:pt x="8246" y="3020"/>
                </a:lnTo>
                <a:lnTo>
                  <a:pt x="8244" y="3016"/>
                </a:lnTo>
                <a:lnTo>
                  <a:pt x="8244" y="3012"/>
                </a:lnTo>
                <a:lnTo>
                  <a:pt x="8248" y="3012"/>
                </a:lnTo>
                <a:lnTo>
                  <a:pt x="8254" y="3012"/>
                </a:lnTo>
                <a:lnTo>
                  <a:pt x="8260" y="3010"/>
                </a:lnTo>
                <a:lnTo>
                  <a:pt x="8264" y="3010"/>
                </a:lnTo>
                <a:lnTo>
                  <a:pt x="8262" y="3016"/>
                </a:lnTo>
                <a:lnTo>
                  <a:pt x="8260" y="3022"/>
                </a:lnTo>
                <a:lnTo>
                  <a:pt x="8260" y="3026"/>
                </a:lnTo>
                <a:lnTo>
                  <a:pt x="8262" y="3028"/>
                </a:lnTo>
                <a:lnTo>
                  <a:pt x="8264" y="3028"/>
                </a:lnTo>
                <a:lnTo>
                  <a:pt x="8268" y="3030"/>
                </a:lnTo>
                <a:lnTo>
                  <a:pt x="8270" y="3034"/>
                </a:lnTo>
                <a:lnTo>
                  <a:pt x="8268" y="3036"/>
                </a:lnTo>
                <a:lnTo>
                  <a:pt x="8262" y="3038"/>
                </a:lnTo>
                <a:lnTo>
                  <a:pt x="8256" y="3036"/>
                </a:lnTo>
                <a:lnTo>
                  <a:pt x="8254" y="3034"/>
                </a:lnTo>
                <a:lnTo>
                  <a:pt x="8256" y="3030"/>
                </a:lnTo>
                <a:lnTo>
                  <a:pt x="8254" y="3028"/>
                </a:lnTo>
                <a:lnTo>
                  <a:pt x="8252" y="3030"/>
                </a:lnTo>
                <a:lnTo>
                  <a:pt x="8250" y="3032"/>
                </a:lnTo>
                <a:lnTo>
                  <a:pt x="8248" y="3042"/>
                </a:lnTo>
                <a:lnTo>
                  <a:pt x="8248" y="3050"/>
                </a:lnTo>
                <a:lnTo>
                  <a:pt x="8248" y="3054"/>
                </a:lnTo>
                <a:lnTo>
                  <a:pt x="8250" y="3054"/>
                </a:lnTo>
                <a:lnTo>
                  <a:pt x="8252" y="3054"/>
                </a:lnTo>
                <a:lnTo>
                  <a:pt x="8252" y="3050"/>
                </a:lnTo>
                <a:lnTo>
                  <a:pt x="8252" y="3046"/>
                </a:lnTo>
                <a:lnTo>
                  <a:pt x="8258" y="3046"/>
                </a:lnTo>
                <a:lnTo>
                  <a:pt x="8262" y="3048"/>
                </a:lnTo>
                <a:lnTo>
                  <a:pt x="8266" y="3050"/>
                </a:lnTo>
                <a:lnTo>
                  <a:pt x="8270" y="3058"/>
                </a:lnTo>
                <a:lnTo>
                  <a:pt x="8274" y="3064"/>
                </a:lnTo>
                <a:lnTo>
                  <a:pt x="8280" y="3066"/>
                </a:lnTo>
                <a:lnTo>
                  <a:pt x="8282" y="3070"/>
                </a:lnTo>
                <a:lnTo>
                  <a:pt x="8282" y="3072"/>
                </a:lnTo>
                <a:lnTo>
                  <a:pt x="8282" y="3076"/>
                </a:lnTo>
                <a:lnTo>
                  <a:pt x="8278" y="3084"/>
                </a:lnTo>
                <a:lnTo>
                  <a:pt x="8276" y="3100"/>
                </a:lnTo>
                <a:lnTo>
                  <a:pt x="8276" y="3120"/>
                </a:lnTo>
                <a:lnTo>
                  <a:pt x="8280" y="3152"/>
                </a:lnTo>
                <a:lnTo>
                  <a:pt x="8280" y="3154"/>
                </a:lnTo>
                <a:lnTo>
                  <a:pt x="8286" y="3174"/>
                </a:lnTo>
                <a:lnTo>
                  <a:pt x="8286" y="3180"/>
                </a:lnTo>
                <a:lnTo>
                  <a:pt x="8286" y="3182"/>
                </a:lnTo>
                <a:lnTo>
                  <a:pt x="8284" y="3184"/>
                </a:lnTo>
                <a:lnTo>
                  <a:pt x="8280" y="3186"/>
                </a:lnTo>
                <a:lnTo>
                  <a:pt x="8270" y="3184"/>
                </a:lnTo>
                <a:lnTo>
                  <a:pt x="8272" y="3182"/>
                </a:lnTo>
                <a:lnTo>
                  <a:pt x="8276" y="3180"/>
                </a:lnTo>
                <a:lnTo>
                  <a:pt x="8278" y="3178"/>
                </a:lnTo>
                <a:lnTo>
                  <a:pt x="8266" y="3180"/>
                </a:lnTo>
                <a:lnTo>
                  <a:pt x="8244" y="3184"/>
                </a:lnTo>
                <a:lnTo>
                  <a:pt x="8206" y="3196"/>
                </a:lnTo>
                <a:lnTo>
                  <a:pt x="8200" y="3196"/>
                </a:lnTo>
                <a:lnTo>
                  <a:pt x="8192" y="3196"/>
                </a:lnTo>
                <a:lnTo>
                  <a:pt x="8180" y="3192"/>
                </a:lnTo>
                <a:lnTo>
                  <a:pt x="8170" y="3188"/>
                </a:lnTo>
                <a:lnTo>
                  <a:pt x="8158" y="3184"/>
                </a:lnTo>
                <a:lnTo>
                  <a:pt x="8148" y="3176"/>
                </a:lnTo>
                <a:lnTo>
                  <a:pt x="8138" y="3168"/>
                </a:lnTo>
                <a:lnTo>
                  <a:pt x="8132" y="3158"/>
                </a:lnTo>
                <a:lnTo>
                  <a:pt x="8130" y="3154"/>
                </a:lnTo>
                <a:lnTo>
                  <a:pt x="8126" y="3150"/>
                </a:lnTo>
                <a:lnTo>
                  <a:pt x="8120" y="3148"/>
                </a:lnTo>
                <a:lnTo>
                  <a:pt x="8102" y="3146"/>
                </a:lnTo>
                <a:lnTo>
                  <a:pt x="8092" y="3144"/>
                </a:lnTo>
                <a:lnTo>
                  <a:pt x="8088" y="3140"/>
                </a:lnTo>
                <a:lnTo>
                  <a:pt x="8084" y="3136"/>
                </a:lnTo>
                <a:lnTo>
                  <a:pt x="8082" y="3130"/>
                </a:lnTo>
                <a:lnTo>
                  <a:pt x="8080" y="3120"/>
                </a:lnTo>
                <a:lnTo>
                  <a:pt x="8076" y="3096"/>
                </a:lnTo>
                <a:lnTo>
                  <a:pt x="8070" y="3098"/>
                </a:lnTo>
                <a:lnTo>
                  <a:pt x="8066" y="3098"/>
                </a:lnTo>
                <a:lnTo>
                  <a:pt x="8064" y="3096"/>
                </a:lnTo>
                <a:lnTo>
                  <a:pt x="8064" y="3094"/>
                </a:lnTo>
                <a:lnTo>
                  <a:pt x="8062" y="3088"/>
                </a:lnTo>
                <a:lnTo>
                  <a:pt x="8062" y="3086"/>
                </a:lnTo>
                <a:lnTo>
                  <a:pt x="8058" y="3084"/>
                </a:lnTo>
                <a:lnTo>
                  <a:pt x="8062" y="3086"/>
                </a:lnTo>
                <a:lnTo>
                  <a:pt x="8062" y="3088"/>
                </a:lnTo>
                <a:lnTo>
                  <a:pt x="8064" y="3092"/>
                </a:lnTo>
                <a:lnTo>
                  <a:pt x="8064" y="3096"/>
                </a:lnTo>
                <a:lnTo>
                  <a:pt x="8066" y="3096"/>
                </a:lnTo>
                <a:lnTo>
                  <a:pt x="8070" y="3096"/>
                </a:lnTo>
                <a:lnTo>
                  <a:pt x="8076" y="3096"/>
                </a:lnTo>
                <a:lnTo>
                  <a:pt x="8076" y="3082"/>
                </a:lnTo>
                <a:lnTo>
                  <a:pt x="8078" y="3062"/>
                </a:lnTo>
                <a:lnTo>
                  <a:pt x="8082" y="3052"/>
                </a:lnTo>
                <a:lnTo>
                  <a:pt x="8082" y="3054"/>
                </a:lnTo>
                <a:lnTo>
                  <a:pt x="8084" y="3056"/>
                </a:lnTo>
                <a:lnTo>
                  <a:pt x="8086" y="3064"/>
                </a:lnTo>
                <a:lnTo>
                  <a:pt x="8086" y="3066"/>
                </a:lnTo>
                <a:lnTo>
                  <a:pt x="8088" y="3066"/>
                </a:lnTo>
                <a:lnTo>
                  <a:pt x="8090" y="3062"/>
                </a:lnTo>
                <a:lnTo>
                  <a:pt x="8092" y="3058"/>
                </a:lnTo>
                <a:lnTo>
                  <a:pt x="8092" y="3054"/>
                </a:lnTo>
                <a:lnTo>
                  <a:pt x="8094" y="3048"/>
                </a:lnTo>
                <a:lnTo>
                  <a:pt x="8096" y="3046"/>
                </a:lnTo>
                <a:lnTo>
                  <a:pt x="8096" y="3044"/>
                </a:lnTo>
                <a:lnTo>
                  <a:pt x="8094" y="3040"/>
                </a:lnTo>
                <a:lnTo>
                  <a:pt x="8092" y="3036"/>
                </a:lnTo>
                <a:lnTo>
                  <a:pt x="8094" y="3034"/>
                </a:lnTo>
                <a:lnTo>
                  <a:pt x="8096" y="3030"/>
                </a:lnTo>
                <a:lnTo>
                  <a:pt x="8098" y="3026"/>
                </a:lnTo>
                <a:lnTo>
                  <a:pt x="8100" y="3020"/>
                </a:lnTo>
                <a:lnTo>
                  <a:pt x="8100" y="3010"/>
                </a:lnTo>
                <a:lnTo>
                  <a:pt x="8102" y="3006"/>
                </a:lnTo>
                <a:lnTo>
                  <a:pt x="8104" y="3000"/>
                </a:lnTo>
                <a:lnTo>
                  <a:pt x="8106" y="2996"/>
                </a:lnTo>
                <a:lnTo>
                  <a:pt x="8114" y="2992"/>
                </a:lnTo>
                <a:lnTo>
                  <a:pt x="8122" y="2990"/>
                </a:lnTo>
                <a:lnTo>
                  <a:pt x="8128" y="2990"/>
                </a:lnTo>
                <a:lnTo>
                  <a:pt x="8132" y="2992"/>
                </a:lnTo>
                <a:lnTo>
                  <a:pt x="8134" y="2994"/>
                </a:lnTo>
                <a:lnTo>
                  <a:pt x="8138" y="2996"/>
                </a:lnTo>
                <a:lnTo>
                  <a:pt x="8138" y="2990"/>
                </a:lnTo>
                <a:lnTo>
                  <a:pt x="8134" y="2984"/>
                </a:lnTo>
                <a:lnTo>
                  <a:pt x="8130" y="2982"/>
                </a:lnTo>
                <a:lnTo>
                  <a:pt x="8118" y="2980"/>
                </a:lnTo>
                <a:lnTo>
                  <a:pt x="8108" y="2978"/>
                </a:lnTo>
                <a:lnTo>
                  <a:pt x="8104" y="2976"/>
                </a:lnTo>
                <a:lnTo>
                  <a:pt x="8104" y="2970"/>
                </a:lnTo>
                <a:lnTo>
                  <a:pt x="8104" y="2968"/>
                </a:lnTo>
                <a:lnTo>
                  <a:pt x="8102" y="2964"/>
                </a:lnTo>
                <a:lnTo>
                  <a:pt x="8098" y="2958"/>
                </a:lnTo>
                <a:lnTo>
                  <a:pt x="8094" y="2954"/>
                </a:lnTo>
                <a:lnTo>
                  <a:pt x="8090" y="2948"/>
                </a:lnTo>
                <a:lnTo>
                  <a:pt x="8088" y="2940"/>
                </a:lnTo>
                <a:lnTo>
                  <a:pt x="8082" y="2928"/>
                </a:lnTo>
                <a:lnTo>
                  <a:pt x="8072" y="2916"/>
                </a:lnTo>
                <a:lnTo>
                  <a:pt x="8066" y="2908"/>
                </a:lnTo>
                <a:lnTo>
                  <a:pt x="8056" y="2892"/>
                </a:lnTo>
                <a:lnTo>
                  <a:pt x="8046" y="2882"/>
                </a:lnTo>
                <a:lnTo>
                  <a:pt x="8032" y="2864"/>
                </a:lnTo>
                <a:lnTo>
                  <a:pt x="8028" y="2856"/>
                </a:lnTo>
                <a:lnTo>
                  <a:pt x="8024" y="2846"/>
                </a:lnTo>
                <a:lnTo>
                  <a:pt x="8024" y="2832"/>
                </a:lnTo>
                <a:lnTo>
                  <a:pt x="8026" y="2816"/>
                </a:lnTo>
                <a:lnTo>
                  <a:pt x="8028" y="2794"/>
                </a:lnTo>
                <a:lnTo>
                  <a:pt x="8028" y="2792"/>
                </a:lnTo>
                <a:lnTo>
                  <a:pt x="8026" y="2794"/>
                </a:lnTo>
                <a:lnTo>
                  <a:pt x="8024" y="2798"/>
                </a:lnTo>
                <a:lnTo>
                  <a:pt x="8020" y="2800"/>
                </a:lnTo>
                <a:lnTo>
                  <a:pt x="8018" y="2798"/>
                </a:lnTo>
                <a:lnTo>
                  <a:pt x="8016" y="2790"/>
                </a:lnTo>
                <a:lnTo>
                  <a:pt x="8014" y="2778"/>
                </a:lnTo>
                <a:lnTo>
                  <a:pt x="8008" y="2772"/>
                </a:lnTo>
                <a:lnTo>
                  <a:pt x="8002" y="2766"/>
                </a:lnTo>
                <a:lnTo>
                  <a:pt x="7996" y="2762"/>
                </a:lnTo>
                <a:lnTo>
                  <a:pt x="7990" y="2760"/>
                </a:lnTo>
                <a:lnTo>
                  <a:pt x="7986" y="2756"/>
                </a:lnTo>
                <a:lnTo>
                  <a:pt x="7988" y="2754"/>
                </a:lnTo>
                <a:lnTo>
                  <a:pt x="7992" y="2748"/>
                </a:lnTo>
                <a:lnTo>
                  <a:pt x="7998" y="2742"/>
                </a:lnTo>
                <a:lnTo>
                  <a:pt x="8004" y="2736"/>
                </a:lnTo>
                <a:lnTo>
                  <a:pt x="8014" y="2722"/>
                </a:lnTo>
                <a:lnTo>
                  <a:pt x="8024" y="2706"/>
                </a:lnTo>
                <a:lnTo>
                  <a:pt x="8038" y="2690"/>
                </a:lnTo>
                <a:lnTo>
                  <a:pt x="8048" y="2684"/>
                </a:lnTo>
                <a:lnTo>
                  <a:pt x="8054" y="2680"/>
                </a:lnTo>
                <a:lnTo>
                  <a:pt x="8060" y="2678"/>
                </a:lnTo>
                <a:lnTo>
                  <a:pt x="8064" y="2680"/>
                </a:lnTo>
                <a:lnTo>
                  <a:pt x="8070" y="2680"/>
                </a:lnTo>
                <a:lnTo>
                  <a:pt x="8070" y="2678"/>
                </a:lnTo>
                <a:lnTo>
                  <a:pt x="8070" y="2676"/>
                </a:lnTo>
                <a:lnTo>
                  <a:pt x="8070" y="2668"/>
                </a:lnTo>
                <a:lnTo>
                  <a:pt x="8072" y="2664"/>
                </a:lnTo>
                <a:lnTo>
                  <a:pt x="8076" y="2658"/>
                </a:lnTo>
                <a:lnTo>
                  <a:pt x="8080" y="2648"/>
                </a:lnTo>
                <a:lnTo>
                  <a:pt x="8076" y="2658"/>
                </a:lnTo>
                <a:lnTo>
                  <a:pt x="8072" y="2664"/>
                </a:lnTo>
                <a:lnTo>
                  <a:pt x="8070" y="2668"/>
                </a:lnTo>
                <a:lnTo>
                  <a:pt x="8070" y="2676"/>
                </a:lnTo>
                <a:lnTo>
                  <a:pt x="8070" y="2672"/>
                </a:lnTo>
                <a:lnTo>
                  <a:pt x="8072" y="2668"/>
                </a:lnTo>
                <a:lnTo>
                  <a:pt x="8076" y="2666"/>
                </a:lnTo>
                <a:lnTo>
                  <a:pt x="8084" y="2662"/>
                </a:lnTo>
                <a:lnTo>
                  <a:pt x="8086" y="2658"/>
                </a:lnTo>
                <a:lnTo>
                  <a:pt x="8088" y="2652"/>
                </a:lnTo>
                <a:lnTo>
                  <a:pt x="8092" y="2646"/>
                </a:lnTo>
                <a:lnTo>
                  <a:pt x="8096" y="2644"/>
                </a:lnTo>
                <a:lnTo>
                  <a:pt x="8104" y="2642"/>
                </a:lnTo>
                <a:lnTo>
                  <a:pt x="8114" y="2642"/>
                </a:lnTo>
                <a:lnTo>
                  <a:pt x="8122" y="2638"/>
                </a:lnTo>
                <a:lnTo>
                  <a:pt x="8130" y="2632"/>
                </a:lnTo>
                <a:lnTo>
                  <a:pt x="8146" y="2618"/>
                </a:lnTo>
                <a:lnTo>
                  <a:pt x="8154" y="2614"/>
                </a:lnTo>
                <a:lnTo>
                  <a:pt x="8160" y="2612"/>
                </a:lnTo>
                <a:lnTo>
                  <a:pt x="8168" y="2610"/>
                </a:lnTo>
                <a:lnTo>
                  <a:pt x="8176" y="2610"/>
                </a:lnTo>
                <a:lnTo>
                  <a:pt x="8182" y="2612"/>
                </a:lnTo>
                <a:lnTo>
                  <a:pt x="8190" y="2616"/>
                </a:lnTo>
                <a:lnTo>
                  <a:pt x="8208" y="2626"/>
                </a:lnTo>
                <a:lnTo>
                  <a:pt x="8212" y="2626"/>
                </a:lnTo>
                <a:lnTo>
                  <a:pt x="8218" y="2620"/>
                </a:lnTo>
                <a:lnTo>
                  <a:pt x="8220" y="2616"/>
                </a:lnTo>
                <a:lnTo>
                  <a:pt x="8224" y="2616"/>
                </a:lnTo>
                <a:lnTo>
                  <a:pt x="8234" y="2616"/>
                </a:lnTo>
                <a:lnTo>
                  <a:pt x="8242" y="2620"/>
                </a:lnTo>
                <a:lnTo>
                  <a:pt x="8246" y="2628"/>
                </a:lnTo>
                <a:lnTo>
                  <a:pt x="8248" y="2634"/>
                </a:lnTo>
                <a:lnTo>
                  <a:pt x="8246" y="2638"/>
                </a:lnTo>
                <a:lnTo>
                  <a:pt x="8244" y="2644"/>
                </a:lnTo>
                <a:lnTo>
                  <a:pt x="8248" y="2652"/>
                </a:lnTo>
                <a:lnTo>
                  <a:pt x="8250" y="2656"/>
                </a:lnTo>
                <a:lnTo>
                  <a:pt x="8248" y="2662"/>
                </a:lnTo>
                <a:lnTo>
                  <a:pt x="8242" y="2676"/>
                </a:lnTo>
                <a:lnTo>
                  <a:pt x="8238" y="2684"/>
                </a:lnTo>
                <a:lnTo>
                  <a:pt x="8236" y="2690"/>
                </a:lnTo>
                <a:lnTo>
                  <a:pt x="8236" y="2696"/>
                </a:lnTo>
                <a:lnTo>
                  <a:pt x="8242" y="2702"/>
                </a:lnTo>
                <a:lnTo>
                  <a:pt x="8248" y="2708"/>
                </a:lnTo>
                <a:lnTo>
                  <a:pt x="8250" y="2710"/>
                </a:lnTo>
                <a:lnTo>
                  <a:pt x="8248" y="2712"/>
                </a:lnTo>
                <a:lnTo>
                  <a:pt x="8242" y="2712"/>
                </a:lnTo>
                <a:lnTo>
                  <a:pt x="8226" y="2708"/>
                </a:lnTo>
                <a:lnTo>
                  <a:pt x="8216" y="2708"/>
                </a:lnTo>
                <a:lnTo>
                  <a:pt x="8208" y="2708"/>
                </a:lnTo>
                <a:lnTo>
                  <a:pt x="8202" y="2710"/>
                </a:lnTo>
                <a:lnTo>
                  <a:pt x="8198" y="2710"/>
                </a:lnTo>
                <a:lnTo>
                  <a:pt x="8192" y="2706"/>
                </a:lnTo>
                <a:lnTo>
                  <a:pt x="8188" y="2706"/>
                </a:lnTo>
                <a:lnTo>
                  <a:pt x="8178" y="2710"/>
                </a:lnTo>
                <a:lnTo>
                  <a:pt x="8174" y="2714"/>
                </a:lnTo>
                <a:lnTo>
                  <a:pt x="8172" y="2716"/>
                </a:lnTo>
                <a:lnTo>
                  <a:pt x="8172" y="2718"/>
                </a:lnTo>
                <a:lnTo>
                  <a:pt x="8174" y="2720"/>
                </a:lnTo>
                <a:lnTo>
                  <a:pt x="8174" y="2722"/>
                </a:lnTo>
                <a:lnTo>
                  <a:pt x="8174" y="2724"/>
                </a:lnTo>
                <a:lnTo>
                  <a:pt x="8172" y="2726"/>
                </a:lnTo>
                <a:lnTo>
                  <a:pt x="8166" y="2728"/>
                </a:lnTo>
                <a:lnTo>
                  <a:pt x="8162" y="2730"/>
                </a:lnTo>
                <a:lnTo>
                  <a:pt x="8160" y="2732"/>
                </a:lnTo>
                <a:lnTo>
                  <a:pt x="8160" y="2734"/>
                </a:lnTo>
                <a:lnTo>
                  <a:pt x="8162" y="2736"/>
                </a:lnTo>
                <a:lnTo>
                  <a:pt x="8166" y="2742"/>
                </a:lnTo>
                <a:lnTo>
                  <a:pt x="8172" y="2746"/>
                </a:lnTo>
                <a:lnTo>
                  <a:pt x="8184" y="2754"/>
                </a:lnTo>
                <a:lnTo>
                  <a:pt x="8184" y="2756"/>
                </a:lnTo>
                <a:lnTo>
                  <a:pt x="8184" y="2758"/>
                </a:lnTo>
                <a:lnTo>
                  <a:pt x="8178" y="2758"/>
                </a:lnTo>
                <a:lnTo>
                  <a:pt x="8170" y="2758"/>
                </a:lnTo>
                <a:lnTo>
                  <a:pt x="8164" y="2758"/>
                </a:lnTo>
                <a:lnTo>
                  <a:pt x="8162" y="2756"/>
                </a:lnTo>
                <a:lnTo>
                  <a:pt x="8160" y="2754"/>
                </a:lnTo>
                <a:lnTo>
                  <a:pt x="8158" y="2752"/>
                </a:lnTo>
                <a:lnTo>
                  <a:pt x="8156" y="2750"/>
                </a:lnTo>
                <a:lnTo>
                  <a:pt x="8152" y="2750"/>
                </a:lnTo>
                <a:lnTo>
                  <a:pt x="8144" y="2750"/>
                </a:lnTo>
                <a:lnTo>
                  <a:pt x="8136" y="2752"/>
                </a:lnTo>
                <a:lnTo>
                  <a:pt x="8132" y="2754"/>
                </a:lnTo>
                <a:lnTo>
                  <a:pt x="8128" y="2758"/>
                </a:lnTo>
                <a:lnTo>
                  <a:pt x="8128" y="2762"/>
                </a:lnTo>
                <a:lnTo>
                  <a:pt x="8130" y="2764"/>
                </a:lnTo>
                <a:lnTo>
                  <a:pt x="8134" y="2768"/>
                </a:lnTo>
                <a:lnTo>
                  <a:pt x="8140" y="2770"/>
                </a:lnTo>
                <a:lnTo>
                  <a:pt x="8146" y="2772"/>
                </a:lnTo>
                <a:lnTo>
                  <a:pt x="8152" y="2774"/>
                </a:lnTo>
                <a:lnTo>
                  <a:pt x="8158" y="2780"/>
                </a:lnTo>
                <a:lnTo>
                  <a:pt x="8162" y="2790"/>
                </a:lnTo>
                <a:lnTo>
                  <a:pt x="8166" y="2800"/>
                </a:lnTo>
                <a:lnTo>
                  <a:pt x="8172" y="2818"/>
                </a:lnTo>
                <a:lnTo>
                  <a:pt x="8172" y="2828"/>
                </a:lnTo>
                <a:lnTo>
                  <a:pt x="8174" y="2832"/>
                </a:lnTo>
                <a:lnTo>
                  <a:pt x="8174" y="2834"/>
                </a:lnTo>
                <a:lnTo>
                  <a:pt x="8180" y="2834"/>
                </a:lnTo>
                <a:lnTo>
                  <a:pt x="8184" y="2832"/>
                </a:lnTo>
                <a:lnTo>
                  <a:pt x="8188" y="2834"/>
                </a:lnTo>
                <a:lnTo>
                  <a:pt x="8192" y="2836"/>
                </a:lnTo>
                <a:lnTo>
                  <a:pt x="8196" y="2842"/>
                </a:lnTo>
                <a:lnTo>
                  <a:pt x="8198" y="2846"/>
                </a:lnTo>
                <a:lnTo>
                  <a:pt x="8202" y="2850"/>
                </a:lnTo>
                <a:lnTo>
                  <a:pt x="8204" y="2850"/>
                </a:lnTo>
                <a:lnTo>
                  <a:pt x="8208" y="2848"/>
                </a:lnTo>
                <a:lnTo>
                  <a:pt x="8210" y="2848"/>
                </a:lnTo>
                <a:lnTo>
                  <a:pt x="8216" y="2848"/>
                </a:lnTo>
                <a:lnTo>
                  <a:pt x="8220" y="2850"/>
                </a:lnTo>
                <a:lnTo>
                  <a:pt x="8228" y="2854"/>
                </a:lnTo>
                <a:lnTo>
                  <a:pt x="8232" y="2860"/>
                </a:lnTo>
                <a:lnTo>
                  <a:pt x="8234" y="2866"/>
                </a:lnTo>
                <a:lnTo>
                  <a:pt x="8232" y="2872"/>
                </a:lnTo>
                <a:lnTo>
                  <a:pt x="8228" y="2876"/>
                </a:lnTo>
                <a:lnTo>
                  <a:pt x="8224" y="2882"/>
                </a:lnTo>
                <a:lnTo>
                  <a:pt x="8220" y="2890"/>
                </a:lnTo>
                <a:lnTo>
                  <a:pt x="8218" y="2900"/>
                </a:lnTo>
                <a:lnTo>
                  <a:pt x="8220" y="2912"/>
                </a:lnTo>
                <a:lnTo>
                  <a:pt x="8238" y="2894"/>
                </a:lnTo>
                <a:lnTo>
                  <a:pt x="8220" y="2912"/>
                </a:lnTo>
                <a:lnTo>
                  <a:pt x="8226" y="2918"/>
                </a:lnTo>
                <a:lnTo>
                  <a:pt x="8228" y="2922"/>
                </a:lnTo>
                <a:lnTo>
                  <a:pt x="8226" y="2924"/>
                </a:lnTo>
                <a:lnTo>
                  <a:pt x="8228" y="2930"/>
                </a:lnTo>
                <a:lnTo>
                  <a:pt x="8234" y="2940"/>
                </a:lnTo>
                <a:lnTo>
                  <a:pt x="8236" y="2942"/>
                </a:lnTo>
                <a:lnTo>
                  <a:pt x="8236" y="2938"/>
                </a:lnTo>
                <a:lnTo>
                  <a:pt x="8238" y="2932"/>
                </a:lnTo>
                <a:lnTo>
                  <a:pt x="8240" y="2924"/>
                </a:lnTo>
                <a:lnTo>
                  <a:pt x="8240" y="2920"/>
                </a:lnTo>
                <a:lnTo>
                  <a:pt x="8238" y="2918"/>
                </a:lnTo>
                <a:lnTo>
                  <a:pt x="8236" y="2914"/>
                </a:lnTo>
                <a:lnTo>
                  <a:pt x="8236" y="2908"/>
                </a:lnTo>
                <a:lnTo>
                  <a:pt x="8238" y="2904"/>
                </a:lnTo>
                <a:lnTo>
                  <a:pt x="8242" y="2900"/>
                </a:lnTo>
                <a:lnTo>
                  <a:pt x="8246" y="2896"/>
                </a:lnTo>
                <a:lnTo>
                  <a:pt x="8254" y="2894"/>
                </a:lnTo>
                <a:lnTo>
                  <a:pt x="8266" y="2892"/>
                </a:lnTo>
                <a:lnTo>
                  <a:pt x="8274" y="2890"/>
                </a:lnTo>
                <a:lnTo>
                  <a:pt x="8276" y="2892"/>
                </a:lnTo>
                <a:lnTo>
                  <a:pt x="8278" y="2892"/>
                </a:lnTo>
                <a:lnTo>
                  <a:pt x="8280" y="2900"/>
                </a:lnTo>
                <a:lnTo>
                  <a:pt x="8282" y="2912"/>
                </a:lnTo>
                <a:lnTo>
                  <a:pt x="8284" y="2922"/>
                </a:lnTo>
                <a:lnTo>
                  <a:pt x="8286" y="2928"/>
                </a:lnTo>
                <a:lnTo>
                  <a:pt x="8290" y="2932"/>
                </a:lnTo>
                <a:lnTo>
                  <a:pt x="8296" y="2936"/>
                </a:lnTo>
                <a:lnTo>
                  <a:pt x="8304" y="2942"/>
                </a:lnTo>
                <a:lnTo>
                  <a:pt x="8310" y="2946"/>
                </a:lnTo>
                <a:lnTo>
                  <a:pt x="8312" y="2950"/>
                </a:lnTo>
                <a:lnTo>
                  <a:pt x="8314" y="2956"/>
                </a:lnTo>
                <a:lnTo>
                  <a:pt x="8312" y="2960"/>
                </a:lnTo>
                <a:lnTo>
                  <a:pt x="8310" y="2962"/>
                </a:lnTo>
                <a:lnTo>
                  <a:pt x="8308" y="2964"/>
                </a:lnTo>
                <a:lnTo>
                  <a:pt x="8304" y="2964"/>
                </a:lnTo>
                <a:lnTo>
                  <a:pt x="8302" y="2962"/>
                </a:lnTo>
                <a:close/>
                <a:moveTo>
                  <a:pt x="8570" y="2768"/>
                </a:moveTo>
                <a:lnTo>
                  <a:pt x="8570" y="2768"/>
                </a:lnTo>
                <a:lnTo>
                  <a:pt x="8558" y="2782"/>
                </a:lnTo>
                <a:lnTo>
                  <a:pt x="8556" y="2788"/>
                </a:lnTo>
                <a:lnTo>
                  <a:pt x="8560" y="2790"/>
                </a:lnTo>
                <a:lnTo>
                  <a:pt x="8564" y="2796"/>
                </a:lnTo>
                <a:lnTo>
                  <a:pt x="8566" y="2800"/>
                </a:lnTo>
                <a:lnTo>
                  <a:pt x="8566" y="2802"/>
                </a:lnTo>
                <a:lnTo>
                  <a:pt x="8564" y="2804"/>
                </a:lnTo>
                <a:lnTo>
                  <a:pt x="8560" y="2806"/>
                </a:lnTo>
                <a:lnTo>
                  <a:pt x="8552" y="2808"/>
                </a:lnTo>
                <a:lnTo>
                  <a:pt x="8540" y="2808"/>
                </a:lnTo>
                <a:lnTo>
                  <a:pt x="8534" y="2808"/>
                </a:lnTo>
                <a:lnTo>
                  <a:pt x="8532" y="2810"/>
                </a:lnTo>
                <a:lnTo>
                  <a:pt x="8528" y="2814"/>
                </a:lnTo>
                <a:lnTo>
                  <a:pt x="8526" y="2816"/>
                </a:lnTo>
                <a:lnTo>
                  <a:pt x="8520" y="2818"/>
                </a:lnTo>
                <a:lnTo>
                  <a:pt x="8516" y="2818"/>
                </a:lnTo>
                <a:lnTo>
                  <a:pt x="8514" y="2816"/>
                </a:lnTo>
                <a:lnTo>
                  <a:pt x="8514" y="2810"/>
                </a:lnTo>
                <a:lnTo>
                  <a:pt x="8514" y="2808"/>
                </a:lnTo>
                <a:lnTo>
                  <a:pt x="8512" y="2804"/>
                </a:lnTo>
                <a:lnTo>
                  <a:pt x="8510" y="2802"/>
                </a:lnTo>
                <a:lnTo>
                  <a:pt x="8502" y="2798"/>
                </a:lnTo>
                <a:lnTo>
                  <a:pt x="8492" y="2798"/>
                </a:lnTo>
                <a:lnTo>
                  <a:pt x="8484" y="2798"/>
                </a:lnTo>
                <a:lnTo>
                  <a:pt x="8470" y="2804"/>
                </a:lnTo>
                <a:lnTo>
                  <a:pt x="8464" y="2806"/>
                </a:lnTo>
                <a:lnTo>
                  <a:pt x="8460" y="2808"/>
                </a:lnTo>
                <a:lnTo>
                  <a:pt x="8458" y="2806"/>
                </a:lnTo>
                <a:lnTo>
                  <a:pt x="8458" y="2802"/>
                </a:lnTo>
                <a:lnTo>
                  <a:pt x="8456" y="2788"/>
                </a:lnTo>
                <a:lnTo>
                  <a:pt x="8454" y="2774"/>
                </a:lnTo>
                <a:lnTo>
                  <a:pt x="8454" y="2764"/>
                </a:lnTo>
                <a:lnTo>
                  <a:pt x="8454" y="2758"/>
                </a:lnTo>
                <a:lnTo>
                  <a:pt x="8456" y="2756"/>
                </a:lnTo>
                <a:lnTo>
                  <a:pt x="8456" y="2752"/>
                </a:lnTo>
                <a:lnTo>
                  <a:pt x="8456" y="2750"/>
                </a:lnTo>
                <a:lnTo>
                  <a:pt x="8452" y="2742"/>
                </a:lnTo>
                <a:lnTo>
                  <a:pt x="8452" y="2736"/>
                </a:lnTo>
                <a:lnTo>
                  <a:pt x="8454" y="2726"/>
                </a:lnTo>
                <a:lnTo>
                  <a:pt x="8460" y="2714"/>
                </a:lnTo>
                <a:lnTo>
                  <a:pt x="8468" y="2696"/>
                </a:lnTo>
                <a:lnTo>
                  <a:pt x="8474" y="2686"/>
                </a:lnTo>
                <a:lnTo>
                  <a:pt x="8478" y="2678"/>
                </a:lnTo>
                <a:lnTo>
                  <a:pt x="8482" y="2674"/>
                </a:lnTo>
                <a:lnTo>
                  <a:pt x="8488" y="2672"/>
                </a:lnTo>
                <a:lnTo>
                  <a:pt x="8494" y="2674"/>
                </a:lnTo>
                <a:lnTo>
                  <a:pt x="8498" y="2672"/>
                </a:lnTo>
                <a:lnTo>
                  <a:pt x="8502" y="2670"/>
                </a:lnTo>
                <a:lnTo>
                  <a:pt x="8506" y="2668"/>
                </a:lnTo>
                <a:lnTo>
                  <a:pt x="8506" y="2664"/>
                </a:lnTo>
                <a:lnTo>
                  <a:pt x="8504" y="2660"/>
                </a:lnTo>
                <a:lnTo>
                  <a:pt x="8502" y="2656"/>
                </a:lnTo>
                <a:lnTo>
                  <a:pt x="8506" y="2654"/>
                </a:lnTo>
                <a:lnTo>
                  <a:pt x="8508" y="2652"/>
                </a:lnTo>
                <a:lnTo>
                  <a:pt x="8512" y="2654"/>
                </a:lnTo>
                <a:lnTo>
                  <a:pt x="8518" y="2660"/>
                </a:lnTo>
                <a:lnTo>
                  <a:pt x="8520" y="2664"/>
                </a:lnTo>
                <a:lnTo>
                  <a:pt x="8522" y="2664"/>
                </a:lnTo>
                <a:lnTo>
                  <a:pt x="8526" y="2664"/>
                </a:lnTo>
                <a:lnTo>
                  <a:pt x="8528" y="2660"/>
                </a:lnTo>
                <a:lnTo>
                  <a:pt x="8528" y="2654"/>
                </a:lnTo>
                <a:lnTo>
                  <a:pt x="8528" y="2650"/>
                </a:lnTo>
                <a:lnTo>
                  <a:pt x="8522" y="2646"/>
                </a:lnTo>
                <a:lnTo>
                  <a:pt x="8518" y="2644"/>
                </a:lnTo>
                <a:lnTo>
                  <a:pt x="8518" y="2642"/>
                </a:lnTo>
                <a:lnTo>
                  <a:pt x="8520" y="2640"/>
                </a:lnTo>
                <a:lnTo>
                  <a:pt x="8526" y="2636"/>
                </a:lnTo>
                <a:lnTo>
                  <a:pt x="8542" y="2628"/>
                </a:lnTo>
                <a:lnTo>
                  <a:pt x="8554" y="2626"/>
                </a:lnTo>
                <a:lnTo>
                  <a:pt x="8558" y="2626"/>
                </a:lnTo>
                <a:lnTo>
                  <a:pt x="8560" y="2628"/>
                </a:lnTo>
                <a:lnTo>
                  <a:pt x="8562" y="2632"/>
                </a:lnTo>
                <a:lnTo>
                  <a:pt x="8560" y="2636"/>
                </a:lnTo>
                <a:lnTo>
                  <a:pt x="8558" y="2642"/>
                </a:lnTo>
                <a:lnTo>
                  <a:pt x="8558" y="2644"/>
                </a:lnTo>
                <a:lnTo>
                  <a:pt x="8560" y="2646"/>
                </a:lnTo>
                <a:lnTo>
                  <a:pt x="8562" y="2646"/>
                </a:lnTo>
                <a:lnTo>
                  <a:pt x="8568" y="2642"/>
                </a:lnTo>
                <a:lnTo>
                  <a:pt x="8570" y="2640"/>
                </a:lnTo>
                <a:lnTo>
                  <a:pt x="8572" y="2636"/>
                </a:lnTo>
                <a:lnTo>
                  <a:pt x="8576" y="2628"/>
                </a:lnTo>
                <a:lnTo>
                  <a:pt x="8582" y="2622"/>
                </a:lnTo>
                <a:lnTo>
                  <a:pt x="8584" y="2622"/>
                </a:lnTo>
                <a:lnTo>
                  <a:pt x="8588" y="2622"/>
                </a:lnTo>
                <a:lnTo>
                  <a:pt x="8590" y="2624"/>
                </a:lnTo>
                <a:lnTo>
                  <a:pt x="8590" y="2628"/>
                </a:lnTo>
                <a:lnTo>
                  <a:pt x="8590" y="2636"/>
                </a:lnTo>
                <a:lnTo>
                  <a:pt x="8590" y="2642"/>
                </a:lnTo>
                <a:lnTo>
                  <a:pt x="8588" y="2644"/>
                </a:lnTo>
                <a:lnTo>
                  <a:pt x="8586" y="2646"/>
                </a:lnTo>
                <a:lnTo>
                  <a:pt x="8580" y="2650"/>
                </a:lnTo>
                <a:lnTo>
                  <a:pt x="8580" y="2652"/>
                </a:lnTo>
                <a:lnTo>
                  <a:pt x="8578" y="2658"/>
                </a:lnTo>
                <a:lnTo>
                  <a:pt x="8578" y="2662"/>
                </a:lnTo>
                <a:lnTo>
                  <a:pt x="8576" y="2664"/>
                </a:lnTo>
                <a:lnTo>
                  <a:pt x="8570" y="2664"/>
                </a:lnTo>
                <a:lnTo>
                  <a:pt x="8566" y="2662"/>
                </a:lnTo>
                <a:lnTo>
                  <a:pt x="8566" y="2664"/>
                </a:lnTo>
                <a:lnTo>
                  <a:pt x="8564" y="2666"/>
                </a:lnTo>
                <a:lnTo>
                  <a:pt x="8566" y="2674"/>
                </a:lnTo>
                <a:lnTo>
                  <a:pt x="8572" y="2686"/>
                </a:lnTo>
                <a:lnTo>
                  <a:pt x="8576" y="2692"/>
                </a:lnTo>
                <a:lnTo>
                  <a:pt x="8580" y="2698"/>
                </a:lnTo>
                <a:lnTo>
                  <a:pt x="8584" y="2710"/>
                </a:lnTo>
                <a:lnTo>
                  <a:pt x="8584" y="2716"/>
                </a:lnTo>
                <a:lnTo>
                  <a:pt x="8586" y="2718"/>
                </a:lnTo>
                <a:lnTo>
                  <a:pt x="8590" y="2718"/>
                </a:lnTo>
                <a:lnTo>
                  <a:pt x="8594" y="2718"/>
                </a:lnTo>
                <a:lnTo>
                  <a:pt x="8596" y="2718"/>
                </a:lnTo>
                <a:lnTo>
                  <a:pt x="8600" y="2720"/>
                </a:lnTo>
                <a:lnTo>
                  <a:pt x="8602" y="2722"/>
                </a:lnTo>
                <a:lnTo>
                  <a:pt x="8604" y="2730"/>
                </a:lnTo>
                <a:lnTo>
                  <a:pt x="8594" y="2740"/>
                </a:lnTo>
                <a:lnTo>
                  <a:pt x="8586" y="2744"/>
                </a:lnTo>
                <a:lnTo>
                  <a:pt x="8576" y="2750"/>
                </a:lnTo>
                <a:lnTo>
                  <a:pt x="8572" y="2752"/>
                </a:lnTo>
                <a:lnTo>
                  <a:pt x="8570" y="2754"/>
                </a:lnTo>
                <a:lnTo>
                  <a:pt x="8570" y="2758"/>
                </a:lnTo>
                <a:lnTo>
                  <a:pt x="8570" y="2768"/>
                </a:lnTo>
                <a:close/>
                <a:moveTo>
                  <a:pt x="11370" y="2874"/>
                </a:moveTo>
                <a:lnTo>
                  <a:pt x="11370" y="2874"/>
                </a:lnTo>
                <a:lnTo>
                  <a:pt x="11370" y="2870"/>
                </a:lnTo>
                <a:lnTo>
                  <a:pt x="11376" y="2882"/>
                </a:lnTo>
                <a:lnTo>
                  <a:pt x="11370" y="2874"/>
                </a:lnTo>
                <a:close/>
                <a:moveTo>
                  <a:pt x="8546" y="1146"/>
                </a:moveTo>
                <a:lnTo>
                  <a:pt x="8546" y="1146"/>
                </a:lnTo>
                <a:lnTo>
                  <a:pt x="8546" y="1144"/>
                </a:lnTo>
                <a:lnTo>
                  <a:pt x="8544" y="1140"/>
                </a:lnTo>
                <a:lnTo>
                  <a:pt x="8532" y="1134"/>
                </a:lnTo>
                <a:lnTo>
                  <a:pt x="8518" y="1126"/>
                </a:lnTo>
                <a:lnTo>
                  <a:pt x="8508" y="1120"/>
                </a:lnTo>
                <a:lnTo>
                  <a:pt x="8500" y="1112"/>
                </a:lnTo>
                <a:lnTo>
                  <a:pt x="8490" y="1104"/>
                </a:lnTo>
                <a:lnTo>
                  <a:pt x="8482" y="1102"/>
                </a:lnTo>
                <a:lnTo>
                  <a:pt x="8478" y="1104"/>
                </a:lnTo>
                <a:lnTo>
                  <a:pt x="8470" y="1108"/>
                </a:lnTo>
                <a:lnTo>
                  <a:pt x="8468" y="1108"/>
                </a:lnTo>
                <a:lnTo>
                  <a:pt x="8468" y="1110"/>
                </a:lnTo>
                <a:lnTo>
                  <a:pt x="8470" y="1116"/>
                </a:lnTo>
                <a:lnTo>
                  <a:pt x="8472" y="1120"/>
                </a:lnTo>
                <a:lnTo>
                  <a:pt x="8470" y="1118"/>
                </a:lnTo>
                <a:lnTo>
                  <a:pt x="8466" y="1118"/>
                </a:lnTo>
                <a:lnTo>
                  <a:pt x="8464" y="1118"/>
                </a:lnTo>
                <a:lnTo>
                  <a:pt x="8464" y="1120"/>
                </a:lnTo>
                <a:lnTo>
                  <a:pt x="8464" y="1122"/>
                </a:lnTo>
                <a:lnTo>
                  <a:pt x="8468" y="1130"/>
                </a:lnTo>
                <a:lnTo>
                  <a:pt x="8476" y="1140"/>
                </a:lnTo>
                <a:lnTo>
                  <a:pt x="8482" y="1144"/>
                </a:lnTo>
                <a:lnTo>
                  <a:pt x="8486" y="1144"/>
                </a:lnTo>
                <a:lnTo>
                  <a:pt x="8488" y="1144"/>
                </a:lnTo>
                <a:lnTo>
                  <a:pt x="8488" y="1142"/>
                </a:lnTo>
                <a:lnTo>
                  <a:pt x="8492" y="1140"/>
                </a:lnTo>
                <a:lnTo>
                  <a:pt x="8500" y="1142"/>
                </a:lnTo>
                <a:lnTo>
                  <a:pt x="8506" y="1146"/>
                </a:lnTo>
                <a:lnTo>
                  <a:pt x="8508" y="1148"/>
                </a:lnTo>
                <a:lnTo>
                  <a:pt x="8508" y="1152"/>
                </a:lnTo>
                <a:lnTo>
                  <a:pt x="8510" y="1154"/>
                </a:lnTo>
                <a:lnTo>
                  <a:pt x="8514" y="1156"/>
                </a:lnTo>
                <a:lnTo>
                  <a:pt x="8526" y="1156"/>
                </a:lnTo>
                <a:lnTo>
                  <a:pt x="8540" y="1152"/>
                </a:lnTo>
                <a:lnTo>
                  <a:pt x="8544" y="1150"/>
                </a:lnTo>
                <a:lnTo>
                  <a:pt x="8546" y="1146"/>
                </a:lnTo>
                <a:close/>
                <a:moveTo>
                  <a:pt x="8966" y="906"/>
                </a:moveTo>
                <a:lnTo>
                  <a:pt x="8966" y="906"/>
                </a:lnTo>
                <a:lnTo>
                  <a:pt x="8984" y="902"/>
                </a:lnTo>
                <a:lnTo>
                  <a:pt x="8988" y="900"/>
                </a:lnTo>
                <a:lnTo>
                  <a:pt x="8992" y="896"/>
                </a:lnTo>
                <a:lnTo>
                  <a:pt x="8994" y="894"/>
                </a:lnTo>
                <a:lnTo>
                  <a:pt x="8994" y="890"/>
                </a:lnTo>
                <a:lnTo>
                  <a:pt x="8990" y="884"/>
                </a:lnTo>
                <a:lnTo>
                  <a:pt x="8982" y="878"/>
                </a:lnTo>
                <a:lnTo>
                  <a:pt x="8972" y="874"/>
                </a:lnTo>
                <a:lnTo>
                  <a:pt x="8960" y="874"/>
                </a:lnTo>
                <a:lnTo>
                  <a:pt x="8948" y="876"/>
                </a:lnTo>
                <a:lnTo>
                  <a:pt x="8936" y="880"/>
                </a:lnTo>
                <a:lnTo>
                  <a:pt x="8928" y="886"/>
                </a:lnTo>
                <a:lnTo>
                  <a:pt x="8924" y="892"/>
                </a:lnTo>
                <a:lnTo>
                  <a:pt x="8924" y="898"/>
                </a:lnTo>
                <a:lnTo>
                  <a:pt x="8928" y="904"/>
                </a:lnTo>
                <a:lnTo>
                  <a:pt x="8936" y="906"/>
                </a:lnTo>
                <a:lnTo>
                  <a:pt x="8948" y="908"/>
                </a:lnTo>
                <a:lnTo>
                  <a:pt x="8966" y="906"/>
                </a:lnTo>
                <a:close/>
                <a:moveTo>
                  <a:pt x="8184" y="986"/>
                </a:moveTo>
                <a:lnTo>
                  <a:pt x="8184" y="986"/>
                </a:lnTo>
                <a:lnTo>
                  <a:pt x="8178" y="1004"/>
                </a:lnTo>
                <a:lnTo>
                  <a:pt x="8176" y="1012"/>
                </a:lnTo>
                <a:lnTo>
                  <a:pt x="8178" y="1018"/>
                </a:lnTo>
                <a:lnTo>
                  <a:pt x="8182" y="1022"/>
                </a:lnTo>
                <a:lnTo>
                  <a:pt x="8188" y="1024"/>
                </a:lnTo>
                <a:lnTo>
                  <a:pt x="8198" y="1026"/>
                </a:lnTo>
                <a:lnTo>
                  <a:pt x="8212" y="1028"/>
                </a:lnTo>
                <a:lnTo>
                  <a:pt x="8228" y="1028"/>
                </a:lnTo>
                <a:lnTo>
                  <a:pt x="8228" y="1030"/>
                </a:lnTo>
                <a:lnTo>
                  <a:pt x="8224" y="1032"/>
                </a:lnTo>
                <a:lnTo>
                  <a:pt x="8220" y="1036"/>
                </a:lnTo>
                <a:lnTo>
                  <a:pt x="8218" y="1040"/>
                </a:lnTo>
                <a:lnTo>
                  <a:pt x="8218" y="1044"/>
                </a:lnTo>
                <a:lnTo>
                  <a:pt x="8222" y="1046"/>
                </a:lnTo>
                <a:lnTo>
                  <a:pt x="8232" y="1054"/>
                </a:lnTo>
                <a:lnTo>
                  <a:pt x="8238" y="1058"/>
                </a:lnTo>
                <a:lnTo>
                  <a:pt x="8244" y="1060"/>
                </a:lnTo>
                <a:lnTo>
                  <a:pt x="8248" y="1058"/>
                </a:lnTo>
                <a:lnTo>
                  <a:pt x="8250" y="1058"/>
                </a:lnTo>
                <a:lnTo>
                  <a:pt x="8254" y="1052"/>
                </a:lnTo>
                <a:lnTo>
                  <a:pt x="8254" y="1044"/>
                </a:lnTo>
                <a:lnTo>
                  <a:pt x="8254" y="1038"/>
                </a:lnTo>
                <a:lnTo>
                  <a:pt x="8254" y="1032"/>
                </a:lnTo>
                <a:lnTo>
                  <a:pt x="8256" y="1032"/>
                </a:lnTo>
                <a:lnTo>
                  <a:pt x="8258" y="1034"/>
                </a:lnTo>
                <a:lnTo>
                  <a:pt x="8264" y="1040"/>
                </a:lnTo>
                <a:lnTo>
                  <a:pt x="8268" y="1046"/>
                </a:lnTo>
                <a:lnTo>
                  <a:pt x="8270" y="1052"/>
                </a:lnTo>
                <a:lnTo>
                  <a:pt x="8272" y="1056"/>
                </a:lnTo>
                <a:lnTo>
                  <a:pt x="8270" y="1060"/>
                </a:lnTo>
                <a:lnTo>
                  <a:pt x="8266" y="1066"/>
                </a:lnTo>
                <a:lnTo>
                  <a:pt x="8262" y="1070"/>
                </a:lnTo>
                <a:lnTo>
                  <a:pt x="8258" y="1072"/>
                </a:lnTo>
                <a:lnTo>
                  <a:pt x="8256" y="1074"/>
                </a:lnTo>
                <a:lnTo>
                  <a:pt x="8258" y="1076"/>
                </a:lnTo>
                <a:lnTo>
                  <a:pt x="8262" y="1076"/>
                </a:lnTo>
                <a:lnTo>
                  <a:pt x="8276" y="1078"/>
                </a:lnTo>
                <a:lnTo>
                  <a:pt x="8292" y="1080"/>
                </a:lnTo>
                <a:lnTo>
                  <a:pt x="8302" y="1082"/>
                </a:lnTo>
                <a:lnTo>
                  <a:pt x="8308" y="1084"/>
                </a:lnTo>
                <a:lnTo>
                  <a:pt x="8312" y="1086"/>
                </a:lnTo>
                <a:lnTo>
                  <a:pt x="8314" y="1088"/>
                </a:lnTo>
                <a:lnTo>
                  <a:pt x="8320" y="1090"/>
                </a:lnTo>
                <a:lnTo>
                  <a:pt x="8338" y="1092"/>
                </a:lnTo>
                <a:lnTo>
                  <a:pt x="8352" y="1092"/>
                </a:lnTo>
                <a:lnTo>
                  <a:pt x="8364" y="1094"/>
                </a:lnTo>
                <a:lnTo>
                  <a:pt x="8384" y="1098"/>
                </a:lnTo>
                <a:lnTo>
                  <a:pt x="8392" y="1098"/>
                </a:lnTo>
                <a:lnTo>
                  <a:pt x="8402" y="1096"/>
                </a:lnTo>
                <a:lnTo>
                  <a:pt x="8412" y="1094"/>
                </a:lnTo>
                <a:lnTo>
                  <a:pt x="8426" y="1086"/>
                </a:lnTo>
                <a:lnTo>
                  <a:pt x="8428" y="1084"/>
                </a:lnTo>
                <a:lnTo>
                  <a:pt x="8430" y="1082"/>
                </a:lnTo>
                <a:lnTo>
                  <a:pt x="8428" y="1080"/>
                </a:lnTo>
                <a:lnTo>
                  <a:pt x="8426" y="1078"/>
                </a:lnTo>
                <a:lnTo>
                  <a:pt x="8418" y="1074"/>
                </a:lnTo>
                <a:lnTo>
                  <a:pt x="8408" y="1068"/>
                </a:lnTo>
                <a:lnTo>
                  <a:pt x="8394" y="1062"/>
                </a:lnTo>
                <a:lnTo>
                  <a:pt x="8382" y="1054"/>
                </a:lnTo>
                <a:lnTo>
                  <a:pt x="8372" y="1046"/>
                </a:lnTo>
                <a:lnTo>
                  <a:pt x="8364" y="1036"/>
                </a:lnTo>
                <a:lnTo>
                  <a:pt x="8360" y="1026"/>
                </a:lnTo>
                <a:lnTo>
                  <a:pt x="8354" y="1018"/>
                </a:lnTo>
                <a:lnTo>
                  <a:pt x="8344" y="1006"/>
                </a:lnTo>
                <a:lnTo>
                  <a:pt x="8340" y="1000"/>
                </a:lnTo>
                <a:lnTo>
                  <a:pt x="8338" y="992"/>
                </a:lnTo>
                <a:lnTo>
                  <a:pt x="8336" y="980"/>
                </a:lnTo>
                <a:lnTo>
                  <a:pt x="8338" y="964"/>
                </a:lnTo>
                <a:lnTo>
                  <a:pt x="8340" y="956"/>
                </a:lnTo>
                <a:lnTo>
                  <a:pt x="8344" y="948"/>
                </a:lnTo>
                <a:lnTo>
                  <a:pt x="8352" y="936"/>
                </a:lnTo>
                <a:lnTo>
                  <a:pt x="8362" y="926"/>
                </a:lnTo>
                <a:lnTo>
                  <a:pt x="8372" y="918"/>
                </a:lnTo>
                <a:lnTo>
                  <a:pt x="8378" y="912"/>
                </a:lnTo>
                <a:lnTo>
                  <a:pt x="8380" y="906"/>
                </a:lnTo>
                <a:lnTo>
                  <a:pt x="8380" y="904"/>
                </a:lnTo>
                <a:lnTo>
                  <a:pt x="8376" y="900"/>
                </a:lnTo>
                <a:lnTo>
                  <a:pt x="8366" y="894"/>
                </a:lnTo>
                <a:lnTo>
                  <a:pt x="8346" y="886"/>
                </a:lnTo>
                <a:lnTo>
                  <a:pt x="8342" y="886"/>
                </a:lnTo>
                <a:lnTo>
                  <a:pt x="8338" y="886"/>
                </a:lnTo>
                <a:lnTo>
                  <a:pt x="8324" y="888"/>
                </a:lnTo>
                <a:lnTo>
                  <a:pt x="8288" y="894"/>
                </a:lnTo>
                <a:lnTo>
                  <a:pt x="8266" y="896"/>
                </a:lnTo>
                <a:lnTo>
                  <a:pt x="8256" y="900"/>
                </a:lnTo>
                <a:lnTo>
                  <a:pt x="8250" y="902"/>
                </a:lnTo>
                <a:lnTo>
                  <a:pt x="8250" y="904"/>
                </a:lnTo>
                <a:lnTo>
                  <a:pt x="8250" y="908"/>
                </a:lnTo>
                <a:lnTo>
                  <a:pt x="8250" y="910"/>
                </a:lnTo>
                <a:lnTo>
                  <a:pt x="8246" y="916"/>
                </a:lnTo>
                <a:lnTo>
                  <a:pt x="8236" y="920"/>
                </a:lnTo>
                <a:lnTo>
                  <a:pt x="8226" y="926"/>
                </a:lnTo>
                <a:lnTo>
                  <a:pt x="8222" y="930"/>
                </a:lnTo>
                <a:lnTo>
                  <a:pt x="8220" y="932"/>
                </a:lnTo>
                <a:lnTo>
                  <a:pt x="8222" y="936"/>
                </a:lnTo>
                <a:lnTo>
                  <a:pt x="8226" y="940"/>
                </a:lnTo>
                <a:lnTo>
                  <a:pt x="8228" y="946"/>
                </a:lnTo>
                <a:lnTo>
                  <a:pt x="8228" y="954"/>
                </a:lnTo>
                <a:lnTo>
                  <a:pt x="8224" y="964"/>
                </a:lnTo>
                <a:lnTo>
                  <a:pt x="8218" y="974"/>
                </a:lnTo>
                <a:lnTo>
                  <a:pt x="8212" y="976"/>
                </a:lnTo>
                <a:lnTo>
                  <a:pt x="8208" y="976"/>
                </a:lnTo>
                <a:lnTo>
                  <a:pt x="8204" y="976"/>
                </a:lnTo>
                <a:lnTo>
                  <a:pt x="8198" y="974"/>
                </a:lnTo>
                <a:lnTo>
                  <a:pt x="8194" y="974"/>
                </a:lnTo>
                <a:lnTo>
                  <a:pt x="8190" y="978"/>
                </a:lnTo>
                <a:lnTo>
                  <a:pt x="8184" y="986"/>
                </a:lnTo>
                <a:close/>
                <a:moveTo>
                  <a:pt x="8658" y="660"/>
                </a:moveTo>
                <a:lnTo>
                  <a:pt x="8658" y="660"/>
                </a:lnTo>
                <a:lnTo>
                  <a:pt x="8640" y="666"/>
                </a:lnTo>
                <a:lnTo>
                  <a:pt x="8630" y="668"/>
                </a:lnTo>
                <a:lnTo>
                  <a:pt x="8624" y="668"/>
                </a:lnTo>
                <a:lnTo>
                  <a:pt x="8620" y="664"/>
                </a:lnTo>
                <a:lnTo>
                  <a:pt x="8616" y="662"/>
                </a:lnTo>
                <a:lnTo>
                  <a:pt x="8610" y="660"/>
                </a:lnTo>
                <a:lnTo>
                  <a:pt x="8602" y="658"/>
                </a:lnTo>
                <a:lnTo>
                  <a:pt x="8586" y="658"/>
                </a:lnTo>
                <a:lnTo>
                  <a:pt x="8570" y="660"/>
                </a:lnTo>
                <a:lnTo>
                  <a:pt x="8564" y="664"/>
                </a:lnTo>
                <a:lnTo>
                  <a:pt x="8560" y="666"/>
                </a:lnTo>
                <a:lnTo>
                  <a:pt x="8560" y="670"/>
                </a:lnTo>
                <a:lnTo>
                  <a:pt x="8562" y="674"/>
                </a:lnTo>
                <a:lnTo>
                  <a:pt x="8562" y="676"/>
                </a:lnTo>
                <a:lnTo>
                  <a:pt x="8560" y="676"/>
                </a:lnTo>
                <a:lnTo>
                  <a:pt x="8552" y="676"/>
                </a:lnTo>
                <a:lnTo>
                  <a:pt x="8540" y="676"/>
                </a:lnTo>
                <a:lnTo>
                  <a:pt x="8524" y="680"/>
                </a:lnTo>
                <a:lnTo>
                  <a:pt x="8508" y="684"/>
                </a:lnTo>
                <a:lnTo>
                  <a:pt x="8490" y="690"/>
                </a:lnTo>
                <a:lnTo>
                  <a:pt x="8472" y="698"/>
                </a:lnTo>
                <a:lnTo>
                  <a:pt x="8456" y="708"/>
                </a:lnTo>
                <a:lnTo>
                  <a:pt x="8442" y="718"/>
                </a:lnTo>
                <a:lnTo>
                  <a:pt x="8432" y="728"/>
                </a:lnTo>
                <a:lnTo>
                  <a:pt x="8426" y="734"/>
                </a:lnTo>
                <a:lnTo>
                  <a:pt x="8420" y="738"/>
                </a:lnTo>
                <a:lnTo>
                  <a:pt x="8418" y="738"/>
                </a:lnTo>
                <a:lnTo>
                  <a:pt x="8414" y="736"/>
                </a:lnTo>
                <a:lnTo>
                  <a:pt x="8412" y="734"/>
                </a:lnTo>
                <a:lnTo>
                  <a:pt x="8408" y="734"/>
                </a:lnTo>
                <a:lnTo>
                  <a:pt x="8402" y="736"/>
                </a:lnTo>
                <a:lnTo>
                  <a:pt x="8394" y="740"/>
                </a:lnTo>
                <a:lnTo>
                  <a:pt x="8388" y="746"/>
                </a:lnTo>
                <a:lnTo>
                  <a:pt x="8382" y="748"/>
                </a:lnTo>
                <a:lnTo>
                  <a:pt x="8380" y="748"/>
                </a:lnTo>
                <a:lnTo>
                  <a:pt x="8378" y="746"/>
                </a:lnTo>
                <a:lnTo>
                  <a:pt x="8376" y="744"/>
                </a:lnTo>
                <a:lnTo>
                  <a:pt x="8374" y="742"/>
                </a:lnTo>
                <a:lnTo>
                  <a:pt x="8370" y="742"/>
                </a:lnTo>
                <a:lnTo>
                  <a:pt x="8362" y="744"/>
                </a:lnTo>
                <a:lnTo>
                  <a:pt x="8358" y="750"/>
                </a:lnTo>
                <a:lnTo>
                  <a:pt x="8356" y="754"/>
                </a:lnTo>
                <a:lnTo>
                  <a:pt x="8360" y="756"/>
                </a:lnTo>
                <a:lnTo>
                  <a:pt x="8362" y="760"/>
                </a:lnTo>
                <a:lnTo>
                  <a:pt x="8370" y="764"/>
                </a:lnTo>
                <a:lnTo>
                  <a:pt x="8368" y="766"/>
                </a:lnTo>
                <a:lnTo>
                  <a:pt x="8364" y="770"/>
                </a:lnTo>
                <a:lnTo>
                  <a:pt x="8360" y="772"/>
                </a:lnTo>
                <a:lnTo>
                  <a:pt x="8358" y="774"/>
                </a:lnTo>
                <a:lnTo>
                  <a:pt x="8360" y="778"/>
                </a:lnTo>
                <a:lnTo>
                  <a:pt x="8364" y="780"/>
                </a:lnTo>
                <a:lnTo>
                  <a:pt x="8366" y="782"/>
                </a:lnTo>
                <a:lnTo>
                  <a:pt x="8368" y="784"/>
                </a:lnTo>
                <a:lnTo>
                  <a:pt x="8364" y="786"/>
                </a:lnTo>
                <a:lnTo>
                  <a:pt x="8356" y="786"/>
                </a:lnTo>
                <a:lnTo>
                  <a:pt x="8348" y="788"/>
                </a:lnTo>
                <a:lnTo>
                  <a:pt x="8342" y="792"/>
                </a:lnTo>
                <a:lnTo>
                  <a:pt x="8338" y="798"/>
                </a:lnTo>
                <a:lnTo>
                  <a:pt x="8334" y="806"/>
                </a:lnTo>
                <a:lnTo>
                  <a:pt x="8330" y="814"/>
                </a:lnTo>
                <a:lnTo>
                  <a:pt x="8324" y="822"/>
                </a:lnTo>
                <a:lnTo>
                  <a:pt x="8316" y="830"/>
                </a:lnTo>
                <a:lnTo>
                  <a:pt x="8302" y="836"/>
                </a:lnTo>
                <a:lnTo>
                  <a:pt x="8280" y="848"/>
                </a:lnTo>
                <a:lnTo>
                  <a:pt x="8272" y="854"/>
                </a:lnTo>
                <a:lnTo>
                  <a:pt x="8268" y="858"/>
                </a:lnTo>
                <a:lnTo>
                  <a:pt x="8268" y="862"/>
                </a:lnTo>
                <a:lnTo>
                  <a:pt x="8270" y="864"/>
                </a:lnTo>
                <a:lnTo>
                  <a:pt x="8278" y="866"/>
                </a:lnTo>
                <a:lnTo>
                  <a:pt x="8288" y="866"/>
                </a:lnTo>
                <a:lnTo>
                  <a:pt x="8296" y="866"/>
                </a:lnTo>
                <a:lnTo>
                  <a:pt x="8298" y="870"/>
                </a:lnTo>
                <a:lnTo>
                  <a:pt x="8296" y="872"/>
                </a:lnTo>
                <a:lnTo>
                  <a:pt x="8294" y="876"/>
                </a:lnTo>
                <a:lnTo>
                  <a:pt x="8290" y="880"/>
                </a:lnTo>
                <a:lnTo>
                  <a:pt x="8290" y="882"/>
                </a:lnTo>
                <a:lnTo>
                  <a:pt x="8294" y="882"/>
                </a:lnTo>
                <a:lnTo>
                  <a:pt x="8304" y="882"/>
                </a:lnTo>
                <a:lnTo>
                  <a:pt x="8326" y="876"/>
                </a:lnTo>
                <a:lnTo>
                  <a:pt x="8334" y="876"/>
                </a:lnTo>
                <a:lnTo>
                  <a:pt x="8342" y="876"/>
                </a:lnTo>
                <a:lnTo>
                  <a:pt x="8348" y="878"/>
                </a:lnTo>
                <a:lnTo>
                  <a:pt x="8356" y="880"/>
                </a:lnTo>
                <a:lnTo>
                  <a:pt x="8374" y="892"/>
                </a:lnTo>
                <a:lnTo>
                  <a:pt x="8384" y="894"/>
                </a:lnTo>
                <a:lnTo>
                  <a:pt x="8396" y="894"/>
                </a:lnTo>
                <a:lnTo>
                  <a:pt x="8402" y="892"/>
                </a:lnTo>
                <a:lnTo>
                  <a:pt x="8406" y="888"/>
                </a:lnTo>
                <a:lnTo>
                  <a:pt x="8410" y="884"/>
                </a:lnTo>
                <a:lnTo>
                  <a:pt x="8412" y="878"/>
                </a:lnTo>
                <a:lnTo>
                  <a:pt x="8414" y="874"/>
                </a:lnTo>
                <a:lnTo>
                  <a:pt x="8418" y="870"/>
                </a:lnTo>
                <a:lnTo>
                  <a:pt x="8426" y="868"/>
                </a:lnTo>
                <a:lnTo>
                  <a:pt x="8430" y="868"/>
                </a:lnTo>
                <a:lnTo>
                  <a:pt x="8434" y="864"/>
                </a:lnTo>
                <a:lnTo>
                  <a:pt x="8440" y="858"/>
                </a:lnTo>
                <a:lnTo>
                  <a:pt x="8442" y="850"/>
                </a:lnTo>
                <a:lnTo>
                  <a:pt x="8446" y="840"/>
                </a:lnTo>
                <a:lnTo>
                  <a:pt x="8450" y="834"/>
                </a:lnTo>
                <a:lnTo>
                  <a:pt x="8456" y="830"/>
                </a:lnTo>
                <a:lnTo>
                  <a:pt x="8460" y="828"/>
                </a:lnTo>
                <a:lnTo>
                  <a:pt x="8470" y="824"/>
                </a:lnTo>
                <a:lnTo>
                  <a:pt x="8472" y="820"/>
                </a:lnTo>
                <a:lnTo>
                  <a:pt x="8474" y="816"/>
                </a:lnTo>
                <a:lnTo>
                  <a:pt x="8476" y="804"/>
                </a:lnTo>
                <a:lnTo>
                  <a:pt x="8480" y="802"/>
                </a:lnTo>
                <a:lnTo>
                  <a:pt x="8484" y="800"/>
                </a:lnTo>
                <a:lnTo>
                  <a:pt x="8498" y="794"/>
                </a:lnTo>
                <a:lnTo>
                  <a:pt x="8526" y="784"/>
                </a:lnTo>
                <a:lnTo>
                  <a:pt x="8540" y="778"/>
                </a:lnTo>
                <a:lnTo>
                  <a:pt x="8546" y="772"/>
                </a:lnTo>
                <a:lnTo>
                  <a:pt x="8550" y="768"/>
                </a:lnTo>
                <a:lnTo>
                  <a:pt x="8552" y="764"/>
                </a:lnTo>
                <a:lnTo>
                  <a:pt x="8556" y="758"/>
                </a:lnTo>
                <a:lnTo>
                  <a:pt x="8564" y="752"/>
                </a:lnTo>
                <a:lnTo>
                  <a:pt x="8578" y="744"/>
                </a:lnTo>
                <a:lnTo>
                  <a:pt x="8600" y="734"/>
                </a:lnTo>
                <a:lnTo>
                  <a:pt x="8632" y="722"/>
                </a:lnTo>
                <a:lnTo>
                  <a:pt x="8666" y="712"/>
                </a:lnTo>
                <a:lnTo>
                  <a:pt x="8742" y="692"/>
                </a:lnTo>
                <a:lnTo>
                  <a:pt x="8814" y="674"/>
                </a:lnTo>
                <a:lnTo>
                  <a:pt x="8844" y="664"/>
                </a:lnTo>
                <a:lnTo>
                  <a:pt x="8870" y="654"/>
                </a:lnTo>
                <a:lnTo>
                  <a:pt x="8878" y="648"/>
                </a:lnTo>
                <a:lnTo>
                  <a:pt x="8886" y="642"/>
                </a:lnTo>
                <a:lnTo>
                  <a:pt x="8890" y="638"/>
                </a:lnTo>
                <a:lnTo>
                  <a:pt x="8892" y="632"/>
                </a:lnTo>
                <a:lnTo>
                  <a:pt x="8890" y="628"/>
                </a:lnTo>
                <a:lnTo>
                  <a:pt x="8888" y="622"/>
                </a:lnTo>
                <a:lnTo>
                  <a:pt x="8884" y="618"/>
                </a:lnTo>
                <a:lnTo>
                  <a:pt x="8878" y="614"/>
                </a:lnTo>
                <a:lnTo>
                  <a:pt x="8862" y="608"/>
                </a:lnTo>
                <a:lnTo>
                  <a:pt x="8842" y="606"/>
                </a:lnTo>
                <a:lnTo>
                  <a:pt x="8820" y="606"/>
                </a:lnTo>
                <a:lnTo>
                  <a:pt x="8798" y="610"/>
                </a:lnTo>
                <a:lnTo>
                  <a:pt x="8768" y="622"/>
                </a:lnTo>
                <a:lnTo>
                  <a:pt x="8762" y="624"/>
                </a:lnTo>
                <a:lnTo>
                  <a:pt x="8758" y="628"/>
                </a:lnTo>
                <a:lnTo>
                  <a:pt x="8756" y="630"/>
                </a:lnTo>
                <a:lnTo>
                  <a:pt x="8754" y="634"/>
                </a:lnTo>
                <a:lnTo>
                  <a:pt x="8746" y="638"/>
                </a:lnTo>
                <a:lnTo>
                  <a:pt x="8732" y="642"/>
                </a:lnTo>
                <a:lnTo>
                  <a:pt x="8708" y="650"/>
                </a:lnTo>
                <a:lnTo>
                  <a:pt x="8698" y="650"/>
                </a:lnTo>
                <a:lnTo>
                  <a:pt x="8686" y="652"/>
                </a:lnTo>
                <a:lnTo>
                  <a:pt x="8658" y="660"/>
                </a:lnTo>
                <a:close/>
                <a:moveTo>
                  <a:pt x="7934" y="316"/>
                </a:moveTo>
                <a:lnTo>
                  <a:pt x="7934" y="316"/>
                </a:lnTo>
                <a:lnTo>
                  <a:pt x="7942" y="318"/>
                </a:lnTo>
                <a:lnTo>
                  <a:pt x="7950" y="314"/>
                </a:lnTo>
                <a:lnTo>
                  <a:pt x="7954" y="314"/>
                </a:lnTo>
                <a:lnTo>
                  <a:pt x="7958" y="316"/>
                </a:lnTo>
                <a:lnTo>
                  <a:pt x="7964" y="320"/>
                </a:lnTo>
                <a:lnTo>
                  <a:pt x="7968" y="322"/>
                </a:lnTo>
                <a:lnTo>
                  <a:pt x="7974" y="322"/>
                </a:lnTo>
                <a:lnTo>
                  <a:pt x="7980" y="322"/>
                </a:lnTo>
                <a:lnTo>
                  <a:pt x="7990" y="318"/>
                </a:lnTo>
                <a:lnTo>
                  <a:pt x="8006" y="310"/>
                </a:lnTo>
                <a:lnTo>
                  <a:pt x="8018" y="304"/>
                </a:lnTo>
                <a:lnTo>
                  <a:pt x="8022" y="302"/>
                </a:lnTo>
                <a:lnTo>
                  <a:pt x="8028" y="300"/>
                </a:lnTo>
                <a:lnTo>
                  <a:pt x="8036" y="302"/>
                </a:lnTo>
                <a:lnTo>
                  <a:pt x="8046" y="304"/>
                </a:lnTo>
                <a:lnTo>
                  <a:pt x="8056" y="308"/>
                </a:lnTo>
                <a:lnTo>
                  <a:pt x="8064" y="308"/>
                </a:lnTo>
                <a:lnTo>
                  <a:pt x="8070" y="308"/>
                </a:lnTo>
                <a:lnTo>
                  <a:pt x="8072" y="306"/>
                </a:lnTo>
                <a:lnTo>
                  <a:pt x="8070" y="302"/>
                </a:lnTo>
                <a:lnTo>
                  <a:pt x="8064" y="298"/>
                </a:lnTo>
                <a:lnTo>
                  <a:pt x="8054" y="294"/>
                </a:lnTo>
                <a:lnTo>
                  <a:pt x="8038" y="290"/>
                </a:lnTo>
                <a:lnTo>
                  <a:pt x="8014" y="286"/>
                </a:lnTo>
                <a:lnTo>
                  <a:pt x="8010" y="286"/>
                </a:lnTo>
                <a:lnTo>
                  <a:pt x="8008" y="288"/>
                </a:lnTo>
                <a:lnTo>
                  <a:pt x="8006" y="290"/>
                </a:lnTo>
                <a:lnTo>
                  <a:pt x="8002" y="294"/>
                </a:lnTo>
                <a:lnTo>
                  <a:pt x="7996" y="296"/>
                </a:lnTo>
                <a:lnTo>
                  <a:pt x="7984" y="300"/>
                </a:lnTo>
                <a:lnTo>
                  <a:pt x="7954" y="304"/>
                </a:lnTo>
                <a:lnTo>
                  <a:pt x="7930" y="308"/>
                </a:lnTo>
                <a:lnTo>
                  <a:pt x="7924" y="310"/>
                </a:lnTo>
                <a:lnTo>
                  <a:pt x="7920" y="312"/>
                </a:lnTo>
                <a:lnTo>
                  <a:pt x="7924" y="314"/>
                </a:lnTo>
                <a:lnTo>
                  <a:pt x="7934" y="316"/>
                </a:lnTo>
                <a:close/>
                <a:moveTo>
                  <a:pt x="8090" y="300"/>
                </a:moveTo>
                <a:lnTo>
                  <a:pt x="8090" y="300"/>
                </a:lnTo>
                <a:lnTo>
                  <a:pt x="8098" y="306"/>
                </a:lnTo>
                <a:lnTo>
                  <a:pt x="8100" y="308"/>
                </a:lnTo>
                <a:lnTo>
                  <a:pt x="8098" y="310"/>
                </a:lnTo>
                <a:lnTo>
                  <a:pt x="8096" y="312"/>
                </a:lnTo>
                <a:lnTo>
                  <a:pt x="8090" y="314"/>
                </a:lnTo>
                <a:lnTo>
                  <a:pt x="8068" y="316"/>
                </a:lnTo>
                <a:lnTo>
                  <a:pt x="8042" y="316"/>
                </a:lnTo>
                <a:lnTo>
                  <a:pt x="8024" y="318"/>
                </a:lnTo>
                <a:lnTo>
                  <a:pt x="8020" y="318"/>
                </a:lnTo>
                <a:lnTo>
                  <a:pt x="8020" y="320"/>
                </a:lnTo>
                <a:lnTo>
                  <a:pt x="8022" y="322"/>
                </a:lnTo>
                <a:lnTo>
                  <a:pt x="8028" y="326"/>
                </a:lnTo>
                <a:lnTo>
                  <a:pt x="8036" y="332"/>
                </a:lnTo>
                <a:lnTo>
                  <a:pt x="8034" y="332"/>
                </a:lnTo>
                <a:lnTo>
                  <a:pt x="8032" y="334"/>
                </a:lnTo>
                <a:lnTo>
                  <a:pt x="8012" y="332"/>
                </a:lnTo>
                <a:lnTo>
                  <a:pt x="8000" y="330"/>
                </a:lnTo>
                <a:lnTo>
                  <a:pt x="7988" y="332"/>
                </a:lnTo>
                <a:lnTo>
                  <a:pt x="7986" y="332"/>
                </a:lnTo>
                <a:lnTo>
                  <a:pt x="7986" y="334"/>
                </a:lnTo>
                <a:lnTo>
                  <a:pt x="7988" y="338"/>
                </a:lnTo>
                <a:lnTo>
                  <a:pt x="7998" y="344"/>
                </a:lnTo>
                <a:lnTo>
                  <a:pt x="8006" y="346"/>
                </a:lnTo>
                <a:lnTo>
                  <a:pt x="8010" y="346"/>
                </a:lnTo>
                <a:lnTo>
                  <a:pt x="8016" y="344"/>
                </a:lnTo>
                <a:lnTo>
                  <a:pt x="8028" y="340"/>
                </a:lnTo>
                <a:lnTo>
                  <a:pt x="8034" y="338"/>
                </a:lnTo>
                <a:lnTo>
                  <a:pt x="8036" y="340"/>
                </a:lnTo>
                <a:lnTo>
                  <a:pt x="8034" y="346"/>
                </a:lnTo>
                <a:lnTo>
                  <a:pt x="8034" y="350"/>
                </a:lnTo>
                <a:lnTo>
                  <a:pt x="8034" y="352"/>
                </a:lnTo>
                <a:lnTo>
                  <a:pt x="8038" y="352"/>
                </a:lnTo>
                <a:lnTo>
                  <a:pt x="8048" y="350"/>
                </a:lnTo>
                <a:lnTo>
                  <a:pt x="8058" y="346"/>
                </a:lnTo>
                <a:lnTo>
                  <a:pt x="8064" y="346"/>
                </a:lnTo>
                <a:lnTo>
                  <a:pt x="8074" y="348"/>
                </a:lnTo>
                <a:lnTo>
                  <a:pt x="8078" y="350"/>
                </a:lnTo>
                <a:lnTo>
                  <a:pt x="8082" y="348"/>
                </a:lnTo>
                <a:lnTo>
                  <a:pt x="8086" y="346"/>
                </a:lnTo>
                <a:lnTo>
                  <a:pt x="8088" y="344"/>
                </a:lnTo>
                <a:lnTo>
                  <a:pt x="8088" y="342"/>
                </a:lnTo>
                <a:lnTo>
                  <a:pt x="8080" y="340"/>
                </a:lnTo>
                <a:lnTo>
                  <a:pt x="8072" y="336"/>
                </a:lnTo>
                <a:lnTo>
                  <a:pt x="8074" y="332"/>
                </a:lnTo>
                <a:lnTo>
                  <a:pt x="8084" y="330"/>
                </a:lnTo>
                <a:lnTo>
                  <a:pt x="8094" y="328"/>
                </a:lnTo>
                <a:lnTo>
                  <a:pt x="8104" y="328"/>
                </a:lnTo>
                <a:lnTo>
                  <a:pt x="8108" y="326"/>
                </a:lnTo>
                <a:lnTo>
                  <a:pt x="8114" y="322"/>
                </a:lnTo>
                <a:lnTo>
                  <a:pt x="8118" y="320"/>
                </a:lnTo>
                <a:lnTo>
                  <a:pt x="8124" y="318"/>
                </a:lnTo>
                <a:lnTo>
                  <a:pt x="8134" y="318"/>
                </a:lnTo>
                <a:lnTo>
                  <a:pt x="8150" y="316"/>
                </a:lnTo>
                <a:lnTo>
                  <a:pt x="8174" y="314"/>
                </a:lnTo>
                <a:lnTo>
                  <a:pt x="8186" y="310"/>
                </a:lnTo>
                <a:lnTo>
                  <a:pt x="8192" y="308"/>
                </a:lnTo>
                <a:lnTo>
                  <a:pt x="8194" y="304"/>
                </a:lnTo>
                <a:lnTo>
                  <a:pt x="8192" y="300"/>
                </a:lnTo>
                <a:lnTo>
                  <a:pt x="8188" y="298"/>
                </a:lnTo>
                <a:lnTo>
                  <a:pt x="8180" y="296"/>
                </a:lnTo>
                <a:lnTo>
                  <a:pt x="8170" y="296"/>
                </a:lnTo>
                <a:lnTo>
                  <a:pt x="8158" y="296"/>
                </a:lnTo>
                <a:lnTo>
                  <a:pt x="8146" y="298"/>
                </a:lnTo>
                <a:lnTo>
                  <a:pt x="8146" y="296"/>
                </a:lnTo>
                <a:lnTo>
                  <a:pt x="8148" y="294"/>
                </a:lnTo>
                <a:lnTo>
                  <a:pt x="8150" y="292"/>
                </a:lnTo>
                <a:lnTo>
                  <a:pt x="8150" y="290"/>
                </a:lnTo>
                <a:lnTo>
                  <a:pt x="8148" y="288"/>
                </a:lnTo>
                <a:lnTo>
                  <a:pt x="8138" y="288"/>
                </a:lnTo>
                <a:lnTo>
                  <a:pt x="8116" y="286"/>
                </a:lnTo>
                <a:lnTo>
                  <a:pt x="8098" y="290"/>
                </a:lnTo>
                <a:lnTo>
                  <a:pt x="8092" y="292"/>
                </a:lnTo>
                <a:lnTo>
                  <a:pt x="8088" y="294"/>
                </a:lnTo>
                <a:lnTo>
                  <a:pt x="8086" y="298"/>
                </a:lnTo>
                <a:lnTo>
                  <a:pt x="8090" y="300"/>
                </a:lnTo>
                <a:close/>
                <a:moveTo>
                  <a:pt x="8270" y="334"/>
                </a:moveTo>
                <a:lnTo>
                  <a:pt x="8270" y="334"/>
                </a:lnTo>
                <a:lnTo>
                  <a:pt x="8260" y="326"/>
                </a:lnTo>
                <a:lnTo>
                  <a:pt x="8256" y="324"/>
                </a:lnTo>
                <a:lnTo>
                  <a:pt x="8252" y="324"/>
                </a:lnTo>
                <a:lnTo>
                  <a:pt x="8240" y="326"/>
                </a:lnTo>
                <a:lnTo>
                  <a:pt x="8220" y="336"/>
                </a:lnTo>
                <a:lnTo>
                  <a:pt x="8216" y="338"/>
                </a:lnTo>
                <a:lnTo>
                  <a:pt x="8216" y="340"/>
                </a:lnTo>
                <a:lnTo>
                  <a:pt x="8220" y="342"/>
                </a:lnTo>
                <a:lnTo>
                  <a:pt x="8230" y="346"/>
                </a:lnTo>
                <a:lnTo>
                  <a:pt x="8244" y="346"/>
                </a:lnTo>
                <a:lnTo>
                  <a:pt x="8258" y="348"/>
                </a:lnTo>
                <a:lnTo>
                  <a:pt x="8270" y="346"/>
                </a:lnTo>
                <a:lnTo>
                  <a:pt x="8272" y="344"/>
                </a:lnTo>
                <a:lnTo>
                  <a:pt x="8274" y="342"/>
                </a:lnTo>
                <a:lnTo>
                  <a:pt x="8274" y="338"/>
                </a:lnTo>
                <a:lnTo>
                  <a:pt x="8270" y="334"/>
                </a:lnTo>
                <a:close/>
                <a:moveTo>
                  <a:pt x="8160" y="268"/>
                </a:moveTo>
                <a:lnTo>
                  <a:pt x="8160" y="268"/>
                </a:lnTo>
                <a:lnTo>
                  <a:pt x="8164" y="266"/>
                </a:lnTo>
                <a:lnTo>
                  <a:pt x="8166" y="264"/>
                </a:lnTo>
                <a:lnTo>
                  <a:pt x="8164" y="260"/>
                </a:lnTo>
                <a:lnTo>
                  <a:pt x="8162" y="260"/>
                </a:lnTo>
                <a:lnTo>
                  <a:pt x="8156" y="258"/>
                </a:lnTo>
                <a:lnTo>
                  <a:pt x="8152" y="260"/>
                </a:lnTo>
                <a:lnTo>
                  <a:pt x="8146" y="262"/>
                </a:lnTo>
                <a:lnTo>
                  <a:pt x="8140" y="266"/>
                </a:lnTo>
                <a:lnTo>
                  <a:pt x="8134" y="272"/>
                </a:lnTo>
                <a:lnTo>
                  <a:pt x="8132" y="276"/>
                </a:lnTo>
                <a:lnTo>
                  <a:pt x="8136" y="278"/>
                </a:lnTo>
                <a:lnTo>
                  <a:pt x="8146" y="274"/>
                </a:lnTo>
                <a:lnTo>
                  <a:pt x="8160" y="268"/>
                </a:lnTo>
                <a:close/>
                <a:moveTo>
                  <a:pt x="8684" y="298"/>
                </a:moveTo>
                <a:lnTo>
                  <a:pt x="8684" y="298"/>
                </a:lnTo>
                <a:lnTo>
                  <a:pt x="8710" y="294"/>
                </a:lnTo>
                <a:lnTo>
                  <a:pt x="8730" y="292"/>
                </a:lnTo>
                <a:lnTo>
                  <a:pt x="8738" y="290"/>
                </a:lnTo>
                <a:lnTo>
                  <a:pt x="8742" y="288"/>
                </a:lnTo>
                <a:lnTo>
                  <a:pt x="8746" y="282"/>
                </a:lnTo>
                <a:lnTo>
                  <a:pt x="8746" y="276"/>
                </a:lnTo>
                <a:lnTo>
                  <a:pt x="8744" y="270"/>
                </a:lnTo>
                <a:lnTo>
                  <a:pt x="8740" y="264"/>
                </a:lnTo>
                <a:lnTo>
                  <a:pt x="8734" y="262"/>
                </a:lnTo>
                <a:lnTo>
                  <a:pt x="8726" y="258"/>
                </a:lnTo>
                <a:lnTo>
                  <a:pt x="8716" y="258"/>
                </a:lnTo>
                <a:lnTo>
                  <a:pt x="8708" y="260"/>
                </a:lnTo>
                <a:lnTo>
                  <a:pt x="8700" y="262"/>
                </a:lnTo>
                <a:lnTo>
                  <a:pt x="8694" y="266"/>
                </a:lnTo>
                <a:lnTo>
                  <a:pt x="8688" y="270"/>
                </a:lnTo>
                <a:lnTo>
                  <a:pt x="8684" y="272"/>
                </a:lnTo>
                <a:lnTo>
                  <a:pt x="8672" y="272"/>
                </a:lnTo>
                <a:lnTo>
                  <a:pt x="8656" y="276"/>
                </a:lnTo>
                <a:lnTo>
                  <a:pt x="8648" y="278"/>
                </a:lnTo>
                <a:lnTo>
                  <a:pt x="8636" y="286"/>
                </a:lnTo>
                <a:lnTo>
                  <a:pt x="8630" y="290"/>
                </a:lnTo>
                <a:lnTo>
                  <a:pt x="8628" y="294"/>
                </a:lnTo>
                <a:lnTo>
                  <a:pt x="8630" y="298"/>
                </a:lnTo>
                <a:lnTo>
                  <a:pt x="8636" y="300"/>
                </a:lnTo>
                <a:lnTo>
                  <a:pt x="8646" y="302"/>
                </a:lnTo>
                <a:lnTo>
                  <a:pt x="8656" y="302"/>
                </a:lnTo>
                <a:lnTo>
                  <a:pt x="8684" y="298"/>
                </a:lnTo>
                <a:close/>
                <a:moveTo>
                  <a:pt x="8680" y="222"/>
                </a:moveTo>
                <a:lnTo>
                  <a:pt x="8680" y="222"/>
                </a:lnTo>
                <a:lnTo>
                  <a:pt x="8680" y="220"/>
                </a:lnTo>
                <a:lnTo>
                  <a:pt x="8680" y="218"/>
                </a:lnTo>
                <a:lnTo>
                  <a:pt x="8676" y="214"/>
                </a:lnTo>
                <a:lnTo>
                  <a:pt x="8670" y="212"/>
                </a:lnTo>
                <a:lnTo>
                  <a:pt x="8660" y="212"/>
                </a:lnTo>
                <a:lnTo>
                  <a:pt x="8636" y="212"/>
                </a:lnTo>
                <a:lnTo>
                  <a:pt x="8626" y="214"/>
                </a:lnTo>
                <a:lnTo>
                  <a:pt x="8616" y="216"/>
                </a:lnTo>
                <a:lnTo>
                  <a:pt x="8614" y="218"/>
                </a:lnTo>
                <a:lnTo>
                  <a:pt x="8616" y="220"/>
                </a:lnTo>
                <a:lnTo>
                  <a:pt x="8620" y="222"/>
                </a:lnTo>
                <a:lnTo>
                  <a:pt x="8638" y="226"/>
                </a:lnTo>
                <a:lnTo>
                  <a:pt x="8662" y="226"/>
                </a:lnTo>
                <a:lnTo>
                  <a:pt x="8672" y="224"/>
                </a:lnTo>
                <a:lnTo>
                  <a:pt x="8680" y="222"/>
                </a:lnTo>
                <a:close/>
                <a:moveTo>
                  <a:pt x="8502" y="208"/>
                </a:moveTo>
                <a:lnTo>
                  <a:pt x="8502" y="208"/>
                </a:lnTo>
                <a:lnTo>
                  <a:pt x="8502" y="206"/>
                </a:lnTo>
                <a:lnTo>
                  <a:pt x="8500" y="206"/>
                </a:lnTo>
                <a:lnTo>
                  <a:pt x="8496" y="202"/>
                </a:lnTo>
                <a:lnTo>
                  <a:pt x="8476" y="200"/>
                </a:lnTo>
                <a:lnTo>
                  <a:pt x="8464" y="200"/>
                </a:lnTo>
                <a:lnTo>
                  <a:pt x="8454" y="202"/>
                </a:lnTo>
                <a:lnTo>
                  <a:pt x="8446" y="204"/>
                </a:lnTo>
                <a:lnTo>
                  <a:pt x="8442" y="208"/>
                </a:lnTo>
                <a:lnTo>
                  <a:pt x="8442" y="212"/>
                </a:lnTo>
                <a:lnTo>
                  <a:pt x="8442" y="214"/>
                </a:lnTo>
                <a:lnTo>
                  <a:pt x="8448" y="216"/>
                </a:lnTo>
                <a:lnTo>
                  <a:pt x="8456" y="218"/>
                </a:lnTo>
                <a:lnTo>
                  <a:pt x="8468" y="218"/>
                </a:lnTo>
                <a:lnTo>
                  <a:pt x="8490" y="214"/>
                </a:lnTo>
                <a:lnTo>
                  <a:pt x="8498" y="212"/>
                </a:lnTo>
                <a:lnTo>
                  <a:pt x="8502" y="208"/>
                </a:lnTo>
                <a:close/>
                <a:moveTo>
                  <a:pt x="8566" y="284"/>
                </a:moveTo>
                <a:lnTo>
                  <a:pt x="8566" y="284"/>
                </a:lnTo>
                <a:lnTo>
                  <a:pt x="8576" y="282"/>
                </a:lnTo>
                <a:lnTo>
                  <a:pt x="8586" y="278"/>
                </a:lnTo>
                <a:lnTo>
                  <a:pt x="8592" y="274"/>
                </a:lnTo>
                <a:lnTo>
                  <a:pt x="8598" y="268"/>
                </a:lnTo>
                <a:lnTo>
                  <a:pt x="8598" y="266"/>
                </a:lnTo>
                <a:lnTo>
                  <a:pt x="8592" y="264"/>
                </a:lnTo>
                <a:lnTo>
                  <a:pt x="8580" y="264"/>
                </a:lnTo>
                <a:lnTo>
                  <a:pt x="8558" y="268"/>
                </a:lnTo>
                <a:lnTo>
                  <a:pt x="8544" y="272"/>
                </a:lnTo>
                <a:lnTo>
                  <a:pt x="8534" y="276"/>
                </a:lnTo>
                <a:lnTo>
                  <a:pt x="8532" y="278"/>
                </a:lnTo>
                <a:lnTo>
                  <a:pt x="8534" y="280"/>
                </a:lnTo>
                <a:lnTo>
                  <a:pt x="8548" y="284"/>
                </a:lnTo>
                <a:lnTo>
                  <a:pt x="8566" y="284"/>
                </a:lnTo>
                <a:close/>
                <a:moveTo>
                  <a:pt x="8560" y="322"/>
                </a:moveTo>
                <a:lnTo>
                  <a:pt x="8560" y="322"/>
                </a:lnTo>
                <a:lnTo>
                  <a:pt x="8570" y="324"/>
                </a:lnTo>
                <a:lnTo>
                  <a:pt x="8578" y="324"/>
                </a:lnTo>
                <a:lnTo>
                  <a:pt x="8582" y="322"/>
                </a:lnTo>
                <a:lnTo>
                  <a:pt x="8586" y="320"/>
                </a:lnTo>
                <a:lnTo>
                  <a:pt x="8594" y="314"/>
                </a:lnTo>
                <a:lnTo>
                  <a:pt x="8600" y="312"/>
                </a:lnTo>
                <a:lnTo>
                  <a:pt x="8606" y="312"/>
                </a:lnTo>
                <a:lnTo>
                  <a:pt x="8614" y="310"/>
                </a:lnTo>
                <a:lnTo>
                  <a:pt x="8618" y="306"/>
                </a:lnTo>
                <a:lnTo>
                  <a:pt x="8618" y="300"/>
                </a:lnTo>
                <a:lnTo>
                  <a:pt x="8618" y="292"/>
                </a:lnTo>
                <a:lnTo>
                  <a:pt x="8612" y="288"/>
                </a:lnTo>
                <a:lnTo>
                  <a:pt x="8604" y="284"/>
                </a:lnTo>
                <a:lnTo>
                  <a:pt x="8592" y="284"/>
                </a:lnTo>
                <a:lnTo>
                  <a:pt x="8576" y="288"/>
                </a:lnTo>
                <a:lnTo>
                  <a:pt x="8558" y="292"/>
                </a:lnTo>
                <a:lnTo>
                  <a:pt x="8544" y="294"/>
                </a:lnTo>
                <a:lnTo>
                  <a:pt x="8532" y="292"/>
                </a:lnTo>
                <a:lnTo>
                  <a:pt x="8522" y="290"/>
                </a:lnTo>
                <a:lnTo>
                  <a:pt x="8514" y="288"/>
                </a:lnTo>
                <a:lnTo>
                  <a:pt x="8508" y="290"/>
                </a:lnTo>
                <a:lnTo>
                  <a:pt x="8502" y="294"/>
                </a:lnTo>
                <a:lnTo>
                  <a:pt x="8496" y="304"/>
                </a:lnTo>
                <a:lnTo>
                  <a:pt x="8494" y="314"/>
                </a:lnTo>
                <a:lnTo>
                  <a:pt x="8494" y="318"/>
                </a:lnTo>
                <a:lnTo>
                  <a:pt x="8496" y="320"/>
                </a:lnTo>
                <a:lnTo>
                  <a:pt x="8502" y="324"/>
                </a:lnTo>
                <a:lnTo>
                  <a:pt x="8512" y="324"/>
                </a:lnTo>
                <a:lnTo>
                  <a:pt x="8534" y="320"/>
                </a:lnTo>
                <a:lnTo>
                  <a:pt x="8548" y="320"/>
                </a:lnTo>
                <a:lnTo>
                  <a:pt x="8560" y="322"/>
                </a:lnTo>
                <a:close/>
                <a:moveTo>
                  <a:pt x="8116" y="340"/>
                </a:moveTo>
                <a:lnTo>
                  <a:pt x="8116" y="340"/>
                </a:lnTo>
                <a:lnTo>
                  <a:pt x="8110" y="342"/>
                </a:lnTo>
                <a:lnTo>
                  <a:pt x="8108" y="346"/>
                </a:lnTo>
                <a:lnTo>
                  <a:pt x="8108" y="350"/>
                </a:lnTo>
                <a:lnTo>
                  <a:pt x="8108" y="352"/>
                </a:lnTo>
                <a:lnTo>
                  <a:pt x="8112" y="354"/>
                </a:lnTo>
                <a:lnTo>
                  <a:pt x="8116" y="356"/>
                </a:lnTo>
                <a:lnTo>
                  <a:pt x="8120" y="356"/>
                </a:lnTo>
                <a:lnTo>
                  <a:pt x="8126" y="354"/>
                </a:lnTo>
                <a:lnTo>
                  <a:pt x="8134" y="346"/>
                </a:lnTo>
                <a:lnTo>
                  <a:pt x="8136" y="344"/>
                </a:lnTo>
                <a:lnTo>
                  <a:pt x="8136" y="340"/>
                </a:lnTo>
                <a:lnTo>
                  <a:pt x="8134" y="338"/>
                </a:lnTo>
                <a:lnTo>
                  <a:pt x="8130" y="338"/>
                </a:lnTo>
                <a:lnTo>
                  <a:pt x="8116" y="340"/>
                </a:lnTo>
                <a:close/>
                <a:moveTo>
                  <a:pt x="8170" y="368"/>
                </a:moveTo>
                <a:lnTo>
                  <a:pt x="8170" y="368"/>
                </a:lnTo>
                <a:lnTo>
                  <a:pt x="8178" y="366"/>
                </a:lnTo>
                <a:lnTo>
                  <a:pt x="8182" y="364"/>
                </a:lnTo>
                <a:lnTo>
                  <a:pt x="8180" y="360"/>
                </a:lnTo>
                <a:lnTo>
                  <a:pt x="8176" y="356"/>
                </a:lnTo>
                <a:lnTo>
                  <a:pt x="8168" y="354"/>
                </a:lnTo>
                <a:lnTo>
                  <a:pt x="8158" y="352"/>
                </a:lnTo>
                <a:lnTo>
                  <a:pt x="8148" y="352"/>
                </a:lnTo>
                <a:lnTo>
                  <a:pt x="8138" y="356"/>
                </a:lnTo>
                <a:lnTo>
                  <a:pt x="8132" y="360"/>
                </a:lnTo>
                <a:lnTo>
                  <a:pt x="8128" y="362"/>
                </a:lnTo>
                <a:lnTo>
                  <a:pt x="8130" y="364"/>
                </a:lnTo>
                <a:lnTo>
                  <a:pt x="8134" y="366"/>
                </a:lnTo>
                <a:lnTo>
                  <a:pt x="8148" y="366"/>
                </a:lnTo>
                <a:lnTo>
                  <a:pt x="8170" y="368"/>
                </a:lnTo>
                <a:close/>
                <a:moveTo>
                  <a:pt x="8394" y="332"/>
                </a:moveTo>
                <a:lnTo>
                  <a:pt x="8394" y="332"/>
                </a:lnTo>
                <a:lnTo>
                  <a:pt x="8382" y="332"/>
                </a:lnTo>
                <a:lnTo>
                  <a:pt x="8370" y="332"/>
                </a:lnTo>
                <a:lnTo>
                  <a:pt x="8366" y="332"/>
                </a:lnTo>
                <a:lnTo>
                  <a:pt x="8360" y="336"/>
                </a:lnTo>
                <a:lnTo>
                  <a:pt x="8358" y="340"/>
                </a:lnTo>
                <a:lnTo>
                  <a:pt x="8354" y="346"/>
                </a:lnTo>
                <a:lnTo>
                  <a:pt x="8354" y="352"/>
                </a:lnTo>
                <a:lnTo>
                  <a:pt x="8356" y="356"/>
                </a:lnTo>
                <a:lnTo>
                  <a:pt x="8360" y="358"/>
                </a:lnTo>
                <a:lnTo>
                  <a:pt x="8366" y="358"/>
                </a:lnTo>
                <a:lnTo>
                  <a:pt x="8382" y="356"/>
                </a:lnTo>
                <a:lnTo>
                  <a:pt x="8400" y="356"/>
                </a:lnTo>
                <a:lnTo>
                  <a:pt x="8408" y="356"/>
                </a:lnTo>
                <a:lnTo>
                  <a:pt x="8412" y="354"/>
                </a:lnTo>
                <a:lnTo>
                  <a:pt x="8414" y="348"/>
                </a:lnTo>
                <a:lnTo>
                  <a:pt x="8412" y="344"/>
                </a:lnTo>
                <a:lnTo>
                  <a:pt x="8410" y="338"/>
                </a:lnTo>
                <a:lnTo>
                  <a:pt x="8406" y="334"/>
                </a:lnTo>
                <a:lnTo>
                  <a:pt x="8400" y="332"/>
                </a:lnTo>
                <a:lnTo>
                  <a:pt x="8394" y="332"/>
                </a:lnTo>
                <a:close/>
                <a:moveTo>
                  <a:pt x="8414" y="336"/>
                </a:moveTo>
                <a:lnTo>
                  <a:pt x="8414" y="336"/>
                </a:lnTo>
                <a:lnTo>
                  <a:pt x="8420" y="344"/>
                </a:lnTo>
                <a:lnTo>
                  <a:pt x="8428" y="348"/>
                </a:lnTo>
                <a:lnTo>
                  <a:pt x="8440" y="352"/>
                </a:lnTo>
                <a:lnTo>
                  <a:pt x="8446" y="354"/>
                </a:lnTo>
                <a:lnTo>
                  <a:pt x="8450" y="352"/>
                </a:lnTo>
                <a:lnTo>
                  <a:pt x="8452" y="350"/>
                </a:lnTo>
                <a:lnTo>
                  <a:pt x="8452" y="346"/>
                </a:lnTo>
                <a:lnTo>
                  <a:pt x="8454" y="342"/>
                </a:lnTo>
                <a:lnTo>
                  <a:pt x="8456" y="338"/>
                </a:lnTo>
                <a:lnTo>
                  <a:pt x="8462" y="336"/>
                </a:lnTo>
                <a:lnTo>
                  <a:pt x="8470" y="336"/>
                </a:lnTo>
                <a:lnTo>
                  <a:pt x="8488" y="334"/>
                </a:lnTo>
                <a:lnTo>
                  <a:pt x="8492" y="332"/>
                </a:lnTo>
                <a:lnTo>
                  <a:pt x="8494" y="330"/>
                </a:lnTo>
                <a:lnTo>
                  <a:pt x="8492" y="328"/>
                </a:lnTo>
                <a:lnTo>
                  <a:pt x="8488" y="326"/>
                </a:lnTo>
                <a:lnTo>
                  <a:pt x="8468" y="322"/>
                </a:lnTo>
                <a:lnTo>
                  <a:pt x="8444" y="320"/>
                </a:lnTo>
                <a:lnTo>
                  <a:pt x="8422" y="320"/>
                </a:lnTo>
                <a:lnTo>
                  <a:pt x="8414" y="322"/>
                </a:lnTo>
                <a:lnTo>
                  <a:pt x="8410" y="326"/>
                </a:lnTo>
                <a:lnTo>
                  <a:pt x="8410" y="330"/>
                </a:lnTo>
                <a:lnTo>
                  <a:pt x="8414" y="336"/>
                </a:lnTo>
                <a:close/>
                <a:moveTo>
                  <a:pt x="8486" y="354"/>
                </a:moveTo>
                <a:lnTo>
                  <a:pt x="8486" y="354"/>
                </a:lnTo>
                <a:lnTo>
                  <a:pt x="8476" y="356"/>
                </a:lnTo>
                <a:lnTo>
                  <a:pt x="8474" y="360"/>
                </a:lnTo>
                <a:lnTo>
                  <a:pt x="8476" y="362"/>
                </a:lnTo>
                <a:lnTo>
                  <a:pt x="8480" y="362"/>
                </a:lnTo>
                <a:lnTo>
                  <a:pt x="8498" y="364"/>
                </a:lnTo>
                <a:lnTo>
                  <a:pt x="8516" y="362"/>
                </a:lnTo>
                <a:lnTo>
                  <a:pt x="8524" y="362"/>
                </a:lnTo>
                <a:lnTo>
                  <a:pt x="8526" y="360"/>
                </a:lnTo>
                <a:lnTo>
                  <a:pt x="8524" y="356"/>
                </a:lnTo>
                <a:lnTo>
                  <a:pt x="8522" y="354"/>
                </a:lnTo>
                <a:lnTo>
                  <a:pt x="8506" y="352"/>
                </a:lnTo>
                <a:lnTo>
                  <a:pt x="8498" y="352"/>
                </a:lnTo>
                <a:lnTo>
                  <a:pt x="8488" y="352"/>
                </a:lnTo>
                <a:lnTo>
                  <a:pt x="8486" y="354"/>
                </a:lnTo>
                <a:close/>
                <a:moveTo>
                  <a:pt x="8458" y="244"/>
                </a:moveTo>
                <a:lnTo>
                  <a:pt x="8458" y="244"/>
                </a:lnTo>
                <a:lnTo>
                  <a:pt x="8468" y="244"/>
                </a:lnTo>
                <a:lnTo>
                  <a:pt x="8470" y="242"/>
                </a:lnTo>
                <a:lnTo>
                  <a:pt x="8468" y="242"/>
                </a:lnTo>
                <a:lnTo>
                  <a:pt x="8460" y="238"/>
                </a:lnTo>
                <a:lnTo>
                  <a:pt x="8444" y="232"/>
                </a:lnTo>
                <a:lnTo>
                  <a:pt x="8432" y="228"/>
                </a:lnTo>
                <a:lnTo>
                  <a:pt x="8424" y="228"/>
                </a:lnTo>
                <a:lnTo>
                  <a:pt x="8416" y="230"/>
                </a:lnTo>
                <a:lnTo>
                  <a:pt x="8406" y="234"/>
                </a:lnTo>
                <a:lnTo>
                  <a:pt x="8398" y="238"/>
                </a:lnTo>
                <a:lnTo>
                  <a:pt x="8396" y="240"/>
                </a:lnTo>
                <a:lnTo>
                  <a:pt x="8400" y="240"/>
                </a:lnTo>
                <a:lnTo>
                  <a:pt x="8408" y="240"/>
                </a:lnTo>
                <a:lnTo>
                  <a:pt x="8430" y="242"/>
                </a:lnTo>
                <a:lnTo>
                  <a:pt x="8458" y="244"/>
                </a:lnTo>
                <a:close/>
                <a:moveTo>
                  <a:pt x="8344" y="256"/>
                </a:moveTo>
                <a:lnTo>
                  <a:pt x="8344" y="256"/>
                </a:lnTo>
                <a:lnTo>
                  <a:pt x="8348" y="258"/>
                </a:lnTo>
                <a:lnTo>
                  <a:pt x="8352" y="258"/>
                </a:lnTo>
                <a:lnTo>
                  <a:pt x="8360" y="256"/>
                </a:lnTo>
                <a:lnTo>
                  <a:pt x="8368" y="256"/>
                </a:lnTo>
                <a:lnTo>
                  <a:pt x="8374" y="258"/>
                </a:lnTo>
                <a:lnTo>
                  <a:pt x="8380" y="260"/>
                </a:lnTo>
                <a:lnTo>
                  <a:pt x="8384" y="262"/>
                </a:lnTo>
                <a:lnTo>
                  <a:pt x="8388" y="262"/>
                </a:lnTo>
                <a:lnTo>
                  <a:pt x="8398" y="260"/>
                </a:lnTo>
                <a:lnTo>
                  <a:pt x="8412" y="256"/>
                </a:lnTo>
                <a:lnTo>
                  <a:pt x="8436" y="252"/>
                </a:lnTo>
                <a:lnTo>
                  <a:pt x="8440" y="252"/>
                </a:lnTo>
                <a:lnTo>
                  <a:pt x="8440" y="250"/>
                </a:lnTo>
                <a:lnTo>
                  <a:pt x="8428" y="248"/>
                </a:lnTo>
                <a:lnTo>
                  <a:pt x="8386" y="242"/>
                </a:lnTo>
                <a:lnTo>
                  <a:pt x="8380" y="242"/>
                </a:lnTo>
                <a:lnTo>
                  <a:pt x="8376" y="244"/>
                </a:lnTo>
                <a:lnTo>
                  <a:pt x="8376" y="246"/>
                </a:lnTo>
                <a:lnTo>
                  <a:pt x="8378" y="248"/>
                </a:lnTo>
                <a:lnTo>
                  <a:pt x="8382" y="252"/>
                </a:lnTo>
                <a:lnTo>
                  <a:pt x="8380" y="252"/>
                </a:lnTo>
                <a:lnTo>
                  <a:pt x="8376" y="252"/>
                </a:lnTo>
                <a:lnTo>
                  <a:pt x="8350" y="252"/>
                </a:lnTo>
                <a:lnTo>
                  <a:pt x="8342" y="254"/>
                </a:lnTo>
                <a:lnTo>
                  <a:pt x="8344" y="256"/>
                </a:lnTo>
                <a:close/>
                <a:moveTo>
                  <a:pt x="8442" y="270"/>
                </a:moveTo>
                <a:lnTo>
                  <a:pt x="8442" y="270"/>
                </a:lnTo>
                <a:lnTo>
                  <a:pt x="8442" y="272"/>
                </a:lnTo>
                <a:lnTo>
                  <a:pt x="8450" y="276"/>
                </a:lnTo>
                <a:lnTo>
                  <a:pt x="8462" y="278"/>
                </a:lnTo>
                <a:lnTo>
                  <a:pt x="8472" y="278"/>
                </a:lnTo>
                <a:lnTo>
                  <a:pt x="8474" y="278"/>
                </a:lnTo>
                <a:lnTo>
                  <a:pt x="8472" y="276"/>
                </a:lnTo>
                <a:lnTo>
                  <a:pt x="8464" y="270"/>
                </a:lnTo>
                <a:lnTo>
                  <a:pt x="8452" y="268"/>
                </a:lnTo>
                <a:lnTo>
                  <a:pt x="8446" y="268"/>
                </a:lnTo>
                <a:lnTo>
                  <a:pt x="8442" y="270"/>
                </a:lnTo>
                <a:close/>
                <a:moveTo>
                  <a:pt x="8478" y="296"/>
                </a:moveTo>
                <a:lnTo>
                  <a:pt x="8478" y="296"/>
                </a:lnTo>
                <a:lnTo>
                  <a:pt x="8484" y="294"/>
                </a:lnTo>
                <a:lnTo>
                  <a:pt x="8486" y="290"/>
                </a:lnTo>
                <a:lnTo>
                  <a:pt x="8486" y="288"/>
                </a:lnTo>
                <a:lnTo>
                  <a:pt x="8484" y="286"/>
                </a:lnTo>
                <a:lnTo>
                  <a:pt x="8480" y="286"/>
                </a:lnTo>
                <a:lnTo>
                  <a:pt x="8472" y="286"/>
                </a:lnTo>
                <a:lnTo>
                  <a:pt x="8462" y="286"/>
                </a:lnTo>
                <a:lnTo>
                  <a:pt x="8450" y="290"/>
                </a:lnTo>
                <a:lnTo>
                  <a:pt x="8444" y="292"/>
                </a:lnTo>
                <a:lnTo>
                  <a:pt x="8444" y="294"/>
                </a:lnTo>
                <a:lnTo>
                  <a:pt x="8450" y="294"/>
                </a:lnTo>
                <a:lnTo>
                  <a:pt x="8464" y="296"/>
                </a:lnTo>
                <a:lnTo>
                  <a:pt x="8478" y="296"/>
                </a:lnTo>
                <a:close/>
                <a:moveTo>
                  <a:pt x="8372" y="268"/>
                </a:moveTo>
                <a:lnTo>
                  <a:pt x="8372" y="268"/>
                </a:lnTo>
                <a:lnTo>
                  <a:pt x="8370" y="268"/>
                </a:lnTo>
                <a:lnTo>
                  <a:pt x="8372" y="270"/>
                </a:lnTo>
                <a:lnTo>
                  <a:pt x="8378" y="272"/>
                </a:lnTo>
                <a:lnTo>
                  <a:pt x="8388" y="274"/>
                </a:lnTo>
                <a:lnTo>
                  <a:pt x="8400" y="278"/>
                </a:lnTo>
                <a:lnTo>
                  <a:pt x="8416" y="284"/>
                </a:lnTo>
                <a:lnTo>
                  <a:pt x="8426" y="286"/>
                </a:lnTo>
                <a:lnTo>
                  <a:pt x="8444" y="286"/>
                </a:lnTo>
                <a:lnTo>
                  <a:pt x="8456" y="284"/>
                </a:lnTo>
                <a:lnTo>
                  <a:pt x="8458" y="284"/>
                </a:lnTo>
                <a:lnTo>
                  <a:pt x="8456" y="282"/>
                </a:lnTo>
                <a:lnTo>
                  <a:pt x="8432" y="276"/>
                </a:lnTo>
                <a:lnTo>
                  <a:pt x="8418" y="272"/>
                </a:lnTo>
                <a:lnTo>
                  <a:pt x="8400" y="268"/>
                </a:lnTo>
                <a:lnTo>
                  <a:pt x="8384" y="268"/>
                </a:lnTo>
                <a:lnTo>
                  <a:pt x="8372" y="268"/>
                </a:lnTo>
                <a:close/>
                <a:moveTo>
                  <a:pt x="8332" y="280"/>
                </a:moveTo>
                <a:lnTo>
                  <a:pt x="8332" y="280"/>
                </a:lnTo>
                <a:lnTo>
                  <a:pt x="8338" y="282"/>
                </a:lnTo>
                <a:lnTo>
                  <a:pt x="8344" y="284"/>
                </a:lnTo>
                <a:lnTo>
                  <a:pt x="8364" y="288"/>
                </a:lnTo>
                <a:lnTo>
                  <a:pt x="8390" y="294"/>
                </a:lnTo>
                <a:lnTo>
                  <a:pt x="8404" y="298"/>
                </a:lnTo>
                <a:lnTo>
                  <a:pt x="8412" y="302"/>
                </a:lnTo>
                <a:lnTo>
                  <a:pt x="8424" y="300"/>
                </a:lnTo>
                <a:lnTo>
                  <a:pt x="8432" y="296"/>
                </a:lnTo>
                <a:lnTo>
                  <a:pt x="8434" y="294"/>
                </a:lnTo>
                <a:lnTo>
                  <a:pt x="8432" y="294"/>
                </a:lnTo>
                <a:lnTo>
                  <a:pt x="8410" y="286"/>
                </a:lnTo>
                <a:lnTo>
                  <a:pt x="8380" y="276"/>
                </a:lnTo>
                <a:lnTo>
                  <a:pt x="8366" y="274"/>
                </a:lnTo>
                <a:lnTo>
                  <a:pt x="8354" y="274"/>
                </a:lnTo>
                <a:lnTo>
                  <a:pt x="8348" y="274"/>
                </a:lnTo>
                <a:lnTo>
                  <a:pt x="8340" y="274"/>
                </a:lnTo>
                <a:lnTo>
                  <a:pt x="8326" y="268"/>
                </a:lnTo>
                <a:lnTo>
                  <a:pt x="8320" y="266"/>
                </a:lnTo>
                <a:lnTo>
                  <a:pt x="8314" y="266"/>
                </a:lnTo>
                <a:lnTo>
                  <a:pt x="8308" y="268"/>
                </a:lnTo>
                <a:lnTo>
                  <a:pt x="8302" y="272"/>
                </a:lnTo>
                <a:lnTo>
                  <a:pt x="8300" y="274"/>
                </a:lnTo>
                <a:lnTo>
                  <a:pt x="8302" y="276"/>
                </a:lnTo>
                <a:lnTo>
                  <a:pt x="8308" y="278"/>
                </a:lnTo>
                <a:lnTo>
                  <a:pt x="8320" y="278"/>
                </a:lnTo>
                <a:lnTo>
                  <a:pt x="8332" y="280"/>
                </a:lnTo>
                <a:close/>
                <a:moveTo>
                  <a:pt x="8304" y="294"/>
                </a:moveTo>
                <a:lnTo>
                  <a:pt x="8304" y="294"/>
                </a:lnTo>
                <a:lnTo>
                  <a:pt x="8312" y="296"/>
                </a:lnTo>
                <a:lnTo>
                  <a:pt x="8316" y="298"/>
                </a:lnTo>
                <a:lnTo>
                  <a:pt x="8320" y="300"/>
                </a:lnTo>
                <a:lnTo>
                  <a:pt x="8328" y="298"/>
                </a:lnTo>
                <a:lnTo>
                  <a:pt x="8340" y="296"/>
                </a:lnTo>
                <a:lnTo>
                  <a:pt x="8352" y="296"/>
                </a:lnTo>
                <a:lnTo>
                  <a:pt x="8360" y="294"/>
                </a:lnTo>
                <a:lnTo>
                  <a:pt x="8358" y="294"/>
                </a:lnTo>
                <a:lnTo>
                  <a:pt x="8340" y="288"/>
                </a:lnTo>
                <a:lnTo>
                  <a:pt x="8330" y="286"/>
                </a:lnTo>
                <a:lnTo>
                  <a:pt x="8324" y="286"/>
                </a:lnTo>
                <a:lnTo>
                  <a:pt x="8320" y="288"/>
                </a:lnTo>
                <a:lnTo>
                  <a:pt x="8318" y="290"/>
                </a:lnTo>
                <a:lnTo>
                  <a:pt x="8312" y="290"/>
                </a:lnTo>
                <a:lnTo>
                  <a:pt x="8302" y="286"/>
                </a:lnTo>
                <a:lnTo>
                  <a:pt x="8292" y="286"/>
                </a:lnTo>
                <a:lnTo>
                  <a:pt x="8288" y="288"/>
                </a:lnTo>
                <a:lnTo>
                  <a:pt x="8284" y="292"/>
                </a:lnTo>
                <a:lnTo>
                  <a:pt x="8282" y="294"/>
                </a:lnTo>
                <a:lnTo>
                  <a:pt x="8286" y="294"/>
                </a:lnTo>
                <a:lnTo>
                  <a:pt x="8304" y="294"/>
                </a:lnTo>
                <a:close/>
                <a:moveTo>
                  <a:pt x="8370" y="298"/>
                </a:moveTo>
                <a:lnTo>
                  <a:pt x="8370" y="298"/>
                </a:lnTo>
                <a:lnTo>
                  <a:pt x="8350" y="300"/>
                </a:lnTo>
                <a:lnTo>
                  <a:pt x="8346" y="302"/>
                </a:lnTo>
                <a:lnTo>
                  <a:pt x="8350" y="306"/>
                </a:lnTo>
                <a:lnTo>
                  <a:pt x="8358" y="308"/>
                </a:lnTo>
                <a:lnTo>
                  <a:pt x="8372" y="308"/>
                </a:lnTo>
                <a:lnTo>
                  <a:pt x="8398" y="306"/>
                </a:lnTo>
                <a:lnTo>
                  <a:pt x="8402" y="304"/>
                </a:lnTo>
                <a:lnTo>
                  <a:pt x="8404" y="304"/>
                </a:lnTo>
                <a:lnTo>
                  <a:pt x="8398" y="300"/>
                </a:lnTo>
                <a:lnTo>
                  <a:pt x="8384" y="298"/>
                </a:lnTo>
                <a:lnTo>
                  <a:pt x="8370" y="298"/>
                </a:lnTo>
                <a:close/>
                <a:moveTo>
                  <a:pt x="8432" y="314"/>
                </a:moveTo>
                <a:lnTo>
                  <a:pt x="8432" y="314"/>
                </a:lnTo>
                <a:lnTo>
                  <a:pt x="8442" y="314"/>
                </a:lnTo>
                <a:lnTo>
                  <a:pt x="8446" y="314"/>
                </a:lnTo>
                <a:lnTo>
                  <a:pt x="8448" y="312"/>
                </a:lnTo>
                <a:lnTo>
                  <a:pt x="8448" y="310"/>
                </a:lnTo>
                <a:lnTo>
                  <a:pt x="8448" y="308"/>
                </a:lnTo>
                <a:lnTo>
                  <a:pt x="8442" y="306"/>
                </a:lnTo>
                <a:lnTo>
                  <a:pt x="8430" y="306"/>
                </a:lnTo>
                <a:lnTo>
                  <a:pt x="8420" y="308"/>
                </a:lnTo>
                <a:lnTo>
                  <a:pt x="8418" y="308"/>
                </a:lnTo>
                <a:lnTo>
                  <a:pt x="8420" y="310"/>
                </a:lnTo>
                <a:lnTo>
                  <a:pt x="8424" y="312"/>
                </a:lnTo>
                <a:lnTo>
                  <a:pt x="8432" y="314"/>
                </a:lnTo>
                <a:close/>
                <a:moveTo>
                  <a:pt x="8294" y="324"/>
                </a:moveTo>
                <a:lnTo>
                  <a:pt x="8294" y="324"/>
                </a:lnTo>
                <a:lnTo>
                  <a:pt x="8304" y="322"/>
                </a:lnTo>
                <a:lnTo>
                  <a:pt x="8304" y="320"/>
                </a:lnTo>
                <a:lnTo>
                  <a:pt x="8302" y="316"/>
                </a:lnTo>
                <a:lnTo>
                  <a:pt x="8296" y="312"/>
                </a:lnTo>
                <a:lnTo>
                  <a:pt x="8290" y="310"/>
                </a:lnTo>
                <a:lnTo>
                  <a:pt x="8284" y="308"/>
                </a:lnTo>
                <a:lnTo>
                  <a:pt x="8280" y="310"/>
                </a:lnTo>
                <a:lnTo>
                  <a:pt x="8278" y="312"/>
                </a:lnTo>
                <a:lnTo>
                  <a:pt x="8280" y="314"/>
                </a:lnTo>
                <a:lnTo>
                  <a:pt x="8282" y="314"/>
                </a:lnTo>
                <a:lnTo>
                  <a:pt x="8280" y="316"/>
                </a:lnTo>
                <a:lnTo>
                  <a:pt x="8278" y="320"/>
                </a:lnTo>
                <a:lnTo>
                  <a:pt x="8278" y="322"/>
                </a:lnTo>
                <a:lnTo>
                  <a:pt x="8280" y="322"/>
                </a:lnTo>
                <a:lnTo>
                  <a:pt x="8294" y="324"/>
                </a:lnTo>
                <a:close/>
                <a:moveTo>
                  <a:pt x="11820" y="2336"/>
                </a:moveTo>
                <a:lnTo>
                  <a:pt x="11820" y="2336"/>
                </a:lnTo>
                <a:lnTo>
                  <a:pt x="11820" y="2338"/>
                </a:lnTo>
                <a:lnTo>
                  <a:pt x="11824" y="2342"/>
                </a:lnTo>
                <a:lnTo>
                  <a:pt x="11830" y="2348"/>
                </a:lnTo>
                <a:lnTo>
                  <a:pt x="11838" y="2360"/>
                </a:lnTo>
                <a:lnTo>
                  <a:pt x="11840" y="2368"/>
                </a:lnTo>
                <a:lnTo>
                  <a:pt x="11840" y="2374"/>
                </a:lnTo>
                <a:lnTo>
                  <a:pt x="11838" y="2386"/>
                </a:lnTo>
                <a:lnTo>
                  <a:pt x="11832" y="2398"/>
                </a:lnTo>
                <a:lnTo>
                  <a:pt x="11832" y="2404"/>
                </a:lnTo>
                <a:lnTo>
                  <a:pt x="11834" y="2412"/>
                </a:lnTo>
                <a:lnTo>
                  <a:pt x="11836" y="2422"/>
                </a:lnTo>
                <a:lnTo>
                  <a:pt x="11836" y="2436"/>
                </a:lnTo>
                <a:lnTo>
                  <a:pt x="11836" y="2466"/>
                </a:lnTo>
                <a:lnTo>
                  <a:pt x="11832" y="2492"/>
                </a:lnTo>
                <a:lnTo>
                  <a:pt x="11828" y="2504"/>
                </a:lnTo>
                <a:lnTo>
                  <a:pt x="11826" y="2510"/>
                </a:lnTo>
                <a:lnTo>
                  <a:pt x="11824" y="2514"/>
                </a:lnTo>
                <a:lnTo>
                  <a:pt x="11826" y="2520"/>
                </a:lnTo>
                <a:lnTo>
                  <a:pt x="11832" y="2530"/>
                </a:lnTo>
                <a:lnTo>
                  <a:pt x="11834" y="2536"/>
                </a:lnTo>
                <a:lnTo>
                  <a:pt x="11836" y="2544"/>
                </a:lnTo>
                <a:lnTo>
                  <a:pt x="11836" y="2554"/>
                </a:lnTo>
                <a:lnTo>
                  <a:pt x="11830" y="2568"/>
                </a:lnTo>
                <a:lnTo>
                  <a:pt x="11828" y="2578"/>
                </a:lnTo>
                <a:lnTo>
                  <a:pt x="11828" y="2586"/>
                </a:lnTo>
                <a:lnTo>
                  <a:pt x="11830" y="2600"/>
                </a:lnTo>
                <a:lnTo>
                  <a:pt x="11832" y="2612"/>
                </a:lnTo>
                <a:lnTo>
                  <a:pt x="11832" y="2618"/>
                </a:lnTo>
                <a:lnTo>
                  <a:pt x="11830" y="2624"/>
                </a:lnTo>
                <a:lnTo>
                  <a:pt x="11824" y="2634"/>
                </a:lnTo>
                <a:lnTo>
                  <a:pt x="11822" y="2644"/>
                </a:lnTo>
                <a:lnTo>
                  <a:pt x="11824" y="2654"/>
                </a:lnTo>
                <a:lnTo>
                  <a:pt x="11828" y="2666"/>
                </a:lnTo>
                <a:lnTo>
                  <a:pt x="11830" y="2678"/>
                </a:lnTo>
                <a:lnTo>
                  <a:pt x="11832" y="2678"/>
                </a:lnTo>
                <a:lnTo>
                  <a:pt x="11834" y="2676"/>
                </a:lnTo>
                <a:lnTo>
                  <a:pt x="11838" y="2668"/>
                </a:lnTo>
                <a:lnTo>
                  <a:pt x="11842" y="2654"/>
                </a:lnTo>
                <a:lnTo>
                  <a:pt x="11846" y="2642"/>
                </a:lnTo>
                <a:lnTo>
                  <a:pt x="11852" y="2632"/>
                </a:lnTo>
                <a:lnTo>
                  <a:pt x="11854" y="2630"/>
                </a:lnTo>
                <a:lnTo>
                  <a:pt x="11856" y="2630"/>
                </a:lnTo>
                <a:lnTo>
                  <a:pt x="11860" y="2634"/>
                </a:lnTo>
                <a:lnTo>
                  <a:pt x="11864" y="2638"/>
                </a:lnTo>
                <a:lnTo>
                  <a:pt x="11868" y="2638"/>
                </a:lnTo>
                <a:lnTo>
                  <a:pt x="11874" y="2638"/>
                </a:lnTo>
                <a:lnTo>
                  <a:pt x="11880" y="2638"/>
                </a:lnTo>
                <a:lnTo>
                  <a:pt x="11882" y="2642"/>
                </a:lnTo>
                <a:lnTo>
                  <a:pt x="11884" y="2646"/>
                </a:lnTo>
                <a:lnTo>
                  <a:pt x="11886" y="2656"/>
                </a:lnTo>
                <a:lnTo>
                  <a:pt x="11888" y="2664"/>
                </a:lnTo>
                <a:lnTo>
                  <a:pt x="11888" y="2666"/>
                </a:lnTo>
                <a:lnTo>
                  <a:pt x="11890" y="2664"/>
                </a:lnTo>
                <a:lnTo>
                  <a:pt x="11894" y="2652"/>
                </a:lnTo>
                <a:lnTo>
                  <a:pt x="11894" y="2648"/>
                </a:lnTo>
                <a:lnTo>
                  <a:pt x="11892" y="2642"/>
                </a:lnTo>
                <a:lnTo>
                  <a:pt x="11892" y="2634"/>
                </a:lnTo>
                <a:lnTo>
                  <a:pt x="11892" y="2626"/>
                </a:lnTo>
                <a:lnTo>
                  <a:pt x="11890" y="2624"/>
                </a:lnTo>
                <a:lnTo>
                  <a:pt x="11888" y="2626"/>
                </a:lnTo>
                <a:lnTo>
                  <a:pt x="11882" y="2624"/>
                </a:lnTo>
                <a:lnTo>
                  <a:pt x="11878" y="2622"/>
                </a:lnTo>
                <a:lnTo>
                  <a:pt x="11876" y="2618"/>
                </a:lnTo>
                <a:lnTo>
                  <a:pt x="11872" y="2610"/>
                </a:lnTo>
                <a:lnTo>
                  <a:pt x="11868" y="2598"/>
                </a:lnTo>
                <a:lnTo>
                  <a:pt x="11864" y="2594"/>
                </a:lnTo>
                <a:lnTo>
                  <a:pt x="11860" y="2588"/>
                </a:lnTo>
                <a:lnTo>
                  <a:pt x="11856" y="2582"/>
                </a:lnTo>
                <a:lnTo>
                  <a:pt x="11852" y="2572"/>
                </a:lnTo>
                <a:lnTo>
                  <a:pt x="11852" y="2562"/>
                </a:lnTo>
                <a:lnTo>
                  <a:pt x="11854" y="2550"/>
                </a:lnTo>
                <a:lnTo>
                  <a:pt x="11860" y="2528"/>
                </a:lnTo>
                <a:lnTo>
                  <a:pt x="11866" y="2512"/>
                </a:lnTo>
                <a:lnTo>
                  <a:pt x="11870" y="2508"/>
                </a:lnTo>
                <a:lnTo>
                  <a:pt x="11870" y="2502"/>
                </a:lnTo>
                <a:lnTo>
                  <a:pt x="11870" y="2494"/>
                </a:lnTo>
                <a:lnTo>
                  <a:pt x="11872" y="2490"/>
                </a:lnTo>
                <a:lnTo>
                  <a:pt x="11874" y="2486"/>
                </a:lnTo>
                <a:lnTo>
                  <a:pt x="11876" y="2484"/>
                </a:lnTo>
                <a:lnTo>
                  <a:pt x="11882" y="2482"/>
                </a:lnTo>
                <a:lnTo>
                  <a:pt x="11892" y="2480"/>
                </a:lnTo>
                <a:lnTo>
                  <a:pt x="11902" y="2480"/>
                </a:lnTo>
                <a:lnTo>
                  <a:pt x="11914" y="2484"/>
                </a:lnTo>
                <a:lnTo>
                  <a:pt x="11924" y="2494"/>
                </a:lnTo>
                <a:lnTo>
                  <a:pt x="11938" y="2512"/>
                </a:lnTo>
                <a:lnTo>
                  <a:pt x="11940" y="2516"/>
                </a:lnTo>
                <a:lnTo>
                  <a:pt x="11940" y="2510"/>
                </a:lnTo>
                <a:lnTo>
                  <a:pt x="11936" y="2502"/>
                </a:lnTo>
                <a:lnTo>
                  <a:pt x="11930" y="2492"/>
                </a:lnTo>
                <a:lnTo>
                  <a:pt x="11922" y="2482"/>
                </a:lnTo>
                <a:lnTo>
                  <a:pt x="11920" y="2476"/>
                </a:lnTo>
                <a:lnTo>
                  <a:pt x="11920" y="2468"/>
                </a:lnTo>
                <a:lnTo>
                  <a:pt x="11914" y="2450"/>
                </a:lnTo>
                <a:lnTo>
                  <a:pt x="11908" y="2432"/>
                </a:lnTo>
                <a:lnTo>
                  <a:pt x="11902" y="2414"/>
                </a:lnTo>
                <a:lnTo>
                  <a:pt x="11898" y="2404"/>
                </a:lnTo>
                <a:lnTo>
                  <a:pt x="11898" y="2396"/>
                </a:lnTo>
                <a:lnTo>
                  <a:pt x="11896" y="2380"/>
                </a:lnTo>
                <a:lnTo>
                  <a:pt x="11892" y="2368"/>
                </a:lnTo>
                <a:lnTo>
                  <a:pt x="11890" y="2356"/>
                </a:lnTo>
                <a:lnTo>
                  <a:pt x="11888" y="2346"/>
                </a:lnTo>
                <a:lnTo>
                  <a:pt x="11886" y="2344"/>
                </a:lnTo>
                <a:lnTo>
                  <a:pt x="11886" y="2342"/>
                </a:lnTo>
                <a:lnTo>
                  <a:pt x="11882" y="2344"/>
                </a:lnTo>
                <a:lnTo>
                  <a:pt x="11882" y="2346"/>
                </a:lnTo>
                <a:lnTo>
                  <a:pt x="11882" y="2344"/>
                </a:lnTo>
                <a:lnTo>
                  <a:pt x="11882" y="2336"/>
                </a:lnTo>
                <a:lnTo>
                  <a:pt x="11882" y="2328"/>
                </a:lnTo>
                <a:lnTo>
                  <a:pt x="11882" y="2326"/>
                </a:lnTo>
                <a:lnTo>
                  <a:pt x="11882" y="2328"/>
                </a:lnTo>
                <a:lnTo>
                  <a:pt x="11880" y="2328"/>
                </a:lnTo>
                <a:lnTo>
                  <a:pt x="11876" y="2322"/>
                </a:lnTo>
                <a:lnTo>
                  <a:pt x="11876" y="2314"/>
                </a:lnTo>
                <a:lnTo>
                  <a:pt x="11876" y="2308"/>
                </a:lnTo>
                <a:lnTo>
                  <a:pt x="11880" y="2296"/>
                </a:lnTo>
                <a:lnTo>
                  <a:pt x="11884" y="2290"/>
                </a:lnTo>
                <a:lnTo>
                  <a:pt x="11884" y="2282"/>
                </a:lnTo>
                <a:lnTo>
                  <a:pt x="11884" y="2270"/>
                </a:lnTo>
                <a:lnTo>
                  <a:pt x="11882" y="2256"/>
                </a:lnTo>
                <a:lnTo>
                  <a:pt x="11878" y="2240"/>
                </a:lnTo>
                <a:lnTo>
                  <a:pt x="11876" y="2234"/>
                </a:lnTo>
                <a:lnTo>
                  <a:pt x="11876" y="2230"/>
                </a:lnTo>
                <a:lnTo>
                  <a:pt x="11876" y="2228"/>
                </a:lnTo>
                <a:lnTo>
                  <a:pt x="11874" y="2226"/>
                </a:lnTo>
                <a:lnTo>
                  <a:pt x="11872" y="2226"/>
                </a:lnTo>
                <a:lnTo>
                  <a:pt x="11872" y="2222"/>
                </a:lnTo>
                <a:lnTo>
                  <a:pt x="11870" y="2214"/>
                </a:lnTo>
                <a:lnTo>
                  <a:pt x="11868" y="2208"/>
                </a:lnTo>
                <a:lnTo>
                  <a:pt x="11866" y="2204"/>
                </a:lnTo>
                <a:lnTo>
                  <a:pt x="11868" y="2200"/>
                </a:lnTo>
                <a:lnTo>
                  <a:pt x="11872" y="2192"/>
                </a:lnTo>
                <a:lnTo>
                  <a:pt x="11870" y="2188"/>
                </a:lnTo>
                <a:lnTo>
                  <a:pt x="11866" y="2182"/>
                </a:lnTo>
                <a:lnTo>
                  <a:pt x="11862" y="2176"/>
                </a:lnTo>
                <a:lnTo>
                  <a:pt x="11860" y="2172"/>
                </a:lnTo>
                <a:lnTo>
                  <a:pt x="11858" y="2174"/>
                </a:lnTo>
                <a:lnTo>
                  <a:pt x="11854" y="2178"/>
                </a:lnTo>
                <a:lnTo>
                  <a:pt x="11852" y="2180"/>
                </a:lnTo>
                <a:lnTo>
                  <a:pt x="11846" y="2180"/>
                </a:lnTo>
                <a:lnTo>
                  <a:pt x="11844" y="2182"/>
                </a:lnTo>
                <a:lnTo>
                  <a:pt x="11842" y="2182"/>
                </a:lnTo>
                <a:lnTo>
                  <a:pt x="11848" y="2188"/>
                </a:lnTo>
                <a:lnTo>
                  <a:pt x="11854" y="2198"/>
                </a:lnTo>
                <a:lnTo>
                  <a:pt x="11858" y="2202"/>
                </a:lnTo>
                <a:lnTo>
                  <a:pt x="11858" y="2208"/>
                </a:lnTo>
                <a:lnTo>
                  <a:pt x="11856" y="2214"/>
                </a:lnTo>
                <a:lnTo>
                  <a:pt x="11854" y="2216"/>
                </a:lnTo>
                <a:lnTo>
                  <a:pt x="11850" y="2216"/>
                </a:lnTo>
                <a:lnTo>
                  <a:pt x="11850" y="2220"/>
                </a:lnTo>
                <a:lnTo>
                  <a:pt x="11848" y="2222"/>
                </a:lnTo>
                <a:lnTo>
                  <a:pt x="11850" y="2224"/>
                </a:lnTo>
                <a:lnTo>
                  <a:pt x="11854" y="2226"/>
                </a:lnTo>
                <a:lnTo>
                  <a:pt x="11854" y="2228"/>
                </a:lnTo>
                <a:lnTo>
                  <a:pt x="11850" y="2234"/>
                </a:lnTo>
                <a:lnTo>
                  <a:pt x="11846" y="2236"/>
                </a:lnTo>
                <a:lnTo>
                  <a:pt x="11844" y="2236"/>
                </a:lnTo>
                <a:lnTo>
                  <a:pt x="11842" y="2236"/>
                </a:lnTo>
                <a:lnTo>
                  <a:pt x="11840" y="2232"/>
                </a:lnTo>
                <a:lnTo>
                  <a:pt x="11840" y="2228"/>
                </a:lnTo>
                <a:lnTo>
                  <a:pt x="11838" y="2228"/>
                </a:lnTo>
                <a:lnTo>
                  <a:pt x="11834" y="2228"/>
                </a:lnTo>
                <a:lnTo>
                  <a:pt x="11828" y="2232"/>
                </a:lnTo>
                <a:lnTo>
                  <a:pt x="11824" y="2232"/>
                </a:lnTo>
                <a:lnTo>
                  <a:pt x="11822" y="2236"/>
                </a:lnTo>
                <a:lnTo>
                  <a:pt x="11822" y="2244"/>
                </a:lnTo>
                <a:lnTo>
                  <a:pt x="11826" y="2254"/>
                </a:lnTo>
                <a:lnTo>
                  <a:pt x="11826" y="2266"/>
                </a:lnTo>
                <a:lnTo>
                  <a:pt x="11824" y="2278"/>
                </a:lnTo>
                <a:lnTo>
                  <a:pt x="11820" y="2288"/>
                </a:lnTo>
                <a:lnTo>
                  <a:pt x="11816" y="2298"/>
                </a:lnTo>
                <a:lnTo>
                  <a:pt x="11816" y="2302"/>
                </a:lnTo>
                <a:lnTo>
                  <a:pt x="11818" y="2308"/>
                </a:lnTo>
                <a:lnTo>
                  <a:pt x="11816" y="2318"/>
                </a:lnTo>
                <a:lnTo>
                  <a:pt x="11816" y="2322"/>
                </a:lnTo>
                <a:lnTo>
                  <a:pt x="11816" y="2326"/>
                </a:lnTo>
                <a:lnTo>
                  <a:pt x="11818" y="2332"/>
                </a:lnTo>
                <a:lnTo>
                  <a:pt x="11822" y="2334"/>
                </a:lnTo>
                <a:lnTo>
                  <a:pt x="11820" y="2336"/>
                </a:lnTo>
                <a:close/>
                <a:moveTo>
                  <a:pt x="12398" y="2392"/>
                </a:moveTo>
                <a:lnTo>
                  <a:pt x="12398" y="2392"/>
                </a:lnTo>
                <a:lnTo>
                  <a:pt x="12396" y="2392"/>
                </a:lnTo>
                <a:lnTo>
                  <a:pt x="12394" y="2394"/>
                </a:lnTo>
                <a:lnTo>
                  <a:pt x="12392" y="2402"/>
                </a:lnTo>
                <a:lnTo>
                  <a:pt x="12388" y="2410"/>
                </a:lnTo>
                <a:lnTo>
                  <a:pt x="12384" y="2412"/>
                </a:lnTo>
                <a:lnTo>
                  <a:pt x="12380" y="2416"/>
                </a:lnTo>
                <a:lnTo>
                  <a:pt x="12372" y="2418"/>
                </a:lnTo>
                <a:lnTo>
                  <a:pt x="12366" y="2422"/>
                </a:lnTo>
                <a:lnTo>
                  <a:pt x="12364" y="2426"/>
                </a:lnTo>
                <a:lnTo>
                  <a:pt x="12364" y="2428"/>
                </a:lnTo>
                <a:lnTo>
                  <a:pt x="12366" y="2434"/>
                </a:lnTo>
                <a:lnTo>
                  <a:pt x="12368" y="2438"/>
                </a:lnTo>
                <a:lnTo>
                  <a:pt x="12370" y="2438"/>
                </a:lnTo>
                <a:lnTo>
                  <a:pt x="12374" y="2434"/>
                </a:lnTo>
                <a:lnTo>
                  <a:pt x="12378" y="2430"/>
                </a:lnTo>
                <a:lnTo>
                  <a:pt x="12382" y="2428"/>
                </a:lnTo>
                <a:lnTo>
                  <a:pt x="12388" y="2426"/>
                </a:lnTo>
                <a:lnTo>
                  <a:pt x="12392" y="2422"/>
                </a:lnTo>
                <a:lnTo>
                  <a:pt x="12396" y="2418"/>
                </a:lnTo>
                <a:lnTo>
                  <a:pt x="12400" y="2414"/>
                </a:lnTo>
                <a:lnTo>
                  <a:pt x="12402" y="2408"/>
                </a:lnTo>
                <a:lnTo>
                  <a:pt x="12402" y="2396"/>
                </a:lnTo>
                <a:lnTo>
                  <a:pt x="12400" y="2394"/>
                </a:lnTo>
                <a:lnTo>
                  <a:pt x="12398" y="2392"/>
                </a:lnTo>
                <a:close/>
                <a:moveTo>
                  <a:pt x="12802" y="2114"/>
                </a:moveTo>
                <a:lnTo>
                  <a:pt x="12802" y="2114"/>
                </a:lnTo>
                <a:lnTo>
                  <a:pt x="12798" y="2118"/>
                </a:lnTo>
                <a:lnTo>
                  <a:pt x="12798" y="2122"/>
                </a:lnTo>
                <a:lnTo>
                  <a:pt x="12800" y="2128"/>
                </a:lnTo>
                <a:lnTo>
                  <a:pt x="12804" y="2132"/>
                </a:lnTo>
                <a:lnTo>
                  <a:pt x="12814" y="2142"/>
                </a:lnTo>
                <a:lnTo>
                  <a:pt x="12826" y="2154"/>
                </a:lnTo>
                <a:lnTo>
                  <a:pt x="12830" y="2156"/>
                </a:lnTo>
                <a:lnTo>
                  <a:pt x="12830" y="2152"/>
                </a:lnTo>
                <a:lnTo>
                  <a:pt x="12828" y="2146"/>
                </a:lnTo>
                <a:lnTo>
                  <a:pt x="12824" y="2136"/>
                </a:lnTo>
                <a:lnTo>
                  <a:pt x="12820" y="2126"/>
                </a:lnTo>
                <a:lnTo>
                  <a:pt x="12814" y="2118"/>
                </a:lnTo>
                <a:lnTo>
                  <a:pt x="12808" y="2114"/>
                </a:lnTo>
                <a:lnTo>
                  <a:pt x="12804" y="2114"/>
                </a:lnTo>
                <a:lnTo>
                  <a:pt x="12802" y="2114"/>
                </a:lnTo>
                <a:close/>
                <a:moveTo>
                  <a:pt x="12746" y="1878"/>
                </a:moveTo>
                <a:lnTo>
                  <a:pt x="12746" y="1878"/>
                </a:lnTo>
                <a:lnTo>
                  <a:pt x="12744" y="1872"/>
                </a:lnTo>
                <a:lnTo>
                  <a:pt x="12740" y="1870"/>
                </a:lnTo>
                <a:lnTo>
                  <a:pt x="12736" y="1872"/>
                </a:lnTo>
                <a:lnTo>
                  <a:pt x="12730" y="1874"/>
                </a:lnTo>
                <a:lnTo>
                  <a:pt x="12716" y="1884"/>
                </a:lnTo>
                <a:lnTo>
                  <a:pt x="12702" y="1902"/>
                </a:lnTo>
                <a:lnTo>
                  <a:pt x="12700" y="1904"/>
                </a:lnTo>
                <a:lnTo>
                  <a:pt x="12702" y="1904"/>
                </a:lnTo>
                <a:lnTo>
                  <a:pt x="12706" y="1906"/>
                </a:lnTo>
                <a:lnTo>
                  <a:pt x="12722" y="1900"/>
                </a:lnTo>
                <a:lnTo>
                  <a:pt x="12730" y="1896"/>
                </a:lnTo>
                <a:lnTo>
                  <a:pt x="12738" y="1890"/>
                </a:lnTo>
                <a:lnTo>
                  <a:pt x="12744" y="1884"/>
                </a:lnTo>
                <a:lnTo>
                  <a:pt x="12746" y="1878"/>
                </a:lnTo>
                <a:close/>
                <a:moveTo>
                  <a:pt x="13366" y="1070"/>
                </a:moveTo>
                <a:lnTo>
                  <a:pt x="13366" y="1066"/>
                </a:lnTo>
                <a:lnTo>
                  <a:pt x="13438" y="1054"/>
                </a:lnTo>
                <a:lnTo>
                  <a:pt x="13446" y="1054"/>
                </a:lnTo>
                <a:lnTo>
                  <a:pt x="13454" y="1050"/>
                </a:lnTo>
                <a:lnTo>
                  <a:pt x="13458" y="1048"/>
                </a:lnTo>
                <a:lnTo>
                  <a:pt x="13460" y="1044"/>
                </a:lnTo>
                <a:lnTo>
                  <a:pt x="13460" y="1042"/>
                </a:lnTo>
                <a:lnTo>
                  <a:pt x="13458" y="1038"/>
                </a:lnTo>
                <a:lnTo>
                  <a:pt x="13448" y="1030"/>
                </a:lnTo>
                <a:lnTo>
                  <a:pt x="13434" y="1024"/>
                </a:lnTo>
                <a:lnTo>
                  <a:pt x="13418" y="1020"/>
                </a:lnTo>
                <a:lnTo>
                  <a:pt x="13400" y="1016"/>
                </a:lnTo>
                <a:lnTo>
                  <a:pt x="13382" y="1016"/>
                </a:lnTo>
                <a:lnTo>
                  <a:pt x="13366" y="1020"/>
                </a:lnTo>
                <a:lnTo>
                  <a:pt x="13366" y="1018"/>
                </a:lnTo>
                <a:lnTo>
                  <a:pt x="13342" y="1026"/>
                </a:lnTo>
                <a:lnTo>
                  <a:pt x="13332" y="1030"/>
                </a:lnTo>
                <a:lnTo>
                  <a:pt x="13324" y="1036"/>
                </a:lnTo>
                <a:lnTo>
                  <a:pt x="13316" y="1042"/>
                </a:lnTo>
                <a:lnTo>
                  <a:pt x="13310" y="1050"/>
                </a:lnTo>
                <a:lnTo>
                  <a:pt x="13308" y="1056"/>
                </a:lnTo>
                <a:lnTo>
                  <a:pt x="13306" y="1064"/>
                </a:lnTo>
                <a:lnTo>
                  <a:pt x="13306" y="1068"/>
                </a:lnTo>
                <a:lnTo>
                  <a:pt x="13310" y="1072"/>
                </a:lnTo>
                <a:lnTo>
                  <a:pt x="13314" y="1074"/>
                </a:lnTo>
                <a:lnTo>
                  <a:pt x="13322" y="1074"/>
                </a:lnTo>
                <a:lnTo>
                  <a:pt x="13342" y="1074"/>
                </a:lnTo>
                <a:lnTo>
                  <a:pt x="13366" y="1070"/>
                </a:lnTo>
                <a:close/>
                <a:moveTo>
                  <a:pt x="12932" y="1154"/>
                </a:moveTo>
                <a:lnTo>
                  <a:pt x="12932" y="1154"/>
                </a:lnTo>
                <a:lnTo>
                  <a:pt x="12934" y="1152"/>
                </a:lnTo>
                <a:lnTo>
                  <a:pt x="12934" y="1150"/>
                </a:lnTo>
                <a:lnTo>
                  <a:pt x="12934" y="1148"/>
                </a:lnTo>
                <a:lnTo>
                  <a:pt x="12932" y="1146"/>
                </a:lnTo>
                <a:lnTo>
                  <a:pt x="12924" y="1142"/>
                </a:lnTo>
                <a:lnTo>
                  <a:pt x="12912" y="1138"/>
                </a:lnTo>
                <a:lnTo>
                  <a:pt x="12900" y="1136"/>
                </a:lnTo>
                <a:lnTo>
                  <a:pt x="12888" y="1136"/>
                </a:lnTo>
                <a:lnTo>
                  <a:pt x="12878" y="1138"/>
                </a:lnTo>
                <a:lnTo>
                  <a:pt x="12872" y="1140"/>
                </a:lnTo>
                <a:lnTo>
                  <a:pt x="12870" y="1142"/>
                </a:lnTo>
                <a:lnTo>
                  <a:pt x="12870" y="1146"/>
                </a:lnTo>
                <a:lnTo>
                  <a:pt x="12874" y="1150"/>
                </a:lnTo>
                <a:lnTo>
                  <a:pt x="12882" y="1154"/>
                </a:lnTo>
                <a:lnTo>
                  <a:pt x="12890" y="1158"/>
                </a:lnTo>
                <a:lnTo>
                  <a:pt x="12902" y="1160"/>
                </a:lnTo>
                <a:lnTo>
                  <a:pt x="12912" y="1160"/>
                </a:lnTo>
                <a:lnTo>
                  <a:pt x="12924" y="1160"/>
                </a:lnTo>
                <a:lnTo>
                  <a:pt x="12932" y="1154"/>
                </a:lnTo>
                <a:close/>
                <a:moveTo>
                  <a:pt x="11756" y="878"/>
                </a:moveTo>
                <a:lnTo>
                  <a:pt x="11756" y="878"/>
                </a:lnTo>
                <a:lnTo>
                  <a:pt x="11746" y="884"/>
                </a:lnTo>
                <a:lnTo>
                  <a:pt x="11744" y="888"/>
                </a:lnTo>
                <a:lnTo>
                  <a:pt x="11746" y="890"/>
                </a:lnTo>
                <a:lnTo>
                  <a:pt x="11754" y="888"/>
                </a:lnTo>
                <a:lnTo>
                  <a:pt x="11784" y="888"/>
                </a:lnTo>
                <a:lnTo>
                  <a:pt x="11804" y="888"/>
                </a:lnTo>
                <a:lnTo>
                  <a:pt x="11828" y="890"/>
                </a:lnTo>
                <a:lnTo>
                  <a:pt x="11858" y="896"/>
                </a:lnTo>
                <a:lnTo>
                  <a:pt x="11880" y="896"/>
                </a:lnTo>
                <a:lnTo>
                  <a:pt x="11892" y="894"/>
                </a:lnTo>
                <a:lnTo>
                  <a:pt x="11894" y="892"/>
                </a:lnTo>
                <a:lnTo>
                  <a:pt x="11896" y="888"/>
                </a:lnTo>
                <a:lnTo>
                  <a:pt x="11896" y="886"/>
                </a:lnTo>
                <a:lnTo>
                  <a:pt x="11896" y="882"/>
                </a:lnTo>
                <a:lnTo>
                  <a:pt x="11888" y="872"/>
                </a:lnTo>
                <a:lnTo>
                  <a:pt x="11876" y="864"/>
                </a:lnTo>
                <a:lnTo>
                  <a:pt x="11860" y="854"/>
                </a:lnTo>
                <a:lnTo>
                  <a:pt x="11844" y="846"/>
                </a:lnTo>
                <a:lnTo>
                  <a:pt x="11830" y="844"/>
                </a:lnTo>
                <a:lnTo>
                  <a:pt x="11816" y="844"/>
                </a:lnTo>
                <a:lnTo>
                  <a:pt x="11804" y="848"/>
                </a:lnTo>
                <a:lnTo>
                  <a:pt x="11792" y="854"/>
                </a:lnTo>
                <a:lnTo>
                  <a:pt x="11782" y="862"/>
                </a:lnTo>
                <a:lnTo>
                  <a:pt x="11756" y="878"/>
                </a:lnTo>
                <a:close/>
                <a:moveTo>
                  <a:pt x="12060" y="772"/>
                </a:moveTo>
                <a:lnTo>
                  <a:pt x="12060" y="772"/>
                </a:lnTo>
                <a:lnTo>
                  <a:pt x="12086" y="776"/>
                </a:lnTo>
                <a:lnTo>
                  <a:pt x="12106" y="778"/>
                </a:lnTo>
                <a:lnTo>
                  <a:pt x="12152" y="776"/>
                </a:lnTo>
                <a:lnTo>
                  <a:pt x="12164" y="774"/>
                </a:lnTo>
                <a:lnTo>
                  <a:pt x="12176" y="770"/>
                </a:lnTo>
                <a:lnTo>
                  <a:pt x="12182" y="766"/>
                </a:lnTo>
                <a:lnTo>
                  <a:pt x="12188" y="760"/>
                </a:lnTo>
                <a:lnTo>
                  <a:pt x="12190" y="756"/>
                </a:lnTo>
                <a:lnTo>
                  <a:pt x="12188" y="752"/>
                </a:lnTo>
                <a:lnTo>
                  <a:pt x="12184" y="750"/>
                </a:lnTo>
                <a:lnTo>
                  <a:pt x="12176" y="750"/>
                </a:lnTo>
                <a:lnTo>
                  <a:pt x="12168" y="748"/>
                </a:lnTo>
                <a:lnTo>
                  <a:pt x="12164" y="746"/>
                </a:lnTo>
                <a:lnTo>
                  <a:pt x="12154" y="740"/>
                </a:lnTo>
                <a:lnTo>
                  <a:pt x="12148" y="736"/>
                </a:lnTo>
                <a:lnTo>
                  <a:pt x="12142" y="734"/>
                </a:lnTo>
                <a:lnTo>
                  <a:pt x="12132" y="734"/>
                </a:lnTo>
                <a:lnTo>
                  <a:pt x="12120" y="738"/>
                </a:lnTo>
                <a:lnTo>
                  <a:pt x="12108" y="742"/>
                </a:lnTo>
                <a:lnTo>
                  <a:pt x="12102" y="742"/>
                </a:lnTo>
                <a:lnTo>
                  <a:pt x="12100" y="740"/>
                </a:lnTo>
                <a:lnTo>
                  <a:pt x="12100" y="736"/>
                </a:lnTo>
                <a:lnTo>
                  <a:pt x="12098" y="730"/>
                </a:lnTo>
                <a:lnTo>
                  <a:pt x="12092" y="728"/>
                </a:lnTo>
                <a:lnTo>
                  <a:pt x="12082" y="726"/>
                </a:lnTo>
                <a:lnTo>
                  <a:pt x="12062" y="726"/>
                </a:lnTo>
                <a:lnTo>
                  <a:pt x="12044" y="728"/>
                </a:lnTo>
                <a:lnTo>
                  <a:pt x="12030" y="726"/>
                </a:lnTo>
                <a:lnTo>
                  <a:pt x="12020" y="724"/>
                </a:lnTo>
                <a:lnTo>
                  <a:pt x="12016" y="720"/>
                </a:lnTo>
                <a:lnTo>
                  <a:pt x="12012" y="714"/>
                </a:lnTo>
                <a:lnTo>
                  <a:pt x="12010" y="714"/>
                </a:lnTo>
                <a:lnTo>
                  <a:pt x="12008" y="718"/>
                </a:lnTo>
                <a:lnTo>
                  <a:pt x="12000" y="730"/>
                </a:lnTo>
                <a:lnTo>
                  <a:pt x="11998" y="736"/>
                </a:lnTo>
                <a:lnTo>
                  <a:pt x="11998" y="742"/>
                </a:lnTo>
                <a:lnTo>
                  <a:pt x="12002" y="748"/>
                </a:lnTo>
                <a:lnTo>
                  <a:pt x="12014" y="756"/>
                </a:lnTo>
                <a:lnTo>
                  <a:pt x="12032" y="764"/>
                </a:lnTo>
                <a:lnTo>
                  <a:pt x="12060" y="772"/>
                </a:lnTo>
                <a:close/>
                <a:moveTo>
                  <a:pt x="11698" y="782"/>
                </a:moveTo>
                <a:lnTo>
                  <a:pt x="11698" y="782"/>
                </a:lnTo>
                <a:lnTo>
                  <a:pt x="11714" y="788"/>
                </a:lnTo>
                <a:lnTo>
                  <a:pt x="11724" y="788"/>
                </a:lnTo>
                <a:lnTo>
                  <a:pt x="11728" y="784"/>
                </a:lnTo>
                <a:lnTo>
                  <a:pt x="11730" y="780"/>
                </a:lnTo>
                <a:lnTo>
                  <a:pt x="11732" y="774"/>
                </a:lnTo>
                <a:lnTo>
                  <a:pt x="11734" y="770"/>
                </a:lnTo>
                <a:lnTo>
                  <a:pt x="11740" y="768"/>
                </a:lnTo>
                <a:lnTo>
                  <a:pt x="11752" y="770"/>
                </a:lnTo>
                <a:lnTo>
                  <a:pt x="11766" y="772"/>
                </a:lnTo>
                <a:lnTo>
                  <a:pt x="11778" y="772"/>
                </a:lnTo>
                <a:lnTo>
                  <a:pt x="11788" y="770"/>
                </a:lnTo>
                <a:lnTo>
                  <a:pt x="11798" y="766"/>
                </a:lnTo>
                <a:lnTo>
                  <a:pt x="11808" y="762"/>
                </a:lnTo>
                <a:lnTo>
                  <a:pt x="11816" y="760"/>
                </a:lnTo>
                <a:lnTo>
                  <a:pt x="11824" y="760"/>
                </a:lnTo>
                <a:lnTo>
                  <a:pt x="11832" y="764"/>
                </a:lnTo>
                <a:lnTo>
                  <a:pt x="11840" y="770"/>
                </a:lnTo>
                <a:lnTo>
                  <a:pt x="11850" y="772"/>
                </a:lnTo>
                <a:lnTo>
                  <a:pt x="11862" y="772"/>
                </a:lnTo>
                <a:lnTo>
                  <a:pt x="11874" y="768"/>
                </a:lnTo>
                <a:lnTo>
                  <a:pt x="11902" y="760"/>
                </a:lnTo>
                <a:lnTo>
                  <a:pt x="11936" y="750"/>
                </a:lnTo>
                <a:lnTo>
                  <a:pt x="11944" y="746"/>
                </a:lnTo>
                <a:lnTo>
                  <a:pt x="11948" y="742"/>
                </a:lnTo>
                <a:lnTo>
                  <a:pt x="11948" y="738"/>
                </a:lnTo>
                <a:lnTo>
                  <a:pt x="11944" y="734"/>
                </a:lnTo>
                <a:lnTo>
                  <a:pt x="11942" y="730"/>
                </a:lnTo>
                <a:lnTo>
                  <a:pt x="11942" y="726"/>
                </a:lnTo>
                <a:lnTo>
                  <a:pt x="11944" y="724"/>
                </a:lnTo>
                <a:lnTo>
                  <a:pt x="11954" y="722"/>
                </a:lnTo>
                <a:lnTo>
                  <a:pt x="11960" y="722"/>
                </a:lnTo>
                <a:lnTo>
                  <a:pt x="11962" y="720"/>
                </a:lnTo>
                <a:lnTo>
                  <a:pt x="11964" y="718"/>
                </a:lnTo>
                <a:lnTo>
                  <a:pt x="11962" y="716"/>
                </a:lnTo>
                <a:lnTo>
                  <a:pt x="11956" y="710"/>
                </a:lnTo>
                <a:lnTo>
                  <a:pt x="11946" y="706"/>
                </a:lnTo>
                <a:lnTo>
                  <a:pt x="11930" y="700"/>
                </a:lnTo>
                <a:lnTo>
                  <a:pt x="11914" y="696"/>
                </a:lnTo>
                <a:lnTo>
                  <a:pt x="11898" y="696"/>
                </a:lnTo>
                <a:lnTo>
                  <a:pt x="11882" y="696"/>
                </a:lnTo>
                <a:lnTo>
                  <a:pt x="11868" y="698"/>
                </a:lnTo>
                <a:lnTo>
                  <a:pt x="11858" y="694"/>
                </a:lnTo>
                <a:lnTo>
                  <a:pt x="11846" y="690"/>
                </a:lnTo>
                <a:lnTo>
                  <a:pt x="11836" y="682"/>
                </a:lnTo>
                <a:lnTo>
                  <a:pt x="11826" y="676"/>
                </a:lnTo>
                <a:lnTo>
                  <a:pt x="11816" y="672"/>
                </a:lnTo>
                <a:lnTo>
                  <a:pt x="11806" y="670"/>
                </a:lnTo>
                <a:lnTo>
                  <a:pt x="11800" y="672"/>
                </a:lnTo>
                <a:lnTo>
                  <a:pt x="11794" y="674"/>
                </a:lnTo>
                <a:lnTo>
                  <a:pt x="11786" y="678"/>
                </a:lnTo>
                <a:lnTo>
                  <a:pt x="11782" y="686"/>
                </a:lnTo>
                <a:lnTo>
                  <a:pt x="11782" y="692"/>
                </a:lnTo>
                <a:lnTo>
                  <a:pt x="11784" y="696"/>
                </a:lnTo>
                <a:lnTo>
                  <a:pt x="11788" y="706"/>
                </a:lnTo>
                <a:lnTo>
                  <a:pt x="11788" y="710"/>
                </a:lnTo>
                <a:lnTo>
                  <a:pt x="11786" y="712"/>
                </a:lnTo>
                <a:lnTo>
                  <a:pt x="11780" y="712"/>
                </a:lnTo>
                <a:lnTo>
                  <a:pt x="11770" y="708"/>
                </a:lnTo>
                <a:lnTo>
                  <a:pt x="11752" y="698"/>
                </a:lnTo>
                <a:lnTo>
                  <a:pt x="11730" y="684"/>
                </a:lnTo>
                <a:lnTo>
                  <a:pt x="11710" y="672"/>
                </a:lnTo>
                <a:lnTo>
                  <a:pt x="11702" y="668"/>
                </a:lnTo>
                <a:lnTo>
                  <a:pt x="11696" y="666"/>
                </a:lnTo>
                <a:lnTo>
                  <a:pt x="11688" y="666"/>
                </a:lnTo>
                <a:lnTo>
                  <a:pt x="11682" y="668"/>
                </a:lnTo>
                <a:lnTo>
                  <a:pt x="11666" y="674"/>
                </a:lnTo>
                <a:lnTo>
                  <a:pt x="11646" y="688"/>
                </a:lnTo>
                <a:lnTo>
                  <a:pt x="11638" y="694"/>
                </a:lnTo>
                <a:lnTo>
                  <a:pt x="11634" y="702"/>
                </a:lnTo>
                <a:lnTo>
                  <a:pt x="11634" y="708"/>
                </a:lnTo>
                <a:lnTo>
                  <a:pt x="11636" y="714"/>
                </a:lnTo>
                <a:lnTo>
                  <a:pt x="11640" y="724"/>
                </a:lnTo>
                <a:lnTo>
                  <a:pt x="11640" y="728"/>
                </a:lnTo>
                <a:lnTo>
                  <a:pt x="11634" y="732"/>
                </a:lnTo>
                <a:lnTo>
                  <a:pt x="11630" y="736"/>
                </a:lnTo>
                <a:lnTo>
                  <a:pt x="11630" y="740"/>
                </a:lnTo>
                <a:lnTo>
                  <a:pt x="11634" y="746"/>
                </a:lnTo>
                <a:lnTo>
                  <a:pt x="11640" y="754"/>
                </a:lnTo>
                <a:lnTo>
                  <a:pt x="11650" y="760"/>
                </a:lnTo>
                <a:lnTo>
                  <a:pt x="11664" y="768"/>
                </a:lnTo>
                <a:lnTo>
                  <a:pt x="11698" y="782"/>
                </a:lnTo>
                <a:close/>
                <a:moveTo>
                  <a:pt x="11586" y="730"/>
                </a:moveTo>
                <a:lnTo>
                  <a:pt x="11586" y="730"/>
                </a:lnTo>
                <a:lnTo>
                  <a:pt x="11592" y="724"/>
                </a:lnTo>
                <a:lnTo>
                  <a:pt x="11594" y="716"/>
                </a:lnTo>
                <a:lnTo>
                  <a:pt x="11592" y="708"/>
                </a:lnTo>
                <a:lnTo>
                  <a:pt x="11584" y="698"/>
                </a:lnTo>
                <a:lnTo>
                  <a:pt x="11582" y="696"/>
                </a:lnTo>
                <a:lnTo>
                  <a:pt x="11580" y="696"/>
                </a:lnTo>
                <a:lnTo>
                  <a:pt x="11576" y="698"/>
                </a:lnTo>
                <a:lnTo>
                  <a:pt x="11572" y="706"/>
                </a:lnTo>
                <a:lnTo>
                  <a:pt x="11570" y="714"/>
                </a:lnTo>
                <a:lnTo>
                  <a:pt x="11570" y="722"/>
                </a:lnTo>
                <a:lnTo>
                  <a:pt x="11572" y="730"/>
                </a:lnTo>
                <a:lnTo>
                  <a:pt x="11574" y="732"/>
                </a:lnTo>
                <a:lnTo>
                  <a:pt x="11578" y="732"/>
                </a:lnTo>
                <a:lnTo>
                  <a:pt x="11582" y="732"/>
                </a:lnTo>
                <a:lnTo>
                  <a:pt x="11586" y="730"/>
                </a:lnTo>
                <a:close/>
                <a:moveTo>
                  <a:pt x="11080" y="922"/>
                </a:moveTo>
                <a:lnTo>
                  <a:pt x="11080" y="922"/>
                </a:lnTo>
                <a:lnTo>
                  <a:pt x="11108" y="928"/>
                </a:lnTo>
                <a:lnTo>
                  <a:pt x="11130" y="934"/>
                </a:lnTo>
                <a:lnTo>
                  <a:pt x="11156" y="942"/>
                </a:lnTo>
                <a:lnTo>
                  <a:pt x="11188" y="958"/>
                </a:lnTo>
                <a:lnTo>
                  <a:pt x="11198" y="962"/>
                </a:lnTo>
                <a:lnTo>
                  <a:pt x="11202" y="962"/>
                </a:lnTo>
                <a:lnTo>
                  <a:pt x="11204" y="962"/>
                </a:lnTo>
                <a:lnTo>
                  <a:pt x="11204" y="958"/>
                </a:lnTo>
                <a:lnTo>
                  <a:pt x="11202" y="952"/>
                </a:lnTo>
                <a:lnTo>
                  <a:pt x="11204" y="948"/>
                </a:lnTo>
                <a:lnTo>
                  <a:pt x="11210" y="946"/>
                </a:lnTo>
                <a:lnTo>
                  <a:pt x="11220" y="944"/>
                </a:lnTo>
                <a:lnTo>
                  <a:pt x="11226" y="946"/>
                </a:lnTo>
                <a:lnTo>
                  <a:pt x="11256" y="958"/>
                </a:lnTo>
                <a:lnTo>
                  <a:pt x="11280" y="968"/>
                </a:lnTo>
                <a:lnTo>
                  <a:pt x="11300" y="978"/>
                </a:lnTo>
                <a:lnTo>
                  <a:pt x="11308" y="980"/>
                </a:lnTo>
                <a:lnTo>
                  <a:pt x="11316" y="982"/>
                </a:lnTo>
                <a:lnTo>
                  <a:pt x="11322" y="978"/>
                </a:lnTo>
                <a:lnTo>
                  <a:pt x="11328" y="970"/>
                </a:lnTo>
                <a:lnTo>
                  <a:pt x="11328" y="966"/>
                </a:lnTo>
                <a:lnTo>
                  <a:pt x="11328" y="962"/>
                </a:lnTo>
                <a:lnTo>
                  <a:pt x="11324" y="956"/>
                </a:lnTo>
                <a:lnTo>
                  <a:pt x="11318" y="952"/>
                </a:lnTo>
                <a:lnTo>
                  <a:pt x="11310" y="948"/>
                </a:lnTo>
                <a:lnTo>
                  <a:pt x="11304" y="946"/>
                </a:lnTo>
                <a:lnTo>
                  <a:pt x="11300" y="944"/>
                </a:lnTo>
                <a:lnTo>
                  <a:pt x="11300" y="942"/>
                </a:lnTo>
                <a:lnTo>
                  <a:pt x="11302" y="940"/>
                </a:lnTo>
                <a:lnTo>
                  <a:pt x="11312" y="938"/>
                </a:lnTo>
                <a:lnTo>
                  <a:pt x="11320" y="934"/>
                </a:lnTo>
                <a:lnTo>
                  <a:pt x="11320" y="932"/>
                </a:lnTo>
                <a:lnTo>
                  <a:pt x="11314" y="928"/>
                </a:lnTo>
                <a:lnTo>
                  <a:pt x="11306" y="926"/>
                </a:lnTo>
                <a:lnTo>
                  <a:pt x="11298" y="922"/>
                </a:lnTo>
                <a:lnTo>
                  <a:pt x="11294" y="920"/>
                </a:lnTo>
                <a:lnTo>
                  <a:pt x="11294" y="918"/>
                </a:lnTo>
                <a:lnTo>
                  <a:pt x="11296" y="916"/>
                </a:lnTo>
                <a:lnTo>
                  <a:pt x="11306" y="914"/>
                </a:lnTo>
                <a:lnTo>
                  <a:pt x="11316" y="910"/>
                </a:lnTo>
                <a:lnTo>
                  <a:pt x="11318" y="908"/>
                </a:lnTo>
                <a:lnTo>
                  <a:pt x="11318" y="906"/>
                </a:lnTo>
                <a:lnTo>
                  <a:pt x="11316" y="900"/>
                </a:lnTo>
                <a:lnTo>
                  <a:pt x="11306" y="896"/>
                </a:lnTo>
                <a:lnTo>
                  <a:pt x="11280" y="884"/>
                </a:lnTo>
                <a:lnTo>
                  <a:pt x="11252" y="876"/>
                </a:lnTo>
                <a:lnTo>
                  <a:pt x="11240" y="872"/>
                </a:lnTo>
                <a:lnTo>
                  <a:pt x="11232" y="874"/>
                </a:lnTo>
                <a:lnTo>
                  <a:pt x="11224" y="878"/>
                </a:lnTo>
                <a:lnTo>
                  <a:pt x="11218" y="882"/>
                </a:lnTo>
                <a:lnTo>
                  <a:pt x="11214" y="888"/>
                </a:lnTo>
                <a:lnTo>
                  <a:pt x="11210" y="890"/>
                </a:lnTo>
                <a:lnTo>
                  <a:pt x="11208" y="888"/>
                </a:lnTo>
                <a:lnTo>
                  <a:pt x="11204" y="882"/>
                </a:lnTo>
                <a:lnTo>
                  <a:pt x="11200" y="874"/>
                </a:lnTo>
                <a:lnTo>
                  <a:pt x="11196" y="870"/>
                </a:lnTo>
                <a:lnTo>
                  <a:pt x="11190" y="868"/>
                </a:lnTo>
                <a:lnTo>
                  <a:pt x="11184" y="868"/>
                </a:lnTo>
                <a:lnTo>
                  <a:pt x="11168" y="866"/>
                </a:lnTo>
                <a:lnTo>
                  <a:pt x="11158" y="862"/>
                </a:lnTo>
                <a:lnTo>
                  <a:pt x="11146" y="858"/>
                </a:lnTo>
                <a:lnTo>
                  <a:pt x="11134" y="854"/>
                </a:lnTo>
                <a:lnTo>
                  <a:pt x="11120" y="854"/>
                </a:lnTo>
                <a:lnTo>
                  <a:pt x="11104" y="856"/>
                </a:lnTo>
                <a:lnTo>
                  <a:pt x="11092" y="860"/>
                </a:lnTo>
                <a:lnTo>
                  <a:pt x="11082" y="866"/>
                </a:lnTo>
                <a:lnTo>
                  <a:pt x="11076" y="872"/>
                </a:lnTo>
                <a:lnTo>
                  <a:pt x="11074" y="876"/>
                </a:lnTo>
                <a:lnTo>
                  <a:pt x="11074" y="880"/>
                </a:lnTo>
                <a:lnTo>
                  <a:pt x="11076" y="884"/>
                </a:lnTo>
                <a:lnTo>
                  <a:pt x="11080" y="888"/>
                </a:lnTo>
                <a:lnTo>
                  <a:pt x="11082" y="892"/>
                </a:lnTo>
                <a:lnTo>
                  <a:pt x="11084" y="896"/>
                </a:lnTo>
                <a:lnTo>
                  <a:pt x="11084" y="898"/>
                </a:lnTo>
                <a:lnTo>
                  <a:pt x="11084" y="902"/>
                </a:lnTo>
                <a:lnTo>
                  <a:pt x="11078" y="906"/>
                </a:lnTo>
                <a:lnTo>
                  <a:pt x="11072" y="910"/>
                </a:lnTo>
                <a:lnTo>
                  <a:pt x="11068" y="914"/>
                </a:lnTo>
                <a:lnTo>
                  <a:pt x="11066" y="916"/>
                </a:lnTo>
                <a:lnTo>
                  <a:pt x="11068" y="920"/>
                </a:lnTo>
                <a:lnTo>
                  <a:pt x="11080" y="922"/>
                </a:lnTo>
                <a:close/>
                <a:moveTo>
                  <a:pt x="10628" y="824"/>
                </a:moveTo>
                <a:lnTo>
                  <a:pt x="10628" y="824"/>
                </a:lnTo>
                <a:lnTo>
                  <a:pt x="10644" y="828"/>
                </a:lnTo>
                <a:lnTo>
                  <a:pt x="10656" y="828"/>
                </a:lnTo>
                <a:lnTo>
                  <a:pt x="10666" y="824"/>
                </a:lnTo>
                <a:lnTo>
                  <a:pt x="10672" y="818"/>
                </a:lnTo>
                <a:lnTo>
                  <a:pt x="10674" y="810"/>
                </a:lnTo>
                <a:lnTo>
                  <a:pt x="10674" y="808"/>
                </a:lnTo>
                <a:lnTo>
                  <a:pt x="10672" y="804"/>
                </a:lnTo>
                <a:lnTo>
                  <a:pt x="10670" y="802"/>
                </a:lnTo>
                <a:lnTo>
                  <a:pt x="10666" y="800"/>
                </a:lnTo>
                <a:lnTo>
                  <a:pt x="10652" y="796"/>
                </a:lnTo>
                <a:lnTo>
                  <a:pt x="10636" y="796"/>
                </a:lnTo>
                <a:lnTo>
                  <a:pt x="10624" y="798"/>
                </a:lnTo>
                <a:lnTo>
                  <a:pt x="10614" y="800"/>
                </a:lnTo>
                <a:lnTo>
                  <a:pt x="10608" y="804"/>
                </a:lnTo>
                <a:lnTo>
                  <a:pt x="10606" y="808"/>
                </a:lnTo>
                <a:lnTo>
                  <a:pt x="10608" y="812"/>
                </a:lnTo>
                <a:lnTo>
                  <a:pt x="10616" y="818"/>
                </a:lnTo>
                <a:lnTo>
                  <a:pt x="10628" y="824"/>
                </a:lnTo>
                <a:close/>
                <a:moveTo>
                  <a:pt x="10148" y="522"/>
                </a:moveTo>
                <a:lnTo>
                  <a:pt x="10148" y="522"/>
                </a:lnTo>
                <a:lnTo>
                  <a:pt x="10174" y="514"/>
                </a:lnTo>
                <a:lnTo>
                  <a:pt x="10202" y="510"/>
                </a:lnTo>
                <a:lnTo>
                  <a:pt x="10238" y="506"/>
                </a:lnTo>
                <a:lnTo>
                  <a:pt x="10286" y="502"/>
                </a:lnTo>
                <a:lnTo>
                  <a:pt x="10312" y="500"/>
                </a:lnTo>
                <a:lnTo>
                  <a:pt x="10330" y="498"/>
                </a:lnTo>
                <a:lnTo>
                  <a:pt x="10344" y="492"/>
                </a:lnTo>
                <a:lnTo>
                  <a:pt x="10352" y="486"/>
                </a:lnTo>
                <a:lnTo>
                  <a:pt x="10354" y="484"/>
                </a:lnTo>
                <a:lnTo>
                  <a:pt x="10354" y="480"/>
                </a:lnTo>
                <a:lnTo>
                  <a:pt x="10352" y="472"/>
                </a:lnTo>
                <a:lnTo>
                  <a:pt x="10344" y="464"/>
                </a:lnTo>
                <a:lnTo>
                  <a:pt x="10332" y="456"/>
                </a:lnTo>
                <a:lnTo>
                  <a:pt x="10308" y="440"/>
                </a:lnTo>
                <a:lnTo>
                  <a:pt x="10300" y="434"/>
                </a:lnTo>
                <a:lnTo>
                  <a:pt x="10294" y="432"/>
                </a:lnTo>
                <a:lnTo>
                  <a:pt x="10286" y="432"/>
                </a:lnTo>
                <a:lnTo>
                  <a:pt x="10276" y="436"/>
                </a:lnTo>
                <a:lnTo>
                  <a:pt x="10264" y="442"/>
                </a:lnTo>
                <a:lnTo>
                  <a:pt x="10248" y="454"/>
                </a:lnTo>
                <a:lnTo>
                  <a:pt x="10236" y="462"/>
                </a:lnTo>
                <a:lnTo>
                  <a:pt x="10232" y="462"/>
                </a:lnTo>
                <a:lnTo>
                  <a:pt x="10244" y="448"/>
                </a:lnTo>
                <a:lnTo>
                  <a:pt x="10254" y="436"/>
                </a:lnTo>
                <a:lnTo>
                  <a:pt x="10260" y="426"/>
                </a:lnTo>
                <a:lnTo>
                  <a:pt x="10264" y="416"/>
                </a:lnTo>
                <a:lnTo>
                  <a:pt x="10264" y="414"/>
                </a:lnTo>
                <a:lnTo>
                  <a:pt x="10260" y="412"/>
                </a:lnTo>
                <a:lnTo>
                  <a:pt x="10242" y="406"/>
                </a:lnTo>
                <a:lnTo>
                  <a:pt x="10234" y="406"/>
                </a:lnTo>
                <a:lnTo>
                  <a:pt x="10224" y="404"/>
                </a:lnTo>
                <a:lnTo>
                  <a:pt x="10214" y="406"/>
                </a:lnTo>
                <a:lnTo>
                  <a:pt x="10204" y="412"/>
                </a:lnTo>
                <a:lnTo>
                  <a:pt x="10194" y="422"/>
                </a:lnTo>
                <a:lnTo>
                  <a:pt x="10184" y="436"/>
                </a:lnTo>
                <a:lnTo>
                  <a:pt x="10174" y="448"/>
                </a:lnTo>
                <a:lnTo>
                  <a:pt x="10166" y="456"/>
                </a:lnTo>
                <a:lnTo>
                  <a:pt x="10154" y="464"/>
                </a:lnTo>
                <a:lnTo>
                  <a:pt x="10148" y="468"/>
                </a:lnTo>
                <a:lnTo>
                  <a:pt x="10140" y="478"/>
                </a:lnTo>
                <a:lnTo>
                  <a:pt x="10130" y="492"/>
                </a:lnTo>
                <a:lnTo>
                  <a:pt x="10118" y="514"/>
                </a:lnTo>
                <a:lnTo>
                  <a:pt x="10114" y="524"/>
                </a:lnTo>
                <a:lnTo>
                  <a:pt x="10114" y="526"/>
                </a:lnTo>
                <a:lnTo>
                  <a:pt x="10116" y="528"/>
                </a:lnTo>
                <a:lnTo>
                  <a:pt x="10128" y="528"/>
                </a:lnTo>
                <a:lnTo>
                  <a:pt x="10148" y="522"/>
                </a:lnTo>
                <a:close/>
                <a:moveTo>
                  <a:pt x="10046" y="348"/>
                </a:moveTo>
                <a:lnTo>
                  <a:pt x="10046" y="348"/>
                </a:lnTo>
                <a:lnTo>
                  <a:pt x="10020" y="348"/>
                </a:lnTo>
                <a:lnTo>
                  <a:pt x="9990" y="348"/>
                </a:lnTo>
                <a:lnTo>
                  <a:pt x="9972" y="350"/>
                </a:lnTo>
                <a:lnTo>
                  <a:pt x="9956" y="352"/>
                </a:lnTo>
                <a:lnTo>
                  <a:pt x="9942" y="356"/>
                </a:lnTo>
                <a:lnTo>
                  <a:pt x="9930" y="362"/>
                </a:lnTo>
                <a:lnTo>
                  <a:pt x="9904" y="376"/>
                </a:lnTo>
                <a:lnTo>
                  <a:pt x="9878" y="390"/>
                </a:lnTo>
                <a:lnTo>
                  <a:pt x="9870" y="396"/>
                </a:lnTo>
                <a:lnTo>
                  <a:pt x="9866" y="400"/>
                </a:lnTo>
                <a:lnTo>
                  <a:pt x="9866" y="402"/>
                </a:lnTo>
                <a:lnTo>
                  <a:pt x="9868" y="404"/>
                </a:lnTo>
                <a:lnTo>
                  <a:pt x="9872" y="404"/>
                </a:lnTo>
                <a:lnTo>
                  <a:pt x="9884" y="404"/>
                </a:lnTo>
                <a:lnTo>
                  <a:pt x="9900" y="406"/>
                </a:lnTo>
                <a:lnTo>
                  <a:pt x="9908" y="406"/>
                </a:lnTo>
                <a:lnTo>
                  <a:pt x="9912" y="410"/>
                </a:lnTo>
                <a:lnTo>
                  <a:pt x="9914" y="414"/>
                </a:lnTo>
                <a:lnTo>
                  <a:pt x="9914" y="418"/>
                </a:lnTo>
                <a:lnTo>
                  <a:pt x="9914" y="424"/>
                </a:lnTo>
                <a:lnTo>
                  <a:pt x="9918" y="428"/>
                </a:lnTo>
                <a:lnTo>
                  <a:pt x="9926" y="434"/>
                </a:lnTo>
                <a:lnTo>
                  <a:pt x="9934" y="436"/>
                </a:lnTo>
                <a:lnTo>
                  <a:pt x="9944" y="438"/>
                </a:lnTo>
                <a:lnTo>
                  <a:pt x="9962" y="440"/>
                </a:lnTo>
                <a:lnTo>
                  <a:pt x="9988" y="442"/>
                </a:lnTo>
                <a:lnTo>
                  <a:pt x="10006" y="446"/>
                </a:lnTo>
                <a:lnTo>
                  <a:pt x="10026" y="452"/>
                </a:lnTo>
                <a:lnTo>
                  <a:pt x="10048" y="458"/>
                </a:lnTo>
                <a:lnTo>
                  <a:pt x="10068" y="460"/>
                </a:lnTo>
                <a:lnTo>
                  <a:pt x="10088" y="460"/>
                </a:lnTo>
                <a:lnTo>
                  <a:pt x="10106" y="456"/>
                </a:lnTo>
                <a:lnTo>
                  <a:pt x="10120" y="452"/>
                </a:lnTo>
                <a:lnTo>
                  <a:pt x="10130" y="446"/>
                </a:lnTo>
                <a:lnTo>
                  <a:pt x="10132" y="444"/>
                </a:lnTo>
                <a:lnTo>
                  <a:pt x="10132" y="440"/>
                </a:lnTo>
                <a:lnTo>
                  <a:pt x="10132" y="438"/>
                </a:lnTo>
                <a:lnTo>
                  <a:pt x="10128" y="434"/>
                </a:lnTo>
                <a:lnTo>
                  <a:pt x="10126" y="430"/>
                </a:lnTo>
                <a:lnTo>
                  <a:pt x="10124" y="426"/>
                </a:lnTo>
                <a:lnTo>
                  <a:pt x="10124" y="418"/>
                </a:lnTo>
                <a:lnTo>
                  <a:pt x="10128" y="410"/>
                </a:lnTo>
                <a:lnTo>
                  <a:pt x="10132" y="400"/>
                </a:lnTo>
                <a:lnTo>
                  <a:pt x="10138" y="392"/>
                </a:lnTo>
                <a:lnTo>
                  <a:pt x="10140" y="384"/>
                </a:lnTo>
                <a:lnTo>
                  <a:pt x="10140" y="380"/>
                </a:lnTo>
                <a:lnTo>
                  <a:pt x="10140" y="376"/>
                </a:lnTo>
                <a:lnTo>
                  <a:pt x="10138" y="372"/>
                </a:lnTo>
                <a:lnTo>
                  <a:pt x="10134" y="370"/>
                </a:lnTo>
                <a:lnTo>
                  <a:pt x="10126" y="366"/>
                </a:lnTo>
                <a:lnTo>
                  <a:pt x="10122" y="362"/>
                </a:lnTo>
                <a:lnTo>
                  <a:pt x="10118" y="358"/>
                </a:lnTo>
                <a:lnTo>
                  <a:pt x="10114" y="356"/>
                </a:lnTo>
                <a:lnTo>
                  <a:pt x="10108" y="356"/>
                </a:lnTo>
                <a:lnTo>
                  <a:pt x="10102" y="356"/>
                </a:lnTo>
                <a:lnTo>
                  <a:pt x="10074" y="364"/>
                </a:lnTo>
                <a:lnTo>
                  <a:pt x="10058" y="368"/>
                </a:lnTo>
                <a:lnTo>
                  <a:pt x="10050" y="370"/>
                </a:lnTo>
                <a:lnTo>
                  <a:pt x="10050" y="368"/>
                </a:lnTo>
                <a:lnTo>
                  <a:pt x="10048" y="366"/>
                </a:lnTo>
                <a:lnTo>
                  <a:pt x="10050" y="362"/>
                </a:lnTo>
                <a:lnTo>
                  <a:pt x="10052" y="358"/>
                </a:lnTo>
                <a:lnTo>
                  <a:pt x="10054" y="352"/>
                </a:lnTo>
                <a:lnTo>
                  <a:pt x="10052" y="350"/>
                </a:lnTo>
                <a:lnTo>
                  <a:pt x="10046" y="348"/>
                </a:lnTo>
                <a:close/>
                <a:moveTo>
                  <a:pt x="9818" y="352"/>
                </a:moveTo>
                <a:lnTo>
                  <a:pt x="9818" y="352"/>
                </a:lnTo>
                <a:lnTo>
                  <a:pt x="9802" y="352"/>
                </a:lnTo>
                <a:lnTo>
                  <a:pt x="9790" y="354"/>
                </a:lnTo>
                <a:lnTo>
                  <a:pt x="9784" y="356"/>
                </a:lnTo>
                <a:lnTo>
                  <a:pt x="9780" y="360"/>
                </a:lnTo>
                <a:lnTo>
                  <a:pt x="9778" y="364"/>
                </a:lnTo>
                <a:lnTo>
                  <a:pt x="9782" y="368"/>
                </a:lnTo>
                <a:lnTo>
                  <a:pt x="9788" y="372"/>
                </a:lnTo>
                <a:lnTo>
                  <a:pt x="9798" y="374"/>
                </a:lnTo>
                <a:lnTo>
                  <a:pt x="9808" y="376"/>
                </a:lnTo>
                <a:lnTo>
                  <a:pt x="9814" y="380"/>
                </a:lnTo>
                <a:lnTo>
                  <a:pt x="9820" y="386"/>
                </a:lnTo>
                <a:lnTo>
                  <a:pt x="9822" y="388"/>
                </a:lnTo>
                <a:lnTo>
                  <a:pt x="9826" y="388"/>
                </a:lnTo>
                <a:lnTo>
                  <a:pt x="9844" y="386"/>
                </a:lnTo>
                <a:lnTo>
                  <a:pt x="9872" y="380"/>
                </a:lnTo>
                <a:lnTo>
                  <a:pt x="9884" y="374"/>
                </a:lnTo>
                <a:lnTo>
                  <a:pt x="9888" y="372"/>
                </a:lnTo>
                <a:lnTo>
                  <a:pt x="9888" y="370"/>
                </a:lnTo>
                <a:lnTo>
                  <a:pt x="9886" y="366"/>
                </a:lnTo>
                <a:lnTo>
                  <a:pt x="9882" y="364"/>
                </a:lnTo>
                <a:lnTo>
                  <a:pt x="9870" y="362"/>
                </a:lnTo>
                <a:lnTo>
                  <a:pt x="9854" y="358"/>
                </a:lnTo>
                <a:lnTo>
                  <a:pt x="9818" y="352"/>
                </a:lnTo>
                <a:close/>
                <a:moveTo>
                  <a:pt x="9850" y="306"/>
                </a:moveTo>
                <a:lnTo>
                  <a:pt x="9850" y="306"/>
                </a:lnTo>
                <a:lnTo>
                  <a:pt x="9838" y="314"/>
                </a:lnTo>
                <a:lnTo>
                  <a:pt x="9826" y="318"/>
                </a:lnTo>
                <a:lnTo>
                  <a:pt x="9804" y="328"/>
                </a:lnTo>
                <a:lnTo>
                  <a:pt x="9798" y="330"/>
                </a:lnTo>
                <a:lnTo>
                  <a:pt x="9794" y="334"/>
                </a:lnTo>
                <a:lnTo>
                  <a:pt x="9798" y="336"/>
                </a:lnTo>
                <a:lnTo>
                  <a:pt x="9806" y="336"/>
                </a:lnTo>
                <a:lnTo>
                  <a:pt x="9818" y="338"/>
                </a:lnTo>
                <a:lnTo>
                  <a:pt x="9826" y="340"/>
                </a:lnTo>
                <a:lnTo>
                  <a:pt x="9840" y="346"/>
                </a:lnTo>
                <a:lnTo>
                  <a:pt x="9858" y="352"/>
                </a:lnTo>
                <a:lnTo>
                  <a:pt x="9868" y="354"/>
                </a:lnTo>
                <a:lnTo>
                  <a:pt x="9884" y="356"/>
                </a:lnTo>
                <a:lnTo>
                  <a:pt x="9898" y="358"/>
                </a:lnTo>
                <a:lnTo>
                  <a:pt x="9906" y="358"/>
                </a:lnTo>
                <a:lnTo>
                  <a:pt x="9908" y="354"/>
                </a:lnTo>
                <a:lnTo>
                  <a:pt x="9910" y="352"/>
                </a:lnTo>
                <a:lnTo>
                  <a:pt x="9912" y="348"/>
                </a:lnTo>
                <a:lnTo>
                  <a:pt x="9916" y="346"/>
                </a:lnTo>
                <a:lnTo>
                  <a:pt x="9928" y="342"/>
                </a:lnTo>
                <a:lnTo>
                  <a:pt x="9946" y="340"/>
                </a:lnTo>
                <a:lnTo>
                  <a:pt x="9990" y="340"/>
                </a:lnTo>
                <a:lnTo>
                  <a:pt x="10018" y="340"/>
                </a:lnTo>
                <a:lnTo>
                  <a:pt x="10026" y="338"/>
                </a:lnTo>
                <a:lnTo>
                  <a:pt x="10030" y="336"/>
                </a:lnTo>
                <a:lnTo>
                  <a:pt x="10030" y="330"/>
                </a:lnTo>
                <a:lnTo>
                  <a:pt x="10026" y="322"/>
                </a:lnTo>
                <a:lnTo>
                  <a:pt x="10022" y="314"/>
                </a:lnTo>
                <a:lnTo>
                  <a:pt x="10022" y="312"/>
                </a:lnTo>
                <a:lnTo>
                  <a:pt x="10022" y="308"/>
                </a:lnTo>
                <a:lnTo>
                  <a:pt x="10028" y="306"/>
                </a:lnTo>
                <a:lnTo>
                  <a:pt x="10036" y="306"/>
                </a:lnTo>
                <a:lnTo>
                  <a:pt x="10050" y="304"/>
                </a:lnTo>
                <a:lnTo>
                  <a:pt x="10054" y="300"/>
                </a:lnTo>
                <a:lnTo>
                  <a:pt x="10054" y="298"/>
                </a:lnTo>
                <a:lnTo>
                  <a:pt x="10052" y="296"/>
                </a:lnTo>
                <a:lnTo>
                  <a:pt x="10048" y="292"/>
                </a:lnTo>
                <a:lnTo>
                  <a:pt x="10044" y="288"/>
                </a:lnTo>
                <a:lnTo>
                  <a:pt x="10032" y="288"/>
                </a:lnTo>
                <a:lnTo>
                  <a:pt x="10024" y="286"/>
                </a:lnTo>
                <a:lnTo>
                  <a:pt x="10016" y="284"/>
                </a:lnTo>
                <a:lnTo>
                  <a:pt x="10008" y="280"/>
                </a:lnTo>
                <a:lnTo>
                  <a:pt x="9998" y="274"/>
                </a:lnTo>
                <a:lnTo>
                  <a:pt x="9980" y="260"/>
                </a:lnTo>
                <a:lnTo>
                  <a:pt x="9972" y="254"/>
                </a:lnTo>
                <a:lnTo>
                  <a:pt x="9964" y="252"/>
                </a:lnTo>
                <a:lnTo>
                  <a:pt x="9956" y="250"/>
                </a:lnTo>
                <a:lnTo>
                  <a:pt x="9948" y="250"/>
                </a:lnTo>
                <a:lnTo>
                  <a:pt x="9940" y="252"/>
                </a:lnTo>
                <a:lnTo>
                  <a:pt x="9932" y="258"/>
                </a:lnTo>
                <a:lnTo>
                  <a:pt x="9922" y="262"/>
                </a:lnTo>
                <a:lnTo>
                  <a:pt x="9914" y="264"/>
                </a:lnTo>
                <a:lnTo>
                  <a:pt x="9898" y="268"/>
                </a:lnTo>
                <a:lnTo>
                  <a:pt x="9878" y="272"/>
                </a:lnTo>
                <a:lnTo>
                  <a:pt x="9866" y="276"/>
                </a:lnTo>
                <a:lnTo>
                  <a:pt x="9852" y="284"/>
                </a:lnTo>
                <a:lnTo>
                  <a:pt x="9842" y="290"/>
                </a:lnTo>
                <a:lnTo>
                  <a:pt x="9840" y="294"/>
                </a:lnTo>
                <a:lnTo>
                  <a:pt x="9842" y="296"/>
                </a:lnTo>
                <a:lnTo>
                  <a:pt x="9848" y="296"/>
                </a:lnTo>
                <a:lnTo>
                  <a:pt x="9854" y="296"/>
                </a:lnTo>
                <a:lnTo>
                  <a:pt x="9856" y="298"/>
                </a:lnTo>
                <a:lnTo>
                  <a:pt x="9858" y="298"/>
                </a:lnTo>
                <a:lnTo>
                  <a:pt x="9856" y="300"/>
                </a:lnTo>
                <a:lnTo>
                  <a:pt x="9850" y="306"/>
                </a:lnTo>
                <a:close/>
                <a:moveTo>
                  <a:pt x="9800" y="264"/>
                </a:moveTo>
                <a:lnTo>
                  <a:pt x="9800" y="264"/>
                </a:lnTo>
                <a:lnTo>
                  <a:pt x="9798" y="260"/>
                </a:lnTo>
                <a:lnTo>
                  <a:pt x="9792" y="258"/>
                </a:lnTo>
                <a:lnTo>
                  <a:pt x="9772" y="254"/>
                </a:lnTo>
                <a:lnTo>
                  <a:pt x="9750" y="254"/>
                </a:lnTo>
                <a:lnTo>
                  <a:pt x="9744" y="256"/>
                </a:lnTo>
                <a:lnTo>
                  <a:pt x="9740" y="258"/>
                </a:lnTo>
                <a:lnTo>
                  <a:pt x="9740" y="260"/>
                </a:lnTo>
                <a:lnTo>
                  <a:pt x="9740" y="264"/>
                </a:lnTo>
                <a:lnTo>
                  <a:pt x="9746" y="266"/>
                </a:lnTo>
                <a:lnTo>
                  <a:pt x="9756" y="268"/>
                </a:lnTo>
                <a:lnTo>
                  <a:pt x="9768" y="270"/>
                </a:lnTo>
                <a:lnTo>
                  <a:pt x="9790" y="268"/>
                </a:lnTo>
                <a:lnTo>
                  <a:pt x="9798" y="266"/>
                </a:lnTo>
                <a:lnTo>
                  <a:pt x="9800" y="264"/>
                </a:lnTo>
                <a:close/>
                <a:moveTo>
                  <a:pt x="9948" y="604"/>
                </a:moveTo>
                <a:lnTo>
                  <a:pt x="9948" y="604"/>
                </a:lnTo>
                <a:lnTo>
                  <a:pt x="9956" y="608"/>
                </a:lnTo>
                <a:lnTo>
                  <a:pt x="9966" y="608"/>
                </a:lnTo>
                <a:lnTo>
                  <a:pt x="9976" y="606"/>
                </a:lnTo>
                <a:lnTo>
                  <a:pt x="9984" y="602"/>
                </a:lnTo>
                <a:lnTo>
                  <a:pt x="9992" y="598"/>
                </a:lnTo>
                <a:lnTo>
                  <a:pt x="9998" y="594"/>
                </a:lnTo>
                <a:lnTo>
                  <a:pt x="10000" y="590"/>
                </a:lnTo>
                <a:lnTo>
                  <a:pt x="10000" y="586"/>
                </a:lnTo>
                <a:lnTo>
                  <a:pt x="9996" y="586"/>
                </a:lnTo>
                <a:lnTo>
                  <a:pt x="9988" y="586"/>
                </a:lnTo>
                <a:lnTo>
                  <a:pt x="9968" y="590"/>
                </a:lnTo>
                <a:lnTo>
                  <a:pt x="9952" y="598"/>
                </a:lnTo>
                <a:lnTo>
                  <a:pt x="9948" y="602"/>
                </a:lnTo>
                <a:lnTo>
                  <a:pt x="9948" y="604"/>
                </a:lnTo>
                <a:close/>
                <a:moveTo>
                  <a:pt x="12072" y="7092"/>
                </a:moveTo>
                <a:lnTo>
                  <a:pt x="12072" y="7092"/>
                </a:lnTo>
                <a:lnTo>
                  <a:pt x="12074" y="7094"/>
                </a:lnTo>
                <a:lnTo>
                  <a:pt x="12080" y="7094"/>
                </a:lnTo>
                <a:lnTo>
                  <a:pt x="12086" y="7096"/>
                </a:lnTo>
                <a:lnTo>
                  <a:pt x="12090" y="7094"/>
                </a:lnTo>
                <a:lnTo>
                  <a:pt x="12090" y="7090"/>
                </a:lnTo>
                <a:lnTo>
                  <a:pt x="12088" y="7088"/>
                </a:lnTo>
                <a:lnTo>
                  <a:pt x="12082" y="7086"/>
                </a:lnTo>
                <a:lnTo>
                  <a:pt x="12076" y="7088"/>
                </a:lnTo>
                <a:lnTo>
                  <a:pt x="12072" y="7090"/>
                </a:lnTo>
                <a:lnTo>
                  <a:pt x="12072" y="7092"/>
                </a:lnTo>
                <a:close/>
                <a:moveTo>
                  <a:pt x="11908" y="7044"/>
                </a:moveTo>
                <a:lnTo>
                  <a:pt x="11908" y="7044"/>
                </a:lnTo>
                <a:lnTo>
                  <a:pt x="11906" y="7052"/>
                </a:lnTo>
                <a:lnTo>
                  <a:pt x="11906" y="7062"/>
                </a:lnTo>
                <a:lnTo>
                  <a:pt x="11908" y="7070"/>
                </a:lnTo>
                <a:lnTo>
                  <a:pt x="11910" y="7072"/>
                </a:lnTo>
                <a:lnTo>
                  <a:pt x="11912" y="7072"/>
                </a:lnTo>
                <a:lnTo>
                  <a:pt x="11916" y="7068"/>
                </a:lnTo>
                <a:lnTo>
                  <a:pt x="11916" y="7064"/>
                </a:lnTo>
                <a:lnTo>
                  <a:pt x="11916" y="7054"/>
                </a:lnTo>
                <a:lnTo>
                  <a:pt x="11912" y="7046"/>
                </a:lnTo>
                <a:lnTo>
                  <a:pt x="11910" y="7044"/>
                </a:lnTo>
                <a:lnTo>
                  <a:pt x="11908" y="7044"/>
                </a:lnTo>
                <a:close/>
                <a:moveTo>
                  <a:pt x="12082" y="7064"/>
                </a:moveTo>
                <a:lnTo>
                  <a:pt x="12082" y="7064"/>
                </a:lnTo>
                <a:lnTo>
                  <a:pt x="12080" y="7062"/>
                </a:lnTo>
                <a:lnTo>
                  <a:pt x="12076" y="7060"/>
                </a:lnTo>
                <a:lnTo>
                  <a:pt x="12074" y="7054"/>
                </a:lnTo>
                <a:lnTo>
                  <a:pt x="12072" y="7054"/>
                </a:lnTo>
                <a:lnTo>
                  <a:pt x="12070" y="7052"/>
                </a:lnTo>
                <a:lnTo>
                  <a:pt x="12066" y="7056"/>
                </a:lnTo>
                <a:lnTo>
                  <a:pt x="12062" y="7062"/>
                </a:lnTo>
                <a:lnTo>
                  <a:pt x="12064" y="7064"/>
                </a:lnTo>
                <a:lnTo>
                  <a:pt x="12068" y="7066"/>
                </a:lnTo>
                <a:lnTo>
                  <a:pt x="12068" y="7068"/>
                </a:lnTo>
                <a:lnTo>
                  <a:pt x="12072" y="7076"/>
                </a:lnTo>
                <a:lnTo>
                  <a:pt x="12072" y="7080"/>
                </a:lnTo>
                <a:lnTo>
                  <a:pt x="12076" y="7082"/>
                </a:lnTo>
                <a:lnTo>
                  <a:pt x="12080" y="7082"/>
                </a:lnTo>
                <a:lnTo>
                  <a:pt x="12084" y="7080"/>
                </a:lnTo>
                <a:lnTo>
                  <a:pt x="12086" y="7078"/>
                </a:lnTo>
                <a:lnTo>
                  <a:pt x="12084" y="7076"/>
                </a:lnTo>
                <a:lnTo>
                  <a:pt x="12082" y="7074"/>
                </a:lnTo>
                <a:lnTo>
                  <a:pt x="12082" y="7072"/>
                </a:lnTo>
                <a:lnTo>
                  <a:pt x="12084" y="7068"/>
                </a:lnTo>
                <a:lnTo>
                  <a:pt x="12086" y="7066"/>
                </a:lnTo>
                <a:lnTo>
                  <a:pt x="12082" y="7064"/>
                </a:lnTo>
                <a:close/>
                <a:moveTo>
                  <a:pt x="11654" y="6830"/>
                </a:moveTo>
                <a:lnTo>
                  <a:pt x="11654" y="6830"/>
                </a:lnTo>
                <a:lnTo>
                  <a:pt x="11650" y="6828"/>
                </a:lnTo>
                <a:lnTo>
                  <a:pt x="11644" y="6828"/>
                </a:lnTo>
                <a:lnTo>
                  <a:pt x="11636" y="6828"/>
                </a:lnTo>
                <a:lnTo>
                  <a:pt x="11628" y="6830"/>
                </a:lnTo>
                <a:lnTo>
                  <a:pt x="11622" y="6834"/>
                </a:lnTo>
                <a:lnTo>
                  <a:pt x="11616" y="6838"/>
                </a:lnTo>
                <a:lnTo>
                  <a:pt x="11612" y="6842"/>
                </a:lnTo>
                <a:lnTo>
                  <a:pt x="11610" y="6848"/>
                </a:lnTo>
                <a:lnTo>
                  <a:pt x="11614" y="6850"/>
                </a:lnTo>
                <a:lnTo>
                  <a:pt x="11618" y="6852"/>
                </a:lnTo>
                <a:lnTo>
                  <a:pt x="11630" y="6852"/>
                </a:lnTo>
                <a:lnTo>
                  <a:pt x="11644" y="6852"/>
                </a:lnTo>
                <a:lnTo>
                  <a:pt x="11652" y="6850"/>
                </a:lnTo>
                <a:lnTo>
                  <a:pt x="11660" y="6848"/>
                </a:lnTo>
                <a:lnTo>
                  <a:pt x="11668" y="6846"/>
                </a:lnTo>
                <a:lnTo>
                  <a:pt x="11674" y="6846"/>
                </a:lnTo>
                <a:lnTo>
                  <a:pt x="11674" y="6844"/>
                </a:lnTo>
                <a:lnTo>
                  <a:pt x="11674" y="6840"/>
                </a:lnTo>
                <a:lnTo>
                  <a:pt x="11670" y="6838"/>
                </a:lnTo>
                <a:lnTo>
                  <a:pt x="11666" y="6838"/>
                </a:lnTo>
                <a:lnTo>
                  <a:pt x="11660" y="6836"/>
                </a:lnTo>
                <a:lnTo>
                  <a:pt x="11654" y="6830"/>
                </a:lnTo>
                <a:close/>
                <a:moveTo>
                  <a:pt x="12084" y="7156"/>
                </a:moveTo>
                <a:lnTo>
                  <a:pt x="12084" y="7156"/>
                </a:lnTo>
                <a:lnTo>
                  <a:pt x="12086" y="7146"/>
                </a:lnTo>
                <a:lnTo>
                  <a:pt x="12086" y="7136"/>
                </a:lnTo>
                <a:lnTo>
                  <a:pt x="12084" y="7128"/>
                </a:lnTo>
                <a:lnTo>
                  <a:pt x="12082" y="7120"/>
                </a:lnTo>
                <a:lnTo>
                  <a:pt x="12078" y="7114"/>
                </a:lnTo>
                <a:lnTo>
                  <a:pt x="12076" y="7112"/>
                </a:lnTo>
                <a:lnTo>
                  <a:pt x="12074" y="7112"/>
                </a:lnTo>
                <a:lnTo>
                  <a:pt x="12072" y="7114"/>
                </a:lnTo>
                <a:lnTo>
                  <a:pt x="12070" y="7116"/>
                </a:lnTo>
                <a:lnTo>
                  <a:pt x="12068" y="7118"/>
                </a:lnTo>
                <a:lnTo>
                  <a:pt x="12064" y="7116"/>
                </a:lnTo>
                <a:lnTo>
                  <a:pt x="12058" y="7116"/>
                </a:lnTo>
                <a:lnTo>
                  <a:pt x="12056" y="7116"/>
                </a:lnTo>
                <a:lnTo>
                  <a:pt x="12054" y="7120"/>
                </a:lnTo>
                <a:lnTo>
                  <a:pt x="12050" y="7122"/>
                </a:lnTo>
                <a:lnTo>
                  <a:pt x="12048" y="7122"/>
                </a:lnTo>
                <a:lnTo>
                  <a:pt x="12040" y="7122"/>
                </a:lnTo>
                <a:lnTo>
                  <a:pt x="12022" y="7128"/>
                </a:lnTo>
                <a:lnTo>
                  <a:pt x="12010" y="7132"/>
                </a:lnTo>
                <a:lnTo>
                  <a:pt x="12002" y="7132"/>
                </a:lnTo>
                <a:lnTo>
                  <a:pt x="11996" y="7130"/>
                </a:lnTo>
                <a:lnTo>
                  <a:pt x="11990" y="7128"/>
                </a:lnTo>
                <a:lnTo>
                  <a:pt x="11980" y="7120"/>
                </a:lnTo>
                <a:lnTo>
                  <a:pt x="11974" y="7116"/>
                </a:lnTo>
                <a:lnTo>
                  <a:pt x="11966" y="7114"/>
                </a:lnTo>
                <a:lnTo>
                  <a:pt x="11958" y="7114"/>
                </a:lnTo>
                <a:lnTo>
                  <a:pt x="11952" y="7110"/>
                </a:lnTo>
                <a:lnTo>
                  <a:pt x="11944" y="7104"/>
                </a:lnTo>
                <a:lnTo>
                  <a:pt x="11942" y="7104"/>
                </a:lnTo>
                <a:lnTo>
                  <a:pt x="11940" y="7104"/>
                </a:lnTo>
                <a:lnTo>
                  <a:pt x="11936" y="7118"/>
                </a:lnTo>
                <a:lnTo>
                  <a:pt x="11936" y="7126"/>
                </a:lnTo>
                <a:lnTo>
                  <a:pt x="11938" y="7134"/>
                </a:lnTo>
                <a:lnTo>
                  <a:pt x="11946" y="7158"/>
                </a:lnTo>
                <a:lnTo>
                  <a:pt x="11950" y="7168"/>
                </a:lnTo>
                <a:lnTo>
                  <a:pt x="11954" y="7172"/>
                </a:lnTo>
                <a:lnTo>
                  <a:pt x="11958" y="7176"/>
                </a:lnTo>
                <a:lnTo>
                  <a:pt x="11958" y="7184"/>
                </a:lnTo>
                <a:lnTo>
                  <a:pt x="11960" y="7198"/>
                </a:lnTo>
                <a:lnTo>
                  <a:pt x="11962" y="7212"/>
                </a:lnTo>
                <a:lnTo>
                  <a:pt x="11966" y="7226"/>
                </a:lnTo>
                <a:lnTo>
                  <a:pt x="11970" y="7232"/>
                </a:lnTo>
                <a:lnTo>
                  <a:pt x="11976" y="7236"/>
                </a:lnTo>
                <a:lnTo>
                  <a:pt x="11980" y="7240"/>
                </a:lnTo>
                <a:lnTo>
                  <a:pt x="11984" y="7246"/>
                </a:lnTo>
                <a:lnTo>
                  <a:pt x="11988" y="7256"/>
                </a:lnTo>
                <a:lnTo>
                  <a:pt x="11992" y="7264"/>
                </a:lnTo>
                <a:lnTo>
                  <a:pt x="11996" y="7266"/>
                </a:lnTo>
                <a:lnTo>
                  <a:pt x="11998" y="7266"/>
                </a:lnTo>
                <a:lnTo>
                  <a:pt x="12004" y="7264"/>
                </a:lnTo>
                <a:lnTo>
                  <a:pt x="12008" y="7266"/>
                </a:lnTo>
                <a:lnTo>
                  <a:pt x="12022" y="7270"/>
                </a:lnTo>
                <a:lnTo>
                  <a:pt x="12026" y="7270"/>
                </a:lnTo>
                <a:lnTo>
                  <a:pt x="12028" y="7270"/>
                </a:lnTo>
                <a:lnTo>
                  <a:pt x="12030" y="7264"/>
                </a:lnTo>
                <a:lnTo>
                  <a:pt x="12032" y="7258"/>
                </a:lnTo>
                <a:lnTo>
                  <a:pt x="12038" y="7254"/>
                </a:lnTo>
                <a:lnTo>
                  <a:pt x="12040" y="7250"/>
                </a:lnTo>
                <a:lnTo>
                  <a:pt x="12042" y="7246"/>
                </a:lnTo>
                <a:lnTo>
                  <a:pt x="12046" y="7238"/>
                </a:lnTo>
                <a:lnTo>
                  <a:pt x="12046" y="7234"/>
                </a:lnTo>
                <a:lnTo>
                  <a:pt x="12048" y="7232"/>
                </a:lnTo>
                <a:lnTo>
                  <a:pt x="12050" y="7234"/>
                </a:lnTo>
                <a:lnTo>
                  <a:pt x="12050" y="7236"/>
                </a:lnTo>
                <a:lnTo>
                  <a:pt x="12052" y="7238"/>
                </a:lnTo>
                <a:lnTo>
                  <a:pt x="12054" y="7234"/>
                </a:lnTo>
                <a:lnTo>
                  <a:pt x="12056" y="7228"/>
                </a:lnTo>
                <a:lnTo>
                  <a:pt x="12060" y="7228"/>
                </a:lnTo>
                <a:lnTo>
                  <a:pt x="12062" y="7230"/>
                </a:lnTo>
                <a:lnTo>
                  <a:pt x="12064" y="7234"/>
                </a:lnTo>
                <a:lnTo>
                  <a:pt x="12064" y="7236"/>
                </a:lnTo>
                <a:lnTo>
                  <a:pt x="12062" y="7236"/>
                </a:lnTo>
                <a:lnTo>
                  <a:pt x="12058" y="7238"/>
                </a:lnTo>
                <a:lnTo>
                  <a:pt x="12058" y="7240"/>
                </a:lnTo>
                <a:lnTo>
                  <a:pt x="12060" y="7246"/>
                </a:lnTo>
                <a:lnTo>
                  <a:pt x="12068" y="7248"/>
                </a:lnTo>
                <a:lnTo>
                  <a:pt x="12072" y="7248"/>
                </a:lnTo>
                <a:lnTo>
                  <a:pt x="12074" y="7244"/>
                </a:lnTo>
                <a:lnTo>
                  <a:pt x="12072" y="7232"/>
                </a:lnTo>
                <a:lnTo>
                  <a:pt x="12070" y="7218"/>
                </a:lnTo>
                <a:lnTo>
                  <a:pt x="12070" y="7214"/>
                </a:lnTo>
                <a:lnTo>
                  <a:pt x="12072" y="7210"/>
                </a:lnTo>
                <a:lnTo>
                  <a:pt x="12074" y="7208"/>
                </a:lnTo>
                <a:lnTo>
                  <a:pt x="12074" y="7204"/>
                </a:lnTo>
                <a:lnTo>
                  <a:pt x="12074" y="7198"/>
                </a:lnTo>
                <a:lnTo>
                  <a:pt x="12072" y="7192"/>
                </a:lnTo>
                <a:lnTo>
                  <a:pt x="12072" y="7188"/>
                </a:lnTo>
                <a:lnTo>
                  <a:pt x="12076" y="7186"/>
                </a:lnTo>
                <a:lnTo>
                  <a:pt x="12078" y="7184"/>
                </a:lnTo>
                <a:lnTo>
                  <a:pt x="12080" y="7184"/>
                </a:lnTo>
                <a:lnTo>
                  <a:pt x="12082" y="7190"/>
                </a:lnTo>
                <a:lnTo>
                  <a:pt x="12082" y="7194"/>
                </a:lnTo>
                <a:lnTo>
                  <a:pt x="12084" y="7194"/>
                </a:lnTo>
                <a:lnTo>
                  <a:pt x="12086" y="7192"/>
                </a:lnTo>
                <a:lnTo>
                  <a:pt x="12086" y="7188"/>
                </a:lnTo>
                <a:lnTo>
                  <a:pt x="12086" y="7186"/>
                </a:lnTo>
                <a:lnTo>
                  <a:pt x="12084" y="7180"/>
                </a:lnTo>
                <a:lnTo>
                  <a:pt x="12082" y="7170"/>
                </a:lnTo>
                <a:lnTo>
                  <a:pt x="12082" y="7164"/>
                </a:lnTo>
                <a:lnTo>
                  <a:pt x="12084" y="7156"/>
                </a:lnTo>
                <a:close/>
                <a:moveTo>
                  <a:pt x="12280" y="6382"/>
                </a:moveTo>
                <a:lnTo>
                  <a:pt x="12280" y="6382"/>
                </a:lnTo>
                <a:lnTo>
                  <a:pt x="12284" y="6378"/>
                </a:lnTo>
                <a:lnTo>
                  <a:pt x="12284" y="6372"/>
                </a:lnTo>
                <a:lnTo>
                  <a:pt x="12282" y="6364"/>
                </a:lnTo>
                <a:lnTo>
                  <a:pt x="12280" y="6352"/>
                </a:lnTo>
                <a:lnTo>
                  <a:pt x="12280" y="6344"/>
                </a:lnTo>
                <a:lnTo>
                  <a:pt x="12280" y="6334"/>
                </a:lnTo>
                <a:lnTo>
                  <a:pt x="12280" y="6318"/>
                </a:lnTo>
                <a:lnTo>
                  <a:pt x="12278" y="6316"/>
                </a:lnTo>
                <a:lnTo>
                  <a:pt x="12276" y="6314"/>
                </a:lnTo>
                <a:lnTo>
                  <a:pt x="12274" y="6312"/>
                </a:lnTo>
                <a:lnTo>
                  <a:pt x="12272" y="6310"/>
                </a:lnTo>
                <a:lnTo>
                  <a:pt x="12268" y="6304"/>
                </a:lnTo>
                <a:lnTo>
                  <a:pt x="12266" y="6296"/>
                </a:lnTo>
                <a:lnTo>
                  <a:pt x="12264" y="6284"/>
                </a:lnTo>
                <a:lnTo>
                  <a:pt x="12260" y="6276"/>
                </a:lnTo>
                <a:lnTo>
                  <a:pt x="12252" y="6264"/>
                </a:lnTo>
                <a:lnTo>
                  <a:pt x="12242" y="6252"/>
                </a:lnTo>
                <a:lnTo>
                  <a:pt x="12230" y="6236"/>
                </a:lnTo>
                <a:lnTo>
                  <a:pt x="12222" y="6224"/>
                </a:lnTo>
                <a:lnTo>
                  <a:pt x="12218" y="6222"/>
                </a:lnTo>
                <a:lnTo>
                  <a:pt x="12216" y="6222"/>
                </a:lnTo>
                <a:lnTo>
                  <a:pt x="12214" y="6220"/>
                </a:lnTo>
                <a:lnTo>
                  <a:pt x="12210" y="6218"/>
                </a:lnTo>
                <a:lnTo>
                  <a:pt x="12204" y="6214"/>
                </a:lnTo>
                <a:lnTo>
                  <a:pt x="12196" y="6206"/>
                </a:lnTo>
                <a:lnTo>
                  <a:pt x="12190" y="6194"/>
                </a:lnTo>
                <a:lnTo>
                  <a:pt x="12186" y="6184"/>
                </a:lnTo>
                <a:lnTo>
                  <a:pt x="12184" y="6174"/>
                </a:lnTo>
                <a:lnTo>
                  <a:pt x="12184" y="6166"/>
                </a:lnTo>
                <a:lnTo>
                  <a:pt x="12184" y="6150"/>
                </a:lnTo>
                <a:lnTo>
                  <a:pt x="12184" y="6144"/>
                </a:lnTo>
                <a:lnTo>
                  <a:pt x="12182" y="6138"/>
                </a:lnTo>
                <a:lnTo>
                  <a:pt x="12178" y="6136"/>
                </a:lnTo>
                <a:lnTo>
                  <a:pt x="12176" y="6136"/>
                </a:lnTo>
                <a:lnTo>
                  <a:pt x="12172" y="6140"/>
                </a:lnTo>
                <a:lnTo>
                  <a:pt x="12172" y="6142"/>
                </a:lnTo>
                <a:lnTo>
                  <a:pt x="12170" y="6144"/>
                </a:lnTo>
                <a:lnTo>
                  <a:pt x="12166" y="6140"/>
                </a:lnTo>
                <a:lnTo>
                  <a:pt x="12160" y="6134"/>
                </a:lnTo>
                <a:lnTo>
                  <a:pt x="12154" y="6130"/>
                </a:lnTo>
                <a:lnTo>
                  <a:pt x="12152" y="6128"/>
                </a:lnTo>
                <a:lnTo>
                  <a:pt x="12150" y="6132"/>
                </a:lnTo>
                <a:lnTo>
                  <a:pt x="12150" y="6136"/>
                </a:lnTo>
                <a:lnTo>
                  <a:pt x="12150" y="6142"/>
                </a:lnTo>
                <a:lnTo>
                  <a:pt x="12148" y="6144"/>
                </a:lnTo>
                <a:lnTo>
                  <a:pt x="12146" y="6144"/>
                </a:lnTo>
                <a:lnTo>
                  <a:pt x="12140" y="6140"/>
                </a:lnTo>
                <a:lnTo>
                  <a:pt x="12134" y="6132"/>
                </a:lnTo>
                <a:lnTo>
                  <a:pt x="12132" y="6126"/>
                </a:lnTo>
                <a:lnTo>
                  <a:pt x="12132" y="6120"/>
                </a:lnTo>
                <a:lnTo>
                  <a:pt x="12132" y="6114"/>
                </a:lnTo>
                <a:lnTo>
                  <a:pt x="12134" y="6104"/>
                </a:lnTo>
                <a:lnTo>
                  <a:pt x="12134" y="6100"/>
                </a:lnTo>
                <a:lnTo>
                  <a:pt x="12132" y="6092"/>
                </a:lnTo>
                <a:lnTo>
                  <a:pt x="12128" y="6086"/>
                </a:lnTo>
                <a:lnTo>
                  <a:pt x="12122" y="6078"/>
                </a:lnTo>
                <a:lnTo>
                  <a:pt x="12110" y="6062"/>
                </a:lnTo>
                <a:lnTo>
                  <a:pt x="12100" y="6050"/>
                </a:lnTo>
                <a:lnTo>
                  <a:pt x="12100" y="6048"/>
                </a:lnTo>
                <a:lnTo>
                  <a:pt x="12102" y="6046"/>
                </a:lnTo>
                <a:lnTo>
                  <a:pt x="12106" y="6046"/>
                </a:lnTo>
                <a:lnTo>
                  <a:pt x="12110" y="6044"/>
                </a:lnTo>
                <a:lnTo>
                  <a:pt x="12110" y="6042"/>
                </a:lnTo>
                <a:lnTo>
                  <a:pt x="12110" y="6038"/>
                </a:lnTo>
                <a:lnTo>
                  <a:pt x="12106" y="6034"/>
                </a:lnTo>
                <a:lnTo>
                  <a:pt x="12100" y="6028"/>
                </a:lnTo>
                <a:lnTo>
                  <a:pt x="12092" y="6022"/>
                </a:lnTo>
                <a:lnTo>
                  <a:pt x="12080" y="6018"/>
                </a:lnTo>
                <a:lnTo>
                  <a:pt x="12070" y="6012"/>
                </a:lnTo>
                <a:lnTo>
                  <a:pt x="12062" y="6008"/>
                </a:lnTo>
                <a:lnTo>
                  <a:pt x="12058" y="6004"/>
                </a:lnTo>
                <a:lnTo>
                  <a:pt x="12056" y="6000"/>
                </a:lnTo>
                <a:lnTo>
                  <a:pt x="12054" y="5996"/>
                </a:lnTo>
                <a:lnTo>
                  <a:pt x="12050" y="5992"/>
                </a:lnTo>
                <a:lnTo>
                  <a:pt x="12044" y="5988"/>
                </a:lnTo>
                <a:lnTo>
                  <a:pt x="12034" y="5986"/>
                </a:lnTo>
                <a:lnTo>
                  <a:pt x="12024" y="5982"/>
                </a:lnTo>
                <a:lnTo>
                  <a:pt x="12016" y="5978"/>
                </a:lnTo>
                <a:lnTo>
                  <a:pt x="12012" y="5972"/>
                </a:lnTo>
                <a:lnTo>
                  <a:pt x="12008" y="5968"/>
                </a:lnTo>
                <a:lnTo>
                  <a:pt x="12004" y="5954"/>
                </a:lnTo>
                <a:lnTo>
                  <a:pt x="12002" y="5948"/>
                </a:lnTo>
                <a:lnTo>
                  <a:pt x="11998" y="5942"/>
                </a:lnTo>
                <a:lnTo>
                  <a:pt x="11996" y="5934"/>
                </a:lnTo>
                <a:lnTo>
                  <a:pt x="11994" y="5926"/>
                </a:lnTo>
                <a:lnTo>
                  <a:pt x="11994" y="5904"/>
                </a:lnTo>
                <a:lnTo>
                  <a:pt x="11992" y="5892"/>
                </a:lnTo>
                <a:lnTo>
                  <a:pt x="11990" y="5880"/>
                </a:lnTo>
                <a:lnTo>
                  <a:pt x="11986" y="5868"/>
                </a:lnTo>
                <a:lnTo>
                  <a:pt x="11978" y="5856"/>
                </a:lnTo>
                <a:lnTo>
                  <a:pt x="11974" y="5852"/>
                </a:lnTo>
                <a:lnTo>
                  <a:pt x="11972" y="5846"/>
                </a:lnTo>
                <a:lnTo>
                  <a:pt x="11968" y="5832"/>
                </a:lnTo>
                <a:lnTo>
                  <a:pt x="11968" y="5818"/>
                </a:lnTo>
                <a:lnTo>
                  <a:pt x="11968" y="5804"/>
                </a:lnTo>
                <a:lnTo>
                  <a:pt x="11966" y="5790"/>
                </a:lnTo>
                <a:lnTo>
                  <a:pt x="11964" y="5776"/>
                </a:lnTo>
                <a:lnTo>
                  <a:pt x="11960" y="5766"/>
                </a:lnTo>
                <a:lnTo>
                  <a:pt x="11958" y="5760"/>
                </a:lnTo>
                <a:lnTo>
                  <a:pt x="11952" y="5758"/>
                </a:lnTo>
                <a:lnTo>
                  <a:pt x="11944" y="5750"/>
                </a:lnTo>
                <a:lnTo>
                  <a:pt x="11938" y="5744"/>
                </a:lnTo>
                <a:lnTo>
                  <a:pt x="11932" y="5732"/>
                </a:lnTo>
                <a:lnTo>
                  <a:pt x="11930" y="5728"/>
                </a:lnTo>
                <a:lnTo>
                  <a:pt x="11928" y="5728"/>
                </a:lnTo>
                <a:lnTo>
                  <a:pt x="11924" y="5730"/>
                </a:lnTo>
                <a:lnTo>
                  <a:pt x="11920" y="5736"/>
                </a:lnTo>
                <a:lnTo>
                  <a:pt x="11914" y="5742"/>
                </a:lnTo>
                <a:lnTo>
                  <a:pt x="11910" y="5744"/>
                </a:lnTo>
                <a:lnTo>
                  <a:pt x="11906" y="5740"/>
                </a:lnTo>
                <a:lnTo>
                  <a:pt x="11902" y="5736"/>
                </a:lnTo>
                <a:lnTo>
                  <a:pt x="11898" y="5728"/>
                </a:lnTo>
                <a:lnTo>
                  <a:pt x="11896" y="5720"/>
                </a:lnTo>
                <a:lnTo>
                  <a:pt x="11894" y="5704"/>
                </a:lnTo>
                <a:lnTo>
                  <a:pt x="11894" y="5690"/>
                </a:lnTo>
                <a:lnTo>
                  <a:pt x="11894" y="5674"/>
                </a:lnTo>
                <a:lnTo>
                  <a:pt x="11890" y="5660"/>
                </a:lnTo>
                <a:lnTo>
                  <a:pt x="11886" y="5652"/>
                </a:lnTo>
                <a:lnTo>
                  <a:pt x="11882" y="5646"/>
                </a:lnTo>
                <a:lnTo>
                  <a:pt x="11878" y="5640"/>
                </a:lnTo>
                <a:lnTo>
                  <a:pt x="11876" y="5636"/>
                </a:lnTo>
                <a:lnTo>
                  <a:pt x="11878" y="5628"/>
                </a:lnTo>
                <a:lnTo>
                  <a:pt x="11878" y="5622"/>
                </a:lnTo>
                <a:lnTo>
                  <a:pt x="11878" y="5620"/>
                </a:lnTo>
                <a:lnTo>
                  <a:pt x="11874" y="5618"/>
                </a:lnTo>
                <a:lnTo>
                  <a:pt x="11870" y="5616"/>
                </a:lnTo>
                <a:lnTo>
                  <a:pt x="11868" y="5612"/>
                </a:lnTo>
                <a:lnTo>
                  <a:pt x="11864" y="5602"/>
                </a:lnTo>
                <a:lnTo>
                  <a:pt x="11862" y="5588"/>
                </a:lnTo>
                <a:lnTo>
                  <a:pt x="11860" y="5572"/>
                </a:lnTo>
                <a:lnTo>
                  <a:pt x="11858" y="5566"/>
                </a:lnTo>
                <a:lnTo>
                  <a:pt x="11854" y="5562"/>
                </a:lnTo>
                <a:lnTo>
                  <a:pt x="11850" y="5560"/>
                </a:lnTo>
                <a:lnTo>
                  <a:pt x="11846" y="5560"/>
                </a:lnTo>
                <a:lnTo>
                  <a:pt x="11842" y="5562"/>
                </a:lnTo>
                <a:lnTo>
                  <a:pt x="11840" y="5566"/>
                </a:lnTo>
                <a:lnTo>
                  <a:pt x="11838" y="5570"/>
                </a:lnTo>
                <a:lnTo>
                  <a:pt x="11836" y="5578"/>
                </a:lnTo>
                <a:lnTo>
                  <a:pt x="11834" y="5592"/>
                </a:lnTo>
                <a:lnTo>
                  <a:pt x="11832" y="5602"/>
                </a:lnTo>
                <a:lnTo>
                  <a:pt x="11820" y="5632"/>
                </a:lnTo>
                <a:lnTo>
                  <a:pt x="11816" y="5642"/>
                </a:lnTo>
                <a:lnTo>
                  <a:pt x="11816" y="5648"/>
                </a:lnTo>
                <a:lnTo>
                  <a:pt x="11818" y="5650"/>
                </a:lnTo>
                <a:lnTo>
                  <a:pt x="11820" y="5652"/>
                </a:lnTo>
                <a:lnTo>
                  <a:pt x="11824" y="5654"/>
                </a:lnTo>
                <a:lnTo>
                  <a:pt x="11822" y="5656"/>
                </a:lnTo>
                <a:lnTo>
                  <a:pt x="11820" y="5660"/>
                </a:lnTo>
                <a:lnTo>
                  <a:pt x="11814" y="5668"/>
                </a:lnTo>
                <a:lnTo>
                  <a:pt x="11814" y="5676"/>
                </a:lnTo>
                <a:lnTo>
                  <a:pt x="11814" y="5684"/>
                </a:lnTo>
                <a:lnTo>
                  <a:pt x="11810" y="5698"/>
                </a:lnTo>
                <a:lnTo>
                  <a:pt x="11808" y="5706"/>
                </a:lnTo>
                <a:lnTo>
                  <a:pt x="11808" y="5716"/>
                </a:lnTo>
                <a:lnTo>
                  <a:pt x="11810" y="5738"/>
                </a:lnTo>
                <a:lnTo>
                  <a:pt x="11814" y="5762"/>
                </a:lnTo>
                <a:lnTo>
                  <a:pt x="11814" y="5776"/>
                </a:lnTo>
                <a:lnTo>
                  <a:pt x="11812" y="5788"/>
                </a:lnTo>
                <a:lnTo>
                  <a:pt x="11808" y="5808"/>
                </a:lnTo>
                <a:lnTo>
                  <a:pt x="11806" y="5820"/>
                </a:lnTo>
                <a:lnTo>
                  <a:pt x="11806" y="5830"/>
                </a:lnTo>
                <a:lnTo>
                  <a:pt x="11800" y="5844"/>
                </a:lnTo>
                <a:lnTo>
                  <a:pt x="11794" y="5856"/>
                </a:lnTo>
                <a:lnTo>
                  <a:pt x="11790" y="5864"/>
                </a:lnTo>
                <a:lnTo>
                  <a:pt x="11788" y="5878"/>
                </a:lnTo>
                <a:lnTo>
                  <a:pt x="11784" y="5890"/>
                </a:lnTo>
                <a:lnTo>
                  <a:pt x="11780" y="5896"/>
                </a:lnTo>
                <a:lnTo>
                  <a:pt x="11774" y="5902"/>
                </a:lnTo>
                <a:lnTo>
                  <a:pt x="11766" y="5906"/>
                </a:lnTo>
                <a:lnTo>
                  <a:pt x="11758" y="5906"/>
                </a:lnTo>
                <a:lnTo>
                  <a:pt x="11748" y="5904"/>
                </a:lnTo>
                <a:lnTo>
                  <a:pt x="11738" y="5900"/>
                </a:lnTo>
                <a:lnTo>
                  <a:pt x="11730" y="5894"/>
                </a:lnTo>
                <a:lnTo>
                  <a:pt x="11722" y="5888"/>
                </a:lnTo>
                <a:lnTo>
                  <a:pt x="11716" y="5880"/>
                </a:lnTo>
                <a:lnTo>
                  <a:pt x="11714" y="5876"/>
                </a:lnTo>
                <a:lnTo>
                  <a:pt x="11710" y="5870"/>
                </a:lnTo>
                <a:lnTo>
                  <a:pt x="11708" y="5866"/>
                </a:lnTo>
                <a:lnTo>
                  <a:pt x="11698" y="5862"/>
                </a:lnTo>
                <a:lnTo>
                  <a:pt x="11692" y="5862"/>
                </a:lnTo>
                <a:lnTo>
                  <a:pt x="11684" y="5858"/>
                </a:lnTo>
                <a:lnTo>
                  <a:pt x="11674" y="5850"/>
                </a:lnTo>
                <a:lnTo>
                  <a:pt x="11662" y="5840"/>
                </a:lnTo>
                <a:lnTo>
                  <a:pt x="11648" y="5828"/>
                </a:lnTo>
                <a:lnTo>
                  <a:pt x="11640" y="5822"/>
                </a:lnTo>
                <a:lnTo>
                  <a:pt x="11632" y="5818"/>
                </a:lnTo>
                <a:lnTo>
                  <a:pt x="11626" y="5816"/>
                </a:lnTo>
                <a:lnTo>
                  <a:pt x="11618" y="5814"/>
                </a:lnTo>
                <a:lnTo>
                  <a:pt x="11612" y="5812"/>
                </a:lnTo>
                <a:lnTo>
                  <a:pt x="11604" y="5804"/>
                </a:lnTo>
                <a:lnTo>
                  <a:pt x="11592" y="5792"/>
                </a:lnTo>
                <a:lnTo>
                  <a:pt x="11582" y="5784"/>
                </a:lnTo>
                <a:lnTo>
                  <a:pt x="11570" y="5772"/>
                </a:lnTo>
                <a:lnTo>
                  <a:pt x="11566" y="5766"/>
                </a:lnTo>
                <a:lnTo>
                  <a:pt x="11568" y="5760"/>
                </a:lnTo>
                <a:lnTo>
                  <a:pt x="11572" y="5752"/>
                </a:lnTo>
                <a:lnTo>
                  <a:pt x="11578" y="5738"/>
                </a:lnTo>
                <a:lnTo>
                  <a:pt x="11586" y="5724"/>
                </a:lnTo>
                <a:lnTo>
                  <a:pt x="11590" y="5714"/>
                </a:lnTo>
                <a:lnTo>
                  <a:pt x="11590" y="5710"/>
                </a:lnTo>
                <a:lnTo>
                  <a:pt x="11588" y="5708"/>
                </a:lnTo>
                <a:lnTo>
                  <a:pt x="11586" y="5708"/>
                </a:lnTo>
                <a:lnTo>
                  <a:pt x="11584" y="5706"/>
                </a:lnTo>
                <a:lnTo>
                  <a:pt x="11584" y="5702"/>
                </a:lnTo>
                <a:lnTo>
                  <a:pt x="11588" y="5692"/>
                </a:lnTo>
                <a:lnTo>
                  <a:pt x="11594" y="5682"/>
                </a:lnTo>
                <a:lnTo>
                  <a:pt x="11598" y="5680"/>
                </a:lnTo>
                <a:lnTo>
                  <a:pt x="11602" y="5682"/>
                </a:lnTo>
                <a:lnTo>
                  <a:pt x="11604" y="5684"/>
                </a:lnTo>
                <a:lnTo>
                  <a:pt x="11606" y="5688"/>
                </a:lnTo>
                <a:lnTo>
                  <a:pt x="11608" y="5690"/>
                </a:lnTo>
                <a:lnTo>
                  <a:pt x="11608" y="5686"/>
                </a:lnTo>
                <a:lnTo>
                  <a:pt x="11610" y="5676"/>
                </a:lnTo>
                <a:lnTo>
                  <a:pt x="11612" y="5664"/>
                </a:lnTo>
                <a:lnTo>
                  <a:pt x="11616" y="5656"/>
                </a:lnTo>
                <a:lnTo>
                  <a:pt x="11620" y="5650"/>
                </a:lnTo>
                <a:lnTo>
                  <a:pt x="11626" y="5646"/>
                </a:lnTo>
                <a:lnTo>
                  <a:pt x="11630" y="5644"/>
                </a:lnTo>
                <a:lnTo>
                  <a:pt x="11630" y="5640"/>
                </a:lnTo>
                <a:lnTo>
                  <a:pt x="11630" y="5638"/>
                </a:lnTo>
                <a:lnTo>
                  <a:pt x="11626" y="5634"/>
                </a:lnTo>
                <a:lnTo>
                  <a:pt x="11620" y="5630"/>
                </a:lnTo>
                <a:lnTo>
                  <a:pt x="11616" y="5626"/>
                </a:lnTo>
                <a:lnTo>
                  <a:pt x="11614" y="5620"/>
                </a:lnTo>
                <a:lnTo>
                  <a:pt x="11612" y="5618"/>
                </a:lnTo>
                <a:lnTo>
                  <a:pt x="11610" y="5616"/>
                </a:lnTo>
                <a:lnTo>
                  <a:pt x="11604" y="5620"/>
                </a:lnTo>
                <a:lnTo>
                  <a:pt x="11600" y="5624"/>
                </a:lnTo>
                <a:lnTo>
                  <a:pt x="11598" y="5628"/>
                </a:lnTo>
                <a:lnTo>
                  <a:pt x="11598" y="5632"/>
                </a:lnTo>
                <a:lnTo>
                  <a:pt x="11600" y="5636"/>
                </a:lnTo>
                <a:lnTo>
                  <a:pt x="11598" y="5640"/>
                </a:lnTo>
                <a:lnTo>
                  <a:pt x="11596" y="5642"/>
                </a:lnTo>
                <a:lnTo>
                  <a:pt x="11592" y="5644"/>
                </a:lnTo>
                <a:lnTo>
                  <a:pt x="11590" y="5642"/>
                </a:lnTo>
                <a:lnTo>
                  <a:pt x="11588" y="5638"/>
                </a:lnTo>
                <a:lnTo>
                  <a:pt x="11588" y="5632"/>
                </a:lnTo>
                <a:lnTo>
                  <a:pt x="11588" y="5630"/>
                </a:lnTo>
                <a:lnTo>
                  <a:pt x="11586" y="5628"/>
                </a:lnTo>
                <a:lnTo>
                  <a:pt x="11584" y="5628"/>
                </a:lnTo>
                <a:lnTo>
                  <a:pt x="11584" y="5624"/>
                </a:lnTo>
                <a:lnTo>
                  <a:pt x="11584" y="5616"/>
                </a:lnTo>
                <a:lnTo>
                  <a:pt x="11584" y="5614"/>
                </a:lnTo>
                <a:lnTo>
                  <a:pt x="11582" y="5614"/>
                </a:lnTo>
                <a:lnTo>
                  <a:pt x="11576" y="5616"/>
                </a:lnTo>
                <a:lnTo>
                  <a:pt x="11568" y="5622"/>
                </a:lnTo>
                <a:lnTo>
                  <a:pt x="11558" y="5630"/>
                </a:lnTo>
                <a:lnTo>
                  <a:pt x="11552" y="5632"/>
                </a:lnTo>
                <a:lnTo>
                  <a:pt x="11548" y="5632"/>
                </a:lnTo>
                <a:lnTo>
                  <a:pt x="11544" y="5630"/>
                </a:lnTo>
                <a:lnTo>
                  <a:pt x="11540" y="5624"/>
                </a:lnTo>
                <a:lnTo>
                  <a:pt x="11536" y="5622"/>
                </a:lnTo>
                <a:lnTo>
                  <a:pt x="11530" y="5624"/>
                </a:lnTo>
                <a:lnTo>
                  <a:pt x="11524" y="5626"/>
                </a:lnTo>
                <a:lnTo>
                  <a:pt x="11518" y="5624"/>
                </a:lnTo>
                <a:lnTo>
                  <a:pt x="11514" y="5622"/>
                </a:lnTo>
                <a:lnTo>
                  <a:pt x="11512" y="5618"/>
                </a:lnTo>
                <a:lnTo>
                  <a:pt x="11506" y="5612"/>
                </a:lnTo>
                <a:lnTo>
                  <a:pt x="11500" y="5610"/>
                </a:lnTo>
                <a:lnTo>
                  <a:pt x="11494" y="5608"/>
                </a:lnTo>
                <a:lnTo>
                  <a:pt x="11484" y="5608"/>
                </a:lnTo>
                <a:lnTo>
                  <a:pt x="11478" y="5606"/>
                </a:lnTo>
                <a:lnTo>
                  <a:pt x="11474" y="5604"/>
                </a:lnTo>
                <a:lnTo>
                  <a:pt x="11472" y="5600"/>
                </a:lnTo>
                <a:lnTo>
                  <a:pt x="11468" y="5594"/>
                </a:lnTo>
                <a:lnTo>
                  <a:pt x="11466" y="5592"/>
                </a:lnTo>
                <a:lnTo>
                  <a:pt x="11462" y="5592"/>
                </a:lnTo>
                <a:lnTo>
                  <a:pt x="11458" y="5594"/>
                </a:lnTo>
                <a:lnTo>
                  <a:pt x="11456" y="5594"/>
                </a:lnTo>
                <a:lnTo>
                  <a:pt x="11452" y="5590"/>
                </a:lnTo>
                <a:lnTo>
                  <a:pt x="11448" y="5586"/>
                </a:lnTo>
                <a:lnTo>
                  <a:pt x="11444" y="5584"/>
                </a:lnTo>
                <a:lnTo>
                  <a:pt x="11438" y="5582"/>
                </a:lnTo>
                <a:lnTo>
                  <a:pt x="11428" y="5582"/>
                </a:lnTo>
                <a:lnTo>
                  <a:pt x="11422" y="5584"/>
                </a:lnTo>
                <a:lnTo>
                  <a:pt x="11420" y="5586"/>
                </a:lnTo>
                <a:lnTo>
                  <a:pt x="11420" y="5588"/>
                </a:lnTo>
                <a:lnTo>
                  <a:pt x="11424" y="5596"/>
                </a:lnTo>
                <a:lnTo>
                  <a:pt x="11428" y="5598"/>
                </a:lnTo>
                <a:lnTo>
                  <a:pt x="11432" y="5600"/>
                </a:lnTo>
                <a:lnTo>
                  <a:pt x="11444" y="5600"/>
                </a:lnTo>
                <a:lnTo>
                  <a:pt x="11448" y="5600"/>
                </a:lnTo>
                <a:lnTo>
                  <a:pt x="11452" y="5604"/>
                </a:lnTo>
                <a:lnTo>
                  <a:pt x="11454" y="5608"/>
                </a:lnTo>
                <a:lnTo>
                  <a:pt x="11452" y="5618"/>
                </a:lnTo>
                <a:lnTo>
                  <a:pt x="11448" y="5634"/>
                </a:lnTo>
                <a:lnTo>
                  <a:pt x="11448" y="5636"/>
                </a:lnTo>
                <a:lnTo>
                  <a:pt x="11446" y="5636"/>
                </a:lnTo>
                <a:lnTo>
                  <a:pt x="11438" y="5634"/>
                </a:lnTo>
                <a:lnTo>
                  <a:pt x="11432" y="5634"/>
                </a:lnTo>
                <a:lnTo>
                  <a:pt x="11422" y="5634"/>
                </a:lnTo>
                <a:lnTo>
                  <a:pt x="11412" y="5636"/>
                </a:lnTo>
                <a:lnTo>
                  <a:pt x="11406" y="5636"/>
                </a:lnTo>
                <a:lnTo>
                  <a:pt x="11400" y="5632"/>
                </a:lnTo>
                <a:lnTo>
                  <a:pt x="11396" y="5632"/>
                </a:lnTo>
                <a:lnTo>
                  <a:pt x="11390" y="5634"/>
                </a:lnTo>
                <a:lnTo>
                  <a:pt x="11370" y="5648"/>
                </a:lnTo>
                <a:lnTo>
                  <a:pt x="11358" y="5658"/>
                </a:lnTo>
                <a:lnTo>
                  <a:pt x="11350" y="5666"/>
                </a:lnTo>
                <a:lnTo>
                  <a:pt x="11348" y="5672"/>
                </a:lnTo>
                <a:lnTo>
                  <a:pt x="11346" y="5678"/>
                </a:lnTo>
                <a:lnTo>
                  <a:pt x="11346" y="5684"/>
                </a:lnTo>
                <a:lnTo>
                  <a:pt x="11344" y="5690"/>
                </a:lnTo>
                <a:lnTo>
                  <a:pt x="11340" y="5700"/>
                </a:lnTo>
                <a:lnTo>
                  <a:pt x="11332" y="5714"/>
                </a:lnTo>
                <a:lnTo>
                  <a:pt x="11324" y="5728"/>
                </a:lnTo>
                <a:lnTo>
                  <a:pt x="11320" y="5738"/>
                </a:lnTo>
                <a:lnTo>
                  <a:pt x="11322" y="5744"/>
                </a:lnTo>
                <a:lnTo>
                  <a:pt x="11324" y="5750"/>
                </a:lnTo>
                <a:lnTo>
                  <a:pt x="11332" y="5756"/>
                </a:lnTo>
                <a:lnTo>
                  <a:pt x="11332" y="5760"/>
                </a:lnTo>
                <a:lnTo>
                  <a:pt x="11328" y="5764"/>
                </a:lnTo>
                <a:lnTo>
                  <a:pt x="11322" y="5768"/>
                </a:lnTo>
                <a:lnTo>
                  <a:pt x="11318" y="5770"/>
                </a:lnTo>
                <a:lnTo>
                  <a:pt x="11314" y="5768"/>
                </a:lnTo>
                <a:lnTo>
                  <a:pt x="11310" y="5766"/>
                </a:lnTo>
                <a:lnTo>
                  <a:pt x="11302" y="5762"/>
                </a:lnTo>
                <a:lnTo>
                  <a:pt x="11296" y="5760"/>
                </a:lnTo>
                <a:lnTo>
                  <a:pt x="11288" y="5760"/>
                </a:lnTo>
                <a:lnTo>
                  <a:pt x="11284" y="5760"/>
                </a:lnTo>
                <a:lnTo>
                  <a:pt x="11278" y="5758"/>
                </a:lnTo>
                <a:lnTo>
                  <a:pt x="11268" y="5750"/>
                </a:lnTo>
                <a:lnTo>
                  <a:pt x="11244" y="5726"/>
                </a:lnTo>
                <a:lnTo>
                  <a:pt x="11232" y="5716"/>
                </a:lnTo>
                <a:lnTo>
                  <a:pt x="11224" y="5708"/>
                </a:lnTo>
                <a:lnTo>
                  <a:pt x="11220" y="5706"/>
                </a:lnTo>
                <a:lnTo>
                  <a:pt x="11218" y="5706"/>
                </a:lnTo>
                <a:lnTo>
                  <a:pt x="11216" y="5710"/>
                </a:lnTo>
                <a:lnTo>
                  <a:pt x="11214" y="5714"/>
                </a:lnTo>
                <a:lnTo>
                  <a:pt x="11214" y="5722"/>
                </a:lnTo>
                <a:lnTo>
                  <a:pt x="11210" y="5724"/>
                </a:lnTo>
                <a:lnTo>
                  <a:pt x="11206" y="5724"/>
                </a:lnTo>
                <a:lnTo>
                  <a:pt x="11202" y="5720"/>
                </a:lnTo>
                <a:lnTo>
                  <a:pt x="11196" y="5718"/>
                </a:lnTo>
                <a:lnTo>
                  <a:pt x="11192" y="5718"/>
                </a:lnTo>
                <a:lnTo>
                  <a:pt x="11188" y="5720"/>
                </a:lnTo>
                <a:lnTo>
                  <a:pt x="11186" y="5730"/>
                </a:lnTo>
                <a:lnTo>
                  <a:pt x="11186" y="5738"/>
                </a:lnTo>
                <a:lnTo>
                  <a:pt x="11184" y="5740"/>
                </a:lnTo>
                <a:lnTo>
                  <a:pt x="11180" y="5740"/>
                </a:lnTo>
                <a:lnTo>
                  <a:pt x="11178" y="5738"/>
                </a:lnTo>
                <a:lnTo>
                  <a:pt x="11174" y="5736"/>
                </a:lnTo>
                <a:lnTo>
                  <a:pt x="11168" y="5738"/>
                </a:lnTo>
                <a:lnTo>
                  <a:pt x="11162" y="5744"/>
                </a:lnTo>
                <a:lnTo>
                  <a:pt x="11154" y="5756"/>
                </a:lnTo>
                <a:lnTo>
                  <a:pt x="11146" y="5772"/>
                </a:lnTo>
                <a:lnTo>
                  <a:pt x="11138" y="5780"/>
                </a:lnTo>
                <a:lnTo>
                  <a:pt x="11128" y="5792"/>
                </a:lnTo>
                <a:lnTo>
                  <a:pt x="11124" y="5796"/>
                </a:lnTo>
                <a:lnTo>
                  <a:pt x="11122" y="5800"/>
                </a:lnTo>
                <a:lnTo>
                  <a:pt x="11120" y="5808"/>
                </a:lnTo>
                <a:lnTo>
                  <a:pt x="11120" y="5820"/>
                </a:lnTo>
                <a:lnTo>
                  <a:pt x="11118" y="5834"/>
                </a:lnTo>
                <a:lnTo>
                  <a:pt x="11116" y="5838"/>
                </a:lnTo>
                <a:lnTo>
                  <a:pt x="11114" y="5838"/>
                </a:lnTo>
                <a:lnTo>
                  <a:pt x="11110" y="5838"/>
                </a:lnTo>
                <a:lnTo>
                  <a:pt x="11104" y="5834"/>
                </a:lnTo>
                <a:lnTo>
                  <a:pt x="11098" y="5832"/>
                </a:lnTo>
                <a:lnTo>
                  <a:pt x="11096" y="5832"/>
                </a:lnTo>
                <a:lnTo>
                  <a:pt x="11094" y="5834"/>
                </a:lnTo>
                <a:lnTo>
                  <a:pt x="11090" y="5838"/>
                </a:lnTo>
                <a:lnTo>
                  <a:pt x="11088" y="5842"/>
                </a:lnTo>
                <a:lnTo>
                  <a:pt x="11086" y="5864"/>
                </a:lnTo>
                <a:lnTo>
                  <a:pt x="11084" y="5878"/>
                </a:lnTo>
                <a:lnTo>
                  <a:pt x="11084" y="5882"/>
                </a:lnTo>
                <a:lnTo>
                  <a:pt x="11078" y="5866"/>
                </a:lnTo>
                <a:lnTo>
                  <a:pt x="11074" y="5856"/>
                </a:lnTo>
                <a:lnTo>
                  <a:pt x="11070" y="5852"/>
                </a:lnTo>
                <a:lnTo>
                  <a:pt x="11066" y="5850"/>
                </a:lnTo>
                <a:lnTo>
                  <a:pt x="11062" y="5848"/>
                </a:lnTo>
                <a:lnTo>
                  <a:pt x="11058" y="5850"/>
                </a:lnTo>
                <a:lnTo>
                  <a:pt x="11052" y="5854"/>
                </a:lnTo>
                <a:lnTo>
                  <a:pt x="11046" y="5862"/>
                </a:lnTo>
                <a:lnTo>
                  <a:pt x="11036" y="5878"/>
                </a:lnTo>
                <a:lnTo>
                  <a:pt x="11032" y="5892"/>
                </a:lnTo>
                <a:lnTo>
                  <a:pt x="11030" y="5902"/>
                </a:lnTo>
                <a:lnTo>
                  <a:pt x="11032" y="5912"/>
                </a:lnTo>
                <a:lnTo>
                  <a:pt x="11034" y="5918"/>
                </a:lnTo>
                <a:lnTo>
                  <a:pt x="11032" y="5926"/>
                </a:lnTo>
                <a:lnTo>
                  <a:pt x="11030" y="5932"/>
                </a:lnTo>
                <a:lnTo>
                  <a:pt x="11020" y="5942"/>
                </a:lnTo>
                <a:lnTo>
                  <a:pt x="11014" y="5948"/>
                </a:lnTo>
                <a:lnTo>
                  <a:pt x="11010" y="5954"/>
                </a:lnTo>
                <a:lnTo>
                  <a:pt x="11004" y="5970"/>
                </a:lnTo>
                <a:lnTo>
                  <a:pt x="11000" y="5978"/>
                </a:lnTo>
                <a:lnTo>
                  <a:pt x="10994" y="5988"/>
                </a:lnTo>
                <a:lnTo>
                  <a:pt x="10986" y="5998"/>
                </a:lnTo>
                <a:lnTo>
                  <a:pt x="10974" y="6006"/>
                </a:lnTo>
                <a:lnTo>
                  <a:pt x="10960" y="6014"/>
                </a:lnTo>
                <a:lnTo>
                  <a:pt x="10948" y="6020"/>
                </a:lnTo>
                <a:lnTo>
                  <a:pt x="10936" y="6020"/>
                </a:lnTo>
                <a:lnTo>
                  <a:pt x="10926" y="6020"/>
                </a:lnTo>
                <a:lnTo>
                  <a:pt x="10910" y="6020"/>
                </a:lnTo>
                <a:lnTo>
                  <a:pt x="10906" y="6020"/>
                </a:lnTo>
                <a:lnTo>
                  <a:pt x="10902" y="6024"/>
                </a:lnTo>
                <a:lnTo>
                  <a:pt x="10898" y="6030"/>
                </a:lnTo>
                <a:lnTo>
                  <a:pt x="10894" y="6032"/>
                </a:lnTo>
                <a:lnTo>
                  <a:pt x="10884" y="6038"/>
                </a:lnTo>
                <a:lnTo>
                  <a:pt x="10868" y="6042"/>
                </a:lnTo>
                <a:lnTo>
                  <a:pt x="10850" y="6052"/>
                </a:lnTo>
                <a:lnTo>
                  <a:pt x="10840" y="6056"/>
                </a:lnTo>
                <a:lnTo>
                  <a:pt x="10832" y="6056"/>
                </a:lnTo>
                <a:lnTo>
                  <a:pt x="10820" y="6052"/>
                </a:lnTo>
                <a:lnTo>
                  <a:pt x="10812" y="6050"/>
                </a:lnTo>
                <a:lnTo>
                  <a:pt x="10804" y="6052"/>
                </a:lnTo>
                <a:lnTo>
                  <a:pt x="10794" y="6060"/>
                </a:lnTo>
                <a:lnTo>
                  <a:pt x="10782" y="6074"/>
                </a:lnTo>
                <a:lnTo>
                  <a:pt x="10768" y="6088"/>
                </a:lnTo>
                <a:lnTo>
                  <a:pt x="10758" y="6096"/>
                </a:lnTo>
                <a:lnTo>
                  <a:pt x="10748" y="6102"/>
                </a:lnTo>
                <a:lnTo>
                  <a:pt x="10742" y="6106"/>
                </a:lnTo>
                <a:lnTo>
                  <a:pt x="10736" y="6108"/>
                </a:lnTo>
                <a:lnTo>
                  <a:pt x="10730" y="6112"/>
                </a:lnTo>
                <a:lnTo>
                  <a:pt x="10726" y="6120"/>
                </a:lnTo>
                <a:lnTo>
                  <a:pt x="10720" y="6134"/>
                </a:lnTo>
                <a:lnTo>
                  <a:pt x="10714" y="6144"/>
                </a:lnTo>
                <a:lnTo>
                  <a:pt x="10712" y="6144"/>
                </a:lnTo>
                <a:lnTo>
                  <a:pt x="10710" y="6140"/>
                </a:lnTo>
                <a:lnTo>
                  <a:pt x="10710" y="6132"/>
                </a:lnTo>
                <a:lnTo>
                  <a:pt x="10708" y="6124"/>
                </a:lnTo>
                <a:lnTo>
                  <a:pt x="10706" y="6118"/>
                </a:lnTo>
                <a:lnTo>
                  <a:pt x="10704" y="6116"/>
                </a:lnTo>
                <a:lnTo>
                  <a:pt x="10702" y="6118"/>
                </a:lnTo>
                <a:lnTo>
                  <a:pt x="10694" y="6128"/>
                </a:lnTo>
                <a:lnTo>
                  <a:pt x="10688" y="6140"/>
                </a:lnTo>
                <a:lnTo>
                  <a:pt x="10686" y="6150"/>
                </a:lnTo>
                <a:lnTo>
                  <a:pt x="10688" y="6158"/>
                </a:lnTo>
                <a:lnTo>
                  <a:pt x="10690" y="6166"/>
                </a:lnTo>
                <a:lnTo>
                  <a:pt x="10692" y="6174"/>
                </a:lnTo>
                <a:lnTo>
                  <a:pt x="10692" y="6182"/>
                </a:lnTo>
                <a:lnTo>
                  <a:pt x="10690" y="6194"/>
                </a:lnTo>
                <a:lnTo>
                  <a:pt x="10682" y="6210"/>
                </a:lnTo>
                <a:lnTo>
                  <a:pt x="10678" y="6218"/>
                </a:lnTo>
                <a:lnTo>
                  <a:pt x="10676" y="6226"/>
                </a:lnTo>
                <a:lnTo>
                  <a:pt x="10674" y="6236"/>
                </a:lnTo>
                <a:lnTo>
                  <a:pt x="10674" y="6244"/>
                </a:lnTo>
                <a:lnTo>
                  <a:pt x="10680" y="6260"/>
                </a:lnTo>
                <a:lnTo>
                  <a:pt x="10686" y="6276"/>
                </a:lnTo>
                <a:lnTo>
                  <a:pt x="10704" y="6306"/>
                </a:lnTo>
                <a:lnTo>
                  <a:pt x="10710" y="6320"/>
                </a:lnTo>
                <a:lnTo>
                  <a:pt x="10712" y="6326"/>
                </a:lnTo>
                <a:lnTo>
                  <a:pt x="10712" y="6334"/>
                </a:lnTo>
                <a:lnTo>
                  <a:pt x="10710" y="6342"/>
                </a:lnTo>
                <a:lnTo>
                  <a:pt x="10708" y="6344"/>
                </a:lnTo>
                <a:lnTo>
                  <a:pt x="10706" y="6342"/>
                </a:lnTo>
                <a:lnTo>
                  <a:pt x="10702" y="6338"/>
                </a:lnTo>
                <a:lnTo>
                  <a:pt x="10696" y="6328"/>
                </a:lnTo>
                <a:lnTo>
                  <a:pt x="10686" y="6308"/>
                </a:lnTo>
                <a:lnTo>
                  <a:pt x="10680" y="6302"/>
                </a:lnTo>
                <a:lnTo>
                  <a:pt x="10678" y="6304"/>
                </a:lnTo>
                <a:lnTo>
                  <a:pt x="10676" y="6310"/>
                </a:lnTo>
                <a:lnTo>
                  <a:pt x="10678" y="6316"/>
                </a:lnTo>
                <a:lnTo>
                  <a:pt x="10684" y="6330"/>
                </a:lnTo>
                <a:lnTo>
                  <a:pt x="10692" y="6344"/>
                </a:lnTo>
                <a:lnTo>
                  <a:pt x="10692" y="6350"/>
                </a:lnTo>
                <a:lnTo>
                  <a:pt x="10692" y="6354"/>
                </a:lnTo>
                <a:lnTo>
                  <a:pt x="10692" y="6356"/>
                </a:lnTo>
                <a:lnTo>
                  <a:pt x="10690" y="6356"/>
                </a:lnTo>
                <a:lnTo>
                  <a:pt x="10686" y="6352"/>
                </a:lnTo>
                <a:lnTo>
                  <a:pt x="10680" y="6338"/>
                </a:lnTo>
                <a:lnTo>
                  <a:pt x="10676" y="6332"/>
                </a:lnTo>
                <a:lnTo>
                  <a:pt x="10674" y="6328"/>
                </a:lnTo>
                <a:lnTo>
                  <a:pt x="10672" y="6328"/>
                </a:lnTo>
                <a:lnTo>
                  <a:pt x="10670" y="6336"/>
                </a:lnTo>
                <a:lnTo>
                  <a:pt x="10672" y="6346"/>
                </a:lnTo>
                <a:lnTo>
                  <a:pt x="10676" y="6354"/>
                </a:lnTo>
                <a:lnTo>
                  <a:pt x="10688" y="6374"/>
                </a:lnTo>
                <a:lnTo>
                  <a:pt x="10700" y="6394"/>
                </a:lnTo>
                <a:lnTo>
                  <a:pt x="10704" y="6404"/>
                </a:lnTo>
                <a:lnTo>
                  <a:pt x="10706" y="6414"/>
                </a:lnTo>
                <a:lnTo>
                  <a:pt x="10706" y="6430"/>
                </a:lnTo>
                <a:lnTo>
                  <a:pt x="10710" y="6440"/>
                </a:lnTo>
                <a:lnTo>
                  <a:pt x="10718" y="6454"/>
                </a:lnTo>
                <a:lnTo>
                  <a:pt x="10732" y="6478"/>
                </a:lnTo>
                <a:lnTo>
                  <a:pt x="10736" y="6490"/>
                </a:lnTo>
                <a:lnTo>
                  <a:pt x="10738" y="6502"/>
                </a:lnTo>
                <a:lnTo>
                  <a:pt x="10740" y="6522"/>
                </a:lnTo>
                <a:lnTo>
                  <a:pt x="10740" y="6534"/>
                </a:lnTo>
                <a:lnTo>
                  <a:pt x="10742" y="6550"/>
                </a:lnTo>
                <a:lnTo>
                  <a:pt x="10746" y="6570"/>
                </a:lnTo>
                <a:lnTo>
                  <a:pt x="10756" y="6594"/>
                </a:lnTo>
                <a:lnTo>
                  <a:pt x="10766" y="6620"/>
                </a:lnTo>
                <a:lnTo>
                  <a:pt x="10770" y="6638"/>
                </a:lnTo>
                <a:lnTo>
                  <a:pt x="10772" y="6650"/>
                </a:lnTo>
                <a:lnTo>
                  <a:pt x="10772" y="6658"/>
                </a:lnTo>
                <a:lnTo>
                  <a:pt x="10766" y="6670"/>
                </a:lnTo>
                <a:lnTo>
                  <a:pt x="10764" y="6676"/>
                </a:lnTo>
                <a:lnTo>
                  <a:pt x="10766" y="6686"/>
                </a:lnTo>
                <a:lnTo>
                  <a:pt x="10766" y="6696"/>
                </a:lnTo>
                <a:lnTo>
                  <a:pt x="10766" y="6704"/>
                </a:lnTo>
                <a:lnTo>
                  <a:pt x="10764" y="6712"/>
                </a:lnTo>
                <a:lnTo>
                  <a:pt x="10762" y="6716"/>
                </a:lnTo>
                <a:lnTo>
                  <a:pt x="10758" y="6720"/>
                </a:lnTo>
                <a:lnTo>
                  <a:pt x="10754" y="6724"/>
                </a:lnTo>
                <a:lnTo>
                  <a:pt x="10750" y="6724"/>
                </a:lnTo>
                <a:lnTo>
                  <a:pt x="10744" y="6722"/>
                </a:lnTo>
                <a:lnTo>
                  <a:pt x="10740" y="6722"/>
                </a:lnTo>
                <a:lnTo>
                  <a:pt x="10738" y="6726"/>
                </a:lnTo>
                <a:lnTo>
                  <a:pt x="10736" y="6734"/>
                </a:lnTo>
                <a:lnTo>
                  <a:pt x="10736" y="6742"/>
                </a:lnTo>
                <a:lnTo>
                  <a:pt x="10738" y="6750"/>
                </a:lnTo>
                <a:lnTo>
                  <a:pt x="10742" y="6756"/>
                </a:lnTo>
                <a:lnTo>
                  <a:pt x="10746" y="6760"/>
                </a:lnTo>
                <a:lnTo>
                  <a:pt x="10752" y="6762"/>
                </a:lnTo>
                <a:lnTo>
                  <a:pt x="10758" y="6762"/>
                </a:lnTo>
                <a:lnTo>
                  <a:pt x="10764" y="6766"/>
                </a:lnTo>
                <a:lnTo>
                  <a:pt x="10776" y="6778"/>
                </a:lnTo>
                <a:lnTo>
                  <a:pt x="10784" y="6786"/>
                </a:lnTo>
                <a:lnTo>
                  <a:pt x="10794" y="6792"/>
                </a:lnTo>
                <a:lnTo>
                  <a:pt x="10808" y="6798"/>
                </a:lnTo>
                <a:lnTo>
                  <a:pt x="10826" y="6802"/>
                </a:lnTo>
                <a:lnTo>
                  <a:pt x="10844" y="6802"/>
                </a:lnTo>
                <a:lnTo>
                  <a:pt x="10858" y="6800"/>
                </a:lnTo>
                <a:lnTo>
                  <a:pt x="10870" y="6794"/>
                </a:lnTo>
                <a:lnTo>
                  <a:pt x="10878" y="6788"/>
                </a:lnTo>
                <a:lnTo>
                  <a:pt x="10894" y="6776"/>
                </a:lnTo>
                <a:lnTo>
                  <a:pt x="10900" y="6772"/>
                </a:lnTo>
                <a:lnTo>
                  <a:pt x="10908" y="6770"/>
                </a:lnTo>
                <a:lnTo>
                  <a:pt x="10916" y="6768"/>
                </a:lnTo>
                <a:lnTo>
                  <a:pt x="10922" y="6764"/>
                </a:lnTo>
                <a:lnTo>
                  <a:pt x="10926" y="6760"/>
                </a:lnTo>
                <a:lnTo>
                  <a:pt x="10928" y="6754"/>
                </a:lnTo>
                <a:lnTo>
                  <a:pt x="10930" y="6748"/>
                </a:lnTo>
                <a:lnTo>
                  <a:pt x="10934" y="6744"/>
                </a:lnTo>
                <a:lnTo>
                  <a:pt x="10940" y="6740"/>
                </a:lnTo>
                <a:lnTo>
                  <a:pt x="10948" y="6740"/>
                </a:lnTo>
                <a:lnTo>
                  <a:pt x="10960" y="6740"/>
                </a:lnTo>
                <a:lnTo>
                  <a:pt x="10972" y="6738"/>
                </a:lnTo>
                <a:lnTo>
                  <a:pt x="10986" y="6734"/>
                </a:lnTo>
                <a:lnTo>
                  <a:pt x="10994" y="6734"/>
                </a:lnTo>
                <a:lnTo>
                  <a:pt x="11000" y="6732"/>
                </a:lnTo>
                <a:lnTo>
                  <a:pt x="11006" y="6734"/>
                </a:lnTo>
                <a:lnTo>
                  <a:pt x="11014" y="6738"/>
                </a:lnTo>
                <a:lnTo>
                  <a:pt x="11024" y="6742"/>
                </a:lnTo>
                <a:lnTo>
                  <a:pt x="11030" y="6744"/>
                </a:lnTo>
                <a:lnTo>
                  <a:pt x="11036" y="6742"/>
                </a:lnTo>
                <a:lnTo>
                  <a:pt x="11038" y="6740"/>
                </a:lnTo>
                <a:lnTo>
                  <a:pt x="11042" y="6738"/>
                </a:lnTo>
                <a:lnTo>
                  <a:pt x="11048" y="6736"/>
                </a:lnTo>
                <a:lnTo>
                  <a:pt x="11056" y="6738"/>
                </a:lnTo>
                <a:lnTo>
                  <a:pt x="11068" y="6740"/>
                </a:lnTo>
                <a:lnTo>
                  <a:pt x="11076" y="6742"/>
                </a:lnTo>
                <a:lnTo>
                  <a:pt x="11082" y="6742"/>
                </a:lnTo>
                <a:lnTo>
                  <a:pt x="11086" y="6740"/>
                </a:lnTo>
                <a:lnTo>
                  <a:pt x="11090" y="6738"/>
                </a:lnTo>
                <a:lnTo>
                  <a:pt x="11096" y="6730"/>
                </a:lnTo>
                <a:lnTo>
                  <a:pt x="11100" y="6718"/>
                </a:lnTo>
                <a:lnTo>
                  <a:pt x="11104" y="6706"/>
                </a:lnTo>
                <a:lnTo>
                  <a:pt x="11110" y="6696"/>
                </a:lnTo>
                <a:lnTo>
                  <a:pt x="11116" y="6688"/>
                </a:lnTo>
                <a:lnTo>
                  <a:pt x="11120" y="6686"/>
                </a:lnTo>
                <a:lnTo>
                  <a:pt x="11126" y="6686"/>
                </a:lnTo>
                <a:lnTo>
                  <a:pt x="11136" y="6684"/>
                </a:lnTo>
                <a:lnTo>
                  <a:pt x="11142" y="6680"/>
                </a:lnTo>
                <a:lnTo>
                  <a:pt x="11156" y="6666"/>
                </a:lnTo>
                <a:lnTo>
                  <a:pt x="11162" y="6660"/>
                </a:lnTo>
                <a:lnTo>
                  <a:pt x="11172" y="6656"/>
                </a:lnTo>
                <a:lnTo>
                  <a:pt x="11184" y="6652"/>
                </a:lnTo>
                <a:lnTo>
                  <a:pt x="11200" y="6654"/>
                </a:lnTo>
                <a:lnTo>
                  <a:pt x="11214" y="6654"/>
                </a:lnTo>
                <a:lnTo>
                  <a:pt x="11226" y="6654"/>
                </a:lnTo>
                <a:lnTo>
                  <a:pt x="11248" y="6650"/>
                </a:lnTo>
                <a:lnTo>
                  <a:pt x="11268" y="6642"/>
                </a:lnTo>
                <a:lnTo>
                  <a:pt x="11284" y="6634"/>
                </a:lnTo>
                <a:lnTo>
                  <a:pt x="11300" y="6626"/>
                </a:lnTo>
                <a:lnTo>
                  <a:pt x="11316" y="6618"/>
                </a:lnTo>
                <a:lnTo>
                  <a:pt x="11330" y="6614"/>
                </a:lnTo>
                <a:lnTo>
                  <a:pt x="11338" y="6614"/>
                </a:lnTo>
                <a:lnTo>
                  <a:pt x="11346" y="6614"/>
                </a:lnTo>
                <a:lnTo>
                  <a:pt x="11366" y="6616"/>
                </a:lnTo>
                <a:lnTo>
                  <a:pt x="11378" y="6616"/>
                </a:lnTo>
                <a:lnTo>
                  <a:pt x="11384" y="6614"/>
                </a:lnTo>
                <a:lnTo>
                  <a:pt x="11386" y="6612"/>
                </a:lnTo>
                <a:lnTo>
                  <a:pt x="11390" y="6610"/>
                </a:lnTo>
                <a:lnTo>
                  <a:pt x="11394" y="6612"/>
                </a:lnTo>
                <a:lnTo>
                  <a:pt x="11422" y="6626"/>
                </a:lnTo>
                <a:lnTo>
                  <a:pt x="11442" y="6636"/>
                </a:lnTo>
                <a:lnTo>
                  <a:pt x="11456" y="6642"/>
                </a:lnTo>
                <a:lnTo>
                  <a:pt x="11468" y="6644"/>
                </a:lnTo>
                <a:lnTo>
                  <a:pt x="11478" y="6646"/>
                </a:lnTo>
                <a:lnTo>
                  <a:pt x="11492" y="6648"/>
                </a:lnTo>
                <a:lnTo>
                  <a:pt x="11500" y="6652"/>
                </a:lnTo>
                <a:lnTo>
                  <a:pt x="11508" y="6658"/>
                </a:lnTo>
                <a:lnTo>
                  <a:pt x="11516" y="6664"/>
                </a:lnTo>
                <a:lnTo>
                  <a:pt x="11518" y="6670"/>
                </a:lnTo>
                <a:lnTo>
                  <a:pt x="11518" y="6676"/>
                </a:lnTo>
                <a:lnTo>
                  <a:pt x="11516" y="6680"/>
                </a:lnTo>
                <a:lnTo>
                  <a:pt x="11514" y="6684"/>
                </a:lnTo>
                <a:lnTo>
                  <a:pt x="11514" y="6690"/>
                </a:lnTo>
                <a:lnTo>
                  <a:pt x="11520" y="6696"/>
                </a:lnTo>
                <a:lnTo>
                  <a:pt x="11530" y="6702"/>
                </a:lnTo>
                <a:lnTo>
                  <a:pt x="11536" y="6706"/>
                </a:lnTo>
                <a:lnTo>
                  <a:pt x="11540" y="6710"/>
                </a:lnTo>
                <a:lnTo>
                  <a:pt x="11546" y="6722"/>
                </a:lnTo>
                <a:lnTo>
                  <a:pt x="11550" y="6734"/>
                </a:lnTo>
                <a:lnTo>
                  <a:pt x="11552" y="6748"/>
                </a:lnTo>
                <a:lnTo>
                  <a:pt x="11554" y="6760"/>
                </a:lnTo>
                <a:lnTo>
                  <a:pt x="11558" y="6772"/>
                </a:lnTo>
                <a:lnTo>
                  <a:pt x="11562" y="6782"/>
                </a:lnTo>
                <a:lnTo>
                  <a:pt x="11566" y="6786"/>
                </a:lnTo>
                <a:lnTo>
                  <a:pt x="11570" y="6788"/>
                </a:lnTo>
                <a:lnTo>
                  <a:pt x="11584" y="6796"/>
                </a:lnTo>
                <a:lnTo>
                  <a:pt x="11586" y="6796"/>
                </a:lnTo>
                <a:lnTo>
                  <a:pt x="11584" y="6794"/>
                </a:lnTo>
                <a:lnTo>
                  <a:pt x="11584" y="6790"/>
                </a:lnTo>
                <a:lnTo>
                  <a:pt x="11586" y="6782"/>
                </a:lnTo>
                <a:lnTo>
                  <a:pt x="11592" y="6770"/>
                </a:lnTo>
                <a:lnTo>
                  <a:pt x="11602" y="6754"/>
                </a:lnTo>
                <a:lnTo>
                  <a:pt x="11614" y="6740"/>
                </a:lnTo>
                <a:lnTo>
                  <a:pt x="11622" y="6732"/>
                </a:lnTo>
                <a:lnTo>
                  <a:pt x="11628" y="6730"/>
                </a:lnTo>
                <a:lnTo>
                  <a:pt x="11632" y="6730"/>
                </a:lnTo>
                <a:lnTo>
                  <a:pt x="11634" y="6730"/>
                </a:lnTo>
                <a:lnTo>
                  <a:pt x="11636" y="6720"/>
                </a:lnTo>
                <a:lnTo>
                  <a:pt x="11640" y="6712"/>
                </a:lnTo>
                <a:lnTo>
                  <a:pt x="11642" y="6706"/>
                </a:lnTo>
                <a:lnTo>
                  <a:pt x="11650" y="6698"/>
                </a:lnTo>
                <a:lnTo>
                  <a:pt x="11656" y="6690"/>
                </a:lnTo>
                <a:lnTo>
                  <a:pt x="11658" y="6686"/>
                </a:lnTo>
                <a:lnTo>
                  <a:pt x="11660" y="6680"/>
                </a:lnTo>
                <a:lnTo>
                  <a:pt x="11660" y="6670"/>
                </a:lnTo>
                <a:lnTo>
                  <a:pt x="11668" y="6686"/>
                </a:lnTo>
                <a:lnTo>
                  <a:pt x="11668" y="6694"/>
                </a:lnTo>
                <a:lnTo>
                  <a:pt x="11666" y="6702"/>
                </a:lnTo>
                <a:lnTo>
                  <a:pt x="11658" y="6726"/>
                </a:lnTo>
                <a:lnTo>
                  <a:pt x="11650" y="6748"/>
                </a:lnTo>
                <a:lnTo>
                  <a:pt x="11648" y="6758"/>
                </a:lnTo>
                <a:lnTo>
                  <a:pt x="11648" y="6766"/>
                </a:lnTo>
                <a:lnTo>
                  <a:pt x="11652" y="6776"/>
                </a:lnTo>
                <a:lnTo>
                  <a:pt x="11650" y="6784"/>
                </a:lnTo>
                <a:lnTo>
                  <a:pt x="11646" y="6790"/>
                </a:lnTo>
                <a:lnTo>
                  <a:pt x="11642" y="6792"/>
                </a:lnTo>
                <a:lnTo>
                  <a:pt x="11638" y="6792"/>
                </a:lnTo>
                <a:lnTo>
                  <a:pt x="11634" y="6792"/>
                </a:lnTo>
                <a:lnTo>
                  <a:pt x="11630" y="6794"/>
                </a:lnTo>
                <a:lnTo>
                  <a:pt x="11626" y="6798"/>
                </a:lnTo>
                <a:lnTo>
                  <a:pt x="11624" y="6802"/>
                </a:lnTo>
                <a:lnTo>
                  <a:pt x="11624" y="6806"/>
                </a:lnTo>
                <a:lnTo>
                  <a:pt x="11628" y="6808"/>
                </a:lnTo>
                <a:lnTo>
                  <a:pt x="11634" y="6810"/>
                </a:lnTo>
                <a:lnTo>
                  <a:pt x="11642" y="6810"/>
                </a:lnTo>
                <a:lnTo>
                  <a:pt x="11648" y="6808"/>
                </a:lnTo>
                <a:lnTo>
                  <a:pt x="11652" y="6806"/>
                </a:lnTo>
                <a:lnTo>
                  <a:pt x="11660" y="6798"/>
                </a:lnTo>
                <a:lnTo>
                  <a:pt x="11664" y="6788"/>
                </a:lnTo>
                <a:lnTo>
                  <a:pt x="11668" y="6778"/>
                </a:lnTo>
                <a:lnTo>
                  <a:pt x="11670" y="6770"/>
                </a:lnTo>
                <a:lnTo>
                  <a:pt x="11672" y="6764"/>
                </a:lnTo>
                <a:lnTo>
                  <a:pt x="11674" y="6764"/>
                </a:lnTo>
                <a:lnTo>
                  <a:pt x="11676" y="6766"/>
                </a:lnTo>
                <a:lnTo>
                  <a:pt x="11682" y="6772"/>
                </a:lnTo>
                <a:lnTo>
                  <a:pt x="11688" y="6784"/>
                </a:lnTo>
                <a:lnTo>
                  <a:pt x="11688" y="6794"/>
                </a:lnTo>
                <a:lnTo>
                  <a:pt x="11688" y="6802"/>
                </a:lnTo>
                <a:lnTo>
                  <a:pt x="11684" y="6810"/>
                </a:lnTo>
                <a:lnTo>
                  <a:pt x="11676" y="6822"/>
                </a:lnTo>
                <a:lnTo>
                  <a:pt x="11676" y="6828"/>
                </a:lnTo>
                <a:lnTo>
                  <a:pt x="11676" y="6832"/>
                </a:lnTo>
                <a:lnTo>
                  <a:pt x="11678" y="6834"/>
                </a:lnTo>
                <a:lnTo>
                  <a:pt x="11682" y="6834"/>
                </a:lnTo>
                <a:lnTo>
                  <a:pt x="11690" y="6832"/>
                </a:lnTo>
                <a:lnTo>
                  <a:pt x="11700" y="6830"/>
                </a:lnTo>
                <a:lnTo>
                  <a:pt x="11706" y="6832"/>
                </a:lnTo>
                <a:lnTo>
                  <a:pt x="11712" y="6834"/>
                </a:lnTo>
                <a:lnTo>
                  <a:pt x="11718" y="6838"/>
                </a:lnTo>
                <a:lnTo>
                  <a:pt x="11726" y="6846"/>
                </a:lnTo>
                <a:lnTo>
                  <a:pt x="11732" y="6854"/>
                </a:lnTo>
                <a:lnTo>
                  <a:pt x="11736" y="6862"/>
                </a:lnTo>
                <a:lnTo>
                  <a:pt x="11740" y="6872"/>
                </a:lnTo>
                <a:lnTo>
                  <a:pt x="11742" y="6882"/>
                </a:lnTo>
                <a:lnTo>
                  <a:pt x="11742" y="6890"/>
                </a:lnTo>
                <a:lnTo>
                  <a:pt x="11740" y="6898"/>
                </a:lnTo>
                <a:lnTo>
                  <a:pt x="11738" y="6904"/>
                </a:lnTo>
                <a:lnTo>
                  <a:pt x="11740" y="6914"/>
                </a:lnTo>
                <a:lnTo>
                  <a:pt x="11744" y="6924"/>
                </a:lnTo>
                <a:lnTo>
                  <a:pt x="11750" y="6934"/>
                </a:lnTo>
                <a:lnTo>
                  <a:pt x="11758" y="6944"/>
                </a:lnTo>
                <a:lnTo>
                  <a:pt x="11768" y="6952"/>
                </a:lnTo>
                <a:lnTo>
                  <a:pt x="11776" y="6958"/>
                </a:lnTo>
                <a:lnTo>
                  <a:pt x="11784" y="6962"/>
                </a:lnTo>
                <a:lnTo>
                  <a:pt x="11792" y="6966"/>
                </a:lnTo>
                <a:lnTo>
                  <a:pt x="11796" y="6968"/>
                </a:lnTo>
                <a:lnTo>
                  <a:pt x="11804" y="6978"/>
                </a:lnTo>
                <a:lnTo>
                  <a:pt x="11810" y="6982"/>
                </a:lnTo>
                <a:lnTo>
                  <a:pt x="11812" y="6982"/>
                </a:lnTo>
                <a:lnTo>
                  <a:pt x="11816" y="6980"/>
                </a:lnTo>
                <a:lnTo>
                  <a:pt x="11822" y="6976"/>
                </a:lnTo>
                <a:lnTo>
                  <a:pt x="11826" y="6976"/>
                </a:lnTo>
                <a:lnTo>
                  <a:pt x="11832" y="6976"/>
                </a:lnTo>
                <a:lnTo>
                  <a:pt x="11846" y="6982"/>
                </a:lnTo>
                <a:lnTo>
                  <a:pt x="11868" y="6994"/>
                </a:lnTo>
                <a:lnTo>
                  <a:pt x="11880" y="7000"/>
                </a:lnTo>
                <a:lnTo>
                  <a:pt x="11890" y="7004"/>
                </a:lnTo>
                <a:lnTo>
                  <a:pt x="11896" y="7002"/>
                </a:lnTo>
                <a:lnTo>
                  <a:pt x="11900" y="7000"/>
                </a:lnTo>
                <a:lnTo>
                  <a:pt x="11908" y="6990"/>
                </a:lnTo>
                <a:lnTo>
                  <a:pt x="11914" y="6986"/>
                </a:lnTo>
                <a:lnTo>
                  <a:pt x="11922" y="6980"/>
                </a:lnTo>
                <a:lnTo>
                  <a:pt x="11930" y="6976"/>
                </a:lnTo>
                <a:lnTo>
                  <a:pt x="11936" y="6970"/>
                </a:lnTo>
                <a:lnTo>
                  <a:pt x="11940" y="6960"/>
                </a:lnTo>
                <a:lnTo>
                  <a:pt x="11942" y="6956"/>
                </a:lnTo>
                <a:lnTo>
                  <a:pt x="11944" y="6954"/>
                </a:lnTo>
                <a:lnTo>
                  <a:pt x="11946" y="6956"/>
                </a:lnTo>
                <a:lnTo>
                  <a:pt x="11952" y="6958"/>
                </a:lnTo>
                <a:lnTo>
                  <a:pt x="11958" y="6962"/>
                </a:lnTo>
                <a:lnTo>
                  <a:pt x="11958" y="6966"/>
                </a:lnTo>
                <a:lnTo>
                  <a:pt x="11956" y="6970"/>
                </a:lnTo>
                <a:lnTo>
                  <a:pt x="11952" y="6974"/>
                </a:lnTo>
                <a:lnTo>
                  <a:pt x="11944" y="6980"/>
                </a:lnTo>
                <a:lnTo>
                  <a:pt x="11944" y="6982"/>
                </a:lnTo>
                <a:lnTo>
                  <a:pt x="11948" y="6986"/>
                </a:lnTo>
                <a:lnTo>
                  <a:pt x="11954" y="6988"/>
                </a:lnTo>
                <a:lnTo>
                  <a:pt x="11958" y="6986"/>
                </a:lnTo>
                <a:lnTo>
                  <a:pt x="11960" y="6984"/>
                </a:lnTo>
                <a:lnTo>
                  <a:pt x="11964" y="6980"/>
                </a:lnTo>
                <a:lnTo>
                  <a:pt x="11966" y="6976"/>
                </a:lnTo>
                <a:lnTo>
                  <a:pt x="11966" y="6982"/>
                </a:lnTo>
                <a:lnTo>
                  <a:pt x="11968" y="6986"/>
                </a:lnTo>
                <a:lnTo>
                  <a:pt x="11970" y="6990"/>
                </a:lnTo>
                <a:lnTo>
                  <a:pt x="11976" y="6996"/>
                </a:lnTo>
                <a:lnTo>
                  <a:pt x="11988" y="7004"/>
                </a:lnTo>
                <a:lnTo>
                  <a:pt x="11994" y="7010"/>
                </a:lnTo>
                <a:lnTo>
                  <a:pt x="12004" y="7020"/>
                </a:lnTo>
                <a:lnTo>
                  <a:pt x="12008" y="7026"/>
                </a:lnTo>
                <a:lnTo>
                  <a:pt x="12010" y="7028"/>
                </a:lnTo>
                <a:lnTo>
                  <a:pt x="12010" y="7020"/>
                </a:lnTo>
                <a:lnTo>
                  <a:pt x="12010" y="7014"/>
                </a:lnTo>
                <a:lnTo>
                  <a:pt x="12010" y="7008"/>
                </a:lnTo>
                <a:lnTo>
                  <a:pt x="12012" y="7002"/>
                </a:lnTo>
                <a:lnTo>
                  <a:pt x="12016" y="6998"/>
                </a:lnTo>
                <a:lnTo>
                  <a:pt x="12024" y="6996"/>
                </a:lnTo>
                <a:lnTo>
                  <a:pt x="12034" y="6988"/>
                </a:lnTo>
                <a:lnTo>
                  <a:pt x="12056" y="6970"/>
                </a:lnTo>
                <a:lnTo>
                  <a:pt x="12070" y="6960"/>
                </a:lnTo>
                <a:lnTo>
                  <a:pt x="12084" y="6952"/>
                </a:lnTo>
                <a:lnTo>
                  <a:pt x="12098" y="6948"/>
                </a:lnTo>
                <a:lnTo>
                  <a:pt x="12104" y="6948"/>
                </a:lnTo>
                <a:lnTo>
                  <a:pt x="12112" y="6948"/>
                </a:lnTo>
                <a:lnTo>
                  <a:pt x="12126" y="6948"/>
                </a:lnTo>
                <a:lnTo>
                  <a:pt x="12136" y="6946"/>
                </a:lnTo>
                <a:lnTo>
                  <a:pt x="12144" y="6942"/>
                </a:lnTo>
                <a:lnTo>
                  <a:pt x="12150" y="6936"/>
                </a:lnTo>
                <a:lnTo>
                  <a:pt x="12152" y="6930"/>
                </a:lnTo>
                <a:lnTo>
                  <a:pt x="12154" y="6922"/>
                </a:lnTo>
                <a:lnTo>
                  <a:pt x="12152" y="6918"/>
                </a:lnTo>
                <a:lnTo>
                  <a:pt x="12150" y="6914"/>
                </a:lnTo>
                <a:lnTo>
                  <a:pt x="12146" y="6910"/>
                </a:lnTo>
                <a:lnTo>
                  <a:pt x="12146" y="6906"/>
                </a:lnTo>
                <a:lnTo>
                  <a:pt x="12150" y="6894"/>
                </a:lnTo>
                <a:lnTo>
                  <a:pt x="12156" y="6882"/>
                </a:lnTo>
                <a:lnTo>
                  <a:pt x="12158" y="6876"/>
                </a:lnTo>
                <a:lnTo>
                  <a:pt x="12158" y="6868"/>
                </a:lnTo>
                <a:lnTo>
                  <a:pt x="12160" y="6852"/>
                </a:lnTo>
                <a:lnTo>
                  <a:pt x="12164" y="6832"/>
                </a:lnTo>
                <a:lnTo>
                  <a:pt x="12172" y="6816"/>
                </a:lnTo>
                <a:lnTo>
                  <a:pt x="12176" y="6810"/>
                </a:lnTo>
                <a:lnTo>
                  <a:pt x="12180" y="6806"/>
                </a:lnTo>
                <a:lnTo>
                  <a:pt x="12186" y="6800"/>
                </a:lnTo>
                <a:lnTo>
                  <a:pt x="12188" y="6790"/>
                </a:lnTo>
                <a:lnTo>
                  <a:pt x="12196" y="6758"/>
                </a:lnTo>
                <a:lnTo>
                  <a:pt x="12200" y="6738"/>
                </a:lnTo>
                <a:lnTo>
                  <a:pt x="12208" y="6720"/>
                </a:lnTo>
                <a:lnTo>
                  <a:pt x="12218" y="6702"/>
                </a:lnTo>
                <a:lnTo>
                  <a:pt x="12224" y="6694"/>
                </a:lnTo>
                <a:lnTo>
                  <a:pt x="12232" y="6686"/>
                </a:lnTo>
                <a:lnTo>
                  <a:pt x="12244" y="6674"/>
                </a:lnTo>
                <a:lnTo>
                  <a:pt x="12252" y="6664"/>
                </a:lnTo>
                <a:lnTo>
                  <a:pt x="12256" y="6658"/>
                </a:lnTo>
                <a:lnTo>
                  <a:pt x="12258" y="6652"/>
                </a:lnTo>
                <a:lnTo>
                  <a:pt x="12260" y="6642"/>
                </a:lnTo>
                <a:lnTo>
                  <a:pt x="12260" y="6636"/>
                </a:lnTo>
                <a:lnTo>
                  <a:pt x="12264" y="6628"/>
                </a:lnTo>
                <a:lnTo>
                  <a:pt x="12270" y="6616"/>
                </a:lnTo>
                <a:lnTo>
                  <a:pt x="12272" y="6604"/>
                </a:lnTo>
                <a:lnTo>
                  <a:pt x="12274" y="6596"/>
                </a:lnTo>
                <a:lnTo>
                  <a:pt x="12272" y="6586"/>
                </a:lnTo>
                <a:lnTo>
                  <a:pt x="12272" y="6570"/>
                </a:lnTo>
                <a:lnTo>
                  <a:pt x="12274" y="6562"/>
                </a:lnTo>
                <a:lnTo>
                  <a:pt x="12276" y="6554"/>
                </a:lnTo>
                <a:lnTo>
                  <a:pt x="12282" y="6544"/>
                </a:lnTo>
                <a:lnTo>
                  <a:pt x="12284" y="6532"/>
                </a:lnTo>
                <a:lnTo>
                  <a:pt x="12286" y="6514"/>
                </a:lnTo>
                <a:lnTo>
                  <a:pt x="12288" y="6496"/>
                </a:lnTo>
                <a:lnTo>
                  <a:pt x="12292" y="6488"/>
                </a:lnTo>
                <a:lnTo>
                  <a:pt x="12296" y="6476"/>
                </a:lnTo>
                <a:lnTo>
                  <a:pt x="12298" y="6472"/>
                </a:lnTo>
                <a:lnTo>
                  <a:pt x="12300" y="6464"/>
                </a:lnTo>
                <a:lnTo>
                  <a:pt x="12300" y="6452"/>
                </a:lnTo>
                <a:lnTo>
                  <a:pt x="12296" y="6438"/>
                </a:lnTo>
                <a:lnTo>
                  <a:pt x="12292" y="6422"/>
                </a:lnTo>
                <a:lnTo>
                  <a:pt x="12282" y="6398"/>
                </a:lnTo>
                <a:lnTo>
                  <a:pt x="12280" y="6388"/>
                </a:lnTo>
                <a:lnTo>
                  <a:pt x="12280" y="6382"/>
                </a:lnTo>
                <a:close/>
                <a:moveTo>
                  <a:pt x="11380" y="5618"/>
                </a:moveTo>
                <a:lnTo>
                  <a:pt x="11380" y="5618"/>
                </a:lnTo>
                <a:lnTo>
                  <a:pt x="11384" y="5618"/>
                </a:lnTo>
                <a:lnTo>
                  <a:pt x="11388" y="5618"/>
                </a:lnTo>
                <a:lnTo>
                  <a:pt x="11394" y="5616"/>
                </a:lnTo>
                <a:lnTo>
                  <a:pt x="11400" y="5612"/>
                </a:lnTo>
                <a:lnTo>
                  <a:pt x="11404" y="5608"/>
                </a:lnTo>
                <a:lnTo>
                  <a:pt x="11406" y="5602"/>
                </a:lnTo>
                <a:lnTo>
                  <a:pt x="11408" y="5596"/>
                </a:lnTo>
                <a:lnTo>
                  <a:pt x="11406" y="5592"/>
                </a:lnTo>
                <a:lnTo>
                  <a:pt x="11402" y="5586"/>
                </a:lnTo>
                <a:lnTo>
                  <a:pt x="11398" y="5584"/>
                </a:lnTo>
                <a:lnTo>
                  <a:pt x="11396" y="5586"/>
                </a:lnTo>
                <a:lnTo>
                  <a:pt x="11392" y="5588"/>
                </a:lnTo>
                <a:lnTo>
                  <a:pt x="11388" y="5592"/>
                </a:lnTo>
                <a:lnTo>
                  <a:pt x="11382" y="5594"/>
                </a:lnTo>
                <a:lnTo>
                  <a:pt x="11376" y="5592"/>
                </a:lnTo>
                <a:lnTo>
                  <a:pt x="11366" y="5588"/>
                </a:lnTo>
                <a:lnTo>
                  <a:pt x="11362" y="5588"/>
                </a:lnTo>
                <a:lnTo>
                  <a:pt x="11360" y="5588"/>
                </a:lnTo>
                <a:lnTo>
                  <a:pt x="11360" y="5590"/>
                </a:lnTo>
                <a:lnTo>
                  <a:pt x="11362" y="5596"/>
                </a:lnTo>
                <a:lnTo>
                  <a:pt x="11370" y="5606"/>
                </a:lnTo>
                <a:lnTo>
                  <a:pt x="11380" y="5618"/>
                </a:lnTo>
                <a:close/>
                <a:moveTo>
                  <a:pt x="11350" y="5602"/>
                </a:moveTo>
                <a:lnTo>
                  <a:pt x="11350" y="5602"/>
                </a:lnTo>
                <a:lnTo>
                  <a:pt x="11350" y="5608"/>
                </a:lnTo>
                <a:lnTo>
                  <a:pt x="11350" y="5612"/>
                </a:lnTo>
                <a:lnTo>
                  <a:pt x="11354" y="5614"/>
                </a:lnTo>
                <a:lnTo>
                  <a:pt x="11360" y="5616"/>
                </a:lnTo>
                <a:lnTo>
                  <a:pt x="11364" y="5618"/>
                </a:lnTo>
                <a:lnTo>
                  <a:pt x="11366" y="5616"/>
                </a:lnTo>
                <a:lnTo>
                  <a:pt x="11366" y="5610"/>
                </a:lnTo>
                <a:lnTo>
                  <a:pt x="11362" y="5604"/>
                </a:lnTo>
                <a:lnTo>
                  <a:pt x="11356" y="5596"/>
                </a:lnTo>
                <a:lnTo>
                  <a:pt x="11352" y="5594"/>
                </a:lnTo>
                <a:lnTo>
                  <a:pt x="11350" y="5596"/>
                </a:lnTo>
                <a:lnTo>
                  <a:pt x="11350" y="5602"/>
                </a:lnTo>
                <a:close/>
                <a:moveTo>
                  <a:pt x="11606" y="5728"/>
                </a:moveTo>
                <a:lnTo>
                  <a:pt x="11606" y="5728"/>
                </a:lnTo>
                <a:lnTo>
                  <a:pt x="11608" y="5734"/>
                </a:lnTo>
                <a:lnTo>
                  <a:pt x="11610" y="5736"/>
                </a:lnTo>
                <a:lnTo>
                  <a:pt x="11612" y="5736"/>
                </a:lnTo>
                <a:lnTo>
                  <a:pt x="11616" y="5732"/>
                </a:lnTo>
                <a:lnTo>
                  <a:pt x="11620" y="5724"/>
                </a:lnTo>
                <a:lnTo>
                  <a:pt x="11622" y="5720"/>
                </a:lnTo>
                <a:lnTo>
                  <a:pt x="11620" y="5716"/>
                </a:lnTo>
                <a:lnTo>
                  <a:pt x="11616" y="5716"/>
                </a:lnTo>
                <a:lnTo>
                  <a:pt x="11614" y="5714"/>
                </a:lnTo>
                <a:lnTo>
                  <a:pt x="11610" y="5716"/>
                </a:lnTo>
                <a:lnTo>
                  <a:pt x="11606" y="5718"/>
                </a:lnTo>
                <a:lnTo>
                  <a:pt x="11606" y="5722"/>
                </a:lnTo>
                <a:lnTo>
                  <a:pt x="11606" y="5728"/>
                </a:lnTo>
                <a:close/>
                <a:moveTo>
                  <a:pt x="12276" y="6286"/>
                </a:moveTo>
                <a:lnTo>
                  <a:pt x="12276" y="6286"/>
                </a:lnTo>
                <a:lnTo>
                  <a:pt x="12276" y="6292"/>
                </a:lnTo>
                <a:lnTo>
                  <a:pt x="12274" y="6300"/>
                </a:lnTo>
                <a:lnTo>
                  <a:pt x="12274" y="6308"/>
                </a:lnTo>
                <a:lnTo>
                  <a:pt x="12274" y="6310"/>
                </a:lnTo>
                <a:lnTo>
                  <a:pt x="12276" y="6312"/>
                </a:lnTo>
                <a:lnTo>
                  <a:pt x="12280" y="6314"/>
                </a:lnTo>
                <a:lnTo>
                  <a:pt x="12280" y="6310"/>
                </a:lnTo>
                <a:lnTo>
                  <a:pt x="12282" y="6300"/>
                </a:lnTo>
                <a:lnTo>
                  <a:pt x="12284" y="6290"/>
                </a:lnTo>
                <a:lnTo>
                  <a:pt x="12290" y="6280"/>
                </a:lnTo>
                <a:lnTo>
                  <a:pt x="12290" y="6276"/>
                </a:lnTo>
                <a:lnTo>
                  <a:pt x="12290" y="6272"/>
                </a:lnTo>
                <a:lnTo>
                  <a:pt x="12288" y="6268"/>
                </a:lnTo>
                <a:lnTo>
                  <a:pt x="12288" y="6262"/>
                </a:lnTo>
                <a:lnTo>
                  <a:pt x="12286" y="6258"/>
                </a:lnTo>
                <a:lnTo>
                  <a:pt x="12284" y="6260"/>
                </a:lnTo>
                <a:lnTo>
                  <a:pt x="12282" y="6264"/>
                </a:lnTo>
                <a:lnTo>
                  <a:pt x="12282" y="6270"/>
                </a:lnTo>
                <a:lnTo>
                  <a:pt x="12284" y="6272"/>
                </a:lnTo>
                <a:lnTo>
                  <a:pt x="12282" y="6276"/>
                </a:lnTo>
                <a:lnTo>
                  <a:pt x="12280" y="6280"/>
                </a:lnTo>
                <a:lnTo>
                  <a:pt x="12276" y="6284"/>
                </a:lnTo>
                <a:lnTo>
                  <a:pt x="12276" y="6286"/>
                </a:lnTo>
                <a:close/>
                <a:moveTo>
                  <a:pt x="11714" y="5858"/>
                </a:moveTo>
                <a:lnTo>
                  <a:pt x="11714" y="5858"/>
                </a:lnTo>
                <a:lnTo>
                  <a:pt x="11716" y="5860"/>
                </a:lnTo>
                <a:lnTo>
                  <a:pt x="11720" y="5858"/>
                </a:lnTo>
                <a:lnTo>
                  <a:pt x="11724" y="5856"/>
                </a:lnTo>
                <a:lnTo>
                  <a:pt x="11728" y="5852"/>
                </a:lnTo>
                <a:lnTo>
                  <a:pt x="11730" y="5850"/>
                </a:lnTo>
                <a:lnTo>
                  <a:pt x="11736" y="5850"/>
                </a:lnTo>
                <a:lnTo>
                  <a:pt x="11738" y="5848"/>
                </a:lnTo>
                <a:lnTo>
                  <a:pt x="11738" y="5846"/>
                </a:lnTo>
                <a:lnTo>
                  <a:pt x="11738" y="5844"/>
                </a:lnTo>
                <a:lnTo>
                  <a:pt x="11734" y="5842"/>
                </a:lnTo>
                <a:lnTo>
                  <a:pt x="11730" y="5842"/>
                </a:lnTo>
                <a:lnTo>
                  <a:pt x="11722" y="5846"/>
                </a:lnTo>
                <a:lnTo>
                  <a:pt x="11716" y="5854"/>
                </a:lnTo>
                <a:lnTo>
                  <a:pt x="11714" y="5856"/>
                </a:lnTo>
                <a:lnTo>
                  <a:pt x="11714" y="5858"/>
                </a:lnTo>
                <a:close/>
                <a:moveTo>
                  <a:pt x="7856" y="5622"/>
                </a:moveTo>
                <a:lnTo>
                  <a:pt x="7856" y="5622"/>
                </a:lnTo>
                <a:lnTo>
                  <a:pt x="7858" y="5620"/>
                </a:lnTo>
                <a:lnTo>
                  <a:pt x="7860" y="5616"/>
                </a:lnTo>
                <a:lnTo>
                  <a:pt x="7860" y="5606"/>
                </a:lnTo>
                <a:lnTo>
                  <a:pt x="7856" y="5596"/>
                </a:lnTo>
                <a:lnTo>
                  <a:pt x="7854" y="5594"/>
                </a:lnTo>
                <a:lnTo>
                  <a:pt x="7852" y="5594"/>
                </a:lnTo>
                <a:lnTo>
                  <a:pt x="7848" y="5600"/>
                </a:lnTo>
                <a:lnTo>
                  <a:pt x="7848" y="5608"/>
                </a:lnTo>
                <a:lnTo>
                  <a:pt x="7850" y="5618"/>
                </a:lnTo>
                <a:lnTo>
                  <a:pt x="7854" y="5620"/>
                </a:lnTo>
                <a:lnTo>
                  <a:pt x="7856" y="5622"/>
                </a:lnTo>
                <a:close/>
                <a:moveTo>
                  <a:pt x="7924" y="5658"/>
                </a:moveTo>
                <a:lnTo>
                  <a:pt x="7924" y="5658"/>
                </a:lnTo>
                <a:lnTo>
                  <a:pt x="7920" y="5658"/>
                </a:lnTo>
                <a:lnTo>
                  <a:pt x="7920" y="5660"/>
                </a:lnTo>
                <a:lnTo>
                  <a:pt x="7920" y="5664"/>
                </a:lnTo>
                <a:lnTo>
                  <a:pt x="7924" y="5670"/>
                </a:lnTo>
                <a:lnTo>
                  <a:pt x="7926" y="5672"/>
                </a:lnTo>
                <a:lnTo>
                  <a:pt x="7928" y="5670"/>
                </a:lnTo>
                <a:lnTo>
                  <a:pt x="7928" y="5666"/>
                </a:lnTo>
                <a:lnTo>
                  <a:pt x="7928" y="5662"/>
                </a:lnTo>
                <a:lnTo>
                  <a:pt x="7924" y="5658"/>
                </a:lnTo>
                <a:close/>
                <a:moveTo>
                  <a:pt x="7902" y="5642"/>
                </a:moveTo>
                <a:lnTo>
                  <a:pt x="7902" y="5642"/>
                </a:lnTo>
                <a:lnTo>
                  <a:pt x="7902" y="5638"/>
                </a:lnTo>
                <a:lnTo>
                  <a:pt x="7902" y="5634"/>
                </a:lnTo>
                <a:lnTo>
                  <a:pt x="7900" y="5630"/>
                </a:lnTo>
                <a:lnTo>
                  <a:pt x="7898" y="5630"/>
                </a:lnTo>
                <a:lnTo>
                  <a:pt x="7896" y="5630"/>
                </a:lnTo>
                <a:lnTo>
                  <a:pt x="7894" y="5632"/>
                </a:lnTo>
                <a:lnTo>
                  <a:pt x="7894" y="5634"/>
                </a:lnTo>
                <a:lnTo>
                  <a:pt x="7896" y="5640"/>
                </a:lnTo>
                <a:lnTo>
                  <a:pt x="7898" y="5642"/>
                </a:lnTo>
                <a:lnTo>
                  <a:pt x="7902" y="5642"/>
                </a:lnTo>
                <a:close/>
                <a:moveTo>
                  <a:pt x="7690" y="5324"/>
                </a:moveTo>
                <a:lnTo>
                  <a:pt x="7690" y="5324"/>
                </a:lnTo>
                <a:lnTo>
                  <a:pt x="7688" y="5328"/>
                </a:lnTo>
                <a:lnTo>
                  <a:pt x="7688" y="5334"/>
                </a:lnTo>
                <a:lnTo>
                  <a:pt x="7692" y="5342"/>
                </a:lnTo>
                <a:lnTo>
                  <a:pt x="7696" y="5348"/>
                </a:lnTo>
                <a:lnTo>
                  <a:pt x="7702" y="5352"/>
                </a:lnTo>
                <a:lnTo>
                  <a:pt x="7704" y="5352"/>
                </a:lnTo>
                <a:lnTo>
                  <a:pt x="7704" y="5348"/>
                </a:lnTo>
                <a:lnTo>
                  <a:pt x="7704" y="5342"/>
                </a:lnTo>
                <a:lnTo>
                  <a:pt x="7702" y="5338"/>
                </a:lnTo>
                <a:lnTo>
                  <a:pt x="7700" y="5336"/>
                </a:lnTo>
                <a:lnTo>
                  <a:pt x="7698" y="5332"/>
                </a:lnTo>
                <a:lnTo>
                  <a:pt x="7696" y="5326"/>
                </a:lnTo>
                <a:lnTo>
                  <a:pt x="7694" y="5318"/>
                </a:lnTo>
                <a:lnTo>
                  <a:pt x="7694" y="5316"/>
                </a:lnTo>
                <a:lnTo>
                  <a:pt x="7690" y="5324"/>
                </a:lnTo>
                <a:close/>
                <a:moveTo>
                  <a:pt x="7710" y="5302"/>
                </a:moveTo>
                <a:lnTo>
                  <a:pt x="7710" y="5302"/>
                </a:lnTo>
                <a:lnTo>
                  <a:pt x="7712" y="5304"/>
                </a:lnTo>
                <a:lnTo>
                  <a:pt x="7712" y="5302"/>
                </a:lnTo>
                <a:lnTo>
                  <a:pt x="7716" y="5292"/>
                </a:lnTo>
                <a:lnTo>
                  <a:pt x="7716" y="5282"/>
                </a:lnTo>
                <a:lnTo>
                  <a:pt x="7716" y="5280"/>
                </a:lnTo>
                <a:lnTo>
                  <a:pt x="7712" y="5276"/>
                </a:lnTo>
                <a:lnTo>
                  <a:pt x="7710" y="5276"/>
                </a:lnTo>
                <a:lnTo>
                  <a:pt x="7708" y="5278"/>
                </a:lnTo>
                <a:lnTo>
                  <a:pt x="7710" y="5288"/>
                </a:lnTo>
                <a:lnTo>
                  <a:pt x="7710" y="5292"/>
                </a:lnTo>
                <a:lnTo>
                  <a:pt x="7708" y="5296"/>
                </a:lnTo>
                <a:lnTo>
                  <a:pt x="7708" y="5300"/>
                </a:lnTo>
                <a:lnTo>
                  <a:pt x="7710" y="5302"/>
                </a:lnTo>
                <a:close/>
                <a:moveTo>
                  <a:pt x="7710" y="5426"/>
                </a:moveTo>
                <a:lnTo>
                  <a:pt x="7710" y="5426"/>
                </a:lnTo>
                <a:lnTo>
                  <a:pt x="7714" y="5424"/>
                </a:lnTo>
                <a:lnTo>
                  <a:pt x="7716" y="5422"/>
                </a:lnTo>
                <a:lnTo>
                  <a:pt x="7718" y="5412"/>
                </a:lnTo>
                <a:lnTo>
                  <a:pt x="7718" y="5410"/>
                </a:lnTo>
                <a:lnTo>
                  <a:pt x="7716" y="5410"/>
                </a:lnTo>
                <a:lnTo>
                  <a:pt x="7710" y="5416"/>
                </a:lnTo>
                <a:lnTo>
                  <a:pt x="7706" y="5424"/>
                </a:lnTo>
                <a:lnTo>
                  <a:pt x="7708" y="5426"/>
                </a:lnTo>
                <a:lnTo>
                  <a:pt x="7710" y="5426"/>
                </a:lnTo>
                <a:close/>
                <a:moveTo>
                  <a:pt x="8334" y="6072"/>
                </a:moveTo>
                <a:lnTo>
                  <a:pt x="8334" y="6072"/>
                </a:lnTo>
                <a:lnTo>
                  <a:pt x="8332" y="6076"/>
                </a:lnTo>
                <a:lnTo>
                  <a:pt x="8334" y="6080"/>
                </a:lnTo>
                <a:lnTo>
                  <a:pt x="8340" y="6088"/>
                </a:lnTo>
                <a:lnTo>
                  <a:pt x="8344" y="6090"/>
                </a:lnTo>
                <a:lnTo>
                  <a:pt x="8348" y="6090"/>
                </a:lnTo>
                <a:lnTo>
                  <a:pt x="8354" y="6090"/>
                </a:lnTo>
                <a:lnTo>
                  <a:pt x="8358" y="6088"/>
                </a:lnTo>
                <a:lnTo>
                  <a:pt x="8358" y="6084"/>
                </a:lnTo>
                <a:lnTo>
                  <a:pt x="8358" y="6080"/>
                </a:lnTo>
                <a:lnTo>
                  <a:pt x="8356" y="6074"/>
                </a:lnTo>
                <a:lnTo>
                  <a:pt x="8350" y="6072"/>
                </a:lnTo>
                <a:lnTo>
                  <a:pt x="8346" y="6068"/>
                </a:lnTo>
                <a:lnTo>
                  <a:pt x="8340" y="6068"/>
                </a:lnTo>
                <a:lnTo>
                  <a:pt x="8336" y="6068"/>
                </a:lnTo>
                <a:lnTo>
                  <a:pt x="8334" y="6072"/>
                </a:lnTo>
                <a:close/>
                <a:moveTo>
                  <a:pt x="8428" y="6048"/>
                </a:moveTo>
                <a:lnTo>
                  <a:pt x="8428" y="6048"/>
                </a:lnTo>
                <a:lnTo>
                  <a:pt x="8432" y="6046"/>
                </a:lnTo>
                <a:lnTo>
                  <a:pt x="8436" y="6044"/>
                </a:lnTo>
                <a:lnTo>
                  <a:pt x="8436" y="6042"/>
                </a:lnTo>
                <a:lnTo>
                  <a:pt x="8436" y="6038"/>
                </a:lnTo>
                <a:lnTo>
                  <a:pt x="8434" y="6032"/>
                </a:lnTo>
                <a:lnTo>
                  <a:pt x="8432" y="6022"/>
                </a:lnTo>
                <a:lnTo>
                  <a:pt x="8430" y="6018"/>
                </a:lnTo>
                <a:lnTo>
                  <a:pt x="8428" y="6020"/>
                </a:lnTo>
                <a:lnTo>
                  <a:pt x="8420" y="6030"/>
                </a:lnTo>
                <a:lnTo>
                  <a:pt x="8418" y="6038"/>
                </a:lnTo>
                <a:lnTo>
                  <a:pt x="8418" y="6042"/>
                </a:lnTo>
                <a:lnTo>
                  <a:pt x="8422" y="6046"/>
                </a:lnTo>
                <a:lnTo>
                  <a:pt x="8428" y="6048"/>
                </a:lnTo>
                <a:close/>
                <a:moveTo>
                  <a:pt x="6776" y="2836"/>
                </a:moveTo>
                <a:lnTo>
                  <a:pt x="6776" y="2836"/>
                </a:lnTo>
                <a:lnTo>
                  <a:pt x="6792" y="2836"/>
                </a:lnTo>
                <a:lnTo>
                  <a:pt x="6794" y="2836"/>
                </a:lnTo>
                <a:lnTo>
                  <a:pt x="6794" y="2834"/>
                </a:lnTo>
                <a:lnTo>
                  <a:pt x="6784" y="2832"/>
                </a:lnTo>
                <a:lnTo>
                  <a:pt x="6772" y="2830"/>
                </a:lnTo>
                <a:lnTo>
                  <a:pt x="6768" y="2832"/>
                </a:lnTo>
                <a:lnTo>
                  <a:pt x="6776" y="2836"/>
                </a:lnTo>
                <a:close/>
                <a:moveTo>
                  <a:pt x="6786" y="2826"/>
                </a:moveTo>
                <a:lnTo>
                  <a:pt x="6786" y="2826"/>
                </a:lnTo>
                <a:lnTo>
                  <a:pt x="6786" y="2824"/>
                </a:lnTo>
                <a:lnTo>
                  <a:pt x="6784" y="2824"/>
                </a:lnTo>
                <a:lnTo>
                  <a:pt x="6778" y="2822"/>
                </a:lnTo>
                <a:lnTo>
                  <a:pt x="6770" y="2822"/>
                </a:lnTo>
                <a:lnTo>
                  <a:pt x="6768" y="2822"/>
                </a:lnTo>
                <a:lnTo>
                  <a:pt x="6768" y="2824"/>
                </a:lnTo>
                <a:lnTo>
                  <a:pt x="6772" y="2826"/>
                </a:lnTo>
                <a:lnTo>
                  <a:pt x="6776" y="2826"/>
                </a:lnTo>
                <a:lnTo>
                  <a:pt x="6780" y="2826"/>
                </a:lnTo>
                <a:lnTo>
                  <a:pt x="6786" y="2826"/>
                </a:lnTo>
                <a:close/>
                <a:moveTo>
                  <a:pt x="6786" y="2850"/>
                </a:moveTo>
                <a:lnTo>
                  <a:pt x="6786" y="2850"/>
                </a:lnTo>
                <a:lnTo>
                  <a:pt x="6794" y="2848"/>
                </a:lnTo>
                <a:lnTo>
                  <a:pt x="6796" y="2848"/>
                </a:lnTo>
                <a:lnTo>
                  <a:pt x="6796" y="2846"/>
                </a:lnTo>
                <a:lnTo>
                  <a:pt x="6782" y="2844"/>
                </a:lnTo>
                <a:lnTo>
                  <a:pt x="6778" y="2844"/>
                </a:lnTo>
                <a:lnTo>
                  <a:pt x="6776" y="2846"/>
                </a:lnTo>
                <a:lnTo>
                  <a:pt x="6778" y="2848"/>
                </a:lnTo>
                <a:lnTo>
                  <a:pt x="6780" y="2850"/>
                </a:lnTo>
                <a:lnTo>
                  <a:pt x="6786" y="2850"/>
                </a:lnTo>
                <a:close/>
                <a:moveTo>
                  <a:pt x="6698" y="2726"/>
                </a:moveTo>
                <a:lnTo>
                  <a:pt x="6698" y="2726"/>
                </a:lnTo>
                <a:lnTo>
                  <a:pt x="6696" y="2720"/>
                </a:lnTo>
                <a:lnTo>
                  <a:pt x="6694" y="2718"/>
                </a:lnTo>
                <a:lnTo>
                  <a:pt x="6692" y="2718"/>
                </a:lnTo>
                <a:lnTo>
                  <a:pt x="6690" y="2718"/>
                </a:lnTo>
                <a:lnTo>
                  <a:pt x="6690" y="2720"/>
                </a:lnTo>
                <a:lnTo>
                  <a:pt x="6690" y="2724"/>
                </a:lnTo>
                <a:lnTo>
                  <a:pt x="6690" y="2726"/>
                </a:lnTo>
                <a:lnTo>
                  <a:pt x="6692" y="2728"/>
                </a:lnTo>
                <a:lnTo>
                  <a:pt x="6698" y="2730"/>
                </a:lnTo>
                <a:lnTo>
                  <a:pt x="6702" y="2730"/>
                </a:lnTo>
                <a:lnTo>
                  <a:pt x="6698" y="2726"/>
                </a:lnTo>
                <a:close/>
                <a:moveTo>
                  <a:pt x="6682" y="2734"/>
                </a:moveTo>
                <a:lnTo>
                  <a:pt x="6682" y="2734"/>
                </a:lnTo>
                <a:lnTo>
                  <a:pt x="6682" y="2738"/>
                </a:lnTo>
                <a:lnTo>
                  <a:pt x="6684" y="2740"/>
                </a:lnTo>
                <a:lnTo>
                  <a:pt x="6692" y="2750"/>
                </a:lnTo>
                <a:lnTo>
                  <a:pt x="6692" y="2748"/>
                </a:lnTo>
                <a:lnTo>
                  <a:pt x="6690" y="2738"/>
                </a:lnTo>
                <a:lnTo>
                  <a:pt x="6686" y="2720"/>
                </a:lnTo>
                <a:lnTo>
                  <a:pt x="6684" y="2718"/>
                </a:lnTo>
                <a:lnTo>
                  <a:pt x="6682" y="2720"/>
                </a:lnTo>
                <a:lnTo>
                  <a:pt x="6682" y="2724"/>
                </a:lnTo>
                <a:lnTo>
                  <a:pt x="6684" y="2730"/>
                </a:lnTo>
                <a:lnTo>
                  <a:pt x="6686" y="2734"/>
                </a:lnTo>
                <a:lnTo>
                  <a:pt x="6684" y="2734"/>
                </a:lnTo>
                <a:lnTo>
                  <a:pt x="6682" y="2734"/>
                </a:lnTo>
                <a:close/>
                <a:moveTo>
                  <a:pt x="6714" y="2766"/>
                </a:moveTo>
                <a:lnTo>
                  <a:pt x="6714" y="2766"/>
                </a:lnTo>
                <a:lnTo>
                  <a:pt x="6716" y="2768"/>
                </a:lnTo>
                <a:lnTo>
                  <a:pt x="6714" y="2764"/>
                </a:lnTo>
                <a:lnTo>
                  <a:pt x="6706" y="2754"/>
                </a:lnTo>
                <a:lnTo>
                  <a:pt x="6698" y="2748"/>
                </a:lnTo>
                <a:lnTo>
                  <a:pt x="6698" y="2746"/>
                </a:lnTo>
                <a:lnTo>
                  <a:pt x="6698" y="2750"/>
                </a:lnTo>
                <a:lnTo>
                  <a:pt x="6704" y="2758"/>
                </a:lnTo>
                <a:lnTo>
                  <a:pt x="6714" y="2766"/>
                </a:lnTo>
                <a:close/>
                <a:moveTo>
                  <a:pt x="5870" y="2188"/>
                </a:moveTo>
                <a:lnTo>
                  <a:pt x="5870" y="2188"/>
                </a:lnTo>
                <a:lnTo>
                  <a:pt x="5874" y="2184"/>
                </a:lnTo>
                <a:lnTo>
                  <a:pt x="5878" y="2182"/>
                </a:lnTo>
                <a:lnTo>
                  <a:pt x="5880" y="2182"/>
                </a:lnTo>
                <a:lnTo>
                  <a:pt x="5882" y="2180"/>
                </a:lnTo>
                <a:lnTo>
                  <a:pt x="5880" y="2176"/>
                </a:lnTo>
                <a:lnTo>
                  <a:pt x="5878" y="2176"/>
                </a:lnTo>
                <a:lnTo>
                  <a:pt x="5876" y="2176"/>
                </a:lnTo>
                <a:lnTo>
                  <a:pt x="5876" y="2174"/>
                </a:lnTo>
                <a:lnTo>
                  <a:pt x="5878" y="2172"/>
                </a:lnTo>
                <a:lnTo>
                  <a:pt x="5880" y="2168"/>
                </a:lnTo>
                <a:lnTo>
                  <a:pt x="5880" y="2166"/>
                </a:lnTo>
                <a:lnTo>
                  <a:pt x="5882" y="2168"/>
                </a:lnTo>
                <a:lnTo>
                  <a:pt x="5884" y="2174"/>
                </a:lnTo>
                <a:lnTo>
                  <a:pt x="5886" y="2176"/>
                </a:lnTo>
                <a:lnTo>
                  <a:pt x="5888" y="2172"/>
                </a:lnTo>
                <a:lnTo>
                  <a:pt x="5888" y="2168"/>
                </a:lnTo>
                <a:lnTo>
                  <a:pt x="5886" y="2162"/>
                </a:lnTo>
                <a:lnTo>
                  <a:pt x="5884" y="2156"/>
                </a:lnTo>
                <a:lnTo>
                  <a:pt x="5882" y="2156"/>
                </a:lnTo>
                <a:lnTo>
                  <a:pt x="5880" y="2156"/>
                </a:lnTo>
                <a:lnTo>
                  <a:pt x="5870" y="2158"/>
                </a:lnTo>
                <a:lnTo>
                  <a:pt x="5868" y="2158"/>
                </a:lnTo>
                <a:lnTo>
                  <a:pt x="5870" y="2154"/>
                </a:lnTo>
                <a:lnTo>
                  <a:pt x="5876" y="2152"/>
                </a:lnTo>
                <a:lnTo>
                  <a:pt x="5878" y="2148"/>
                </a:lnTo>
                <a:lnTo>
                  <a:pt x="5878" y="2146"/>
                </a:lnTo>
                <a:lnTo>
                  <a:pt x="5874" y="2146"/>
                </a:lnTo>
                <a:lnTo>
                  <a:pt x="5870" y="2144"/>
                </a:lnTo>
                <a:lnTo>
                  <a:pt x="5868" y="2138"/>
                </a:lnTo>
                <a:lnTo>
                  <a:pt x="5860" y="2124"/>
                </a:lnTo>
                <a:lnTo>
                  <a:pt x="5858" y="2122"/>
                </a:lnTo>
                <a:lnTo>
                  <a:pt x="5856" y="2122"/>
                </a:lnTo>
                <a:lnTo>
                  <a:pt x="5848" y="2122"/>
                </a:lnTo>
                <a:lnTo>
                  <a:pt x="5840" y="2124"/>
                </a:lnTo>
                <a:lnTo>
                  <a:pt x="5832" y="2126"/>
                </a:lnTo>
                <a:lnTo>
                  <a:pt x="5826" y="2126"/>
                </a:lnTo>
                <a:lnTo>
                  <a:pt x="5826" y="2130"/>
                </a:lnTo>
                <a:lnTo>
                  <a:pt x="5822" y="2132"/>
                </a:lnTo>
                <a:lnTo>
                  <a:pt x="5816" y="2134"/>
                </a:lnTo>
                <a:lnTo>
                  <a:pt x="5810" y="2136"/>
                </a:lnTo>
                <a:lnTo>
                  <a:pt x="5808" y="2138"/>
                </a:lnTo>
                <a:lnTo>
                  <a:pt x="5806" y="2146"/>
                </a:lnTo>
                <a:lnTo>
                  <a:pt x="5804" y="2150"/>
                </a:lnTo>
                <a:lnTo>
                  <a:pt x="5802" y="2152"/>
                </a:lnTo>
                <a:lnTo>
                  <a:pt x="5796" y="2154"/>
                </a:lnTo>
                <a:lnTo>
                  <a:pt x="5802" y="2152"/>
                </a:lnTo>
                <a:lnTo>
                  <a:pt x="5804" y="2150"/>
                </a:lnTo>
                <a:lnTo>
                  <a:pt x="5806" y="2144"/>
                </a:lnTo>
                <a:lnTo>
                  <a:pt x="5808" y="2136"/>
                </a:lnTo>
                <a:lnTo>
                  <a:pt x="5812" y="2134"/>
                </a:lnTo>
                <a:lnTo>
                  <a:pt x="5816" y="2130"/>
                </a:lnTo>
                <a:lnTo>
                  <a:pt x="5816" y="2128"/>
                </a:lnTo>
                <a:lnTo>
                  <a:pt x="5818" y="2126"/>
                </a:lnTo>
                <a:lnTo>
                  <a:pt x="5822" y="2124"/>
                </a:lnTo>
                <a:lnTo>
                  <a:pt x="5824" y="2122"/>
                </a:lnTo>
                <a:lnTo>
                  <a:pt x="5824" y="2120"/>
                </a:lnTo>
                <a:lnTo>
                  <a:pt x="5818" y="2116"/>
                </a:lnTo>
                <a:lnTo>
                  <a:pt x="5814" y="2114"/>
                </a:lnTo>
                <a:lnTo>
                  <a:pt x="5810" y="2114"/>
                </a:lnTo>
                <a:lnTo>
                  <a:pt x="5808" y="2114"/>
                </a:lnTo>
                <a:lnTo>
                  <a:pt x="5806" y="2116"/>
                </a:lnTo>
                <a:lnTo>
                  <a:pt x="5804" y="2120"/>
                </a:lnTo>
                <a:lnTo>
                  <a:pt x="5800" y="2122"/>
                </a:lnTo>
                <a:lnTo>
                  <a:pt x="5796" y="2122"/>
                </a:lnTo>
                <a:lnTo>
                  <a:pt x="5788" y="2122"/>
                </a:lnTo>
                <a:lnTo>
                  <a:pt x="5778" y="2128"/>
                </a:lnTo>
                <a:lnTo>
                  <a:pt x="5770" y="2134"/>
                </a:lnTo>
                <a:lnTo>
                  <a:pt x="5768" y="2138"/>
                </a:lnTo>
                <a:lnTo>
                  <a:pt x="5768" y="2142"/>
                </a:lnTo>
                <a:lnTo>
                  <a:pt x="5768" y="2144"/>
                </a:lnTo>
                <a:lnTo>
                  <a:pt x="5766" y="2146"/>
                </a:lnTo>
                <a:lnTo>
                  <a:pt x="5760" y="2150"/>
                </a:lnTo>
                <a:lnTo>
                  <a:pt x="5754" y="2154"/>
                </a:lnTo>
                <a:lnTo>
                  <a:pt x="5752" y="2156"/>
                </a:lnTo>
                <a:lnTo>
                  <a:pt x="5752" y="2158"/>
                </a:lnTo>
                <a:lnTo>
                  <a:pt x="5754" y="2160"/>
                </a:lnTo>
                <a:lnTo>
                  <a:pt x="5760" y="2160"/>
                </a:lnTo>
                <a:lnTo>
                  <a:pt x="5770" y="2160"/>
                </a:lnTo>
                <a:lnTo>
                  <a:pt x="5778" y="2160"/>
                </a:lnTo>
                <a:lnTo>
                  <a:pt x="5778" y="2162"/>
                </a:lnTo>
                <a:lnTo>
                  <a:pt x="5774" y="2166"/>
                </a:lnTo>
                <a:lnTo>
                  <a:pt x="5766" y="2174"/>
                </a:lnTo>
                <a:lnTo>
                  <a:pt x="5762" y="2180"/>
                </a:lnTo>
                <a:lnTo>
                  <a:pt x="5758" y="2182"/>
                </a:lnTo>
                <a:lnTo>
                  <a:pt x="5754" y="2182"/>
                </a:lnTo>
                <a:lnTo>
                  <a:pt x="5748" y="2182"/>
                </a:lnTo>
                <a:lnTo>
                  <a:pt x="5742" y="2184"/>
                </a:lnTo>
                <a:lnTo>
                  <a:pt x="5738" y="2184"/>
                </a:lnTo>
                <a:lnTo>
                  <a:pt x="5732" y="2180"/>
                </a:lnTo>
                <a:lnTo>
                  <a:pt x="5724" y="2178"/>
                </a:lnTo>
                <a:lnTo>
                  <a:pt x="5714" y="2178"/>
                </a:lnTo>
                <a:lnTo>
                  <a:pt x="5706" y="2180"/>
                </a:lnTo>
                <a:lnTo>
                  <a:pt x="5700" y="2186"/>
                </a:lnTo>
                <a:lnTo>
                  <a:pt x="5698" y="2188"/>
                </a:lnTo>
                <a:lnTo>
                  <a:pt x="5702" y="2188"/>
                </a:lnTo>
                <a:lnTo>
                  <a:pt x="5704" y="2188"/>
                </a:lnTo>
                <a:lnTo>
                  <a:pt x="5706" y="2188"/>
                </a:lnTo>
                <a:lnTo>
                  <a:pt x="5704" y="2192"/>
                </a:lnTo>
                <a:lnTo>
                  <a:pt x="5702" y="2196"/>
                </a:lnTo>
                <a:lnTo>
                  <a:pt x="5700" y="2200"/>
                </a:lnTo>
                <a:lnTo>
                  <a:pt x="5702" y="2204"/>
                </a:lnTo>
                <a:lnTo>
                  <a:pt x="5708" y="2204"/>
                </a:lnTo>
                <a:lnTo>
                  <a:pt x="5714" y="2206"/>
                </a:lnTo>
                <a:lnTo>
                  <a:pt x="5722" y="2206"/>
                </a:lnTo>
                <a:lnTo>
                  <a:pt x="5722" y="2208"/>
                </a:lnTo>
                <a:lnTo>
                  <a:pt x="5718" y="2210"/>
                </a:lnTo>
                <a:lnTo>
                  <a:pt x="5710" y="2214"/>
                </a:lnTo>
                <a:lnTo>
                  <a:pt x="5706" y="2218"/>
                </a:lnTo>
                <a:lnTo>
                  <a:pt x="5704" y="2222"/>
                </a:lnTo>
                <a:lnTo>
                  <a:pt x="5700" y="2226"/>
                </a:lnTo>
                <a:lnTo>
                  <a:pt x="5698" y="2228"/>
                </a:lnTo>
                <a:lnTo>
                  <a:pt x="5700" y="2232"/>
                </a:lnTo>
                <a:lnTo>
                  <a:pt x="5708" y="2240"/>
                </a:lnTo>
                <a:lnTo>
                  <a:pt x="5720" y="2244"/>
                </a:lnTo>
                <a:lnTo>
                  <a:pt x="5726" y="2246"/>
                </a:lnTo>
                <a:lnTo>
                  <a:pt x="5730" y="2246"/>
                </a:lnTo>
                <a:lnTo>
                  <a:pt x="5736" y="2244"/>
                </a:lnTo>
                <a:lnTo>
                  <a:pt x="5742" y="2244"/>
                </a:lnTo>
                <a:lnTo>
                  <a:pt x="5744" y="2246"/>
                </a:lnTo>
                <a:lnTo>
                  <a:pt x="5744" y="2248"/>
                </a:lnTo>
                <a:lnTo>
                  <a:pt x="5734" y="2250"/>
                </a:lnTo>
                <a:lnTo>
                  <a:pt x="5730" y="2252"/>
                </a:lnTo>
                <a:lnTo>
                  <a:pt x="5726" y="2256"/>
                </a:lnTo>
                <a:lnTo>
                  <a:pt x="5726" y="2258"/>
                </a:lnTo>
                <a:lnTo>
                  <a:pt x="5726" y="2262"/>
                </a:lnTo>
                <a:lnTo>
                  <a:pt x="5726" y="2264"/>
                </a:lnTo>
                <a:lnTo>
                  <a:pt x="5724" y="2268"/>
                </a:lnTo>
                <a:lnTo>
                  <a:pt x="5720" y="2274"/>
                </a:lnTo>
                <a:lnTo>
                  <a:pt x="5714" y="2278"/>
                </a:lnTo>
                <a:lnTo>
                  <a:pt x="5708" y="2284"/>
                </a:lnTo>
                <a:lnTo>
                  <a:pt x="5706" y="2286"/>
                </a:lnTo>
                <a:lnTo>
                  <a:pt x="5710" y="2286"/>
                </a:lnTo>
                <a:lnTo>
                  <a:pt x="5716" y="2286"/>
                </a:lnTo>
                <a:lnTo>
                  <a:pt x="5742" y="2278"/>
                </a:lnTo>
                <a:lnTo>
                  <a:pt x="5748" y="2276"/>
                </a:lnTo>
                <a:lnTo>
                  <a:pt x="5750" y="2278"/>
                </a:lnTo>
                <a:lnTo>
                  <a:pt x="5750" y="2280"/>
                </a:lnTo>
                <a:lnTo>
                  <a:pt x="5750" y="2282"/>
                </a:lnTo>
                <a:lnTo>
                  <a:pt x="5748" y="2284"/>
                </a:lnTo>
                <a:lnTo>
                  <a:pt x="5736" y="2286"/>
                </a:lnTo>
                <a:lnTo>
                  <a:pt x="5720" y="2288"/>
                </a:lnTo>
                <a:lnTo>
                  <a:pt x="5712" y="2292"/>
                </a:lnTo>
                <a:lnTo>
                  <a:pt x="5708" y="2296"/>
                </a:lnTo>
                <a:lnTo>
                  <a:pt x="5710" y="2300"/>
                </a:lnTo>
                <a:lnTo>
                  <a:pt x="5712" y="2302"/>
                </a:lnTo>
                <a:lnTo>
                  <a:pt x="5706" y="2302"/>
                </a:lnTo>
                <a:lnTo>
                  <a:pt x="5698" y="2302"/>
                </a:lnTo>
                <a:lnTo>
                  <a:pt x="5694" y="2302"/>
                </a:lnTo>
                <a:lnTo>
                  <a:pt x="5690" y="2306"/>
                </a:lnTo>
                <a:lnTo>
                  <a:pt x="5684" y="2310"/>
                </a:lnTo>
                <a:lnTo>
                  <a:pt x="5684" y="2314"/>
                </a:lnTo>
                <a:lnTo>
                  <a:pt x="5686" y="2314"/>
                </a:lnTo>
                <a:lnTo>
                  <a:pt x="5690" y="2314"/>
                </a:lnTo>
                <a:lnTo>
                  <a:pt x="5694" y="2314"/>
                </a:lnTo>
                <a:lnTo>
                  <a:pt x="5698" y="2314"/>
                </a:lnTo>
                <a:lnTo>
                  <a:pt x="5698" y="2316"/>
                </a:lnTo>
                <a:lnTo>
                  <a:pt x="5694" y="2322"/>
                </a:lnTo>
                <a:lnTo>
                  <a:pt x="5690" y="2326"/>
                </a:lnTo>
                <a:lnTo>
                  <a:pt x="5690" y="2330"/>
                </a:lnTo>
                <a:lnTo>
                  <a:pt x="5692" y="2332"/>
                </a:lnTo>
                <a:lnTo>
                  <a:pt x="5696" y="2332"/>
                </a:lnTo>
                <a:lnTo>
                  <a:pt x="5702" y="2334"/>
                </a:lnTo>
                <a:lnTo>
                  <a:pt x="5704" y="2336"/>
                </a:lnTo>
                <a:lnTo>
                  <a:pt x="5702" y="2340"/>
                </a:lnTo>
                <a:lnTo>
                  <a:pt x="5700" y="2344"/>
                </a:lnTo>
                <a:lnTo>
                  <a:pt x="5702" y="2344"/>
                </a:lnTo>
                <a:lnTo>
                  <a:pt x="5712" y="2340"/>
                </a:lnTo>
                <a:lnTo>
                  <a:pt x="5720" y="2338"/>
                </a:lnTo>
                <a:lnTo>
                  <a:pt x="5714" y="2344"/>
                </a:lnTo>
                <a:lnTo>
                  <a:pt x="5712" y="2346"/>
                </a:lnTo>
                <a:lnTo>
                  <a:pt x="5712" y="2348"/>
                </a:lnTo>
                <a:lnTo>
                  <a:pt x="5716" y="2350"/>
                </a:lnTo>
                <a:lnTo>
                  <a:pt x="5724" y="2352"/>
                </a:lnTo>
                <a:lnTo>
                  <a:pt x="5734" y="2350"/>
                </a:lnTo>
                <a:lnTo>
                  <a:pt x="5756" y="2344"/>
                </a:lnTo>
                <a:lnTo>
                  <a:pt x="5764" y="2342"/>
                </a:lnTo>
                <a:lnTo>
                  <a:pt x="5768" y="2338"/>
                </a:lnTo>
                <a:lnTo>
                  <a:pt x="5772" y="2326"/>
                </a:lnTo>
                <a:lnTo>
                  <a:pt x="5774" y="2324"/>
                </a:lnTo>
                <a:lnTo>
                  <a:pt x="5776" y="2328"/>
                </a:lnTo>
                <a:lnTo>
                  <a:pt x="5778" y="2330"/>
                </a:lnTo>
                <a:lnTo>
                  <a:pt x="5780" y="2330"/>
                </a:lnTo>
                <a:lnTo>
                  <a:pt x="5792" y="2324"/>
                </a:lnTo>
                <a:lnTo>
                  <a:pt x="5804" y="2316"/>
                </a:lnTo>
                <a:lnTo>
                  <a:pt x="5810" y="2314"/>
                </a:lnTo>
                <a:lnTo>
                  <a:pt x="5818" y="2312"/>
                </a:lnTo>
                <a:lnTo>
                  <a:pt x="5828" y="2310"/>
                </a:lnTo>
                <a:lnTo>
                  <a:pt x="5832" y="2308"/>
                </a:lnTo>
                <a:lnTo>
                  <a:pt x="5838" y="2306"/>
                </a:lnTo>
                <a:lnTo>
                  <a:pt x="5846" y="2308"/>
                </a:lnTo>
                <a:lnTo>
                  <a:pt x="5852" y="2310"/>
                </a:lnTo>
                <a:lnTo>
                  <a:pt x="5852" y="2306"/>
                </a:lnTo>
                <a:lnTo>
                  <a:pt x="5852" y="2298"/>
                </a:lnTo>
                <a:lnTo>
                  <a:pt x="5854" y="2292"/>
                </a:lnTo>
                <a:lnTo>
                  <a:pt x="5856" y="2284"/>
                </a:lnTo>
                <a:lnTo>
                  <a:pt x="5860" y="2276"/>
                </a:lnTo>
                <a:lnTo>
                  <a:pt x="5864" y="2268"/>
                </a:lnTo>
                <a:lnTo>
                  <a:pt x="5866" y="2252"/>
                </a:lnTo>
                <a:lnTo>
                  <a:pt x="5864" y="2236"/>
                </a:lnTo>
                <a:lnTo>
                  <a:pt x="5860" y="2222"/>
                </a:lnTo>
                <a:lnTo>
                  <a:pt x="5852" y="2206"/>
                </a:lnTo>
                <a:lnTo>
                  <a:pt x="5852" y="2202"/>
                </a:lnTo>
                <a:lnTo>
                  <a:pt x="5854" y="2200"/>
                </a:lnTo>
                <a:lnTo>
                  <a:pt x="5858" y="2200"/>
                </a:lnTo>
                <a:lnTo>
                  <a:pt x="5858" y="2196"/>
                </a:lnTo>
                <a:lnTo>
                  <a:pt x="5854" y="2192"/>
                </a:lnTo>
                <a:lnTo>
                  <a:pt x="5856" y="2192"/>
                </a:lnTo>
                <a:lnTo>
                  <a:pt x="5860" y="2192"/>
                </a:lnTo>
                <a:lnTo>
                  <a:pt x="5862" y="2196"/>
                </a:lnTo>
                <a:lnTo>
                  <a:pt x="5864" y="2196"/>
                </a:lnTo>
                <a:lnTo>
                  <a:pt x="5870" y="2188"/>
                </a:lnTo>
                <a:close/>
                <a:moveTo>
                  <a:pt x="6178" y="2288"/>
                </a:moveTo>
                <a:lnTo>
                  <a:pt x="6178" y="2288"/>
                </a:lnTo>
                <a:lnTo>
                  <a:pt x="6176" y="2278"/>
                </a:lnTo>
                <a:lnTo>
                  <a:pt x="6170" y="2270"/>
                </a:lnTo>
                <a:lnTo>
                  <a:pt x="6162" y="2266"/>
                </a:lnTo>
                <a:lnTo>
                  <a:pt x="6154" y="2262"/>
                </a:lnTo>
                <a:lnTo>
                  <a:pt x="6146" y="2260"/>
                </a:lnTo>
                <a:lnTo>
                  <a:pt x="6136" y="2260"/>
                </a:lnTo>
                <a:lnTo>
                  <a:pt x="6130" y="2262"/>
                </a:lnTo>
                <a:lnTo>
                  <a:pt x="6126" y="2266"/>
                </a:lnTo>
                <a:lnTo>
                  <a:pt x="6122" y="2272"/>
                </a:lnTo>
                <a:lnTo>
                  <a:pt x="6118" y="2272"/>
                </a:lnTo>
                <a:lnTo>
                  <a:pt x="6116" y="2268"/>
                </a:lnTo>
                <a:lnTo>
                  <a:pt x="6112" y="2268"/>
                </a:lnTo>
                <a:lnTo>
                  <a:pt x="6108" y="2266"/>
                </a:lnTo>
                <a:lnTo>
                  <a:pt x="6110" y="2262"/>
                </a:lnTo>
                <a:lnTo>
                  <a:pt x="6114" y="2258"/>
                </a:lnTo>
                <a:lnTo>
                  <a:pt x="6120" y="2256"/>
                </a:lnTo>
                <a:lnTo>
                  <a:pt x="6122" y="2254"/>
                </a:lnTo>
                <a:lnTo>
                  <a:pt x="6122" y="2250"/>
                </a:lnTo>
                <a:lnTo>
                  <a:pt x="6120" y="2242"/>
                </a:lnTo>
                <a:lnTo>
                  <a:pt x="6112" y="2232"/>
                </a:lnTo>
                <a:lnTo>
                  <a:pt x="6102" y="2224"/>
                </a:lnTo>
                <a:lnTo>
                  <a:pt x="6094" y="2218"/>
                </a:lnTo>
                <a:lnTo>
                  <a:pt x="6092" y="2216"/>
                </a:lnTo>
                <a:lnTo>
                  <a:pt x="6096" y="2216"/>
                </a:lnTo>
                <a:lnTo>
                  <a:pt x="6102" y="2218"/>
                </a:lnTo>
                <a:lnTo>
                  <a:pt x="6108" y="2222"/>
                </a:lnTo>
                <a:lnTo>
                  <a:pt x="6114" y="2224"/>
                </a:lnTo>
                <a:lnTo>
                  <a:pt x="6114" y="2222"/>
                </a:lnTo>
                <a:lnTo>
                  <a:pt x="6112" y="2220"/>
                </a:lnTo>
                <a:lnTo>
                  <a:pt x="6106" y="2210"/>
                </a:lnTo>
                <a:lnTo>
                  <a:pt x="6102" y="2206"/>
                </a:lnTo>
                <a:lnTo>
                  <a:pt x="6102" y="2200"/>
                </a:lnTo>
                <a:lnTo>
                  <a:pt x="6102" y="2194"/>
                </a:lnTo>
                <a:lnTo>
                  <a:pt x="6102" y="2190"/>
                </a:lnTo>
                <a:lnTo>
                  <a:pt x="6100" y="2188"/>
                </a:lnTo>
                <a:lnTo>
                  <a:pt x="6096" y="2186"/>
                </a:lnTo>
                <a:lnTo>
                  <a:pt x="6092" y="2184"/>
                </a:lnTo>
                <a:lnTo>
                  <a:pt x="6090" y="2182"/>
                </a:lnTo>
                <a:lnTo>
                  <a:pt x="6088" y="2176"/>
                </a:lnTo>
                <a:lnTo>
                  <a:pt x="6084" y="2170"/>
                </a:lnTo>
                <a:lnTo>
                  <a:pt x="6080" y="2166"/>
                </a:lnTo>
                <a:lnTo>
                  <a:pt x="6074" y="2164"/>
                </a:lnTo>
                <a:lnTo>
                  <a:pt x="6066" y="2162"/>
                </a:lnTo>
                <a:lnTo>
                  <a:pt x="6060" y="2160"/>
                </a:lnTo>
                <a:lnTo>
                  <a:pt x="6058" y="2154"/>
                </a:lnTo>
                <a:lnTo>
                  <a:pt x="6050" y="2140"/>
                </a:lnTo>
                <a:lnTo>
                  <a:pt x="6044" y="2124"/>
                </a:lnTo>
                <a:lnTo>
                  <a:pt x="6042" y="2112"/>
                </a:lnTo>
                <a:lnTo>
                  <a:pt x="6042" y="2104"/>
                </a:lnTo>
                <a:lnTo>
                  <a:pt x="6040" y="2100"/>
                </a:lnTo>
                <a:lnTo>
                  <a:pt x="6036" y="2098"/>
                </a:lnTo>
                <a:lnTo>
                  <a:pt x="6030" y="2092"/>
                </a:lnTo>
                <a:lnTo>
                  <a:pt x="6026" y="2086"/>
                </a:lnTo>
                <a:lnTo>
                  <a:pt x="6020" y="2080"/>
                </a:lnTo>
                <a:lnTo>
                  <a:pt x="6006" y="2074"/>
                </a:lnTo>
                <a:lnTo>
                  <a:pt x="6000" y="2072"/>
                </a:lnTo>
                <a:lnTo>
                  <a:pt x="5994" y="2070"/>
                </a:lnTo>
                <a:lnTo>
                  <a:pt x="5992" y="2072"/>
                </a:lnTo>
                <a:lnTo>
                  <a:pt x="5990" y="2074"/>
                </a:lnTo>
                <a:lnTo>
                  <a:pt x="5986" y="2076"/>
                </a:lnTo>
                <a:lnTo>
                  <a:pt x="5982" y="2076"/>
                </a:lnTo>
                <a:lnTo>
                  <a:pt x="5976" y="2076"/>
                </a:lnTo>
                <a:lnTo>
                  <a:pt x="5970" y="2074"/>
                </a:lnTo>
                <a:lnTo>
                  <a:pt x="5974" y="2072"/>
                </a:lnTo>
                <a:lnTo>
                  <a:pt x="5980" y="2070"/>
                </a:lnTo>
                <a:lnTo>
                  <a:pt x="5984" y="2066"/>
                </a:lnTo>
                <a:lnTo>
                  <a:pt x="5986" y="2062"/>
                </a:lnTo>
                <a:lnTo>
                  <a:pt x="5988" y="2062"/>
                </a:lnTo>
                <a:lnTo>
                  <a:pt x="5992" y="2062"/>
                </a:lnTo>
                <a:lnTo>
                  <a:pt x="6000" y="2060"/>
                </a:lnTo>
                <a:lnTo>
                  <a:pt x="6002" y="2058"/>
                </a:lnTo>
                <a:lnTo>
                  <a:pt x="6004" y="2058"/>
                </a:lnTo>
                <a:lnTo>
                  <a:pt x="6000" y="2056"/>
                </a:lnTo>
                <a:lnTo>
                  <a:pt x="5996" y="2054"/>
                </a:lnTo>
                <a:lnTo>
                  <a:pt x="5994" y="2052"/>
                </a:lnTo>
                <a:lnTo>
                  <a:pt x="5992" y="2050"/>
                </a:lnTo>
                <a:lnTo>
                  <a:pt x="5992" y="2048"/>
                </a:lnTo>
                <a:lnTo>
                  <a:pt x="5990" y="2046"/>
                </a:lnTo>
                <a:lnTo>
                  <a:pt x="5988" y="2044"/>
                </a:lnTo>
                <a:lnTo>
                  <a:pt x="5990" y="2044"/>
                </a:lnTo>
                <a:lnTo>
                  <a:pt x="5996" y="2046"/>
                </a:lnTo>
                <a:lnTo>
                  <a:pt x="6000" y="2044"/>
                </a:lnTo>
                <a:lnTo>
                  <a:pt x="6002" y="2042"/>
                </a:lnTo>
                <a:lnTo>
                  <a:pt x="6010" y="2034"/>
                </a:lnTo>
                <a:lnTo>
                  <a:pt x="6018" y="2014"/>
                </a:lnTo>
                <a:lnTo>
                  <a:pt x="6026" y="1996"/>
                </a:lnTo>
                <a:lnTo>
                  <a:pt x="6032" y="1986"/>
                </a:lnTo>
                <a:lnTo>
                  <a:pt x="6034" y="1980"/>
                </a:lnTo>
                <a:lnTo>
                  <a:pt x="6032" y="1974"/>
                </a:lnTo>
                <a:lnTo>
                  <a:pt x="6030" y="1970"/>
                </a:lnTo>
                <a:lnTo>
                  <a:pt x="6026" y="1968"/>
                </a:lnTo>
                <a:lnTo>
                  <a:pt x="6016" y="1966"/>
                </a:lnTo>
                <a:lnTo>
                  <a:pt x="6004" y="1968"/>
                </a:lnTo>
                <a:lnTo>
                  <a:pt x="5986" y="1968"/>
                </a:lnTo>
                <a:lnTo>
                  <a:pt x="5970" y="1966"/>
                </a:lnTo>
                <a:lnTo>
                  <a:pt x="5960" y="1968"/>
                </a:lnTo>
                <a:lnTo>
                  <a:pt x="5952" y="1972"/>
                </a:lnTo>
                <a:lnTo>
                  <a:pt x="5946" y="1976"/>
                </a:lnTo>
                <a:lnTo>
                  <a:pt x="5942" y="1974"/>
                </a:lnTo>
                <a:lnTo>
                  <a:pt x="5944" y="1972"/>
                </a:lnTo>
                <a:lnTo>
                  <a:pt x="5952" y="1962"/>
                </a:lnTo>
                <a:lnTo>
                  <a:pt x="5954" y="1960"/>
                </a:lnTo>
                <a:lnTo>
                  <a:pt x="5954" y="1958"/>
                </a:lnTo>
                <a:lnTo>
                  <a:pt x="5948" y="1958"/>
                </a:lnTo>
                <a:lnTo>
                  <a:pt x="5942" y="1960"/>
                </a:lnTo>
                <a:lnTo>
                  <a:pt x="5942" y="1958"/>
                </a:lnTo>
                <a:lnTo>
                  <a:pt x="5944" y="1958"/>
                </a:lnTo>
                <a:lnTo>
                  <a:pt x="5954" y="1950"/>
                </a:lnTo>
                <a:lnTo>
                  <a:pt x="5968" y="1938"/>
                </a:lnTo>
                <a:lnTo>
                  <a:pt x="5980" y="1926"/>
                </a:lnTo>
                <a:lnTo>
                  <a:pt x="5984" y="1920"/>
                </a:lnTo>
                <a:lnTo>
                  <a:pt x="5984" y="1918"/>
                </a:lnTo>
                <a:lnTo>
                  <a:pt x="5984" y="1916"/>
                </a:lnTo>
                <a:lnTo>
                  <a:pt x="5984" y="1914"/>
                </a:lnTo>
                <a:lnTo>
                  <a:pt x="5984" y="1910"/>
                </a:lnTo>
                <a:lnTo>
                  <a:pt x="5986" y="1908"/>
                </a:lnTo>
                <a:lnTo>
                  <a:pt x="5984" y="1906"/>
                </a:lnTo>
                <a:lnTo>
                  <a:pt x="5978" y="1904"/>
                </a:lnTo>
                <a:lnTo>
                  <a:pt x="5970" y="1906"/>
                </a:lnTo>
                <a:lnTo>
                  <a:pt x="5968" y="1908"/>
                </a:lnTo>
                <a:lnTo>
                  <a:pt x="5964" y="1908"/>
                </a:lnTo>
                <a:lnTo>
                  <a:pt x="5956" y="1908"/>
                </a:lnTo>
                <a:lnTo>
                  <a:pt x="5948" y="1912"/>
                </a:lnTo>
                <a:lnTo>
                  <a:pt x="5938" y="1914"/>
                </a:lnTo>
                <a:lnTo>
                  <a:pt x="5932" y="1912"/>
                </a:lnTo>
                <a:lnTo>
                  <a:pt x="5926" y="1912"/>
                </a:lnTo>
                <a:lnTo>
                  <a:pt x="5924" y="1912"/>
                </a:lnTo>
                <a:lnTo>
                  <a:pt x="5920" y="1914"/>
                </a:lnTo>
                <a:lnTo>
                  <a:pt x="5916" y="1912"/>
                </a:lnTo>
                <a:lnTo>
                  <a:pt x="5910" y="1910"/>
                </a:lnTo>
                <a:lnTo>
                  <a:pt x="5906" y="1908"/>
                </a:lnTo>
                <a:lnTo>
                  <a:pt x="5902" y="1910"/>
                </a:lnTo>
                <a:lnTo>
                  <a:pt x="5904" y="1916"/>
                </a:lnTo>
                <a:lnTo>
                  <a:pt x="5904" y="1920"/>
                </a:lnTo>
                <a:lnTo>
                  <a:pt x="5902" y="1922"/>
                </a:lnTo>
                <a:lnTo>
                  <a:pt x="5900" y="1924"/>
                </a:lnTo>
                <a:lnTo>
                  <a:pt x="5898" y="1924"/>
                </a:lnTo>
                <a:lnTo>
                  <a:pt x="5900" y="1930"/>
                </a:lnTo>
                <a:lnTo>
                  <a:pt x="5904" y="1932"/>
                </a:lnTo>
                <a:lnTo>
                  <a:pt x="5902" y="1934"/>
                </a:lnTo>
                <a:lnTo>
                  <a:pt x="5896" y="1932"/>
                </a:lnTo>
                <a:lnTo>
                  <a:pt x="5890" y="1932"/>
                </a:lnTo>
                <a:lnTo>
                  <a:pt x="5892" y="1934"/>
                </a:lnTo>
                <a:lnTo>
                  <a:pt x="5894" y="1938"/>
                </a:lnTo>
                <a:lnTo>
                  <a:pt x="5894" y="1942"/>
                </a:lnTo>
                <a:lnTo>
                  <a:pt x="5892" y="1942"/>
                </a:lnTo>
                <a:lnTo>
                  <a:pt x="5888" y="1942"/>
                </a:lnTo>
                <a:lnTo>
                  <a:pt x="5888" y="1944"/>
                </a:lnTo>
                <a:lnTo>
                  <a:pt x="5890" y="1948"/>
                </a:lnTo>
                <a:lnTo>
                  <a:pt x="5892" y="1952"/>
                </a:lnTo>
                <a:lnTo>
                  <a:pt x="5890" y="1956"/>
                </a:lnTo>
                <a:lnTo>
                  <a:pt x="5886" y="1956"/>
                </a:lnTo>
                <a:lnTo>
                  <a:pt x="5876" y="1956"/>
                </a:lnTo>
                <a:lnTo>
                  <a:pt x="5872" y="1958"/>
                </a:lnTo>
                <a:lnTo>
                  <a:pt x="5874" y="1962"/>
                </a:lnTo>
                <a:lnTo>
                  <a:pt x="5876" y="1968"/>
                </a:lnTo>
                <a:lnTo>
                  <a:pt x="5874" y="1972"/>
                </a:lnTo>
                <a:lnTo>
                  <a:pt x="5872" y="1976"/>
                </a:lnTo>
                <a:lnTo>
                  <a:pt x="5872" y="1986"/>
                </a:lnTo>
                <a:lnTo>
                  <a:pt x="5872" y="1988"/>
                </a:lnTo>
                <a:lnTo>
                  <a:pt x="5874" y="1990"/>
                </a:lnTo>
                <a:lnTo>
                  <a:pt x="5878" y="1992"/>
                </a:lnTo>
                <a:lnTo>
                  <a:pt x="5880" y="1994"/>
                </a:lnTo>
                <a:lnTo>
                  <a:pt x="5880" y="1998"/>
                </a:lnTo>
                <a:lnTo>
                  <a:pt x="5876" y="2004"/>
                </a:lnTo>
                <a:lnTo>
                  <a:pt x="5874" y="2006"/>
                </a:lnTo>
                <a:lnTo>
                  <a:pt x="5872" y="2008"/>
                </a:lnTo>
                <a:lnTo>
                  <a:pt x="5874" y="2010"/>
                </a:lnTo>
                <a:lnTo>
                  <a:pt x="5876" y="2012"/>
                </a:lnTo>
                <a:lnTo>
                  <a:pt x="5874" y="2014"/>
                </a:lnTo>
                <a:lnTo>
                  <a:pt x="5870" y="2016"/>
                </a:lnTo>
                <a:lnTo>
                  <a:pt x="5868" y="2018"/>
                </a:lnTo>
                <a:lnTo>
                  <a:pt x="5872" y="2020"/>
                </a:lnTo>
                <a:lnTo>
                  <a:pt x="5872" y="2024"/>
                </a:lnTo>
                <a:lnTo>
                  <a:pt x="5868" y="2026"/>
                </a:lnTo>
                <a:lnTo>
                  <a:pt x="5862" y="2026"/>
                </a:lnTo>
                <a:lnTo>
                  <a:pt x="5858" y="2026"/>
                </a:lnTo>
                <a:lnTo>
                  <a:pt x="5856" y="2028"/>
                </a:lnTo>
                <a:lnTo>
                  <a:pt x="5856" y="2030"/>
                </a:lnTo>
                <a:lnTo>
                  <a:pt x="5858" y="2030"/>
                </a:lnTo>
                <a:lnTo>
                  <a:pt x="5866" y="2030"/>
                </a:lnTo>
                <a:lnTo>
                  <a:pt x="5874" y="2030"/>
                </a:lnTo>
                <a:lnTo>
                  <a:pt x="5876" y="2032"/>
                </a:lnTo>
                <a:lnTo>
                  <a:pt x="5868" y="2034"/>
                </a:lnTo>
                <a:lnTo>
                  <a:pt x="5864" y="2036"/>
                </a:lnTo>
                <a:lnTo>
                  <a:pt x="5864" y="2038"/>
                </a:lnTo>
                <a:lnTo>
                  <a:pt x="5868" y="2038"/>
                </a:lnTo>
                <a:lnTo>
                  <a:pt x="5872" y="2040"/>
                </a:lnTo>
                <a:lnTo>
                  <a:pt x="5876" y="2040"/>
                </a:lnTo>
                <a:lnTo>
                  <a:pt x="5878" y="2040"/>
                </a:lnTo>
                <a:lnTo>
                  <a:pt x="5880" y="2040"/>
                </a:lnTo>
                <a:lnTo>
                  <a:pt x="5884" y="2038"/>
                </a:lnTo>
                <a:lnTo>
                  <a:pt x="5892" y="2030"/>
                </a:lnTo>
                <a:lnTo>
                  <a:pt x="5890" y="2036"/>
                </a:lnTo>
                <a:lnTo>
                  <a:pt x="5888" y="2042"/>
                </a:lnTo>
                <a:lnTo>
                  <a:pt x="5886" y="2048"/>
                </a:lnTo>
                <a:lnTo>
                  <a:pt x="5886" y="2052"/>
                </a:lnTo>
                <a:lnTo>
                  <a:pt x="5882" y="2054"/>
                </a:lnTo>
                <a:lnTo>
                  <a:pt x="5880" y="2058"/>
                </a:lnTo>
                <a:lnTo>
                  <a:pt x="5882" y="2062"/>
                </a:lnTo>
                <a:lnTo>
                  <a:pt x="5882" y="2066"/>
                </a:lnTo>
                <a:lnTo>
                  <a:pt x="5880" y="2070"/>
                </a:lnTo>
                <a:lnTo>
                  <a:pt x="5876" y="2076"/>
                </a:lnTo>
                <a:lnTo>
                  <a:pt x="5878" y="2078"/>
                </a:lnTo>
                <a:lnTo>
                  <a:pt x="5878" y="2082"/>
                </a:lnTo>
                <a:lnTo>
                  <a:pt x="5878" y="2086"/>
                </a:lnTo>
                <a:lnTo>
                  <a:pt x="5878" y="2088"/>
                </a:lnTo>
                <a:lnTo>
                  <a:pt x="5880" y="2090"/>
                </a:lnTo>
                <a:lnTo>
                  <a:pt x="5884" y="2088"/>
                </a:lnTo>
                <a:lnTo>
                  <a:pt x="5882" y="2090"/>
                </a:lnTo>
                <a:lnTo>
                  <a:pt x="5878" y="2100"/>
                </a:lnTo>
                <a:lnTo>
                  <a:pt x="5874" y="2112"/>
                </a:lnTo>
                <a:lnTo>
                  <a:pt x="5874" y="2116"/>
                </a:lnTo>
                <a:lnTo>
                  <a:pt x="5876" y="2118"/>
                </a:lnTo>
                <a:lnTo>
                  <a:pt x="5878" y="2120"/>
                </a:lnTo>
                <a:lnTo>
                  <a:pt x="5880" y="2118"/>
                </a:lnTo>
                <a:lnTo>
                  <a:pt x="5884" y="2108"/>
                </a:lnTo>
                <a:lnTo>
                  <a:pt x="5886" y="2098"/>
                </a:lnTo>
                <a:lnTo>
                  <a:pt x="5888" y="2094"/>
                </a:lnTo>
                <a:lnTo>
                  <a:pt x="5892" y="2090"/>
                </a:lnTo>
                <a:lnTo>
                  <a:pt x="5892" y="2088"/>
                </a:lnTo>
                <a:lnTo>
                  <a:pt x="5892" y="2086"/>
                </a:lnTo>
                <a:lnTo>
                  <a:pt x="5890" y="2082"/>
                </a:lnTo>
                <a:lnTo>
                  <a:pt x="5888" y="2078"/>
                </a:lnTo>
                <a:lnTo>
                  <a:pt x="5888" y="2076"/>
                </a:lnTo>
                <a:lnTo>
                  <a:pt x="5890" y="2072"/>
                </a:lnTo>
                <a:lnTo>
                  <a:pt x="5894" y="2070"/>
                </a:lnTo>
                <a:lnTo>
                  <a:pt x="5892" y="2074"/>
                </a:lnTo>
                <a:lnTo>
                  <a:pt x="5892" y="2078"/>
                </a:lnTo>
                <a:lnTo>
                  <a:pt x="5894" y="2080"/>
                </a:lnTo>
                <a:lnTo>
                  <a:pt x="5896" y="2082"/>
                </a:lnTo>
                <a:lnTo>
                  <a:pt x="5898" y="2084"/>
                </a:lnTo>
                <a:lnTo>
                  <a:pt x="5900" y="2080"/>
                </a:lnTo>
                <a:lnTo>
                  <a:pt x="5900" y="2078"/>
                </a:lnTo>
                <a:lnTo>
                  <a:pt x="5904" y="2080"/>
                </a:lnTo>
                <a:lnTo>
                  <a:pt x="5906" y="2082"/>
                </a:lnTo>
                <a:lnTo>
                  <a:pt x="5906" y="2080"/>
                </a:lnTo>
                <a:lnTo>
                  <a:pt x="5908" y="2076"/>
                </a:lnTo>
                <a:lnTo>
                  <a:pt x="5910" y="2074"/>
                </a:lnTo>
                <a:lnTo>
                  <a:pt x="5912" y="2072"/>
                </a:lnTo>
                <a:lnTo>
                  <a:pt x="5916" y="2074"/>
                </a:lnTo>
                <a:lnTo>
                  <a:pt x="5922" y="2080"/>
                </a:lnTo>
                <a:lnTo>
                  <a:pt x="5914" y="2080"/>
                </a:lnTo>
                <a:lnTo>
                  <a:pt x="5908" y="2084"/>
                </a:lnTo>
                <a:lnTo>
                  <a:pt x="5908" y="2086"/>
                </a:lnTo>
                <a:lnTo>
                  <a:pt x="5908" y="2090"/>
                </a:lnTo>
                <a:lnTo>
                  <a:pt x="5916" y="2098"/>
                </a:lnTo>
                <a:lnTo>
                  <a:pt x="5918" y="2102"/>
                </a:lnTo>
                <a:lnTo>
                  <a:pt x="5920" y="2108"/>
                </a:lnTo>
                <a:lnTo>
                  <a:pt x="5918" y="2112"/>
                </a:lnTo>
                <a:lnTo>
                  <a:pt x="5914" y="2116"/>
                </a:lnTo>
                <a:lnTo>
                  <a:pt x="5908" y="2124"/>
                </a:lnTo>
                <a:lnTo>
                  <a:pt x="5906" y="2128"/>
                </a:lnTo>
                <a:lnTo>
                  <a:pt x="5906" y="2134"/>
                </a:lnTo>
                <a:lnTo>
                  <a:pt x="5906" y="2140"/>
                </a:lnTo>
                <a:lnTo>
                  <a:pt x="5904" y="2138"/>
                </a:lnTo>
                <a:lnTo>
                  <a:pt x="5902" y="2136"/>
                </a:lnTo>
                <a:lnTo>
                  <a:pt x="5900" y="2136"/>
                </a:lnTo>
                <a:lnTo>
                  <a:pt x="5898" y="2138"/>
                </a:lnTo>
                <a:lnTo>
                  <a:pt x="5898" y="2140"/>
                </a:lnTo>
                <a:lnTo>
                  <a:pt x="5898" y="2144"/>
                </a:lnTo>
                <a:lnTo>
                  <a:pt x="5904" y="2152"/>
                </a:lnTo>
                <a:lnTo>
                  <a:pt x="5908" y="2156"/>
                </a:lnTo>
                <a:lnTo>
                  <a:pt x="5910" y="2156"/>
                </a:lnTo>
                <a:lnTo>
                  <a:pt x="5908" y="2152"/>
                </a:lnTo>
                <a:lnTo>
                  <a:pt x="5908" y="2148"/>
                </a:lnTo>
                <a:lnTo>
                  <a:pt x="5908" y="2146"/>
                </a:lnTo>
                <a:lnTo>
                  <a:pt x="5910" y="2144"/>
                </a:lnTo>
                <a:lnTo>
                  <a:pt x="5912" y="2146"/>
                </a:lnTo>
                <a:lnTo>
                  <a:pt x="5918" y="2148"/>
                </a:lnTo>
                <a:lnTo>
                  <a:pt x="5924" y="2154"/>
                </a:lnTo>
                <a:lnTo>
                  <a:pt x="5928" y="2156"/>
                </a:lnTo>
                <a:lnTo>
                  <a:pt x="5930" y="2156"/>
                </a:lnTo>
                <a:lnTo>
                  <a:pt x="5932" y="2152"/>
                </a:lnTo>
                <a:lnTo>
                  <a:pt x="5930" y="2146"/>
                </a:lnTo>
                <a:lnTo>
                  <a:pt x="5930" y="2144"/>
                </a:lnTo>
                <a:lnTo>
                  <a:pt x="5936" y="2148"/>
                </a:lnTo>
                <a:lnTo>
                  <a:pt x="5944" y="2152"/>
                </a:lnTo>
                <a:lnTo>
                  <a:pt x="5948" y="2150"/>
                </a:lnTo>
                <a:lnTo>
                  <a:pt x="5950" y="2148"/>
                </a:lnTo>
                <a:lnTo>
                  <a:pt x="5956" y="2144"/>
                </a:lnTo>
                <a:lnTo>
                  <a:pt x="5958" y="2144"/>
                </a:lnTo>
                <a:lnTo>
                  <a:pt x="5962" y="2144"/>
                </a:lnTo>
                <a:lnTo>
                  <a:pt x="5964" y="2140"/>
                </a:lnTo>
                <a:lnTo>
                  <a:pt x="5966" y="2138"/>
                </a:lnTo>
                <a:lnTo>
                  <a:pt x="5972" y="2138"/>
                </a:lnTo>
                <a:lnTo>
                  <a:pt x="5976" y="2138"/>
                </a:lnTo>
                <a:lnTo>
                  <a:pt x="5976" y="2140"/>
                </a:lnTo>
                <a:lnTo>
                  <a:pt x="5972" y="2144"/>
                </a:lnTo>
                <a:lnTo>
                  <a:pt x="5964" y="2154"/>
                </a:lnTo>
                <a:lnTo>
                  <a:pt x="5962" y="2162"/>
                </a:lnTo>
                <a:lnTo>
                  <a:pt x="5960" y="2166"/>
                </a:lnTo>
                <a:lnTo>
                  <a:pt x="5960" y="2172"/>
                </a:lnTo>
                <a:lnTo>
                  <a:pt x="5962" y="2176"/>
                </a:lnTo>
                <a:lnTo>
                  <a:pt x="5970" y="2182"/>
                </a:lnTo>
                <a:lnTo>
                  <a:pt x="5976" y="2190"/>
                </a:lnTo>
                <a:lnTo>
                  <a:pt x="5980" y="2194"/>
                </a:lnTo>
                <a:lnTo>
                  <a:pt x="5982" y="2192"/>
                </a:lnTo>
                <a:lnTo>
                  <a:pt x="5984" y="2188"/>
                </a:lnTo>
                <a:lnTo>
                  <a:pt x="5986" y="2188"/>
                </a:lnTo>
                <a:lnTo>
                  <a:pt x="5990" y="2186"/>
                </a:lnTo>
                <a:lnTo>
                  <a:pt x="5992" y="2188"/>
                </a:lnTo>
                <a:lnTo>
                  <a:pt x="5992" y="2192"/>
                </a:lnTo>
                <a:lnTo>
                  <a:pt x="5990" y="2196"/>
                </a:lnTo>
                <a:lnTo>
                  <a:pt x="5990" y="2198"/>
                </a:lnTo>
                <a:lnTo>
                  <a:pt x="5992" y="2200"/>
                </a:lnTo>
                <a:lnTo>
                  <a:pt x="5990" y="2202"/>
                </a:lnTo>
                <a:lnTo>
                  <a:pt x="5986" y="2204"/>
                </a:lnTo>
                <a:lnTo>
                  <a:pt x="5984" y="2206"/>
                </a:lnTo>
                <a:lnTo>
                  <a:pt x="5982" y="2208"/>
                </a:lnTo>
                <a:lnTo>
                  <a:pt x="5984" y="2212"/>
                </a:lnTo>
                <a:lnTo>
                  <a:pt x="5988" y="2214"/>
                </a:lnTo>
                <a:lnTo>
                  <a:pt x="5988" y="2216"/>
                </a:lnTo>
                <a:lnTo>
                  <a:pt x="5986" y="2218"/>
                </a:lnTo>
                <a:lnTo>
                  <a:pt x="5984" y="2220"/>
                </a:lnTo>
                <a:lnTo>
                  <a:pt x="5984" y="2222"/>
                </a:lnTo>
                <a:lnTo>
                  <a:pt x="5984" y="2226"/>
                </a:lnTo>
                <a:lnTo>
                  <a:pt x="5988" y="2232"/>
                </a:lnTo>
                <a:lnTo>
                  <a:pt x="5992" y="2242"/>
                </a:lnTo>
                <a:lnTo>
                  <a:pt x="5988" y="2238"/>
                </a:lnTo>
                <a:lnTo>
                  <a:pt x="5984" y="2234"/>
                </a:lnTo>
                <a:lnTo>
                  <a:pt x="5980" y="2234"/>
                </a:lnTo>
                <a:lnTo>
                  <a:pt x="5978" y="2236"/>
                </a:lnTo>
                <a:lnTo>
                  <a:pt x="5980" y="2240"/>
                </a:lnTo>
                <a:lnTo>
                  <a:pt x="5982" y="2244"/>
                </a:lnTo>
                <a:lnTo>
                  <a:pt x="5980" y="2242"/>
                </a:lnTo>
                <a:lnTo>
                  <a:pt x="5974" y="2238"/>
                </a:lnTo>
                <a:lnTo>
                  <a:pt x="5970" y="2238"/>
                </a:lnTo>
                <a:lnTo>
                  <a:pt x="5966" y="2240"/>
                </a:lnTo>
                <a:lnTo>
                  <a:pt x="5960" y="2242"/>
                </a:lnTo>
                <a:lnTo>
                  <a:pt x="5956" y="2240"/>
                </a:lnTo>
                <a:lnTo>
                  <a:pt x="5954" y="2240"/>
                </a:lnTo>
                <a:lnTo>
                  <a:pt x="5950" y="2240"/>
                </a:lnTo>
                <a:lnTo>
                  <a:pt x="5948" y="2242"/>
                </a:lnTo>
                <a:lnTo>
                  <a:pt x="5944" y="2244"/>
                </a:lnTo>
                <a:lnTo>
                  <a:pt x="5940" y="2246"/>
                </a:lnTo>
                <a:lnTo>
                  <a:pt x="5936" y="2250"/>
                </a:lnTo>
                <a:lnTo>
                  <a:pt x="5930" y="2258"/>
                </a:lnTo>
                <a:lnTo>
                  <a:pt x="5924" y="2260"/>
                </a:lnTo>
                <a:lnTo>
                  <a:pt x="5920" y="2264"/>
                </a:lnTo>
                <a:lnTo>
                  <a:pt x="5916" y="2268"/>
                </a:lnTo>
                <a:lnTo>
                  <a:pt x="5914" y="2274"/>
                </a:lnTo>
                <a:lnTo>
                  <a:pt x="5916" y="2274"/>
                </a:lnTo>
                <a:lnTo>
                  <a:pt x="5918" y="2272"/>
                </a:lnTo>
                <a:lnTo>
                  <a:pt x="5922" y="2272"/>
                </a:lnTo>
                <a:lnTo>
                  <a:pt x="5924" y="2272"/>
                </a:lnTo>
                <a:lnTo>
                  <a:pt x="5928" y="2270"/>
                </a:lnTo>
                <a:lnTo>
                  <a:pt x="5936" y="2266"/>
                </a:lnTo>
                <a:lnTo>
                  <a:pt x="5942" y="2264"/>
                </a:lnTo>
                <a:lnTo>
                  <a:pt x="5942" y="2266"/>
                </a:lnTo>
                <a:lnTo>
                  <a:pt x="5940" y="2270"/>
                </a:lnTo>
                <a:lnTo>
                  <a:pt x="5942" y="2272"/>
                </a:lnTo>
                <a:lnTo>
                  <a:pt x="5944" y="2274"/>
                </a:lnTo>
                <a:lnTo>
                  <a:pt x="5942" y="2278"/>
                </a:lnTo>
                <a:lnTo>
                  <a:pt x="5942" y="2282"/>
                </a:lnTo>
                <a:lnTo>
                  <a:pt x="5942" y="2284"/>
                </a:lnTo>
                <a:lnTo>
                  <a:pt x="5942" y="2290"/>
                </a:lnTo>
                <a:lnTo>
                  <a:pt x="5942" y="2294"/>
                </a:lnTo>
                <a:lnTo>
                  <a:pt x="5940" y="2298"/>
                </a:lnTo>
                <a:lnTo>
                  <a:pt x="5936" y="2304"/>
                </a:lnTo>
                <a:lnTo>
                  <a:pt x="5930" y="2308"/>
                </a:lnTo>
                <a:lnTo>
                  <a:pt x="5916" y="2314"/>
                </a:lnTo>
                <a:lnTo>
                  <a:pt x="5908" y="2316"/>
                </a:lnTo>
                <a:lnTo>
                  <a:pt x="5902" y="2318"/>
                </a:lnTo>
                <a:lnTo>
                  <a:pt x="5896" y="2322"/>
                </a:lnTo>
                <a:lnTo>
                  <a:pt x="5894" y="2326"/>
                </a:lnTo>
                <a:lnTo>
                  <a:pt x="5894" y="2328"/>
                </a:lnTo>
                <a:lnTo>
                  <a:pt x="5896" y="2328"/>
                </a:lnTo>
                <a:lnTo>
                  <a:pt x="5900" y="2330"/>
                </a:lnTo>
                <a:lnTo>
                  <a:pt x="5900" y="2332"/>
                </a:lnTo>
                <a:lnTo>
                  <a:pt x="5898" y="2334"/>
                </a:lnTo>
                <a:lnTo>
                  <a:pt x="5898" y="2338"/>
                </a:lnTo>
                <a:lnTo>
                  <a:pt x="5902" y="2342"/>
                </a:lnTo>
                <a:lnTo>
                  <a:pt x="5908" y="2342"/>
                </a:lnTo>
                <a:lnTo>
                  <a:pt x="5916" y="2338"/>
                </a:lnTo>
                <a:lnTo>
                  <a:pt x="5924" y="2336"/>
                </a:lnTo>
                <a:lnTo>
                  <a:pt x="5930" y="2336"/>
                </a:lnTo>
                <a:lnTo>
                  <a:pt x="5934" y="2338"/>
                </a:lnTo>
                <a:lnTo>
                  <a:pt x="5934" y="2344"/>
                </a:lnTo>
                <a:lnTo>
                  <a:pt x="5934" y="2346"/>
                </a:lnTo>
                <a:lnTo>
                  <a:pt x="5934" y="2348"/>
                </a:lnTo>
                <a:lnTo>
                  <a:pt x="5940" y="2346"/>
                </a:lnTo>
                <a:lnTo>
                  <a:pt x="5944" y="2346"/>
                </a:lnTo>
                <a:lnTo>
                  <a:pt x="5948" y="2346"/>
                </a:lnTo>
                <a:lnTo>
                  <a:pt x="5954" y="2348"/>
                </a:lnTo>
                <a:lnTo>
                  <a:pt x="5960" y="2352"/>
                </a:lnTo>
                <a:lnTo>
                  <a:pt x="5964" y="2356"/>
                </a:lnTo>
                <a:lnTo>
                  <a:pt x="5968" y="2358"/>
                </a:lnTo>
                <a:lnTo>
                  <a:pt x="5972" y="2356"/>
                </a:lnTo>
                <a:lnTo>
                  <a:pt x="5976" y="2354"/>
                </a:lnTo>
                <a:lnTo>
                  <a:pt x="5982" y="2348"/>
                </a:lnTo>
                <a:lnTo>
                  <a:pt x="5986" y="2346"/>
                </a:lnTo>
                <a:lnTo>
                  <a:pt x="5990" y="2346"/>
                </a:lnTo>
                <a:lnTo>
                  <a:pt x="5994" y="2344"/>
                </a:lnTo>
                <a:lnTo>
                  <a:pt x="5998" y="2342"/>
                </a:lnTo>
                <a:lnTo>
                  <a:pt x="6004" y="2338"/>
                </a:lnTo>
                <a:lnTo>
                  <a:pt x="6012" y="2334"/>
                </a:lnTo>
                <a:lnTo>
                  <a:pt x="6006" y="2338"/>
                </a:lnTo>
                <a:lnTo>
                  <a:pt x="6004" y="2344"/>
                </a:lnTo>
                <a:lnTo>
                  <a:pt x="5996" y="2350"/>
                </a:lnTo>
                <a:lnTo>
                  <a:pt x="5990" y="2354"/>
                </a:lnTo>
                <a:lnTo>
                  <a:pt x="5988" y="2362"/>
                </a:lnTo>
                <a:lnTo>
                  <a:pt x="5986" y="2366"/>
                </a:lnTo>
                <a:lnTo>
                  <a:pt x="5978" y="2368"/>
                </a:lnTo>
                <a:lnTo>
                  <a:pt x="5970" y="2368"/>
                </a:lnTo>
                <a:lnTo>
                  <a:pt x="5964" y="2366"/>
                </a:lnTo>
                <a:lnTo>
                  <a:pt x="5958" y="2366"/>
                </a:lnTo>
                <a:lnTo>
                  <a:pt x="5946" y="2364"/>
                </a:lnTo>
                <a:lnTo>
                  <a:pt x="5940" y="2366"/>
                </a:lnTo>
                <a:lnTo>
                  <a:pt x="5936" y="2366"/>
                </a:lnTo>
                <a:lnTo>
                  <a:pt x="5936" y="2368"/>
                </a:lnTo>
                <a:lnTo>
                  <a:pt x="5936" y="2370"/>
                </a:lnTo>
                <a:lnTo>
                  <a:pt x="5936" y="2374"/>
                </a:lnTo>
                <a:lnTo>
                  <a:pt x="5934" y="2376"/>
                </a:lnTo>
                <a:lnTo>
                  <a:pt x="5930" y="2378"/>
                </a:lnTo>
                <a:lnTo>
                  <a:pt x="5926" y="2378"/>
                </a:lnTo>
                <a:lnTo>
                  <a:pt x="5924" y="2380"/>
                </a:lnTo>
                <a:lnTo>
                  <a:pt x="5922" y="2384"/>
                </a:lnTo>
                <a:lnTo>
                  <a:pt x="5922" y="2388"/>
                </a:lnTo>
                <a:lnTo>
                  <a:pt x="5922" y="2390"/>
                </a:lnTo>
                <a:lnTo>
                  <a:pt x="5920" y="2392"/>
                </a:lnTo>
                <a:lnTo>
                  <a:pt x="5916" y="2396"/>
                </a:lnTo>
                <a:lnTo>
                  <a:pt x="5916" y="2398"/>
                </a:lnTo>
                <a:lnTo>
                  <a:pt x="5914" y="2402"/>
                </a:lnTo>
                <a:lnTo>
                  <a:pt x="5910" y="2404"/>
                </a:lnTo>
                <a:lnTo>
                  <a:pt x="5904" y="2410"/>
                </a:lnTo>
                <a:lnTo>
                  <a:pt x="5900" y="2416"/>
                </a:lnTo>
                <a:lnTo>
                  <a:pt x="5894" y="2422"/>
                </a:lnTo>
                <a:lnTo>
                  <a:pt x="5890" y="2424"/>
                </a:lnTo>
                <a:lnTo>
                  <a:pt x="5886" y="2424"/>
                </a:lnTo>
                <a:lnTo>
                  <a:pt x="5882" y="2424"/>
                </a:lnTo>
                <a:lnTo>
                  <a:pt x="5878" y="2426"/>
                </a:lnTo>
                <a:lnTo>
                  <a:pt x="5876" y="2428"/>
                </a:lnTo>
                <a:lnTo>
                  <a:pt x="5876" y="2432"/>
                </a:lnTo>
                <a:lnTo>
                  <a:pt x="5876" y="2436"/>
                </a:lnTo>
                <a:lnTo>
                  <a:pt x="5878" y="2436"/>
                </a:lnTo>
                <a:lnTo>
                  <a:pt x="5882" y="2434"/>
                </a:lnTo>
                <a:lnTo>
                  <a:pt x="5884" y="2434"/>
                </a:lnTo>
                <a:lnTo>
                  <a:pt x="5886" y="2434"/>
                </a:lnTo>
                <a:lnTo>
                  <a:pt x="5890" y="2436"/>
                </a:lnTo>
                <a:lnTo>
                  <a:pt x="5894" y="2440"/>
                </a:lnTo>
                <a:lnTo>
                  <a:pt x="5896" y="2440"/>
                </a:lnTo>
                <a:lnTo>
                  <a:pt x="5898" y="2440"/>
                </a:lnTo>
                <a:lnTo>
                  <a:pt x="5900" y="2438"/>
                </a:lnTo>
                <a:lnTo>
                  <a:pt x="5902" y="2434"/>
                </a:lnTo>
                <a:lnTo>
                  <a:pt x="5902" y="2432"/>
                </a:lnTo>
                <a:lnTo>
                  <a:pt x="5906" y="2430"/>
                </a:lnTo>
                <a:lnTo>
                  <a:pt x="5912" y="2426"/>
                </a:lnTo>
                <a:lnTo>
                  <a:pt x="5914" y="2424"/>
                </a:lnTo>
                <a:lnTo>
                  <a:pt x="5918" y="2420"/>
                </a:lnTo>
                <a:lnTo>
                  <a:pt x="5928" y="2418"/>
                </a:lnTo>
                <a:lnTo>
                  <a:pt x="5936" y="2416"/>
                </a:lnTo>
                <a:lnTo>
                  <a:pt x="5942" y="2418"/>
                </a:lnTo>
                <a:lnTo>
                  <a:pt x="5954" y="2426"/>
                </a:lnTo>
                <a:lnTo>
                  <a:pt x="5958" y="2426"/>
                </a:lnTo>
                <a:lnTo>
                  <a:pt x="5962" y="2424"/>
                </a:lnTo>
                <a:lnTo>
                  <a:pt x="5964" y="2416"/>
                </a:lnTo>
                <a:lnTo>
                  <a:pt x="5966" y="2406"/>
                </a:lnTo>
                <a:lnTo>
                  <a:pt x="5968" y="2402"/>
                </a:lnTo>
                <a:lnTo>
                  <a:pt x="5970" y="2402"/>
                </a:lnTo>
                <a:lnTo>
                  <a:pt x="5972" y="2402"/>
                </a:lnTo>
                <a:lnTo>
                  <a:pt x="5976" y="2402"/>
                </a:lnTo>
                <a:lnTo>
                  <a:pt x="5982" y="2398"/>
                </a:lnTo>
                <a:lnTo>
                  <a:pt x="5986" y="2396"/>
                </a:lnTo>
                <a:lnTo>
                  <a:pt x="5992" y="2396"/>
                </a:lnTo>
                <a:lnTo>
                  <a:pt x="5996" y="2396"/>
                </a:lnTo>
                <a:lnTo>
                  <a:pt x="6000" y="2400"/>
                </a:lnTo>
                <a:lnTo>
                  <a:pt x="6006" y="2406"/>
                </a:lnTo>
                <a:lnTo>
                  <a:pt x="6008" y="2406"/>
                </a:lnTo>
                <a:lnTo>
                  <a:pt x="6010" y="2406"/>
                </a:lnTo>
                <a:lnTo>
                  <a:pt x="6012" y="2404"/>
                </a:lnTo>
                <a:lnTo>
                  <a:pt x="6014" y="2402"/>
                </a:lnTo>
                <a:lnTo>
                  <a:pt x="6020" y="2404"/>
                </a:lnTo>
                <a:lnTo>
                  <a:pt x="6026" y="2404"/>
                </a:lnTo>
                <a:lnTo>
                  <a:pt x="6028" y="2402"/>
                </a:lnTo>
                <a:lnTo>
                  <a:pt x="6030" y="2398"/>
                </a:lnTo>
                <a:lnTo>
                  <a:pt x="6040" y="2396"/>
                </a:lnTo>
                <a:lnTo>
                  <a:pt x="6050" y="2394"/>
                </a:lnTo>
                <a:lnTo>
                  <a:pt x="6052" y="2390"/>
                </a:lnTo>
                <a:lnTo>
                  <a:pt x="6054" y="2388"/>
                </a:lnTo>
                <a:lnTo>
                  <a:pt x="6058" y="2390"/>
                </a:lnTo>
                <a:lnTo>
                  <a:pt x="6064" y="2394"/>
                </a:lnTo>
                <a:lnTo>
                  <a:pt x="6066" y="2392"/>
                </a:lnTo>
                <a:lnTo>
                  <a:pt x="6068" y="2392"/>
                </a:lnTo>
                <a:lnTo>
                  <a:pt x="6070" y="2394"/>
                </a:lnTo>
                <a:lnTo>
                  <a:pt x="6072" y="2394"/>
                </a:lnTo>
                <a:lnTo>
                  <a:pt x="6076" y="2394"/>
                </a:lnTo>
                <a:lnTo>
                  <a:pt x="6084" y="2392"/>
                </a:lnTo>
                <a:lnTo>
                  <a:pt x="6094" y="2390"/>
                </a:lnTo>
                <a:lnTo>
                  <a:pt x="6100" y="2390"/>
                </a:lnTo>
                <a:lnTo>
                  <a:pt x="6106" y="2392"/>
                </a:lnTo>
                <a:lnTo>
                  <a:pt x="6112" y="2394"/>
                </a:lnTo>
                <a:lnTo>
                  <a:pt x="6116" y="2394"/>
                </a:lnTo>
                <a:lnTo>
                  <a:pt x="6124" y="2392"/>
                </a:lnTo>
                <a:lnTo>
                  <a:pt x="6132" y="2388"/>
                </a:lnTo>
                <a:lnTo>
                  <a:pt x="6140" y="2386"/>
                </a:lnTo>
                <a:lnTo>
                  <a:pt x="6144" y="2384"/>
                </a:lnTo>
                <a:lnTo>
                  <a:pt x="6146" y="2382"/>
                </a:lnTo>
                <a:lnTo>
                  <a:pt x="6148" y="2378"/>
                </a:lnTo>
                <a:lnTo>
                  <a:pt x="6154" y="2374"/>
                </a:lnTo>
                <a:lnTo>
                  <a:pt x="6162" y="2370"/>
                </a:lnTo>
                <a:lnTo>
                  <a:pt x="6164" y="2366"/>
                </a:lnTo>
                <a:lnTo>
                  <a:pt x="6164" y="2362"/>
                </a:lnTo>
                <a:lnTo>
                  <a:pt x="6164" y="2358"/>
                </a:lnTo>
                <a:lnTo>
                  <a:pt x="6164" y="2356"/>
                </a:lnTo>
                <a:lnTo>
                  <a:pt x="6164" y="2354"/>
                </a:lnTo>
                <a:lnTo>
                  <a:pt x="6156" y="2356"/>
                </a:lnTo>
                <a:lnTo>
                  <a:pt x="6148" y="2358"/>
                </a:lnTo>
                <a:lnTo>
                  <a:pt x="6140" y="2358"/>
                </a:lnTo>
                <a:lnTo>
                  <a:pt x="6134" y="2356"/>
                </a:lnTo>
                <a:lnTo>
                  <a:pt x="6134" y="2354"/>
                </a:lnTo>
                <a:lnTo>
                  <a:pt x="6130" y="2350"/>
                </a:lnTo>
                <a:lnTo>
                  <a:pt x="6128" y="2350"/>
                </a:lnTo>
                <a:lnTo>
                  <a:pt x="6128" y="2348"/>
                </a:lnTo>
                <a:lnTo>
                  <a:pt x="6132" y="2348"/>
                </a:lnTo>
                <a:lnTo>
                  <a:pt x="6140" y="2346"/>
                </a:lnTo>
                <a:lnTo>
                  <a:pt x="6142" y="2346"/>
                </a:lnTo>
                <a:lnTo>
                  <a:pt x="6144" y="2344"/>
                </a:lnTo>
                <a:lnTo>
                  <a:pt x="6146" y="2338"/>
                </a:lnTo>
                <a:lnTo>
                  <a:pt x="6144" y="2336"/>
                </a:lnTo>
                <a:lnTo>
                  <a:pt x="6142" y="2336"/>
                </a:lnTo>
                <a:lnTo>
                  <a:pt x="6142" y="2334"/>
                </a:lnTo>
                <a:lnTo>
                  <a:pt x="6146" y="2332"/>
                </a:lnTo>
                <a:lnTo>
                  <a:pt x="6148" y="2332"/>
                </a:lnTo>
                <a:lnTo>
                  <a:pt x="6156" y="2332"/>
                </a:lnTo>
                <a:lnTo>
                  <a:pt x="6160" y="2330"/>
                </a:lnTo>
                <a:lnTo>
                  <a:pt x="6162" y="2330"/>
                </a:lnTo>
                <a:lnTo>
                  <a:pt x="6160" y="2328"/>
                </a:lnTo>
                <a:lnTo>
                  <a:pt x="6158" y="2326"/>
                </a:lnTo>
                <a:lnTo>
                  <a:pt x="6160" y="2324"/>
                </a:lnTo>
                <a:lnTo>
                  <a:pt x="6166" y="2318"/>
                </a:lnTo>
                <a:lnTo>
                  <a:pt x="6170" y="2314"/>
                </a:lnTo>
                <a:lnTo>
                  <a:pt x="6174" y="2308"/>
                </a:lnTo>
                <a:lnTo>
                  <a:pt x="6178" y="2300"/>
                </a:lnTo>
                <a:lnTo>
                  <a:pt x="6178" y="2288"/>
                </a:lnTo>
                <a:close/>
                <a:moveTo>
                  <a:pt x="5916" y="2196"/>
                </a:moveTo>
                <a:lnTo>
                  <a:pt x="5916" y="2196"/>
                </a:lnTo>
                <a:lnTo>
                  <a:pt x="5920" y="2196"/>
                </a:lnTo>
                <a:lnTo>
                  <a:pt x="5924" y="2194"/>
                </a:lnTo>
                <a:lnTo>
                  <a:pt x="5930" y="2188"/>
                </a:lnTo>
                <a:lnTo>
                  <a:pt x="5932" y="2180"/>
                </a:lnTo>
                <a:lnTo>
                  <a:pt x="5932" y="2176"/>
                </a:lnTo>
                <a:lnTo>
                  <a:pt x="5928" y="2172"/>
                </a:lnTo>
                <a:lnTo>
                  <a:pt x="5924" y="2176"/>
                </a:lnTo>
                <a:lnTo>
                  <a:pt x="5918" y="2182"/>
                </a:lnTo>
                <a:lnTo>
                  <a:pt x="5914" y="2190"/>
                </a:lnTo>
                <a:lnTo>
                  <a:pt x="5914" y="2194"/>
                </a:lnTo>
                <a:lnTo>
                  <a:pt x="5916" y="2196"/>
                </a:lnTo>
                <a:close/>
                <a:moveTo>
                  <a:pt x="5922" y="2238"/>
                </a:moveTo>
                <a:lnTo>
                  <a:pt x="5922" y="2238"/>
                </a:lnTo>
                <a:lnTo>
                  <a:pt x="5922" y="2240"/>
                </a:lnTo>
                <a:lnTo>
                  <a:pt x="5922" y="2242"/>
                </a:lnTo>
                <a:lnTo>
                  <a:pt x="5924" y="2246"/>
                </a:lnTo>
                <a:lnTo>
                  <a:pt x="5930" y="2248"/>
                </a:lnTo>
                <a:lnTo>
                  <a:pt x="5934" y="2246"/>
                </a:lnTo>
                <a:lnTo>
                  <a:pt x="5936" y="2244"/>
                </a:lnTo>
                <a:lnTo>
                  <a:pt x="5938" y="2240"/>
                </a:lnTo>
                <a:lnTo>
                  <a:pt x="5938" y="2238"/>
                </a:lnTo>
                <a:lnTo>
                  <a:pt x="5936" y="2234"/>
                </a:lnTo>
                <a:lnTo>
                  <a:pt x="5934" y="2234"/>
                </a:lnTo>
                <a:lnTo>
                  <a:pt x="5932" y="2232"/>
                </a:lnTo>
                <a:lnTo>
                  <a:pt x="5928" y="2232"/>
                </a:lnTo>
                <a:lnTo>
                  <a:pt x="5926" y="2234"/>
                </a:lnTo>
                <a:lnTo>
                  <a:pt x="5922" y="2238"/>
                </a:lnTo>
                <a:close/>
                <a:moveTo>
                  <a:pt x="5892" y="2096"/>
                </a:moveTo>
                <a:lnTo>
                  <a:pt x="5892" y="2096"/>
                </a:lnTo>
                <a:lnTo>
                  <a:pt x="5890" y="2100"/>
                </a:lnTo>
                <a:lnTo>
                  <a:pt x="5890" y="2106"/>
                </a:lnTo>
                <a:lnTo>
                  <a:pt x="5894" y="2108"/>
                </a:lnTo>
                <a:lnTo>
                  <a:pt x="5900" y="2110"/>
                </a:lnTo>
                <a:lnTo>
                  <a:pt x="5902" y="2108"/>
                </a:lnTo>
                <a:lnTo>
                  <a:pt x="5902" y="2106"/>
                </a:lnTo>
                <a:lnTo>
                  <a:pt x="5900" y="2100"/>
                </a:lnTo>
                <a:lnTo>
                  <a:pt x="5896" y="2094"/>
                </a:lnTo>
                <a:lnTo>
                  <a:pt x="5894" y="2094"/>
                </a:lnTo>
                <a:lnTo>
                  <a:pt x="5892" y="2096"/>
                </a:lnTo>
                <a:close/>
                <a:moveTo>
                  <a:pt x="5832" y="1938"/>
                </a:moveTo>
                <a:lnTo>
                  <a:pt x="5832" y="1938"/>
                </a:lnTo>
                <a:lnTo>
                  <a:pt x="5830" y="1938"/>
                </a:lnTo>
                <a:lnTo>
                  <a:pt x="5828" y="1936"/>
                </a:lnTo>
                <a:lnTo>
                  <a:pt x="5826" y="1934"/>
                </a:lnTo>
                <a:lnTo>
                  <a:pt x="5824" y="1934"/>
                </a:lnTo>
                <a:lnTo>
                  <a:pt x="5820" y="1940"/>
                </a:lnTo>
                <a:lnTo>
                  <a:pt x="5820" y="1942"/>
                </a:lnTo>
                <a:lnTo>
                  <a:pt x="5822" y="1946"/>
                </a:lnTo>
                <a:lnTo>
                  <a:pt x="5824" y="1946"/>
                </a:lnTo>
                <a:lnTo>
                  <a:pt x="5824" y="1948"/>
                </a:lnTo>
                <a:lnTo>
                  <a:pt x="5822" y="1950"/>
                </a:lnTo>
                <a:lnTo>
                  <a:pt x="5828" y="1952"/>
                </a:lnTo>
                <a:lnTo>
                  <a:pt x="5830" y="1954"/>
                </a:lnTo>
                <a:lnTo>
                  <a:pt x="5826" y="1956"/>
                </a:lnTo>
                <a:lnTo>
                  <a:pt x="5822" y="1958"/>
                </a:lnTo>
                <a:lnTo>
                  <a:pt x="5820" y="1960"/>
                </a:lnTo>
                <a:lnTo>
                  <a:pt x="5822" y="1964"/>
                </a:lnTo>
                <a:lnTo>
                  <a:pt x="5824" y="1966"/>
                </a:lnTo>
                <a:lnTo>
                  <a:pt x="5826" y="1964"/>
                </a:lnTo>
                <a:lnTo>
                  <a:pt x="5828" y="1962"/>
                </a:lnTo>
                <a:lnTo>
                  <a:pt x="5832" y="1960"/>
                </a:lnTo>
                <a:lnTo>
                  <a:pt x="5834" y="1960"/>
                </a:lnTo>
                <a:lnTo>
                  <a:pt x="5834" y="1958"/>
                </a:lnTo>
                <a:lnTo>
                  <a:pt x="5836" y="1956"/>
                </a:lnTo>
                <a:lnTo>
                  <a:pt x="5838" y="1954"/>
                </a:lnTo>
                <a:lnTo>
                  <a:pt x="5840" y="1952"/>
                </a:lnTo>
                <a:lnTo>
                  <a:pt x="5844" y="1952"/>
                </a:lnTo>
                <a:lnTo>
                  <a:pt x="5846" y="1952"/>
                </a:lnTo>
                <a:lnTo>
                  <a:pt x="5846" y="1950"/>
                </a:lnTo>
                <a:lnTo>
                  <a:pt x="5848" y="1948"/>
                </a:lnTo>
                <a:lnTo>
                  <a:pt x="5850" y="1946"/>
                </a:lnTo>
                <a:lnTo>
                  <a:pt x="5850" y="1944"/>
                </a:lnTo>
                <a:lnTo>
                  <a:pt x="5848" y="1942"/>
                </a:lnTo>
                <a:lnTo>
                  <a:pt x="5848" y="1940"/>
                </a:lnTo>
                <a:lnTo>
                  <a:pt x="5850" y="1940"/>
                </a:lnTo>
                <a:lnTo>
                  <a:pt x="5850" y="1936"/>
                </a:lnTo>
                <a:lnTo>
                  <a:pt x="5852" y="1936"/>
                </a:lnTo>
                <a:lnTo>
                  <a:pt x="5854" y="1936"/>
                </a:lnTo>
                <a:lnTo>
                  <a:pt x="5860" y="1934"/>
                </a:lnTo>
                <a:lnTo>
                  <a:pt x="5860" y="1932"/>
                </a:lnTo>
                <a:lnTo>
                  <a:pt x="5856" y="1932"/>
                </a:lnTo>
                <a:lnTo>
                  <a:pt x="5854" y="1932"/>
                </a:lnTo>
                <a:lnTo>
                  <a:pt x="5852" y="1932"/>
                </a:lnTo>
                <a:lnTo>
                  <a:pt x="5854" y="1930"/>
                </a:lnTo>
                <a:lnTo>
                  <a:pt x="5856" y="1928"/>
                </a:lnTo>
                <a:lnTo>
                  <a:pt x="5858" y="1922"/>
                </a:lnTo>
                <a:lnTo>
                  <a:pt x="5858" y="1918"/>
                </a:lnTo>
                <a:lnTo>
                  <a:pt x="5858" y="1916"/>
                </a:lnTo>
                <a:lnTo>
                  <a:pt x="5854" y="1916"/>
                </a:lnTo>
                <a:lnTo>
                  <a:pt x="5850" y="1918"/>
                </a:lnTo>
                <a:lnTo>
                  <a:pt x="5842" y="1922"/>
                </a:lnTo>
                <a:lnTo>
                  <a:pt x="5834" y="1926"/>
                </a:lnTo>
                <a:lnTo>
                  <a:pt x="5832" y="1928"/>
                </a:lnTo>
                <a:lnTo>
                  <a:pt x="5834" y="1932"/>
                </a:lnTo>
                <a:lnTo>
                  <a:pt x="5834" y="1934"/>
                </a:lnTo>
                <a:lnTo>
                  <a:pt x="5832" y="1938"/>
                </a:lnTo>
                <a:close/>
                <a:moveTo>
                  <a:pt x="5822" y="1974"/>
                </a:moveTo>
                <a:lnTo>
                  <a:pt x="5822" y="1974"/>
                </a:lnTo>
                <a:lnTo>
                  <a:pt x="5824" y="1970"/>
                </a:lnTo>
                <a:lnTo>
                  <a:pt x="5822" y="1968"/>
                </a:lnTo>
                <a:lnTo>
                  <a:pt x="5820" y="1968"/>
                </a:lnTo>
                <a:lnTo>
                  <a:pt x="5818" y="1968"/>
                </a:lnTo>
                <a:lnTo>
                  <a:pt x="5812" y="1968"/>
                </a:lnTo>
                <a:lnTo>
                  <a:pt x="5810" y="1970"/>
                </a:lnTo>
                <a:lnTo>
                  <a:pt x="5806" y="1972"/>
                </a:lnTo>
                <a:lnTo>
                  <a:pt x="5804" y="1972"/>
                </a:lnTo>
                <a:lnTo>
                  <a:pt x="5806" y="1974"/>
                </a:lnTo>
                <a:lnTo>
                  <a:pt x="5812" y="1976"/>
                </a:lnTo>
                <a:lnTo>
                  <a:pt x="5818" y="1978"/>
                </a:lnTo>
                <a:lnTo>
                  <a:pt x="5820" y="1976"/>
                </a:lnTo>
                <a:lnTo>
                  <a:pt x="5822" y="1974"/>
                </a:lnTo>
                <a:close/>
                <a:moveTo>
                  <a:pt x="5864" y="2010"/>
                </a:moveTo>
                <a:lnTo>
                  <a:pt x="5864" y="2010"/>
                </a:lnTo>
                <a:lnTo>
                  <a:pt x="5868" y="2010"/>
                </a:lnTo>
                <a:lnTo>
                  <a:pt x="5872" y="2006"/>
                </a:lnTo>
                <a:lnTo>
                  <a:pt x="5878" y="1996"/>
                </a:lnTo>
                <a:lnTo>
                  <a:pt x="5876" y="1994"/>
                </a:lnTo>
                <a:lnTo>
                  <a:pt x="5874" y="1994"/>
                </a:lnTo>
                <a:lnTo>
                  <a:pt x="5868" y="1994"/>
                </a:lnTo>
                <a:lnTo>
                  <a:pt x="5864" y="1994"/>
                </a:lnTo>
                <a:lnTo>
                  <a:pt x="5862" y="1992"/>
                </a:lnTo>
                <a:lnTo>
                  <a:pt x="5860" y="1988"/>
                </a:lnTo>
                <a:lnTo>
                  <a:pt x="5858" y="1980"/>
                </a:lnTo>
                <a:lnTo>
                  <a:pt x="5856" y="1972"/>
                </a:lnTo>
                <a:lnTo>
                  <a:pt x="5856" y="1968"/>
                </a:lnTo>
                <a:lnTo>
                  <a:pt x="5854" y="1968"/>
                </a:lnTo>
                <a:lnTo>
                  <a:pt x="5852" y="1968"/>
                </a:lnTo>
                <a:lnTo>
                  <a:pt x="5850" y="1968"/>
                </a:lnTo>
                <a:lnTo>
                  <a:pt x="5850" y="1974"/>
                </a:lnTo>
                <a:lnTo>
                  <a:pt x="5850" y="1978"/>
                </a:lnTo>
                <a:lnTo>
                  <a:pt x="5850" y="1982"/>
                </a:lnTo>
                <a:lnTo>
                  <a:pt x="5848" y="1982"/>
                </a:lnTo>
                <a:lnTo>
                  <a:pt x="5844" y="1978"/>
                </a:lnTo>
                <a:lnTo>
                  <a:pt x="5842" y="1974"/>
                </a:lnTo>
                <a:lnTo>
                  <a:pt x="5840" y="1974"/>
                </a:lnTo>
                <a:lnTo>
                  <a:pt x="5838" y="1976"/>
                </a:lnTo>
                <a:lnTo>
                  <a:pt x="5840" y="1978"/>
                </a:lnTo>
                <a:lnTo>
                  <a:pt x="5840" y="1982"/>
                </a:lnTo>
                <a:lnTo>
                  <a:pt x="5838" y="1984"/>
                </a:lnTo>
                <a:lnTo>
                  <a:pt x="5836" y="1984"/>
                </a:lnTo>
                <a:lnTo>
                  <a:pt x="5834" y="1986"/>
                </a:lnTo>
                <a:lnTo>
                  <a:pt x="5838" y="1990"/>
                </a:lnTo>
                <a:lnTo>
                  <a:pt x="5840" y="1990"/>
                </a:lnTo>
                <a:lnTo>
                  <a:pt x="5842" y="1988"/>
                </a:lnTo>
                <a:lnTo>
                  <a:pt x="5846" y="1990"/>
                </a:lnTo>
                <a:lnTo>
                  <a:pt x="5848" y="1992"/>
                </a:lnTo>
                <a:lnTo>
                  <a:pt x="5846" y="1992"/>
                </a:lnTo>
                <a:lnTo>
                  <a:pt x="5846" y="1994"/>
                </a:lnTo>
                <a:lnTo>
                  <a:pt x="5850" y="1998"/>
                </a:lnTo>
                <a:lnTo>
                  <a:pt x="5852" y="2002"/>
                </a:lnTo>
                <a:lnTo>
                  <a:pt x="5856" y="2002"/>
                </a:lnTo>
                <a:lnTo>
                  <a:pt x="5858" y="2000"/>
                </a:lnTo>
                <a:lnTo>
                  <a:pt x="5864" y="2000"/>
                </a:lnTo>
                <a:lnTo>
                  <a:pt x="5866" y="2000"/>
                </a:lnTo>
                <a:lnTo>
                  <a:pt x="5866" y="2002"/>
                </a:lnTo>
                <a:lnTo>
                  <a:pt x="5866" y="2004"/>
                </a:lnTo>
                <a:lnTo>
                  <a:pt x="5864" y="2008"/>
                </a:lnTo>
                <a:lnTo>
                  <a:pt x="5864" y="2010"/>
                </a:lnTo>
                <a:close/>
                <a:moveTo>
                  <a:pt x="5868" y="2042"/>
                </a:moveTo>
                <a:lnTo>
                  <a:pt x="5868" y="2042"/>
                </a:lnTo>
                <a:lnTo>
                  <a:pt x="5862" y="2040"/>
                </a:lnTo>
                <a:lnTo>
                  <a:pt x="5860" y="2036"/>
                </a:lnTo>
                <a:lnTo>
                  <a:pt x="5858" y="2034"/>
                </a:lnTo>
                <a:lnTo>
                  <a:pt x="5854" y="2036"/>
                </a:lnTo>
                <a:lnTo>
                  <a:pt x="5852" y="2040"/>
                </a:lnTo>
                <a:lnTo>
                  <a:pt x="5852" y="2042"/>
                </a:lnTo>
                <a:lnTo>
                  <a:pt x="5858" y="2046"/>
                </a:lnTo>
                <a:lnTo>
                  <a:pt x="5860" y="2046"/>
                </a:lnTo>
                <a:lnTo>
                  <a:pt x="5860" y="2048"/>
                </a:lnTo>
                <a:lnTo>
                  <a:pt x="5858" y="2050"/>
                </a:lnTo>
                <a:lnTo>
                  <a:pt x="5858" y="2052"/>
                </a:lnTo>
                <a:lnTo>
                  <a:pt x="5856" y="2054"/>
                </a:lnTo>
                <a:lnTo>
                  <a:pt x="5854" y="2054"/>
                </a:lnTo>
                <a:lnTo>
                  <a:pt x="5852" y="2054"/>
                </a:lnTo>
                <a:lnTo>
                  <a:pt x="5850" y="2058"/>
                </a:lnTo>
                <a:lnTo>
                  <a:pt x="5852" y="2058"/>
                </a:lnTo>
                <a:lnTo>
                  <a:pt x="5852" y="2060"/>
                </a:lnTo>
                <a:lnTo>
                  <a:pt x="5858" y="2058"/>
                </a:lnTo>
                <a:lnTo>
                  <a:pt x="5874" y="2054"/>
                </a:lnTo>
                <a:lnTo>
                  <a:pt x="5878" y="2052"/>
                </a:lnTo>
                <a:lnTo>
                  <a:pt x="5878" y="2048"/>
                </a:lnTo>
                <a:lnTo>
                  <a:pt x="5874" y="2044"/>
                </a:lnTo>
                <a:lnTo>
                  <a:pt x="5868" y="2042"/>
                </a:lnTo>
                <a:close/>
                <a:moveTo>
                  <a:pt x="5852" y="2100"/>
                </a:moveTo>
                <a:lnTo>
                  <a:pt x="5852" y="2100"/>
                </a:lnTo>
                <a:lnTo>
                  <a:pt x="5854" y="2102"/>
                </a:lnTo>
                <a:lnTo>
                  <a:pt x="5860" y="2096"/>
                </a:lnTo>
                <a:lnTo>
                  <a:pt x="5864" y="2094"/>
                </a:lnTo>
                <a:lnTo>
                  <a:pt x="5862" y="2090"/>
                </a:lnTo>
                <a:lnTo>
                  <a:pt x="5862" y="2086"/>
                </a:lnTo>
                <a:lnTo>
                  <a:pt x="5860" y="2080"/>
                </a:lnTo>
                <a:lnTo>
                  <a:pt x="5858" y="2078"/>
                </a:lnTo>
                <a:lnTo>
                  <a:pt x="5856" y="2080"/>
                </a:lnTo>
                <a:lnTo>
                  <a:pt x="5854" y="2084"/>
                </a:lnTo>
                <a:lnTo>
                  <a:pt x="5852" y="2084"/>
                </a:lnTo>
                <a:lnTo>
                  <a:pt x="5852" y="2082"/>
                </a:lnTo>
                <a:lnTo>
                  <a:pt x="5850" y="2082"/>
                </a:lnTo>
                <a:lnTo>
                  <a:pt x="5846" y="2086"/>
                </a:lnTo>
                <a:lnTo>
                  <a:pt x="5842" y="2090"/>
                </a:lnTo>
                <a:lnTo>
                  <a:pt x="5842" y="2092"/>
                </a:lnTo>
                <a:lnTo>
                  <a:pt x="5844" y="2094"/>
                </a:lnTo>
                <a:lnTo>
                  <a:pt x="5848" y="2094"/>
                </a:lnTo>
                <a:lnTo>
                  <a:pt x="5850" y="2092"/>
                </a:lnTo>
                <a:lnTo>
                  <a:pt x="5852" y="2090"/>
                </a:lnTo>
                <a:lnTo>
                  <a:pt x="5854" y="2092"/>
                </a:lnTo>
                <a:lnTo>
                  <a:pt x="5854" y="2096"/>
                </a:lnTo>
                <a:lnTo>
                  <a:pt x="5852" y="2098"/>
                </a:lnTo>
                <a:lnTo>
                  <a:pt x="5852" y="2100"/>
                </a:lnTo>
                <a:close/>
                <a:moveTo>
                  <a:pt x="5974" y="1886"/>
                </a:moveTo>
                <a:lnTo>
                  <a:pt x="5974" y="1886"/>
                </a:lnTo>
                <a:lnTo>
                  <a:pt x="5978" y="1888"/>
                </a:lnTo>
                <a:lnTo>
                  <a:pt x="5982" y="1888"/>
                </a:lnTo>
                <a:lnTo>
                  <a:pt x="5986" y="1888"/>
                </a:lnTo>
                <a:lnTo>
                  <a:pt x="5988" y="1890"/>
                </a:lnTo>
                <a:lnTo>
                  <a:pt x="5992" y="1892"/>
                </a:lnTo>
                <a:lnTo>
                  <a:pt x="5994" y="1890"/>
                </a:lnTo>
                <a:lnTo>
                  <a:pt x="5996" y="1888"/>
                </a:lnTo>
                <a:lnTo>
                  <a:pt x="5996" y="1886"/>
                </a:lnTo>
                <a:lnTo>
                  <a:pt x="5994" y="1886"/>
                </a:lnTo>
                <a:lnTo>
                  <a:pt x="5994" y="1888"/>
                </a:lnTo>
                <a:lnTo>
                  <a:pt x="5992" y="1886"/>
                </a:lnTo>
                <a:lnTo>
                  <a:pt x="5990" y="1884"/>
                </a:lnTo>
                <a:lnTo>
                  <a:pt x="5986" y="1884"/>
                </a:lnTo>
                <a:lnTo>
                  <a:pt x="5984" y="1884"/>
                </a:lnTo>
                <a:lnTo>
                  <a:pt x="5984" y="1882"/>
                </a:lnTo>
                <a:lnTo>
                  <a:pt x="5986" y="1878"/>
                </a:lnTo>
                <a:lnTo>
                  <a:pt x="5986" y="1876"/>
                </a:lnTo>
                <a:lnTo>
                  <a:pt x="5980" y="1874"/>
                </a:lnTo>
                <a:lnTo>
                  <a:pt x="5976" y="1874"/>
                </a:lnTo>
                <a:lnTo>
                  <a:pt x="5974" y="1878"/>
                </a:lnTo>
                <a:lnTo>
                  <a:pt x="5974" y="1882"/>
                </a:lnTo>
                <a:lnTo>
                  <a:pt x="5974" y="1886"/>
                </a:lnTo>
                <a:close/>
                <a:moveTo>
                  <a:pt x="11016" y="3794"/>
                </a:moveTo>
                <a:lnTo>
                  <a:pt x="11016" y="3794"/>
                </a:lnTo>
                <a:lnTo>
                  <a:pt x="11010" y="3790"/>
                </a:lnTo>
                <a:lnTo>
                  <a:pt x="11006" y="3788"/>
                </a:lnTo>
                <a:lnTo>
                  <a:pt x="11004" y="3788"/>
                </a:lnTo>
                <a:lnTo>
                  <a:pt x="11002" y="3790"/>
                </a:lnTo>
                <a:lnTo>
                  <a:pt x="10998" y="3794"/>
                </a:lnTo>
                <a:lnTo>
                  <a:pt x="10994" y="3798"/>
                </a:lnTo>
                <a:lnTo>
                  <a:pt x="10988" y="3800"/>
                </a:lnTo>
                <a:lnTo>
                  <a:pt x="10980" y="3808"/>
                </a:lnTo>
                <a:lnTo>
                  <a:pt x="10960" y="3844"/>
                </a:lnTo>
                <a:lnTo>
                  <a:pt x="10952" y="3862"/>
                </a:lnTo>
                <a:lnTo>
                  <a:pt x="10948" y="3876"/>
                </a:lnTo>
                <a:lnTo>
                  <a:pt x="10948" y="3892"/>
                </a:lnTo>
                <a:lnTo>
                  <a:pt x="10950" y="3910"/>
                </a:lnTo>
                <a:lnTo>
                  <a:pt x="10954" y="3924"/>
                </a:lnTo>
                <a:lnTo>
                  <a:pt x="10958" y="3930"/>
                </a:lnTo>
                <a:lnTo>
                  <a:pt x="10962" y="3934"/>
                </a:lnTo>
                <a:lnTo>
                  <a:pt x="10966" y="3940"/>
                </a:lnTo>
                <a:lnTo>
                  <a:pt x="10970" y="3952"/>
                </a:lnTo>
                <a:lnTo>
                  <a:pt x="10974" y="3960"/>
                </a:lnTo>
                <a:lnTo>
                  <a:pt x="10976" y="3962"/>
                </a:lnTo>
                <a:lnTo>
                  <a:pt x="10978" y="3960"/>
                </a:lnTo>
                <a:lnTo>
                  <a:pt x="10978" y="3956"/>
                </a:lnTo>
                <a:lnTo>
                  <a:pt x="10980" y="3946"/>
                </a:lnTo>
                <a:lnTo>
                  <a:pt x="10980" y="3936"/>
                </a:lnTo>
                <a:lnTo>
                  <a:pt x="10982" y="3930"/>
                </a:lnTo>
                <a:lnTo>
                  <a:pt x="10984" y="3926"/>
                </a:lnTo>
                <a:lnTo>
                  <a:pt x="10988" y="3922"/>
                </a:lnTo>
                <a:lnTo>
                  <a:pt x="10990" y="3918"/>
                </a:lnTo>
                <a:lnTo>
                  <a:pt x="10994" y="3912"/>
                </a:lnTo>
                <a:lnTo>
                  <a:pt x="10998" y="3902"/>
                </a:lnTo>
                <a:lnTo>
                  <a:pt x="11002" y="3888"/>
                </a:lnTo>
                <a:lnTo>
                  <a:pt x="11008" y="3862"/>
                </a:lnTo>
                <a:lnTo>
                  <a:pt x="11014" y="3844"/>
                </a:lnTo>
                <a:lnTo>
                  <a:pt x="11018" y="3832"/>
                </a:lnTo>
                <a:lnTo>
                  <a:pt x="11018" y="3826"/>
                </a:lnTo>
                <a:lnTo>
                  <a:pt x="11018" y="3822"/>
                </a:lnTo>
                <a:lnTo>
                  <a:pt x="11016" y="3818"/>
                </a:lnTo>
                <a:lnTo>
                  <a:pt x="11016" y="3814"/>
                </a:lnTo>
                <a:lnTo>
                  <a:pt x="11020" y="3808"/>
                </a:lnTo>
                <a:lnTo>
                  <a:pt x="11020" y="3806"/>
                </a:lnTo>
                <a:lnTo>
                  <a:pt x="11020" y="3804"/>
                </a:lnTo>
                <a:lnTo>
                  <a:pt x="11020" y="3800"/>
                </a:lnTo>
                <a:lnTo>
                  <a:pt x="11016" y="3794"/>
                </a:lnTo>
                <a:close/>
                <a:moveTo>
                  <a:pt x="10494" y="4138"/>
                </a:moveTo>
                <a:lnTo>
                  <a:pt x="10494" y="4138"/>
                </a:lnTo>
                <a:lnTo>
                  <a:pt x="10504" y="4142"/>
                </a:lnTo>
                <a:lnTo>
                  <a:pt x="10510" y="4142"/>
                </a:lnTo>
                <a:lnTo>
                  <a:pt x="10512" y="4142"/>
                </a:lnTo>
                <a:lnTo>
                  <a:pt x="10514" y="4144"/>
                </a:lnTo>
                <a:lnTo>
                  <a:pt x="10518" y="4148"/>
                </a:lnTo>
                <a:lnTo>
                  <a:pt x="10522" y="4148"/>
                </a:lnTo>
                <a:lnTo>
                  <a:pt x="10526" y="4148"/>
                </a:lnTo>
                <a:lnTo>
                  <a:pt x="10528" y="4142"/>
                </a:lnTo>
                <a:lnTo>
                  <a:pt x="10528" y="4140"/>
                </a:lnTo>
                <a:lnTo>
                  <a:pt x="10530" y="4138"/>
                </a:lnTo>
                <a:lnTo>
                  <a:pt x="10534" y="4138"/>
                </a:lnTo>
                <a:lnTo>
                  <a:pt x="10540" y="4138"/>
                </a:lnTo>
                <a:lnTo>
                  <a:pt x="10542" y="4136"/>
                </a:lnTo>
                <a:lnTo>
                  <a:pt x="10542" y="4132"/>
                </a:lnTo>
                <a:lnTo>
                  <a:pt x="10544" y="4130"/>
                </a:lnTo>
                <a:lnTo>
                  <a:pt x="10546" y="4128"/>
                </a:lnTo>
                <a:lnTo>
                  <a:pt x="10552" y="4124"/>
                </a:lnTo>
                <a:lnTo>
                  <a:pt x="10556" y="4124"/>
                </a:lnTo>
                <a:lnTo>
                  <a:pt x="10558" y="4120"/>
                </a:lnTo>
                <a:lnTo>
                  <a:pt x="10560" y="4116"/>
                </a:lnTo>
                <a:lnTo>
                  <a:pt x="10560" y="4110"/>
                </a:lnTo>
                <a:lnTo>
                  <a:pt x="10562" y="4100"/>
                </a:lnTo>
                <a:lnTo>
                  <a:pt x="10568" y="4090"/>
                </a:lnTo>
                <a:lnTo>
                  <a:pt x="10574" y="4082"/>
                </a:lnTo>
                <a:lnTo>
                  <a:pt x="10578" y="4078"/>
                </a:lnTo>
                <a:lnTo>
                  <a:pt x="10580" y="4074"/>
                </a:lnTo>
                <a:lnTo>
                  <a:pt x="10580" y="4068"/>
                </a:lnTo>
                <a:lnTo>
                  <a:pt x="10578" y="4060"/>
                </a:lnTo>
                <a:lnTo>
                  <a:pt x="10574" y="4058"/>
                </a:lnTo>
                <a:lnTo>
                  <a:pt x="10570" y="4056"/>
                </a:lnTo>
                <a:lnTo>
                  <a:pt x="10568" y="4052"/>
                </a:lnTo>
                <a:lnTo>
                  <a:pt x="10566" y="4052"/>
                </a:lnTo>
                <a:lnTo>
                  <a:pt x="10562" y="4054"/>
                </a:lnTo>
                <a:lnTo>
                  <a:pt x="10558" y="4056"/>
                </a:lnTo>
                <a:lnTo>
                  <a:pt x="10554" y="4056"/>
                </a:lnTo>
                <a:lnTo>
                  <a:pt x="10548" y="4056"/>
                </a:lnTo>
                <a:lnTo>
                  <a:pt x="10542" y="4058"/>
                </a:lnTo>
                <a:lnTo>
                  <a:pt x="10540" y="4060"/>
                </a:lnTo>
                <a:lnTo>
                  <a:pt x="10536" y="4060"/>
                </a:lnTo>
                <a:lnTo>
                  <a:pt x="10530" y="4058"/>
                </a:lnTo>
                <a:lnTo>
                  <a:pt x="10526" y="4058"/>
                </a:lnTo>
                <a:lnTo>
                  <a:pt x="10522" y="4058"/>
                </a:lnTo>
                <a:lnTo>
                  <a:pt x="10520" y="4060"/>
                </a:lnTo>
                <a:lnTo>
                  <a:pt x="10518" y="4064"/>
                </a:lnTo>
                <a:lnTo>
                  <a:pt x="10514" y="4062"/>
                </a:lnTo>
                <a:lnTo>
                  <a:pt x="10512" y="4062"/>
                </a:lnTo>
                <a:lnTo>
                  <a:pt x="10510" y="4062"/>
                </a:lnTo>
                <a:lnTo>
                  <a:pt x="10508" y="4064"/>
                </a:lnTo>
                <a:lnTo>
                  <a:pt x="10504" y="4068"/>
                </a:lnTo>
                <a:lnTo>
                  <a:pt x="10504" y="4070"/>
                </a:lnTo>
                <a:lnTo>
                  <a:pt x="10502" y="4074"/>
                </a:lnTo>
                <a:lnTo>
                  <a:pt x="10496" y="4082"/>
                </a:lnTo>
                <a:lnTo>
                  <a:pt x="10492" y="4084"/>
                </a:lnTo>
                <a:lnTo>
                  <a:pt x="10488" y="4088"/>
                </a:lnTo>
                <a:lnTo>
                  <a:pt x="10484" y="4096"/>
                </a:lnTo>
                <a:lnTo>
                  <a:pt x="10484" y="4108"/>
                </a:lnTo>
                <a:lnTo>
                  <a:pt x="10484" y="4118"/>
                </a:lnTo>
                <a:lnTo>
                  <a:pt x="10486" y="4126"/>
                </a:lnTo>
                <a:lnTo>
                  <a:pt x="10488" y="4132"/>
                </a:lnTo>
                <a:lnTo>
                  <a:pt x="10494" y="4138"/>
                </a:lnTo>
                <a:close/>
                <a:moveTo>
                  <a:pt x="10696" y="3976"/>
                </a:moveTo>
                <a:lnTo>
                  <a:pt x="10696" y="3976"/>
                </a:lnTo>
                <a:lnTo>
                  <a:pt x="10698" y="3978"/>
                </a:lnTo>
                <a:lnTo>
                  <a:pt x="10702" y="3978"/>
                </a:lnTo>
                <a:lnTo>
                  <a:pt x="10706" y="3976"/>
                </a:lnTo>
                <a:lnTo>
                  <a:pt x="10708" y="3974"/>
                </a:lnTo>
                <a:lnTo>
                  <a:pt x="10708" y="3968"/>
                </a:lnTo>
                <a:lnTo>
                  <a:pt x="10706" y="3962"/>
                </a:lnTo>
                <a:lnTo>
                  <a:pt x="10708" y="3958"/>
                </a:lnTo>
                <a:lnTo>
                  <a:pt x="10708" y="3954"/>
                </a:lnTo>
                <a:lnTo>
                  <a:pt x="10708" y="3952"/>
                </a:lnTo>
                <a:lnTo>
                  <a:pt x="10706" y="3950"/>
                </a:lnTo>
                <a:lnTo>
                  <a:pt x="10702" y="3952"/>
                </a:lnTo>
                <a:lnTo>
                  <a:pt x="10702" y="3950"/>
                </a:lnTo>
                <a:lnTo>
                  <a:pt x="10702" y="3948"/>
                </a:lnTo>
                <a:lnTo>
                  <a:pt x="10700" y="3948"/>
                </a:lnTo>
                <a:lnTo>
                  <a:pt x="10698" y="3948"/>
                </a:lnTo>
                <a:lnTo>
                  <a:pt x="10698" y="3952"/>
                </a:lnTo>
                <a:lnTo>
                  <a:pt x="10696" y="3954"/>
                </a:lnTo>
                <a:lnTo>
                  <a:pt x="10694" y="3958"/>
                </a:lnTo>
                <a:lnTo>
                  <a:pt x="10690" y="3960"/>
                </a:lnTo>
                <a:lnTo>
                  <a:pt x="10690" y="3966"/>
                </a:lnTo>
                <a:lnTo>
                  <a:pt x="10690" y="3974"/>
                </a:lnTo>
                <a:lnTo>
                  <a:pt x="10692" y="3974"/>
                </a:lnTo>
                <a:lnTo>
                  <a:pt x="10696" y="3976"/>
                </a:lnTo>
                <a:close/>
              </a:path>
            </a:pathLst>
          </a:custGeom>
          <a:solidFill>
            <a:schemeClr val="tx1">
              <a:lumMod val="95000"/>
              <a:lumOff val="5000"/>
            </a:schemeClr>
          </a:solidFill>
          <a:ln w="9525">
            <a:noFill/>
            <a:round/>
            <a:headEnd/>
            <a:tailEnd/>
          </a:ln>
          <a:effectLst/>
        </p:spPr>
        <p:txBody>
          <a:bodyPr/>
          <a:lstStyle/>
          <a:p>
            <a:endParaRPr lang="en-US"/>
          </a:p>
        </p:txBody>
      </p:sp>
      <p:sp>
        <p:nvSpPr>
          <p:cNvPr id="8" name="Rectangle 7">
            <a:extLst>
              <a:ext uri="{FF2B5EF4-FFF2-40B4-BE49-F238E27FC236}">
                <a16:creationId xmlns:a16="http://schemas.microsoft.com/office/drawing/2014/main" id="{72008D15-E050-48D1-B339-E5E2E07EB71A}"/>
              </a:ext>
            </a:extLst>
          </p:cNvPr>
          <p:cNvSpPr/>
          <p:nvPr/>
        </p:nvSpPr>
        <p:spPr>
          <a:xfrm>
            <a:off x="0" y="0"/>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p:cNvSpPr>
            <a:spLocks noGrp="1"/>
          </p:cNvSpPr>
          <p:nvPr userDrawn="1">
            <p:ph type="title"/>
          </p:nvPr>
        </p:nvSpPr>
        <p:spPr/>
        <p:txBody>
          <a:bodyPr/>
          <a:lstStyle/>
          <a:p>
            <a:r>
              <a:rPr lang="en-US"/>
              <a:t>Click to edit Master title style</a:t>
            </a:r>
          </a:p>
        </p:txBody>
      </p:sp>
      <p:sp>
        <p:nvSpPr>
          <p:cNvPr id="3" name="Date Placeholder 2"/>
          <p:cNvSpPr>
            <a:spLocks noGrp="1"/>
          </p:cNvSpPr>
          <p:nvPr userDrawn="1">
            <p:ph type="dt" sz="half" idx="10"/>
          </p:nvPr>
        </p:nvSpPr>
        <p:spPr/>
        <p:txBody>
          <a:bodyPr/>
          <a:lstStyle/>
          <a:p>
            <a:fld id="{33CA334D-47BF-4C51-9467-739C33E87C70}" type="datetimeFigureOut">
              <a:rPr lang="en-US" smtClean="0"/>
              <a:t>11/3/2023</a:t>
            </a:fld>
            <a:endParaRPr lang="en-US"/>
          </a:p>
        </p:txBody>
      </p:sp>
      <p:sp>
        <p:nvSpPr>
          <p:cNvPr id="4" name="Footer Placeholder 3"/>
          <p:cNvSpPr>
            <a:spLocks noGrp="1"/>
          </p:cNvSpPr>
          <p:nvPr userDrawn="1">
            <p:ph type="ftr" sz="quarter" idx="11"/>
          </p:nvPr>
        </p:nvSpPr>
        <p:spPr/>
        <p:txBody>
          <a:bodyPr/>
          <a:lstStyle/>
          <a:p>
            <a:endParaRPr lang="en-US"/>
          </a:p>
        </p:txBody>
      </p:sp>
      <p:sp>
        <p:nvSpPr>
          <p:cNvPr id="5" name="Slide Number Placeholder 4"/>
          <p:cNvSpPr>
            <a:spLocks noGrp="1"/>
          </p:cNvSpPr>
          <p:nvPr userDrawn="1">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3661462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5_Title Only">
    <p:bg>
      <p:bgPr>
        <a:solidFill>
          <a:schemeClr val="accent5">
            <a:lumMod val="50000"/>
          </a:schemeClr>
        </a:solidFill>
        <a:effectLst/>
      </p:bgPr>
    </p:bg>
    <p:spTree>
      <p:nvGrpSpPr>
        <p:cNvPr id="1" name=""/>
        <p:cNvGrpSpPr/>
        <p:nvPr/>
      </p:nvGrpSpPr>
      <p:grpSpPr>
        <a:xfrm>
          <a:off x="0" y="0"/>
          <a:ext cx="0" cy="0"/>
          <a:chOff x="0" y="0"/>
          <a:chExt cx="0" cy="0"/>
        </a:xfrm>
      </p:grpSpPr>
      <p:sp>
        <p:nvSpPr>
          <p:cNvPr id="12" name="Freeform 5960"/>
          <p:cNvSpPr>
            <a:spLocks noChangeAspect="1" noEditPoints="1"/>
          </p:cNvSpPr>
          <p:nvPr userDrawn="1"/>
        </p:nvSpPr>
        <p:spPr bwMode="auto">
          <a:xfrm>
            <a:off x="1731963" y="1129092"/>
            <a:ext cx="8728075" cy="5045075"/>
          </a:xfrm>
          <a:custGeom>
            <a:avLst/>
            <a:gdLst>
              <a:gd name="T0" fmla="*/ 2147483647 w 13744"/>
              <a:gd name="T1" fmla="*/ 2147483647 h 7946"/>
              <a:gd name="T2" fmla="*/ 2147483647 w 13744"/>
              <a:gd name="T3" fmla="*/ 2147483647 h 7946"/>
              <a:gd name="T4" fmla="*/ 2147483647 w 13744"/>
              <a:gd name="T5" fmla="*/ 2147483647 h 7946"/>
              <a:gd name="T6" fmla="*/ 2147483647 w 13744"/>
              <a:gd name="T7" fmla="*/ 2147483647 h 7946"/>
              <a:gd name="T8" fmla="*/ 2147483647 w 13744"/>
              <a:gd name="T9" fmla="*/ 2147483647 h 7946"/>
              <a:gd name="T10" fmla="*/ 2147483647 w 13744"/>
              <a:gd name="T11" fmla="*/ 2147483647 h 7946"/>
              <a:gd name="T12" fmla="*/ 2147483647 w 13744"/>
              <a:gd name="T13" fmla="*/ 2147483647 h 7946"/>
              <a:gd name="T14" fmla="*/ 2147483647 w 13744"/>
              <a:gd name="T15" fmla="*/ 2147483647 h 7946"/>
              <a:gd name="T16" fmla="*/ 2147483647 w 13744"/>
              <a:gd name="T17" fmla="*/ 2147483647 h 7946"/>
              <a:gd name="T18" fmla="*/ 2147483647 w 13744"/>
              <a:gd name="T19" fmla="*/ 2147483647 h 7946"/>
              <a:gd name="T20" fmla="*/ 2147483647 w 13744"/>
              <a:gd name="T21" fmla="*/ 2147483647 h 7946"/>
              <a:gd name="T22" fmla="*/ 2147483647 w 13744"/>
              <a:gd name="T23" fmla="*/ 2147483647 h 7946"/>
              <a:gd name="T24" fmla="*/ 2147483647 w 13744"/>
              <a:gd name="T25" fmla="*/ 2147483647 h 7946"/>
              <a:gd name="T26" fmla="*/ 2147483647 w 13744"/>
              <a:gd name="T27" fmla="*/ 2147483647 h 7946"/>
              <a:gd name="T28" fmla="*/ 2147483647 w 13744"/>
              <a:gd name="T29" fmla="*/ 2147483647 h 7946"/>
              <a:gd name="T30" fmla="*/ 2147483647 w 13744"/>
              <a:gd name="T31" fmla="*/ 2147483647 h 7946"/>
              <a:gd name="T32" fmla="*/ 2147483647 w 13744"/>
              <a:gd name="T33" fmla="*/ 2147483647 h 7946"/>
              <a:gd name="T34" fmla="*/ 2147483647 w 13744"/>
              <a:gd name="T35" fmla="*/ 2147483647 h 7946"/>
              <a:gd name="T36" fmla="*/ 2147483647 w 13744"/>
              <a:gd name="T37" fmla="*/ 2147483647 h 7946"/>
              <a:gd name="T38" fmla="*/ 2147483647 w 13744"/>
              <a:gd name="T39" fmla="*/ 2147483647 h 7946"/>
              <a:gd name="T40" fmla="*/ 2147483647 w 13744"/>
              <a:gd name="T41" fmla="*/ 2147483647 h 7946"/>
              <a:gd name="T42" fmla="*/ 2147483647 w 13744"/>
              <a:gd name="T43" fmla="*/ 2147483647 h 7946"/>
              <a:gd name="T44" fmla="*/ 2147483647 w 13744"/>
              <a:gd name="T45" fmla="*/ 2147483647 h 7946"/>
              <a:gd name="T46" fmla="*/ 2147483647 w 13744"/>
              <a:gd name="T47" fmla="*/ 2147483647 h 7946"/>
              <a:gd name="T48" fmla="*/ 2147483647 w 13744"/>
              <a:gd name="T49" fmla="*/ 2147483647 h 7946"/>
              <a:gd name="T50" fmla="*/ 2147483647 w 13744"/>
              <a:gd name="T51" fmla="*/ 2147483647 h 7946"/>
              <a:gd name="T52" fmla="*/ 2147483647 w 13744"/>
              <a:gd name="T53" fmla="*/ 2147483647 h 7946"/>
              <a:gd name="T54" fmla="*/ 2147483647 w 13744"/>
              <a:gd name="T55" fmla="*/ 2147483647 h 7946"/>
              <a:gd name="T56" fmla="*/ 2147483647 w 13744"/>
              <a:gd name="T57" fmla="*/ 2147483647 h 7946"/>
              <a:gd name="T58" fmla="*/ 2147483647 w 13744"/>
              <a:gd name="T59" fmla="*/ 2147483647 h 7946"/>
              <a:gd name="T60" fmla="*/ 2147483647 w 13744"/>
              <a:gd name="T61" fmla="*/ 2147483647 h 7946"/>
              <a:gd name="T62" fmla="*/ 2147483647 w 13744"/>
              <a:gd name="T63" fmla="*/ 2147483647 h 7946"/>
              <a:gd name="T64" fmla="*/ 2147483647 w 13744"/>
              <a:gd name="T65" fmla="*/ 2147483647 h 7946"/>
              <a:gd name="T66" fmla="*/ 2147483647 w 13744"/>
              <a:gd name="T67" fmla="*/ 2147483647 h 7946"/>
              <a:gd name="T68" fmla="*/ 2147483647 w 13744"/>
              <a:gd name="T69" fmla="*/ 2147483647 h 7946"/>
              <a:gd name="T70" fmla="*/ 2147483647 w 13744"/>
              <a:gd name="T71" fmla="*/ 2147483647 h 7946"/>
              <a:gd name="T72" fmla="*/ 2147483647 w 13744"/>
              <a:gd name="T73" fmla="*/ 2147483647 h 7946"/>
              <a:gd name="T74" fmla="*/ 2147483647 w 13744"/>
              <a:gd name="T75" fmla="*/ 2147483647 h 7946"/>
              <a:gd name="T76" fmla="*/ 2147483647 w 13744"/>
              <a:gd name="T77" fmla="*/ 2147483647 h 7946"/>
              <a:gd name="T78" fmla="*/ 2147483647 w 13744"/>
              <a:gd name="T79" fmla="*/ 2147483647 h 7946"/>
              <a:gd name="T80" fmla="*/ 2147483647 w 13744"/>
              <a:gd name="T81" fmla="*/ 2147483647 h 7946"/>
              <a:gd name="T82" fmla="*/ 2147483647 w 13744"/>
              <a:gd name="T83" fmla="*/ 2147483647 h 7946"/>
              <a:gd name="T84" fmla="*/ 2147483647 w 13744"/>
              <a:gd name="T85" fmla="*/ 2147483647 h 7946"/>
              <a:gd name="T86" fmla="*/ 2147483647 w 13744"/>
              <a:gd name="T87" fmla="*/ 2147483647 h 7946"/>
              <a:gd name="T88" fmla="*/ 2147483647 w 13744"/>
              <a:gd name="T89" fmla="*/ 2147483647 h 7946"/>
              <a:gd name="T90" fmla="*/ 2147483647 w 13744"/>
              <a:gd name="T91" fmla="*/ 2147483647 h 7946"/>
              <a:gd name="T92" fmla="*/ 2147483647 w 13744"/>
              <a:gd name="T93" fmla="*/ 2147483647 h 7946"/>
              <a:gd name="T94" fmla="*/ 2147483647 w 13744"/>
              <a:gd name="T95" fmla="*/ 2147483647 h 7946"/>
              <a:gd name="T96" fmla="*/ 2147483647 w 13744"/>
              <a:gd name="T97" fmla="*/ 2147483647 h 7946"/>
              <a:gd name="T98" fmla="*/ 2147483647 w 13744"/>
              <a:gd name="T99" fmla="*/ 2147483647 h 7946"/>
              <a:gd name="T100" fmla="*/ 2147483647 w 13744"/>
              <a:gd name="T101" fmla="*/ 2147483647 h 7946"/>
              <a:gd name="T102" fmla="*/ 2147483647 w 13744"/>
              <a:gd name="T103" fmla="*/ 2147483647 h 7946"/>
              <a:gd name="T104" fmla="*/ 2147483647 w 13744"/>
              <a:gd name="T105" fmla="*/ 2147483647 h 7946"/>
              <a:gd name="T106" fmla="*/ 2147483647 w 13744"/>
              <a:gd name="T107" fmla="*/ 2147483647 h 7946"/>
              <a:gd name="T108" fmla="*/ 2147483647 w 13744"/>
              <a:gd name="T109" fmla="*/ 2147483647 h 7946"/>
              <a:gd name="T110" fmla="*/ 2147483647 w 13744"/>
              <a:gd name="T111" fmla="*/ 2147483647 h 7946"/>
              <a:gd name="T112" fmla="*/ 2147483647 w 13744"/>
              <a:gd name="T113" fmla="*/ 2147483647 h 7946"/>
              <a:gd name="T114" fmla="*/ 2147483647 w 13744"/>
              <a:gd name="T115" fmla="*/ 2147483647 h 7946"/>
              <a:gd name="T116" fmla="*/ 2147483647 w 13744"/>
              <a:gd name="T117" fmla="*/ 2147483647 h 7946"/>
              <a:gd name="T118" fmla="*/ 2147483647 w 13744"/>
              <a:gd name="T119" fmla="*/ 2147483647 h 7946"/>
              <a:gd name="T120" fmla="*/ 2147483647 w 13744"/>
              <a:gd name="T121" fmla="*/ 2147483647 h 7946"/>
              <a:gd name="T122" fmla="*/ 2147483647 w 13744"/>
              <a:gd name="T123" fmla="*/ 2147483647 h 7946"/>
              <a:gd name="T124" fmla="*/ 2147483647 w 13744"/>
              <a:gd name="T125" fmla="*/ 2147483647 h 79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744"/>
              <a:gd name="T190" fmla="*/ 0 h 7946"/>
              <a:gd name="T191" fmla="*/ 13744 w 13744"/>
              <a:gd name="T192" fmla="*/ 7946 h 79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744" h="7946">
                <a:moveTo>
                  <a:pt x="3858" y="2900"/>
                </a:moveTo>
                <a:lnTo>
                  <a:pt x="3858" y="2900"/>
                </a:lnTo>
                <a:lnTo>
                  <a:pt x="3862" y="2896"/>
                </a:lnTo>
                <a:lnTo>
                  <a:pt x="3862" y="2894"/>
                </a:lnTo>
                <a:lnTo>
                  <a:pt x="3856" y="2896"/>
                </a:lnTo>
                <a:lnTo>
                  <a:pt x="3850" y="2902"/>
                </a:lnTo>
                <a:lnTo>
                  <a:pt x="3842" y="2906"/>
                </a:lnTo>
                <a:lnTo>
                  <a:pt x="3834" y="2906"/>
                </a:lnTo>
                <a:lnTo>
                  <a:pt x="3828" y="2906"/>
                </a:lnTo>
                <a:lnTo>
                  <a:pt x="3824" y="2908"/>
                </a:lnTo>
                <a:lnTo>
                  <a:pt x="3820" y="2908"/>
                </a:lnTo>
                <a:lnTo>
                  <a:pt x="3818" y="2908"/>
                </a:lnTo>
                <a:lnTo>
                  <a:pt x="3814" y="2908"/>
                </a:lnTo>
                <a:lnTo>
                  <a:pt x="3808" y="2908"/>
                </a:lnTo>
                <a:lnTo>
                  <a:pt x="3804" y="2910"/>
                </a:lnTo>
                <a:lnTo>
                  <a:pt x="3802" y="2910"/>
                </a:lnTo>
                <a:lnTo>
                  <a:pt x="3802" y="2912"/>
                </a:lnTo>
                <a:lnTo>
                  <a:pt x="3796" y="2916"/>
                </a:lnTo>
                <a:lnTo>
                  <a:pt x="3790" y="2920"/>
                </a:lnTo>
                <a:lnTo>
                  <a:pt x="3788" y="2924"/>
                </a:lnTo>
                <a:lnTo>
                  <a:pt x="3790" y="2926"/>
                </a:lnTo>
                <a:lnTo>
                  <a:pt x="3794" y="2926"/>
                </a:lnTo>
                <a:lnTo>
                  <a:pt x="3796" y="2926"/>
                </a:lnTo>
                <a:lnTo>
                  <a:pt x="3794" y="2928"/>
                </a:lnTo>
                <a:lnTo>
                  <a:pt x="3794" y="2930"/>
                </a:lnTo>
                <a:lnTo>
                  <a:pt x="3796" y="2930"/>
                </a:lnTo>
                <a:lnTo>
                  <a:pt x="3800" y="2930"/>
                </a:lnTo>
                <a:lnTo>
                  <a:pt x="3804" y="2928"/>
                </a:lnTo>
                <a:lnTo>
                  <a:pt x="3806" y="2926"/>
                </a:lnTo>
                <a:lnTo>
                  <a:pt x="3808" y="2926"/>
                </a:lnTo>
                <a:lnTo>
                  <a:pt x="3810" y="2924"/>
                </a:lnTo>
                <a:lnTo>
                  <a:pt x="3816" y="2922"/>
                </a:lnTo>
                <a:lnTo>
                  <a:pt x="3822" y="2920"/>
                </a:lnTo>
                <a:lnTo>
                  <a:pt x="3832" y="2920"/>
                </a:lnTo>
                <a:lnTo>
                  <a:pt x="3840" y="2916"/>
                </a:lnTo>
                <a:lnTo>
                  <a:pt x="3856" y="2912"/>
                </a:lnTo>
                <a:lnTo>
                  <a:pt x="3870" y="2904"/>
                </a:lnTo>
                <a:lnTo>
                  <a:pt x="3874" y="2902"/>
                </a:lnTo>
                <a:lnTo>
                  <a:pt x="3876" y="2900"/>
                </a:lnTo>
                <a:lnTo>
                  <a:pt x="3872" y="2900"/>
                </a:lnTo>
                <a:lnTo>
                  <a:pt x="3870" y="2902"/>
                </a:lnTo>
                <a:lnTo>
                  <a:pt x="3866" y="2902"/>
                </a:lnTo>
                <a:lnTo>
                  <a:pt x="3862" y="2902"/>
                </a:lnTo>
                <a:lnTo>
                  <a:pt x="3860" y="2904"/>
                </a:lnTo>
                <a:lnTo>
                  <a:pt x="3854" y="2906"/>
                </a:lnTo>
                <a:lnTo>
                  <a:pt x="3850" y="2908"/>
                </a:lnTo>
                <a:lnTo>
                  <a:pt x="3852" y="2904"/>
                </a:lnTo>
                <a:lnTo>
                  <a:pt x="3858" y="2900"/>
                </a:lnTo>
                <a:close/>
                <a:moveTo>
                  <a:pt x="6188" y="1470"/>
                </a:moveTo>
                <a:lnTo>
                  <a:pt x="6188" y="1470"/>
                </a:lnTo>
                <a:lnTo>
                  <a:pt x="6198" y="1458"/>
                </a:lnTo>
                <a:lnTo>
                  <a:pt x="6206" y="1454"/>
                </a:lnTo>
                <a:lnTo>
                  <a:pt x="6212" y="1450"/>
                </a:lnTo>
                <a:lnTo>
                  <a:pt x="6218" y="1444"/>
                </a:lnTo>
                <a:lnTo>
                  <a:pt x="6224" y="1430"/>
                </a:lnTo>
                <a:lnTo>
                  <a:pt x="6226" y="1422"/>
                </a:lnTo>
                <a:lnTo>
                  <a:pt x="6226" y="1414"/>
                </a:lnTo>
                <a:lnTo>
                  <a:pt x="6226" y="1408"/>
                </a:lnTo>
                <a:lnTo>
                  <a:pt x="6222" y="1402"/>
                </a:lnTo>
                <a:lnTo>
                  <a:pt x="6218" y="1398"/>
                </a:lnTo>
                <a:lnTo>
                  <a:pt x="6210" y="1396"/>
                </a:lnTo>
                <a:lnTo>
                  <a:pt x="6204" y="1396"/>
                </a:lnTo>
                <a:lnTo>
                  <a:pt x="6198" y="1394"/>
                </a:lnTo>
                <a:lnTo>
                  <a:pt x="6194" y="1388"/>
                </a:lnTo>
                <a:lnTo>
                  <a:pt x="6190" y="1384"/>
                </a:lnTo>
                <a:lnTo>
                  <a:pt x="6186" y="1384"/>
                </a:lnTo>
                <a:lnTo>
                  <a:pt x="6180" y="1384"/>
                </a:lnTo>
                <a:lnTo>
                  <a:pt x="6178" y="1384"/>
                </a:lnTo>
                <a:lnTo>
                  <a:pt x="6178" y="1382"/>
                </a:lnTo>
                <a:lnTo>
                  <a:pt x="6182" y="1376"/>
                </a:lnTo>
                <a:lnTo>
                  <a:pt x="6184" y="1370"/>
                </a:lnTo>
                <a:lnTo>
                  <a:pt x="6184" y="1366"/>
                </a:lnTo>
                <a:lnTo>
                  <a:pt x="6180" y="1364"/>
                </a:lnTo>
                <a:lnTo>
                  <a:pt x="6176" y="1364"/>
                </a:lnTo>
                <a:lnTo>
                  <a:pt x="6170" y="1362"/>
                </a:lnTo>
                <a:lnTo>
                  <a:pt x="6168" y="1360"/>
                </a:lnTo>
                <a:lnTo>
                  <a:pt x="6168" y="1358"/>
                </a:lnTo>
                <a:lnTo>
                  <a:pt x="6174" y="1354"/>
                </a:lnTo>
                <a:lnTo>
                  <a:pt x="6184" y="1344"/>
                </a:lnTo>
                <a:lnTo>
                  <a:pt x="6186" y="1342"/>
                </a:lnTo>
                <a:lnTo>
                  <a:pt x="6184" y="1340"/>
                </a:lnTo>
                <a:lnTo>
                  <a:pt x="6178" y="1340"/>
                </a:lnTo>
                <a:lnTo>
                  <a:pt x="6168" y="1342"/>
                </a:lnTo>
                <a:lnTo>
                  <a:pt x="6158" y="1348"/>
                </a:lnTo>
                <a:lnTo>
                  <a:pt x="6150" y="1352"/>
                </a:lnTo>
                <a:lnTo>
                  <a:pt x="6148" y="1354"/>
                </a:lnTo>
                <a:lnTo>
                  <a:pt x="6144" y="1350"/>
                </a:lnTo>
                <a:lnTo>
                  <a:pt x="6140" y="1346"/>
                </a:lnTo>
                <a:lnTo>
                  <a:pt x="6136" y="1338"/>
                </a:lnTo>
                <a:lnTo>
                  <a:pt x="6132" y="1332"/>
                </a:lnTo>
                <a:lnTo>
                  <a:pt x="6126" y="1330"/>
                </a:lnTo>
                <a:lnTo>
                  <a:pt x="6120" y="1328"/>
                </a:lnTo>
                <a:lnTo>
                  <a:pt x="6114" y="1330"/>
                </a:lnTo>
                <a:lnTo>
                  <a:pt x="6108" y="1332"/>
                </a:lnTo>
                <a:lnTo>
                  <a:pt x="6104" y="1334"/>
                </a:lnTo>
                <a:lnTo>
                  <a:pt x="6104" y="1338"/>
                </a:lnTo>
                <a:lnTo>
                  <a:pt x="6104" y="1342"/>
                </a:lnTo>
                <a:lnTo>
                  <a:pt x="6108" y="1352"/>
                </a:lnTo>
                <a:lnTo>
                  <a:pt x="6108" y="1354"/>
                </a:lnTo>
                <a:lnTo>
                  <a:pt x="6108" y="1358"/>
                </a:lnTo>
                <a:lnTo>
                  <a:pt x="6106" y="1358"/>
                </a:lnTo>
                <a:lnTo>
                  <a:pt x="6102" y="1358"/>
                </a:lnTo>
                <a:lnTo>
                  <a:pt x="6092" y="1356"/>
                </a:lnTo>
                <a:lnTo>
                  <a:pt x="6086" y="1354"/>
                </a:lnTo>
                <a:lnTo>
                  <a:pt x="6082" y="1356"/>
                </a:lnTo>
                <a:lnTo>
                  <a:pt x="6074" y="1362"/>
                </a:lnTo>
                <a:lnTo>
                  <a:pt x="6070" y="1366"/>
                </a:lnTo>
                <a:lnTo>
                  <a:pt x="6068" y="1368"/>
                </a:lnTo>
                <a:lnTo>
                  <a:pt x="6062" y="1368"/>
                </a:lnTo>
                <a:lnTo>
                  <a:pt x="6058" y="1364"/>
                </a:lnTo>
                <a:lnTo>
                  <a:pt x="6048" y="1356"/>
                </a:lnTo>
                <a:lnTo>
                  <a:pt x="6044" y="1354"/>
                </a:lnTo>
                <a:lnTo>
                  <a:pt x="6040" y="1354"/>
                </a:lnTo>
                <a:lnTo>
                  <a:pt x="6038" y="1356"/>
                </a:lnTo>
                <a:lnTo>
                  <a:pt x="6036" y="1358"/>
                </a:lnTo>
                <a:lnTo>
                  <a:pt x="6036" y="1368"/>
                </a:lnTo>
                <a:lnTo>
                  <a:pt x="6036" y="1374"/>
                </a:lnTo>
                <a:lnTo>
                  <a:pt x="6036" y="1376"/>
                </a:lnTo>
                <a:lnTo>
                  <a:pt x="6034" y="1378"/>
                </a:lnTo>
                <a:lnTo>
                  <a:pt x="6032" y="1376"/>
                </a:lnTo>
                <a:lnTo>
                  <a:pt x="6026" y="1370"/>
                </a:lnTo>
                <a:lnTo>
                  <a:pt x="6022" y="1360"/>
                </a:lnTo>
                <a:lnTo>
                  <a:pt x="6020" y="1354"/>
                </a:lnTo>
                <a:lnTo>
                  <a:pt x="6016" y="1352"/>
                </a:lnTo>
                <a:lnTo>
                  <a:pt x="6010" y="1354"/>
                </a:lnTo>
                <a:lnTo>
                  <a:pt x="6004" y="1356"/>
                </a:lnTo>
                <a:lnTo>
                  <a:pt x="5998" y="1360"/>
                </a:lnTo>
                <a:lnTo>
                  <a:pt x="5994" y="1366"/>
                </a:lnTo>
                <a:lnTo>
                  <a:pt x="5990" y="1372"/>
                </a:lnTo>
                <a:lnTo>
                  <a:pt x="5990" y="1378"/>
                </a:lnTo>
                <a:lnTo>
                  <a:pt x="5990" y="1388"/>
                </a:lnTo>
                <a:lnTo>
                  <a:pt x="5988" y="1388"/>
                </a:lnTo>
                <a:lnTo>
                  <a:pt x="5986" y="1388"/>
                </a:lnTo>
                <a:lnTo>
                  <a:pt x="5978" y="1382"/>
                </a:lnTo>
                <a:lnTo>
                  <a:pt x="5970" y="1370"/>
                </a:lnTo>
                <a:lnTo>
                  <a:pt x="5964" y="1362"/>
                </a:lnTo>
                <a:lnTo>
                  <a:pt x="5960" y="1358"/>
                </a:lnTo>
                <a:lnTo>
                  <a:pt x="5956" y="1358"/>
                </a:lnTo>
                <a:lnTo>
                  <a:pt x="5954" y="1360"/>
                </a:lnTo>
                <a:lnTo>
                  <a:pt x="5950" y="1364"/>
                </a:lnTo>
                <a:lnTo>
                  <a:pt x="5950" y="1368"/>
                </a:lnTo>
                <a:lnTo>
                  <a:pt x="5950" y="1374"/>
                </a:lnTo>
                <a:lnTo>
                  <a:pt x="5952" y="1380"/>
                </a:lnTo>
                <a:lnTo>
                  <a:pt x="5956" y="1390"/>
                </a:lnTo>
                <a:lnTo>
                  <a:pt x="5954" y="1394"/>
                </a:lnTo>
                <a:lnTo>
                  <a:pt x="5954" y="1398"/>
                </a:lnTo>
                <a:lnTo>
                  <a:pt x="5952" y="1400"/>
                </a:lnTo>
                <a:lnTo>
                  <a:pt x="5948" y="1400"/>
                </a:lnTo>
                <a:lnTo>
                  <a:pt x="5944" y="1396"/>
                </a:lnTo>
                <a:lnTo>
                  <a:pt x="5940" y="1392"/>
                </a:lnTo>
                <a:lnTo>
                  <a:pt x="5936" y="1388"/>
                </a:lnTo>
                <a:lnTo>
                  <a:pt x="5932" y="1390"/>
                </a:lnTo>
                <a:lnTo>
                  <a:pt x="5930" y="1394"/>
                </a:lnTo>
                <a:lnTo>
                  <a:pt x="5926" y="1400"/>
                </a:lnTo>
                <a:lnTo>
                  <a:pt x="5924" y="1404"/>
                </a:lnTo>
                <a:lnTo>
                  <a:pt x="5920" y="1408"/>
                </a:lnTo>
                <a:lnTo>
                  <a:pt x="5918" y="1408"/>
                </a:lnTo>
                <a:lnTo>
                  <a:pt x="5914" y="1402"/>
                </a:lnTo>
                <a:lnTo>
                  <a:pt x="5910" y="1394"/>
                </a:lnTo>
                <a:lnTo>
                  <a:pt x="5910" y="1388"/>
                </a:lnTo>
                <a:lnTo>
                  <a:pt x="5912" y="1378"/>
                </a:lnTo>
                <a:lnTo>
                  <a:pt x="5912" y="1374"/>
                </a:lnTo>
                <a:lnTo>
                  <a:pt x="5912" y="1372"/>
                </a:lnTo>
                <a:lnTo>
                  <a:pt x="5908" y="1368"/>
                </a:lnTo>
                <a:lnTo>
                  <a:pt x="5902" y="1362"/>
                </a:lnTo>
                <a:lnTo>
                  <a:pt x="5890" y="1354"/>
                </a:lnTo>
                <a:lnTo>
                  <a:pt x="5884" y="1348"/>
                </a:lnTo>
                <a:lnTo>
                  <a:pt x="5880" y="1344"/>
                </a:lnTo>
                <a:lnTo>
                  <a:pt x="5868" y="1338"/>
                </a:lnTo>
                <a:lnTo>
                  <a:pt x="5860" y="1336"/>
                </a:lnTo>
                <a:lnTo>
                  <a:pt x="5852" y="1336"/>
                </a:lnTo>
                <a:lnTo>
                  <a:pt x="5846" y="1336"/>
                </a:lnTo>
                <a:lnTo>
                  <a:pt x="5842" y="1338"/>
                </a:lnTo>
                <a:lnTo>
                  <a:pt x="5838" y="1340"/>
                </a:lnTo>
                <a:lnTo>
                  <a:pt x="5836" y="1344"/>
                </a:lnTo>
                <a:lnTo>
                  <a:pt x="5836" y="1346"/>
                </a:lnTo>
                <a:lnTo>
                  <a:pt x="5838" y="1350"/>
                </a:lnTo>
                <a:lnTo>
                  <a:pt x="5846" y="1354"/>
                </a:lnTo>
                <a:lnTo>
                  <a:pt x="5856" y="1360"/>
                </a:lnTo>
                <a:lnTo>
                  <a:pt x="5864" y="1364"/>
                </a:lnTo>
                <a:lnTo>
                  <a:pt x="5872" y="1372"/>
                </a:lnTo>
                <a:lnTo>
                  <a:pt x="5872" y="1374"/>
                </a:lnTo>
                <a:lnTo>
                  <a:pt x="5870" y="1376"/>
                </a:lnTo>
                <a:lnTo>
                  <a:pt x="5862" y="1372"/>
                </a:lnTo>
                <a:lnTo>
                  <a:pt x="5850" y="1366"/>
                </a:lnTo>
                <a:lnTo>
                  <a:pt x="5838" y="1358"/>
                </a:lnTo>
                <a:lnTo>
                  <a:pt x="5832" y="1354"/>
                </a:lnTo>
                <a:lnTo>
                  <a:pt x="5828" y="1354"/>
                </a:lnTo>
                <a:lnTo>
                  <a:pt x="5824" y="1354"/>
                </a:lnTo>
                <a:lnTo>
                  <a:pt x="5820" y="1356"/>
                </a:lnTo>
                <a:lnTo>
                  <a:pt x="5814" y="1364"/>
                </a:lnTo>
                <a:lnTo>
                  <a:pt x="5812" y="1376"/>
                </a:lnTo>
                <a:lnTo>
                  <a:pt x="5812" y="1380"/>
                </a:lnTo>
                <a:lnTo>
                  <a:pt x="5810" y="1384"/>
                </a:lnTo>
                <a:lnTo>
                  <a:pt x="5806" y="1384"/>
                </a:lnTo>
                <a:lnTo>
                  <a:pt x="5802" y="1386"/>
                </a:lnTo>
                <a:lnTo>
                  <a:pt x="5800" y="1388"/>
                </a:lnTo>
                <a:lnTo>
                  <a:pt x="5800" y="1392"/>
                </a:lnTo>
                <a:lnTo>
                  <a:pt x="5800" y="1396"/>
                </a:lnTo>
                <a:lnTo>
                  <a:pt x="5796" y="1396"/>
                </a:lnTo>
                <a:lnTo>
                  <a:pt x="5790" y="1396"/>
                </a:lnTo>
                <a:lnTo>
                  <a:pt x="5786" y="1396"/>
                </a:lnTo>
                <a:lnTo>
                  <a:pt x="5782" y="1396"/>
                </a:lnTo>
                <a:lnTo>
                  <a:pt x="5780" y="1398"/>
                </a:lnTo>
                <a:lnTo>
                  <a:pt x="5782" y="1402"/>
                </a:lnTo>
                <a:lnTo>
                  <a:pt x="5784" y="1404"/>
                </a:lnTo>
                <a:lnTo>
                  <a:pt x="5790" y="1406"/>
                </a:lnTo>
                <a:lnTo>
                  <a:pt x="5802" y="1410"/>
                </a:lnTo>
                <a:lnTo>
                  <a:pt x="5810" y="1410"/>
                </a:lnTo>
                <a:lnTo>
                  <a:pt x="5818" y="1408"/>
                </a:lnTo>
                <a:lnTo>
                  <a:pt x="5832" y="1404"/>
                </a:lnTo>
                <a:lnTo>
                  <a:pt x="5842" y="1402"/>
                </a:lnTo>
                <a:lnTo>
                  <a:pt x="5874" y="1404"/>
                </a:lnTo>
                <a:lnTo>
                  <a:pt x="5884" y="1406"/>
                </a:lnTo>
                <a:lnTo>
                  <a:pt x="5888" y="1408"/>
                </a:lnTo>
                <a:lnTo>
                  <a:pt x="5886" y="1410"/>
                </a:lnTo>
                <a:lnTo>
                  <a:pt x="5882" y="1412"/>
                </a:lnTo>
                <a:lnTo>
                  <a:pt x="5870" y="1418"/>
                </a:lnTo>
                <a:lnTo>
                  <a:pt x="5866" y="1422"/>
                </a:lnTo>
                <a:lnTo>
                  <a:pt x="5864" y="1424"/>
                </a:lnTo>
                <a:lnTo>
                  <a:pt x="5866" y="1428"/>
                </a:lnTo>
                <a:lnTo>
                  <a:pt x="5870" y="1430"/>
                </a:lnTo>
                <a:lnTo>
                  <a:pt x="5882" y="1430"/>
                </a:lnTo>
                <a:lnTo>
                  <a:pt x="5888" y="1430"/>
                </a:lnTo>
                <a:lnTo>
                  <a:pt x="5888" y="1432"/>
                </a:lnTo>
                <a:lnTo>
                  <a:pt x="5882" y="1436"/>
                </a:lnTo>
                <a:lnTo>
                  <a:pt x="5874" y="1438"/>
                </a:lnTo>
                <a:lnTo>
                  <a:pt x="5868" y="1438"/>
                </a:lnTo>
                <a:lnTo>
                  <a:pt x="5858" y="1436"/>
                </a:lnTo>
                <a:lnTo>
                  <a:pt x="5850" y="1434"/>
                </a:lnTo>
                <a:lnTo>
                  <a:pt x="5846" y="1434"/>
                </a:lnTo>
                <a:lnTo>
                  <a:pt x="5840" y="1436"/>
                </a:lnTo>
                <a:lnTo>
                  <a:pt x="5836" y="1440"/>
                </a:lnTo>
                <a:lnTo>
                  <a:pt x="5828" y="1440"/>
                </a:lnTo>
                <a:lnTo>
                  <a:pt x="5816" y="1442"/>
                </a:lnTo>
                <a:lnTo>
                  <a:pt x="5806" y="1444"/>
                </a:lnTo>
                <a:lnTo>
                  <a:pt x="5804" y="1446"/>
                </a:lnTo>
                <a:lnTo>
                  <a:pt x="5804" y="1450"/>
                </a:lnTo>
                <a:lnTo>
                  <a:pt x="5806" y="1454"/>
                </a:lnTo>
                <a:lnTo>
                  <a:pt x="5808" y="1454"/>
                </a:lnTo>
                <a:lnTo>
                  <a:pt x="5820" y="1454"/>
                </a:lnTo>
                <a:lnTo>
                  <a:pt x="5836" y="1452"/>
                </a:lnTo>
                <a:lnTo>
                  <a:pt x="5846" y="1452"/>
                </a:lnTo>
                <a:lnTo>
                  <a:pt x="5858" y="1454"/>
                </a:lnTo>
                <a:lnTo>
                  <a:pt x="5864" y="1454"/>
                </a:lnTo>
                <a:lnTo>
                  <a:pt x="5868" y="1456"/>
                </a:lnTo>
                <a:lnTo>
                  <a:pt x="5870" y="1460"/>
                </a:lnTo>
                <a:lnTo>
                  <a:pt x="5870" y="1462"/>
                </a:lnTo>
                <a:lnTo>
                  <a:pt x="5870" y="1468"/>
                </a:lnTo>
                <a:lnTo>
                  <a:pt x="5872" y="1470"/>
                </a:lnTo>
                <a:lnTo>
                  <a:pt x="5876" y="1472"/>
                </a:lnTo>
                <a:lnTo>
                  <a:pt x="5882" y="1476"/>
                </a:lnTo>
                <a:lnTo>
                  <a:pt x="5886" y="1484"/>
                </a:lnTo>
                <a:lnTo>
                  <a:pt x="5888" y="1492"/>
                </a:lnTo>
                <a:lnTo>
                  <a:pt x="5884" y="1500"/>
                </a:lnTo>
                <a:lnTo>
                  <a:pt x="5880" y="1504"/>
                </a:lnTo>
                <a:lnTo>
                  <a:pt x="5874" y="1504"/>
                </a:lnTo>
                <a:lnTo>
                  <a:pt x="5866" y="1502"/>
                </a:lnTo>
                <a:lnTo>
                  <a:pt x="5858" y="1500"/>
                </a:lnTo>
                <a:lnTo>
                  <a:pt x="5856" y="1502"/>
                </a:lnTo>
                <a:lnTo>
                  <a:pt x="5854" y="1508"/>
                </a:lnTo>
                <a:lnTo>
                  <a:pt x="5856" y="1512"/>
                </a:lnTo>
                <a:lnTo>
                  <a:pt x="5858" y="1516"/>
                </a:lnTo>
                <a:lnTo>
                  <a:pt x="5862" y="1518"/>
                </a:lnTo>
                <a:lnTo>
                  <a:pt x="5866" y="1518"/>
                </a:lnTo>
                <a:lnTo>
                  <a:pt x="5880" y="1518"/>
                </a:lnTo>
                <a:lnTo>
                  <a:pt x="5904" y="1516"/>
                </a:lnTo>
                <a:lnTo>
                  <a:pt x="5916" y="1518"/>
                </a:lnTo>
                <a:lnTo>
                  <a:pt x="5928" y="1520"/>
                </a:lnTo>
                <a:lnTo>
                  <a:pt x="5936" y="1522"/>
                </a:lnTo>
                <a:lnTo>
                  <a:pt x="5944" y="1526"/>
                </a:lnTo>
                <a:lnTo>
                  <a:pt x="5958" y="1534"/>
                </a:lnTo>
                <a:lnTo>
                  <a:pt x="5966" y="1536"/>
                </a:lnTo>
                <a:lnTo>
                  <a:pt x="5976" y="1538"/>
                </a:lnTo>
                <a:lnTo>
                  <a:pt x="5986" y="1538"/>
                </a:lnTo>
                <a:lnTo>
                  <a:pt x="5992" y="1540"/>
                </a:lnTo>
                <a:lnTo>
                  <a:pt x="6002" y="1546"/>
                </a:lnTo>
                <a:lnTo>
                  <a:pt x="6008" y="1548"/>
                </a:lnTo>
                <a:lnTo>
                  <a:pt x="6014" y="1550"/>
                </a:lnTo>
                <a:lnTo>
                  <a:pt x="6020" y="1550"/>
                </a:lnTo>
                <a:lnTo>
                  <a:pt x="6030" y="1546"/>
                </a:lnTo>
                <a:lnTo>
                  <a:pt x="6040" y="1544"/>
                </a:lnTo>
                <a:lnTo>
                  <a:pt x="6046" y="1538"/>
                </a:lnTo>
                <a:lnTo>
                  <a:pt x="6052" y="1530"/>
                </a:lnTo>
                <a:lnTo>
                  <a:pt x="6056" y="1528"/>
                </a:lnTo>
                <a:lnTo>
                  <a:pt x="6058" y="1524"/>
                </a:lnTo>
                <a:lnTo>
                  <a:pt x="6064" y="1522"/>
                </a:lnTo>
                <a:lnTo>
                  <a:pt x="6072" y="1522"/>
                </a:lnTo>
                <a:lnTo>
                  <a:pt x="6080" y="1522"/>
                </a:lnTo>
                <a:lnTo>
                  <a:pt x="6088" y="1520"/>
                </a:lnTo>
                <a:lnTo>
                  <a:pt x="6104" y="1514"/>
                </a:lnTo>
                <a:lnTo>
                  <a:pt x="6136" y="1494"/>
                </a:lnTo>
                <a:lnTo>
                  <a:pt x="6146" y="1490"/>
                </a:lnTo>
                <a:lnTo>
                  <a:pt x="6154" y="1486"/>
                </a:lnTo>
                <a:lnTo>
                  <a:pt x="6168" y="1484"/>
                </a:lnTo>
                <a:lnTo>
                  <a:pt x="6174" y="1484"/>
                </a:lnTo>
                <a:lnTo>
                  <a:pt x="6178" y="1482"/>
                </a:lnTo>
                <a:lnTo>
                  <a:pt x="6184" y="1478"/>
                </a:lnTo>
                <a:lnTo>
                  <a:pt x="6188" y="1470"/>
                </a:lnTo>
                <a:close/>
                <a:moveTo>
                  <a:pt x="4306" y="176"/>
                </a:moveTo>
                <a:lnTo>
                  <a:pt x="4306" y="176"/>
                </a:lnTo>
                <a:lnTo>
                  <a:pt x="4312" y="186"/>
                </a:lnTo>
                <a:lnTo>
                  <a:pt x="4316" y="194"/>
                </a:lnTo>
                <a:lnTo>
                  <a:pt x="4316" y="202"/>
                </a:lnTo>
                <a:lnTo>
                  <a:pt x="4314" y="210"/>
                </a:lnTo>
                <a:lnTo>
                  <a:pt x="4310" y="214"/>
                </a:lnTo>
                <a:lnTo>
                  <a:pt x="4302" y="218"/>
                </a:lnTo>
                <a:lnTo>
                  <a:pt x="4294" y="220"/>
                </a:lnTo>
                <a:lnTo>
                  <a:pt x="4282" y="216"/>
                </a:lnTo>
                <a:lnTo>
                  <a:pt x="4262" y="212"/>
                </a:lnTo>
                <a:lnTo>
                  <a:pt x="4242" y="210"/>
                </a:lnTo>
                <a:lnTo>
                  <a:pt x="4222" y="210"/>
                </a:lnTo>
                <a:lnTo>
                  <a:pt x="4204" y="212"/>
                </a:lnTo>
                <a:lnTo>
                  <a:pt x="4186" y="216"/>
                </a:lnTo>
                <a:lnTo>
                  <a:pt x="4170" y="222"/>
                </a:lnTo>
                <a:lnTo>
                  <a:pt x="4156" y="230"/>
                </a:lnTo>
                <a:lnTo>
                  <a:pt x="4140" y="238"/>
                </a:lnTo>
                <a:lnTo>
                  <a:pt x="4110" y="254"/>
                </a:lnTo>
                <a:lnTo>
                  <a:pt x="4080" y="270"/>
                </a:lnTo>
                <a:lnTo>
                  <a:pt x="4068" y="276"/>
                </a:lnTo>
                <a:lnTo>
                  <a:pt x="4058" y="282"/>
                </a:lnTo>
                <a:lnTo>
                  <a:pt x="4054" y="290"/>
                </a:lnTo>
                <a:lnTo>
                  <a:pt x="4054" y="292"/>
                </a:lnTo>
                <a:lnTo>
                  <a:pt x="4056" y="296"/>
                </a:lnTo>
                <a:lnTo>
                  <a:pt x="4062" y="300"/>
                </a:lnTo>
                <a:lnTo>
                  <a:pt x="4070" y="304"/>
                </a:lnTo>
                <a:lnTo>
                  <a:pt x="4080" y="306"/>
                </a:lnTo>
                <a:lnTo>
                  <a:pt x="4092" y="308"/>
                </a:lnTo>
                <a:lnTo>
                  <a:pt x="4116" y="308"/>
                </a:lnTo>
                <a:lnTo>
                  <a:pt x="4138" y="306"/>
                </a:lnTo>
                <a:lnTo>
                  <a:pt x="4146" y="306"/>
                </a:lnTo>
                <a:lnTo>
                  <a:pt x="4152" y="310"/>
                </a:lnTo>
                <a:lnTo>
                  <a:pt x="4154" y="316"/>
                </a:lnTo>
                <a:lnTo>
                  <a:pt x="4156" y="326"/>
                </a:lnTo>
                <a:lnTo>
                  <a:pt x="4154" y="336"/>
                </a:lnTo>
                <a:lnTo>
                  <a:pt x="4152" y="348"/>
                </a:lnTo>
                <a:lnTo>
                  <a:pt x="4146" y="360"/>
                </a:lnTo>
                <a:lnTo>
                  <a:pt x="4136" y="370"/>
                </a:lnTo>
                <a:lnTo>
                  <a:pt x="4126" y="378"/>
                </a:lnTo>
                <a:lnTo>
                  <a:pt x="4116" y="384"/>
                </a:lnTo>
                <a:lnTo>
                  <a:pt x="4104" y="384"/>
                </a:lnTo>
                <a:lnTo>
                  <a:pt x="4090" y="384"/>
                </a:lnTo>
                <a:lnTo>
                  <a:pt x="4060" y="382"/>
                </a:lnTo>
                <a:lnTo>
                  <a:pt x="4042" y="382"/>
                </a:lnTo>
                <a:lnTo>
                  <a:pt x="4024" y="384"/>
                </a:lnTo>
                <a:lnTo>
                  <a:pt x="4008" y="386"/>
                </a:lnTo>
                <a:lnTo>
                  <a:pt x="3998" y="390"/>
                </a:lnTo>
                <a:lnTo>
                  <a:pt x="3992" y="394"/>
                </a:lnTo>
                <a:lnTo>
                  <a:pt x="3986" y="398"/>
                </a:lnTo>
                <a:lnTo>
                  <a:pt x="3978" y="402"/>
                </a:lnTo>
                <a:lnTo>
                  <a:pt x="3966" y="408"/>
                </a:lnTo>
                <a:lnTo>
                  <a:pt x="3948" y="412"/>
                </a:lnTo>
                <a:lnTo>
                  <a:pt x="3920" y="416"/>
                </a:lnTo>
                <a:lnTo>
                  <a:pt x="3892" y="422"/>
                </a:lnTo>
                <a:lnTo>
                  <a:pt x="3868" y="428"/>
                </a:lnTo>
                <a:lnTo>
                  <a:pt x="3852" y="434"/>
                </a:lnTo>
                <a:lnTo>
                  <a:pt x="3842" y="440"/>
                </a:lnTo>
                <a:lnTo>
                  <a:pt x="3836" y="448"/>
                </a:lnTo>
                <a:lnTo>
                  <a:pt x="3836" y="456"/>
                </a:lnTo>
                <a:lnTo>
                  <a:pt x="3840" y="462"/>
                </a:lnTo>
                <a:lnTo>
                  <a:pt x="3848" y="470"/>
                </a:lnTo>
                <a:lnTo>
                  <a:pt x="3856" y="478"/>
                </a:lnTo>
                <a:lnTo>
                  <a:pt x="3864" y="480"/>
                </a:lnTo>
                <a:lnTo>
                  <a:pt x="3874" y="482"/>
                </a:lnTo>
                <a:lnTo>
                  <a:pt x="3884" y="484"/>
                </a:lnTo>
                <a:lnTo>
                  <a:pt x="3888" y="486"/>
                </a:lnTo>
                <a:lnTo>
                  <a:pt x="3894" y="490"/>
                </a:lnTo>
                <a:lnTo>
                  <a:pt x="3898" y="494"/>
                </a:lnTo>
                <a:lnTo>
                  <a:pt x="3904" y="496"/>
                </a:lnTo>
                <a:lnTo>
                  <a:pt x="3914" y="494"/>
                </a:lnTo>
                <a:lnTo>
                  <a:pt x="3924" y="494"/>
                </a:lnTo>
                <a:lnTo>
                  <a:pt x="3928" y="496"/>
                </a:lnTo>
                <a:lnTo>
                  <a:pt x="3934" y="500"/>
                </a:lnTo>
                <a:lnTo>
                  <a:pt x="3938" y="506"/>
                </a:lnTo>
                <a:lnTo>
                  <a:pt x="3944" y="510"/>
                </a:lnTo>
                <a:lnTo>
                  <a:pt x="3952" y="512"/>
                </a:lnTo>
                <a:lnTo>
                  <a:pt x="3960" y="514"/>
                </a:lnTo>
                <a:lnTo>
                  <a:pt x="3982" y="516"/>
                </a:lnTo>
                <a:lnTo>
                  <a:pt x="4012" y="516"/>
                </a:lnTo>
                <a:lnTo>
                  <a:pt x="4028" y="516"/>
                </a:lnTo>
                <a:lnTo>
                  <a:pt x="4046" y="512"/>
                </a:lnTo>
                <a:lnTo>
                  <a:pt x="4074" y="508"/>
                </a:lnTo>
                <a:lnTo>
                  <a:pt x="4086" y="506"/>
                </a:lnTo>
                <a:lnTo>
                  <a:pt x="4096" y="504"/>
                </a:lnTo>
                <a:lnTo>
                  <a:pt x="4104" y="506"/>
                </a:lnTo>
                <a:lnTo>
                  <a:pt x="4108" y="510"/>
                </a:lnTo>
                <a:lnTo>
                  <a:pt x="4110" y="516"/>
                </a:lnTo>
                <a:lnTo>
                  <a:pt x="4106" y="520"/>
                </a:lnTo>
                <a:lnTo>
                  <a:pt x="4098" y="522"/>
                </a:lnTo>
                <a:lnTo>
                  <a:pt x="4086" y="524"/>
                </a:lnTo>
                <a:lnTo>
                  <a:pt x="4010" y="528"/>
                </a:lnTo>
                <a:lnTo>
                  <a:pt x="3964" y="532"/>
                </a:lnTo>
                <a:lnTo>
                  <a:pt x="3942" y="536"/>
                </a:lnTo>
                <a:lnTo>
                  <a:pt x="3922" y="542"/>
                </a:lnTo>
                <a:lnTo>
                  <a:pt x="3908" y="546"/>
                </a:lnTo>
                <a:lnTo>
                  <a:pt x="3898" y="552"/>
                </a:lnTo>
                <a:lnTo>
                  <a:pt x="3898" y="554"/>
                </a:lnTo>
                <a:lnTo>
                  <a:pt x="3898" y="558"/>
                </a:lnTo>
                <a:lnTo>
                  <a:pt x="3900" y="560"/>
                </a:lnTo>
                <a:lnTo>
                  <a:pt x="3906" y="564"/>
                </a:lnTo>
                <a:lnTo>
                  <a:pt x="3920" y="570"/>
                </a:lnTo>
                <a:lnTo>
                  <a:pt x="3938" y="574"/>
                </a:lnTo>
                <a:lnTo>
                  <a:pt x="3976" y="580"/>
                </a:lnTo>
                <a:lnTo>
                  <a:pt x="3990" y="582"/>
                </a:lnTo>
                <a:lnTo>
                  <a:pt x="3998" y="586"/>
                </a:lnTo>
                <a:lnTo>
                  <a:pt x="3996" y="588"/>
                </a:lnTo>
                <a:lnTo>
                  <a:pt x="3984" y="594"/>
                </a:lnTo>
                <a:lnTo>
                  <a:pt x="3972" y="598"/>
                </a:lnTo>
                <a:lnTo>
                  <a:pt x="3968" y="600"/>
                </a:lnTo>
                <a:lnTo>
                  <a:pt x="3968" y="604"/>
                </a:lnTo>
                <a:lnTo>
                  <a:pt x="3970" y="606"/>
                </a:lnTo>
                <a:lnTo>
                  <a:pt x="3972" y="608"/>
                </a:lnTo>
                <a:lnTo>
                  <a:pt x="3982" y="614"/>
                </a:lnTo>
                <a:lnTo>
                  <a:pt x="4018" y="624"/>
                </a:lnTo>
                <a:lnTo>
                  <a:pt x="4062" y="636"/>
                </a:lnTo>
                <a:lnTo>
                  <a:pt x="4078" y="640"/>
                </a:lnTo>
                <a:lnTo>
                  <a:pt x="4084" y="642"/>
                </a:lnTo>
                <a:lnTo>
                  <a:pt x="4084" y="640"/>
                </a:lnTo>
                <a:lnTo>
                  <a:pt x="4084" y="638"/>
                </a:lnTo>
                <a:lnTo>
                  <a:pt x="4078" y="634"/>
                </a:lnTo>
                <a:lnTo>
                  <a:pt x="4066" y="622"/>
                </a:lnTo>
                <a:lnTo>
                  <a:pt x="4064" y="616"/>
                </a:lnTo>
                <a:lnTo>
                  <a:pt x="4064" y="614"/>
                </a:lnTo>
                <a:lnTo>
                  <a:pt x="4068" y="614"/>
                </a:lnTo>
                <a:lnTo>
                  <a:pt x="4074" y="612"/>
                </a:lnTo>
                <a:lnTo>
                  <a:pt x="4078" y="614"/>
                </a:lnTo>
                <a:lnTo>
                  <a:pt x="4084" y="618"/>
                </a:lnTo>
                <a:lnTo>
                  <a:pt x="4086" y="620"/>
                </a:lnTo>
                <a:lnTo>
                  <a:pt x="4090" y="622"/>
                </a:lnTo>
                <a:lnTo>
                  <a:pt x="4098" y="622"/>
                </a:lnTo>
                <a:lnTo>
                  <a:pt x="4108" y="618"/>
                </a:lnTo>
                <a:lnTo>
                  <a:pt x="4118" y="614"/>
                </a:lnTo>
                <a:lnTo>
                  <a:pt x="4122" y="614"/>
                </a:lnTo>
                <a:lnTo>
                  <a:pt x="4124" y="614"/>
                </a:lnTo>
                <a:lnTo>
                  <a:pt x="4122" y="618"/>
                </a:lnTo>
                <a:lnTo>
                  <a:pt x="4120" y="622"/>
                </a:lnTo>
                <a:lnTo>
                  <a:pt x="4122" y="626"/>
                </a:lnTo>
                <a:lnTo>
                  <a:pt x="4126" y="628"/>
                </a:lnTo>
                <a:lnTo>
                  <a:pt x="4136" y="630"/>
                </a:lnTo>
                <a:lnTo>
                  <a:pt x="4148" y="630"/>
                </a:lnTo>
                <a:lnTo>
                  <a:pt x="4156" y="626"/>
                </a:lnTo>
                <a:lnTo>
                  <a:pt x="4162" y="622"/>
                </a:lnTo>
                <a:lnTo>
                  <a:pt x="4166" y="618"/>
                </a:lnTo>
                <a:lnTo>
                  <a:pt x="4170" y="614"/>
                </a:lnTo>
                <a:lnTo>
                  <a:pt x="4174" y="612"/>
                </a:lnTo>
                <a:lnTo>
                  <a:pt x="4180" y="614"/>
                </a:lnTo>
                <a:lnTo>
                  <a:pt x="4188" y="620"/>
                </a:lnTo>
                <a:lnTo>
                  <a:pt x="4194" y="624"/>
                </a:lnTo>
                <a:lnTo>
                  <a:pt x="4200" y="624"/>
                </a:lnTo>
                <a:lnTo>
                  <a:pt x="4204" y="622"/>
                </a:lnTo>
                <a:lnTo>
                  <a:pt x="4208" y="618"/>
                </a:lnTo>
                <a:lnTo>
                  <a:pt x="4210" y="614"/>
                </a:lnTo>
                <a:lnTo>
                  <a:pt x="4216" y="610"/>
                </a:lnTo>
                <a:lnTo>
                  <a:pt x="4224" y="608"/>
                </a:lnTo>
                <a:lnTo>
                  <a:pt x="4232" y="612"/>
                </a:lnTo>
                <a:lnTo>
                  <a:pt x="4244" y="614"/>
                </a:lnTo>
                <a:lnTo>
                  <a:pt x="4258" y="616"/>
                </a:lnTo>
                <a:lnTo>
                  <a:pt x="4282" y="618"/>
                </a:lnTo>
                <a:lnTo>
                  <a:pt x="4304" y="620"/>
                </a:lnTo>
                <a:lnTo>
                  <a:pt x="4312" y="622"/>
                </a:lnTo>
                <a:lnTo>
                  <a:pt x="4320" y="626"/>
                </a:lnTo>
                <a:lnTo>
                  <a:pt x="4326" y="632"/>
                </a:lnTo>
                <a:lnTo>
                  <a:pt x="4330" y="634"/>
                </a:lnTo>
                <a:lnTo>
                  <a:pt x="4336" y="634"/>
                </a:lnTo>
                <a:lnTo>
                  <a:pt x="4342" y="632"/>
                </a:lnTo>
                <a:lnTo>
                  <a:pt x="4348" y="634"/>
                </a:lnTo>
                <a:lnTo>
                  <a:pt x="4358" y="636"/>
                </a:lnTo>
                <a:lnTo>
                  <a:pt x="4370" y="642"/>
                </a:lnTo>
                <a:lnTo>
                  <a:pt x="4396" y="654"/>
                </a:lnTo>
                <a:lnTo>
                  <a:pt x="4414" y="662"/>
                </a:lnTo>
                <a:lnTo>
                  <a:pt x="4420" y="666"/>
                </a:lnTo>
                <a:lnTo>
                  <a:pt x="4422" y="670"/>
                </a:lnTo>
                <a:lnTo>
                  <a:pt x="4420" y="674"/>
                </a:lnTo>
                <a:lnTo>
                  <a:pt x="4414" y="680"/>
                </a:lnTo>
                <a:lnTo>
                  <a:pt x="4412" y="682"/>
                </a:lnTo>
                <a:lnTo>
                  <a:pt x="4412" y="686"/>
                </a:lnTo>
                <a:lnTo>
                  <a:pt x="4414" y="690"/>
                </a:lnTo>
                <a:lnTo>
                  <a:pt x="4418" y="694"/>
                </a:lnTo>
                <a:lnTo>
                  <a:pt x="4432" y="704"/>
                </a:lnTo>
                <a:lnTo>
                  <a:pt x="4448" y="714"/>
                </a:lnTo>
                <a:lnTo>
                  <a:pt x="4480" y="734"/>
                </a:lnTo>
                <a:lnTo>
                  <a:pt x="4488" y="742"/>
                </a:lnTo>
                <a:lnTo>
                  <a:pt x="4490" y="746"/>
                </a:lnTo>
                <a:lnTo>
                  <a:pt x="4490" y="750"/>
                </a:lnTo>
                <a:lnTo>
                  <a:pt x="4486" y="756"/>
                </a:lnTo>
                <a:lnTo>
                  <a:pt x="4480" y="762"/>
                </a:lnTo>
                <a:lnTo>
                  <a:pt x="4468" y="776"/>
                </a:lnTo>
                <a:lnTo>
                  <a:pt x="4464" y="780"/>
                </a:lnTo>
                <a:lnTo>
                  <a:pt x="4464" y="782"/>
                </a:lnTo>
                <a:lnTo>
                  <a:pt x="4468" y="782"/>
                </a:lnTo>
                <a:lnTo>
                  <a:pt x="4478" y="780"/>
                </a:lnTo>
                <a:lnTo>
                  <a:pt x="4498" y="774"/>
                </a:lnTo>
                <a:lnTo>
                  <a:pt x="4502" y="774"/>
                </a:lnTo>
                <a:lnTo>
                  <a:pt x="4504" y="776"/>
                </a:lnTo>
                <a:lnTo>
                  <a:pt x="4508" y="782"/>
                </a:lnTo>
                <a:lnTo>
                  <a:pt x="4510" y="786"/>
                </a:lnTo>
                <a:lnTo>
                  <a:pt x="4516" y="790"/>
                </a:lnTo>
                <a:lnTo>
                  <a:pt x="4522" y="794"/>
                </a:lnTo>
                <a:lnTo>
                  <a:pt x="4522" y="798"/>
                </a:lnTo>
                <a:lnTo>
                  <a:pt x="4520" y="802"/>
                </a:lnTo>
                <a:lnTo>
                  <a:pt x="4518" y="806"/>
                </a:lnTo>
                <a:lnTo>
                  <a:pt x="4516" y="808"/>
                </a:lnTo>
                <a:lnTo>
                  <a:pt x="4516" y="812"/>
                </a:lnTo>
                <a:lnTo>
                  <a:pt x="4522" y="818"/>
                </a:lnTo>
                <a:lnTo>
                  <a:pt x="4534" y="822"/>
                </a:lnTo>
                <a:lnTo>
                  <a:pt x="4542" y="828"/>
                </a:lnTo>
                <a:lnTo>
                  <a:pt x="4544" y="832"/>
                </a:lnTo>
                <a:lnTo>
                  <a:pt x="4542" y="838"/>
                </a:lnTo>
                <a:lnTo>
                  <a:pt x="4538" y="844"/>
                </a:lnTo>
                <a:lnTo>
                  <a:pt x="4536" y="848"/>
                </a:lnTo>
                <a:lnTo>
                  <a:pt x="4534" y="854"/>
                </a:lnTo>
                <a:lnTo>
                  <a:pt x="4538" y="858"/>
                </a:lnTo>
                <a:lnTo>
                  <a:pt x="4546" y="860"/>
                </a:lnTo>
                <a:lnTo>
                  <a:pt x="4556" y="864"/>
                </a:lnTo>
                <a:lnTo>
                  <a:pt x="4564" y="870"/>
                </a:lnTo>
                <a:lnTo>
                  <a:pt x="4566" y="876"/>
                </a:lnTo>
                <a:lnTo>
                  <a:pt x="4566" y="882"/>
                </a:lnTo>
                <a:lnTo>
                  <a:pt x="4564" y="888"/>
                </a:lnTo>
                <a:lnTo>
                  <a:pt x="4560" y="894"/>
                </a:lnTo>
                <a:lnTo>
                  <a:pt x="4552" y="898"/>
                </a:lnTo>
                <a:lnTo>
                  <a:pt x="4544" y="900"/>
                </a:lnTo>
                <a:lnTo>
                  <a:pt x="4536" y="902"/>
                </a:lnTo>
                <a:lnTo>
                  <a:pt x="4530" y="906"/>
                </a:lnTo>
                <a:lnTo>
                  <a:pt x="4526" y="910"/>
                </a:lnTo>
                <a:lnTo>
                  <a:pt x="4526" y="916"/>
                </a:lnTo>
                <a:lnTo>
                  <a:pt x="4528" y="922"/>
                </a:lnTo>
                <a:lnTo>
                  <a:pt x="4530" y="928"/>
                </a:lnTo>
                <a:lnTo>
                  <a:pt x="4542" y="942"/>
                </a:lnTo>
                <a:lnTo>
                  <a:pt x="4544" y="948"/>
                </a:lnTo>
                <a:lnTo>
                  <a:pt x="4544" y="952"/>
                </a:lnTo>
                <a:lnTo>
                  <a:pt x="4540" y="954"/>
                </a:lnTo>
                <a:lnTo>
                  <a:pt x="4534" y="956"/>
                </a:lnTo>
                <a:lnTo>
                  <a:pt x="4522" y="958"/>
                </a:lnTo>
                <a:lnTo>
                  <a:pt x="4518" y="960"/>
                </a:lnTo>
                <a:lnTo>
                  <a:pt x="4520" y="962"/>
                </a:lnTo>
                <a:lnTo>
                  <a:pt x="4526" y="970"/>
                </a:lnTo>
                <a:lnTo>
                  <a:pt x="4532" y="980"/>
                </a:lnTo>
                <a:lnTo>
                  <a:pt x="4534" y="982"/>
                </a:lnTo>
                <a:lnTo>
                  <a:pt x="4538" y="986"/>
                </a:lnTo>
                <a:lnTo>
                  <a:pt x="4542" y="986"/>
                </a:lnTo>
                <a:lnTo>
                  <a:pt x="4546" y="984"/>
                </a:lnTo>
                <a:lnTo>
                  <a:pt x="4552" y="982"/>
                </a:lnTo>
                <a:lnTo>
                  <a:pt x="4560" y="984"/>
                </a:lnTo>
                <a:lnTo>
                  <a:pt x="4574" y="988"/>
                </a:lnTo>
                <a:lnTo>
                  <a:pt x="4580" y="988"/>
                </a:lnTo>
                <a:lnTo>
                  <a:pt x="4588" y="988"/>
                </a:lnTo>
                <a:lnTo>
                  <a:pt x="4594" y="984"/>
                </a:lnTo>
                <a:lnTo>
                  <a:pt x="4600" y="974"/>
                </a:lnTo>
                <a:lnTo>
                  <a:pt x="4604" y="970"/>
                </a:lnTo>
                <a:lnTo>
                  <a:pt x="4608" y="966"/>
                </a:lnTo>
                <a:lnTo>
                  <a:pt x="4616" y="960"/>
                </a:lnTo>
                <a:lnTo>
                  <a:pt x="4626" y="958"/>
                </a:lnTo>
                <a:lnTo>
                  <a:pt x="4636" y="960"/>
                </a:lnTo>
                <a:lnTo>
                  <a:pt x="4646" y="962"/>
                </a:lnTo>
                <a:lnTo>
                  <a:pt x="4652" y="966"/>
                </a:lnTo>
                <a:lnTo>
                  <a:pt x="4654" y="968"/>
                </a:lnTo>
                <a:lnTo>
                  <a:pt x="4654" y="970"/>
                </a:lnTo>
                <a:lnTo>
                  <a:pt x="4654" y="972"/>
                </a:lnTo>
                <a:lnTo>
                  <a:pt x="4648" y="976"/>
                </a:lnTo>
                <a:lnTo>
                  <a:pt x="4646" y="980"/>
                </a:lnTo>
                <a:lnTo>
                  <a:pt x="4650" y="982"/>
                </a:lnTo>
                <a:lnTo>
                  <a:pt x="4654" y="982"/>
                </a:lnTo>
                <a:lnTo>
                  <a:pt x="4660" y="984"/>
                </a:lnTo>
                <a:lnTo>
                  <a:pt x="4664" y="986"/>
                </a:lnTo>
                <a:lnTo>
                  <a:pt x="4666" y="988"/>
                </a:lnTo>
                <a:lnTo>
                  <a:pt x="4662" y="994"/>
                </a:lnTo>
                <a:lnTo>
                  <a:pt x="4660" y="996"/>
                </a:lnTo>
                <a:lnTo>
                  <a:pt x="4660" y="1000"/>
                </a:lnTo>
                <a:lnTo>
                  <a:pt x="4666" y="1006"/>
                </a:lnTo>
                <a:lnTo>
                  <a:pt x="4674" y="1010"/>
                </a:lnTo>
                <a:lnTo>
                  <a:pt x="4684" y="1014"/>
                </a:lnTo>
                <a:lnTo>
                  <a:pt x="4702" y="1020"/>
                </a:lnTo>
                <a:lnTo>
                  <a:pt x="4710" y="1022"/>
                </a:lnTo>
                <a:lnTo>
                  <a:pt x="4710" y="1024"/>
                </a:lnTo>
                <a:lnTo>
                  <a:pt x="4704" y="1032"/>
                </a:lnTo>
                <a:lnTo>
                  <a:pt x="4702" y="1038"/>
                </a:lnTo>
                <a:lnTo>
                  <a:pt x="4706" y="1044"/>
                </a:lnTo>
                <a:lnTo>
                  <a:pt x="4710" y="1050"/>
                </a:lnTo>
                <a:lnTo>
                  <a:pt x="4712" y="1052"/>
                </a:lnTo>
                <a:lnTo>
                  <a:pt x="4710" y="1054"/>
                </a:lnTo>
                <a:lnTo>
                  <a:pt x="4700" y="1052"/>
                </a:lnTo>
                <a:lnTo>
                  <a:pt x="4684" y="1048"/>
                </a:lnTo>
                <a:lnTo>
                  <a:pt x="4668" y="1040"/>
                </a:lnTo>
                <a:lnTo>
                  <a:pt x="4658" y="1034"/>
                </a:lnTo>
                <a:lnTo>
                  <a:pt x="4646" y="1032"/>
                </a:lnTo>
                <a:lnTo>
                  <a:pt x="4620" y="1028"/>
                </a:lnTo>
                <a:lnTo>
                  <a:pt x="4594" y="1028"/>
                </a:lnTo>
                <a:lnTo>
                  <a:pt x="4584" y="1030"/>
                </a:lnTo>
                <a:lnTo>
                  <a:pt x="4578" y="1032"/>
                </a:lnTo>
                <a:lnTo>
                  <a:pt x="4576" y="1036"/>
                </a:lnTo>
                <a:lnTo>
                  <a:pt x="4576" y="1040"/>
                </a:lnTo>
                <a:lnTo>
                  <a:pt x="4580" y="1044"/>
                </a:lnTo>
                <a:lnTo>
                  <a:pt x="4586" y="1048"/>
                </a:lnTo>
                <a:lnTo>
                  <a:pt x="4602" y="1056"/>
                </a:lnTo>
                <a:lnTo>
                  <a:pt x="4618" y="1058"/>
                </a:lnTo>
                <a:lnTo>
                  <a:pt x="4632" y="1060"/>
                </a:lnTo>
                <a:lnTo>
                  <a:pt x="4640" y="1064"/>
                </a:lnTo>
                <a:lnTo>
                  <a:pt x="4648" y="1068"/>
                </a:lnTo>
                <a:lnTo>
                  <a:pt x="4652" y="1072"/>
                </a:lnTo>
                <a:lnTo>
                  <a:pt x="4656" y="1076"/>
                </a:lnTo>
                <a:lnTo>
                  <a:pt x="4660" y="1082"/>
                </a:lnTo>
                <a:lnTo>
                  <a:pt x="4668" y="1084"/>
                </a:lnTo>
                <a:lnTo>
                  <a:pt x="4680" y="1086"/>
                </a:lnTo>
                <a:lnTo>
                  <a:pt x="4694" y="1088"/>
                </a:lnTo>
                <a:lnTo>
                  <a:pt x="4702" y="1092"/>
                </a:lnTo>
                <a:lnTo>
                  <a:pt x="4704" y="1094"/>
                </a:lnTo>
                <a:lnTo>
                  <a:pt x="4706" y="1098"/>
                </a:lnTo>
                <a:lnTo>
                  <a:pt x="4704" y="1106"/>
                </a:lnTo>
                <a:lnTo>
                  <a:pt x="4702" y="1112"/>
                </a:lnTo>
                <a:lnTo>
                  <a:pt x="4706" y="1118"/>
                </a:lnTo>
                <a:lnTo>
                  <a:pt x="4710" y="1120"/>
                </a:lnTo>
                <a:lnTo>
                  <a:pt x="4712" y="1120"/>
                </a:lnTo>
                <a:lnTo>
                  <a:pt x="4716" y="1116"/>
                </a:lnTo>
                <a:lnTo>
                  <a:pt x="4718" y="1112"/>
                </a:lnTo>
                <a:lnTo>
                  <a:pt x="4724" y="1106"/>
                </a:lnTo>
                <a:lnTo>
                  <a:pt x="4726" y="1108"/>
                </a:lnTo>
                <a:lnTo>
                  <a:pt x="4726" y="1114"/>
                </a:lnTo>
                <a:lnTo>
                  <a:pt x="4724" y="1120"/>
                </a:lnTo>
                <a:lnTo>
                  <a:pt x="4718" y="1134"/>
                </a:lnTo>
                <a:lnTo>
                  <a:pt x="4712" y="1148"/>
                </a:lnTo>
                <a:lnTo>
                  <a:pt x="4708" y="1162"/>
                </a:lnTo>
                <a:lnTo>
                  <a:pt x="4708" y="1170"/>
                </a:lnTo>
                <a:lnTo>
                  <a:pt x="4708" y="1174"/>
                </a:lnTo>
                <a:lnTo>
                  <a:pt x="4712" y="1182"/>
                </a:lnTo>
                <a:lnTo>
                  <a:pt x="4712" y="1184"/>
                </a:lnTo>
                <a:lnTo>
                  <a:pt x="4712" y="1186"/>
                </a:lnTo>
                <a:lnTo>
                  <a:pt x="4702" y="1192"/>
                </a:lnTo>
                <a:lnTo>
                  <a:pt x="4694" y="1194"/>
                </a:lnTo>
                <a:lnTo>
                  <a:pt x="4686" y="1194"/>
                </a:lnTo>
                <a:lnTo>
                  <a:pt x="4674" y="1192"/>
                </a:lnTo>
                <a:lnTo>
                  <a:pt x="4664" y="1190"/>
                </a:lnTo>
                <a:lnTo>
                  <a:pt x="4658" y="1190"/>
                </a:lnTo>
                <a:lnTo>
                  <a:pt x="4654" y="1192"/>
                </a:lnTo>
                <a:lnTo>
                  <a:pt x="4650" y="1196"/>
                </a:lnTo>
                <a:lnTo>
                  <a:pt x="4644" y="1198"/>
                </a:lnTo>
                <a:lnTo>
                  <a:pt x="4632" y="1200"/>
                </a:lnTo>
                <a:lnTo>
                  <a:pt x="4624" y="1204"/>
                </a:lnTo>
                <a:lnTo>
                  <a:pt x="4622" y="1206"/>
                </a:lnTo>
                <a:lnTo>
                  <a:pt x="4624" y="1208"/>
                </a:lnTo>
                <a:lnTo>
                  <a:pt x="4624" y="1212"/>
                </a:lnTo>
                <a:lnTo>
                  <a:pt x="4622" y="1214"/>
                </a:lnTo>
                <a:lnTo>
                  <a:pt x="4620" y="1214"/>
                </a:lnTo>
                <a:lnTo>
                  <a:pt x="4620" y="1216"/>
                </a:lnTo>
                <a:lnTo>
                  <a:pt x="4628" y="1220"/>
                </a:lnTo>
                <a:lnTo>
                  <a:pt x="4632" y="1224"/>
                </a:lnTo>
                <a:lnTo>
                  <a:pt x="4632" y="1228"/>
                </a:lnTo>
                <a:lnTo>
                  <a:pt x="4628" y="1232"/>
                </a:lnTo>
                <a:lnTo>
                  <a:pt x="4624" y="1234"/>
                </a:lnTo>
                <a:lnTo>
                  <a:pt x="4614" y="1240"/>
                </a:lnTo>
                <a:lnTo>
                  <a:pt x="4610" y="1242"/>
                </a:lnTo>
                <a:lnTo>
                  <a:pt x="4610" y="1246"/>
                </a:lnTo>
                <a:lnTo>
                  <a:pt x="4610" y="1252"/>
                </a:lnTo>
                <a:lnTo>
                  <a:pt x="4608" y="1260"/>
                </a:lnTo>
                <a:lnTo>
                  <a:pt x="4600" y="1284"/>
                </a:lnTo>
                <a:lnTo>
                  <a:pt x="4598" y="1290"/>
                </a:lnTo>
                <a:lnTo>
                  <a:pt x="4598" y="1296"/>
                </a:lnTo>
                <a:lnTo>
                  <a:pt x="4602" y="1300"/>
                </a:lnTo>
                <a:lnTo>
                  <a:pt x="4608" y="1302"/>
                </a:lnTo>
                <a:lnTo>
                  <a:pt x="4624" y="1304"/>
                </a:lnTo>
                <a:lnTo>
                  <a:pt x="4648" y="1304"/>
                </a:lnTo>
                <a:lnTo>
                  <a:pt x="4636" y="1312"/>
                </a:lnTo>
                <a:lnTo>
                  <a:pt x="4626" y="1320"/>
                </a:lnTo>
                <a:lnTo>
                  <a:pt x="4618" y="1328"/>
                </a:lnTo>
                <a:lnTo>
                  <a:pt x="4612" y="1336"/>
                </a:lnTo>
                <a:lnTo>
                  <a:pt x="4608" y="1346"/>
                </a:lnTo>
                <a:lnTo>
                  <a:pt x="4608" y="1354"/>
                </a:lnTo>
                <a:lnTo>
                  <a:pt x="4610" y="1360"/>
                </a:lnTo>
                <a:lnTo>
                  <a:pt x="4616" y="1368"/>
                </a:lnTo>
                <a:lnTo>
                  <a:pt x="4622" y="1372"/>
                </a:lnTo>
                <a:lnTo>
                  <a:pt x="4626" y="1376"/>
                </a:lnTo>
                <a:lnTo>
                  <a:pt x="4628" y="1384"/>
                </a:lnTo>
                <a:lnTo>
                  <a:pt x="4628" y="1388"/>
                </a:lnTo>
                <a:lnTo>
                  <a:pt x="4630" y="1390"/>
                </a:lnTo>
                <a:lnTo>
                  <a:pt x="4632" y="1392"/>
                </a:lnTo>
                <a:lnTo>
                  <a:pt x="4642" y="1394"/>
                </a:lnTo>
                <a:lnTo>
                  <a:pt x="4650" y="1398"/>
                </a:lnTo>
                <a:lnTo>
                  <a:pt x="4654" y="1404"/>
                </a:lnTo>
                <a:lnTo>
                  <a:pt x="4656" y="1410"/>
                </a:lnTo>
                <a:lnTo>
                  <a:pt x="4654" y="1414"/>
                </a:lnTo>
                <a:lnTo>
                  <a:pt x="4654" y="1418"/>
                </a:lnTo>
                <a:lnTo>
                  <a:pt x="4656" y="1422"/>
                </a:lnTo>
                <a:lnTo>
                  <a:pt x="4660" y="1424"/>
                </a:lnTo>
                <a:lnTo>
                  <a:pt x="4664" y="1430"/>
                </a:lnTo>
                <a:lnTo>
                  <a:pt x="4666" y="1434"/>
                </a:lnTo>
                <a:lnTo>
                  <a:pt x="4666" y="1440"/>
                </a:lnTo>
                <a:lnTo>
                  <a:pt x="4668" y="1448"/>
                </a:lnTo>
                <a:lnTo>
                  <a:pt x="4670" y="1450"/>
                </a:lnTo>
                <a:lnTo>
                  <a:pt x="4672" y="1452"/>
                </a:lnTo>
                <a:lnTo>
                  <a:pt x="4672" y="1462"/>
                </a:lnTo>
                <a:lnTo>
                  <a:pt x="4672" y="1476"/>
                </a:lnTo>
                <a:lnTo>
                  <a:pt x="4674" y="1482"/>
                </a:lnTo>
                <a:lnTo>
                  <a:pt x="4676" y="1486"/>
                </a:lnTo>
                <a:lnTo>
                  <a:pt x="4678" y="1488"/>
                </a:lnTo>
                <a:lnTo>
                  <a:pt x="4684" y="1486"/>
                </a:lnTo>
                <a:lnTo>
                  <a:pt x="4690" y="1480"/>
                </a:lnTo>
                <a:lnTo>
                  <a:pt x="4696" y="1470"/>
                </a:lnTo>
                <a:lnTo>
                  <a:pt x="4706" y="1454"/>
                </a:lnTo>
                <a:lnTo>
                  <a:pt x="4708" y="1454"/>
                </a:lnTo>
                <a:lnTo>
                  <a:pt x="4710" y="1456"/>
                </a:lnTo>
                <a:lnTo>
                  <a:pt x="4712" y="1462"/>
                </a:lnTo>
                <a:lnTo>
                  <a:pt x="4714" y="1462"/>
                </a:lnTo>
                <a:lnTo>
                  <a:pt x="4720" y="1460"/>
                </a:lnTo>
                <a:lnTo>
                  <a:pt x="4726" y="1456"/>
                </a:lnTo>
                <a:lnTo>
                  <a:pt x="4732" y="1454"/>
                </a:lnTo>
                <a:lnTo>
                  <a:pt x="4738" y="1452"/>
                </a:lnTo>
                <a:lnTo>
                  <a:pt x="4742" y="1452"/>
                </a:lnTo>
                <a:lnTo>
                  <a:pt x="4748" y="1454"/>
                </a:lnTo>
                <a:lnTo>
                  <a:pt x="4752" y="1458"/>
                </a:lnTo>
                <a:lnTo>
                  <a:pt x="4756" y="1462"/>
                </a:lnTo>
                <a:lnTo>
                  <a:pt x="4758" y="1468"/>
                </a:lnTo>
                <a:lnTo>
                  <a:pt x="4758" y="1474"/>
                </a:lnTo>
                <a:lnTo>
                  <a:pt x="4756" y="1474"/>
                </a:lnTo>
                <a:lnTo>
                  <a:pt x="4748" y="1470"/>
                </a:lnTo>
                <a:lnTo>
                  <a:pt x="4738" y="1462"/>
                </a:lnTo>
                <a:lnTo>
                  <a:pt x="4732" y="1462"/>
                </a:lnTo>
                <a:lnTo>
                  <a:pt x="4728" y="1462"/>
                </a:lnTo>
                <a:lnTo>
                  <a:pt x="4724" y="1466"/>
                </a:lnTo>
                <a:lnTo>
                  <a:pt x="4724" y="1468"/>
                </a:lnTo>
                <a:lnTo>
                  <a:pt x="4732" y="1472"/>
                </a:lnTo>
                <a:lnTo>
                  <a:pt x="4734" y="1474"/>
                </a:lnTo>
                <a:lnTo>
                  <a:pt x="4736" y="1476"/>
                </a:lnTo>
                <a:lnTo>
                  <a:pt x="4734" y="1476"/>
                </a:lnTo>
                <a:lnTo>
                  <a:pt x="4726" y="1478"/>
                </a:lnTo>
                <a:lnTo>
                  <a:pt x="4720" y="1478"/>
                </a:lnTo>
                <a:lnTo>
                  <a:pt x="4716" y="1480"/>
                </a:lnTo>
                <a:lnTo>
                  <a:pt x="4716" y="1482"/>
                </a:lnTo>
                <a:lnTo>
                  <a:pt x="4716" y="1484"/>
                </a:lnTo>
                <a:lnTo>
                  <a:pt x="4718" y="1486"/>
                </a:lnTo>
                <a:lnTo>
                  <a:pt x="4716" y="1488"/>
                </a:lnTo>
                <a:lnTo>
                  <a:pt x="4712" y="1490"/>
                </a:lnTo>
                <a:lnTo>
                  <a:pt x="4704" y="1492"/>
                </a:lnTo>
                <a:lnTo>
                  <a:pt x="4692" y="1494"/>
                </a:lnTo>
                <a:lnTo>
                  <a:pt x="4694" y="1496"/>
                </a:lnTo>
                <a:lnTo>
                  <a:pt x="4696" y="1500"/>
                </a:lnTo>
                <a:lnTo>
                  <a:pt x="4696" y="1502"/>
                </a:lnTo>
                <a:lnTo>
                  <a:pt x="4694" y="1502"/>
                </a:lnTo>
                <a:lnTo>
                  <a:pt x="4692" y="1504"/>
                </a:lnTo>
                <a:lnTo>
                  <a:pt x="4690" y="1506"/>
                </a:lnTo>
                <a:lnTo>
                  <a:pt x="4694" y="1510"/>
                </a:lnTo>
                <a:lnTo>
                  <a:pt x="4696" y="1512"/>
                </a:lnTo>
                <a:lnTo>
                  <a:pt x="4698" y="1516"/>
                </a:lnTo>
                <a:lnTo>
                  <a:pt x="4696" y="1518"/>
                </a:lnTo>
                <a:lnTo>
                  <a:pt x="4696" y="1522"/>
                </a:lnTo>
                <a:lnTo>
                  <a:pt x="4696" y="1524"/>
                </a:lnTo>
                <a:lnTo>
                  <a:pt x="4698" y="1532"/>
                </a:lnTo>
                <a:lnTo>
                  <a:pt x="4710" y="1552"/>
                </a:lnTo>
                <a:lnTo>
                  <a:pt x="4714" y="1556"/>
                </a:lnTo>
                <a:lnTo>
                  <a:pt x="4718" y="1560"/>
                </a:lnTo>
                <a:lnTo>
                  <a:pt x="4728" y="1562"/>
                </a:lnTo>
                <a:lnTo>
                  <a:pt x="4734" y="1562"/>
                </a:lnTo>
                <a:lnTo>
                  <a:pt x="4734" y="1564"/>
                </a:lnTo>
                <a:lnTo>
                  <a:pt x="4734" y="1568"/>
                </a:lnTo>
                <a:lnTo>
                  <a:pt x="4734" y="1572"/>
                </a:lnTo>
                <a:lnTo>
                  <a:pt x="4734" y="1574"/>
                </a:lnTo>
                <a:lnTo>
                  <a:pt x="4738" y="1582"/>
                </a:lnTo>
                <a:lnTo>
                  <a:pt x="4742" y="1588"/>
                </a:lnTo>
                <a:lnTo>
                  <a:pt x="4744" y="1592"/>
                </a:lnTo>
                <a:lnTo>
                  <a:pt x="4744" y="1596"/>
                </a:lnTo>
                <a:lnTo>
                  <a:pt x="4744" y="1604"/>
                </a:lnTo>
                <a:lnTo>
                  <a:pt x="4746" y="1610"/>
                </a:lnTo>
                <a:lnTo>
                  <a:pt x="4752" y="1614"/>
                </a:lnTo>
                <a:lnTo>
                  <a:pt x="4762" y="1618"/>
                </a:lnTo>
                <a:lnTo>
                  <a:pt x="4768" y="1622"/>
                </a:lnTo>
                <a:lnTo>
                  <a:pt x="4770" y="1626"/>
                </a:lnTo>
                <a:lnTo>
                  <a:pt x="4772" y="1630"/>
                </a:lnTo>
                <a:lnTo>
                  <a:pt x="4770" y="1634"/>
                </a:lnTo>
                <a:lnTo>
                  <a:pt x="4770" y="1638"/>
                </a:lnTo>
                <a:lnTo>
                  <a:pt x="4770" y="1640"/>
                </a:lnTo>
                <a:lnTo>
                  <a:pt x="4774" y="1638"/>
                </a:lnTo>
                <a:lnTo>
                  <a:pt x="4778" y="1638"/>
                </a:lnTo>
                <a:lnTo>
                  <a:pt x="4780" y="1640"/>
                </a:lnTo>
                <a:lnTo>
                  <a:pt x="4782" y="1646"/>
                </a:lnTo>
                <a:lnTo>
                  <a:pt x="4782" y="1654"/>
                </a:lnTo>
                <a:lnTo>
                  <a:pt x="4784" y="1656"/>
                </a:lnTo>
                <a:lnTo>
                  <a:pt x="4786" y="1656"/>
                </a:lnTo>
                <a:lnTo>
                  <a:pt x="4792" y="1654"/>
                </a:lnTo>
                <a:lnTo>
                  <a:pt x="4794" y="1656"/>
                </a:lnTo>
                <a:lnTo>
                  <a:pt x="4794" y="1662"/>
                </a:lnTo>
                <a:lnTo>
                  <a:pt x="4790" y="1670"/>
                </a:lnTo>
                <a:lnTo>
                  <a:pt x="4790" y="1676"/>
                </a:lnTo>
                <a:lnTo>
                  <a:pt x="4792" y="1678"/>
                </a:lnTo>
                <a:lnTo>
                  <a:pt x="4802" y="1678"/>
                </a:lnTo>
                <a:lnTo>
                  <a:pt x="4814" y="1678"/>
                </a:lnTo>
                <a:lnTo>
                  <a:pt x="4816" y="1680"/>
                </a:lnTo>
                <a:lnTo>
                  <a:pt x="4816" y="1684"/>
                </a:lnTo>
                <a:lnTo>
                  <a:pt x="4814" y="1688"/>
                </a:lnTo>
                <a:lnTo>
                  <a:pt x="4814" y="1692"/>
                </a:lnTo>
                <a:lnTo>
                  <a:pt x="4816" y="1694"/>
                </a:lnTo>
                <a:lnTo>
                  <a:pt x="4820" y="1694"/>
                </a:lnTo>
                <a:lnTo>
                  <a:pt x="4826" y="1694"/>
                </a:lnTo>
                <a:lnTo>
                  <a:pt x="4830" y="1696"/>
                </a:lnTo>
                <a:lnTo>
                  <a:pt x="4832" y="1698"/>
                </a:lnTo>
                <a:lnTo>
                  <a:pt x="4834" y="1700"/>
                </a:lnTo>
                <a:lnTo>
                  <a:pt x="4832" y="1702"/>
                </a:lnTo>
                <a:lnTo>
                  <a:pt x="4830" y="1702"/>
                </a:lnTo>
                <a:lnTo>
                  <a:pt x="4826" y="1704"/>
                </a:lnTo>
                <a:lnTo>
                  <a:pt x="4826" y="1708"/>
                </a:lnTo>
                <a:lnTo>
                  <a:pt x="4826" y="1712"/>
                </a:lnTo>
                <a:lnTo>
                  <a:pt x="4830" y="1720"/>
                </a:lnTo>
                <a:lnTo>
                  <a:pt x="4832" y="1724"/>
                </a:lnTo>
                <a:lnTo>
                  <a:pt x="4836" y="1726"/>
                </a:lnTo>
                <a:lnTo>
                  <a:pt x="4840" y="1726"/>
                </a:lnTo>
                <a:lnTo>
                  <a:pt x="4846" y="1726"/>
                </a:lnTo>
                <a:lnTo>
                  <a:pt x="4852" y="1722"/>
                </a:lnTo>
                <a:lnTo>
                  <a:pt x="4860" y="1716"/>
                </a:lnTo>
                <a:lnTo>
                  <a:pt x="4868" y="1712"/>
                </a:lnTo>
                <a:lnTo>
                  <a:pt x="4874" y="1710"/>
                </a:lnTo>
                <a:lnTo>
                  <a:pt x="4878" y="1712"/>
                </a:lnTo>
                <a:lnTo>
                  <a:pt x="4880" y="1712"/>
                </a:lnTo>
                <a:lnTo>
                  <a:pt x="4884" y="1716"/>
                </a:lnTo>
                <a:lnTo>
                  <a:pt x="4886" y="1716"/>
                </a:lnTo>
                <a:lnTo>
                  <a:pt x="4890" y="1712"/>
                </a:lnTo>
                <a:lnTo>
                  <a:pt x="4900" y="1706"/>
                </a:lnTo>
                <a:lnTo>
                  <a:pt x="4910" y="1702"/>
                </a:lnTo>
                <a:lnTo>
                  <a:pt x="4916" y="1698"/>
                </a:lnTo>
                <a:lnTo>
                  <a:pt x="4918" y="1696"/>
                </a:lnTo>
                <a:lnTo>
                  <a:pt x="4918" y="1692"/>
                </a:lnTo>
                <a:lnTo>
                  <a:pt x="4918" y="1688"/>
                </a:lnTo>
                <a:lnTo>
                  <a:pt x="4918" y="1686"/>
                </a:lnTo>
                <a:lnTo>
                  <a:pt x="4920" y="1686"/>
                </a:lnTo>
                <a:lnTo>
                  <a:pt x="4924" y="1690"/>
                </a:lnTo>
                <a:lnTo>
                  <a:pt x="4926" y="1694"/>
                </a:lnTo>
                <a:lnTo>
                  <a:pt x="4926" y="1698"/>
                </a:lnTo>
                <a:lnTo>
                  <a:pt x="4926" y="1704"/>
                </a:lnTo>
                <a:lnTo>
                  <a:pt x="4922" y="1708"/>
                </a:lnTo>
                <a:lnTo>
                  <a:pt x="4914" y="1718"/>
                </a:lnTo>
                <a:lnTo>
                  <a:pt x="4912" y="1724"/>
                </a:lnTo>
                <a:lnTo>
                  <a:pt x="4912" y="1728"/>
                </a:lnTo>
                <a:lnTo>
                  <a:pt x="4916" y="1730"/>
                </a:lnTo>
                <a:lnTo>
                  <a:pt x="4926" y="1736"/>
                </a:lnTo>
                <a:lnTo>
                  <a:pt x="4936" y="1738"/>
                </a:lnTo>
                <a:lnTo>
                  <a:pt x="4944" y="1738"/>
                </a:lnTo>
                <a:lnTo>
                  <a:pt x="4956" y="1738"/>
                </a:lnTo>
                <a:lnTo>
                  <a:pt x="4962" y="1738"/>
                </a:lnTo>
                <a:lnTo>
                  <a:pt x="4962" y="1740"/>
                </a:lnTo>
                <a:lnTo>
                  <a:pt x="4962" y="1744"/>
                </a:lnTo>
                <a:lnTo>
                  <a:pt x="4956" y="1752"/>
                </a:lnTo>
                <a:lnTo>
                  <a:pt x="4954" y="1758"/>
                </a:lnTo>
                <a:lnTo>
                  <a:pt x="4952" y="1762"/>
                </a:lnTo>
                <a:lnTo>
                  <a:pt x="4954" y="1766"/>
                </a:lnTo>
                <a:lnTo>
                  <a:pt x="4958" y="1768"/>
                </a:lnTo>
                <a:lnTo>
                  <a:pt x="4964" y="1770"/>
                </a:lnTo>
                <a:lnTo>
                  <a:pt x="4968" y="1770"/>
                </a:lnTo>
                <a:lnTo>
                  <a:pt x="4974" y="1768"/>
                </a:lnTo>
                <a:lnTo>
                  <a:pt x="4978" y="1766"/>
                </a:lnTo>
                <a:lnTo>
                  <a:pt x="4988" y="1758"/>
                </a:lnTo>
                <a:lnTo>
                  <a:pt x="4990" y="1758"/>
                </a:lnTo>
                <a:lnTo>
                  <a:pt x="4992" y="1758"/>
                </a:lnTo>
                <a:lnTo>
                  <a:pt x="4998" y="1762"/>
                </a:lnTo>
                <a:lnTo>
                  <a:pt x="5006" y="1770"/>
                </a:lnTo>
                <a:lnTo>
                  <a:pt x="5018" y="1776"/>
                </a:lnTo>
                <a:lnTo>
                  <a:pt x="5022" y="1776"/>
                </a:lnTo>
                <a:lnTo>
                  <a:pt x="5026" y="1774"/>
                </a:lnTo>
                <a:lnTo>
                  <a:pt x="5030" y="1772"/>
                </a:lnTo>
                <a:lnTo>
                  <a:pt x="5034" y="1768"/>
                </a:lnTo>
                <a:lnTo>
                  <a:pt x="5036" y="1762"/>
                </a:lnTo>
                <a:lnTo>
                  <a:pt x="5036" y="1756"/>
                </a:lnTo>
                <a:lnTo>
                  <a:pt x="5036" y="1748"/>
                </a:lnTo>
                <a:lnTo>
                  <a:pt x="5034" y="1746"/>
                </a:lnTo>
                <a:lnTo>
                  <a:pt x="5030" y="1744"/>
                </a:lnTo>
                <a:lnTo>
                  <a:pt x="5028" y="1744"/>
                </a:lnTo>
                <a:lnTo>
                  <a:pt x="5022" y="1746"/>
                </a:lnTo>
                <a:lnTo>
                  <a:pt x="5024" y="1742"/>
                </a:lnTo>
                <a:lnTo>
                  <a:pt x="5026" y="1740"/>
                </a:lnTo>
                <a:lnTo>
                  <a:pt x="5030" y="1736"/>
                </a:lnTo>
                <a:lnTo>
                  <a:pt x="5040" y="1732"/>
                </a:lnTo>
                <a:lnTo>
                  <a:pt x="5044" y="1730"/>
                </a:lnTo>
                <a:lnTo>
                  <a:pt x="5048" y="1728"/>
                </a:lnTo>
                <a:lnTo>
                  <a:pt x="5048" y="1724"/>
                </a:lnTo>
                <a:lnTo>
                  <a:pt x="5048" y="1718"/>
                </a:lnTo>
                <a:lnTo>
                  <a:pt x="5048" y="1710"/>
                </a:lnTo>
                <a:lnTo>
                  <a:pt x="5050" y="1700"/>
                </a:lnTo>
                <a:lnTo>
                  <a:pt x="5060" y="1676"/>
                </a:lnTo>
                <a:lnTo>
                  <a:pt x="5070" y="1650"/>
                </a:lnTo>
                <a:lnTo>
                  <a:pt x="5072" y="1640"/>
                </a:lnTo>
                <a:lnTo>
                  <a:pt x="5072" y="1630"/>
                </a:lnTo>
                <a:lnTo>
                  <a:pt x="5070" y="1624"/>
                </a:lnTo>
                <a:lnTo>
                  <a:pt x="5068" y="1622"/>
                </a:lnTo>
                <a:lnTo>
                  <a:pt x="5066" y="1620"/>
                </a:lnTo>
                <a:lnTo>
                  <a:pt x="5064" y="1622"/>
                </a:lnTo>
                <a:lnTo>
                  <a:pt x="5062" y="1622"/>
                </a:lnTo>
                <a:lnTo>
                  <a:pt x="5060" y="1622"/>
                </a:lnTo>
                <a:lnTo>
                  <a:pt x="5056" y="1620"/>
                </a:lnTo>
                <a:lnTo>
                  <a:pt x="5050" y="1614"/>
                </a:lnTo>
                <a:lnTo>
                  <a:pt x="5048" y="1610"/>
                </a:lnTo>
                <a:lnTo>
                  <a:pt x="5048" y="1608"/>
                </a:lnTo>
                <a:lnTo>
                  <a:pt x="5058" y="1612"/>
                </a:lnTo>
                <a:lnTo>
                  <a:pt x="5068" y="1614"/>
                </a:lnTo>
                <a:lnTo>
                  <a:pt x="5072" y="1614"/>
                </a:lnTo>
                <a:lnTo>
                  <a:pt x="5072" y="1610"/>
                </a:lnTo>
                <a:lnTo>
                  <a:pt x="5070" y="1604"/>
                </a:lnTo>
                <a:lnTo>
                  <a:pt x="5068" y="1602"/>
                </a:lnTo>
                <a:lnTo>
                  <a:pt x="5062" y="1598"/>
                </a:lnTo>
                <a:lnTo>
                  <a:pt x="5056" y="1596"/>
                </a:lnTo>
                <a:lnTo>
                  <a:pt x="5056" y="1594"/>
                </a:lnTo>
                <a:lnTo>
                  <a:pt x="5058" y="1592"/>
                </a:lnTo>
                <a:lnTo>
                  <a:pt x="5062" y="1588"/>
                </a:lnTo>
                <a:lnTo>
                  <a:pt x="5066" y="1586"/>
                </a:lnTo>
                <a:lnTo>
                  <a:pt x="5080" y="1584"/>
                </a:lnTo>
                <a:lnTo>
                  <a:pt x="5086" y="1582"/>
                </a:lnTo>
                <a:lnTo>
                  <a:pt x="5092" y="1578"/>
                </a:lnTo>
                <a:lnTo>
                  <a:pt x="5096" y="1574"/>
                </a:lnTo>
                <a:lnTo>
                  <a:pt x="5098" y="1566"/>
                </a:lnTo>
                <a:lnTo>
                  <a:pt x="5100" y="1560"/>
                </a:lnTo>
                <a:lnTo>
                  <a:pt x="5102" y="1556"/>
                </a:lnTo>
                <a:lnTo>
                  <a:pt x="5106" y="1556"/>
                </a:lnTo>
                <a:lnTo>
                  <a:pt x="5108" y="1558"/>
                </a:lnTo>
                <a:lnTo>
                  <a:pt x="5114" y="1562"/>
                </a:lnTo>
                <a:lnTo>
                  <a:pt x="5116" y="1560"/>
                </a:lnTo>
                <a:lnTo>
                  <a:pt x="5116" y="1556"/>
                </a:lnTo>
                <a:lnTo>
                  <a:pt x="5118" y="1550"/>
                </a:lnTo>
                <a:lnTo>
                  <a:pt x="5122" y="1544"/>
                </a:lnTo>
                <a:lnTo>
                  <a:pt x="5130" y="1538"/>
                </a:lnTo>
                <a:lnTo>
                  <a:pt x="5136" y="1530"/>
                </a:lnTo>
                <a:lnTo>
                  <a:pt x="5138" y="1526"/>
                </a:lnTo>
                <a:lnTo>
                  <a:pt x="5138" y="1520"/>
                </a:lnTo>
                <a:lnTo>
                  <a:pt x="5136" y="1508"/>
                </a:lnTo>
                <a:lnTo>
                  <a:pt x="5138" y="1502"/>
                </a:lnTo>
                <a:lnTo>
                  <a:pt x="5136" y="1500"/>
                </a:lnTo>
                <a:lnTo>
                  <a:pt x="5134" y="1498"/>
                </a:lnTo>
                <a:lnTo>
                  <a:pt x="5122" y="1498"/>
                </a:lnTo>
                <a:lnTo>
                  <a:pt x="5114" y="1496"/>
                </a:lnTo>
                <a:lnTo>
                  <a:pt x="5106" y="1494"/>
                </a:lnTo>
                <a:lnTo>
                  <a:pt x="5102" y="1492"/>
                </a:lnTo>
                <a:lnTo>
                  <a:pt x="5098" y="1488"/>
                </a:lnTo>
                <a:lnTo>
                  <a:pt x="5098" y="1486"/>
                </a:lnTo>
                <a:lnTo>
                  <a:pt x="5098" y="1484"/>
                </a:lnTo>
                <a:lnTo>
                  <a:pt x="5100" y="1484"/>
                </a:lnTo>
                <a:lnTo>
                  <a:pt x="5106" y="1484"/>
                </a:lnTo>
                <a:lnTo>
                  <a:pt x="5112" y="1486"/>
                </a:lnTo>
                <a:lnTo>
                  <a:pt x="5116" y="1486"/>
                </a:lnTo>
                <a:lnTo>
                  <a:pt x="5124" y="1484"/>
                </a:lnTo>
                <a:lnTo>
                  <a:pt x="5130" y="1482"/>
                </a:lnTo>
                <a:lnTo>
                  <a:pt x="5136" y="1482"/>
                </a:lnTo>
                <a:lnTo>
                  <a:pt x="5144" y="1482"/>
                </a:lnTo>
                <a:lnTo>
                  <a:pt x="5144" y="1480"/>
                </a:lnTo>
                <a:lnTo>
                  <a:pt x="5144" y="1478"/>
                </a:lnTo>
                <a:lnTo>
                  <a:pt x="5140" y="1468"/>
                </a:lnTo>
                <a:lnTo>
                  <a:pt x="5126" y="1454"/>
                </a:lnTo>
                <a:lnTo>
                  <a:pt x="5120" y="1446"/>
                </a:lnTo>
                <a:lnTo>
                  <a:pt x="5116" y="1440"/>
                </a:lnTo>
                <a:lnTo>
                  <a:pt x="5118" y="1436"/>
                </a:lnTo>
                <a:lnTo>
                  <a:pt x="5120" y="1434"/>
                </a:lnTo>
                <a:lnTo>
                  <a:pt x="5126" y="1434"/>
                </a:lnTo>
                <a:lnTo>
                  <a:pt x="5132" y="1434"/>
                </a:lnTo>
                <a:lnTo>
                  <a:pt x="5146" y="1436"/>
                </a:lnTo>
                <a:lnTo>
                  <a:pt x="5152" y="1438"/>
                </a:lnTo>
                <a:lnTo>
                  <a:pt x="5158" y="1436"/>
                </a:lnTo>
                <a:lnTo>
                  <a:pt x="5160" y="1432"/>
                </a:lnTo>
                <a:lnTo>
                  <a:pt x="5164" y="1428"/>
                </a:lnTo>
                <a:lnTo>
                  <a:pt x="5168" y="1420"/>
                </a:lnTo>
                <a:lnTo>
                  <a:pt x="5170" y="1418"/>
                </a:lnTo>
                <a:lnTo>
                  <a:pt x="5174" y="1418"/>
                </a:lnTo>
                <a:lnTo>
                  <a:pt x="5180" y="1418"/>
                </a:lnTo>
                <a:lnTo>
                  <a:pt x="5184" y="1418"/>
                </a:lnTo>
                <a:lnTo>
                  <a:pt x="5180" y="1414"/>
                </a:lnTo>
                <a:lnTo>
                  <a:pt x="5170" y="1408"/>
                </a:lnTo>
                <a:lnTo>
                  <a:pt x="5162" y="1404"/>
                </a:lnTo>
                <a:lnTo>
                  <a:pt x="5162" y="1402"/>
                </a:lnTo>
                <a:lnTo>
                  <a:pt x="5168" y="1402"/>
                </a:lnTo>
                <a:lnTo>
                  <a:pt x="5174" y="1398"/>
                </a:lnTo>
                <a:lnTo>
                  <a:pt x="5180" y="1396"/>
                </a:lnTo>
                <a:lnTo>
                  <a:pt x="5188" y="1398"/>
                </a:lnTo>
                <a:lnTo>
                  <a:pt x="5196" y="1398"/>
                </a:lnTo>
                <a:lnTo>
                  <a:pt x="5208" y="1398"/>
                </a:lnTo>
                <a:lnTo>
                  <a:pt x="5218" y="1396"/>
                </a:lnTo>
                <a:lnTo>
                  <a:pt x="5224" y="1396"/>
                </a:lnTo>
                <a:lnTo>
                  <a:pt x="5230" y="1394"/>
                </a:lnTo>
                <a:lnTo>
                  <a:pt x="5234" y="1390"/>
                </a:lnTo>
                <a:lnTo>
                  <a:pt x="5236" y="1386"/>
                </a:lnTo>
                <a:lnTo>
                  <a:pt x="5234" y="1382"/>
                </a:lnTo>
                <a:lnTo>
                  <a:pt x="5234" y="1380"/>
                </a:lnTo>
                <a:lnTo>
                  <a:pt x="5238" y="1376"/>
                </a:lnTo>
                <a:lnTo>
                  <a:pt x="5242" y="1370"/>
                </a:lnTo>
                <a:lnTo>
                  <a:pt x="5240" y="1368"/>
                </a:lnTo>
                <a:lnTo>
                  <a:pt x="5240" y="1364"/>
                </a:lnTo>
                <a:lnTo>
                  <a:pt x="5248" y="1358"/>
                </a:lnTo>
                <a:lnTo>
                  <a:pt x="5250" y="1356"/>
                </a:lnTo>
                <a:lnTo>
                  <a:pt x="5252" y="1354"/>
                </a:lnTo>
                <a:lnTo>
                  <a:pt x="5250" y="1350"/>
                </a:lnTo>
                <a:lnTo>
                  <a:pt x="5248" y="1348"/>
                </a:lnTo>
                <a:lnTo>
                  <a:pt x="5242" y="1346"/>
                </a:lnTo>
                <a:lnTo>
                  <a:pt x="5242" y="1344"/>
                </a:lnTo>
                <a:lnTo>
                  <a:pt x="5242" y="1342"/>
                </a:lnTo>
                <a:lnTo>
                  <a:pt x="5246" y="1342"/>
                </a:lnTo>
                <a:lnTo>
                  <a:pt x="5250" y="1342"/>
                </a:lnTo>
                <a:lnTo>
                  <a:pt x="5256" y="1344"/>
                </a:lnTo>
                <a:lnTo>
                  <a:pt x="5266" y="1344"/>
                </a:lnTo>
                <a:lnTo>
                  <a:pt x="5272" y="1344"/>
                </a:lnTo>
                <a:lnTo>
                  <a:pt x="5270" y="1346"/>
                </a:lnTo>
                <a:lnTo>
                  <a:pt x="5264" y="1352"/>
                </a:lnTo>
                <a:lnTo>
                  <a:pt x="5260" y="1356"/>
                </a:lnTo>
                <a:lnTo>
                  <a:pt x="5258" y="1360"/>
                </a:lnTo>
                <a:lnTo>
                  <a:pt x="5254" y="1364"/>
                </a:lnTo>
                <a:lnTo>
                  <a:pt x="5250" y="1366"/>
                </a:lnTo>
                <a:lnTo>
                  <a:pt x="5248" y="1372"/>
                </a:lnTo>
                <a:lnTo>
                  <a:pt x="5248" y="1378"/>
                </a:lnTo>
                <a:lnTo>
                  <a:pt x="5244" y="1386"/>
                </a:lnTo>
                <a:lnTo>
                  <a:pt x="5242" y="1392"/>
                </a:lnTo>
                <a:lnTo>
                  <a:pt x="5242" y="1394"/>
                </a:lnTo>
                <a:lnTo>
                  <a:pt x="5244" y="1396"/>
                </a:lnTo>
                <a:lnTo>
                  <a:pt x="5250" y="1398"/>
                </a:lnTo>
                <a:lnTo>
                  <a:pt x="5256" y="1398"/>
                </a:lnTo>
                <a:lnTo>
                  <a:pt x="5262" y="1396"/>
                </a:lnTo>
                <a:lnTo>
                  <a:pt x="5268" y="1390"/>
                </a:lnTo>
                <a:lnTo>
                  <a:pt x="5276" y="1380"/>
                </a:lnTo>
                <a:lnTo>
                  <a:pt x="5280" y="1380"/>
                </a:lnTo>
                <a:lnTo>
                  <a:pt x="5284" y="1382"/>
                </a:lnTo>
                <a:lnTo>
                  <a:pt x="5290" y="1386"/>
                </a:lnTo>
                <a:lnTo>
                  <a:pt x="5292" y="1384"/>
                </a:lnTo>
                <a:lnTo>
                  <a:pt x="5292" y="1380"/>
                </a:lnTo>
                <a:lnTo>
                  <a:pt x="5290" y="1378"/>
                </a:lnTo>
                <a:lnTo>
                  <a:pt x="5288" y="1376"/>
                </a:lnTo>
                <a:lnTo>
                  <a:pt x="5290" y="1374"/>
                </a:lnTo>
                <a:lnTo>
                  <a:pt x="5294" y="1370"/>
                </a:lnTo>
                <a:lnTo>
                  <a:pt x="5300" y="1370"/>
                </a:lnTo>
                <a:lnTo>
                  <a:pt x="5302" y="1370"/>
                </a:lnTo>
                <a:lnTo>
                  <a:pt x="5306" y="1370"/>
                </a:lnTo>
                <a:lnTo>
                  <a:pt x="5308" y="1372"/>
                </a:lnTo>
                <a:lnTo>
                  <a:pt x="5312" y="1372"/>
                </a:lnTo>
                <a:lnTo>
                  <a:pt x="5320" y="1370"/>
                </a:lnTo>
                <a:lnTo>
                  <a:pt x="5336" y="1362"/>
                </a:lnTo>
                <a:lnTo>
                  <a:pt x="5338" y="1358"/>
                </a:lnTo>
                <a:lnTo>
                  <a:pt x="5338" y="1354"/>
                </a:lnTo>
                <a:lnTo>
                  <a:pt x="5338" y="1350"/>
                </a:lnTo>
                <a:lnTo>
                  <a:pt x="5340" y="1350"/>
                </a:lnTo>
                <a:lnTo>
                  <a:pt x="5340" y="1348"/>
                </a:lnTo>
                <a:lnTo>
                  <a:pt x="5344" y="1350"/>
                </a:lnTo>
                <a:lnTo>
                  <a:pt x="5346" y="1350"/>
                </a:lnTo>
                <a:lnTo>
                  <a:pt x="5346" y="1352"/>
                </a:lnTo>
                <a:lnTo>
                  <a:pt x="5348" y="1354"/>
                </a:lnTo>
                <a:lnTo>
                  <a:pt x="5358" y="1350"/>
                </a:lnTo>
                <a:lnTo>
                  <a:pt x="5368" y="1344"/>
                </a:lnTo>
                <a:lnTo>
                  <a:pt x="5394" y="1324"/>
                </a:lnTo>
                <a:lnTo>
                  <a:pt x="5406" y="1312"/>
                </a:lnTo>
                <a:lnTo>
                  <a:pt x="5416" y="1300"/>
                </a:lnTo>
                <a:lnTo>
                  <a:pt x="5424" y="1290"/>
                </a:lnTo>
                <a:lnTo>
                  <a:pt x="5428" y="1280"/>
                </a:lnTo>
                <a:lnTo>
                  <a:pt x="5436" y="1264"/>
                </a:lnTo>
                <a:lnTo>
                  <a:pt x="5446" y="1250"/>
                </a:lnTo>
                <a:lnTo>
                  <a:pt x="5458" y="1240"/>
                </a:lnTo>
                <a:lnTo>
                  <a:pt x="5464" y="1238"/>
                </a:lnTo>
                <a:lnTo>
                  <a:pt x="5470" y="1238"/>
                </a:lnTo>
                <a:lnTo>
                  <a:pt x="5480" y="1236"/>
                </a:lnTo>
                <a:lnTo>
                  <a:pt x="5482" y="1234"/>
                </a:lnTo>
                <a:lnTo>
                  <a:pt x="5484" y="1230"/>
                </a:lnTo>
                <a:lnTo>
                  <a:pt x="5484" y="1226"/>
                </a:lnTo>
                <a:lnTo>
                  <a:pt x="5482" y="1220"/>
                </a:lnTo>
                <a:lnTo>
                  <a:pt x="5476" y="1214"/>
                </a:lnTo>
                <a:lnTo>
                  <a:pt x="5468" y="1204"/>
                </a:lnTo>
                <a:lnTo>
                  <a:pt x="5462" y="1196"/>
                </a:lnTo>
                <a:lnTo>
                  <a:pt x="5462" y="1194"/>
                </a:lnTo>
                <a:lnTo>
                  <a:pt x="5472" y="1200"/>
                </a:lnTo>
                <a:lnTo>
                  <a:pt x="5506" y="1222"/>
                </a:lnTo>
                <a:lnTo>
                  <a:pt x="5522" y="1226"/>
                </a:lnTo>
                <a:lnTo>
                  <a:pt x="5530" y="1228"/>
                </a:lnTo>
                <a:lnTo>
                  <a:pt x="5538" y="1228"/>
                </a:lnTo>
                <a:lnTo>
                  <a:pt x="5546" y="1226"/>
                </a:lnTo>
                <a:lnTo>
                  <a:pt x="5554" y="1222"/>
                </a:lnTo>
                <a:lnTo>
                  <a:pt x="5560" y="1218"/>
                </a:lnTo>
                <a:lnTo>
                  <a:pt x="5566" y="1212"/>
                </a:lnTo>
                <a:lnTo>
                  <a:pt x="5568" y="1206"/>
                </a:lnTo>
                <a:lnTo>
                  <a:pt x="5572" y="1204"/>
                </a:lnTo>
                <a:lnTo>
                  <a:pt x="5574" y="1204"/>
                </a:lnTo>
                <a:lnTo>
                  <a:pt x="5578" y="1206"/>
                </a:lnTo>
                <a:lnTo>
                  <a:pt x="5584" y="1208"/>
                </a:lnTo>
                <a:lnTo>
                  <a:pt x="5592" y="1208"/>
                </a:lnTo>
                <a:lnTo>
                  <a:pt x="5602" y="1206"/>
                </a:lnTo>
                <a:lnTo>
                  <a:pt x="5618" y="1202"/>
                </a:lnTo>
                <a:lnTo>
                  <a:pt x="5636" y="1196"/>
                </a:lnTo>
                <a:lnTo>
                  <a:pt x="5656" y="1190"/>
                </a:lnTo>
                <a:lnTo>
                  <a:pt x="5692" y="1184"/>
                </a:lnTo>
                <a:lnTo>
                  <a:pt x="5722" y="1176"/>
                </a:lnTo>
                <a:lnTo>
                  <a:pt x="5734" y="1172"/>
                </a:lnTo>
                <a:lnTo>
                  <a:pt x="5742" y="1166"/>
                </a:lnTo>
                <a:lnTo>
                  <a:pt x="5756" y="1152"/>
                </a:lnTo>
                <a:lnTo>
                  <a:pt x="5770" y="1140"/>
                </a:lnTo>
                <a:lnTo>
                  <a:pt x="5786" y="1132"/>
                </a:lnTo>
                <a:lnTo>
                  <a:pt x="5796" y="1128"/>
                </a:lnTo>
                <a:lnTo>
                  <a:pt x="5806" y="1126"/>
                </a:lnTo>
                <a:lnTo>
                  <a:pt x="5814" y="1124"/>
                </a:lnTo>
                <a:lnTo>
                  <a:pt x="5818" y="1122"/>
                </a:lnTo>
                <a:lnTo>
                  <a:pt x="5818" y="1118"/>
                </a:lnTo>
                <a:lnTo>
                  <a:pt x="5818" y="1114"/>
                </a:lnTo>
                <a:lnTo>
                  <a:pt x="5818" y="1112"/>
                </a:lnTo>
                <a:lnTo>
                  <a:pt x="5818" y="1108"/>
                </a:lnTo>
                <a:lnTo>
                  <a:pt x="5822" y="1106"/>
                </a:lnTo>
                <a:lnTo>
                  <a:pt x="5832" y="1104"/>
                </a:lnTo>
                <a:lnTo>
                  <a:pt x="5846" y="1104"/>
                </a:lnTo>
                <a:lnTo>
                  <a:pt x="5848" y="1102"/>
                </a:lnTo>
                <a:lnTo>
                  <a:pt x="5850" y="1100"/>
                </a:lnTo>
                <a:lnTo>
                  <a:pt x="5854" y="1094"/>
                </a:lnTo>
                <a:lnTo>
                  <a:pt x="5858" y="1092"/>
                </a:lnTo>
                <a:lnTo>
                  <a:pt x="5868" y="1086"/>
                </a:lnTo>
                <a:lnTo>
                  <a:pt x="5882" y="1078"/>
                </a:lnTo>
                <a:lnTo>
                  <a:pt x="5882" y="1076"/>
                </a:lnTo>
                <a:lnTo>
                  <a:pt x="5880" y="1076"/>
                </a:lnTo>
                <a:lnTo>
                  <a:pt x="5864" y="1076"/>
                </a:lnTo>
                <a:lnTo>
                  <a:pt x="5836" y="1078"/>
                </a:lnTo>
                <a:lnTo>
                  <a:pt x="5820" y="1078"/>
                </a:lnTo>
                <a:lnTo>
                  <a:pt x="5806" y="1076"/>
                </a:lnTo>
                <a:lnTo>
                  <a:pt x="5794" y="1070"/>
                </a:lnTo>
                <a:lnTo>
                  <a:pt x="5780" y="1064"/>
                </a:lnTo>
                <a:lnTo>
                  <a:pt x="5768" y="1058"/>
                </a:lnTo>
                <a:lnTo>
                  <a:pt x="5756" y="1056"/>
                </a:lnTo>
                <a:lnTo>
                  <a:pt x="5750" y="1056"/>
                </a:lnTo>
                <a:lnTo>
                  <a:pt x="5742" y="1056"/>
                </a:lnTo>
                <a:lnTo>
                  <a:pt x="5736" y="1060"/>
                </a:lnTo>
                <a:lnTo>
                  <a:pt x="5728" y="1064"/>
                </a:lnTo>
                <a:lnTo>
                  <a:pt x="5722" y="1068"/>
                </a:lnTo>
                <a:lnTo>
                  <a:pt x="5714" y="1070"/>
                </a:lnTo>
                <a:lnTo>
                  <a:pt x="5702" y="1070"/>
                </a:lnTo>
                <a:lnTo>
                  <a:pt x="5696" y="1070"/>
                </a:lnTo>
                <a:lnTo>
                  <a:pt x="5690" y="1070"/>
                </a:lnTo>
                <a:lnTo>
                  <a:pt x="5684" y="1074"/>
                </a:lnTo>
                <a:lnTo>
                  <a:pt x="5676" y="1082"/>
                </a:lnTo>
                <a:lnTo>
                  <a:pt x="5670" y="1086"/>
                </a:lnTo>
                <a:lnTo>
                  <a:pt x="5664" y="1088"/>
                </a:lnTo>
                <a:lnTo>
                  <a:pt x="5660" y="1090"/>
                </a:lnTo>
                <a:lnTo>
                  <a:pt x="5656" y="1090"/>
                </a:lnTo>
                <a:lnTo>
                  <a:pt x="5656" y="1086"/>
                </a:lnTo>
                <a:lnTo>
                  <a:pt x="5656" y="1082"/>
                </a:lnTo>
                <a:lnTo>
                  <a:pt x="5660" y="1078"/>
                </a:lnTo>
                <a:lnTo>
                  <a:pt x="5668" y="1070"/>
                </a:lnTo>
                <a:lnTo>
                  <a:pt x="5678" y="1064"/>
                </a:lnTo>
                <a:lnTo>
                  <a:pt x="5684" y="1062"/>
                </a:lnTo>
                <a:lnTo>
                  <a:pt x="5690" y="1060"/>
                </a:lnTo>
                <a:lnTo>
                  <a:pt x="5694" y="1060"/>
                </a:lnTo>
                <a:lnTo>
                  <a:pt x="5700" y="1064"/>
                </a:lnTo>
                <a:lnTo>
                  <a:pt x="5702" y="1064"/>
                </a:lnTo>
                <a:lnTo>
                  <a:pt x="5706" y="1062"/>
                </a:lnTo>
                <a:lnTo>
                  <a:pt x="5714" y="1056"/>
                </a:lnTo>
                <a:lnTo>
                  <a:pt x="5714" y="1054"/>
                </a:lnTo>
                <a:lnTo>
                  <a:pt x="5714" y="1052"/>
                </a:lnTo>
                <a:lnTo>
                  <a:pt x="5710" y="1052"/>
                </a:lnTo>
                <a:lnTo>
                  <a:pt x="5704" y="1050"/>
                </a:lnTo>
                <a:lnTo>
                  <a:pt x="5680" y="1052"/>
                </a:lnTo>
                <a:lnTo>
                  <a:pt x="5652" y="1056"/>
                </a:lnTo>
                <a:lnTo>
                  <a:pt x="5638" y="1058"/>
                </a:lnTo>
                <a:lnTo>
                  <a:pt x="5634" y="1056"/>
                </a:lnTo>
                <a:lnTo>
                  <a:pt x="5632" y="1052"/>
                </a:lnTo>
                <a:lnTo>
                  <a:pt x="5636" y="1046"/>
                </a:lnTo>
                <a:lnTo>
                  <a:pt x="5640" y="1038"/>
                </a:lnTo>
                <a:lnTo>
                  <a:pt x="5650" y="1022"/>
                </a:lnTo>
                <a:lnTo>
                  <a:pt x="5656" y="1012"/>
                </a:lnTo>
                <a:lnTo>
                  <a:pt x="5658" y="1010"/>
                </a:lnTo>
                <a:lnTo>
                  <a:pt x="5664" y="1016"/>
                </a:lnTo>
                <a:lnTo>
                  <a:pt x="5672" y="1022"/>
                </a:lnTo>
                <a:lnTo>
                  <a:pt x="5676" y="1022"/>
                </a:lnTo>
                <a:lnTo>
                  <a:pt x="5680" y="1022"/>
                </a:lnTo>
                <a:lnTo>
                  <a:pt x="5718" y="1010"/>
                </a:lnTo>
                <a:lnTo>
                  <a:pt x="5732" y="1004"/>
                </a:lnTo>
                <a:lnTo>
                  <a:pt x="5742" y="1000"/>
                </a:lnTo>
                <a:lnTo>
                  <a:pt x="5746" y="996"/>
                </a:lnTo>
                <a:lnTo>
                  <a:pt x="5746" y="990"/>
                </a:lnTo>
                <a:lnTo>
                  <a:pt x="5742" y="986"/>
                </a:lnTo>
                <a:lnTo>
                  <a:pt x="5734" y="982"/>
                </a:lnTo>
                <a:lnTo>
                  <a:pt x="5724" y="980"/>
                </a:lnTo>
                <a:lnTo>
                  <a:pt x="5710" y="976"/>
                </a:lnTo>
                <a:lnTo>
                  <a:pt x="5688" y="972"/>
                </a:lnTo>
                <a:lnTo>
                  <a:pt x="5682" y="970"/>
                </a:lnTo>
                <a:lnTo>
                  <a:pt x="5680" y="968"/>
                </a:lnTo>
                <a:lnTo>
                  <a:pt x="5680" y="966"/>
                </a:lnTo>
                <a:lnTo>
                  <a:pt x="5686" y="966"/>
                </a:lnTo>
                <a:lnTo>
                  <a:pt x="5706" y="966"/>
                </a:lnTo>
                <a:lnTo>
                  <a:pt x="5728" y="970"/>
                </a:lnTo>
                <a:lnTo>
                  <a:pt x="5742" y="974"/>
                </a:lnTo>
                <a:lnTo>
                  <a:pt x="5754" y="980"/>
                </a:lnTo>
                <a:lnTo>
                  <a:pt x="5768" y="986"/>
                </a:lnTo>
                <a:lnTo>
                  <a:pt x="5782" y="990"/>
                </a:lnTo>
                <a:lnTo>
                  <a:pt x="5790" y="996"/>
                </a:lnTo>
                <a:lnTo>
                  <a:pt x="5794" y="1006"/>
                </a:lnTo>
                <a:lnTo>
                  <a:pt x="5796" y="1022"/>
                </a:lnTo>
                <a:lnTo>
                  <a:pt x="5800" y="1030"/>
                </a:lnTo>
                <a:lnTo>
                  <a:pt x="5806" y="1038"/>
                </a:lnTo>
                <a:lnTo>
                  <a:pt x="5814" y="1044"/>
                </a:lnTo>
                <a:lnTo>
                  <a:pt x="5824" y="1048"/>
                </a:lnTo>
                <a:lnTo>
                  <a:pt x="5834" y="1052"/>
                </a:lnTo>
                <a:lnTo>
                  <a:pt x="5844" y="1054"/>
                </a:lnTo>
                <a:lnTo>
                  <a:pt x="5852" y="1054"/>
                </a:lnTo>
                <a:lnTo>
                  <a:pt x="5858" y="1052"/>
                </a:lnTo>
                <a:lnTo>
                  <a:pt x="5866" y="1048"/>
                </a:lnTo>
                <a:lnTo>
                  <a:pt x="5872" y="1048"/>
                </a:lnTo>
                <a:lnTo>
                  <a:pt x="5882" y="1052"/>
                </a:lnTo>
                <a:lnTo>
                  <a:pt x="5896" y="1054"/>
                </a:lnTo>
                <a:lnTo>
                  <a:pt x="5904" y="1054"/>
                </a:lnTo>
                <a:lnTo>
                  <a:pt x="5908" y="1048"/>
                </a:lnTo>
                <a:lnTo>
                  <a:pt x="5908" y="1042"/>
                </a:lnTo>
                <a:lnTo>
                  <a:pt x="5906" y="1032"/>
                </a:lnTo>
                <a:lnTo>
                  <a:pt x="5902" y="1008"/>
                </a:lnTo>
                <a:lnTo>
                  <a:pt x="5900" y="996"/>
                </a:lnTo>
                <a:lnTo>
                  <a:pt x="5900" y="984"/>
                </a:lnTo>
                <a:lnTo>
                  <a:pt x="5900" y="976"/>
                </a:lnTo>
                <a:lnTo>
                  <a:pt x="5898" y="974"/>
                </a:lnTo>
                <a:lnTo>
                  <a:pt x="5896" y="974"/>
                </a:lnTo>
                <a:lnTo>
                  <a:pt x="5892" y="976"/>
                </a:lnTo>
                <a:lnTo>
                  <a:pt x="5886" y="980"/>
                </a:lnTo>
                <a:lnTo>
                  <a:pt x="5880" y="984"/>
                </a:lnTo>
                <a:lnTo>
                  <a:pt x="5874" y="988"/>
                </a:lnTo>
                <a:lnTo>
                  <a:pt x="5868" y="990"/>
                </a:lnTo>
                <a:lnTo>
                  <a:pt x="5868" y="988"/>
                </a:lnTo>
                <a:lnTo>
                  <a:pt x="5866" y="984"/>
                </a:lnTo>
                <a:lnTo>
                  <a:pt x="5864" y="976"/>
                </a:lnTo>
                <a:lnTo>
                  <a:pt x="5866" y="974"/>
                </a:lnTo>
                <a:lnTo>
                  <a:pt x="5868" y="972"/>
                </a:lnTo>
                <a:lnTo>
                  <a:pt x="5876" y="970"/>
                </a:lnTo>
                <a:lnTo>
                  <a:pt x="5880" y="968"/>
                </a:lnTo>
                <a:lnTo>
                  <a:pt x="5886" y="960"/>
                </a:lnTo>
                <a:lnTo>
                  <a:pt x="5890" y="956"/>
                </a:lnTo>
                <a:lnTo>
                  <a:pt x="5892" y="954"/>
                </a:lnTo>
                <a:lnTo>
                  <a:pt x="5890" y="954"/>
                </a:lnTo>
                <a:lnTo>
                  <a:pt x="5880" y="958"/>
                </a:lnTo>
                <a:lnTo>
                  <a:pt x="5870" y="960"/>
                </a:lnTo>
                <a:lnTo>
                  <a:pt x="5866" y="960"/>
                </a:lnTo>
                <a:lnTo>
                  <a:pt x="5866" y="954"/>
                </a:lnTo>
                <a:lnTo>
                  <a:pt x="5868" y="948"/>
                </a:lnTo>
                <a:lnTo>
                  <a:pt x="5866" y="944"/>
                </a:lnTo>
                <a:lnTo>
                  <a:pt x="5862" y="940"/>
                </a:lnTo>
                <a:lnTo>
                  <a:pt x="5856" y="936"/>
                </a:lnTo>
                <a:lnTo>
                  <a:pt x="5838" y="932"/>
                </a:lnTo>
                <a:lnTo>
                  <a:pt x="5816" y="924"/>
                </a:lnTo>
                <a:lnTo>
                  <a:pt x="5796" y="918"/>
                </a:lnTo>
                <a:lnTo>
                  <a:pt x="5786" y="912"/>
                </a:lnTo>
                <a:lnTo>
                  <a:pt x="5780" y="906"/>
                </a:lnTo>
                <a:lnTo>
                  <a:pt x="5780" y="902"/>
                </a:lnTo>
                <a:lnTo>
                  <a:pt x="5780" y="900"/>
                </a:lnTo>
                <a:lnTo>
                  <a:pt x="5780" y="896"/>
                </a:lnTo>
                <a:lnTo>
                  <a:pt x="5778" y="890"/>
                </a:lnTo>
                <a:lnTo>
                  <a:pt x="5770" y="884"/>
                </a:lnTo>
                <a:lnTo>
                  <a:pt x="5762" y="880"/>
                </a:lnTo>
                <a:lnTo>
                  <a:pt x="5758" y="874"/>
                </a:lnTo>
                <a:lnTo>
                  <a:pt x="5760" y="870"/>
                </a:lnTo>
                <a:lnTo>
                  <a:pt x="5760" y="866"/>
                </a:lnTo>
                <a:lnTo>
                  <a:pt x="5758" y="862"/>
                </a:lnTo>
                <a:lnTo>
                  <a:pt x="5752" y="856"/>
                </a:lnTo>
                <a:lnTo>
                  <a:pt x="5738" y="852"/>
                </a:lnTo>
                <a:lnTo>
                  <a:pt x="5714" y="844"/>
                </a:lnTo>
                <a:lnTo>
                  <a:pt x="5724" y="846"/>
                </a:lnTo>
                <a:lnTo>
                  <a:pt x="5732" y="844"/>
                </a:lnTo>
                <a:lnTo>
                  <a:pt x="5740" y="840"/>
                </a:lnTo>
                <a:lnTo>
                  <a:pt x="5748" y="836"/>
                </a:lnTo>
                <a:lnTo>
                  <a:pt x="5764" y="828"/>
                </a:lnTo>
                <a:lnTo>
                  <a:pt x="5784" y="816"/>
                </a:lnTo>
                <a:lnTo>
                  <a:pt x="5790" y="816"/>
                </a:lnTo>
                <a:lnTo>
                  <a:pt x="5796" y="814"/>
                </a:lnTo>
                <a:lnTo>
                  <a:pt x="5810" y="818"/>
                </a:lnTo>
                <a:lnTo>
                  <a:pt x="5824" y="824"/>
                </a:lnTo>
                <a:lnTo>
                  <a:pt x="5838" y="832"/>
                </a:lnTo>
                <a:lnTo>
                  <a:pt x="5852" y="838"/>
                </a:lnTo>
                <a:lnTo>
                  <a:pt x="5866" y="842"/>
                </a:lnTo>
                <a:lnTo>
                  <a:pt x="5874" y="842"/>
                </a:lnTo>
                <a:lnTo>
                  <a:pt x="5880" y="842"/>
                </a:lnTo>
                <a:lnTo>
                  <a:pt x="5888" y="840"/>
                </a:lnTo>
                <a:lnTo>
                  <a:pt x="5894" y="836"/>
                </a:lnTo>
                <a:lnTo>
                  <a:pt x="5906" y="828"/>
                </a:lnTo>
                <a:lnTo>
                  <a:pt x="5916" y="826"/>
                </a:lnTo>
                <a:lnTo>
                  <a:pt x="5922" y="826"/>
                </a:lnTo>
                <a:lnTo>
                  <a:pt x="5928" y="828"/>
                </a:lnTo>
                <a:lnTo>
                  <a:pt x="5932" y="828"/>
                </a:lnTo>
                <a:lnTo>
                  <a:pt x="5936" y="828"/>
                </a:lnTo>
                <a:lnTo>
                  <a:pt x="5942" y="826"/>
                </a:lnTo>
                <a:lnTo>
                  <a:pt x="5948" y="818"/>
                </a:lnTo>
                <a:lnTo>
                  <a:pt x="5954" y="808"/>
                </a:lnTo>
                <a:lnTo>
                  <a:pt x="5954" y="804"/>
                </a:lnTo>
                <a:lnTo>
                  <a:pt x="5952" y="802"/>
                </a:lnTo>
                <a:lnTo>
                  <a:pt x="5948" y="796"/>
                </a:lnTo>
                <a:lnTo>
                  <a:pt x="5940" y="792"/>
                </a:lnTo>
                <a:lnTo>
                  <a:pt x="5930" y="788"/>
                </a:lnTo>
                <a:lnTo>
                  <a:pt x="5916" y="788"/>
                </a:lnTo>
                <a:lnTo>
                  <a:pt x="5890" y="786"/>
                </a:lnTo>
                <a:lnTo>
                  <a:pt x="5880" y="784"/>
                </a:lnTo>
                <a:lnTo>
                  <a:pt x="5876" y="782"/>
                </a:lnTo>
                <a:lnTo>
                  <a:pt x="5876" y="780"/>
                </a:lnTo>
                <a:lnTo>
                  <a:pt x="5876" y="774"/>
                </a:lnTo>
                <a:lnTo>
                  <a:pt x="5882" y="768"/>
                </a:lnTo>
                <a:lnTo>
                  <a:pt x="5890" y="762"/>
                </a:lnTo>
                <a:lnTo>
                  <a:pt x="5902" y="756"/>
                </a:lnTo>
                <a:lnTo>
                  <a:pt x="5914" y="752"/>
                </a:lnTo>
                <a:lnTo>
                  <a:pt x="5928" y="752"/>
                </a:lnTo>
                <a:lnTo>
                  <a:pt x="5940" y="754"/>
                </a:lnTo>
                <a:lnTo>
                  <a:pt x="5948" y="756"/>
                </a:lnTo>
                <a:lnTo>
                  <a:pt x="5958" y="764"/>
                </a:lnTo>
                <a:lnTo>
                  <a:pt x="5964" y="768"/>
                </a:lnTo>
                <a:lnTo>
                  <a:pt x="5970" y="768"/>
                </a:lnTo>
                <a:lnTo>
                  <a:pt x="5978" y="768"/>
                </a:lnTo>
                <a:lnTo>
                  <a:pt x="5990" y="764"/>
                </a:lnTo>
                <a:lnTo>
                  <a:pt x="5998" y="760"/>
                </a:lnTo>
                <a:lnTo>
                  <a:pt x="6002" y="756"/>
                </a:lnTo>
                <a:lnTo>
                  <a:pt x="6002" y="752"/>
                </a:lnTo>
                <a:lnTo>
                  <a:pt x="5998" y="748"/>
                </a:lnTo>
                <a:lnTo>
                  <a:pt x="5992" y="744"/>
                </a:lnTo>
                <a:lnTo>
                  <a:pt x="5982" y="742"/>
                </a:lnTo>
                <a:lnTo>
                  <a:pt x="5970" y="740"/>
                </a:lnTo>
                <a:lnTo>
                  <a:pt x="5956" y="738"/>
                </a:lnTo>
                <a:lnTo>
                  <a:pt x="5948" y="736"/>
                </a:lnTo>
                <a:lnTo>
                  <a:pt x="5944" y="734"/>
                </a:lnTo>
                <a:lnTo>
                  <a:pt x="5940" y="732"/>
                </a:lnTo>
                <a:lnTo>
                  <a:pt x="5938" y="728"/>
                </a:lnTo>
                <a:lnTo>
                  <a:pt x="5936" y="718"/>
                </a:lnTo>
                <a:lnTo>
                  <a:pt x="5940" y="708"/>
                </a:lnTo>
                <a:lnTo>
                  <a:pt x="5944" y="700"/>
                </a:lnTo>
                <a:lnTo>
                  <a:pt x="5950" y="692"/>
                </a:lnTo>
                <a:lnTo>
                  <a:pt x="5954" y="692"/>
                </a:lnTo>
                <a:lnTo>
                  <a:pt x="5958" y="690"/>
                </a:lnTo>
                <a:lnTo>
                  <a:pt x="5960" y="692"/>
                </a:lnTo>
                <a:lnTo>
                  <a:pt x="5964" y="694"/>
                </a:lnTo>
                <a:lnTo>
                  <a:pt x="5970" y="700"/>
                </a:lnTo>
                <a:lnTo>
                  <a:pt x="5976" y="702"/>
                </a:lnTo>
                <a:lnTo>
                  <a:pt x="5984" y="702"/>
                </a:lnTo>
                <a:lnTo>
                  <a:pt x="5990" y="698"/>
                </a:lnTo>
                <a:lnTo>
                  <a:pt x="5996" y="692"/>
                </a:lnTo>
                <a:lnTo>
                  <a:pt x="5998" y="686"/>
                </a:lnTo>
                <a:lnTo>
                  <a:pt x="5996" y="678"/>
                </a:lnTo>
                <a:lnTo>
                  <a:pt x="5992" y="668"/>
                </a:lnTo>
                <a:lnTo>
                  <a:pt x="5988" y="662"/>
                </a:lnTo>
                <a:lnTo>
                  <a:pt x="5986" y="658"/>
                </a:lnTo>
                <a:lnTo>
                  <a:pt x="5990" y="656"/>
                </a:lnTo>
                <a:lnTo>
                  <a:pt x="5994" y="656"/>
                </a:lnTo>
                <a:lnTo>
                  <a:pt x="5996" y="654"/>
                </a:lnTo>
                <a:lnTo>
                  <a:pt x="5980" y="646"/>
                </a:lnTo>
                <a:lnTo>
                  <a:pt x="5968" y="640"/>
                </a:lnTo>
                <a:lnTo>
                  <a:pt x="5964" y="636"/>
                </a:lnTo>
                <a:lnTo>
                  <a:pt x="5964" y="632"/>
                </a:lnTo>
                <a:lnTo>
                  <a:pt x="5968" y="632"/>
                </a:lnTo>
                <a:lnTo>
                  <a:pt x="5976" y="628"/>
                </a:lnTo>
                <a:lnTo>
                  <a:pt x="5980" y="624"/>
                </a:lnTo>
                <a:lnTo>
                  <a:pt x="5978" y="618"/>
                </a:lnTo>
                <a:lnTo>
                  <a:pt x="5976" y="616"/>
                </a:lnTo>
                <a:lnTo>
                  <a:pt x="5972" y="614"/>
                </a:lnTo>
                <a:lnTo>
                  <a:pt x="5962" y="612"/>
                </a:lnTo>
                <a:lnTo>
                  <a:pt x="5934" y="612"/>
                </a:lnTo>
                <a:lnTo>
                  <a:pt x="5922" y="612"/>
                </a:lnTo>
                <a:lnTo>
                  <a:pt x="5910" y="610"/>
                </a:lnTo>
                <a:lnTo>
                  <a:pt x="5902" y="608"/>
                </a:lnTo>
                <a:lnTo>
                  <a:pt x="5900" y="604"/>
                </a:lnTo>
                <a:lnTo>
                  <a:pt x="5898" y="600"/>
                </a:lnTo>
                <a:lnTo>
                  <a:pt x="5898" y="596"/>
                </a:lnTo>
                <a:lnTo>
                  <a:pt x="5898" y="594"/>
                </a:lnTo>
                <a:lnTo>
                  <a:pt x="5892" y="588"/>
                </a:lnTo>
                <a:lnTo>
                  <a:pt x="5884" y="584"/>
                </a:lnTo>
                <a:lnTo>
                  <a:pt x="5876" y="582"/>
                </a:lnTo>
                <a:lnTo>
                  <a:pt x="5868" y="580"/>
                </a:lnTo>
                <a:lnTo>
                  <a:pt x="5864" y="576"/>
                </a:lnTo>
                <a:lnTo>
                  <a:pt x="5864" y="574"/>
                </a:lnTo>
                <a:lnTo>
                  <a:pt x="5864" y="572"/>
                </a:lnTo>
                <a:lnTo>
                  <a:pt x="5868" y="568"/>
                </a:lnTo>
                <a:lnTo>
                  <a:pt x="5876" y="564"/>
                </a:lnTo>
                <a:lnTo>
                  <a:pt x="5882" y="566"/>
                </a:lnTo>
                <a:lnTo>
                  <a:pt x="5886" y="570"/>
                </a:lnTo>
                <a:lnTo>
                  <a:pt x="5890" y="574"/>
                </a:lnTo>
                <a:lnTo>
                  <a:pt x="5894" y="578"/>
                </a:lnTo>
                <a:lnTo>
                  <a:pt x="5900" y="580"/>
                </a:lnTo>
                <a:lnTo>
                  <a:pt x="5908" y="580"/>
                </a:lnTo>
                <a:lnTo>
                  <a:pt x="5918" y="572"/>
                </a:lnTo>
                <a:lnTo>
                  <a:pt x="5930" y="566"/>
                </a:lnTo>
                <a:lnTo>
                  <a:pt x="5944" y="560"/>
                </a:lnTo>
                <a:lnTo>
                  <a:pt x="5956" y="558"/>
                </a:lnTo>
                <a:lnTo>
                  <a:pt x="5968" y="558"/>
                </a:lnTo>
                <a:lnTo>
                  <a:pt x="5980" y="560"/>
                </a:lnTo>
                <a:lnTo>
                  <a:pt x="5992" y="564"/>
                </a:lnTo>
                <a:lnTo>
                  <a:pt x="6014" y="572"/>
                </a:lnTo>
                <a:lnTo>
                  <a:pt x="6024" y="576"/>
                </a:lnTo>
                <a:lnTo>
                  <a:pt x="6032" y="574"/>
                </a:lnTo>
                <a:lnTo>
                  <a:pt x="6038" y="570"/>
                </a:lnTo>
                <a:lnTo>
                  <a:pt x="6042" y="562"/>
                </a:lnTo>
                <a:lnTo>
                  <a:pt x="6044" y="554"/>
                </a:lnTo>
                <a:lnTo>
                  <a:pt x="6044" y="546"/>
                </a:lnTo>
                <a:lnTo>
                  <a:pt x="6038" y="536"/>
                </a:lnTo>
                <a:lnTo>
                  <a:pt x="6032" y="528"/>
                </a:lnTo>
                <a:lnTo>
                  <a:pt x="6022" y="522"/>
                </a:lnTo>
                <a:lnTo>
                  <a:pt x="6018" y="522"/>
                </a:lnTo>
                <a:lnTo>
                  <a:pt x="6012" y="524"/>
                </a:lnTo>
                <a:lnTo>
                  <a:pt x="6008" y="528"/>
                </a:lnTo>
                <a:lnTo>
                  <a:pt x="6002" y="532"/>
                </a:lnTo>
                <a:lnTo>
                  <a:pt x="5994" y="532"/>
                </a:lnTo>
                <a:lnTo>
                  <a:pt x="5984" y="530"/>
                </a:lnTo>
                <a:lnTo>
                  <a:pt x="5968" y="522"/>
                </a:lnTo>
                <a:lnTo>
                  <a:pt x="5942" y="506"/>
                </a:lnTo>
                <a:lnTo>
                  <a:pt x="5938" y="500"/>
                </a:lnTo>
                <a:lnTo>
                  <a:pt x="5938" y="498"/>
                </a:lnTo>
                <a:lnTo>
                  <a:pt x="5944" y="496"/>
                </a:lnTo>
                <a:lnTo>
                  <a:pt x="5952" y="498"/>
                </a:lnTo>
                <a:lnTo>
                  <a:pt x="5982" y="504"/>
                </a:lnTo>
                <a:lnTo>
                  <a:pt x="6006" y="508"/>
                </a:lnTo>
                <a:lnTo>
                  <a:pt x="6010" y="506"/>
                </a:lnTo>
                <a:lnTo>
                  <a:pt x="6010" y="504"/>
                </a:lnTo>
                <a:lnTo>
                  <a:pt x="6004" y="500"/>
                </a:lnTo>
                <a:lnTo>
                  <a:pt x="5992" y="496"/>
                </a:lnTo>
                <a:lnTo>
                  <a:pt x="5956" y="480"/>
                </a:lnTo>
                <a:lnTo>
                  <a:pt x="5936" y="474"/>
                </a:lnTo>
                <a:lnTo>
                  <a:pt x="5922" y="472"/>
                </a:lnTo>
                <a:lnTo>
                  <a:pt x="5914" y="476"/>
                </a:lnTo>
                <a:lnTo>
                  <a:pt x="5910" y="480"/>
                </a:lnTo>
                <a:lnTo>
                  <a:pt x="5906" y="494"/>
                </a:lnTo>
                <a:lnTo>
                  <a:pt x="5902" y="500"/>
                </a:lnTo>
                <a:lnTo>
                  <a:pt x="5896" y="502"/>
                </a:lnTo>
                <a:lnTo>
                  <a:pt x="5892" y="502"/>
                </a:lnTo>
                <a:lnTo>
                  <a:pt x="5890" y="502"/>
                </a:lnTo>
                <a:lnTo>
                  <a:pt x="5888" y="500"/>
                </a:lnTo>
                <a:lnTo>
                  <a:pt x="5888" y="496"/>
                </a:lnTo>
                <a:lnTo>
                  <a:pt x="5890" y="488"/>
                </a:lnTo>
                <a:lnTo>
                  <a:pt x="5896" y="478"/>
                </a:lnTo>
                <a:lnTo>
                  <a:pt x="5910" y="452"/>
                </a:lnTo>
                <a:lnTo>
                  <a:pt x="5916" y="438"/>
                </a:lnTo>
                <a:lnTo>
                  <a:pt x="5922" y="424"/>
                </a:lnTo>
                <a:lnTo>
                  <a:pt x="5926" y="414"/>
                </a:lnTo>
                <a:lnTo>
                  <a:pt x="5934" y="406"/>
                </a:lnTo>
                <a:lnTo>
                  <a:pt x="5940" y="404"/>
                </a:lnTo>
                <a:lnTo>
                  <a:pt x="5948" y="402"/>
                </a:lnTo>
                <a:lnTo>
                  <a:pt x="5960" y="404"/>
                </a:lnTo>
                <a:lnTo>
                  <a:pt x="5966" y="402"/>
                </a:lnTo>
                <a:lnTo>
                  <a:pt x="5970" y="400"/>
                </a:lnTo>
                <a:lnTo>
                  <a:pt x="5982" y="392"/>
                </a:lnTo>
                <a:lnTo>
                  <a:pt x="5996" y="380"/>
                </a:lnTo>
                <a:lnTo>
                  <a:pt x="6002" y="376"/>
                </a:lnTo>
                <a:lnTo>
                  <a:pt x="6004" y="370"/>
                </a:lnTo>
                <a:lnTo>
                  <a:pt x="6004" y="368"/>
                </a:lnTo>
                <a:lnTo>
                  <a:pt x="5996" y="364"/>
                </a:lnTo>
                <a:lnTo>
                  <a:pt x="5988" y="362"/>
                </a:lnTo>
                <a:lnTo>
                  <a:pt x="5984" y="358"/>
                </a:lnTo>
                <a:lnTo>
                  <a:pt x="5980" y="354"/>
                </a:lnTo>
                <a:lnTo>
                  <a:pt x="5980" y="348"/>
                </a:lnTo>
                <a:lnTo>
                  <a:pt x="5982" y="342"/>
                </a:lnTo>
                <a:lnTo>
                  <a:pt x="5986" y="338"/>
                </a:lnTo>
                <a:lnTo>
                  <a:pt x="5994" y="336"/>
                </a:lnTo>
                <a:lnTo>
                  <a:pt x="6006" y="334"/>
                </a:lnTo>
                <a:lnTo>
                  <a:pt x="6026" y="332"/>
                </a:lnTo>
                <a:lnTo>
                  <a:pt x="6040" y="328"/>
                </a:lnTo>
                <a:lnTo>
                  <a:pt x="6052" y="322"/>
                </a:lnTo>
                <a:lnTo>
                  <a:pt x="6064" y="310"/>
                </a:lnTo>
                <a:lnTo>
                  <a:pt x="6066" y="306"/>
                </a:lnTo>
                <a:lnTo>
                  <a:pt x="6066" y="304"/>
                </a:lnTo>
                <a:lnTo>
                  <a:pt x="6066" y="302"/>
                </a:lnTo>
                <a:lnTo>
                  <a:pt x="6062" y="300"/>
                </a:lnTo>
                <a:lnTo>
                  <a:pt x="6052" y="298"/>
                </a:lnTo>
                <a:lnTo>
                  <a:pt x="6036" y="300"/>
                </a:lnTo>
                <a:lnTo>
                  <a:pt x="5998" y="306"/>
                </a:lnTo>
                <a:lnTo>
                  <a:pt x="5980" y="312"/>
                </a:lnTo>
                <a:lnTo>
                  <a:pt x="5962" y="318"/>
                </a:lnTo>
                <a:lnTo>
                  <a:pt x="5948" y="320"/>
                </a:lnTo>
                <a:lnTo>
                  <a:pt x="5946" y="320"/>
                </a:lnTo>
                <a:lnTo>
                  <a:pt x="5944" y="318"/>
                </a:lnTo>
                <a:lnTo>
                  <a:pt x="5944" y="316"/>
                </a:lnTo>
                <a:lnTo>
                  <a:pt x="5944" y="312"/>
                </a:lnTo>
                <a:lnTo>
                  <a:pt x="5950" y="306"/>
                </a:lnTo>
                <a:lnTo>
                  <a:pt x="5960" y="298"/>
                </a:lnTo>
                <a:lnTo>
                  <a:pt x="5974" y="290"/>
                </a:lnTo>
                <a:lnTo>
                  <a:pt x="5988" y="286"/>
                </a:lnTo>
                <a:lnTo>
                  <a:pt x="5996" y="286"/>
                </a:lnTo>
                <a:lnTo>
                  <a:pt x="6004" y="288"/>
                </a:lnTo>
                <a:lnTo>
                  <a:pt x="6018" y="290"/>
                </a:lnTo>
                <a:lnTo>
                  <a:pt x="6034" y="292"/>
                </a:lnTo>
                <a:lnTo>
                  <a:pt x="6050" y="292"/>
                </a:lnTo>
                <a:lnTo>
                  <a:pt x="6064" y="290"/>
                </a:lnTo>
                <a:lnTo>
                  <a:pt x="6092" y="284"/>
                </a:lnTo>
                <a:lnTo>
                  <a:pt x="6116" y="274"/>
                </a:lnTo>
                <a:lnTo>
                  <a:pt x="6122" y="270"/>
                </a:lnTo>
                <a:lnTo>
                  <a:pt x="6122" y="268"/>
                </a:lnTo>
                <a:lnTo>
                  <a:pt x="6122" y="266"/>
                </a:lnTo>
                <a:lnTo>
                  <a:pt x="6116" y="264"/>
                </a:lnTo>
                <a:lnTo>
                  <a:pt x="6106" y="262"/>
                </a:lnTo>
                <a:lnTo>
                  <a:pt x="6082" y="260"/>
                </a:lnTo>
                <a:lnTo>
                  <a:pt x="6068" y="260"/>
                </a:lnTo>
                <a:lnTo>
                  <a:pt x="6056" y="262"/>
                </a:lnTo>
                <a:lnTo>
                  <a:pt x="6042" y="262"/>
                </a:lnTo>
                <a:lnTo>
                  <a:pt x="6026" y="262"/>
                </a:lnTo>
                <a:lnTo>
                  <a:pt x="5990" y="260"/>
                </a:lnTo>
                <a:lnTo>
                  <a:pt x="5970" y="258"/>
                </a:lnTo>
                <a:lnTo>
                  <a:pt x="5988" y="258"/>
                </a:lnTo>
                <a:lnTo>
                  <a:pt x="6004" y="258"/>
                </a:lnTo>
                <a:lnTo>
                  <a:pt x="6018" y="258"/>
                </a:lnTo>
                <a:lnTo>
                  <a:pt x="6028" y="254"/>
                </a:lnTo>
                <a:lnTo>
                  <a:pt x="6036" y="252"/>
                </a:lnTo>
                <a:lnTo>
                  <a:pt x="6050" y="246"/>
                </a:lnTo>
                <a:lnTo>
                  <a:pt x="6058" y="246"/>
                </a:lnTo>
                <a:lnTo>
                  <a:pt x="6068" y="248"/>
                </a:lnTo>
                <a:lnTo>
                  <a:pt x="6080" y="248"/>
                </a:lnTo>
                <a:lnTo>
                  <a:pt x="6090" y="250"/>
                </a:lnTo>
                <a:lnTo>
                  <a:pt x="6112" y="248"/>
                </a:lnTo>
                <a:lnTo>
                  <a:pt x="6136" y="244"/>
                </a:lnTo>
                <a:lnTo>
                  <a:pt x="6166" y="242"/>
                </a:lnTo>
                <a:lnTo>
                  <a:pt x="6178" y="240"/>
                </a:lnTo>
                <a:lnTo>
                  <a:pt x="6180" y="238"/>
                </a:lnTo>
                <a:lnTo>
                  <a:pt x="6180" y="236"/>
                </a:lnTo>
                <a:lnTo>
                  <a:pt x="6178" y="232"/>
                </a:lnTo>
                <a:lnTo>
                  <a:pt x="6172" y="228"/>
                </a:lnTo>
                <a:lnTo>
                  <a:pt x="6166" y="224"/>
                </a:lnTo>
                <a:lnTo>
                  <a:pt x="6166" y="220"/>
                </a:lnTo>
                <a:lnTo>
                  <a:pt x="6166" y="218"/>
                </a:lnTo>
                <a:lnTo>
                  <a:pt x="6170" y="218"/>
                </a:lnTo>
                <a:lnTo>
                  <a:pt x="6184" y="216"/>
                </a:lnTo>
                <a:lnTo>
                  <a:pt x="6196" y="216"/>
                </a:lnTo>
                <a:lnTo>
                  <a:pt x="6208" y="214"/>
                </a:lnTo>
                <a:lnTo>
                  <a:pt x="6218" y="210"/>
                </a:lnTo>
                <a:lnTo>
                  <a:pt x="6228" y="206"/>
                </a:lnTo>
                <a:lnTo>
                  <a:pt x="6248" y="194"/>
                </a:lnTo>
                <a:lnTo>
                  <a:pt x="6272" y="182"/>
                </a:lnTo>
                <a:lnTo>
                  <a:pt x="6278" y="180"/>
                </a:lnTo>
                <a:lnTo>
                  <a:pt x="6278" y="176"/>
                </a:lnTo>
                <a:lnTo>
                  <a:pt x="6276" y="172"/>
                </a:lnTo>
                <a:lnTo>
                  <a:pt x="6270" y="170"/>
                </a:lnTo>
                <a:lnTo>
                  <a:pt x="6250" y="164"/>
                </a:lnTo>
                <a:lnTo>
                  <a:pt x="6224" y="158"/>
                </a:lnTo>
                <a:lnTo>
                  <a:pt x="6192" y="154"/>
                </a:lnTo>
                <a:lnTo>
                  <a:pt x="6160" y="150"/>
                </a:lnTo>
                <a:lnTo>
                  <a:pt x="6128" y="148"/>
                </a:lnTo>
                <a:lnTo>
                  <a:pt x="6100" y="148"/>
                </a:lnTo>
                <a:lnTo>
                  <a:pt x="6080" y="152"/>
                </a:lnTo>
                <a:lnTo>
                  <a:pt x="6066" y="156"/>
                </a:lnTo>
                <a:lnTo>
                  <a:pt x="6056" y="164"/>
                </a:lnTo>
                <a:lnTo>
                  <a:pt x="6050" y="172"/>
                </a:lnTo>
                <a:lnTo>
                  <a:pt x="6046" y="178"/>
                </a:lnTo>
                <a:lnTo>
                  <a:pt x="6040" y="184"/>
                </a:lnTo>
                <a:lnTo>
                  <a:pt x="6034" y="186"/>
                </a:lnTo>
                <a:lnTo>
                  <a:pt x="6024" y="186"/>
                </a:lnTo>
                <a:lnTo>
                  <a:pt x="6012" y="182"/>
                </a:lnTo>
                <a:lnTo>
                  <a:pt x="6000" y="182"/>
                </a:lnTo>
                <a:lnTo>
                  <a:pt x="5976" y="182"/>
                </a:lnTo>
                <a:lnTo>
                  <a:pt x="5964" y="182"/>
                </a:lnTo>
                <a:lnTo>
                  <a:pt x="5962" y="182"/>
                </a:lnTo>
                <a:lnTo>
                  <a:pt x="5962" y="180"/>
                </a:lnTo>
                <a:lnTo>
                  <a:pt x="5966" y="176"/>
                </a:lnTo>
                <a:lnTo>
                  <a:pt x="5970" y="172"/>
                </a:lnTo>
                <a:lnTo>
                  <a:pt x="5970" y="170"/>
                </a:lnTo>
                <a:lnTo>
                  <a:pt x="5966" y="170"/>
                </a:lnTo>
                <a:lnTo>
                  <a:pt x="5956" y="172"/>
                </a:lnTo>
                <a:lnTo>
                  <a:pt x="5944" y="176"/>
                </a:lnTo>
                <a:lnTo>
                  <a:pt x="5928" y="184"/>
                </a:lnTo>
                <a:lnTo>
                  <a:pt x="5910" y="194"/>
                </a:lnTo>
                <a:lnTo>
                  <a:pt x="5888" y="210"/>
                </a:lnTo>
                <a:lnTo>
                  <a:pt x="5866" y="224"/>
                </a:lnTo>
                <a:lnTo>
                  <a:pt x="5846" y="234"/>
                </a:lnTo>
                <a:lnTo>
                  <a:pt x="5832" y="240"/>
                </a:lnTo>
                <a:lnTo>
                  <a:pt x="5822" y="244"/>
                </a:lnTo>
                <a:lnTo>
                  <a:pt x="5820" y="244"/>
                </a:lnTo>
                <a:lnTo>
                  <a:pt x="5818" y="242"/>
                </a:lnTo>
                <a:lnTo>
                  <a:pt x="5820" y="238"/>
                </a:lnTo>
                <a:lnTo>
                  <a:pt x="5828" y="228"/>
                </a:lnTo>
                <a:lnTo>
                  <a:pt x="5844" y="216"/>
                </a:lnTo>
                <a:lnTo>
                  <a:pt x="5862" y="200"/>
                </a:lnTo>
                <a:lnTo>
                  <a:pt x="5876" y="186"/>
                </a:lnTo>
                <a:lnTo>
                  <a:pt x="5886" y="172"/>
                </a:lnTo>
                <a:lnTo>
                  <a:pt x="5888" y="166"/>
                </a:lnTo>
                <a:lnTo>
                  <a:pt x="5890" y="160"/>
                </a:lnTo>
                <a:lnTo>
                  <a:pt x="5890" y="154"/>
                </a:lnTo>
                <a:lnTo>
                  <a:pt x="5888" y="150"/>
                </a:lnTo>
                <a:lnTo>
                  <a:pt x="5884" y="146"/>
                </a:lnTo>
                <a:lnTo>
                  <a:pt x="5878" y="142"/>
                </a:lnTo>
                <a:lnTo>
                  <a:pt x="5872" y="140"/>
                </a:lnTo>
                <a:lnTo>
                  <a:pt x="5864" y="138"/>
                </a:lnTo>
                <a:lnTo>
                  <a:pt x="5842" y="136"/>
                </a:lnTo>
                <a:lnTo>
                  <a:pt x="5820" y="138"/>
                </a:lnTo>
                <a:lnTo>
                  <a:pt x="5808" y="142"/>
                </a:lnTo>
                <a:lnTo>
                  <a:pt x="5802" y="146"/>
                </a:lnTo>
                <a:lnTo>
                  <a:pt x="5798" y="150"/>
                </a:lnTo>
                <a:lnTo>
                  <a:pt x="5798" y="156"/>
                </a:lnTo>
                <a:lnTo>
                  <a:pt x="5794" y="162"/>
                </a:lnTo>
                <a:lnTo>
                  <a:pt x="5788" y="166"/>
                </a:lnTo>
                <a:lnTo>
                  <a:pt x="5776" y="172"/>
                </a:lnTo>
                <a:lnTo>
                  <a:pt x="5746" y="178"/>
                </a:lnTo>
                <a:lnTo>
                  <a:pt x="5722" y="182"/>
                </a:lnTo>
                <a:lnTo>
                  <a:pt x="5714" y="180"/>
                </a:lnTo>
                <a:lnTo>
                  <a:pt x="5712" y="180"/>
                </a:lnTo>
                <a:lnTo>
                  <a:pt x="5716" y="176"/>
                </a:lnTo>
                <a:lnTo>
                  <a:pt x="5728" y="170"/>
                </a:lnTo>
                <a:lnTo>
                  <a:pt x="5752" y="160"/>
                </a:lnTo>
                <a:lnTo>
                  <a:pt x="5760" y="154"/>
                </a:lnTo>
                <a:lnTo>
                  <a:pt x="5760" y="152"/>
                </a:lnTo>
                <a:lnTo>
                  <a:pt x="5762" y="150"/>
                </a:lnTo>
                <a:lnTo>
                  <a:pt x="5760" y="148"/>
                </a:lnTo>
                <a:lnTo>
                  <a:pt x="5756" y="146"/>
                </a:lnTo>
                <a:lnTo>
                  <a:pt x="5744" y="144"/>
                </a:lnTo>
                <a:lnTo>
                  <a:pt x="5722" y="142"/>
                </a:lnTo>
                <a:lnTo>
                  <a:pt x="5688" y="140"/>
                </a:lnTo>
                <a:lnTo>
                  <a:pt x="5648" y="140"/>
                </a:lnTo>
                <a:lnTo>
                  <a:pt x="5606" y="144"/>
                </a:lnTo>
                <a:lnTo>
                  <a:pt x="5566" y="152"/>
                </a:lnTo>
                <a:lnTo>
                  <a:pt x="5530" y="158"/>
                </a:lnTo>
                <a:lnTo>
                  <a:pt x="5472" y="170"/>
                </a:lnTo>
                <a:lnTo>
                  <a:pt x="5454" y="174"/>
                </a:lnTo>
                <a:lnTo>
                  <a:pt x="5448" y="174"/>
                </a:lnTo>
                <a:lnTo>
                  <a:pt x="5444" y="174"/>
                </a:lnTo>
                <a:lnTo>
                  <a:pt x="5440" y="170"/>
                </a:lnTo>
                <a:lnTo>
                  <a:pt x="5438" y="168"/>
                </a:lnTo>
                <a:lnTo>
                  <a:pt x="5440" y="164"/>
                </a:lnTo>
                <a:lnTo>
                  <a:pt x="5442" y="162"/>
                </a:lnTo>
                <a:lnTo>
                  <a:pt x="5454" y="156"/>
                </a:lnTo>
                <a:lnTo>
                  <a:pt x="5472" y="150"/>
                </a:lnTo>
                <a:lnTo>
                  <a:pt x="5522" y="142"/>
                </a:lnTo>
                <a:lnTo>
                  <a:pt x="5580" y="134"/>
                </a:lnTo>
                <a:lnTo>
                  <a:pt x="5608" y="130"/>
                </a:lnTo>
                <a:lnTo>
                  <a:pt x="5638" y="128"/>
                </a:lnTo>
                <a:lnTo>
                  <a:pt x="5700" y="130"/>
                </a:lnTo>
                <a:lnTo>
                  <a:pt x="5762" y="128"/>
                </a:lnTo>
                <a:lnTo>
                  <a:pt x="5792" y="126"/>
                </a:lnTo>
                <a:lnTo>
                  <a:pt x="5820" y="122"/>
                </a:lnTo>
                <a:lnTo>
                  <a:pt x="5856" y="114"/>
                </a:lnTo>
                <a:lnTo>
                  <a:pt x="5890" y="102"/>
                </a:lnTo>
                <a:lnTo>
                  <a:pt x="5902" y="96"/>
                </a:lnTo>
                <a:lnTo>
                  <a:pt x="5908" y="92"/>
                </a:lnTo>
                <a:lnTo>
                  <a:pt x="5908" y="90"/>
                </a:lnTo>
                <a:lnTo>
                  <a:pt x="5906" y="88"/>
                </a:lnTo>
                <a:lnTo>
                  <a:pt x="5898" y="84"/>
                </a:lnTo>
                <a:lnTo>
                  <a:pt x="5870" y="78"/>
                </a:lnTo>
                <a:lnTo>
                  <a:pt x="5840" y="70"/>
                </a:lnTo>
                <a:lnTo>
                  <a:pt x="5824" y="68"/>
                </a:lnTo>
                <a:lnTo>
                  <a:pt x="5806" y="68"/>
                </a:lnTo>
                <a:lnTo>
                  <a:pt x="5788" y="68"/>
                </a:lnTo>
                <a:lnTo>
                  <a:pt x="5770" y="72"/>
                </a:lnTo>
                <a:lnTo>
                  <a:pt x="5750" y="74"/>
                </a:lnTo>
                <a:lnTo>
                  <a:pt x="5752" y="72"/>
                </a:lnTo>
                <a:lnTo>
                  <a:pt x="5758" y="68"/>
                </a:lnTo>
                <a:lnTo>
                  <a:pt x="5766" y="64"/>
                </a:lnTo>
                <a:lnTo>
                  <a:pt x="5772" y="58"/>
                </a:lnTo>
                <a:lnTo>
                  <a:pt x="5774" y="54"/>
                </a:lnTo>
                <a:lnTo>
                  <a:pt x="5774" y="52"/>
                </a:lnTo>
                <a:lnTo>
                  <a:pt x="5772" y="48"/>
                </a:lnTo>
                <a:lnTo>
                  <a:pt x="5768" y="46"/>
                </a:lnTo>
                <a:lnTo>
                  <a:pt x="5758" y="42"/>
                </a:lnTo>
                <a:lnTo>
                  <a:pt x="5748" y="40"/>
                </a:lnTo>
                <a:lnTo>
                  <a:pt x="5736" y="42"/>
                </a:lnTo>
                <a:lnTo>
                  <a:pt x="5720" y="44"/>
                </a:lnTo>
                <a:lnTo>
                  <a:pt x="5704" y="48"/>
                </a:lnTo>
                <a:lnTo>
                  <a:pt x="5682" y="50"/>
                </a:lnTo>
                <a:lnTo>
                  <a:pt x="5658" y="50"/>
                </a:lnTo>
                <a:lnTo>
                  <a:pt x="5630" y="50"/>
                </a:lnTo>
                <a:lnTo>
                  <a:pt x="5602" y="48"/>
                </a:lnTo>
                <a:lnTo>
                  <a:pt x="5580" y="48"/>
                </a:lnTo>
                <a:lnTo>
                  <a:pt x="5560" y="50"/>
                </a:lnTo>
                <a:lnTo>
                  <a:pt x="5544" y="54"/>
                </a:lnTo>
                <a:lnTo>
                  <a:pt x="5514" y="60"/>
                </a:lnTo>
                <a:lnTo>
                  <a:pt x="5496" y="60"/>
                </a:lnTo>
                <a:lnTo>
                  <a:pt x="5476" y="60"/>
                </a:lnTo>
                <a:lnTo>
                  <a:pt x="5458" y="58"/>
                </a:lnTo>
                <a:lnTo>
                  <a:pt x="5452" y="56"/>
                </a:lnTo>
                <a:lnTo>
                  <a:pt x="5454" y="54"/>
                </a:lnTo>
                <a:lnTo>
                  <a:pt x="5464" y="52"/>
                </a:lnTo>
                <a:lnTo>
                  <a:pt x="5528" y="46"/>
                </a:lnTo>
                <a:lnTo>
                  <a:pt x="5572" y="44"/>
                </a:lnTo>
                <a:lnTo>
                  <a:pt x="5630" y="40"/>
                </a:lnTo>
                <a:lnTo>
                  <a:pt x="5690" y="38"/>
                </a:lnTo>
                <a:lnTo>
                  <a:pt x="5732" y="34"/>
                </a:lnTo>
                <a:lnTo>
                  <a:pt x="5736" y="32"/>
                </a:lnTo>
                <a:lnTo>
                  <a:pt x="5738" y="30"/>
                </a:lnTo>
                <a:lnTo>
                  <a:pt x="5738" y="28"/>
                </a:lnTo>
                <a:lnTo>
                  <a:pt x="5734" y="28"/>
                </a:lnTo>
                <a:lnTo>
                  <a:pt x="5718" y="24"/>
                </a:lnTo>
                <a:lnTo>
                  <a:pt x="5694" y="20"/>
                </a:lnTo>
                <a:lnTo>
                  <a:pt x="5634" y="12"/>
                </a:lnTo>
                <a:lnTo>
                  <a:pt x="5568" y="6"/>
                </a:lnTo>
                <a:lnTo>
                  <a:pt x="5522" y="2"/>
                </a:lnTo>
                <a:lnTo>
                  <a:pt x="5484" y="0"/>
                </a:lnTo>
                <a:lnTo>
                  <a:pt x="5454" y="0"/>
                </a:lnTo>
                <a:lnTo>
                  <a:pt x="5430" y="2"/>
                </a:lnTo>
                <a:lnTo>
                  <a:pt x="5388" y="6"/>
                </a:lnTo>
                <a:lnTo>
                  <a:pt x="5366" y="6"/>
                </a:lnTo>
                <a:lnTo>
                  <a:pt x="5340" y="6"/>
                </a:lnTo>
                <a:lnTo>
                  <a:pt x="5316" y="6"/>
                </a:lnTo>
                <a:lnTo>
                  <a:pt x="5304" y="8"/>
                </a:lnTo>
                <a:lnTo>
                  <a:pt x="5298" y="10"/>
                </a:lnTo>
                <a:lnTo>
                  <a:pt x="5294" y="14"/>
                </a:lnTo>
                <a:lnTo>
                  <a:pt x="5294" y="16"/>
                </a:lnTo>
                <a:lnTo>
                  <a:pt x="5294" y="18"/>
                </a:lnTo>
                <a:lnTo>
                  <a:pt x="5288" y="18"/>
                </a:lnTo>
                <a:lnTo>
                  <a:pt x="5278" y="16"/>
                </a:lnTo>
                <a:lnTo>
                  <a:pt x="5258" y="12"/>
                </a:lnTo>
                <a:lnTo>
                  <a:pt x="5246" y="12"/>
                </a:lnTo>
                <a:lnTo>
                  <a:pt x="5236" y="16"/>
                </a:lnTo>
                <a:lnTo>
                  <a:pt x="5220" y="16"/>
                </a:lnTo>
                <a:lnTo>
                  <a:pt x="5210" y="16"/>
                </a:lnTo>
                <a:lnTo>
                  <a:pt x="5204" y="20"/>
                </a:lnTo>
                <a:lnTo>
                  <a:pt x="5202" y="22"/>
                </a:lnTo>
                <a:lnTo>
                  <a:pt x="5202" y="26"/>
                </a:lnTo>
                <a:lnTo>
                  <a:pt x="5206" y="32"/>
                </a:lnTo>
                <a:lnTo>
                  <a:pt x="5214" y="36"/>
                </a:lnTo>
                <a:lnTo>
                  <a:pt x="5224" y="40"/>
                </a:lnTo>
                <a:lnTo>
                  <a:pt x="5238" y="42"/>
                </a:lnTo>
                <a:lnTo>
                  <a:pt x="5248" y="44"/>
                </a:lnTo>
                <a:lnTo>
                  <a:pt x="5252" y="46"/>
                </a:lnTo>
                <a:lnTo>
                  <a:pt x="5248" y="48"/>
                </a:lnTo>
                <a:lnTo>
                  <a:pt x="5242" y="48"/>
                </a:lnTo>
                <a:lnTo>
                  <a:pt x="5224" y="52"/>
                </a:lnTo>
                <a:lnTo>
                  <a:pt x="5214" y="54"/>
                </a:lnTo>
                <a:lnTo>
                  <a:pt x="5208" y="56"/>
                </a:lnTo>
                <a:lnTo>
                  <a:pt x="5192" y="60"/>
                </a:lnTo>
                <a:lnTo>
                  <a:pt x="5168" y="64"/>
                </a:lnTo>
                <a:lnTo>
                  <a:pt x="5154" y="64"/>
                </a:lnTo>
                <a:lnTo>
                  <a:pt x="5140" y="64"/>
                </a:lnTo>
                <a:lnTo>
                  <a:pt x="5126" y="60"/>
                </a:lnTo>
                <a:lnTo>
                  <a:pt x="5114" y="56"/>
                </a:lnTo>
                <a:lnTo>
                  <a:pt x="5092" y="46"/>
                </a:lnTo>
                <a:lnTo>
                  <a:pt x="5078" y="40"/>
                </a:lnTo>
                <a:lnTo>
                  <a:pt x="5064" y="38"/>
                </a:lnTo>
                <a:lnTo>
                  <a:pt x="5048" y="34"/>
                </a:lnTo>
                <a:lnTo>
                  <a:pt x="5030" y="34"/>
                </a:lnTo>
                <a:lnTo>
                  <a:pt x="5012" y="36"/>
                </a:lnTo>
                <a:lnTo>
                  <a:pt x="4992" y="38"/>
                </a:lnTo>
                <a:lnTo>
                  <a:pt x="4950" y="44"/>
                </a:lnTo>
                <a:lnTo>
                  <a:pt x="4914" y="48"/>
                </a:lnTo>
                <a:lnTo>
                  <a:pt x="4900" y="50"/>
                </a:lnTo>
                <a:lnTo>
                  <a:pt x="4890" y="52"/>
                </a:lnTo>
                <a:lnTo>
                  <a:pt x="4886" y="56"/>
                </a:lnTo>
                <a:lnTo>
                  <a:pt x="4884" y="58"/>
                </a:lnTo>
                <a:lnTo>
                  <a:pt x="4884" y="60"/>
                </a:lnTo>
                <a:lnTo>
                  <a:pt x="4890" y="64"/>
                </a:lnTo>
                <a:lnTo>
                  <a:pt x="4900" y="66"/>
                </a:lnTo>
                <a:lnTo>
                  <a:pt x="4928" y="66"/>
                </a:lnTo>
                <a:lnTo>
                  <a:pt x="4966" y="66"/>
                </a:lnTo>
                <a:lnTo>
                  <a:pt x="5006" y="66"/>
                </a:lnTo>
                <a:lnTo>
                  <a:pt x="5046" y="68"/>
                </a:lnTo>
                <a:lnTo>
                  <a:pt x="5082" y="72"/>
                </a:lnTo>
                <a:lnTo>
                  <a:pt x="5116" y="76"/>
                </a:lnTo>
                <a:lnTo>
                  <a:pt x="5150" y="82"/>
                </a:lnTo>
                <a:lnTo>
                  <a:pt x="5162" y="84"/>
                </a:lnTo>
                <a:lnTo>
                  <a:pt x="5168" y="88"/>
                </a:lnTo>
                <a:lnTo>
                  <a:pt x="5168" y="90"/>
                </a:lnTo>
                <a:lnTo>
                  <a:pt x="5162" y="92"/>
                </a:lnTo>
                <a:lnTo>
                  <a:pt x="5144" y="92"/>
                </a:lnTo>
                <a:lnTo>
                  <a:pt x="5132" y="90"/>
                </a:lnTo>
                <a:lnTo>
                  <a:pt x="5118" y="88"/>
                </a:lnTo>
                <a:lnTo>
                  <a:pt x="5104" y="84"/>
                </a:lnTo>
                <a:lnTo>
                  <a:pt x="5088" y="82"/>
                </a:lnTo>
                <a:lnTo>
                  <a:pt x="5050" y="78"/>
                </a:lnTo>
                <a:lnTo>
                  <a:pt x="4946" y="74"/>
                </a:lnTo>
                <a:lnTo>
                  <a:pt x="4928" y="74"/>
                </a:lnTo>
                <a:lnTo>
                  <a:pt x="4926" y="76"/>
                </a:lnTo>
                <a:lnTo>
                  <a:pt x="4928" y="78"/>
                </a:lnTo>
                <a:lnTo>
                  <a:pt x="4942" y="84"/>
                </a:lnTo>
                <a:lnTo>
                  <a:pt x="4964" y="92"/>
                </a:lnTo>
                <a:lnTo>
                  <a:pt x="4984" y="100"/>
                </a:lnTo>
                <a:lnTo>
                  <a:pt x="5000" y="106"/>
                </a:lnTo>
                <a:lnTo>
                  <a:pt x="5004" y="110"/>
                </a:lnTo>
                <a:lnTo>
                  <a:pt x="5004" y="112"/>
                </a:lnTo>
                <a:lnTo>
                  <a:pt x="5000" y="114"/>
                </a:lnTo>
                <a:lnTo>
                  <a:pt x="4990" y="116"/>
                </a:lnTo>
                <a:lnTo>
                  <a:pt x="4984" y="118"/>
                </a:lnTo>
                <a:lnTo>
                  <a:pt x="4978" y="118"/>
                </a:lnTo>
                <a:lnTo>
                  <a:pt x="4976" y="122"/>
                </a:lnTo>
                <a:lnTo>
                  <a:pt x="4974" y="124"/>
                </a:lnTo>
                <a:lnTo>
                  <a:pt x="4972" y="132"/>
                </a:lnTo>
                <a:lnTo>
                  <a:pt x="4976" y="140"/>
                </a:lnTo>
                <a:lnTo>
                  <a:pt x="4978" y="148"/>
                </a:lnTo>
                <a:lnTo>
                  <a:pt x="4978" y="154"/>
                </a:lnTo>
                <a:lnTo>
                  <a:pt x="4978" y="158"/>
                </a:lnTo>
                <a:lnTo>
                  <a:pt x="4976" y="160"/>
                </a:lnTo>
                <a:lnTo>
                  <a:pt x="4974" y="162"/>
                </a:lnTo>
                <a:lnTo>
                  <a:pt x="4968" y="162"/>
                </a:lnTo>
                <a:lnTo>
                  <a:pt x="4958" y="162"/>
                </a:lnTo>
                <a:lnTo>
                  <a:pt x="4950" y="160"/>
                </a:lnTo>
                <a:lnTo>
                  <a:pt x="4944" y="156"/>
                </a:lnTo>
                <a:lnTo>
                  <a:pt x="4938" y="152"/>
                </a:lnTo>
                <a:lnTo>
                  <a:pt x="4930" y="146"/>
                </a:lnTo>
                <a:lnTo>
                  <a:pt x="4920" y="140"/>
                </a:lnTo>
                <a:lnTo>
                  <a:pt x="4906" y="136"/>
                </a:lnTo>
                <a:lnTo>
                  <a:pt x="4888" y="132"/>
                </a:lnTo>
                <a:lnTo>
                  <a:pt x="4870" y="128"/>
                </a:lnTo>
                <a:lnTo>
                  <a:pt x="4852" y="124"/>
                </a:lnTo>
                <a:lnTo>
                  <a:pt x="4822" y="112"/>
                </a:lnTo>
                <a:lnTo>
                  <a:pt x="4790" y="104"/>
                </a:lnTo>
                <a:lnTo>
                  <a:pt x="4772" y="100"/>
                </a:lnTo>
                <a:lnTo>
                  <a:pt x="4752" y="98"/>
                </a:lnTo>
                <a:lnTo>
                  <a:pt x="4732" y="98"/>
                </a:lnTo>
                <a:lnTo>
                  <a:pt x="4720" y="98"/>
                </a:lnTo>
                <a:lnTo>
                  <a:pt x="4712" y="102"/>
                </a:lnTo>
                <a:lnTo>
                  <a:pt x="4710" y="104"/>
                </a:lnTo>
                <a:lnTo>
                  <a:pt x="4710" y="106"/>
                </a:lnTo>
                <a:lnTo>
                  <a:pt x="4714" y="110"/>
                </a:lnTo>
                <a:lnTo>
                  <a:pt x="4722" y="118"/>
                </a:lnTo>
                <a:lnTo>
                  <a:pt x="4750" y="138"/>
                </a:lnTo>
                <a:lnTo>
                  <a:pt x="4764" y="146"/>
                </a:lnTo>
                <a:lnTo>
                  <a:pt x="4766" y="148"/>
                </a:lnTo>
                <a:lnTo>
                  <a:pt x="4764" y="150"/>
                </a:lnTo>
                <a:lnTo>
                  <a:pt x="4758" y="150"/>
                </a:lnTo>
                <a:lnTo>
                  <a:pt x="4748" y="148"/>
                </a:lnTo>
                <a:lnTo>
                  <a:pt x="4736" y="146"/>
                </a:lnTo>
                <a:lnTo>
                  <a:pt x="4724" y="146"/>
                </a:lnTo>
                <a:lnTo>
                  <a:pt x="4722" y="148"/>
                </a:lnTo>
                <a:lnTo>
                  <a:pt x="4720" y="150"/>
                </a:lnTo>
                <a:lnTo>
                  <a:pt x="4718" y="154"/>
                </a:lnTo>
                <a:lnTo>
                  <a:pt x="4722" y="158"/>
                </a:lnTo>
                <a:lnTo>
                  <a:pt x="4722" y="160"/>
                </a:lnTo>
                <a:lnTo>
                  <a:pt x="4714" y="158"/>
                </a:lnTo>
                <a:lnTo>
                  <a:pt x="4704" y="154"/>
                </a:lnTo>
                <a:lnTo>
                  <a:pt x="4688" y="150"/>
                </a:lnTo>
                <a:lnTo>
                  <a:pt x="4670" y="146"/>
                </a:lnTo>
                <a:lnTo>
                  <a:pt x="4660" y="146"/>
                </a:lnTo>
                <a:lnTo>
                  <a:pt x="4650" y="148"/>
                </a:lnTo>
                <a:lnTo>
                  <a:pt x="4642" y="150"/>
                </a:lnTo>
                <a:lnTo>
                  <a:pt x="4634" y="156"/>
                </a:lnTo>
                <a:lnTo>
                  <a:pt x="4626" y="162"/>
                </a:lnTo>
                <a:lnTo>
                  <a:pt x="4618" y="172"/>
                </a:lnTo>
                <a:lnTo>
                  <a:pt x="4606" y="190"/>
                </a:lnTo>
                <a:lnTo>
                  <a:pt x="4610" y="180"/>
                </a:lnTo>
                <a:lnTo>
                  <a:pt x="4612" y="168"/>
                </a:lnTo>
                <a:lnTo>
                  <a:pt x="4614" y="154"/>
                </a:lnTo>
                <a:lnTo>
                  <a:pt x="4610" y="138"/>
                </a:lnTo>
                <a:lnTo>
                  <a:pt x="4608" y="130"/>
                </a:lnTo>
                <a:lnTo>
                  <a:pt x="4604" y="124"/>
                </a:lnTo>
                <a:lnTo>
                  <a:pt x="4592" y="114"/>
                </a:lnTo>
                <a:lnTo>
                  <a:pt x="4582" y="108"/>
                </a:lnTo>
                <a:lnTo>
                  <a:pt x="4568" y="106"/>
                </a:lnTo>
                <a:lnTo>
                  <a:pt x="4554" y="108"/>
                </a:lnTo>
                <a:lnTo>
                  <a:pt x="4508" y="118"/>
                </a:lnTo>
                <a:lnTo>
                  <a:pt x="4476" y="124"/>
                </a:lnTo>
                <a:lnTo>
                  <a:pt x="4436" y="130"/>
                </a:lnTo>
                <a:lnTo>
                  <a:pt x="4394" y="134"/>
                </a:lnTo>
                <a:lnTo>
                  <a:pt x="4362" y="140"/>
                </a:lnTo>
                <a:lnTo>
                  <a:pt x="4338" y="144"/>
                </a:lnTo>
                <a:lnTo>
                  <a:pt x="4320" y="150"/>
                </a:lnTo>
                <a:lnTo>
                  <a:pt x="4308" y="156"/>
                </a:lnTo>
                <a:lnTo>
                  <a:pt x="4302" y="162"/>
                </a:lnTo>
                <a:lnTo>
                  <a:pt x="4302" y="166"/>
                </a:lnTo>
                <a:lnTo>
                  <a:pt x="4302" y="170"/>
                </a:lnTo>
                <a:lnTo>
                  <a:pt x="4306" y="176"/>
                </a:lnTo>
                <a:close/>
                <a:moveTo>
                  <a:pt x="5340" y="5242"/>
                </a:moveTo>
                <a:lnTo>
                  <a:pt x="5340" y="5242"/>
                </a:lnTo>
                <a:lnTo>
                  <a:pt x="5332" y="5236"/>
                </a:lnTo>
                <a:lnTo>
                  <a:pt x="5326" y="5232"/>
                </a:lnTo>
                <a:lnTo>
                  <a:pt x="5320" y="5232"/>
                </a:lnTo>
                <a:lnTo>
                  <a:pt x="5314" y="5234"/>
                </a:lnTo>
                <a:lnTo>
                  <a:pt x="5306" y="5234"/>
                </a:lnTo>
                <a:lnTo>
                  <a:pt x="5298" y="5234"/>
                </a:lnTo>
                <a:lnTo>
                  <a:pt x="5286" y="5230"/>
                </a:lnTo>
                <a:lnTo>
                  <a:pt x="5270" y="5222"/>
                </a:lnTo>
                <a:lnTo>
                  <a:pt x="5256" y="5212"/>
                </a:lnTo>
                <a:lnTo>
                  <a:pt x="5246" y="5204"/>
                </a:lnTo>
                <a:lnTo>
                  <a:pt x="5240" y="5198"/>
                </a:lnTo>
                <a:lnTo>
                  <a:pt x="5236" y="5192"/>
                </a:lnTo>
                <a:lnTo>
                  <a:pt x="5230" y="5178"/>
                </a:lnTo>
                <a:lnTo>
                  <a:pt x="5224" y="5172"/>
                </a:lnTo>
                <a:lnTo>
                  <a:pt x="5214" y="5162"/>
                </a:lnTo>
                <a:lnTo>
                  <a:pt x="5194" y="5144"/>
                </a:lnTo>
                <a:lnTo>
                  <a:pt x="5186" y="5136"/>
                </a:lnTo>
                <a:lnTo>
                  <a:pt x="5176" y="5130"/>
                </a:lnTo>
                <a:lnTo>
                  <a:pt x="5166" y="5126"/>
                </a:lnTo>
                <a:lnTo>
                  <a:pt x="5156" y="5124"/>
                </a:lnTo>
                <a:lnTo>
                  <a:pt x="5144" y="5122"/>
                </a:lnTo>
                <a:lnTo>
                  <a:pt x="5128" y="5124"/>
                </a:lnTo>
                <a:lnTo>
                  <a:pt x="5114" y="5126"/>
                </a:lnTo>
                <a:lnTo>
                  <a:pt x="5100" y="5126"/>
                </a:lnTo>
                <a:lnTo>
                  <a:pt x="5086" y="5124"/>
                </a:lnTo>
                <a:lnTo>
                  <a:pt x="5074" y="5122"/>
                </a:lnTo>
                <a:lnTo>
                  <a:pt x="5052" y="5114"/>
                </a:lnTo>
                <a:lnTo>
                  <a:pt x="5032" y="5106"/>
                </a:lnTo>
                <a:lnTo>
                  <a:pt x="5026" y="5104"/>
                </a:lnTo>
                <a:lnTo>
                  <a:pt x="5022" y="5104"/>
                </a:lnTo>
                <a:lnTo>
                  <a:pt x="5014" y="5108"/>
                </a:lnTo>
                <a:lnTo>
                  <a:pt x="5004" y="5114"/>
                </a:lnTo>
                <a:lnTo>
                  <a:pt x="4996" y="5120"/>
                </a:lnTo>
                <a:lnTo>
                  <a:pt x="4984" y="5134"/>
                </a:lnTo>
                <a:lnTo>
                  <a:pt x="4980" y="5136"/>
                </a:lnTo>
                <a:lnTo>
                  <a:pt x="4978" y="5136"/>
                </a:lnTo>
                <a:lnTo>
                  <a:pt x="4976" y="5136"/>
                </a:lnTo>
                <a:lnTo>
                  <a:pt x="4974" y="5130"/>
                </a:lnTo>
                <a:lnTo>
                  <a:pt x="4976" y="5126"/>
                </a:lnTo>
                <a:lnTo>
                  <a:pt x="4980" y="5112"/>
                </a:lnTo>
                <a:lnTo>
                  <a:pt x="4984" y="5100"/>
                </a:lnTo>
                <a:lnTo>
                  <a:pt x="4984" y="5094"/>
                </a:lnTo>
                <a:lnTo>
                  <a:pt x="4982" y="5092"/>
                </a:lnTo>
                <a:lnTo>
                  <a:pt x="4980" y="5086"/>
                </a:lnTo>
                <a:lnTo>
                  <a:pt x="4978" y="5082"/>
                </a:lnTo>
                <a:lnTo>
                  <a:pt x="4974" y="5072"/>
                </a:lnTo>
                <a:lnTo>
                  <a:pt x="4972" y="5068"/>
                </a:lnTo>
                <a:lnTo>
                  <a:pt x="4968" y="5064"/>
                </a:lnTo>
                <a:lnTo>
                  <a:pt x="4960" y="5060"/>
                </a:lnTo>
                <a:lnTo>
                  <a:pt x="4952" y="5058"/>
                </a:lnTo>
                <a:lnTo>
                  <a:pt x="4942" y="5054"/>
                </a:lnTo>
                <a:lnTo>
                  <a:pt x="4934" y="5050"/>
                </a:lnTo>
                <a:lnTo>
                  <a:pt x="4924" y="5042"/>
                </a:lnTo>
                <a:lnTo>
                  <a:pt x="4916" y="5036"/>
                </a:lnTo>
                <a:lnTo>
                  <a:pt x="4912" y="5034"/>
                </a:lnTo>
                <a:lnTo>
                  <a:pt x="4906" y="5032"/>
                </a:lnTo>
                <a:lnTo>
                  <a:pt x="4896" y="5032"/>
                </a:lnTo>
                <a:lnTo>
                  <a:pt x="4888" y="5028"/>
                </a:lnTo>
                <a:lnTo>
                  <a:pt x="4878" y="5024"/>
                </a:lnTo>
                <a:lnTo>
                  <a:pt x="4858" y="5020"/>
                </a:lnTo>
                <a:lnTo>
                  <a:pt x="4852" y="5022"/>
                </a:lnTo>
                <a:lnTo>
                  <a:pt x="4846" y="5022"/>
                </a:lnTo>
                <a:lnTo>
                  <a:pt x="4836" y="5028"/>
                </a:lnTo>
                <a:lnTo>
                  <a:pt x="4828" y="5036"/>
                </a:lnTo>
                <a:lnTo>
                  <a:pt x="4822" y="5046"/>
                </a:lnTo>
                <a:lnTo>
                  <a:pt x="4814" y="5060"/>
                </a:lnTo>
                <a:lnTo>
                  <a:pt x="4810" y="5060"/>
                </a:lnTo>
                <a:lnTo>
                  <a:pt x="4808" y="5056"/>
                </a:lnTo>
                <a:lnTo>
                  <a:pt x="4806" y="5048"/>
                </a:lnTo>
                <a:lnTo>
                  <a:pt x="4810" y="5040"/>
                </a:lnTo>
                <a:lnTo>
                  <a:pt x="4818" y="5026"/>
                </a:lnTo>
                <a:lnTo>
                  <a:pt x="4822" y="5018"/>
                </a:lnTo>
                <a:lnTo>
                  <a:pt x="4822" y="5012"/>
                </a:lnTo>
                <a:lnTo>
                  <a:pt x="4822" y="5008"/>
                </a:lnTo>
                <a:lnTo>
                  <a:pt x="4820" y="5006"/>
                </a:lnTo>
                <a:lnTo>
                  <a:pt x="4810" y="5000"/>
                </a:lnTo>
                <a:lnTo>
                  <a:pt x="4792" y="4996"/>
                </a:lnTo>
                <a:lnTo>
                  <a:pt x="4784" y="4998"/>
                </a:lnTo>
                <a:lnTo>
                  <a:pt x="4774" y="4998"/>
                </a:lnTo>
                <a:lnTo>
                  <a:pt x="4752" y="4996"/>
                </a:lnTo>
                <a:lnTo>
                  <a:pt x="4742" y="4994"/>
                </a:lnTo>
                <a:lnTo>
                  <a:pt x="4736" y="4998"/>
                </a:lnTo>
                <a:lnTo>
                  <a:pt x="4730" y="5002"/>
                </a:lnTo>
                <a:lnTo>
                  <a:pt x="4728" y="5010"/>
                </a:lnTo>
                <a:lnTo>
                  <a:pt x="4726" y="5018"/>
                </a:lnTo>
                <a:lnTo>
                  <a:pt x="4724" y="5026"/>
                </a:lnTo>
                <a:lnTo>
                  <a:pt x="4726" y="5040"/>
                </a:lnTo>
                <a:lnTo>
                  <a:pt x="4722" y="5036"/>
                </a:lnTo>
                <a:lnTo>
                  <a:pt x="4720" y="5036"/>
                </a:lnTo>
                <a:lnTo>
                  <a:pt x="4712" y="5042"/>
                </a:lnTo>
                <a:lnTo>
                  <a:pt x="4710" y="5044"/>
                </a:lnTo>
                <a:lnTo>
                  <a:pt x="4708" y="5044"/>
                </a:lnTo>
                <a:lnTo>
                  <a:pt x="4708" y="5042"/>
                </a:lnTo>
                <a:lnTo>
                  <a:pt x="4710" y="5034"/>
                </a:lnTo>
                <a:lnTo>
                  <a:pt x="4712" y="5026"/>
                </a:lnTo>
                <a:lnTo>
                  <a:pt x="4710" y="5020"/>
                </a:lnTo>
                <a:lnTo>
                  <a:pt x="4706" y="5020"/>
                </a:lnTo>
                <a:lnTo>
                  <a:pt x="4702" y="5020"/>
                </a:lnTo>
                <a:lnTo>
                  <a:pt x="4694" y="5024"/>
                </a:lnTo>
                <a:lnTo>
                  <a:pt x="4696" y="5020"/>
                </a:lnTo>
                <a:lnTo>
                  <a:pt x="4698" y="5014"/>
                </a:lnTo>
                <a:lnTo>
                  <a:pt x="4698" y="5010"/>
                </a:lnTo>
                <a:lnTo>
                  <a:pt x="4700" y="5004"/>
                </a:lnTo>
                <a:lnTo>
                  <a:pt x="4700" y="5000"/>
                </a:lnTo>
                <a:lnTo>
                  <a:pt x="4702" y="4996"/>
                </a:lnTo>
                <a:lnTo>
                  <a:pt x="4706" y="4994"/>
                </a:lnTo>
                <a:lnTo>
                  <a:pt x="4714" y="4990"/>
                </a:lnTo>
                <a:lnTo>
                  <a:pt x="4720" y="4986"/>
                </a:lnTo>
                <a:lnTo>
                  <a:pt x="4726" y="4980"/>
                </a:lnTo>
                <a:lnTo>
                  <a:pt x="4736" y="4964"/>
                </a:lnTo>
                <a:lnTo>
                  <a:pt x="4746" y="4950"/>
                </a:lnTo>
                <a:lnTo>
                  <a:pt x="4750" y="4944"/>
                </a:lnTo>
                <a:lnTo>
                  <a:pt x="4756" y="4940"/>
                </a:lnTo>
                <a:lnTo>
                  <a:pt x="4760" y="4938"/>
                </a:lnTo>
                <a:lnTo>
                  <a:pt x="4762" y="4932"/>
                </a:lnTo>
                <a:lnTo>
                  <a:pt x="4762" y="4926"/>
                </a:lnTo>
                <a:lnTo>
                  <a:pt x="4762" y="4918"/>
                </a:lnTo>
                <a:lnTo>
                  <a:pt x="4760" y="4912"/>
                </a:lnTo>
                <a:lnTo>
                  <a:pt x="4756" y="4906"/>
                </a:lnTo>
                <a:lnTo>
                  <a:pt x="4752" y="4902"/>
                </a:lnTo>
                <a:lnTo>
                  <a:pt x="4748" y="4902"/>
                </a:lnTo>
                <a:lnTo>
                  <a:pt x="4740" y="4902"/>
                </a:lnTo>
                <a:lnTo>
                  <a:pt x="4736" y="4900"/>
                </a:lnTo>
                <a:lnTo>
                  <a:pt x="4736" y="4896"/>
                </a:lnTo>
                <a:lnTo>
                  <a:pt x="4734" y="4892"/>
                </a:lnTo>
                <a:lnTo>
                  <a:pt x="4732" y="4886"/>
                </a:lnTo>
                <a:lnTo>
                  <a:pt x="4730" y="4884"/>
                </a:lnTo>
                <a:lnTo>
                  <a:pt x="4730" y="4882"/>
                </a:lnTo>
                <a:lnTo>
                  <a:pt x="4730" y="4878"/>
                </a:lnTo>
                <a:lnTo>
                  <a:pt x="4728" y="4874"/>
                </a:lnTo>
                <a:lnTo>
                  <a:pt x="4726" y="4870"/>
                </a:lnTo>
                <a:lnTo>
                  <a:pt x="4724" y="4868"/>
                </a:lnTo>
                <a:lnTo>
                  <a:pt x="4722" y="4864"/>
                </a:lnTo>
                <a:lnTo>
                  <a:pt x="4722" y="4860"/>
                </a:lnTo>
                <a:lnTo>
                  <a:pt x="4722" y="4854"/>
                </a:lnTo>
                <a:lnTo>
                  <a:pt x="4718" y="4848"/>
                </a:lnTo>
                <a:lnTo>
                  <a:pt x="4716" y="4828"/>
                </a:lnTo>
                <a:lnTo>
                  <a:pt x="4714" y="4806"/>
                </a:lnTo>
                <a:lnTo>
                  <a:pt x="4714" y="4800"/>
                </a:lnTo>
                <a:lnTo>
                  <a:pt x="4712" y="4800"/>
                </a:lnTo>
                <a:lnTo>
                  <a:pt x="4710" y="4798"/>
                </a:lnTo>
                <a:lnTo>
                  <a:pt x="4708" y="4794"/>
                </a:lnTo>
                <a:lnTo>
                  <a:pt x="4702" y="4780"/>
                </a:lnTo>
                <a:lnTo>
                  <a:pt x="4698" y="4776"/>
                </a:lnTo>
                <a:lnTo>
                  <a:pt x="4696" y="4776"/>
                </a:lnTo>
                <a:lnTo>
                  <a:pt x="4694" y="4778"/>
                </a:lnTo>
                <a:lnTo>
                  <a:pt x="4694" y="4780"/>
                </a:lnTo>
                <a:lnTo>
                  <a:pt x="4694" y="4784"/>
                </a:lnTo>
                <a:lnTo>
                  <a:pt x="4690" y="4792"/>
                </a:lnTo>
                <a:lnTo>
                  <a:pt x="4688" y="4790"/>
                </a:lnTo>
                <a:lnTo>
                  <a:pt x="4688" y="4786"/>
                </a:lnTo>
                <a:lnTo>
                  <a:pt x="4688" y="4782"/>
                </a:lnTo>
                <a:lnTo>
                  <a:pt x="4688" y="4778"/>
                </a:lnTo>
                <a:lnTo>
                  <a:pt x="4684" y="4764"/>
                </a:lnTo>
                <a:lnTo>
                  <a:pt x="4684" y="4762"/>
                </a:lnTo>
                <a:lnTo>
                  <a:pt x="4682" y="4764"/>
                </a:lnTo>
                <a:lnTo>
                  <a:pt x="4680" y="4766"/>
                </a:lnTo>
                <a:lnTo>
                  <a:pt x="4676" y="4764"/>
                </a:lnTo>
                <a:lnTo>
                  <a:pt x="4674" y="4758"/>
                </a:lnTo>
                <a:lnTo>
                  <a:pt x="4672" y="4754"/>
                </a:lnTo>
                <a:lnTo>
                  <a:pt x="4668" y="4752"/>
                </a:lnTo>
                <a:lnTo>
                  <a:pt x="4662" y="4748"/>
                </a:lnTo>
                <a:lnTo>
                  <a:pt x="4654" y="4744"/>
                </a:lnTo>
                <a:lnTo>
                  <a:pt x="4650" y="4740"/>
                </a:lnTo>
                <a:lnTo>
                  <a:pt x="4648" y="4734"/>
                </a:lnTo>
                <a:lnTo>
                  <a:pt x="4644" y="4730"/>
                </a:lnTo>
                <a:lnTo>
                  <a:pt x="4640" y="4726"/>
                </a:lnTo>
                <a:lnTo>
                  <a:pt x="4632" y="4722"/>
                </a:lnTo>
                <a:lnTo>
                  <a:pt x="4622" y="4718"/>
                </a:lnTo>
                <a:lnTo>
                  <a:pt x="4610" y="4712"/>
                </a:lnTo>
                <a:lnTo>
                  <a:pt x="4598" y="4708"/>
                </a:lnTo>
                <a:lnTo>
                  <a:pt x="4568" y="4698"/>
                </a:lnTo>
                <a:lnTo>
                  <a:pt x="4558" y="4696"/>
                </a:lnTo>
                <a:lnTo>
                  <a:pt x="4552" y="4696"/>
                </a:lnTo>
                <a:lnTo>
                  <a:pt x="4550" y="4700"/>
                </a:lnTo>
                <a:lnTo>
                  <a:pt x="4546" y="4700"/>
                </a:lnTo>
                <a:lnTo>
                  <a:pt x="4536" y="4698"/>
                </a:lnTo>
                <a:lnTo>
                  <a:pt x="4524" y="4698"/>
                </a:lnTo>
                <a:lnTo>
                  <a:pt x="4520" y="4700"/>
                </a:lnTo>
                <a:lnTo>
                  <a:pt x="4518" y="4702"/>
                </a:lnTo>
                <a:lnTo>
                  <a:pt x="4518" y="4704"/>
                </a:lnTo>
                <a:lnTo>
                  <a:pt x="4514" y="4706"/>
                </a:lnTo>
                <a:lnTo>
                  <a:pt x="4502" y="4702"/>
                </a:lnTo>
                <a:lnTo>
                  <a:pt x="4494" y="4700"/>
                </a:lnTo>
                <a:lnTo>
                  <a:pt x="4486" y="4698"/>
                </a:lnTo>
                <a:lnTo>
                  <a:pt x="4478" y="4698"/>
                </a:lnTo>
                <a:lnTo>
                  <a:pt x="4472" y="4702"/>
                </a:lnTo>
                <a:lnTo>
                  <a:pt x="4470" y="4700"/>
                </a:lnTo>
                <a:lnTo>
                  <a:pt x="4468" y="4698"/>
                </a:lnTo>
                <a:lnTo>
                  <a:pt x="4466" y="4692"/>
                </a:lnTo>
                <a:lnTo>
                  <a:pt x="4462" y="4684"/>
                </a:lnTo>
                <a:lnTo>
                  <a:pt x="4460" y="4682"/>
                </a:lnTo>
                <a:lnTo>
                  <a:pt x="4458" y="4682"/>
                </a:lnTo>
                <a:lnTo>
                  <a:pt x="4454" y="4680"/>
                </a:lnTo>
                <a:lnTo>
                  <a:pt x="4452" y="4678"/>
                </a:lnTo>
                <a:lnTo>
                  <a:pt x="4450" y="4670"/>
                </a:lnTo>
                <a:lnTo>
                  <a:pt x="4448" y="4666"/>
                </a:lnTo>
                <a:lnTo>
                  <a:pt x="4444" y="4664"/>
                </a:lnTo>
                <a:lnTo>
                  <a:pt x="4440" y="4660"/>
                </a:lnTo>
                <a:lnTo>
                  <a:pt x="4430" y="4656"/>
                </a:lnTo>
                <a:lnTo>
                  <a:pt x="4418" y="4654"/>
                </a:lnTo>
                <a:lnTo>
                  <a:pt x="4412" y="4650"/>
                </a:lnTo>
                <a:lnTo>
                  <a:pt x="4412" y="4646"/>
                </a:lnTo>
                <a:lnTo>
                  <a:pt x="4416" y="4638"/>
                </a:lnTo>
                <a:lnTo>
                  <a:pt x="4416" y="4630"/>
                </a:lnTo>
                <a:lnTo>
                  <a:pt x="4414" y="4624"/>
                </a:lnTo>
                <a:lnTo>
                  <a:pt x="4410" y="4618"/>
                </a:lnTo>
                <a:lnTo>
                  <a:pt x="4404" y="4612"/>
                </a:lnTo>
                <a:lnTo>
                  <a:pt x="4388" y="4598"/>
                </a:lnTo>
                <a:lnTo>
                  <a:pt x="4364" y="4582"/>
                </a:lnTo>
                <a:lnTo>
                  <a:pt x="4358" y="4576"/>
                </a:lnTo>
                <a:lnTo>
                  <a:pt x="4348" y="4572"/>
                </a:lnTo>
                <a:lnTo>
                  <a:pt x="4338" y="4570"/>
                </a:lnTo>
                <a:lnTo>
                  <a:pt x="4326" y="4572"/>
                </a:lnTo>
                <a:lnTo>
                  <a:pt x="4316" y="4574"/>
                </a:lnTo>
                <a:lnTo>
                  <a:pt x="4300" y="4576"/>
                </a:lnTo>
                <a:lnTo>
                  <a:pt x="4298" y="4576"/>
                </a:lnTo>
                <a:lnTo>
                  <a:pt x="4300" y="4572"/>
                </a:lnTo>
                <a:lnTo>
                  <a:pt x="4304" y="4568"/>
                </a:lnTo>
                <a:lnTo>
                  <a:pt x="4306" y="4564"/>
                </a:lnTo>
                <a:lnTo>
                  <a:pt x="4308" y="4554"/>
                </a:lnTo>
                <a:lnTo>
                  <a:pt x="4310" y="4546"/>
                </a:lnTo>
                <a:lnTo>
                  <a:pt x="4314" y="4544"/>
                </a:lnTo>
                <a:lnTo>
                  <a:pt x="4318" y="4540"/>
                </a:lnTo>
                <a:lnTo>
                  <a:pt x="4322" y="4536"/>
                </a:lnTo>
                <a:lnTo>
                  <a:pt x="4322" y="4534"/>
                </a:lnTo>
                <a:lnTo>
                  <a:pt x="4322" y="4532"/>
                </a:lnTo>
                <a:lnTo>
                  <a:pt x="4320" y="4530"/>
                </a:lnTo>
                <a:lnTo>
                  <a:pt x="4312" y="4526"/>
                </a:lnTo>
                <a:lnTo>
                  <a:pt x="4308" y="4522"/>
                </a:lnTo>
                <a:lnTo>
                  <a:pt x="4304" y="4518"/>
                </a:lnTo>
                <a:lnTo>
                  <a:pt x="4300" y="4514"/>
                </a:lnTo>
                <a:lnTo>
                  <a:pt x="4296" y="4512"/>
                </a:lnTo>
                <a:lnTo>
                  <a:pt x="4288" y="4510"/>
                </a:lnTo>
                <a:lnTo>
                  <a:pt x="4280" y="4510"/>
                </a:lnTo>
                <a:lnTo>
                  <a:pt x="4278" y="4508"/>
                </a:lnTo>
                <a:lnTo>
                  <a:pt x="4274" y="4504"/>
                </a:lnTo>
                <a:lnTo>
                  <a:pt x="4270" y="4500"/>
                </a:lnTo>
                <a:lnTo>
                  <a:pt x="4262" y="4496"/>
                </a:lnTo>
                <a:lnTo>
                  <a:pt x="4248" y="4488"/>
                </a:lnTo>
                <a:lnTo>
                  <a:pt x="4244" y="4484"/>
                </a:lnTo>
                <a:lnTo>
                  <a:pt x="4242" y="4480"/>
                </a:lnTo>
                <a:lnTo>
                  <a:pt x="4244" y="4478"/>
                </a:lnTo>
                <a:lnTo>
                  <a:pt x="4252" y="4476"/>
                </a:lnTo>
                <a:lnTo>
                  <a:pt x="4270" y="4472"/>
                </a:lnTo>
                <a:lnTo>
                  <a:pt x="4278" y="4468"/>
                </a:lnTo>
                <a:lnTo>
                  <a:pt x="4278" y="4466"/>
                </a:lnTo>
                <a:lnTo>
                  <a:pt x="4274" y="4464"/>
                </a:lnTo>
                <a:lnTo>
                  <a:pt x="4258" y="4460"/>
                </a:lnTo>
                <a:lnTo>
                  <a:pt x="4242" y="4460"/>
                </a:lnTo>
                <a:lnTo>
                  <a:pt x="4232" y="4464"/>
                </a:lnTo>
                <a:lnTo>
                  <a:pt x="4222" y="4466"/>
                </a:lnTo>
                <a:lnTo>
                  <a:pt x="4202" y="4468"/>
                </a:lnTo>
                <a:lnTo>
                  <a:pt x="4192" y="4468"/>
                </a:lnTo>
                <a:lnTo>
                  <a:pt x="4184" y="4470"/>
                </a:lnTo>
                <a:lnTo>
                  <a:pt x="4180" y="4472"/>
                </a:lnTo>
                <a:lnTo>
                  <a:pt x="4178" y="4474"/>
                </a:lnTo>
                <a:lnTo>
                  <a:pt x="4176" y="4480"/>
                </a:lnTo>
                <a:lnTo>
                  <a:pt x="4176" y="4484"/>
                </a:lnTo>
                <a:lnTo>
                  <a:pt x="4172" y="4486"/>
                </a:lnTo>
                <a:lnTo>
                  <a:pt x="4158" y="4492"/>
                </a:lnTo>
                <a:lnTo>
                  <a:pt x="4152" y="4494"/>
                </a:lnTo>
                <a:lnTo>
                  <a:pt x="4144" y="4496"/>
                </a:lnTo>
                <a:lnTo>
                  <a:pt x="4136" y="4494"/>
                </a:lnTo>
                <a:lnTo>
                  <a:pt x="4126" y="4492"/>
                </a:lnTo>
                <a:lnTo>
                  <a:pt x="4120" y="4486"/>
                </a:lnTo>
                <a:lnTo>
                  <a:pt x="4112" y="4476"/>
                </a:lnTo>
                <a:lnTo>
                  <a:pt x="4108" y="4472"/>
                </a:lnTo>
                <a:lnTo>
                  <a:pt x="4104" y="4470"/>
                </a:lnTo>
                <a:lnTo>
                  <a:pt x="4098" y="4468"/>
                </a:lnTo>
                <a:lnTo>
                  <a:pt x="4090" y="4468"/>
                </a:lnTo>
                <a:lnTo>
                  <a:pt x="4076" y="4470"/>
                </a:lnTo>
                <a:lnTo>
                  <a:pt x="4060" y="4474"/>
                </a:lnTo>
                <a:lnTo>
                  <a:pt x="4044" y="4476"/>
                </a:lnTo>
                <a:lnTo>
                  <a:pt x="4032" y="4478"/>
                </a:lnTo>
                <a:lnTo>
                  <a:pt x="4026" y="4476"/>
                </a:lnTo>
                <a:lnTo>
                  <a:pt x="4022" y="4472"/>
                </a:lnTo>
                <a:lnTo>
                  <a:pt x="4020" y="4468"/>
                </a:lnTo>
                <a:lnTo>
                  <a:pt x="4020" y="4460"/>
                </a:lnTo>
                <a:lnTo>
                  <a:pt x="4018" y="4448"/>
                </a:lnTo>
                <a:lnTo>
                  <a:pt x="4012" y="4438"/>
                </a:lnTo>
                <a:lnTo>
                  <a:pt x="4004" y="4434"/>
                </a:lnTo>
                <a:lnTo>
                  <a:pt x="3996" y="4430"/>
                </a:lnTo>
                <a:lnTo>
                  <a:pt x="3986" y="4426"/>
                </a:lnTo>
                <a:lnTo>
                  <a:pt x="3978" y="4422"/>
                </a:lnTo>
                <a:lnTo>
                  <a:pt x="3970" y="4416"/>
                </a:lnTo>
                <a:lnTo>
                  <a:pt x="3964" y="4406"/>
                </a:lnTo>
                <a:lnTo>
                  <a:pt x="3960" y="4396"/>
                </a:lnTo>
                <a:lnTo>
                  <a:pt x="3956" y="4390"/>
                </a:lnTo>
                <a:lnTo>
                  <a:pt x="3950" y="4390"/>
                </a:lnTo>
                <a:lnTo>
                  <a:pt x="3946" y="4394"/>
                </a:lnTo>
                <a:lnTo>
                  <a:pt x="3944" y="4398"/>
                </a:lnTo>
                <a:lnTo>
                  <a:pt x="3940" y="4406"/>
                </a:lnTo>
                <a:lnTo>
                  <a:pt x="3940" y="4412"/>
                </a:lnTo>
                <a:lnTo>
                  <a:pt x="3940" y="4416"/>
                </a:lnTo>
                <a:lnTo>
                  <a:pt x="3946" y="4424"/>
                </a:lnTo>
                <a:lnTo>
                  <a:pt x="3948" y="4430"/>
                </a:lnTo>
                <a:lnTo>
                  <a:pt x="3948" y="4434"/>
                </a:lnTo>
                <a:lnTo>
                  <a:pt x="3944" y="4436"/>
                </a:lnTo>
                <a:lnTo>
                  <a:pt x="3928" y="4440"/>
                </a:lnTo>
                <a:lnTo>
                  <a:pt x="3916" y="4444"/>
                </a:lnTo>
                <a:lnTo>
                  <a:pt x="3906" y="4448"/>
                </a:lnTo>
                <a:lnTo>
                  <a:pt x="3900" y="4452"/>
                </a:lnTo>
                <a:lnTo>
                  <a:pt x="3894" y="4458"/>
                </a:lnTo>
                <a:lnTo>
                  <a:pt x="3888" y="4464"/>
                </a:lnTo>
                <a:lnTo>
                  <a:pt x="3886" y="4462"/>
                </a:lnTo>
                <a:lnTo>
                  <a:pt x="3886" y="4456"/>
                </a:lnTo>
                <a:lnTo>
                  <a:pt x="3882" y="4448"/>
                </a:lnTo>
                <a:lnTo>
                  <a:pt x="3878" y="4440"/>
                </a:lnTo>
                <a:lnTo>
                  <a:pt x="3874" y="4434"/>
                </a:lnTo>
                <a:lnTo>
                  <a:pt x="3872" y="4430"/>
                </a:lnTo>
                <a:lnTo>
                  <a:pt x="3874" y="4426"/>
                </a:lnTo>
                <a:lnTo>
                  <a:pt x="3878" y="4422"/>
                </a:lnTo>
                <a:lnTo>
                  <a:pt x="3888" y="4416"/>
                </a:lnTo>
                <a:lnTo>
                  <a:pt x="3898" y="4410"/>
                </a:lnTo>
                <a:lnTo>
                  <a:pt x="3900" y="4410"/>
                </a:lnTo>
                <a:lnTo>
                  <a:pt x="3902" y="4406"/>
                </a:lnTo>
                <a:lnTo>
                  <a:pt x="3906" y="4402"/>
                </a:lnTo>
                <a:lnTo>
                  <a:pt x="3908" y="4398"/>
                </a:lnTo>
                <a:lnTo>
                  <a:pt x="3906" y="4394"/>
                </a:lnTo>
                <a:lnTo>
                  <a:pt x="3904" y="4390"/>
                </a:lnTo>
                <a:lnTo>
                  <a:pt x="3902" y="4386"/>
                </a:lnTo>
                <a:lnTo>
                  <a:pt x="3894" y="4384"/>
                </a:lnTo>
                <a:lnTo>
                  <a:pt x="3886" y="4384"/>
                </a:lnTo>
                <a:lnTo>
                  <a:pt x="3874" y="4386"/>
                </a:lnTo>
                <a:lnTo>
                  <a:pt x="3870" y="4390"/>
                </a:lnTo>
                <a:lnTo>
                  <a:pt x="3866" y="4392"/>
                </a:lnTo>
                <a:lnTo>
                  <a:pt x="3858" y="4402"/>
                </a:lnTo>
                <a:lnTo>
                  <a:pt x="3852" y="4410"/>
                </a:lnTo>
                <a:lnTo>
                  <a:pt x="3840" y="4418"/>
                </a:lnTo>
                <a:lnTo>
                  <a:pt x="3824" y="4428"/>
                </a:lnTo>
                <a:lnTo>
                  <a:pt x="3812" y="4434"/>
                </a:lnTo>
                <a:lnTo>
                  <a:pt x="3802" y="4436"/>
                </a:lnTo>
                <a:lnTo>
                  <a:pt x="3794" y="4434"/>
                </a:lnTo>
                <a:lnTo>
                  <a:pt x="3790" y="4432"/>
                </a:lnTo>
                <a:lnTo>
                  <a:pt x="3786" y="4432"/>
                </a:lnTo>
                <a:lnTo>
                  <a:pt x="3782" y="4434"/>
                </a:lnTo>
                <a:lnTo>
                  <a:pt x="3780" y="4442"/>
                </a:lnTo>
                <a:lnTo>
                  <a:pt x="3776" y="4448"/>
                </a:lnTo>
                <a:lnTo>
                  <a:pt x="3772" y="4452"/>
                </a:lnTo>
                <a:lnTo>
                  <a:pt x="3768" y="4450"/>
                </a:lnTo>
                <a:lnTo>
                  <a:pt x="3762" y="4450"/>
                </a:lnTo>
                <a:lnTo>
                  <a:pt x="3752" y="4446"/>
                </a:lnTo>
                <a:lnTo>
                  <a:pt x="3748" y="4446"/>
                </a:lnTo>
                <a:lnTo>
                  <a:pt x="3746" y="4450"/>
                </a:lnTo>
                <a:lnTo>
                  <a:pt x="3744" y="4456"/>
                </a:lnTo>
                <a:lnTo>
                  <a:pt x="3742" y="4460"/>
                </a:lnTo>
                <a:lnTo>
                  <a:pt x="3734" y="4470"/>
                </a:lnTo>
                <a:lnTo>
                  <a:pt x="3730" y="4476"/>
                </a:lnTo>
                <a:lnTo>
                  <a:pt x="3728" y="4484"/>
                </a:lnTo>
                <a:lnTo>
                  <a:pt x="3726" y="4492"/>
                </a:lnTo>
                <a:lnTo>
                  <a:pt x="3726" y="4506"/>
                </a:lnTo>
                <a:lnTo>
                  <a:pt x="3726" y="4518"/>
                </a:lnTo>
                <a:lnTo>
                  <a:pt x="3724" y="4524"/>
                </a:lnTo>
                <a:lnTo>
                  <a:pt x="3720" y="4528"/>
                </a:lnTo>
                <a:lnTo>
                  <a:pt x="3716" y="4530"/>
                </a:lnTo>
                <a:lnTo>
                  <a:pt x="3712" y="4530"/>
                </a:lnTo>
                <a:lnTo>
                  <a:pt x="3708" y="4530"/>
                </a:lnTo>
                <a:lnTo>
                  <a:pt x="3704" y="4534"/>
                </a:lnTo>
                <a:lnTo>
                  <a:pt x="3702" y="4540"/>
                </a:lnTo>
                <a:lnTo>
                  <a:pt x="3700" y="4548"/>
                </a:lnTo>
                <a:lnTo>
                  <a:pt x="3696" y="4554"/>
                </a:lnTo>
                <a:lnTo>
                  <a:pt x="3684" y="4560"/>
                </a:lnTo>
                <a:lnTo>
                  <a:pt x="3680" y="4562"/>
                </a:lnTo>
                <a:lnTo>
                  <a:pt x="3676" y="4566"/>
                </a:lnTo>
                <a:lnTo>
                  <a:pt x="3674" y="4572"/>
                </a:lnTo>
                <a:lnTo>
                  <a:pt x="3676" y="4580"/>
                </a:lnTo>
                <a:lnTo>
                  <a:pt x="3678" y="4592"/>
                </a:lnTo>
                <a:lnTo>
                  <a:pt x="3678" y="4598"/>
                </a:lnTo>
                <a:lnTo>
                  <a:pt x="3674" y="4596"/>
                </a:lnTo>
                <a:lnTo>
                  <a:pt x="3654" y="4566"/>
                </a:lnTo>
                <a:lnTo>
                  <a:pt x="3642" y="4552"/>
                </a:lnTo>
                <a:lnTo>
                  <a:pt x="3630" y="4540"/>
                </a:lnTo>
                <a:lnTo>
                  <a:pt x="3622" y="4534"/>
                </a:lnTo>
                <a:lnTo>
                  <a:pt x="3614" y="4530"/>
                </a:lnTo>
                <a:lnTo>
                  <a:pt x="3606" y="4528"/>
                </a:lnTo>
                <a:lnTo>
                  <a:pt x="3598" y="4528"/>
                </a:lnTo>
                <a:lnTo>
                  <a:pt x="3588" y="4528"/>
                </a:lnTo>
                <a:lnTo>
                  <a:pt x="3588" y="4526"/>
                </a:lnTo>
                <a:lnTo>
                  <a:pt x="3586" y="4524"/>
                </a:lnTo>
                <a:lnTo>
                  <a:pt x="3576" y="4520"/>
                </a:lnTo>
                <a:lnTo>
                  <a:pt x="3562" y="4520"/>
                </a:lnTo>
                <a:lnTo>
                  <a:pt x="3560" y="4522"/>
                </a:lnTo>
                <a:lnTo>
                  <a:pt x="3560" y="4524"/>
                </a:lnTo>
                <a:lnTo>
                  <a:pt x="3556" y="4530"/>
                </a:lnTo>
                <a:lnTo>
                  <a:pt x="3554" y="4534"/>
                </a:lnTo>
                <a:lnTo>
                  <a:pt x="3546" y="4536"/>
                </a:lnTo>
                <a:lnTo>
                  <a:pt x="3524" y="4546"/>
                </a:lnTo>
                <a:lnTo>
                  <a:pt x="3518" y="4552"/>
                </a:lnTo>
                <a:lnTo>
                  <a:pt x="3514" y="4556"/>
                </a:lnTo>
                <a:lnTo>
                  <a:pt x="3498" y="4562"/>
                </a:lnTo>
                <a:lnTo>
                  <a:pt x="3492" y="4562"/>
                </a:lnTo>
                <a:lnTo>
                  <a:pt x="3488" y="4560"/>
                </a:lnTo>
                <a:lnTo>
                  <a:pt x="3480" y="4552"/>
                </a:lnTo>
                <a:lnTo>
                  <a:pt x="3476" y="4546"/>
                </a:lnTo>
                <a:lnTo>
                  <a:pt x="3474" y="4544"/>
                </a:lnTo>
                <a:lnTo>
                  <a:pt x="3472" y="4542"/>
                </a:lnTo>
                <a:lnTo>
                  <a:pt x="3470" y="4542"/>
                </a:lnTo>
                <a:lnTo>
                  <a:pt x="3470" y="4544"/>
                </a:lnTo>
                <a:lnTo>
                  <a:pt x="3470" y="4548"/>
                </a:lnTo>
                <a:lnTo>
                  <a:pt x="3470" y="4550"/>
                </a:lnTo>
                <a:lnTo>
                  <a:pt x="3468" y="4552"/>
                </a:lnTo>
                <a:lnTo>
                  <a:pt x="3464" y="4552"/>
                </a:lnTo>
                <a:lnTo>
                  <a:pt x="3460" y="4550"/>
                </a:lnTo>
                <a:lnTo>
                  <a:pt x="3456" y="4546"/>
                </a:lnTo>
                <a:lnTo>
                  <a:pt x="3458" y="4544"/>
                </a:lnTo>
                <a:lnTo>
                  <a:pt x="3460" y="4542"/>
                </a:lnTo>
                <a:lnTo>
                  <a:pt x="3460" y="4540"/>
                </a:lnTo>
                <a:lnTo>
                  <a:pt x="3458" y="4538"/>
                </a:lnTo>
                <a:lnTo>
                  <a:pt x="3456" y="4540"/>
                </a:lnTo>
                <a:lnTo>
                  <a:pt x="3454" y="4538"/>
                </a:lnTo>
                <a:lnTo>
                  <a:pt x="3452" y="4534"/>
                </a:lnTo>
                <a:lnTo>
                  <a:pt x="3452" y="4530"/>
                </a:lnTo>
                <a:lnTo>
                  <a:pt x="3450" y="4528"/>
                </a:lnTo>
                <a:lnTo>
                  <a:pt x="3444" y="4524"/>
                </a:lnTo>
                <a:lnTo>
                  <a:pt x="3440" y="4516"/>
                </a:lnTo>
                <a:lnTo>
                  <a:pt x="3432" y="4508"/>
                </a:lnTo>
                <a:lnTo>
                  <a:pt x="3422" y="4498"/>
                </a:lnTo>
                <a:lnTo>
                  <a:pt x="3412" y="4484"/>
                </a:lnTo>
                <a:lnTo>
                  <a:pt x="3408" y="4474"/>
                </a:lnTo>
                <a:lnTo>
                  <a:pt x="3406" y="4466"/>
                </a:lnTo>
                <a:lnTo>
                  <a:pt x="3404" y="4460"/>
                </a:lnTo>
                <a:lnTo>
                  <a:pt x="3400" y="4456"/>
                </a:lnTo>
                <a:lnTo>
                  <a:pt x="3398" y="4452"/>
                </a:lnTo>
                <a:lnTo>
                  <a:pt x="3394" y="4444"/>
                </a:lnTo>
                <a:lnTo>
                  <a:pt x="3392" y="4436"/>
                </a:lnTo>
                <a:lnTo>
                  <a:pt x="3394" y="4430"/>
                </a:lnTo>
                <a:lnTo>
                  <a:pt x="3396" y="4426"/>
                </a:lnTo>
                <a:lnTo>
                  <a:pt x="3398" y="4424"/>
                </a:lnTo>
                <a:lnTo>
                  <a:pt x="3400" y="4422"/>
                </a:lnTo>
                <a:lnTo>
                  <a:pt x="3400" y="4416"/>
                </a:lnTo>
                <a:lnTo>
                  <a:pt x="3400" y="4412"/>
                </a:lnTo>
                <a:lnTo>
                  <a:pt x="3398" y="4410"/>
                </a:lnTo>
                <a:lnTo>
                  <a:pt x="3396" y="4410"/>
                </a:lnTo>
                <a:lnTo>
                  <a:pt x="3396" y="4408"/>
                </a:lnTo>
                <a:lnTo>
                  <a:pt x="3396" y="4404"/>
                </a:lnTo>
                <a:lnTo>
                  <a:pt x="3400" y="4390"/>
                </a:lnTo>
                <a:lnTo>
                  <a:pt x="3402" y="4384"/>
                </a:lnTo>
                <a:lnTo>
                  <a:pt x="3404" y="4384"/>
                </a:lnTo>
                <a:lnTo>
                  <a:pt x="3408" y="4384"/>
                </a:lnTo>
                <a:lnTo>
                  <a:pt x="3408" y="4378"/>
                </a:lnTo>
                <a:lnTo>
                  <a:pt x="3406" y="4364"/>
                </a:lnTo>
                <a:lnTo>
                  <a:pt x="3404" y="4344"/>
                </a:lnTo>
                <a:lnTo>
                  <a:pt x="3404" y="4334"/>
                </a:lnTo>
                <a:lnTo>
                  <a:pt x="3404" y="4330"/>
                </a:lnTo>
                <a:lnTo>
                  <a:pt x="3406" y="4326"/>
                </a:lnTo>
                <a:lnTo>
                  <a:pt x="3408" y="4318"/>
                </a:lnTo>
                <a:lnTo>
                  <a:pt x="3410" y="4306"/>
                </a:lnTo>
                <a:lnTo>
                  <a:pt x="3414" y="4296"/>
                </a:lnTo>
                <a:lnTo>
                  <a:pt x="3418" y="4288"/>
                </a:lnTo>
                <a:lnTo>
                  <a:pt x="3420" y="4284"/>
                </a:lnTo>
                <a:lnTo>
                  <a:pt x="3418" y="4280"/>
                </a:lnTo>
                <a:lnTo>
                  <a:pt x="3416" y="4274"/>
                </a:lnTo>
                <a:lnTo>
                  <a:pt x="3416" y="4268"/>
                </a:lnTo>
                <a:lnTo>
                  <a:pt x="3418" y="4262"/>
                </a:lnTo>
                <a:lnTo>
                  <a:pt x="3422" y="4256"/>
                </a:lnTo>
                <a:lnTo>
                  <a:pt x="3420" y="4254"/>
                </a:lnTo>
                <a:lnTo>
                  <a:pt x="3418" y="4250"/>
                </a:lnTo>
                <a:lnTo>
                  <a:pt x="3414" y="4244"/>
                </a:lnTo>
                <a:lnTo>
                  <a:pt x="3406" y="4238"/>
                </a:lnTo>
                <a:lnTo>
                  <a:pt x="3390" y="4230"/>
                </a:lnTo>
                <a:lnTo>
                  <a:pt x="3380" y="4220"/>
                </a:lnTo>
                <a:lnTo>
                  <a:pt x="3372" y="4214"/>
                </a:lnTo>
                <a:lnTo>
                  <a:pt x="3360" y="4210"/>
                </a:lnTo>
                <a:lnTo>
                  <a:pt x="3350" y="4206"/>
                </a:lnTo>
                <a:lnTo>
                  <a:pt x="3344" y="4208"/>
                </a:lnTo>
                <a:lnTo>
                  <a:pt x="3340" y="4210"/>
                </a:lnTo>
                <a:lnTo>
                  <a:pt x="3334" y="4210"/>
                </a:lnTo>
                <a:lnTo>
                  <a:pt x="3328" y="4210"/>
                </a:lnTo>
                <a:lnTo>
                  <a:pt x="3320" y="4206"/>
                </a:lnTo>
                <a:lnTo>
                  <a:pt x="3308" y="4204"/>
                </a:lnTo>
                <a:lnTo>
                  <a:pt x="3306" y="4204"/>
                </a:lnTo>
                <a:lnTo>
                  <a:pt x="3308" y="4206"/>
                </a:lnTo>
                <a:lnTo>
                  <a:pt x="3308" y="4208"/>
                </a:lnTo>
                <a:lnTo>
                  <a:pt x="3304" y="4212"/>
                </a:lnTo>
                <a:lnTo>
                  <a:pt x="3294" y="4216"/>
                </a:lnTo>
                <a:lnTo>
                  <a:pt x="3278" y="4216"/>
                </a:lnTo>
                <a:lnTo>
                  <a:pt x="3268" y="4214"/>
                </a:lnTo>
                <a:lnTo>
                  <a:pt x="3258" y="4214"/>
                </a:lnTo>
                <a:lnTo>
                  <a:pt x="3248" y="4214"/>
                </a:lnTo>
                <a:lnTo>
                  <a:pt x="3244" y="4214"/>
                </a:lnTo>
                <a:lnTo>
                  <a:pt x="3242" y="4214"/>
                </a:lnTo>
                <a:lnTo>
                  <a:pt x="3242" y="4210"/>
                </a:lnTo>
                <a:lnTo>
                  <a:pt x="3240" y="4208"/>
                </a:lnTo>
                <a:lnTo>
                  <a:pt x="3236" y="4208"/>
                </a:lnTo>
                <a:lnTo>
                  <a:pt x="3232" y="4210"/>
                </a:lnTo>
                <a:lnTo>
                  <a:pt x="3228" y="4216"/>
                </a:lnTo>
                <a:lnTo>
                  <a:pt x="3222" y="4220"/>
                </a:lnTo>
                <a:lnTo>
                  <a:pt x="3220" y="4222"/>
                </a:lnTo>
                <a:lnTo>
                  <a:pt x="3216" y="4220"/>
                </a:lnTo>
                <a:lnTo>
                  <a:pt x="3206" y="4210"/>
                </a:lnTo>
                <a:lnTo>
                  <a:pt x="3202" y="4208"/>
                </a:lnTo>
                <a:lnTo>
                  <a:pt x="3200" y="4208"/>
                </a:lnTo>
                <a:lnTo>
                  <a:pt x="3202" y="4210"/>
                </a:lnTo>
                <a:lnTo>
                  <a:pt x="3204" y="4214"/>
                </a:lnTo>
                <a:lnTo>
                  <a:pt x="3202" y="4218"/>
                </a:lnTo>
                <a:lnTo>
                  <a:pt x="3200" y="4220"/>
                </a:lnTo>
                <a:lnTo>
                  <a:pt x="3198" y="4218"/>
                </a:lnTo>
                <a:lnTo>
                  <a:pt x="3194" y="4214"/>
                </a:lnTo>
                <a:lnTo>
                  <a:pt x="3188" y="4210"/>
                </a:lnTo>
                <a:lnTo>
                  <a:pt x="3188" y="4206"/>
                </a:lnTo>
                <a:lnTo>
                  <a:pt x="3190" y="4202"/>
                </a:lnTo>
                <a:lnTo>
                  <a:pt x="3196" y="4196"/>
                </a:lnTo>
                <a:lnTo>
                  <a:pt x="3202" y="4188"/>
                </a:lnTo>
                <a:lnTo>
                  <a:pt x="3210" y="4182"/>
                </a:lnTo>
                <a:lnTo>
                  <a:pt x="3212" y="4176"/>
                </a:lnTo>
                <a:lnTo>
                  <a:pt x="3214" y="4166"/>
                </a:lnTo>
                <a:lnTo>
                  <a:pt x="3216" y="4144"/>
                </a:lnTo>
                <a:lnTo>
                  <a:pt x="3218" y="4120"/>
                </a:lnTo>
                <a:lnTo>
                  <a:pt x="3222" y="4098"/>
                </a:lnTo>
                <a:lnTo>
                  <a:pt x="3222" y="4092"/>
                </a:lnTo>
                <a:lnTo>
                  <a:pt x="3222" y="4090"/>
                </a:lnTo>
                <a:lnTo>
                  <a:pt x="3220" y="4088"/>
                </a:lnTo>
                <a:lnTo>
                  <a:pt x="3218" y="4088"/>
                </a:lnTo>
                <a:lnTo>
                  <a:pt x="3214" y="4090"/>
                </a:lnTo>
                <a:lnTo>
                  <a:pt x="3212" y="4090"/>
                </a:lnTo>
                <a:lnTo>
                  <a:pt x="3212" y="4084"/>
                </a:lnTo>
                <a:lnTo>
                  <a:pt x="3220" y="4066"/>
                </a:lnTo>
                <a:lnTo>
                  <a:pt x="3224" y="4064"/>
                </a:lnTo>
                <a:lnTo>
                  <a:pt x="3226" y="4068"/>
                </a:lnTo>
                <a:lnTo>
                  <a:pt x="3224" y="4074"/>
                </a:lnTo>
                <a:lnTo>
                  <a:pt x="3222" y="4078"/>
                </a:lnTo>
                <a:lnTo>
                  <a:pt x="3224" y="4082"/>
                </a:lnTo>
                <a:lnTo>
                  <a:pt x="3228" y="4086"/>
                </a:lnTo>
                <a:lnTo>
                  <a:pt x="3230" y="4094"/>
                </a:lnTo>
                <a:lnTo>
                  <a:pt x="3232" y="4094"/>
                </a:lnTo>
                <a:lnTo>
                  <a:pt x="3234" y="4092"/>
                </a:lnTo>
                <a:lnTo>
                  <a:pt x="3238" y="4076"/>
                </a:lnTo>
                <a:lnTo>
                  <a:pt x="3242" y="4058"/>
                </a:lnTo>
                <a:lnTo>
                  <a:pt x="3246" y="4044"/>
                </a:lnTo>
                <a:lnTo>
                  <a:pt x="3246" y="4042"/>
                </a:lnTo>
                <a:lnTo>
                  <a:pt x="3244" y="4040"/>
                </a:lnTo>
                <a:lnTo>
                  <a:pt x="3240" y="4042"/>
                </a:lnTo>
                <a:lnTo>
                  <a:pt x="3238" y="4042"/>
                </a:lnTo>
                <a:lnTo>
                  <a:pt x="3242" y="4036"/>
                </a:lnTo>
                <a:lnTo>
                  <a:pt x="3250" y="4028"/>
                </a:lnTo>
                <a:lnTo>
                  <a:pt x="3250" y="4026"/>
                </a:lnTo>
                <a:lnTo>
                  <a:pt x="3244" y="4028"/>
                </a:lnTo>
                <a:lnTo>
                  <a:pt x="3238" y="4028"/>
                </a:lnTo>
                <a:lnTo>
                  <a:pt x="3236" y="4026"/>
                </a:lnTo>
                <a:lnTo>
                  <a:pt x="3238" y="4022"/>
                </a:lnTo>
                <a:lnTo>
                  <a:pt x="3242" y="4018"/>
                </a:lnTo>
                <a:lnTo>
                  <a:pt x="3246" y="4016"/>
                </a:lnTo>
                <a:lnTo>
                  <a:pt x="3248" y="4012"/>
                </a:lnTo>
                <a:lnTo>
                  <a:pt x="3248" y="4002"/>
                </a:lnTo>
                <a:lnTo>
                  <a:pt x="3252" y="3988"/>
                </a:lnTo>
                <a:lnTo>
                  <a:pt x="3256" y="3980"/>
                </a:lnTo>
                <a:lnTo>
                  <a:pt x="3264" y="3970"/>
                </a:lnTo>
                <a:lnTo>
                  <a:pt x="3274" y="3956"/>
                </a:lnTo>
                <a:lnTo>
                  <a:pt x="3276" y="3950"/>
                </a:lnTo>
                <a:lnTo>
                  <a:pt x="3274" y="3946"/>
                </a:lnTo>
                <a:lnTo>
                  <a:pt x="3274" y="3940"/>
                </a:lnTo>
                <a:lnTo>
                  <a:pt x="3274" y="3936"/>
                </a:lnTo>
                <a:lnTo>
                  <a:pt x="3272" y="3934"/>
                </a:lnTo>
                <a:lnTo>
                  <a:pt x="3270" y="3932"/>
                </a:lnTo>
                <a:lnTo>
                  <a:pt x="3266" y="3928"/>
                </a:lnTo>
                <a:lnTo>
                  <a:pt x="3264" y="3926"/>
                </a:lnTo>
                <a:lnTo>
                  <a:pt x="3262" y="3924"/>
                </a:lnTo>
                <a:lnTo>
                  <a:pt x="3256" y="3926"/>
                </a:lnTo>
                <a:lnTo>
                  <a:pt x="3252" y="3928"/>
                </a:lnTo>
                <a:lnTo>
                  <a:pt x="3254" y="3928"/>
                </a:lnTo>
                <a:lnTo>
                  <a:pt x="3260" y="3930"/>
                </a:lnTo>
                <a:lnTo>
                  <a:pt x="3260" y="3932"/>
                </a:lnTo>
                <a:lnTo>
                  <a:pt x="3256" y="3934"/>
                </a:lnTo>
                <a:lnTo>
                  <a:pt x="3254" y="3934"/>
                </a:lnTo>
                <a:lnTo>
                  <a:pt x="3250" y="3934"/>
                </a:lnTo>
                <a:lnTo>
                  <a:pt x="3242" y="3930"/>
                </a:lnTo>
                <a:lnTo>
                  <a:pt x="3230" y="3926"/>
                </a:lnTo>
                <a:lnTo>
                  <a:pt x="3222" y="3926"/>
                </a:lnTo>
                <a:lnTo>
                  <a:pt x="3214" y="3926"/>
                </a:lnTo>
                <a:lnTo>
                  <a:pt x="3202" y="3928"/>
                </a:lnTo>
                <a:lnTo>
                  <a:pt x="3196" y="3932"/>
                </a:lnTo>
                <a:lnTo>
                  <a:pt x="3192" y="3934"/>
                </a:lnTo>
                <a:lnTo>
                  <a:pt x="3180" y="3936"/>
                </a:lnTo>
                <a:lnTo>
                  <a:pt x="3162" y="3940"/>
                </a:lnTo>
                <a:lnTo>
                  <a:pt x="3146" y="3944"/>
                </a:lnTo>
                <a:lnTo>
                  <a:pt x="3140" y="3948"/>
                </a:lnTo>
                <a:lnTo>
                  <a:pt x="3134" y="3950"/>
                </a:lnTo>
                <a:lnTo>
                  <a:pt x="3132" y="3954"/>
                </a:lnTo>
                <a:lnTo>
                  <a:pt x="3130" y="3960"/>
                </a:lnTo>
                <a:lnTo>
                  <a:pt x="3130" y="3966"/>
                </a:lnTo>
                <a:lnTo>
                  <a:pt x="3126" y="3972"/>
                </a:lnTo>
                <a:lnTo>
                  <a:pt x="3124" y="3980"/>
                </a:lnTo>
                <a:lnTo>
                  <a:pt x="3126" y="3994"/>
                </a:lnTo>
                <a:lnTo>
                  <a:pt x="3126" y="4006"/>
                </a:lnTo>
                <a:lnTo>
                  <a:pt x="3124" y="4010"/>
                </a:lnTo>
                <a:lnTo>
                  <a:pt x="3122" y="4010"/>
                </a:lnTo>
                <a:lnTo>
                  <a:pt x="3118" y="4016"/>
                </a:lnTo>
                <a:lnTo>
                  <a:pt x="3118" y="4020"/>
                </a:lnTo>
                <a:lnTo>
                  <a:pt x="3116" y="4026"/>
                </a:lnTo>
                <a:lnTo>
                  <a:pt x="3114" y="4034"/>
                </a:lnTo>
                <a:lnTo>
                  <a:pt x="3112" y="4042"/>
                </a:lnTo>
                <a:lnTo>
                  <a:pt x="3108" y="4046"/>
                </a:lnTo>
                <a:lnTo>
                  <a:pt x="3104" y="4050"/>
                </a:lnTo>
                <a:lnTo>
                  <a:pt x="3094" y="4058"/>
                </a:lnTo>
                <a:lnTo>
                  <a:pt x="3086" y="4062"/>
                </a:lnTo>
                <a:lnTo>
                  <a:pt x="3084" y="4064"/>
                </a:lnTo>
                <a:lnTo>
                  <a:pt x="3084" y="4066"/>
                </a:lnTo>
                <a:lnTo>
                  <a:pt x="3088" y="4068"/>
                </a:lnTo>
                <a:lnTo>
                  <a:pt x="3092" y="4070"/>
                </a:lnTo>
                <a:lnTo>
                  <a:pt x="3092" y="4074"/>
                </a:lnTo>
                <a:lnTo>
                  <a:pt x="3092" y="4076"/>
                </a:lnTo>
                <a:lnTo>
                  <a:pt x="3086" y="4082"/>
                </a:lnTo>
                <a:lnTo>
                  <a:pt x="3080" y="4084"/>
                </a:lnTo>
                <a:lnTo>
                  <a:pt x="3072" y="4084"/>
                </a:lnTo>
                <a:lnTo>
                  <a:pt x="3070" y="4082"/>
                </a:lnTo>
                <a:lnTo>
                  <a:pt x="3070" y="4080"/>
                </a:lnTo>
                <a:lnTo>
                  <a:pt x="3068" y="4074"/>
                </a:lnTo>
                <a:lnTo>
                  <a:pt x="3066" y="4072"/>
                </a:lnTo>
                <a:lnTo>
                  <a:pt x="3058" y="4070"/>
                </a:lnTo>
                <a:lnTo>
                  <a:pt x="3046" y="4072"/>
                </a:lnTo>
                <a:lnTo>
                  <a:pt x="3038" y="4074"/>
                </a:lnTo>
                <a:lnTo>
                  <a:pt x="3034" y="4076"/>
                </a:lnTo>
                <a:lnTo>
                  <a:pt x="3028" y="4080"/>
                </a:lnTo>
                <a:lnTo>
                  <a:pt x="3012" y="4084"/>
                </a:lnTo>
                <a:lnTo>
                  <a:pt x="2996" y="4086"/>
                </a:lnTo>
                <a:lnTo>
                  <a:pt x="2986" y="4090"/>
                </a:lnTo>
                <a:lnTo>
                  <a:pt x="2978" y="4096"/>
                </a:lnTo>
                <a:lnTo>
                  <a:pt x="2968" y="4098"/>
                </a:lnTo>
                <a:lnTo>
                  <a:pt x="2964" y="4098"/>
                </a:lnTo>
                <a:lnTo>
                  <a:pt x="2962" y="4096"/>
                </a:lnTo>
                <a:lnTo>
                  <a:pt x="2956" y="4088"/>
                </a:lnTo>
                <a:lnTo>
                  <a:pt x="2954" y="4082"/>
                </a:lnTo>
                <a:lnTo>
                  <a:pt x="2948" y="4078"/>
                </a:lnTo>
                <a:lnTo>
                  <a:pt x="2938" y="4072"/>
                </a:lnTo>
                <a:lnTo>
                  <a:pt x="2924" y="4070"/>
                </a:lnTo>
                <a:lnTo>
                  <a:pt x="2912" y="4066"/>
                </a:lnTo>
                <a:lnTo>
                  <a:pt x="2904" y="4060"/>
                </a:lnTo>
                <a:lnTo>
                  <a:pt x="2900" y="4052"/>
                </a:lnTo>
                <a:lnTo>
                  <a:pt x="2894" y="4042"/>
                </a:lnTo>
                <a:lnTo>
                  <a:pt x="2884" y="4016"/>
                </a:lnTo>
                <a:lnTo>
                  <a:pt x="2876" y="4000"/>
                </a:lnTo>
                <a:lnTo>
                  <a:pt x="2866" y="3986"/>
                </a:lnTo>
                <a:lnTo>
                  <a:pt x="2858" y="3976"/>
                </a:lnTo>
                <a:lnTo>
                  <a:pt x="2854" y="3966"/>
                </a:lnTo>
                <a:lnTo>
                  <a:pt x="2848" y="3950"/>
                </a:lnTo>
                <a:lnTo>
                  <a:pt x="2846" y="3936"/>
                </a:lnTo>
                <a:lnTo>
                  <a:pt x="2844" y="3932"/>
                </a:lnTo>
                <a:lnTo>
                  <a:pt x="2842" y="3932"/>
                </a:lnTo>
                <a:lnTo>
                  <a:pt x="2840" y="3930"/>
                </a:lnTo>
                <a:lnTo>
                  <a:pt x="2838" y="3926"/>
                </a:lnTo>
                <a:lnTo>
                  <a:pt x="2834" y="3916"/>
                </a:lnTo>
                <a:lnTo>
                  <a:pt x="2832" y="3886"/>
                </a:lnTo>
                <a:lnTo>
                  <a:pt x="2830" y="3876"/>
                </a:lnTo>
                <a:lnTo>
                  <a:pt x="2828" y="3874"/>
                </a:lnTo>
                <a:lnTo>
                  <a:pt x="2828" y="3872"/>
                </a:lnTo>
                <a:lnTo>
                  <a:pt x="2830" y="3866"/>
                </a:lnTo>
                <a:lnTo>
                  <a:pt x="2832" y="3856"/>
                </a:lnTo>
                <a:lnTo>
                  <a:pt x="2832" y="3846"/>
                </a:lnTo>
                <a:lnTo>
                  <a:pt x="2832" y="3826"/>
                </a:lnTo>
                <a:lnTo>
                  <a:pt x="2834" y="3792"/>
                </a:lnTo>
                <a:lnTo>
                  <a:pt x="2840" y="3760"/>
                </a:lnTo>
                <a:lnTo>
                  <a:pt x="2846" y="3738"/>
                </a:lnTo>
                <a:lnTo>
                  <a:pt x="2852" y="3724"/>
                </a:lnTo>
                <a:lnTo>
                  <a:pt x="2856" y="3706"/>
                </a:lnTo>
                <a:lnTo>
                  <a:pt x="2854" y="3688"/>
                </a:lnTo>
                <a:lnTo>
                  <a:pt x="2850" y="3668"/>
                </a:lnTo>
                <a:lnTo>
                  <a:pt x="2848" y="3650"/>
                </a:lnTo>
                <a:lnTo>
                  <a:pt x="2846" y="3636"/>
                </a:lnTo>
                <a:lnTo>
                  <a:pt x="2850" y="3626"/>
                </a:lnTo>
                <a:lnTo>
                  <a:pt x="2854" y="3618"/>
                </a:lnTo>
                <a:lnTo>
                  <a:pt x="2860" y="3610"/>
                </a:lnTo>
                <a:lnTo>
                  <a:pt x="2864" y="3602"/>
                </a:lnTo>
                <a:lnTo>
                  <a:pt x="2866" y="3596"/>
                </a:lnTo>
                <a:lnTo>
                  <a:pt x="2870" y="3592"/>
                </a:lnTo>
                <a:lnTo>
                  <a:pt x="2880" y="3586"/>
                </a:lnTo>
                <a:lnTo>
                  <a:pt x="2886" y="3582"/>
                </a:lnTo>
                <a:lnTo>
                  <a:pt x="2888" y="3578"/>
                </a:lnTo>
                <a:lnTo>
                  <a:pt x="2888" y="3576"/>
                </a:lnTo>
                <a:lnTo>
                  <a:pt x="2880" y="3568"/>
                </a:lnTo>
                <a:lnTo>
                  <a:pt x="2878" y="3566"/>
                </a:lnTo>
                <a:lnTo>
                  <a:pt x="2882" y="3566"/>
                </a:lnTo>
                <a:lnTo>
                  <a:pt x="2888" y="3568"/>
                </a:lnTo>
                <a:lnTo>
                  <a:pt x="2890" y="3566"/>
                </a:lnTo>
                <a:lnTo>
                  <a:pt x="2892" y="3566"/>
                </a:lnTo>
                <a:lnTo>
                  <a:pt x="2894" y="3566"/>
                </a:lnTo>
                <a:lnTo>
                  <a:pt x="2898" y="3568"/>
                </a:lnTo>
                <a:lnTo>
                  <a:pt x="2902" y="3568"/>
                </a:lnTo>
                <a:lnTo>
                  <a:pt x="2914" y="3564"/>
                </a:lnTo>
                <a:lnTo>
                  <a:pt x="2926" y="3556"/>
                </a:lnTo>
                <a:lnTo>
                  <a:pt x="2936" y="3546"/>
                </a:lnTo>
                <a:lnTo>
                  <a:pt x="2942" y="3538"/>
                </a:lnTo>
                <a:lnTo>
                  <a:pt x="2948" y="3534"/>
                </a:lnTo>
                <a:lnTo>
                  <a:pt x="2966" y="3522"/>
                </a:lnTo>
                <a:lnTo>
                  <a:pt x="2982" y="3512"/>
                </a:lnTo>
                <a:lnTo>
                  <a:pt x="2990" y="3508"/>
                </a:lnTo>
                <a:lnTo>
                  <a:pt x="3006" y="3508"/>
                </a:lnTo>
                <a:lnTo>
                  <a:pt x="3014" y="3508"/>
                </a:lnTo>
                <a:lnTo>
                  <a:pt x="3022" y="3510"/>
                </a:lnTo>
                <a:lnTo>
                  <a:pt x="3032" y="3514"/>
                </a:lnTo>
                <a:lnTo>
                  <a:pt x="3042" y="3518"/>
                </a:lnTo>
                <a:lnTo>
                  <a:pt x="3046" y="3520"/>
                </a:lnTo>
                <a:lnTo>
                  <a:pt x="3052" y="3520"/>
                </a:lnTo>
                <a:lnTo>
                  <a:pt x="3060" y="3518"/>
                </a:lnTo>
                <a:lnTo>
                  <a:pt x="3066" y="3520"/>
                </a:lnTo>
                <a:lnTo>
                  <a:pt x="3068" y="3522"/>
                </a:lnTo>
                <a:lnTo>
                  <a:pt x="3074" y="3520"/>
                </a:lnTo>
                <a:lnTo>
                  <a:pt x="3074" y="3518"/>
                </a:lnTo>
                <a:lnTo>
                  <a:pt x="3072" y="3516"/>
                </a:lnTo>
                <a:lnTo>
                  <a:pt x="3066" y="3514"/>
                </a:lnTo>
                <a:lnTo>
                  <a:pt x="3060" y="3512"/>
                </a:lnTo>
                <a:lnTo>
                  <a:pt x="3058" y="3510"/>
                </a:lnTo>
                <a:lnTo>
                  <a:pt x="3062" y="3508"/>
                </a:lnTo>
                <a:lnTo>
                  <a:pt x="3070" y="3506"/>
                </a:lnTo>
                <a:lnTo>
                  <a:pt x="3076" y="3506"/>
                </a:lnTo>
                <a:lnTo>
                  <a:pt x="3080" y="3512"/>
                </a:lnTo>
                <a:lnTo>
                  <a:pt x="3082" y="3516"/>
                </a:lnTo>
                <a:lnTo>
                  <a:pt x="3084" y="3520"/>
                </a:lnTo>
                <a:lnTo>
                  <a:pt x="3086" y="3520"/>
                </a:lnTo>
                <a:lnTo>
                  <a:pt x="3092" y="3522"/>
                </a:lnTo>
                <a:lnTo>
                  <a:pt x="3096" y="3526"/>
                </a:lnTo>
                <a:lnTo>
                  <a:pt x="3096" y="3528"/>
                </a:lnTo>
                <a:lnTo>
                  <a:pt x="3094" y="3530"/>
                </a:lnTo>
                <a:lnTo>
                  <a:pt x="3092" y="3532"/>
                </a:lnTo>
                <a:lnTo>
                  <a:pt x="3094" y="3534"/>
                </a:lnTo>
                <a:lnTo>
                  <a:pt x="3102" y="3538"/>
                </a:lnTo>
                <a:lnTo>
                  <a:pt x="3112" y="3540"/>
                </a:lnTo>
                <a:lnTo>
                  <a:pt x="3118" y="3540"/>
                </a:lnTo>
                <a:lnTo>
                  <a:pt x="3122" y="3536"/>
                </a:lnTo>
                <a:lnTo>
                  <a:pt x="3126" y="3534"/>
                </a:lnTo>
                <a:lnTo>
                  <a:pt x="3130" y="3534"/>
                </a:lnTo>
                <a:lnTo>
                  <a:pt x="3134" y="3540"/>
                </a:lnTo>
                <a:lnTo>
                  <a:pt x="3136" y="3542"/>
                </a:lnTo>
                <a:lnTo>
                  <a:pt x="3138" y="3542"/>
                </a:lnTo>
                <a:lnTo>
                  <a:pt x="3142" y="3540"/>
                </a:lnTo>
                <a:lnTo>
                  <a:pt x="3144" y="3534"/>
                </a:lnTo>
                <a:lnTo>
                  <a:pt x="3144" y="3532"/>
                </a:lnTo>
                <a:lnTo>
                  <a:pt x="3144" y="3528"/>
                </a:lnTo>
                <a:lnTo>
                  <a:pt x="3142" y="3522"/>
                </a:lnTo>
                <a:lnTo>
                  <a:pt x="3146" y="3522"/>
                </a:lnTo>
                <a:lnTo>
                  <a:pt x="3152" y="3526"/>
                </a:lnTo>
                <a:lnTo>
                  <a:pt x="3160" y="3532"/>
                </a:lnTo>
                <a:lnTo>
                  <a:pt x="3166" y="3542"/>
                </a:lnTo>
                <a:lnTo>
                  <a:pt x="3168" y="3548"/>
                </a:lnTo>
                <a:lnTo>
                  <a:pt x="3168" y="3550"/>
                </a:lnTo>
                <a:lnTo>
                  <a:pt x="3170" y="3550"/>
                </a:lnTo>
                <a:lnTo>
                  <a:pt x="3178" y="3546"/>
                </a:lnTo>
                <a:lnTo>
                  <a:pt x="3182" y="3542"/>
                </a:lnTo>
                <a:lnTo>
                  <a:pt x="3182" y="3538"/>
                </a:lnTo>
                <a:lnTo>
                  <a:pt x="3182" y="3536"/>
                </a:lnTo>
                <a:lnTo>
                  <a:pt x="3182" y="3534"/>
                </a:lnTo>
                <a:lnTo>
                  <a:pt x="3174" y="3528"/>
                </a:lnTo>
                <a:lnTo>
                  <a:pt x="3164" y="3522"/>
                </a:lnTo>
                <a:lnTo>
                  <a:pt x="3160" y="3520"/>
                </a:lnTo>
                <a:lnTo>
                  <a:pt x="3158" y="3516"/>
                </a:lnTo>
                <a:lnTo>
                  <a:pt x="3160" y="3514"/>
                </a:lnTo>
                <a:lnTo>
                  <a:pt x="3164" y="3512"/>
                </a:lnTo>
                <a:lnTo>
                  <a:pt x="3170" y="3508"/>
                </a:lnTo>
                <a:lnTo>
                  <a:pt x="3172" y="3504"/>
                </a:lnTo>
                <a:lnTo>
                  <a:pt x="3172" y="3500"/>
                </a:lnTo>
                <a:lnTo>
                  <a:pt x="3170" y="3496"/>
                </a:lnTo>
                <a:lnTo>
                  <a:pt x="3168" y="3494"/>
                </a:lnTo>
                <a:lnTo>
                  <a:pt x="3166" y="3496"/>
                </a:lnTo>
                <a:lnTo>
                  <a:pt x="3162" y="3500"/>
                </a:lnTo>
                <a:lnTo>
                  <a:pt x="3160" y="3502"/>
                </a:lnTo>
                <a:lnTo>
                  <a:pt x="3156" y="3500"/>
                </a:lnTo>
                <a:lnTo>
                  <a:pt x="3154" y="3498"/>
                </a:lnTo>
                <a:lnTo>
                  <a:pt x="3158" y="3494"/>
                </a:lnTo>
                <a:lnTo>
                  <a:pt x="3158" y="3492"/>
                </a:lnTo>
                <a:lnTo>
                  <a:pt x="3154" y="3490"/>
                </a:lnTo>
                <a:lnTo>
                  <a:pt x="3148" y="3490"/>
                </a:lnTo>
                <a:lnTo>
                  <a:pt x="3146" y="3492"/>
                </a:lnTo>
                <a:lnTo>
                  <a:pt x="3142" y="3494"/>
                </a:lnTo>
                <a:lnTo>
                  <a:pt x="3134" y="3492"/>
                </a:lnTo>
                <a:lnTo>
                  <a:pt x="3130" y="3490"/>
                </a:lnTo>
                <a:lnTo>
                  <a:pt x="3128" y="3486"/>
                </a:lnTo>
                <a:lnTo>
                  <a:pt x="3128" y="3484"/>
                </a:lnTo>
                <a:lnTo>
                  <a:pt x="3130" y="3480"/>
                </a:lnTo>
                <a:lnTo>
                  <a:pt x="3132" y="3478"/>
                </a:lnTo>
                <a:lnTo>
                  <a:pt x="3138" y="3476"/>
                </a:lnTo>
                <a:lnTo>
                  <a:pt x="3142" y="3476"/>
                </a:lnTo>
                <a:lnTo>
                  <a:pt x="3148" y="3478"/>
                </a:lnTo>
                <a:lnTo>
                  <a:pt x="3158" y="3482"/>
                </a:lnTo>
                <a:lnTo>
                  <a:pt x="3164" y="3484"/>
                </a:lnTo>
                <a:lnTo>
                  <a:pt x="3170" y="3482"/>
                </a:lnTo>
                <a:lnTo>
                  <a:pt x="3178" y="3478"/>
                </a:lnTo>
                <a:lnTo>
                  <a:pt x="3184" y="3476"/>
                </a:lnTo>
                <a:lnTo>
                  <a:pt x="3190" y="3474"/>
                </a:lnTo>
                <a:lnTo>
                  <a:pt x="3204" y="3476"/>
                </a:lnTo>
                <a:lnTo>
                  <a:pt x="3216" y="3478"/>
                </a:lnTo>
                <a:lnTo>
                  <a:pt x="3220" y="3476"/>
                </a:lnTo>
                <a:lnTo>
                  <a:pt x="3222" y="3474"/>
                </a:lnTo>
                <a:lnTo>
                  <a:pt x="3224" y="3460"/>
                </a:lnTo>
                <a:lnTo>
                  <a:pt x="3226" y="3462"/>
                </a:lnTo>
                <a:lnTo>
                  <a:pt x="3232" y="3472"/>
                </a:lnTo>
                <a:lnTo>
                  <a:pt x="3232" y="3476"/>
                </a:lnTo>
                <a:lnTo>
                  <a:pt x="3232" y="3480"/>
                </a:lnTo>
                <a:lnTo>
                  <a:pt x="3226" y="3484"/>
                </a:lnTo>
                <a:lnTo>
                  <a:pt x="3226" y="3486"/>
                </a:lnTo>
                <a:lnTo>
                  <a:pt x="3234" y="3482"/>
                </a:lnTo>
                <a:lnTo>
                  <a:pt x="3268" y="3476"/>
                </a:lnTo>
                <a:lnTo>
                  <a:pt x="3284" y="3476"/>
                </a:lnTo>
                <a:lnTo>
                  <a:pt x="3296" y="3478"/>
                </a:lnTo>
                <a:lnTo>
                  <a:pt x="3314" y="3484"/>
                </a:lnTo>
                <a:lnTo>
                  <a:pt x="3318" y="3486"/>
                </a:lnTo>
                <a:lnTo>
                  <a:pt x="3320" y="3490"/>
                </a:lnTo>
                <a:lnTo>
                  <a:pt x="3324" y="3494"/>
                </a:lnTo>
                <a:lnTo>
                  <a:pt x="3326" y="3496"/>
                </a:lnTo>
                <a:lnTo>
                  <a:pt x="3330" y="3498"/>
                </a:lnTo>
                <a:lnTo>
                  <a:pt x="3332" y="3506"/>
                </a:lnTo>
                <a:lnTo>
                  <a:pt x="3332" y="3510"/>
                </a:lnTo>
                <a:lnTo>
                  <a:pt x="3336" y="3510"/>
                </a:lnTo>
                <a:lnTo>
                  <a:pt x="3342" y="3510"/>
                </a:lnTo>
                <a:lnTo>
                  <a:pt x="3348" y="3508"/>
                </a:lnTo>
                <a:lnTo>
                  <a:pt x="3360" y="3504"/>
                </a:lnTo>
                <a:lnTo>
                  <a:pt x="3368" y="3500"/>
                </a:lnTo>
                <a:lnTo>
                  <a:pt x="3372" y="3500"/>
                </a:lnTo>
                <a:lnTo>
                  <a:pt x="3372" y="3498"/>
                </a:lnTo>
                <a:lnTo>
                  <a:pt x="3374" y="3496"/>
                </a:lnTo>
                <a:lnTo>
                  <a:pt x="3376" y="3492"/>
                </a:lnTo>
                <a:lnTo>
                  <a:pt x="3382" y="3490"/>
                </a:lnTo>
                <a:lnTo>
                  <a:pt x="3388" y="3492"/>
                </a:lnTo>
                <a:lnTo>
                  <a:pt x="3394" y="3498"/>
                </a:lnTo>
                <a:lnTo>
                  <a:pt x="3408" y="3514"/>
                </a:lnTo>
                <a:lnTo>
                  <a:pt x="3420" y="3530"/>
                </a:lnTo>
                <a:lnTo>
                  <a:pt x="3424" y="3536"/>
                </a:lnTo>
                <a:lnTo>
                  <a:pt x="3428" y="3538"/>
                </a:lnTo>
                <a:lnTo>
                  <a:pt x="3432" y="3540"/>
                </a:lnTo>
                <a:lnTo>
                  <a:pt x="3436" y="3542"/>
                </a:lnTo>
                <a:lnTo>
                  <a:pt x="3440" y="3554"/>
                </a:lnTo>
                <a:lnTo>
                  <a:pt x="3440" y="3570"/>
                </a:lnTo>
                <a:lnTo>
                  <a:pt x="3438" y="3584"/>
                </a:lnTo>
                <a:lnTo>
                  <a:pt x="3434" y="3598"/>
                </a:lnTo>
                <a:lnTo>
                  <a:pt x="3434" y="3610"/>
                </a:lnTo>
                <a:lnTo>
                  <a:pt x="3438" y="3616"/>
                </a:lnTo>
                <a:lnTo>
                  <a:pt x="3440" y="3616"/>
                </a:lnTo>
                <a:lnTo>
                  <a:pt x="3442" y="3616"/>
                </a:lnTo>
                <a:lnTo>
                  <a:pt x="3446" y="3610"/>
                </a:lnTo>
                <a:lnTo>
                  <a:pt x="3450" y="3610"/>
                </a:lnTo>
                <a:lnTo>
                  <a:pt x="3452" y="3610"/>
                </a:lnTo>
                <a:lnTo>
                  <a:pt x="3452" y="3612"/>
                </a:lnTo>
                <a:lnTo>
                  <a:pt x="3448" y="3618"/>
                </a:lnTo>
                <a:lnTo>
                  <a:pt x="3446" y="3622"/>
                </a:lnTo>
                <a:lnTo>
                  <a:pt x="3444" y="3626"/>
                </a:lnTo>
                <a:lnTo>
                  <a:pt x="3446" y="3638"/>
                </a:lnTo>
                <a:lnTo>
                  <a:pt x="3450" y="3648"/>
                </a:lnTo>
                <a:lnTo>
                  <a:pt x="3456" y="3658"/>
                </a:lnTo>
                <a:lnTo>
                  <a:pt x="3458" y="3660"/>
                </a:lnTo>
                <a:lnTo>
                  <a:pt x="3460" y="3660"/>
                </a:lnTo>
                <a:lnTo>
                  <a:pt x="3462" y="3658"/>
                </a:lnTo>
                <a:lnTo>
                  <a:pt x="3464" y="3666"/>
                </a:lnTo>
                <a:lnTo>
                  <a:pt x="3466" y="3674"/>
                </a:lnTo>
                <a:lnTo>
                  <a:pt x="3470" y="3678"/>
                </a:lnTo>
                <a:lnTo>
                  <a:pt x="3474" y="3682"/>
                </a:lnTo>
                <a:lnTo>
                  <a:pt x="3476" y="3694"/>
                </a:lnTo>
                <a:lnTo>
                  <a:pt x="3478" y="3700"/>
                </a:lnTo>
                <a:lnTo>
                  <a:pt x="3480" y="3704"/>
                </a:lnTo>
                <a:lnTo>
                  <a:pt x="3484" y="3706"/>
                </a:lnTo>
                <a:lnTo>
                  <a:pt x="3486" y="3708"/>
                </a:lnTo>
                <a:lnTo>
                  <a:pt x="3494" y="3712"/>
                </a:lnTo>
                <a:lnTo>
                  <a:pt x="3496" y="3714"/>
                </a:lnTo>
                <a:lnTo>
                  <a:pt x="3498" y="3720"/>
                </a:lnTo>
                <a:lnTo>
                  <a:pt x="3502" y="3732"/>
                </a:lnTo>
                <a:lnTo>
                  <a:pt x="3504" y="3734"/>
                </a:lnTo>
                <a:lnTo>
                  <a:pt x="3506" y="3736"/>
                </a:lnTo>
                <a:lnTo>
                  <a:pt x="3504" y="3738"/>
                </a:lnTo>
                <a:lnTo>
                  <a:pt x="3502" y="3744"/>
                </a:lnTo>
                <a:lnTo>
                  <a:pt x="3504" y="3748"/>
                </a:lnTo>
                <a:lnTo>
                  <a:pt x="3508" y="3748"/>
                </a:lnTo>
                <a:lnTo>
                  <a:pt x="3518" y="3746"/>
                </a:lnTo>
                <a:lnTo>
                  <a:pt x="3522" y="3744"/>
                </a:lnTo>
                <a:lnTo>
                  <a:pt x="3524" y="3746"/>
                </a:lnTo>
                <a:lnTo>
                  <a:pt x="3526" y="3748"/>
                </a:lnTo>
                <a:lnTo>
                  <a:pt x="3526" y="3750"/>
                </a:lnTo>
                <a:lnTo>
                  <a:pt x="3530" y="3744"/>
                </a:lnTo>
                <a:lnTo>
                  <a:pt x="3536" y="3734"/>
                </a:lnTo>
                <a:lnTo>
                  <a:pt x="3536" y="3730"/>
                </a:lnTo>
                <a:lnTo>
                  <a:pt x="3536" y="3726"/>
                </a:lnTo>
                <a:lnTo>
                  <a:pt x="3540" y="3718"/>
                </a:lnTo>
                <a:lnTo>
                  <a:pt x="3544" y="3708"/>
                </a:lnTo>
                <a:lnTo>
                  <a:pt x="3544" y="3698"/>
                </a:lnTo>
                <a:lnTo>
                  <a:pt x="3546" y="3686"/>
                </a:lnTo>
                <a:lnTo>
                  <a:pt x="3546" y="3670"/>
                </a:lnTo>
                <a:lnTo>
                  <a:pt x="3546" y="3662"/>
                </a:lnTo>
                <a:lnTo>
                  <a:pt x="3544" y="3650"/>
                </a:lnTo>
                <a:lnTo>
                  <a:pt x="3536" y="3626"/>
                </a:lnTo>
                <a:lnTo>
                  <a:pt x="3528" y="3602"/>
                </a:lnTo>
                <a:lnTo>
                  <a:pt x="3526" y="3590"/>
                </a:lnTo>
                <a:lnTo>
                  <a:pt x="3526" y="3580"/>
                </a:lnTo>
                <a:lnTo>
                  <a:pt x="3526" y="3576"/>
                </a:lnTo>
                <a:lnTo>
                  <a:pt x="3524" y="3568"/>
                </a:lnTo>
                <a:lnTo>
                  <a:pt x="3514" y="3550"/>
                </a:lnTo>
                <a:lnTo>
                  <a:pt x="3508" y="3536"/>
                </a:lnTo>
                <a:lnTo>
                  <a:pt x="3502" y="3522"/>
                </a:lnTo>
                <a:lnTo>
                  <a:pt x="3496" y="3504"/>
                </a:lnTo>
                <a:lnTo>
                  <a:pt x="3492" y="3482"/>
                </a:lnTo>
                <a:lnTo>
                  <a:pt x="3490" y="3460"/>
                </a:lnTo>
                <a:lnTo>
                  <a:pt x="3492" y="3440"/>
                </a:lnTo>
                <a:lnTo>
                  <a:pt x="3496" y="3422"/>
                </a:lnTo>
                <a:lnTo>
                  <a:pt x="3502" y="3408"/>
                </a:lnTo>
                <a:lnTo>
                  <a:pt x="3508" y="3396"/>
                </a:lnTo>
                <a:lnTo>
                  <a:pt x="3514" y="3388"/>
                </a:lnTo>
                <a:lnTo>
                  <a:pt x="3526" y="3376"/>
                </a:lnTo>
                <a:lnTo>
                  <a:pt x="3528" y="3374"/>
                </a:lnTo>
                <a:lnTo>
                  <a:pt x="3530" y="3370"/>
                </a:lnTo>
                <a:lnTo>
                  <a:pt x="3528" y="3368"/>
                </a:lnTo>
                <a:lnTo>
                  <a:pt x="3528" y="3366"/>
                </a:lnTo>
                <a:lnTo>
                  <a:pt x="3536" y="3364"/>
                </a:lnTo>
                <a:lnTo>
                  <a:pt x="3542" y="3362"/>
                </a:lnTo>
                <a:lnTo>
                  <a:pt x="3548" y="3360"/>
                </a:lnTo>
                <a:lnTo>
                  <a:pt x="3556" y="3352"/>
                </a:lnTo>
                <a:lnTo>
                  <a:pt x="3564" y="3342"/>
                </a:lnTo>
                <a:lnTo>
                  <a:pt x="3568" y="3340"/>
                </a:lnTo>
                <a:lnTo>
                  <a:pt x="3572" y="3338"/>
                </a:lnTo>
                <a:lnTo>
                  <a:pt x="3574" y="3336"/>
                </a:lnTo>
                <a:lnTo>
                  <a:pt x="3576" y="3334"/>
                </a:lnTo>
                <a:lnTo>
                  <a:pt x="3582" y="3322"/>
                </a:lnTo>
                <a:lnTo>
                  <a:pt x="3588" y="3308"/>
                </a:lnTo>
                <a:lnTo>
                  <a:pt x="3592" y="3302"/>
                </a:lnTo>
                <a:lnTo>
                  <a:pt x="3600" y="3296"/>
                </a:lnTo>
                <a:lnTo>
                  <a:pt x="3606" y="3292"/>
                </a:lnTo>
                <a:lnTo>
                  <a:pt x="3614" y="3290"/>
                </a:lnTo>
                <a:lnTo>
                  <a:pt x="3624" y="3290"/>
                </a:lnTo>
                <a:lnTo>
                  <a:pt x="3628" y="3290"/>
                </a:lnTo>
                <a:lnTo>
                  <a:pt x="3632" y="3288"/>
                </a:lnTo>
                <a:lnTo>
                  <a:pt x="3634" y="3286"/>
                </a:lnTo>
                <a:lnTo>
                  <a:pt x="3636" y="3280"/>
                </a:lnTo>
                <a:lnTo>
                  <a:pt x="3638" y="3274"/>
                </a:lnTo>
                <a:lnTo>
                  <a:pt x="3642" y="3268"/>
                </a:lnTo>
                <a:lnTo>
                  <a:pt x="3654" y="3256"/>
                </a:lnTo>
                <a:lnTo>
                  <a:pt x="3666" y="3250"/>
                </a:lnTo>
                <a:lnTo>
                  <a:pt x="3680" y="3246"/>
                </a:lnTo>
                <a:lnTo>
                  <a:pt x="3690" y="3244"/>
                </a:lnTo>
                <a:lnTo>
                  <a:pt x="3698" y="3238"/>
                </a:lnTo>
                <a:lnTo>
                  <a:pt x="3700" y="3234"/>
                </a:lnTo>
                <a:lnTo>
                  <a:pt x="3698" y="3232"/>
                </a:lnTo>
                <a:lnTo>
                  <a:pt x="3696" y="3230"/>
                </a:lnTo>
                <a:lnTo>
                  <a:pt x="3694" y="3228"/>
                </a:lnTo>
                <a:lnTo>
                  <a:pt x="3692" y="3230"/>
                </a:lnTo>
                <a:lnTo>
                  <a:pt x="3686" y="3232"/>
                </a:lnTo>
                <a:lnTo>
                  <a:pt x="3680" y="3236"/>
                </a:lnTo>
                <a:lnTo>
                  <a:pt x="3678" y="3236"/>
                </a:lnTo>
                <a:lnTo>
                  <a:pt x="3674" y="3234"/>
                </a:lnTo>
                <a:lnTo>
                  <a:pt x="3672" y="3232"/>
                </a:lnTo>
                <a:lnTo>
                  <a:pt x="3674" y="3232"/>
                </a:lnTo>
                <a:lnTo>
                  <a:pt x="3680" y="3230"/>
                </a:lnTo>
                <a:lnTo>
                  <a:pt x="3682" y="3228"/>
                </a:lnTo>
                <a:lnTo>
                  <a:pt x="3686" y="3224"/>
                </a:lnTo>
                <a:lnTo>
                  <a:pt x="3686" y="3220"/>
                </a:lnTo>
                <a:lnTo>
                  <a:pt x="3684" y="3216"/>
                </a:lnTo>
                <a:lnTo>
                  <a:pt x="3680" y="3210"/>
                </a:lnTo>
                <a:lnTo>
                  <a:pt x="3676" y="3208"/>
                </a:lnTo>
                <a:lnTo>
                  <a:pt x="3682" y="3208"/>
                </a:lnTo>
                <a:lnTo>
                  <a:pt x="3692" y="3210"/>
                </a:lnTo>
                <a:lnTo>
                  <a:pt x="3698" y="3214"/>
                </a:lnTo>
                <a:lnTo>
                  <a:pt x="3700" y="3214"/>
                </a:lnTo>
                <a:lnTo>
                  <a:pt x="3702" y="3214"/>
                </a:lnTo>
                <a:lnTo>
                  <a:pt x="3706" y="3208"/>
                </a:lnTo>
                <a:lnTo>
                  <a:pt x="3712" y="3202"/>
                </a:lnTo>
                <a:lnTo>
                  <a:pt x="3714" y="3202"/>
                </a:lnTo>
                <a:lnTo>
                  <a:pt x="3716" y="3200"/>
                </a:lnTo>
                <a:lnTo>
                  <a:pt x="3718" y="3194"/>
                </a:lnTo>
                <a:lnTo>
                  <a:pt x="3720" y="3186"/>
                </a:lnTo>
                <a:lnTo>
                  <a:pt x="3718" y="3182"/>
                </a:lnTo>
                <a:lnTo>
                  <a:pt x="3716" y="3180"/>
                </a:lnTo>
                <a:lnTo>
                  <a:pt x="3712" y="3182"/>
                </a:lnTo>
                <a:lnTo>
                  <a:pt x="3710" y="3184"/>
                </a:lnTo>
                <a:lnTo>
                  <a:pt x="3708" y="3182"/>
                </a:lnTo>
                <a:lnTo>
                  <a:pt x="3704" y="3180"/>
                </a:lnTo>
                <a:lnTo>
                  <a:pt x="3696" y="3180"/>
                </a:lnTo>
                <a:lnTo>
                  <a:pt x="3684" y="3182"/>
                </a:lnTo>
                <a:lnTo>
                  <a:pt x="3680" y="3180"/>
                </a:lnTo>
                <a:lnTo>
                  <a:pt x="3678" y="3176"/>
                </a:lnTo>
                <a:lnTo>
                  <a:pt x="3678" y="3170"/>
                </a:lnTo>
                <a:lnTo>
                  <a:pt x="3678" y="3168"/>
                </a:lnTo>
                <a:lnTo>
                  <a:pt x="3682" y="3172"/>
                </a:lnTo>
                <a:lnTo>
                  <a:pt x="3684" y="3174"/>
                </a:lnTo>
                <a:lnTo>
                  <a:pt x="3686" y="3176"/>
                </a:lnTo>
                <a:lnTo>
                  <a:pt x="3692" y="3176"/>
                </a:lnTo>
                <a:lnTo>
                  <a:pt x="3696" y="3172"/>
                </a:lnTo>
                <a:lnTo>
                  <a:pt x="3704" y="3170"/>
                </a:lnTo>
                <a:lnTo>
                  <a:pt x="3710" y="3170"/>
                </a:lnTo>
                <a:lnTo>
                  <a:pt x="3714" y="3172"/>
                </a:lnTo>
                <a:lnTo>
                  <a:pt x="3718" y="3176"/>
                </a:lnTo>
                <a:lnTo>
                  <a:pt x="3724" y="3184"/>
                </a:lnTo>
                <a:lnTo>
                  <a:pt x="3726" y="3186"/>
                </a:lnTo>
                <a:lnTo>
                  <a:pt x="3728" y="3188"/>
                </a:lnTo>
                <a:lnTo>
                  <a:pt x="3728" y="3186"/>
                </a:lnTo>
                <a:lnTo>
                  <a:pt x="3728" y="3184"/>
                </a:lnTo>
                <a:lnTo>
                  <a:pt x="3724" y="3176"/>
                </a:lnTo>
                <a:lnTo>
                  <a:pt x="3718" y="3160"/>
                </a:lnTo>
                <a:lnTo>
                  <a:pt x="3712" y="3136"/>
                </a:lnTo>
                <a:lnTo>
                  <a:pt x="3708" y="3128"/>
                </a:lnTo>
                <a:lnTo>
                  <a:pt x="3706" y="3126"/>
                </a:lnTo>
                <a:lnTo>
                  <a:pt x="3704" y="3126"/>
                </a:lnTo>
                <a:lnTo>
                  <a:pt x="3700" y="3126"/>
                </a:lnTo>
                <a:lnTo>
                  <a:pt x="3694" y="3130"/>
                </a:lnTo>
                <a:lnTo>
                  <a:pt x="3692" y="3130"/>
                </a:lnTo>
                <a:lnTo>
                  <a:pt x="3696" y="3126"/>
                </a:lnTo>
                <a:lnTo>
                  <a:pt x="3698" y="3120"/>
                </a:lnTo>
                <a:lnTo>
                  <a:pt x="3698" y="3116"/>
                </a:lnTo>
                <a:lnTo>
                  <a:pt x="3694" y="3112"/>
                </a:lnTo>
                <a:lnTo>
                  <a:pt x="3690" y="3110"/>
                </a:lnTo>
                <a:lnTo>
                  <a:pt x="3694" y="3108"/>
                </a:lnTo>
                <a:lnTo>
                  <a:pt x="3696" y="3108"/>
                </a:lnTo>
                <a:lnTo>
                  <a:pt x="3698" y="3106"/>
                </a:lnTo>
                <a:lnTo>
                  <a:pt x="3698" y="3102"/>
                </a:lnTo>
                <a:lnTo>
                  <a:pt x="3698" y="3096"/>
                </a:lnTo>
                <a:lnTo>
                  <a:pt x="3696" y="3084"/>
                </a:lnTo>
                <a:lnTo>
                  <a:pt x="3698" y="3078"/>
                </a:lnTo>
                <a:lnTo>
                  <a:pt x="3696" y="3076"/>
                </a:lnTo>
                <a:lnTo>
                  <a:pt x="3692" y="3070"/>
                </a:lnTo>
                <a:lnTo>
                  <a:pt x="3678" y="3058"/>
                </a:lnTo>
                <a:lnTo>
                  <a:pt x="3678" y="3056"/>
                </a:lnTo>
                <a:lnTo>
                  <a:pt x="3680" y="3056"/>
                </a:lnTo>
                <a:lnTo>
                  <a:pt x="3686" y="3060"/>
                </a:lnTo>
                <a:lnTo>
                  <a:pt x="3694" y="3064"/>
                </a:lnTo>
                <a:lnTo>
                  <a:pt x="3696" y="3064"/>
                </a:lnTo>
                <a:lnTo>
                  <a:pt x="3696" y="3062"/>
                </a:lnTo>
                <a:lnTo>
                  <a:pt x="3692" y="3048"/>
                </a:lnTo>
                <a:lnTo>
                  <a:pt x="3688" y="3032"/>
                </a:lnTo>
                <a:lnTo>
                  <a:pt x="3690" y="3016"/>
                </a:lnTo>
                <a:lnTo>
                  <a:pt x="3694" y="3002"/>
                </a:lnTo>
                <a:lnTo>
                  <a:pt x="3696" y="2998"/>
                </a:lnTo>
                <a:lnTo>
                  <a:pt x="3702" y="2992"/>
                </a:lnTo>
                <a:lnTo>
                  <a:pt x="3706" y="2990"/>
                </a:lnTo>
                <a:lnTo>
                  <a:pt x="3704" y="2992"/>
                </a:lnTo>
                <a:lnTo>
                  <a:pt x="3700" y="2998"/>
                </a:lnTo>
                <a:lnTo>
                  <a:pt x="3698" y="3004"/>
                </a:lnTo>
                <a:lnTo>
                  <a:pt x="3694" y="3016"/>
                </a:lnTo>
                <a:lnTo>
                  <a:pt x="3694" y="3020"/>
                </a:lnTo>
                <a:lnTo>
                  <a:pt x="3696" y="3024"/>
                </a:lnTo>
                <a:lnTo>
                  <a:pt x="3696" y="3028"/>
                </a:lnTo>
                <a:lnTo>
                  <a:pt x="3696" y="3030"/>
                </a:lnTo>
                <a:lnTo>
                  <a:pt x="3694" y="3034"/>
                </a:lnTo>
                <a:lnTo>
                  <a:pt x="3696" y="3038"/>
                </a:lnTo>
                <a:lnTo>
                  <a:pt x="3698" y="3042"/>
                </a:lnTo>
                <a:lnTo>
                  <a:pt x="3696" y="3046"/>
                </a:lnTo>
                <a:lnTo>
                  <a:pt x="3696" y="3048"/>
                </a:lnTo>
                <a:lnTo>
                  <a:pt x="3700" y="3052"/>
                </a:lnTo>
                <a:lnTo>
                  <a:pt x="3706" y="3056"/>
                </a:lnTo>
                <a:lnTo>
                  <a:pt x="3708" y="3054"/>
                </a:lnTo>
                <a:lnTo>
                  <a:pt x="3710" y="3054"/>
                </a:lnTo>
                <a:lnTo>
                  <a:pt x="3712" y="3058"/>
                </a:lnTo>
                <a:lnTo>
                  <a:pt x="3714" y="3066"/>
                </a:lnTo>
                <a:lnTo>
                  <a:pt x="3712" y="3070"/>
                </a:lnTo>
                <a:lnTo>
                  <a:pt x="3712" y="3072"/>
                </a:lnTo>
                <a:lnTo>
                  <a:pt x="3716" y="3074"/>
                </a:lnTo>
                <a:lnTo>
                  <a:pt x="3718" y="3076"/>
                </a:lnTo>
                <a:lnTo>
                  <a:pt x="3716" y="3080"/>
                </a:lnTo>
                <a:lnTo>
                  <a:pt x="3712" y="3092"/>
                </a:lnTo>
                <a:lnTo>
                  <a:pt x="3706" y="3106"/>
                </a:lnTo>
                <a:lnTo>
                  <a:pt x="3706" y="3112"/>
                </a:lnTo>
                <a:lnTo>
                  <a:pt x="3710" y="3116"/>
                </a:lnTo>
                <a:lnTo>
                  <a:pt x="3712" y="3114"/>
                </a:lnTo>
                <a:lnTo>
                  <a:pt x="3714" y="3110"/>
                </a:lnTo>
                <a:lnTo>
                  <a:pt x="3720" y="3096"/>
                </a:lnTo>
                <a:lnTo>
                  <a:pt x="3728" y="3078"/>
                </a:lnTo>
                <a:lnTo>
                  <a:pt x="3738" y="3060"/>
                </a:lnTo>
                <a:lnTo>
                  <a:pt x="3744" y="3054"/>
                </a:lnTo>
                <a:lnTo>
                  <a:pt x="3746" y="3046"/>
                </a:lnTo>
                <a:lnTo>
                  <a:pt x="3748" y="3040"/>
                </a:lnTo>
                <a:lnTo>
                  <a:pt x="3748" y="3036"/>
                </a:lnTo>
                <a:lnTo>
                  <a:pt x="3748" y="3030"/>
                </a:lnTo>
                <a:lnTo>
                  <a:pt x="3746" y="3028"/>
                </a:lnTo>
                <a:lnTo>
                  <a:pt x="3744" y="3026"/>
                </a:lnTo>
                <a:lnTo>
                  <a:pt x="3740" y="3024"/>
                </a:lnTo>
                <a:lnTo>
                  <a:pt x="3738" y="3024"/>
                </a:lnTo>
                <a:lnTo>
                  <a:pt x="3736" y="3022"/>
                </a:lnTo>
                <a:lnTo>
                  <a:pt x="3732" y="3014"/>
                </a:lnTo>
                <a:lnTo>
                  <a:pt x="3726" y="2992"/>
                </a:lnTo>
                <a:lnTo>
                  <a:pt x="3724" y="2984"/>
                </a:lnTo>
                <a:lnTo>
                  <a:pt x="3726" y="2976"/>
                </a:lnTo>
                <a:lnTo>
                  <a:pt x="3730" y="2970"/>
                </a:lnTo>
                <a:lnTo>
                  <a:pt x="3738" y="2964"/>
                </a:lnTo>
                <a:lnTo>
                  <a:pt x="3742" y="2964"/>
                </a:lnTo>
                <a:lnTo>
                  <a:pt x="3736" y="2968"/>
                </a:lnTo>
                <a:lnTo>
                  <a:pt x="3732" y="2972"/>
                </a:lnTo>
                <a:lnTo>
                  <a:pt x="3730" y="2978"/>
                </a:lnTo>
                <a:lnTo>
                  <a:pt x="3730" y="2986"/>
                </a:lnTo>
                <a:lnTo>
                  <a:pt x="3732" y="2992"/>
                </a:lnTo>
                <a:lnTo>
                  <a:pt x="3738" y="2998"/>
                </a:lnTo>
                <a:lnTo>
                  <a:pt x="3742" y="3002"/>
                </a:lnTo>
                <a:lnTo>
                  <a:pt x="3748" y="3004"/>
                </a:lnTo>
                <a:lnTo>
                  <a:pt x="3752" y="3004"/>
                </a:lnTo>
                <a:lnTo>
                  <a:pt x="3752" y="3012"/>
                </a:lnTo>
                <a:lnTo>
                  <a:pt x="3752" y="3016"/>
                </a:lnTo>
                <a:lnTo>
                  <a:pt x="3752" y="3018"/>
                </a:lnTo>
                <a:lnTo>
                  <a:pt x="3754" y="3016"/>
                </a:lnTo>
                <a:lnTo>
                  <a:pt x="3758" y="3014"/>
                </a:lnTo>
                <a:lnTo>
                  <a:pt x="3766" y="3002"/>
                </a:lnTo>
                <a:lnTo>
                  <a:pt x="3776" y="2986"/>
                </a:lnTo>
                <a:lnTo>
                  <a:pt x="3784" y="2970"/>
                </a:lnTo>
                <a:lnTo>
                  <a:pt x="3790" y="2954"/>
                </a:lnTo>
                <a:lnTo>
                  <a:pt x="3792" y="2948"/>
                </a:lnTo>
                <a:lnTo>
                  <a:pt x="3792" y="2942"/>
                </a:lnTo>
                <a:lnTo>
                  <a:pt x="3790" y="2938"/>
                </a:lnTo>
                <a:lnTo>
                  <a:pt x="3786" y="2938"/>
                </a:lnTo>
                <a:lnTo>
                  <a:pt x="3778" y="2936"/>
                </a:lnTo>
                <a:lnTo>
                  <a:pt x="3778" y="2934"/>
                </a:lnTo>
                <a:lnTo>
                  <a:pt x="3776" y="2932"/>
                </a:lnTo>
                <a:lnTo>
                  <a:pt x="3778" y="2926"/>
                </a:lnTo>
                <a:lnTo>
                  <a:pt x="3786" y="2918"/>
                </a:lnTo>
                <a:lnTo>
                  <a:pt x="3796" y="2910"/>
                </a:lnTo>
                <a:lnTo>
                  <a:pt x="3810" y="2902"/>
                </a:lnTo>
                <a:lnTo>
                  <a:pt x="3824" y="2894"/>
                </a:lnTo>
                <a:lnTo>
                  <a:pt x="3838" y="2890"/>
                </a:lnTo>
                <a:lnTo>
                  <a:pt x="3854" y="2888"/>
                </a:lnTo>
                <a:lnTo>
                  <a:pt x="3872" y="2886"/>
                </a:lnTo>
                <a:lnTo>
                  <a:pt x="3886" y="2884"/>
                </a:lnTo>
                <a:lnTo>
                  <a:pt x="3890" y="2882"/>
                </a:lnTo>
                <a:lnTo>
                  <a:pt x="3892" y="2880"/>
                </a:lnTo>
                <a:lnTo>
                  <a:pt x="3894" y="2866"/>
                </a:lnTo>
                <a:lnTo>
                  <a:pt x="3896" y="2862"/>
                </a:lnTo>
                <a:lnTo>
                  <a:pt x="3898" y="2868"/>
                </a:lnTo>
                <a:lnTo>
                  <a:pt x="3902" y="2876"/>
                </a:lnTo>
                <a:lnTo>
                  <a:pt x="3904" y="2880"/>
                </a:lnTo>
                <a:lnTo>
                  <a:pt x="3906" y="2880"/>
                </a:lnTo>
                <a:lnTo>
                  <a:pt x="3908" y="2878"/>
                </a:lnTo>
                <a:lnTo>
                  <a:pt x="3916" y="2872"/>
                </a:lnTo>
                <a:lnTo>
                  <a:pt x="3920" y="2868"/>
                </a:lnTo>
                <a:lnTo>
                  <a:pt x="3922" y="2866"/>
                </a:lnTo>
                <a:lnTo>
                  <a:pt x="3924" y="2868"/>
                </a:lnTo>
                <a:lnTo>
                  <a:pt x="3924" y="2870"/>
                </a:lnTo>
                <a:lnTo>
                  <a:pt x="3924" y="2876"/>
                </a:lnTo>
                <a:lnTo>
                  <a:pt x="3926" y="2876"/>
                </a:lnTo>
                <a:lnTo>
                  <a:pt x="3928" y="2874"/>
                </a:lnTo>
                <a:lnTo>
                  <a:pt x="3932" y="2872"/>
                </a:lnTo>
                <a:lnTo>
                  <a:pt x="3938" y="2870"/>
                </a:lnTo>
                <a:lnTo>
                  <a:pt x="3946" y="2868"/>
                </a:lnTo>
                <a:lnTo>
                  <a:pt x="3952" y="2866"/>
                </a:lnTo>
                <a:lnTo>
                  <a:pt x="3952" y="2864"/>
                </a:lnTo>
                <a:lnTo>
                  <a:pt x="3952" y="2860"/>
                </a:lnTo>
                <a:lnTo>
                  <a:pt x="3948" y="2846"/>
                </a:lnTo>
                <a:lnTo>
                  <a:pt x="3946" y="2844"/>
                </a:lnTo>
                <a:lnTo>
                  <a:pt x="3942" y="2842"/>
                </a:lnTo>
                <a:lnTo>
                  <a:pt x="3940" y="2844"/>
                </a:lnTo>
                <a:lnTo>
                  <a:pt x="3942" y="2846"/>
                </a:lnTo>
                <a:lnTo>
                  <a:pt x="3946" y="2848"/>
                </a:lnTo>
                <a:lnTo>
                  <a:pt x="3948" y="2854"/>
                </a:lnTo>
                <a:lnTo>
                  <a:pt x="3946" y="2860"/>
                </a:lnTo>
                <a:lnTo>
                  <a:pt x="3940" y="2864"/>
                </a:lnTo>
                <a:lnTo>
                  <a:pt x="3936" y="2866"/>
                </a:lnTo>
                <a:lnTo>
                  <a:pt x="3934" y="2864"/>
                </a:lnTo>
                <a:lnTo>
                  <a:pt x="3930" y="2862"/>
                </a:lnTo>
                <a:lnTo>
                  <a:pt x="3928" y="2858"/>
                </a:lnTo>
                <a:lnTo>
                  <a:pt x="3926" y="2848"/>
                </a:lnTo>
                <a:lnTo>
                  <a:pt x="3924" y="2840"/>
                </a:lnTo>
                <a:lnTo>
                  <a:pt x="3920" y="2836"/>
                </a:lnTo>
                <a:lnTo>
                  <a:pt x="3914" y="2834"/>
                </a:lnTo>
                <a:lnTo>
                  <a:pt x="3910" y="2832"/>
                </a:lnTo>
                <a:lnTo>
                  <a:pt x="3910" y="2830"/>
                </a:lnTo>
                <a:lnTo>
                  <a:pt x="3918" y="2824"/>
                </a:lnTo>
                <a:lnTo>
                  <a:pt x="3926" y="2816"/>
                </a:lnTo>
                <a:lnTo>
                  <a:pt x="3926" y="2812"/>
                </a:lnTo>
                <a:lnTo>
                  <a:pt x="3924" y="2810"/>
                </a:lnTo>
                <a:lnTo>
                  <a:pt x="3922" y="2808"/>
                </a:lnTo>
                <a:lnTo>
                  <a:pt x="3920" y="2804"/>
                </a:lnTo>
                <a:lnTo>
                  <a:pt x="3922" y="2790"/>
                </a:lnTo>
                <a:lnTo>
                  <a:pt x="3928" y="2776"/>
                </a:lnTo>
                <a:lnTo>
                  <a:pt x="3936" y="2766"/>
                </a:lnTo>
                <a:lnTo>
                  <a:pt x="3940" y="2760"/>
                </a:lnTo>
                <a:lnTo>
                  <a:pt x="3940" y="2756"/>
                </a:lnTo>
                <a:lnTo>
                  <a:pt x="3940" y="2752"/>
                </a:lnTo>
                <a:lnTo>
                  <a:pt x="3942" y="2748"/>
                </a:lnTo>
                <a:lnTo>
                  <a:pt x="3944" y="2748"/>
                </a:lnTo>
                <a:lnTo>
                  <a:pt x="3946" y="2748"/>
                </a:lnTo>
                <a:lnTo>
                  <a:pt x="3948" y="2750"/>
                </a:lnTo>
                <a:lnTo>
                  <a:pt x="3952" y="2752"/>
                </a:lnTo>
                <a:lnTo>
                  <a:pt x="3954" y="2752"/>
                </a:lnTo>
                <a:lnTo>
                  <a:pt x="3960" y="2750"/>
                </a:lnTo>
                <a:lnTo>
                  <a:pt x="3966" y="2746"/>
                </a:lnTo>
                <a:lnTo>
                  <a:pt x="3970" y="2742"/>
                </a:lnTo>
                <a:lnTo>
                  <a:pt x="3974" y="2740"/>
                </a:lnTo>
                <a:lnTo>
                  <a:pt x="3978" y="2738"/>
                </a:lnTo>
                <a:lnTo>
                  <a:pt x="3982" y="2738"/>
                </a:lnTo>
                <a:lnTo>
                  <a:pt x="3986" y="2734"/>
                </a:lnTo>
                <a:lnTo>
                  <a:pt x="3988" y="2726"/>
                </a:lnTo>
                <a:lnTo>
                  <a:pt x="3992" y="2718"/>
                </a:lnTo>
                <a:lnTo>
                  <a:pt x="3996" y="2716"/>
                </a:lnTo>
                <a:lnTo>
                  <a:pt x="4000" y="2718"/>
                </a:lnTo>
                <a:lnTo>
                  <a:pt x="4008" y="2720"/>
                </a:lnTo>
                <a:lnTo>
                  <a:pt x="4010" y="2720"/>
                </a:lnTo>
                <a:lnTo>
                  <a:pt x="4012" y="2716"/>
                </a:lnTo>
                <a:lnTo>
                  <a:pt x="4016" y="2712"/>
                </a:lnTo>
                <a:lnTo>
                  <a:pt x="4022" y="2712"/>
                </a:lnTo>
                <a:lnTo>
                  <a:pt x="4026" y="2714"/>
                </a:lnTo>
                <a:lnTo>
                  <a:pt x="4028" y="2714"/>
                </a:lnTo>
                <a:lnTo>
                  <a:pt x="4036" y="2712"/>
                </a:lnTo>
                <a:lnTo>
                  <a:pt x="4044" y="2706"/>
                </a:lnTo>
                <a:lnTo>
                  <a:pt x="4054" y="2704"/>
                </a:lnTo>
                <a:lnTo>
                  <a:pt x="4060" y="2702"/>
                </a:lnTo>
                <a:lnTo>
                  <a:pt x="4066" y="2696"/>
                </a:lnTo>
                <a:lnTo>
                  <a:pt x="4070" y="2690"/>
                </a:lnTo>
                <a:lnTo>
                  <a:pt x="4070" y="2688"/>
                </a:lnTo>
                <a:lnTo>
                  <a:pt x="4068" y="2686"/>
                </a:lnTo>
                <a:lnTo>
                  <a:pt x="4066" y="2682"/>
                </a:lnTo>
                <a:lnTo>
                  <a:pt x="4064" y="2676"/>
                </a:lnTo>
                <a:lnTo>
                  <a:pt x="4062" y="2674"/>
                </a:lnTo>
                <a:lnTo>
                  <a:pt x="4054" y="2670"/>
                </a:lnTo>
                <a:lnTo>
                  <a:pt x="4052" y="2666"/>
                </a:lnTo>
                <a:lnTo>
                  <a:pt x="4050" y="2658"/>
                </a:lnTo>
                <a:lnTo>
                  <a:pt x="4052" y="2642"/>
                </a:lnTo>
                <a:lnTo>
                  <a:pt x="4054" y="2644"/>
                </a:lnTo>
                <a:lnTo>
                  <a:pt x="4054" y="2648"/>
                </a:lnTo>
                <a:lnTo>
                  <a:pt x="4054" y="2656"/>
                </a:lnTo>
                <a:lnTo>
                  <a:pt x="4054" y="2660"/>
                </a:lnTo>
                <a:lnTo>
                  <a:pt x="4056" y="2664"/>
                </a:lnTo>
                <a:lnTo>
                  <a:pt x="4060" y="2666"/>
                </a:lnTo>
                <a:lnTo>
                  <a:pt x="4066" y="2670"/>
                </a:lnTo>
                <a:lnTo>
                  <a:pt x="4078" y="2672"/>
                </a:lnTo>
                <a:lnTo>
                  <a:pt x="4088" y="2674"/>
                </a:lnTo>
                <a:lnTo>
                  <a:pt x="4096" y="2674"/>
                </a:lnTo>
                <a:lnTo>
                  <a:pt x="4106" y="2672"/>
                </a:lnTo>
                <a:lnTo>
                  <a:pt x="4124" y="2664"/>
                </a:lnTo>
                <a:lnTo>
                  <a:pt x="4144" y="2652"/>
                </a:lnTo>
                <a:lnTo>
                  <a:pt x="4152" y="2648"/>
                </a:lnTo>
                <a:lnTo>
                  <a:pt x="4156" y="2648"/>
                </a:lnTo>
                <a:lnTo>
                  <a:pt x="4158" y="2648"/>
                </a:lnTo>
                <a:lnTo>
                  <a:pt x="4158" y="2650"/>
                </a:lnTo>
                <a:lnTo>
                  <a:pt x="4160" y="2654"/>
                </a:lnTo>
                <a:lnTo>
                  <a:pt x="4164" y="2656"/>
                </a:lnTo>
                <a:lnTo>
                  <a:pt x="4174" y="2658"/>
                </a:lnTo>
                <a:lnTo>
                  <a:pt x="4190" y="2656"/>
                </a:lnTo>
                <a:lnTo>
                  <a:pt x="4204" y="2654"/>
                </a:lnTo>
                <a:lnTo>
                  <a:pt x="4194" y="2660"/>
                </a:lnTo>
                <a:lnTo>
                  <a:pt x="4172" y="2668"/>
                </a:lnTo>
                <a:lnTo>
                  <a:pt x="4148" y="2678"/>
                </a:lnTo>
                <a:lnTo>
                  <a:pt x="4136" y="2686"/>
                </a:lnTo>
                <a:lnTo>
                  <a:pt x="4126" y="2692"/>
                </a:lnTo>
                <a:lnTo>
                  <a:pt x="4118" y="2700"/>
                </a:lnTo>
                <a:lnTo>
                  <a:pt x="4110" y="2710"/>
                </a:lnTo>
                <a:lnTo>
                  <a:pt x="4106" y="2720"/>
                </a:lnTo>
                <a:lnTo>
                  <a:pt x="4104" y="2730"/>
                </a:lnTo>
                <a:lnTo>
                  <a:pt x="4106" y="2740"/>
                </a:lnTo>
                <a:lnTo>
                  <a:pt x="4110" y="2752"/>
                </a:lnTo>
                <a:lnTo>
                  <a:pt x="4118" y="2762"/>
                </a:lnTo>
                <a:lnTo>
                  <a:pt x="4124" y="2766"/>
                </a:lnTo>
                <a:lnTo>
                  <a:pt x="4132" y="2766"/>
                </a:lnTo>
                <a:lnTo>
                  <a:pt x="4138" y="2764"/>
                </a:lnTo>
                <a:lnTo>
                  <a:pt x="4146" y="2758"/>
                </a:lnTo>
                <a:lnTo>
                  <a:pt x="4156" y="2748"/>
                </a:lnTo>
                <a:lnTo>
                  <a:pt x="4174" y="2726"/>
                </a:lnTo>
                <a:lnTo>
                  <a:pt x="4182" y="2714"/>
                </a:lnTo>
                <a:lnTo>
                  <a:pt x="4190" y="2708"/>
                </a:lnTo>
                <a:lnTo>
                  <a:pt x="4196" y="2706"/>
                </a:lnTo>
                <a:lnTo>
                  <a:pt x="4202" y="2706"/>
                </a:lnTo>
                <a:lnTo>
                  <a:pt x="4208" y="2706"/>
                </a:lnTo>
                <a:lnTo>
                  <a:pt x="4216" y="2706"/>
                </a:lnTo>
                <a:lnTo>
                  <a:pt x="4226" y="2702"/>
                </a:lnTo>
                <a:lnTo>
                  <a:pt x="4238" y="2696"/>
                </a:lnTo>
                <a:lnTo>
                  <a:pt x="4252" y="2688"/>
                </a:lnTo>
                <a:lnTo>
                  <a:pt x="4266" y="2680"/>
                </a:lnTo>
                <a:lnTo>
                  <a:pt x="4292" y="2672"/>
                </a:lnTo>
                <a:lnTo>
                  <a:pt x="4300" y="2670"/>
                </a:lnTo>
                <a:lnTo>
                  <a:pt x="4306" y="2668"/>
                </a:lnTo>
                <a:lnTo>
                  <a:pt x="4308" y="2664"/>
                </a:lnTo>
                <a:lnTo>
                  <a:pt x="4306" y="2660"/>
                </a:lnTo>
                <a:lnTo>
                  <a:pt x="4286" y="2640"/>
                </a:lnTo>
                <a:lnTo>
                  <a:pt x="4280" y="2636"/>
                </a:lnTo>
                <a:lnTo>
                  <a:pt x="4276" y="2634"/>
                </a:lnTo>
                <a:lnTo>
                  <a:pt x="4270" y="2634"/>
                </a:lnTo>
                <a:lnTo>
                  <a:pt x="4264" y="2638"/>
                </a:lnTo>
                <a:lnTo>
                  <a:pt x="4258" y="2640"/>
                </a:lnTo>
                <a:lnTo>
                  <a:pt x="4248" y="2640"/>
                </a:lnTo>
                <a:lnTo>
                  <a:pt x="4236" y="2638"/>
                </a:lnTo>
                <a:lnTo>
                  <a:pt x="4224" y="2636"/>
                </a:lnTo>
                <a:lnTo>
                  <a:pt x="4212" y="2632"/>
                </a:lnTo>
                <a:lnTo>
                  <a:pt x="4204" y="2628"/>
                </a:lnTo>
                <a:lnTo>
                  <a:pt x="4198" y="2624"/>
                </a:lnTo>
                <a:lnTo>
                  <a:pt x="4196" y="2622"/>
                </a:lnTo>
                <a:lnTo>
                  <a:pt x="4198" y="2620"/>
                </a:lnTo>
                <a:lnTo>
                  <a:pt x="4198" y="2616"/>
                </a:lnTo>
                <a:lnTo>
                  <a:pt x="4196" y="2614"/>
                </a:lnTo>
                <a:lnTo>
                  <a:pt x="4186" y="2612"/>
                </a:lnTo>
                <a:lnTo>
                  <a:pt x="4180" y="2608"/>
                </a:lnTo>
                <a:lnTo>
                  <a:pt x="4172" y="2602"/>
                </a:lnTo>
                <a:lnTo>
                  <a:pt x="4166" y="2594"/>
                </a:lnTo>
                <a:lnTo>
                  <a:pt x="4160" y="2580"/>
                </a:lnTo>
                <a:lnTo>
                  <a:pt x="4156" y="2564"/>
                </a:lnTo>
                <a:lnTo>
                  <a:pt x="4156" y="2550"/>
                </a:lnTo>
                <a:lnTo>
                  <a:pt x="4158" y="2538"/>
                </a:lnTo>
                <a:lnTo>
                  <a:pt x="4162" y="2528"/>
                </a:lnTo>
                <a:lnTo>
                  <a:pt x="4162" y="2520"/>
                </a:lnTo>
                <a:lnTo>
                  <a:pt x="4162" y="2516"/>
                </a:lnTo>
                <a:lnTo>
                  <a:pt x="4158" y="2514"/>
                </a:lnTo>
                <a:lnTo>
                  <a:pt x="4148" y="2514"/>
                </a:lnTo>
                <a:lnTo>
                  <a:pt x="4134" y="2518"/>
                </a:lnTo>
                <a:lnTo>
                  <a:pt x="4126" y="2518"/>
                </a:lnTo>
                <a:lnTo>
                  <a:pt x="4124" y="2518"/>
                </a:lnTo>
                <a:lnTo>
                  <a:pt x="4126" y="2514"/>
                </a:lnTo>
                <a:lnTo>
                  <a:pt x="4142" y="2504"/>
                </a:lnTo>
                <a:lnTo>
                  <a:pt x="4164" y="2488"/>
                </a:lnTo>
                <a:lnTo>
                  <a:pt x="4180" y="2478"/>
                </a:lnTo>
                <a:lnTo>
                  <a:pt x="4184" y="2472"/>
                </a:lnTo>
                <a:lnTo>
                  <a:pt x="4184" y="2466"/>
                </a:lnTo>
                <a:lnTo>
                  <a:pt x="4184" y="2460"/>
                </a:lnTo>
                <a:lnTo>
                  <a:pt x="4180" y="2454"/>
                </a:lnTo>
                <a:lnTo>
                  <a:pt x="4174" y="2448"/>
                </a:lnTo>
                <a:lnTo>
                  <a:pt x="4166" y="2440"/>
                </a:lnTo>
                <a:lnTo>
                  <a:pt x="4160" y="2438"/>
                </a:lnTo>
                <a:lnTo>
                  <a:pt x="4152" y="2436"/>
                </a:lnTo>
                <a:lnTo>
                  <a:pt x="4142" y="2434"/>
                </a:lnTo>
                <a:lnTo>
                  <a:pt x="4130" y="2436"/>
                </a:lnTo>
                <a:lnTo>
                  <a:pt x="4104" y="2440"/>
                </a:lnTo>
                <a:lnTo>
                  <a:pt x="4074" y="2448"/>
                </a:lnTo>
                <a:lnTo>
                  <a:pt x="4046" y="2458"/>
                </a:lnTo>
                <a:lnTo>
                  <a:pt x="4018" y="2470"/>
                </a:lnTo>
                <a:lnTo>
                  <a:pt x="3996" y="2486"/>
                </a:lnTo>
                <a:lnTo>
                  <a:pt x="3988" y="2492"/>
                </a:lnTo>
                <a:lnTo>
                  <a:pt x="3982" y="2500"/>
                </a:lnTo>
                <a:lnTo>
                  <a:pt x="3964" y="2522"/>
                </a:lnTo>
                <a:lnTo>
                  <a:pt x="3948" y="2542"/>
                </a:lnTo>
                <a:lnTo>
                  <a:pt x="3934" y="2556"/>
                </a:lnTo>
                <a:lnTo>
                  <a:pt x="3922" y="2566"/>
                </a:lnTo>
                <a:lnTo>
                  <a:pt x="3914" y="2572"/>
                </a:lnTo>
                <a:lnTo>
                  <a:pt x="3908" y="2576"/>
                </a:lnTo>
                <a:lnTo>
                  <a:pt x="3908" y="2574"/>
                </a:lnTo>
                <a:lnTo>
                  <a:pt x="3914" y="2568"/>
                </a:lnTo>
                <a:lnTo>
                  <a:pt x="3926" y="2554"/>
                </a:lnTo>
                <a:lnTo>
                  <a:pt x="3936" y="2538"/>
                </a:lnTo>
                <a:lnTo>
                  <a:pt x="3964" y="2500"/>
                </a:lnTo>
                <a:lnTo>
                  <a:pt x="3978" y="2480"/>
                </a:lnTo>
                <a:lnTo>
                  <a:pt x="3994" y="2462"/>
                </a:lnTo>
                <a:lnTo>
                  <a:pt x="4012" y="2448"/>
                </a:lnTo>
                <a:lnTo>
                  <a:pt x="4020" y="2444"/>
                </a:lnTo>
                <a:lnTo>
                  <a:pt x="4030" y="2440"/>
                </a:lnTo>
                <a:lnTo>
                  <a:pt x="4042" y="2434"/>
                </a:lnTo>
                <a:lnTo>
                  <a:pt x="4050" y="2430"/>
                </a:lnTo>
                <a:lnTo>
                  <a:pt x="4056" y="2426"/>
                </a:lnTo>
                <a:lnTo>
                  <a:pt x="4060" y="2422"/>
                </a:lnTo>
                <a:lnTo>
                  <a:pt x="4066" y="2412"/>
                </a:lnTo>
                <a:lnTo>
                  <a:pt x="4068" y="2404"/>
                </a:lnTo>
                <a:lnTo>
                  <a:pt x="4072" y="2394"/>
                </a:lnTo>
                <a:lnTo>
                  <a:pt x="4076" y="2390"/>
                </a:lnTo>
                <a:lnTo>
                  <a:pt x="4082" y="2386"/>
                </a:lnTo>
                <a:lnTo>
                  <a:pt x="4092" y="2382"/>
                </a:lnTo>
                <a:lnTo>
                  <a:pt x="4102" y="2378"/>
                </a:lnTo>
                <a:lnTo>
                  <a:pt x="4136" y="2372"/>
                </a:lnTo>
                <a:lnTo>
                  <a:pt x="4160" y="2370"/>
                </a:lnTo>
                <a:lnTo>
                  <a:pt x="4182" y="2368"/>
                </a:lnTo>
                <a:lnTo>
                  <a:pt x="4202" y="2368"/>
                </a:lnTo>
                <a:lnTo>
                  <a:pt x="4220" y="2370"/>
                </a:lnTo>
                <a:lnTo>
                  <a:pt x="4252" y="2376"/>
                </a:lnTo>
                <a:lnTo>
                  <a:pt x="4280" y="2382"/>
                </a:lnTo>
                <a:lnTo>
                  <a:pt x="4304" y="2384"/>
                </a:lnTo>
                <a:lnTo>
                  <a:pt x="4316" y="2384"/>
                </a:lnTo>
                <a:lnTo>
                  <a:pt x="4330" y="2382"/>
                </a:lnTo>
                <a:lnTo>
                  <a:pt x="4342" y="2376"/>
                </a:lnTo>
                <a:lnTo>
                  <a:pt x="4356" y="2370"/>
                </a:lnTo>
                <a:lnTo>
                  <a:pt x="4370" y="2358"/>
                </a:lnTo>
                <a:lnTo>
                  <a:pt x="4386" y="2346"/>
                </a:lnTo>
                <a:lnTo>
                  <a:pt x="4414" y="2320"/>
                </a:lnTo>
                <a:lnTo>
                  <a:pt x="4434" y="2308"/>
                </a:lnTo>
                <a:lnTo>
                  <a:pt x="4448" y="2302"/>
                </a:lnTo>
                <a:lnTo>
                  <a:pt x="4458" y="2302"/>
                </a:lnTo>
                <a:lnTo>
                  <a:pt x="4470" y="2306"/>
                </a:lnTo>
                <a:lnTo>
                  <a:pt x="4476" y="2306"/>
                </a:lnTo>
                <a:lnTo>
                  <a:pt x="4484" y="2298"/>
                </a:lnTo>
                <a:lnTo>
                  <a:pt x="4492" y="2288"/>
                </a:lnTo>
                <a:lnTo>
                  <a:pt x="4502" y="2280"/>
                </a:lnTo>
                <a:lnTo>
                  <a:pt x="4518" y="2268"/>
                </a:lnTo>
                <a:lnTo>
                  <a:pt x="4524" y="2262"/>
                </a:lnTo>
                <a:lnTo>
                  <a:pt x="4528" y="2256"/>
                </a:lnTo>
                <a:lnTo>
                  <a:pt x="4528" y="2246"/>
                </a:lnTo>
                <a:lnTo>
                  <a:pt x="4522" y="2234"/>
                </a:lnTo>
                <a:lnTo>
                  <a:pt x="4518" y="2224"/>
                </a:lnTo>
                <a:lnTo>
                  <a:pt x="4518" y="2216"/>
                </a:lnTo>
                <a:lnTo>
                  <a:pt x="4520" y="2212"/>
                </a:lnTo>
                <a:lnTo>
                  <a:pt x="4522" y="2210"/>
                </a:lnTo>
                <a:lnTo>
                  <a:pt x="4524" y="2208"/>
                </a:lnTo>
                <a:lnTo>
                  <a:pt x="4526" y="2204"/>
                </a:lnTo>
                <a:lnTo>
                  <a:pt x="4526" y="2198"/>
                </a:lnTo>
                <a:lnTo>
                  <a:pt x="4522" y="2188"/>
                </a:lnTo>
                <a:lnTo>
                  <a:pt x="4516" y="2178"/>
                </a:lnTo>
                <a:lnTo>
                  <a:pt x="4510" y="2172"/>
                </a:lnTo>
                <a:lnTo>
                  <a:pt x="4502" y="2170"/>
                </a:lnTo>
                <a:lnTo>
                  <a:pt x="4496" y="2170"/>
                </a:lnTo>
                <a:lnTo>
                  <a:pt x="4488" y="2170"/>
                </a:lnTo>
                <a:lnTo>
                  <a:pt x="4480" y="2168"/>
                </a:lnTo>
                <a:lnTo>
                  <a:pt x="4472" y="2162"/>
                </a:lnTo>
                <a:lnTo>
                  <a:pt x="4464" y="2154"/>
                </a:lnTo>
                <a:lnTo>
                  <a:pt x="4454" y="2144"/>
                </a:lnTo>
                <a:lnTo>
                  <a:pt x="4446" y="2138"/>
                </a:lnTo>
                <a:lnTo>
                  <a:pt x="4436" y="2136"/>
                </a:lnTo>
                <a:lnTo>
                  <a:pt x="4428" y="2140"/>
                </a:lnTo>
                <a:lnTo>
                  <a:pt x="4418" y="2144"/>
                </a:lnTo>
                <a:lnTo>
                  <a:pt x="4406" y="2152"/>
                </a:lnTo>
                <a:lnTo>
                  <a:pt x="4378" y="2172"/>
                </a:lnTo>
                <a:lnTo>
                  <a:pt x="4364" y="2182"/>
                </a:lnTo>
                <a:lnTo>
                  <a:pt x="4352" y="2186"/>
                </a:lnTo>
                <a:lnTo>
                  <a:pt x="4346" y="2184"/>
                </a:lnTo>
                <a:lnTo>
                  <a:pt x="4342" y="2182"/>
                </a:lnTo>
                <a:lnTo>
                  <a:pt x="4342" y="2176"/>
                </a:lnTo>
                <a:lnTo>
                  <a:pt x="4346" y="2170"/>
                </a:lnTo>
                <a:lnTo>
                  <a:pt x="4354" y="2164"/>
                </a:lnTo>
                <a:lnTo>
                  <a:pt x="4366" y="2160"/>
                </a:lnTo>
                <a:lnTo>
                  <a:pt x="4378" y="2156"/>
                </a:lnTo>
                <a:lnTo>
                  <a:pt x="4386" y="2152"/>
                </a:lnTo>
                <a:lnTo>
                  <a:pt x="4400" y="2144"/>
                </a:lnTo>
                <a:lnTo>
                  <a:pt x="4416" y="2136"/>
                </a:lnTo>
                <a:lnTo>
                  <a:pt x="4424" y="2132"/>
                </a:lnTo>
                <a:lnTo>
                  <a:pt x="4438" y="2128"/>
                </a:lnTo>
                <a:lnTo>
                  <a:pt x="4450" y="2126"/>
                </a:lnTo>
                <a:lnTo>
                  <a:pt x="4456" y="2122"/>
                </a:lnTo>
                <a:lnTo>
                  <a:pt x="4458" y="2118"/>
                </a:lnTo>
                <a:lnTo>
                  <a:pt x="4456" y="2114"/>
                </a:lnTo>
                <a:lnTo>
                  <a:pt x="4452" y="2108"/>
                </a:lnTo>
                <a:lnTo>
                  <a:pt x="4442" y="2104"/>
                </a:lnTo>
                <a:lnTo>
                  <a:pt x="4432" y="2102"/>
                </a:lnTo>
                <a:lnTo>
                  <a:pt x="4418" y="2098"/>
                </a:lnTo>
                <a:lnTo>
                  <a:pt x="4408" y="2096"/>
                </a:lnTo>
                <a:lnTo>
                  <a:pt x="4400" y="2094"/>
                </a:lnTo>
                <a:lnTo>
                  <a:pt x="4398" y="2090"/>
                </a:lnTo>
                <a:lnTo>
                  <a:pt x="4396" y="2086"/>
                </a:lnTo>
                <a:lnTo>
                  <a:pt x="4392" y="2082"/>
                </a:lnTo>
                <a:lnTo>
                  <a:pt x="4388" y="2078"/>
                </a:lnTo>
                <a:lnTo>
                  <a:pt x="4380" y="2074"/>
                </a:lnTo>
                <a:lnTo>
                  <a:pt x="4364" y="2072"/>
                </a:lnTo>
                <a:lnTo>
                  <a:pt x="4350" y="2068"/>
                </a:lnTo>
                <a:lnTo>
                  <a:pt x="4342" y="2066"/>
                </a:lnTo>
                <a:lnTo>
                  <a:pt x="4340" y="2062"/>
                </a:lnTo>
                <a:lnTo>
                  <a:pt x="4340" y="2056"/>
                </a:lnTo>
                <a:lnTo>
                  <a:pt x="4340" y="2052"/>
                </a:lnTo>
                <a:lnTo>
                  <a:pt x="4338" y="2046"/>
                </a:lnTo>
                <a:lnTo>
                  <a:pt x="4334" y="2040"/>
                </a:lnTo>
                <a:lnTo>
                  <a:pt x="4326" y="2036"/>
                </a:lnTo>
                <a:lnTo>
                  <a:pt x="4314" y="2030"/>
                </a:lnTo>
                <a:lnTo>
                  <a:pt x="4304" y="2024"/>
                </a:lnTo>
                <a:lnTo>
                  <a:pt x="4296" y="2018"/>
                </a:lnTo>
                <a:lnTo>
                  <a:pt x="4290" y="2010"/>
                </a:lnTo>
                <a:lnTo>
                  <a:pt x="4288" y="2002"/>
                </a:lnTo>
                <a:lnTo>
                  <a:pt x="4286" y="1992"/>
                </a:lnTo>
                <a:lnTo>
                  <a:pt x="4290" y="1982"/>
                </a:lnTo>
                <a:lnTo>
                  <a:pt x="4294" y="1970"/>
                </a:lnTo>
                <a:lnTo>
                  <a:pt x="4298" y="1964"/>
                </a:lnTo>
                <a:lnTo>
                  <a:pt x="4298" y="1958"/>
                </a:lnTo>
                <a:lnTo>
                  <a:pt x="4298" y="1954"/>
                </a:lnTo>
                <a:lnTo>
                  <a:pt x="4296" y="1952"/>
                </a:lnTo>
                <a:lnTo>
                  <a:pt x="4290" y="1946"/>
                </a:lnTo>
                <a:lnTo>
                  <a:pt x="4282" y="1944"/>
                </a:lnTo>
                <a:lnTo>
                  <a:pt x="4274" y="1942"/>
                </a:lnTo>
                <a:lnTo>
                  <a:pt x="4268" y="1938"/>
                </a:lnTo>
                <a:lnTo>
                  <a:pt x="4266" y="1936"/>
                </a:lnTo>
                <a:lnTo>
                  <a:pt x="4266" y="1932"/>
                </a:lnTo>
                <a:lnTo>
                  <a:pt x="4268" y="1930"/>
                </a:lnTo>
                <a:lnTo>
                  <a:pt x="4270" y="1924"/>
                </a:lnTo>
                <a:lnTo>
                  <a:pt x="4274" y="1916"/>
                </a:lnTo>
                <a:lnTo>
                  <a:pt x="4274" y="1910"/>
                </a:lnTo>
                <a:lnTo>
                  <a:pt x="4270" y="1904"/>
                </a:lnTo>
                <a:lnTo>
                  <a:pt x="4266" y="1900"/>
                </a:lnTo>
                <a:lnTo>
                  <a:pt x="4258" y="1894"/>
                </a:lnTo>
                <a:lnTo>
                  <a:pt x="4252" y="1888"/>
                </a:lnTo>
                <a:lnTo>
                  <a:pt x="4248" y="1878"/>
                </a:lnTo>
                <a:lnTo>
                  <a:pt x="4244" y="1868"/>
                </a:lnTo>
                <a:lnTo>
                  <a:pt x="4240" y="1850"/>
                </a:lnTo>
                <a:lnTo>
                  <a:pt x="4238" y="1846"/>
                </a:lnTo>
                <a:lnTo>
                  <a:pt x="4236" y="1846"/>
                </a:lnTo>
                <a:lnTo>
                  <a:pt x="4230" y="1842"/>
                </a:lnTo>
                <a:lnTo>
                  <a:pt x="4228" y="1838"/>
                </a:lnTo>
                <a:lnTo>
                  <a:pt x="4226" y="1830"/>
                </a:lnTo>
                <a:lnTo>
                  <a:pt x="4222" y="1822"/>
                </a:lnTo>
                <a:lnTo>
                  <a:pt x="4220" y="1818"/>
                </a:lnTo>
                <a:lnTo>
                  <a:pt x="4212" y="1810"/>
                </a:lnTo>
                <a:lnTo>
                  <a:pt x="4206" y="1806"/>
                </a:lnTo>
                <a:lnTo>
                  <a:pt x="4200" y="1800"/>
                </a:lnTo>
                <a:lnTo>
                  <a:pt x="4194" y="1792"/>
                </a:lnTo>
                <a:lnTo>
                  <a:pt x="4188" y="1778"/>
                </a:lnTo>
                <a:lnTo>
                  <a:pt x="4180" y="1764"/>
                </a:lnTo>
                <a:lnTo>
                  <a:pt x="4174" y="1756"/>
                </a:lnTo>
                <a:lnTo>
                  <a:pt x="4168" y="1752"/>
                </a:lnTo>
                <a:lnTo>
                  <a:pt x="4164" y="1752"/>
                </a:lnTo>
                <a:lnTo>
                  <a:pt x="4158" y="1754"/>
                </a:lnTo>
                <a:lnTo>
                  <a:pt x="4154" y="1760"/>
                </a:lnTo>
                <a:lnTo>
                  <a:pt x="4140" y="1776"/>
                </a:lnTo>
                <a:lnTo>
                  <a:pt x="4132" y="1786"/>
                </a:lnTo>
                <a:lnTo>
                  <a:pt x="4128" y="1800"/>
                </a:lnTo>
                <a:lnTo>
                  <a:pt x="4124" y="1824"/>
                </a:lnTo>
                <a:lnTo>
                  <a:pt x="4122" y="1834"/>
                </a:lnTo>
                <a:lnTo>
                  <a:pt x="4116" y="1842"/>
                </a:lnTo>
                <a:lnTo>
                  <a:pt x="4114" y="1844"/>
                </a:lnTo>
                <a:lnTo>
                  <a:pt x="4110" y="1846"/>
                </a:lnTo>
                <a:lnTo>
                  <a:pt x="4106" y="1846"/>
                </a:lnTo>
                <a:lnTo>
                  <a:pt x="4100" y="1846"/>
                </a:lnTo>
                <a:lnTo>
                  <a:pt x="4090" y="1844"/>
                </a:lnTo>
                <a:lnTo>
                  <a:pt x="4086" y="1844"/>
                </a:lnTo>
                <a:lnTo>
                  <a:pt x="4084" y="1846"/>
                </a:lnTo>
                <a:lnTo>
                  <a:pt x="4084" y="1852"/>
                </a:lnTo>
                <a:lnTo>
                  <a:pt x="4084" y="1856"/>
                </a:lnTo>
                <a:lnTo>
                  <a:pt x="4080" y="1862"/>
                </a:lnTo>
                <a:lnTo>
                  <a:pt x="4074" y="1868"/>
                </a:lnTo>
                <a:lnTo>
                  <a:pt x="4062" y="1874"/>
                </a:lnTo>
                <a:lnTo>
                  <a:pt x="4048" y="1876"/>
                </a:lnTo>
                <a:lnTo>
                  <a:pt x="4038" y="1874"/>
                </a:lnTo>
                <a:lnTo>
                  <a:pt x="4030" y="1868"/>
                </a:lnTo>
                <a:lnTo>
                  <a:pt x="4024" y="1862"/>
                </a:lnTo>
                <a:lnTo>
                  <a:pt x="4018" y="1854"/>
                </a:lnTo>
                <a:lnTo>
                  <a:pt x="4012" y="1846"/>
                </a:lnTo>
                <a:lnTo>
                  <a:pt x="4002" y="1842"/>
                </a:lnTo>
                <a:lnTo>
                  <a:pt x="3988" y="1840"/>
                </a:lnTo>
                <a:lnTo>
                  <a:pt x="3978" y="1840"/>
                </a:lnTo>
                <a:lnTo>
                  <a:pt x="3972" y="1838"/>
                </a:lnTo>
                <a:lnTo>
                  <a:pt x="3970" y="1836"/>
                </a:lnTo>
                <a:lnTo>
                  <a:pt x="3972" y="1832"/>
                </a:lnTo>
                <a:lnTo>
                  <a:pt x="3974" y="1828"/>
                </a:lnTo>
                <a:lnTo>
                  <a:pt x="3976" y="1824"/>
                </a:lnTo>
                <a:lnTo>
                  <a:pt x="3974" y="1818"/>
                </a:lnTo>
                <a:lnTo>
                  <a:pt x="3970" y="1814"/>
                </a:lnTo>
                <a:lnTo>
                  <a:pt x="3964" y="1810"/>
                </a:lnTo>
                <a:lnTo>
                  <a:pt x="3960" y="1806"/>
                </a:lnTo>
                <a:lnTo>
                  <a:pt x="3962" y="1802"/>
                </a:lnTo>
                <a:lnTo>
                  <a:pt x="3964" y="1798"/>
                </a:lnTo>
                <a:lnTo>
                  <a:pt x="3966" y="1794"/>
                </a:lnTo>
                <a:lnTo>
                  <a:pt x="3968" y="1790"/>
                </a:lnTo>
                <a:lnTo>
                  <a:pt x="3968" y="1782"/>
                </a:lnTo>
                <a:lnTo>
                  <a:pt x="3964" y="1774"/>
                </a:lnTo>
                <a:lnTo>
                  <a:pt x="3960" y="1764"/>
                </a:lnTo>
                <a:lnTo>
                  <a:pt x="3960" y="1752"/>
                </a:lnTo>
                <a:lnTo>
                  <a:pt x="3962" y="1742"/>
                </a:lnTo>
                <a:lnTo>
                  <a:pt x="3966" y="1732"/>
                </a:lnTo>
                <a:lnTo>
                  <a:pt x="3974" y="1716"/>
                </a:lnTo>
                <a:lnTo>
                  <a:pt x="3976" y="1708"/>
                </a:lnTo>
                <a:lnTo>
                  <a:pt x="3974" y="1702"/>
                </a:lnTo>
                <a:lnTo>
                  <a:pt x="3968" y="1698"/>
                </a:lnTo>
                <a:lnTo>
                  <a:pt x="3964" y="1698"/>
                </a:lnTo>
                <a:lnTo>
                  <a:pt x="3962" y="1700"/>
                </a:lnTo>
                <a:lnTo>
                  <a:pt x="3958" y="1702"/>
                </a:lnTo>
                <a:lnTo>
                  <a:pt x="3954" y="1710"/>
                </a:lnTo>
                <a:lnTo>
                  <a:pt x="3952" y="1712"/>
                </a:lnTo>
                <a:lnTo>
                  <a:pt x="3950" y="1708"/>
                </a:lnTo>
                <a:lnTo>
                  <a:pt x="3946" y="1704"/>
                </a:lnTo>
                <a:lnTo>
                  <a:pt x="3936" y="1702"/>
                </a:lnTo>
                <a:lnTo>
                  <a:pt x="3914" y="1696"/>
                </a:lnTo>
                <a:lnTo>
                  <a:pt x="3904" y="1692"/>
                </a:lnTo>
                <a:lnTo>
                  <a:pt x="3894" y="1688"/>
                </a:lnTo>
                <a:lnTo>
                  <a:pt x="3888" y="1682"/>
                </a:lnTo>
                <a:lnTo>
                  <a:pt x="3886" y="1680"/>
                </a:lnTo>
                <a:lnTo>
                  <a:pt x="3886" y="1676"/>
                </a:lnTo>
                <a:lnTo>
                  <a:pt x="3886" y="1668"/>
                </a:lnTo>
                <a:lnTo>
                  <a:pt x="3884" y="1662"/>
                </a:lnTo>
                <a:lnTo>
                  <a:pt x="3878" y="1656"/>
                </a:lnTo>
                <a:lnTo>
                  <a:pt x="3870" y="1650"/>
                </a:lnTo>
                <a:lnTo>
                  <a:pt x="3826" y="1620"/>
                </a:lnTo>
                <a:lnTo>
                  <a:pt x="3808" y="1608"/>
                </a:lnTo>
                <a:lnTo>
                  <a:pt x="3800" y="1606"/>
                </a:lnTo>
                <a:lnTo>
                  <a:pt x="3796" y="1606"/>
                </a:lnTo>
                <a:lnTo>
                  <a:pt x="3792" y="1608"/>
                </a:lnTo>
                <a:lnTo>
                  <a:pt x="3788" y="1610"/>
                </a:lnTo>
                <a:lnTo>
                  <a:pt x="3780" y="1616"/>
                </a:lnTo>
                <a:lnTo>
                  <a:pt x="3776" y="1620"/>
                </a:lnTo>
                <a:lnTo>
                  <a:pt x="3768" y="1622"/>
                </a:lnTo>
                <a:lnTo>
                  <a:pt x="3760" y="1624"/>
                </a:lnTo>
                <a:lnTo>
                  <a:pt x="3750" y="1624"/>
                </a:lnTo>
                <a:lnTo>
                  <a:pt x="3736" y="1624"/>
                </a:lnTo>
                <a:lnTo>
                  <a:pt x="3720" y="1620"/>
                </a:lnTo>
                <a:lnTo>
                  <a:pt x="3700" y="1614"/>
                </a:lnTo>
                <a:lnTo>
                  <a:pt x="3676" y="1604"/>
                </a:lnTo>
                <a:lnTo>
                  <a:pt x="3666" y="1600"/>
                </a:lnTo>
                <a:lnTo>
                  <a:pt x="3656" y="1600"/>
                </a:lnTo>
                <a:lnTo>
                  <a:pt x="3648" y="1600"/>
                </a:lnTo>
                <a:lnTo>
                  <a:pt x="3642" y="1600"/>
                </a:lnTo>
                <a:lnTo>
                  <a:pt x="3636" y="1604"/>
                </a:lnTo>
                <a:lnTo>
                  <a:pt x="3632" y="1606"/>
                </a:lnTo>
                <a:lnTo>
                  <a:pt x="3626" y="1616"/>
                </a:lnTo>
                <a:lnTo>
                  <a:pt x="3622" y="1628"/>
                </a:lnTo>
                <a:lnTo>
                  <a:pt x="3624" y="1640"/>
                </a:lnTo>
                <a:lnTo>
                  <a:pt x="3626" y="1652"/>
                </a:lnTo>
                <a:lnTo>
                  <a:pt x="3630" y="1658"/>
                </a:lnTo>
                <a:lnTo>
                  <a:pt x="3634" y="1664"/>
                </a:lnTo>
                <a:lnTo>
                  <a:pt x="3636" y="1672"/>
                </a:lnTo>
                <a:lnTo>
                  <a:pt x="3638" y="1678"/>
                </a:lnTo>
                <a:lnTo>
                  <a:pt x="3638" y="1686"/>
                </a:lnTo>
                <a:lnTo>
                  <a:pt x="3634" y="1700"/>
                </a:lnTo>
                <a:lnTo>
                  <a:pt x="3626" y="1712"/>
                </a:lnTo>
                <a:lnTo>
                  <a:pt x="3624" y="1716"/>
                </a:lnTo>
                <a:lnTo>
                  <a:pt x="3622" y="1718"/>
                </a:lnTo>
                <a:lnTo>
                  <a:pt x="3624" y="1722"/>
                </a:lnTo>
                <a:lnTo>
                  <a:pt x="3626" y="1724"/>
                </a:lnTo>
                <a:lnTo>
                  <a:pt x="3634" y="1734"/>
                </a:lnTo>
                <a:lnTo>
                  <a:pt x="3640" y="1742"/>
                </a:lnTo>
                <a:lnTo>
                  <a:pt x="3644" y="1752"/>
                </a:lnTo>
                <a:lnTo>
                  <a:pt x="3648" y="1764"/>
                </a:lnTo>
                <a:lnTo>
                  <a:pt x="3650" y="1772"/>
                </a:lnTo>
                <a:lnTo>
                  <a:pt x="3650" y="1778"/>
                </a:lnTo>
                <a:lnTo>
                  <a:pt x="3648" y="1784"/>
                </a:lnTo>
                <a:lnTo>
                  <a:pt x="3642" y="1794"/>
                </a:lnTo>
                <a:lnTo>
                  <a:pt x="3636" y="1808"/>
                </a:lnTo>
                <a:lnTo>
                  <a:pt x="3634" y="1816"/>
                </a:lnTo>
                <a:lnTo>
                  <a:pt x="3630" y="1822"/>
                </a:lnTo>
                <a:lnTo>
                  <a:pt x="3620" y="1828"/>
                </a:lnTo>
                <a:lnTo>
                  <a:pt x="3616" y="1830"/>
                </a:lnTo>
                <a:lnTo>
                  <a:pt x="3612" y="1834"/>
                </a:lnTo>
                <a:lnTo>
                  <a:pt x="3610" y="1840"/>
                </a:lnTo>
                <a:lnTo>
                  <a:pt x="3608" y="1850"/>
                </a:lnTo>
                <a:lnTo>
                  <a:pt x="3608" y="1854"/>
                </a:lnTo>
                <a:lnTo>
                  <a:pt x="3608" y="1858"/>
                </a:lnTo>
                <a:lnTo>
                  <a:pt x="3614" y="1866"/>
                </a:lnTo>
                <a:lnTo>
                  <a:pt x="3624" y="1872"/>
                </a:lnTo>
                <a:lnTo>
                  <a:pt x="3634" y="1880"/>
                </a:lnTo>
                <a:lnTo>
                  <a:pt x="3648" y="1890"/>
                </a:lnTo>
                <a:lnTo>
                  <a:pt x="3660" y="1902"/>
                </a:lnTo>
                <a:lnTo>
                  <a:pt x="3668" y="1912"/>
                </a:lnTo>
                <a:lnTo>
                  <a:pt x="3674" y="1922"/>
                </a:lnTo>
                <a:lnTo>
                  <a:pt x="3678" y="1934"/>
                </a:lnTo>
                <a:lnTo>
                  <a:pt x="3684" y="1950"/>
                </a:lnTo>
                <a:lnTo>
                  <a:pt x="3686" y="1964"/>
                </a:lnTo>
                <a:lnTo>
                  <a:pt x="3688" y="1978"/>
                </a:lnTo>
                <a:lnTo>
                  <a:pt x="3688" y="1992"/>
                </a:lnTo>
                <a:lnTo>
                  <a:pt x="3684" y="2004"/>
                </a:lnTo>
                <a:lnTo>
                  <a:pt x="3680" y="2016"/>
                </a:lnTo>
                <a:lnTo>
                  <a:pt x="3676" y="2028"/>
                </a:lnTo>
                <a:lnTo>
                  <a:pt x="3668" y="2038"/>
                </a:lnTo>
                <a:lnTo>
                  <a:pt x="3660" y="2048"/>
                </a:lnTo>
                <a:lnTo>
                  <a:pt x="3644" y="2064"/>
                </a:lnTo>
                <a:lnTo>
                  <a:pt x="3624" y="2078"/>
                </a:lnTo>
                <a:lnTo>
                  <a:pt x="3604" y="2090"/>
                </a:lnTo>
                <a:lnTo>
                  <a:pt x="3584" y="2098"/>
                </a:lnTo>
                <a:lnTo>
                  <a:pt x="3570" y="2104"/>
                </a:lnTo>
                <a:lnTo>
                  <a:pt x="3564" y="2110"/>
                </a:lnTo>
                <a:lnTo>
                  <a:pt x="3562" y="2114"/>
                </a:lnTo>
                <a:lnTo>
                  <a:pt x="3562" y="2116"/>
                </a:lnTo>
                <a:lnTo>
                  <a:pt x="3566" y="2122"/>
                </a:lnTo>
                <a:lnTo>
                  <a:pt x="3572" y="2130"/>
                </a:lnTo>
                <a:lnTo>
                  <a:pt x="3578" y="2140"/>
                </a:lnTo>
                <a:lnTo>
                  <a:pt x="3584" y="2152"/>
                </a:lnTo>
                <a:lnTo>
                  <a:pt x="3584" y="2160"/>
                </a:lnTo>
                <a:lnTo>
                  <a:pt x="3584" y="2168"/>
                </a:lnTo>
                <a:lnTo>
                  <a:pt x="3586" y="2184"/>
                </a:lnTo>
                <a:lnTo>
                  <a:pt x="3590" y="2198"/>
                </a:lnTo>
                <a:lnTo>
                  <a:pt x="3600" y="2228"/>
                </a:lnTo>
                <a:lnTo>
                  <a:pt x="3604" y="2242"/>
                </a:lnTo>
                <a:lnTo>
                  <a:pt x="3604" y="2254"/>
                </a:lnTo>
                <a:lnTo>
                  <a:pt x="3604" y="2264"/>
                </a:lnTo>
                <a:lnTo>
                  <a:pt x="3602" y="2266"/>
                </a:lnTo>
                <a:lnTo>
                  <a:pt x="3598" y="2270"/>
                </a:lnTo>
                <a:lnTo>
                  <a:pt x="3594" y="2272"/>
                </a:lnTo>
                <a:lnTo>
                  <a:pt x="3592" y="2276"/>
                </a:lnTo>
                <a:lnTo>
                  <a:pt x="3590" y="2282"/>
                </a:lnTo>
                <a:lnTo>
                  <a:pt x="3592" y="2290"/>
                </a:lnTo>
                <a:lnTo>
                  <a:pt x="3594" y="2298"/>
                </a:lnTo>
                <a:lnTo>
                  <a:pt x="3596" y="2302"/>
                </a:lnTo>
                <a:lnTo>
                  <a:pt x="3596" y="2304"/>
                </a:lnTo>
                <a:lnTo>
                  <a:pt x="3590" y="2304"/>
                </a:lnTo>
                <a:lnTo>
                  <a:pt x="3582" y="2298"/>
                </a:lnTo>
                <a:lnTo>
                  <a:pt x="3570" y="2294"/>
                </a:lnTo>
                <a:lnTo>
                  <a:pt x="3568" y="2294"/>
                </a:lnTo>
                <a:lnTo>
                  <a:pt x="3566" y="2296"/>
                </a:lnTo>
                <a:lnTo>
                  <a:pt x="3564" y="2302"/>
                </a:lnTo>
                <a:lnTo>
                  <a:pt x="3562" y="2308"/>
                </a:lnTo>
                <a:lnTo>
                  <a:pt x="3562" y="2316"/>
                </a:lnTo>
                <a:lnTo>
                  <a:pt x="3560" y="2322"/>
                </a:lnTo>
                <a:lnTo>
                  <a:pt x="3558" y="2322"/>
                </a:lnTo>
                <a:lnTo>
                  <a:pt x="3554" y="2324"/>
                </a:lnTo>
                <a:lnTo>
                  <a:pt x="3546" y="2318"/>
                </a:lnTo>
                <a:lnTo>
                  <a:pt x="3536" y="2312"/>
                </a:lnTo>
                <a:lnTo>
                  <a:pt x="3530" y="2306"/>
                </a:lnTo>
                <a:lnTo>
                  <a:pt x="3522" y="2292"/>
                </a:lnTo>
                <a:lnTo>
                  <a:pt x="3516" y="2282"/>
                </a:lnTo>
                <a:lnTo>
                  <a:pt x="3508" y="2270"/>
                </a:lnTo>
                <a:lnTo>
                  <a:pt x="3494" y="2256"/>
                </a:lnTo>
                <a:lnTo>
                  <a:pt x="3474" y="2238"/>
                </a:lnTo>
                <a:lnTo>
                  <a:pt x="3464" y="2226"/>
                </a:lnTo>
                <a:lnTo>
                  <a:pt x="3458" y="2216"/>
                </a:lnTo>
                <a:lnTo>
                  <a:pt x="3456" y="2204"/>
                </a:lnTo>
                <a:lnTo>
                  <a:pt x="3456" y="2194"/>
                </a:lnTo>
                <a:lnTo>
                  <a:pt x="3458" y="2172"/>
                </a:lnTo>
                <a:lnTo>
                  <a:pt x="3456" y="2160"/>
                </a:lnTo>
                <a:lnTo>
                  <a:pt x="3454" y="2148"/>
                </a:lnTo>
                <a:lnTo>
                  <a:pt x="3450" y="2134"/>
                </a:lnTo>
                <a:lnTo>
                  <a:pt x="3452" y="2122"/>
                </a:lnTo>
                <a:lnTo>
                  <a:pt x="3454" y="2110"/>
                </a:lnTo>
                <a:lnTo>
                  <a:pt x="3456" y="2102"/>
                </a:lnTo>
                <a:lnTo>
                  <a:pt x="3458" y="2094"/>
                </a:lnTo>
                <a:lnTo>
                  <a:pt x="3456" y="2088"/>
                </a:lnTo>
                <a:lnTo>
                  <a:pt x="3452" y="2082"/>
                </a:lnTo>
                <a:lnTo>
                  <a:pt x="3440" y="2078"/>
                </a:lnTo>
                <a:lnTo>
                  <a:pt x="3414" y="2072"/>
                </a:lnTo>
                <a:lnTo>
                  <a:pt x="3394" y="2070"/>
                </a:lnTo>
                <a:lnTo>
                  <a:pt x="3378" y="2070"/>
                </a:lnTo>
                <a:lnTo>
                  <a:pt x="3368" y="2070"/>
                </a:lnTo>
                <a:lnTo>
                  <a:pt x="3354" y="2072"/>
                </a:lnTo>
                <a:lnTo>
                  <a:pt x="3348" y="2072"/>
                </a:lnTo>
                <a:lnTo>
                  <a:pt x="3340" y="2070"/>
                </a:lnTo>
                <a:lnTo>
                  <a:pt x="3334" y="2068"/>
                </a:lnTo>
                <a:lnTo>
                  <a:pt x="3330" y="2064"/>
                </a:lnTo>
                <a:lnTo>
                  <a:pt x="3322" y="2054"/>
                </a:lnTo>
                <a:lnTo>
                  <a:pt x="3316" y="2050"/>
                </a:lnTo>
                <a:lnTo>
                  <a:pt x="3306" y="2044"/>
                </a:lnTo>
                <a:lnTo>
                  <a:pt x="3290" y="2038"/>
                </a:lnTo>
                <a:lnTo>
                  <a:pt x="3268" y="2030"/>
                </a:lnTo>
                <a:lnTo>
                  <a:pt x="3248" y="2024"/>
                </a:lnTo>
                <a:lnTo>
                  <a:pt x="3236" y="2018"/>
                </a:lnTo>
                <a:lnTo>
                  <a:pt x="3232" y="2012"/>
                </a:lnTo>
                <a:lnTo>
                  <a:pt x="3230" y="2004"/>
                </a:lnTo>
                <a:lnTo>
                  <a:pt x="3226" y="1996"/>
                </a:lnTo>
                <a:lnTo>
                  <a:pt x="3216" y="1988"/>
                </a:lnTo>
                <a:lnTo>
                  <a:pt x="3198" y="1976"/>
                </a:lnTo>
                <a:lnTo>
                  <a:pt x="3166" y="1962"/>
                </a:lnTo>
                <a:lnTo>
                  <a:pt x="3146" y="1956"/>
                </a:lnTo>
                <a:lnTo>
                  <a:pt x="3130" y="1952"/>
                </a:lnTo>
                <a:lnTo>
                  <a:pt x="3114" y="1950"/>
                </a:lnTo>
                <a:lnTo>
                  <a:pt x="3102" y="1950"/>
                </a:lnTo>
                <a:lnTo>
                  <a:pt x="3090" y="1950"/>
                </a:lnTo>
                <a:lnTo>
                  <a:pt x="3080" y="1952"/>
                </a:lnTo>
                <a:lnTo>
                  <a:pt x="3064" y="1958"/>
                </a:lnTo>
                <a:lnTo>
                  <a:pt x="3052" y="1964"/>
                </a:lnTo>
                <a:lnTo>
                  <a:pt x="3046" y="1966"/>
                </a:lnTo>
                <a:lnTo>
                  <a:pt x="3044" y="1966"/>
                </a:lnTo>
                <a:lnTo>
                  <a:pt x="3042" y="1962"/>
                </a:lnTo>
                <a:lnTo>
                  <a:pt x="3040" y="1948"/>
                </a:lnTo>
                <a:lnTo>
                  <a:pt x="3040" y="1930"/>
                </a:lnTo>
                <a:lnTo>
                  <a:pt x="3038" y="1918"/>
                </a:lnTo>
                <a:lnTo>
                  <a:pt x="3032" y="1902"/>
                </a:lnTo>
                <a:lnTo>
                  <a:pt x="3026" y="1888"/>
                </a:lnTo>
                <a:lnTo>
                  <a:pt x="3024" y="1878"/>
                </a:lnTo>
                <a:lnTo>
                  <a:pt x="3020" y="1866"/>
                </a:lnTo>
                <a:lnTo>
                  <a:pt x="3020" y="1860"/>
                </a:lnTo>
                <a:lnTo>
                  <a:pt x="3016" y="1856"/>
                </a:lnTo>
                <a:lnTo>
                  <a:pt x="3012" y="1854"/>
                </a:lnTo>
                <a:lnTo>
                  <a:pt x="3008" y="1852"/>
                </a:lnTo>
                <a:lnTo>
                  <a:pt x="2998" y="1852"/>
                </a:lnTo>
                <a:lnTo>
                  <a:pt x="2986" y="1852"/>
                </a:lnTo>
                <a:lnTo>
                  <a:pt x="2974" y="1850"/>
                </a:lnTo>
                <a:lnTo>
                  <a:pt x="2968" y="1846"/>
                </a:lnTo>
                <a:lnTo>
                  <a:pt x="2964" y="1844"/>
                </a:lnTo>
                <a:lnTo>
                  <a:pt x="2958" y="1838"/>
                </a:lnTo>
                <a:lnTo>
                  <a:pt x="2954" y="1830"/>
                </a:lnTo>
                <a:lnTo>
                  <a:pt x="2952" y="1820"/>
                </a:lnTo>
                <a:lnTo>
                  <a:pt x="2948" y="1808"/>
                </a:lnTo>
                <a:lnTo>
                  <a:pt x="2948" y="1794"/>
                </a:lnTo>
                <a:lnTo>
                  <a:pt x="2950" y="1778"/>
                </a:lnTo>
                <a:lnTo>
                  <a:pt x="2952" y="1764"/>
                </a:lnTo>
                <a:lnTo>
                  <a:pt x="2956" y="1748"/>
                </a:lnTo>
                <a:lnTo>
                  <a:pt x="2968" y="1718"/>
                </a:lnTo>
                <a:lnTo>
                  <a:pt x="2982" y="1688"/>
                </a:lnTo>
                <a:lnTo>
                  <a:pt x="2998" y="1664"/>
                </a:lnTo>
                <a:lnTo>
                  <a:pt x="3014" y="1644"/>
                </a:lnTo>
                <a:lnTo>
                  <a:pt x="3026" y="1632"/>
                </a:lnTo>
                <a:lnTo>
                  <a:pt x="3032" y="1630"/>
                </a:lnTo>
                <a:lnTo>
                  <a:pt x="3034" y="1628"/>
                </a:lnTo>
                <a:lnTo>
                  <a:pt x="3040" y="1628"/>
                </a:lnTo>
                <a:lnTo>
                  <a:pt x="3042" y="1624"/>
                </a:lnTo>
                <a:lnTo>
                  <a:pt x="3046" y="1610"/>
                </a:lnTo>
                <a:lnTo>
                  <a:pt x="3048" y="1602"/>
                </a:lnTo>
                <a:lnTo>
                  <a:pt x="3052" y="1594"/>
                </a:lnTo>
                <a:lnTo>
                  <a:pt x="3060" y="1588"/>
                </a:lnTo>
                <a:lnTo>
                  <a:pt x="3072" y="1586"/>
                </a:lnTo>
                <a:lnTo>
                  <a:pt x="3096" y="1582"/>
                </a:lnTo>
                <a:lnTo>
                  <a:pt x="3108" y="1580"/>
                </a:lnTo>
                <a:lnTo>
                  <a:pt x="3116" y="1576"/>
                </a:lnTo>
                <a:lnTo>
                  <a:pt x="3120" y="1570"/>
                </a:lnTo>
                <a:lnTo>
                  <a:pt x="3122" y="1562"/>
                </a:lnTo>
                <a:lnTo>
                  <a:pt x="3116" y="1554"/>
                </a:lnTo>
                <a:lnTo>
                  <a:pt x="3106" y="1544"/>
                </a:lnTo>
                <a:lnTo>
                  <a:pt x="3098" y="1536"/>
                </a:lnTo>
                <a:lnTo>
                  <a:pt x="3098" y="1532"/>
                </a:lnTo>
                <a:lnTo>
                  <a:pt x="3104" y="1530"/>
                </a:lnTo>
                <a:lnTo>
                  <a:pt x="3114" y="1530"/>
                </a:lnTo>
                <a:lnTo>
                  <a:pt x="3124" y="1528"/>
                </a:lnTo>
                <a:lnTo>
                  <a:pt x="3136" y="1526"/>
                </a:lnTo>
                <a:lnTo>
                  <a:pt x="3142" y="1524"/>
                </a:lnTo>
                <a:lnTo>
                  <a:pt x="3146" y="1520"/>
                </a:lnTo>
                <a:lnTo>
                  <a:pt x="3148" y="1514"/>
                </a:lnTo>
                <a:lnTo>
                  <a:pt x="3150" y="1508"/>
                </a:lnTo>
                <a:lnTo>
                  <a:pt x="3152" y="1502"/>
                </a:lnTo>
                <a:lnTo>
                  <a:pt x="3154" y="1498"/>
                </a:lnTo>
                <a:lnTo>
                  <a:pt x="3156" y="1496"/>
                </a:lnTo>
                <a:lnTo>
                  <a:pt x="3160" y="1496"/>
                </a:lnTo>
                <a:lnTo>
                  <a:pt x="3168" y="1500"/>
                </a:lnTo>
                <a:lnTo>
                  <a:pt x="3176" y="1506"/>
                </a:lnTo>
                <a:lnTo>
                  <a:pt x="3188" y="1510"/>
                </a:lnTo>
                <a:lnTo>
                  <a:pt x="3194" y="1510"/>
                </a:lnTo>
                <a:lnTo>
                  <a:pt x="3200" y="1510"/>
                </a:lnTo>
                <a:lnTo>
                  <a:pt x="3206" y="1506"/>
                </a:lnTo>
                <a:lnTo>
                  <a:pt x="3214" y="1502"/>
                </a:lnTo>
                <a:lnTo>
                  <a:pt x="3222" y="1494"/>
                </a:lnTo>
                <a:lnTo>
                  <a:pt x="3228" y="1482"/>
                </a:lnTo>
                <a:lnTo>
                  <a:pt x="3242" y="1460"/>
                </a:lnTo>
                <a:lnTo>
                  <a:pt x="3252" y="1446"/>
                </a:lnTo>
                <a:lnTo>
                  <a:pt x="3258" y="1436"/>
                </a:lnTo>
                <a:lnTo>
                  <a:pt x="3260" y="1430"/>
                </a:lnTo>
                <a:lnTo>
                  <a:pt x="3258" y="1428"/>
                </a:lnTo>
                <a:lnTo>
                  <a:pt x="3256" y="1428"/>
                </a:lnTo>
                <a:lnTo>
                  <a:pt x="3246" y="1426"/>
                </a:lnTo>
                <a:lnTo>
                  <a:pt x="3228" y="1422"/>
                </a:lnTo>
                <a:lnTo>
                  <a:pt x="3204" y="1418"/>
                </a:lnTo>
                <a:lnTo>
                  <a:pt x="3188" y="1414"/>
                </a:lnTo>
                <a:lnTo>
                  <a:pt x="3176" y="1408"/>
                </a:lnTo>
                <a:lnTo>
                  <a:pt x="3170" y="1404"/>
                </a:lnTo>
                <a:lnTo>
                  <a:pt x="3164" y="1400"/>
                </a:lnTo>
                <a:lnTo>
                  <a:pt x="3154" y="1390"/>
                </a:lnTo>
                <a:lnTo>
                  <a:pt x="3146" y="1384"/>
                </a:lnTo>
                <a:lnTo>
                  <a:pt x="3132" y="1378"/>
                </a:lnTo>
                <a:lnTo>
                  <a:pt x="3140" y="1376"/>
                </a:lnTo>
                <a:lnTo>
                  <a:pt x="3150" y="1376"/>
                </a:lnTo>
                <a:lnTo>
                  <a:pt x="3158" y="1378"/>
                </a:lnTo>
                <a:lnTo>
                  <a:pt x="3168" y="1382"/>
                </a:lnTo>
                <a:lnTo>
                  <a:pt x="3186" y="1392"/>
                </a:lnTo>
                <a:lnTo>
                  <a:pt x="3204" y="1400"/>
                </a:lnTo>
                <a:lnTo>
                  <a:pt x="3220" y="1410"/>
                </a:lnTo>
                <a:lnTo>
                  <a:pt x="3230" y="1412"/>
                </a:lnTo>
                <a:lnTo>
                  <a:pt x="3238" y="1414"/>
                </a:lnTo>
                <a:lnTo>
                  <a:pt x="3246" y="1412"/>
                </a:lnTo>
                <a:lnTo>
                  <a:pt x="3256" y="1410"/>
                </a:lnTo>
                <a:lnTo>
                  <a:pt x="3264" y="1406"/>
                </a:lnTo>
                <a:lnTo>
                  <a:pt x="3272" y="1398"/>
                </a:lnTo>
                <a:lnTo>
                  <a:pt x="3296" y="1372"/>
                </a:lnTo>
                <a:lnTo>
                  <a:pt x="3302" y="1366"/>
                </a:lnTo>
                <a:lnTo>
                  <a:pt x="3304" y="1360"/>
                </a:lnTo>
                <a:lnTo>
                  <a:pt x="3304" y="1356"/>
                </a:lnTo>
                <a:lnTo>
                  <a:pt x="3300" y="1352"/>
                </a:lnTo>
                <a:lnTo>
                  <a:pt x="3280" y="1340"/>
                </a:lnTo>
                <a:lnTo>
                  <a:pt x="3270" y="1334"/>
                </a:lnTo>
                <a:lnTo>
                  <a:pt x="3270" y="1332"/>
                </a:lnTo>
                <a:lnTo>
                  <a:pt x="3270" y="1330"/>
                </a:lnTo>
                <a:lnTo>
                  <a:pt x="3278" y="1326"/>
                </a:lnTo>
                <a:lnTo>
                  <a:pt x="3290" y="1326"/>
                </a:lnTo>
                <a:lnTo>
                  <a:pt x="3302" y="1328"/>
                </a:lnTo>
                <a:lnTo>
                  <a:pt x="3316" y="1330"/>
                </a:lnTo>
                <a:lnTo>
                  <a:pt x="3328" y="1334"/>
                </a:lnTo>
                <a:lnTo>
                  <a:pt x="3336" y="1340"/>
                </a:lnTo>
                <a:lnTo>
                  <a:pt x="3346" y="1348"/>
                </a:lnTo>
                <a:lnTo>
                  <a:pt x="3356" y="1358"/>
                </a:lnTo>
                <a:lnTo>
                  <a:pt x="3366" y="1366"/>
                </a:lnTo>
                <a:lnTo>
                  <a:pt x="3374" y="1376"/>
                </a:lnTo>
                <a:lnTo>
                  <a:pt x="3382" y="1386"/>
                </a:lnTo>
                <a:lnTo>
                  <a:pt x="3388" y="1392"/>
                </a:lnTo>
                <a:lnTo>
                  <a:pt x="3398" y="1394"/>
                </a:lnTo>
                <a:lnTo>
                  <a:pt x="3410" y="1390"/>
                </a:lnTo>
                <a:lnTo>
                  <a:pt x="3412" y="1390"/>
                </a:lnTo>
                <a:lnTo>
                  <a:pt x="3414" y="1388"/>
                </a:lnTo>
                <a:lnTo>
                  <a:pt x="3412" y="1384"/>
                </a:lnTo>
                <a:lnTo>
                  <a:pt x="3400" y="1376"/>
                </a:lnTo>
                <a:lnTo>
                  <a:pt x="3392" y="1370"/>
                </a:lnTo>
                <a:lnTo>
                  <a:pt x="3386" y="1366"/>
                </a:lnTo>
                <a:lnTo>
                  <a:pt x="3386" y="1362"/>
                </a:lnTo>
                <a:lnTo>
                  <a:pt x="3386" y="1360"/>
                </a:lnTo>
                <a:lnTo>
                  <a:pt x="3386" y="1358"/>
                </a:lnTo>
                <a:lnTo>
                  <a:pt x="3390" y="1356"/>
                </a:lnTo>
                <a:lnTo>
                  <a:pt x="3398" y="1352"/>
                </a:lnTo>
                <a:lnTo>
                  <a:pt x="3404" y="1346"/>
                </a:lnTo>
                <a:lnTo>
                  <a:pt x="3416" y="1336"/>
                </a:lnTo>
                <a:lnTo>
                  <a:pt x="3426" y="1328"/>
                </a:lnTo>
                <a:lnTo>
                  <a:pt x="3432" y="1326"/>
                </a:lnTo>
                <a:lnTo>
                  <a:pt x="3438" y="1326"/>
                </a:lnTo>
                <a:lnTo>
                  <a:pt x="3446" y="1326"/>
                </a:lnTo>
                <a:lnTo>
                  <a:pt x="3450" y="1322"/>
                </a:lnTo>
                <a:lnTo>
                  <a:pt x="3456" y="1318"/>
                </a:lnTo>
                <a:lnTo>
                  <a:pt x="3460" y="1314"/>
                </a:lnTo>
                <a:lnTo>
                  <a:pt x="3468" y="1304"/>
                </a:lnTo>
                <a:lnTo>
                  <a:pt x="3474" y="1300"/>
                </a:lnTo>
                <a:lnTo>
                  <a:pt x="3480" y="1298"/>
                </a:lnTo>
                <a:lnTo>
                  <a:pt x="3486" y="1296"/>
                </a:lnTo>
                <a:lnTo>
                  <a:pt x="3490" y="1294"/>
                </a:lnTo>
                <a:lnTo>
                  <a:pt x="3492" y="1288"/>
                </a:lnTo>
                <a:lnTo>
                  <a:pt x="3494" y="1280"/>
                </a:lnTo>
                <a:lnTo>
                  <a:pt x="3494" y="1274"/>
                </a:lnTo>
                <a:lnTo>
                  <a:pt x="3490" y="1264"/>
                </a:lnTo>
                <a:lnTo>
                  <a:pt x="3482" y="1254"/>
                </a:lnTo>
                <a:lnTo>
                  <a:pt x="3472" y="1246"/>
                </a:lnTo>
                <a:lnTo>
                  <a:pt x="3464" y="1238"/>
                </a:lnTo>
                <a:lnTo>
                  <a:pt x="3460" y="1232"/>
                </a:lnTo>
                <a:lnTo>
                  <a:pt x="3460" y="1226"/>
                </a:lnTo>
                <a:lnTo>
                  <a:pt x="3462" y="1224"/>
                </a:lnTo>
                <a:lnTo>
                  <a:pt x="3466" y="1220"/>
                </a:lnTo>
                <a:lnTo>
                  <a:pt x="3466" y="1216"/>
                </a:lnTo>
                <a:lnTo>
                  <a:pt x="3464" y="1212"/>
                </a:lnTo>
                <a:lnTo>
                  <a:pt x="3458" y="1206"/>
                </a:lnTo>
                <a:lnTo>
                  <a:pt x="3452" y="1200"/>
                </a:lnTo>
                <a:lnTo>
                  <a:pt x="3452" y="1198"/>
                </a:lnTo>
                <a:lnTo>
                  <a:pt x="3454" y="1196"/>
                </a:lnTo>
                <a:lnTo>
                  <a:pt x="3458" y="1196"/>
                </a:lnTo>
                <a:lnTo>
                  <a:pt x="3466" y="1196"/>
                </a:lnTo>
                <a:lnTo>
                  <a:pt x="3476" y="1196"/>
                </a:lnTo>
                <a:lnTo>
                  <a:pt x="3484" y="1194"/>
                </a:lnTo>
                <a:lnTo>
                  <a:pt x="3492" y="1190"/>
                </a:lnTo>
                <a:lnTo>
                  <a:pt x="3496" y="1186"/>
                </a:lnTo>
                <a:lnTo>
                  <a:pt x="3496" y="1182"/>
                </a:lnTo>
                <a:lnTo>
                  <a:pt x="3498" y="1174"/>
                </a:lnTo>
                <a:lnTo>
                  <a:pt x="3496" y="1170"/>
                </a:lnTo>
                <a:lnTo>
                  <a:pt x="3492" y="1166"/>
                </a:lnTo>
                <a:lnTo>
                  <a:pt x="3490" y="1164"/>
                </a:lnTo>
                <a:lnTo>
                  <a:pt x="3486" y="1164"/>
                </a:lnTo>
                <a:lnTo>
                  <a:pt x="3484" y="1162"/>
                </a:lnTo>
                <a:lnTo>
                  <a:pt x="3486" y="1158"/>
                </a:lnTo>
                <a:lnTo>
                  <a:pt x="3490" y="1152"/>
                </a:lnTo>
                <a:lnTo>
                  <a:pt x="3494" y="1146"/>
                </a:lnTo>
                <a:lnTo>
                  <a:pt x="3492" y="1142"/>
                </a:lnTo>
                <a:lnTo>
                  <a:pt x="3488" y="1140"/>
                </a:lnTo>
                <a:lnTo>
                  <a:pt x="3480" y="1140"/>
                </a:lnTo>
                <a:lnTo>
                  <a:pt x="3472" y="1138"/>
                </a:lnTo>
                <a:lnTo>
                  <a:pt x="3466" y="1136"/>
                </a:lnTo>
                <a:lnTo>
                  <a:pt x="3458" y="1130"/>
                </a:lnTo>
                <a:lnTo>
                  <a:pt x="3456" y="1122"/>
                </a:lnTo>
                <a:lnTo>
                  <a:pt x="3452" y="1114"/>
                </a:lnTo>
                <a:lnTo>
                  <a:pt x="3446" y="1110"/>
                </a:lnTo>
                <a:lnTo>
                  <a:pt x="3438" y="1108"/>
                </a:lnTo>
                <a:lnTo>
                  <a:pt x="3428" y="1106"/>
                </a:lnTo>
                <a:lnTo>
                  <a:pt x="3406" y="1106"/>
                </a:lnTo>
                <a:lnTo>
                  <a:pt x="3392" y="1104"/>
                </a:lnTo>
                <a:lnTo>
                  <a:pt x="3378" y="1098"/>
                </a:lnTo>
                <a:lnTo>
                  <a:pt x="3362" y="1090"/>
                </a:lnTo>
                <a:lnTo>
                  <a:pt x="3358" y="1090"/>
                </a:lnTo>
                <a:lnTo>
                  <a:pt x="3354" y="1092"/>
                </a:lnTo>
                <a:lnTo>
                  <a:pt x="3348" y="1096"/>
                </a:lnTo>
                <a:lnTo>
                  <a:pt x="3344" y="1096"/>
                </a:lnTo>
                <a:lnTo>
                  <a:pt x="3334" y="1098"/>
                </a:lnTo>
                <a:lnTo>
                  <a:pt x="3326" y="1098"/>
                </a:lnTo>
                <a:lnTo>
                  <a:pt x="3320" y="1104"/>
                </a:lnTo>
                <a:lnTo>
                  <a:pt x="3318" y="1112"/>
                </a:lnTo>
                <a:lnTo>
                  <a:pt x="3318" y="1120"/>
                </a:lnTo>
                <a:lnTo>
                  <a:pt x="3322" y="1130"/>
                </a:lnTo>
                <a:lnTo>
                  <a:pt x="3326" y="1138"/>
                </a:lnTo>
                <a:lnTo>
                  <a:pt x="3332" y="1144"/>
                </a:lnTo>
                <a:lnTo>
                  <a:pt x="3338" y="1150"/>
                </a:lnTo>
                <a:lnTo>
                  <a:pt x="3344" y="1152"/>
                </a:lnTo>
                <a:lnTo>
                  <a:pt x="3346" y="1156"/>
                </a:lnTo>
                <a:lnTo>
                  <a:pt x="3346" y="1160"/>
                </a:lnTo>
                <a:lnTo>
                  <a:pt x="3346" y="1166"/>
                </a:lnTo>
                <a:lnTo>
                  <a:pt x="3342" y="1170"/>
                </a:lnTo>
                <a:lnTo>
                  <a:pt x="3338" y="1172"/>
                </a:lnTo>
                <a:lnTo>
                  <a:pt x="3334" y="1174"/>
                </a:lnTo>
                <a:lnTo>
                  <a:pt x="3328" y="1174"/>
                </a:lnTo>
                <a:lnTo>
                  <a:pt x="3322" y="1174"/>
                </a:lnTo>
                <a:lnTo>
                  <a:pt x="3320" y="1180"/>
                </a:lnTo>
                <a:lnTo>
                  <a:pt x="3320" y="1196"/>
                </a:lnTo>
                <a:lnTo>
                  <a:pt x="3318" y="1206"/>
                </a:lnTo>
                <a:lnTo>
                  <a:pt x="3316" y="1216"/>
                </a:lnTo>
                <a:lnTo>
                  <a:pt x="3310" y="1226"/>
                </a:lnTo>
                <a:lnTo>
                  <a:pt x="3302" y="1234"/>
                </a:lnTo>
                <a:lnTo>
                  <a:pt x="3292" y="1242"/>
                </a:lnTo>
                <a:lnTo>
                  <a:pt x="3286" y="1248"/>
                </a:lnTo>
                <a:lnTo>
                  <a:pt x="3284" y="1256"/>
                </a:lnTo>
                <a:lnTo>
                  <a:pt x="3282" y="1262"/>
                </a:lnTo>
                <a:lnTo>
                  <a:pt x="3282" y="1268"/>
                </a:lnTo>
                <a:lnTo>
                  <a:pt x="3278" y="1272"/>
                </a:lnTo>
                <a:lnTo>
                  <a:pt x="3274" y="1276"/>
                </a:lnTo>
                <a:lnTo>
                  <a:pt x="3264" y="1280"/>
                </a:lnTo>
                <a:lnTo>
                  <a:pt x="3250" y="1284"/>
                </a:lnTo>
                <a:lnTo>
                  <a:pt x="3246" y="1282"/>
                </a:lnTo>
                <a:lnTo>
                  <a:pt x="3244" y="1280"/>
                </a:lnTo>
                <a:lnTo>
                  <a:pt x="3238" y="1268"/>
                </a:lnTo>
                <a:lnTo>
                  <a:pt x="3232" y="1262"/>
                </a:lnTo>
                <a:lnTo>
                  <a:pt x="3222" y="1252"/>
                </a:lnTo>
                <a:lnTo>
                  <a:pt x="3214" y="1242"/>
                </a:lnTo>
                <a:lnTo>
                  <a:pt x="3212" y="1236"/>
                </a:lnTo>
                <a:lnTo>
                  <a:pt x="3212" y="1232"/>
                </a:lnTo>
                <a:lnTo>
                  <a:pt x="3216" y="1228"/>
                </a:lnTo>
                <a:lnTo>
                  <a:pt x="3228" y="1220"/>
                </a:lnTo>
                <a:lnTo>
                  <a:pt x="3232" y="1216"/>
                </a:lnTo>
                <a:lnTo>
                  <a:pt x="3234" y="1210"/>
                </a:lnTo>
                <a:lnTo>
                  <a:pt x="3232" y="1200"/>
                </a:lnTo>
                <a:lnTo>
                  <a:pt x="3228" y="1188"/>
                </a:lnTo>
                <a:lnTo>
                  <a:pt x="3220" y="1174"/>
                </a:lnTo>
                <a:lnTo>
                  <a:pt x="3212" y="1160"/>
                </a:lnTo>
                <a:lnTo>
                  <a:pt x="3200" y="1148"/>
                </a:lnTo>
                <a:lnTo>
                  <a:pt x="3190" y="1142"/>
                </a:lnTo>
                <a:lnTo>
                  <a:pt x="3184" y="1140"/>
                </a:lnTo>
                <a:lnTo>
                  <a:pt x="3178" y="1140"/>
                </a:lnTo>
                <a:lnTo>
                  <a:pt x="3172" y="1142"/>
                </a:lnTo>
                <a:lnTo>
                  <a:pt x="3168" y="1144"/>
                </a:lnTo>
                <a:lnTo>
                  <a:pt x="3160" y="1156"/>
                </a:lnTo>
                <a:lnTo>
                  <a:pt x="3154" y="1168"/>
                </a:lnTo>
                <a:lnTo>
                  <a:pt x="3148" y="1192"/>
                </a:lnTo>
                <a:lnTo>
                  <a:pt x="3146" y="1202"/>
                </a:lnTo>
                <a:lnTo>
                  <a:pt x="3142" y="1208"/>
                </a:lnTo>
                <a:lnTo>
                  <a:pt x="3140" y="1208"/>
                </a:lnTo>
                <a:lnTo>
                  <a:pt x="3138" y="1208"/>
                </a:lnTo>
                <a:lnTo>
                  <a:pt x="3130" y="1200"/>
                </a:lnTo>
                <a:lnTo>
                  <a:pt x="3124" y="1192"/>
                </a:lnTo>
                <a:lnTo>
                  <a:pt x="3122" y="1186"/>
                </a:lnTo>
                <a:lnTo>
                  <a:pt x="3122" y="1182"/>
                </a:lnTo>
                <a:lnTo>
                  <a:pt x="3126" y="1178"/>
                </a:lnTo>
                <a:lnTo>
                  <a:pt x="3128" y="1174"/>
                </a:lnTo>
                <a:lnTo>
                  <a:pt x="3128" y="1170"/>
                </a:lnTo>
                <a:lnTo>
                  <a:pt x="3126" y="1164"/>
                </a:lnTo>
                <a:lnTo>
                  <a:pt x="3118" y="1156"/>
                </a:lnTo>
                <a:lnTo>
                  <a:pt x="3112" y="1146"/>
                </a:lnTo>
                <a:lnTo>
                  <a:pt x="3110" y="1144"/>
                </a:lnTo>
                <a:lnTo>
                  <a:pt x="3112" y="1140"/>
                </a:lnTo>
                <a:lnTo>
                  <a:pt x="3116" y="1136"/>
                </a:lnTo>
                <a:lnTo>
                  <a:pt x="3120" y="1134"/>
                </a:lnTo>
                <a:lnTo>
                  <a:pt x="3126" y="1132"/>
                </a:lnTo>
                <a:lnTo>
                  <a:pt x="3128" y="1130"/>
                </a:lnTo>
                <a:lnTo>
                  <a:pt x="3126" y="1126"/>
                </a:lnTo>
                <a:lnTo>
                  <a:pt x="3116" y="1120"/>
                </a:lnTo>
                <a:lnTo>
                  <a:pt x="3104" y="1114"/>
                </a:lnTo>
                <a:lnTo>
                  <a:pt x="3094" y="1112"/>
                </a:lnTo>
                <a:lnTo>
                  <a:pt x="3088" y="1112"/>
                </a:lnTo>
                <a:lnTo>
                  <a:pt x="3082" y="1114"/>
                </a:lnTo>
                <a:lnTo>
                  <a:pt x="3076" y="1116"/>
                </a:lnTo>
                <a:lnTo>
                  <a:pt x="3072" y="1116"/>
                </a:lnTo>
                <a:lnTo>
                  <a:pt x="3064" y="1116"/>
                </a:lnTo>
                <a:lnTo>
                  <a:pt x="3054" y="1112"/>
                </a:lnTo>
                <a:lnTo>
                  <a:pt x="3050" y="1110"/>
                </a:lnTo>
                <a:lnTo>
                  <a:pt x="3048" y="1106"/>
                </a:lnTo>
                <a:lnTo>
                  <a:pt x="3048" y="1104"/>
                </a:lnTo>
                <a:lnTo>
                  <a:pt x="3048" y="1100"/>
                </a:lnTo>
                <a:lnTo>
                  <a:pt x="3054" y="1094"/>
                </a:lnTo>
                <a:lnTo>
                  <a:pt x="3062" y="1088"/>
                </a:lnTo>
                <a:lnTo>
                  <a:pt x="3078" y="1074"/>
                </a:lnTo>
                <a:lnTo>
                  <a:pt x="3080" y="1068"/>
                </a:lnTo>
                <a:lnTo>
                  <a:pt x="3080" y="1066"/>
                </a:lnTo>
                <a:lnTo>
                  <a:pt x="3078" y="1064"/>
                </a:lnTo>
                <a:lnTo>
                  <a:pt x="3064" y="1054"/>
                </a:lnTo>
                <a:lnTo>
                  <a:pt x="3046" y="1042"/>
                </a:lnTo>
                <a:lnTo>
                  <a:pt x="3038" y="1034"/>
                </a:lnTo>
                <a:lnTo>
                  <a:pt x="3032" y="1026"/>
                </a:lnTo>
                <a:lnTo>
                  <a:pt x="3028" y="1016"/>
                </a:lnTo>
                <a:lnTo>
                  <a:pt x="3028" y="1006"/>
                </a:lnTo>
                <a:lnTo>
                  <a:pt x="3028" y="1000"/>
                </a:lnTo>
                <a:lnTo>
                  <a:pt x="3026" y="994"/>
                </a:lnTo>
                <a:lnTo>
                  <a:pt x="3020" y="984"/>
                </a:lnTo>
                <a:lnTo>
                  <a:pt x="3010" y="972"/>
                </a:lnTo>
                <a:lnTo>
                  <a:pt x="3000" y="962"/>
                </a:lnTo>
                <a:lnTo>
                  <a:pt x="2986" y="954"/>
                </a:lnTo>
                <a:lnTo>
                  <a:pt x="2972" y="948"/>
                </a:lnTo>
                <a:lnTo>
                  <a:pt x="2960" y="942"/>
                </a:lnTo>
                <a:lnTo>
                  <a:pt x="2948" y="940"/>
                </a:lnTo>
                <a:lnTo>
                  <a:pt x="2940" y="940"/>
                </a:lnTo>
                <a:lnTo>
                  <a:pt x="2936" y="942"/>
                </a:lnTo>
                <a:lnTo>
                  <a:pt x="2934" y="944"/>
                </a:lnTo>
                <a:lnTo>
                  <a:pt x="2932" y="948"/>
                </a:lnTo>
                <a:lnTo>
                  <a:pt x="2932" y="952"/>
                </a:lnTo>
                <a:lnTo>
                  <a:pt x="2930" y="956"/>
                </a:lnTo>
                <a:lnTo>
                  <a:pt x="2924" y="960"/>
                </a:lnTo>
                <a:lnTo>
                  <a:pt x="2916" y="962"/>
                </a:lnTo>
                <a:lnTo>
                  <a:pt x="2908" y="964"/>
                </a:lnTo>
                <a:lnTo>
                  <a:pt x="2904" y="968"/>
                </a:lnTo>
                <a:lnTo>
                  <a:pt x="2902" y="970"/>
                </a:lnTo>
                <a:lnTo>
                  <a:pt x="2902" y="974"/>
                </a:lnTo>
                <a:lnTo>
                  <a:pt x="2902" y="978"/>
                </a:lnTo>
                <a:lnTo>
                  <a:pt x="2900" y="980"/>
                </a:lnTo>
                <a:lnTo>
                  <a:pt x="2896" y="986"/>
                </a:lnTo>
                <a:lnTo>
                  <a:pt x="2886" y="990"/>
                </a:lnTo>
                <a:lnTo>
                  <a:pt x="2878" y="994"/>
                </a:lnTo>
                <a:lnTo>
                  <a:pt x="2876" y="1002"/>
                </a:lnTo>
                <a:lnTo>
                  <a:pt x="2876" y="1010"/>
                </a:lnTo>
                <a:lnTo>
                  <a:pt x="2878" y="1018"/>
                </a:lnTo>
                <a:lnTo>
                  <a:pt x="2886" y="1036"/>
                </a:lnTo>
                <a:lnTo>
                  <a:pt x="2888" y="1046"/>
                </a:lnTo>
                <a:lnTo>
                  <a:pt x="2888" y="1052"/>
                </a:lnTo>
                <a:lnTo>
                  <a:pt x="2884" y="1068"/>
                </a:lnTo>
                <a:lnTo>
                  <a:pt x="2884" y="1074"/>
                </a:lnTo>
                <a:lnTo>
                  <a:pt x="2886" y="1082"/>
                </a:lnTo>
                <a:lnTo>
                  <a:pt x="2890" y="1088"/>
                </a:lnTo>
                <a:lnTo>
                  <a:pt x="2898" y="1096"/>
                </a:lnTo>
                <a:lnTo>
                  <a:pt x="2910" y="1102"/>
                </a:lnTo>
                <a:lnTo>
                  <a:pt x="2926" y="1106"/>
                </a:lnTo>
                <a:lnTo>
                  <a:pt x="2942" y="1112"/>
                </a:lnTo>
                <a:lnTo>
                  <a:pt x="2954" y="1118"/>
                </a:lnTo>
                <a:lnTo>
                  <a:pt x="2964" y="1126"/>
                </a:lnTo>
                <a:lnTo>
                  <a:pt x="2972" y="1134"/>
                </a:lnTo>
                <a:lnTo>
                  <a:pt x="2974" y="1140"/>
                </a:lnTo>
                <a:lnTo>
                  <a:pt x="2976" y="1148"/>
                </a:lnTo>
                <a:lnTo>
                  <a:pt x="2972" y="1152"/>
                </a:lnTo>
                <a:lnTo>
                  <a:pt x="2966" y="1158"/>
                </a:lnTo>
                <a:lnTo>
                  <a:pt x="2958" y="1162"/>
                </a:lnTo>
                <a:lnTo>
                  <a:pt x="2956" y="1166"/>
                </a:lnTo>
                <a:lnTo>
                  <a:pt x="2954" y="1170"/>
                </a:lnTo>
                <a:lnTo>
                  <a:pt x="2956" y="1174"/>
                </a:lnTo>
                <a:lnTo>
                  <a:pt x="2960" y="1176"/>
                </a:lnTo>
                <a:lnTo>
                  <a:pt x="2966" y="1178"/>
                </a:lnTo>
                <a:lnTo>
                  <a:pt x="2972" y="1176"/>
                </a:lnTo>
                <a:lnTo>
                  <a:pt x="2980" y="1172"/>
                </a:lnTo>
                <a:lnTo>
                  <a:pt x="2988" y="1170"/>
                </a:lnTo>
                <a:lnTo>
                  <a:pt x="2992" y="1170"/>
                </a:lnTo>
                <a:lnTo>
                  <a:pt x="2996" y="1172"/>
                </a:lnTo>
                <a:lnTo>
                  <a:pt x="2996" y="1178"/>
                </a:lnTo>
                <a:lnTo>
                  <a:pt x="2994" y="1184"/>
                </a:lnTo>
                <a:lnTo>
                  <a:pt x="2990" y="1192"/>
                </a:lnTo>
                <a:lnTo>
                  <a:pt x="2980" y="1202"/>
                </a:lnTo>
                <a:lnTo>
                  <a:pt x="2968" y="1212"/>
                </a:lnTo>
                <a:lnTo>
                  <a:pt x="2956" y="1218"/>
                </a:lnTo>
                <a:lnTo>
                  <a:pt x="2946" y="1222"/>
                </a:lnTo>
                <a:lnTo>
                  <a:pt x="2940" y="1222"/>
                </a:lnTo>
                <a:lnTo>
                  <a:pt x="2934" y="1222"/>
                </a:lnTo>
                <a:lnTo>
                  <a:pt x="2932" y="1220"/>
                </a:lnTo>
                <a:lnTo>
                  <a:pt x="2928" y="1220"/>
                </a:lnTo>
                <a:lnTo>
                  <a:pt x="2926" y="1224"/>
                </a:lnTo>
                <a:lnTo>
                  <a:pt x="2922" y="1230"/>
                </a:lnTo>
                <a:lnTo>
                  <a:pt x="2922" y="1240"/>
                </a:lnTo>
                <a:lnTo>
                  <a:pt x="2924" y="1252"/>
                </a:lnTo>
                <a:lnTo>
                  <a:pt x="2932" y="1274"/>
                </a:lnTo>
                <a:lnTo>
                  <a:pt x="2934" y="1282"/>
                </a:lnTo>
                <a:lnTo>
                  <a:pt x="2934" y="1288"/>
                </a:lnTo>
                <a:lnTo>
                  <a:pt x="2932" y="1288"/>
                </a:lnTo>
                <a:lnTo>
                  <a:pt x="2922" y="1284"/>
                </a:lnTo>
                <a:lnTo>
                  <a:pt x="2902" y="1270"/>
                </a:lnTo>
                <a:lnTo>
                  <a:pt x="2896" y="1264"/>
                </a:lnTo>
                <a:lnTo>
                  <a:pt x="2892" y="1260"/>
                </a:lnTo>
                <a:lnTo>
                  <a:pt x="2892" y="1256"/>
                </a:lnTo>
                <a:lnTo>
                  <a:pt x="2892" y="1250"/>
                </a:lnTo>
                <a:lnTo>
                  <a:pt x="2896" y="1238"/>
                </a:lnTo>
                <a:lnTo>
                  <a:pt x="2902" y="1226"/>
                </a:lnTo>
                <a:lnTo>
                  <a:pt x="2902" y="1220"/>
                </a:lnTo>
                <a:lnTo>
                  <a:pt x="2900" y="1216"/>
                </a:lnTo>
                <a:lnTo>
                  <a:pt x="2898" y="1212"/>
                </a:lnTo>
                <a:lnTo>
                  <a:pt x="2894" y="1210"/>
                </a:lnTo>
                <a:lnTo>
                  <a:pt x="2886" y="1208"/>
                </a:lnTo>
                <a:lnTo>
                  <a:pt x="2876" y="1210"/>
                </a:lnTo>
                <a:lnTo>
                  <a:pt x="2866" y="1208"/>
                </a:lnTo>
                <a:lnTo>
                  <a:pt x="2858" y="1206"/>
                </a:lnTo>
                <a:lnTo>
                  <a:pt x="2844" y="1198"/>
                </a:lnTo>
                <a:lnTo>
                  <a:pt x="2838" y="1196"/>
                </a:lnTo>
                <a:lnTo>
                  <a:pt x="2830" y="1194"/>
                </a:lnTo>
                <a:lnTo>
                  <a:pt x="2822" y="1194"/>
                </a:lnTo>
                <a:lnTo>
                  <a:pt x="2810" y="1198"/>
                </a:lnTo>
                <a:lnTo>
                  <a:pt x="2800" y="1204"/>
                </a:lnTo>
                <a:lnTo>
                  <a:pt x="2796" y="1210"/>
                </a:lnTo>
                <a:lnTo>
                  <a:pt x="2796" y="1218"/>
                </a:lnTo>
                <a:lnTo>
                  <a:pt x="2796" y="1226"/>
                </a:lnTo>
                <a:lnTo>
                  <a:pt x="2798" y="1232"/>
                </a:lnTo>
                <a:lnTo>
                  <a:pt x="2798" y="1238"/>
                </a:lnTo>
                <a:lnTo>
                  <a:pt x="2794" y="1244"/>
                </a:lnTo>
                <a:lnTo>
                  <a:pt x="2788" y="1246"/>
                </a:lnTo>
                <a:lnTo>
                  <a:pt x="2778" y="1248"/>
                </a:lnTo>
                <a:lnTo>
                  <a:pt x="2772" y="1248"/>
                </a:lnTo>
                <a:lnTo>
                  <a:pt x="2760" y="1242"/>
                </a:lnTo>
                <a:lnTo>
                  <a:pt x="2752" y="1240"/>
                </a:lnTo>
                <a:lnTo>
                  <a:pt x="2742" y="1238"/>
                </a:lnTo>
                <a:lnTo>
                  <a:pt x="2728" y="1238"/>
                </a:lnTo>
                <a:lnTo>
                  <a:pt x="2708" y="1242"/>
                </a:lnTo>
                <a:lnTo>
                  <a:pt x="2680" y="1246"/>
                </a:lnTo>
                <a:lnTo>
                  <a:pt x="2658" y="1246"/>
                </a:lnTo>
                <a:lnTo>
                  <a:pt x="2640" y="1242"/>
                </a:lnTo>
                <a:lnTo>
                  <a:pt x="2628" y="1236"/>
                </a:lnTo>
                <a:lnTo>
                  <a:pt x="2606" y="1226"/>
                </a:lnTo>
                <a:lnTo>
                  <a:pt x="2598" y="1224"/>
                </a:lnTo>
                <a:lnTo>
                  <a:pt x="2590" y="1224"/>
                </a:lnTo>
                <a:lnTo>
                  <a:pt x="2582" y="1226"/>
                </a:lnTo>
                <a:lnTo>
                  <a:pt x="2572" y="1226"/>
                </a:lnTo>
                <a:lnTo>
                  <a:pt x="2564" y="1226"/>
                </a:lnTo>
                <a:lnTo>
                  <a:pt x="2556" y="1222"/>
                </a:lnTo>
                <a:lnTo>
                  <a:pt x="2544" y="1212"/>
                </a:lnTo>
                <a:lnTo>
                  <a:pt x="2532" y="1198"/>
                </a:lnTo>
                <a:lnTo>
                  <a:pt x="2520" y="1186"/>
                </a:lnTo>
                <a:lnTo>
                  <a:pt x="2510" y="1174"/>
                </a:lnTo>
                <a:lnTo>
                  <a:pt x="2504" y="1168"/>
                </a:lnTo>
                <a:lnTo>
                  <a:pt x="2498" y="1166"/>
                </a:lnTo>
                <a:lnTo>
                  <a:pt x="2494" y="1164"/>
                </a:lnTo>
                <a:lnTo>
                  <a:pt x="2486" y="1164"/>
                </a:lnTo>
                <a:lnTo>
                  <a:pt x="2456" y="1170"/>
                </a:lnTo>
                <a:lnTo>
                  <a:pt x="2438" y="1174"/>
                </a:lnTo>
                <a:lnTo>
                  <a:pt x="2422" y="1178"/>
                </a:lnTo>
                <a:lnTo>
                  <a:pt x="2408" y="1186"/>
                </a:lnTo>
                <a:lnTo>
                  <a:pt x="2398" y="1192"/>
                </a:lnTo>
                <a:lnTo>
                  <a:pt x="2394" y="1196"/>
                </a:lnTo>
                <a:lnTo>
                  <a:pt x="2392" y="1200"/>
                </a:lnTo>
                <a:lnTo>
                  <a:pt x="2392" y="1206"/>
                </a:lnTo>
                <a:lnTo>
                  <a:pt x="2394" y="1210"/>
                </a:lnTo>
                <a:lnTo>
                  <a:pt x="2398" y="1214"/>
                </a:lnTo>
                <a:lnTo>
                  <a:pt x="2402" y="1216"/>
                </a:lnTo>
                <a:lnTo>
                  <a:pt x="2406" y="1218"/>
                </a:lnTo>
                <a:lnTo>
                  <a:pt x="2410" y="1218"/>
                </a:lnTo>
                <a:lnTo>
                  <a:pt x="2422" y="1216"/>
                </a:lnTo>
                <a:lnTo>
                  <a:pt x="2432" y="1212"/>
                </a:lnTo>
                <a:lnTo>
                  <a:pt x="2456" y="1204"/>
                </a:lnTo>
                <a:lnTo>
                  <a:pt x="2466" y="1202"/>
                </a:lnTo>
                <a:lnTo>
                  <a:pt x="2470" y="1202"/>
                </a:lnTo>
                <a:lnTo>
                  <a:pt x="2472" y="1204"/>
                </a:lnTo>
                <a:lnTo>
                  <a:pt x="2474" y="1206"/>
                </a:lnTo>
                <a:lnTo>
                  <a:pt x="2476" y="1208"/>
                </a:lnTo>
                <a:lnTo>
                  <a:pt x="2472" y="1212"/>
                </a:lnTo>
                <a:lnTo>
                  <a:pt x="2456" y="1218"/>
                </a:lnTo>
                <a:lnTo>
                  <a:pt x="2436" y="1226"/>
                </a:lnTo>
                <a:lnTo>
                  <a:pt x="2428" y="1232"/>
                </a:lnTo>
                <a:lnTo>
                  <a:pt x="2422" y="1238"/>
                </a:lnTo>
                <a:lnTo>
                  <a:pt x="2422" y="1242"/>
                </a:lnTo>
                <a:lnTo>
                  <a:pt x="2424" y="1248"/>
                </a:lnTo>
                <a:lnTo>
                  <a:pt x="2428" y="1260"/>
                </a:lnTo>
                <a:lnTo>
                  <a:pt x="2442" y="1282"/>
                </a:lnTo>
                <a:lnTo>
                  <a:pt x="2446" y="1290"/>
                </a:lnTo>
                <a:lnTo>
                  <a:pt x="2446" y="1292"/>
                </a:lnTo>
                <a:lnTo>
                  <a:pt x="2444" y="1292"/>
                </a:lnTo>
                <a:lnTo>
                  <a:pt x="2436" y="1290"/>
                </a:lnTo>
                <a:lnTo>
                  <a:pt x="2418" y="1278"/>
                </a:lnTo>
                <a:lnTo>
                  <a:pt x="2398" y="1266"/>
                </a:lnTo>
                <a:lnTo>
                  <a:pt x="2382" y="1258"/>
                </a:lnTo>
                <a:lnTo>
                  <a:pt x="2364" y="1250"/>
                </a:lnTo>
                <a:lnTo>
                  <a:pt x="2354" y="1246"/>
                </a:lnTo>
                <a:lnTo>
                  <a:pt x="2348" y="1242"/>
                </a:lnTo>
                <a:lnTo>
                  <a:pt x="2340" y="1234"/>
                </a:lnTo>
                <a:lnTo>
                  <a:pt x="2334" y="1228"/>
                </a:lnTo>
                <a:lnTo>
                  <a:pt x="2330" y="1226"/>
                </a:lnTo>
                <a:lnTo>
                  <a:pt x="2326" y="1226"/>
                </a:lnTo>
                <a:lnTo>
                  <a:pt x="2322" y="1230"/>
                </a:lnTo>
                <a:lnTo>
                  <a:pt x="2314" y="1234"/>
                </a:lnTo>
                <a:lnTo>
                  <a:pt x="2304" y="1240"/>
                </a:lnTo>
                <a:lnTo>
                  <a:pt x="2286" y="1244"/>
                </a:lnTo>
                <a:lnTo>
                  <a:pt x="2264" y="1246"/>
                </a:lnTo>
                <a:lnTo>
                  <a:pt x="2206" y="1248"/>
                </a:lnTo>
                <a:lnTo>
                  <a:pt x="2180" y="1246"/>
                </a:lnTo>
                <a:lnTo>
                  <a:pt x="2158" y="1244"/>
                </a:lnTo>
                <a:lnTo>
                  <a:pt x="2140" y="1242"/>
                </a:lnTo>
                <a:lnTo>
                  <a:pt x="2128" y="1238"/>
                </a:lnTo>
                <a:lnTo>
                  <a:pt x="2126" y="1234"/>
                </a:lnTo>
                <a:lnTo>
                  <a:pt x="2124" y="1232"/>
                </a:lnTo>
                <a:lnTo>
                  <a:pt x="2126" y="1228"/>
                </a:lnTo>
                <a:lnTo>
                  <a:pt x="2132" y="1224"/>
                </a:lnTo>
                <a:lnTo>
                  <a:pt x="2144" y="1216"/>
                </a:lnTo>
                <a:lnTo>
                  <a:pt x="2154" y="1214"/>
                </a:lnTo>
                <a:lnTo>
                  <a:pt x="2172" y="1210"/>
                </a:lnTo>
                <a:lnTo>
                  <a:pt x="2178" y="1210"/>
                </a:lnTo>
                <a:lnTo>
                  <a:pt x="2180" y="1208"/>
                </a:lnTo>
                <a:lnTo>
                  <a:pt x="2178" y="1204"/>
                </a:lnTo>
                <a:lnTo>
                  <a:pt x="2172" y="1196"/>
                </a:lnTo>
                <a:lnTo>
                  <a:pt x="2154" y="1180"/>
                </a:lnTo>
                <a:lnTo>
                  <a:pt x="2144" y="1172"/>
                </a:lnTo>
                <a:lnTo>
                  <a:pt x="2134" y="1166"/>
                </a:lnTo>
                <a:lnTo>
                  <a:pt x="2124" y="1162"/>
                </a:lnTo>
                <a:lnTo>
                  <a:pt x="2112" y="1160"/>
                </a:lnTo>
                <a:lnTo>
                  <a:pt x="2098" y="1158"/>
                </a:lnTo>
                <a:lnTo>
                  <a:pt x="2080" y="1160"/>
                </a:lnTo>
                <a:lnTo>
                  <a:pt x="2064" y="1160"/>
                </a:lnTo>
                <a:lnTo>
                  <a:pt x="2046" y="1160"/>
                </a:lnTo>
                <a:lnTo>
                  <a:pt x="2030" y="1156"/>
                </a:lnTo>
                <a:lnTo>
                  <a:pt x="2014" y="1152"/>
                </a:lnTo>
                <a:lnTo>
                  <a:pt x="1982" y="1142"/>
                </a:lnTo>
                <a:lnTo>
                  <a:pt x="1950" y="1134"/>
                </a:lnTo>
                <a:lnTo>
                  <a:pt x="1934" y="1130"/>
                </a:lnTo>
                <a:lnTo>
                  <a:pt x="1918" y="1124"/>
                </a:lnTo>
                <a:lnTo>
                  <a:pt x="1890" y="1110"/>
                </a:lnTo>
                <a:lnTo>
                  <a:pt x="1876" y="1104"/>
                </a:lnTo>
                <a:lnTo>
                  <a:pt x="1862" y="1100"/>
                </a:lnTo>
                <a:lnTo>
                  <a:pt x="1848" y="1098"/>
                </a:lnTo>
                <a:lnTo>
                  <a:pt x="1832" y="1096"/>
                </a:lnTo>
                <a:lnTo>
                  <a:pt x="1820" y="1100"/>
                </a:lnTo>
                <a:lnTo>
                  <a:pt x="1812" y="1104"/>
                </a:lnTo>
                <a:lnTo>
                  <a:pt x="1808" y="1110"/>
                </a:lnTo>
                <a:lnTo>
                  <a:pt x="1806" y="1116"/>
                </a:lnTo>
                <a:lnTo>
                  <a:pt x="1804" y="1122"/>
                </a:lnTo>
                <a:lnTo>
                  <a:pt x="1800" y="1126"/>
                </a:lnTo>
                <a:lnTo>
                  <a:pt x="1794" y="1128"/>
                </a:lnTo>
                <a:lnTo>
                  <a:pt x="1780" y="1128"/>
                </a:lnTo>
                <a:lnTo>
                  <a:pt x="1774" y="1126"/>
                </a:lnTo>
                <a:lnTo>
                  <a:pt x="1768" y="1122"/>
                </a:lnTo>
                <a:lnTo>
                  <a:pt x="1764" y="1120"/>
                </a:lnTo>
                <a:lnTo>
                  <a:pt x="1762" y="1114"/>
                </a:lnTo>
                <a:lnTo>
                  <a:pt x="1760" y="1104"/>
                </a:lnTo>
                <a:lnTo>
                  <a:pt x="1762" y="1094"/>
                </a:lnTo>
                <a:lnTo>
                  <a:pt x="1762" y="1084"/>
                </a:lnTo>
                <a:lnTo>
                  <a:pt x="1758" y="1076"/>
                </a:lnTo>
                <a:lnTo>
                  <a:pt x="1756" y="1074"/>
                </a:lnTo>
                <a:lnTo>
                  <a:pt x="1752" y="1072"/>
                </a:lnTo>
                <a:lnTo>
                  <a:pt x="1746" y="1072"/>
                </a:lnTo>
                <a:lnTo>
                  <a:pt x="1738" y="1074"/>
                </a:lnTo>
                <a:lnTo>
                  <a:pt x="1732" y="1076"/>
                </a:lnTo>
                <a:lnTo>
                  <a:pt x="1730" y="1078"/>
                </a:lnTo>
                <a:lnTo>
                  <a:pt x="1726" y="1088"/>
                </a:lnTo>
                <a:lnTo>
                  <a:pt x="1724" y="1112"/>
                </a:lnTo>
                <a:lnTo>
                  <a:pt x="1722" y="1122"/>
                </a:lnTo>
                <a:lnTo>
                  <a:pt x="1720" y="1126"/>
                </a:lnTo>
                <a:lnTo>
                  <a:pt x="1716" y="1128"/>
                </a:lnTo>
                <a:lnTo>
                  <a:pt x="1712" y="1130"/>
                </a:lnTo>
                <a:lnTo>
                  <a:pt x="1706" y="1130"/>
                </a:lnTo>
                <a:lnTo>
                  <a:pt x="1698" y="1128"/>
                </a:lnTo>
                <a:lnTo>
                  <a:pt x="1690" y="1124"/>
                </a:lnTo>
                <a:lnTo>
                  <a:pt x="1684" y="1120"/>
                </a:lnTo>
                <a:lnTo>
                  <a:pt x="1678" y="1116"/>
                </a:lnTo>
                <a:lnTo>
                  <a:pt x="1668" y="1102"/>
                </a:lnTo>
                <a:lnTo>
                  <a:pt x="1650" y="1070"/>
                </a:lnTo>
                <a:lnTo>
                  <a:pt x="1640" y="1056"/>
                </a:lnTo>
                <a:lnTo>
                  <a:pt x="1630" y="1046"/>
                </a:lnTo>
                <a:lnTo>
                  <a:pt x="1626" y="1042"/>
                </a:lnTo>
                <a:lnTo>
                  <a:pt x="1620" y="1042"/>
                </a:lnTo>
                <a:lnTo>
                  <a:pt x="1614" y="1042"/>
                </a:lnTo>
                <a:lnTo>
                  <a:pt x="1610" y="1044"/>
                </a:lnTo>
                <a:lnTo>
                  <a:pt x="1600" y="1052"/>
                </a:lnTo>
                <a:lnTo>
                  <a:pt x="1600" y="1054"/>
                </a:lnTo>
                <a:lnTo>
                  <a:pt x="1600" y="1056"/>
                </a:lnTo>
                <a:lnTo>
                  <a:pt x="1604" y="1060"/>
                </a:lnTo>
                <a:lnTo>
                  <a:pt x="1610" y="1062"/>
                </a:lnTo>
                <a:lnTo>
                  <a:pt x="1616" y="1064"/>
                </a:lnTo>
                <a:lnTo>
                  <a:pt x="1618" y="1066"/>
                </a:lnTo>
                <a:lnTo>
                  <a:pt x="1618" y="1068"/>
                </a:lnTo>
                <a:lnTo>
                  <a:pt x="1610" y="1076"/>
                </a:lnTo>
                <a:lnTo>
                  <a:pt x="1592" y="1090"/>
                </a:lnTo>
                <a:lnTo>
                  <a:pt x="1574" y="1100"/>
                </a:lnTo>
                <a:lnTo>
                  <a:pt x="1572" y="1098"/>
                </a:lnTo>
                <a:lnTo>
                  <a:pt x="1568" y="1096"/>
                </a:lnTo>
                <a:lnTo>
                  <a:pt x="1560" y="1096"/>
                </a:lnTo>
                <a:lnTo>
                  <a:pt x="1546" y="1098"/>
                </a:lnTo>
                <a:lnTo>
                  <a:pt x="1522" y="1106"/>
                </a:lnTo>
                <a:lnTo>
                  <a:pt x="1482" y="1120"/>
                </a:lnTo>
                <a:lnTo>
                  <a:pt x="1476" y="1120"/>
                </a:lnTo>
                <a:lnTo>
                  <a:pt x="1476" y="1118"/>
                </a:lnTo>
                <a:lnTo>
                  <a:pt x="1494" y="1108"/>
                </a:lnTo>
                <a:lnTo>
                  <a:pt x="1526" y="1092"/>
                </a:lnTo>
                <a:lnTo>
                  <a:pt x="1552" y="1078"/>
                </a:lnTo>
                <a:lnTo>
                  <a:pt x="1558" y="1074"/>
                </a:lnTo>
                <a:lnTo>
                  <a:pt x="1560" y="1072"/>
                </a:lnTo>
                <a:lnTo>
                  <a:pt x="1560" y="1070"/>
                </a:lnTo>
                <a:lnTo>
                  <a:pt x="1556" y="1070"/>
                </a:lnTo>
                <a:lnTo>
                  <a:pt x="1538" y="1074"/>
                </a:lnTo>
                <a:lnTo>
                  <a:pt x="1530" y="1074"/>
                </a:lnTo>
                <a:lnTo>
                  <a:pt x="1522" y="1074"/>
                </a:lnTo>
                <a:lnTo>
                  <a:pt x="1512" y="1072"/>
                </a:lnTo>
                <a:lnTo>
                  <a:pt x="1506" y="1072"/>
                </a:lnTo>
                <a:lnTo>
                  <a:pt x="1498" y="1074"/>
                </a:lnTo>
                <a:lnTo>
                  <a:pt x="1488" y="1080"/>
                </a:lnTo>
                <a:lnTo>
                  <a:pt x="1476" y="1088"/>
                </a:lnTo>
                <a:lnTo>
                  <a:pt x="1462" y="1096"/>
                </a:lnTo>
                <a:lnTo>
                  <a:pt x="1454" y="1100"/>
                </a:lnTo>
                <a:lnTo>
                  <a:pt x="1448" y="1100"/>
                </a:lnTo>
                <a:lnTo>
                  <a:pt x="1444" y="1100"/>
                </a:lnTo>
                <a:lnTo>
                  <a:pt x="1438" y="1100"/>
                </a:lnTo>
                <a:lnTo>
                  <a:pt x="1432" y="1102"/>
                </a:lnTo>
                <a:lnTo>
                  <a:pt x="1422" y="1108"/>
                </a:lnTo>
                <a:lnTo>
                  <a:pt x="1408" y="1118"/>
                </a:lnTo>
                <a:lnTo>
                  <a:pt x="1378" y="1138"/>
                </a:lnTo>
                <a:lnTo>
                  <a:pt x="1358" y="1148"/>
                </a:lnTo>
                <a:lnTo>
                  <a:pt x="1352" y="1154"/>
                </a:lnTo>
                <a:lnTo>
                  <a:pt x="1350" y="1158"/>
                </a:lnTo>
                <a:lnTo>
                  <a:pt x="1350" y="1162"/>
                </a:lnTo>
                <a:lnTo>
                  <a:pt x="1352" y="1168"/>
                </a:lnTo>
                <a:lnTo>
                  <a:pt x="1354" y="1174"/>
                </a:lnTo>
                <a:lnTo>
                  <a:pt x="1352" y="1174"/>
                </a:lnTo>
                <a:lnTo>
                  <a:pt x="1342" y="1172"/>
                </a:lnTo>
                <a:lnTo>
                  <a:pt x="1334" y="1170"/>
                </a:lnTo>
                <a:lnTo>
                  <a:pt x="1324" y="1168"/>
                </a:lnTo>
                <a:lnTo>
                  <a:pt x="1316" y="1168"/>
                </a:lnTo>
                <a:lnTo>
                  <a:pt x="1308" y="1172"/>
                </a:lnTo>
                <a:lnTo>
                  <a:pt x="1302" y="1176"/>
                </a:lnTo>
                <a:lnTo>
                  <a:pt x="1298" y="1176"/>
                </a:lnTo>
                <a:lnTo>
                  <a:pt x="1294" y="1174"/>
                </a:lnTo>
                <a:lnTo>
                  <a:pt x="1290" y="1172"/>
                </a:lnTo>
                <a:lnTo>
                  <a:pt x="1286" y="1168"/>
                </a:lnTo>
                <a:lnTo>
                  <a:pt x="1280" y="1164"/>
                </a:lnTo>
                <a:lnTo>
                  <a:pt x="1272" y="1162"/>
                </a:lnTo>
                <a:lnTo>
                  <a:pt x="1258" y="1162"/>
                </a:lnTo>
                <a:lnTo>
                  <a:pt x="1236" y="1160"/>
                </a:lnTo>
                <a:lnTo>
                  <a:pt x="1218" y="1154"/>
                </a:lnTo>
                <a:lnTo>
                  <a:pt x="1198" y="1144"/>
                </a:lnTo>
                <a:lnTo>
                  <a:pt x="1180" y="1134"/>
                </a:lnTo>
                <a:lnTo>
                  <a:pt x="1160" y="1126"/>
                </a:lnTo>
                <a:lnTo>
                  <a:pt x="1138" y="1118"/>
                </a:lnTo>
                <a:lnTo>
                  <a:pt x="1116" y="1112"/>
                </a:lnTo>
                <a:lnTo>
                  <a:pt x="1102" y="1110"/>
                </a:lnTo>
                <a:lnTo>
                  <a:pt x="1090" y="1110"/>
                </a:lnTo>
                <a:lnTo>
                  <a:pt x="1074" y="1110"/>
                </a:lnTo>
                <a:lnTo>
                  <a:pt x="1062" y="1106"/>
                </a:lnTo>
                <a:lnTo>
                  <a:pt x="1054" y="1102"/>
                </a:lnTo>
                <a:lnTo>
                  <a:pt x="1044" y="1096"/>
                </a:lnTo>
                <a:lnTo>
                  <a:pt x="1036" y="1092"/>
                </a:lnTo>
                <a:lnTo>
                  <a:pt x="1026" y="1086"/>
                </a:lnTo>
                <a:lnTo>
                  <a:pt x="1014" y="1082"/>
                </a:lnTo>
                <a:lnTo>
                  <a:pt x="998" y="1078"/>
                </a:lnTo>
                <a:lnTo>
                  <a:pt x="982" y="1078"/>
                </a:lnTo>
                <a:lnTo>
                  <a:pt x="970" y="1078"/>
                </a:lnTo>
                <a:lnTo>
                  <a:pt x="950" y="1084"/>
                </a:lnTo>
                <a:lnTo>
                  <a:pt x="940" y="1084"/>
                </a:lnTo>
                <a:lnTo>
                  <a:pt x="932" y="1086"/>
                </a:lnTo>
                <a:lnTo>
                  <a:pt x="922" y="1084"/>
                </a:lnTo>
                <a:lnTo>
                  <a:pt x="912" y="1080"/>
                </a:lnTo>
                <a:lnTo>
                  <a:pt x="898" y="1076"/>
                </a:lnTo>
                <a:lnTo>
                  <a:pt x="884" y="1074"/>
                </a:lnTo>
                <a:lnTo>
                  <a:pt x="854" y="1072"/>
                </a:lnTo>
                <a:lnTo>
                  <a:pt x="816" y="1066"/>
                </a:lnTo>
                <a:lnTo>
                  <a:pt x="798" y="1062"/>
                </a:lnTo>
                <a:lnTo>
                  <a:pt x="778" y="1054"/>
                </a:lnTo>
                <a:lnTo>
                  <a:pt x="760" y="1048"/>
                </a:lnTo>
                <a:lnTo>
                  <a:pt x="744" y="1046"/>
                </a:lnTo>
                <a:lnTo>
                  <a:pt x="732" y="1048"/>
                </a:lnTo>
                <a:lnTo>
                  <a:pt x="722" y="1050"/>
                </a:lnTo>
                <a:lnTo>
                  <a:pt x="710" y="1052"/>
                </a:lnTo>
                <a:lnTo>
                  <a:pt x="698" y="1054"/>
                </a:lnTo>
                <a:lnTo>
                  <a:pt x="682" y="1054"/>
                </a:lnTo>
                <a:lnTo>
                  <a:pt x="664" y="1050"/>
                </a:lnTo>
                <a:lnTo>
                  <a:pt x="648" y="1044"/>
                </a:lnTo>
                <a:lnTo>
                  <a:pt x="640" y="1038"/>
                </a:lnTo>
                <a:lnTo>
                  <a:pt x="636" y="1034"/>
                </a:lnTo>
                <a:lnTo>
                  <a:pt x="636" y="1028"/>
                </a:lnTo>
                <a:lnTo>
                  <a:pt x="634" y="1024"/>
                </a:lnTo>
                <a:lnTo>
                  <a:pt x="632" y="1022"/>
                </a:lnTo>
                <a:lnTo>
                  <a:pt x="622" y="1020"/>
                </a:lnTo>
                <a:lnTo>
                  <a:pt x="606" y="1020"/>
                </a:lnTo>
                <a:lnTo>
                  <a:pt x="572" y="1020"/>
                </a:lnTo>
                <a:lnTo>
                  <a:pt x="558" y="1022"/>
                </a:lnTo>
                <a:lnTo>
                  <a:pt x="552" y="1020"/>
                </a:lnTo>
                <a:lnTo>
                  <a:pt x="550" y="1018"/>
                </a:lnTo>
                <a:lnTo>
                  <a:pt x="540" y="1010"/>
                </a:lnTo>
                <a:lnTo>
                  <a:pt x="534" y="1006"/>
                </a:lnTo>
                <a:lnTo>
                  <a:pt x="528" y="1004"/>
                </a:lnTo>
                <a:lnTo>
                  <a:pt x="524" y="1006"/>
                </a:lnTo>
                <a:lnTo>
                  <a:pt x="520" y="1006"/>
                </a:lnTo>
                <a:lnTo>
                  <a:pt x="510" y="1010"/>
                </a:lnTo>
                <a:lnTo>
                  <a:pt x="506" y="1010"/>
                </a:lnTo>
                <a:lnTo>
                  <a:pt x="500" y="1006"/>
                </a:lnTo>
                <a:lnTo>
                  <a:pt x="488" y="996"/>
                </a:lnTo>
                <a:lnTo>
                  <a:pt x="482" y="992"/>
                </a:lnTo>
                <a:lnTo>
                  <a:pt x="474" y="990"/>
                </a:lnTo>
                <a:lnTo>
                  <a:pt x="466" y="988"/>
                </a:lnTo>
                <a:lnTo>
                  <a:pt x="456" y="990"/>
                </a:lnTo>
                <a:lnTo>
                  <a:pt x="446" y="996"/>
                </a:lnTo>
                <a:lnTo>
                  <a:pt x="432" y="1008"/>
                </a:lnTo>
                <a:lnTo>
                  <a:pt x="418" y="1018"/>
                </a:lnTo>
                <a:lnTo>
                  <a:pt x="404" y="1022"/>
                </a:lnTo>
                <a:lnTo>
                  <a:pt x="392" y="1022"/>
                </a:lnTo>
                <a:lnTo>
                  <a:pt x="378" y="1022"/>
                </a:lnTo>
                <a:lnTo>
                  <a:pt x="364" y="1024"/>
                </a:lnTo>
                <a:lnTo>
                  <a:pt x="348" y="1026"/>
                </a:lnTo>
                <a:lnTo>
                  <a:pt x="332" y="1032"/>
                </a:lnTo>
                <a:lnTo>
                  <a:pt x="310" y="1046"/>
                </a:lnTo>
                <a:lnTo>
                  <a:pt x="300" y="1054"/>
                </a:lnTo>
                <a:lnTo>
                  <a:pt x="290" y="1058"/>
                </a:lnTo>
                <a:lnTo>
                  <a:pt x="282" y="1062"/>
                </a:lnTo>
                <a:lnTo>
                  <a:pt x="274" y="1064"/>
                </a:lnTo>
                <a:lnTo>
                  <a:pt x="262" y="1064"/>
                </a:lnTo>
                <a:lnTo>
                  <a:pt x="250" y="1064"/>
                </a:lnTo>
                <a:lnTo>
                  <a:pt x="240" y="1062"/>
                </a:lnTo>
                <a:lnTo>
                  <a:pt x="236" y="1064"/>
                </a:lnTo>
                <a:lnTo>
                  <a:pt x="232" y="1066"/>
                </a:lnTo>
                <a:lnTo>
                  <a:pt x="226" y="1068"/>
                </a:lnTo>
                <a:lnTo>
                  <a:pt x="222" y="1074"/>
                </a:lnTo>
                <a:lnTo>
                  <a:pt x="212" y="1090"/>
                </a:lnTo>
                <a:lnTo>
                  <a:pt x="202" y="1110"/>
                </a:lnTo>
                <a:lnTo>
                  <a:pt x="192" y="1128"/>
                </a:lnTo>
                <a:lnTo>
                  <a:pt x="182" y="1140"/>
                </a:lnTo>
                <a:lnTo>
                  <a:pt x="172" y="1152"/>
                </a:lnTo>
                <a:lnTo>
                  <a:pt x="158" y="1158"/>
                </a:lnTo>
                <a:lnTo>
                  <a:pt x="142" y="1164"/>
                </a:lnTo>
                <a:lnTo>
                  <a:pt x="122" y="1166"/>
                </a:lnTo>
                <a:lnTo>
                  <a:pt x="96" y="1168"/>
                </a:lnTo>
                <a:lnTo>
                  <a:pt x="84" y="1168"/>
                </a:lnTo>
                <a:lnTo>
                  <a:pt x="78" y="1170"/>
                </a:lnTo>
                <a:lnTo>
                  <a:pt x="76" y="1174"/>
                </a:lnTo>
                <a:lnTo>
                  <a:pt x="74" y="1178"/>
                </a:lnTo>
                <a:lnTo>
                  <a:pt x="74" y="1184"/>
                </a:lnTo>
                <a:lnTo>
                  <a:pt x="72" y="1188"/>
                </a:lnTo>
                <a:lnTo>
                  <a:pt x="68" y="1194"/>
                </a:lnTo>
                <a:lnTo>
                  <a:pt x="58" y="1198"/>
                </a:lnTo>
                <a:lnTo>
                  <a:pt x="54" y="1200"/>
                </a:lnTo>
                <a:lnTo>
                  <a:pt x="54" y="1202"/>
                </a:lnTo>
                <a:lnTo>
                  <a:pt x="54" y="1204"/>
                </a:lnTo>
                <a:lnTo>
                  <a:pt x="58" y="1208"/>
                </a:lnTo>
                <a:lnTo>
                  <a:pt x="74" y="1214"/>
                </a:lnTo>
                <a:lnTo>
                  <a:pt x="94" y="1222"/>
                </a:lnTo>
                <a:lnTo>
                  <a:pt x="116" y="1232"/>
                </a:lnTo>
                <a:lnTo>
                  <a:pt x="138" y="1244"/>
                </a:lnTo>
                <a:lnTo>
                  <a:pt x="156" y="1258"/>
                </a:lnTo>
                <a:lnTo>
                  <a:pt x="164" y="1264"/>
                </a:lnTo>
                <a:lnTo>
                  <a:pt x="168" y="1272"/>
                </a:lnTo>
                <a:lnTo>
                  <a:pt x="172" y="1280"/>
                </a:lnTo>
                <a:lnTo>
                  <a:pt x="178" y="1286"/>
                </a:lnTo>
                <a:lnTo>
                  <a:pt x="186" y="1294"/>
                </a:lnTo>
                <a:lnTo>
                  <a:pt x="196" y="1296"/>
                </a:lnTo>
                <a:lnTo>
                  <a:pt x="206" y="1296"/>
                </a:lnTo>
                <a:lnTo>
                  <a:pt x="214" y="1294"/>
                </a:lnTo>
                <a:lnTo>
                  <a:pt x="218" y="1294"/>
                </a:lnTo>
                <a:lnTo>
                  <a:pt x="220" y="1296"/>
                </a:lnTo>
                <a:lnTo>
                  <a:pt x="222" y="1296"/>
                </a:lnTo>
                <a:lnTo>
                  <a:pt x="222" y="1304"/>
                </a:lnTo>
                <a:lnTo>
                  <a:pt x="220" y="1312"/>
                </a:lnTo>
                <a:lnTo>
                  <a:pt x="222" y="1316"/>
                </a:lnTo>
                <a:lnTo>
                  <a:pt x="224" y="1318"/>
                </a:lnTo>
                <a:lnTo>
                  <a:pt x="228" y="1318"/>
                </a:lnTo>
                <a:lnTo>
                  <a:pt x="232" y="1320"/>
                </a:lnTo>
                <a:lnTo>
                  <a:pt x="236" y="1322"/>
                </a:lnTo>
                <a:lnTo>
                  <a:pt x="240" y="1326"/>
                </a:lnTo>
                <a:lnTo>
                  <a:pt x="242" y="1332"/>
                </a:lnTo>
                <a:lnTo>
                  <a:pt x="244" y="1338"/>
                </a:lnTo>
                <a:lnTo>
                  <a:pt x="248" y="1342"/>
                </a:lnTo>
                <a:lnTo>
                  <a:pt x="254" y="1342"/>
                </a:lnTo>
                <a:lnTo>
                  <a:pt x="260" y="1342"/>
                </a:lnTo>
                <a:lnTo>
                  <a:pt x="266" y="1342"/>
                </a:lnTo>
                <a:lnTo>
                  <a:pt x="272" y="1342"/>
                </a:lnTo>
                <a:lnTo>
                  <a:pt x="274" y="1344"/>
                </a:lnTo>
                <a:lnTo>
                  <a:pt x="276" y="1350"/>
                </a:lnTo>
                <a:lnTo>
                  <a:pt x="274" y="1358"/>
                </a:lnTo>
                <a:lnTo>
                  <a:pt x="272" y="1358"/>
                </a:lnTo>
                <a:lnTo>
                  <a:pt x="270" y="1356"/>
                </a:lnTo>
                <a:lnTo>
                  <a:pt x="268" y="1356"/>
                </a:lnTo>
                <a:lnTo>
                  <a:pt x="264" y="1356"/>
                </a:lnTo>
                <a:lnTo>
                  <a:pt x="258" y="1358"/>
                </a:lnTo>
                <a:lnTo>
                  <a:pt x="252" y="1362"/>
                </a:lnTo>
                <a:lnTo>
                  <a:pt x="250" y="1364"/>
                </a:lnTo>
                <a:lnTo>
                  <a:pt x="248" y="1364"/>
                </a:lnTo>
                <a:lnTo>
                  <a:pt x="240" y="1362"/>
                </a:lnTo>
                <a:lnTo>
                  <a:pt x="234" y="1360"/>
                </a:lnTo>
                <a:lnTo>
                  <a:pt x="224" y="1358"/>
                </a:lnTo>
                <a:lnTo>
                  <a:pt x="212" y="1358"/>
                </a:lnTo>
                <a:lnTo>
                  <a:pt x="194" y="1360"/>
                </a:lnTo>
                <a:lnTo>
                  <a:pt x="186" y="1362"/>
                </a:lnTo>
                <a:lnTo>
                  <a:pt x="180" y="1360"/>
                </a:lnTo>
                <a:lnTo>
                  <a:pt x="176" y="1358"/>
                </a:lnTo>
                <a:lnTo>
                  <a:pt x="174" y="1356"/>
                </a:lnTo>
                <a:lnTo>
                  <a:pt x="174" y="1348"/>
                </a:lnTo>
                <a:lnTo>
                  <a:pt x="176" y="1338"/>
                </a:lnTo>
                <a:lnTo>
                  <a:pt x="176" y="1330"/>
                </a:lnTo>
                <a:lnTo>
                  <a:pt x="176" y="1326"/>
                </a:lnTo>
                <a:lnTo>
                  <a:pt x="172" y="1324"/>
                </a:lnTo>
                <a:lnTo>
                  <a:pt x="168" y="1322"/>
                </a:lnTo>
                <a:lnTo>
                  <a:pt x="162" y="1322"/>
                </a:lnTo>
                <a:lnTo>
                  <a:pt x="142" y="1328"/>
                </a:lnTo>
                <a:lnTo>
                  <a:pt x="116" y="1336"/>
                </a:lnTo>
                <a:lnTo>
                  <a:pt x="94" y="1346"/>
                </a:lnTo>
                <a:lnTo>
                  <a:pt x="56" y="1364"/>
                </a:lnTo>
                <a:lnTo>
                  <a:pt x="30" y="1378"/>
                </a:lnTo>
                <a:lnTo>
                  <a:pt x="18" y="1384"/>
                </a:lnTo>
                <a:lnTo>
                  <a:pt x="10" y="1386"/>
                </a:lnTo>
                <a:lnTo>
                  <a:pt x="4" y="1388"/>
                </a:lnTo>
                <a:lnTo>
                  <a:pt x="0" y="1392"/>
                </a:lnTo>
                <a:lnTo>
                  <a:pt x="0" y="1396"/>
                </a:lnTo>
                <a:lnTo>
                  <a:pt x="2" y="1400"/>
                </a:lnTo>
                <a:lnTo>
                  <a:pt x="8" y="1404"/>
                </a:lnTo>
                <a:lnTo>
                  <a:pt x="18" y="1408"/>
                </a:lnTo>
                <a:lnTo>
                  <a:pt x="28" y="1412"/>
                </a:lnTo>
                <a:lnTo>
                  <a:pt x="44" y="1414"/>
                </a:lnTo>
                <a:lnTo>
                  <a:pt x="54" y="1414"/>
                </a:lnTo>
                <a:lnTo>
                  <a:pt x="60" y="1416"/>
                </a:lnTo>
                <a:lnTo>
                  <a:pt x="60" y="1420"/>
                </a:lnTo>
                <a:lnTo>
                  <a:pt x="56" y="1424"/>
                </a:lnTo>
                <a:lnTo>
                  <a:pt x="52" y="1428"/>
                </a:lnTo>
                <a:lnTo>
                  <a:pt x="50" y="1432"/>
                </a:lnTo>
                <a:lnTo>
                  <a:pt x="50" y="1436"/>
                </a:lnTo>
                <a:lnTo>
                  <a:pt x="56" y="1442"/>
                </a:lnTo>
                <a:lnTo>
                  <a:pt x="64" y="1446"/>
                </a:lnTo>
                <a:lnTo>
                  <a:pt x="68" y="1450"/>
                </a:lnTo>
                <a:lnTo>
                  <a:pt x="68" y="1460"/>
                </a:lnTo>
                <a:lnTo>
                  <a:pt x="70" y="1464"/>
                </a:lnTo>
                <a:lnTo>
                  <a:pt x="74" y="1468"/>
                </a:lnTo>
                <a:lnTo>
                  <a:pt x="82" y="1470"/>
                </a:lnTo>
                <a:lnTo>
                  <a:pt x="94" y="1474"/>
                </a:lnTo>
                <a:lnTo>
                  <a:pt x="110" y="1474"/>
                </a:lnTo>
                <a:lnTo>
                  <a:pt x="122" y="1472"/>
                </a:lnTo>
                <a:lnTo>
                  <a:pt x="144" y="1466"/>
                </a:lnTo>
                <a:lnTo>
                  <a:pt x="156" y="1464"/>
                </a:lnTo>
                <a:lnTo>
                  <a:pt x="166" y="1464"/>
                </a:lnTo>
                <a:lnTo>
                  <a:pt x="178" y="1466"/>
                </a:lnTo>
                <a:lnTo>
                  <a:pt x="190" y="1474"/>
                </a:lnTo>
                <a:lnTo>
                  <a:pt x="198" y="1476"/>
                </a:lnTo>
                <a:lnTo>
                  <a:pt x="204" y="1478"/>
                </a:lnTo>
                <a:lnTo>
                  <a:pt x="212" y="1478"/>
                </a:lnTo>
                <a:lnTo>
                  <a:pt x="218" y="1476"/>
                </a:lnTo>
                <a:lnTo>
                  <a:pt x="230" y="1470"/>
                </a:lnTo>
                <a:lnTo>
                  <a:pt x="242" y="1460"/>
                </a:lnTo>
                <a:lnTo>
                  <a:pt x="254" y="1452"/>
                </a:lnTo>
                <a:lnTo>
                  <a:pt x="266" y="1446"/>
                </a:lnTo>
                <a:lnTo>
                  <a:pt x="272" y="1444"/>
                </a:lnTo>
                <a:lnTo>
                  <a:pt x="276" y="1444"/>
                </a:lnTo>
                <a:lnTo>
                  <a:pt x="282" y="1446"/>
                </a:lnTo>
                <a:lnTo>
                  <a:pt x="286" y="1450"/>
                </a:lnTo>
                <a:lnTo>
                  <a:pt x="290" y="1454"/>
                </a:lnTo>
                <a:lnTo>
                  <a:pt x="292" y="1458"/>
                </a:lnTo>
                <a:lnTo>
                  <a:pt x="290" y="1460"/>
                </a:lnTo>
                <a:lnTo>
                  <a:pt x="288" y="1464"/>
                </a:lnTo>
                <a:lnTo>
                  <a:pt x="282" y="1466"/>
                </a:lnTo>
                <a:lnTo>
                  <a:pt x="274" y="1468"/>
                </a:lnTo>
                <a:lnTo>
                  <a:pt x="266" y="1470"/>
                </a:lnTo>
                <a:lnTo>
                  <a:pt x="262" y="1472"/>
                </a:lnTo>
                <a:lnTo>
                  <a:pt x="262" y="1474"/>
                </a:lnTo>
                <a:lnTo>
                  <a:pt x="262" y="1478"/>
                </a:lnTo>
                <a:lnTo>
                  <a:pt x="274" y="1484"/>
                </a:lnTo>
                <a:lnTo>
                  <a:pt x="282" y="1488"/>
                </a:lnTo>
                <a:lnTo>
                  <a:pt x="286" y="1494"/>
                </a:lnTo>
                <a:lnTo>
                  <a:pt x="290" y="1498"/>
                </a:lnTo>
                <a:lnTo>
                  <a:pt x="292" y="1504"/>
                </a:lnTo>
                <a:lnTo>
                  <a:pt x="294" y="1508"/>
                </a:lnTo>
                <a:lnTo>
                  <a:pt x="292" y="1514"/>
                </a:lnTo>
                <a:lnTo>
                  <a:pt x="288" y="1522"/>
                </a:lnTo>
                <a:lnTo>
                  <a:pt x="280" y="1530"/>
                </a:lnTo>
                <a:lnTo>
                  <a:pt x="270" y="1536"/>
                </a:lnTo>
                <a:lnTo>
                  <a:pt x="258" y="1540"/>
                </a:lnTo>
                <a:lnTo>
                  <a:pt x="246" y="1538"/>
                </a:lnTo>
                <a:lnTo>
                  <a:pt x="240" y="1538"/>
                </a:lnTo>
                <a:lnTo>
                  <a:pt x="234" y="1538"/>
                </a:lnTo>
                <a:lnTo>
                  <a:pt x="226" y="1542"/>
                </a:lnTo>
                <a:lnTo>
                  <a:pt x="220" y="1548"/>
                </a:lnTo>
                <a:lnTo>
                  <a:pt x="216" y="1556"/>
                </a:lnTo>
                <a:lnTo>
                  <a:pt x="210" y="1564"/>
                </a:lnTo>
                <a:lnTo>
                  <a:pt x="202" y="1568"/>
                </a:lnTo>
                <a:lnTo>
                  <a:pt x="198" y="1570"/>
                </a:lnTo>
                <a:lnTo>
                  <a:pt x="192" y="1568"/>
                </a:lnTo>
                <a:lnTo>
                  <a:pt x="186" y="1566"/>
                </a:lnTo>
                <a:lnTo>
                  <a:pt x="180" y="1562"/>
                </a:lnTo>
                <a:lnTo>
                  <a:pt x="172" y="1558"/>
                </a:lnTo>
                <a:lnTo>
                  <a:pt x="166" y="1558"/>
                </a:lnTo>
                <a:lnTo>
                  <a:pt x="160" y="1558"/>
                </a:lnTo>
                <a:lnTo>
                  <a:pt x="154" y="1558"/>
                </a:lnTo>
                <a:lnTo>
                  <a:pt x="144" y="1564"/>
                </a:lnTo>
                <a:lnTo>
                  <a:pt x="138" y="1574"/>
                </a:lnTo>
                <a:lnTo>
                  <a:pt x="124" y="1596"/>
                </a:lnTo>
                <a:lnTo>
                  <a:pt x="118" y="1606"/>
                </a:lnTo>
                <a:lnTo>
                  <a:pt x="112" y="1610"/>
                </a:lnTo>
                <a:lnTo>
                  <a:pt x="106" y="1614"/>
                </a:lnTo>
                <a:lnTo>
                  <a:pt x="102" y="1618"/>
                </a:lnTo>
                <a:lnTo>
                  <a:pt x="96" y="1628"/>
                </a:lnTo>
                <a:lnTo>
                  <a:pt x="92" y="1640"/>
                </a:lnTo>
                <a:lnTo>
                  <a:pt x="88" y="1646"/>
                </a:lnTo>
                <a:lnTo>
                  <a:pt x="82" y="1652"/>
                </a:lnTo>
                <a:lnTo>
                  <a:pt x="76" y="1656"/>
                </a:lnTo>
                <a:lnTo>
                  <a:pt x="74" y="1660"/>
                </a:lnTo>
                <a:lnTo>
                  <a:pt x="74" y="1664"/>
                </a:lnTo>
                <a:lnTo>
                  <a:pt x="76" y="1670"/>
                </a:lnTo>
                <a:lnTo>
                  <a:pt x="88" y="1680"/>
                </a:lnTo>
                <a:lnTo>
                  <a:pt x="108" y="1696"/>
                </a:lnTo>
                <a:lnTo>
                  <a:pt x="116" y="1704"/>
                </a:lnTo>
                <a:lnTo>
                  <a:pt x="120" y="1712"/>
                </a:lnTo>
                <a:lnTo>
                  <a:pt x="118" y="1718"/>
                </a:lnTo>
                <a:lnTo>
                  <a:pt x="116" y="1724"/>
                </a:lnTo>
                <a:lnTo>
                  <a:pt x="114" y="1728"/>
                </a:lnTo>
                <a:lnTo>
                  <a:pt x="112" y="1734"/>
                </a:lnTo>
                <a:lnTo>
                  <a:pt x="112" y="1738"/>
                </a:lnTo>
                <a:lnTo>
                  <a:pt x="118" y="1744"/>
                </a:lnTo>
                <a:lnTo>
                  <a:pt x="132" y="1758"/>
                </a:lnTo>
                <a:lnTo>
                  <a:pt x="148" y="1772"/>
                </a:lnTo>
                <a:lnTo>
                  <a:pt x="158" y="1778"/>
                </a:lnTo>
                <a:lnTo>
                  <a:pt x="168" y="1782"/>
                </a:lnTo>
                <a:lnTo>
                  <a:pt x="180" y="1784"/>
                </a:lnTo>
                <a:lnTo>
                  <a:pt x="194" y="1780"/>
                </a:lnTo>
                <a:lnTo>
                  <a:pt x="208" y="1776"/>
                </a:lnTo>
                <a:lnTo>
                  <a:pt x="220" y="1774"/>
                </a:lnTo>
                <a:lnTo>
                  <a:pt x="228" y="1774"/>
                </a:lnTo>
                <a:lnTo>
                  <a:pt x="236" y="1776"/>
                </a:lnTo>
                <a:lnTo>
                  <a:pt x="240" y="1782"/>
                </a:lnTo>
                <a:lnTo>
                  <a:pt x="242" y="1788"/>
                </a:lnTo>
                <a:lnTo>
                  <a:pt x="242" y="1798"/>
                </a:lnTo>
                <a:lnTo>
                  <a:pt x="240" y="1808"/>
                </a:lnTo>
                <a:lnTo>
                  <a:pt x="236" y="1818"/>
                </a:lnTo>
                <a:lnTo>
                  <a:pt x="236" y="1824"/>
                </a:lnTo>
                <a:lnTo>
                  <a:pt x="238" y="1828"/>
                </a:lnTo>
                <a:lnTo>
                  <a:pt x="242" y="1830"/>
                </a:lnTo>
                <a:lnTo>
                  <a:pt x="244" y="1832"/>
                </a:lnTo>
                <a:lnTo>
                  <a:pt x="246" y="1834"/>
                </a:lnTo>
                <a:lnTo>
                  <a:pt x="246" y="1840"/>
                </a:lnTo>
                <a:lnTo>
                  <a:pt x="244" y="1848"/>
                </a:lnTo>
                <a:lnTo>
                  <a:pt x="242" y="1856"/>
                </a:lnTo>
                <a:lnTo>
                  <a:pt x="244" y="1862"/>
                </a:lnTo>
                <a:lnTo>
                  <a:pt x="248" y="1864"/>
                </a:lnTo>
                <a:lnTo>
                  <a:pt x="254" y="1862"/>
                </a:lnTo>
                <a:lnTo>
                  <a:pt x="262" y="1860"/>
                </a:lnTo>
                <a:lnTo>
                  <a:pt x="270" y="1856"/>
                </a:lnTo>
                <a:lnTo>
                  <a:pt x="284" y="1844"/>
                </a:lnTo>
                <a:lnTo>
                  <a:pt x="292" y="1840"/>
                </a:lnTo>
                <a:lnTo>
                  <a:pt x="300" y="1838"/>
                </a:lnTo>
                <a:lnTo>
                  <a:pt x="308" y="1838"/>
                </a:lnTo>
                <a:lnTo>
                  <a:pt x="318" y="1842"/>
                </a:lnTo>
                <a:lnTo>
                  <a:pt x="326" y="1846"/>
                </a:lnTo>
                <a:lnTo>
                  <a:pt x="336" y="1852"/>
                </a:lnTo>
                <a:lnTo>
                  <a:pt x="352" y="1866"/>
                </a:lnTo>
                <a:lnTo>
                  <a:pt x="358" y="1870"/>
                </a:lnTo>
                <a:lnTo>
                  <a:pt x="364" y="1870"/>
                </a:lnTo>
                <a:lnTo>
                  <a:pt x="368" y="1868"/>
                </a:lnTo>
                <a:lnTo>
                  <a:pt x="370" y="1864"/>
                </a:lnTo>
                <a:lnTo>
                  <a:pt x="376" y="1858"/>
                </a:lnTo>
                <a:lnTo>
                  <a:pt x="380" y="1856"/>
                </a:lnTo>
                <a:lnTo>
                  <a:pt x="386" y="1858"/>
                </a:lnTo>
                <a:lnTo>
                  <a:pt x="392" y="1860"/>
                </a:lnTo>
                <a:lnTo>
                  <a:pt x="402" y="1858"/>
                </a:lnTo>
                <a:lnTo>
                  <a:pt x="420" y="1852"/>
                </a:lnTo>
                <a:lnTo>
                  <a:pt x="432" y="1846"/>
                </a:lnTo>
                <a:lnTo>
                  <a:pt x="434" y="1848"/>
                </a:lnTo>
                <a:lnTo>
                  <a:pt x="430" y="1854"/>
                </a:lnTo>
                <a:lnTo>
                  <a:pt x="420" y="1872"/>
                </a:lnTo>
                <a:lnTo>
                  <a:pt x="414" y="1886"/>
                </a:lnTo>
                <a:lnTo>
                  <a:pt x="410" y="1900"/>
                </a:lnTo>
                <a:lnTo>
                  <a:pt x="410" y="1918"/>
                </a:lnTo>
                <a:lnTo>
                  <a:pt x="410" y="1924"/>
                </a:lnTo>
                <a:lnTo>
                  <a:pt x="406" y="1930"/>
                </a:lnTo>
                <a:lnTo>
                  <a:pt x="402" y="1932"/>
                </a:lnTo>
                <a:lnTo>
                  <a:pt x="398" y="1934"/>
                </a:lnTo>
                <a:lnTo>
                  <a:pt x="392" y="1936"/>
                </a:lnTo>
                <a:lnTo>
                  <a:pt x="386" y="1940"/>
                </a:lnTo>
                <a:lnTo>
                  <a:pt x="380" y="1946"/>
                </a:lnTo>
                <a:lnTo>
                  <a:pt x="374" y="1958"/>
                </a:lnTo>
                <a:lnTo>
                  <a:pt x="368" y="1968"/>
                </a:lnTo>
                <a:lnTo>
                  <a:pt x="360" y="1974"/>
                </a:lnTo>
                <a:lnTo>
                  <a:pt x="352" y="1980"/>
                </a:lnTo>
                <a:lnTo>
                  <a:pt x="342" y="1984"/>
                </a:lnTo>
                <a:lnTo>
                  <a:pt x="334" y="1988"/>
                </a:lnTo>
                <a:lnTo>
                  <a:pt x="324" y="1992"/>
                </a:lnTo>
                <a:lnTo>
                  <a:pt x="314" y="2000"/>
                </a:lnTo>
                <a:lnTo>
                  <a:pt x="306" y="2012"/>
                </a:lnTo>
                <a:lnTo>
                  <a:pt x="300" y="2022"/>
                </a:lnTo>
                <a:lnTo>
                  <a:pt x="296" y="2026"/>
                </a:lnTo>
                <a:lnTo>
                  <a:pt x="292" y="2028"/>
                </a:lnTo>
                <a:lnTo>
                  <a:pt x="288" y="2028"/>
                </a:lnTo>
                <a:lnTo>
                  <a:pt x="276" y="2026"/>
                </a:lnTo>
                <a:lnTo>
                  <a:pt x="268" y="2026"/>
                </a:lnTo>
                <a:lnTo>
                  <a:pt x="256" y="2030"/>
                </a:lnTo>
                <a:lnTo>
                  <a:pt x="244" y="2034"/>
                </a:lnTo>
                <a:lnTo>
                  <a:pt x="236" y="2040"/>
                </a:lnTo>
                <a:lnTo>
                  <a:pt x="232" y="2044"/>
                </a:lnTo>
                <a:lnTo>
                  <a:pt x="228" y="2048"/>
                </a:lnTo>
                <a:lnTo>
                  <a:pt x="224" y="2058"/>
                </a:lnTo>
                <a:lnTo>
                  <a:pt x="218" y="2062"/>
                </a:lnTo>
                <a:lnTo>
                  <a:pt x="210" y="2066"/>
                </a:lnTo>
                <a:lnTo>
                  <a:pt x="200" y="2072"/>
                </a:lnTo>
                <a:lnTo>
                  <a:pt x="194" y="2078"/>
                </a:lnTo>
                <a:lnTo>
                  <a:pt x="190" y="2082"/>
                </a:lnTo>
                <a:lnTo>
                  <a:pt x="188" y="2088"/>
                </a:lnTo>
                <a:lnTo>
                  <a:pt x="188" y="2092"/>
                </a:lnTo>
                <a:lnTo>
                  <a:pt x="192" y="2092"/>
                </a:lnTo>
                <a:lnTo>
                  <a:pt x="200" y="2092"/>
                </a:lnTo>
                <a:lnTo>
                  <a:pt x="212" y="2088"/>
                </a:lnTo>
                <a:lnTo>
                  <a:pt x="226" y="2084"/>
                </a:lnTo>
                <a:lnTo>
                  <a:pt x="236" y="2076"/>
                </a:lnTo>
                <a:lnTo>
                  <a:pt x="248" y="2064"/>
                </a:lnTo>
                <a:lnTo>
                  <a:pt x="256" y="2056"/>
                </a:lnTo>
                <a:lnTo>
                  <a:pt x="258" y="2056"/>
                </a:lnTo>
                <a:lnTo>
                  <a:pt x="262" y="2060"/>
                </a:lnTo>
                <a:lnTo>
                  <a:pt x="266" y="2064"/>
                </a:lnTo>
                <a:lnTo>
                  <a:pt x="270" y="2064"/>
                </a:lnTo>
                <a:lnTo>
                  <a:pt x="278" y="2062"/>
                </a:lnTo>
                <a:lnTo>
                  <a:pt x="282" y="2060"/>
                </a:lnTo>
                <a:lnTo>
                  <a:pt x="286" y="2060"/>
                </a:lnTo>
                <a:lnTo>
                  <a:pt x="288" y="2062"/>
                </a:lnTo>
                <a:lnTo>
                  <a:pt x="290" y="2068"/>
                </a:lnTo>
                <a:lnTo>
                  <a:pt x="292" y="2074"/>
                </a:lnTo>
                <a:lnTo>
                  <a:pt x="296" y="2078"/>
                </a:lnTo>
                <a:lnTo>
                  <a:pt x="300" y="2078"/>
                </a:lnTo>
                <a:lnTo>
                  <a:pt x="302" y="2078"/>
                </a:lnTo>
                <a:lnTo>
                  <a:pt x="306" y="2074"/>
                </a:lnTo>
                <a:lnTo>
                  <a:pt x="308" y="2070"/>
                </a:lnTo>
                <a:lnTo>
                  <a:pt x="308" y="2066"/>
                </a:lnTo>
                <a:lnTo>
                  <a:pt x="308" y="2060"/>
                </a:lnTo>
                <a:lnTo>
                  <a:pt x="306" y="2054"/>
                </a:lnTo>
                <a:lnTo>
                  <a:pt x="308" y="2050"/>
                </a:lnTo>
                <a:lnTo>
                  <a:pt x="312" y="2044"/>
                </a:lnTo>
                <a:lnTo>
                  <a:pt x="318" y="2042"/>
                </a:lnTo>
                <a:lnTo>
                  <a:pt x="322" y="2040"/>
                </a:lnTo>
                <a:lnTo>
                  <a:pt x="328" y="2040"/>
                </a:lnTo>
                <a:lnTo>
                  <a:pt x="332" y="2042"/>
                </a:lnTo>
                <a:lnTo>
                  <a:pt x="334" y="2046"/>
                </a:lnTo>
                <a:lnTo>
                  <a:pt x="334" y="2048"/>
                </a:lnTo>
                <a:lnTo>
                  <a:pt x="336" y="2050"/>
                </a:lnTo>
                <a:lnTo>
                  <a:pt x="340" y="2048"/>
                </a:lnTo>
                <a:lnTo>
                  <a:pt x="354" y="2040"/>
                </a:lnTo>
                <a:lnTo>
                  <a:pt x="372" y="2028"/>
                </a:lnTo>
                <a:lnTo>
                  <a:pt x="380" y="2022"/>
                </a:lnTo>
                <a:lnTo>
                  <a:pt x="390" y="2022"/>
                </a:lnTo>
                <a:lnTo>
                  <a:pt x="394" y="2020"/>
                </a:lnTo>
                <a:lnTo>
                  <a:pt x="396" y="2020"/>
                </a:lnTo>
                <a:lnTo>
                  <a:pt x="394" y="2012"/>
                </a:lnTo>
                <a:lnTo>
                  <a:pt x="396" y="2008"/>
                </a:lnTo>
                <a:lnTo>
                  <a:pt x="400" y="2000"/>
                </a:lnTo>
                <a:lnTo>
                  <a:pt x="408" y="1992"/>
                </a:lnTo>
                <a:lnTo>
                  <a:pt x="424" y="1982"/>
                </a:lnTo>
                <a:lnTo>
                  <a:pt x="440" y="1972"/>
                </a:lnTo>
                <a:lnTo>
                  <a:pt x="454" y="1964"/>
                </a:lnTo>
                <a:lnTo>
                  <a:pt x="462" y="1956"/>
                </a:lnTo>
                <a:lnTo>
                  <a:pt x="468" y="1950"/>
                </a:lnTo>
                <a:lnTo>
                  <a:pt x="478" y="1938"/>
                </a:lnTo>
                <a:lnTo>
                  <a:pt x="484" y="1932"/>
                </a:lnTo>
                <a:lnTo>
                  <a:pt x="494" y="1926"/>
                </a:lnTo>
                <a:lnTo>
                  <a:pt x="516" y="1916"/>
                </a:lnTo>
                <a:lnTo>
                  <a:pt x="538" y="1902"/>
                </a:lnTo>
                <a:lnTo>
                  <a:pt x="548" y="1896"/>
                </a:lnTo>
                <a:lnTo>
                  <a:pt x="556" y="1888"/>
                </a:lnTo>
                <a:lnTo>
                  <a:pt x="562" y="1882"/>
                </a:lnTo>
                <a:lnTo>
                  <a:pt x="566" y="1874"/>
                </a:lnTo>
                <a:lnTo>
                  <a:pt x="568" y="1866"/>
                </a:lnTo>
                <a:lnTo>
                  <a:pt x="572" y="1862"/>
                </a:lnTo>
                <a:lnTo>
                  <a:pt x="580" y="1856"/>
                </a:lnTo>
                <a:lnTo>
                  <a:pt x="588" y="1850"/>
                </a:lnTo>
                <a:lnTo>
                  <a:pt x="592" y="1846"/>
                </a:lnTo>
                <a:lnTo>
                  <a:pt x="592" y="1840"/>
                </a:lnTo>
                <a:lnTo>
                  <a:pt x="592" y="1836"/>
                </a:lnTo>
                <a:lnTo>
                  <a:pt x="590" y="1834"/>
                </a:lnTo>
                <a:lnTo>
                  <a:pt x="584" y="1832"/>
                </a:lnTo>
                <a:lnTo>
                  <a:pt x="564" y="1832"/>
                </a:lnTo>
                <a:lnTo>
                  <a:pt x="556" y="1830"/>
                </a:lnTo>
                <a:lnTo>
                  <a:pt x="554" y="1828"/>
                </a:lnTo>
                <a:lnTo>
                  <a:pt x="554" y="1824"/>
                </a:lnTo>
                <a:lnTo>
                  <a:pt x="558" y="1820"/>
                </a:lnTo>
                <a:lnTo>
                  <a:pt x="570" y="1810"/>
                </a:lnTo>
                <a:lnTo>
                  <a:pt x="598" y="1786"/>
                </a:lnTo>
                <a:lnTo>
                  <a:pt x="618" y="1766"/>
                </a:lnTo>
                <a:lnTo>
                  <a:pt x="632" y="1748"/>
                </a:lnTo>
                <a:lnTo>
                  <a:pt x="646" y="1726"/>
                </a:lnTo>
                <a:lnTo>
                  <a:pt x="654" y="1714"/>
                </a:lnTo>
                <a:lnTo>
                  <a:pt x="666" y="1704"/>
                </a:lnTo>
                <a:lnTo>
                  <a:pt x="680" y="1696"/>
                </a:lnTo>
                <a:lnTo>
                  <a:pt x="694" y="1690"/>
                </a:lnTo>
                <a:lnTo>
                  <a:pt x="710" y="1688"/>
                </a:lnTo>
                <a:lnTo>
                  <a:pt x="726" y="1692"/>
                </a:lnTo>
                <a:lnTo>
                  <a:pt x="744" y="1698"/>
                </a:lnTo>
                <a:lnTo>
                  <a:pt x="752" y="1704"/>
                </a:lnTo>
                <a:lnTo>
                  <a:pt x="758" y="1710"/>
                </a:lnTo>
                <a:lnTo>
                  <a:pt x="770" y="1720"/>
                </a:lnTo>
                <a:lnTo>
                  <a:pt x="770" y="1722"/>
                </a:lnTo>
                <a:lnTo>
                  <a:pt x="770" y="1724"/>
                </a:lnTo>
                <a:lnTo>
                  <a:pt x="752" y="1714"/>
                </a:lnTo>
                <a:lnTo>
                  <a:pt x="738" y="1708"/>
                </a:lnTo>
                <a:lnTo>
                  <a:pt x="722" y="1702"/>
                </a:lnTo>
                <a:lnTo>
                  <a:pt x="712" y="1702"/>
                </a:lnTo>
                <a:lnTo>
                  <a:pt x="704" y="1702"/>
                </a:lnTo>
                <a:lnTo>
                  <a:pt x="696" y="1704"/>
                </a:lnTo>
                <a:lnTo>
                  <a:pt x="690" y="1706"/>
                </a:lnTo>
                <a:lnTo>
                  <a:pt x="680" y="1716"/>
                </a:lnTo>
                <a:lnTo>
                  <a:pt x="674" y="1722"/>
                </a:lnTo>
                <a:lnTo>
                  <a:pt x="672" y="1728"/>
                </a:lnTo>
                <a:lnTo>
                  <a:pt x="672" y="1734"/>
                </a:lnTo>
                <a:lnTo>
                  <a:pt x="672" y="1742"/>
                </a:lnTo>
                <a:lnTo>
                  <a:pt x="670" y="1748"/>
                </a:lnTo>
                <a:lnTo>
                  <a:pt x="668" y="1756"/>
                </a:lnTo>
                <a:lnTo>
                  <a:pt x="658" y="1766"/>
                </a:lnTo>
                <a:lnTo>
                  <a:pt x="652" y="1776"/>
                </a:lnTo>
                <a:lnTo>
                  <a:pt x="650" y="1782"/>
                </a:lnTo>
                <a:lnTo>
                  <a:pt x="652" y="1788"/>
                </a:lnTo>
                <a:lnTo>
                  <a:pt x="656" y="1792"/>
                </a:lnTo>
                <a:lnTo>
                  <a:pt x="660" y="1794"/>
                </a:lnTo>
                <a:lnTo>
                  <a:pt x="662" y="1798"/>
                </a:lnTo>
                <a:lnTo>
                  <a:pt x="662" y="1800"/>
                </a:lnTo>
                <a:lnTo>
                  <a:pt x="656" y="1806"/>
                </a:lnTo>
                <a:lnTo>
                  <a:pt x="646" y="1812"/>
                </a:lnTo>
                <a:lnTo>
                  <a:pt x="644" y="1816"/>
                </a:lnTo>
                <a:lnTo>
                  <a:pt x="644" y="1818"/>
                </a:lnTo>
                <a:lnTo>
                  <a:pt x="646" y="1820"/>
                </a:lnTo>
                <a:lnTo>
                  <a:pt x="650" y="1822"/>
                </a:lnTo>
                <a:lnTo>
                  <a:pt x="658" y="1824"/>
                </a:lnTo>
                <a:lnTo>
                  <a:pt x="670" y="1824"/>
                </a:lnTo>
                <a:lnTo>
                  <a:pt x="684" y="1820"/>
                </a:lnTo>
                <a:lnTo>
                  <a:pt x="700" y="1814"/>
                </a:lnTo>
                <a:lnTo>
                  <a:pt x="712" y="1806"/>
                </a:lnTo>
                <a:lnTo>
                  <a:pt x="732" y="1788"/>
                </a:lnTo>
                <a:lnTo>
                  <a:pt x="748" y="1778"/>
                </a:lnTo>
                <a:lnTo>
                  <a:pt x="762" y="1774"/>
                </a:lnTo>
                <a:lnTo>
                  <a:pt x="778" y="1772"/>
                </a:lnTo>
                <a:lnTo>
                  <a:pt x="786" y="1772"/>
                </a:lnTo>
                <a:lnTo>
                  <a:pt x="790" y="1770"/>
                </a:lnTo>
                <a:lnTo>
                  <a:pt x="790" y="1768"/>
                </a:lnTo>
                <a:lnTo>
                  <a:pt x="790" y="1764"/>
                </a:lnTo>
                <a:lnTo>
                  <a:pt x="790" y="1760"/>
                </a:lnTo>
                <a:lnTo>
                  <a:pt x="790" y="1756"/>
                </a:lnTo>
                <a:lnTo>
                  <a:pt x="794" y="1754"/>
                </a:lnTo>
                <a:lnTo>
                  <a:pt x="800" y="1750"/>
                </a:lnTo>
                <a:lnTo>
                  <a:pt x="806" y="1746"/>
                </a:lnTo>
                <a:lnTo>
                  <a:pt x="806" y="1742"/>
                </a:lnTo>
                <a:lnTo>
                  <a:pt x="804" y="1736"/>
                </a:lnTo>
                <a:lnTo>
                  <a:pt x="802" y="1730"/>
                </a:lnTo>
                <a:lnTo>
                  <a:pt x="800" y="1724"/>
                </a:lnTo>
                <a:lnTo>
                  <a:pt x="800" y="1720"/>
                </a:lnTo>
                <a:lnTo>
                  <a:pt x="804" y="1716"/>
                </a:lnTo>
                <a:lnTo>
                  <a:pt x="812" y="1714"/>
                </a:lnTo>
                <a:lnTo>
                  <a:pt x="824" y="1712"/>
                </a:lnTo>
                <a:lnTo>
                  <a:pt x="834" y="1710"/>
                </a:lnTo>
                <a:lnTo>
                  <a:pt x="850" y="1704"/>
                </a:lnTo>
                <a:lnTo>
                  <a:pt x="856" y="1702"/>
                </a:lnTo>
                <a:lnTo>
                  <a:pt x="860" y="1704"/>
                </a:lnTo>
                <a:lnTo>
                  <a:pt x="862" y="1706"/>
                </a:lnTo>
                <a:lnTo>
                  <a:pt x="862" y="1712"/>
                </a:lnTo>
                <a:lnTo>
                  <a:pt x="864" y="1720"/>
                </a:lnTo>
                <a:lnTo>
                  <a:pt x="866" y="1724"/>
                </a:lnTo>
                <a:lnTo>
                  <a:pt x="870" y="1728"/>
                </a:lnTo>
                <a:lnTo>
                  <a:pt x="874" y="1730"/>
                </a:lnTo>
                <a:lnTo>
                  <a:pt x="888" y="1734"/>
                </a:lnTo>
                <a:lnTo>
                  <a:pt x="896" y="1738"/>
                </a:lnTo>
                <a:lnTo>
                  <a:pt x="906" y="1742"/>
                </a:lnTo>
                <a:lnTo>
                  <a:pt x="914" y="1746"/>
                </a:lnTo>
                <a:lnTo>
                  <a:pt x="918" y="1746"/>
                </a:lnTo>
                <a:lnTo>
                  <a:pt x="922" y="1744"/>
                </a:lnTo>
                <a:lnTo>
                  <a:pt x="924" y="1742"/>
                </a:lnTo>
                <a:lnTo>
                  <a:pt x="928" y="1740"/>
                </a:lnTo>
                <a:lnTo>
                  <a:pt x="930" y="1740"/>
                </a:lnTo>
                <a:lnTo>
                  <a:pt x="934" y="1742"/>
                </a:lnTo>
                <a:lnTo>
                  <a:pt x="940" y="1750"/>
                </a:lnTo>
                <a:lnTo>
                  <a:pt x="948" y="1758"/>
                </a:lnTo>
                <a:lnTo>
                  <a:pt x="958" y="1764"/>
                </a:lnTo>
                <a:lnTo>
                  <a:pt x="968" y="1766"/>
                </a:lnTo>
                <a:lnTo>
                  <a:pt x="978" y="1768"/>
                </a:lnTo>
                <a:lnTo>
                  <a:pt x="1002" y="1766"/>
                </a:lnTo>
                <a:lnTo>
                  <a:pt x="1026" y="1764"/>
                </a:lnTo>
                <a:lnTo>
                  <a:pt x="1036" y="1764"/>
                </a:lnTo>
                <a:lnTo>
                  <a:pt x="1050" y="1768"/>
                </a:lnTo>
                <a:lnTo>
                  <a:pt x="1078" y="1780"/>
                </a:lnTo>
                <a:lnTo>
                  <a:pt x="1090" y="1786"/>
                </a:lnTo>
                <a:lnTo>
                  <a:pt x="1104" y="1788"/>
                </a:lnTo>
                <a:lnTo>
                  <a:pt x="1116" y="1788"/>
                </a:lnTo>
                <a:lnTo>
                  <a:pt x="1122" y="1788"/>
                </a:lnTo>
                <a:lnTo>
                  <a:pt x="1126" y="1786"/>
                </a:lnTo>
                <a:lnTo>
                  <a:pt x="1136" y="1780"/>
                </a:lnTo>
                <a:lnTo>
                  <a:pt x="1142" y="1778"/>
                </a:lnTo>
                <a:lnTo>
                  <a:pt x="1148" y="1780"/>
                </a:lnTo>
                <a:lnTo>
                  <a:pt x="1150" y="1782"/>
                </a:lnTo>
                <a:lnTo>
                  <a:pt x="1150" y="1786"/>
                </a:lnTo>
                <a:lnTo>
                  <a:pt x="1150" y="1790"/>
                </a:lnTo>
                <a:lnTo>
                  <a:pt x="1146" y="1794"/>
                </a:lnTo>
                <a:lnTo>
                  <a:pt x="1142" y="1796"/>
                </a:lnTo>
                <a:lnTo>
                  <a:pt x="1138" y="1800"/>
                </a:lnTo>
                <a:lnTo>
                  <a:pt x="1140" y="1804"/>
                </a:lnTo>
                <a:lnTo>
                  <a:pt x="1146" y="1808"/>
                </a:lnTo>
                <a:lnTo>
                  <a:pt x="1154" y="1812"/>
                </a:lnTo>
                <a:lnTo>
                  <a:pt x="1174" y="1822"/>
                </a:lnTo>
                <a:lnTo>
                  <a:pt x="1192" y="1830"/>
                </a:lnTo>
                <a:lnTo>
                  <a:pt x="1206" y="1840"/>
                </a:lnTo>
                <a:lnTo>
                  <a:pt x="1216" y="1852"/>
                </a:lnTo>
                <a:lnTo>
                  <a:pt x="1228" y="1862"/>
                </a:lnTo>
                <a:lnTo>
                  <a:pt x="1246" y="1874"/>
                </a:lnTo>
                <a:lnTo>
                  <a:pt x="1254" y="1878"/>
                </a:lnTo>
                <a:lnTo>
                  <a:pt x="1264" y="1880"/>
                </a:lnTo>
                <a:lnTo>
                  <a:pt x="1272" y="1880"/>
                </a:lnTo>
                <a:lnTo>
                  <a:pt x="1278" y="1880"/>
                </a:lnTo>
                <a:lnTo>
                  <a:pt x="1282" y="1878"/>
                </a:lnTo>
                <a:lnTo>
                  <a:pt x="1284" y="1874"/>
                </a:lnTo>
                <a:lnTo>
                  <a:pt x="1284" y="1868"/>
                </a:lnTo>
                <a:lnTo>
                  <a:pt x="1280" y="1864"/>
                </a:lnTo>
                <a:lnTo>
                  <a:pt x="1272" y="1852"/>
                </a:lnTo>
                <a:lnTo>
                  <a:pt x="1268" y="1844"/>
                </a:lnTo>
                <a:lnTo>
                  <a:pt x="1268" y="1842"/>
                </a:lnTo>
                <a:lnTo>
                  <a:pt x="1270" y="1842"/>
                </a:lnTo>
                <a:lnTo>
                  <a:pt x="1282" y="1852"/>
                </a:lnTo>
                <a:lnTo>
                  <a:pt x="1298" y="1866"/>
                </a:lnTo>
                <a:lnTo>
                  <a:pt x="1314" y="1878"/>
                </a:lnTo>
                <a:lnTo>
                  <a:pt x="1320" y="1880"/>
                </a:lnTo>
                <a:lnTo>
                  <a:pt x="1324" y="1880"/>
                </a:lnTo>
                <a:lnTo>
                  <a:pt x="1326" y="1876"/>
                </a:lnTo>
                <a:lnTo>
                  <a:pt x="1326" y="1870"/>
                </a:lnTo>
                <a:lnTo>
                  <a:pt x="1322" y="1854"/>
                </a:lnTo>
                <a:lnTo>
                  <a:pt x="1322" y="1846"/>
                </a:lnTo>
                <a:lnTo>
                  <a:pt x="1324" y="1848"/>
                </a:lnTo>
                <a:lnTo>
                  <a:pt x="1334" y="1862"/>
                </a:lnTo>
                <a:lnTo>
                  <a:pt x="1338" y="1870"/>
                </a:lnTo>
                <a:lnTo>
                  <a:pt x="1344" y="1874"/>
                </a:lnTo>
                <a:lnTo>
                  <a:pt x="1350" y="1876"/>
                </a:lnTo>
                <a:lnTo>
                  <a:pt x="1354" y="1876"/>
                </a:lnTo>
                <a:lnTo>
                  <a:pt x="1358" y="1878"/>
                </a:lnTo>
                <a:lnTo>
                  <a:pt x="1364" y="1878"/>
                </a:lnTo>
                <a:lnTo>
                  <a:pt x="1368" y="1882"/>
                </a:lnTo>
                <a:lnTo>
                  <a:pt x="1372" y="1890"/>
                </a:lnTo>
                <a:lnTo>
                  <a:pt x="1378" y="1904"/>
                </a:lnTo>
                <a:lnTo>
                  <a:pt x="1382" y="1914"/>
                </a:lnTo>
                <a:lnTo>
                  <a:pt x="1386" y="1922"/>
                </a:lnTo>
                <a:lnTo>
                  <a:pt x="1392" y="1928"/>
                </a:lnTo>
                <a:lnTo>
                  <a:pt x="1394" y="1932"/>
                </a:lnTo>
                <a:lnTo>
                  <a:pt x="1394" y="1934"/>
                </a:lnTo>
                <a:lnTo>
                  <a:pt x="1390" y="1942"/>
                </a:lnTo>
                <a:lnTo>
                  <a:pt x="1388" y="1944"/>
                </a:lnTo>
                <a:lnTo>
                  <a:pt x="1390" y="1948"/>
                </a:lnTo>
                <a:lnTo>
                  <a:pt x="1392" y="1950"/>
                </a:lnTo>
                <a:lnTo>
                  <a:pt x="1400" y="1954"/>
                </a:lnTo>
                <a:lnTo>
                  <a:pt x="1412" y="1960"/>
                </a:lnTo>
                <a:lnTo>
                  <a:pt x="1414" y="1962"/>
                </a:lnTo>
                <a:lnTo>
                  <a:pt x="1416" y="1966"/>
                </a:lnTo>
                <a:lnTo>
                  <a:pt x="1422" y="1976"/>
                </a:lnTo>
                <a:lnTo>
                  <a:pt x="1426" y="1982"/>
                </a:lnTo>
                <a:lnTo>
                  <a:pt x="1434" y="1990"/>
                </a:lnTo>
                <a:lnTo>
                  <a:pt x="1452" y="2004"/>
                </a:lnTo>
                <a:lnTo>
                  <a:pt x="1464" y="2010"/>
                </a:lnTo>
                <a:lnTo>
                  <a:pt x="1468" y="2012"/>
                </a:lnTo>
                <a:lnTo>
                  <a:pt x="1460" y="2016"/>
                </a:lnTo>
                <a:lnTo>
                  <a:pt x="1452" y="2020"/>
                </a:lnTo>
                <a:lnTo>
                  <a:pt x="1450" y="2026"/>
                </a:lnTo>
                <a:lnTo>
                  <a:pt x="1448" y="2032"/>
                </a:lnTo>
                <a:lnTo>
                  <a:pt x="1442" y="2038"/>
                </a:lnTo>
                <a:lnTo>
                  <a:pt x="1440" y="2042"/>
                </a:lnTo>
                <a:lnTo>
                  <a:pt x="1440" y="2046"/>
                </a:lnTo>
                <a:lnTo>
                  <a:pt x="1440" y="2050"/>
                </a:lnTo>
                <a:lnTo>
                  <a:pt x="1444" y="2054"/>
                </a:lnTo>
                <a:lnTo>
                  <a:pt x="1446" y="2054"/>
                </a:lnTo>
                <a:lnTo>
                  <a:pt x="1450" y="2054"/>
                </a:lnTo>
                <a:lnTo>
                  <a:pt x="1452" y="2050"/>
                </a:lnTo>
                <a:lnTo>
                  <a:pt x="1456" y="2044"/>
                </a:lnTo>
                <a:lnTo>
                  <a:pt x="1462" y="2032"/>
                </a:lnTo>
                <a:lnTo>
                  <a:pt x="1466" y="2026"/>
                </a:lnTo>
                <a:lnTo>
                  <a:pt x="1470" y="2024"/>
                </a:lnTo>
                <a:lnTo>
                  <a:pt x="1474" y="2022"/>
                </a:lnTo>
                <a:lnTo>
                  <a:pt x="1480" y="2024"/>
                </a:lnTo>
                <a:lnTo>
                  <a:pt x="1484" y="2028"/>
                </a:lnTo>
                <a:lnTo>
                  <a:pt x="1488" y="2034"/>
                </a:lnTo>
                <a:lnTo>
                  <a:pt x="1492" y="2044"/>
                </a:lnTo>
                <a:lnTo>
                  <a:pt x="1494" y="2052"/>
                </a:lnTo>
                <a:lnTo>
                  <a:pt x="1494" y="2058"/>
                </a:lnTo>
                <a:lnTo>
                  <a:pt x="1492" y="2064"/>
                </a:lnTo>
                <a:lnTo>
                  <a:pt x="1488" y="2074"/>
                </a:lnTo>
                <a:lnTo>
                  <a:pt x="1488" y="2078"/>
                </a:lnTo>
                <a:lnTo>
                  <a:pt x="1488" y="2082"/>
                </a:lnTo>
                <a:lnTo>
                  <a:pt x="1492" y="2092"/>
                </a:lnTo>
                <a:lnTo>
                  <a:pt x="1494" y="2100"/>
                </a:lnTo>
                <a:lnTo>
                  <a:pt x="1496" y="2102"/>
                </a:lnTo>
                <a:lnTo>
                  <a:pt x="1500" y="2104"/>
                </a:lnTo>
                <a:lnTo>
                  <a:pt x="1504" y="2102"/>
                </a:lnTo>
                <a:lnTo>
                  <a:pt x="1508" y="2098"/>
                </a:lnTo>
                <a:lnTo>
                  <a:pt x="1518" y="2088"/>
                </a:lnTo>
                <a:lnTo>
                  <a:pt x="1524" y="2080"/>
                </a:lnTo>
                <a:lnTo>
                  <a:pt x="1526" y="2076"/>
                </a:lnTo>
                <a:lnTo>
                  <a:pt x="1526" y="2072"/>
                </a:lnTo>
                <a:lnTo>
                  <a:pt x="1524" y="2058"/>
                </a:lnTo>
                <a:lnTo>
                  <a:pt x="1522" y="2044"/>
                </a:lnTo>
                <a:lnTo>
                  <a:pt x="1524" y="2038"/>
                </a:lnTo>
                <a:lnTo>
                  <a:pt x="1528" y="2034"/>
                </a:lnTo>
                <a:lnTo>
                  <a:pt x="1530" y="2030"/>
                </a:lnTo>
                <a:lnTo>
                  <a:pt x="1530" y="2038"/>
                </a:lnTo>
                <a:lnTo>
                  <a:pt x="1530" y="2044"/>
                </a:lnTo>
                <a:lnTo>
                  <a:pt x="1532" y="2058"/>
                </a:lnTo>
                <a:lnTo>
                  <a:pt x="1534" y="2070"/>
                </a:lnTo>
                <a:lnTo>
                  <a:pt x="1534" y="2074"/>
                </a:lnTo>
                <a:lnTo>
                  <a:pt x="1530" y="2078"/>
                </a:lnTo>
                <a:lnTo>
                  <a:pt x="1526" y="2082"/>
                </a:lnTo>
                <a:lnTo>
                  <a:pt x="1526" y="2084"/>
                </a:lnTo>
                <a:lnTo>
                  <a:pt x="1526" y="2092"/>
                </a:lnTo>
                <a:lnTo>
                  <a:pt x="1526" y="2098"/>
                </a:lnTo>
                <a:lnTo>
                  <a:pt x="1524" y="2102"/>
                </a:lnTo>
                <a:lnTo>
                  <a:pt x="1522" y="2106"/>
                </a:lnTo>
                <a:lnTo>
                  <a:pt x="1516" y="2112"/>
                </a:lnTo>
                <a:lnTo>
                  <a:pt x="1512" y="2118"/>
                </a:lnTo>
                <a:lnTo>
                  <a:pt x="1512" y="2122"/>
                </a:lnTo>
                <a:lnTo>
                  <a:pt x="1514" y="2124"/>
                </a:lnTo>
                <a:lnTo>
                  <a:pt x="1518" y="2130"/>
                </a:lnTo>
                <a:lnTo>
                  <a:pt x="1522" y="2134"/>
                </a:lnTo>
                <a:lnTo>
                  <a:pt x="1524" y="2138"/>
                </a:lnTo>
                <a:lnTo>
                  <a:pt x="1528" y="2148"/>
                </a:lnTo>
                <a:lnTo>
                  <a:pt x="1534" y="2160"/>
                </a:lnTo>
                <a:lnTo>
                  <a:pt x="1544" y="2172"/>
                </a:lnTo>
                <a:lnTo>
                  <a:pt x="1554" y="2182"/>
                </a:lnTo>
                <a:lnTo>
                  <a:pt x="1558" y="2186"/>
                </a:lnTo>
                <a:lnTo>
                  <a:pt x="1560" y="2184"/>
                </a:lnTo>
                <a:lnTo>
                  <a:pt x="1562" y="2176"/>
                </a:lnTo>
                <a:lnTo>
                  <a:pt x="1564" y="2168"/>
                </a:lnTo>
                <a:lnTo>
                  <a:pt x="1568" y="2162"/>
                </a:lnTo>
                <a:lnTo>
                  <a:pt x="1574" y="2158"/>
                </a:lnTo>
                <a:lnTo>
                  <a:pt x="1584" y="2156"/>
                </a:lnTo>
                <a:lnTo>
                  <a:pt x="1592" y="2154"/>
                </a:lnTo>
                <a:lnTo>
                  <a:pt x="1594" y="2156"/>
                </a:lnTo>
                <a:lnTo>
                  <a:pt x="1588" y="2162"/>
                </a:lnTo>
                <a:lnTo>
                  <a:pt x="1582" y="2166"/>
                </a:lnTo>
                <a:lnTo>
                  <a:pt x="1578" y="2172"/>
                </a:lnTo>
                <a:lnTo>
                  <a:pt x="1576" y="2180"/>
                </a:lnTo>
                <a:lnTo>
                  <a:pt x="1576" y="2188"/>
                </a:lnTo>
                <a:lnTo>
                  <a:pt x="1582" y="2196"/>
                </a:lnTo>
                <a:lnTo>
                  <a:pt x="1586" y="2200"/>
                </a:lnTo>
                <a:lnTo>
                  <a:pt x="1588" y="2202"/>
                </a:lnTo>
                <a:lnTo>
                  <a:pt x="1590" y="2212"/>
                </a:lnTo>
                <a:lnTo>
                  <a:pt x="1592" y="2218"/>
                </a:lnTo>
                <a:lnTo>
                  <a:pt x="1596" y="2220"/>
                </a:lnTo>
                <a:lnTo>
                  <a:pt x="1600" y="2220"/>
                </a:lnTo>
                <a:lnTo>
                  <a:pt x="1604" y="2218"/>
                </a:lnTo>
                <a:lnTo>
                  <a:pt x="1608" y="2216"/>
                </a:lnTo>
                <a:lnTo>
                  <a:pt x="1610" y="2216"/>
                </a:lnTo>
                <a:lnTo>
                  <a:pt x="1610" y="2220"/>
                </a:lnTo>
                <a:lnTo>
                  <a:pt x="1606" y="2228"/>
                </a:lnTo>
                <a:lnTo>
                  <a:pt x="1600" y="2246"/>
                </a:lnTo>
                <a:lnTo>
                  <a:pt x="1596" y="2256"/>
                </a:lnTo>
                <a:lnTo>
                  <a:pt x="1598" y="2262"/>
                </a:lnTo>
                <a:lnTo>
                  <a:pt x="1600" y="2262"/>
                </a:lnTo>
                <a:lnTo>
                  <a:pt x="1602" y="2262"/>
                </a:lnTo>
                <a:lnTo>
                  <a:pt x="1602" y="2268"/>
                </a:lnTo>
                <a:lnTo>
                  <a:pt x="1604" y="2276"/>
                </a:lnTo>
                <a:lnTo>
                  <a:pt x="1606" y="2278"/>
                </a:lnTo>
                <a:lnTo>
                  <a:pt x="1608" y="2280"/>
                </a:lnTo>
                <a:lnTo>
                  <a:pt x="1612" y="2280"/>
                </a:lnTo>
                <a:lnTo>
                  <a:pt x="1614" y="2278"/>
                </a:lnTo>
                <a:lnTo>
                  <a:pt x="1614" y="2270"/>
                </a:lnTo>
                <a:lnTo>
                  <a:pt x="1616" y="2260"/>
                </a:lnTo>
                <a:lnTo>
                  <a:pt x="1618" y="2256"/>
                </a:lnTo>
                <a:lnTo>
                  <a:pt x="1622" y="2254"/>
                </a:lnTo>
                <a:lnTo>
                  <a:pt x="1632" y="2248"/>
                </a:lnTo>
                <a:lnTo>
                  <a:pt x="1638" y="2242"/>
                </a:lnTo>
                <a:lnTo>
                  <a:pt x="1642" y="2240"/>
                </a:lnTo>
                <a:lnTo>
                  <a:pt x="1644" y="2240"/>
                </a:lnTo>
                <a:lnTo>
                  <a:pt x="1644" y="2242"/>
                </a:lnTo>
                <a:lnTo>
                  <a:pt x="1646" y="2246"/>
                </a:lnTo>
                <a:lnTo>
                  <a:pt x="1648" y="2246"/>
                </a:lnTo>
                <a:lnTo>
                  <a:pt x="1654" y="2246"/>
                </a:lnTo>
                <a:lnTo>
                  <a:pt x="1660" y="2248"/>
                </a:lnTo>
                <a:lnTo>
                  <a:pt x="1660" y="2250"/>
                </a:lnTo>
                <a:lnTo>
                  <a:pt x="1660" y="2254"/>
                </a:lnTo>
                <a:lnTo>
                  <a:pt x="1660" y="2258"/>
                </a:lnTo>
                <a:lnTo>
                  <a:pt x="1656" y="2254"/>
                </a:lnTo>
                <a:lnTo>
                  <a:pt x="1652" y="2252"/>
                </a:lnTo>
                <a:lnTo>
                  <a:pt x="1648" y="2252"/>
                </a:lnTo>
                <a:lnTo>
                  <a:pt x="1642" y="2254"/>
                </a:lnTo>
                <a:lnTo>
                  <a:pt x="1636" y="2258"/>
                </a:lnTo>
                <a:lnTo>
                  <a:pt x="1624" y="2268"/>
                </a:lnTo>
                <a:lnTo>
                  <a:pt x="1618" y="2276"/>
                </a:lnTo>
                <a:lnTo>
                  <a:pt x="1618" y="2282"/>
                </a:lnTo>
                <a:lnTo>
                  <a:pt x="1618" y="2290"/>
                </a:lnTo>
                <a:lnTo>
                  <a:pt x="1620" y="2294"/>
                </a:lnTo>
                <a:lnTo>
                  <a:pt x="1622" y="2298"/>
                </a:lnTo>
                <a:lnTo>
                  <a:pt x="1626" y="2300"/>
                </a:lnTo>
                <a:lnTo>
                  <a:pt x="1628" y="2302"/>
                </a:lnTo>
                <a:lnTo>
                  <a:pt x="1626" y="2306"/>
                </a:lnTo>
                <a:lnTo>
                  <a:pt x="1622" y="2308"/>
                </a:lnTo>
                <a:lnTo>
                  <a:pt x="1622" y="2310"/>
                </a:lnTo>
                <a:lnTo>
                  <a:pt x="1624" y="2312"/>
                </a:lnTo>
                <a:lnTo>
                  <a:pt x="1626" y="2312"/>
                </a:lnTo>
                <a:lnTo>
                  <a:pt x="1624" y="2316"/>
                </a:lnTo>
                <a:lnTo>
                  <a:pt x="1620" y="2318"/>
                </a:lnTo>
                <a:lnTo>
                  <a:pt x="1620" y="2320"/>
                </a:lnTo>
                <a:lnTo>
                  <a:pt x="1622" y="2324"/>
                </a:lnTo>
                <a:lnTo>
                  <a:pt x="1624" y="2326"/>
                </a:lnTo>
                <a:lnTo>
                  <a:pt x="1632" y="2332"/>
                </a:lnTo>
                <a:lnTo>
                  <a:pt x="1642" y="2336"/>
                </a:lnTo>
                <a:lnTo>
                  <a:pt x="1650" y="2338"/>
                </a:lnTo>
                <a:lnTo>
                  <a:pt x="1656" y="2336"/>
                </a:lnTo>
                <a:lnTo>
                  <a:pt x="1662" y="2334"/>
                </a:lnTo>
                <a:lnTo>
                  <a:pt x="1670" y="2332"/>
                </a:lnTo>
                <a:lnTo>
                  <a:pt x="1676" y="2334"/>
                </a:lnTo>
                <a:lnTo>
                  <a:pt x="1676" y="2338"/>
                </a:lnTo>
                <a:lnTo>
                  <a:pt x="1676" y="2340"/>
                </a:lnTo>
                <a:lnTo>
                  <a:pt x="1682" y="2340"/>
                </a:lnTo>
                <a:lnTo>
                  <a:pt x="1688" y="2340"/>
                </a:lnTo>
                <a:lnTo>
                  <a:pt x="1688" y="2344"/>
                </a:lnTo>
                <a:lnTo>
                  <a:pt x="1686" y="2352"/>
                </a:lnTo>
                <a:lnTo>
                  <a:pt x="1686" y="2356"/>
                </a:lnTo>
                <a:lnTo>
                  <a:pt x="1686" y="2358"/>
                </a:lnTo>
                <a:lnTo>
                  <a:pt x="1688" y="2360"/>
                </a:lnTo>
                <a:lnTo>
                  <a:pt x="1694" y="2360"/>
                </a:lnTo>
                <a:lnTo>
                  <a:pt x="1700" y="2360"/>
                </a:lnTo>
                <a:lnTo>
                  <a:pt x="1704" y="2362"/>
                </a:lnTo>
                <a:lnTo>
                  <a:pt x="1706" y="2364"/>
                </a:lnTo>
                <a:lnTo>
                  <a:pt x="1714" y="2362"/>
                </a:lnTo>
                <a:lnTo>
                  <a:pt x="1718" y="2360"/>
                </a:lnTo>
                <a:lnTo>
                  <a:pt x="1724" y="2362"/>
                </a:lnTo>
                <a:lnTo>
                  <a:pt x="1730" y="2364"/>
                </a:lnTo>
                <a:lnTo>
                  <a:pt x="1736" y="2368"/>
                </a:lnTo>
                <a:lnTo>
                  <a:pt x="1738" y="2370"/>
                </a:lnTo>
                <a:lnTo>
                  <a:pt x="1742" y="2368"/>
                </a:lnTo>
                <a:lnTo>
                  <a:pt x="1746" y="2368"/>
                </a:lnTo>
                <a:lnTo>
                  <a:pt x="1748" y="2368"/>
                </a:lnTo>
                <a:lnTo>
                  <a:pt x="1750" y="2374"/>
                </a:lnTo>
                <a:lnTo>
                  <a:pt x="1750" y="2382"/>
                </a:lnTo>
                <a:lnTo>
                  <a:pt x="1748" y="2384"/>
                </a:lnTo>
                <a:lnTo>
                  <a:pt x="1744" y="2386"/>
                </a:lnTo>
                <a:lnTo>
                  <a:pt x="1742" y="2388"/>
                </a:lnTo>
                <a:lnTo>
                  <a:pt x="1742" y="2390"/>
                </a:lnTo>
                <a:lnTo>
                  <a:pt x="1748" y="2398"/>
                </a:lnTo>
                <a:lnTo>
                  <a:pt x="1758" y="2402"/>
                </a:lnTo>
                <a:lnTo>
                  <a:pt x="1764" y="2404"/>
                </a:lnTo>
                <a:lnTo>
                  <a:pt x="1768" y="2402"/>
                </a:lnTo>
                <a:lnTo>
                  <a:pt x="1776" y="2398"/>
                </a:lnTo>
                <a:lnTo>
                  <a:pt x="1778" y="2392"/>
                </a:lnTo>
                <a:lnTo>
                  <a:pt x="1780" y="2392"/>
                </a:lnTo>
                <a:lnTo>
                  <a:pt x="1780" y="2398"/>
                </a:lnTo>
                <a:lnTo>
                  <a:pt x="1780" y="2406"/>
                </a:lnTo>
                <a:lnTo>
                  <a:pt x="1784" y="2408"/>
                </a:lnTo>
                <a:lnTo>
                  <a:pt x="1786" y="2410"/>
                </a:lnTo>
                <a:lnTo>
                  <a:pt x="1786" y="2414"/>
                </a:lnTo>
                <a:lnTo>
                  <a:pt x="1784" y="2416"/>
                </a:lnTo>
                <a:lnTo>
                  <a:pt x="1780" y="2412"/>
                </a:lnTo>
                <a:lnTo>
                  <a:pt x="1776" y="2408"/>
                </a:lnTo>
                <a:lnTo>
                  <a:pt x="1774" y="2408"/>
                </a:lnTo>
                <a:lnTo>
                  <a:pt x="1772" y="2408"/>
                </a:lnTo>
                <a:lnTo>
                  <a:pt x="1772" y="2412"/>
                </a:lnTo>
                <a:lnTo>
                  <a:pt x="1774" y="2416"/>
                </a:lnTo>
                <a:lnTo>
                  <a:pt x="1782" y="2422"/>
                </a:lnTo>
                <a:lnTo>
                  <a:pt x="1790" y="2426"/>
                </a:lnTo>
                <a:lnTo>
                  <a:pt x="1794" y="2426"/>
                </a:lnTo>
                <a:lnTo>
                  <a:pt x="1796" y="2424"/>
                </a:lnTo>
                <a:lnTo>
                  <a:pt x="1798" y="2418"/>
                </a:lnTo>
                <a:lnTo>
                  <a:pt x="1800" y="2414"/>
                </a:lnTo>
                <a:lnTo>
                  <a:pt x="1804" y="2414"/>
                </a:lnTo>
                <a:lnTo>
                  <a:pt x="1804" y="2418"/>
                </a:lnTo>
                <a:lnTo>
                  <a:pt x="1804" y="2424"/>
                </a:lnTo>
                <a:lnTo>
                  <a:pt x="1806" y="2432"/>
                </a:lnTo>
                <a:lnTo>
                  <a:pt x="1810" y="2438"/>
                </a:lnTo>
                <a:lnTo>
                  <a:pt x="1810" y="2444"/>
                </a:lnTo>
                <a:lnTo>
                  <a:pt x="1808" y="2450"/>
                </a:lnTo>
                <a:lnTo>
                  <a:pt x="1810" y="2450"/>
                </a:lnTo>
                <a:lnTo>
                  <a:pt x="1814" y="2450"/>
                </a:lnTo>
                <a:lnTo>
                  <a:pt x="1816" y="2446"/>
                </a:lnTo>
                <a:lnTo>
                  <a:pt x="1818" y="2444"/>
                </a:lnTo>
                <a:lnTo>
                  <a:pt x="1820" y="2444"/>
                </a:lnTo>
                <a:lnTo>
                  <a:pt x="1824" y="2448"/>
                </a:lnTo>
                <a:lnTo>
                  <a:pt x="1824" y="2454"/>
                </a:lnTo>
                <a:lnTo>
                  <a:pt x="1824" y="2460"/>
                </a:lnTo>
                <a:lnTo>
                  <a:pt x="1828" y="2464"/>
                </a:lnTo>
                <a:lnTo>
                  <a:pt x="1832" y="2468"/>
                </a:lnTo>
                <a:lnTo>
                  <a:pt x="1832" y="2470"/>
                </a:lnTo>
                <a:lnTo>
                  <a:pt x="1834" y="2474"/>
                </a:lnTo>
                <a:lnTo>
                  <a:pt x="1832" y="2476"/>
                </a:lnTo>
                <a:lnTo>
                  <a:pt x="1830" y="2478"/>
                </a:lnTo>
                <a:lnTo>
                  <a:pt x="1826" y="2478"/>
                </a:lnTo>
                <a:lnTo>
                  <a:pt x="1826" y="2480"/>
                </a:lnTo>
                <a:lnTo>
                  <a:pt x="1830" y="2490"/>
                </a:lnTo>
                <a:lnTo>
                  <a:pt x="1838" y="2500"/>
                </a:lnTo>
                <a:lnTo>
                  <a:pt x="1840" y="2510"/>
                </a:lnTo>
                <a:lnTo>
                  <a:pt x="1842" y="2520"/>
                </a:lnTo>
                <a:lnTo>
                  <a:pt x="1840" y="2538"/>
                </a:lnTo>
                <a:lnTo>
                  <a:pt x="1838" y="2546"/>
                </a:lnTo>
                <a:lnTo>
                  <a:pt x="1836" y="2550"/>
                </a:lnTo>
                <a:lnTo>
                  <a:pt x="1836" y="2548"/>
                </a:lnTo>
                <a:lnTo>
                  <a:pt x="1834" y="2544"/>
                </a:lnTo>
                <a:lnTo>
                  <a:pt x="1828" y="2510"/>
                </a:lnTo>
                <a:lnTo>
                  <a:pt x="1824" y="2504"/>
                </a:lnTo>
                <a:lnTo>
                  <a:pt x="1818" y="2500"/>
                </a:lnTo>
                <a:lnTo>
                  <a:pt x="1808" y="2496"/>
                </a:lnTo>
                <a:lnTo>
                  <a:pt x="1798" y="2496"/>
                </a:lnTo>
                <a:lnTo>
                  <a:pt x="1776" y="2494"/>
                </a:lnTo>
                <a:lnTo>
                  <a:pt x="1766" y="2492"/>
                </a:lnTo>
                <a:lnTo>
                  <a:pt x="1758" y="2488"/>
                </a:lnTo>
                <a:lnTo>
                  <a:pt x="1752" y="2484"/>
                </a:lnTo>
                <a:lnTo>
                  <a:pt x="1748" y="2484"/>
                </a:lnTo>
                <a:lnTo>
                  <a:pt x="1744" y="2486"/>
                </a:lnTo>
                <a:lnTo>
                  <a:pt x="1744" y="2490"/>
                </a:lnTo>
                <a:lnTo>
                  <a:pt x="1744" y="2496"/>
                </a:lnTo>
                <a:lnTo>
                  <a:pt x="1746" y="2502"/>
                </a:lnTo>
                <a:lnTo>
                  <a:pt x="1754" y="2516"/>
                </a:lnTo>
                <a:lnTo>
                  <a:pt x="1760" y="2526"/>
                </a:lnTo>
                <a:lnTo>
                  <a:pt x="1764" y="2536"/>
                </a:lnTo>
                <a:lnTo>
                  <a:pt x="1770" y="2564"/>
                </a:lnTo>
                <a:lnTo>
                  <a:pt x="1774" y="2596"/>
                </a:lnTo>
                <a:lnTo>
                  <a:pt x="1774" y="2628"/>
                </a:lnTo>
                <a:lnTo>
                  <a:pt x="1774" y="2666"/>
                </a:lnTo>
                <a:lnTo>
                  <a:pt x="1770" y="2708"/>
                </a:lnTo>
                <a:lnTo>
                  <a:pt x="1766" y="2750"/>
                </a:lnTo>
                <a:lnTo>
                  <a:pt x="1762" y="2766"/>
                </a:lnTo>
                <a:lnTo>
                  <a:pt x="1758" y="2780"/>
                </a:lnTo>
                <a:lnTo>
                  <a:pt x="1754" y="2794"/>
                </a:lnTo>
                <a:lnTo>
                  <a:pt x="1754" y="2810"/>
                </a:lnTo>
                <a:lnTo>
                  <a:pt x="1756" y="2826"/>
                </a:lnTo>
                <a:lnTo>
                  <a:pt x="1760" y="2842"/>
                </a:lnTo>
                <a:lnTo>
                  <a:pt x="1764" y="2860"/>
                </a:lnTo>
                <a:lnTo>
                  <a:pt x="1766" y="2878"/>
                </a:lnTo>
                <a:lnTo>
                  <a:pt x="1766" y="2894"/>
                </a:lnTo>
                <a:lnTo>
                  <a:pt x="1764" y="2912"/>
                </a:lnTo>
                <a:lnTo>
                  <a:pt x="1760" y="2924"/>
                </a:lnTo>
                <a:lnTo>
                  <a:pt x="1760" y="2936"/>
                </a:lnTo>
                <a:lnTo>
                  <a:pt x="1762" y="2944"/>
                </a:lnTo>
                <a:lnTo>
                  <a:pt x="1766" y="2952"/>
                </a:lnTo>
                <a:lnTo>
                  <a:pt x="1774" y="2970"/>
                </a:lnTo>
                <a:lnTo>
                  <a:pt x="1778" y="2980"/>
                </a:lnTo>
                <a:lnTo>
                  <a:pt x="1782" y="2996"/>
                </a:lnTo>
                <a:lnTo>
                  <a:pt x="1784" y="3010"/>
                </a:lnTo>
                <a:lnTo>
                  <a:pt x="1788" y="3022"/>
                </a:lnTo>
                <a:lnTo>
                  <a:pt x="1792" y="3028"/>
                </a:lnTo>
                <a:lnTo>
                  <a:pt x="1798" y="3034"/>
                </a:lnTo>
                <a:lnTo>
                  <a:pt x="1808" y="3044"/>
                </a:lnTo>
                <a:lnTo>
                  <a:pt x="1812" y="3050"/>
                </a:lnTo>
                <a:lnTo>
                  <a:pt x="1814" y="3056"/>
                </a:lnTo>
                <a:lnTo>
                  <a:pt x="1816" y="3064"/>
                </a:lnTo>
                <a:lnTo>
                  <a:pt x="1818" y="3068"/>
                </a:lnTo>
                <a:lnTo>
                  <a:pt x="1826" y="3072"/>
                </a:lnTo>
                <a:lnTo>
                  <a:pt x="1828" y="3074"/>
                </a:lnTo>
                <a:lnTo>
                  <a:pt x="1832" y="3078"/>
                </a:lnTo>
                <a:lnTo>
                  <a:pt x="1834" y="3086"/>
                </a:lnTo>
                <a:lnTo>
                  <a:pt x="1836" y="3098"/>
                </a:lnTo>
                <a:lnTo>
                  <a:pt x="1838" y="3110"/>
                </a:lnTo>
                <a:lnTo>
                  <a:pt x="1842" y="3118"/>
                </a:lnTo>
                <a:lnTo>
                  <a:pt x="1848" y="3122"/>
                </a:lnTo>
                <a:lnTo>
                  <a:pt x="1852" y="3124"/>
                </a:lnTo>
                <a:lnTo>
                  <a:pt x="1856" y="3128"/>
                </a:lnTo>
                <a:lnTo>
                  <a:pt x="1860" y="3130"/>
                </a:lnTo>
                <a:lnTo>
                  <a:pt x="1862" y="3134"/>
                </a:lnTo>
                <a:lnTo>
                  <a:pt x="1860" y="3140"/>
                </a:lnTo>
                <a:lnTo>
                  <a:pt x="1858" y="3146"/>
                </a:lnTo>
                <a:lnTo>
                  <a:pt x="1858" y="3152"/>
                </a:lnTo>
                <a:lnTo>
                  <a:pt x="1860" y="3158"/>
                </a:lnTo>
                <a:lnTo>
                  <a:pt x="1862" y="3164"/>
                </a:lnTo>
                <a:lnTo>
                  <a:pt x="1874" y="3178"/>
                </a:lnTo>
                <a:lnTo>
                  <a:pt x="1890" y="3200"/>
                </a:lnTo>
                <a:lnTo>
                  <a:pt x="1900" y="3212"/>
                </a:lnTo>
                <a:lnTo>
                  <a:pt x="1904" y="3222"/>
                </a:lnTo>
                <a:lnTo>
                  <a:pt x="1908" y="3230"/>
                </a:lnTo>
                <a:lnTo>
                  <a:pt x="1910" y="3238"/>
                </a:lnTo>
                <a:lnTo>
                  <a:pt x="1910" y="3250"/>
                </a:lnTo>
                <a:lnTo>
                  <a:pt x="1912" y="3254"/>
                </a:lnTo>
                <a:lnTo>
                  <a:pt x="1916" y="3258"/>
                </a:lnTo>
                <a:lnTo>
                  <a:pt x="1920" y="3260"/>
                </a:lnTo>
                <a:lnTo>
                  <a:pt x="1926" y="3262"/>
                </a:lnTo>
                <a:lnTo>
                  <a:pt x="1940" y="3264"/>
                </a:lnTo>
                <a:lnTo>
                  <a:pt x="1950" y="3266"/>
                </a:lnTo>
                <a:lnTo>
                  <a:pt x="1958" y="3270"/>
                </a:lnTo>
                <a:lnTo>
                  <a:pt x="1968" y="3276"/>
                </a:lnTo>
                <a:lnTo>
                  <a:pt x="1978" y="3284"/>
                </a:lnTo>
                <a:lnTo>
                  <a:pt x="1988" y="3292"/>
                </a:lnTo>
                <a:lnTo>
                  <a:pt x="1994" y="3296"/>
                </a:lnTo>
                <a:lnTo>
                  <a:pt x="2006" y="3300"/>
                </a:lnTo>
                <a:lnTo>
                  <a:pt x="2016" y="3302"/>
                </a:lnTo>
                <a:lnTo>
                  <a:pt x="2022" y="3306"/>
                </a:lnTo>
                <a:lnTo>
                  <a:pt x="2030" y="3312"/>
                </a:lnTo>
                <a:lnTo>
                  <a:pt x="2036" y="3320"/>
                </a:lnTo>
                <a:lnTo>
                  <a:pt x="2042" y="3326"/>
                </a:lnTo>
                <a:lnTo>
                  <a:pt x="2046" y="3338"/>
                </a:lnTo>
                <a:lnTo>
                  <a:pt x="2048" y="3350"/>
                </a:lnTo>
                <a:lnTo>
                  <a:pt x="2052" y="3362"/>
                </a:lnTo>
                <a:lnTo>
                  <a:pt x="2068" y="3394"/>
                </a:lnTo>
                <a:lnTo>
                  <a:pt x="2078" y="3420"/>
                </a:lnTo>
                <a:lnTo>
                  <a:pt x="2092" y="3460"/>
                </a:lnTo>
                <a:lnTo>
                  <a:pt x="2100" y="3488"/>
                </a:lnTo>
                <a:lnTo>
                  <a:pt x="2106" y="3498"/>
                </a:lnTo>
                <a:lnTo>
                  <a:pt x="2112" y="3508"/>
                </a:lnTo>
                <a:lnTo>
                  <a:pt x="2120" y="3518"/>
                </a:lnTo>
                <a:lnTo>
                  <a:pt x="2130" y="3526"/>
                </a:lnTo>
                <a:lnTo>
                  <a:pt x="2150" y="3544"/>
                </a:lnTo>
                <a:lnTo>
                  <a:pt x="2160" y="3552"/>
                </a:lnTo>
                <a:lnTo>
                  <a:pt x="2166" y="3564"/>
                </a:lnTo>
                <a:lnTo>
                  <a:pt x="2170" y="3576"/>
                </a:lnTo>
                <a:lnTo>
                  <a:pt x="2170" y="3590"/>
                </a:lnTo>
                <a:lnTo>
                  <a:pt x="2170" y="3596"/>
                </a:lnTo>
                <a:lnTo>
                  <a:pt x="2168" y="3600"/>
                </a:lnTo>
                <a:lnTo>
                  <a:pt x="2164" y="3604"/>
                </a:lnTo>
                <a:lnTo>
                  <a:pt x="2162" y="3606"/>
                </a:lnTo>
                <a:lnTo>
                  <a:pt x="2154" y="3608"/>
                </a:lnTo>
                <a:lnTo>
                  <a:pt x="2148" y="3608"/>
                </a:lnTo>
                <a:lnTo>
                  <a:pt x="2142" y="3608"/>
                </a:lnTo>
                <a:lnTo>
                  <a:pt x="2140" y="3608"/>
                </a:lnTo>
                <a:lnTo>
                  <a:pt x="2140" y="3612"/>
                </a:lnTo>
                <a:lnTo>
                  <a:pt x="2146" y="3620"/>
                </a:lnTo>
                <a:lnTo>
                  <a:pt x="2156" y="3632"/>
                </a:lnTo>
                <a:lnTo>
                  <a:pt x="2166" y="3640"/>
                </a:lnTo>
                <a:lnTo>
                  <a:pt x="2188" y="3654"/>
                </a:lnTo>
                <a:lnTo>
                  <a:pt x="2214" y="3668"/>
                </a:lnTo>
                <a:lnTo>
                  <a:pt x="2226" y="3676"/>
                </a:lnTo>
                <a:lnTo>
                  <a:pt x="2240" y="3686"/>
                </a:lnTo>
                <a:lnTo>
                  <a:pt x="2244" y="3692"/>
                </a:lnTo>
                <a:lnTo>
                  <a:pt x="2248" y="3698"/>
                </a:lnTo>
                <a:lnTo>
                  <a:pt x="2250" y="3704"/>
                </a:lnTo>
                <a:lnTo>
                  <a:pt x="2252" y="3710"/>
                </a:lnTo>
                <a:lnTo>
                  <a:pt x="2252" y="3722"/>
                </a:lnTo>
                <a:lnTo>
                  <a:pt x="2250" y="3734"/>
                </a:lnTo>
                <a:lnTo>
                  <a:pt x="2248" y="3746"/>
                </a:lnTo>
                <a:lnTo>
                  <a:pt x="2250" y="3754"/>
                </a:lnTo>
                <a:lnTo>
                  <a:pt x="2252" y="3760"/>
                </a:lnTo>
                <a:lnTo>
                  <a:pt x="2256" y="3768"/>
                </a:lnTo>
                <a:lnTo>
                  <a:pt x="2262" y="3774"/>
                </a:lnTo>
                <a:lnTo>
                  <a:pt x="2270" y="3782"/>
                </a:lnTo>
                <a:lnTo>
                  <a:pt x="2280" y="3790"/>
                </a:lnTo>
                <a:lnTo>
                  <a:pt x="2302" y="3806"/>
                </a:lnTo>
                <a:lnTo>
                  <a:pt x="2316" y="3820"/>
                </a:lnTo>
                <a:lnTo>
                  <a:pt x="2326" y="3834"/>
                </a:lnTo>
                <a:lnTo>
                  <a:pt x="2332" y="3844"/>
                </a:lnTo>
                <a:lnTo>
                  <a:pt x="2336" y="3852"/>
                </a:lnTo>
                <a:lnTo>
                  <a:pt x="2340" y="3858"/>
                </a:lnTo>
                <a:lnTo>
                  <a:pt x="2344" y="3858"/>
                </a:lnTo>
                <a:lnTo>
                  <a:pt x="2352" y="3856"/>
                </a:lnTo>
                <a:lnTo>
                  <a:pt x="2358" y="3850"/>
                </a:lnTo>
                <a:lnTo>
                  <a:pt x="2362" y="3844"/>
                </a:lnTo>
                <a:lnTo>
                  <a:pt x="2364" y="3840"/>
                </a:lnTo>
                <a:lnTo>
                  <a:pt x="2364" y="3836"/>
                </a:lnTo>
                <a:lnTo>
                  <a:pt x="2358" y="3822"/>
                </a:lnTo>
                <a:lnTo>
                  <a:pt x="2346" y="3804"/>
                </a:lnTo>
                <a:lnTo>
                  <a:pt x="2342" y="3794"/>
                </a:lnTo>
                <a:lnTo>
                  <a:pt x="2336" y="3790"/>
                </a:lnTo>
                <a:lnTo>
                  <a:pt x="2332" y="3788"/>
                </a:lnTo>
                <a:lnTo>
                  <a:pt x="2330" y="3790"/>
                </a:lnTo>
                <a:lnTo>
                  <a:pt x="2324" y="3792"/>
                </a:lnTo>
                <a:lnTo>
                  <a:pt x="2320" y="3792"/>
                </a:lnTo>
                <a:lnTo>
                  <a:pt x="2316" y="3790"/>
                </a:lnTo>
                <a:lnTo>
                  <a:pt x="2312" y="3784"/>
                </a:lnTo>
                <a:lnTo>
                  <a:pt x="2312" y="3780"/>
                </a:lnTo>
                <a:lnTo>
                  <a:pt x="2312" y="3772"/>
                </a:lnTo>
                <a:lnTo>
                  <a:pt x="2310" y="3766"/>
                </a:lnTo>
                <a:lnTo>
                  <a:pt x="2310" y="3758"/>
                </a:lnTo>
                <a:lnTo>
                  <a:pt x="2306" y="3750"/>
                </a:lnTo>
                <a:lnTo>
                  <a:pt x="2300" y="3736"/>
                </a:lnTo>
                <a:lnTo>
                  <a:pt x="2290" y="3716"/>
                </a:lnTo>
                <a:lnTo>
                  <a:pt x="2286" y="3702"/>
                </a:lnTo>
                <a:lnTo>
                  <a:pt x="2282" y="3688"/>
                </a:lnTo>
                <a:lnTo>
                  <a:pt x="2276" y="3668"/>
                </a:lnTo>
                <a:lnTo>
                  <a:pt x="2270" y="3656"/>
                </a:lnTo>
                <a:lnTo>
                  <a:pt x="2264" y="3646"/>
                </a:lnTo>
                <a:lnTo>
                  <a:pt x="2250" y="3630"/>
                </a:lnTo>
                <a:lnTo>
                  <a:pt x="2236" y="3612"/>
                </a:lnTo>
                <a:lnTo>
                  <a:pt x="2230" y="3600"/>
                </a:lnTo>
                <a:lnTo>
                  <a:pt x="2226" y="3588"/>
                </a:lnTo>
                <a:lnTo>
                  <a:pt x="2220" y="3576"/>
                </a:lnTo>
                <a:lnTo>
                  <a:pt x="2214" y="3564"/>
                </a:lnTo>
                <a:lnTo>
                  <a:pt x="2200" y="3544"/>
                </a:lnTo>
                <a:lnTo>
                  <a:pt x="2182" y="3524"/>
                </a:lnTo>
                <a:lnTo>
                  <a:pt x="2168" y="3504"/>
                </a:lnTo>
                <a:lnTo>
                  <a:pt x="2160" y="3490"/>
                </a:lnTo>
                <a:lnTo>
                  <a:pt x="2154" y="3474"/>
                </a:lnTo>
                <a:lnTo>
                  <a:pt x="2148" y="3456"/>
                </a:lnTo>
                <a:lnTo>
                  <a:pt x="2144" y="3438"/>
                </a:lnTo>
                <a:lnTo>
                  <a:pt x="2142" y="3422"/>
                </a:lnTo>
                <a:lnTo>
                  <a:pt x="2142" y="3410"/>
                </a:lnTo>
                <a:lnTo>
                  <a:pt x="2144" y="3406"/>
                </a:lnTo>
                <a:lnTo>
                  <a:pt x="2146" y="3404"/>
                </a:lnTo>
                <a:lnTo>
                  <a:pt x="2150" y="3404"/>
                </a:lnTo>
                <a:lnTo>
                  <a:pt x="2154" y="3406"/>
                </a:lnTo>
                <a:lnTo>
                  <a:pt x="2168" y="3414"/>
                </a:lnTo>
                <a:lnTo>
                  <a:pt x="2174" y="3414"/>
                </a:lnTo>
                <a:lnTo>
                  <a:pt x="2178" y="3414"/>
                </a:lnTo>
                <a:lnTo>
                  <a:pt x="2188" y="3418"/>
                </a:lnTo>
                <a:lnTo>
                  <a:pt x="2198" y="3424"/>
                </a:lnTo>
                <a:lnTo>
                  <a:pt x="2204" y="3426"/>
                </a:lnTo>
                <a:lnTo>
                  <a:pt x="2208" y="3432"/>
                </a:lnTo>
                <a:lnTo>
                  <a:pt x="2214" y="3448"/>
                </a:lnTo>
                <a:lnTo>
                  <a:pt x="2224" y="3476"/>
                </a:lnTo>
                <a:lnTo>
                  <a:pt x="2230" y="3494"/>
                </a:lnTo>
                <a:lnTo>
                  <a:pt x="2236" y="3514"/>
                </a:lnTo>
                <a:lnTo>
                  <a:pt x="2246" y="3532"/>
                </a:lnTo>
                <a:lnTo>
                  <a:pt x="2254" y="3550"/>
                </a:lnTo>
                <a:lnTo>
                  <a:pt x="2266" y="3568"/>
                </a:lnTo>
                <a:lnTo>
                  <a:pt x="2276" y="3582"/>
                </a:lnTo>
                <a:lnTo>
                  <a:pt x="2288" y="3594"/>
                </a:lnTo>
                <a:lnTo>
                  <a:pt x="2300" y="3604"/>
                </a:lnTo>
                <a:lnTo>
                  <a:pt x="2310" y="3612"/>
                </a:lnTo>
                <a:lnTo>
                  <a:pt x="2314" y="3618"/>
                </a:lnTo>
                <a:lnTo>
                  <a:pt x="2320" y="3632"/>
                </a:lnTo>
                <a:lnTo>
                  <a:pt x="2324" y="3640"/>
                </a:lnTo>
                <a:lnTo>
                  <a:pt x="2328" y="3646"/>
                </a:lnTo>
                <a:lnTo>
                  <a:pt x="2338" y="3654"/>
                </a:lnTo>
                <a:lnTo>
                  <a:pt x="2352" y="3660"/>
                </a:lnTo>
                <a:lnTo>
                  <a:pt x="2360" y="3664"/>
                </a:lnTo>
                <a:lnTo>
                  <a:pt x="2364" y="3668"/>
                </a:lnTo>
                <a:lnTo>
                  <a:pt x="2368" y="3672"/>
                </a:lnTo>
                <a:lnTo>
                  <a:pt x="2370" y="3676"/>
                </a:lnTo>
                <a:lnTo>
                  <a:pt x="2370" y="3684"/>
                </a:lnTo>
                <a:lnTo>
                  <a:pt x="2366" y="3694"/>
                </a:lnTo>
                <a:lnTo>
                  <a:pt x="2364" y="3702"/>
                </a:lnTo>
                <a:lnTo>
                  <a:pt x="2364" y="3712"/>
                </a:lnTo>
                <a:lnTo>
                  <a:pt x="2364" y="3716"/>
                </a:lnTo>
                <a:lnTo>
                  <a:pt x="2368" y="3720"/>
                </a:lnTo>
                <a:lnTo>
                  <a:pt x="2372" y="3726"/>
                </a:lnTo>
                <a:lnTo>
                  <a:pt x="2380" y="3730"/>
                </a:lnTo>
                <a:lnTo>
                  <a:pt x="2394" y="3738"/>
                </a:lnTo>
                <a:lnTo>
                  <a:pt x="2402" y="3744"/>
                </a:lnTo>
                <a:lnTo>
                  <a:pt x="2408" y="3750"/>
                </a:lnTo>
                <a:lnTo>
                  <a:pt x="2412" y="3756"/>
                </a:lnTo>
                <a:lnTo>
                  <a:pt x="2422" y="3774"/>
                </a:lnTo>
                <a:lnTo>
                  <a:pt x="2434" y="3786"/>
                </a:lnTo>
                <a:lnTo>
                  <a:pt x="2450" y="3804"/>
                </a:lnTo>
                <a:lnTo>
                  <a:pt x="2476" y="3830"/>
                </a:lnTo>
                <a:lnTo>
                  <a:pt x="2494" y="3850"/>
                </a:lnTo>
                <a:lnTo>
                  <a:pt x="2506" y="3868"/>
                </a:lnTo>
                <a:lnTo>
                  <a:pt x="2512" y="3882"/>
                </a:lnTo>
                <a:lnTo>
                  <a:pt x="2516" y="3894"/>
                </a:lnTo>
                <a:lnTo>
                  <a:pt x="2518" y="3904"/>
                </a:lnTo>
                <a:lnTo>
                  <a:pt x="2522" y="3914"/>
                </a:lnTo>
                <a:lnTo>
                  <a:pt x="2526" y="3926"/>
                </a:lnTo>
                <a:lnTo>
                  <a:pt x="2532" y="3938"/>
                </a:lnTo>
                <a:lnTo>
                  <a:pt x="2532" y="3948"/>
                </a:lnTo>
                <a:lnTo>
                  <a:pt x="2528" y="3958"/>
                </a:lnTo>
                <a:lnTo>
                  <a:pt x="2524" y="3968"/>
                </a:lnTo>
                <a:lnTo>
                  <a:pt x="2520" y="3978"/>
                </a:lnTo>
                <a:lnTo>
                  <a:pt x="2516" y="3988"/>
                </a:lnTo>
                <a:lnTo>
                  <a:pt x="2516" y="4000"/>
                </a:lnTo>
                <a:lnTo>
                  <a:pt x="2520" y="4012"/>
                </a:lnTo>
                <a:lnTo>
                  <a:pt x="2528" y="4024"/>
                </a:lnTo>
                <a:lnTo>
                  <a:pt x="2536" y="4032"/>
                </a:lnTo>
                <a:lnTo>
                  <a:pt x="2552" y="4046"/>
                </a:lnTo>
                <a:lnTo>
                  <a:pt x="2570" y="4060"/>
                </a:lnTo>
                <a:lnTo>
                  <a:pt x="2582" y="4068"/>
                </a:lnTo>
                <a:lnTo>
                  <a:pt x="2594" y="4080"/>
                </a:lnTo>
                <a:lnTo>
                  <a:pt x="2606" y="4090"/>
                </a:lnTo>
                <a:lnTo>
                  <a:pt x="2618" y="4098"/>
                </a:lnTo>
                <a:lnTo>
                  <a:pt x="2628" y="4102"/>
                </a:lnTo>
                <a:lnTo>
                  <a:pt x="2638" y="4104"/>
                </a:lnTo>
                <a:lnTo>
                  <a:pt x="2648" y="4106"/>
                </a:lnTo>
                <a:lnTo>
                  <a:pt x="2658" y="4110"/>
                </a:lnTo>
                <a:lnTo>
                  <a:pt x="2668" y="4116"/>
                </a:lnTo>
                <a:lnTo>
                  <a:pt x="2680" y="4126"/>
                </a:lnTo>
                <a:lnTo>
                  <a:pt x="2694" y="4138"/>
                </a:lnTo>
                <a:lnTo>
                  <a:pt x="2714" y="4150"/>
                </a:lnTo>
                <a:lnTo>
                  <a:pt x="2736" y="4162"/>
                </a:lnTo>
                <a:lnTo>
                  <a:pt x="2762" y="4176"/>
                </a:lnTo>
                <a:lnTo>
                  <a:pt x="2814" y="4198"/>
                </a:lnTo>
                <a:lnTo>
                  <a:pt x="2862" y="4218"/>
                </a:lnTo>
                <a:lnTo>
                  <a:pt x="2880" y="4222"/>
                </a:lnTo>
                <a:lnTo>
                  <a:pt x="2894" y="4222"/>
                </a:lnTo>
                <a:lnTo>
                  <a:pt x="2906" y="4218"/>
                </a:lnTo>
                <a:lnTo>
                  <a:pt x="2916" y="4212"/>
                </a:lnTo>
                <a:lnTo>
                  <a:pt x="2926" y="4206"/>
                </a:lnTo>
                <a:lnTo>
                  <a:pt x="2938" y="4200"/>
                </a:lnTo>
                <a:lnTo>
                  <a:pt x="2952" y="4198"/>
                </a:lnTo>
                <a:lnTo>
                  <a:pt x="2968" y="4198"/>
                </a:lnTo>
                <a:lnTo>
                  <a:pt x="2984" y="4204"/>
                </a:lnTo>
                <a:lnTo>
                  <a:pt x="2996" y="4210"/>
                </a:lnTo>
                <a:lnTo>
                  <a:pt x="3006" y="4220"/>
                </a:lnTo>
                <a:lnTo>
                  <a:pt x="3016" y="4230"/>
                </a:lnTo>
                <a:lnTo>
                  <a:pt x="3032" y="4252"/>
                </a:lnTo>
                <a:lnTo>
                  <a:pt x="3042" y="4264"/>
                </a:lnTo>
                <a:lnTo>
                  <a:pt x="3054" y="4278"/>
                </a:lnTo>
                <a:lnTo>
                  <a:pt x="3074" y="4294"/>
                </a:lnTo>
                <a:lnTo>
                  <a:pt x="3086" y="4304"/>
                </a:lnTo>
                <a:lnTo>
                  <a:pt x="3096" y="4306"/>
                </a:lnTo>
                <a:lnTo>
                  <a:pt x="3104" y="4306"/>
                </a:lnTo>
                <a:lnTo>
                  <a:pt x="3116" y="4306"/>
                </a:lnTo>
                <a:lnTo>
                  <a:pt x="3124" y="4310"/>
                </a:lnTo>
                <a:lnTo>
                  <a:pt x="3140" y="4316"/>
                </a:lnTo>
                <a:lnTo>
                  <a:pt x="3146" y="4322"/>
                </a:lnTo>
                <a:lnTo>
                  <a:pt x="3150" y="4326"/>
                </a:lnTo>
                <a:lnTo>
                  <a:pt x="3154" y="4328"/>
                </a:lnTo>
                <a:lnTo>
                  <a:pt x="3162" y="4328"/>
                </a:lnTo>
                <a:lnTo>
                  <a:pt x="3174" y="4332"/>
                </a:lnTo>
                <a:lnTo>
                  <a:pt x="3186" y="4338"/>
                </a:lnTo>
                <a:lnTo>
                  <a:pt x="3196" y="4342"/>
                </a:lnTo>
                <a:lnTo>
                  <a:pt x="3204" y="4346"/>
                </a:lnTo>
                <a:lnTo>
                  <a:pt x="3206" y="4346"/>
                </a:lnTo>
                <a:lnTo>
                  <a:pt x="3206" y="4344"/>
                </a:lnTo>
                <a:lnTo>
                  <a:pt x="3204" y="4342"/>
                </a:lnTo>
                <a:lnTo>
                  <a:pt x="3202" y="4340"/>
                </a:lnTo>
                <a:lnTo>
                  <a:pt x="3210" y="4344"/>
                </a:lnTo>
                <a:lnTo>
                  <a:pt x="3214" y="4346"/>
                </a:lnTo>
                <a:lnTo>
                  <a:pt x="3218" y="4346"/>
                </a:lnTo>
                <a:lnTo>
                  <a:pt x="3228" y="4344"/>
                </a:lnTo>
                <a:lnTo>
                  <a:pt x="3234" y="4342"/>
                </a:lnTo>
                <a:lnTo>
                  <a:pt x="3236" y="4340"/>
                </a:lnTo>
                <a:lnTo>
                  <a:pt x="3234" y="4340"/>
                </a:lnTo>
                <a:lnTo>
                  <a:pt x="3232" y="4338"/>
                </a:lnTo>
                <a:lnTo>
                  <a:pt x="3230" y="4336"/>
                </a:lnTo>
                <a:lnTo>
                  <a:pt x="3230" y="4334"/>
                </a:lnTo>
                <a:lnTo>
                  <a:pt x="3234" y="4334"/>
                </a:lnTo>
                <a:lnTo>
                  <a:pt x="3236" y="4334"/>
                </a:lnTo>
                <a:lnTo>
                  <a:pt x="3238" y="4334"/>
                </a:lnTo>
                <a:lnTo>
                  <a:pt x="3240" y="4332"/>
                </a:lnTo>
                <a:lnTo>
                  <a:pt x="3240" y="4330"/>
                </a:lnTo>
                <a:lnTo>
                  <a:pt x="3244" y="4336"/>
                </a:lnTo>
                <a:lnTo>
                  <a:pt x="3248" y="4344"/>
                </a:lnTo>
                <a:lnTo>
                  <a:pt x="3252" y="4348"/>
                </a:lnTo>
                <a:lnTo>
                  <a:pt x="3254" y="4352"/>
                </a:lnTo>
                <a:lnTo>
                  <a:pt x="3252" y="4354"/>
                </a:lnTo>
                <a:lnTo>
                  <a:pt x="3252" y="4358"/>
                </a:lnTo>
                <a:lnTo>
                  <a:pt x="3250" y="4358"/>
                </a:lnTo>
                <a:lnTo>
                  <a:pt x="3246" y="4354"/>
                </a:lnTo>
                <a:lnTo>
                  <a:pt x="3244" y="4352"/>
                </a:lnTo>
                <a:lnTo>
                  <a:pt x="3242" y="4352"/>
                </a:lnTo>
                <a:lnTo>
                  <a:pt x="3240" y="4354"/>
                </a:lnTo>
                <a:lnTo>
                  <a:pt x="3238" y="4358"/>
                </a:lnTo>
                <a:lnTo>
                  <a:pt x="3242" y="4362"/>
                </a:lnTo>
                <a:lnTo>
                  <a:pt x="3248" y="4366"/>
                </a:lnTo>
                <a:lnTo>
                  <a:pt x="3252" y="4374"/>
                </a:lnTo>
                <a:lnTo>
                  <a:pt x="3260" y="4382"/>
                </a:lnTo>
                <a:lnTo>
                  <a:pt x="3266" y="4388"/>
                </a:lnTo>
                <a:lnTo>
                  <a:pt x="3274" y="4394"/>
                </a:lnTo>
                <a:lnTo>
                  <a:pt x="3278" y="4398"/>
                </a:lnTo>
                <a:lnTo>
                  <a:pt x="3282" y="4406"/>
                </a:lnTo>
                <a:lnTo>
                  <a:pt x="3288" y="4418"/>
                </a:lnTo>
                <a:lnTo>
                  <a:pt x="3296" y="4426"/>
                </a:lnTo>
                <a:lnTo>
                  <a:pt x="3304" y="4434"/>
                </a:lnTo>
                <a:lnTo>
                  <a:pt x="3316" y="4446"/>
                </a:lnTo>
                <a:lnTo>
                  <a:pt x="3318" y="4450"/>
                </a:lnTo>
                <a:lnTo>
                  <a:pt x="3318" y="4452"/>
                </a:lnTo>
                <a:lnTo>
                  <a:pt x="3314" y="4454"/>
                </a:lnTo>
                <a:lnTo>
                  <a:pt x="3310" y="4456"/>
                </a:lnTo>
                <a:lnTo>
                  <a:pt x="3310" y="4458"/>
                </a:lnTo>
                <a:lnTo>
                  <a:pt x="3316" y="4460"/>
                </a:lnTo>
                <a:lnTo>
                  <a:pt x="3318" y="4460"/>
                </a:lnTo>
                <a:lnTo>
                  <a:pt x="3320" y="4462"/>
                </a:lnTo>
                <a:lnTo>
                  <a:pt x="3320" y="4468"/>
                </a:lnTo>
                <a:lnTo>
                  <a:pt x="3318" y="4474"/>
                </a:lnTo>
                <a:lnTo>
                  <a:pt x="3316" y="4474"/>
                </a:lnTo>
                <a:lnTo>
                  <a:pt x="3314" y="4474"/>
                </a:lnTo>
                <a:lnTo>
                  <a:pt x="3312" y="4480"/>
                </a:lnTo>
                <a:lnTo>
                  <a:pt x="3312" y="4490"/>
                </a:lnTo>
                <a:lnTo>
                  <a:pt x="3314" y="4498"/>
                </a:lnTo>
                <a:lnTo>
                  <a:pt x="3318" y="4504"/>
                </a:lnTo>
                <a:lnTo>
                  <a:pt x="3322" y="4506"/>
                </a:lnTo>
                <a:lnTo>
                  <a:pt x="3330" y="4510"/>
                </a:lnTo>
                <a:lnTo>
                  <a:pt x="3336" y="4514"/>
                </a:lnTo>
                <a:lnTo>
                  <a:pt x="3338" y="4518"/>
                </a:lnTo>
                <a:lnTo>
                  <a:pt x="3340" y="4520"/>
                </a:lnTo>
                <a:lnTo>
                  <a:pt x="3342" y="4520"/>
                </a:lnTo>
                <a:lnTo>
                  <a:pt x="3348" y="4512"/>
                </a:lnTo>
                <a:lnTo>
                  <a:pt x="3350" y="4510"/>
                </a:lnTo>
                <a:lnTo>
                  <a:pt x="3352" y="4508"/>
                </a:lnTo>
                <a:lnTo>
                  <a:pt x="3348" y="4506"/>
                </a:lnTo>
                <a:lnTo>
                  <a:pt x="3338" y="4498"/>
                </a:lnTo>
                <a:lnTo>
                  <a:pt x="3336" y="4494"/>
                </a:lnTo>
                <a:lnTo>
                  <a:pt x="3336" y="4492"/>
                </a:lnTo>
                <a:lnTo>
                  <a:pt x="3336" y="4490"/>
                </a:lnTo>
                <a:lnTo>
                  <a:pt x="3338" y="4492"/>
                </a:lnTo>
                <a:lnTo>
                  <a:pt x="3342" y="4494"/>
                </a:lnTo>
                <a:lnTo>
                  <a:pt x="3348" y="4496"/>
                </a:lnTo>
                <a:lnTo>
                  <a:pt x="3354" y="4500"/>
                </a:lnTo>
                <a:lnTo>
                  <a:pt x="3358" y="4506"/>
                </a:lnTo>
                <a:lnTo>
                  <a:pt x="3360" y="4514"/>
                </a:lnTo>
                <a:lnTo>
                  <a:pt x="3360" y="4518"/>
                </a:lnTo>
                <a:lnTo>
                  <a:pt x="3362" y="4522"/>
                </a:lnTo>
                <a:lnTo>
                  <a:pt x="3366" y="4524"/>
                </a:lnTo>
                <a:lnTo>
                  <a:pt x="3370" y="4524"/>
                </a:lnTo>
                <a:lnTo>
                  <a:pt x="3374" y="4526"/>
                </a:lnTo>
                <a:lnTo>
                  <a:pt x="3384" y="4532"/>
                </a:lnTo>
                <a:lnTo>
                  <a:pt x="3400" y="4544"/>
                </a:lnTo>
                <a:lnTo>
                  <a:pt x="3402" y="4548"/>
                </a:lnTo>
                <a:lnTo>
                  <a:pt x="3402" y="4552"/>
                </a:lnTo>
                <a:lnTo>
                  <a:pt x="3402" y="4558"/>
                </a:lnTo>
                <a:lnTo>
                  <a:pt x="3402" y="4562"/>
                </a:lnTo>
                <a:lnTo>
                  <a:pt x="3398" y="4566"/>
                </a:lnTo>
                <a:lnTo>
                  <a:pt x="3398" y="4568"/>
                </a:lnTo>
                <a:lnTo>
                  <a:pt x="3400" y="4572"/>
                </a:lnTo>
                <a:lnTo>
                  <a:pt x="3404" y="4576"/>
                </a:lnTo>
                <a:lnTo>
                  <a:pt x="3408" y="4578"/>
                </a:lnTo>
                <a:lnTo>
                  <a:pt x="3412" y="4578"/>
                </a:lnTo>
                <a:lnTo>
                  <a:pt x="3414" y="4580"/>
                </a:lnTo>
                <a:lnTo>
                  <a:pt x="3416" y="4580"/>
                </a:lnTo>
                <a:lnTo>
                  <a:pt x="3416" y="4576"/>
                </a:lnTo>
                <a:lnTo>
                  <a:pt x="3414" y="4574"/>
                </a:lnTo>
                <a:lnTo>
                  <a:pt x="3410" y="4570"/>
                </a:lnTo>
                <a:lnTo>
                  <a:pt x="3408" y="4566"/>
                </a:lnTo>
                <a:lnTo>
                  <a:pt x="3408" y="4564"/>
                </a:lnTo>
                <a:lnTo>
                  <a:pt x="3410" y="4562"/>
                </a:lnTo>
                <a:lnTo>
                  <a:pt x="3414" y="4562"/>
                </a:lnTo>
                <a:lnTo>
                  <a:pt x="3414" y="4564"/>
                </a:lnTo>
                <a:lnTo>
                  <a:pt x="3416" y="4566"/>
                </a:lnTo>
                <a:lnTo>
                  <a:pt x="3418" y="4568"/>
                </a:lnTo>
                <a:lnTo>
                  <a:pt x="3420" y="4570"/>
                </a:lnTo>
                <a:lnTo>
                  <a:pt x="3422" y="4572"/>
                </a:lnTo>
                <a:lnTo>
                  <a:pt x="3422" y="4576"/>
                </a:lnTo>
                <a:lnTo>
                  <a:pt x="3422" y="4582"/>
                </a:lnTo>
                <a:lnTo>
                  <a:pt x="3422" y="4586"/>
                </a:lnTo>
                <a:lnTo>
                  <a:pt x="3428" y="4592"/>
                </a:lnTo>
                <a:lnTo>
                  <a:pt x="3430" y="4596"/>
                </a:lnTo>
                <a:lnTo>
                  <a:pt x="3432" y="4594"/>
                </a:lnTo>
                <a:lnTo>
                  <a:pt x="3434" y="4588"/>
                </a:lnTo>
                <a:lnTo>
                  <a:pt x="3436" y="4584"/>
                </a:lnTo>
                <a:lnTo>
                  <a:pt x="3440" y="4584"/>
                </a:lnTo>
                <a:lnTo>
                  <a:pt x="3454" y="4586"/>
                </a:lnTo>
                <a:lnTo>
                  <a:pt x="3464" y="4590"/>
                </a:lnTo>
                <a:lnTo>
                  <a:pt x="3472" y="4592"/>
                </a:lnTo>
                <a:lnTo>
                  <a:pt x="3478" y="4592"/>
                </a:lnTo>
                <a:lnTo>
                  <a:pt x="3480" y="4594"/>
                </a:lnTo>
                <a:lnTo>
                  <a:pt x="3482" y="4602"/>
                </a:lnTo>
                <a:lnTo>
                  <a:pt x="3484" y="4606"/>
                </a:lnTo>
                <a:lnTo>
                  <a:pt x="3484" y="4608"/>
                </a:lnTo>
                <a:lnTo>
                  <a:pt x="3486" y="4612"/>
                </a:lnTo>
                <a:lnTo>
                  <a:pt x="3490" y="4614"/>
                </a:lnTo>
                <a:lnTo>
                  <a:pt x="3498" y="4618"/>
                </a:lnTo>
                <a:lnTo>
                  <a:pt x="3498" y="4616"/>
                </a:lnTo>
                <a:lnTo>
                  <a:pt x="3498" y="4612"/>
                </a:lnTo>
                <a:lnTo>
                  <a:pt x="3500" y="4608"/>
                </a:lnTo>
                <a:lnTo>
                  <a:pt x="3502" y="4606"/>
                </a:lnTo>
                <a:lnTo>
                  <a:pt x="3504" y="4606"/>
                </a:lnTo>
                <a:lnTo>
                  <a:pt x="3506" y="4608"/>
                </a:lnTo>
                <a:lnTo>
                  <a:pt x="3506" y="4612"/>
                </a:lnTo>
                <a:lnTo>
                  <a:pt x="3508" y="4618"/>
                </a:lnTo>
                <a:lnTo>
                  <a:pt x="3510" y="4626"/>
                </a:lnTo>
                <a:lnTo>
                  <a:pt x="3510" y="4634"/>
                </a:lnTo>
                <a:lnTo>
                  <a:pt x="3510" y="4636"/>
                </a:lnTo>
                <a:lnTo>
                  <a:pt x="3512" y="4638"/>
                </a:lnTo>
                <a:lnTo>
                  <a:pt x="3516" y="4638"/>
                </a:lnTo>
                <a:lnTo>
                  <a:pt x="3528" y="4636"/>
                </a:lnTo>
                <a:lnTo>
                  <a:pt x="3530" y="4636"/>
                </a:lnTo>
                <a:lnTo>
                  <a:pt x="3532" y="4634"/>
                </a:lnTo>
                <a:lnTo>
                  <a:pt x="3532" y="4632"/>
                </a:lnTo>
                <a:lnTo>
                  <a:pt x="3534" y="4628"/>
                </a:lnTo>
                <a:lnTo>
                  <a:pt x="3538" y="4628"/>
                </a:lnTo>
                <a:lnTo>
                  <a:pt x="3544" y="4626"/>
                </a:lnTo>
                <a:lnTo>
                  <a:pt x="3548" y="4624"/>
                </a:lnTo>
                <a:lnTo>
                  <a:pt x="3548" y="4622"/>
                </a:lnTo>
                <a:lnTo>
                  <a:pt x="3548" y="4620"/>
                </a:lnTo>
                <a:lnTo>
                  <a:pt x="3542" y="4612"/>
                </a:lnTo>
                <a:lnTo>
                  <a:pt x="3536" y="4604"/>
                </a:lnTo>
                <a:lnTo>
                  <a:pt x="3534" y="4600"/>
                </a:lnTo>
                <a:lnTo>
                  <a:pt x="3534" y="4598"/>
                </a:lnTo>
                <a:lnTo>
                  <a:pt x="3532" y="4598"/>
                </a:lnTo>
                <a:lnTo>
                  <a:pt x="3530" y="4598"/>
                </a:lnTo>
                <a:lnTo>
                  <a:pt x="3528" y="4596"/>
                </a:lnTo>
                <a:lnTo>
                  <a:pt x="3526" y="4592"/>
                </a:lnTo>
                <a:lnTo>
                  <a:pt x="3528" y="4586"/>
                </a:lnTo>
                <a:lnTo>
                  <a:pt x="3530" y="4586"/>
                </a:lnTo>
                <a:lnTo>
                  <a:pt x="3534" y="4584"/>
                </a:lnTo>
                <a:lnTo>
                  <a:pt x="3538" y="4584"/>
                </a:lnTo>
                <a:lnTo>
                  <a:pt x="3544" y="4582"/>
                </a:lnTo>
                <a:lnTo>
                  <a:pt x="3550" y="4576"/>
                </a:lnTo>
                <a:lnTo>
                  <a:pt x="3558" y="4566"/>
                </a:lnTo>
                <a:lnTo>
                  <a:pt x="3558" y="4564"/>
                </a:lnTo>
                <a:lnTo>
                  <a:pt x="3558" y="4562"/>
                </a:lnTo>
                <a:lnTo>
                  <a:pt x="3558" y="4558"/>
                </a:lnTo>
                <a:lnTo>
                  <a:pt x="3562" y="4556"/>
                </a:lnTo>
                <a:lnTo>
                  <a:pt x="3568" y="4554"/>
                </a:lnTo>
                <a:lnTo>
                  <a:pt x="3568" y="4552"/>
                </a:lnTo>
                <a:lnTo>
                  <a:pt x="3572" y="4550"/>
                </a:lnTo>
                <a:lnTo>
                  <a:pt x="3578" y="4548"/>
                </a:lnTo>
                <a:lnTo>
                  <a:pt x="3588" y="4552"/>
                </a:lnTo>
                <a:lnTo>
                  <a:pt x="3598" y="4558"/>
                </a:lnTo>
                <a:lnTo>
                  <a:pt x="3606" y="4566"/>
                </a:lnTo>
                <a:lnTo>
                  <a:pt x="3608" y="4568"/>
                </a:lnTo>
                <a:lnTo>
                  <a:pt x="3608" y="4570"/>
                </a:lnTo>
                <a:lnTo>
                  <a:pt x="3608" y="4574"/>
                </a:lnTo>
                <a:lnTo>
                  <a:pt x="3608" y="4578"/>
                </a:lnTo>
                <a:lnTo>
                  <a:pt x="3610" y="4580"/>
                </a:lnTo>
                <a:lnTo>
                  <a:pt x="3612" y="4580"/>
                </a:lnTo>
                <a:lnTo>
                  <a:pt x="3616" y="4576"/>
                </a:lnTo>
                <a:lnTo>
                  <a:pt x="3616" y="4578"/>
                </a:lnTo>
                <a:lnTo>
                  <a:pt x="3618" y="4578"/>
                </a:lnTo>
                <a:lnTo>
                  <a:pt x="3620" y="4578"/>
                </a:lnTo>
                <a:lnTo>
                  <a:pt x="3622" y="4576"/>
                </a:lnTo>
                <a:lnTo>
                  <a:pt x="3620" y="4578"/>
                </a:lnTo>
                <a:lnTo>
                  <a:pt x="3618" y="4586"/>
                </a:lnTo>
                <a:lnTo>
                  <a:pt x="3614" y="4596"/>
                </a:lnTo>
                <a:lnTo>
                  <a:pt x="3614" y="4600"/>
                </a:lnTo>
                <a:lnTo>
                  <a:pt x="3614" y="4604"/>
                </a:lnTo>
                <a:lnTo>
                  <a:pt x="3622" y="4620"/>
                </a:lnTo>
                <a:lnTo>
                  <a:pt x="3628" y="4628"/>
                </a:lnTo>
                <a:lnTo>
                  <a:pt x="3634" y="4636"/>
                </a:lnTo>
                <a:lnTo>
                  <a:pt x="3636" y="4640"/>
                </a:lnTo>
                <a:lnTo>
                  <a:pt x="3638" y="4642"/>
                </a:lnTo>
                <a:lnTo>
                  <a:pt x="3640" y="4644"/>
                </a:lnTo>
                <a:lnTo>
                  <a:pt x="3642" y="4648"/>
                </a:lnTo>
                <a:lnTo>
                  <a:pt x="3642" y="4658"/>
                </a:lnTo>
                <a:lnTo>
                  <a:pt x="3644" y="4660"/>
                </a:lnTo>
                <a:lnTo>
                  <a:pt x="3648" y="4664"/>
                </a:lnTo>
                <a:lnTo>
                  <a:pt x="3652" y="4666"/>
                </a:lnTo>
                <a:lnTo>
                  <a:pt x="3654" y="4670"/>
                </a:lnTo>
                <a:lnTo>
                  <a:pt x="3654" y="4674"/>
                </a:lnTo>
                <a:lnTo>
                  <a:pt x="3652" y="4678"/>
                </a:lnTo>
                <a:lnTo>
                  <a:pt x="3650" y="4688"/>
                </a:lnTo>
                <a:lnTo>
                  <a:pt x="3650" y="4692"/>
                </a:lnTo>
                <a:lnTo>
                  <a:pt x="3652" y="4698"/>
                </a:lnTo>
                <a:lnTo>
                  <a:pt x="3658" y="4704"/>
                </a:lnTo>
                <a:lnTo>
                  <a:pt x="3658" y="4708"/>
                </a:lnTo>
                <a:lnTo>
                  <a:pt x="3656" y="4710"/>
                </a:lnTo>
                <a:lnTo>
                  <a:pt x="3654" y="4714"/>
                </a:lnTo>
                <a:lnTo>
                  <a:pt x="3650" y="4716"/>
                </a:lnTo>
                <a:lnTo>
                  <a:pt x="3648" y="4722"/>
                </a:lnTo>
                <a:lnTo>
                  <a:pt x="3646" y="4730"/>
                </a:lnTo>
                <a:lnTo>
                  <a:pt x="3648" y="4744"/>
                </a:lnTo>
                <a:lnTo>
                  <a:pt x="3650" y="4758"/>
                </a:lnTo>
                <a:lnTo>
                  <a:pt x="3650" y="4770"/>
                </a:lnTo>
                <a:lnTo>
                  <a:pt x="3648" y="4790"/>
                </a:lnTo>
                <a:lnTo>
                  <a:pt x="3648" y="4802"/>
                </a:lnTo>
                <a:lnTo>
                  <a:pt x="3650" y="4806"/>
                </a:lnTo>
                <a:lnTo>
                  <a:pt x="3652" y="4808"/>
                </a:lnTo>
                <a:lnTo>
                  <a:pt x="3654" y="4812"/>
                </a:lnTo>
                <a:lnTo>
                  <a:pt x="3656" y="4818"/>
                </a:lnTo>
                <a:lnTo>
                  <a:pt x="3654" y="4826"/>
                </a:lnTo>
                <a:lnTo>
                  <a:pt x="3650" y="4836"/>
                </a:lnTo>
                <a:lnTo>
                  <a:pt x="3646" y="4846"/>
                </a:lnTo>
                <a:lnTo>
                  <a:pt x="3640" y="4856"/>
                </a:lnTo>
                <a:lnTo>
                  <a:pt x="3634" y="4862"/>
                </a:lnTo>
                <a:lnTo>
                  <a:pt x="3628" y="4864"/>
                </a:lnTo>
                <a:lnTo>
                  <a:pt x="3616" y="4866"/>
                </a:lnTo>
                <a:lnTo>
                  <a:pt x="3606" y="4870"/>
                </a:lnTo>
                <a:lnTo>
                  <a:pt x="3602" y="4872"/>
                </a:lnTo>
                <a:lnTo>
                  <a:pt x="3600" y="4876"/>
                </a:lnTo>
                <a:lnTo>
                  <a:pt x="3600" y="4882"/>
                </a:lnTo>
                <a:lnTo>
                  <a:pt x="3600" y="4888"/>
                </a:lnTo>
                <a:lnTo>
                  <a:pt x="3602" y="4892"/>
                </a:lnTo>
                <a:lnTo>
                  <a:pt x="3600" y="4896"/>
                </a:lnTo>
                <a:lnTo>
                  <a:pt x="3592" y="4898"/>
                </a:lnTo>
                <a:lnTo>
                  <a:pt x="3590" y="4900"/>
                </a:lnTo>
                <a:lnTo>
                  <a:pt x="3588" y="4904"/>
                </a:lnTo>
                <a:lnTo>
                  <a:pt x="3590" y="4910"/>
                </a:lnTo>
                <a:lnTo>
                  <a:pt x="3594" y="4918"/>
                </a:lnTo>
                <a:lnTo>
                  <a:pt x="3594" y="4922"/>
                </a:lnTo>
                <a:lnTo>
                  <a:pt x="3594" y="4926"/>
                </a:lnTo>
                <a:lnTo>
                  <a:pt x="3588" y="4932"/>
                </a:lnTo>
                <a:lnTo>
                  <a:pt x="3580" y="4934"/>
                </a:lnTo>
                <a:lnTo>
                  <a:pt x="3570" y="4938"/>
                </a:lnTo>
                <a:lnTo>
                  <a:pt x="3560" y="4942"/>
                </a:lnTo>
                <a:lnTo>
                  <a:pt x="3552" y="4946"/>
                </a:lnTo>
                <a:lnTo>
                  <a:pt x="3546" y="4952"/>
                </a:lnTo>
                <a:lnTo>
                  <a:pt x="3546" y="4956"/>
                </a:lnTo>
                <a:lnTo>
                  <a:pt x="3546" y="4962"/>
                </a:lnTo>
                <a:lnTo>
                  <a:pt x="3546" y="4974"/>
                </a:lnTo>
                <a:lnTo>
                  <a:pt x="3546" y="4984"/>
                </a:lnTo>
                <a:lnTo>
                  <a:pt x="3542" y="4990"/>
                </a:lnTo>
                <a:lnTo>
                  <a:pt x="3540" y="4994"/>
                </a:lnTo>
                <a:lnTo>
                  <a:pt x="3532" y="5002"/>
                </a:lnTo>
                <a:lnTo>
                  <a:pt x="3530" y="5008"/>
                </a:lnTo>
                <a:lnTo>
                  <a:pt x="3530" y="5016"/>
                </a:lnTo>
                <a:lnTo>
                  <a:pt x="3530" y="5024"/>
                </a:lnTo>
                <a:lnTo>
                  <a:pt x="3528" y="5030"/>
                </a:lnTo>
                <a:lnTo>
                  <a:pt x="3524" y="5032"/>
                </a:lnTo>
                <a:lnTo>
                  <a:pt x="3520" y="5032"/>
                </a:lnTo>
                <a:lnTo>
                  <a:pt x="3516" y="5034"/>
                </a:lnTo>
                <a:lnTo>
                  <a:pt x="3512" y="5038"/>
                </a:lnTo>
                <a:lnTo>
                  <a:pt x="3510" y="5044"/>
                </a:lnTo>
                <a:lnTo>
                  <a:pt x="3512" y="5054"/>
                </a:lnTo>
                <a:lnTo>
                  <a:pt x="3516" y="5070"/>
                </a:lnTo>
                <a:lnTo>
                  <a:pt x="3516" y="5082"/>
                </a:lnTo>
                <a:lnTo>
                  <a:pt x="3516" y="5090"/>
                </a:lnTo>
                <a:lnTo>
                  <a:pt x="3514" y="5094"/>
                </a:lnTo>
                <a:lnTo>
                  <a:pt x="3514" y="5098"/>
                </a:lnTo>
                <a:lnTo>
                  <a:pt x="3514" y="5100"/>
                </a:lnTo>
                <a:lnTo>
                  <a:pt x="3524" y="5112"/>
                </a:lnTo>
                <a:lnTo>
                  <a:pt x="3532" y="5118"/>
                </a:lnTo>
                <a:lnTo>
                  <a:pt x="3538" y="5120"/>
                </a:lnTo>
                <a:lnTo>
                  <a:pt x="3542" y="5118"/>
                </a:lnTo>
                <a:lnTo>
                  <a:pt x="3546" y="5116"/>
                </a:lnTo>
                <a:lnTo>
                  <a:pt x="3550" y="5110"/>
                </a:lnTo>
                <a:lnTo>
                  <a:pt x="3552" y="5110"/>
                </a:lnTo>
                <a:lnTo>
                  <a:pt x="3552" y="5114"/>
                </a:lnTo>
                <a:lnTo>
                  <a:pt x="3552" y="5128"/>
                </a:lnTo>
                <a:lnTo>
                  <a:pt x="3550" y="5140"/>
                </a:lnTo>
                <a:lnTo>
                  <a:pt x="3548" y="5144"/>
                </a:lnTo>
                <a:lnTo>
                  <a:pt x="3544" y="5148"/>
                </a:lnTo>
                <a:lnTo>
                  <a:pt x="3540" y="5152"/>
                </a:lnTo>
                <a:lnTo>
                  <a:pt x="3534" y="5154"/>
                </a:lnTo>
                <a:lnTo>
                  <a:pt x="3520" y="5170"/>
                </a:lnTo>
                <a:lnTo>
                  <a:pt x="3508" y="5184"/>
                </a:lnTo>
                <a:lnTo>
                  <a:pt x="3502" y="5196"/>
                </a:lnTo>
                <a:lnTo>
                  <a:pt x="3498" y="5208"/>
                </a:lnTo>
                <a:lnTo>
                  <a:pt x="3496" y="5218"/>
                </a:lnTo>
                <a:lnTo>
                  <a:pt x="3496" y="5228"/>
                </a:lnTo>
                <a:lnTo>
                  <a:pt x="3498" y="5244"/>
                </a:lnTo>
                <a:lnTo>
                  <a:pt x="3502" y="5250"/>
                </a:lnTo>
                <a:lnTo>
                  <a:pt x="3504" y="5254"/>
                </a:lnTo>
                <a:lnTo>
                  <a:pt x="3512" y="5260"/>
                </a:lnTo>
                <a:lnTo>
                  <a:pt x="3514" y="5262"/>
                </a:lnTo>
                <a:lnTo>
                  <a:pt x="3516" y="5264"/>
                </a:lnTo>
                <a:lnTo>
                  <a:pt x="3514" y="5268"/>
                </a:lnTo>
                <a:lnTo>
                  <a:pt x="3508" y="5272"/>
                </a:lnTo>
                <a:lnTo>
                  <a:pt x="3504" y="5276"/>
                </a:lnTo>
                <a:lnTo>
                  <a:pt x="3502" y="5280"/>
                </a:lnTo>
                <a:lnTo>
                  <a:pt x="3502" y="5282"/>
                </a:lnTo>
                <a:lnTo>
                  <a:pt x="3504" y="5286"/>
                </a:lnTo>
                <a:lnTo>
                  <a:pt x="3510" y="5292"/>
                </a:lnTo>
                <a:lnTo>
                  <a:pt x="3518" y="5298"/>
                </a:lnTo>
                <a:lnTo>
                  <a:pt x="3540" y="5310"/>
                </a:lnTo>
                <a:lnTo>
                  <a:pt x="3550" y="5318"/>
                </a:lnTo>
                <a:lnTo>
                  <a:pt x="3552" y="5322"/>
                </a:lnTo>
                <a:lnTo>
                  <a:pt x="3554" y="5328"/>
                </a:lnTo>
                <a:lnTo>
                  <a:pt x="3558" y="5342"/>
                </a:lnTo>
                <a:lnTo>
                  <a:pt x="3564" y="5354"/>
                </a:lnTo>
                <a:lnTo>
                  <a:pt x="3570" y="5364"/>
                </a:lnTo>
                <a:lnTo>
                  <a:pt x="3576" y="5372"/>
                </a:lnTo>
                <a:lnTo>
                  <a:pt x="3588" y="5388"/>
                </a:lnTo>
                <a:lnTo>
                  <a:pt x="3592" y="5398"/>
                </a:lnTo>
                <a:lnTo>
                  <a:pt x="3596" y="5410"/>
                </a:lnTo>
                <a:lnTo>
                  <a:pt x="3600" y="5424"/>
                </a:lnTo>
                <a:lnTo>
                  <a:pt x="3606" y="5438"/>
                </a:lnTo>
                <a:lnTo>
                  <a:pt x="3618" y="5468"/>
                </a:lnTo>
                <a:lnTo>
                  <a:pt x="3632" y="5498"/>
                </a:lnTo>
                <a:lnTo>
                  <a:pt x="3638" y="5512"/>
                </a:lnTo>
                <a:lnTo>
                  <a:pt x="3642" y="5526"/>
                </a:lnTo>
                <a:lnTo>
                  <a:pt x="3644" y="5536"/>
                </a:lnTo>
                <a:lnTo>
                  <a:pt x="3648" y="5544"/>
                </a:lnTo>
                <a:lnTo>
                  <a:pt x="3654" y="5554"/>
                </a:lnTo>
                <a:lnTo>
                  <a:pt x="3660" y="5564"/>
                </a:lnTo>
                <a:lnTo>
                  <a:pt x="3660" y="5570"/>
                </a:lnTo>
                <a:lnTo>
                  <a:pt x="3662" y="5576"/>
                </a:lnTo>
                <a:lnTo>
                  <a:pt x="3664" y="5584"/>
                </a:lnTo>
                <a:lnTo>
                  <a:pt x="3668" y="5594"/>
                </a:lnTo>
                <a:lnTo>
                  <a:pt x="3682" y="5612"/>
                </a:lnTo>
                <a:lnTo>
                  <a:pt x="3688" y="5622"/>
                </a:lnTo>
                <a:lnTo>
                  <a:pt x="3694" y="5632"/>
                </a:lnTo>
                <a:lnTo>
                  <a:pt x="3698" y="5644"/>
                </a:lnTo>
                <a:lnTo>
                  <a:pt x="3698" y="5656"/>
                </a:lnTo>
                <a:lnTo>
                  <a:pt x="3698" y="5670"/>
                </a:lnTo>
                <a:lnTo>
                  <a:pt x="3700" y="5680"/>
                </a:lnTo>
                <a:lnTo>
                  <a:pt x="3704" y="5690"/>
                </a:lnTo>
                <a:lnTo>
                  <a:pt x="3712" y="5700"/>
                </a:lnTo>
                <a:lnTo>
                  <a:pt x="3724" y="5714"/>
                </a:lnTo>
                <a:lnTo>
                  <a:pt x="3730" y="5720"/>
                </a:lnTo>
                <a:lnTo>
                  <a:pt x="3734" y="5728"/>
                </a:lnTo>
                <a:lnTo>
                  <a:pt x="3742" y="5738"/>
                </a:lnTo>
                <a:lnTo>
                  <a:pt x="3752" y="5750"/>
                </a:lnTo>
                <a:lnTo>
                  <a:pt x="3776" y="5766"/>
                </a:lnTo>
                <a:lnTo>
                  <a:pt x="3814" y="5790"/>
                </a:lnTo>
                <a:lnTo>
                  <a:pt x="3854" y="5812"/>
                </a:lnTo>
                <a:lnTo>
                  <a:pt x="3878" y="5826"/>
                </a:lnTo>
                <a:lnTo>
                  <a:pt x="3884" y="5832"/>
                </a:lnTo>
                <a:lnTo>
                  <a:pt x="3888" y="5836"/>
                </a:lnTo>
                <a:lnTo>
                  <a:pt x="3892" y="5844"/>
                </a:lnTo>
                <a:lnTo>
                  <a:pt x="3894" y="5850"/>
                </a:lnTo>
                <a:lnTo>
                  <a:pt x="3896" y="5858"/>
                </a:lnTo>
                <a:lnTo>
                  <a:pt x="3900" y="5864"/>
                </a:lnTo>
                <a:lnTo>
                  <a:pt x="3906" y="5868"/>
                </a:lnTo>
                <a:lnTo>
                  <a:pt x="3910" y="5872"/>
                </a:lnTo>
                <a:lnTo>
                  <a:pt x="3924" y="5880"/>
                </a:lnTo>
                <a:lnTo>
                  <a:pt x="3930" y="5884"/>
                </a:lnTo>
                <a:lnTo>
                  <a:pt x="3936" y="5890"/>
                </a:lnTo>
                <a:lnTo>
                  <a:pt x="3936" y="5916"/>
                </a:lnTo>
                <a:lnTo>
                  <a:pt x="3938" y="5926"/>
                </a:lnTo>
                <a:lnTo>
                  <a:pt x="3940" y="5928"/>
                </a:lnTo>
                <a:lnTo>
                  <a:pt x="3940" y="5936"/>
                </a:lnTo>
                <a:lnTo>
                  <a:pt x="3940" y="5948"/>
                </a:lnTo>
                <a:lnTo>
                  <a:pt x="3942" y="5956"/>
                </a:lnTo>
                <a:lnTo>
                  <a:pt x="3944" y="5968"/>
                </a:lnTo>
                <a:lnTo>
                  <a:pt x="3944" y="5976"/>
                </a:lnTo>
                <a:lnTo>
                  <a:pt x="3944" y="5988"/>
                </a:lnTo>
                <a:lnTo>
                  <a:pt x="3942" y="5998"/>
                </a:lnTo>
                <a:lnTo>
                  <a:pt x="3942" y="6006"/>
                </a:lnTo>
                <a:lnTo>
                  <a:pt x="3946" y="6022"/>
                </a:lnTo>
                <a:lnTo>
                  <a:pt x="3948" y="6042"/>
                </a:lnTo>
                <a:lnTo>
                  <a:pt x="3948" y="6054"/>
                </a:lnTo>
                <a:lnTo>
                  <a:pt x="3946" y="6070"/>
                </a:lnTo>
                <a:lnTo>
                  <a:pt x="3940" y="6098"/>
                </a:lnTo>
                <a:lnTo>
                  <a:pt x="3938" y="6116"/>
                </a:lnTo>
                <a:lnTo>
                  <a:pt x="3936" y="6126"/>
                </a:lnTo>
                <a:lnTo>
                  <a:pt x="3934" y="6126"/>
                </a:lnTo>
                <a:lnTo>
                  <a:pt x="3932" y="6126"/>
                </a:lnTo>
                <a:lnTo>
                  <a:pt x="3930" y="6128"/>
                </a:lnTo>
                <a:lnTo>
                  <a:pt x="3926" y="6136"/>
                </a:lnTo>
                <a:lnTo>
                  <a:pt x="3926" y="6142"/>
                </a:lnTo>
                <a:lnTo>
                  <a:pt x="3926" y="6146"/>
                </a:lnTo>
                <a:lnTo>
                  <a:pt x="3930" y="6148"/>
                </a:lnTo>
                <a:lnTo>
                  <a:pt x="3932" y="6150"/>
                </a:lnTo>
                <a:lnTo>
                  <a:pt x="3932" y="6156"/>
                </a:lnTo>
                <a:lnTo>
                  <a:pt x="3930" y="6170"/>
                </a:lnTo>
                <a:lnTo>
                  <a:pt x="3928" y="6192"/>
                </a:lnTo>
                <a:lnTo>
                  <a:pt x="3928" y="6204"/>
                </a:lnTo>
                <a:lnTo>
                  <a:pt x="3930" y="6216"/>
                </a:lnTo>
                <a:lnTo>
                  <a:pt x="3932" y="6228"/>
                </a:lnTo>
                <a:lnTo>
                  <a:pt x="3932" y="6238"/>
                </a:lnTo>
                <a:lnTo>
                  <a:pt x="3932" y="6246"/>
                </a:lnTo>
                <a:lnTo>
                  <a:pt x="3928" y="6254"/>
                </a:lnTo>
                <a:lnTo>
                  <a:pt x="3924" y="6266"/>
                </a:lnTo>
                <a:lnTo>
                  <a:pt x="3924" y="6270"/>
                </a:lnTo>
                <a:lnTo>
                  <a:pt x="3926" y="6276"/>
                </a:lnTo>
                <a:lnTo>
                  <a:pt x="3928" y="6284"/>
                </a:lnTo>
                <a:lnTo>
                  <a:pt x="3926" y="6292"/>
                </a:lnTo>
                <a:lnTo>
                  <a:pt x="3922" y="6310"/>
                </a:lnTo>
                <a:lnTo>
                  <a:pt x="3914" y="6330"/>
                </a:lnTo>
                <a:lnTo>
                  <a:pt x="3912" y="6340"/>
                </a:lnTo>
                <a:lnTo>
                  <a:pt x="3912" y="6348"/>
                </a:lnTo>
                <a:lnTo>
                  <a:pt x="3914" y="6358"/>
                </a:lnTo>
                <a:lnTo>
                  <a:pt x="3910" y="6362"/>
                </a:lnTo>
                <a:lnTo>
                  <a:pt x="3908" y="6368"/>
                </a:lnTo>
                <a:lnTo>
                  <a:pt x="3904" y="6388"/>
                </a:lnTo>
                <a:lnTo>
                  <a:pt x="3904" y="6400"/>
                </a:lnTo>
                <a:lnTo>
                  <a:pt x="3900" y="6408"/>
                </a:lnTo>
                <a:lnTo>
                  <a:pt x="3898" y="6414"/>
                </a:lnTo>
                <a:lnTo>
                  <a:pt x="3894" y="6418"/>
                </a:lnTo>
                <a:lnTo>
                  <a:pt x="3890" y="6422"/>
                </a:lnTo>
                <a:lnTo>
                  <a:pt x="3888" y="6426"/>
                </a:lnTo>
                <a:lnTo>
                  <a:pt x="3888" y="6432"/>
                </a:lnTo>
                <a:lnTo>
                  <a:pt x="3890" y="6438"/>
                </a:lnTo>
                <a:lnTo>
                  <a:pt x="3896" y="6454"/>
                </a:lnTo>
                <a:lnTo>
                  <a:pt x="3900" y="6470"/>
                </a:lnTo>
                <a:lnTo>
                  <a:pt x="3898" y="6482"/>
                </a:lnTo>
                <a:lnTo>
                  <a:pt x="3896" y="6486"/>
                </a:lnTo>
                <a:lnTo>
                  <a:pt x="3894" y="6492"/>
                </a:lnTo>
                <a:lnTo>
                  <a:pt x="3888" y="6498"/>
                </a:lnTo>
                <a:lnTo>
                  <a:pt x="3882" y="6508"/>
                </a:lnTo>
                <a:lnTo>
                  <a:pt x="3882" y="6514"/>
                </a:lnTo>
                <a:lnTo>
                  <a:pt x="3880" y="6522"/>
                </a:lnTo>
                <a:lnTo>
                  <a:pt x="3884" y="6546"/>
                </a:lnTo>
                <a:lnTo>
                  <a:pt x="3888" y="6568"/>
                </a:lnTo>
                <a:lnTo>
                  <a:pt x="3888" y="6584"/>
                </a:lnTo>
                <a:lnTo>
                  <a:pt x="3890" y="6596"/>
                </a:lnTo>
                <a:lnTo>
                  <a:pt x="3894" y="6608"/>
                </a:lnTo>
                <a:lnTo>
                  <a:pt x="3896" y="6614"/>
                </a:lnTo>
                <a:lnTo>
                  <a:pt x="3894" y="6620"/>
                </a:lnTo>
                <a:lnTo>
                  <a:pt x="3890" y="6632"/>
                </a:lnTo>
                <a:lnTo>
                  <a:pt x="3884" y="6646"/>
                </a:lnTo>
                <a:lnTo>
                  <a:pt x="3882" y="6654"/>
                </a:lnTo>
                <a:lnTo>
                  <a:pt x="3882" y="6662"/>
                </a:lnTo>
                <a:lnTo>
                  <a:pt x="3884" y="6670"/>
                </a:lnTo>
                <a:lnTo>
                  <a:pt x="3884" y="6676"/>
                </a:lnTo>
                <a:lnTo>
                  <a:pt x="3882" y="6678"/>
                </a:lnTo>
                <a:lnTo>
                  <a:pt x="3880" y="6680"/>
                </a:lnTo>
                <a:lnTo>
                  <a:pt x="3878" y="6684"/>
                </a:lnTo>
                <a:lnTo>
                  <a:pt x="3874" y="6690"/>
                </a:lnTo>
                <a:lnTo>
                  <a:pt x="3872" y="6698"/>
                </a:lnTo>
                <a:lnTo>
                  <a:pt x="3870" y="6710"/>
                </a:lnTo>
                <a:lnTo>
                  <a:pt x="3868" y="6726"/>
                </a:lnTo>
                <a:lnTo>
                  <a:pt x="3866" y="6738"/>
                </a:lnTo>
                <a:lnTo>
                  <a:pt x="3858" y="6758"/>
                </a:lnTo>
                <a:lnTo>
                  <a:pt x="3850" y="6774"/>
                </a:lnTo>
                <a:lnTo>
                  <a:pt x="3846" y="6786"/>
                </a:lnTo>
                <a:lnTo>
                  <a:pt x="3844" y="6794"/>
                </a:lnTo>
                <a:lnTo>
                  <a:pt x="3840" y="6798"/>
                </a:lnTo>
                <a:lnTo>
                  <a:pt x="3838" y="6802"/>
                </a:lnTo>
                <a:lnTo>
                  <a:pt x="3834" y="6818"/>
                </a:lnTo>
                <a:lnTo>
                  <a:pt x="3834" y="6830"/>
                </a:lnTo>
                <a:lnTo>
                  <a:pt x="3832" y="6836"/>
                </a:lnTo>
                <a:lnTo>
                  <a:pt x="3830" y="6838"/>
                </a:lnTo>
                <a:lnTo>
                  <a:pt x="3828" y="6836"/>
                </a:lnTo>
                <a:lnTo>
                  <a:pt x="3826" y="6836"/>
                </a:lnTo>
                <a:lnTo>
                  <a:pt x="3826" y="6834"/>
                </a:lnTo>
                <a:lnTo>
                  <a:pt x="3824" y="6846"/>
                </a:lnTo>
                <a:lnTo>
                  <a:pt x="3822" y="6858"/>
                </a:lnTo>
                <a:lnTo>
                  <a:pt x="3820" y="6864"/>
                </a:lnTo>
                <a:lnTo>
                  <a:pt x="3818" y="6866"/>
                </a:lnTo>
                <a:lnTo>
                  <a:pt x="3814" y="6866"/>
                </a:lnTo>
                <a:lnTo>
                  <a:pt x="3806" y="6864"/>
                </a:lnTo>
                <a:lnTo>
                  <a:pt x="3804" y="6864"/>
                </a:lnTo>
                <a:lnTo>
                  <a:pt x="3804" y="6870"/>
                </a:lnTo>
                <a:lnTo>
                  <a:pt x="3802" y="6882"/>
                </a:lnTo>
                <a:lnTo>
                  <a:pt x="3804" y="6890"/>
                </a:lnTo>
                <a:lnTo>
                  <a:pt x="3806" y="6898"/>
                </a:lnTo>
                <a:lnTo>
                  <a:pt x="3810" y="6906"/>
                </a:lnTo>
                <a:lnTo>
                  <a:pt x="3810" y="6914"/>
                </a:lnTo>
                <a:lnTo>
                  <a:pt x="3810" y="6924"/>
                </a:lnTo>
                <a:lnTo>
                  <a:pt x="3808" y="6936"/>
                </a:lnTo>
                <a:lnTo>
                  <a:pt x="3810" y="6944"/>
                </a:lnTo>
                <a:lnTo>
                  <a:pt x="3814" y="6954"/>
                </a:lnTo>
                <a:lnTo>
                  <a:pt x="3818" y="6960"/>
                </a:lnTo>
                <a:lnTo>
                  <a:pt x="3820" y="6968"/>
                </a:lnTo>
                <a:lnTo>
                  <a:pt x="3820" y="6976"/>
                </a:lnTo>
                <a:lnTo>
                  <a:pt x="3818" y="6990"/>
                </a:lnTo>
                <a:lnTo>
                  <a:pt x="3816" y="7002"/>
                </a:lnTo>
                <a:lnTo>
                  <a:pt x="3812" y="7008"/>
                </a:lnTo>
                <a:lnTo>
                  <a:pt x="3810" y="7010"/>
                </a:lnTo>
                <a:lnTo>
                  <a:pt x="3808" y="7010"/>
                </a:lnTo>
                <a:lnTo>
                  <a:pt x="3804" y="7010"/>
                </a:lnTo>
                <a:lnTo>
                  <a:pt x="3802" y="7012"/>
                </a:lnTo>
                <a:lnTo>
                  <a:pt x="3800" y="7016"/>
                </a:lnTo>
                <a:lnTo>
                  <a:pt x="3800" y="7026"/>
                </a:lnTo>
                <a:lnTo>
                  <a:pt x="3798" y="7042"/>
                </a:lnTo>
                <a:lnTo>
                  <a:pt x="3796" y="7054"/>
                </a:lnTo>
                <a:lnTo>
                  <a:pt x="3790" y="7068"/>
                </a:lnTo>
                <a:lnTo>
                  <a:pt x="3790" y="7074"/>
                </a:lnTo>
                <a:lnTo>
                  <a:pt x="3790" y="7080"/>
                </a:lnTo>
                <a:lnTo>
                  <a:pt x="3790" y="7086"/>
                </a:lnTo>
                <a:lnTo>
                  <a:pt x="3794" y="7096"/>
                </a:lnTo>
                <a:lnTo>
                  <a:pt x="3798" y="7104"/>
                </a:lnTo>
                <a:lnTo>
                  <a:pt x="3804" y="7112"/>
                </a:lnTo>
                <a:lnTo>
                  <a:pt x="3808" y="7116"/>
                </a:lnTo>
                <a:lnTo>
                  <a:pt x="3814" y="7118"/>
                </a:lnTo>
                <a:lnTo>
                  <a:pt x="3818" y="7116"/>
                </a:lnTo>
                <a:lnTo>
                  <a:pt x="3820" y="7116"/>
                </a:lnTo>
                <a:lnTo>
                  <a:pt x="3824" y="7112"/>
                </a:lnTo>
                <a:lnTo>
                  <a:pt x="3826" y="7108"/>
                </a:lnTo>
                <a:lnTo>
                  <a:pt x="3830" y="7100"/>
                </a:lnTo>
                <a:lnTo>
                  <a:pt x="3832" y="7100"/>
                </a:lnTo>
                <a:lnTo>
                  <a:pt x="3834" y="7100"/>
                </a:lnTo>
                <a:lnTo>
                  <a:pt x="3838" y="7106"/>
                </a:lnTo>
                <a:lnTo>
                  <a:pt x="3842" y="7110"/>
                </a:lnTo>
                <a:lnTo>
                  <a:pt x="3846" y="7112"/>
                </a:lnTo>
                <a:lnTo>
                  <a:pt x="3848" y="7112"/>
                </a:lnTo>
                <a:lnTo>
                  <a:pt x="3846" y="7116"/>
                </a:lnTo>
                <a:lnTo>
                  <a:pt x="3840" y="7122"/>
                </a:lnTo>
                <a:lnTo>
                  <a:pt x="3836" y="7126"/>
                </a:lnTo>
                <a:lnTo>
                  <a:pt x="3836" y="7128"/>
                </a:lnTo>
                <a:lnTo>
                  <a:pt x="3842" y="7130"/>
                </a:lnTo>
                <a:lnTo>
                  <a:pt x="3846" y="7132"/>
                </a:lnTo>
                <a:lnTo>
                  <a:pt x="3850" y="7134"/>
                </a:lnTo>
                <a:lnTo>
                  <a:pt x="3852" y="7138"/>
                </a:lnTo>
                <a:lnTo>
                  <a:pt x="3854" y="7142"/>
                </a:lnTo>
                <a:lnTo>
                  <a:pt x="3852" y="7148"/>
                </a:lnTo>
                <a:lnTo>
                  <a:pt x="3850" y="7150"/>
                </a:lnTo>
                <a:lnTo>
                  <a:pt x="3848" y="7148"/>
                </a:lnTo>
                <a:lnTo>
                  <a:pt x="3844" y="7142"/>
                </a:lnTo>
                <a:lnTo>
                  <a:pt x="3840" y="7140"/>
                </a:lnTo>
                <a:lnTo>
                  <a:pt x="3838" y="7144"/>
                </a:lnTo>
                <a:lnTo>
                  <a:pt x="3838" y="7150"/>
                </a:lnTo>
                <a:lnTo>
                  <a:pt x="3840" y="7156"/>
                </a:lnTo>
                <a:lnTo>
                  <a:pt x="3838" y="7160"/>
                </a:lnTo>
                <a:lnTo>
                  <a:pt x="3836" y="7166"/>
                </a:lnTo>
                <a:lnTo>
                  <a:pt x="3838" y="7176"/>
                </a:lnTo>
                <a:lnTo>
                  <a:pt x="3840" y="7182"/>
                </a:lnTo>
                <a:lnTo>
                  <a:pt x="3838" y="7188"/>
                </a:lnTo>
                <a:lnTo>
                  <a:pt x="3832" y="7196"/>
                </a:lnTo>
                <a:lnTo>
                  <a:pt x="3826" y="7202"/>
                </a:lnTo>
                <a:lnTo>
                  <a:pt x="3826" y="7208"/>
                </a:lnTo>
                <a:lnTo>
                  <a:pt x="3826" y="7212"/>
                </a:lnTo>
                <a:lnTo>
                  <a:pt x="3830" y="7224"/>
                </a:lnTo>
                <a:lnTo>
                  <a:pt x="3830" y="7234"/>
                </a:lnTo>
                <a:lnTo>
                  <a:pt x="3826" y="7242"/>
                </a:lnTo>
                <a:lnTo>
                  <a:pt x="3822" y="7248"/>
                </a:lnTo>
                <a:lnTo>
                  <a:pt x="3820" y="7250"/>
                </a:lnTo>
                <a:lnTo>
                  <a:pt x="3822" y="7254"/>
                </a:lnTo>
                <a:lnTo>
                  <a:pt x="3826" y="7256"/>
                </a:lnTo>
                <a:lnTo>
                  <a:pt x="3832" y="7258"/>
                </a:lnTo>
                <a:lnTo>
                  <a:pt x="3840" y="7262"/>
                </a:lnTo>
                <a:lnTo>
                  <a:pt x="3844" y="7266"/>
                </a:lnTo>
                <a:lnTo>
                  <a:pt x="3844" y="7272"/>
                </a:lnTo>
                <a:lnTo>
                  <a:pt x="3842" y="7280"/>
                </a:lnTo>
                <a:lnTo>
                  <a:pt x="3838" y="7286"/>
                </a:lnTo>
                <a:lnTo>
                  <a:pt x="3834" y="7292"/>
                </a:lnTo>
                <a:lnTo>
                  <a:pt x="3828" y="7296"/>
                </a:lnTo>
                <a:lnTo>
                  <a:pt x="3822" y="7298"/>
                </a:lnTo>
                <a:lnTo>
                  <a:pt x="3816" y="7302"/>
                </a:lnTo>
                <a:lnTo>
                  <a:pt x="3814" y="7304"/>
                </a:lnTo>
                <a:lnTo>
                  <a:pt x="3816" y="7308"/>
                </a:lnTo>
                <a:lnTo>
                  <a:pt x="3818" y="7312"/>
                </a:lnTo>
                <a:lnTo>
                  <a:pt x="3820" y="7314"/>
                </a:lnTo>
                <a:lnTo>
                  <a:pt x="3820" y="7316"/>
                </a:lnTo>
                <a:lnTo>
                  <a:pt x="3816" y="7318"/>
                </a:lnTo>
                <a:lnTo>
                  <a:pt x="3812" y="7322"/>
                </a:lnTo>
                <a:lnTo>
                  <a:pt x="3808" y="7330"/>
                </a:lnTo>
                <a:lnTo>
                  <a:pt x="3808" y="7336"/>
                </a:lnTo>
                <a:lnTo>
                  <a:pt x="3808" y="7340"/>
                </a:lnTo>
                <a:lnTo>
                  <a:pt x="3808" y="7346"/>
                </a:lnTo>
                <a:lnTo>
                  <a:pt x="3806" y="7356"/>
                </a:lnTo>
                <a:lnTo>
                  <a:pt x="3804" y="7370"/>
                </a:lnTo>
                <a:lnTo>
                  <a:pt x="3804" y="7378"/>
                </a:lnTo>
                <a:lnTo>
                  <a:pt x="3802" y="7384"/>
                </a:lnTo>
                <a:lnTo>
                  <a:pt x="3798" y="7388"/>
                </a:lnTo>
                <a:lnTo>
                  <a:pt x="3794" y="7390"/>
                </a:lnTo>
                <a:lnTo>
                  <a:pt x="3796" y="7382"/>
                </a:lnTo>
                <a:lnTo>
                  <a:pt x="3796" y="7372"/>
                </a:lnTo>
                <a:lnTo>
                  <a:pt x="3796" y="7366"/>
                </a:lnTo>
                <a:lnTo>
                  <a:pt x="3792" y="7364"/>
                </a:lnTo>
                <a:lnTo>
                  <a:pt x="3788" y="7360"/>
                </a:lnTo>
                <a:lnTo>
                  <a:pt x="3786" y="7358"/>
                </a:lnTo>
                <a:lnTo>
                  <a:pt x="3786" y="7352"/>
                </a:lnTo>
                <a:lnTo>
                  <a:pt x="3786" y="7346"/>
                </a:lnTo>
                <a:lnTo>
                  <a:pt x="3784" y="7346"/>
                </a:lnTo>
                <a:lnTo>
                  <a:pt x="3780" y="7346"/>
                </a:lnTo>
                <a:lnTo>
                  <a:pt x="3772" y="7346"/>
                </a:lnTo>
                <a:lnTo>
                  <a:pt x="3772" y="7348"/>
                </a:lnTo>
                <a:lnTo>
                  <a:pt x="3770" y="7350"/>
                </a:lnTo>
                <a:lnTo>
                  <a:pt x="3766" y="7348"/>
                </a:lnTo>
                <a:lnTo>
                  <a:pt x="3764" y="7346"/>
                </a:lnTo>
                <a:lnTo>
                  <a:pt x="3762" y="7346"/>
                </a:lnTo>
                <a:lnTo>
                  <a:pt x="3762" y="7352"/>
                </a:lnTo>
                <a:lnTo>
                  <a:pt x="3762" y="7354"/>
                </a:lnTo>
                <a:lnTo>
                  <a:pt x="3760" y="7360"/>
                </a:lnTo>
                <a:lnTo>
                  <a:pt x="3756" y="7364"/>
                </a:lnTo>
                <a:lnTo>
                  <a:pt x="3750" y="7368"/>
                </a:lnTo>
                <a:lnTo>
                  <a:pt x="3736" y="7378"/>
                </a:lnTo>
                <a:lnTo>
                  <a:pt x="3724" y="7386"/>
                </a:lnTo>
                <a:lnTo>
                  <a:pt x="3722" y="7390"/>
                </a:lnTo>
                <a:lnTo>
                  <a:pt x="3720" y="7394"/>
                </a:lnTo>
                <a:lnTo>
                  <a:pt x="3720" y="7398"/>
                </a:lnTo>
                <a:lnTo>
                  <a:pt x="3722" y="7402"/>
                </a:lnTo>
                <a:lnTo>
                  <a:pt x="3728" y="7408"/>
                </a:lnTo>
                <a:lnTo>
                  <a:pt x="3732" y="7410"/>
                </a:lnTo>
                <a:lnTo>
                  <a:pt x="3734" y="7406"/>
                </a:lnTo>
                <a:lnTo>
                  <a:pt x="3734" y="7400"/>
                </a:lnTo>
                <a:lnTo>
                  <a:pt x="3736" y="7392"/>
                </a:lnTo>
                <a:lnTo>
                  <a:pt x="3738" y="7390"/>
                </a:lnTo>
                <a:lnTo>
                  <a:pt x="3742" y="7388"/>
                </a:lnTo>
                <a:lnTo>
                  <a:pt x="3744" y="7390"/>
                </a:lnTo>
                <a:lnTo>
                  <a:pt x="3748" y="7396"/>
                </a:lnTo>
                <a:lnTo>
                  <a:pt x="3752" y="7402"/>
                </a:lnTo>
                <a:lnTo>
                  <a:pt x="3760" y="7406"/>
                </a:lnTo>
                <a:lnTo>
                  <a:pt x="3768" y="7408"/>
                </a:lnTo>
                <a:lnTo>
                  <a:pt x="3770" y="7406"/>
                </a:lnTo>
                <a:lnTo>
                  <a:pt x="3772" y="7404"/>
                </a:lnTo>
                <a:lnTo>
                  <a:pt x="3772" y="7400"/>
                </a:lnTo>
                <a:lnTo>
                  <a:pt x="3776" y="7400"/>
                </a:lnTo>
                <a:lnTo>
                  <a:pt x="3778" y="7402"/>
                </a:lnTo>
                <a:lnTo>
                  <a:pt x="3782" y="7406"/>
                </a:lnTo>
                <a:lnTo>
                  <a:pt x="3786" y="7410"/>
                </a:lnTo>
                <a:lnTo>
                  <a:pt x="3790" y="7412"/>
                </a:lnTo>
                <a:lnTo>
                  <a:pt x="3792" y="7414"/>
                </a:lnTo>
                <a:lnTo>
                  <a:pt x="3792" y="7420"/>
                </a:lnTo>
                <a:lnTo>
                  <a:pt x="3790" y="7422"/>
                </a:lnTo>
                <a:lnTo>
                  <a:pt x="3788" y="7424"/>
                </a:lnTo>
                <a:lnTo>
                  <a:pt x="3784" y="7426"/>
                </a:lnTo>
                <a:lnTo>
                  <a:pt x="3778" y="7426"/>
                </a:lnTo>
                <a:lnTo>
                  <a:pt x="3774" y="7428"/>
                </a:lnTo>
                <a:lnTo>
                  <a:pt x="3772" y="7432"/>
                </a:lnTo>
                <a:lnTo>
                  <a:pt x="3770" y="7436"/>
                </a:lnTo>
                <a:lnTo>
                  <a:pt x="3772" y="7440"/>
                </a:lnTo>
                <a:lnTo>
                  <a:pt x="3776" y="7444"/>
                </a:lnTo>
                <a:lnTo>
                  <a:pt x="3780" y="7446"/>
                </a:lnTo>
                <a:lnTo>
                  <a:pt x="3778" y="7446"/>
                </a:lnTo>
                <a:lnTo>
                  <a:pt x="3770" y="7446"/>
                </a:lnTo>
                <a:lnTo>
                  <a:pt x="3766" y="7446"/>
                </a:lnTo>
                <a:lnTo>
                  <a:pt x="3764" y="7450"/>
                </a:lnTo>
                <a:lnTo>
                  <a:pt x="3762" y="7454"/>
                </a:lnTo>
                <a:lnTo>
                  <a:pt x="3764" y="7458"/>
                </a:lnTo>
                <a:lnTo>
                  <a:pt x="3770" y="7458"/>
                </a:lnTo>
                <a:lnTo>
                  <a:pt x="3778" y="7458"/>
                </a:lnTo>
                <a:lnTo>
                  <a:pt x="3786" y="7458"/>
                </a:lnTo>
                <a:lnTo>
                  <a:pt x="3794" y="7460"/>
                </a:lnTo>
                <a:lnTo>
                  <a:pt x="3796" y="7460"/>
                </a:lnTo>
                <a:lnTo>
                  <a:pt x="3798" y="7460"/>
                </a:lnTo>
                <a:lnTo>
                  <a:pt x="3800" y="7458"/>
                </a:lnTo>
                <a:lnTo>
                  <a:pt x="3800" y="7456"/>
                </a:lnTo>
                <a:lnTo>
                  <a:pt x="3802" y="7456"/>
                </a:lnTo>
                <a:lnTo>
                  <a:pt x="3806" y="7458"/>
                </a:lnTo>
                <a:lnTo>
                  <a:pt x="3808" y="7464"/>
                </a:lnTo>
                <a:lnTo>
                  <a:pt x="3808" y="7466"/>
                </a:lnTo>
                <a:lnTo>
                  <a:pt x="3806" y="7466"/>
                </a:lnTo>
                <a:lnTo>
                  <a:pt x="3806" y="7468"/>
                </a:lnTo>
                <a:lnTo>
                  <a:pt x="3806" y="7472"/>
                </a:lnTo>
                <a:lnTo>
                  <a:pt x="3810" y="7478"/>
                </a:lnTo>
                <a:lnTo>
                  <a:pt x="3814" y="7484"/>
                </a:lnTo>
                <a:lnTo>
                  <a:pt x="3810" y="7484"/>
                </a:lnTo>
                <a:lnTo>
                  <a:pt x="3796" y="7474"/>
                </a:lnTo>
                <a:lnTo>
                  <a:pt x="3790" y="7472"/>
                </a:lnTo>
                <a:lnTo>
                  <a:pt x="3784" y="7470"/>
                </a:lnTo>
                <a:lnTo>
                  <a:pt x="3768" y="7470"/>
                </a:lnTo>
                <a:lnTo>
                  <a:pt x="3764" y="7472"/>
                </a:lnTo>
                <a:lnTo>
                  <a:pt x="3762" y="7472"/>
                </a:lnTo>
                <a:lnTo>
                  <a:pt x="3764" y="7474"/>
                </a:lnTo>
                <a:lnTo>
                  <a:pt x="3766" y="7476"/>
                </a:lnTo>
                <a:lnTo>
                  <a:pt x="3768" y="7476"/>
                </a:lnTo>
                <a:lnTo>
                  <a:pt x="3770" y="7476"/>
                </a:lnTo>
                <a:lnTo>
                  <a:pt x="3772" y="7478"/>
                </a:lnTo>
                <a:lnTo>
                  <a:pt x="3774" y="7484"/>
                </a:lnTo>
                <a:lnTo>
                  <a:pt x="3778" y="7488"/>
                </a:lnTo>
                <a:lnTo>
                  <a:pt x="3788" y="7494"/>
                </a:lnTo>
                <a:lnTo>
                  <a:pt x="3792" y="7496"/>
                </a:lnTo>
                <a:lnTo>
                  <a:pt x="3790" y="7500"/>
                </a:lnTo>
                <a:lnTo>
                  <a:pt x="3790" y="7502"/>
                </a:lnTo>
                <a:lnTo>
                  <a:pt x="3790" y="7504"/>
                </a:lnTo>
                <a:lnTo>
                  <a:pt x="3784" y="7500"/>
                </a:lnTo>
                <a:lnTo>
                  <a:pt x="3780" y="7500"/>
                </a:lnTo>
                <a:lnTo>
                  <a:pt x="3778" y="7500"/>
                </a:lnTo>
                <a:lnTo>
                  <a:pt x="3776" y="7504"/>
                </a:lnTo>
                <a:lnTo>
                  <a:pt x="3772" y="7516"/>
                </a:lnTo>
                <a:lnTo>
                  <a:pt x="3772" y="7522"/>
                </a:lnTo>
                <a:lnTo>
                  <a:pt x="3772" y="7530"/>
                </a:lnTo>
                <a:lnTo>
                  <a:pt x="3774" y="7550"/>
                </a:lnTo>
                <a:lnTo>
                  <a:pt x="3776" y="7558"/>
                </a:lnTo>
                <a:lnTo>
                  <a:pt x="3778" y="7560"/>
                </a:lnTo>
                <a:lnTo>
                  <a:pt x="3780" y="7560"/>
                </a:lnTo>
                <a:lnTo>
                  <a:pt x="3780" y="7558"/>
                </a:lnTo>
                <a:lnTo>
                  <a:pt x="3782" y="7552"/>
                </a:lnTo>
                <a:lnTo>
                  <a:pt x="3784" y="7544"/>
                </a:lnTo>
                <a:lnTo>
                  <a:pt x="3786" y="7538"/>
                </a:lnTo>
                <a:lnTo>
                  <a:pt x="3788" y="7538"/>
                </a:lnTo>
                <a:lnTo>
                  <a:pt x="3788" y="7542"/>
                </a:lnTo>
                <a:lnTo>
                  <a:pt x="3788" y="7546"/>
                </a:lnTo>
                <a:lnTo>
                  <a:pt x="3788" y="7554"/>
                </a:lnTo>
                <a:lnTo>
                  <a:pt x="3790" y="7560"/>
                </a:lnTo>
                <a:lnTo>
                  <a:pt x="3794" y="7566"/>
                </a:lnTo>
                <a:lnTo>
                  <a:pt x="3796" y="7568"/>
                </a:lnTo>
                <a:lnTo>
                  <a:pt x="3792" y="7566"/>
                </a:lnTo>
                <a:lnTo>
                  <a:pt x="3786" y="7564"/>
                </a:lnTo>
                <a:lnTo>
                  <a:pt x="3780" y="7564"/>
                </a:lnTo>
                <a:lnTo>
                  <a:pt x="3778" y="7568"/>
                </a:lnTo>
                <a:lnTo>
                  <a:pt x="3778" y="7570"/>
                </a:lnTo>
                <a:lnTo>
                  <a:pt x="3780" y="7574"/>
                </a:lnTo>
                <a:lnTo>
                  <a:pt x="3778" y="7576"/>
                </a:lnTo>
                <a:lnTo>
                  <a:pt x="3776" y="7578"/>
                </a:lnTo>
                <a:lnTo>
                  <a:pt x="3780" y="7582"/>
                </a:lnTo>
                <a:lnTo>
                  <a:pt x="3792" y="7588"/>
                </a:lnTo>
                <a:lnTo>
                  <a:pt x="3792" y="7590"/>
                </a:lnTo>
                <a:lnTo>
                  <a:pt x="3784" y="7588"/>
                </a:lnTo>
                <a:lnTo>
                  <a:pt x="3776" y="7588"/>
                </a:lnTo>
                <a:lnTo>
                  <a:pt x="3776" y="7590"/>
                </a:lnTo>
                <a:lnTo>
                  <a:pt x="3784" y="7600"/>
                </a:lnTo>
                <a:lnTo>
                  <a:pt x="3788" y="7604"/>
                </a:lnTo>
                <a:lnTo>
                  <a:pt x="3786" y="7604"/>
                </a:lnTo>
                <a:lnTo>
                  <a:pt x="3776" y="7598"/>
                </a:lnTo>
                <a:lnTo>
                  <a:pt x="3770" y="7596"/>
                </a:lnTo>
                <a:lnTo>
                  <a:pt x="3764" y="7596"/>
                </a:lnTo>
                <a:lnTo>
                  <a:pt x="3760" y="7598"/>
                </a:lnTo>
                <a:lnTo>
                  <a:pt x="3762" y="7600"/>
                </a:lnTo>
                <a:lnTo>
                  <a:pt x="3764" y="7600"/>
                </a:lnTo>
                <a:lnTo>
                  <a:pt x="3768" y="7604"/>
                </a:lnTo>
                <a:lnTo>
                  <a:pt x="3770" y="7606"/>
                </a:lnTo>
                <a:lnTo>
                  <a:pt x="3772" y="7610"/>
                </a:lnTo>
                <a:lnTo>
                  <a:pt x="3774" y="7612"/>
                </a:lnTo>
                <a:lnTo>
                  <a:pt x="3778" y="7614"/>
                </a:lnTo>
                <a:lnTo>
                  <a:pt x="3782" y="7612"/>
                </a:lnTo>
                <a:lnTo>
                  <a:pt x="3784" y="7614"/>
                </a:lnTo>
                <a:lnTo>
                  <a:pt x="3788" y="7616"/>
                </a:lnTo>
                <a:lnTo>
                  <a:pt x="3792" y="7620"/>
                </a:lnTo>
                <a:lnTo>
                  <a:pt x="3792" y="7622"/>
                </a:lnTo>
                <a:lnTo>
                  <a:pt x="3784" y="7620"/>
                </a:lnTo>
                <a:lnTo>
                  <a:pt x="3782" y="7620"/>
                </a:lnTo>
                <a:lnTo>
                  <a:pt x="3780" y="7620"/>
                </a:lnTo>
                <a:lnTo>
                  <a:pt x="3784" y="7630"/>
                </a:lnTo>
                <a:lnTo>
                  <a:pt x="3788" y="7636"/>
                </a:lnTo>
                <a:lnTo>
                  <a:pt x="3790" y="7636"/>
                </a:lnTo>
                <a:lnTo>
                  <a:pt x="3794" y="7632"/>
                </a:lnTo>
                <a:lnTo>
                  <a:pt x="3798" y="7624"/>
                </a:lnTo>
                <a:lnTo>
                  <a:pt x="3802" y="7616"/>
                </a:lnTo>
                <a:lnTo>
                  <a:pt x="3804" y="7614"/>
                </a:lnTo>
                <a:lnTo>
                  <a:pt x="3804" y="7618"/>
                </a:lnTo>
                <a:lnTo>
                  <a:pt x="3802" y="7626"/>
                </a:lnTo>
                <a:lnTo>
                  <a:pt x="3796" y="7638"/>
                </a:lnTo>
                <a:lnTo>
                  <a:pt x="3794" y="7640"/>
                </a:lnTo>
                <a:lnTo>
                  <a:pt x="3790" y="7642"/>
                </a:lnTo>
                <a:lnTo>
                  <a:pt x="3784" y="7640"/>
                </a:lnTo>
                <a:lnTo>
                  <a:pt x="3782" y="7642"/>
                </a:lnTo>
                <a:lnTo>
                  <a:pt x="3782" y="7644"/>
                </a:lnTo>
                <a:lnTo>
                  <a:pt x="3782" y="7648"/>
                </a:lnTo>
                <a:lnTo>
                  <a:pt x="3782" y="7650"/>
                </a:lnTo>
                <a:lnTo>
                  <a:pt x="3784" y="7650"/>
                </a:lnTo>
                <a:lnTo>
                  <a:pt x="3784" y="7654"/>
                </a:lnTo>
                <a:lnTo>
                  <a:pt x="3784" y="7660"/>
                </a:lnTo>
                <a:lnTo>
                  <a:pt x="3786" y="7660"/>
                </a:lnTo>
                <a:lnTo>
                  <a:pt x="3788" y="7658"/>
                </a:lnTo>
                <a:lnTo>
                  <a:pt x="3792" y="7660"/>
                </a:lnTo>
                <a:lnTo>
                  <a:pt x="3798" y="7662"/>
                </a:lnTo>
                <a:lnTo>
                  <a:pt x="3802" y="7670"/>
                </a:lnTo>
                <a:lnTo>
                  <a:pt x="3804" y="7676"/>
                </a:lnTo>
                <a:lnTo>
                  <a:pt x="3804" y="7680"/>
                </a:lnTo>
                <a:lnTo>
                  <a:pt x="3802" y="7680"/>
                </a:lnTo>
                <a:lnTo>
                  <a:pt x="3798" y="7676"/>
                </a:lnTo>
                <a:lnTo>
                  <a:pt x="3796" y="7672"/>
                </a:lnTo>
                <a:lnTo>
                  <a:pt x="3792" y="7672"/>
                </a:lnTo>
                <a:lnTo>
                  <a:pt x="3792" y="7674"/>
                </a:lnTo>
                <a:lnTo>
                  <a:pt x="3794" y="7678"/>
                </a:lnTo>
                <a:lnTo>
                  <a:pt x="3794" y="7682"/>
                </a:lnTo>
                <a:lnTo>
                  <a:pt x="3794" y="7684"/>
                </a:lnTo>
                <a:lnTo>
                  <a:pt x="3794" y="7688"/>
                </a:lnTo>
                <a:lnTo>
                  <a:pt x="3796" y="7692"/>
                </a:lnTo>
                <a:lnTo>
                  <a:pt x="3798" y="7694"/>
                </a:lnTo>
                <a:lnTo>
                  <a:pt x="3800" y="7694"/>
                </a:lnTo>
                <a:lnTo>
                  <a:pt x="3802" y="7692"/>
                </a:lnTo>
                <a:lnTo>
                  <a:pt x="3806" y="7690"/>
                </a:lnTo>
                <a:lnTo>
                  <a:pt x="3808" y="7692"/>
                </a:lnTo>
                <a:lnTo>
                  <a:pt x="3810" y="7700"/>
                </a:lnTo>
                <a:lnTo>
                  <a:pt x="3806" y="7700"/>
                </a:lnTo>
                <a:lnTo>
                  <a:pt x="3804" y="7700"/>
                </a:lnTo>
                <a:lnTo>
                  <a:pt x="3806" y="7702"/>
                </a:lnTo>
                <a:lnTo>
                  <a:pt x="3810" y="7708"/>
                </a:lnTo>
                <a:lnTo>
                  <a:pt x="3816" y="7714"/>
                </a:lnTo>
                <a:lnTo>
                  <a:pt x="3818" y="7716"/>
                </a:lnTo>
                <a:lnTo>
                  <a:pt x="3820" y="7714"/>
                </a:lnTo>
                <a:lnTo>
                  <a:pt x="3824" y="7706"/>
                </a:lnTo>
                <a:lnTo>
                  <a:pt x="3826" y="7702"/>
                </a:lnTo>
                <a:lnTo>
                  <a:pt x="3828" y="7700"/>
                </a:lnTo>
                <a:lnTo>
                  <a:pt x="3830" y="7698"/>
                </a:lnTo>
                <a:lnTo>
                  <a:pt x="3830" y="7696"/>
                </a:lnTo>
                <a:lnTo>
                  <a:pt x="3832" y="7694"/>
                </a:lnTo>
                <a:lnTo>
                  <a:pt x="3838" y="7696"/>
                </a:lnTo>
                <a:lnTo>
                  <a:pt x="3846" y="7696"/>
                </a:lnTo>
                <a:lnTo>
                  <a:pt x="3846" y="7694"/>
                </a:lnTo>
                <a:lnTo>
                  <a:pt x="3846" y="7692"/>
                </a:lnTo>
                <a:lnTo>
                  <a:pt x="3840" y="7688"/>
                </a:lnTo>
                <a:lnTo>
                  <a:pt x="3832" y="7682"/>
                </a:lnTo>
                <a:lnTo>
                  <a:pt x="3822" y="7678"/>
                </a:lnTo>
                <a:lnTo>
                  <a:pt x="3820" y="7674"/>
                </a:lnTo>
                <a:lnTo>
                  <a:pt x="3824" y="7674"/>
                </a:lnTo>
                <a:lnTo>
                  <a:pt x="3832" y="7678"/>
                </a:lnTo>
                <a:lnTo>
                  <a:pt x="3846" y="7686"/>
                </a:lnTo>
                <a:lnTo>
                  <a:pt x="3850" y="7690"/>
                </a:lnTo>
                <a:lnTo>
                  <a:pt x="3852" y="7698"/>
                </a:lnTo>
                <a:lnTo>
                  <a:pt x="3850" y="7704"/>
                </a:lnTo>
                <a:lnTo>
                  <a:pt x="3846" y="7706"/>
                </a:lnTo>
                <a:lnTo>
                  <a:pt x="3844" y="7708"/>
                </a:lnTo>
                <a:lnTo>
                  <a:pt x="3846" y="7714"/>
                </a:lnTo>
                <a:lnTo>
                  <a:pt x="3848" y="7716"/>
                </a:lnTo>
                <a:lnTo>
                  <a:pt x="3844" y="7710"/>
                </a:lnTo>
                <a:lnTo>
                  <a:pt x="3838" y="7706"/>
                </a:lnTo>
                <a:lnTo>
                  <a:pt x="3836" y="7706"/>
                </a:lnTo>
                <a:lnTo>
                  <a:pt x="3834" y="7708"/>
                </a:lnTo>
                <a:lnTo>
                  <a:pt x="3832" y="7720"/>
                </a:lnTo>
                <a:lnTo>
                  <a:pt x="3830" y="7720"/>
                </a:lnTo>
                <a:lnTo>
                  <a:pt x="3830" y="7718"/>
                </a:lnTo>
                <a:lnTo>
                  <a:pt x="3828" y="7714"/>
                </a:lnTo>
                <a:lnTo>
                  <a:pt x="3826" y="7714"/>
                </a:lnTo>
                <a:lnTo>
                  <a:pt x="3820" y="7722"/>
                </a:lnTo>
                <a:lnTo>
                  <a:pt x="3818" y="7724"/>
                </a:lnTo>
                <a:lnTo>
                  <a:pt x="3816" y="7722"/>
                </a:lnTo>
                <a:lnTo>
                  <a:pt x="3812" y="7718"/>
                </a:lnTo>
                <a:lnTo>
                  <a:pt x="3808" y="7714"/>
                </a:lnTo>
                <a:lnTo>
                  <a:pt x="3802" y="7710"/>
                </a:lnTo>
                <a:lnTo>
                  <a:pt x="3800" y="7710"/>
                </a:lnTo>
                <a:lnTo>
                  <a:pt x="3800" y="7712"/>
                </a:lnTo>
                <a:lnTo>
                  <a:pt x="3802" y="7714"/>
                </a:lnTo>
                <a:lnTo>
                  <a:pt x="3806" y="7720"/>
                </a:lnTo>
                <a:lnTo>
                  <a:pt x="3806" y="7724"/>
                </a:lnTo>
                <a:lnTo>
                  <a:pt x="3806" y="7726"/>
                </a:lnTo>
                <a:lnTo>
                  <a:pt x="3802" y="7732"/>
                </a:lnTo>
                <a:lnTo>
                  <a:pt x="3806" y="7734"/>
                </a:lnTo>
                <a:lnTo>
                  <a:pt x="3808" y="7736"/>
                </a:lnTo>
                <a:lnTo>
                  <a:pt x="3806" y="7740"/>
                </a:lnTo>
                <a:lnTo>
                  <a:pt x="3802" y="7746"/>
                </a:lnTo>
                <a:lnTo>
                  <a:pt x="3802" y="7752"/>
                </a:lnTo>
                <a:lnTo>
                  <a:pt x="3804" y="7752"/>
                </a:lnTo>
                <a:lnTo>
                  <a:pt x="3810" y="7748"/>
                </a:lnTo>
                <a:lnTo>
                  <a:pt x="3812" y="7746"/>
                </a:lnTo>
                <a:lnTo>
                  <a:pt x="3816" y="7746"/>
                </a:lnTo>
                <a:lnTo>
                  <a:pt x="3820" y="7750"/>
                </a:lnTo>
                <a:lnTo>
                  <a:pt x="3820" y="7754"/>
                </a:lnTo>
                <a:lnTo>
                  <a:pt x="3818" y="7756"/>
                </a:lnTo>
                <a:lnTo>
                  <a:pt x="3816" y="7756"/>
                </a:lnTo>
                <a:lnTo>
                  <a:pt x="3812" y="7756"/>
                </a:lnTo>
                <a:lnTo>
                  <a:pt x="3812" y="7758"/>
                </a:lnTo>
                <a:lnTo>
                  <a:pt x="3818" y="7762"/>
                </a:lnTo>
                <a:lnTo>
                  <a:pt x="3818" y="7764"/>
                </a:lnTo>
                <a:lnTo>
                  <a:pt x="3818" y="7766"/>
                </a:lnTo>
                <a:lnTo>
                  <a:pt x="3814" y="7768"/>
                </a:lnTo>
                <a:lnTo>
                  <a:pt x="3812" y="7770"/>
                </a:lnTo>
                <a:lnTo>
                  <a:pt x="3816" y="7772"/>
                </a:lnTo>
                <a:lnTo>
                  <a:pt x="3824" y="7774"/>
                </a:lnTo>
                <a:lnTo>
                  <a:pt x="3828" y="7772"/>
                </a:lnTo>
                <a:lnTo>
                  <a:pt x="3830" y="7768"/>
                </a:lnTo>
                <a:lnTo>
                  <a:pt x="3830" y="7762"/>
                </a:lnTo>
                <a:lnTo>
                  <a:pt x="3830" y="7760"/>
                </a:lnTo>
                <a:lnTo>
                  <a:pt x="3832" y="7756"/>
                </a:lnTo>
                <a:lnTo>
                  <a:pt x="3836" y="7754"/>
                </a:lnTo>
                <a:lnTo>
                  <a:pt x="3840" y="7752"/>
                </a:lnTo>
                <a:lnTo>
                  <a:pt x="3842" y="7750"/>
                </a:lnTo>
                <a:lnTo>
                  <a:pt x="3842" y="7748"/>
                </a:lnTo>
                <a:lnTo>
                  <a:pt x="3840" y="7744"/>
                </a:lnTo>
                <a:lnTo>
                  <a:pt x="3836" y="7742"/>
                </a:lnTo>
                <a:lnTo>
                  <a:pt x="3840" y="7740"/>
                </a:lnTo>
                <a:lnTo>
                  <a:pt x="3848" y="7742"/>
                </a:lnTo>
                <a:lnTo>
                  <a:pt x="3850" y="7744"/>
                </a:lnTo>
                <a:lnTo>
                  <a:pt x="3852" y="7746"/>
                </a:lnTo>
                <a:lnTo>
                  <a:pt x="3856" y="7744"/>
                </a:lnTo>
                <a:lnTo>
                  <a:pt x="3860" y="7740"/>
                </a:lnTo>
                <a:lnTo>
                  <a:pt x="3864" y="7740"/>
                </a:lnTo>
                <a:lnTo>
                  <a:pt x="3878" y="7740"/>
                </a:lnTo>
                <a:lnTo>
                  <a:pt x="3888" y="7742"/>
                </a:lnTo>
                <a:lnTo>
                  <a:pt x="3892" y="7744"/>
                </a:lnTo>
                <a:lnTo>
                  <a:pt x="3892" y="7746"/>
                </a:lnTo>
                <a:lnTo>
                  <a:pt x="3888" y="7750"/>
                </a:lnTo>
                <a:lnTo>
                  <a:pt x="3884" y="7750"/>
                </a:lnTo>
                <a:lnTo>
                  <a:pt x="3876" y="7750"/>
                </a:lnTo>
                <a:lnTo>
                  <a:pt x="3868" y="7748"/>
                </a:lnTo>
                <a:lnTo>
                  <a:pt x="3864" y="7748"/>
                </a:lnTo>
                <a:lnTo>
                  <a:pt x="3862" y="7748"/>
                </a:lnTo>
                <a:lnTo>
                  <a:pt x="3858" y="7754"/>
                </a:lnTo>
                <a:lnTo>
                  <a:pt x="3854" y="7760"/>
                </a:lnTo>
                <a:lnTo>
                  <a:pt x="3852" y="7760"/>
                </a:lnTo>
                <a:lnTo>
                  <a:pt x="3850" y="7758"/>
                </a:lnTo>
                <a:lnTo>
                  <a:pt x="3844" y="7756"/>
                </a:lnTo>
                <a:lnTo>
                  <a:pt x="3838" y="7756"/>
                </a:lnTo>
                <a:lnTo>
                  <a:pt x="3834" y="7762"/>
                </a:lnTo>
                <a:lnTo>
                  <a:pt x="3834" y="7766"/>
                </a:lnTo>
                <a:lnTo>
                  <a:pt x="3836" y="7772"/>
                </a:lnTo>
                <a:lnTo>
                  <a:pt x="3834" y="7774"/>
                </a:lnTo>
                <a:lnTo>
                  <a:pt x="3834" y="7776"/>
                </a:lnTo>
                <a:lnTo>
                  <a:pt x="3836" y="7778"/>
                </a:lnTo>
                <a:lnTo>
                  <a:pt x="3838" y="7782"/>
                </a:lnTo>
                <a:lnTo>
                  <a:pt x="3836" y="7782"/>
                </a:lnTo>
                <a:lnTo>
                  <a:pt x="3830" y="7780"/>
                </a:lnTo>
                <a:lnTo>
                  <a:pt x="3824" y="7780"/>
                </a:lnTo>
                <a:lnTo>
                  <a:pt x="3820" y="7780"/>
                </a:lnTo>
                <a:lnTo>
                  <a:pt x="3824" y="7784"/>
                </a:lnTo>
                <a:lnTo>
                  <a:pt x="3838" y="7794"/>
                </a:lnTo>
                <a:lnTo>
                  <a:pt x="3850" y="7802"/>
                </a:lnTo>
                <a:lnTo>
                  <a:pt x="3852" y="7800"/>
                </a:lnTo>
                <a:lnTo>
                  <a:pt x="3850" y="7796"/>
                </a:lnTo>
                <a:lnTo>
                  <a:pt x="3848" y="7790"/>
                </a:lnTo>
                <a:lnTo>
                  <a:pt x="3850" y="7786"/>
                </a:lnTo>
                <a:lnTo>
                  <a:pt x="3854" y="7782"/>
                </a:lnTo>
                <a:lnTo>
                  <a:pt x="3860" y="7780"/>
                </a:lnTo>
                <a:lnTo>
                  <a:pt x="3860" y="7778"/>
                </a:lnTo>
                <a:lnTo>
                  <a:pt x="3856" y="7774"/>
                </a:lnTo>
                <a:lnTo>
                  <a:pt x="3852" y="7772"/>
                </a:lnTo>
                <a:lnTo>
                  <a:pt x="3858" y="7772"/>
                </a:lnTo>
                <a:lnTo>
                  <a:pt x="3868" y="7774"/>
                </a:lnTo>
                <a:lnTo>
                  <a:pt x="3872" y="7774"/>
                </a:lnTo>
                <a:lnTo>
                  <a:pt x="3874" y="7770"/>
                </a:lnTo>
                <a:lnTo>
                  <a:pt x="3880" y="7766"/>
                </a:lnTo>
                <a:lnTo>
                  <a:pt x="3888" y="7762"/>
                </a:lnTo>
                <a:lnTo>
                  <a:pt x="3894" y="7758"/>
                </a:lnTo>
                <a:lnTo>
                  <a:pt x="3898" y="7756"/>
                </a:lnTo>
                <a:lnTo>
                  <a:pt x="3902" y="7756"/>
                </a:lnTo>
                <a:lnTo>
                  <a:pt x="3904" y="7758"/>
                </a:lnTo>
                <a:lnTo>
                  <a:pt x="3904" y="7762"/>
                </a:lnTo>
                <a:lnTo>
                  <a:pt x="3902" y="7768"/>
                </a:lnTo>
                <a:lnTo>
                  <a:pt x="3896" y="7774"/>
                </a:lnTo>
                <a:lnTo>
                  <a:pt x="3888" y="7780"/>
                </a:lnTo>
                <a:lnTo>
                  <a:pt x="3882" y="7782"/>
                </a:lnTo>
                <a:lnTo>
                  <a:pt x="3880" y="7786"/>
                </a:lnTo>
                <a:lnTo>
                  <a:pt x="3878" y="7788"/>
                </a:lnTo>
                <a:lnTo>
                  <a:pt x="3876" y="7786"/>
                </a:lnTo>
                <a:lnTo>
                  <a:pt x="3872" y="7784"/>
                </a:lnTo>
                <a:lnTo>
                  <a:pt x="3872" y="7786"/>
                </a:lnTo>
                <a:lnTo>
                  <a:pt x="3870" y="7788"/>
                </a:lnTo>
                <a:lnTo>
                  <a:pt x="3866" y="7786"/>
                </a:lnTo>
                <a:lnTo>
                  <a:pt x="3860" y="7786"/>
                </a:lnTo>
                <a:lnTo>
                  <a:pt x="3854" y="7788"/>
                </a:lnTo>
                <a:lnTo>
                  <a:pt x="3854" y="7792"/>
                </a:lnTo>
                <a:lnTo>
                  <a:pt x="3856" y="7796"/>
                </a:lnTo>
                <a:lnTo>
                  <a:pt x="3862" y="7804"/>
                </a:lnTo>
                <a:lnTo>
                  <a:pt x="3868" y="7810"/>
                </a:lnTo>
                <a:lnTo>
                  <a:pt x="3874" y="7814"/>
                </a:lnTo>
                <a:lnTo>
                  <a:pt x="3878" y="7814"/>
                </a:lnTo>
                <a:lnTo>
                  <a:pt x="3882" y="7818"/>
                </a:lnTo>
                <a:lnTo>
                  <a:pt x="3888" y="7820"/>
                </a:lnTo>
                <a:lnTo>
                  <a:pt x="3898" y="7822"/>
                </a:lnTo>
                <a:lnTo>
                  <a:pt x="3906" y="7820"/>
                </a:lnTo>
                <a:lnTo>
                  <a:pt x="3910" y="7818"/>
                </a:lnTo>
                <a:lnTo>
                  <a:pt x="3912" y="7810"/>
                </a:lnTo>
                <a:lnTo>
                  <a:pt x="3912" y="7796"/>
                </a:lnTo>
                <a:lnTo>
                  <a:pt x="3914" y="7782"/>
                </a:lnTo>
                <a:lnTo>
                  <a:pt x="3916" y="7776"/>
                </a:lnTo>
                <a:lnTo>
                  <a:pt x="3918" y="7772"/>
                </a:lnTo>
                <a:lnTo>
                  <a:pt x="3920" y="7762"/>
                </a:lnTo>
                <a:lnTo>
                  <a:pt x="3920" y="7756"/>
                </a:lnTo>
                <a:lnTo>
                  <a:pt x="3922" y="7752"/>
                </a:lnTo>
                <a:lnTo>
                  <a:pt x="3924" y="7750"/>
                </a:lnTo>
                <a:lnTo>
                  <a:pt x="3928" y="7748"/>
                </a:lnTo>
                <a:lnTo>
                  <a:pt x="3936" y="7746"/>
                </a:lnTo>
                <a:lnTo>
                  <a:pt x="3942" y="7746"/>
                </a:lnTo>
                <a:lnTo>
                  <a:pt x="3946" y="7742"/>
                </a:lnTo>
                <a:lnTo>
                  <a:pt x="3950" y="7738"/>
                </a:lnTo>
                <a:lnTo>
                  <a:pt x="3954" y="7738"/>
                </a:lnTo>
                <a:lnTo>
                  <a:pt x="3958" y="7738"/>
                </a:lnTo>
                <a:lnTo>
                  <a:pt x="3962" y="7738"/>
                </a:lnTo>
                <a:lnTo>
                  <a:pt x="3968" y="7734"/>
                </a:lnTo>
                <a:lnTo>
                  <a:pt x="3972" y="7726"/>
                </a:lnTo>
                <a:lnTo>
                  <a:pt x="3978" y="7724"/>
                </a:lnTo>
                <a:lnTo>
                  <a:pt x="3984" y="7724"/>
                </a:lnTo>
                <a:lnTo>
                  <a:pt x="3992" y="7724"/>
                </a:lnTo>
                <a:lnTo>
                  <a:pt x="4006" y="7728"/>
                </a:lnTo>
                <a:lnTo>
                  <a:pt x="4014" y="7732"/>
                </a:lnTo>
                <a:lnTo>
                  <a:pt x="4016" y="7730"/>
                </a:lnTo>
                <a:lnTo>
                  <a:pt x="4014" y="7724"/>
                </a:lnTo>
                <a:lnTo>
                  <a:pt x="4008" y="7712"/>
                </a:lnTo>
                <a:lnTo>
                  <a:pt x="3996" y="7692"/>
                </a:lnTo>
                <a:lnTo>
                  <a:pt x="3992" y="7680"/>
                </a:lnTo>
                <a:lnTo>
                  <a:pt x="3988" y="7666"/>
                </a:lnTo>
                <a:lnTo>
                  <a:pt x="3986" y="7648"/>
                </a:lnTo>
                <a:lnTo>
                  <a:pt x="3986" y="7640"/>
                </a:lnTo>
                <a:lnTo>
                  <a:pt x="3986" y="7630"/>
                </a:lnTo>
                <a:lnTo>
                  <a:pt x="3990" y="7620"/>
                </a:lnTo>
                <a:lnTo>
                  <a:pt x="3996" y="7612"/>
                </a:lnTo>
                <a:lnTo>
                  <a:pt x="4002" y="7606"/>
                </a:lnTo>
                <a:lnTo>
                  <a:pt x="4014" y="7600"/>
                </a:lnTo>
                <a:lnTo>
                  <a:pt x="4024" y="7596"/>
                </a:lnTo>
                <a:lnTo>
                  <a:pt x="4032" y="7592"/>
                </a:lnTo>
                <a:lnTo>
                  <a:pt x="4038" y="7586"/>
                </a:lnTo>
                <a:lnTo>
                  <a:pt x="4042" y="7580"/>
                </a:lnTo>
                <a:lnTo>
                  <a:pt x="4046" y="7564"/>
                </a:lnTo>
                <a:lnTo>
                  <a:pt x="4050" y="7540"/>
                </a:lnTo>
                <a:lnTo>
                  <a:pt x="4054" y="7528"/>
                </a:lnTo>
                <a:lnTo>
                  <a:pt x="4060" y="7518"/>
                </a:lnTo>
                <a:lnTo>
                  <a:pt x="4068" y="7510"/>
                </a:lnTo>
                <a:lnTo>
                  <a:pt x="4076" y="7504"/>
                </a:lnTo>
                <a:lnTo>
                  <a:pt x="4092" y="7496"/>
                </a:lnTo>
                <a:lnTo>
                  <a:pt x="4098" y="7492"/>
                </a:lnTo>
                <a:lnTo>
                  <a:pt x="4102" y="7488"/>
                </a:lnTo>
                <a:lnTo>
                  <a:pt x="4104" y="7484"/>
                </a:lnTo>
                <a:lnTo>
                  <a:pt x="4106" y="7480"/>
                </a:lnTo>
                <a:lnTo>
                  <a:pt x="4114" y="7474"/>
                </a:lnTo>
                <a:lnTo>
                  <a:pt x="4118" y="7470"/>
                </a:lnTo>
                <a:lnTo>
                  <a:pt x="4120" y="7466"/>
                </a:lnTo>
                <a:lnTo>
                  <a:pt x="4118" y="7462"/>
                </a:lnTo>
                <a:lnTo>
                  <a:pt x="4118" y="7458"/>
                </a:lnTo>
                <a:lnTo>
                  <a:pt x="4118" y="7454"/>
                </a:lnTo>
                <a:lnTo>
                  <a:pt x="4120" y="7450"/>
                </a:lnTo>
                <a:lnTo>
                  <a:pt x="4122" y="7442"/>
                </a:lnTo>
                <a:lnTo>
                  <a:pt x="4124" y="7436"/>
                </a:lnTo>
                <a:lnTo>
                  <a:pt x="4122" y="7428"/>
                </a:lnTo>
                <a:lnTo>
                  <a:pt x="4120" y="7422"/>
                </a:lnTo>
                <a:lnTo>
                  <a:pt x="4116" y="7420"/>
                </a:lnTo>
                <a:lnTo>
                  <a:pt x="4104" y="7418"/>
                </a:lnTo>
                <a:lnTo>
                  <a:pt x="4096" y="7418"/>
                </a:lnTo>
                <a:lnTo>
                  <a:pt x="4086" y="7414"/>
                </a:lnTo>
                <a:lnTo>
                  <a:pt x="4076" y="7408"/>
                </a:lnTo>
                <a:lnTo>
                  <a:pt x="4066" y="7398"/>
                </a:lnTo>
                <a:lnTo>
                  <a:pt x="4050" y="7378"/>
                </a:lnTo>
                <a:lnTo>
                  <a:pt x="4046" y="7372"/>
                </a:lnTo>
                <a:lnTo>
                  <a:pt x="4046" y="7366"/>
                </a:lnTo>
                <a:lnTo>
                  <a:pt x="4046" y="7360"/>
                </a:lnTo>
                <a:lnTo>
                  <a:pt x="4050" y="7352"/>
                </a:lnTo>
                <a:lnTo>
                  <a:pt x="4060" y="7332"/>
                </a:lnTo>
                <a:lnTo>
                  <a:pt x="4068" y="7320"/>
                </a:lnTo>
                <a:lnTo>
                  <a:pt x="4072" y="7314"/>
                </a:lnTo>
                <a:lnTo>
                  <a:pt x="4078" y="7310"/>
                </a:lnTo>
                <a:lnTo>
                  <a:pt x="4082" y="7310"/>
                </a:lnTo>
                <a:lnTo>
                  <a:pt x="4088" y="7310"/>
                </a:lnTo>
                <a:lnTo>
                  <a:pt x="4092" y="7308"/>
                </a:lnTo>
                <a:lnTo>
                  <a:pt x="4094" y="7306"/>
                </a:lnTo>
                <a:lnTo>
                  <a:pt x="4098" y="7302"/>
                </a:lnTo>
                <a:lnTo>
                  <a:pt x="4104" y="7300"/>
                </a:lnTo>
                <a:lnTo>
                  <a:pt x="4118" y="7300"/>
                </a:lnTo>
                <a:lnTo>
                  <a:pt x="4124" y="7298"/>
                </a:lnTo>
                <a:lnTo>
                  <a:pt x="4128" y="7298"/>
                </a:lnTo>
                <a:lnTo>
                  <a:pt x="4130" y="7296"/>
                </a:lnTo>
                <a:lnTo>
                  <a:pt x="4128" y="7290"/>
                </a:lnTo>
                <a:lnTo>
                  <a:pt x="4124" y="7286"/>
                </a:lnTo>
                <a:lnTo>
                  <a:pt x="4126" y="7282"/>
                </a:lnTo>
                <a:lnTo>
                  <a:pt x="4134" y="7274"/>
                </a:lnTo>
                <a:lnTo>
                  <a:pt x="4140" y="7268"/>
                </a:lnTo>
                <a:lnTo>
                  <a:pt x="4142" y="7262"/>
                </a:lnTo>
                <a:lnTo>
                  <a:pt x="4144" y="7252"/>
                </a:lnTo>
                <a:lnTo>
                  <a:pt x="4140" y="7240"/>
                </a:lnTo>
                <a:lnTo>
                  <a:pt x="4140" y="7234"/>
                </a:lnTo>
                <a:lnTo>
                  <a:pt x="4140" y="7228"/>
                </a:lnTo>
                <a:lnTo>
                  <a:pt x="4142" y="7220"/>
                </a:lnTo>
                <a:lnTo>
                  <a:pt x="4144" y="7212"/>
                </a:lnTo>
                <a:lnTo>
                  <a:pt x="4150" y="7206"/>
                </a:lnTo>
                <a:lnTo>
                  <a:pt x="4156" y="7200"/>
                </a:lnTo>
                <a:lnTo>
                  <a:pt x="4164" y="7194"/>
                </a:lnTo>
                <a:lnTo>
                  <a:pt x="4174" y="7188"/>
                </a:lnTo>
                <a:lnTo>
                  <a:pt x="4180" y="7186"/>
                </a:lnTo>
                <a:lnTo>
                  <a:pt x="4178" y="7184"/>
                </a:lnTo>
                <a:lnTo>
                  <a:pt x="4170" y="7182"/>
                </a:lnTo>
                <a:lnTo>
                  <a:pt x="4160" y="7178"/>
                </a:lnTo>
                <a:lnTo>
                  <a:pt x="4154" y="7172"/>
                </a:lnTo>
                <a:lnTo>
                  <a:pt x="4154" y="7168"/>
                </a:lnTo>
                <a:lnTo>
                  <a:pt x="4156" y="7166"/>
                </a:lnTo>
                <a:lnTo>
                  <a:pt x="4160" y="7164"/>
                </a:lnTo>
                <a:lnTo>
                  <a:pt x="4166" y="7162"/>
                </a:lnTo>
                <a:lnTo>
                  <a:pt x="4172" y="7164"/>
                </a:lnTo>
                <a:lnTo>
                  <a:pt x="4178" y="7166"/>
                </a:lnTo>
                <a:lnTo>
                  <a:pt x="4182" y="7170"/>
                </a:lnTo>
                <a:lnTo>
                  <a:pt x="4186" y="7176"/>
                </a:lnTo>
                <a:lnTo>
                  <a:pt x="4188" y="7180"/>
                </a:lnTo>
                <a:lnTo>
                  <a:pt x="4192" y="7180"/>
                </a:lnTo>
                <a:lnTo>
                  <a:pt x="4196" y="7182"/>
                </a:lnTo>
                <a:lnTo>
                  <a:pt x="4200" y="7180"/>
                </a:lnTo>
                <a:lnTo>
                  <a:pt x="4204" y="7176"/>
                </a:lnTo>
                <a:lnTo>
                  <a:pt x="4208" y="7170"/>
                </a:lnTo>
                <a:lnTo>
                  <a:pt x="4212" y="7162"/>
                </a:lnTo>
                <a:lnTo>
                  <a:pt x="4212" y="7154"/>
                </a:lnTo>
                <a:lnTo>
                  <a:pt x="4210" y="7144"/>
                </a:lnTo>
                <a:lnTo>
                  <a:pt x="4206" y="7136"/>
                </a:lnTo>
                <a:lnTo>
                  <a:pt x="4202" y="7134"/>
                </a:lnTo>
                <a:lnTo>
                  <a:pt x="4198" y="7134"/>
                </a:lnTo>
                <a:lnTo>
                  <a:pt x="4174" y="7142"/>
                </a:lnTo>
                <a:lnTo>
                  <a:pt x="4166" y="7142"/>
                </a:lnTo>
                <a:lnTo>
                  <a:pt x="4160" y="7142"/>
                </a:lnTo>
                <a:lnTo>
                  <a:pt x="4154" y="7140"/>
                </a:lnTo>
                <a:lnTo>
                  <a:pt x="4152" y="7134"/>
                </a:lnTo>
                <a:lnTo>
                  <a:pt x="4150" y="7128"/>
                </a:lnTo>
                <a:lnTo>
                  <a:pt x="4152" y="7118"/>
                </a:lnTo>
                <a:lnTo>
                  <a:pt x="4152" y="7108"/>
                </a:lnTo>
                <a:lnTo>
                  <a:pt x="4152" y="7100"/>
                </a:lnTo>
                <a:lnTo>
                  <a:pt x="4146" y="7084"/>
                </a:lnTo>
                <a:lnTo>
                  <a:pt x="4144" y="7078"/>
                </a:lnTo>
                <a:lnTo>
                  <a:pt x="4142" y="7072"/>
                </a:lnTo>
                <a:lnTo>
                  <a:pt x="4144" y="7068"/>
                </a:lnTo>
                <a:lnTo>
                  <a:pt x="4150" y="7064"/>
                </a:lnTo>
                <a:lnTo>
                  <a:pt x="4158" y="7064"/>
                </a:lnTo>
                <a:lnTo>
                  <a:pt x="4166" y="7064"/>
                </a:lnTo>
                <a:lnTo>
                  <a:pt x="4180" y="7072"/>
                </a:lnTo>
                <a:lnTo>
                  <a:pt x="4196" y="7080"/>
                </a:lnTo>
                <a:lnTo>
                  <a:pt x="4204" y="7082"/>
                </a:lnTo>
                <a:lnTo>
                  <a:pt x="4212" y="7082"/>
                </a:lnTo>
                <a:lnTo>
                  <a:pt x="4222" y="7084"/>
                </a:lnTo>
                <a:lnTo>
                  <a:pt x="4226" y="7084"/>
                </a:lnTo>
                <a:lnTo>
                  <a:pt x="4230" y="7082"/>
                </a:lnTo>
                <a:lnTo>
                  <a:pt x="4244" y="7076"/>
                </a:lnTo>
                <a:lnTo>
                  <a:pt x="4258" y="7068"/>
                </a:lnTo>
                <a:lnTo>
                  <a:pt x="4264" y="7064"/>
                </a:lnTo>
                <a:lnTo>
                  <a:pt x="4266" y="7060"/>
                </a:lnTo>
                <a:lnTo>
                  <a:pt x="4268" y="7056"/>
                </a:lnTo>
                <a:lnTo>
                  <a:pt x="4266" y="7052"/>
                </a:lnTo>
                <a:lnTo>
                  <a:pt x="4262" y="7046"/>
                </a:lnTo>
                <a:lnTo>
                  <a:pt x="4258" y="7044"/>
                </a:lnTo>
                <a:lnTo>
                  <a:pt x="4256" y="7040"/>
                </a:lnTo>
                <a:lnTo>
                  <a:pt x="4256" y="7034"/>
                </a:lnTo>
                <a:lnTo>
                  <a:pt x="4258" y="7024"/>
                </a:lnTo>
                <a:lnTo>
                  <a:pt x="4266" y="7016"/>
                </a:lnTo>
                <a:lnTo>
                  <a:pt x="4272" y="7006"/>
                </a:lnTo>
                <a:lnTo>
                  <a:pt x="4274" y="6996"/>
                </a:lnTo>
                <a:lnTo>
                  <a:pt x="4272" y="6986"/>
                </a:lnTo>
                <a:lnTo>
                  <a:pt x="4270" y="6982"/>
                </a:lnTo>
                <a:lnTo>
                  <a:pt x="4266" y="6978"/>
                </a:lnTo>
                <a:lnTo>
                  <a:pt x="4262" y="6976"/>
                </a:lnTo>
                <a:lnTo>
                  <a:pt x="4260" y="6972"/>
                </a:lnTo>
                <a:lnTo>
                  <a:pt x="4256" y="6962"/>
                </a:lnTo>
                <a:lnTo>
                  <a:pt x="4256" y="6958"/>
                </a:lnTo>
                <a:lnTo>
                  <a:pt x="4260" y="6956"/>
                </a:lnTo>
                <a:lnTo>
                  <a:pt x="4264" y="6956"/>
                </a:lnTo>
                <a:lnTo>
                  <a:pt x="4270" y="6958"/>
                </a:lnTo>
                <a:lnTo>
                  <a:pt x="4280" y="6964"/>
                </a:lnTo>
                <a:lnTo>
                  <a:pt x="4288" y="6966"/>
                </a:lnTo>
                <a:lnTo>
                  <a:pt x="4320" y="6962"/>
                </a:lnTo>
                <a:lnTo>
                  <a:pt x="4352" y="6958"/>
                </a:lnTo>
                <a:lnTo>
                  <a:pt x="4386" y="6950"/>
                </a:lnTo>
                <a:lnTo>
                  <a:pt x="4416" y="6940"/>
                </a:lnTo>
                <a:lnTo>
                  <a:pt x="4430" y="6934"/>
                </a:lnTo>
                <a:lnTo>
                  <a:pt x="4440" y="6928"/>
                </a:lnTo>
                <a:lnTo>
                  <a:pt x="4448" y="6922"/>
                </a:lnTo>
                <a:lnTo>
                  <a:pt x="4452" y="6916"/>
                </a:lnTo>
                <a:lnTo>
                  <a:pt x="4456" y="6912"/>
                </a:lnTo>
                <a:lnTo>
                  <a:pt x="4456" y="6908"/>
                </a:lnTo>
                <a:lnTo>
                  <a:pt x="4458" y="6898"/>
                </a:lnTo>
                <a:lnTo>
                  <a:pt x="4462" y="6894"/>
                </a:lnTo>
                <a:lnTo>
                  <a:pt x="4466" y="6888"/>
                </a:lnTo>
                <a:lnTo>
                  <a:pt x="4478" y="6876"/>
                </a:lnTo>
                <a:lnTo>
                  <a:pt x="4484" y="6862"/>
                </a:lnTo>
                <a:lnTo>
                  <a:pt x="4486" y="6846"/>
                </a:lnTo>
                <a:lnTo>
                  <a:pt x="4488" y="6828"/>
                </a:lnTo>
                <a:lnTo>
                  <a:pt x="4486" y="6820"/>
                </a:lnTo>
                <a:lnTo>
                  <a:pt x="4486" y="6816"/>
                </a:lnTo>
                <a:lnTo>
                  <a:pt x="4484" y="6816"/>
                </a:lnTo>
                <a:lnTo>
                  <a:pt x="4480" y="6816"/>
                </a:lnTo>
                <a:lnTo>
                  <a:pt x="4476" y="6816"/>
                </a:lnTo>
                <a:lnTo>
                  <a:pt x="4472" y="6814"/>
                </a:lnTo>
                <a:lnTo>
                  <a:pt x="4466" y="6810"/>
                </a:lnTo>
                <a:lnTo>
                  <a:pt x="4462" y="6802"/>
                </a:lnTo>
                <a:lnTo>
                  <a:pt x="4458" y="6794"/>
                </a:lnTo>
                <a:lnTo>
                  <a:pt x="4458" y="6788"/>
                </a:lnTo>
                <a:lnTo>
                  <a:pt x="4460" y="6784"/>
                </a:lnTo>
                <a:lnTo>
                  <a:pt x="4464" y="6780"/>
                </a:lnTo>
                <a:lnTo>
                  <a:pt x="4466" y="6776"/>
                </a:lnTo>
                <a:lnTo>
                  <a:pt x="4468" y="6770"/>
                </a:lnTo>
                <a:lnTo>
                  <a:pt x="4464" y="6762"/>
                </a:lnTo>
                <a:lnTo>
                  <a:pt x="4458" y="6750"/>
                </a:lnTo>
                <a:lnTo>
                  <a:pt x="4450" y="6744"/>
                </a:lnTo>
                <a:lnTo>
                  <a:pt x="4442" y="6738"/>
                </a:lnTo>
                <a:lnTo>
                  <a:pt x="4424" y="6728"/>
                </a:lnTo>
                <a:lnTo>
                  <a:pt x="4418" y="6722"/>
                </a:lnTo>
                <a:lnTo>
                  <a:pt x="4416" y="6716"/>
                </a:lnTo>
                <a:lnTo>
                  <a:pt x="4416" y="6712"/>
                </a:lnTo>
                <a:lnTo>
                  <a:pt x="4416" y="6708"/>
                </a:lnTo>
                <a:lnTo>
                  <a:pt x="4424" y="6700"/>
                </a:lnTo>
                <a:lnTo>
                  <a:pt x="4426" y="6702"/>
                </a:lnTo>
                <a:lnTo>
                  <a:pt x="4432" y="6710"/>
                </a:lnTo>
                <a:lnTo>
                  <a:pt x="4442" y="6716"/>
                </a:lnTo>
                <a:lnTo>
                  <a:pt x="4448" y="6718"/>
                </a:lnTo>
                <a:lnTo>
                  <a:pt x="4456" y="6718"/>
                </a:lnTo>
                <a:lnTo>
                  <a:pt x="4464" y="6718"/>
                </a:lnTo>
                <a:lnTo>
                  <a:pt x="4472" y="6722"/>
                </a:lnTo>
                <a:lnTo>
                  <a:pt x="4490" y="6732"/>
                </a:lnTo>
                <a:lnTo>
                  <a:pt x="4498" y="6736"/>
                </a:lnTo>
                <a:lnTo>
                  <a:pt x="4506" y="6740"/>
                </a:lnTo>
                <a:lnTo>
                  <a:pt x="4514" y="6740"/>
                </a:lnTo>
                <a:lnTo>
                  <a:pt x="4522" y="6738"/>
                </a:lnTo>
                <a:lnTo>
                  <a:pt x="4528" y="6736"/>
                </a:lnTo>
                <a:lnTo>
                  <a:pt x="4534" y="6736"/>
                </a:lnTo>
                <a:lnTo>
                  <a:pt x="4546" y="6740"/>
                </a:lnTo>
                <a:lnTo>
                  <a:pt x="4552" y="6742"/>
                </a:lnTo>
                <a:lnTo>
                  <a:pt x="4558" y="6742"/>
                </a:lnTo>
                <a:lnTo>
                  <a:pt x="4564" y="6740"/>
                </a:lnTo>
                <a:lnTo>
                  <a:pt x="4572" y="6738"/>
                </a:lnTo>
                <a:lnTo>
                  <a:pt x="4586" y="6728"/>
                </a:lnTo>
                <a:lnTo>
                  <a:pt x="4596" y="6718"/>
                </a:lnTo>
                <a:lnTo>
                  <a:pt x="4608" y="6704"/>
                </a:lnTo>
                <a:lnTo>
                  <a:pt x="4618" y="6682"/>
                </a:lnTo>
                <a:lnTo>
                  <a:pt x="4616" y="6676"/>
                </a:lnTo>
                <a:lnTo>
                  <a:pt x="4620" y="6670"/>
                </a:lnTo>
                <a:lnTo>
                  <a:pt x="4626" y="6666"/>
                </a:lnTo>
                <a:lnTo>
                  <a:pt x="4638" y="6660"/>
                </a:lnTo>
                <a:lnTo>
                  <a:pt x="4648" y="6652"/>
                </a:lnTo>
                <a:lnTo>
                  <a:pt x="4652" y="6648"/>
                </a:lnTo>
                <a:lnTo>
                  <a:pt x="4654" y="6640"/>
                </a:lnTo>
                <a:lnTo>
                  <a:pt x="4662" y="6616"/>
                </a:lnTo>
                <a:lnTo>
                  <a:pt x="4666" y="6608"/>
                </a:lnTo>
                <a:lnTo>
                  <a:pt x="4670" y="6600"/>
                </a:lnTo>
                <a:lnTo>
                  <a:pt x="4684" y="6586"/>
                </a:lnTo>
                <a:lnTo>
                  <a:pt x="4708" y="6568"/>
                </a:lnTo>
                <a:lnTo>
                  <a:pt x="4716" y="6558"/>
                </a:lnTo>
                <a:lnTo>
                  <a:pt x="4724" y="6548"/>
                </a:lnTo>
                <a:lnTo>
                  <a:pt x="4738" y="6522"/>
                </a:lnTo>
                <a:lnTo>
                  <a:pt x="4750" y="6494"/>
                </a:lnTo>
                <a:lnTo>
                  <a:pt x="4766" y="6458"/>
                </a:lnTo>
                <a:lnTo>
                  <a:pt x="4774" y="6442"/>
                </a:lnTo>
                <a:lnTo>
                  <a:pt x="4780" y="6432"/>
                </a:lnTo>
                <a:lnTo>
                  <a:pt x="4786" y="6426"/>
                </a:lnTo>
                <a:lnTo>
                  <a:pt x="4792" y="6420"/>
                </a:lnTo>
                <a:lnTo>
                  <a:pt x="4800" y="6412"/>
                </a:lnTo>
                <a:lnTo>
                  <a:pt x="4804" y="6406"/>
                </a:lnTo>
                <a:lnTo>
                  <a:pt x="4810" y="6396"/>
                </a:lnTo>
                <a:lnTo>
                  <a:pt x="4816" y="6382"/>
                </a:lnTo>
                <a:lnTo>
                  <a:pt x="4818" y="6368"/>
                </a:lnTo>
                <a:lnTo>
                  <a:pt x="4820" y="6354"/>
                </a:lnTo>
                <a:lnTo>
                  <a:pt x="4820" y="6340"/>
                </a:lnTo>
                <a:lnTo>
                  <a:pt x="4818" y="6310"/>
                </a:lnTo>
                <a:lnTo>
                  <a:pt x="4818" y="6294"/>
                </a:lnTo>
                <a:lnTo>
                  <a:pt x="4818" y="6278"/>
                </a:lnTo>
                <a:lnTo>
                  <a:pt x="4822" y="6260"/>
                </a:lnTo>
                <a:lnTo>
                  <a:pt x="4828" y="6246"/>
                </a:lnTo>
                <a:lnTo>
                  <a:pt x="4836" y="6232"/>
                </a:lnTo>
                <a:lnTo>
                  <a:pt x="4848" y="6220"/>
                </a:lnTo>
                <a:lnTo>
                  <a:pt x="4860" y="6208"/>
                </a:lnTo>
                <a:lnTo>
                  <a:pt x="4872" y="6198"/>
                </a:lnTo>
                <a:lnTo>
                  <a:pt x="4884" y="6190"/>
                </a:lnTo>
                <a:lnTo>
                  <a:pt x="4894" y="6186"/>
                </a:lnTo>
                <a:lnTo>
                  <a:pt x="4918" y="6174"/>
                </a:lnTo>
                <a:lnTo>
                  <a:pt x="4936" y="6164"/>
                </a:lnTo>
                <a:lnTo>
                  <a:pt x="4948" y="6156"/>
                </a:lnTo>
                <a:lnTo>
                  <a:pt x="4958" y="6146"/>
                </a:lnTo>
                <a:lnTo>
                  <a:pt x="4972" y="6132"/>
                </a:lnTo>
                <a:lnTo>
                  <a:pt x="4978" y="6128"/>
                </a:lnTo>
                <a:lnTo>
                  <a:pt x="4986" y="6124"/>
                </a:lnTo>
                <a:lnTo>
                  <a:pt x="4994" y="6122"/>
                </a:lnTo>
                <a:lnTo>
                  <a:pt x="4998" y="6122"/>
                </a:lnTo>
                <a:lnTo>
                  <a:pt x="5002" y="6124"/>
                </a:lnTo>
                <a:lnTo>
                  <a:pt x="5006" y="6126"/>
                </a:lnTo>
                <a:lnTo>
                  <a:pt x="5010" y="6126"/>
                </a:lnTo>
                <a:lnTo>
                  <a:pt x="5016" y="6126"/>
                </a:lnTo>
                <a:lnTo>
                  <a:pt x="5028" y="6124"/>
                </a:lnTo>
                <a:lnTo>
                  <a:pt x="5040" y="6122"/>
                </a:lnTo>
                <a:lnTo>
                  <a:pt x="5052" y="6122"/>
                </a:lnTo>
                <a:lnTo>
                  <a:pt x="5072" y="6122"/>
                </a:lnTo>
                <a:lnTo>
                  <a:pt x="5080" y="6120"/>
                </a:lnTo>
                <a:lnTo>
                  <a:pt x="5086" y="6120"/>
                </a:lnTo>
                <a:lnTo>
                  <a:pt x="5088" y="6116"/>
                </a:lnTo>
                <a:lnTo>
                  <a:pt x="5086" y="6110"/>
                </a:lnTo>
                <a:lnTo>
                  <a:pt x="5086" y="6108"/>
                </a:lnTo>
                <a:lnTo>
                  <a:pt x="5086" y="6104"/>
                </a:lnTo>
                <a:lnTo>
                  <a:pt x="5090" y="6098"/>
                </a:lnTo>
                <a:lnTo>
                  <a:pt x="5104" y="6086"/>
                </a:lnTo>
                <a:lnTo>
                  <a:pt x="5112" y="6080"/>
                </a:lnTo>
                <a:lnTo>
                  <a:pt x="5118" y="6072"/>
                </a:lnTo>
                <a:lnTo>
                  <a:pt x="5122" y="6064"/>
                </a:lnTo>
                <a:lnTo>
                  <a:pt x="5122" y="6060"/>
                </a:lnTo>
                <a:lnTo>
                  <a:pt x="5120" y="6056"/>
                </a:lnTo>
                <a:lnTo>
                  <a:pt x="5120" y="6046"/>
                </a:lnTo>
                <a:lnTo>
                  <a:pt x="5120" y="6036"/>
                </a:lnTo>
                <a:lnTo>
                  <a:pt x="5124" y="6028"/>
                </a:lnTo>
                <a:lnTo>
                  <a:pt x="5130" y="6018"/>
                </a:lnTo>
                <a:lnTo>
                  <a:pt x="5146" y="5994"/>
                </a:lnTo>
                <a:lnTo>
                  <a:pt x="5164" y="5964"/>
                </a:lnTo>
                <a:lnTo>
                  <a:pt x="5170" y="5948"/>
                </a:lnTo>
                <a:lnTo>
                  <a:pt x="5174" y="5932"/>
                </a:lnTo>
                <a:lnTo>
                  <a:pt x="5176" y="5920"/>
                </a:lnTo>
                <a:lnTo>
                  <a:pt x="5176" y="5908"/>
                </a:lnTo>
                <a:lnTo>
                  <a:pt x="5176" y="5898"/>
                </a:lnTo>
                <a:lnTo>
                  <a:pt x="5176" y="5888"/>
                </a:lnTo>
                <a:lnTo>
                  <a:pt x="5178" y="5882"/>
                </a:lnTo>
                <a:lnTo>
                  <a:pt x="5184" y="5878"/>
                </a:lnTo>
                <a:lnTo>
                  <a:pt x="5190" y="5872"/>
                </a:lnTo>
                <a:lnTo>
                  <a:pt x="5194" y="5864"/>
                </a:lnTo>
                <a:lnTo>
                  <a:pt x="5196" y="5854"/>
                </a:lnTo>
                <a:lnTo>
                  <a:pt x="5196" y="5842"/>
                </a:lnTo>
                <a:lnTo>
                  <a:pt x="5196" y="5816"/>
                </a:lnTo>
                <a:lnTo>
                  <a:pt x="5198" y="5802"/>
                </a:lnTo>
                <a:lnTo>
                  <a:pt x="5202" y="5786"/>
                </a:lnTo>
                <a:lnTo>
                  <a:pt x="5204" y="5772"/>
                </a:lnTo>
                <a:lnTo>
                  <a:pt x="5206" y="5762"/>
                </a:lnTo>
                <a:lnTo>
                  <a:pt x="5204" y="5752"/>
                </a:lnTo>
                <a:lnTo>
                  <a:pt x="5202" y="5742"/>
                </a:lnTo>
                <a:lnTo>
                  <a:pt x="5198" y="5726"/>
                </a:lnTo>
                <a:lnTo>
                  <a:pt x="5198" y="5716"/>
                </a:lnTo>
                <a:lnTo>
                  <a:pt x="5198" y="5706"/>
                </a:lnTo>
                <a:lnTo>
                  <a:pt x="5202" y="5634"/>
                </a:lnTo>
                <a:lnTo>
                  <a:pt x="5204" y="5618"/>
                </a:lnTo>
                <a:lnTo>
                  <a:pt x="5208" y="5606"/>
                </a:lnTo>
                <a:lnTo>
                  <a:pt x="5208" y="5604"/>
                </a:lnTo>
                <a:lnTo>
                  <a:pt x="5212" y="5602"/>
                </a:lnTo>
                <a:lnTo>
                  <a:pt x="5214" y="5604"/>
                </a:lnTo>
                <a:lnTo>
                  <a:pt x="5216" y="5608"/>
                </a:lnTo>
                <a:lnTo>
                  <a:pt x="5222" y="5618"/>
                </a:lnTo>
                <a:lnTo>
                  <a:pt x="5228" y="5622"/>
                </a:lnTo>
                <a:lnTo>
                  <a:pt x="5232" y="5622"/>
                </a:lnTo>
                <a:lnTo>
                  <a:pt x="5238" y="5616"/>
                </a:lnTo>
                <a:lnTo>
                  <a:pt x="5242" y="5608"/>
                </a:lnTo>
                <a:lnTo>
                  <a:pt x="5248" y="5594"/>
                </a:lnTo>
                <a:lnTo>
                  <a:pt x="5262" y="5558"/>
                </a:lnTo>
                <a:lnTo>
                  <a:pt x="5270" y="5540"/>
                </a:lnTo>
                <a:lnTo>
                  <a:pt x="5278" y="5528"/>
                </a:lnTo>
                <a:lnTo>
                  <a:pt x="5284" y="5520"/>
                </a:lnTo>
                <a:lnTo>
                  <a:pt x="5290" y="5512"/>
                </a:lnTo>
                <a:lnTo>
                  <a:pt x="5306" y="5496"/>
                </a:lnTo>
                <a:lnTo>
                  <a:pt x="5316" y="5484"/>
                </a:lnTo>
                <a:lnTo>
                  <a:pt x="5328" y="5466"/>
                </a:lnTo>
                <a:lnTo>
                  <a:pt x="5348" y="5428"/>
                </a:lnTo>
                <a:lnTo>
                  <a:pt x="5356" y="5412"/>
                </a:lnTo>
                <a:lnTo>
                  <a:pt x="5364" y="5398"/>
                </a:lnTo>
                <a:lnTo>
                  <a:pt x="5368" y="5384"/>
                </a:lnTo>
                <a:lnTo>
                  <a:pt x="5370" y="5370"/>
                </a:lnTo>
                <a:lnTo>
                  <a:pt x="5370" y="5356"/>
                </a:lnTo>
                <a:lnTo>
                  <a:pt x="5370" y="5340"/>
                </a:lnTo>
                <a:lnTo>
                  <a:pt x="5366" y="5308"/>
                </a:lnTo>
                <a:lnTo>
                  <a:pt x="5362" y="5282"/>
                </a:lnTo>
                <a:lnTo>
                  <a:pt x="5358" y="5270"/>
                </a:lnTo>
                <a:lnTo>
                  <a:pt x="5354" y="5260"/>
                </a:lnTo>
                <a:lnTo>
                  <a:pt x="5348" y="5250"/>
                </a:lnTo>
                <a:lnTo>
                  <a:pt x="5340" y="5242"/>
                </a:lnTo>
                <a:close/>
                <a:moveTo>
                  <a:pt x="3590" y="2808"/>
                </a:moveTo>
                <a:lnTo>
                  <a:pt x="3590" y="2808"/>
                </a:lnTo>
                <a:lnTo>
                  <a:pt x="3570" y="2824"/>
                </a:lnTo>
                <a:lnTo>
                  <a:pt x="3558" y="2834"/>
                </a:lnTo>
                <a:lnTo>
                  <a:pt x="3548" y="2840"/>
                </a:lnTo>
                <a:lnTo>
                  <a:pt x="3538" y="2844"/>
                </a:lnTo>
                <a:lnTo>
                  <a:pt x="3526" y="2850"/>
                </a:lnTo>
                <a:lnTo>
                  <a:pt x="3510" y="2860"/>
                </a:lnTo>
                <a:lnTo>
                  <a:pt x="3488" y="2870"/>
                </a:lnTo>
                <a:lnTo>
                  <a:pt x="3468" y="2878"/>
                </a:lnTo>
                <a:lnTo>
                  <a:pt x="3448" y="2882"/>
                </a:lnTo>
                <a:lnTo>
                  <a:pt x="3434" y="2882"/>
                </a:lnTo>
                <a:lnTo>
                  <a:pt x="3426" y="2880"/>
                </a:lnTo>
                <a:lnTo>
                  <a:pt x="3424" y="2878"/>
                </a:lnTo>
                <a:lnTo>
                  <a:pt x="3426" y="2878"/>
                </a:lnTo>
                <a:lnTo>
                  <a:pt x="3430" y="2876"/>
                </a:lnTo>
                <a:lnTo>
                  <a:pt x="3434" y="2874"/>
                </a:lnTo>
                <a:lnTo>
                  <a:pt x="3436" y="2874"/>
                </a:lnTo>
                <a:lnTo>
                  <a:pt x="3434" y="2872"/>
                </a:lnTo>
                <a:lnTo>
                  <a:pt x="3428" y="2870"/>
                </a:lnTo>
                <a:lnTo>
                  <a:pt x="3418" y="2870"/>
                </a:lnTo>
                <a:lnTo>
                  <a:pt x="3410" y="2868"/>
                </a:lnTo>
                <a:lnTo>
                  <a:pt x="3408" y="2868"/>
                </a:lnTo>
                <a:lnTo>
                  <a:pt x="3406" y="2866"/>
                </a:lnTo>
                <a:lnTo>
                  <a:pt x="3408" y="2860"/>
                </a:lnTo>
                <a:lnTo>
                  <a:pt x="3410" y="2856"/>
                </a:lnTo>
                <a:lnTo>
                  <a:pt x="3414" y="2850"/>
                </a:lnTo>
                <a:lnTo>
                  <a:pt x="3416" y="2840"/>
                </a:lnTo>
                <a:lnTo>
                  <a:pt x="3420" y="2832"/>
                </a:lnTo>
                <a:lnTo>
                  <a:pt x="3424" y="2828"/>
                </a:lnTo>
                <a:lnTo>
                  <a:pt x="3426" y="2826"/>
                </a:lnTo>
                <a:lnTo>
                  <a:pt x="3430" y="2818"/>
                </a:lnTo>
                <a:lnTo>
                  <a:pt x="3434" y="2812"/>
                </a:lnTo>
                <a:lnTo>
                  <a:pt x="3436" y="2810"/>
                </a:lnTo>
                <a:lnTo>
                  <a:pt x="3440" y="2812"/>
                </a:lnTo>
                <a:lnTo>
                  <a:pt x="3440" y="2818"/>
                </a:lnTo>
                <a:lnTo>
                  <a:pt x="3446" y="2820"/>
                </a:lnTo>
                <a:lnTo>
                  <a:pt x="3448" y="2822"/>
                </a:lnTo>
                <a:lnTo>
                  <a:pt x="3450" y="2826"/>
                </a:lnTo>
                <a:lnTo>
                  <a:pt x="3448" y="2828"/>
                </a:lnTo>
                <a:lnTo>
                  <a:pt x="3442" y="2832"/>
                </a:lnTo>
                <a:lnTo>
                  <a:pt x="3432" y="2832"/>
                </a:lnTo>
                <a:lnTo>
                  <a:pt x="3426" y="2834"/>
                </a:lnTo>
                <a:lnTo>
                  <a:pt x="3424" y="2834"/>
                </a:lnTo>
                <a:lnTo>
                  <a:pt x="3422" y="2838"/>
                </a:lnTo>
                <a:lnTo>
                  <a:pt x="3422" y="2840"/>
                </a:lnTo>
                <a:lnTo>
                  <a:pt x="3422" y="2844"/>
                </a:lnTo>
                <a:lnTo>
                  <a:pt x="3426" y="2846"/>
                </a:lnTo>
                <a:lnTo>
                  <a:pt x="3428" y="2848"/>
                </a:lnTo>
                <a:lnTo>
                  <a:pt x="3432" y="2848"/>
                </a:lnTo>
                <a:lnTo>
                  <a:pt x="3440" y="2848"/>
                </a:lnTo>
                <a:lnTo>
                  <a:pt x="3442" y="2850"/>
                </a:lnTo>
                <a:lnTo>
                  <a:pt x="3444" y="2850"/>
                </a:lnTo>
                <a:lnTo>
                  <a:pt x="3446" y="2848"/>
                </a:lnTo>
                <a:lnTo>
                  <a:pt x="3450" y="2844"/>
                </a:lnTo>
                <a:lnTo>
                  <a:pt x="3456" y="2840"/>
                </a:lnTo>
                <a:lnTo>
                  <a:pt x="3468" y="2836"/>
                </a:lnTo>
                <a:lnTo>
                  <a:pt x="3472" y="2832"/>
                </a:lnTo>
                <a:lnTo>
                  <a:pt x="3474" y="2828"/>
                </a:lnTo>
                <a:lnTo>
                  <a:pt x="3482" y="2820"/>
                </a:lnTo>
                <a:lnTo>
                  <a:pt x="3488" y="2816"/>
                </a:lnTo>
                <a:lnTo>
                  <a:pt x="3496" y="2814"/>
                </a:lnTo>
                <a:lnTo>
                  <a:pt x="3506" y="2812"/>
                </a:lnTo>
                <a:lnTo>
                  <a:pt x="3518" y="2814"/>
                </a:lnTo>
                <a:lnTo>
                  <a:pt x="3536" y="2818"/>
                </a:lnTo>
                <a:lnTo>
                  <a:pt x="3538" y="2818"/>
                </a:lnTo>
                <a:lnTo>
                  <a:pt x="3534" y="2814"/>
                </a:lnTo>
                <a:lnTo>
                  <a:pt x="3532" y="2812"/>
                </a:lnTo>
                <a:lnTo>
                  <a:pt x="3532" y="2810"/>
                </a:lnTo>
                <a:lnTo>
                  <a:pt x="3536" y="2806"/>
                </a:lnTo>
                <a:lnTo>
                  <a:pt x="3542" y="2804"/>
                </a:lnTo>
                <a:lnTo>
                  <a:pt x="3560" y="2800"/>
                </a:lnTo>
                <a:lnTo>
                  <a:pt x="3580" y="2800"/>
                </a:lnTo>
                <a:lnTo>
                  <a:pt x="3584" y="2800"/>
                </a:lnTo>
                <a:lnTo>
                  <a:pt x="3586" y="2796"/>
                </a:lnTo>
                <a:lnTo>
                  <a:pt x="3586" y="2794"/>
                </a:lnTo>
                <a:lnTo>
                  <a:pt x="3586" y="2790"/>
                </a:lnTo>
                <a:lnTo>
                  <a:pt x="3588" y="2790"/>
                </a:lnTo>
                <a:lnTo>
                  <a:pt x="3590" y="2790"/>
                </a:lnTo>
                <a:lnTo>
                  <a:pt x="3592" y="2792"/>
                </a:lnTo>
                <a:lnTo>
                  <a:pt x="3594" y="2798"/>
                </a:lnTo>
                <a:lnTo>
                  <a:pt x="3592" y="2804"/>
                </a:lnTo>
                <a:lnTo>
                  <a:pt x="3590" y="2808"/>
                </a:lnTo>
                <a:close/>
                <a:moveTo>
                  <a:pt x="3578" y="2752"/>
                </a:moveTo>
                <a:lnTo>
                  <a:pt x="3578" y="2752"/>
                </a:lnTo>
                <a:lnTo>
                  <a:pt x="3586" y="2746"/>
                </a:lnTo>
                <a:lnTo>
                  <a:pt x="3596" y="2742"/>
                </a:lnTo>
                <a:lnTo>
                  <a:pt x="3626" y="2738"/>
                </a:lnTo>
                <a:lnTo>
                  <a:pt x="3638" y="2734"/>
                </a:lnTo>
                <a:lnTo>
                  <a:pt x="3642" y="2734"/>
                </a:lnTo>
                <a:lnTo>
                  <a:pt x="3656" y="2742"/>
                </a:lnTo>
                <a:lnTo>
                  <a:pt x="3662" y="2744"/>
                </a:lnTo>
                <a:lnTo>
                  <a:pt x="3666" y="2744"/>
                </a:lnTo>
                <a:lnTo>
                  <a:pt x="3668" y="2742"/>
                </a:lnTo>
                <a:lnTo>
                  <a:pt x="3670" y="2740"/>
                </a:lnTo>
                <a:lnTo>
                  <a:pt x="3672" y="2734"/>
                </a:lnTo>
                <a:lnTo>
                  <a:pt x="3674" y="2730"/>
                </a:lnTo>
                <a:lnTo>
                  <a:pt x="3678" y="2726"/>
                </a:lnTo>
                <a:lnTo>
                  <a:pt x="3686" y="2722"/>
                </a:lnTo>
                <a:lnTo>
                  <a:pt x="3696" y="2718"/>
                </a:lnTo>
                <a:lnTo>
                  <a:pt x="3706" y="2714"/>
                </a:lnTo>
                <a:lnTo>
                  <a:pt x="3716" y="2710"/>
                </a:lnTo>
                <a:lnTo>
                  <a:pt x="3716" y="2714"/>
                </a:lnTo>
                <a:lnTo>
                  <a:pt x="3712" y="2718"/>
                </a:lnTo>
                <a:lnTo>
                  <a:pt x="3708" y="2720"/>
                </a:lnTo>
                <a:lnTo>
                  <a:pt x="3702" y="2724"/>
                </a:lnTo>
                <a:lnTo>
                  <a:pt x="3698" y="2726"/>
                </a:lnTo>
                <a:lnTo>
                  <a:pt x="3696" y="2730"/>
                </a:lnTo>
                <a:lnTo>
                  <a:pt x="3696" y="2732"/>
                </a:lnTo>
                <a:lnTo>
                  <a:pt x="3700" y="2736"/>
                </a:lnTo>
                <a:lnTo>
                  <a:pt x="3702" y="2740"/>
                </a:lnTo>
                <a:lnTo>
                  <a:pt x="3702" y="2742"/>
                </a:lnTo>
                <a:lnTo>
                  <a:pt x="3700" y="2746"/>
                </a:lnTo>
                <a:lnTo>
                  <a:pt x="3700" y="2752"/>
                </a:lnTo>
                <a:lnTo>
                  <a:pt x="3700" y="2758"/>
                </a:lnTo>
                <a:lnTo>
                  <a:pt x="3696" y="2762"/>
                </a:lnTo>
                <a:lnTo>
                  <a:pt x="3690" y="2764"/>
                </a:lnTo>
                <a:lnTo>
                  <a:pt x="3684" y="2770"/>
                </a:lnTo>
                <a:lnTo>
                  <a:pt x="3680" y="2774"/>
                </a:lnTo>
                <a:lnTo>
                  <a:pt x="3676" y="2776"/>
                </a:lnTo>
                <a:lnTo>
                  <a:pt x="3662" y="2778"/>
                </a:lnTo>
                <a:lnTo>
                  <a:pt x="3650" y="2776"/>
                </a:lnTo>
                <a:lnTo>
                  <a:pt x="3638" y="2774"/>
                </a:lnTo>
                <a:lnTo>
                  <a:pt x="3628" y="2772"/>
                </a:lnTo>
                <a:lnTo>
                  <a:pt x="3616" y="2770"/>
                </a:lnTo>
                <a:lnTo>
                  <a:pt x="3604" y="2770"/>
                </a:lnTo>
                <a:lnTo>
                  <a:pt x="3596" y="2774"/>
                </a:lnTo>
                <a:lnTo>
                  <a:pt x="3588" y="2778"/>
                </a:lnTo>
                <a:lnTo>
                  <a:pt x="3582" y="2780"/>
                </a:lnTo>
                <a:lnTo>
                  <a:pt x="3574" y="2782"/>
                </a:lnTo>
                <a:lnTo>
                  <a:pt x="3568" y="2782"/>
                </a:lnTo>
                <a:lnTo>
                  <a:pt x="3562" y="2780"/>
                </a:lnTo>
                <a:lnTo>
                  <a:pt x="3560" y="2780"/>
                </a:lnTo>
                <a:lnTo>
                  <a:pt x="3558" y="2776"/>
                </a:lnTo>
                <a:lnTo>
                  <a:pt x="3558" y="2772"/>
                </a:lnTo>
                <a:lnTo>
                  <a:pt x="3560" y="2768"/>
                </a:lnTo>
                <a:lnTo>
                  <a:pt x="3566" y="2760"/>
                </a:lnTo>
                <a:lnTo>
                  <a:pt x="3570" y="2756"/>
                </a:lnTo>
                <a:lnTo>
                  <a:pt x="3574" y="2756"/>
                </a:lnTo>
                <a:lnTo>
                  <a:pt x="3578" y="2752"/>
                </a:lnTo>
                <a:close/>
                <a:moveTo>
                  <a:pt x="3092" y="2546"/>
                </a:moveTo>
                <a:lnTo>
                  <a:pt x="3092" y="2546"/>
                </a:lnTo>
                <a:lnTo>
                  <a:pt x="3106" y="2534"/>
                </a:lnTo>
                <a:lnTo>
                  <a:pt x="3118" y="2526"/>
                </a:lnTo>
                <a:lnTo>
                  <a:pt x="3160" y="2506"/>
                </a:lnTo>
                <a:lnTo>
                  <a:pt x="3164" y="2504"/>
                </a:lnTo>
                <a:lnTo>
                  <a:pt x="3168" y="2500"/>
                </a:lnTo>
                <a:lnTo>
                  <a:pt x="3172" y="2496"/>
                </a:lnTo>
                <a:lnTo>
                  <a:pt x="3176" y="2484"/>
                </a:lnTo>
                <a:lnTo>
                  <a:pt x="3180" y="2478"/>
                </a:lnTo>
                <a:lnTo>
                  <a:pt x="3186" y="2474"/>
                </a:lnTo>
                <a:lnTo>
                  <a:pt x="3188" y="2474"/>
                </a:lnTo>
                <a:lnTo>
                  <a:pt x="3190" y="2474"/>
                </a:lnTo>
                <a:lnTo>
                  <a:pt x="3190" y="2478"/>
                </a:lnTo>
                <a:lnTo>
                  <a:pt x="3190" y="2482"/>
                </a:lnTo>
                <a:lnTo>
                  <a:pt x="3188" y="2486"/>
                </a:lnTo>
                <a:lnTo>
                  <a:pt x="3192" y="2484"/>
                </a:lnTo>
                <a:lnTo>
                  <a:pt x="3196" y="2476"/>
                </a:lnTo>
                <a:lnTo>
                  <a:pt x="3202" y="2464"/>
                </a:lnTo>
                <a:lnTo>
                  <a:pt x="3206" y="2456"/>
                </a:lnTo>
                <a:lnTo>
                  <a:pt x="3208" y="2456"/>
                </a:lnTo>
                <a:lnTo>
                  <a:pt x="3210" y="2462"/>
                </a:lnTo>
                <a:lnTo>
                  <a:pt x="3206" y="2470"/>
                </a:lnTo>
                <a:lnTo>
                  <a:pt x="3204" y="2478"/>
                </a:lnTo>
                <a:lnTo>
                  <a:pt x="3216" y="2472"/>
                </a:lnTo>
                <a:lnTo>
                  <a:pt x="3220" y="2468"/>
                </a:lnTo>
                <a:lnTo>
                  <a:pt x="3220" y="2466"/>
                </a:lnTo>
                <a:lnTo>
                  <a:pt x="3218" y="2458"/>
                </a:lnTo>
                <a:lnTo>
                  <a:pt x="3216" y="2452"/>
                </a:lnTo>
                <a:lnTo>
                  <a:pt x="3216" y="2450"/>
                </a:lnTo>
                <a:lnTo>
                  <a:pt x="3218" y="2448"/>
                </a:lnTo>
                <a:lnTo>
                  <a:pt x="3220" y="2448"/>
                </a:lnTo>
                <a:lnTo>
                  <a:pt x="3224" y="2448"/>
                </a:lnTo>
                <a:lnTo>
                  <a:pt x="3236" y="2454"/>
                </a:lnTo>
                <a:lnTo>
                  <a:pt x="3248" y="2458"/>
                </a:lnTo>
                <a:lnTo>
                  <a:pt x="3254" y="2460"/>
                </a:lnTo>
                <a:lnTo>
                  <a:pt x="3260" y="2460"/>
                </a:lnTo>
                <a:lnTo>
                  <a:pt x="3268" y="2460"/>
                </a:lnTo>
                <a:lnTo>
                  <a:pt x="3272" y="2462"/>
                </a:lnTo>
                <a:lnTo>
                  <a:pt x="3276" y="2462"/>
                </a:lnTo>
                <a:lnTo>
                  <a:pt x="3284" y="2462"/>
                </a:lnTo>
                <a:lnTo>
                  <a:pt x="3288" y="2462"/>
                </a:lnTo>
                <a:lnTo>
                  <a:pt x="3292" y="2466"/>
                </a:lnTo>
                <a:lnTo>
                  <a:pt x="3296" y="2482"/>
                </a:lnTo>
                <a:lnTo>
                  <a:pt x="3300" y="2490"/>
                </a:lnTo>
                <a:lnTo>
                  <a:pt x="3302" y="2498"/>
                </a:lnTo>
                <a:lnTo>
                  <a:pt x="3308" y="2504"/>
                </a:lnTo>
                <a:lnTo>
                  <a:pt x="3316" y="2510"/>
                </a:lnTo>
                <a:lnTo>
                  <a:pt x="3322" y="2510"/>
                </a:lnTo>
                <a:lnTo>
                  <a:pt x="3328" y="2510"/>
                </a:lnTo>
                <a:lnTo>
                  <a:pt x="3340" y="2508"/>
                </a:lnTo>
                <a:lnTo>
                  <a:pt x="3344" y="2508"/>
                </a:lnTo>
                <a:lnTo>
                  <a:pt x="3348" y="2510"/>
                </a:lnTo>
                <a:lnTo>
                  <a:pt x="3350" y="2514"/>
                </a:lnTo>
                <a:lnTo>
                  <a:pt x="3348" y="2520"/>
                </a:lnTo>
                <a:lnTo>
                  <a:pt x="3344" y="2528"/>
                </a:lnTo>
                <a:lnTo>
                  <a:pt x="3346" y="2532"/>
                </a:lnTo>
                <a:lnTo>
                  <a:pt x="3358" y="2542"/>
                </a:lnTo>
                <a:lnTo>
                  <a:pt x="3360" y="2546"/>
                </a:lnTo>
                <a:lnTo>
                  <a:pt x="3360" y="2550"/>
                </a:lnTo>
                <a:lnTo>
                  <a:pt x="3358" y="2556"/>
                </a:lnTo>
                <a:lnTo>
                  <a:pt x="3356" y="2564"/>
                </a:lnTo>
                <a:lnTo>
                  <a:pt x="3356" y="2566"/>
                </a:lnTo>
                <a:lnTo>
                  <a:pt x="3358" y="2568"/>
                </a:lnTo>
                <a:lnTo>
                  <a:pt x="3362" y="2570"/>
                </a:lnTo>
                <a:lnTo>
                  <a:pt x="3364" y="2570"/>
                </a:lnTo>
                <a:lnTo>
                  <a:pt x="3366" y="2570"/>
                </a:lnTo>
                <a:lnTo>
                  <a:pt x="3368" y="2572"/>
                </a:lnTo>
                <a:lnTo>
                  <a:pt x="3370" y="2574"/>
                </a:lnTo>
                <a:lnTo>
                  <a:pt x="3368" y="2576"/>
                </a:lnTo>
                <a:lnTo>
                  <a:pt x="3364" y="2578"/>
                </a:lnTo>
                <a:lnTo>
                  <a:pt x="3364" y="2582"/>
                </a:lnTo>
                <a:lnTo>
                  <a:pt x="3362" y="2586"/>
                </a:lnTo>
                <a:lnTo>
                  <a:pt x="3362" y="2590"/>
                </a:lnTo>
                <a:lnTo>
                  <a:pt x="3366" y="2592"/>
                </a:lnTo>
                <a:lnTo>
                  <a:pt x="3372" y="2592"/>
                </a:lnTo>
                <a:lnTo>
                  <a:pt x="3380" y="2590"/>
                </a:lnTo>
                <a:lnTo>
                  <a:pt x="3382" y="2592"/>
                </a:lnTo>
                <a:lnTo>
                  <a:pt x="3382" y="2596"/>
                </a:lnTo>
                <a:lnTo>
                  <a:pt x="3382" y="2602"/>
                </a:lnTo>
                <a:lnTo>
                  <a:pt x="3386" y="2604"/>
                </a:lnTo>
                <a:lnTo>
                  <a:pt x="3392" y="2604"/>
                </a:lnTo>
                <a:lnTo>
                  <a:pt x="3402" y="2608"/>
                </a:lnTo>
                <a:lnTo>
                  <a:pt x="3416" y="2612"/>
                </a:lnTo>
                <a:lnTo>
                  <a:pt x="3432" y="2612"/>
                </a:lnTo>
                <a:lnTo>
                  <a:pt x="3446" y="2614"/>
                </a:lnTo>
                <a:lnTo>
                  <a:pt x="3460" y="2616"/>
                </a:lnTo>
                <a:lnTo>
                  <a:pt x="3470" y="2616"/>
                </a:lnTo>
                <a:lnTo>
                  <a:pt x="3478" y="2616"/>
                </a:lnTo>
                <a:lnTo>
                  <a:pt x="3484" y="2616"/>
                </a:lnTo>
                <a:lnTo>
                  <a:pt x="3484" y="2618"/>
                </a:lnTo>
                <a:lnTo>
                  <a:pt x="3484" y="2620"/>
                </a:lnTo>
                <a:lnTo>
                  <a:pt x="3484" y="2622"/>
                </a:lnTo>
                <a:lnTo>
                  <a:pt x="3484" y="2624"/>
                </a:lnTo>
                <a:lnTo>
                  <a:pt x="3490" y="2626"/>
                </a:lnTo>
                <a:lnTo>
                  <a:pt x="3508" y="2626"/>
                </a:lnTo>
                <a:lnTo>
                  <a:pt x="3514" y="2626"/>
                </a:lnTo>
                <a:lnTo>
                  <a:pt x="3518" y="2630"/>
                </a:lnTo>
                <a:lnTo>
                  <a:pt x="3526" y="2644"/>
                </a:lnTo>
                <a:lnTo>
                  <a:pt x="3532" y="2654"/>
                </a:lnTo>
                <a:lnTo>
                  <a:pt x="3536" y="2658"/>
                </a:lnTo>
                <a:lnTo>
                  <a:pt x="3538" y="2658"/>
                </a:lnTo>
                <a:lnTo>
                  <a:pt x="3540" y="2656"/>
                </a:lnTo>
                <a:lnTo>
                  <a:pt x="3542" y="2656"/>
                </a:lnTo>
                <a:lnTo>
                  <a:pt x="3544" y="2660"/>
                </a:lnTo>
                <a:lnTo>
                  <a:pt x="3544" y="2666"/>
                </a:lnTo>
                <a:lnTo>
                  <a:pt x="3544" y="2670"/>
                </a:lnTo>
                <a:lnTo>
                  <a:pt x="3546" y="2674"/>
                </a:lnTo>
                <a:lnTo>
                  <a:pt x="3552" y="2682"/>
                </a:lnTo>
                <a:lnTo>
                  <a:pt x="3558" y="2688"/>
                </a:lnTo>
                <a:lnTo>
                  <a:pt x="3560" y="2694"/>
                </a:lnTo>
                <a:lnTo>
                  <a:pt x="3560" y="2696"/>
                </a:lnTo>
                <a:lnTo>
                  <a:pt x="3558" y="2696"/>
                </a:lnTo>
                <a:lnTo>
                  <a:pt x="3554" y="2694"/>
                </a:lnTo>
                <a:lnTo>
                  <a:pt x="3548" y="2690"/>
                </a:lnTo>
                <a:lnTo>
                  <a:pt x="3546" y="2688"/>
                </a:lnTo>
                <a:lnTo>
                  <a:pt x="3544" y="2690"/>
                </a:lnTo>
                <a:lnTo>
                  <a:pt x="3544" y="2692"/>
                </a:lnTo>
                <a:lnTo>
                  <a:pt x="3544" y="2694"/>
                </a:lnTo>
                <a:lnTo>
                  <a:pt x="3546" y="2700"/>
                </a:lnTo>
                <a:lnTo>
                  <a:pt x="3548" y="2704"/>
                </a:lnTo>
                <a:lnTo>
                  <a:pt x="3548" y="2708"/>
                </a:lnTo>
                <a:lnTo>
                  <a:pt x="3546" y="2710"/>
                </a:lnTo>
                <a:lnTo>
                  <a:pt x="3542" y="2710"/>
                </a:lnTo>
                <a:lnTo>
                  <a:pt x="3538" y="2710"/>
                </a:lnTo>
                <a:lnTo>
                  <a:pt x="3530" y="2704"/>
                </a:lnTo>
                <a:lnTo>
                  <a:pt x="3520" y="2698"/>
                </a:lnTo>
                <a:lnTo>
                  <a:pt x="3516" y="2698"/>
                </a:lnTo>
                <a:lnTo>
                  <a:pt x="3514" y="2700"/>
                </a:lnTo>
                <a:lnTo>
                  <a:pt x="3510" y="2702"/>
                </a:lnTo>
                <a:lnTo>
                  <a:pt x="3510" y="2698"/>
                </a:lnTo>
                <a:lnTo>
                  <a:pt x="3508" y="2694"/>
                </a:lnTo>
                <a:lnTo>
                  <a:pt x="3508" y="2692"/>
                </a:lnTo>
                <a:lnTo>
                  <a:pt x="3506" y="2694"/>
                </a:lnTo>
                <a:lnTo>
                  <a:pt x="3502" y="2694"/>
                </a:lnTo>
                <a:lnTo>
                  <a:pt x="3502" y="2692"/>
                </a:lnTo>
                <a:lnTo>
                  <a:pt x="3504" y="2688"/>
                </a:lnTo>
                <a:lnTo>
                  <a:pt x="3506" y="2684"/>
                </a:lnTo>
                <a:lnTo>
                  <a:pt x="3502" y="2682"/>
                </a:lnTo>
                <a:lnTo>
                  <a:pt x="3498" y="2682"/>
                </a:lnTo>
                <a:lnTo>
                  <a:pt x="3496" y="2678"/>
                </a:lnTo>
                <a:lnTo>
                  <a:pt x="3496" y="2674"/>
                </a:lnTo>
                <a:lnTo>
                  <a:pt x="3494" y="2668"/>
                </a:lnTo>
                <a:lnTo>
                  <a:pt x="3494" y="2666"/>
                </a:lnTo>
                <a:lnTo>
                  <a:pt x="3492" y="2666"/>
                </a:lnTo>
                <a:lnTo>
                  <a:pt x="3486" y="2666"/>
                </a:lnTo>
                <a:lnTo>
                  <a:pt x="3482" y="2664"/>
                </a:lnTo>
                <a:lnTo>
                  <a:pt x="3480" y="2664"/>
                </a:lnTo>
                <a:lnTo>
                  <a:pt x="3478" y="2664"/>
                </a:lnTo>
                <a:lnTo>
                  <a:pt x="3480" y="2668"/>
                </a:lnTo>
                <a:lnTo>
                  <a:pt x="3486" y="2674"/>
                </a:lnTo>
                <a:lnTo>
                  <a:pt x="3492" y="2684"/>
                </a:lnTo>
                <a:lnTo>
                  <a:pt x="3496" y="2694"/>
                </a:lnTo>
                <a:lnTo>
                  <a:pt x="3496" y="2700"/>
                </a:lnTo>
                <a:lnTo>
                  <a:pt x="3494" y="2706"/>
                </a:lnTo>
                <a:lnTo>
                  <a:pt x="3486" y="2714"/>
                </a:lnTo>
                <a:lnTo>
                  <a:pt x="3482" y="2720"/>
                </a:lnTo>
                <a:lnTo>
                  <a:pt x="3480" y="2728"/>
                </a:lnTo>
                <a:lnTo>
                  <a:pt x="3478" y="2736"/>
                </a:lnTo>
                <a:lnTo>
                  <a:pt x="3478" y="2746"/>
                </a:lnTo>
                <a:lnTo>
                  <a:pt x="3478" y="2764"/>
                </a:lnTo>
                <a:lnTo>
                  <a:pt x="3476" y="2772"/>
                </a:lnTo>
                <a:lnTo>
                  <a:pt x="3474" y="2776"/>
                </a:lnTo>
                <a:lnTo>
                  <a:pt x="3470" y="2780"/>
                </a:lnTo>
                <a:lnTo>
                  <a:pt x="3464" y="2784"/>
                </a:lnTo>
                <a:lnTo>
                  <a:pt x="3450" y="2792"/>
                </a:lnTo>
                <a:lnTo>
                  <a:pt x="3444" y="2778"/>
                </a:lnTo>
                <a:lnTo>
                  <a:pt x="3440" y="2758"/>
                </a:lnTo>
                <a:lnTo>
                  <a:pt x="3438" y="2748"/>
                </a:lnTo>
                <a:lnTo>
                  <a:pt x="3434" y="2740"/>
                </a:lnTo>
                <a:lnTo>
                  <a:pt x="3430" y="2736"/>
                </a:lnTo>
                <a:lnTo>
                  <a:pt x="3424" y="2734"/>
                </a:lnTo>
                <a:lnTo>
                  <a:pt x="3418" y="2736"/>
                </a:lnTo>
                <a:lnTo>
                  <a:pt x="3414" y="2740"/>
                </a:lnTo>
                <a:lnTo>
                  <a:pt x="3408" y="2748"/>
                </a:lnTo>
                <a:lnTo>
                  <a:pt x="3404" y="2754"/>
                </a:lnTo>
                <a:lnTo>
                  <a:pt x="3402" y="2758"/>
                </a:lnTo>
                <a:lnTo>
                  <a:pt x="3398" y="2758"/>
                </a:lnTo>
                <a:lnTo>
                  <a:pt x="3394" y="2758"/>
                </a:lnTo>
                <a:lnTo>
                  <a:pt x="3392" y="2756"/>
                </a:lnTo>
                <a:lnTo>
                  <a:pt x="3388" y="2750"/>
                </a:lnTo>
                <a:lnTo>
                  <a:pt x="3390" y="2742"/>
                </a:lnTo>
                <a:lnTo>
                  <a:pt x="3392" y="2738"/>
                </a:lnTo>
                <a:lnTo>
                  <a:pt x="3394" y="2734"/>
                </a:lnTo>
                <a:lnTo>
                  <a:pt x="3402" y="2730"/>
                </a:lnTo>
                <a:lnTo>
                  <a:pt x="3406" y="2724"/>
                </a:lnTo>
                <a:lnTo>
                  <a:pt x="3410" y="2716"/>
                </a:lnTo>
                <a:lnTo>
                  <a:pt x="3412" y="2704"/>
                </a:lnTo>
                <a:lnTo>
                  <a:pt x="3414" y="2698"/>
                </a:lnTo>
                <a:lnTo>
                  <a:pt x="3412" y="2692"/>
                </a:lnTo>
                <a:lnTo>
                  <a:pt x="3410" y="2684"/>
                </a:lnTo>
                <a:lnTo>
                  <a:pt x="3408" y="2680"/>
                </a:lnTo>
                <a:lnTo>
                  <a:pt x="3408" y="2678"/>
                </a:lnTo>
                <a:lnTo>
                  <a:pt x="3412" y="2676"/>
                </a:lnTo>
                <a:lnTo>
                  <a:pt x="3414" y="2676"/>
                </a:lnTo>
                <a:lnTo>
                  <a:pt x="3414" y="2672"/>
                </a:lnTo>
                <a:lnTo>
                  <a:pt x="3412" y="2666"/>
                </a:lnTo>
                <a:lnTo>
                  <a:pt x="3402" y="2660"/>
                </a:lnTo>
                <a:lnTo>
                  <a:pt x="3392" y="2656"/>
                </a:lnTo>
                <a:lnTo>
                  <a:pt x="3384" y="2652"/>
                </a:lnTo>
                <a:lnTo>
                  <a:pt x="3380" y="2648"/>
                </a:lnTo>
                <a:lnTo>
                  <a:pt x="3378" y="2644"/>
                </a:lnTo>
                <a:lnTo>
                  <a:pt x="3374" y="2644"/>
                </a:lnTo>
                <a:lnTo>
                  <a:pt x="3366" y="2642"/>
                </a:lnTo>
                <a:lnTo>
                  <a:pt x="3362" y="2638"/>
                </a:lnTo>
                <a:lnTo>
                  <a:pt x="3358" y="2636"/>
                </a:lnTo>
                <a:lnTo>
                  <a:pt x="3356" y="2636"/>
                </a:lnTo>
                <a:lnTo>
                  <a:pt x="3352" y="2638"/>
                </a:lnTo>
                <a:lnTo>
                  <a:pt x="3346" y="2642"/>
                </a:lnTo>
                <a:lnTo>
                  <a:pt x="3342" y="2646"/>
                </a:lnTo>
                <a:lnTo>
                  <a:pt x="3342" y="2648"/>
                </a:lnTo>
                <a:lnTo>
                  <a:pt x="3342" y="2652"/>
                </a:lnTo>
                <a:lnTo>
                  <a:pt x="3344" y="2654"/>
                </a:lnTo>
                <a:lnTo>
                  <a:pt x="3346" y="2656"/>
                </a:lnTo>
                <a:lnTo>
                  <a:pt x="3340" y="2658"/>
                </a:lnTo>
                <a:lnTo>
                  <a:pt x="3334" y="2662"/>
                </a:lnTo>
                <a:lnTo>
                  <a:pt x="3330" y="2666"/>
                </a:lnTo>
                <a:lnTo>
                  <a:pt x="3328" y="2670"/>
                </a:lnTo>
                <a:lnTo>
                  <a:pt x="3328" y="2676"/>
                </a:lnTo>
                <a:lnTo>
                  <a:pt x="3326" y="2686"/>
                </a:lnTo>
                <a:lnTo>
                  <a:pt x="3324" y="2690"/>
                </a:lnTo>
                <a:lnTo>
                  <a:pt x="3322" y="2692"/>
                </a:lnTo>
                <a:lnTo>
                  <a:pt x="3320" y="2690"/>
                </a:lnTo>
                <a:lnTo>
                  <a:pt x="3318" y="2686"/>
                </a:lnTo>
                <a:lnTo>
                  <a:pt x="3318" y="2678"/>
                </a:lnTo>
                <a:lnTo>
                  <a:pt x="3318" y="2674"/>
                </a:lnTo>
                <a:lnTo>
                  <a:pt x="3318" y="2672"/>
                </a:lnTo>
                <a:lnTo>
                  <a:pt x="3314" y="2676"/>
                </a:lnTo>
                <a:lnTo>
                  <a:pt x="3308" y="2682"/>
                </a:lnTo>
                <a:lnTo>
                  <a:pt x="3300" y="2692"/>
                </a:lnTo>
                <a:lnTo>
                  <a:pt x="3296" y="2694"/>
                </a:lnTo>
                <a:lnTo>
                  <a:pt x="3294" y="2696"/>
                </a:lnTo>
                <a:lnTo>
                  <a:pt x="3296" y="2704"/>
                </a:lnTo>
                <a:lnTo>
                  <a:pt x="3296" y="2712"/>
                </a:lnTo>
                <a:lnTo>
                  <a:pt x="3294" y="2716"/>
                </a:lnTo>
                <a:lnTo>
                  <a:pt x="3290" y="2724"/>
                </a:lnTo>
                <a:lnTo>
                  <a:pt x="3288" y="2732"/>
                </a:lnTo>
                <a:lnTo>
                  <a:pt x="3286" y="2736"/>
                </a:lnTo>
                <a:lnTo>
                  <a:pt x="3288" y="2740"/>
                </a:lnTo>
                <a:lnTo>
                  <a:pt x="3288" y="2748"/>
                </a:lnTo>
                <a:lnTo>
                  <a:pt x="3286" y="2752"/>
                </a:lnTo>
                <a:lnTo>
                  <a:pt x="3284" y="2756"/>
                </a:lnTo>
                <a:lnTo>
                  <a:pt x="3288" y="2768"/>
                </a:lnTo>
                <a:lnTo>
                  <a:pt x="3292" y="2780"/>
                </a:lnTo>
                <a:lnTo>
                  <a:pt x="3294" y="2792"/>
                </a:lnTo>
                <a:lnTo>
                  <a:pt x="3296" y="2802"/>
                </a:lnTo>
                <a:lnTo>
                  <a:pt x="3296" y="2812"/>
                </a:lnTo>
                <a:lnTo>
                  <a:pt x="3294" y="2820"/>
                </a:lnTo>
                <a:lnTo>
                  <a:pt x="3290" y="2830"/>
                </a:lnTo>
                <a:lnTo>
                  <a:pt x="3282" y="2848"/>
                </a:lnTo>
                <a:lnTo>
                  <a:pt x="3276" y="2856"/>
                </a:lnTo>
                <a:lnTo>
                  <a:pt x="3272" y="2862"/>
                </a:lnTo>
                <a:lnTo>
                  <a:pt x="3266" y="2866"/>
                </a:lnTo>
                <a:lnTo>
                  <a:pt x="3260" y="2868"/>
                </a:lnTo>
                <a:lnTo>
                  <a:pt x="3254" y="2868"/>
                </a:lnTo>
                <a:lnTo>
                  <a:pt x="3248" y="2866"/>
                </a:lnTo>
                <a:lnTo>
                  <a:pt x="3242" y="2860"/>
                </a:lnTo>
                <a:lnTo>
                  <a:pt x="3236" y="2852"/>
                </a:lnTo>
                <a:lnTo>
                  <a:pt x="3232" y="2844"/>
                </a:lnTo>
                <a:lnTo>
                  <a:pt x="3230" y="2836"/>
                </a:lnTo>
                <a:lnTo>
                  <a:pt x="3230" y="2824"/>
                </a:lnTo>
                <a:lnTo>
                  <a:pt x="3230" y="2810"/>
                </a:lnTo>
                <a:lnTo>
                  <a:pt x="3230" y="2804"/>
                </a:lnTo>
                <a:lnTo>
                  <a:pt x="3230" y="2796"/>
                </a:lnTo>
                <a:lnTo>
                  <a:pt x="3228" y="2782"/>
                </a:lnTo>
                <a:lnTo>
                  <a:pt x="3230" y="2774"/>
                </a:lnTo>
                <a:lnTo>
                  <a:pt x="3232" y="2764"/>
                </a:lnTo>
                <a:lnTo>
                  <a:pt x="3234" y="2748"/>
                </a:lnTo>
                <a:lnTo>
                  <a:pt x="3234" y="2740"/>
                </a:lnTo>
                <a:lnTo>
                  <a:pt x="3236" y="2736"/>
                </a:lnTo>
                <a:lnTo>
                  <a:pt x="3238" y="2732"/>
                </a:lnTo>
                <a:lnTo>
                  <a:pt x="3240" y="2730"/>
                </a:lnTo>
                <a:lnTo>
                  <a:pt x="3244" y="2728"/>
                </a:lnTo>
                <a:lnTo>
                  <a:pt x="3242" y="2724"/>
                </a:lnTo>
                <a:lnTo>
                  <a:pt x="3242" y="2720"/>
                </a:lnTo>
                <a:lnTo>
                  <a:pt x="3242" y="2714"/>
                </a:lnTo>
                <a:lnTo>
                  <a:pt x="3246" y="2704"/>
                </a:lnTo>
                <a:lnTo>
                  <a:pt x="3250" y="2694"/>
                </a:lnTo>
                <a:lnTo>
                  <a:pt x="3248" y="2690"/>
                </a:lnTo>
                <a:lnTo>
                  <a:pt x="3246" y="2688"/>
                </a:lnTo>
                <a:lnTo>
                  <a:pt x="3240" y="2688"/>
                </a:lnTo>
                <a:lnTo>
                  <a:pt x="3238" y="2690"/>
                </a:lnTo>
                <a:lnTo>
                  <a:pt x="3234" y="2696"/>
                </a:lnTo>
                <a:lnTo>
                  <a:pt x="3230" y="2704"/>
                </a:lnTo>
                <a:lnTo>
                  <a:pt x="3226" y="2706"/>
                </a:lnTo>
                <a:lnTo>
                  <a:pt x="3224" y="2706"/>
                </a:lnTo>
                <a:lnTo>
                  <a:pt x="3224" y="2698"/>
                </a:lnTo>
                <a:lnTo>
                  <a:pt x="3228" y="2688"/>
                </a:lnTo>
                <a:lnTo>
                  <a:pt x="3230" y="2684"/>
                </a:lnTo>
                <a:lnTo>
                  <a:pt x="3234" y="2682"/>
                </a:lnTo>
                <a:lnTo>
                  <a:pt x="3238" y="2678"/>
                </a:lnTo>
                <a:lnTo>
                  <a:pt x="3238" y="2676"/>
                </a:lnTo>
                <a:lnTo>
                  <a:pt x="3240" y="2672"/>
                </a:lnTo>
                <a:lnTo>
                  <a:pt x="3244" y="2666"/>
                </a:lnTo>
                <a:lnTo>
                  <a:pt x="3252" y="2654"/>
                </a:lnTo>
                <a:lnTo>
                  <a:pt x="3258" y="2640"/>
                </a:lnTo>
                <a:lnTo>
                  <a:pt x="3264" y="2630"/>
                </a:lnTo>
                <a:lnTo>
                  <a:pt x="3266" y="2630"/>
                </a:lnTo>
                <a:lnTo>
                  <a:pt x="3266" y="2632"/>
                </a:lnTo>
                <a:lnTo>
                  <a:pt x="3268" y="2634"/>
                </a:lnTo>
                <a:lnTo>
                  <a:pt x="3270" y="2636"/>
                </a:lnTo>
                <a:lnTo>
                  <a:pt x="3274" y="2632"/>
                </a:lnTo>
                <a:lnTo>
                  <a:pt x="3278" y="2630"/>
                </a:lnTo>
                <a:lnTo>
                  <a:pt x="3280" y="2632"/>
                </a:lnTo>
                <a:lnTo>
                  <a:pt x="3280" y="2636"/>
                </a:lnTo>
                <a:lnTo>
                  <a:pt x="3278" y="2640"/>
                </a:lnTo>
                <a:lnTo>
                  <a:pt x="3280" y="2642"/>
                </a:lnTo>
                <a:lnTo>
                  <a:pt x="3284" y="2636"/>
                </a:lnTo>
                <a:lnTo>
                  <a:pt x="3292" y="2628"/>
                </a:lnTo>
                <a:lnTo>
                  <a:pt x="3296" y="2624"/>
                </a:lnTo>
                <a:lnTo>
                  <a:pt x="3302" y="2624"/>
                </a:lnTo>
                <a:lnTo>
                  <a:pt x="3310" y="2624"/>
                </a:lnTo>
                <a:lnTo>
                  <a:pt x="3316" y="2622"/>
                </a:lnTo>
                <a:lnTo>
                  <a:pt x="3322" y="2618"/>
                </a:lnTo>
                <a:lnTo>
                  <a:pt x="3324" y="2616"/>
                </a:lnTo>
                <a:lnTo>
                  <a:pt x="3328" y="2616"/>
                </a:lnTo>
                <a:lnTo>
                  <a:pt x="3336" y="2620"/>
                </a:lnTo>
                <a:lnTo>
                  <a:pt x="3346" y="2626"/>
                </a:lnTo>
                <a:lnTo>
                  <a:pt x="3352" y="2628"/>
                </a:lnTo>
                <a:lnTo>
                  <a:pt x="3356" y="2628"/>
                </a:lnTo>
                <a:lnTo>
                  <a:pt x="3358" y="2628"/>
                </a:lnTo>
                <a:lnTo>
                  <a:pt x="3358" y="2626"/>
                </a:lnTo>
                <a:lnTo>
                  <a:pt x="3358" y="2620"/>
                </a:lnTo>
                <a:lnTo>
                  <a:pt x="3360" y="2620"/>
                </a:lnTo>
                <a:lnTo>
                  <a:pt x="3362" y="2620"/>
                </a:lnTo>
                <a:lnTo>
                  <a:pt x="3370" y="2624"/>
                </a:lnTo>
                <a:lnTo>
                  <a:pt x="3380" y="2624"/>
                </a:lnTo>
                <a:lnTo>
                  <a:pt x="3386" y="2624"/>
                </a:lnTo>
                <a:lnTo>
                  <a:pt x="3388" y="2622"/>
                </a:lnTo>
                <a:lnTo>
                  <a:pt x="3388" y="2618"/>
                </a:lnTo>
                <a:lnTo>
                  <a:pt x="3384" y="2614"/>
                </a:lnTo>
                <a:lnTo>
                  <a:pt x="3380" y="2612"/>
                </a:lnTo>
                <a:lnTo>
                  <a:pt x="3378" y="2610"/>
                </a:lnTo>
                <a:lnTo>
                  <a:pt x="3376" y="2602"/>
                </a:lnTo>
                <a:lnTo>
                  <a:pt x="3374" y="2598"/>
                </a:lnTo>
                <a:lnTo>
                  <a:pt x="3374" y="2596"/>
                </a:lnTo>
                <a:lnTo>
                  <a:pt x="3368" y="2596"/>
                </a:lnTo>
                <a:lnTo>
                  <a:pt x="3360" y="2596"/>
                </a:lnTo>
                <a:lnTo>
                  <a:pt x="3348" y="2594"/>
                </a:lnTo>
                <a:lnTo>
                  <a:pt x="3346" y="2592"/>
                </a:lnTo>
                <a:lnTo>
                  <a:pt x="3344" y="2590"/>
                </a:lnTo>
                <a:lnTo>
                  <a:pt x="3346" y="2582"/>
                </a:lnTo>
                <a:lnTo>
                  <a:pt x="3346" y="2578"/>
                </a:lnTo>
                <a:lnTo>
                  <a:pt x="3344" y="2578"/>
                </a:lnTo>
                <a:lnTo>
                  <a:pt x="3342" y="2578"/>
                </a:lnTo>
                <a:lnTo>
                  <a:pt x="3330" y="2582"/>
                </a:lnTo>
                <a:lnTo>
                  <a:pt x="3314" y="2584"/>
                </a:lnTo>
                <a:lnTo>
                  <a:pt x="3300" y="2586"/>
                </a:lnTo>
                <a:lnTo>
                  <a:pt x="3294" y="2588"/>
                </a:lnTo>
                <a:lnTo>
                  <a:pt x="3288" y="2590"/>
                </a:lnTo>
                <a:lnTo>
                  <a:pt x="3282" y="2596"/>
                </a:lnTo>
                <a:lnTo>
                  <a:pt x="3274" y="2596"/>
                </a:lnTo>
                <a:lnTo>
                  <a:pt x="3268" y="2594"/>
                </a:lnTo>
                <a:lnTo>
                  <a:pt x="3258" y="2594"/>
                </a:lnTo>
                <a:lnTo>
                  <a:pt x="3254" y="2594"/>
                </a:lnTo>
                <a:lnTo>
                  <a:pt x="3250" y="2592"/>
                </a:lnTo>
                <a:lnTo>
                  <a:pt x="3244" y="2584"/>
                </a:lnTo>
                <a:lnTo>
                  <a:pt x="3238" y="2576"/>
                </a:lnTo>
                <a:lnTo>
                  <a:pt x="3234" y="2572"/>
                </a:lnTo>
                <a:lnTo>
                  <a:pt x="3228" y="2568"/>
                </a:lnTo>
                <a:lnTo>
                  <a:pt x="3222" y="2568"/>
                </a:lnTo>
                <a:lnTo>
                  <a:pt x="3218" y="2568"/>
                </a:lnTo>
                <a:lnTo>
                  <a:pt x="3212" y="2572"/>
                </a:lnTo>
                <a:lnTo>
                  <a:pt x="3208" y="2574"/>
                </a:lnTo>
                <a:lnTo>
                  <a:pt x="3206" y="2574"/>
                </a:lnTo>
                <a:lnTo>
                  <a:pt x="3206" y="2572"/>
                </a:lnTo>
                <a:lnTo>
                  <a:pt x="3204" y="2566"/>
                </a:lnTo>
                <a:lnTo>
                  <a:pt x="3202" y="2558"/>
                </a:lnTo>
                <a:lnTo>
                  <a:pt x="3200" y="2554"/>
                </a:lnTo>
                <a:lnTo>
                  <a:pt x="3198" y="2554"/>
                </a:lnTo>
                <a:lnTo>
                  <a:pt x="3192" y="2558"/>
                </a:lnTo>
                <a:lnTo>
                  <a:pt x="3180" y="2566"/>
                </a:lnTo>
                <a:lnTo>
                  <a:pt x="3176" y="2570"/>
                </a:lnTo>
                <a:lnTo>
                  <a:pt x="3172" y="2574"/>
                </a:lnTo>
                <a:lnTo>
                  <a:pt x="3164" y="2574"/>
                </a:lnTo>
                <a:lnTo>
                  <a:pt x="3156" y="2576"/>
                </a:lnTo>
                <a:lnTo>
                  <a:pt x="3152" y="2578"/>
                </a:lnTo>
                <a:lnTo>
                  <a:pt x="3146" y="2582"/>
                </a:lnTo>
                <a:lnTo>
                  <a:pt x="3134" y="2588"/>
                </a:lnTo>
                <a:lnTo>
                  <a:pt x="3126" y="2588"/>
                </a:lnTo>
                <a:lnTo>
                  <a:pt x="3120" y="2588"/>
                </a:lnTo>
                <a:lnTo>
                  <a:pt x="3110" y="2588"/>
                </a:lnTo>
                <a:lnTo>
                  <a:pt x="3106" y="2588"/>
                </a:lnTo>
                <a:lnTo>
                  <a:pt x="3106" y="2586"/>
                </a:lnTo>
                <a:lnTo>
                  <a:pt x="3108" y="2580"/>
                </a:lnTo>
                <a:lnTo>
                  <a:pt x="3112" y="2572"/>
                </a:lnTo>
                <a:lnTo>
                  <a:pt x="3112" y="2570"/>
                </a:lnTo>
                <a:lnTo>
                  <a:pt x="3108" y="2568"/>
                </a:lnTo>
                <a:lnTo>
                  <a:pt x="3104" y="2568"/>
                </a:lnTo>
                <a:lnTo>
                  <a:pt x="3098" y="2570"/>
                </a:lnTo>
                <a:lnTo>
                  <a:pt x="3088" y="2576"/>
                </a:lnTo>
                <a:lnTo>
                  <a:pt x="3076" y="2580"/>
                </a:lnTo>
                <a:lnTo>
                  <a:pt x="3070" y="2582"/>
                </a:lnTo>
                <a:lnTo>
                  <a:pt x="3064" y="2582"/>
                </a:lnTo>
                <a:lnTo>
                  <a:pt x="3060" y="2580"/>
                </a:lnTo>
                <a:lnTo>
                  <a:pt x="3058" y="2578"/>
                </a:lnTo>
                <a:lnTo>
                  <a:pt x="3060" y="2574"/>
                </a:lnTo>
                <a:lnTo>
                  <a:pt x="3064" y="2570"/>
                </a:lnTo>
                <a:lnTo>
                  <a:pt x="3076" y="2560"/>
                </a:lnTo>
                <a:lnTo>
                  <a:pt x="3092" y="2546"/>
                </a:lnTo>
                <a:close/>
                <a:moveTo>
                  <a:pt x="4624" y="6618"/>
                </a:moveTo>
                <a:lnTo>
                  <a:pt x="4624" y="6618"/>
                </a:lnTo>
                <a:lnTo>
                  <a:pt x="4628" y="6626"/>
                </a:lnTo>
                <a:lnTo>
                  <a:pt x="4624" y="6618"/>
                </a:lnTo>
                <a:close/>
                <a:moveTo>
                  <a:pt x="3752" y="4008"/>
                </a:moveTo>
                <a:lnTo>
                  <a:pt x="3752" y="4008"/>
                </a:lnTo>
                <a:lnTo>
                  <a:pt x="3760" y="4004"/>
                </a:lnTo>
                <a:lnTo>
                  <a:pt x="3768" y="4002"/>
                </a:lnTo>
                <a:lnTo>
                  <a:pt x="3776" y="4002"/>
                </a:lnTo>
                <a:lnTo>
                  <a:pt x="3782" y="4002"/>
                </a:lnTo>
                <a:lnTo>
                  <a:pt x="3786" y="3998"/>
                </a:lnTo>
                <a:lnTo>
                  <a:pt x="3788" y="3994"/>
                </a:lnTo>
                <a:lnTo>
                  <a:pt x="3790" y="3992"/>
                </a:lnTo>
                <a:lnTo>
                  <a:pt x="3786" y="3990"/>
                </a:lnTo>
                <a:lnTo>
                  <a:pt x="3778" y="3990"/>
                </a:lnTo>
                <a:lnTo>
                  <a:pt x="3774" y="3988"/>
                </a:lnTo>
                <a:lnTo>
                  <a:pt x="3770" y="3984"/>
                </a:lnTo>
                <a:lnTo>
                  <a:pt x="3766" y="3978"/>
                </a:lnTo>
                <a:lnTo>
                  <a:pt x="3760" y="3974"/>
                </a:lnTo>
                <a:lnTo>
                  <a:pt x="3752" y="3970"/>
                </a:lnTo>
                <a:lnTo>
                  <a:pt x="3736" y="3968"/>
                </a:lnTo>
                <a:lnTo>
                  <a:pt x="3722" y="3966"/>
                </a:lnTo>
                <a:lnTo>
                  <a:pt x="3722" y="3964"/>
                </a:lnTo>
                <a:lnTo>
                  <a:pt x="3726" y="3960"/>
                </a:lnTo>
                <a:lnTo>
                  <a:pt x="3726" y="3958"/>
                </a:lnTo>
                <a:lnTo>
                  <a:pt x="3728" y="3954"/>
                </a:lnTo>
                <a:lnTo>
                  <a:pt x="3726" y="3950"/>
                </a:lnTo>
                <a:lnTo>
                  <a:pt x="3724" y="3948"/>
                </a:lnTo>
                <a:lnTo>
                  <a:pt x="3720" y="3948"/>
                </a:lnTo>
                <a:lnTo>
                  <a:pt x="3712" y="3948"/>
                </a:lnTo>
                <a:lnTo>
                  <a:pt x="3708" y="3948"/>
                </a:lnTo>
                <a:lnTo>
                  <a:pt x="3706" y="3944"/>
                </a:lnTo>
                <a:lnTo>
                  <a:pt x="3702" y="3942"/>
                </a:lnTo>
                <a:lnTo>
                  <a:pt x="3700" y="3942"/>
                </a:lnTo>
                <a:lnTo>
                  <a:pt x="3696" y="3942"/>
                </a:lnTo>
                <a:lnTo>
                  <a:pt x="3692" y="3944"/>
                </a:lnTo>
                <a:lnTo>
                  <a:pt x="3690" y="3944"/>
                </a:lnTo>
                <a:lnTo>
                  <a:pt x="3688" y="3940"/>
                </a:lnTo>
                <a:lnTo>
                  <a:pt x="3684" y="3936"/>
                </a:lnTo>
                <a:lnTo>
                  <a:pt x="3682" y="3936"/>
                </a:lnTo>
                <a:lnTo>
                  <a:pt x="3678" y="3934"/>
                </a:lnTo>
                <a:lnTo>
                  <a:pt x="3670" y="3928"/>
                </a:lnTo>
                <a:lnTo>
                  <a:pt x="3656" y="3912"/>
                </a:lnTo>
                <a:lnTo>
                  <a:pt x="3650" y="3910"/>
                </a:lnTo>
                <a:lnTo>
                  <a:pt x="3650" y="3914"/>
                </a:lnTo>
                <a:lnTo>
                  <a:pt x="3650" y="3916"/>
                </a:lnTo>
                <a:lnTo>
                  <a:pt x="3650" y="3918"/>
                </a:lnTo>
                <a:lnTo>
                  <a:pt x="3646" y="3916"/>
                </a:lnTo>
                <a:lnTo>
                  <a:pt x="3644" y="3912"/>
                </a:lnTo>
                <a:lnTo>
                  <a:pt x="3644" y="3906"/>
                </a:lnTo>
                <a:lnTo>
                  <a:pt x="3644" y="3902"/>
                </a:lnTo>
                <a:lnTo>
                  <a:pt x="3642" y="3902"/>
                </a:lnTo>
                <a:lnTo>
                  <a:pt x="3636" y="3900"/>
                </a:lnTo>
                <a:lnTo>
                  <a:pt x="3626" y="3898"/>
                </a:lnTo>
                <a:lnTo>
                  <a:pt x="3618" y="3894"/>
                </a:lnTo>
                <a:lnTo>
                  <a:pt x="3610" y="3890"/>
                </a:lnTo>
                <a:lnTo>
                  <a:pt x="3602" y="3884"/>
                </a:lnTo>
                <a:lnTo>
                  <a:pt x="3594" y="3882"/>
                </a:lnTo>
                <a:lnTo>
                  <a:pt x="3584" y="3882"/>
                </a:lnTo>
                <a:lnTo>
                  <a:pt x="3580" y="3880"/>
                </a:lnTo>
                <a:lnTo>
                  <a:pt x="3576" y="3880"/>
                </a:lnTo>
                <a:lnTo>
                  <a:pt x="3572" y="3876"/>
                </a:lnTo>
                <a:lnTo>
                  <a:pt x="3566" y="3868"/>
                </a:lnTo>
                <a:lnTo>
                  <a:pt x="3560" y="3862"/>
                </a:lnTo>
                <a:lnTo>
                  <a:pt x="3554" y="3858"/>
                </a:lnTo>
                <a:lnTo>
                  <a:pt x="3550" y="3856"/>
                </a:lnTo>
                <a:lnTo>
                  <a:pt x="3544" y="3856"/>
                </a:lnTo>
                <a:lnTo>
                  <a:pt x="3536" y="3854"/>
                </a:lnTo>
                <a:lnTo>
                  <a:pt x="3534" y="3854"/>
                </a:lnTo>
                <a:lnTo>
                  <a:pt x="3530" y="3850"/>
                </a:lnTo>
                <a:lnTo>
                  <a:pt x="3526" y="3846"/>
                </a:lnTo>
                <a:lnTo>
                  <a:pt x="3524" y="3846"/>
                </a:lnTo>
                <a:lnTo>
                  <a:pt x="3520" y="3846"/>
                </a:lnTo>
                <a:lnTo>
                  <a:pt x="3514" y="3848"/>
                </a:lnTo>
                <a:lnTo>
                  <a:pt x="3510" y="3848"/>
                </a:lnTo>
                <a:lnTo>
                  <a:pt x="3506" y="3844"/>
                </a:lnTo>
                <a:lnTo>
                  <a:pt x="3502" y="3840"/>
                </a:lnTo>
                <a:lnTo>
                  <a:pt x="3498" y="3842"/>
                </a:lnTo>
                <a:lnTo>
                  <a:pt x="3496" y="3844"/>
                </a:lnTo>
                <a:lnTo>
                  <a:pt x="3492" y="3846"/>
                </a:lnTo>
                <a:lnTo>
                  <a:pt x="3486" y="3846"/>
                </a:lnTo>
                <a:lnTo>
                  <a:pt x="3478" y="3844"/>
                </a:lnTo>
                <a:lnTo>
                  <a:pt x="3468" y="3842"/>
                </a:lnTo>
                <a:lnTo>
                  <a:pt x="3462" y="3842"/>
                </a:lnTo>
                <a:lnTo>
                  <a:pt x="3458" y="3842"/>
                </a:lnTo>
                <a:lnTo>
                  <a:pt x="3456" y="3844"/>
                </a:lnTo>
                <a:lnTo>
                  <a:pt x="3448" y="3850"/>
                </a:lnTo>
                <a:lnTo>
                  <a:pt x="3444" y="3850"/>
                </a:lnTo>
                <a:lnTo>
                  <a:pt x="3436" y="3852"/>
                </a:lnTo>
                <a:lnTo>
                  <a:pt x="3420" y="3854"/>
                </a:lnTo>
                <a:lnTo>
                  <a:pt x="3406" y="3858"/>
                </a:lnTo>
                <a:lnTo>
                  <a:pt x="3394" y="3864"/>
                </a:lnTo>
                <a:lnTo>
                  <a:pt x="3386" y="3870"/>
                </a:lnTo>
                <a:lnTo>
                  <a:pt x="3380" y="3876"/>
                </a:lnTo>
                <a:lnTo>
                  <a:pt x="3376" y="3882"/>
                </a:lnTo>
                <a:lnTo>
                  <a:pt x="3374" y="3888"/>
                </a:lnTo>
                <a:lnTo>
                  <a:pt x="3374" y="3894"/>
                </a:lnTo>
                <a:lnTo>
                  <a:pt x="3374" y="3898"/>
                </a:lnTo>
                <a:lnTo>
                  <a:pt x="3372" y="3902"/>
                </a:lnTo>
                <a:lnTo>
                  <a:pt x="3364" y="3904"/>
                </a:lnTo>
                <a:lnTo>
                  <a:pt x="3354" y="3904"/>
                </a:lnTo>
                <a:lnTo>
                  <a:pt x="3352" y="3906"/>
                </a:lnTo>
                <a:lnTo>
                  <a:pt x="3352" y="3910"/>
                </a:lnTo>
                <a:lnTo>
                  <a:pt x="3352" y="3912"/>
                </a:lnTo>
                <a:lnTo>
                  <a:pt x="3354" y="3912"/>
                </a:lnTo>
                <a:lnTo>
                  <a:pt x="3360" y="3914"/>
                </a:lnTo>
                <a:lnTo>
                  <a:pt x="3364" y="3912"/>
                </a:lnTo>
                <a:lnTo>
                  <a:pt x="3366" y="3912"/>
                </a:lnTo>
                <a:lnTo>
                  <a:pt x="3368" y="3914"/>
                </a:lnTo>
                <a:lnTo>
                  <a:pt x="3370" y="3916"/>
                </a:lnTo>
                <a:lnTo>
                  <a:pt x="3374" y="3914"/>
                </a:lnTo>
                <a:lnTo>
                  <a:pt x="3380" y="3910"/>
                </a:lnTo>
                <a:lnTo>
                  <a:pt x="3390" y="3908"/>
                </a:lnTo>
                <a:lnTo>
                  <a:pt x="3390" y="3904"/>
                </a:lnTo>
                <a:lnTo>
                  <a:pt x="3394" y="3900"/>
                </a:lnTo>
                <a:lnTo>
                  <a:pt x="3402" y="3894"/>
                </a:lnTo>
                <a:lnTo>
                  <a:pt x="3414" y="3890"/>
                </a:lnTo>
                <a:lnTo>
                  <a:pt x="3420" y="3886"/>
                </a:lnTo>
                <a:lnTo>
                  <a:pt x="3426" y="3880"/>
                </a:lnTo>
                <a:lnTo>
                  <a:pt x="3434" y="3876"/>
                </a:lnTo>
                <a:lnTo>
                  <a:pt x="3442" y="3872"/>
                </a:lnTo>
                <a:lnTo>
                  <a:pt x="3450" y="3870"/>
                </a:lnTo>
                <a:lnTo>
                  <a:pt x="3460" y="3868"/>
                </a:lnTo>
                <a:lnTo>
                  <a:pt x="3474" y="3870"/>
                </a:lnTo>
                <a:lnTo>
                  <a:pt x="3482" y="3874"/>
                </a:lnTo>
                <a:lnTo>
                  <a:pt x="3484" y="3876"/>
                </a:lnTo>
                <a:lnTo>
                  <a:pt x="3482" y="3876"/>
                </a:lnTo>
                <a:lnTo>
                  <a:pt x="3474" y="3880"/>
                </a:lnTo>
                <a:lnTo>
                  <a:pt x="3466" y="3884"/>
                </a:lnTo>
                <a:lnTo>
                  <a:pt x="3466" y="3886"/>
                </a:lnTo>
                <a:lnTo>
                  <a:pt x="3468" y="3888"/>
                </a:lnTo>
                <a:lnTo>
                  <a:pt x="3478" y="3894"/>
                </a:lnTo>
                <a:lnTo>
                  <a:pt x="3486" y="3898"/>
                </a:lnTo>
                <a:lnTo>
                  <a:pt x="3496" y="3900"/>
                </a:lnTo>
                <a:lnTo>
                  <a:pt x="3514" y="3900"/>
                </a:lnTo>
                <a:lnTo>
                  <a:pt x="3524" y="3900"/>
                </a:lnTo>
                <a:lnTo>
                  <a:pt x="3532" y="3902"/>
                </a:lnTo>
                <a:lnTo>
                  <a:pt x="3536" y="3904"/>
                </a:lnTo>
                <a:lnTo>
                  <a:pt x="3540" y="3908"/>
                </a:lnTo>
                <a:lnTo>
                  <a:pt x="3550" y="3914"/>
                </a:lnTo>
                <a:lnTo>
                  <a:pt x="3556" y="3918"/>
                </a:lnTo>
                <a:lnTo>
                  <a:pt x="3564" y="3922"/>
                </a:lnTo>
                <a:lnTo>
                  <a:pt x="3574" y="3924"/>
                </a:lnTo>
                <a:lnTo>
                  <a:pt x="3580" y="3926"/>
                </a:lnTo>
                <a:lnTo>
                  <a:pt x="3592" y="3926"/>
                </a:lnTo>
                <a:lnTo>
                  <a:pt x="3596" y="3926"/>
                </a:lnTo>
                <a:lnTo>
                  <a:pt x="3600" y="3926"/>
                </a:lnTo>
                <a:lnTo>
                  <a:pt x="3604" y="3930"/>
                </a:lnTo>
                <a:lnTo>
                  <a:pt x="3606" y="3934"/>
                </a:lnTo>
                <a:lnTo>
                  <a:pt x="3610" y="3946"/>
                </a:lnTo>
                <a:lnTo>
                  <a:pt x="3616" y="3958"/>
                </a:lnTo>
                <a:lnTo>
                  <a:pt x="3620" y="3962"/>
                </a:lnTo>
                <a:lnTo>
                  <a:pt x="3624" y="3966"/>
                </a:lnTo>
                <a:lnTo>
                  <a:pt x="3630" y="3968"/>
                </a:lnTo>
                <a:lnTo>
                  <a:pt x="3638" y="3968"/>
                </a:lnTo>
                <a:lnTo>
                  <a:pt x="3654" y="3970"/>
                </a:lnTo>
                <a:lnTo>
                  <a:pt x="3662" y="3972"/>
                </a:lnTo>
                <a:lnTo>
                  <a:pt x="3666" y="3974"/>
                </a:lnTo>
                <a:lnTo>
                  <a:pt x="3668" y="3978"/>
                </a:lnTo>
                <a:lnTo>
                  <a:pt x="3668" y="3982"/>
                </a:lnTo>
                <a:lnTo>
                  <a:pt x="3666" y="3986"/>
                </a:lnTo>
                <a:lnTo>
                  <a:pt x="3662" y="3990"/>
                </a:lnTo>
                <a:lnTo>
                  <a:pt x="3648" y="4000"/>
                </a:lnTo>
                <a:lnTo>
                  <a:pt x="3642" y="4004"/>
                </a:lnTo>
                <a:lnTo>
                  <a:pt x="3640" y="4008"/>
                </a:lnTo>
                <a:lnTo>
                  <a:pt x="3642" y="4010"/>
                </a:lnTo>
                <a:lnTo>
                  <a:pt x="3648" y="4010"/>
                </a:lnTo>
                <a:lnTo>
                  <a:pt x="3678" y="4008"/>
                </a:lnTo>
                <a:lnTo>
                  <a:pt x="3698" y="4006"/>
                </a:lnTo>
                <a:lnTo>
                  <a:pt x="3712" y="4006"/>
                </a:lnTo>
                <a:lnTo>
                  <a:pt x="3720" y="4008"/>
                </a:lnTo>
                <a:lnTo>
                  <a:pt x="3728" y="4010"/>
                </a:lnTo>
                <a:lnTo>
                  <a:pt x="3732" y="4012"/>
                </a:lnTo>
                <a:lnTo>
                  <a:pt x="3736" y="4012"/>
                </a:lnTo>
                <a:lnTo>
                  <a:pt x="3742" y="4012"/>
                </a:lnTo>
                <a:lnTo>
                  <a:pt x="3752" y="4008"/>
                </a:lnTo>
                <a:close/>
                <a:moveTo>
                  <a:pt x="3664" y="4082"/>
                </a:moveTo>
                <a:lnTo>
                  <a:pt x="3664" y="4082"/>
                </a:lnTo>
                <a:lnTo>
                  <a:pt x="3646" y="4080"/>
                </a:lnTo>
                <a:lnTo>
                  <a:pt x="3634" y="4078"/>
                </a:lnTo>
                <a:lnTo>
                  <a:pt x="3624" y="4082"/>
                </a:lnTo>
                <a:lnTo>
                  <a:pt x="3618" y="4088"/>
                </a:lnTo>
                <a:lnTo>
                  <a:pt x="3616" y="4092"/>
                </a:lnTo>
                <a:lnTo>
                  <a:pt x="3614" y="4094"/>
                </a:lnTo>
                <a:lnTo>
                  <a:pt x="3626" y="4098"/>
                </a:lnTo>
                <a:lnTo>
                  <a:pt x="3632" y="4102"/>
                </a:lnTo>
                <a:lnTo>
                  <a:pt x="3634" y="4106"/>
                </a:lnTo>
                <a:lnTo>
                  <a:pt x="3638" y="4110"/>
                </a:lnTo>
                <a:lnTo>
                  <a:pt x="3652" y="4116"/>
                </a:lnTo>
                <a:lnTo>
                  <a:pt x="3664" y="4118"/>
                </a:lnTo>
                <a:lnTo>
                  <a:pt x="3668" y="4116"/>
                </a:lnTo>
                <a:lnTo>
                  <a:pt x="3670" y="4112"/>
                </a:lnTo>
                <a:lnTo>
                  <a:pt x="3672" y="4110"/>
                </a:lnTo>
                <a:lnTo>
                  <a:pt x="3676" y="4110"/>
                </a:lnTo>
                <a:lnTo>
                  <a:pt x="3688" y="4110"/>
                </a:lnTo>
                <a:lnTo>
                  <a:pt x="3696" y="4112"/>
                </a:lnTo>
                <a:lnTo>
                  <a:pt x="3702" y="4112"/>
                </a:lnTo>
                <a:lnTo>
                  <a:pt x="3702" y="4110"/>
                </a:lnTo>
                <a:lnTo>
                  <a:pt x="3702" y="4106"/>
                </a:lnTo>
                <a:lnTo>
                  <a:pt x="3698" y="4100"/>
                </a:lnTo>
                <a:lnTo>
                  <a:pt x="3692" y="4092"/>
                </a:lnTo>
                <a:lnTo>
                  <a:pt x="3680" y="4088"/>
                </a:lnTo>
                <a:lnTo>
                  <a:pt x="3664" y="4082"/>
                </a:lnTo>
                <a:close/>
                <a:moveTo>
                  <a:pt x="4016" y="4068"/>
                </a:moveTo>
                <a:lnTo>
                  <a:pt x="4016" y="4068"/>
                </a:lnTo>
                <a:lnTo>
                  <a:pt x="4004" y="4058"/>
                </a:lnTo>
                <a:lnTo>
                  <a:pt x="4000" y="4054"/>
                </a:lnTo>
                <a:lnTo>
                  <a:pt x="3992" y="4054"/>
                </a:lnTo>
                <a:lnTo>
                  <a:pt x="3982" y="4054"/>
                </a:lnTo>
                <a:lnTo>
                  <a:pt x="3976" y="4052"/>
                </a:lnTo>
                <a:lnTo>
                  <a:pt x="3974" y="4050"/>
                </a:lnTo>
                <a:lnTo>
                  <a:pt x="3974" y="4048"/>
                </a:lnTo>
                <a:lnTo>
                  <a:pt x="3976" y="4046"/>
                </a:lnTo>
                <a:lnTo>
                  <a:pt x="3980" y="4046"/>
                </a:lnTo>
                <a:lnTo>
                  <a:pt x="3988" y="4042"/>
                </a:lnTo>
                <a:lnTo>
                  <a:pt x="3988" y="4040"/>
                </a:lnTo>
                <a:lnTo>
                  <a:pt x="3982" y="4038"/>
                </a:lnTo>
                <a:lnTo>
                  <a:pt x="3970" y="4040"/>
                </a:lnTo>
                <a:lnTo>
                  <a:pt x="3964" y="4040"/>
                </a:lnTo>
                <a:lnTo>
                  <a:pt x="3960" y="4038"/>
                </a:lnTo>
                <a:lnTo>
                  <a:pt x="3958" y="4034"/>
                </a:lnTo>
                <a:lnTo>
                  <a:pt x="3956" y="4030"/>
                </a:lnTo>
                <a:lnTo>
                  <a:pt x="3954" y="4024"/>
                </a:lnTo>
                <a:lnTo>
                  <a:pt x="3952" y="4022"/>
                </a:lnTo>
                <a:lnTo>
                  <a:pt x="3948" y="4022"/>
                </a:lnTo>
                <a:lnTo>
                  <a:pt x="3944" y="4022"/>
                </a:lnTo>
                <a:lnTo>
                  <a:pt x="3938" y="4022"/>
                </a:lnTo>
                <a:lnTo>
                  <a:pt x="3928" y="4016"/>
                </a:lnTo>
                <a:lnTo>
                  <a:pt x="3918" y="4010"/>
                </a:lnTo>
                <a:lnTo>
                  <a:pt x="3914" y="4008"/>
                </a:lnTo>
                <a:lnTo>
                  <a:pt x="3910" y="4010"/>
                </a:lnTo>
                <a:lnTo>
                  <a:pt x="3906" y="4012"/>
                </a:lnTo>
                <a:lnTo>
                  <a:pt x="3902" y="4012"/>
                </a:lnTo>
                <a:lnTo>
                  <a:pt x="3894" y="4010"/>
                </a:lnTo>
                <a:lnTo>
                  <a:pt x="3888" y="4012"/>
                </a:lnTo>
                <a:lnTo>
                  <a:pt x="3886" y="4014"/>
                </a:lnTo>
                <a:lnTo>
                  <a:pt x="3882" y="4018"/>
                </a:lnTo>
                <a:lnTo>
                  <a:pt x="3874" y="4016"/>
                </a:lnTo>
                <a:lnTo>
                  <a:pt x="3868" y="4018"/>
                </a:lnTo>
                <a:lnTo>
                  <a:pt x="3862" y="4016"/>
                </a:lnTo>
                <a:lnTo>
                  <a:pt x="3856" y="4014"/>
                </a:lnTo>
                <a:lnTo>
                  <a:pt x="3844" y="4008"/>
                </a:lnTo>
                <a:lnTo>
                  <a:pt x="3830" y="4008"/>
                </a:lnTo>
                <a:lnTo>
                  <a:pt x="3818" y="4010"/>
                </a:lnTo>
                <a:lnTo>
                  <a:pt x="3814" y="4012"/>
                </a:lnTo>
                <a:lnTo>
                  <a:pt x="3812" y="4016"/>
                </a:lnTo>
                <a:lnTo>
                  <a:pt x="3814" y="4022"/>
                </a:lnTo>
                <a:lnTo>
                  <a:pt x="3818" y="4024"/>
                </a:lnTo>
                <a:lnTo>
                  <a:pt x="3826" y="4024"/>
                </a:lnTo>
                <a:lnTo>
                  <a:pt x="3838" y="4028"/>
                </a:lnTo>
                <a:lnTo>
                  <a:pt x="3842" y="4032"/>
                </a:lnTo>
                <a:lnTo>
                  <a:pt x="3844" y="4034"/>
                </a:lnTo>
                <a:lnTo>
                  <a:pt x="3842" y="4040"/>
                </a:lnTo>
                <a:lnTo>
                  <a:pt x="3840" y="4044"/>
                </a:lnTo>
                <a:lnTo>
                  <a:pt x="3842" y="4050"/>
                </a:lnTo>
                <a:lnTo>
                  <a:pt x="3844" y="4056"/>
                </a:lnTo>
                <a:lnTo>
                  <a:pt x="3852" y="4064"/>
                </a:lnTo>
                <a:lnTo>
                  <a:pt x="3860" y="4074"/>
                </a:lnTo>
                <a:lnTo>
                  <a:pt x="3860" y="4076"/>
                </a:lnTo>
                <a:lnTo>
                  <a:pt x="3854" y="4076"/>
                </a:lnTo>
                <a:lnTo>
                  <a:pt x="3846" y="4078"/>
                </a:lnTo>
                <a:lnTo>
                  <a:pt x="3838" y="4080"/>
                </a:lnTo>
                <a:lnTo>
                  <a:pt x="3828" y="4080"/>
                </a:lnTo>
                <a:lnTo>
                  <a:pt x="3804" y="4076"/>
                </a:lnTo>
                <a:lnTo>
                  <a:pt x="3794" y="4074"/>
                </a:lnTo>
                <a:lnTo>
                  <a:pt x="3784" y="4072"/>
                </a:lnTo>
                <a:lnTo>
                  <a:pt x="3776" y="4074"/>
                </a:lnTo>
                <a:lnTo>
                  <a:pt x="3774" y="4074"/>
                </a:lnTo>
                <a:lnTo>
                  <a:pt x="3772" y="4078"/>
                </a:lnTo>
                <a:lnTo>
                  <a:pt x="3770" y="4082"/>
                </a:lnTo>
                <a:lnTo>
                  <a:pt x="3770" y="4086"/>
                </a:lnTo>
                <a:lnTo>
                  <a:pt x="3772" y="4088"/>
                </a:lnTo>
                <a:lnTo>
                  <a:pt x="3776" y="4090"/>
                </a:lnTo>
                <a:lnTo>
                  <a:pt x="3784" y="4092"/>
                </a:lnTo>
                <a:lnTo>
                  <a:pt x="3788" y="4094"/>
                </a:lnTo>
                <a:lnTo>
                  <a:pt x="3794" y="4100"/>
                </a:lnTo>
                <a:lnTo>
                  <a:pt x="3798" y="4102"/>
                </a:lnTo>
                <a:lnTo>
                  <a:pt x="3800" y="4102"/>
                </a:lnTo>
                <a:lnTo>
                  <a:pt x="3802" y="4098"/>
                </a:lnTo>
                <a:lnTo>
                  <a:pt x="3804" y="4094"/>
                </a:lnTo>
                <a:lnTo>
                  <a:pt x="3808" y="4094"/>
                </a:lnTo>
                <a:lnTo>
                  <a:pt x="3816" y="4094"/>
                </a:lnTo>
                <a:lnTo>
                  <a:pt x="3828" y="4098"/>
                </a:lnTo>
                <a:lnTo>
                  <a:pt x="3836" y="4100"/>
                </a:lnTo>
                <a:lnTo>
                  <a:pt x="3842" y="4098"/>
                </a:lnTo>
                <a:lnTo>
                  <a:pt x="3852" y="4096"/>
                </a:lnTo>
                <a:lnTo>
                  <a:pt x="3858" y="4096"/>
                </a:lnTo>
                <a:lnTo>
                  <a:pt x="3864" y="4096"/>
                </a:lnTo>
                <a:lnTo>
                  <a:pt x="3872" y="4098"/>
                </a:lnTo>
                <a:lnTo>
                  <a:pt x="3882" y="4102"/>
                </a:lnTo>
                <a:lnTo>
                  <a:pt x="3886" y="4110"/>
                </a:lnTo>
                <a:lnTo>
                  <a:pt x="3890" y="4114"/>
                </a:lnTo>
                <a:lnTo>
                  <a:pt x="3894" y="4118"/>
                </a:lnTo>
                <a:lnTo>
                  <a:pt x="3896" y="4118"/>
                </a:lnTo>
                <a:lnTo>
                  <a:pt x="3900" y="4116"/>
                </a:lnTo>
                <a:lnTo>
                  <a:pt x="3902" y="4112"/>
                </a:lnTo>
                <a:lnTo>
                  <a:pt x="3908" y="4104"/>
                </a:lnTo>
                <a:lnTo>
                  <a:pt x="3914" y="4094"/>
                </a:lnTo>
                <a:lnTo>
                  <a:pt x="3920" y="4086"/>
                </a:lnTo>
                <a:lnTo>
                  <a:pt x="3926" y="4084"/>
                </a:lnTo>
                <a:lnTo>
                  <a:pt x="3928" y="4086"/>
                </a:lnTo>
                <a:lnTo>
                  <a:pt x="3930" y="4088"/>
                </a:lnTo>
                <a:lnTo>
                  <a:pt x="3932" y="4094"/>
                </a:lnTo>
                <a:lnTo>
                  <a:pt x="3936" y="4096"/>
                </a:lnTo>
                <a:lnTo>
                  <a:pt x="3942" y="4092"/>
                </a:lnTo>
                <a:lnTo>
                  <a:pt x="3952" y="4086"/>
                </a:lnTo>
                <a:lnTo>
                  <a:pt x="3956" y="4084"/>
                </a:lnTo>
                <a:lnTo>
                  <a:pt x="3964" y="4082"/>
                </a:lnTo>
                <a:lnTo>
                  <a:pt x="3978" y="4082"/>
                </a:lnTo>
                <a:lnTo>
                  <a:pt x="3992" y="4084"/>
                </a:lnTo>
                <a:lnTo>
                  <a:pt x="4002" y="4090"/>
                </a:lnTo>
                <a:lnTo>
                  <a:pt x="4004" y="4090"/>
                </a:lnTo>
                <a:lnTo>
                  <a:pt x="4008" y="4090"/>
                </a:lnTo>
                <a:lnTo>
                  <a:pt x="4012" y="4088"/>
                </a:lnTo>
                <a:lnTo>
                  <a:pt x="4016" y="4086"/>
                </a:lnTo>
                <a:lnTo>
                  <a:pt x="4018" y="4082"/>
                </a:lnTo>
                <a:lnTo>
                  <a:pt x="4018" y="4078"/>
                </a:lnTo>
                <a:lnTo>
                  <a:pt x="4018" y="4072"/>
                </a:lnTo>
                <a:lnTo>
                  <a:pt x="4016" y="4068"/>
                </a:lnTo>
                <a:close/>
                <a:moveTo>
                  <a:pt x="4132" y="7870"/>
                </a:moveTo>
                <a:lnTo>
                  <a:pt x="4132" y="7870"/>
                </a:lnTo>
                <a:lnTo>
                  <a:pt x="4124" y="7870"/>
                </a:lnTo>
                <a:lnTo>
                  <a:pt x="4118" y="7870"/>
                </a:lnTo>
                <a:lnTo>
                  <a:pt x="4112" y="7866"/>
                </a:lnTo>
                <a:lnTo>
                  <a:pt x="4106" y="7864"/>
                </a:lnTo>
                <a:lnTo>
                  <a:pt x="4098" y="7860"/>
                </a:lnTo>
                <a:lnTo>
                  <a:pt x="4090" y="7854"/>
                </a:lnTo>
                <a:lnTo>
                  <a:pt x="4080" y="7846"/>
                </a:lnTo>
                <a:lnTo>
                  <a:pt x="4070" y="7840"/>
                </a:lnTo>
                <a:lnTo>
                  <a:pt x="4058" y="7832"/>
                </a:lnTo>
                <a:lnTo>
                  <a:pt x="4046" y="7820"/>
                </a:lnTo>
                <a:lnTo>
                  <a:pt x="4034" y="7808"/>
                </a:lnTo>
                <a:lnTo>
                  <a:pt x="4028" y="7798"/>
                </a:lnTo>
                <a:lnTo>
                  <a:pt x="4026" y="7788"/>
                </a:lnTo>
                <a:lnTo>
                  <a:pt x="4024" y="7786"/>
                </a:lnTo>
                <a:lnTo>
                  <a:pt x="4020" y="7786"/>
                </a:lnTo>
                <a:lnTo>
                  <a:pt x="4012" y="7784"/>
                </a:lnTo>
                <a:lnTo>
                  <a:pt x="4010" y="7782"/>
                </a:lnTo>
                <a:lnTo>
                  <a:pt x="4010" y="7778"/>
                </a:lnTo>
                <a:lnTo>
                  <a:pt x="4012" y="7774"/>
                </a:lnTo>
                <a:lnTo>
                  <a:pt x="4018" y="7768"/>
                </a:lnTo>
                <a:lnTo>
                  <a:pt x="4018" y="7770"/>
                </a:lnTo>
                <a:lnTo>
                  <a:pt x="4020" y="7772"/>
                </a:lnTo>
                <a:lnTo>
                  <a:pt x="4022" y="7776"/>
                </a:lnTo>
                <a:lnTo>
                  <a:pt x="4024" y="7776"/>
                </a:lnTo>
                <a:lnTo>
                  <a:pt x="4024" y="7772"/>
                </a:lnTo>
                <a:lnTo>
                  <a:pt x="4020" y="7762"/>
                </a:lnTo>
                <a:lnTo>
                  <a:pt x="4006" y="7748"/>
                </a:lnTo>
                <a:lnTo>
                  <a:pt x="4006" y="7884"/>
                </a:lnTo>
                <a:lnTo>
                  <a:pt x="4014" y="7882"/>
                </a:lnTo>
                <a:lnTo>
                  <a:pt x="4016" y="7880"/>
                </a:lnTo>
                <a:lnTo>
                  <a:pt x="4020" y="7878"/>
                </a:lnTo>
                <a:lnTo>
                  <a:pt x="4026" y="7880"/>
                </a:lnTo>
                <a:lnTo>
                  <a:pt x="4040" y="7884"/>
                </a:lnTo>
                <a:lnTo>
                  <a:pt x="4056" y="7886"/>
                </a:lnTo>
                <a:lnTo>
                  <a:pt x="4074" y="7888"/>
                </a:lnTo>
                <a:lnTo>
                  <a:pt x="4080" y="7888"/>
                </a:lnTo>
                <a:lnTo>
                  <a:pt x="4084" y="7890"/>
                </a:lnTo>
                <a:lnTo>
                  <a:pt x="4092" y="7894"/>
                </a:lnTo>
                <a:lnTo>
                  <a:pt x="4096" y="7894"/>
                </a:lnTo>
                <a:lnTo>
                  <a:pt x="4098" y="7892"/>
                </a:lnTo>
                <a:lnTo>
                  <a:pt x="4104" y="7890"/>
                </a:lnTo>
                <a:lnTo>
                  <a:pt x="4110" y="7888"/>
                </a:lnTo>
                <a:lnTo>
                  <a:pt x="4116" y="7886"/>
                </a:lnTo>
                <a:lnTo>
                  <a:pt x="4120" y="7884"/>
                </a:lnTo>
                <a:lnTo>
                  <a:pt x="4122" y="7886"/>
                </a:lnTo>
                <a:lnTo>
                  <a:pt x="4126" y="7890"/>
                </a:lnTo>
                <a:lnTo>
                  <a:pt x="4128" y="7888"/>
                </a:lnTo>
                <a:lnTo>
                  <a:pt x="4130" y="7886"/>
                </a:lnTo>
                <a:lnTo>
                  <a:pt x="4134" y="7886"/>
                </a:lnTo>
                <a:lnTo>
                  <a:pt x="4136" y="7886"/>
                </a:lnTo>
                <a:lnTo>
                  <a:pt x="4138" y="7886"/>
                </a:lnTo>
                <a:lnTo>
                  <a:pt x="4144" y="7878"/>
                </a:lnTo>
                <a:lnTo>
                  <a:pt x="4146" y="7872"/>
                </a:lnTo>
                <a:lnTo>
                  <a:pt x="4144" y="7868"/>
                </a:lnTo>
                <a:lnTo>
                  <a:pt x="4140" y="7868"/>
                </a:lnTo>
                <a:lnTo>
                  <a:pt x="4132" y="7870"/>
                </a:lnTo>
                <a:close/>
                <a:moveTo>
                  <a:pt x="3988" y="7750"/>
                </a:moveTo>
                <a:lnTo>
                  <a:pt x="3988" y="7750"/>
                </a:lnTo>
                <a:lnTo>
                  <a:pt x="3984" y="7750"/>
                </a:lnTo>
                <a:lnTo>
                  <a:pt x="3982" y="7748"/>
                </a:lnTo>
                <a:lnTo>
                  <a:pt x="3980" y="7742"/>
                </a:lnTo>
                <a:lnTo>
                  <a:pt x="3976" y="7738"/>
                </a:lnTo>
                <a:lnTo>
                  <a:pt x="3974" y="7736"/>
                </a:lnTo>
                <a:lnTo>
                  <a:pt x="3972" y="7736"/>
                </a:lnTo>
                <a:lnTo>
                  <a:pt x="3968" y="7740"/>
                </a:lnTo>
                <a:lnTo>
                  <a:pt x="3964" y="7746"/>
                </a:lnTo>
                <a:lnTo>
                  <a:pt x="3960" y="7754"/>
                </a:lnTo>
                <a:lnTo>
                  <a:pt x="3956" y="7758"/>
                </a:lnTo>
                <a:lnTo>
                  <a:pt x="3952" y="7758"/>
                </a:lnTo>
                <a:lnTo>
                  <a:pt x="3946" y="7754"/>
                </a:lnTo>
                <a:lnTo>
                  <a:pt x="3942" y="7752"/>
                </a:lnTo>
                <a:lnTo>
                  <a:pt x="3936" y="7752"/>
                </a:lnTo>
                <a:lnTo>
                  <a:pt x="3934" y="7754"/>
                </a:lnTo>
                <a:lnTo>
                  <a:pt x="3936" y="7756"/>
                </a:lnTo>
                <a:lnTo>
                  <a:pt x="3938" y="7756"/>
                </a:lnTo>
                <a:lnTo>
                  <a:pt x="3940" y="7760"/>
                </a:lnTo>
                <a:lnTo>
                  <a:pt x="3940" y="7762"/>
                </a:lnTo>
                <a:lnTo>
                  <a:pt x="3944" y="7762"/>
                </a:lnTo>
                <a:lnTo>
                  <a:pt x="3946" y="7764"/>
                </a:lnTo>
                <a:lnTo>
                  <a:pt x="3946" y="7768"/>
                </a:lnTo>
                <a:lnTo>
                  <a:pt x="3942" y="7772"/>
                </a:lnTo>
                <a:lnTo>
                  <a:pt x="3940" y="7772"/>
                </a:lnTo>
                <a:lnTo>
                  <a:pt x="3936" y="7766"/>
                </a:lnTo>
                <a:lnTo>
                  <a:pt x="3934" y="7766"/>
                </a:lnTo>
                <a:lnTo>
                  <a:pt x="3932" y="7772"/>
                </a:lnTo>
                <a:lnTo>
                  <a:pt x="3932" y="7782"/>
                </a:lnTo>
                <a:lnTo>
                  <a:pt x="3936" y="7792"/>
                </a:lnTo>
                <a:lnTo>
                  <a:pt x="3940" y="7796"/>
                </a:lnTo>
                <a:lnTo>
                  <a:pt x="3944" y="7796"/>
                </a:lnTo>
                <a:lnTo>
                  <a:pt x="3958" y="7792"/>
                </a:lnTo>
                <a:lnTo>
                  <a:pt x="3970" y="7788"/>
                </a:lnTo>
                <a:lnTo>
                  <a:pt x="3974" y="7788"/>
                </a:lnTo>
                <a:lnTo>
                  <a:pt x="3978" y="7792"/>
                </a:lnTo>
                <a:lnTo>
                  <a:pt x="3978" y="7798"/>
                </a:lnTo>
                <a:lnTo>
                  <a:pt x="3974" y="7802"/>
                </a:lnTo>
                <a:lnTo>
                  <a:pt x="3968" y="7804"/>
                </a:lnTo>
                <a:lnTo>
                  <a:pt x="3962" y="7806"/>
                </a:lnTo>
                <a:lnTo>
                  <a:pt x="3948" y="7812"/>
                </a:lnTo>
                <a:lnTo>
                  <a:pt x="3944" y="7816"/>
                </a:lnTo>
                <a:lnTo>
                  <a:pt x="3944" y="7822"/>
                </a:lnTo>
                <a:lnTo>
                  <a:pt x="3948" y="7830"/>
                </a:lnTo>
                <a:lnTo>
                  <a:pt x="3954" y="7836"/>
                </a:lnTo>
                <a:lnTo>
                  <a:pt x="3962" y="7842"/>
                </a:lnTo>
                <a:lnTo>
                  <a:pt x="3970" y="7846"/>
                </a:lnTo>
                <a:lnTo>
                  <a:pt x="3984" y="7852"/>
                </a:lnTo>
                <a:lnTo>
                  <a:pt x="3990" y="7856"/>
                </a:lnTo>
                <a:lnTo>
                  <a:pt x="3992" y="7858"/>
                </a:lnTo>
                <a:lnTo>
                  <a:pt x="3978" y="7856"/>
                </a:lnTo>
                <a:lnTo>
                  <a:pt x="3972" y="7852"/>
                </a:lnTo>
                <a:lnTo>
                  <a:pt x="3970" y="7850"/>
                </a:lnTo>
                <a:lnTo>
                  <a:pt x="3968" y="7852"/>
                </a:lnTo>
                <a:lnTo>
                  <a:pt x="3966" y="7854"/>
                </a:lnTo>
                <a:lnTo>
                  <a:pt x="3964" y="7852"/>
                </a:lnTo>
                <a:lnTo>
                  <a:pt x="3958" y="7850"/>
                </a:lnTo>
                <a:lnTo>
                  <a:pt x="3952" y="7846"/>
                </a:lnTo>
                <a:lnTo>
                  <a:pt x="3950" y="7846"/>
                </a:lnTo>
                <a:lnTo>
                  <a:pt x="3946" y="7848"/>
                </a:lnTo>
                <a:lnTo>
                  <a:pt x="3944" y="7850"/>
                </a:lnTo>
                <a:lnTo>
                  <a:pt x="3944" y="7852"/>
                </a:lnTo>
                <a:lnTo>
                  <a:pt x="3946" y="7854"/>
                </a:lnTo>
                <a:lnTo>
                  <a:pt x="3946" y="7856"/>
                </a:lnTo>
                <a:lnTo>
                  <a:pt x="3944" y="7856"/>
                </a:lnTo>
                <a:lnTo>
                  <a:pt x="3938" y="7852"/>
                </a:lnTo>
                <a:lnTo>
                  <a:pt x="3918" y="7838"/>
                </a:lnTo>
                <a:lnTo>
                  <a:pt x="3914" y="7836"/>
                </a:lnTo>
                <a:lnTo>
                  <a:pt x="3912" y="7838"/>
                </a:lnTo>
                <a:lnTo>
                  <a:pt x="3914" y="7840"/>
                </a:lnTo>
                <a:lnTo>
                  <a:pt x="3920" y="7846"/>
                </a:lnTo>
                <a:lnTo>
                  <a:pt x="3924" y="7848"/>
                </a:lnTo>
                <a:lnTo>
                  <a:pt x="3926" y="7850"/>
                </a:lnTo>
                <a:lnTo>
                  <a:pt x="3922" y="7850"/>
                </a:lnTo>
                <a:lnTo>
                  <a:pt x="3918" y="7850"/>
                </a:lnTo>
                <a:lnTo>
                  <a:pt x="3914" y="7852"/>
                </a:lnTo>
                <a:lnTo>
                  <a:pt x="3912" y="7856"/>
                </a:lnTo>
                <a:lnTo>
                  <a:pt x="3910" y="7858"/>
                </a:lnTo>
                <a:lnTo>
                  <a:pt x="3904" y="7858"/>
                </a:lnTo>
                <a:lnTo>
                  <a:pt x="3896" y="7852"/>
                </a:lnTo>
                <a:lnTo>
                  <a:pt x="3894" y="7854"/>
                </a:lnTo>
                <a:lnTo>
                  <a:pt x="3894" y="7856"/>
                </a:lnTo>
                <a:lnTo>
                  <a:pt x="3892" y="7856"/>
                </a:lnTo>
                <a:lnTo>
                  <a:pt x="3888" y="7856"/>
                </a:lnTo>
                <a:lnTo>
                  <a:pt x="3878" y="7854"/>
                </a:lnTo>
                <a:lnTo>
                  <a:pt x="3876" y="7854"/>
                </a:lnTo>
                <a:lnTo>
                  <a:pt x="3876" y="7856"/>
                </a:lnTo>
                <a:lnTo>
                  <a:pt x="3880" y="7858"/>
                </a:lnTo>
                <a:lnTo>
                  <a:pt x="3882" y="7862"/>
                </a:lnTo>
                <a:lnTo>
                  <a:pt x="3882" y="7864"/>
                </a:lnTo>
                <a:lnTo>
                  <a:pt x="3878" y="7862"/>
                </a:lnTo>
                <a:lnTo>
                  <a:pt x="3874" y="7860"/>
                </a:lnTo>
                <a:lnTo>
                  <a:pt x="3870" y="7858"/>
                </a:lnTo>
                <a:lnTo>
                  <a:pt x="3870" y="7860"/>
                </a:lnTo>
                <a:lnTo>
                  <a:pt x="3872" y="7864"/>
                </a:lnTo>
                <a:lnTo>
                  <a:pt x="3872" y="7868"/>
                </a:lnTo>
                <a:lnTo>
                  <a:pt x="3872" y="7870"/>
                </a:lnTo>
                <a:lnTo>
                  <a:pt x="3876" y="7870"/>
                </a:lnTo>
                <a:lnTo>
                  <a:pt x="3880" y="7870"/>
                </a:lnTo>
                <a:lnTo>
                  <a:pt x="3886" y="7870"/>
                </a:lnTo>
                <a:lnTo>
                  <a:pt x="3890" y="7870"/>
                </a:lnTo>
                <a:lnTo>
                  <a:pt x="3890" y="7872"/>
                </a:lnTo>
                <a:lnTo>
                  <a:pt x="3892" y="7872"/>
                </a:lnTo>
                <a:lnTo>
                  <a:pt x="3894" y="7868"/>
                </a:lnTo>
                <a:lnTo>
                  <a:pt x="3896" y="7864"/>
                </a:lnTo>
                <a:lnTo>
                  <a:pt x="3898" y="7862"/>
                </a:lnTo>
                <a:lnTo>
                  <a:pt x="3900" y="7864"/>
                </a:lnTo>
                <a:lnTo>
                  <a:pt x="3900" y="7866"/>
                </a:lnTo>
                <a:lnTo>
                  <a:pt x="3898" y="7870"/>
                </a:lnTo>
                <a:lnTo>
                  <a:pt x="3900" y="7872"/>
                </a:lnTo>
                <a:lnTo>
                  <a:pt x="3904" y="7872"/>
                </a:lnTo>
                <a:lnTo>
                  <a:pt x="3908" y="7870"/>
                </a:lnTo>
                <a:lnTo>
                  <a:pt x="3912" y="7868"/>
                </a:lnTo>
                <a:lnTo>
                  <a:pt x="3910" y="7872"/>
                </a:lnTo>
                <a:lnTo>
                  <a:pt x="3908" y="7876"/>
                </a:lnTo>
                <a:lnTo>
                  <a:pt x="3910" y="7876"/>
                </a:lnTo>
                <a:lnTo>
                  <a:pt x="3912" y="7876"/>
                </a:lnTo>
                <a:lnTo>
                  <a:pt x="3916" y="7876"/>
                </a:lnTo>
                <a:lnTo>
                  <a:pt x="3918" y="7880"/>
                </a:lnTo>
                <a:lnTo>
                  <a:pt x="3920" y="7882"/>
                </a:lnTo>
                <a:lnTo>
                  <a:pt x="3924" y="7880"/>
                </a:lnTo>
                <a:lnTo>
                  <a:pt x="3928" y="7880"/>
                </a:lnTo>
                <a:lnTo>
                  <a:pt x="3934" y="7880"/>
                </a:lnTo>
                <a:lnTo>
                  <a:pt x="3938" y="7882"/>
                </a:lnTo>
                <a:lnTo>
                  <a:pt x="3942" y="7880"/>
                </a:lnTo>
                <a:lnTo>
                  <a:pt x="3946" y="7880"/>
                </a:lnTo>
                <a:lnTo>
                  <a:pt x="3948" y="7880"/>
                </a:lnTo>
                <a:lnTo>
                  <a:pt x="3950" y="7882"/>
                </a:lnTo>
                <a:lnTo>
                  <a:pt x="3952" y="7882"/>
                </a:lnTo>
                <a:lnTo>
                  <a:pt x="3954" y="7880"/>
                </a:lnTo>
                <a:lnTo>
                  <a:pt x="3958" y="7880"/>
                </a:lnTo>
                <a:lnTo>
                  <a:pt x="3960" y="7880"/>
                </a:lnTo>
                <a:lnTo>
                  <a:pt x="3962" y="7876"/>
                </a:lnTo>
                <a:lnTo>
                  <a:pt x="3962" y="7874"/>
                </a:lnTo>
                <a:lnTo>
                  <a:pt x="3964" y="7876"/>
                </a:lnTo>
                <a:lnTo>
                  <a:pt x="3966" y="7880"/>
                </a:lnTo>
                <a:lnTo>
                  <a:pt x="3974" y="7884"/>
                </a:lnTo>
                <a:lnTo>
                  <a:pt x="3994" y="7888"/>
                </a:lnTo>
                <a:lnTo>
                  <a:pt x="3998" y="7888"/>
                </a:lnTo>
                <a:lnTo>
                  <a:pt x="4000" y="7886"/>
                </a:lnTo>
                <a:lnTo>
                  <a:pt x="4000" y="7882"/>
                </a:lnTo>
                <a:lnTo>
                  <a:pt x="4002" y="7882"/>
                </a:lnTo>
                <a:lnTo>
                  <a:pt x="4006" y="7884"/>
                </a:lnTo>
                <a:lnTo>
                  <a:pt x="4006" y="7748"/>
                </a:lnTo>
                <a:lnTo>
                  <a:pt x="4004" y="7744"/>
                </a:lnTo>
                <a:lnTo>
                  <a:pt x="4000" y="7744"/>
                </a:lnTo>
                <a:lnTo>
                  <a:pt x="3996" y="7744"/>
                </a:lnTo>
                <a:lnTo>
                  <a:pt x="3992" y="7748"/>
                </a:lnTo>
                <a:lnTo>
                  <a:pt x="3988" y="7750"/>
                </a:lnTo>
                <a:close/>
                <a:moveTo>
                  <a:pt x="3812" y="7278"/>
                </a:moveTo>
                <a:lnTo>
                  <a:pt x="3812" y="7278"/>
                </a:lnTo>
                <a:lnTo>
                  <a:pt x="3812" y="7282"/>
                </a:lnTo>
                <a:lnTo>
                  <a:pt x="3814" y="7286"/>
                </a:lnTo>
                <a:lnTo>
                  <a:pt x="3814" y="7288"/>
                </a:lnTo>
                <a:lnTo>
                  <a:pt x="3814" y="7290"/>
                </a:lnTo>
                <a:lnTo>
                  <a:pt x="3816" y="7292"/>
                </a:lnTo>
                <a:lnTo>
                  <a:pt x="3820" y="7294"/>
                </a:lnTo>
                <a:lnTo>
                  <a:pt x="3826" y="7292"/>
                </a:lnTo>
                <a:lnTo>
                  <a:pt x="3834" y="7286"/>
                </a:lnTo>
                <a:lnTo>
                  <a:pt x="3836" y="7282"/>
                </a:lnTo>
                <a:lnTo>
                  <a:pt x="3834" y="7280"/>
                </a:lnTo>
                <a:lnTo>
                  <a:pt x="3834" y="7278"/>
                </a:lnTo>
                <a:lnTo>
                  <a:pt x="3838" y="7278"/>
                </a:lnTo>
                <a:lnTo>
                  <a:pt x="3840" y="7274"/>
                </a:lnTo>
                <a:lnTo>
                  <a:pt x="3840" y="7270"/>
                </a:lnTo>
                <a:lnTo>
                  <a:pt x="3834" y="7264"/>
                </a:lnTo>
                <a:lnTo>
                  <a:pt x="3830" y="7262"/>
                </a:lnTo>
                <a:lnTo>
                  <a:pt x="3826" y="7264"/>
                </a:lnTo>
                <a:lnTo>
                  <a:pt x="3826" y="7266"/>
                </a:lnTo>
                <a:lnTo>
                  <a:pt x="3824" y="7266"/>
                </a:lnTo>
                <a:lnTo>
                  <a:pt x="3822" y="7266"/>
                </a:lnTo>
                <a:lnTo>
                  <a:pt x="3820" y="7266"/>
                </a:lnTo>
                <a:lnTo>
                  <a:pt x="3820" y="7268"/>
                </a:lnTo>
                <a:lnTo>
                  <a:pt x="3820" y="7272"/>
                </a:lnTo>
                <a:lnTo>
                  <a:pt x="3818" y="7276"/>
                </a:lnTo>
                <a:lnTo>
                  <a:pt x="3816" y="7276"/>
                </a:lnTo>
                <a:lnTo>
                  <a:pt x="3814" y="7276"/>
                </a:lnTo>
                <a:lnTo>
                  <a:pt x="3812" y="7278"/>
                </a:lnTo>
                <a:close/>
                <a:moveTo>
                  <a:pt x="3916" y="7824"/>
                </a:moveTo>
                <a:lnTo>
                  <a:pt x="3916" y="7824"/>
                </a:lnTo>
                <a:lnTo>
                  <a:pt x="3916" y="7830"/>
                </a:lnTo>
                <a:lnTo>
                  <a:pt x="3920" y="7834"/>
                </a:lnTo>
                <a:lnTo>
                  <a:pt x="3938" y="7846"/>
                </a:lnTo>
                <a:lnTo>
                  <a:pt x="3940" y="7846"/>
                </a:lnTo>
                <a:lnTo>
                  <a:pt x="3940" y="7844"/>
                </a:lnTo>
                <a:lnTo>
                  <a:pt x="3938" y="7840"/>
                </a:lnTo>
                <a:lnTo>
                  <a:pt x="3934" y="7836"/>
                </a:lnTo>
                <a:lnTo>
                  <a:pt x="3926" y="7830"/>
                </a:lnTo>
                <a:lnTo>
                  <a:pt x="3928" y="7828"/>
                </a:lnTo>
                <a:lnTo>
                  <a:pt x="3930" y="7830"/>
                </a:lnTo>
                <a:lnTo>
                  <a:pt x="3936" y="7834"/>
                </a:lnTo>
                <a:lnTo>
                  <a:pt x="3938" y="7834"/>
                </a:lnTo>
                <a:lnTo>
                  <a:pt x="3938" y="7830"/>
                </a:lnTo>
                <a:lnTo>
                  <a:pt x="3936" y="7826"/>
                </a:lnTo>
                <a:lnTo>
                  <a:pt x="3932" y="7822"/>
                </a:lnTo>
                <a:lnTo>
                  <a:pt x="3932" y="7816"/>
                </a:lnTo>
                <a:lnTo>
                  <a:pt x="3932" y="7804"/>
                </a:lnTo>
                <a:lnTo>
                  <a:pt x="3930" y="7802"/>
                </a:lnTo>
                <a:lnTo>
                  <a:pt x="3926" y="7806"/>
                </a:lnTo>
                <a:lnTo>
                  <a:pt x="3924" y="7810"/>
                </a:lnTo>
                <a:lnTo>
                  <a:pt x="3922" y="7816"/>
                </a:lnTo>
                <a:lnTo>
                  <a:pt x="3924" y="7820"/>
                </a:lnTo>
                <a:lnTo>
                  <a:pt x="3922" y="7820"/>
                </a:lnTo>
                <a:lnTo>
                  <a:pt x="3918" y="7820"/>
                </a:lnTo>
                <a:lnTo>
                  <a:pt x="3916" y="7824"/>
                </a:lnTo>
                <a:close/>
                <a:moveTo>
                  <a:pt x="3886" y="7846"/>
                </a:moveTo>
                <a:lnTo>
                  <a:pt x="3886" y="7846"/>
                </a:lnTo>
                <a:lnTo>
                  <a:pt x="3890" y="7846"/>
                </a:lnTo>
                <a:lnTo>
                  <a:pt x="3890" y="7844"/>
                </a:lnTo>
                <a:lnTo>
                  <a:pt x="3892" y="7842"/>
                </a:lnTo>
                <a:lnTo>
                  <a:pt x="3896" y="7842"/>
                </a:lnTo>
                <a:lnTo>
                  <a:pt x="3898" y="7846"/>
                </a:lnTo>
                <a:lnTo>
                  <a:pt x="3898" y="7848"/>
                </a:lnTo>
                <a:lnTo>
                  <a:pt x="3898" y="7850"/>
                </a:lnTo>
                <a:lnTo>
                  <a:pt x="3904" y="7852"/>
                </a:lnTo>
                <a:lnTo>
                  <a:pt x="3906" y="7852"/>
                </a:lnTo>
                <a:lnTo>
                  <a:pt x="3908" y="7848"/>
                </a:lnTo>
                <a:lnTo>
                  <a:pt x="3908" y="7838"/>
                </a:lnTo>
                <a:lnTo>
                  <a:pt x="3908" y="7834"/>
                </a:lnTo>
                <a:lnTo>
                  <a:pt x="3904" y="7834"/>
                </a:lnTo>
                <a:lnTo>
                  <a:pt x="3902" y="7834"/>
                </a:lnTo>
                <a:lnTo>
                  <a:pt x="3900" y="7830"/>
                </a:lnTo>
                <a:lnTo>
                  <a:pt x="3896" y="7828"/>
                </a:lnTo>
                <a:lnTo>
                  <a:pt x="3890" y="7826"/>
                </a:lnTo>
                <a:lnTo>
                  <a:pt x="3886" y="7828"/>
                </a:lnTo>
                <a:lnTo>
                  <a:pt x="3884" y="7828"/>
                </a:lnTo>
                <a:lnTo>
                  <a:pt x="3886" y="7832"/>
                </a:lnTo>
                <a:lnTo>
                  <a:pt x="3886" y="7836"/>
                </a:lnTo>
                <a:lnTo>
                  <a:pt x="3884" y="7840"/>
                </a:lnTo>
                <a:lnTo>
                  <a:pt x="3884" y="7842"/>
                </a:lnTo>
                <a:lnTo>
                  <a:pt x="3886" y="7846"/>
                </a:lnTo>
                <a:close/>
                <a:moveTo>
                  <a:pt x="3794" y="7210"/>
                </a:moveTo>
                <a:lnTo>
                  <a:pt x="3794" y="7210"/>
                </a:lnTo>
                <a:lnTo>
                  <a:pt x="3800" y="7210"/>
                </a:lnTo>
                <a:lnTo>
                  <a:pt x="3802" y="7208"/>
                </a:lnTo>
                <a:lnTo>
                  <a:pt x="3802" y="7206"/>
                </a:lnTo>
                <a:lnTo>
                  <a:pt x="3802" y="7204"/>
                </a:lnTo>
                <a:lnTo>
                  <a:pt x="3800" y="7198"/>
                </a:lnTo>
                <a:lnTo>
                  <a:pt x="3800" y="7196"/>
                </a:lnTo>
                <a:lnTo>
                  <a:pt x="3804" y="7194"/>
                </a:lnTo>
                <a:lnTo>
                  <a:pt x="3808" y="7194"/>
                </a:lnTo>
                <a:lnTo>
                  <a:pt x="3808" y="7188"/>
                </a:lnTo>
                <a:lnTo>
                  <a:pt x="3804" y="7184"/>
                </a:lnTo>
                <a:lnTo>
                  <a:pt x="3804" y="7182"/>
                </a:lnTo>
                <a:lnTo>
                  <a:pt x="3806" y="7182"/>
                </a:lnTo>
                <a:lnTo>
                  <a:pt x="3810" y="7180"/>
                </a:lnTo>
                <a:lnTo>
                  <a:pt x="3810" y="7178"/>
                </a:lnTo>
                <a:lnTo>
                  <a:pt x="3802" y="7168"/>
                </a:lnTo>
                <a:lnTo>
                  <a:pt x="3798" y="7162"/>
                </a:lnTo>
                <a:lnTo>
                  <a:pt x="3800" y="7160"/>
                </a:lnTo>
                <a:lnTo>
                  <a:pt x="3802" y="7160"/>
                </a:lnTo>
                <a:lnTo>
                  <a:pt x="3804" y="7158"/>
                </a:lnTo>
                <a:lnTo>
                  <a:pt x="3802" y="7156"/>
                </a:lnTo>
                <a:lnTo>
                  <a:pt x="3802" y="7152"/>
                </a:lnTo>
                <a:lnTo>
                  <a:pt x="3802" y="7150"/>
                </a:lnTo>
                <a:lnTo>
                  <a:pt x="3812" y="7148"/>
                </a:lnTo>
                <a:lnTo>
                  <a:pt x="3814" y="7148"/>
                </a:lnTo>
                <a:lnTo>
                  <a:pt x="3816" y="7146"/>
                </a:lnTo>
                <a:lnTo>
                  <a:pt x="3816" y="7142"/>
                </a:lnTo>
                <a:lnTo>
                  <a:pt x="3810" y="7130"/>
                </a:lnTo>
                <a:lnTo>
                  <a:pt x="3808" y="7122"/>
                </a:lnTo>
                <a:lnTo>
                  <a:pt x="3804" y="7122"/>
                </a:lnTo>
                <a:lnTo>
                  <a:pt x="3800" y="7122"/>
                </a:lnTo>
                <a:lnTo>
                  <a:pt x="3794" y="7122"/>
                </a:lnTo>
                <a:lnTo>
                  <a:pt x="3794" y="7120"/>
                </a:lnTo>
                <a:lnTo>
                  <a:pt x="3792" y="7118"/>
                </a:lnTo>
                <a:lnTo>
                  <a:pt x="3790" y="7118"/>
                </a:lnTo>
                <a:lnTo>
                  <a:pt x="3786" y="7120"/>
                </a:lnTo>
                <a:lnTo>
                  <a:pt x="3786" y="7122"/>
                </a:lnTo>
                <a:lnTo>
                  <a:pt x="3786" y="7128"/>
                </a:lnTo>
                <a:lnTo>
                  <a:pt x="3788" y="7134"/>
                </a:lnTo>
                <a:lnTo>
                  <a:pt x="3786" y="7140"/>
                </a:lnTo>
                <a:lnTo>
                  <a:pt x="3782" y="7146"/>
                </a:lnTo>
                <a:lnTo>
                  <a:pt x="3780" y="7152"/>
                </a:lnTo>
                <a:lnTo>
                  <a:pt x="3780" y="7160"/>
                </a:lnTo>
                <a:lnTo>
                  <a:pt x="3782" y="7166"/>
                </a:lnTo>
                <a:lnTo>
                  <a:pt x="3782" y="7172"/>
                </a:lnTo>
                <a:lnTo>
                  <a:pt x="3778" y="7186"/>
                </a:lnTo>
                <a:lnTo>
                  <a:pt x="3774" y="7198"/>
                </a:lnTo>
                <a:lnTo>
                  <a:pt x="3776" y="7202"/>
                </a:lnTo>
                <a:lnTo>
                  <a:pt x="3776" y="7204"/>
                </a:lnTo>
                <a:lnTo>
                  <a:pt x="3784" y="7208"/>
                </a:lnTo>
                <a:lnTo>
                  <a:pt x="3794" y="7210"/>
                </a:lnTo>
                <a:close/>
                <a:moveTo>
                  <a:pt x="3820" y="7234"/>
                </a:moveTo>
                <a:lnTo>
                  <a:pt x="3820" y="7234"/>
                </a:lnTo>
                <a:lnTo>
                  <a:pt x="3818" y="7238"/>
                </a:lnTo>
                <a:lnTo>
                  <a:pt x="3818" y="7240"/>
                </a:lnTo>
                <a:lnTo>
                  <a:pt x="3820" y="7242"/>
                </a:lnTo>
                <a:lnTo>
                  <a:pt x="3822" y="7242"/>
                </a:lnTo>
                <a:lnTo>
                  <a:pt x="3822" y="7238"/>
                </a:lnTo>
                <a:lnTo>
                  <a:pt x="3822" y="7234"/>
                </a:lnTo>
                <a:lnTo>
                  <a:pt x="3820" y="7234"/>
                </a:lnTo>
                <a:close/>
                <a:moveTo>
                  <a:pt x="3798" y="7230"/>
                </a:moveTo>
                <a:lnTo>
                  <a:pt x="3798" y="7230"/>
                </a:lnTo>
                <a:lnTo>
                  <a:pt x="3796" y="7228"/>
                </a:lnTo>
                <a:lnTo>
                  <a:pt x="3794" y="7228"/>
                </a:lnTo>
                <a:lnTo>
                  <a:pt x="3792" y="7230"/>
                </a:lnTo>
                <a:lnTo>
                  <a:pt x="3788" y="7230"/>
                </a:lnTo>
                <a:lnTo>
                  <a:pt x="3784" y="7230"/>
                </a:lnTo>
                <a:lnTo>
                  <a:pt x="3782" y="7232"/>
                </a:lnTo>
                <a:lnTo>
                  <a:pt x="3784" y="7234"/>
                </a:lnTo>
                <a:lnTo>
                  <a:pt x="3788" y="7238"/>
                </a:lnTo>
                <a:lnTo>
                  <a:pt x="3790" y="7238"/>
                </a:lnTo>
                <a:lnTo>
                  <a:pt x="3792" y="7236"/>
                </a:lnTo>
                <a:lnTo>
                  <a:pt x="3798" y="7236"/>
                </a:lnTo>
                <a:lnTo>
                  <a:pt x="3798" y="7234"/>
                </a:lnTo>
                <a:lnTo>
                  <a:pt x="3798" y="7230"/>
                </a:lnTo>
                <a:close/>
                <a:moveTo>
                  <a:pt x="3790" y="7312"/>
                </a:moveTo>
                <a:lnTo>
                  <a:pt x="3790" y="7312"/>
                </a:lnTo>
                <a:lnTo>
                  <a:pt x="3792" y="7312"/>
                </a:lnTo>
                <a:lnTo>
                  <a:pt x="3796" y="7312"/>
                </a:lnTo>
                <a:lnTo>
                  <a:pt x="3798" y="7314"/>
                </a:lnTo>
                <a:lnTo>
                  <a:pt x="3802" y="7314"/>
                </a:lnTo>
                <a:lnTo>
                  <a:pt x="3802" y="7312"/>
                </a:lnTo>
                <a:lnTo>
                  <a:pt x="3798" y="7302"/>
                </a:lnTo>
                <a:lnTo>
                  <a:pt x="3796" y="7300"/>
                </a:lnTo>
                <a:lnTo>
                  <a:pt x="3794" y="7300"/>
                </a:lnTo>
                <a:lnTo>
                  <a:pt x="3790" y="7302"/>
                </a:lnTo>
                <a:lnTo>
                  <a:pt x="3786" y="7302"/>
                </a:lnTo>
                <a:lnTo>
                  <a:pt x="3782" y="7302"/>
                </a:lnTo>
                <a:lnTo>
                  <a:pt x="3780" y="7304"/>
                </a:lnTo>
                <a:lnTo>
                  <a:pt x="3782" y="7306"/>
                </a:lnTo>
                <a:lnTo>
                  <a:pt x="3784" y="7308"/>
                </a:lnTo>
                <a:lnTo>
                  <a:pt x="3788" y="7308"/>
                </a:lnTo>
                <a:lnTo>
                  <a:pt x="3790" y="7312"/>
                </a:lnTo>
                <a:close/>
                <a:moveTo>
                  <a:pt x="3774" y="7298"/>
                </a:moveTo>
                <a:lnTo>
                  <a:pt x="3774" y="7298"/>
                </a:lnTo>
                <a:lnTo>
                  <a:pt x="3774" y="7300"/>
                </a:lnTo>
                <a:lnTo>
                  <a:pt x="3778" y="7298"/>
                </a:lnTo>
                <a:lnTo>
                  <a:pt x="3782" y="7298"/>
                </a:lnTo>
                <a:lnTo>
                  <a:pt x="3790" y="7296"/>
                </a:lnTo>
                <a:lnTo>
                  <a:pt x="3792" y="7296"/>
                </a:lnTo>
                <a:lnTo>
                  <a:pt x="3790" y="7296"/>
                </a:lnTo>
                <a:lnTo>
                  <a:pt x="3786" y="7292"/>
                </a:lnTo>
                <a:lnTo>
                  <a:pt x="3782" y="7290"/>
                </a:lnTo>
                <a:lnTo>
                  <a:pt x="3778" y="7292"/>
                </a:lnTo>
                <a:lnTo>
                  <a:pt x="3774" y="7298"/>
                </a:lnTo>
                <a:close/>
                <a:moveTo>
                  <a:pt x="3778" y="7284"/>
                </a:moveTo>
                <a:lnTo>
                  <a:pt x="3778" y="7284"/>
                </a:lnTo>
                <a:lnTo>
                  <a:pt x="3782" y="7284"/>
                </a:lnTo>
                <a:lnTo>
                  <a:pt x="3786" y="7284"/>
                </a:lnTo>
                <a:lnTo>
                  <a:pt x="3792" y="7282"/>
                </a:lnTo>
                <a:lnTo>
                  <a:pt x="3794" y="7280"/>
                </a:lnTo>
                <a:lnTo>
                  <a:pt x="3794" y="7278"/>
                </a:lnTo>
                <a:lnTo>
                  <a:pt x="3792" y="7278"/>
                </a:lnTo>
                <a:lnTo>
                  <a:pt x="3788" y="7276"/>
                </a:lnTo>
                <a:lnTo>
                  <a:pt x="3778" y="7276"/>
                </a:lnTo>
                <a:lnTo>
                  <a:pt x="3774" y="7278"/>
                </a:lnTo>
                <a:lnTo>
                  <a:pt x="3772" y="7280"/>
                </a:lnTo>
                <a:lnTo>
                  <a:pt x="3774" y="7282"/>
                </a:lnTo>
                <a:lnTo>
                  <a:pt x="3778" y="7284"/>
                </a:lnTo>
                <a:close/>
                <a:moveTo>
                  <a:pt x="3800" y="7272"/>
                </a:moveTo>
                <a:lnTo>
                  <a:pt x="3800" y="7272"/>
                </a:lnTo>
                <a:lnTo>
                  <a:pt x="3796" y="7274"/>
                </a:lnTo>
                <a:lnTo>
                  <a:pt x="3796" y="7276"/>
                </a:lnTo>
                <a:lnTo>
                  <a:pt x="3798" y="7282"/>
                </a:lnTo>
                <a:lnTo>
                  <a:pt x="3800" y="7284"/>
                </a:lnTo>
                <a:lnTo>
                  <a:pt x="3804" y="7282"/>
                </a:lnTo>
                <a:lnTo>
                  <a:pt x="3806" y="7280"/>
                </a:lnTo>
                <a:lnTo>
                  <a:pt x="3806" y="7276"/>
                </a:lnTo>
                <a:lnTo>
                  <a:pt x="3802" y="7274"/>
                </a:lnTo>
                <a:lnTo>
                  <a:pt x="3800" y="7272"/>
                </a:lnTo>
                <a:close/>
                <a:moveTo>
                  <a:pt x="3804" y="7324"/>
                </a:moveTo>
                <a:lnTo>
                  <a:pt x="3804" y="7324"/>
                </a:lnTo>
                <a:lnTo>
                  <a:pt x="3800" y="7326"/>
                </a:lnTo>
                <a:lnTo>
                  <a:pt x="3798" y="7330"/>
                </a:lnTo>
                <a:lnTo>
                  <a:pt x="3798" y="7336"/>
                </a:lnTo>
                <a:lnTo>
                  <a:pt x="3800" y="7340"/>
                </a:lnTo>
                <a:lnTo>
                  <a:pt x="3802" y="7342"/>
                </a:lnTo>
                <a:lnTo>
                  <a:pt x="3804" y="7340"/>
                </a:lnTo>
                <a:lnTo>
                  <a:pt x="3804" y="7334"/>
                </a:lnTo>
                <a:lnTo>
                  <a:pt x="3806" y="7328"/>
                </a:lnTo>
                <a:lnTo>
                  <a:pt x="3806" y="7326"/>
                </a:lnTo>
                <a:lnTo>
                  <a:pt x="3804" y="7324"/>
                </a:lnTo>
                <a:close/>
                <a:moveTo>
                  <a:pt x="3774" y="7342"/>
                </a:moveTo>
                <a:lnTo>
                  <a:pt x="3774" y="7342"/>
                </a:lnTo>
                <a:lnTo>
                  <a:pt x="3776" y="7340"/>
                </a:lnTo>
                <a:lnTo>
                  <a:pt x="3780" y="7334"/>
                </a:lnTo>
                <a:lnTo>
                  <a:pt x="3782" y="7332"/>
                </a:lnTo>
                <a:lnTo>
                  <a:pt x="3780" y="7330"/>
                </a:lnTo>
                <a:lnTo>
                  <a:pt x="3776" y="7326"/>
                </a:lnTo>
                <a:lnTo>
                  <a:pt x="3772" y="7326"/>
                </a:lnTo>
                <a:lnTo>
                  <a:pt x="3770" y="7328"/>
                </a:lnTo>
                <a:lnTo>
                  <a:pt x="3770" y="7330"/>
                </a:lnTo>
                <a:lnTo>
                  <a:pt x="3770" y="7332"/>
                </a:lnTo>
                <a:lnTo>
                  <a:pt x="3772" y="7336"/>
                </a:lnTo>
                <a:lnTo>
                  <a:pt x="3772" y="7340"/>
                </a:lnTo>
                <a:lnTo>
                  <a:pt x="3772" y="7342"/>
                </a:lnTo>
                <a:lnTo>
                  <a:pt x="3774" y="7342"/>
                </a:lnTo>
                <a:close/>
                <a:moveTo>
                  <a:pt x="3792" y="7332"/>
                </a:moveTo>
                <a:lnTo>
                  <a:pt x="3792" y="7332"/>
                </a:lnTo>
                <a:lnTo>
                  <a:pt x="3790" y="7332"/>
                </a:lnTo>
                <a:lnTo>
                  <a:pt x="3786" y="7332"/>
                </a:lnTo>
                <a:lnTo>
                  <a:pt x="3786" y="7336"/>
                </a:lnTo>
                <a:lnTo>
                  <a:pt x="3786" y="7338"/>
                </a:lnTo>
                <a:lnTo>
                  <a:pt x="3788" y="7340"/>
                </a:lnTo>
                <a:lnTo>
                  <a:pt x="3792" y="7338"/>
                </a:lnTo>
                <a:lnTo>
                  <a:pt x="3792" y="7336"/>
                </a:lnTo>
                <a:lnTo>
                  <a:pt x="3792" y="7332"/>
                </a:lnTo>
                <a:close/>
                <a:moveTo>
                  <a:pt x="3796" y="7352"/>
                </a:moveTo>
                <a:lnTo>
                  <a:pt x="3796" y="7352"/>
                </a:lnTo>
                <a:lnTo>
                  <a:pt x="3800" y="7348"/>
                </a:lnTo>
                <a:lnTo>
                  <a:pt x="3802" y="7346"/>
                </a:lnTo>
                <a:lnTo>
                  <a:pt x="3800" y="7344"/>
                </a:lnTo>
                <a:lnTo>
                  <a:pt x="3796" y="7344"/>
                </a:lnTo>
                <a:lnTo>
                  <a:pt x="3794" y="7346"/>
                </a:lnTo>
                <a:lnTo>
                  <a:pt x="3792" y="7350"/>
                </a:lnTo>
                <a:lnTo>
                  <a:pt x="3792" y="7354"/>
                </a:lnTo>
                <a:lnTo>
                  <a:pt x="3796" y="7352"/>
                </a:lnTo>
                <a:close/>
                <a:moveTo>
                  <a:pt x="3746" y="7354"/>
                </a:moveTo>
                <a:lnTo>
                  <a:pt x="3746" y="7354"/>
                </a:lnTo>
                <a:lnTo>
                  <a:pt x="3746" y="7356"/>
                </a:lnTo>
                <a:lnTo>
                  <a:pt x="3746" y="7358"/>
                </a:lnTo>
                <a:lnTo>
                  <a:pt x="3744" y="7358"/>
                </a:lnTo>
                <a:lnTo>
                  <a:pt x="3746" y="7360"/>
                </a:lnTo>
                <a:lnTo>
                  <a:pt x="3748" y="7362"/>
                </a:lnTo>
                <a:lnTo>
                  <a:pt x="3750" y="7362"/>
                </a:lnTo>
                <a:lnTo>
                  <a:pt x="3756" y="7358"/>
                </a:lnTo>
                <a:lnTo>
                  <a:pt x="3758" y="7354"/>
                </a:lnTo>
                <a:lnTo>
                  <a:pt x="3758" y="7350"/>
                </a:lnTo>
                <a:lnTo>
                  <a:pt x="3758" y="7348"/>
                </a:lnTo>
                <a:lnTo>
                  <a:pt x="3758" y="7346"/>
                </a:lnTo>
                <a:lnTo>
                  <a:pt x="3754" y="7346"/>
                </a:lnTo>
                <a:lnTo>
                  <a:pt x="3746" y="7348"/>
                </a:lnTo>
                <a:lnTo>
                  <a:pt x="3744" y="7350"/>
                </a:lnTo>
                <a:lnTo>
                  <a:pt x="3746" y="7354"/>
                </a:lnTo>
                <a:close/>
                <a:moveTo>
                  <a:pt x="3772" y="7272"/>
                </a:moveTo>
                <a:lnTo>
                  <a:pt x="3772" y="7272"/>
                </a:lnTo>
                <a:lnTo>
                  <a:pt x="3776" y="7270"/>
                </a:lnTo>
                <a:lnTo>
                  <a:pt x="3778" y="7268"/>
                </a:lnTo>
                <a:lnTo>
                  <a:pt x="3780" y="7266"/>
                </a:lnTo>
                <a:lnTo>
                  <a:pt x="3778" y="7264"/>
                </a:lnTo>
                <a:lnTo>
                  <a:pt x="3776" y="7264"/>
                </a:lnTo>
                <a:lnTo>
                  <a:pt x="3770" y="7266"/>
                </a:lnTo>
                <a:lnTo>
                  <a:pt x="3768" y="7268"/>
                </a:lnTo>
                <a:lnTo>
                  <a:pt x="3768" y="7270"/>
                </a:lnTo>
                <a:lnTo>
                  <a:pt x="3768" y="7272"/>
                </a:lnTo>
                <a:lnTo>
                  <a:pt x="3772" y="7272"/>
                </a:lnTo>
                <a:close/>
                <a:moveTo>
                  <a:pt x="3786" y="7272"/>
                </a:moveTo>
                <a:lnTo>
                  <a:pt x="3786" y="7272"/>
                </a:lnTo>
                <a:lnTo>
                  <a:pt x="3792" y="7272"/>
                </a:lnTo>
                <a:lnTo>
                  <a:pt x="3792" y="7268"/>
                </a:lnTo>
                <a:lnTo>
                  <a:pt x="3790" y="7268"/>
                </a:lnTo>
                <a:lnTo>
                  <a:pt x="3786" y="7268"/>
                </a:lnTo>
                <a:lnTo>
                  <a:pt x="3778" y="7272"/>
                </a:lnTo>
                <a:lnTo>
                  <a:pt x="3786" y="7272"/>
                </a:lnTo>
                <a:close/>
                <a:moveTo>
                  <a:pt x="3786" y="7256"/>
                </a:moveTo>
                <a:lnTo>
                  <a:pt x="3786" y="7256"/>
                </a:lnTo>
                <a:lnTo>
                  <a:pt x="3788" y="7260"/>
                </a:lnTo>
                <a:lnTo>
                  <a:pt x="3790" y="7258"/>
                </a:lnTo>
                <a:lnTo>
                  <a:pt x="3792" y="7256"/>
                </a:lnTo>
                <a:lnTo>
                  <a:pt x="3790" y="7252"/>
                </a:lnTo>
                <a:lnTo>
                  <a:pt x="3786" y="7252"/>
                </a:lnTo>
                <a:lnTo>
                  <a:pt x="3786" y="7256"/>
                </a:lnTo>
                <a:close/>
                <a:moveTo>
                  <a:pt x="3800" y="7238"/>
                </a:moveTo>
                <a:lnTo>
                  <a:pt x="3800" y="7238"/>
                </a:lnTo>
                <a:lnTo>
                  <a:pt x="3800" y="7242"/>
                </a:lnTo>
                <a:lnTo>
                  <a:pt x="3800" y="7244"/>
                </a:lnTo>
                <a:lnTo>
                  <a:pt x="3802" y="7248"/>
                </a:lnTo>
                <a:lnTo>
                  <a:pt x="3804" y="7248"/>
                </a:lnTo>
                <a:lnTo>
                  <a:pt x="3806" y="7246"/>
                </a:lnTo>
                <a:lnTo>
                  <a:pt x="3804" y="7242"/>
                </a:lnTo>
                <a:lnTo>
                  <a:pt x="3802" y="7240"/>
                </a:lnTo>
                <a:lnTo>
                  <a:pt x="3800" y="7238"/>
                </a:lnTo>
                <a:close/>
                <a:moveTo>
                  <a:pt x="3756" y="7220"/>
                </a:moveTo>
                <a:lnTo>
                  <a:pt x="3756" y="7220"/>
                </a:lnTo>
                <a:lnTo>
                  <a:pt x="3758" y="7222"/>
                </a:lnTo>
                <a:lnTo>
                  <a:pt x="3762" y="7220"/>
                </a:lnTo>
                <a:lnTo>
                  <a:pt x="3764" y="7220"/>
                </a:lnTo>
                <a:lnTo>
                  <a:pt x="3762" y="7216"/>
                </a:lnTo>
                <a:lnTo>
                  <a:pt x="3760" y="7216"/>
                </a:lnTo>
                <a:lnTo>
                  <a:pt x="3756" y="7216"/>
                </a:lnTo>
                <a:lnTo>
                  <a:pt x="3754" y="7218"/>
                </a:lnTo>
                <a:lnTo>
                  <a:pt x="3756" y="7220"/>
                </a:lnTo>
                <a:close/>
                <a:moveTo>
                  <a:pt x="3762" y="7342"/>
                </a:moveTo>
                <a:lnTo>
                  <a:pt x="3762" y="7342"/>
                </a:lnTo>
                <a:lnTo>
                  <a:pt x="3766" y="7340"/>
                </a:lnTo>
                <a:lnTo>
                  <a:pt x="3766" y="7338"/>
                </a:lnTo>
                <a:lnTo>
                  <a:pt x="3766" y="7334"/>
                </a:lnTo>
                <a:lnTo>
                  <a:pt x="3764" y="7332"/>
                </a:lnTo>
                <a:lnTo>
                  <a:pt x="3762" y="7334"/>
                </a:lnTo>
                <a:lnTo>
                  <a:pt x="3760" y="7338"/>
                </a:lnTo>
                <a:lnTo>
                  <a:pt x="3760" y="7340"/>
                </a:lnTo>
                <a:lnTo>
                  <a:pt x="3762" y="7342"/>
                </a:lnTo>
                <a:close/>
                <a:moveTo>
                  <a:pt x="3790" y="7328"/>
                </a:moveTo>
                <a:lnTo>
                  <a:pt x="3790" y="7328"/>
                </a:lnTo>
                <a:lnTo>
                  <a:pt x="3792" y="7328"/>
                </a:lnTo>
                <a:lnTo>
                  <a:pt x="3794" y="7326"/>
                </a:lnTo>
                <a:lnTo>
                  <a:pt x="3796" y="7324"/>
                </a:lnTo>
                <a:lnTo>
                  <a:pt x="3794" y="7324"/>
                </a:lnTo>
                <a:lnTo>
                  <a:pt x="3790" y="7322"/>
                </a:lnTo>
                <a:lnTo>
                  <a:pt x="3788" y="7322"/>
                </a:lnTo>
                <a:lnTo>
                  <a:pt x="3786" y="7324"/>
                </a:lnTo>
                <a:lnTo>
                  <a:pt x="3786" y="7328"/>
                </a:lnTo>
                <a:lnTo>
                  <a:pt x="3790" y="7328"/>
                </a:lnTo>
                <a:close/>
                <a:moveTo>
                  <a:pt x="3800" y="7296"/>
                </a:moveTo>
                <a:lnTo>
                  <a:pt x="3800" y="7296"/>
                </a:lnTo>
                <a:lnTo>
                  <a:pt x="3800" y="7294"/>
                </a:lnTo>
                <a:lnTo>
                  <a:pt x="3798" y="7290"/>
                </a:lnTo>
                <a:lnTo>
                  <a:pt x="3796" y="7286"/>
                </a:lnTo>
                <a:lnTo>
                  <a:pt x="3794" y="7286"/>
                </a:lnTo>
                <a:lnTo>
                  <a:pt x="3792" y="7290"/>
                </a:lnTo>
                <a:lnTo>
                  <a:pt x="3794" y="7292"/>
                </a:lnTo>
                <a:lnTo>
                  <a:pt x="3796" y="7296"/>
                </a:lnTo>
                <a:lnTo>
                  <a:pt x="3800" y="7296"/>
                </a:lnTo>
                <a:close/>
                <a:moveTo>
                  <a:pt x="4018" y="7914"/>
                </a:moveTo>
                <a:lnTo>
                  <a:pt x="4018" y="7914"/>
                </a:lnTo>
                <a:lnTo>
                  <a:pt x="4014" y="7912"/>
                </a:lnTo>
                <a:lnTo>
                  <a:pt x="4016" y="7910"/>
                </a:lnTo>
                <a:lnTo>
                  <a:pt x="4020" y="7910"/>
                </a:lnTo>
                <a:lnTo>
                  <a:pt x="4022" y="7908"/>
                </a:lnTo>
                <a:lnTo>
                  <a:pt x="4020" y="7908"/>
                </a:lnTo>
                <a:lnTo>
                  <a:pt x="4016" y="7904"/>
                </a:lnTo>
                <a:lnTo>
                  <a:pt x="4006" y="7904"/>
                </a:lnTo>
                <a:lnTo>
                  <a:pt x="4002" y="7902"/>
                </a:lnTo>
                <a:lnTo>
                  <a:pt x="4010" y="7900"/>
                </a:lnTo>
                <a:lnTo>
                  <a:pt x="4016" y="7898"/>
                </a:lnTo>
                <a:lnTo>
                  <a:pt x="4018" y="7896"/>
                </a:lnTo>
                <a:lnTo>
                  <a:pt x="4016" y="7892"/>
                </a:lnTo>
                <a:lnTo>
                  <a:pt x="4014" y="7890"/>
                </a:lnTo>
                <a:lnTo>
                  <a:pt x="4008" y="7890"/>
                </a:lnTo>
                <a:lnTo>
                  <a:pt x="4002" y="7890"/>
                </a:lnTo>
                <a:lnTo>
                  <a:pt x="3994" y="7892"/>
                </a:lnTo>
                <a:lnTo>
                  <a:pt x="3988" y="7892"/>
                </a:lnTo>
                <a:lnTo>
                  <a:pt x="3982" y="7892"/>
                </a:lnTo>
                <a:lnTo>
                  <a:pt x="3976" y="7894"/>
                </a:lnTo>
                <a:lnTo>
                  <a:pt x="3958" y="7898"/>
                </a:lnTo>
                <a:lnTo>
                  <a:pt x="3952" y="7900"/>
                </a:lnTo>
                <a:lnTo>
                  <a:pt x="3950" y="7900"/>
                </a:lnTo>
                <a:lnTo>
                  <a:pt x="3950" y="7902"/>
                </a:lnTo>
                <a:lnTo>
                  <a:pt x="3960" y="7908"/>
                </a:lnTo>
                <a:lnTo>
                  <a:pt x="3962" y="7908"/>
                </a:lnTo>
                <a:lnTo>
                  <a:pt x="3962" y="7910"/>
                </a:lnTo>
                <a:lnTo>
                  <a:pt x="3960" y="7910"/>
                </a:lnTo>
                <a:lnTo>
                  <a:pt x="3958" y="7912"/>
                </a:lnTo>
                <a:lnTo>
                  <a:pt x="3966" y="7916"/>
                </a:lnTo>
                <a:lnTo>
                  <a:pt x="3972" y="7918"/>
                </a:lnTo>
                <a:lnTo>
                  <a:pt x="3976" y="7920"/>
                </a:lnTo>
                <a:lnTo>
                  <a:pt x="3982" y="7924"/>
                </a:lnTo>
                <a:lnTo>
                  <a:pt x="3986" y="7924"/>
                </a:lnTo>
                <a:lnTo>
                  <a:pt x="3986" y="7922"/>
                </a:lnTo>
                <a:lnTo>
                  <a:pt x="3978" y="7912"/>
                </a:lnTo>
                <a:lnTo>
                  <a:pt x="3976" y="7908"/>
                </a:lnTo>
                <a:lnTo>
                  <a:pt x="3978" y="7906"/>
                </a:lnTo>
                <a:lnTo>
                  <a:pt x="3982" y="7906"/>
                </a:lnTo>
                <a:lnTo>
                  <a:pt x="3986" y="7908"/>
                </a:lnTo>
                <a:lnTo>
                  <a:pt x="3990" y="7908"/>
                </a:lnTo>
                <a:lnTo>
                  <a:pt x="3994" y="7908"/>
                </a:lnTo>
                <a:lnTo>
                  <a:pt x="3996" y="7906"/>
                </a:lnTo>
                <a:lnTo>
                  <a:pt x="3996" y="7908"/>
                </a:lnTo>
                <a:lnTo>
                  <a:pt x="3994" y="7916"/>
                </a:lnTo>
                <a:lnTo>
                  <a:pt x="3994" y="7920"/>
                </a:lnTo>
                <a:lnTo>
                  <a:pt x="3996" y="7922"/>
                </a:lnTo>
                <a:lnTo>
                  <a:pt x="3998" y="7924"/>
                </a:lnTo>
                <a:lnTo>
                  <a:pt x="4000" y="7924"/>
                </a:lnTo>
                <a:lnTo>
                  <a:pt x="4002" y="7922"/>
                </a:lnTo>
                <a:lnTo>
                  <a:pt x="4006" y="7920"/>
                </a:lnTo>
                <a:lnTo>
                  <a:pt x="4008" y="7920"/>
                </a:lnTo>
                <a:lnTo>
                  <a:pt x="4008" y="7922"/>
                </a:lnTo>
                <a:lnTo>
                  <a:pt x="4012" y="7924"/>
                </a:lnTo>
                <a:lnTo>
                  <a:pt x="4014" y="7924"/>
                </a:lnTo>
                <a:lnTo>
                  <a:pt x="4018" y="7924"/>
                </a:lnTo>
                <a:lnTo>
                  <a:pt x="4020" y="7928"/>
                </a:lnTo>
                <a:lnTo>
                  <a:pt x="4020" y="7930"/>
                </a:lnTo>
                <a:lnTo>
                  <a:pt x="4022" y="7930"/>
                </a:lnTo>
                <a:lnTo>
                  <a:pt x="4026" y="7934"/>
                </a:lnTo>
                <a:lnTo>
                  <a:pt x="4028" y="7936"/>
                </a:lnTo>
                <a:lnTo>
                  <a:pt x="4030" y="7934"/>
                </a:lnTo>
                <a:lnTo>
                  <a:pt x="4032" y="7930"/>
                </a:lnTo>
                <a:lnTo>
                  <a:pt x="4030" y="7926"/>
                </a:lnTo>
                <a:lnTo>
                  <a:pt x="4028" y="7924"/>
                </a:lnTo>
                <a:lnTo>
                  <a:pt x="4028" y="7922"/>
                </a:lnTo>
                <a:lnTo>
                  <a:pt x="4026" y="7918"/>
                </a:lnTo>
                <a:lnTo>
                  <a:pt x="4018" y="7914"/>
                </a:lnTo>
                <a:close/>
                <a:moveTo>
                  <a:pt x="3972" y="7890"/>
                </a:moveTo>
                <a:lnTo>
                  <a:pt x="3972" y="7890"/>
                </a:lnTo>
                <a:lnTo>
                  <a:pt x="3980" y="7888"/>
                </a:lnTo>
                <a:lnTo>
                  <a:pt x="3968" y="7886"/>
                </a:lnTo>
                <a:lnTo>
                  <a:pt x="3962" y="7884"/>
                </a:lnTo>
                <a:lnTo>
                  <a:pt x="3956" y="7886"/>
                </a:lnTo>
                <a:lnTo>
                  <a:pt x="3946" y="7888"/>
                </a:lnTo>
                <a:lnTo>
                  <a:pt x="3944" y="7890"/>
                </a:lnTo>
                <a:lnTo>
                  <a:pt x="3944" y="7892"/>
                </a:lnTo>
                <a:lnTo>
                  <a:pt x="3952" y="7894"/>
                </a:lnTo>
                <a:lnTo>
                  <a:pt x="3958" y="7894"/>
                </a:lnTo>
                <a:lnTo>
                  <a:pt x="3972" y="7890"/>
                </a:lnTo>
                <a:close/>
                <a:moveTo>
                  <a:pt x="3932" y="7886"/>
                </a:moveTo>
                <a:lnTo>
                  <a:pt x="3932" y="7886"/>
                </a:lnTo>
                <a:lnTo>
                  <a:pt x="3924" y="7888"/>
                </a:lnTo>
                <a:lnTo>
                  <a:pt x="3922" y="7890"/>
                </a:lnTo>
                <a:lnTo>
                  <a:pt x="3918" y="7890"/>
                </a:lnTo>
                <a:lnTo>
                  <a:pt x="3910" y="7890"/>
                </a:lnTo>
                <a:lnTo>
                  <a:pt x="3910" y="7892"/>
                </a:lnTo>
                <a:lnTo>
                  <a:pt x="3910" y="7894"/>
                </a:lnTo>
                <a:lnTo>
                  <a:pt x="3912" y="7896"/>
                </a:lnTo>
                <a:lnTo>
                  <a:pt x="3914" y="7898"/>
                </a:lnTo>
                <a:lnTo>
                  <a:pt x="3924" y="7898"/>
                </a:lnTo>
                <a:lnTo>
                  <a:pt x="3928" y="7900"/>
                </a:lnTo>
                <a:lnTo>
                  <a:pt x="3928" y="7904"/>
                </a:lnTo>
                <a:lnTo>
                  <a:pt x="3928" y="7906"/>
                </a:lnTo>
                <a:lnTo>
                  <a:pt x="3934" y="7904"/>
                </a:lnTo>
                <a:lnTo>
                  <a:pt x="3938" y="7902"/>
                </a:lnTo>
                <a:lnTo>
                  <a:pt x="3938" y="7898"/>
                </a:lnTo>
                <a:lnTo>
                  <a:pt x="3938" y="7896"/>
                </a:lnTo>
                <a:lnTo>
                  <a:pt x="3934" y="7894"/>
                </a:lnTo>
                <a:lnTo>
                  <a:pt x="3928" y="7894"/>
                </a:lnTo>
                <a:lnTo>
                  <a:pt x="3930" y="7892"/>
                </a:lnTo>
                <a:lnTo>
                  <a:pt x="3934" y="7892"/>
                </a:lnTo>
                <a:lnTo>
                  <a:pt x="3940" y="7890"/>
                </a:lnTo>
                <a:lnTo>
                  <a:pt x="3940" y="7888"/>
                </a:lnTo>
                <a:lnTo>
                  <a:pt x="3938" y="7886"/>
                </a:lnTo>
                <a:lnTo>
                  <a:pt x="3932" y="7886"/>
                </a:lnTo>
                <a:close/>
                <a:moveTo>
                  <a:pt x="3908" y="7882"/>
                </a:moveTo>
                <a:lnTo>
                  <a:pt x="3908" y="7882"/>
                </a:lnTo>
                <a:lnTo>
                  <a:pt x="3902" y="7880"/>
                </a:lnTo>
                <a:lnTo>
                  <a:pt x="3898" y="7880"/>
                </a:lnTo>
                <a:lnTo>
                  <a:pt x="3894" y="7882"/>
                </a:lnTo>
                <a:lnTo>
                  <a:pt x="3892" y="7884"/>
                </a:lnTo>
                <a:lnTo>
                  <a:pt x="3892" y="7886"/>
                </a:lnTo>
                <a:lnTo>
                  <a:pt x="3894" y="7886"/>
                </a:lnTo>
                <a:lnTo>
                  <a:pt x="3898" y="7886"/>
                </a:lnTo>
                <a:lnTo>
                  <a:pt x="3902" y="7884"/>
                </a:lnTo>
                <a:lnTo>
                  <a:pt x="3904" y="7884"/>
                </a:lnTo>
                <a:lnTo>
                  <a:pt x="3906" y="7886"/>
                </a:lnTo>
                <a:lnTo>
                  <a:pt x="3910" y="7886"/>
                </a:lnTo>
                <a:lnTo>
                  <a:pt x="3912" y="7886"/>
                </a:lnTo>
                <a:lnTo>
                  <a:pt x="3912" y="7884"/>
                </a:lnTo>
                <a:lnTo>
                  <a:pt x="3910" y="7882"/>
                </a:lnTo>
                <a:lnTo>
                  <a:pt x="3908" y="7882"/>
                </a:lnTo>
                <a:close/>
                <a:moveTo>
                  <a:pt x="4038" y="7944"/>
                </a:moveTo>
                <a:lnTo>
                  <a:pt x="4038" y="7944"/>
                </a:lnTo>
                <a:lnTo>
                  <a:pt x="4040" y="7946"/>
                </a:lnTo>
                <a:lnTo>
                  <a:pt x="4046" y="7946"/>
                </a:lnTo>
                <a:lnTo>
                  <a:pt x="4050" y="7944"/>
                </a:lnTo>
                <a:lnTo>
                  <a:pt x="4052" y="7942"/>
                </a:lnTo>
                <a:lnTo>
                  <a:pt x="4048" y="7940"/>
                </a:lnTo>
                <a:lnTo>
                  <a:pt x="4044" y="7940"/>
                </a:lnTo>
                <a:lnTo>
                  <a:pt x="4038" y="7942"/>
                </a:lnTo>
                <a:lnTo>
                  <a:pt x="4038" y="7944"/>
                </a:lnTo>
                <a:close/>
                <a:moveTo>
                  <a:pt x="4056" y="7930"/>
                </a:moveTo>
                <a:lnTo>
                  <a:pt x="4056" y="7930"/>
                </a:lnTo>
                <a:lnTo>
                  <a:pt x="4054" y="7932"/>
                </a:lnTo>
                <a:lnTo>
                  <a:pt x="4052" y="7932"/>
                </a:lnTo>
                <a:lnTo>
                  <a:pt x="4050" y="7934"/>
                </a:lnTo>
                <a:lnTo>
                  <a:pt x="4050" y="7936"/>
                </a:lnTo>
                <a:lnTo>
                  <a:pt x="4056" y="7940"/>
                </a:lnTo>
                <a:lnTo>
                  <a:pt x="4060" y="7940"/>
                </a:lnTo>
                <a:lnTo>
                  <a:pt x="4060" y="7938"/>
                </a:lnTo>
                <a:lnTo>
                  <a:pt x="4058" y="7932"/>
                </a:lnTo>
                <a:lnTo>
                  <a:pt x="4056" y="7928"/>
                </a:lnTo>
                <a:lnTo>
                  <a:pt x="4056" y="7930"/>
                </a:lnTo>
                <a:close/>
                <a:moveTo>
                  <a:pt x="3872" y="7846"/>
                </a:moveTo>
                <a:lnTo>
                  <a:pt x="3872" y="7846"/>
                </a:lnTo>
                <a:lnTo>
                  <a:pt x="3872" y="7850"/>
                </a:lnTo>
                <a:lnTo>
                  <a:pt x="3874" y="7850"/>
                </a:lnTo>
                <a:lnTo>
                  <a:pt x="3876" y="7850"/>
                </a:lnTo>
                <a:lnTo>
                  <a:pt x="3876" y="7848"/>
                </a:lnTo>
                <a:lnTo>
                  <a:pt x="3876" y="7846"/>
                </a:lnTo>
                <a:lnTo>
                  <a:pt x="3878" y="7844"/>
                </a:lnTo>
                <a:lnTo>
                  <a:pt x="3880" y="7844"/>
                </a:lnTo>
                <a:lnTo>
                  <a:pt x="3880" y="7840"/>
                </a:lnTo>
                <a:lnTo>
                  <a:pt x="3882" y="7838"/>
                </a:lnTo>
                <a:lnTo>
                  <a:pt x="3882" y="7836"/>
                </a:lnTo>
                <a:lnTo>
                  <a:pt x="3882" y="7834"/>
                </a:lnTo>
                <a:lnTo>
                  <a:pt x="3882" y="7832"/>
                </a:lnTo>
                <a:lnTo>
                  <a:pt x="3882" y="7828"/>
                </a:lnTo>
                <a:lnTo>
                  <a:pt x="3884" y="7826"/>
                </a:lnTo>
                <a:lnTo>
                  <a:pt x="3880" y="7824"/>
                </a:lnTo>
                <a:lnTo>
                  <a:pt x="3874" y="7822"/>
                </a:lnTo>
                <a:lnTo>
                  <a:pt x="3872" y="7822"/>
                </a:lnTo>
                <a:lnTo>
                  <a:pt x="3870" y="7824"/>
                </a:lnTo>
                <a:lnTo>
                  <a:pt x="3868" y="7826"/>
                </a:lnTo>
                <a:lnTo>
                  <a:pt x="3866" y="7826"/>
                </a:lnTo>
                <a:lnTo>
                  <a:pt x="3864" y="7824"/>
                </a:lnTo>
                <a:lnTo>
                  <a:pt x="3860" y="7824"/>
                </a:lnTo>
                <a:lnTo>
                  <a:pt x="3860" y="7826"/>
                </a:lnTo>
                <a:lnTo>
                  <a:pt x="3860" y="7828"/>
                </a:lnTo>
                <a:lnTo>
                  <a:pt x="3864" y="7836"/>
                </a:lnTo>
                <a:lnTo>
                  <a:pt x="3872" y="7840"/>
                </a:lnTo>
                <a:lnTo>
                  <a:pt x="3874" y="7842"/>
                </a:lnTo>
                <a:lnTo>
                  <a:pt x="3872" y="7846"/>
                </a:lnTo>
                <a:close/>
                <a:moveTo>
                  <a:pt x="3834" y="7700"/>
                </a:moveTo>
                <a:lnTo>
                  <a:pt x="3834" y="7700"/>
                </a:lnTo>
                <a:lnTo>
                  <a:pt x="3828" y="7706"/>
                </a:lnTo>
                <a:lnTo>
                  <a:pt x="3826" y="7708"/>
                </a:lnTo>
                <a:lnTo>
                  <a:pt x="3826" y="7710"/>
                </a:lnTo>
                <a:lnTo>
                  <a:pt x="3828" y="7710"/>
                </a:lnTo>
                <a:lnTo>
                  <a:pt x="3830" y="7710"/>
                </a:lnTo>
                <a:lnTo>
                  <a:pt x="3834" y="7706"/>
                </a:lnTo>
                <a:lnTo>
                  <a:pt x="3836" y="7702"/>
                </a:lnTo>
                <a:lnTo>
                  <a:pt x="3834" y="7700"/>
                </a:lnTo>
                <a:close/>
                <a:moveTo>
                  <a:pt x="3852" y="7832"/>
                </a:moveTo>
                <a:lnTo>
                  <a:pt x="3852" y="7832"/>
                </a:lnTo>
                <a:lnTo>
                  <a:pt x="3854" y="7834"/>
                </a:lnTo>
                <a:lnTo>
                  <a:pt x="3856" y="7834"/>
                </a:lnTo>
                <a:lnTo>
                  <a:pt x="3854" y="7828"/>
                </a:lnTo>
                <a:lnTo>
                  <a:pt x="3854" y="7826"/>
                </a:lnTo>
                <a:lnTo>
                  <a:pt x="3856" y="7824"/>
                </a:lnTo>
                <a:lnTo>
                  <a:pt x="3858" y="7822"/>
                </a:lnTo>
                <a:lnTo>
                  <a:pt x="3862" y="7820"/>
                </a:lnTo>
                <a:lnTo>
                  <a:pt x="3864" y="7818"/>
                </a:lnTo>
                <a:lnTo>
                  <a:pt x="3862" y="7816"/>
                </a:lnTo>
                <a:lnTo>
                  <a:pt x="3860" y="7814"/>
                </a:lnTo>
                <a:lnTo>
                  <a:pt x="3856" y="7812"/>
                </a:lnTo>
                <a:lnTo>
                  <a:pt x="3854" y="7812"/>
                </a:lnTo>
                <a:lnTo>
                  <a:pt x="3852" y="7808"/>
                </a:lnTo>
                <a:lnTo>
                  <a:pt x="3852" y="7806"/>
                </a:lnTo>
                <a:lnTo>
                  <a:pt x="3848" y="7804"/>
                </a:lnTo>
                <a:lnTo>
                  <a:pt x="3846" y="7802"/>
                </a:lnTo>
                <a:lnTo>
                  <a:pt x="3842" y="7802"/>
                </a:lnTo>
                <a:lnTo>
                  <a:pt x="3840" y="7804"/>
                </a:lnTo>
                <a:lnTo>
                  <a:pt x="3840" y="7802"/>
                </a:lnTo>
                <a:lnTo>
                  <a:pt x="3838" y="7800"/>
                </a:lnTo>
                <a:lnTo>
                  <a:pt x="3836" y="7802"/>
                </a:lnTo>
                <a:lnTo>
                  <a:pt x="3834" y="7804"/>
                </a:lnTo>
                <a:lnTo>
                  <a:pt x="3834" y="7802"/>
                </a:lnTo>
                <a:lnTo>
                  <a:pt x="3834" y="7798"/>
                </a:lnTo>
                <a:lnTo>
                  <a:pt x="3830" y="7794"/>
                </a:lnTo>
                <a:lnTo>
                  <a:pt x="3826" y="7792"/>
                </a:lnTo>
                <a:lnTo>
                  <a:pt x="3824" y="7796"/>
                </a:lnTo>
                <a:lnTo>
                  <a:pt x="3824" y="7798"/>
                </a:lnTo>
                <a:lnTo>
                  <a:pt x="3818" y="7798"/>
                </a:lnTo>
                <a:lnTo>
                  <a:pt x="3816" y="7796"/>
                </a:lnTo>
                <a:lnTo>
                  <a:pt x="3814" y="7798"/>
                </a:lnTo>
                <a:lnTo>
                  <a:pt x="3816" y="7802"/>
                </a:lnTo>
                <a:lnTo>
                  <a:pt x="3818" y="7804"/>
                </a:lnTo>
                <a:lnTo>
                  <a:pt x="3818" y="7806"/>
                </a:lnTo>
                <a:lnTo>
                  <a:pt x="3816" y="7806"/>
                </a:lnTo>
                <a:lnTo>
                  <a:pt x="3810" y="7804"/>
                </a:lnTo>
                <a:lnTo>
                  <a:pt x="3808" y="7804"/>
                </a:lnTo>
                <a:lnTo>
                  <a:pt x="3804" y="7808"/>
                </a:lnTo>
                <a:lnTo>
                  <a:pt x="3804" y="7810"/>
                </a:lnTo>
                <a:lnTo>
                  <a:pt x="3806" y="7810"/>
                </a:lnTo>
                <a:lnTo>
                  <a:pt x="3808" y="7812"/>
                </a:lnTo>
                <a:lnTo>
                  <a:pt x="3808" y="7814"/>
                </a:lnTo>
                <a:lnTo>
                  <a:pt x="3808" y="7816"/>
                </a:lnTo>
                <a:lnTo>
                  <a:pt x="3812" y="7814"/>
                </a:lnTo>
                <a:lnTo>
                  <a:pt x="3816" y="7814"/>
                </a:lnTo>
                <a:lnTo>
                  <a:pt x="3818" y="7814"/>
                </a:lnTo>
                <a:lnTo>
                  <a:pt x="3818" y="7818"/>
                </a:lnTo>
                <a:lnTo>
                  <a:pt x="3818" y="7824"/>
                </a:lnTo>
                <a:lnTo>
                  <a:pt x="3820" y="7828"/>
                </a:lnTo>
                <a:lnTo>
                  <a:pt x="3824" y="7830"/>
                </a:lnTo>
                <a:lnTo>
                  <a:pt x="3826" y="7832"/>
                </a:lnTo>
                <a:lnTo>
                  <a:pt x="3828" y="7830"/>
                </a:lnTo>
                <a:lnTo>
                  <a:pt x="3828" y="7826"/>
                </a:lnTo>
                <a:lnTo>
                  <a:pt x="3828" y="7822"/>
                </a:lnTo>
                <a:lnTo>
                  <a:pt x="3828" y="7820"/>
                </a:lnTo>
                <a:lnTo>
                  <a:pt x="3830" y="7822"/>
                </a:lnTo>
                <a:lnTo>
                  <a:pt x="3834" y="7822"/>
                </a:lnTo>
                <a:lnTo>
                  <a:pt x="3836" y="7822"/>
                </a:lnTo>
                <a:lnTo>
                  <a:pt x="3838" y="7822"/>
                </a:lnTo>
                <a:lnTo>
                  <a:pt x="3838" y="7826"/>
                </a:lnTo>
                <a:lnTo>
                  <a:pt x="3836" y="7830"/>
                </a:lnTo>
                <a:lnTo>
                  <a:pt x="3832" y="7834"/>
                </a:lnTo>
                <a:lnTo>
                  <a:pt x="3830" y="7836"/>
                </a:lnTo>
                <a:lnTo>
                  <a:pt x="3834" y="7838"/>
                </a:lnTo>
                <a:lnTo>
                  <a:pt x="3838" y="7838"/>
                </a:lnTo>
                <a:lnTo>
                  <a:pt x="3842" y="7836"/>
                </a:lnTo>
                <a:lnTo>
                  <a:pt x="3844" y="7834"/>
                </a:lnTo>
                <a:lnTo>
                  <a:pt x="3846" y="7834"/>
                </a:lnTo>
                <a:lnTo>
                  <a:pt x="3848" y="7834"/>
                </a:lnTo>
                <a:lnTo>
                  <a:pt x="3848" y="7832"/>
                </a:lnTo>
                <a:lnTo>
                  <a:pt x="3850" y="7832"/>
                </a:lnTo>
                <a:lnTo>
                  <a:pt x="3852" y="7832"/>
                </a:lnTo>
                <a:close/>
                <a:moveTo>
                  <a:pt x="3856" y="7838"/>
                </a:moveTo>
                <a:lnTo>
                  <a:pt x="3856" y="7838"/>
                </a:lnTo>
                <a:lnTo>
                  <a:pt x="3854" y="7840"/>
                </a:lnTo>
                <a:lnTo>
                  <a:pt x="3850" y="7842"/>
                </a:lnTo>
                <a:lnTo>
                  <a:pt x="3850" y="7846"/>
                </a:lnTo>
                <a:lnTo>
                  <a:pt x="3852" y="7846"/>
                </a:lnTo>
                <a:lnTo>
                  <a:pt x="3854" y="7846"/>
                </a:lnTo>
                <a:lnTo>
                  <a:pt x="3860" y="7842"/>
                </a:lnTo>
                <a:lnTo>
                  <a:pt x="3860" y="7838"/>
                </a:lnTo>
                <a:lnTo>
                  <a:pt x="3860" y="7836"/>
                </a:lnTo>
                <a:lnTo>
                  <a:pt x="3858" y="7836"/>
                </a:lnTo>
                <a:lnTo>
                  <a:pt x="3856" y="7838"/>
                </a:lnTo>
                <a:close/>
                <a:moveTo>
                  <a:pt x="3780" y="7788"/>
                </a:moveTo>
                <a:lnTo>
                  <a:pt x="3780" y="7788"/>
                </a:lnTo>
                <a:lnTo>
                  <a:pt x="3782" y="7788"/>
                </a:lnTo>
                <a:lnTo>
                  <a:pt x="3786" y="7788"/>
                </a:lnTo>
                <a:lnTo>
                  <a:pt x="3786" y="7784"/>
                </a:lnTo>
                <a:lnTo>
                  <a:pt x="3786" y="7782"/>
                </a:lnTo>
                <a:lnTo>
                  <a:pt x="3784" y="7782"/>
                </a:lnTo>
                <a:lnTo>
                  <a:pt x="3782" y="7784"/>
                </a:lnTo>
                <a:lnTo>
                  <a:pt x="3780" y="7786"/>
                </a:lnTo>
                <a:lnTo>
                  <a:pt x="3780" y="7788"/>
                </a:lnTo>
                <a:close/>
                <a:moveTo>
                  <a:pt x="3800" y="7744"/>
                </a:moveTo>
                <a:lnTo>
                  <a:pt x="3800" y="7744"/>
                </a:lnTo>
                <a:lnTo>
                  <a:pt x="3800" y="7742"/>
                </a:lnTo>
                <a:lnTo>
                  <a:pt x="3802" y="7740"/>
                </a:lnTo>
                <a:lnTo>
                  <a:pt x="3802" y="7738"/>
                </a:lnTo>
                <a:lnTo>
                  <a:pt x="3802" y="7734"/>
                </a:lnTo>
                <a:lnTo>
                  <a:pt x="3800" y="7732"/>
                </a:lnTo>
                <a:lnTo>
                  <a:pt x="3798" y="7732"/>
                </a:lnTo>
                <a:lnTo>
                  <a:pt x="3790" y="7740"/>
                </a:lnTo>
                <a:lnTo>
                  <a:pt x="3788" y="7742"/>
                </a:lnTo>
                <a:lnTo>
                  <a:pt x="3788" y="7744"/>
                </a:lnTo>
                <a:lnTo>
                  <a:pt x="3792" y="7752"/>
                </a:lnTo>
                <a:lnTo>
                  <a:pt x="3794" y="7752"/>
                </a:lnTo>
                <a:lnTo>
                  <a:pt x="3796" y="7752"/>
                </a:lnTo>
                <a:lnTo>
                  <a:pt x="3798" y="7748"/>
                </a:lnTo>
                <a:lnTo>
                  <a:pt x="3800" y="7744"/>
                </a:lnTo>
                <a:close/>
                <a:moveTo>
                  <a:pt x="3808" y="7788"/>
                </a:moveTo>
                <a:lnTo>
                  <a:pt x="3808" y="7788"/>
                </a:lnTo>
                <a:lnTo>
                  <a:pt x="3810" y="7790"/>
                </a:lnTo>
                <a:lnTo>
                  <a:pt x="3812" y="7788"/>
                </a:lnTo>
                <a:lnTo>
                  <a:pt x="3814" y="7788"/>
                </a:lnTo>
                <a:lnTo>
                  <a:pt x="3818" y="7790"/>
                </a:lnTo>
                <a:lnTo>
                  <a:pt x="3822" y="7792"/>
                </a:lnTo>
                <a:lnTo>
                  <a:pt x="3824" y="7790"/>
                </a:lnTo>
                <a:lnTo>
                  <a:pt x="3820" y="7786"/>
                </a:lnTo>
                <a:lnTo>
                  <a:pt x="3814" y="7780"/>
                </a:lnTo>
                <a:lnTo>
                  <a:pt x="3812" y="7778"/>
                </a:lnTo>
                <a:lnTo>
                  <a:pt x="3810" y="7778"/>
                </a:lnTo>
                <a:lnTo>
                  <a:pt x="3808" y="7776"/>
                </a:lnTo>
                <a:lnTo>
                  <a:pt x="3806" y="7774"/>
                </a:lnTo>
                <a:lnTo>
                  <a:pt x="3804" y="7772"/>
                </a:lnTo>
                <a:lnTo>
                  <a:pt x="3804" y="7774"/>
                </a:lnTo>
                <a:lnTo>
                  <a:pt x="3802" y="7774"/>
                </a:lnTo>
                <a:lnTo>
                  <a:pt x="3800" y="7774"/>
                </a:lnTo>
                <a:lnTo>
                  <a:pt x="3792" y="7768"/>
                </a:lnTo>
                <a:lnTo>
                  <a:pt x="3780" y="7764"/>
                </a:lnTo>
                <a:lnTo>
                  <a:pt x="3776" y="7762"/>
                </a:lnTo>
                <a:lnTo>
                  <a:pt x="3770" y="7758"/>
                </a:lnTo>
                <a:lnTo>
                  <a:pt x="3764" y="7754"/>
                </a:lnTo>
                <a:lnTo>
                  <a:pt x="3760" y="7752"/>
                </a:lnTo>
                <a:lnTo>
                  <a:pt x="3762" y="7756"/>
                </a:lnTo>
                <a:lnTo>
                  <a:pt x="3766" y="7760"/>
                </a:lnTo>
                <a:lnTo>
                  <a:pt x="3766" y="7762"/>
                </a:lnTo>
                <a:lnTo>
                  <a:pt x="3766" y="7764"/>
                </a:lnTo>
                <a:lnTo>
                  <a:pt x="3768" y="7766"/>
                </a:lnTo>
                <a:lnTo>
                  <a:pt x="3772" y="7768"/>
                </a:lnTo>
                <a:lnTo>
                  <a:pt x="3774" y="7770"/>
                </a:lnTo>
                <a:lnTo>
                  <a:pt x="3778" y="7772"/>
                </a:lnTo>
                <a:lnTo>
                  <a:pt x="3784" y="7774"/>
                </a:lnTo>
                <a:lnTo>
                  <a:pt x="3790" y="7776"/>
                </a:lnTo>
                <a:lnTo>
                  <a:pt x="3792" y="7778"/>
                </a:lnTo>
                <a:lnTo>
                  <a:pt x="3796" y="7780"/>
                </a:lnTo>
                <a:lnTo>
                  <a:pt x="3798" y="7782"/>
                </a:lnTo>
                <a:lnTo>
                  <a:pt x="3800" y="7782"/>
                </a:lnTo>
                <a:lnTo>
                  <a:pt x="3800" y="7780"/>
                </a:lnTo>
                <a:lnTo>
                  <a:pt x="3804" y="7782"/>
                </a:lnTo>
                <a:lnTo>
                  <a:pt x="3806" y="7784"/>
                </a:lnTo>
                <a:lnTo>
                  <a:pt x="3806" y="7786"/>
                </a:lnTo>
                <a:lnTo>
                  <a:pt x="3806" y="7788"/>
                </a:lnTo>
                <a:lnTo>
                  <a:pt x="3808" y="7788"/>
                </a:lnTo>
                <a:close/>
                <a:moveTo>
                  <a:pt x="3790" y="7696"/>
                </a:moveTo>
                <a:lnTo>
                  <a:pt x="3790" y="7696"/>
                </a:lnTo>
                <a:lnTo>
                  <a:pt x="3790" y="7694"/>
                </a:lnTo>
                <a:lnTo>
                  <a:pt x="3790" y="7690"/>
                </a:lnTo>
                <a:lnTo>
                  <a:pt x="3786" y="7680"/>
                </a:lnTo>
                <a:lnTo>
                  <a:pt x="3784" y="7682"/>
                </a:lnTo>
                <a:lnTo>
                  <a:pt x="3784" y="7686"/>
                </a:lnTo>
                <a:lnTo>
                  <a:pt x="3782" y="7688"/>
                </a:lnTo>
                <a:lnTo>
                  <a:pt x="3780" y="7692"/>
                </a:lnTo>
                <a:lnTo>
                  <a:pt x="3784" y="7694"/>
                </a:lnTo>
                <a:lnTo>
                  <a:pt x="3786" y="7696"/>
                </a:lnTo>
                <a:lnTo>
                  <a:pt x="3790" y="7696"/>
                </a:lnTo>
                <a:close/>
                <a:moveTo>
                  <a:pt x="3758" y="7690"/>
                </a:moveTo>
                <a:lnTo>
                  <a:pt x="3758" y="7690"/>
                </a:lnTo>
                <a:lnTo>
                  <a:pt x="3756" y="7686"/>
                </a:lnTo>
                <a:lnTo>
                  <a:pt x="3754" y="7688"/>
                </a:lnTo>
                <a:lnTo>
                  <a:pt x="3754" y="7692"/>
                </a:lnTo>
                <a:lnTo>
                  <a:pt x="3754" y="7696"/>
                </a:lnTo>
                <a:lnTo>
                  <a:pt x="3750" y="7692"/>
                </a:lnTo>
                <a:lnTo>
                  <a:pt x="3750" y="7690"/>
                </a:lnTo>
                <a:lnTo>
                  <a:pt x="3748" y="7690"/>
                </a:lnTo>
                <a:lnTo>
                  <a:pt x="3746" y="7694"/>
                </a:lnTo>
                <a:lnTo>
                  <a:pt x="3746" y="7698"/>
                </a:lnTo>
                <a:lnTo>
                  <a:pt x="3746" y="7702"/>
                </a:lnTo>
                <a:lnTo>
                  <a:pt x="3748" y="7704"/>
                </a:lnTo>
                <a:lnTo>
                  <a:pt x="3748" y="7706"/>
                </a:lnTo>
                <a:lnTo>
                  <a:pt x="3746" y="7708"/>
                </a:lnTo>
                <a:lnTo>
                  <a:pt x="3748" y="7712"/>
                </a:lnTo>
                <a:lnTo>
                  <a:pt x="3750" y="7714"/>
                </a:lnTo>
                <a:lnTo>
                  <a:pt x="3750" y="7716"/>
                </a:lnTo>
                <a:lnTo>
                  <a:pt x="3754" y="7708"/>
                </a:lnTo>
                <a:lnTo>
                  <a:pt x="3758" y="7698"/>
                </a:lnTo>
                <a:lnTo>
                  <a:pt x="3758" y="7694"/>
                </a:lnTo>
                <a:lnTo>
                  <a:pt x="3758" y="7690"/>
                </a:lnTo>
                <a:close/>
                <a:moveTo>
                  <a:pt x="3778" y="7704"/>
                </a:moveTo>
                <a:lnTo>
                  <a:pt x="3778" y="7704"/>
                </a:lnTo>
                <a:lnTo>
                  <a:pt x="3782" y="7704"/>
                </a:lnTo>
                <a:lnTo>
                  <a:pt x="3782" y="7702"/>
                </a:lnTo>
                <a:lnTo>
                  <a:pt x="3782" y="7700"/>
                </a:lnTo>
                <a:lnTo>
                  <a:pt x="3778" y="7694"/>
                </a:lnTo>
                <a:lnTo>
                  <a:pt x="3774" y="7692"/>
                </a:lnTo>
                <a:lnTo>
                  <a:pt x="3772" y="7690"/>
                </a:lnTo>
                <a:lnTo>
                  <a:pt x="3770" y="7692"/>
                </a:lnTo>
                <a:lnTo>
                  <a:pt x="3772" y="7694"/>
                </a:lnTo>
                <a:lnTo>
                  <a:pt x="3772" y="7696"/>
                </a:lnTo>
                <a:lnTo>
                  <a:pt x="3772" y="7698"/>
                </a:lnTo>
                <a:lnTo>
                  <a:pt x="3774" y="7700"/>
                </a:lnTo>
                <a:lnTo>
                  <a:pt x="3778" y="7704"/>
                </a:lnTo>
                <a:close/>
                <a:moveTo>
                  <a:pt x="3786" y="7706"/>
                </a:moveTo>
                <a:lnTo>
                  <a:pt x="3786" y="7706"/>
                </a:lnTo>
                <a:lnTo>
                  <a:pt x="3786" y="7708"/>
                </a:lnTo>
                <a:lnTo>
                  <a:pt x="3788" y="7710"/>
                </a:lnTo>
                <a:lnTo>
                  <a:pt x="3796" y="7716"/>
                </a:lnTo>
                <a:lnTo>
                  <a:pt x="3800" y="7722"/>
                </a:lnTo>
                <a:lnTo>
                  <a:pt x="3802" y="7720"/>
                </a:lnTo>
                <a:lnTo>
                  <a:pt x="3798" y="7714"/>
                </a:lnTo>
                <a:lnTo>
                  <a:pt x="3792" y="7706"/>
                </a:lnTo>
                <a:lnTo>
                  <a:pt x="3788" y="7704"/>
                </a:lnTo>
                <a:lnTo>
                  <a:pt x="3786" y="7706"/>
                </a:lnTo>
                <a:close/>
                <a:moveTo>
                  <a:pt x="3782" y="7732"/>
                </a:moveTo>
                <a:lnTo>
                  <a:pt x="3782" y="7732"/>
                </a:lnTo>
                <a:lnTo>
                  <a:pt x="3784" y="7732"/>
                </a:lnTo>
                <a:lnTo>
                  <a:pt x="3786" y="7732"/>
                </a:lnTo>
                <a:lnTo>
                  <a:pt x="3792" y="7728"/>
                </a:lnTo>
                <a:lnTo>
                  <a:pt x="3794" y="7726"/>
                </a:lnTo>
                <a:lnTo>
                  <a:pt x="3792" y="7724"/>
                </a:lnTo>
                <a:lnTo>
                  <a:pt x="3782" y="7718"/>
                </a:lnTo>
                <a:lnTo>
                  <a:pt x="3778" y="7714"/>
                </a:lnTo>
                <a:lnTo>
                  <a:pt x="3774" y="7714"/>
                </a:lnTo>
                <a:lnTo>
                  <a:pt x="3772" y="7714"/>
                </a:lnTo>
                <a:lnTo>
                  <a:pt x="3774" y="7718"/>
                </a:lnTo>
                <a:lnTo>
                  <a:pt x="3776" y="7718"/>
                </a:lnTo>
                <a:lnTo>
                  <a:pt x="3778" y="7718"/>
                </a:lnTo>
                <a:lnTo>
                  <a:pt x="3780" y="7720"/>
                </a:lnTo>
                <a:lnTo>
                  <a:pt x="3782" y="7722"/>
                </a:lnTo>
                <a:lnTo>
                  <a:pt x="3780" y="7724"/>
                </a:lnTo>
                <a:lnTo>
                  <a:pt x="3780" y="7726"/>
                </a:lnTo>
                <a:lnTo>
                  <a:pt x="3782" y="7732"/>
                </a:lnTo>
                <a:close/>
                <a:moveTo>
                  <a:pt x="3760" y="7702"/>
                </a:moveTo>
                <a:lnTo>
                  <a:pt x="3760" y="7702"/>
                </a:lnTo>
                <a:lnTo>
                  <a:pt x="3756" y="7712"/>
                </a:lnTo>
                <a:lnTo>
                  <a:pt x="3756" y="7716"/>
                </a:lnTo>
                <a:lnTo>
                  <a:pt x="3758" y="7714"/>
                </a:lnTo>
                <a:lnTo>
                  <a:pt x="3760" y="7710"/>
                </a:lnTo>
                <a:lnTo>
                  <a:pt x="3764" y="7704"/>
                </a:lnTo>
                <a:lnTo>
                  <a:pt x="3764" y="7700"/>
                </a:lnTo>
                <a:lnTo>
                  <a:pt x="3764" y="7698"/>
                </a:lnTo>
                <a:lnTo>
                  <a:pt x="3762" y="7698"/>
                </a:lnTo>
                <a:lnTo>
                  <a:pt x="3760" y="7702"/>
                </a:lnTo>
                <a:close/>
                <a:moveTo>
                  <a:pt x="3764" y="7720"/>
                </a:moveTo>
                <a:lnTo>
                  <a:pt x="3764" y="7720"/>
                </a:lnTo>
                <a:lnTo>
                  <a:pt x="3756" y="7720"/>
                </a:lnTo>
                <a:lnTo>
                  <a:pt x="3754" y="7720"/>
                </a:lnTo>
                <a:lnTo>
                  <a:pt x="3752" y="7722"/>
                </a:lnTo>
                <a:lnTo>
                  <a:pt x="3754" y="7724"/>
                </a:lnTo>
                <a:lnTo>
                  <a:pt x="3758" y="7726"/>
                </a:lnTo>
                <a:lnTo>
                  <a:pt x="3762" y="7726"/>
                </a:lnTo>
                <a:lnTo>
                  <a:pt x="3764" y="7724"/>
                </a:lnTo>
                <a:lnTo>
                  <a:pt x="3766" y="7722"/>
                </a:lnTo>
                <a:lnTo>
                  <a:pt x="3764" y="7720"/>
                </a:lnTo>
                <a:close/>
                <a:moveTo>
                  <a:pt x="3744" y="7666"/>
                </a:moveTo>
                <a:lnTo>
                  <a:pt x="3744" y="7666"/>
                </a:lnTo>
                <a:lnTo>
                  <a:pt x="3742" y="7666"/>
                </a:lnTo>
                <a:lnTo>
                  <a:pt x="3740" y="7668"/>
                </a:lnTo>
                <a:lnTo>
                  <a:pt x="3740" y="7676"/>
                </a:lnTo>
                <a:lnTo>
                  <a:pt x="3736" y="7682"/>
                </a:lnTo>
                <a:lnTo>
                  <a:pt x="3736" y="7686"/>
                </a:lnTo>
                <a:lnTo>
                  <a:pt x="3740" y="7686"/>
                </a:lnTo>
                <a:lnTo>
                  <a:pt x="3742" y="7684"/>
                </a:lnTo>
                <a:lnTo>
                  <a:pt x="3744" y="7682"/>
                </a:lnTo>
                <a:lnTo>
                  <a:pt x="3744" y="7678"/>
                </a:lnTo>
                <a:lnTo>
                  <a:pt x="3746" y="7674"/>
                </a:lnTo>
                <a:lnTo>
                  <a:pt x="3748" y="7670"/>
                </a:lnTo>
                <a:lnTo>
                  <a:pt x="3744" y="7666"/>
                </a:lnTo>
                <a:close/>
                <a:moveTo>
                  <a:pt x="3780" y="7668"/>
                </a:moveTo>
                <a:lnTo>
                  <a:pt x="3780" y="7668"/>
                </a:lnTo>
                <a:lnTo>
                  <a:pt x="3778" y="7668"/>
                </a:lnTo>
                <a:lnTo>
                  <a:pt x="3778" y="7670"/>
                </a:lnTo>
                <a:lnTo>
                  <a:pt x="3778" y="7672"/>
                </a:lnTo>
                <a:lnTo>
                  <a:pt x="3782" y="7674"/>
                </a:lnTo>
                <a:lnTo>
                  <a:pt x="3784" y="7674"/>
                </a:lnTo>
                <a:lnTo>
                  <a:pt x="3784" y="7672"/>
                </a:lnTo>
                <a:lnTo>
                  <a:pt x="3782" y="7668"/>
                </a:lnTo>
                <a:lnTo>
                  <a:pt x="3780" y="7668"/>
                </a:lnTo>
                <a:close/>
                <a:moveTo>
                  <a:pt x="3792" y="7664"/>
                </a:moveTo>
                <a:lnTo>
                  <a:pt x="3792" y="7664"/>
                </a:lnTo>
                <a:lnTo>
                  <a:pt x="3790" y="7662"/>
                </a:lnTo>
                <a:lnTo>
                  <a:pt x="3788" y="7662"/>
                </a:lnTo>
                <a:lnTo>
                  <a:pt x="3784" y="7664"/>
                </a:lnTo>
                <a:lnTo>
                  <a:pt x="3784" y="7668"/>
                </a:lnTo>
                <a:lnTo>
                  <a:pt x="3786" y="7670"/>
                </a:lnTo>
                <a:lnTo>
                  <a:pt x="3788" y="7670"/>
                </a:lnTo>
                <a:lnTo>
                  <a:pt x="3790" y="7668"/>
                </a:lnTo>
                <a:lnTo>
                  <a:pt x="3792" y="7664"/>
                </a:lnTo>
                <a:close/>
                <a:moveTo>
                  <a:pt x="3766" y="7668"/>
                </a:moveTo>
                <a:lnTo>
                  <a:pt x="3766" y="7668"/>
                </a:lnTo>
                <a:lnTo>
                  <a:pt x="3766" y="7664"/>
                </a:lnTo>
                <a:lnTo>
                  <a:pt x="3766" y="7662"/>
                </a:lnTo>
                <a:lnTo>
                  <a:pt x="3762" y="7662"/>
                </a:lnTo>
                <a:lnTo>
                  <a:pt x="3758" y="7662"/>
                </a:lnTo>
                <a:lnTo>
                  <a:pt x="3756" y="7664"/>
                </a:lnTo>
                <a:lnTo>
                  <a:pt x="3752" y="7670"/>
                </a:lnTo>
                <a:lnTo>
                  <a:pt x="3748" y="7674"/>
                </a:lnTo>
                <a:lnTo>
                  <a:pt x="3750" y="7676"/>
                </a:lnTo>
                <a:lnTo>
                  <a:pt x="3756" y="7674"/>
                </a:lnTo>
                <a:lnTo>
                  <a:pt x="3758" y="7674"/>
                </a:lnTo>
                <a:lnTo>
                  <a:pt x="3760" y="7670"/>
                </a:lnTo>
                <a:lnTo>
                  <a:pt x="3760" y="7668"/>
                </a:lnTo>
                <a:lnTo>
                  <a:pt x="3762" y="7670"/>
                </a:lnTo>
                <a:lnTo>
                  <a:pt x="3764" y="7672"/>
                </a:lnTo>
                <a:lnTo>
                  <a:pt x="3766" y="7672"/>
                </a:lnTo>
                <a:lnTo>
                  <a:pt x="3766" y="7670"/>
                </a:lnTo>
                <a:lnTo>
                  <a:pt x="3766" y="7668"/>
                </a:lnTo>
                <a:close/>
                <a:moveTo>
                  <a:pt x="3780" y="7662"/>
                </a:moveTo>
                <a:lnTo>
                  <a:pt x="3780" y="7662"/>
                </a:lnTo>
                <a:lnTo>
                  <a:pt x="3780" y="7660"/>
                </a:lnTo>
                <a:lnTo>
                  <a:pt x="3780" y="7652"/>
                </a:lnTo>
                <a:lnTo>
                  <a:pt x="3778" y="7646"/>
                </a:lnTo>
                <a:lnTo>
                  <a:pt x="3776" y="7644"/>
                </a:lnTo>
                <a:lnTo>
                  <a:pt x="3774" y="7648"/>
                </a:lnTo>
                <a:lnTo>
                  <a:pt x="3776" y="7654"/>
                </a:lnTo>
                <a:lnTo>
                  <a:pt x="3776" y="7660"/>
                </a:lnTo>
                <a:lnTo>
                  <a:pt x="3778" y="7662"/>
                </a:lnTo>
                <a:lnTo>
                  <a:pt x="3780" y="7662"/>
                </a:lnTo>
                <a:close/>
                <a:moveTo>
                  <a:pt x="3770" y="7568"/>
                </a:moveTo>
                <a:lnTo>
                  <a:pt x="3770" y="7568"/>
                </a:lnTo>
                <a:lnTo>
                  <a:pt x="3768" y="7570"/>
                </a:lnTo>
                <a:lnTo>
                  <a:pt x="3766" y="7568"/>
                </a:lnTo>
                <a:lnTo>
                  <a:pt x="3768" y="7562"/>
                </a:lnTo>
                <a:lnTo>
                  <a:pt x="3770" y="7558"/>
                </a:lnTo>
                <a:lnTo>
                  <a:pt x="3770" y="7552"/>
                </a:lnTo>
                <a:lnTo>
                  <a:pt x="3770" y="7534"/>
                </a:lnTo>
                <a:lnTo>
                  <a:pt x="3770" y="7520"/>
                </a:lnTo>
                <a:lnTo>
                  <a:pt x="3768" y="7516"/>
                </a:lnTo>
                <a:lnTo>
                  <a:pt x="3766" y="7514"/>
                </a:lnTo>
                <a:lnTo>
                  <a:pt x="3762" y="7514"/>
                </a:lnTo>
                <a:lnTo>
                  <a:pt x="3760" y="7514"/>
                </a:lnTo>
                <a:lnTo>
                  <a:pt x="3758" y="7512"/>
                </a:lnTo>
                <a:lnTo>
                  <a:pt x="3756" y="7514"/>
                </a:lnTo>
                <a:lnTo>
                  <a:pt x="3748" y="7520"/>
                </a:lnTo>
                <a:lnTo>
                  <a:pt x="3746" y="7522"/>
                </a:lnTo>
                <a:lnTo>
                  <a:pt x="3748" y="7524"/>
                </a:lnTo>
                <a:lnTo>
                  <a:pt x="3750" y="7526"/>
                </a:lnTo>
                <a:lnTo>
                  <a:pt x="3750" y="7528"/>
                </a:lnTo>
                <a:lnTo>
                  <a:pt x="3752" y="7530"/>
                </a:lnTo>
                <a:lnTo>
                  <a:pt x="3756" y="7534"/>
                </a:lnTo>
                <a:lnTo>
                  <a:pt x="3756" y="7538"/>
                </a:lnTo>
                <a:lnTo>
                  <a:pt x="3754" y="7548"/>
                </a:lnTo>
                <a:lnTo>
                  <a:pt x="3752" y="7550"/>
                </a:lnTo>
                <a:lnTo>
                  <a:pt x="3748" y="7548"/>
                </a:lnTo>
                <a:lnTo>
                  <a:pt x="3746" y="7546"/>
                </a:lnTo>
                <a:lnTo>
                  <a:pt x="3742" y="7546"/>
                </a:lnTo>
                <a:lnTo>
                  <a:pt x="3740" y="7548"/>
                </a:lnTo>
                <a:lnTo>
                  <a:pt x="3740" y="7546"/>
                </a:lnTo>
                <a:lnTo>
                  <a:pt x="3738" y="7546"/>
                </a:lnTo>
                <a:lnTo>
                  <a:pt x="3734" y="7546"/>
                </a:lnTo>
                <a:lnTo>
                  <a:pt x="3732" y="7548"/>
                </a:lnTo>
                <a:lnTo>
                  <a:pt x="3730" y="7550"/>
                </a:lnTo>
                <a:lnTo>
                  <a:pt x="3732" y="7556"/>
                </a:lnTo>
                <a:lnTo>
                  <a:pt x="3736" y="7560"/>
                </a:lnTo>
                <a:lnTo>
                  <a:pt x="3738" y="7568"/>
                </a:lnTo>
                <a:lnTo>
                  <a:pt x="3740" y="7572"/>
                </a:lnTo>
                <a:lnTo>
                  <a:pt x="3742" y="7578"/>
                </a:lnTo>
                <a:lnTo>
                  <a:pt x="3746" y="7582"/>
                </a:lnTo>
                <a:lnTo>
                  <a:pt x="3748" y="7584"/>
                </a:lnTo>
                <a:lnTo>
                  <a:pt x="3750" y="7580"/>
                </a:lnTo>
                <a:lnTo>
                  <a:pt x="3750" y="7572"/>
                </a:lnTo>
                <a:lnTo>
                  <a:pt x="3748" y="7568"/>
                </a:lnTo>
                <a:lnTo>
                  <a:pt x="3748" y="7564"/>
                </a:lnTo>
                <a:lnTo>
                  <a:pt x="3748" y="7562"/>
                </a:lnTo>
                <a:lnTo>
                  <a:pt x="3750" y="7562"/>
                </a:lnTo>
                <a:lnTo>
                  <a:pt x="3754" y="7564"/>
                </a:lnTo>
                <a:lnTo>
                  <a:pt x="3758" y="7568"/>
                </a:lnTo>
                <a:lnTo>
                  <a:pt x="3756" y="7570"/>
                </a:lnTo>
                <a:lnTo>
                  <a:pt x="3754" y="7572"/>
                </a:lnTo>
                <a:lnTo>
                  <a:pt x="3754" y="7576"/>
                </a:lnTo>
                <a:lnTo>
                  <a:pt x="3756" y="7578"/>
                </a:lnTo>
                <a:lnTo>
                  <a:pt x="3754" y="7580"/>
                </a:lnTo>
                <a:lnTo>
                  <a:pt x="3754" y="7586"/>
                </a:lnTo>
                <a:lnTo>
                  <a:pt x="3754" y="7588"/>
                </a:lnTo>
                <a:lnTo>
                  <a:pt x="3756" y="7590"/>
                </a:lnTo>
                <a:lnTo>
                  <a:pt x="3762" y="7592"/>
                </a:lnTo>
                <a:lnTo>
                  <a:pt x="3766" y="7590"/>
                </a:lnTo>
                <a:lnTo>
                  <a:pt x="3768" y="7588"/>
                </a:lnTo>
                <a:lnTo>
                  <a:pt x="3770" y="7584"/>
                </a:lnTo>
                <a:lnTo>
                  <a:pt x="3770" y="7578"/>
                </a:lnTo>
                <a:lnTo>
                  <a:pt x="3772" y="7574"/>
                </a:lnTo>
                <a:lnTo>
                  <a:pt x="3774" y="7572"/>
                </a:lnTo>
                <a:lnTo>
                  <a:pt x="3774" y="7570"/>
                </a:lnTo>
                <a:lnTo>
                  <a:pt x="3772" y="7568"/>
                </a:lnTo>
                <a:lnTo>
                  <a:pt x="3770" y="7568"/>
                </a:lnTo>
                <a:close/>
                <a:moveTo>
                  <a:pt x="3742" y="7626"/>
                </a:moveTo>
                <a:lnTo>
                  <a:pt x="3742" y="7626"/>
                </a:lnTo>
                <a:lnTo>
                  <a:pt x="3744" y="7622"/>
                </a:lnTo>
                <a:lnTo>
                  <a:pt x="3746" y="7620"/>
                </a:lnTo>
                <a:lnTo>
                  <a:pt x="3742" y="7618"/>
                </a:lnTo>
                <a:lnTo>
                  <a:pt x="3736" y="7618"/>
                </a:lnTo>
                <a:lnTo>
                  <a:pt x="3730" y="7618"/>
                </a:lnTo>
                <a:lnTo>
                  <a:pt x="3730" y="7620"/>
                </a:lnTo>
                <a:lnTo>
                  <a:pt x="3732" y="7624"/>
                </a:lnTo>
                <a:lnTo>
                  <a:pt x="3732" y="7626"/>
                </a:lnTo>
                <a:lnTo>
                  <a:pt x="3728" y="7632"/>
                </a:lnTo>
                <a:lnTo>
                  <a:pt x="3730" y="7634"/>
                </a:lnTo>
                <a:lnTo>
                  <a:pt x="3734" y="7636"/>
                </a:lnTo>
                <a:lnTo>
                  <a:pt x="3738" y="7636"/>
                </a:lnTo>
                <a:lnTo>
                  <a:pt x="3738" y="7634"/>
                </a:lnTo>
                <a:lnTo>
                  <a:pt x="3738" y="7630"/>
                </a:lnTo>
                <a:lnTo>
                  <a:pt x="3742" y="7626"/>
                </a:lnTo>
                <a:close/>
                <a:moveTo>
                  <a:pt x="3778" y="7630"/>
                </a:moveTo>
                <a:lnTo>
                  <a:pt x="3778" y="7630"/>
                </a:lnTo>
                <a:lnTo>
                  <a:pt x="3776" y="7626"/>
                </a:lnTo>
                <a:lnTo>
                  <a:pt x="3776" y="7622"/>
                </a:lnTo>
                <a:lnTo>
                  <a:pt x="3774" y="7620"/>
                </a:lnTo>
                <a:lnTo>
                  <a:pt x="3772" y="7616"/>
                </a:lnTo>
                <a:lnTo>
                  <a:pt x="3768" y="7616"/>
                </a:lnTo>
                <a:lnTo>
                  <a:pt x="3766" y="7616"/>
                </a:lnTo>
                <a:lnTo>
                  <a:pt x="3766" y="7618"/>
                </a:lnTo>
                <a:lnTo>
                  <a:pt x="3770" y="7622"/>
                </a:lnTo>
                <a:lnTo>
                  <a:pt x="3770" y="7624"/>
                </a:lnTo>
                <a:lnTo>
                  <a:pt x="3768" y="7624"/>
                </a:lnTo>
                <a:lnTo>
                  <a:pt x="3768" y="7628"/>
                </a:lnTo>
                <a:lnTo>
                  <a:pt x="3772" y="7636"/>
                </a:lnTo>
                <a:lnTo>
                  <a:pt x="3776" y="7638"/>
                </a:lnTo>
                <a:lnTo>
                  <a:pt x="3780" y="7638"/>
                </a:lnTo>
                <a:lnTo>
                  <a:pt x="3782" y="7638"/>
                </a:lnTo>
                <a:lnTo>
                  <a:pt x="3784" y="7636"/>
                </a:lnTo>
                <a:lnTo>
                  <a:pt x="3778" y="7630"/>
                </a:lnTo>
                <a:close/>
                <a:moveTo>
                  <a:pt x="3736" y="7582"/>
                </a:moveTo>
                <a:lnTo>
                  <a:pt x="3736" y="7582"/>
                </a:lnTo>
                <a:lnTo>
                  <a:pt x="3738" y="7584"/>
                </a:lnTo>
                <a:lnTo>
                  <a:pt x="3740" y="7584"/>
                </a:lnTo>
                <a:lnTo>
                  <a:pt x="3738" y="7576"/>
                </a:lnTo>
                <a:lnTo>
                  <a:pt x="3736" y="7568"/>
                </a:lnTo>
                <a:lnTo>
                  <a:pt x="3734" y="7566"/>
                </a:lnTo>
                <a:lnTo>
                  <a:pt x="3730" y="7566"/>
                </a:lnTo>
                <a:lnTo>
                  <a:pt x="3728" y="7566"/>
                </a:lnTo>
                <a:lnTo>
                  <a:pt x="3726" y="7568"/>
                </a:lnTo>
                <a:lnTo>
                  <a:pt x="3726" y="7578"/>
                </a:lnTo>
                <a:lnTo>
                  <a:pt x="3726" y="7580"/>
                </a:lnTo>
                <a:lnTo>
                  <a:pt x="3728" y="7580"/>
                </a:lnTo>
                <a:lnTo>
                  <a:pt x="3732" y="7576"/>
                </a:lnTo>
                <a:lnTo>
                  <a:pt x="3734" y="7576"/>
                </a:lnTo>
                <a:lnTo>
                  <a:pt x="3734" y="7578"/>
                </a:lnTo>
                <a:lnTo>
                  <a:pt x="3734" y="7580"/>
                </a:lnTo>
                <a:lnTo>
                  <a:pt x="3736" y="7582"/>
                </a:lnTo>
                <a:close/>
                <a:moveTo>
                  <a:pt x="3742" y="7612"/>
                </a:moveTo>
                <a:lnTo>
                  <a:pt x="3742" y="7612"/>
                </a:lnTo>
                <a:lnTo>
                  <a:pt x="3746" y="7610"/>
                </a:lnTo>
                <a:lnTo>
                  <a:pt x="3746" y="7612"/>
                </a:lnTo>
                <a:lnTo>
                  <a:pt x="3748" y="7612"/>
                </a:lnTo>
                <a:lnTo>
                  <a:pt x="3752" y="7610"/>
                </a:lnTo>
                <a:lnTo>
                  <a:pt x="3754" y="7608"/>
                </a:lnTo>
                <a:lnTo>
                  <a:pt x="3752" y="7606"/>
                </a:lnTo>
                <a:lnTo>
                  <a:pt x="3752" y="7604"/>
                </a:lnTo>
                <a:lnTo>
                  <a:pt x="3754" y="7602"/>
                </a:lnTo>
                <a:lnTo>
                  <a:pt x="3758" y="7600"/>
                </a:lnTo>
                <a:lnTo>
                  <a:pt x="3758" y="7598"/>
                </a:lnTo>
                <a:lnTo>
                  <a:pt x="3756" y="7598"/>
                </a:lnTo>
                <a:lnTo>
                  <a:pt x="3752" y="7598"/>
                </a:lnTo>
                <a:lnTo>
                  <a:pt x="3750" y="7600"/>
                </a:lnTo>
                <a:lnTo>
                  <a:pt x="3750" y="7598"/>
                </a:lnTo>
                <a:lnTo>
                  <a:pt x="3750" y="7596"/>
                </a:lnTo>
                <a:lnTo>
                  <a:pt x="3748" y="7594"/>
                </a:lnTo>
                <a:lnTo>
                  <a:pt x="3746" y="7594"/>
                </a:lnTo>
                <a:lnTo>
                  <a:pt x="3742" y="7592"/>
                </a:lnTo>
                <a:lnTo>
                  <a:pt x="3740" y="7590"/>
                </a:lnTo>
                <a:lnTo>
                  <a:pt x="3734" y="7590"/>
                </a:lnTo>
                <a:lnTo>
                  <a:pt x="3732" y="7592"/>
                </a:lnTo>
                <a:lnTo>
                  <a:pt x="3736" y="7596"/>
                </a:lnTo>
                <a:lnTo>
                  <a:pt x="3740" y="7598"/>
                </a:lnTo>
                <a:lnTo>
                  <a:pt x="3742" y="7600"/>
                </a:lnTo>
                <a:lnTo>
                  <a:pt x="3742" y="7602"/>
                </a:lnTo>
                <a:lnTo>
                  <a:pt x="3738" y="7602"/>
                </a:lnTo>
                <a:lnTo>
                  <a:pt x="3736" y="7600"/>
                </a:lnTo>
                <a:lnTo>
                  <a:pt x="3732" y="7600"/>
                </a:lnTo>
                <a:lnTo>
                  <a:pt x="3730" y="7606"/>
                </a:lnTo>
                <a:lnTo>
                  <a:pt x="3730" y="7608"/>
                </a:lnTo>
                <a:lnTo>
                  <a:pt x="3730" y="7610"/>
                </a:lnTo>
                <a:lnTo>
                  <a:pt x="3734" y="7610"/>
                </a:lnTo>
                <a:lnTo>
                  <a:pt x="3738" y="7608"/>
                </a:lnTo>
                <a:lnTo>
                  <a:pt x="3738" y="7610"/>
                </a:lnTo>
                <a:lnTo>
                  <a:pt x="3736" y="7612"/>
                </a:lnTo>
                <a:lnTo>
                  <a:pt x="3738" y="7614"/>
                </a:lnTo>
                <a:lnTo>
                  <a:pt x="3740" y="7614"/>
                </a:lnTo>
                <a:lnTo>
                  <a:pt x="3742" y="7612"/>
                </a:lnTo>
                <a:close/>
                <a:moveTo>
                  <a:pt x="3758" y="7644"/>
                </a:moveTo>
                <a:lnTo>
                  <a:pt x="3758" y="7644"/>
                </a:lnTo>
                <a:lnTo>
                  <a:pt x="3754" y="7644"/>
                </a:lnTo>
                <a:lnTo>
                  <a:pt x="3750" y="7644"/>
                </a:lnTo>
                <a:lnTo>
                  <a:pt x="3750" y="7646"/>
                </a:lnTo>
                <a:lnTo>
                  <a:pt x="3752" y="7646"/>
                </a:lnTo>
                <a:lnTo>
                  <a:pt x="3756" y="7648"/>
                </a:lnTo>
                <a:lnTo>
                  <a:pt x="3756" y="7650"/>
                </a:lnTo>
                <a:lnTo>
                  <a:pt x="3756" y="7652"/>
                </a:lnTo>
                <a:lnTo>
                  <a:pt x="3760" y="7654"/>
                </a:lnTo>
                <a:lnTo>
                  <a:pt x="3762" y="7654"/>
                </a:lnTo>
                <a:lnTo>
                  <a:pt x="3764" y="7652"/>
                </a:lnTo>
                <a:lnTo>
                  <a:pt x="3768" y="7650"/>
                </a:lnTo>
                <a:lnTo>
                  <a:pt x="3770" y="7650"/>
                </a:lnTo>
                <a:lnTo>
                  <a:pt x="3772" y="7650"/>
                </a:lnTo>
                <a:lnTo>
                  <a:pt x="3772" y="7648"/>
                </a:lnTo>
                <a:lnTo>
                  <a:pt x="3772" y="7642"/>
                </a:lnTo>
                <a:lnTo>
                  <a:pt x="3770" y="7638"/>
                </a:lnTo>
                <a:lnTo>
                  <a:pt x="3766" y="7634"/>
                </a:lnTo>
                <a:lnTo>
                  <a:pt x="3764" y="7634"/>
                </a:lnTo>
                <a:lnTo>
                  <a:pt x="3762" y="7636"/>
                </a:lnTo>
                <a:lnTo>
                  <a:pt x="3764" y="7642"/>
                </a:lnTo>
                <a:lnTo>
                  <a:pt x="3764" y="7644"/>
                </a:lnTo>
                <a:lnTo>
                  <a:pt x="3758" y="7644"/>
                </a:lnTo>
                <a:close/>
                <a:moveTo>
                  <a:pt x="3752" y="7630"/>
                </a:moveTo>
                <a:lnTo>
                  <a:pt x="3752" y="7630"/>
                </a:lnTo>
                <a:lnTo>
                  <a:pt x="3750" y="7634"/>
                </a:lnTo>
                <a:lnTo>
                  <a:pt x="3752" y="7636"/>
                </a:lnTo>
                <a:lnTo>
                  <a:pt x="3754" y="7640"/>
                </a:lnTo>
                <a:lnTo>
                  <a:pt x="3758" y="7640"/>
                </a:lnTo>
                <a:lnTo>
                  <a:pt x="3760" y="7640"/>
                </a:lnTo>
                <a:lnTo>
                  <a:pt x="3760" y="7636"/>
                </a:lnTo>
                <a:lnTo>
                  <a:pt x="3756" y="7632"/>
                </a:lnTo>
                <a:lnTo>
                  <a:pt x="3754" y="7630"/>
                </a:lnTo>
                <a:lnTo>
                  <a:pt x="3752" y="7630"/>
                </a:lnTo>
                <a:close/>
                <a:moveTo>
                  <a:pt x="3770" y="7654"/>
                </a:moveTo>
                <a:lnTo>
                  <a:pt x="3770" y="7654"/>
                </a:lnTo>
                <a:lnTo>
                  <a:pt x="3768" y="7654"/>
                </a:lnTo>
                <a:lnTo>
                  <a:pt x="3766" y="7654"/>
                </a:lnTo>
                <a:lnTo>
                  <a:pt x="3766" y="7656"/>
                </a:lnTo>
                <a:lnTo>
                  <a:pt x="3770" y="7660"/>
                </a:lnTo>
                <a:lnTo>
                  <a:pt x="3772" y="7660"/>
                </a:lnTo>
                <a:lnTo>
                  <a:pt x="3772" y="7658"/>
                </a:lnTo>
                <a:lnTo>
                  <a:pt x="3772" y="7656"/>
                </a:lnTo>
                <a:lnTo>
                  <a:pt x="3770" y="7654"/>
                </a:lnTo>
                <a:close/>
                <a:moveTo>
                  <a:pt x="3750" y="7544"/>
                </a:moveTo>
                <a:lnTo>
                  <a:pt x="3750" y="7544"/>
                </a:lnTo>
                <a:lnTo>
                  <a:pt x="3752" y="7542"/>
                </a:lnTo>
                <a:lnTo>
                  <a:pt x="3752" y="7536"/>
                </a:lnTo>
                <a:lnTo>
                  <a:pt x="3750" y="7534"/>
                </a:lnTo>
                <a:lnTo>
                  <a:pt x="3746" y="7534"/>
                </a:lnTo>
                <a:lnTo>
                  <a:pt x="3742" y="7534"/>
                </a:lnTo>
                <a:lnTo>
                  <a:pt x="3740" y="7538"/>
                </a:lnTo>
                <a:lnTo>
                  <a:pt x="3740" y="7540"/>
                </a:lnTo>
                <a:lnTo>
                  <a:pt x="3742" y="7540"/>
                </a:lnTo>
                <a:lnTo>
                  <a:pt x="3746" y="7540"/>
                </a:lnTo>
                <a:lnTo>
                  <a:pt x="3750" y="7544"/>
                </a:lnTo>
                <a:close/>
                <a:moveTo>
                  <a:pt x="3750" y="7500"/>
                </a:moveTo>
                <a:lnTo>
                  <a:pt x="3750" y="7500"/>
                </a:lnTo>
                <a:lnTo>
                  <a:pt x="3748" y="7504"/>
                </a:lnTo>
                <a:lnTo>
                  <a:pt x="3750" y="7506"/>
                </a:lnTo>
                <a:lnTo>
                  <a:pt x="3762" y="7510"/>
                </a:lnTo>
                <a:lnTo>
                  <a:pt x="3768" y="7512"/>
                </a:lnTo>
                <a:lnTo>
                  <a:pt x="3770" y="7508"/>
                </a:lnTo>
                <a:lnTo>
                  <a:pt x="3772" y="7506"/>
                </a:lnTo>
                <a:lnTo>
                  <a:pt x="3770" y="7506"/>
                </a:lnTo>
                <a:lnTo>
                  <a:pt x="3768" y="7506"/>
                </a:lnTo>
                <a:lnTo>
                  <a:pt x="3766" y="7504"/>
                </a:lnTo>
                <a:lnTo>
                  <a:pt x="3766" y="7502"/>
                </a:lnTo>
                <a:lnTo>
                  <a:pt x="3766" y="7500"/>
                </a:lnTo>
                <a:lnTo>
                  <a:pt x="3766" y="7496"/>
                </a:lnTo>
                <a:lnTo>
                  <a:pt x="3766" y="7492"/>
                </a:lnTo>
                <a:lnTo>
                  <a:pt x="3762" y="7482"/>
                </a:lnTo>
                <a:lnTo>
                  <a:pt x="3760" y="7482"/>
                </a:lnTo>
                <a:lnTo>
                  <a:pt x="3758" y="7484"/>
                </a:lnTo>
                <a:lnTo>
                  <a:pt x="3758" y="7490"/>
                </a:lnTo>
                <a:lnTo>
                  <a:pt x="3758" y="7492"/>
                </a:lnTo>
                <a:lnTo>
                  <a:pt x="3760" y="7498"/>
                </a:lnTo>
                <a:lnTo>
                  <a:pt x="3758" y="7500"/>
                </a:lnTo>
                <a:lnTo>
                  <a:pt x="3756" y="7498"/>
                </a:lnTo>
                <a:lnTo>
                  <a:pt x="3754" y="7498"/>
                </a:lnTo>
                <a:lnTo>
                  <a:pt x="3750" y="7500"/>
                </a:lnTo>
                <a:close/>
                <a:moveTo>
                  <a:pt x="3790" y="7468"/>
                </a:moveTo>
                <a:lnTo>
                  <a:pt x="3790" y="7468"/>
                </a:lnTo>
                <a:lnTo>
                  <a:pt x="3794" y="7470"/>
                </a:lnTo>
                <a:lnTo>
                  <a:pt x="3796" y="7466"/>
                </a:lnTo>
                <a:lnTo>
                  <a:pt x="3794" y="7464"/>
                </a:lnTo>
                <a:lnTo>
                  <a:pt x="3788" y="7462"/>
                </a:lnTo>
                <a:lnTo>
                  <a:pt x="3784" y="7462"/>
                </a:lnTo>
                <a:lnTo>
                  <a:pt x="3778" y="7462"/>
                </a:lnTo>
                <a:lnTo>
                  <a:pt x="3772" y="7462"/>
                </a:lnTo>
                <a:lnTo>
                  <a:pt x="3770" y="7464"/>
                </a:lnTo>
                <a:lnTo>
                  <a:pt x="3770" y="7466"/>
                </a:lnTo>
                <a:lnTo>
                  <a:pt x="3772" y="7468"/>
                </a:lnTo>
                <a:lnTo>
                  <a:pt x="3778" y="7468"/>
                </a:lnTo>
                <a:lnTo>
                  <a:pt x="3784" y="7466"/>
                </a:lnTo>
                <a:lnTo>
                  <a:pt x="3790" y="7468"/>
                </a:lnTo>
                <a:close/>
                <a:moveTo>
                  <a:pt x="3742" y="7476"/>
                </a:moveTo>
                <a:lnTo>
                  <a:pt x="3742" y="7476"/>
                </a:lnTo>
                <a:lnTo>
                  <a:pt x="3740" y="7476"/>
                </a:lnTo>
                <a:lnTo>
                  <a:pt x="3738" y="7478"/>
                </a:lnTo>
                <a:lnTo>
                  <a:pt x="3740" y="7482"/>
                </a:lnTo>
                <a:lnTo>
                  <a:pt x="3746" y="7496"/>
                </a:lnTo>
                <a:lnTo>
                  <a:pt x="3748" y="7496"/>
                </a:lnTo>
                <a:lnTo>
                  <a:pt x="3750" y="7496"/>
                </a:lnTo>
                <a:lnTo>
                  <a:pt x="3754" y="7494"/>
                </a:lnTo>
                <a:lnTo>
                  <a:pt x="3754" y="7492"/>
                </a:lnTo>
                <a:lnTo>
                  <a:pt x="3754" y="7490"/>
                </a:lnTo>
                <a:lnTo>
                  <a:pt x="3756" y="7484"/>
                </a:lnTo>
                <a:lnTo>
                  <a:pt x="3754" y="7482"/>
                </a:lnTo>
                <a:lnTo>
                  <a:pt x="3752" y="7480"/>
                </a:lnTo>
                <a:lnTo>
                  <a:pt x="3742" y="7476"/>
                </a:lnTo>
                <a:close/>
                <a:moveTo>
                  <a:pt x="3730" y="7544"/>
                </a:moveTo>
                <a:lnTo>
                  <a:pt x="3730" y="7544"/>
                </a:lnTo>
                <a:lnTo>
                  <a:pt x="3730" y="7542"/>
                </a:lnTo>
                <a:lnTo>
                  <a:pt x="3732" y="7540"/>
                </a:lnTo>
                <a:lnTo>
                  <a:pt x="3734" y="7538"/>
                </a:lnTo>
                <a:lnTo>
                  <a:pt x="3734" y="7534"/>
                </a:lnTo>
                <a:lnTo>
                  <a:pt x="3734" y="7532"/>
                </a:lnTo>
                <a:lnTo>
                  <a:pt x="3732" y="7534"/>
                </a:lnTo>
                <a:lnTo>
                  <a:pt x="3730" y="7536"/>
                </a:lnTo>
                <a:lnTo>
                  <a:pt x="3726" y="7538"/>
                </a:lnTo>
                <a:lnTo>
                  <a:pt x="3724" y="7538"/>
                </a:lnTo>
                <a:lnTo>
                  <a:pt x="3722" y="7540"/>
                </a:lnTo>
                <a:lnTo>
                  <a:pt x="3722" y="7542"/>
                </a:lnTo>
                <a:lnTo>
                  <a:pt x="3724" y="7546"/>
                </a:lnTo>
                <a:lnTo>
                  <a:pt x="3728" y="7548"/>
                </a:lnTo>
                <a:lnTo>
                  <a:pt x="3730" y="7544"/>
                </a:lnTo>
                <a:close/>
                <a:moveTo>
                  <a:pt x="3742" y="7474"/>
                </a:moveTo>
                <a:lnTo>
                  <a:pt x="3742" y="7474"/>
                </a:lnTo>
                <a:lnTo>
                  <a:pt x="3746" y="7472"/>
                </a:lnTo>
                <a:lnTo>
                  <a:pt x="3748" y="7474"/>
                </a:lnTo>
                <a:lnTo>
                  <a:pt x="3750" y="7476"/>
                </a:lnTo>
                <a:lnTo>
                  <a:pt x="3754" y="7476"/>
                </a:lnTo>
                <a:lnTo>
                  <a:pt x="3756" y="7474"/>
                </a:lnTo>
                <a:lnTo>
                  <a:pt x="3758" y="7468"/>
                </a:lnTo>
                <a:lnTo>
                  <a:pt x="3756" y="7462"/>
                </a:lnTo>
                <a:lnTo>
                  <a:pt x="3756" y="7460"/>
                </a:lnTo>
                <a:lnTo>
                  <a:pt x="3754" y="7460"/>
                </a:lnTo>
                <a:lnTo>
                  <a:pt x="3752" y="7464"/>
                </a:lnTo>
                <a:lnTo>
                  <a:pt x="3750" y="7466"/>
                </a:lnTo>
                <a:lnTo>
                  <a:pt x="3744" y="7468"/>
                </a:lnTo>
                <a:lnTo>
                  <a:pt x="3740" y="7470"/>
                </a:lnTo>
                <a:lnTo>
                  <a:pt x="3738" y="7472"/>
                </a:lnTo>
                <a:lnTo>
                  <a:pt x="3738" y="7474"/>
                </a:lnTo>
                <a:lnTo>
                  <a:pt x="3742" y="7474"/>
                </a:lnTo>
                <a:close/>
                <a:moveTo>
                  <a:pt x="3732" y="7494"/>
                </a:moveTo>
                <a:lnTo>
                  <a:pt x="3732" y="7494"/>
                </a:lnTo>
                <a:lnTo>
                  <a:pt x="3734" y="7494"/>
                </a:lnTo>
                <a:lnTo>
                  <a:pt x="3736" y="7494"/>
                </a:lnTo>
                <a:lnTo>
                  <a:pt x="3736" y="7502"/>
                </a:lnTo>
                <a:lnTo>
                  <a:pt x="3738" y="7510"/>
                </a:lnTo>
                <a:lnTo>
                  <a:pt x="3738" y="7512"/>
                </a:lnTo>
                <a:lnTo>
                  <a:pt x="3740" y="7512"/>
                </a:lnTo>
                <a:lnTo>
                  <a:pt x="3744" y="7508"/>
                </a:lnTo>
                <a:lnTo>
                  <a:pt x="3746" y="7504"/>
                </a:lnTo>
                <a:lnTo>
                  <a:pt x="3740" y="7492"/>
                </a:lnTo>
                <a:lnTo>
                  <a:pt x="3738" y="7486"/>
                </a:lnTo>
                <a:lnTo>
                  <a:pt x="3736" y="7480"/>
                </a:lnTo>
                <a:lnTo>
                  <a:pt x="3734" y="7472"/>
                </a:lnTo>
                <a:lnTo>
                  <a:pt x="3732" y="7472"/>
                </a:lnTo>
                <a:lnTo>
                  <a:pt x="3728" y="7474"/>
                </a:lnTo>
                <a:lnTo>
                  <a:pt x="3726" y="7478"/>
                </a:lnTo>
                <a:lnTo>
                  <a:pt x="3726" y="7480"/>
                </a:lnTo>
                <a:lnTo>
                  <a:pt x="3728" y="7484"/>
                </a:lnTo>
                <a:lnTo>
                  <a:pt x="3728" y="7488"/>
                </a:lnTo>
                <a:lnTo>
                  <a:pt x="3726" y="7490"/>
                </a:lnTo>
                <a:lnTo>
                  <a:pt x="3726" y="7494"/>
                </a:lnTo>
                <a:lnTo>
                  <a:pt x="3728" y="7494"/>
                </a:lnTo>
                <a:lnTo>
                  <a:pt x="3732" y="7494"/>
                </a:lnTo>
                <a:close/>
                <a:moveTo>
                  <a:pt x="3722" y="7504"/>
                </a:moveTo>
                <a:lnTo>
                  <a:pt x="3722" y="7504"/>
                </a:lnTo>
                <a:lnTo>
                  <a:pt x="3722" y="7508"/>
                </a:lnTo>
                <a:lnTo>
                  <a:pt x="3724" y="7510"/>
                </a:lnTo>
                <a:lnTo>
                  <a:pt x="3728" y="7510"/>
                </a:lnTo>
                <a:lnTo>
                  <a:pt x="3732" y="7510"/>
                </a:lnTo>
                <a:lnTo>
                  <a:pt x="3734" y="7506"/>
                </a:lnTo>
                <a:lnTo>
                  <a:pt x="3734" y="7502"/>
                </a:lnTo>
                <a:lnTo>
                  <a:pt x="3732" y="7498"/>
                </a:lnTo>
                <a:lnTo>
                  <a:pt x="3730" y="7498"/>
                </a:lnTo>
                <a:lnTo>
                  <a:pt x="3728" y="7500"/>
                </a:lnTo>
                <a:lnTo>
                  <a:pt x="3724" y="7498"/>
                </a:lnTo>
                <a:lnTo>
                  <a:pt x="3722" y="7500"/>
                </a:lnTo>
                <a:lnTo>
                  <a:pt x="3722" y="7504"/>
                </a:lnTo>
                <a:close/>
                <a:moveTo>
                  <a:pt x="3732" y="7530"/>
                </a:moveTo>
                <a:lnTo>
                  <a:pt x="3732" y="7530"/>
                </a:lnTo>
                <a:lnTo>
                  <a:pt x="3734" y="7530"/>
                </a:lnTo>
                <a:lnTo>
                  <a:pt x="3736" y="7530"/>
                </a:lnTo>
                <a:lnTo>
                  <a:pt x="3738" y="7532"/>
                </a:lnTo>
                <a:lnTo>
                  <a:pt x="3738" y="7530"/>
                </a:lnTo>
                <a:lnTo>
                  <a:pt x="3738" y="7524"/>
                </a:lnTo>
                <a:lnTo>
                  <a:pt x="3732" y="7522"/>
                </a:lnTo>
                <a:lnTo>
                  <a:pt x="3728" y="7522"/>
                </a:lnTo>
                <a:lnTo>
                  <a:pt x="3724" y="7522"/>
                </a:lnTo>
                <a:lnTo>
                  <a:pt x="3722" y="7524"/>
                </a:lnTo>
                <a:lnTo>
                  <a:pt x="3722" y="7528"/>
                </a:lnTo>
                <a:lnTo>
                  <a:pt x="3722" y="7530"/>
                </a:lnTo>
                <a:lnTo>
                  <a:pt x="3726" y="7530"/>
                </a:lnTo>
                <a:lnTo>
                  <a:pt x="3732" y="7530"/>
                </a:lnTo>
                <a:close/>
                <a:moveTo>
                  <a:pt x="3746" y="7456"/>
                </a:moveTo>
                <a:lnTo>
                  <a:pt x="3746" y="7456"/>
                </a:lnTo>
                <a:lnTo>
                  <a:pt x="3742" y="7454"/>
                </a:lnTo>
                <a:lnTo>
                  <a:pt x="3740" y="7456"/>
                </a:lnTo>
                <a:lnTo>
                  <a:pt x="3738" y="7458"/>
                </a:lnTo>
                <a:lnTo>
                  <a:pt x="3740" y="7462"/>
                </a:lnTo>
                <a:lnTo>
                  <a:pt x="3742" y="7462"/>
                </a:lnTo>
                <a:lnTo>
                  <a:pt x="3744" y="7462"/>
                </a:lnTo>
                <a:lnTo>
                  <a:pt x="3746" y="7460"/>
                </a:lnTo>
                <a:lnTo>
                  <a:pt x="3746" y="7456"/>
                </a:lnTo>
                <a:close/>
                <a:moveTo>
                  <a:pt x="3788" y="7418"/>
                </a:moveTo>
                <a:lnTo>
                  <a:pt x="3788" y="7418"/>
                </a:lnTo>
                <a:lnTo>
                  <a:pt x="3788" y="7414"/>
                </a:lnTo>
                <a:lnTo>
                  <a:pt x="3784" y="7414"/>
                </a:lnTo>
                <a:lnTo>
                  <a:pt x="3780" y="7414"/>
                </a:lnTo>
                <a:lnTo>
                  <a:pt x="3780" y="7416"/>
                </a:lnTo>
                <a:lnTo>
                  <a:pt x="3780" y="7420"/>
                </a:lnTo>
                <a:lnTo>
                  <a:pt x="3782" y="7420"/>
                </a:lnTo>
                <a:lnTo>
                  <a:pt x="3786" y="7420"/>
                </a:lnTo>
                <a:lnTo>
                  <a:pt x="3788" y="7418"/>
                </a:lnTo>
                <a:close/>
                <a:moveTo>
                  <a:pt x="3732" y="7512"/>
                </a:moveTo>
                <a:lnTo>
                  <a:pt x="3732" y="7512"/>
                </a:lnTo>
                <a:lnTo>
                  <a:pt x="3724" y="7514"/>
                </a:lnTo>
                <a:lnTo>
                  <a:pt x="3722" y="7518"/>
                </a:lnTo>
                <a:lnTo>
                  <a:pt x="3724" y="7518"/>
                </a:lnTo>
                <a:lnTo>
                  <a:pt x="3732" y="7516"/>
                </a:lnTo>
                <a:lnTo>
                  <a:pt x="3736" y="7514"/>
                </a:lnTo>
                <a:lnTo>
                  <a:pt x="3736" y="7512"/>
                </a:lnTo>
                <a:lnTo>
                  <a:pt x="3734" y="7512"/>
                </a:lnTo>
                <a:lnTo>
                  <a:pt x="3732" y="7512"/>
                </a:lnTo>
                <a:close/>
                <a:moveTo>
                  <a:pt x="3746" y="7528"/>
                </a:moveTo>
                <a:lnTo>
                  <a:pt x="3746" y="7528"/>
                </a:lnTo>
                <a:lnTo>
                  <a:pt x="3746" y="7526"/>
                </a:lnTo>
                <a:lnTo>
                  <a:pt x="3740" y="7520"/>
                </a:lnTo>
                <a:lnTo>
                  <a:pt x="3738" y="7518"/>
                </a:lnTo>
                <a:lnTo>
                  <a:pt x="3738" y="7520"/>
                </a:lnTo>
                <a:lnTo>
                  <a:pt x="3740" y="7524"/>
                </a:lnTo>
                <a:lnTo>
                  <a:pt x="3742" y="7528"/>
                </a:lnTo>
                <a:lnTo>
                  <a:pt x="3744" y="7530"/>
                </a:lnTo>
                <a:lnTo>
                  <a:pt x="3746" y="7528"/>
                </a:lnTo>
                <a:close/>
                <a:moveTo>
                  <a:pt x="3772" y="7494"/>
                </a:moveTo>
                <a:lnTo>
                  <a:pt x="3772" y="7494"/>
                </a:lnTo>
                <a:lnTo>
                  <a:pt x="3782" y="7496"/>
                </a:lnTo>
                <a:lnTo>
                  <a:pt x="3786" y="7496"/>
                </a:lnTo>
                <a:lnTo>
                  <a:pt x="3780" y="7492"/>
                </a:lnTo>
                <a:lnTo>
                  <a:pt x="3772" y="7486"/>
                </a:lnTo>
                <a:lnTo>
                  <a:pt x="3768" y="7480"/>
                </a:lnTo>
                <a:lnTo>
                  <a:pt x="3766" y="7482"/>
                </a:lnTo>
                <a:lnTo>
                  <a:pt x="3766" y="7486"/>
                </a:lnTo>
                <a:lnTo>
                  <a:pt x="3768" y="7492"/>
                </a:lnTo>
                <a:lnTo>
                  <a:pt x="3772" y="7494"/>
                </a:lnTo>
                <a:close/>
                <a:moveTo>
                  <a:pt x="4194" y="7874"/>
                </a:moveTo>
                <a:lnTo>
                  <a:pt x="4194" y="7874"/>
                </a:lnTo>
                <a:lnTo>
                  <a:pt x="4188" y="7874"/>
                </a:lnTo>
                <a:lnTo>
                  <a:pt x="4184" y="7874"/>
                </a:lnTo>
                <a:lnTo>
                  <a:pt x="4180" y="7874"/>
                </a:lnTo>
                <a:lnTo>
                  <a:pt x="4176" y="7876"/>
                </a:lnTo>
                <a:lnTo>
                  <a:pt x="4166" y="7878"/>
                </a:lnTo>
                <a:lnTo>
                  <a:pt x="4164" y="7880"/>
                </a:lnTo>
                <a:lnTo>
                  <a:pt x="4166" y="7884"/>
                </a:lnTo>
                <a:lnTo>
                  <a:pt x="4170" y="7884"/>
                </a:lnTo>
                <a:lnTo>
                  <a:pt x="4174" y="7880"/>
                </a:lnTo>
                <a:lnTo>
                  <a:pt x="4178" y="7878"/>
                </a:lnTo>
                <a:lnTo>
                  <a:pt x="4180" y="7878"/>
                </a:lnTo>
                <a:lnTo>
                  <a:pt x="4182" y="7880"/>
                </a:lnTo>
                <a:lnTo>
                  <a:pt x="4186" y="7880"/>
                </a:lnTo>
                <a:lnTo>
                  <a:pt x="4190" y="7878"/>
                </a:lnTo>
                <a:lnTo>
                  <a:pt x="4192" y="7880"/>
                </a:lnTo>
                <a:lnTo>
                  <a:pt x="4196" y="7880"/>
                </a:lnTo>
                <a:lnTo>
                  <a:pt x="4200" y="7878"/>
                </a:lnTo>
                <a:lnTo>
                  <a:pt x="4200" y="7876"/>
                </a:lnTo>
                <a:lnTo>
                  <a:pt x="4198" y="7874"/>
                </a:lnTo>
                <a:lnTo>
                  <a:pt x="4194" y="7874"/>
                </a:lnTo>
                <a:close/>
                <a:moveTo>
                  <a:pt x="4054" y="7888"/>
                </a:moveTo>
                <a:lnTo>
                  <a:pt x="4054" y="7888"/>
                </a:lnTo>
                <a:lnTo>
                  <a:pt x="4026" y="7886"/>
                </a:lnTo>
                <a:lnTo>
                  <a:pt x="4018" y="7888"/>
                </a:lnTo>
                <a:lnTo>
                  <a:pt x="4020" y="7890"/>
                </a:lnTo>
                <a:lnTo>
                  <a:pt x="4022" y="7892"/>
                </a:lnTo>
                <a:lnTo>
                  <a:pt x="4024" y="7894"/>
                </a:lnTo>
                <a:lnTo>
                  <a:pt x="4024" y="7896"/>
                </a:lnTo>
                <a:lnTo>
                  <a:pt x="4024" y="7898"/>
                </a:lnTo>
                <a:lnTo>
                  <a:pt x="4026" y="7906"/>
                </a:lnTo>
                <a:lnTo>
                  <a:pt x="4028" y="7906"/>
                </a:lnTo>
                <a:lnTo>
                  <a:pt x="4032" y="7908"/>
                </a:lnTo>
                <a:lnTo>
                  <a:pt x="4042" y="7908"/>
                </a:lnTo>
                <a:lnTo>
                  <a:pt x="4046" y="7906"/>
                </a:lnTo>
                <a:lnTo>
                  <a:pt x="4046" y="7904"/>
                </a:lnTo>
                <a:lnTo>
                  <a:pt x="4046" y="7902"/>
                </a:lnTo>
                <a:lnTo>
                  <a:pt x="4050" y="7902"/>
                </a:lnTo>
                <a:lnTo>
                  <a:pt x="4054" y="7904"/>
                </a:lnTo>
                <a:lnTo>
                  <a:pt x="4054" y="7906"/>
                </a:lnTo>
                <a:lnTo>
                  <a:pt x="4054" y="7910"/>
                </a:lnTo>
                <a:lnTo>
                  <a:pt x="4058" y="7910"/>
                </a:lnTo>
                <a:lnTo>
                  <a:pt x="4062" y="7910"/>
                </a:lnTo>
                <a:lnTo>
                  <a:pt x="4066" y="7908"/>
                </a:lnTo>
                <a:lnTo>
                  <a:pt x="4068" y="7898"/>
                </a:lnTo>
                <a:lnTo>
                  <a:pt x="4070" y="7894"/>
                </a:lnTo>
                <a:lnTo>
                  <a:pt x="4068" y="7892"/>
                </a:lnTo>
                <a:lnTo>
                  <a:pt x="4064" y="7890"/>
                </a:lnTo>
                <a:lnTo>
                  <a:pt x="4060" y="7888"/>
                </a:lnTo>
                <a:lnTo>
                  <a:pt x="4054" y="7888"/>
                </a:lnTo>
                <a:close/>
                <a:moveTo>
                  <a:pt x="4070" y="7910"/>
                </a:moveTo>
                <a:lnTo>
                  <a:pt x="4070" y="7910"/>
                </a:lnTo>
                <a:lnTo>
                  <a:pt x="4070" y="7912"/>
                </a:lnTo>
                <a:lnTo>
                  <a:pt x="4074" y="7912"/>
                </a:lnTo>
                <a:lnTo>
                  <a:pt x="4076" y="7910"/>
                </a:lnTo>
                <a:lnTo>
                  <a:pt x="4078" y="7908"/>
                </a:lnTo>
                <a:lnTo>
                  <a:pt x="4076" y="7904"/>
                </a:lnTo>
                <a:lnTo>
                  <a:pt x="4074" y="7906"/>
                </a:lnTo>
                <a:lnTo>
                  <a:pt x="4070" y="7908"/>
                </a:lnTo>
                <a:lnTo>
                  <a:pt x="4070" y="7910"/>
                </a:lnTo>
                <a:close/>
                <a:moveTo>
                  <a:pt x="4088" y="7908"/>
                </a:moveTo>
                <a:lnTo>
                  <a:pt x="4088" y="7908"/>
                </a:lnTo>
                <a:lnTo>
                  <a:pt x="4092" y="7908"/>
                </a:lnTo>
                <a:lnTo>
                  <a:pt x="4094" y="7906"/>
                </a:lnTo>
                <a:lnTo>
                  <a:pt x="4094" y="7904"/>
                </a:lnTo>
                <a:lnTo>
                  <a:pt x="4092" y="7902"/>
                </a:lnTo>
                <a:lnTo>
                  <a:pt x="4090" y="7902"/>
                </a:lnTo>
                <a:lnTo>
                  <a:pt x="4088" y="7904"/>
                </a:lnTo>
                <a:lnTo>
                  <a:pt x="4086" y="7906"/>
                </a:lnTo>
                <a:lnTo>
                  <a:pt x="4088" y="7908"/>
                </a:lnTo>
                <a:close/>
                <a:moveTo>
                  <a:pt x="1488" y="2116"/>
                </a:moveTo>
                <a:lnTo>
                  <a:pt x="1488" y="2116"/>
                </a:lnTo>
                <a:lnTo>
                  <a:pt x="1490" y="2118"/>
                </a:lnTo>
                <a:lnTo>
                  <a:pt x="1492" y="2118"/>
                </a:lnTo>
                <a:lnTo>
                  <a:pt x="1494" y="2118"/>
                </a:lnTo>
                <a:lnTo>
                  <a:pt x="1498" y="2114"/>
                </a:lnTo>
                <a:lnTo>
                  <a:pt x="1498" y="2110"/>
                </a:lnTo>
                <a:lnTo>
                  <a:pt x="1496" y="2108"/>
                </a:lnTo>
                <a:lnTo>
                  <a:pt x="1492" y="2110"/>
                </a:lnTo>
                <a:lnTo>
                  <a:pt x="1490" y="2112"/>
                </a:lnTo>
                <a:lnTo>
                  <a:pt x="1488" y="2116"/>
                </a:lnTo>
                <a:close/>
                <a:moveTo>
                  <a:pt x="1514" y="2102"/>
                </a:moveTo>
                <a:lnTo>
                  <a:pt x="1514" y="2102"/>
                </a:lnTo>
                <a:lnTo>
                  <a:pt x="1518" y="2098"/>
                </a:lnTo>
                <a:lnTo>
                  <a:pt x="1522" y="2092"/>
                </a:lnTo>
                <a:lnTo>
                  <a:pt x="1524" y="2088"/>
                </a:lnTo>
                <a:lnTo>
                  <a:pt x="1522" y="2088"/>
                </a:lnTo>
                <a:lnTo>
                  <a:pt x="1516" y="2094"/>
                </a:lnTo>
                <a:lnTo>
                  <a:pt x="1508" y="2100"/>
                </a:lnTo>
                <a:lnTo>
                  <a:pt x="1506" y="2102"/>
                </a:lnTo>
                <a:lnTo>
                  <a:pt x="1508" y="2106"/>
                </a:lnTo>
                <a:lnTo>
                  <a:pt x="1510" y="2106"/>
                </a:lnTo>
                <a:lnTo>
                  <a:pt x="1514" y="2102"/>
                </a:lnTo>
                <a:close/>
                <a:moveTo>
                  <a:pt x="1474" y="2094"/>
                </a:moveTo>
                <a:lnTo>
                  <a:pt x="1474" y="2094"/>
                </a:lnTo>
                <a:lnTo>
                  <a:pt x="1476" y="2096"/>
                </a:lnTo>
                <a:lnTo>
                  <a:pt x="1480" y="2092"/>
                </a:lnTo>
                <a:lnTo>
                  <a:pt x="1478" y="2088"/>
                </a:lnTo>
                <a:lnTo>
                  <a:pt x="1474" y="2088"/>
                </a:lnTo>
                <a:lnTo>
                  <a:pt x="1470" y="2090"/>
                </a:lnTo>
                <a:lnTo>
                  <a:pt x="1470" y="2092"/>
                </a:lnTo>
                <a:lnTo>
                  <a:pt x="1474" y="2094"/>
                </a:lnTo>
                <a:close/>
                <a:moveTo>
                  <a:pt x="1420" y="2104"/>
                </a:moveTo>
                <a:lnTo>
                  <a:pt x="1420" y="2104"/>
                </a:lnTo>
                <a:lnTo>
                  <a:pt x="1418" y="2100"/>
                </a:lnTo>
                <a:lnTo>
                  <a:pt x="1416" y="2096"/>
                </a:lnTo>
                <a:lnTo>
                  <a:pt x="1408" y="2088"/>
                </a:lnTo>
                <a:lnTo>
                  <a:pt x="1406" y="2084"/>
                </a:lnTo>
                <a:lnTo>
                  <a:pt x="1406" y="2082"/>
                </a:lnTo>
                <a:lnTo>
                  <a:pt x="1408" y="2080"/>
                </a:lnTo>
                <a:lnTo>
                  <a:pt x="1406" y="2078"/>
                </a:lnTo>
                <a:lnTo>
                  <a:pt x="1404" y="2072"/>
                </a:lnTo>
                <a:lnTo>
                  <a:pt x="1402" y="2074"/>
                </a:lnTo>
                <a:lnTo>
                  <a:pt x="1400" y="2076"/>
                </a:lnTo>
                <a:lnTo>
                  <a:pt x="1398" y="2080"/>
                </a:lnTo>
                <a:lnTo>
                  <a:pt x="1402" y="2088"/>
                </a:lnTo>
                <a:lnTo>
                  <a:pt x="1410" y="2100"/>
                </a:lnTo>
                <a:lnTo>
                  <a:pt x="1414" y="2106"/>
                </a:lnTo>
                <a:lnTo>
                  <a:pt x="1418" y="2108"/>
                </a:lnTo>
                <a:lnTo>
                  <a:pt x="1420" y="2108"/>
                </a:lnTo>
                <a:lnTo>
                  <a:pt x="1420" y="2104"/>
                </a:lnTo>
                <a:close/>
                <a:moveTo>
                  <a:pt x="628" y="1922"/>
                </a:moveTo>
                <a:lnTo>
                  <a:pt x="628" y="1922"/>
                </a:lnTo>
                <a:lnTo>
                  <a:pt x="624" y="1918"/>
                </a:lnTo>
                <a:lnTo>
                  <a:pt x="624" y="1916"/>
                </a:lnTo>
                <a:lnTo>
                  <a:pt x="624" y="1912"/>
                </a:lnTo>
                <a:lnTo>
                  <a:pt x="622" y="1908"/>
                </a:lnTo>
                <a:lnTo>
                  <a:pt x="618" y="1906"/>
                </a:lnTo>
                <a:lnTo>
                  <a:pt x="616" y="1906"/>
                </a:lnTo>
                <a:lnTo>
                  <a:pt x="612" y="1908"/>
                </a:lnTo>
                <a:lnTo>
                  <a:pt x="608" y="1906"/>
                </a:lnTo>
                <a:lnTo>
                  <a:pt x="602" y="1902"/>
                </a:lnTo>
                <a:lnTo>
                  <a:pt x="596" y="1900"/>
                </a:lnTo>
                <a:lnTo>
                  <a:pt x="592" y="1900"/>
                </a:lnTo>
                <a:lnTo>
                  <a:pt x="592" y="1902"/>
                </a:lnTo>
                <a:lnTo>
                  <a:pt x="592" y="1904"/>
                </a:lnTo>
                <a:lnTo>
                  <a:pt x="594" y="1908"/>
                </a:lnTo>
                <a:lnTo>
                  <a:pt x="592" y="1910"/>
                </a:lnTo>
                <a:lnTo>
                  <a:pt x="588" y="1914"/>
                </a:lnTo>
                <a:lnTo>
                  <a:pt x="580" y="1914"/>
                </a:lnTo>
                <a:lnTo>
                  <a:pt x="578" y="1912"/>
                </a:lnTo>
                <a:lnTo>
                  <a:pt x="574" y="1908"/>
                </a:lnTo>
                <a:lnTo>
                  <a:pt x="570" y="1904"/>
                </a:lnTo>
                <a:lnTo>
                  <a:pt x="568" y="1906"/>
                </a:lnTo>
                <a:lnTo>
                  <a:pt x="566" y="1912"/>
                </a:lnTo>
                <a:lnTo>
                  <a:pt x="564" y="1918"/>
                </a:lnTo>
                <a:lnTo>
                  <a:pt x="564" y="1922"/>
                </a:lnTo>
                <a:lnTo>
                  <a:pt x="562" y="1924"/>
                </a:lnTo>
                <a:lnTo>
                  <a:pt x="558" y="1922"/>
                </a:lnTo>
                <a:lnTo>
                  <a:pt x="550" y="1922"/>
                </a:lnTo>
                <a:lnTo>
                  <a:pt x="544" y="1924"/>
                </a:lnTo>
                <a:lnTo>
                  <a:pt x="538" y="1926"/>
                </a:lnTo>
                <a:lnTo>
                  <a:pt x="534" y="1932"/>
                </a:lnTo>
                <a:lnTo>
                  <a:pt x="530" y="1936"/>
                </a:lnTo>
                <a:lnTo>
                  <a:pt x="530" y="1940"/>
                </a:lnTo>
                <a:lnTo>
                  <a:pt x="530" y="1944"/>
                </a:lnTo>
                <a:lnTo>
                  <a:pt x="534" y="1952"/>
                </a:lnTo>
                <a:lnTo>
                  <a:pt x="538" y="1962"/>
                </a:lnTo>
                <a:lnTo>
                  <a:pt x="542" y="1968"/>
                </a:lnTo>
                <a:lnTo>
                  <a:pt x="544" y="1970"/>
                </a:lnTo>
                <a:lnTo>
                  <a:pt x="548" y="1970"/>
                </a:lnTo>
                <a:lnTo>
                  <a:pt x="550" y="1968"/>
                </a:lnTo>
                <a:lnTo>
                  <a:pt x="556" y="1964"/>
                </a:lnTo>
                <a:lnTo>
                  <a:pt x="560" y="1964"/>
                </a:lnTo>
                <a:lnTo>
                  <a:pt x="562" y="1964"/>
                </a:lnTo>
                <a:lnTo>
                  <a:pt x="564" y="1966"/>
                </a:lnTo>
                <a:lnTo>
                  <a:pt x="562" y="1968"/>
                </a:lnTo>
                <a:lnTo>
                  <a:pt x="560" y="1972"/>
                </a:lnTo>
                <a:lnTo>
                  <a:pt x="556" y="1978"/>
                </a:lnTo>
                <a:lnTo>
                  <a:pt x="556" y="1980"/>
                </a:lnTo>
                <a:lnTo>
                  <a:pt x="560" y="1980"/>
                </a:lnTo>
                <a:lnTo>
                  <a:pt x="566" y="1976"/>
                </a:lnTo>
                <a:lnTo>
                  <a:pt x="574" y="1970"/>
                </a:lnTo>
                <a:lnTo>
                  <a:pt x="576" y="1966"/>
                </a:lnTo>
                <a:lnTo>
                  <a:pt x="576" y="1962"/>
                </a:lnTo>
                <a:lnTo>
                  <a:pt x="578" y="1956"/>
                </a:lnTo>
                <a:lnTo>
                  <a:pt x="580" y="1954"/>
                </a:lnTo>
                <a:lnTo>
                  <a:pt x="586" y="1950"/>
                </a:lnTo>
                <a:lnTo>
                  <a:pt x="596" y="1948"/>
                </a:lnTo>
                <a:lnTo>
                  <a:pt x="610" y="1946"/>
                </a:lnTo>
                <a:lnTo>
                  <a:pt x="620" y="1940"/>
                </a:lnTo>
                <a:lnTo>
                  <a:pt x="628" y="1936"/>
                </a:lnTo>
                <a:lnTo>
                  <a:pt x="632" y="1930"/>
                </a:lnTo>
                <a:lnTo>
                  <a:pt x="632" y="1924"/>
                </a:lnTo>
                <a:lnTo>
                  <a:pt x="632" y="1922"/>
                </a:lnTo>
                <a:lnTo>
                  <a:pt x="628" y="1922"/>
                </a:lnTo>
                <a:close/>
                <a:moveTo>
                  <a:pt x="620" y="1874"/>
                </a:moveTo>
                <a:lnTo>
                  <a:pt x="620" y="1874"/>
                </a:lnTo>
                <a:lnTo>
                  <a:pt x="616" y="1870"/>
                </a:lnTo>
                <a:lnTo>
                  <a:pt x="612" y="1868"/>
                </a:lnTo>
                <a:lnTo>
                  <a:pt x="608" y="1870"/>
                </a:lnTo>
                <a:lnTo>
                  <a:pt x="608" y="1876"/>
                </a:lnTo>
                <a:lnTo>
                  <a:pt x="608" y="1880"/>
                </a:lnTo>
                <a:lnTo>
                  <a:pt x="606" y="1880"/>
                </a:lnTo>
                <a:lnTo>
                  <a:pt x="602" y="1880"/>
                </a:lnTo>
                <a:lnTo>
                  <a:pt x="596" y="1882"/>
                </a:lnTo>
                <a:lnTo>
                  <a:pt x="592" y="1886"/>
                </a:lnTo>
                <a:lnTo>
                  <a:pt x="592" y="1890"/>
                </a:lnTo>
                <a:lnTo>
                  <a:pt x="594" y="1894"/>
                </a:lnTo>
                <a:lnTo>
                  <a:pt x="600" y="1898"/>
                </a:lnTo>
                <a:lnTo>
                  <a:pt x="606" y="1900"/>
                </a:lnTo>
                <a:lnTo>
                  <a:pt x="610" y="1898"/>
                </a:lnTo>
                <a:lnTo>
                  <a:pt x="614" y="1894"/>
                </a:lnTo>
                <a:lnTo>
                  <a:pt x="618" y="1890"/>
                </a:lnTo>
                <a:lnTo>
                  <a:pt x="622" y="1890"/>
                </a:lnTo>
                <a:lnTo>
                  <a:pt x="632" y="1888"/>
                </a:lnTo>
                <a:lnTo>
                  <a:pt x="636" y="1886"/>
                </a:lnTo>
                <a:lnTo>
                  <a:pt x="640" y="1884"/>
                </a:lnTo>
                <a:lnTo>
                  <a:pt x="640" y="1880"/>
                </a:lnTo>
                <a:lnTo>
                  <a:pt x="636" y="1874"/>
                </a:lnTo>
                <a:lnTo>
                  <a:pt x="634" y="1872"/>
                </a:lnTo>
                <a:lnTo>
                  <a:pt x="632" y="1872"/>
                </a:lnTo>
                <a:lnTo>
                  <a:pt x="628" y="1874"/>
                </a:lnTo>
                <a:lnTo>
                  <a:pt x="624" y="1876"/>
                </a:lnTo>
                <a:lnTo>
                  <a:pt x="622" y="1876"/>
                </a:lnTo>
                <a:lnTo>
                  <a:pt x="620" y="1874"/>
                </a:lnTo>
                <a:close/>
                <a:moveTo>
                  <a:pt x="830" y="1754"/>
                </a:moveTo>
                <a:lnTo>
                  <a:pt x="830" y="1754"/>
                </a:lnTo>
                <a:lnTo>
                  <a:pt x="820" y="1766"/>
                </a:lnTo>
                <a:lnTo>
                  <a:pt x="804" y="1784"/>
                </a:lnTo>
                <a:lnTo>
                  <a:pt x="802" y="1786"/>
                </a:lnTo>
                <a:lnTo>
                  <a:pt x="806" y="1786"/>
                </a:lnTo>
                <a:lnTo>
                  <a:pt x="818" y="1782"/>
                </a:lnTo>
                <a:lnTo>
                  <a:pt x="822" y="1780"/>
                </a:lnTo>
                <a:lnTo>
                  <a:pt x="826" y="1776"/>
                </a:lnTo>
                <a:lnTo>
                  <a:pt x="828" y="1772"/>
                </a:lnTo>
                <a:lnTo>
                  <a:pt x="834" y="1764"/>
                </a:lnTo>
                <a:lnTo>
                  <a:pt x="840" y="1756"/>
                </a:lnTo>
                <a:lnTo>
                  <a:pt x="840" y="1752"/>
                </a:lnTo>
                <a:lnTo>
                  <a:pt x="838" y="1752"/>
                </a:lnTo>
                <a:lnTo>
                  <a:pt x="836" y="1750"/>
                </a:lnTo>
                <a:lnTo>
                  <a:pt x="830" y="1754"/>
                </a:lnTo>
                <a:close/>
                <a:moveTo>
                  <a:pt x="864" y="1744"/>
                </a:moveTo>
                <a:lnTo>
                  <a:pt x="864" y="1744"/>
                </a:lnTo>
                <a:lnTo>
                  <a:pt x="856" y="1742"/>
                </a:lnTo>
                <a:lnTo>
                  <a:pt x="852" y="1744"/>
                </a:lnTo>
                <a:lnTo>
                  <a:pt x="852" y="1748"/>
                </a:lnTo>
                <a:lnTo>
                  <a:pt x="852" y="1756"/>
                </a:lnTo>
                <a:lnTo>
                  <a:pt x="856" y="1758"/>
                </a:lnTo>
                <a:lnTo>
                  <a:pt x="860" y="1756"/>
                </a:lnTo>
                <a:lnTo>
                  <a:pt x="870" y="1752"/>
                </a:lnTo>
                <a:lnTo>
                  <a:pt x="874" y="1750"/>
                </a:lnTo>
                <a:lnTo>
                  <a:pt x="874" y="1748"/>
                </a:lnTo>
                <a:lnTo>
                  <a:pt x="872" y="1746"/>
                </a:lnTo>
                <a:lnTo>
                  <a:pt x="864" y="1744"/>
                </a:lnTo>
                <a:close/>
                <a:moveTo>
                  <a:pt x="1368" y="1942"/>
                </a:moveTo>
                <a:lnTo>
                  <a:pt x="1368" y="1942"/>
                </a:lnTo>
                <a:lnTo>
                  <a:pt x="1372" y="1942"/>
                </a:lnTo>
                <a:lnTo>
                  <a:pt x="1372" y="1940"/>
                </a:lnTo>
                <a:lnTo>
                  <a:pt x="1372" y="1934"/>
                </a:lnTo>
                <a:lnTo>
                  <a:pt x="1370" y="1928"/>
                </a:lnTo>
                <a:lnTo>
                  <a:pt x="1370" y="1924"/>
                </a:lnTo>
                <a:lnTo>
                  <a:pt x="1372" y="1922"/>
                </a:lnTo>
                <a:lnTo>
                  <a:pt x="1372" y="1920"/>
                </a:lnTo>
                <a:lnTo>
                  <a:pt x="1370" y="1912"/>
                </a:lnTo>
                <a:lnTo>
                  <a:pt x="1360" y="1892"/>
                </a:lnTo>
                <a:lnTo>
                  <a:pt x="1358" y="1888"/>
                </a:lnTo>
                <a:lnTo>
                  <a:pt x="1356" y="1886"/>
                </a:lnTo>
                <a:lnTo>
                  <a:pt x="1350" y="1886"/>
                </a:lnTo>
                <a:lnTo>
                  <a:pt x="1344" y="1884"/>
                </a:lnTo>
                <a:lnTo>
                  <a:pt x="1342" y="1884"/>
                </a:lnTo>
                <a:lnTo>
                  <a:pt x="1338" y="1880"/>
                </a:lnTo>
                <a:lnTo>
                  <a:pt x="1332" y="1876"/>
                </a:lnTo>
                <a:lnTo>
                  <a:pt x="1332" y="1878"/>
                </a:lnTo>
                <a:lnTo>
                  <a:pt x="1334" y="1894"/>
                </a:lnTo>
                <a:lnTo>
                  <a:pt x="1338" y="1912"/>
                </a:lnTo>
                <a:lnTo>
                  <a:pt x="1340" y="1922"/>
                </a:lnTo>
                <a:lnTo>
                  <a:pt x="1344" y="1932"/>
                </a:lnTo>
                <a:lnTo>
                  <a:pt x="1348" y="1940"/>
                </a:lnTo>
                <a:lnTo>
                  <a:pt x="1346" y="1942"/>
                </a:lnTo>
                <a:lnTo>
                  <a:pt x="1342" y="1946"/>
                </a:lnTo>
                <a:lnTo>
                  <a:pt x="1342" y="1950"/>
                </a:lnTo>
                <a:lnTo>
                  <a:pt x="1342" y="1956"/>
                </a:lnTo>
                <a:lnTo>
                  <a:pt x="1342" y="1960"/>
                </a:lnTo>
                <a:lnTo>
                  <a:pt x="1346" y="1960"/>
                </a:lnTo>
                <a:lnTo>
                  <a:pt x="1358" y="1954"/>
                </a:lnTo>
                <a:lnTo>
                  <a:pt x="1360" y="1952"/>
                </a:lnTo>
                <a:lnTo>
                  <a:pt x="1362" y="1950"/>
                </a:lnTo>
                <a:lnTo>
                  <a:pt x="1362" y="1946"/>
                </a:lnTo>
                <a:lnTo>
                  <a:pt x="1362" y="1944"/>
                </a:lnTo>
                <a:lnTo>
                  <a:pt x="1368" y="1942"/>
                </a:lnTo>
                <a:close/>
                <a:moveTo>
                  <a:pt x="1338" y="1970"/>
                </a:moveTo>
                <a:lnTo>
                  <a:pt x="1338" y="1970"/>
                </a:lnTo>
                <a:lnTo>
                  <a:pt x="1334" y="1956"/>
                </a:lnTo>
                <a:lnTo>
                  <a:pt x="1332" y="1946"/>
                </a:lnTo>
                <a:lnTo>
                  <a:pt x="1326" y="1938"/>
                </a:lnTo>
                <a:lnTo>
                  <a:pt x="1316" y="1932"/>
                </a:lnTo>
                <a:lnTo>
                  <a:pt x="1312" y="1930"/>
                </a:lnTo>
                <a:lnTo>
                  <a:pt x="1308" y="1930"/>
                </a:lnTo>
                <a:lnTo>
                  <a:pt x="1304" y="1932"/>
                </a:lnTo>
                <a:lnTo>
                  <a:pt x="1302" y="1934"/>
                </a:lnTo>
                <a:lnTo>
                  <a:pt x="1302" y="1942"/>
                </a:lnTo>
                <a:lnTo>
                  <a:pt x="1302" y="1946"/>
                </a:lnTo>
                <a:lnTo>
                  <a:pt x="1310" y="1952"/>
                </a:lnTo>
                <a:lnTo>
                  <a:pt x="1312" y="1958"/>
                </a:lnTo>
                <a:lnTo>
                  <a:pt x="1312" y="1966"/>
                </a:lnTo>
                <a:lnTo>
                  <a:pt x="1312" y="1970"/>
                </a:lnTo>
                <a:lnTo>
                  <a:pt x="1312" y="1972"/>
                </a:lnTo>
                <a:lnTo>
                  <a:pt x="1316" y="1976"/>
                </a:lnTo>
                <a:lnTo>
                  <a:pt x="1320" y="1978"/>
                </a:lnTo>
                <a:lnTo>
                  <a:pt x="1320" y="1980"/>
                </a:lnTo>
                <a:lnTo>
                  <a:pt x="1320" y="1984"/>
                </a:lnTo>
                <a:lnTo>
                  <a:pt x="1322" y="1988"/>
                </a:lnTo>
                <a:lnTo>
                  <a:pt x="1324" y="1988"/>
                </a:lnTo>
                <a:lnTo>
                  <a:pt x="1326" y="1988"/>
                </a:lnTo>
                <a:lnTo>
                  <a:pt x="1326" y="1992"/>
                </a:lnTo>
                <a:lnTo>
                  <a:pt x="1326" y="1998"/>
                </a:lnTo>
                <a:lnTo>
                  <a:pt x="1326" y="2002"/>
                </a:lnTo>
                <a:lnTo>
                  <a:pt x="1332" y="2006"/>
                </a:lnTo>
                <a:lnTo>
                  <a:pt x="1338" y="2016"/>
                </a:lnTo>
                <a:lnTo>
                  <a:pt x="1340" y="2016"/>
                </a:lnTo>
                <a:lnTo>
                  <a:pt x="1342" y="2014"/>
                </a:lnTo>
                <a:lnTo>
                  <a:pt x="1342" y="2008"/>
                </a:lnTo>
                <a:lnTo>
                  <a:pt x="1340" y="1998"/>
                </a:lnTo>
                <a:lnTo>
                  <a:pt x="1340" y="1992"/>
                </a:lnTo>
                <a:lnTo>
                  <a:pt x="1340" y="1990"/>
                </a:lnTo>
                <a:lnTo>
                  <a:pt x="1342" y="1984"/>
                </a:lnTo>
                <a:lnTo>
                  <a:pt x="1338" y="1970"/>
                </a:lnTo>
                <a:close/>
                <a:moveTo>
                  <a:pt x="1294" y="1940"/>
                </a:moveTo>
                <a:lnTo>
                  <a:pt x="1294" y="1940"/>
                </a:lnTo>
                <a:lnTo>
                  <a:pt x="1292" y="1942"/>
                </a:lnTo>
                <a:lnTo>
                  <a:pt x="1292" y="1946"/>
                </a:lnTo>
                <a:lnTo>
                  <a:pt x="1292" y="1954"/>
                </a:lnTo>
                <a:lnTo>
                  <a:pt x="1292" y="1962"/>
                </a:lnTo>
                <a:lnTo>
                  <a:pt x="1294" y="1962"/>
                </a:lnTo>
                <a:lnTo>
                  <a:pt x="1298" y="1962"/>
                </a:lnTo>
                <a:lnTo>
                  <a:pt x="1300" y="1960"/>
                </a:lnTo>
                <a:lnTo>
                  <a:pt x="1300" y="1956"/>
                </a:lnTo>
                <a:lnTo>
                  <a:pt x="1300" y="1948"/>
                </a:lnTo>
                <a:lnTo>
                  <a:pt x="1296" y="1942"/>
                </a:lnTo>
                <a:lnTo>
                  <a:pt x="1294" y="1940"/>
                </a:lnTo>
                <a:close/>
                <a:moveTo>
                  <a:pt x="1300" y="1922"/>
                </a:moveTo>
                <a:lnTo>
                  <a:pt x="1300" y="1922"/>
                </a:lnTo>
                <a:lnTo>
                  <a:pt x="1298" y="1916"/>
                </a:lnTo>
                <a:lnTo>
                  <a:pt x="1300" y="1914"/>
                </a:lnTo>
                <a:lnTo>
                  <a:pt x="1304" y="1916"/>
                </a:lnTo>
                <a:lnTo>
                  <a:pt x="1314" y="1922"/>
                </a:lnTo>
                <a:lnTo>
                  <a:pt x="1324" y="1928"/>
                </a:lnTo>
                <a:lnTo>
                  <a:pt x="1330" y="1930"/>
                </a:lnTo>
                <a:lnTo>
                  <a:pt x="1332" y="1930"/>
                </a:lnTo>
                <a:lnTo>
                  <a:pt x="1334" y="1928"/>
                </a:lnTo>
                <a:lnTo>
                  <a:pt x="1332" y="1920"/>
                </a:lnTo>
                <a:lnTo>
                  <a:pt x="1328" y="1910"/>
                </a:lnTo>
                <a:lnTo>
                  <a:pt x="1328" y="1908"/>
                </a:lnTo>
                <a:lnTo>
                  <a:pt x="1330" y="1902"/>
                </a:lnTo>
                <a:lnTo>
                  <a:pt x="1330" y="1900"/>
                </a:lnTo>
                <a:lnTo>
                  <a:pt x="1328" y="1896"/>
                </a:lnTo>
                <a:lnTo>
                  <a:pt x="1320" y="1890"/>
                </a:lnTo>
                <a:lnTo>
                  <a:pt x="1302" y="1882"/>
                </a:lnTo>
                <a:lnTo>
                  <a:pt x="1294" y="1880"/>
                </a:lnTo>
                <a:lnTo>
                  <a:pt x="1288" y="1882"/>
                </a:lnTo>
                <a:lnTo>
                  <a:pt x="1284" y="1884"/>
                </a:lnTo>
                <a:lnTo>
                  <a:pt x="1278" y="1884"/>
                </a:lnTo>
                <a:lnTo>
                  <a:pt x="1274" y="1884"/>
                </a:lnTo>
                <a:lnTo>
                  <a:pt x="1272" y="1886"/>
                </a:lnTo>
                <a:lnTo>
                  <a:pt x="1268" y="1892"/>
                </a:lnTo>
                <a:lnTo>
                  <a:pt x="1266" y="1898"/>
                </a:lnTo>
                <a:lnTo>
                  <a:pt x="1266" y="1902"/>
                </a:lnTo>
                <a:lnTo>
                  <a:pt x="1268" y="1906"/>
                </a:lnTo>
                <a:lnTo>
                  <a:pt x="1276" y="1910"/>
                </a:lnTo>
                <a:lnTo>
                  <a:pt x="1278" y="1912"/>
                </a:lnTo>
                <a:lnTo>
                  <a:pt x="1280" y="1914"/>
                </a:lnTo>
                <a:lnTo>
                  <a:pt x="1280" y="1918"/>
                </a:lnTo>
                <a:lnTo>
                  <a:pt x="1280" y="1924"/>
                </a:lnTo>
                <a:lnTo>
                  <a:pt x="1284" y="1928"/>
                </a:lnTo>
                <a:lnTo>
                  <a:pt x="1288" y="1932"/>
                </a:lnTo>
                <a:lnTo>
                  <a:pt x="1294" y="1934"/>
                </a:lnTo>
                <a:lnTo>
                  <a:pt x="1298" y="1932"/>
                </a:lnTo>
                <a:lnTo>
                  <a:pt x="1302" y="1926"/>
                </a:lnTo>
                <a:lnTo>
                  <a:pt x="1302" y="1924"/>
                </a:lnTo>
                <a:lnTo>
                  <a:pt x="1300" y="1922"/>
                </a:lnTo>
                <a:close/>
                <a:moveTo>
                  <a:pt x="1404" y="1984"/>
                </a:moveTo>
                <a:lnTo>
                  <a:pt x="1404" y="1984"/>
                </a:lnTo>
                <a:lnTo>
                  <a:pt x="1406" y="1982"/>
                </a:lnTo>
                <a:lnTo>
                  <a:pt x="1408" y="1976"/>
                </a:lnTo>
                <a:lnTo>
                  <a:pt x="1410" y="1970"/>
                </a:lnTo>
                <a:lnTo>
                  <a:pt x="1408" y="1964"/>
                </a:lnTo>
                <a:lnTo>
                  <a:pt x="1404" y="1962"/>
                </a:lnTo>
                <a:lnTo>
                  <a:pt x="1400" y="1962"/>
                </a:lnTo>
                <a:lnTo>
                  <a:pt x="1394" y="1962"/>
                </a:lnTo>
                <a:lnTo>
                  <a:pt x="1388" y="1960"/>
                </a:lnTo>
                <a:lnTo>
                  <a:pt x="1382" y="1956"/>
                </a:lnTo>
                <a:lnTo>
                  <a:pt x="1374" y="1956"/>
                </a:lnTo>
                <a:lnTo>
                  <a:pt x="1370" y="1958"/>
                </a:lnTo>
                <a:lnTo>
                  <a:pt x="1370" y="1962"/>
                </a:lnTo>
                <a:lnTo>
                  <a:pt x="1370" y="1966"/>
                </a:lnTo>
                <a:lnTo>
                  <a:pt x="1370" y="1970"/>
                </a:lnTo>
                <a:lnTo>
                  <a:pt x="1372" y="1970"/>
                </a:lnTo>
                <a:lnTo>
                  <a:pt x="1378" y="1970"/>
                </a:lnTo>
                <a:lnTo>
                  <a:pt x="1380" y="1970"/>
                </a:lnTo>
                <a:lnTo>
                  <a:pt x="1382" y="1972"/>
                </a:lnTo>
                <a:lnTo>
                  <a:pt x="1382" y="1976"/>
                </a:lnTo>
                <a:lnTo>
                  <a:pt x="1382" y="1982"/>
                </a:lnTo>
                <a:lnTo>
                  <a:pt x="1382" y="1992"/>
                </a:lnTo>
                <a:lnTo>
                  <a:pt x="1384" y="1994"/>
                </a:lnTo>
                <a:lnTo>
                  <a:pt x="1386" y="1996"/>
                </a:lnTo>
                <a:lnTo>
                  <a:pt x="1390" y="1996"/>
                </a:lnTo>
                <a:lnTo>
                  <a:pt x="1398" y="1996"/>
                </a:lnTo>
                <a:lnTo>
                  <a:pt x="1402" y="1996"/>
                </a:lnTo>
                <a:lnTo>
                  <a:pt x="1404" y="1996"/>
                </a:lnTo>
                <a:lnTo>
                  <a:pt x="1404" y="1992"/>
                </a:lnTo>
                <a:lnTo>
                  <a:pt x="1404" y="1988"/>
                </a:lnTo>
                <a:lnTo>
                  <a:pt x="1404" y="1986"/>
                </a:lnTo>
                <a:lnTo>
                  <a:pt x="1404" y="1984"/>
                </a:lnTo>
                <a:close/>
                <a:moveTo>
                  <a:pt x="1376" y="1988"/>
                </a:moveTo>
                <a:lnTo>
                  <a:pt x="1376" y="1988"/>
                </a:lnTo>
                <a:lnTo>
                  <a:pt x="1378" y="1980"/>
                </a:lnTo>
                <a:lnTo>
                  <a:pt x="1376" y="1978"/>
                </a:lnTo>
                <a:lnTo>
                  <a:pt x="1374" y="1976"/>
                </a:lnTo>
                <a:lnTo>
                  <a:pt x="1370" y="1974"/>
                </a:lnTo>
                <a:lnTo>
                  <a:pt x="1366" y="1970"/>
                </a:lnTo>
                <a:lnTo>
                  <a:pt x="1364" y="1966"/>
                </a:lnTo>
                <a:lnTo>
                  <a:pt x="1360" y="1966"/>
                </a:lnTo>
                <a:lnTo>
                  <a:pt x="1356" y="1968"/>
                </a:lnTo>
                <a:lnTo>
                  <a:pt x="1352" y="1972"/>
                </a:lnTo>
                <a:lnTo>
                  <a:pt x="1350" y="1974"/>
                </a:lnTo>
                <a:lnTo>
                  <a:pt x="1350" y="1978"/>
                </a:lnTo>
                <a:lnTo>
                  <a:pt x="1354" y="1984"/>
                </a:lnTo>
                <a:lnTo>
                  <a:pt x="1364" y="1996"/>
                </a:lnTo>
                <a:lnTo>
                  <a:pt x="1366" y="2000"/>
                </a:lnTo>
                <a:lnTo>
                  <a:pt x="1364" y="2000"/>
                </a:lnTo>
                <a:lnTo>
                  <a:pt x="1362" y="2000"/>
                </a:lnTo>
                <a:lnTo>
                  <a:pt x="1358" y="2000"/>
                </a:lnTo>
                <a:lnTo>
                  <a:pt x="1356" y="2004"/>
                </a:lnTo>
                <a:lnTo>
                  <a:pt x="1356" y="2010"/>
                </a:lnTo>
                <a:lnTo>
                  <a:pt x="1358" y="2020"/>
                </a:lnTo>
                <a:lnTo>
                  <a:pt x="1360" y="2022"/>
                </a:lnTo>
                <a:lnTo>
                  <a:pt x="1362" y="2022"/>
                </a:lnTo>
                <a:lnTo>
                  <a:pt x="1362" y="2018"/>
                </a:lnTo>
                <a:lnTo>
                  <a:pt x="1364" y="2014"/>
                </a:lnTo>
                <a:lnTo>
                  <a:pt x="1364" y="2012"/>
                </a:lnTo>
                <a:lnTo>
                  <a:pt x="1366" y="2014"/>
                </a:lnTo>
                <a:lnTo>
                  <a:pt x="1368" y="2020"/>
                </a:lnTo>
                <a:lnTo>
                  <a:pt x="1370" y="2020"/>
                </a:lnTo>
                <a:lnTo>
                  <a:pt x="1372" y="2012"/>
                </a:lnTo>
                <a:lnTo>
                  <a:pt x="1374" y="2008"/>
                </a:lnTo>
                <a:lnTo>
                  <a:pt x="1374" y="2002"/>
                </a:lnTo>
                <a:lnTo>
                  <a:pt x="1374" y="1996"/>
                </a:lnTo>
                <a:lnTo>
                  <a:pt x="1376" y="1988"/>
                </a:lnTo>
                <a:close/>
                <a:moveTo>
                  <a:pt x="1392" y="2016"/>
                </a:moveTo>
                <a:lnTo>
                  <a:pt x="1392" y="2016"/>
                </a:lnTo>
                <a:lnTo>
                  <a:pt x="1384" y="2016"/>
                </a:lnTo>
                <a:lnTo>
                  <a:pt x="1382" y="2016"/>
                </a:lnTo>
                <a:lnTo>
                  <a:pt x="1384" y="2018"/>
                </a:lnTo>
                <a:lnTo>
                  <a:pt x="1384" y="2020"/>
                </a:lnTo>
                <a:lnTo>
                  <a:pt x="1382" y="2020"/>
                </a:lnTo>
                <a:lnTo>
                  <a:pt x="1378" y="2022"/>
                </a:lnTo>
                <a:lnTo>
                  <a:pt x="1376" y="2024"/>
                </a:lnTo>
                <a:lnTo>
                  <a:pt x="1376" y="2028"/>
                </a:lnTo>
                <a:lnTo>
                  <a:pt x="1376" y="2030"/>
                </a:lnTo>
                <a:lnTo>
                  <a:pt x="1378" y="2030"/>
                </a:lnTo>
                <a:lnTo>
                  <a:pt x="1384" y="2028"/>
                </a:lnTo>
                <a:lnTo>
                  <a:pt x="1386" y="2026"/>
                </a:lnTo>
                <a:lnTo>
                  <a:pt x="1392" y="2026"/>
                </a:lnTo>
                <a:lnTo>
                  <a:pt x="1396" y="2024"/>
                </a:lnTo>
                <a:lnTo>
                  <a:pt x="1396" y="2022"/>
                </a:lnTo>
                <a:lnTo>
                  <a:pt x="1396" y="2018"/>
                </a:lnTo>
                <a:lnTo>
                  <a:pt x="1392" y="2016"/>
                </a:lnTo>
                <a:close/>
                <a:moveTo>
                  <a:pt x="1406" y="2070"/>
                </a:moveTo>
                <a:lnTo>
                  <a:pt x="1406" y="2070"/>
                </a:lnTo>
                <a:lnTo>
                  <a:pt x="1410" y="2070"/>
                </a:lnTo>
                <a:lnTo>
                  <a:pt x="1410" y="2072"/>
                </a:lnTo>
                <a:lnTo>
                  <a:pt x="1412" y="2074"/>
                </a:lnTo>
                <a:lnTo>
                  <a:pt x="1416" y="2072"/>
                </a:lnTo>
                <a:lnTo>
                  <a:pt x="1418" y="2074"/>
                </a:lnTo>
                <a:lnTo>
                  <a:pt x="1424" y="2080"/>
                </a:lnTo>
                <a:lnTo>
                  <a:pt x="1426" y="2084"/>
                </a:lnTo>
                <a:lnTo>
                  <a:pt x="1426" y="2086"/>
                </a:lnTo>
                <a:lnTo>
                  <a:pt x="1426" y="2088"/>
                </a:lnTo>
                <a:lnTo>
                  <a:pt x="1428" y="2090"/>
                </a:lnTo>
                <a:lnTo>
                  <a:pt x="1430" y="2092"/>
                </a:lnTo>
                <a:lnTo>
                  <a:pt x="1432" y="2090"/>
                </a:lnTo>
                <a:lnTo>
                  <a:pt x="1434" y="2090"/>
                </a:lnTo>
                <a:lnTo>
                  <a:pt x="1434" y="2094"/>
                </a:lnTo>
                <a:lnTo>
                  <a:pt x="1436" y="2102"/>
                </a:lnTo>
                <a:lnTo>
                  <a:pt x="1440" y="2106"/>
                </a:lnTo>
                <a:lnTo>
                  <a:pt x="1444" y="2106"/>
                </a:lnTo>
                <a:lnTo>
                  <a:pt x="1448" y="2104"/>
                </a:lnTo>
                <a:lnTo>
                  <a:pt x="1450" y="2100"/>
                </a:lnTo>
                <a:lnTo>
                  <a:pt x="1450" y="2096"/>
                </a:lnTo>
                <a:lnTo>
                  <a:pt x="1450" y="2092"/>
                </a:lnTo>
                <a:lnTo>
                  <a:pt x="1450" y="2088"/>
                </a:lnTo>
                <a:lnTo>
                  <a:pt x="1450" y="2084"/>
                </a:lnTo>
                <a:lnTo>
                  <a:pt x="1448" y="2084"/>
                </a:lnTo>
                <a:lnTo>
                  <a:pt x="1448" y="2082"/>
                </a:lnTo>
                <a:lnTo>
                  <a:pt x="1448" y="2076"/>
                </a:lnTo>
                <a:lnTo>
                  <a:pt x="1450" y="2070"/>
                </a:lnTo>
                <a:lnTo>
                  <a:pt x="1448" y="2070"/>
                </a:lnTo>
                <a:lnTo>
                  <a:pt x="1446" y="2070"/>
                </a:lnTo>
                <a:lnTo>
                  <a:pt x="1444" y="2068"/>
                </a:lnTo>
                <a:lnTo>
                  <a:pt x="1444" y="2066"/>
                </a:lnTo>
                <a:lnTo>
                  <a:pt x="1442" y="2062"/>
                </a:lnTo>
                <a:lnTo>
                  <a:pt x="1440" y="2062"/>
                </a:lnTo>
                <a:lnTo>
                  <a:pt x="1438" y="2062"/>
                </a:lnTo>
                <a:lnTo>
                  <a:pt x="1434" y="2060"/>
                </a:lnTo>
                <a:lnTo>
                  <a:pt x="1432" y="2058"/>
                </a:lnTo>
                <a:lnTo>
                  <a:pt x="1428" y="2058"/>
                </a:lnTo>
                <a:lnTo>
                  <a:pt x="1424" y="2060"/>
                </a:lnTo>
                <a:lnTo>
                  <a:pt x="1422" y="2058"/>
                </a:lnTo>
                <a:lnTo>
                  <a:pt x="1422" y="2056"/>
                </a:lnTo>
                <a:lnTo>
                  <a:pt x="1424" y="2052"/>
                </a:lnTo>
                <a:lnTo>
                  <a:pt x="1430" y="2052"/>
                </a:lnTo>
                <a:lnTo>
                  <a:pt x="1436" y="2056"/>
                </a:lnTo>
                <a:lnTo>
                  <a:pt x="1440" y="2058"/>
                </a:lnTo>
                <a:lnTo>
                  <a:pt x="1442" y="2058"/>
                </a:lnTo>
                <a:lnTo>
                  <a:pt x="1434" y="2050"/>
                </a:lnTo>
                <a:lnTo>
                  <a:pt x="1430" y="2044"/>
                </a:lnTo>
                <a:lnTo>
                  <a:pt x="1428" y="2038"/>
                </a:lnTo>
                <a:lnTo>
                  <a:pt x="1426" y="2032"/>
                </a:lnTo>
                <a:lnTo>
                  <a:pt x="1422" y="2026"/>
                </a:lnTo>
                <a:lnTo>
                  <a:pt x="1416" y="2022"/>
                </a:lnTo>
                <a:lnTo>
                  <a:pt x="1410" y="2022"/>
                </a:lnTo>
                <a:lnTo>
                  <a:pt x="1406" y="2022"/>
                </a:lnTo>
                <a:lnTo>
                  <a:pt x="1404" y="2020"/>
                </a:lnTo>
                <a:lnTo>
                  <a:pt x="1404" y="2018"/>
                </a:lnTo>
                <a:lnTo>
                  <a:pt x="1404" y="2014"/>
                </a:lnTo>
                <a:lnTo>
                  <a:pt x="1404" y="2008"/>
                </a:lnTo>
                <a:lnTo>
                  <a:pt x="1402" y="2004"/>
                </a:lnTo>
                <a:lnTo>
                  <a:pt x="1400" y="2002"/>
                </a:lnTo>
                <a:lnTo>
                  <a:pt x="1398" y="2002"/>
                </a:lnTo>
                <a:lnTo>
                  <a:pt x="1396" y="2004"/>
                </a:lnTo>
                <a:lnTo>
                  <a:pt x="1390" y="2004"/>
                </a:lnTo>
                <a:lnTo>
                  <a:pt x="1386" y="2002"/>
                </a:lnTo>
                <a:lnTo>
                  <a:pt x="1386" y="2004"/>
                </a:lnTo>
                <a:lnTo>
                  <a:pt x="1384" y="2006"/>
                </a:lnTo>
                <a:lnTo>
                  <a:pt x="1382" y="2008"/>
                </a:lnTo>
                <a:lnTo>
                  <a:pt x="1382" y="2010"/>
                </a:lnTo>
                <a:lnTo>
                  <a:pt x="1390" y="2012"/>
                </a:lnTo>
                <a:lnTo>
                  <a:pt x="1396" y="2014"/>
                </a:lnTo>
                <a:lnTo>
                  <a:pt x="1398" y="2018"/>
                </a:lnTo>
                <a:lnTo>
                  <a:pt x="1398" y="2022"/>
                </a:lnTo>
                <a:lnTo>
                  <a:pt x="1398" y="2028"/>
                </a:lnTo>
                <a:lnTo>
                  <a:pt x="1400" y="2030"/>
                </a:lnTo>
                <a:lnTo>
                  <a:pt x="1402" y="2034"/>
                </a:lnTo>
                <a:lnTo>
                  <a:pt x="1402" y="2038"/>
                </a:lnTo>
                <a:lnTo>
                  <a:pt x="1400" y="2040"/>
                </a:lnTo>
                <a:lnTo>
                  <a:pt x="1398" y="2040"/>
                </a:lnTo>
                <a:lnTo>
                  <a:pt x="1396" y="2040"/>
                </a:lnTo>
                <a:lnTo>
                  <a:pt x="1394" y="2042"/>
                </a:lnTo>
                <a:lnTo>
                  <a:pt x="1392" y="2046"/>
                </a:lnTo>
                <a:lnTo>
                  <a:pt x="1394" y="2048"/>
                </a:lnTo>
                <a:lnTo>
                  <a:pt x="1402" y="2050"/>
                </a:lnTo>
                <a:lnTo>
                  <a:pt x="1406" y="2050"/>
                </a:lnTo>
                <a:lnTo>
                  <a:pt x="1404" y="2052"/>
                </a:lnTo>
                <a:lnTo>
                  <a:pt x="1404" y="2056"/>
                </a:lnTo>
                <a:lnTo>
                  <a:pt x="1406" y="2060"/>
                </a:lnTo>
                <a:lnTo>
                  <a:pt x="1408" y="2062"/>
                </a:lnTo>
                <a:lnTo>
                  <a:pt x="1406" y="2064"/>
                </a:lnTo>
                <a:lnTo>
                  <a:pt x="1404" y="2064"/>
                </a:lnTo>
                <a:lnTo>
                  <a:pt x="1398" y="2064"/>
                </a:lnTo>
                <a:lnTo>
                  <a:pt x="1398" y="2066"/>
                </a:lnTo>
                <a:lnTo>
                  <a:pt x="1398" y="2068"/>
                </a:lnTo>
                <a:lnTo>
                  <a:pt x="1400" y="2070"/>
                </a:lnTo>
                <a:lnTo>
                  <a:pt x="1406" y="2070"/>
                </a:lnTo>
                <a:close/>
                <a:moveTo>
                  <a:pt x="3826" y="3942"/>
                </a:moveTo>
                <a:lnTo>
                  <a:pt x="3826" y="3942"/>
                </a:lnTo>
                <a:lnTo>
                  <a:pt x="3824" y="3946"/>
                </a:lnTo>
                <a:lnTo>
                  <a:pt x="3822" y="3946"/>
                </a:lnTo>
                <a:lnTo>
                  <a:pt x="3818" y="3946"/>
                </a:lnTo>
                <a:lnTo>
                  <a:pt x="3812" y="3946"/>
                </a:lnTo>
                <a:lnTo>
                  <a:pt x="3808" y="3948"/>
                </a:lnTo>
                <a:lnTo>
                  <a:pt x="3804" y="3952"/>
                </a:lnTo>
                <a:lnTo>
                  <a:pt x="3802" y="3956"/>
                </a:lnTo>
                <a:lnTo>
                  <a:pt x="3802" y="3960"/>
                </a:lnTo>
                <a:lnTo>
                  <a:pt x="3806" y="3960"/>
                </a:lnTo>
                <a:lnTo>
                  <a:pt x="3818" y="3958"/>
                </a:lnTo>
                <a:lnTo>
                  <a:pt x="3824" y="3956"/>
                </a:lnTo>
                <a:lnTo>
                  <a:pt x="3828" y="3952"/>
                </a:lnTo>
                <a:lnTo>
                  <a:pt x="3830" y="3948"/>
                </a:lnTo>
                <a:lnTo>
                  <a:pt x="3830" y="3944"/>
                </a:lnTo>
                <a:lnTo>
                  <a:pt x="3830" y="3940"/>
                </a:lnTo>
                <a:lnTo>
                  <a:pt x="3828" y="3940"/>
                </a:lnTo>
                <a:lnTo>
                  <a:pt x="3826" y="3942"/>
                </a:lnTo>
                <a:close/>
                <a:moveTo>
                  <a:pt x="3640" y="3780"/>
                </a:moveTo>
                <a:lnTo>
                  <a:pt x="3640" y="3780"/>
                </a:lnTo>
                <a:lnTo>
                  <a:pt x="3642" y="3776"/>
                </a:lnTo>
                <a:lnTo>
                  <a:pt x="3644" y="3772"/>
                </a:lnTo>
                <a:lnTo>
                  <a:pt x="3642" y="3766"/>
                </a:lnTo>
                <a:lnTo>
                  <a:pt x="3636" y="3760"/>
                </a:lnTo>
                <a:lnTo>
                  <a:pt x="3632" y="3754"/>
                </a:lnTo>
                <a:lnTo>
                  <a:pt x="3630" y="3748"/>
                </a:lnTo>
                <a:lnTo>
                  <a:pt x="3630" y="3744"/>
                </a:lnTo>
                <a:lnTo>
                  <a:pt x="3626" y="3742"/>
                </a:lnTo>
                <a:lnTo>
                  <a:pt x="3622" y="3744"/>
                </a:lnTo>
                <a:lnTo>
                  <a:pt x="3622" y="3748"/>
                </a:lnTo>
                <a:lnTo>
                  <a:pt x="3622" y="3754"/>
                </a:lnTo>
                <a:lnTo>
                  <a:pt x="3620" y="3764"/>
                </a:lnTo>
                <a:lnTo>
                  <a:pt x="3616" y="3772"/>
                </a:lnTo>
                <a:lnTo>
                  <a:pt x="3618" y="3776"/>
                </a:lnTo>
                <a:lnTo>
                  <a:pt x="3622" y="3780"/>
                </a:lnTo>
                <a:lnTo>
                  <a:pt x="3628" y="3786"/>
                </a:lnTo>
                <a:lnTo>
                  <a:pt x="3632" y="3788"/>
                </a:lnTo>
                <a:lnTo>
                  <a:pt x="3634" y="3786"/>
                </a:lnTo>
                <a:lnTo>
                  <a:pt x="3640" y="3780"/>
                </a:lnTo>
                <a:close/>
                <a:moveTo>
                  <a:pt x="3646" y="3816"/>
                </a:moveTo>
                <a:lnTo>
                  <a:pt x="3646" y="3816"/>
                </a:lnTo>
                <a:lnTo>
                  <a:pt x="3650" y="3814"/>
                </a:lnTo>
                <a:lnTo>
                  <a:pt x="3652" y="3810"/>
                </a:lnTo>
                <a:lnTo>
                  <a:pt x="3652" y="3804"/>
                </a:lnTo>
                <a:lnTo>
                  <a:pt x="3650" y="3796"/>
                </a:lnTo>
                <a:lnTo>
                  <a:pt x="3646" y="3790"/>
                </a:lnTo>
                <a:lnTo>
                  <a:pt x="3644" y="3792"/>
                </a:lnTo>
                <a:lnTo>
                  <a:pt x="3642" y="3792"/>
                </a:lnTo>
                <a:lnTo>
                  <a:pt x="3640" y="3792"/>
                </a:lnTo>
                <a:lnTo>
                  <a:pt x="3638" y="3790"/>
                </a:lnTo>
                <a:lnTo>
                  <a:pt x="3636" y="3790"/>
                </a:lnTo>
                <a:lnTo>
                  <a:pt x="3634" y="3794"/>
                </a:lnTo>
                <a:lnTo>
                  <a:pt x="3634" y="3802"/>
                </a:lnTo>
                <a:lnTo>
                  <a:pt x="3640" y="3808"/>
                </a:lnTo>
                <a:lnTo>
                  <a:pt x="3642" y="3814"/>
                </a:lnTo>
                <a:lnTo>
                  <a:pt x="3644" y="3816"/>
                </a:lnTo>
                <a:lnTo>
                  <a:pt x="3646" y="3816"/>
                </a:lnTo>
                <a:close/>
                <a:moveTo>
                  <a:pt x="3596" y="3668"/>
                </a:moveTo>
                <a:lnTo>
                  <a:pt x="3596" y="3668"/>
                </a:lnTo>
                <a:lnTo>
                  <a:pt x="3590" y="3666"/>
                </a:lnTo>
                <a:lnTo>
                  <a:pt x="3590" y="3670"/>
                </a:lnTo>
                <a:lnTo>
                  <a:pt x="3596" y="3674"/>
                </a:lnTo>
                <a:lnTo>
                  <a:pt x="3598" y="3676"/>
                </a:lnTo>
                <a:lnTo>
                  <a:pt x="3602" y="3676"/>
                </a:lnTo>
                <a:lnTo>
                  <a:pt x="3616" y="3670"/>
                </a:lnTo>
                <a:lnTo>
                  <a:pt x="3624" y="3668"/>
                </a:lnTo>
                <a:lnTo>
                  <a:pt x="3630" y="3668"/>
                </a:lnTo>
                <a:lnTo>
                  <a:pt x="3632" y="3668"/>
                </a:lnTo>
                <a:lnTo>
                  <a:pt x="3634" y="3666"/>
                </a:lnTo>
                <a:lnTo>
                  <a:pt x="3634" y="3664"/>
                </a:lnTo>
                <a:lnTo>
                  <a:pt x="3632" y="3662"/>
                </a:lnTo>
                <a:lnTo>
                  <a:pt x="3626" y="3662"/>
                </a:lnTo>
                <a:lnTo>
                  <a:pt x="3618" y="3664"/>
                </a:lnTo>
                <a:lnTo>
                  <a:pt x="3608" y="3662"/>
                </a:lnTo>
                <a:lnTo>
                  <a:pt x="3604" y="3660"/>
                </a:lnTo>
                <a:lnTo>
                  <a:pt x="3602" y="3660"/>
                </a:lnTo>
                <a:lnTo>
                  <a:pt x="3602" y="3664"/>
                </a:lnTo>
                <a:lnTo>
                  <a:pt x="3602" y="3668"/>
                </a:lnTo>
                <a:lnTo>
                  <a:pt x="3600" y="3670"/>
                </a:lnTo>
                <a:lnTo>
                  <a:pt x="3596" y="3668"/>
                </a:lnTo>
                <a:close/>
                <a:moveTo>
                  <a:pt x="3666" y="3688"/>
                </a:moveTo>
                <a:lnTo>
                  <a:pt x="3666" y="3688"/>
                </a:lnTo>
                <a:lnTo>
                  <a:pt x="3668" y="3686"/>
                </a:lnTo>
                <a:lnTo>
                  <a:pt x="3668" y="3680"/>
                </a:lnTo>
                <a:lnTo>
                  <a:pt x="3668" y="3674"/>
                </a:lnTo>
                <a:lnTo>
                  <a:pt x="3664" y="3670"/>
                </a:lnTo>
                <a:lnTo>
                  <a:pt x="3658" y="3666"/>
                </a:lnTo>
                <a:lnTo>
                  <a:pt x="3654" y="3660"/>
                </a:lnTo>
                <a:lnTo>
                  <a:pt x="3648" y="3656"/>
                </a:lnTo>
                <a:lnTo>
                  <a:pt x="3640" y="3654"/>
                </a:lnTo>
                <a:lnTo>
                  <a:pt x="3634" y="3654"/>
                </a:lnTo>
                <a:lnTo>
                  <a:pt x="3644" y="3658"/>
                </a:lnTo>
                <a:lnTo>
                  <a:pt x="3648" y="3660"/>
                </a:lnTo>
                <a:lnTo>
                  <a:pt x="3650" y="3662"/>
                </a:lnTo>
                <a:lnTo>
                  <a:pt x="3654" y="3666"/>
                </a:lnTo>
                <a:lnTo>
                  <a:pt x="3658" y="3672"/>
                </a:lnTo>
                <a:lnTo>
                  <a:pt x="3662" y="3676"/>
                </a:lnTo>
                <a:lnTo>
                  <a:pt x="3662" y="3678"/>
                </a:lnTo>
                <a:lnTo>
                  <a:pt x="3660" y="3682"/>
                </a:lnTo>
                <a:lnTo>
                  <a:pt x="3658" y="3690"/>
                </a:lnTo>
                <a:lnTo>
                  <a:pt x="3658" y="3694"/>
                </a:lnTo>
                <a:lnTo>
                  <a:pt x="3656" y="3696"/>
                </a:lnTo>
                <a:lnTo>
                  <a:pt x="3654" y="3698"/>
                </a:lnTo>
                <a:lnTo>
                  <a:pt x="3652" y="3700"/>
                </a:lnTo>
                <a:lnTo>
                  <a:pt x="3658" y="3706"/>
                </a:lnTo>
                <a:lnTo>
                  <a:pt x="3660" y="3708"/>
                </a:lnTo>
                <a:lnTo>
                  <a:pt x="3660" y="3706"/>
                </a:lnTo>
                <a:lnTo>
                  <a:pt x="3662" y="3700"/>
                </a:lnTo>
                <a:lnTo>
                  <a:pt x="3664" y="3694"/>
                </a:lnTo>
                <a:lnTo>
                  <a:pt x="3666" y="3688"/>
                </a:lnTo>
                <a:close/>
                <a:moveTo>
                  <a:pt x="3840" y="3888"/>
                </a:moveTo>
                <a:lnTo>
                  <a:pt x="3840" y="3888"/>
                </a:lnTo>
                <a:lnTo>
                  <a:pt x="3838" y="3886"/>
                </a:lnTo>
                <a:lnTo>
                  <a:pt x="3834" y="3884"/>
                </a:lnTo>
                <a:lnTo>
                  <a:pt x="3828" y="3882"/>
                </a:lnTo>
                <a:lnTo>
                  <a:pt x="3824" y="3884"/>
                </a:lnTo>
                <a:lnTo>
                  <a:pt x="3824" y="3886"/>
                </a:lnTo>
                <a:lnTo>
                  <a:pt x="3826" y="3888"/>
                </a:lnTo>
                <a:lnTo>
                  <a:pt x="3830" y="3888"/>
                </a:lnTo>
                <a:lnTo>
                  <a:pt x="3834" y="3890"/>
                </a:lnTo>
                <a:lnTo>
                  <a:pt x="3838" y="3890"/>
                </a:lnTo>
                <a:lnTo>
                  <a:pt x="3840" y="3890"/>
                </a:lnTo>
                <a:lnTo>
                  <a:pt x="3840" y="3888"/>
                </a:lnTo>
                <a:close/>
                <a:moveTo>
                  <a:pt x="3700" y="3740"/>
                </a:moveTo>
                <a:lnTo>
                  <a:pt x="3700" y="3740"/>
                </a:lnTo>
                <a:lnTo>
                  <a:pt x="3686" y="3726"/>
                </a:lnTo>
                <a:lnTo>
                  <a:pt x="3680" y="3724"/>
                </a:lnTo>
                <a:lnTo>
                  <a:pt x="3678" y="3726"/>
                </a:lnTo>
                <a:lnTo>
                  <a:pt x="3682" y="3730"/>
                </a:lnTo>
                <a:lnTo>
                  <a:pt x="3686" y="3734"/>
                </a:lnTo>
                <a:lnTo>
                  <a:pt x="3694" y="3740"/>
                </a:lnTo>
                <a:lnTo>
                  <a:pt x="3700" y="3746"/>
                </a:lnTo>
                <a:lnTo>
                  <a:pt x="3702" y="3750"/>
                </a:lnTo>
                <a:lnTo>
                  <a:pt x="3702" y="3752"/>
                </a:lnTo>
                <a:lnTo>
                  <a:pt x="3698" y="3756"/>
                </a:lnTo>
                <a:lnTo>
                  <a:pt x="3694" y="3760"/>
                </a:lnTo>
                <a:lnTo>
                  <a:pt x="3694" y="3762"/>
                </a:lnTo>
                <a:lnTo>
                  <a:pt x="3696" y="3764"/>
                </a:lnTo>
                <a:lnTo>
                  <a:pt x="3702" y="3774"/>
                </a:lnTo>
                <a:lnTo>
                  <a:pt x="3702" y="3776"/>
                </a:lnTo>
                <a:lnTo>
                  <a:pt x="3704" y="3776"/>
                </a:lnTo>
                <a:lnTo>
                  <a:pt x="3702" y="3766"/>
                </a:lnTo>
                <a:lnTo>
                  <a:pt x="3704" y="3758"/>
                </a:lnTo>
                <a:lnTo>
                  <a:pt x="3706" y="3752"/>
                </a:lnTo>
                <a:lnTo>
                  <a:pt x="3704" y="3746"/>
                </a:lnTo>
                <a:lnTo>
                  <a:pt x="3700" y="3740"/>
                </a:lnTo>
                <a:close/>
                <a:moveTo>
                  <a:pt x="3780" y="3864"/>
                </a:moveTo>
                <a:lnTo>
                  <a:pt x="3780" y="3864"/>
                </a:lnTo>
                <a:lnTo>
                  <a:pt x="3776" y="3862"/>
                </a:lnTo>
                <a:lnTo>
                  <a:pt x="3774" y="3864"/>
                </a:lnTo>
                <a:lnTo>
                  <a:pt x="3776" y="3868"/>
                </a:lnTo>
                <a:lnTo>
                  <a:pt x="3780" y="3872"/>
                </a:lnTo>
                <a:lnTo>
                  <a:pt x="3782" y="3872"/>
                </a:lnTo>
                <a:lnTo>
                  <a:pt x="3786" y="3872"/>
                </a:lnTo>
                <a:lnTo>
                  <a:pt x="3788" y="3874"/>
                </a:lnTo>
                <a:lnTo>
                  <a:pt x="3790" y="3876"/>
                </a:lnTo>
                <a:lnTo>
                  <a:pt x="3790" y="3880"/>
                </a:lnTo>
                <a:lnTo>
                  <a:pt x="3786" y="3886"/>
                </a:lnTo>
                <a:lnTo>
                  <a:pt x="3782" y="3890"/>
                </a:lnTo>
                <a:lnTo>
                  <a:pt x="3780" y="3894"/>
                </a:lnTo>
                <a:lnTo>
                  <a:pt x="3780" y="3896"/>
                </a:lnTo>
                <a:lnTo>
                  <a:pt x="3786" y="3892"/>
                </a:lnTo>
                <a:lnTo>
                  <a:pt x="3792" y="3886"/>
                </a:lnTo>
                <a:lnTo>
                  <a:pt x="3796" y="3882"/>
                </a:lnTo>
                <a:lnTo>
                  <a:pt x="3796" y="3876"/>
                </a:lnTo>
                <a:lnTo>
                  <a:pt x="3796" y="3870"/>
                </a:lnTo>
                <a:lnTo>
                  <a:pt x="3794" y="3866"/>
                </a:lnTo>
                <a:lnTo>
                  <a:pt x="3792" y="3866"/>
                </a:lnTo>
                <a:lnTo>
                  <a:pt x="3788" y="3866"/>
                </a:lnTo>
                <a:lnTo>
                  <a:pt x="3780" y="3864"/>
                </a:lnTo>
                <a:close/>
                <a:moveTo>
                  <a:pt x="3708" y="3820"/>
                </a:moveTo>
                <a:lnTo>
                  <a:pt x="3708" y="3820"/>
                </a:lnTo>
                <a:lnTo>
                  <a:pt x="3708" y="3824"/>
                </a:lnTo>
                <a:lnTo>
                  <a:pt x="3714" y="3828"/>
                </a:lnTo>
                <a:lnTo>
                  <a:pt x="3718" y="3832"/>
                </a:lnTo>
                <a:lnTo>
                  <a:pt x="3720" y="3832"/>
                </a:lnTo>
                <a:lnTo>
                  <a:pt x="3720" y="3830"/>
                </a:lnTo>
                <a:lnTo>
                  <a:pt x="3718" y="3828"/>
                </a:lnTo>
                <a:lnTo>
                  <a:pt x="3712" y="3820"/>
                </a:lnTo>
                <a:lnTo>
                  <a:pt x="3710" y="3818"/>
                </a:lnTo>
                <a:lnTo>
                  <a:pt x="3708" y="3820"/>
                </a:lnTo>
                <a:close/>
                <a:moveTo>
                  <a:pt x="3724" y="3770"/>
                </a:moveTo>
                <a:lnTo>
                  <a:pt x="3724" y="3770"/>
                </a:lnTo>
                <a:lnTo>
                  <a:pt x="3720" y="3768"/>
                </a:lnTo>
                <a:lnTo>
                  <a:pt x="3720" y="3770"/>
                </a:lnTo>
                <a:lnTo>
                  <a:pt x="3722" y="3772"/>
                </a:lnTo>
                <a:lnTo>
                  <a:pt x="3724" y="3778"/>
                </a:lnTo>
                <a:lnTo>
                  <a:pt x="3730" y="3788"/>
                </a:lnTo>
                <a:lnTo>
                  <a:pt x="3732" y="3794"/>
                </a:lnTo>
                <a:lnTo>
                  <a:pt x="3730" y="3798"/>
                </a:lnTo>
                <a:lnTo>
                  <a:pt x="3730" y="3800"/>
                </a:lnTo>
                <a:lnTo>
                  <a:pt x="3734" y="3798"/>
                </a:lnTo>
                <a:lnTo>
                  <a:pt x="3736" y="3796"/>
                </a:lnTo>
                <a:lnTo>
                  <a:pt x="3736" y="3794"/>
                </a:lnTo>
                <a:lnTo>
                  <a:pt x="3732" y="3788"/>
                </a:lnTo>
                <a:lnTo>
                  <a:pt x="3730" y="3780"/>
                </a:lnTo>
                <a:lnTo>
                  <a:pt x="3724" y="3770"/>
                </a:lnTo>
                <a:close/>
                <a:moveTo>
                  <a:pt x="3748" y="3850"/>
                </a:moveTo>
                <a:lnTo>
                  <a:pt x="3748" y="3850"/>
                </a:lnTo>
                <a:lnTo>
                  <a:pt x="3754" y="3858"/>
                </a:lnTo>
                <a:lnTo>
                  <a:pt x="3756" y="3862"/>
                </a:lnTo>
                <a:lnTo>
                  <a:pt x="3756" y="3856"/>
                </a:lnTo>
                <a:lnTo>
                  <a:pt x="3750" y="3848"/>
                </a:lnTo>
                <a:lnTo>
                  <a:pt x="3748" y="3844"/>
                </a:lnTo>
                <a:lnTo>
                  <a:pt x="3748" y="3842"/>
                </a:lnTo>
                <a:lnTo>
                  <a:pt x="3744" y="3832"/>
                </a:lnTo>
                <a:lnTo>
                  <a:pt x="3740" y="3826"/>
                </a:lnTo>
                <a:lnTo>
                  <a:pt x="3736" y="3820"/>
                </a:lnTo>
                <a:lnTo>
                  <a:pt x="3734" y="3820"/>
                </a:lnTo>
                <a:lnTo>
                  <a:pt x="3736" y="3824"/>
                </a:lnTo>
                <a:lnTo>
                  <a:pt x="3742" y="3838"/>
                </a:lnTo>
                <a:lnTo>
                  <a:pt x="3744" y="3844"/>
                </a:lnTo>
                <a:lnTo>
                  <a:pt x="3742" y="3844"/>
                </a:lnTo>
                <a:lnTo>
                  <a:pt x="3742" y="3846"/>
                </a:lnTo>
                <a:lnTo>
                  <a:pt x="3748" y="3850"/>
                </a:lnTo>
                <a:close/>
                <a:moveTo>
                  <a:pt x="3494" y="4042"/>
                </a:moveTo>
                <a:lnTo>
                  <a:pt x="3494" y="4042"/>
                </a:lnTo>
                <a:lnTo>
                  <a:pt x="3502" y="4042"/>
                </a:lnTo>
                <a:lnTo>
                  <a:pt x="3506" y="4040"/>
                </a:lnTo>
                <a:lnTo>
                  <a:pt x="3506" y="4038"/>
                </a:lnTo>
                <a:lnTo>
                  <a:pt x="3504" y="4036"/>
                </a:lnTo>
                <a:lnTo>
                  <a:pt x="3500" y="4036"/>
                </a:lnTo>
                <a:lnTo>
                  <a:pt x="3496" y="4038"/>
                </a:lnTo>
                <a:lnTo>
                  <a:pt x="3494" y="4040"/>
                </a:lnTo>
                <a:lnTo>
                  <a:pt x="3494" y="4042"/>
                </a:lnTo>
                <a:close/>
                <a:moveTo>
                  <a:pt x="3432" y="3908"/>
                </a:moveTo>
                <a:lnTo>
                  <a:pt x="3432" y="3908"/>
                </a:lnTo>
                <a:lnTo>
                  <a:pt x="3428" y="3908"/>
                </a:lnTo>
                <a:lnTo>
                  <a:pt x="3426" y="3912"/>
                </a:lnTo>
                <a:lnTo>
                  <a:pt x="3426" y="3916"/>
                </a:lnTo>
                <a:lnTo>
                  <a:pt x="3426" y="3920"/>
                </a:lnTo>
                <a:lnTo>
                  <a:pt x="3428" y="3926"/>
                </a:lnTo>
                <a:lnTo>
                  <a:pt x="3432" y="3928"/>
                </a:lnTo>
                <a:lnTo>
                  <a:pt x="3438" y="3930"/>
                </a:lnTo>
                <a:lnTo>
                  <a:pt x="3444" y="3930"/>
                </a:lnTo>
                <a:lnTo>
                  <a:pt x="3448" y="3928"/>
                </a:lnTo>
                <a:lnTo>
                  <a:pt x="3448" y="3926"/>
                </a:lnTo>
                <a:lnTo>
                  <a:pt x="3446" y="3918"/>
                </a:lnTo>
                <a:lnTo>
                  <a:pt x="3440" y="3910"/>
                </a:lnTo>
                <a:lnTo>
                  <a:pt x="3436" y="3908"/>
                </a:lnTo>
                <a:lnTo>
                  <a:pt x="3432" y="3908"/>
                </a:lnTo>
                <a:close/>
                <a:moveTo>
                  <a:pt x="4328" y="4390"/>
                </a:moveTo>
                <a:lnTo>
                  <a:pt x="4328" y="4390"/>
                </a:lnTo>
                <a:lnTo>
                  <a:pt x="4326" y="4392"/>
                </a:lnTo>
                <a:lnTo>
                  <a:pt x="4324" y="4394"/>
                </a:lnTo>
                <a:lnTo>
                  <a:pt x="4324" y="4402"/>
                </a:lnTo>
                <a:lnTo>
                  <a:pt x="4326" y="4406"/>
                </a:lnTo>
                <a:lnTo>
                  <a:pt x="4328" y="4408"/>
                </a:lnTo>
                <a:lnTo>
                  <a:pt x="4332" y="4410"/>
                </a:lnTo>
                <a:lnTo>
                  <a:pt x="4338" y="4410"/>
                </a:lnTo>
                <a:lnTo>
                  <a:pt x="4340" y="4408"/>
                </a:lnTo>
                <a:lnTo>
                  <a:pt x="4340" y="4406"/>
                </a:lnTo>
                <a:lnTo>
                  <a:pt x="4338" y="4400"/>
                </a:lnTo>
                <a:lnTo>
                  <a:pt x="4334" y="4392"/>
                </a:lnTo>
                <a:lnTo>
                  <a:pt x="4330" y="4390"/>
                </a:lnTo>
                <a:lnTo>
                  <a:pt x="4328" y="4390"/>
                </a:lnTo>
                <a:close/>
                <a:moveTo>
                  <a:pt x="3606" y="3880"/>
                </a:moveTo>
                <a:lnTo>
                  <a:pt x="3606" y="3880"/>
                </a:lnTo>
                <a:lnTo>
                  <a:pt x="3610" y="3882"/>
                </a:lnTo>
                <a:lnTo>
                  <a:pt x="3614" y="3882"/>
                </a:lnTo>
                <a:lnTo>
                  <a:pt x="3616" y="3880"/>
                </a:lnTo>
                <a:lnTo>
                  <a:pt x="3614" y="3878"/>
                </a:lnTo>
                <a:lnTo>
                  <a:pt x="3604" y="3876"/>
                </a:lnTo>
                <a:lnTo>
                  <a:pt x="3602" y="3878"/>
                </a:lnTo>
                <a:lnTo>
                  <a:pt x="3606" y="3880"/>
                </a:lnTo>
                <a:close/>
                <a:moveTo>
                  <a:pt x="3620" y="3884"/>
                </a:moveTo>
                <a:lnTo>
                  <a:pt x="3620" y="3884"/>
                </a:lnTo>
                <a:lnTo>
                  <a:pt x="3618" y="3886"/>
                </a:lnTo>
                <a:lnTo>
                  <a:pt x="3620" y="3888"/>
                </a:lnTo>
                <a:lnTo>
                  <a:pt x="3630" y="3892"/>
                </a:lnTo>
                <a:lnTo>
                  <a:pt x="3632" y="3892"/>
                </a:lnTo>
                <a:lnTo>
                  <a:pt x="3628" y="3888"/>
                </a:lnTo>
                <a:lnTo>
                  <a:pt x="3624" y="3884"/>
                </a:lnTo>
                <a:lnTo>
                  <a:pt x="3620" y="3884"/>
                </a:lnTo>
                <a:close/>
                <a:moveTo>
                  <a:pt x="3838" y="4066"/>
                </a:moveTo>
                <a:lnTo>
                  <a:pt x="3838" y="4066"/>
                </a:lnTo>
                <a:lnTo>
                  <a:pt x="3838" y="4064"/>
                </a:lnTo>
                <a:lnTo>
                  <a:pt x="3836" y="4062"/>
                </a:lnTo>
                <a:lnTo>
                  <a:pt x="3828" y="4058"/>
                </a:lnTo>
                <a:lnTo>
                  <a:pt x="3822" y="4056"/>
                </a:lnTo>
                <a:lnTo>
                  <a:pt x="3818" y="4058"/>
                </a:lnTo>
                <a:lnTo>
                  <a:pt x="3818" y="4060"/>
                </a:lnTo>
                <a:lnTo>
                  <a:pt x="3820" y="4064"/>
                </a:lnTo>
                <a:lnTo>
                  <a:pt x="3826" y="4066"/>
                </a:lnTo>
                <a:lnTo>
                  <a:pt x="3834" y="4068"/>
                </a:lnTo>
                <a:lnTo>
                  <a:pt x="3836" y="4068"/>
                </a:lnTo>
                <a:lnTo>
                  <a:pt x="3838" y="4066"/>
                </a:lnTo>
                <a:close/>
                <a:moveTo>
                  <a:pt x="3986" y="4384"/>
                </a:moveTo>
                <a:lnTo>
                  <a:pt x="3986" y="4384"/>
                </a:lnTo>
                <a:lnTo>
                  <a:pt x="3982" y="4384"/>
                </a:lnTo>
                <a:lnTo>
                  <a:pt x="3984" y="4386"/>
                </a:lnTo>
                <a:lnTo>
                  <a:pt x="3986" y="4392"/>
                </a:lnTo>
                <a:lnTo>
                  <a:pt x="3992" y="4396"/>
                </a:lnTo>
                <a:lnTo>
                  <a:pt x="4000" y="4402"/>
                </a:lnTo>
                <a:lnTo>
                  <a:pt x="4000" y="4400"/>
                </a:lnTo>
                <a:lnTo>
                  <a:pt x="3998" y="4396"/>
                </a:lnTo>
                <a:lnTo>
                  <a:pt x="3994" y="4392"/>
                </a:lnTo>
                <a:lnTo>
                  <a:pt x="3992" y="4390"/>
                </a:lnTo>
                <a:lnTo>
                  <a:pt x="3990" y="4388"/>
                </a:lnTo>
                <a:lnTo>
                  <a:pt x="3988" y="4386"/>
                </a:lnTo>
                <a:lnTo>
                  <a:pt x="3986" y="4384"/>
                </a:lnTo>
                <a:close/>
                <a:moveTo>
                  <a:pt x="4018" y="4394"/>
                </a:moveTo>
                <a:lnTo>
                  <a:pt x="4018" y="4394"/>
                </a:lnTo>
                <a:lnTo>
                  <a:pt x="4018" y="4396"/>
                </a:lnTo>
                <a:lnTo>
                  <a:pt x="4020" y="4402"/>
                </a:lnTo>
                <a:lnTo>
                  <a:pt x="4020" y="4404"/>
                </a:lnTo>
                <a:lnTo>
                  <a:pt x="4022" y="4402"/>
                </a:lnTo>
                <a:lnTo>
                  <a:pt x="4024" y="4398"/>
                </a:lnTo>
                <a:lnTo>
                  <a:pt x="4024" y="4392"/>
                </a:lnTo>
                <a:lnTo>
                  <a:pt x="4022" y="4390"/>
                </a:lnTo>
                <a:lnTo>
                  <a:pt x="4020" y="4388"/>
                </a:lnTo>
                <a:lnTo>
                  <a:pt x="4016" y="4388"/>
                </a:lnTo>
                <a:lnTo>
                  <a:pt x="4014" y="4388"/>
                </a:lnTo>
                <a:lnTo>
                  <a:pt x="4014" y="4392"/>
                </a:lnTo>
                <a:lnTo>
                  <a:pt x="4018" y="4394"/>
                </a:lnTo>
                <a:close/>
                <a:moveTo>
                  <a:pt x="4194" y="4446"/>
                </a:moveTo>
                <a:lnTo>
                  <a:pt x="4194" y="4446"/>
                </a:lnTo>
                <a:lnTo>
                  <a:pt x="4192" y="4448"/>
                </a:lnTo>
                <a:lnTo>
                  <a:pt x="4190" y="4448"/>
                </a:lnTo>
                <a:lnTo>
                  <a:pt x="4186" y="4446"/>
                </a:lnTo>
                <a:lnTo>
                  <a:pt x="4182" y="4446"/>
                </a:lnTo>
                <a:lnTo>
                  <a:pt x="4180" y="4446"/>
                </a:lnTo>
                <a:lnTo>
                  <a:pt x="4178" y="4450"/>
                </a:lnTo>
                <a:lnTo>
                  <a:pt x="4178" y="4452"/>
                </a:lnTo>
                <a:lnTo>
                  <a:pt x="4180" y="4454"/>
                </a:lnTo>
                <a:lnTo>
                  <a:pt x="4186" y="4454"/>
                </a:lnTo>
                <a:lnTo>
                  <a:pt x="4194" y="4456"/>
                </a:lnTo>
                <a:lnTo>
                  <a:pt x="4198" y="4456"/>
                </a:lnTo>
                <a:lnTo>
                  <a:pt x="4202" y="4454"/>
                </a:lnTo>
                <a:lnTo>
                  <a:pt x="4204" y="4448"/>
                </a:lnTo>
                <a:lnTo>
                  <a:pt x="4202" y="4444"/>
                </a:lnTo>
                <a:lnTo>
                  <a:pt x="4198" y="4444"/>
                </a:lnTo>
                <a:lnTo>
                  <a:pt x="4194" y="4446"/>
                </a:lnTo>
                <a:close/>
                <a:moveTo>
                  <a:pt x="4316" y="4544"/>
                </a:moveTo>
                <a:lnTo>
                  <a:pt x="4316" y="4544"/>
                </a:lnTo>
                <a:lnTo>
                  <a:pt x="4316" y="4546"/>
                </a:lnTo>
                <a:lnTo>
                  <a:pt x="4318" y="4546"/>
                </a:lnTo>
                <a:lnTo>
                  <a:pt x="4320" y="4542"/>
                </a:lnTo>
                <a:lnTo>
                  <a:pt x="4320" y="4540"/>
                </a:lnTo>
                <a:lnTo>
                  <a:pt x="4318" y="4540"/>
                </a:lnTo>
                <a:lnTo>
                  <a:pt x="4316" y="4544"/>
                </a:lnTo>
                <a:close/>
                <a:moveTo>
                  <a:pt x="4310" y="4554"/>
                </a:moveTo>
                <a:lnTo>
                  <a:pt x="4310" y="4554"/>
                </a:lnTo>
                <a:lnTo>
                  <a:pt x="4312" y="4556"/>
                </a:lnTo>
                <a:lnTo>
                  <a:pt x="4316" y="4552"/>
                </a:lnTo>
                <a:lnTo>
                  <a:pt x="4318" y="4548"/>
                </a:lnTo>
                <a:lnTo>
                  <a:pt x="4318" y="4546"/>
                </a:lnTo>
                <a:lnTo>
                  <a:pt x="4316" y="4548"/>
                </a:lnTo>
                <a:lnTo>
                  <a:pt x="4314" y="4550"/>
                </a:lnTo>
                <a:lnTo>
                  <a:pt x="4310" y="4554"/>
                </a:lnTo>
                <a:close/>
                <a:moveTo>
                  <a:pt x="4316" y="4558"/>
                </a:moveTo>
                <a:lnTo>
                  <a:pt x="4316" y="4558"/>
                </a:lnTo>
                <a:lnTo>
                  <a:pt x="4312" y="4558"/>
                </a:lnTo>
                <a:lnTo>
                  <a:pt x="4310" y="4562"/>
                </a:lnTo>
                <a:lnTo>
                  <a:pt x="4308" y="4564"/>
                </a:lnTo>
                <a:lnTo>
                  <a:pt x="4308" y="4566"/>
                </a:lnTo>
                <a:lnTo>
                  <a:pt x="4314" y="4568"/>
                </a:lnTo>
                <a:lnTo>
                  <a:pt x="4316" y="4566"/>
                </a:lnTo>
                <a:lnTo>
                  <a:pt x="4318" y="4562"/>
                </a:lnTo>
                <a:lnTo>
                  <a:pt x="4318" y="4560"/>
                </a:lnTo>
                <a:lnTo>
                  <a:pt x="4316" y="4558"/>
                </a:lnTo>
                <a:close/>
                <a:moveTo>
                  <a:pt x="4306" y="4570"/>
                </a:moveTo>
                <a:lnTo>
                  <a:pt x="4306" y="4570"/>
                </a:lnTo>
                <a:lnTo>
                  <a:pt x="4304" y="4572"/>
                </a:lnTo>
                <a:lnTo>
                  <a:pt x="4306" y="4572"/>
                </a:lnTo>
                <a:lnTo>
                  <a:pt x="4310" y="4574"/>
                </a:lnTo>
                <a:lnTo>
                  <a:pt x="4312" y="4572"/>
                </a:lnTo>
                <a:lnTo>
                  <a:pt x="4314" y="4570"/>
                </a:lnTo>
                <a:lnTo>
                  <a:pt x="4312" y="4570"/>
                </a:lnTo>
                <a:lnTo>
                  <a:pt x="4306" y="4570"/>
                </a:lnTo>
                <a:close/>
                <a:moveTo>
                  <a:pt x="4322" y="4564"/>
                </a:moveTo>
                <a:lnTo>
                  <a:pt x="4322" y="4564"/>
                </a:lnTo>
                <a:lnTo>
                  <a:pt x="4320" y="4564"/>
                </a:lnTo>
                <a:lnTo>
                  <a:pt x="4318" y="4566"/>
                </a:lnTo>
                <a:lnTo>
                  <a:pt x="4318" y="4568"/>
                </a:lnTo>
                <a:lnTo>
                  <a:pt x="4322" y="4566"/>
                </a:lnTo>
                <a:lnTo>
                  <a:pt x="4322" y="4564"/>
                </a:lnTo>
                <a:close/>
                <a:moveTo>
                  <a:pt x="4320" y="4550"/>
                </a:moveTo>
                <a:lnTo>
                  <a:pt x="4320" y="4550"/>
                </a:lnTo>
                <a:lnTo>
                  <a:pt x="4316" y="4550"/>
                </a:lnTo>
                <a:lnTo>
                  <a:pt x="4316" y="4552"/>
                </a:lnTo>
                <a:lnTo>
                  <a:pt x="4316" y="4556"/>
                </a:lnTo>
                <a:lnTo>
                  <a:pt x="4320" y="4554"/>
                </a:lnTo>
                <a:lnTo>
                  <a:pt x="4320" y="4552"/>
                </a:lnTo>
                <a:lnTo>
                  <a:pt x="4320" y="4550"/>
                </a:lnTo>
                <a:close/>
                <a:moveTo>
                  <a:pt x="4334" y="4434"/>
                </a:moveTo>
                <a:lnTo>
                  <a:pt x="4334" y="4434"/>
                </a:lnTo>
                <a:lnTo>
                  <a:pt x="4334" y="4432"/>
                </a:lnTo>
                <a:lnTo>
                  <a:pt x="4330" y="4432"/>
                </a:lnTo>
                <a:lnTo>
                  <a:pt x="4324" y="4436"/>
                </a:lnTo>
                <a:lnTo>
                  <a:pt x="4322" y="4442"/>
                </a:lnTo>
                <a:lnTo>
                  <a:pt x="4326" y="4442"/>
                </a:lnTo>
                <a:lnTo>
                  <a:pt x="4332" y="4438"/>
                </a:lnTo>
                <a:lnTo>
                  <a:pt x="4334" y="4434"/>
                </a:lnTo>
                <a:close/>
                <a:moveTo>
                  <a:pt x="4296" y="4460"/>
                </a:moveTo>
                <a:lnTo>
                  <a:pt x="4296" y="4460"/>
                </a:lnTo>
                <a:lnTo>
                  <a:pt x="4288" y="4462"/>
                </a:lnTo>
                <a:lnTo>
                  <a:pt x="4288" y="4464"/>
                </a:lnTo>
                <a:lnTo>
                  <a:pt x="4290" y="4466"/>
                </a:lnTo>
                <a:lnTo>
                  <a:pt x="4294" y="4470"/>
                </a:lnTo>
                <a:lnTo>
                  <a:pt x="4296" y="4472"/>
                </a:lnTo>
                <a:lnTo>
                  <a:pt x="4296" y="4476"/>
                </a:lnTo>
                <a:lnTo>
                  <a:pt x="4296" y="4482"/>
                </a:lnTo>
                <a:lnTo>
                  <a:pt x="4294" y="4486"/>
                </a:lnTo>
                <a:lnTo>
                  <a:pt x="4282" y="4492"/>
                </a:lnTo>
                <a:lnTo>
                  <a:pt x="4278" y="4496"/>
                </a:lnTo>
                <a:lnTo>
                  <a:pt x="4280" y="4498"/>
                </a:lnTo>
                <a:lnTo>
                  <a:pt x="4300" y="4496"/>
                </a:lnTo>
                <a:lnTo>
                  <a:pt x="4308" y="4496"/>
                </a:lnTo>
                <a:lnTo>
                  <a:pt x="4314" y="4492"/>
                </a:lnTo>
                <a:lnTo>
                  <a:pt x="4316" y="4488"/>
                </a:lnTo>
                <a:lnTo>
                  <a:pt x="4316" y="4482"/>
                </a:lnTo>
                <a:lnTo>
                  <a:pt x="4314" y="4472"/>
                </a:lnTo>
                <a:lnTo>
                  <a:pt x="4314" y="4468"/>
                </a:lnTo>
                <a:lnTo>
                  <a:pt x="4316" y="4464"/>
                </a:lnTo>
                <a:lnTo>
                  <a:pt x="4320" y="4460"/>
                </a:lnTo>
                <a:lnTo>
                  <a:pt x="4316" y="4458"/>
                </a:lnTo>
                <a:lnTo>
                  <a:pt x="4296" y="4460"/>
                </a:lnTo>
                <a:close/>
                <a:moveTo>
                  <a:pt x="4290" y="4390"/>
                </a:moveTo>
                <a:lnTo>
                  <a:pt x="4290" y="4390"/>
                </a:lnTo>
                <a:lnTo>
                  <a:pt x="4286" y="4392"/>
                </a:lnTo>
                <a:lnTo>
                  <a:pt x="4284" y="4396"/>
                </a:lnTo>
                <a:lnTo>
                  <a:pt x="4284" y="4400"/>
                </a:lnTo>
                <a:lnTo>
                  <a:pt x="4288" y="4400"/>
                </a:lnTo>
                <a:lnTo>
                  <a:pt x="4290" y="4398"/>
                </a:lnTo>
                <a:lnTo>
                  <a:pt x="4292" y="4394"/>
                </a:lnTo>
                <a:lnTo>
                  <a:pt x="4292" y="4390"/>
                </a:lnTo>
                <a:lnTo>
                  <a:pt x="4290" y="4390"/>
                </a:lnTo>
                <a:close/>
                <a:moveTo>
                  <a:pt x="4308" y="4332"/>
                </a:moveTo>
                <a:lnTo>
                  <a:pt x="4308" y="4332"/>
                </a:lnTo>
                <a:lnTo>
                  <a:pt x="4306" y="4332"/>
                </a:lnTo>
                <a:lnTo>
                  <a:pt x="4304" y="4336"/>
                </a:lnTo>
                <a:lnTo>
                  <a:pt x="4304" y="4340"/>
                </a:lnTo>
                <a:lnTo>
                  <a:pt x="4306" y="4344"/>
                </a:lnTo>
                <a:lnTo>
                  <a:pt x="4308" y="4344"/>
                </a:lnTo>
                <a:lnTo>
                  <a:pt x="4310" y="4340"/>
                </a:lnTo>
                <a:lnTo>
                  <a:pt x="4310" y="4336"/>
                </a:lnTo>
                <a:lnTo>
                  <a:pt x="4308" y="4332"/>
                </a:lnTo>
                <a:close/>
                <a:moveTo>
                  <a:pt x="4316" y="4300"/>
                </a:moveTo>
                <a:lnTo>
                  <a:pt x="4316" y="4300"/>
                </a:lnTo>
                <a:lnTo>
                  <a:pt x="4314" y="4302"/>
                </a:lnTo>
                <a:lnTo>
                  <a:pt x="4312" y="4306"/>
                </a:lnTo>
                <a:lnTo>
                  <a:pt x="4312" y="4312"/>
                </a:lnTo>
                <a:lnTo>
                  <a:pt x="4314" y="4316"/>
                </a:lnTo>
                <a:lnTo>
                  <a:pt x="4318" y="4316"/>
                </a:lnTo>
                <a:lnTo>
                  <a:pt x="4320" y="4314"/>
                </a:lnTo>
                <a:lnTo>
                  <a:pt x="4322" y="4308"/>
                </a:lnTo>
                <a:lnTo>
                  <a:pt x="4322" y="4304"/>
                </a:lnTo>
                <a:lnTo>
                  <a:pt x="4320" y="4300"/>
                </a:lnTo>
                <a:lnTo>
                  <a:pt x="4320" y="4298"/>
                </a:lnTo>
                <a:lnTo>
                  <a:pt x="4316" y="4300"/>
                </a:lnTo>
                <a:close/>
                <a:moveTo>
                  <a:pt x="4296" y="4230"/>
                </a:moveTo>
                <a:lnTo>
                  <a:pt x="4296" y="4230"/>
                </a:lnTo>
                <a:lnTo>
                  <a:pt x="4298" y="4236"/>
                </a:lnTo>
                <a:lnTo>
                  <a:pt x="4300" y="4240"/>
                </a:lnTo>
                <a:lnTo>
                  <a:pt x="4300" y="4242"/>
                </a:lnTo>
                <a:lnTo>
                  <a:pt x="4304" y="4242"/>
                </a:lnTo>
                <a:lnTo>
                  <a:pt x="4304" y="4238"/>
                </a:lnTo>
                <a:lnTo>
                  <a:pt x="4304" y="4232"/>
                </a:lnTo>
                <a:lnTo>
                  <a:pt x="4304" y="4226"/>
                </a:lnTo>
                <a:lnTo>
                  <a:pt x="4300" y="4222"/>
                </a:lnTo>
                <a:lnTo>
                  <a:pt x="4296" y="4222"/>
                </a:lnTo>
                <a:lnTo>
                  <a:pt x="4296" y="4224"/>
                </a:lnTo>
                <a:lnTo>
                  <a:pt x="4296" y="4228"/>
                </a:lnTo>
                <a:lnTo>
                  <a:pt x="4296" y="4230"/>
                </a:lnTo>
                <a:close/>
                <a:moveTo>
                  <a:pt x="4370" y="4338"/>
                </a:moveTo>
                <a:lnTo>
                  <a:pt x="4370" y="4338"/>
                </a:lnTo>
                <a:lnTo>
                  <a:pt x="4370" y="4344"/>
                </a:lnTo>
                <a:lnTo>
                  <a:pt x="4372" y="4348"/>
                </a:lnTo>
                <a:lnTo>
                  <a:pt x="4374" y="4350"/>
                </a:lnTo>
                <a:lnTo>
                  <a:pt x="4378" y="4348"/>
                </a:lnTo>
                <a:lnTo>
                  <a:pt x="4378" y="4344"/>
                </a:lnTo>
                <a:lnTo>
                  <a:pt x="4378" y="4342"/>
                </a:lnTo>
                <a:lnTo>
                  <a:pt x="4374" y="4338"/>
                </a:lnTo>
                <a:lnTo>
                  <a:pt x="4372" y="4334"/>
                </a:lnTo>
                <a:lnTo>
                  <a:pt x="4370" y="4336"/>
                </a:lnTo>
                <a:lnTo>
                  <a:pt x="4370" y="4338"/>
                </a:lnTo>
                <a:close/>
                <a:moveTo>
                  <a:pt x="4316" y="4280"/>
                </a:moveTo>
                <a:lnTo>
                  <a:pt x="4316" y="4280"/>
                </a:lnTo>
                <a:lnTo>
                  <a:pt x="4320" y="4280"/>
                </a:lnTo>
                <a:lnTo>
                  <a:pt x="4320" y="4282"/>
                </a:lnTo>
                <a:lnTo>
                  <a:pt x="4320" y="4284"/>
                </a:lnTo>
                <a:lnTo>
                  <a:pt x="4322" y="4284"/>
                </a:lnTo>
                <a:lnTo>
                  <a:pt x="4324" y="4280"/>
                </a:lnTo>
                <a:lnTo>
                  <a:pt x="4324" y="4276"/>
                </a:lnTo>
                <a:lnTo>
                  <a:pt x="4322" y="4270"/>
                </a:lnTo>
                <a:lnTo>
                  <a:pt x="4316" y="4264"/>
                </a:lnTo>
                <a:lnTo>
                  <a:pt x="4312" y="4260"/>
                </a:lnTo>
                <a:lnTo>
                  <a:pt x="4308" y="4258"/>
                </a:lnTo>
                <a:lnTo>
                  <a:pt x="4306" y="4262"/>
                </a:lnTo>
                <a:lnTo>
                  <a:pt x="4308" y="4266"/>
                </a:lnTo>
                <a:lnTo>
                  <a:pt x="4310" y="4270"/>
                </a:lnTo>
                <a:lnTo>
                  <a:pt x="4310" y="4274"/>
                </a:lnTo>
                <a:lnTo>
                  <a:pt x="4312" y="4278"/>
                </a:lnTo>
                <a:lnTo>
                  <a:pt x="4316" y="4280"/>
                </a:lnTo>
                <a:close/>
                <a:moveTo>
                  <a:pt x="4284" y="4188"/>
                </a:moveTo>
                <a:lnTo>
                  <a:pt x="4284" y="4188"/>
                </a:lnTo>
                <a:lnTo>
                  <a:pt x="4284" y="4196"/>
                </a:lnTo>
                <a:lnTo>
                  <a:pt x="4284" y="4200"/>
                </a:lnTo>
                <a:lnTo>
                  <a:pt x="4288" y="4204"/>
                </a:lnTo>
                <a:lnTo>
                  <a:pt x="4292" y="4204"/>
                </a:lnTo>
                <a:lnTo>
                  <a:pt x="4292" y="4202"/>
                </a:lnTo>
                <a:lnTo>
                  <a:pt x="4292" y="4200"/>
                </a:lnTo>
                <a:lnTo>
                  <a:pt x="4292" y="4194"/>
                </a:lnTo>
                <a:lnTo>
                  <a:pt x="4290" y="4190"/>
                </a:lnTo>
                <a:lnTo>
                  <a:pt x="4288" y="4186"/>
                </a:lnTo>
                <a:lnTo>
                  <a:pt x="4286" y="4186"/>
                </a:lnTo>
                <a:lnTo>
                  <a:pt x="4284" y="4186"/>
                </a:lnTo>
                <a:lnTo>
                  <a:pt x="4284" y="4188"/>
                </a:lnTo>
                <a:close/>
                <a:moveTo>
                  <a:pt x="4294" y="4192"/>
                </a:moveTo>
                <a:lnTo>
                  <a:pt x="4294" y="4192"/>
                </a:lnTo>
                <a:lnTo>
                  <a:pt x="4296" y="4194"/>
                </a:lnTo>
                <a:lnTo>
                  <a:pt x="4300" y="4192"/>
                </a:lnTo>
                <a:lnTo>
                  <a:pt x="4304" y="4192"/>
                </a:lnTo>
                <a:lnTo>
                  <a:pt x="4306" y="4192"/>
                </a:lnTo>
                <a:lnTo>
                  <a:pt x="4308" y="4192"/>
                </a:lnTo>
                <a:lnTo>
                  <a:pt x="4308" y="4190"/>
                </a:lnTo>
                <a:lnTo>
                  <a:pt x="4306" y="4188"/>
                </a:lnTo>
                <a:lnTo>
                  <a:pt x="4304" y="4188"/>
                </a:lnTo>
                <a:lnTo>
                  <a:pt x="4302" y="4186"/>
                </a:lnTo>
                <a:lnTo>
                  <a:pt x="4300" y="4184"/>
                </a:lnTo>
                <a:lnTo>
                  <a:pt x="4298" y="4180"/>
                </a:lnTo>
                <a:lnTo>
                  <a:pt x="4296" y="4178"/>
                </a:lnTo>
                <a:lnTo>
                  <a:pt x="4294" y="4180"/>
                </a:lnTo>
                <a:lnTo>
                  <a:pt x="4294" y="4182"/>
                </a:lnTo>
                <a:lnTo>
                  <a:pt x="4294" y="4186"/>
                </a:lnTo>
                <a:lnTo>
                  <a:pt x="4294" y="4188"/>
                </a:lnTo>
                <a:lnTo>
                  <a:pt x="4292" y="4188"/>
                </a:lnTo>
                <a:lnTo>
                  <a:pt x="4294" y="4192"/>
                </a:lnTo>
                <a:close/>
                <a:moveTo>
                  <a:pt x="4306" y="4210"/>
                </a:moveTo>
                <a:lnTo>
                  <a:pt x="4306" y="4210"/>
                </a:lnTo>
                <a:lnTo>
                  <a:pt x="4306" y="4208"/>
                </a:lnTo>
                <a:lnTo>
                  <a:pt x="4306" y="4206"/>
                </a:lnTo>
                <a:lnTo>
                  <a:pt x="4306" y="4204"/>
                </a:lnTo>
                <a:lnTo>
                  <a:pt x="4304" y="4204"/>
                </a:lnTo>
                <a:lnTo>
                  <a:pt x="4302" y="4206"/>
                </a:lnTo>
                <a:lnTo>
                  <a:pt x="4302" y="4208"/>
                </a:lnTo>
                <a:lnTo>
                  <a:pt x="4304" y="4208"/>
                </a:lnTo>
                <a:lnTo>
                  <a:pt x="4306" y="4210"/>
                </a:lnTo>
                <a:close/>
                <a:moveTo>
                  <a:pt x="4108" y="4082"/>
                </a:moveTo>
                <a:lnTo>
                  <a:pt x="4108" y="4082"/>
                </a:lnTo>
                <a:lnTo>
                  <a:pt x="4088" y="4080"/>
                </a:lnTo>
                <a:lnTo>
                  <a:pt x="4074" y="4080"/>
                </a:lnTo>
                <a:lnTo>
                  <a:pt x="4070" y="4082"/>
                </a:lnTo>
                <a:lnTo>
                  <a:pt x="4066" y="4086"/>
                </a:lnTo>
                <a:lnTo>
                  <a:pt x="4066" y="4090"/>
                </a:lnTo>
                <a:lnTo>
                  <a:pt x="4066" y="4098"/>
                </a:lnTo>
                <a:lnTo>
                  <a:pt x="4066" y="4104"/>
                </a:lnTo>
                <a:lnTo>
                  <a:pt x="4068" y="4106"/>
                </a:lnTo>
                <a:lnTo>
                  <a:pt x="4072" y="4108"/>
                </a:lnTo>
                <a:lnTo>
                  <a:pt x="4082" y="4106"/>
                </a:lnTo>
                <a:lnTo>
                  <a:pt x="4094" y="4106"/>
                </a:lnTo>
                <a:lnTo>
                  <a:pt x="4098" y="4106"/>
                </a:lnTo>
                <a:lnTo>
                  <a:pt x="4104" y="4108"/>
                </a:lnTo>
                <a:lnTo>
                  <a:pt x="4114" y="4106"/>
                </a:lnTo>
                <a:lnTo>
                  <a:pt x="4124" y="4100"/>
                </a:lnTo>
                <a:lnTo>
                  <a:pt x="4128" y="4096"/>
                </a:lnTo>
                <a:lnTo>
                  <a:pt x="4130" y="4092"/>
                </a:lnTo>
                <a:lnTo>
                  <a:pt x="4128" y="4088"/>
                </a:lnTo>
                <a:lnTo>
                  <a:pt x="4124" y="4086"/>
                </a:lnTo>
                <a:lnTo>
                  <a:pt x="4118" y="4084"/>
                </a:lnTo>
                <a:lnTo>
                  <a:pt x="4108" y="4082"/>
                </a:lnTo>
                <a:close/>
                <a:moveTo>
                  <a:pt x="4132" y="4100"/>
                </a:moveTo>
                <a:lnTo>
                  <a:pt x="4132" y="4100"/>
                </a:lnTo>
                <a:lnTo>
                  <a:pt x="4134" y="4100"/>
                </a:lnTo>
                <a:lnTo>
                  <a:pt x="4138" y="4100"/>
                </a:lnTo>
                <a:lnTo>
                  <a:pt x="4142" y="4098"/>
                </a:lnTo>
                <a:lnTo>
                  <a:pt x="4142" y="4096"/>
                </a:lnTo>
                <a:lnTo>
                  <a:pt x="4140" y="4096"/>
                </a:lnTo>
                <a:lnTo>
                  <a:pt x="4136" y="4096"/>
                </a:lnTo>
                <a:lnTo>
                  <a:pt x="4132" y="4098"/>
                </a:lnTo>
                <a:lnTo>
                  <a:pt x="4132" y="4100"/>
                </a:lnTo>
                <a:close/>
                <a:moveTo>
                  <a:pt x="4158" y="4118"/>
                </a:moveTo>
                <a:lnTo>
                  <a:pt x="4158" y="4118"/>
                </a:lnTo>
                <a:lnTo>
                  <a:pt x="4158" y="4120"/>
                </a:lnTo>
                <a:lnTo>
                  <a:pt x="4160" y="4120"/>
                </a:lnTo>
                <a:lnTo>
                  <a:pt x="4166" y="4118"/>
                </a:lnTo>
                <a:lnTo>
                  <a:pt x="4170" y="4116"/>
                </a:lnTo>
                <a:lnTo>
                  <a:pt x="4170" y="4114"/>
                </a:lnTo>
                <a:lnTo>
                  <a:pt x="4162" y="4114"/>
                </a:lnTo>
                <a:lnTo>
                  <a:pt x="4158" y="4116"/>
                </a:lnTo>
                <a:lnTo>
                  <a:pt x="4158" y="4118"/>
                </a:lnTo>
                <a:close/>
                <a:moveTo>
                  <a:pt x="4228" y="4096"/>
                </a:moveTo>
                <a:lnTo>
                  <a:pt x="4228" y="4096"/>
                </a:lnTo>
                <a:lnTo>
                  <a:pt x="4230" y="4096"/>
                </a:lnTo>
                <a:lnTo>
                  <a:pt x="4232" y="4096"/>
                </a:lnTo>
                <a:lnTo>
                  <a:pt x="4234" y="4094"/>
                </a:lnTo>
                <a:lnTo>
                  <a:pt x="4236" y="4090"/>
                </a:lnTo>
                <a:lnTo>
                  <a:pt x="4234" y="4090"/>
                </a:lnTo>
                <a:lnTo>
                  <a:pt x="4232" y="4090"/>
                </a:lnTo>
                <a:lnTo>
                  <a:pt x="4228" y="4094"/>
                </a:lnTo>
                <a:lnTo>
                  <a:pt x="4228" y="4096"/>
                </a:lnTo>
                <a:close/>
                <a:moveTo>
                  <a:pt x="4232" y="4104"/>
                </a:moveTo>
                <a:lnTo>
                  <a:pt x="4232" y="4104"/>
                </a:lnTo>
                <a:lnTo>
                  <a:pt x="4234" y="4104"/>
                </a:lnTo>
                <a:lnTo>
                  <a:pt x="4234" y="4102"/>
                </a:lnTo>
                <a:lnTo>
                  <a:pt x="4234" y="4100"/>
                </a:lnTo>
                <a:lnTo>
                  <a:pt x="4234" y="4098"/>
                </a:lnTo>
                <a:lnTo>
                  <a:pt x="4232" y="4098"/>
                </a:lnTo>
                <a:lnTo>
                  <a:pt x="4230" y="4100"/>
                </a:lnTo>
                <a:lnTo>
                  <a:pt x="4230" y="4102"/>
                </a:lnTo>
                <a:lnTo>
                  <a:pt x="4232" y="4104"/>
                </a:lnTo>
                <a:close/>
                <a:moveTo>
                  <a:pt x="4266" y="4164"/>
                </a:moveTo>
                <a:lnTo>
                  <a:pt x="4266" y="4164"/>
                </a:lnTo>
                <a:lnTo>
                  <a:pt x="4266" y="4166"/>
                </a:lnTo>
                <a:lnTo>
                  <a:pt x="4264" y="4168"/>
                </a:lnTo>
                <a:lnTo>
                  <a:pt x="4266" y="4170"/>
                </a:lnTo>
                <a:lnTo>
                  <a:pt x="4268" y="4170"/>
                </a:lnTo>
                <a:lnTo>
                  <a:pt x="4268" y="4166"/>
                </a:lnTo>
                <a:lnTo>
                  <a:pt x="4268" y="4164"/>
                </a:lnTo>
                <a:lnTo>
                  <a:pt x="4266" y="4164"/>
                </a:lnTo>
                <a:close/>
                <a:moveTo>
                  <a:pt x="4250" y="4144"/>
                </a:moveTo>
                <a:lnTo>
                  <a:pt x="4250" y="4144"/>
                </a:lnTo>
                <a:lnTo>
                  <a:pt x="4250" y="4148"/>
                </a:lnTo>
                <a:lnTo>
                  <a:pt x="4252" y="4148"/>
                </a:lnTo>
                <a:lnTo>
                  <a:pt x="4254" y="4148"/>
                </a:lnTo>
                <a:lnTo>
                  <a:pt x="4254" y="4146"/>
                </a:lnTo>
                <a:lnTo>
                  <a:pt x="4254" y="4144"/>
                </a:lnTo>
                <a:lnTo>
                  <a:pt x="4252" y="4144"/>
                </a:lnTo>
                <a:lnTo>
                  <a:pt x="4250" y="4144"/>
                </a:lnTo>
                <a:close/>
                <a:moveTo>
                  <a:pt x="4242" y="4134"/>
                </a:moveTo>
                <a:lnTo>
                  <a:pt x="4242" y="4134"/>
                </a:lnTo>
                <a:lnTo>
                  <a:pt x="4242" y="4138"/>
                </a:lnTo>
                <a:lnTo>
                  <a:pt x="4244" y="4140"/>
                </a:lnTo>
                <a:lnTo>
                  <a:pt x="4246" y="4142"/>
                </a:lnTo>
                <a:lnTo>
                  <a:pt x="4248" y="4140"/>
                </a:lnTo>
                <a:lnTo>
                  <a:pt x="4248" y="4138"/>
                </a:lnTo>
                <a:lnTo>
                  <a:pt x="4246" y="4134"/>
                </a:lnTo>
                <a:lnTo>
                  <a:pt x="4242" y="4134"/>
                </a:lnTo>
                <a:close/>
                <a:moveTo>
                  <a:pt x="4282" y="4154"/>
                </a:moveTo>
                <a:lnTo>
                  <a:pt x="4282" y="4154"/>
                </a:lnTo>
                <a:lnTo>
                  <a:pt x="4286" y="4154"/>
                </a:lnTo>
                <a:lnTo>
                  <a:pt x="4288" y="4152"/>
                </a:lnTo>
                <a:lnTo>
                  <a:pt x="4288" y="4150"/>
                </a:lnTo>
                <a:lnTo>
                  <a:pt x="4286" y="4146"/>
                </a:lnTo>
                <a:lnTo>
                  <a:pt x="4282" y="4146"/>
                </a:lnTo>
                <a:lnTo>
                  <a:pt x="4280" y="4148"/>
                </a:lnTo>
                <a:lnTo>
                  <a:pt x="4280" y="4152"/>
                </a:lnTo>
                <a:lnTo>
                  <a:pt x="4282" y="4154"/>
                </a:lnTo>
                <a:close/>
                <a:moveTo>
                  <a:pt x="4284" y="4126"/>
                </a:moveTo>
                <a:lnTo>
                  <a:pt x="4284" y="4126"/>
                </a:lnTo>
                <a:lnTo>
                  <a:pt x="4286" y="4124"/>
                </a:lnTo>
                <a:lnTo>
                  <a:pt x="4286" y="4122"/>
                </a:lnTo>
                <a:lnTo>
                  <a:pt x="4284" y="4118"/>
                </a:lnTo>
                <a:lnTo>
                  <a:pt x="4282" y="4118"/>
                </a:lnTo>
                <a:lnTo>
                  <a:pt x="4280" y="4120"/>
                </a:lnTo>
                <a:lnTo>
                  <a:pt x="4280" y="4124"/>
                </a:lnTo>
                <a:lnTo>
                  <a:pt x="4284" y="4126"/>
                </a:lnTo>
                <a:close/>
                <a:moveTo>
                  <a:pt x="1780" y="2486"/>
                </a:moveTo>
                <a:lnTo>
                  <a:pt x="1780" y="2486"/>
                </a:lnTo>
                <a:lnTo>
                  <a:pt x="1790" y="2488"/>
                </a:lnTo>
                <a:lnTo>
                  <a:pt x="1794" y="2486"/>
                </a:lnTo>
                <a:lnTo>
                  <a:pt x="1796" y="2484"/>
                </a:lnTo>
                <a:lnTo>
                  <a:pt x="1800" y="2484"/>
                </a:lnTo>
                <a:lnTo>
                  <a:pt x="1802" y="2484"/>
                </a:lnTo>
                <a:lnTo>
                  <a:pt x="1802" y="2480"/>
                </a:lnTo>
                <a:lnTo>
                  <a:pt x="1800" y="2474"/>
                </a:lnTo>
                <a:lnTo>
                  <a:pt x="1796" y="2470"/>
                </a:lnTo>
                <a:lnTo>
                  <a:pt x="1794" y="2466"/>
                </a:lnTo>
                <a:lnTo>
                  <a:pt x="1794" y="2464"/>
                </a:lnTo>
                <a:lnTo>
                  <a:pt x="1792" y="2460"/>
                </a:lnTo>
                <a:lnTo>
                  <a:pt x="1788" y="2456"/>
                </a:lnTo>
                <a:lnTo>
                  <a:pt x="1782" y="2448"/>
                </a:lnTo>
                <a:lnTo>
                  <a:pt x="1778" y="2440"/>
                </a:lnTo>
                <a:lnTo>
                  <a:pt x="1774" y="2434"/>
                </a:lnTo>
                <a:lnTo>
                  <a:pt x="1770" y="2430"/>
                </a:lnTo>
                <a:lnTo>
                  <a:pt x="1766" y="2428"/>
                </a:lnTo>
                <a:lnTo>
                  <a:pt x="1754" y="2426"/>
                </a:lnTo>
                <a:lnTo>
                  <a:pt x="1744" y="2420"/>
                </a:lnTo>
                <a:lnTo>
                  <a:pt x="1738" y="2414"/>
                </a:lnTo>
                <a:lnTo>
                  <a:pt x="1738" y="2412"/>
                </a:lnTo>
                <a:lnTo>
                  <a:pt x="1738" y="2408"/>
                </a:lnTo>
                <a:lnTo>
                  <a:pt x="1740" y="2406"/>
                </a:lnTo>
                <a:lnTo>
                  <a:pt x="1738" y="2404"/>
                </a:lnTo>
                <a:lnTo>
                  <a:pt x="1732" y="2398"/>
                </a:lnTo>
                <a:lnTo>
                  <a:pt x="1724" y="2390"/>
                </a:lnTo>
                <a:lnTo>
                  <a:pt x="1720" y="2384"/>
                </a:lnTo>
                <a:lnTo>
                  <a:pt x="1716" y="2376"/>
                </a:lnTo>
                <a:lnTo>
                  <a:pt x="1712" y="2372"/>
                </a:lnTo>
                <a:lnTo>
                  <a:pt x="1704" y="2368"/>
                </a:lnTo>
                <a:lnTo>
                  <a:pt x="1680" y="2362"/>
                </a:lnTo>
                <a:lnTo>
                  <a:pt x="1656" y="2356"/>
                </a:lnTo>
                <a:lnTo>
                  <a:pt x="1646" y="2354"/>
                </a:lnTo>
                <a:lnTo>
                  <a:pt x="1640" y="2350"/>
                </a:lnTo>
                <a:lnTo>
                  <a:pt x="1632" y="2344"/>
                </a:lnTo>
                <a:lnTo>
                  <a:pt x="1620" y="2340"/>
                </a:lnTo>
                <a:lnTo>
                  <a:pt x="1608" y="2340"/>
                </a:lnTo>
                <a:lnTo>
                  <a:pt x="1602" y="2340"/>
                </a:lnTo>
                <a:lnTo>
                  <a:pt x="1596" y="2342"/>
                </a:lnTo>
                <a:lnTo>
                  <a:pt x="1596" y="2344"/>
                </a:lnTo>
                <a:lnTo>
                  <a:pt x="1596" y="2346"/>
                </a:lnTo>
                <a:lnTo>
                  <a:pt x="1600" y="2354"/>
                </a:lnTo>
                <a:lnTo>
                  <a:pt x="1608" y="2358"/>
                </a:lnTo>
                <a:lnTo>
                  <a:pt x="1612" y="2360"/>
                </a:lnTo>
                <a:lnTo>
                  <a:pt x="1618" y="2358"/>
                </a:lnTo>
                <a:lnTo>
                  <a:pt x="1626" y="2358"/>
                </a:lnTo>
                <a:lnTo>
                  <a:pt x="1632" y="2358"/>
                </a:lnTo>
                <a:lnTo>
                  <a:pt x="1634" y="2360"/>
                </a:lnTo>
                <a:lnTo>
                  <a:pt x="1630" y="2360"/>
                </a:lnTo>
                <a:lnTo>
                  <a:pt x="1624" y="2362"/>
                </a:lnTo>
                <a:lnTo>
                  <a:pt x="1618" y="2364"/>
                </a:lnTo>
                <a:lnTo>
                  <a:pt x="1616" y="2366"/>
                </a:lnTo>
                <a:lnTo>
                  <a:pt x="1616" y="2368"/>
                </a:lnTo>
                <a:lnTo>
                  <a:pt x="1618" y="2372"/>
                </a:lnTo>
                <a:lnTo>
                  <a:pt x="1622" y="2374"/>
                </a:lnTo>
                <a:lnTo>
                  <a:pt x="1622" y="2376"/>
                </a:lnTo>
                <a:lnTo>
                  <a:pt x="1620" y="2378"/>
                </a:lnTo>
                <a:lnTo>
                  <a:pt x="1616" y="2380"/>
                </a:lnTo>
                <a:lnTo>
                  <a:pt x="1614" y="2382"/>
                </a:lnTo>
                <a:lnTo>
                  <a:pt x="1616" y="2384"/>
                </a:lnTo>
                <a:lnTo>
                  <a:pt x="1618" y="2384"/>
                </a:lnTo>
                <a:lnTo>
                  <a:pt x="1620" y="2384"/>
                </a:lnTo>
                <a:lnTo>
                  <a:pt x="1624" y="2382"/>
                </a:lnTo>
                <a:lnTo>
                  <a:pt x="1630" y="2380"/>
                </a:lnTo>
                <a:lnTo>
                  <a:pt x="1632" y="2382"/>
                </a:lnTo>
                <a:lnTo>
                  <a:pt x="1634" y="2384"/>
                </a:lnTo>
                <a:lnTo>
                  <a:pt x="1636" y="2388"/>
                </a:lnTo>
                <a:lnTo>
                  <a:pt x="1638" y="2386"/>
                </a:lnTo>
                <a:lnTo>
                  <a:pt x="1642" y="2382"/>
                </a:lnTo>
                <a:lnTo>
                  <a:pt x="1644" y="2382"/>
                </a:lnTo>
                <a:lnTo>
                  <a:pt x="1646" y="2382"/>
                </a:lnTo>
                <a:lnTo>
                  <a:pt x="1648" y="2384"/>
                </a:lnTo>
                <a:lnTo>
                  <a:pt x="1646" y="2388"/>
                </a:lnTo>
                <a:lnTo>
                  <a:pt x="1644" y="2392"/>
                </a:lnTo>
                <a:lnTo>
                  <a:pt x="1644" y="2396"/>
                </a:lnTo>
                <a:lnTo>
                  <a:pt x="1646" y="2398"/>
                </a:lnTo>
                <a:lnTo>
                  <a:pt x="1648" y="2398"/>
                </a:lnTo>
                <a:lnTo>
                  <a:pt x="1652" y="2398"/>
                </a:lnTo>
                <a:lnTo>
                  <a:pt x="1656" y="2394"/>
                </a:lnTo>
                <a:lnTo>
                  <a:pt x="1662" y="2392"/>
                </a:lnTo>
                <a:lnTo>
                  <a:pt x="1664" y="2394"/>
                </a:lnTo>
                <a:lnTo>
                  <a:pt x="1666" y="2398"/>
                </a:lnTo>
                <a:lnTo>
                  <a:pt x="1668" y="2402"/>
                </a:lnTo>
                <a:lnTo>
                  <a:pt x="1670" y="2404"/>
                </a:lnTo>
                <a:lnTo>
                  <a:pt x="1676" y="2408"/>
                </a:lnTo>
                <a:lnTo>
                  <a:pt x="1678" y="2410"/>
                </a:lnTo>
                <a:lnTo>
                  <a:pt x="1674" y="2412"/>
                </a:lnTo>
                <a:lnTo>
                  <a:pt x="1670" y="2416"/>
                </a:lnTo>
                <a:lnTo>
                  <a:pt x="1668" y="2420"/>
                </a:lnTo>
                <a:lnTo>
                  <a:pt x="1670" y="2424"/>
                </a:lnTo>
                <a:lnTo>
                  <a:pt x="1676" y="2424"/>
                </a:lnTo>
                <a:lnTo>
                  <a:pt x="1688" y="2422"/>
                </a:lnTo>
                <a:lnTo>
                  <a:pt x="1692" y="2424"/>
                </a:lnTo>
                <a:lnTo>
                  <a:pt x="1694" y="2428"/>
                </a:lnTo>
                <a:lnTo>
                  <a:pt x="1696" y="2432"/>
                </a:lnTo>
                <a:lnTo>
                  <a:pt x="1700" y="2434"/>
                </a:lnTo>
                <a:lnTo>
                  <a:pt x="1702" y="2434"/>
                </a:lnTo>
                <a:lnTo>
                  <a:pt x="1702" y="2438"/>
                </a:lnTo>
                <a:lnTo>
                  <a:pt x="1702" y="2444"/>
                </a:lnTo>
                <a:lnTo>
                  <a:pt x="1706" y="2448"/>
                </a:lnTo>
                <a:lnTo>
                  <a:pt x="1710" y="2452"/>
                </a:lnTo>
                <a:lnTo>
                  <a:pt x="1716" y="2452"/>
                </a:lnTo>
                <a:lnTo>
                  <a:pt x="1722" y="2450"/>
                </a:lnTo>
                <a:lnTo>
                  <a:pt x="1728" y="2450"/>
                </a:lnTo>
                <a:lnTo>
                  <a:pt x="1730" y="2452"/>
                </a:lnTo>
                <a:lnTo>
                  <a:pt x="1728" y="2456"/>
                </a:lnTo>
                <a:lnTo>
                  <a:pt x="1728" y="2458"/>
                </a:lnTo>
                <a:lnTo>
                  <a:pt x="1728" y="2460"/>
                </a:lnTo>
                <a:lnTo>
                  <a:pt x="1730" y="2466"/>
                </a:lnTo>
                <a:lnTo>
                  <a:pt x="1738" y="2472"/>
                </a:lnTo>
                <a:lnTo>
                  <a:pt x="1750" y="2474"/>
                </a:lnTo>
                <a:lnTo>
                  <a:pt x="1758" y="2476"/>
                </a:lnTo>
                <a:lnTo>
                  <a:pt x="1764" y="2480"/>
                </a:lnTo>
                <a:lnTo>
                  <a:pt x="1770" y="2482"/>
                </a:lnTo>
                <a:lnTo>
                  <a:pt x="1780" y="2486"/>
                </a:lnTo>
                <a:close/>
                <a:moveTo>
                  <a:pt x="1446" y="2194"/>
                </a:moveTo>
                <a:lnTo>
                  <a:pt x="1446" y="2194"/>
                </a:lnTo>
                <a:lnTo>
                  <a:pt x="1450" y="2192"/>
                </a:lnTo>
                <a:lnTo>
                  <a:pt x="1452" y="2188"/>
                </a:lnTo>
                <a:lnTo>
                  <a:pt x="1454" y="2178"/>
                </a:lnTo>
                <a:lnTo>
                  <a:pt x="1452" y="2168"/>
                </a:lnTo>
                <a:lnTo>
                  <a:pt x="1454" y="2162"/>
                </a:lnTo>
                <a:lnTo>
                  <a:pt x="1454" y="2158"/>
                </a:lnTo>
                <a:lnTo>
                  <a:pt x="1460" y="2144"/>
                </a:lnTo>
                <a:lnTo>
                  <a:pt x="1460" y="2140"/>
                </a:lnTo>
                <a:lnTo>
                  <a:pt x="1458" y="2140"/>
                </a:lnTo>
                <a:lnTo>
                  <a:pt x="1452" y="2144"/>
                </a:lnTo>
                <a:lnTo>
                  <a:pt x="1446" y="2144"/>
                </a:lnTo>
                <a:lnTo>
                  <a:pt x="1442" y="2146"/>
                </a:lnTo>
                <a:lnTo>
                  <a:pt x="1444" y="2148"/>
                </a:lnTo>
                <a:lnTo>
                  <a:pt x="1446" y="2154"/>
                </a:lnTo>
                <a:lnTo>
                  <a:pt x="1446" y="2160"/>
                </a:lnTo>
                <a:lnTo>
                  <a:pt x="1442" y="2166"/>
                </a:lnTo>
                <a:lnTo>
                  <a:pt x="1434" y="2168"/>
                </a:lnTo>
                <a:lnTo>
                  <a:pt x="1428" y="2170"/>
                </a:lnTo>
                <a:lnTo>
                  <a:pt x="1422" y="2168"/>
                </a:lnTo>
                <a:lnTo>
                  <a:pt x="1422" y="2166"/>
                </a:lnTo>
                <a:lnTo>
                  <a:pt x="1428" y="2164"/>
                </a:lnTo>
                <a:lnTo>
                  <a:pt x="1436" y="2162"/>
                </a:lnTo>
                <a:lnTo>
                  <a:pt x="1440" y="2156"/>
                </a:lnTo>
                <a:lnTo>
                  <a:pt x="1440" y="2152"/>
                </a:lnTo>
                <a:lnTo>
                  <a:pt x="1436" y="2144"/>
                </a:lnTo>
                <a:lnTo>
                  <a:pt x="1432" y="2142"/>
                </a:lnTo>
                <a:lnTo>
                  <a:pt x="1430" y="2142"/>
                </a:lnTo>
                <a:lnTo>
                  <a:pt x="1428" y="2142"/>
                </a:lnTo>
                <a:lnTo>
                  <a:pt x="1426" y="2140"/>
                </a:lnTo>
                <a:lnTo>
                  <a:pt x="1422" y="2138"/>
                </a:lnTo>
                <a:lnTo>
                  <a:pt x="1420" y="2140"/>
                </a:lnTo>
                <a:lnTo>
                  <a:pt x="1418" y="2140"/>
                </a:lnTo>
                <a:lnTo>
                  <a:pt x="1414" y="2138"/>
                </a:lnTo>
                <a:lnTo>
                  <a:pt x="1410" y="2136"/>
                </a:lnTo>
                <a:lnTo>
                  <a:pt x="1406" y="2136"/>
                </a:lnTo>
                <a:lnTo>
                  <a:pt x="1404" y="2138"/>
                </a:lnTo>
                <a:lnTo>
                  <a:pt x="1406" y="2142"/>
                </a:lnTo>
                <a:lnTo>
                  <a:pt x="1404" y="2146"/>
                </a:lnTo>
                <a:lnTo>
                  <a:pt x="1404" y="2152"/>
                </a:lnTo>
                <a:lnTo>
                  <a:pt x="1404" y="2156"/>
                </a:lnTo>
                <a:lnTo>
                  <a:pt x="1406" y="2164"/>
                </a:lnTo>
                <a:lnTo>
                  <a:pt x="1410" y="2170"/>
                </a:lnTo>
                <a:lnTo>
                  <a:pt x="1408" y="2172"/>
                </a:lnTo>
                <a:lnTo>
                  <a:pt x="1410" y="2178"/>
                </a:lnTo>
                <a:lnTo>
                  <a:pt x="1414" y="2180"/>
                </a:lnTo>
                <a:lnTo>
                  <a:pt x="1418" y="2180"/>
                </a:lnTo>
                <a:lnTo>
                  <a:pt x="1422" y="2180"/>
                </a:lnTo>
                <a:lnTo>
                  <a:pt x="1426" y="2184"/>
                </a:lnTo>
                <a:lnTo>
                  <a:pt x="1428" y="2186"/>
                </a:lnTo>
                <a:lnTo>
                  <a:pt x="1426" y="2186"/>
                </a:lnTo>
                <a:lnTo>
                  <a:pt x="1422" y="2186"/>
                </a:lnTo>
                <a:lnTo>
                  <a:pt x="1418" y="2186"/>
                </a:lnTo>
                <a:lnTo>
                  <a:pt x="1418" y="2188"/>
                </a:lnTo>
                <a:lnTo>
                  <a:pt x="1422" y="2192"/>
                </a:lnTo>
                <a:lnTo>
                  <a:pt x="1426" y="2196"/>
                </a:lnTo>
                <a:lnTo>
                  <a:pt x="1426" y="2198"/>
                </a:lnTo>
                <a:lnTo>
                  <a:pt x="1428" y="2198"/>
                </a:lnTo>
                <a:lnTo>
                  <a:pt x="1434" y="2200"/>
                </a:lnTo>
                <a:lnTo>
                  <a:pt x="1438" y="2198"/>
                </a:lnTo>
                <a:lnTo>
                  <a:pt x="1440" y="2198"/>
                </a:lnTo>
                <a:lnTo>
                  <a:pt x="1442" y="2196"/>
                </a:lnTo>
                <a:lnTo>
                  <a:pt x="1446" y="2194"/>
                </a:lnTo>
                <a:close/>
                <a:moveTo>
                  <a:pt x="1478" y="2250"/>
                </a:moveTo>
                <a:lnTo>
                  <a:pt x="1478" y="2250"/>
                </a:lnTo>
                <a:lnTo>
                  <a:pt x="1480" y="2246"/>
                </a:lnTo>
                <a:lnTo>
                  <a:pt x="1480" y="2244"/>
                </a:lnTo>
                <a:lnTo>
                  <a:pt x="1478" y="2244"/>
                </a:lnTo>
                <a:lnTo>
                  <a:pt x="1476" y="2244"/>
                </a:lnTo>
                <a:lnTo>
                  <a:pt x="1472" y="2246"/>
                </a:lnTo>
                <a:lnTo>
                  <a:pt x="1472" y="2244"/>
                </a:lnTo>
                <a:lnTo>
                  <a:pt x="1470" y="2242"/>
                </a:lnTo>
                <a:lnTo>
                  <a:pt x="1468" y="2240"/>
                </a:lnTo>
                <a:lnTo>
                  <a:pt x="1464" y="2238"/>
                </a:lnTo>
                <a:lnTo>
                  <a:pt x="1460" y="2234"/>
                </a:lnTo>
                <a:lnTo>
                  <a:pt x="1458" y="2230"/>
                </a:lnTo>
                <a:lnTo>
                  <a:pt x="1460" y="2224"/>
                </a:lnTo>
                <a:lnTo>
                  <a:pt x="1460" y="2222"/>
                </a:lnTo>
                <a:lnTo>
                  <a:pt x="1458" y="2222"/>
                </a:lnTo>
                <a:lnTo>
                  <a:pt x="1454" y="2220"/>
                </a:lnTo>
                <a:lnTo>
                  <a:pt x="1452" y="2216"/>
                </a:lnTo>
                <a:lnTo>
                  <a:pt x="1456" y="2216"/>
                </a:lnTo>
                <a:lnTo>
                  <a:pt x="1460" y="2216"/>
                </a:lnTo>
                <a:lnTo>
                  <a:pt x="1464" y="2214"/>
                </a:lnTo>
                <a:lnTo>
                  <a:pt x="1464" y="2212"/>
                </a:lnTo>
                <a:lnTo>
                  <a:pt x="1464" y="2210"/>
                </a:lnTo>
                <a:lnTo>
                  <a:pt x="1462" y="2210"/>
                </a:lnTo>
                <a:lnTo>
                  <a:pt x="1464" y="2206"/>
                </a:lnTo>
                <a:lnTo>
                  <a:pt x="1464" y="2204"/>
                </a:lnTo>
                <a:lnTo>
                  <a:pt x="1462" y="2202"/>
                </a:lnTo>
                <a:lnTo>
                  <a:pt x="1460" y="2200"/>
                </a:lnTo>
                <a:lnTo>
                  <a:pt x="1458" y="2198"/>
                </a:lnTo>
                <a:lnTo>
                  <a:pt x="1458" y="2196"/>
                </a:lnTo>
                <a:lnTo>
                  <a:pt x="1456" y="2194"/>
                </a:lnTo>
                <a:lnTo>
                  <a:pt x="1454" y="2194"/>
                </a:lnTo>
                <a:lnTo>
                  <a:pt x="1448" y="2198"/>
                </a:lnTo>
                <a:lnTo>
                  <a:pt x="1446" y="2200"/>
                </a:lnTo>
                <a:lnTo>
                  <a:pt x="1442" y="2202"/>
                </a:lnTo>
                <a:lnTo>
                  <a:pt x="1434" y="2204"/>
                </a:lnTo>
                <a:lnTo>
                  <a:pt x="1428" y="2204"/>
                </a:lnTo>
                <a:lnTo>
                  <a:pt x="1426" y="2204"/>
                </a:lnTo>
                <a:lnTo>
                  <a:pt x="1428" y="2206"/>
                </a:lnTo>
                <a:lnTo>
                  <a:pt x="1430" y="2208"/>
                </a:lnTo>
                <a:lnTo>
                  <a:pt x="1436" y="2208"/>
                </a:lnTo>
                <a:lnTo>
                  <a:pt x="1440" y="2208"/>
                </a:lnTo>
                <a:lnTo>
                  <a:pt x="1442" y="2210"/>
                </a:lnTo>
                <a:lnTo>
                  <a:pt x="1442" y="2212"/>
                </a:lnTo>
                <a:lnTo>
                  <a:pt x="1438" y="2212"/>
                </a:lnTo>
                <a:lnTo>
                  <a:pt x="1436" y="2214"/>
                </a:lnTo>
                <a:lnTo>
                  <a:pt x="1436" y="2218"/>
                </a:lnTo>
                <a:lnTo>
                  <a:pt x="1440" y="2222"/>
                </a:lnTo>
                <a:lnTo>
                  <a:pt x="1444" y="2222"/>
                </a:lnTo>
                <a:lnTo>
                  <a:pt x="1448" y="2222"/>
                </a:lnTo>
                <a:lnTo>
                  <a:pt x="1448" y="2224"/>
                </a:lnTo>
                <a:lnTo>
                  <a:pt x="1446" y="2226"/>
                </a:lnTo>
                <a:lnTo>
                  <a:pt x="1446" y="2228"/>
                </a:lnTo>
                <a:lnTo>
                  <a:pt x="1450" y="2232"/>
                </a:lnTo>
                <a:lnTo>
                  <a:pt x="1460" y="2242"/>
                </a:lnTo>
                <a:lnTo>
                  <a:pt x="1466" y="2246"/>
                </a:lnTo>
                <a:lnTo>
                  <a:pt x="1466" y="2248"/>
                </a:lnTo>
                <a:lnTo>
                  <a:pt x="1466" y="2250"/>
                </a:lnTo>
                <a:lnTo>
                  <a:pt x="1468" y="2252"/>
                </a:lnTo>
                <a:lnTo>
                  <a:pt x="1470" y="2256"/>
                </a:lnTo>
                <a:lnTo>
                  <a:pt x="1472" y="2258"/>
                </a:lnTo>
                <a:lnTo>
                  <a:pt x="1476" y="2260"/>
                </a:lnTo>
                <a:lnTo>
                  <a:pt x="1480" y="2262"/>
                </a:lnTo>
                <a:lnTo>
                  <a:pt x="1486" y="2262"/>
                </a:lnTo>
                <a:lnTo>
                  <a:pt x="1488" y="2260"/>
                </a:lnTo>
                <a:lnTo>
                  <a:pt x="1488" y="2258"/>
                </a:lnTo>
                <a:lnTo>
                  <a:pt x="1486" y="2254"/>
                </a:lnTo>
                <a:lnTo>
                  <a:pt x="1482" y="2252"/>
                </a:lnTo>
                <a:lnTo>
                  <a:pt x="1480" y="2252"/>
                </a:lnTo>
                <a:lnTo>
                  <a:pt x="1478" y="2252"/>
                </a:lnTo>
                <a:lnTo>
                  <a:pt x="1478" y="2250"/>
                </a:lnTo>
                <a:close/>
                <a:moveTo>
                  <a:pt x="1658" y="2400"/>
                </a:moveTo>
                <a:lnTo>
                  <a:pt x="1658" y="2400"/>
                </a:lnTo>
                <a:lnTo>
                  <a:pt x="1656" y="2402"/>
                </a:lnTo>
                <a:lnTo>
                  <a:pt x="1656" y="2406"/>
                </a:lnTo>
                <a:lnTo>
                  <a:pt x="1660" y="2410"/>
                </a:lnTo>
                <a:lnTo>
                  <a:pt x="1664" y="2412"/>
                </a:lnTo>
                <a:lnTo>
                  <a:pt x="1668" y="2412"/>
                </a:lnTo>
                <a:lnTo>
                  <a:pt x="1668" y="2408"/>
                </a:lnTo>
                <a:lnTo>
                  <a:pt x="1666" y="2402"/>
                </a:lnTo>
                <a:lnTo>
                  <a:pt x="1662" y="2400"/>
                </a:lnTo>
                <a:lnTo>
                  <a:pt x="1660" y="2398"/>
                </a:lnTo>
                <a:lnTo>
                  <a:pt x="1658" y="2400"/>
                </a:lnTo>
                <a:close/>
                <a:moveTo>
                  <a:pt x="1514" y="2172"/>
                </a:moveTo>
                <a:lnTo>
                  <a:pt x="1514" y="2172"/>
                </a:lnTo>
                <a:lnTo>
                  <a:pt x="1508" y="2170"/>
                </a:lnTo>
                <a:lnTo>
                  <a:pt x="1508" y="2172"/>
                </a:lnTo>
                <a:lnTo>
                  <a:pt x="1512" y="2182"/>
                </a:lnTo>
                <a:lnTo>
                  <a:pt x="1516" y="2184"/>
                </a:lnTo>
                <a:lnTo>
                  <a:pt x="1520" y="2186"/>
                </a:lnTo>
                <a:lnTo>
                  <a:pt x="1524" y="2190"/>
                </a:lnTo>
                <a:lnTo>
                  <a:pt x="1528" y="2196"/>
                </a:lnTo>
                <a:lnTo>
                  <a:pt x="1532" y="2200"/>
                </a:lnTo>
                <a:lnTo>
                  <a:pt x="1534" y="2200"/>
                </a:lnTo>
                <a:lnTo>
                  <a:pt x="1536" y="2196"/>
                </a:lnTo>
                <a:lnTo>
                  <a:pt x="1536" y="2190"/>
                </a:lnTo>
                <a:lnTo>
                  <a:pt x="1532" y="2186"/>
                </a:lnTo>
                <a:lnTo>
                  <a:pt x="1528" y="2180"/>
                </a:lnTo>
                <a:lnTo>
                  <a:pt x="1514" y="2172"/>
                </a:lnTo>
                <a:close/>
                <a:moveTo>
                  <a:pt x="1548" y="2182"/>
                </a:moveTo>
                <a:lnTo>
                  <a:pt x="1548" y="2182"/>
                </a:lnTo>
                <a:lnTo>
                  <a:pt x="1538" y="2170"/>
                </a:lnTo>
                <a:lnTo>
                  <a:pt x="1526" y="2158"/>
                </a:lnTo>
                <a:lnTo>
                  <a:pt x="1520" y="2156"/>
                </a:lnTo>
                <a:lnTo>
                  <a:pt x="1518" y="2156"/>
                </a:lnTo>
                <a:lnTo>
                  <a:pt x="1518" y="2160"/>
                </a:lnTo>
                <a:lnTo>
                  <a:pt x="1520" y="2164"/>
                </a:lnTo>
                <a:lnTo>
                  <a:pt x="1524" y="2172"/>
                </a:lnTo>
                <a:lnTo>
                  <a:pt x="1526" y="2174"/>
                </a:lnTo>
                <a:lnTo>
                  <a:pt x="1530" y="2176"/>
                </a:lnTo>
                <a:lnTo>
                  <a:pt x="1532" y="2176"/>
                </a:lnTo>
                <a:lnTo>
                  <a:pt x="1536" y="2180"/>
                </a:lnTo>
                <a:lnTo>
                  <a:pt x="1542" y="2194"/>
                </a:lnTo>
                <a:lnTo>
                  <a:pt x="1544" y="2196"/>
                </a:lnTo>
                <a:lnTo>
                  <a:pt x="1548" y="2196"/>
                </a:lnTo>
                <a:lnTo>
                  <a:pt x="1550" y="2196"/>
                </a:lnTo>
                <a:lnTo>
                  <a:pt x="1550" y="2194"/>
                </a:lnTo>
                <a:lnTo>
                  <a:pt x="1548" y="2192"/>
                </a:lnTo>
                <a:lnTo>
                  <a:pt x="1550" y="2190"/>
                </a:lnTo>
                <a:lnTo>
                  <a:pt x="1550" y="2186"/>
                </a:lnTo>
                <a:lnTo>
                  <a:pt x="1548" y="2182"/>
                </a:lnTo>
                <a:close/>
                <a:moveTo>
                  <a:pt x="1518" y="2154"/>
                </a:moveTo>
                <a:lnTo>
                  <a:pt x="1518" y="2154"/>
                </a:lnTo>
                <a:lnTo>
                  <a:pt x="1520" y="2152"/>
                </a:lnTo>
                <a:lnTo>
                  <a:pt x="1518" y="2148"/>
                </a:lnTo>
                <a:lnTo>
                  <a:pt x="1516" y="2144"/>
                </a:lnTo>
                <a:lnTo>
                  <a:pt x="1510" y="2144"/>
                </a:lnTo>
                <a:lnTo>
                  <a:pt x="1506" y="2144"/>
                </a:lnTo>
                <a:lnTo>
                  <a:pt x="1502" y="2146"/>
                </a:lnTo>
                <a:lnTo>
                  <a:pt x="1500" y="2150"/>
                </a:lnTo>
                <a:lnTo>
                  <a:pt x="1500" y="2156"/>
                </a:lnTo>
                <a:lnTo>
                  <a:pt x="1500" y="2158"/>
                </a:lnTo>
                <a:lnTo>
                  <a:pt x="1502" y="2156"/>
                </a:lnTo>
                <a:lnTo>
                  <a:pt x="1504" y="2154"/>
                </a:lnTo>
                <a:lnTo>
                  <a:pt x="1508" y="2154"/>
                </a:lnTo>
                <a:lnTo>
                  <a:pt x="1512" y="2158"/>
                </a:lnTo>
                <a:lnTo>
                  <a:pt x="1514" y="2158"/>
                </a:lnTo>
                <a:lnTo>
                  <a:pt x="1518" y="2154"/>
                </a:lnTo>
                <a:close/>
                <a:moveTo>
                  <a:pt x="1568" y="2192"/>
                </a:moveTo>
                <a:lnTo>
                  <a:pt x="1568" y="2192"/>
                </a:lnTo>
                <a:lnTo>
                  <a:pt x="1566" y="2192"/>
                </a:lnTo>
                <a:lnTo>
                  <a:pt x="1566" y="2194"/>
                </a:lnTo>
                <a:lnTo>
                  <a:pt x="1566" y="2198"/>
                </a:lnTo>
                <a:lnTo>
                  <a:pt x="1566" y="2204"/>
                </a:lnTo>
                <a:lnTo>
                  <a:pt x="1564" y="2206"/>
                </a:lnTo>
                <a:lnTo>
                  <a:pt x="1562" y="2208"/>
                </a:lnTo>
                <a:lnTo>
                  <a:pt x="1560" y="2212"/>
                </a:lnTo>
                <a:lnTo>
                  <a:pt x="1560" y="2216"/>
                </a:lnTo>
                <a:lnTo>
                  <a:pt x="1562" y="2216"/>
                </a:lnTo>
                <a:lnTo>
                  <a:pt x="1566" y="2216"/>
                </a:lnTo>
                <a:lnTo>
                  <a:pt x="1570" y="2212"/>
                </a:lnTo>
                <a:lnTo>
                  <a:pt x="1572" y="2208"/>
                </a:lnTo>
                <a:lnTo>
                  <a:pt x="1574" y="2206"/>
                </a:lnTo>
                <a:lnTo>
                  <a:pt x="1576" y="2208"/>
                </a:lnTo>
                <a:lnTo>
                  <a:pt x="1576" y="2210"/>
                </a:lnTo>
                <a:lnTo>
                  <a:pt x="1576" y="2212"/>
                </a:lnTo>
                <a:lnTo>
                  <a:pt x="1572" y="2216"/>
                </a:lnTo>
                <a:lnTo>
                  <a:pt x="1566" y="2220"/>
                </a:lnTo>
                <a:lnTo>
                  <a:pt x="1566" y="2222"/>
                </a:lnTo>
                <a:lnTo>
                  <a:pt x="1568" y="2226"/>
                </a:lnTo>
                <a:lnTo>
                  <a:pt x="1572" y="2228"/>
                </a:lnTo>
                <a:lnTo>
                  <a:pt x="1576" y="2228"/>
                </a:lnTo>
                <a:lnTo>
                  <a:pt x="1578" y="2224"/>
                </a:lnTo>
                <a:lnTo>
                  <a:pt x="1580" y="2222"/>
                </a:lnTo>
                <a:lnTo>
                  <a:pt x="1580" y="2224"/>
                </a:lnTo>
                <a:lnTo>
                  <a:pt x="1580" y="2230"/>
                </a:lnTo>
                <a:lnTo>
                  <a:pt x="1580" y="2232"/>
                </a:lnTo>
                <a:lnTo>
                  <a:pt x="1582" y="2234"/>
                </a:lnTo>
                <a:lnTo>
                  <a:pt x="1586" y="2232"/>
                </a:lnTo>
                <a:lnTo>
                  <a:pt x="1586" y="2230"/>
                </a:lnTo>
                <a:lnTo>
                  <a:pt x="1588" y="2214"/>
                </a:lnTo>
                <a:lnTo>
                  <a:pt x="1586" y="2210"/>
                </a:lnTo>
                <a:lnTo>
                  <a:pt x="1584" y="2206"/>
                </a:lnTo>
                <a:lnTo>
                  <a:pt x="1578" y="2198"/>
                </a:lnTo>
                <a:lnTo>
                  <a:pt x="1572" y="2194"/>
                </a:lnTo>
                <a:lnTo>
                  <a:pt x="1568" y="2192"/>
                </a:lnTo>
                <a:close/>
                <a:moveTo>
                  <a:pt x="1560" y="2224"/>
                </a:moveTo>
                <a:lnTo>
                  <a:pt x="1560" y="2224"/>
                </a:lnTo>
                <a:lnTo>
                  <a:pt x="1562" y="2232"/>
                </a:lnTo>
                <a:lnTo>
                  <a:pt x="1570" y="2242"/>
                </a:lnTo>
                <a:lnTo>
                  <a:pt x="1572" y="2242"/>
                </a:lnTo>
                <a:lnTo>
                  <a:pt x="1572" y="2240"/>
                </a:lnTo>
                <a:lnTo>
                  <a:pt x="1572" y="2236"/>
                </a:lnTo>
                <a:lnTo>
                  <a:pt x="1568" y="2230"/>
                </a:lnTo>
                <a:lnTo>
                  <a:pt x="1562" y="2224"/>
                </a:lnTo>
                <a:lnTo>
                  <a:pt x="1560" y="2224"/>
                </a:lnTo>
                <a:close/>
                <a:moveTo>
                  <a:pt x="1582" y="2244"/>
                </a:moveTo>
                <a:lnTo>
                  <a:pt x="1582" y="2244"/>
                </a:lnTo>
                <a:lnTo>
                  <a:pt x="1580" y="2244"/>
                </a:lnTo>
                <a:lnTo>
                  <a:pt x="1580" y="2248"/>
                </a:lnTo>
                <a:lnTo>
                  <a:pt x="1582" y="2252"/>
                </a:lnTo>
                <a:lnTo>
                  <a:pt x="1584" y="2254"/>
                </a:lnTo>
                <a:lnTo>
                  <a:pt x="1586" y="2252"/>
                </a:lnTo>
                <a:lnTo>
                  <a:pt x="1586" y="2248"/>
                </a:lnTo>
                <a:lnTo>
                  <a:pt x="1586" y="2244"/>
                </a:lnTo>
                <a:lnTo>
                  <a:pt x="1582" y="2244"/>
                </a:lnTo>
                <a:close/>
                <a:moveTo>
                  <a:pt x="4140" y="1656"/>
                </a:moveTo>
                <a:lnTo>
                  <a:pt x="4140" y="1656"/>
                </a:lnTo>
                <a:lnTo>
                  <a:pt x="4136" y="1658"/>
                </a:lnTo>
                <a:lnTo>
                  <a:pt x="4134" y="1662"/>
                </a:lnTo>
                <a:lnTo>
                  <a:pt x="4136" y="1668"/>
                </a:lnTo>
                <a:lnTo>
                  <a:pt x="4142" y="1674"/>
                </a:lnTo>
                <a:lnTo>
                  <a:pt x="4148" y="1678"/>
                </a:lnTo>
                <a:lnTo>
                  <a:pt x="4154" y="1680"/>
                </a:lnTo>
                <a:lnTo>
                  <a:pt x="4160" y="1680"/>
                </a:lnTo>
                <a:lnTo>
                  <a:pt x="4164" y="1678"/>
                </a:lnTo>
                <a:lnTo>
                  <a:pt x="4166" y="1672"/>
                </a:lnTo>
                <a:lnTo>
                  <a:pt x="4168" y="1668"/>
                </a:lnTo>
                <a:lnTo>
                  <a:pt x="4166" y="1664"/>
                </a:lnTo>
                <a:lnTo>
                  <a:pt x="4164" y="1660"/>
                </a:lnTo>
                <a:lnTo>
                  <a:pt x="4160" y="1658"/>
                </a:lnTo>
                <a:lnTo>
                  <a:pt x="4154" y="1656"/>
                </a:lnTo>
                <a:lnTo>
                  <a:pt x="4148" y="1654"/>
                </a:lnTo>
                <a:lnTo>
                  <a:pt x="4140" y="1656"/>
                </a:lnTo>
                <a:close/>
                <a:moveTo>
                  <a:pt x="4268" y="2596"/>
                </a:moveTo>
                <a:lnTo>
                  <a:pt x="4268" y="2596"/>
                </a:lnTo>
                <a:lnTo>
                  <a:pt x="4260" y="2594"/>
                </a:lnTo>
                <a:lnTo>
                  <a:pt x="4244" y="2596"/>
                </a:lnTo>
                <a:lnTo>
                  <a:pt x="4226" y="2596"/>
                </a:lnTo>
                <a:lnTo>
                  <a:pt x="4216" y="2594"/>
                </a:lnTo>
                <a:lnTo>
                  <a:pt x="4206" y="2592"/>
                </a:lnTo>
                <a:lnTo>
                  <a:pt x="4198" y="2588"/>
                </a:lnTo>
                <a:lnTo>
                  <a:pt x="4194" y="2584"/>
                </a:lnTo>
                <a:lnTo>
                  <a:pt x="4192" y="2578"/>
                </a:lnTo>
                <a:lnTo>
                  <a:pt x="4190" y="2572"/>
                </a:lnTo>
                <a:lnTo>
                  <a:pt x="4190" y="2568"/>
                </a:lnTo>
                <a:lnTo>
                  <a:pt x="4188" y="2566"/>
                </a:lnTo>
                <a:lnTo>
                  <a:pt x="4186" y="2568"/>
                </a:lnTo>
                <a:lnTo>
                  <a:pt x="4180" y="2574"/>
                </a:lnTo>
                <a:lnTo>
                  <a:pt x="4174" y="2586"/>
                </a:lnTo>
                <a:lnTo>
                  <a:pt x="4174" y="2588"/>
                </a:lnTo>
                <a:lnTo>
                  <a:pt x="4176" y="2588"/>
                </a:lnTo>
                <a:lnTo>
                  <a:pt x="4180" y="2590"/>
                </a:lnTo>
                <a:lnTo>
                  <a:pt x="4182" y="2592"/>
                </a:lnTo>
                <a:lnTo>
                  <a:pt x="4184" y="2596"/>
                </a:lnTo>
                <a:lnTo>
                  <a:pt x="4184" y="2600"/>
                </a:lnTo>
                <a:lnTo>
                  <a:pt x="4184" y="2602"/>
                </a:lnTo>
                <a:lnTo>
                  <a:pt x="4190" y="2602"/>
                </a:lnTo>
                <a:lnTo>
                  <a:pt x="4196" y="2602"/>
                </a:lnTo>
                <a:lnTo>
                  <a:pt x="4198" y="2604"/>
                </a:lnTo>
                <a:lnTo>
                  <a:pt x="4202" y="2606"/>
                </a:lnTo>
                <a:lnTo>
                  <a:pt x="4208" y="2612"/>
                </a:lnTo>
                <a:lnTo>
                  <a:pt x="4214" y="2614"/>
                </a:lnTo>
                <a:lnTo>
                  <a:pt x="4226" y="2616"/>
                </a:lnTo>
                <a:lnTo>
                  <a:pt x="4248" y="2624"/>
                </a:lnTo>
                <a:lnTo>
                  <a:pt x="4252" y="2626"/>
                </a:lnTo>
                <a:lnTo>
                  <a:pt x="4256" y="2626"/>
                </a:lnTo>
                <a:lnTo>
                  <a:pt x="4256" y="2620"/>
                </a:lnTo>
                <a:lnTo>
                  <a:pt x="4256" y="2612"/>
                </a:lnTo>
                <a:lnTo>
                  <a:pt x="4256" y="2608"/>
                </a:lnTo>
                <a:lnTo>
                  <a:pt x="4258" y="2604"/>
                </a:lnTo>
                <a:lnTo>
                  <a:pt x="4264" y="2600"/>
                </a:lnTo>
                <a:lnTo>
                  <a:pt x="4268" y="2598"/>
                </a:lnTo>
                <a:lnTo>
                  <a:pt x="4270" y="2596"/>
                </a:lnTo>
                <a:lnTo>
                  <a:pt x="4268" y="2596"/>
                </a:lnTo>
                <a:close/>
                <a:moveTo>
                  <a:pt x="4356" y="2612"/>
                </a:moveTo>
                <a:lnTo>
                  <a:pt x="4356" y="2612"/>
                </a:lnTo>
                <a:lnTo>
                  <a:pt x="4346" y="2608"/>
                </a:lnTo>
                <a:lnTo>
                  <a:pt x="4342" y="2606"/>
                </a:lnTo>
                <a:lnTo>
                  <a:pt x="4340" y="2604"/>
                </a:lnTo>
                <a:lnTo>
                  <a:pt x="4338" y="2596"/>
                </a:lnTo>
                <a:lnTo>
                  <a:pt x="4340" y="2582"/>
                </a:lnTo>
                <a:lnTo>
                  <a:pt x="4340" y="2568"/>
                </a:lnTo>
                <a:lnTo>
                  <a:pt x="4338" y="2566"/>
                </a:lnTo>
                <a:lnTo>
                  <a:pt x="4336" y="2564"/>
                </a:lnTo>
                <a:lnTo>
                  <a:pt x="4334" y="2564"/>
                </a:lnTo>
                <a:lnTo>
                  <a:pt x="4330" y="2568"/>
                </a:lnTo>
                <a:lnTo>
                  <a:pt x="4318" y="2582"/>
                </a:lnTo>
                <a:lnTo>
                  <a:pt x="4306" y="2598"/>
                </a:lnTo>
                <a:lnTo>
                  <a:pt x="4298" y="2612"/>
                </a:lnTo>
                <a:lnTo>
                  <a:pt x="4296" y="2620"/>
                </a:lnTo>
                <a:lnTo>
                  <a:pt x="4294" y="2628"/>
                </a:lnTo>
                <a:lnTo>
                  <a:pt x="4296" y="2636"/>
                </a:lnTo>
                <a:lnTo>
                  <a:pt x="4298" y="2646"/>
                </a:lnTo>
                <a:lnTo>
                  <a:pt x="4302" y="2652"/>
                </a:lnTo>
                <a:lnTo>
                  <a:pt x="4304" y="2652"/>
                </a:lnTo>
                <a:lnTo>
                  <a:pt x="4306" y="2652"/>
                </a:lnTo>
                <a:lnTo>
                  <a:pt x="4312" y="2644"/>
                </a:lnTo>
                <a:lnTo>
                  <a:pt x="4314" y="2632"/>
                </a:lnTo>
                <a:lnTo>
                  <a:pt x="4320" y="2622"/>
                </a:lnTo>
                <a:lnTo>
                  <a:pt x="4322" y="2620"/>
                </a:lnTo>
                <a:lnTo>
                  <a:pt x="4324" y="2618"/>
                </a:lnTo>
                <a:lnTo>
                  <a:pt x="4326" y="2620"/>
                </a:lnTo>
                <a:lnTo>
                  <a:pt x="4326" y="2622"/>
                </a:lnTo>
                <a:lnTo>
                  <a:pt x="4324" y="2634"/>
                </a:lnTo>
                <a:lnTo>
                  <a:pt x="4324" y="2646"/>
                </a:lnTo>
                <a:lnTo>
                  <a:pt x="4324" y="2648"/>
                </a:lnTo>
                <a:lnTo>
                  <a:pt x="4326" y="2650"/>
                </a:lnTo>
                <a:lnTo>
                  <a:pt x="4334" y="2646"/>
                </a:lnTo>
                <a:lnTo>
                  <a:pt x="4344" y="2640"/>
                </a:lnTo>
                <a:lnTo>
                  <a:pt x="4354" y="2632"/>
                </a:lnTo>
                <a:lnTo>
                  <a:pt x="4362" y="2622"/>
                </a:lnTo>
                <a:lnTo>
                  <a:pt x="4364" y="2620"/>
                </a:lnTo>
                <a:lnTo>
                  <a:pt x="4364" y="2616"/>
                </a:lnTo>
                <a:lnTo>
                  <a:pt x="4360" y="2614"/>
                </a:lnTo>
                <a:lnTo>
                  <a:pt x="4356" y="2612"/>
                </a:lnTo>
                <a:close/>
                <a:moveTo>
                  <a:pt x="4284" y="2440"/>
                </a:moveTo>
                <a:lnTo>
                  <a:pt x="4284" y="2440"/>
                </a:lnTo>
                <a:lnTo>
                  <a:pt x="4286" y="2438"/>
                </a:lnTo>
                <a:lnTo>
                  <a:pt x="4284" y="2436"/>
                </a:lnTo>
                <a:lnTo>
                  <a:pt x="4280" y="2430"/>
                </a:lnTo>
                <a:lnTo>
                  <a:pt x="4272" y="2424"/>
                </a:lnTo>
                <a:lnTo>
                  <a:pt x="4260" y="2416"/>
                </a:lnTo>
                <a:lnTo>
                  <a:pt x="4246" y="2410"/>
                </a:lnTo>
                <a:lnTo>
                  <a:pt x="4230" y="2404"/>
                </a:lnTo>
                <a:lnTo>
                  <a:pt x="4212" y="2398"/>
                </a:lnTo>
                <a:lnTo>
                  <a:pt x="4194" y="2396"/>
                </a:lnTo>
                <a:lnTo>
                  <a:pt x="4178" y="2394"/>
                </a:lnTo>
                <a:lnTo>
                  <a:pt x="4170" y="2394"/>
                </a:lnTo>
                <a:lnTo>
                  <a:pt x="4168" y="2396"/>
                </a:lnTo>
                <a:lnTo>
                  <a:pt x="4172" y="2398"/>
                </a:lnTo>
                <a:lnTo>
                  <a:pt x="4186" y="2408"/>
                </a:lnTo>
                <a:lnTo>
                  <a:pt x="4202" y="2418"/>
                </a:lnTo>
                <a:lnTo>
                  <a:pt x="4220" y="2430"/>
                </a:lnTo>
                <a:lnTo>
                  <a:pt x="4246" y="2442"/>
                </a:lnTo>
                <a:lnTo>
                  <a:pt x="4258" y="2446"/>
                </a:lnTo>
                <a:lnTo>
                  <a:pt x="4270" y="2446"/>
                </a:lnTo>
                <a:lnTo>
                  <a:pt x="4278" y="2446"/>
                </a:lnTo>
                <a:lnTo>
                  <a:pt x="4282" y="2444"/>
                </a:lnTo>
                <a:lnTo>
                  <a:pt x="4284" y="2440"/>
                </a:lnTo>
                <a:close/>
                <a:moveTo>
                  <a:pt x="4640" y="2510"/>
                </a:moveTo>
                <a:lnTo>
                  <a:pt x="4640" y="2510"/>
                </a:lnTo>
                <a:lnTo>
                  <a:pt x="4646" y="2502"/>
                </a:lnTo>
                <a:lnTo>
                  <a:pt x="4646" y="2496"/>
                </a:lnTo>
                <a:lnTo>
                  <a:pt x="4644" y="2496"/>
                </a:lnTo>
                <a:lnTo>
                  <a:pt x="4640" y="2496"/>
                </a:lnTo>
                <a:lnTo>
                  <a:pt x="4628" y="2506"/>
                </a:lnTo>
                <a:lnTo>
                  <a:pt x="4622" y="2514"/>
                </a:lnTo>
                <a:lnTo>
                  <a:pt x="4616" y="2522"/>
                </a:lnTo>
                <a:lnTo>
                  <a:pt x="4612" y="2528"/>
                </a:lnTo>
                <a:lnTo>
                  <a:pt x="4608" y="2528"/>
                </a:lnTo>
                <a:lnTo>
                  <a:pt x="4608" y="2526"/>
                </a:lnTo>
                <a:lnTo>
                  <a:pt x="4608" y="2520"/>
                </a:lnTo>
                <a:lnTo>
                  <a:pt x="4608" y="2512"/>
                </a:lnTo>
                <a:lnTo>
                  <a:pt x="4612" y="2504"/>
                </a:lnTo>
                <a:lnTo>
                  <a:pt x="4616" y="2498"/>
                </a:lnTo>
                <a:lnTo>
                  <a:pt x="4622" y="2492"/>
                </a:lnTo>
                <a:lnTo>
                  <a:pt x="4630" y="2488"/>
                </a:lnTo>
                <a:lnTo>
                  <a:pt x="4634" y="2484"/>
                </a:lnTo>
                <a:lnTo>
                  <a:pt x="4636" y="2480"/>
                </a:lnTo>
                <a:lnTo>
                  <a:pt x="4638" y="2476"/>
                </a:lnTo>
                <a:lnTo>
                  <a:pt x="4636" y="2474"/>
                </a:lnTo>
                <a:lnTo>
                  <a:pt x="4634" y="2472"/>
                </a:lnTo>
                <a:lnTo>
                  <a:pt x="4630" y="2472"/>
                </a:lnTo>
                <a:lnTo>
                  <a:pt x="4626" y="2474"/>
                </a:lnTo>
                <a:lnTo>
                  <a:pt x="4620" y="2476"/>
                </a:lnTo>
                <a:lnTo>
                  <a:pt x="4614" y="2476"/>
                </a:lnTo>
                <a:lnTo>
                  <a:pt x="4608" y="2474"/>
                </a:lnTo>
                <a:lnTo>
                  <a:pt x="4602" y="2470"/>
                </a:lnTo>
                <a:lnTo>
                  <a:pt x="4600" y="2466"/>
                </a:lnTo>
                <a:lnTo>
                  <a:pt x="4600" y="2460"/>
                </a:lnTo>
                <a:lnTo>
                  <a:pt x="4602" y="2456"/>
                </a:lnTo>
                <a:lnTo>
                  <a:pt x="4610" y="2448"/>
                </a:lnTo>
                <a:lnTo>
                  <a:pt x="4616" y="2442"/>
                </a:lnTo>
                <a:lnTo>
                  <a:pt x="4618" y="2436"/>
                </a:lnTo>
                <a:lnTo>
                  <a:pt x="4614" y="2430"/>
                </a:lnTo>
                <a:lnTo>
                  <a:pt x="4610" y="2426"/>
                </a:lnTo>
                <a:lnTo>
                  <a:pt x="4602" y="2424"/>
                </a:lnTo>
                <a:lnTo>
                  <a:pt x="4590" y="2422"/>
                </a:lnTo>
                <a:lnTo>
                  <a:pt x="4578" y="2422"/>
                </a:lnTo>
                <a:lnTo>
                  <a:pt x="4566" y="2426"/>
                </a:lnTo>
                <a:lnTo>
                  <a:pt x="4554" y="2428"/>
                </a:lnTo>
                <a:lnTo>
                  <a:pt x="4548" y="2428"/>
                </a:lnTo>
                <a:lnTo>
                  <a:pt x="4546" y="2428"/>
                </a:lnTo>
                <a:lnTo>
                  <a:pt x="4546" y="2426"/>
                </a:lnTo>
                <a:lnTo>
                  <a:pt x="4546" y="2422"/>
                </a:lnTo>
                <a:lnTo>
                  <a:pt x="4542" y="2420"/>
                </a:lnTo>
                <a:lnTo>
                  <a:pt x="4536" y="2422"/>
                </a:lnTo>
                <a:lnTo>
                  <a:pt x="4528" y="2422"/>
                </a:lnTo>
                <a:lnTo>
                  <a:pt x="4524" y="2420"/>
                </a:lnTo>
                <a:lnTo>
                  <a:pt x="4520" y="2418"/>
                </a:lnTo>
                <a:lnTo>
                  <a:pt x="4518" y="2414"/>
                </a:lnTo>
                <a:lnTo>
                  <a:pt x="4518" y="2408"/>
                </a:lnTo>
                <a:lnTo>
                  <a:pt x="4520" y="2404"/>
                </a:lnTo>
                <a:lnTo>
                  <a:pt x="4524" y="2400"/>
                </a:lnTo>
                <a:lnTo>
                  <a:pt x="4528" y="2398"/>
                </a:lnTo>
                <a:lnTo>
                  <a:pt x="4532" y="2396"/>
                </a:lnTo>
                <a:lnTo>
                  <a:pt x="4532" y="2392"/>
                </a:lnTo>
                <a:lnTo>
                  <a:pt x="4530" y="2388"/>
                </a:lnTo>
                <a:lnTo>
                  <a:pt x="4526" y="2386"/>
                </a:lnTo>
                <a:lnTo>
                  <a:pt x="4522" y="2384"/>
                </a:lnTo>
                <a:lnTo>
                  <a:pt x="4514" y="2384"/>
                </a:lnTo>
                <a:lnTo>
                  <a:pt x="4506" y="2388"/>
                </a:lnTo>
                <a:lnTo>
                  <a:pt x="4496" y="2394"/>
                </a:lnTo>
                <a:lnTo>
                  <a:pt x="4490" y="2400"/>
                </a:lnTo>
                <a:lnTo>
                  <a:pt x="4486" y="2402"/>
                </a:lnTo>
                <a:lnTo>
                  <a:pt x="4484" y="2400"/>
                </a:lnTo>
                <a:lnTo>
                  <a:pt x="4486" y="2394"/>
                </a:lnTo>
                <a:lnTo>
                  <a:pt x="4496" y="2374"/>
                </a:lnTo>
                <a:lnTo>
                  <a:pt x="4508" y="2354"/>
                </a:lnTo>
                <a:lnTo>
                  <a:pt x="4518" y="2336"/>
                </a:lnTo>
                <a:lnTo>
                  <a:pt x="4526" y="2322"/>
                </a:lnTo>
                <a:lnTo>
                  <a:pt x="4536" y="2308"/>
                </a:lnTo>
                <a:lnTo>
                  <a:pt x="4538" y="2304"/>
                </a:lnTo>
                <a:lnTo>
                  <a:pt x="4540" y="2298"/>
                </a:lnTo>
                <a:lnTo>
                  <a:pt x="4538" y="2294"/>
                </a:lnTo>
                <a:lnTo>
                  <a:pt x="4536" y="2292"/>
                </a:lnTo>
                <a:lnTo>
                  <a:pt x="4530" y="2290"/>
                </a:lnTo>
                <a:lnTo>
                  <a:pt x="4524" y="2292"/>
                </a:lnTo>
                <a:lnTo>
                  <a:pt x="4514" y="2294"/>
                </a:lnTo>
                <a:lnTo>
                  <a:pt x="4504" y="2298"/>
                </a:lnTo>
                <a:lnTo>
                  <a:pt x="4494" y="2304"/>
                </a:lnTo>
                <a:lnTo>
                  <a:pt x="4488" y="2310"/>
                </a:lnTo>
                <a:lnTo>
                  <a:pt x="4484" y="2316"/>
                </a:lnTo>
                <a:lnTo>
                  <a:pt x="4482" y="2320"/>
                </a:lnTo>
                <a:lnTo>
                  <a:pt x="4480" y="2328"/>
                </a:lnTo>
                <a:lnTo>
                  <a:pt x="4478" y="2332"/>
                </a:lnTo>
                <a:lnTo>
                  <a:pt x="4472" y="2336"/>
                </a:lnTo>
                <a:lnTo>
                  <a:pt x="4466" y="2342"/>
                </a:lnTo>
                <a:lnTo>
                  <a:pt x="4460" y="2350"/>
                </a:lnTo>
                <a:lnTo>
                  <a:pt x="4448" y="2376"/>
                </a:lnTo>
                <a:lnTo>
                  <a:pt x="4434" y="2408"/>
                </a:lnTo>
                <a:lnTo>
                  <a:pt x="4420" y="2440"/>
                </a:lnTo>
                <a:lnTo>
                  <a:pt x="4410" y="2460"/>
                </a:lnTo>
                <a:lnTo>
                  <a:pt x="4408" y="2464"/>
                </a:lnTo>
                <a:lnTo>
                  <a:pt x="4406" y="2462"/>
                </a:lnTo>
                <a:lnTo>
                  <a:pt x="4406" y="2460"/>
                </a:lnTo>
                <a:lnTo>
                  <a:pt x="4402" y="2462"/>
                </a:lnTo>
                <a:lnTo>
                  <a:pt x="4396" y="2464"/>
                </a:lnTo>
                <a:lnTo>
                  <a:pt x="4386" y="2474"/>
                </a:lnTo>
                <a:lnTo>
                  <a:pt x="4384" y="2476"/>
                </a:lnTo>
                <a:lnTo>
                  <a:pt x="4384" y="2478"/>
                </a:lnTo>
                <a:lnTo>
                  <a:pt x="4384" y="2480"/>
                </a:lnTo>
                <a:lnTo>
                  <a:pt x="4388" y="2482"/>
                </a:lnTo>
                <a:lnTo>
                  <a:pt x="4402" y="2484"/>
                </a:lnTo>
                <a:lnTo>
                  <a:pt x="4406" y="2486"/>
                </a:lnTo>
                <a:lnTo>
                  <a:pt x="4406" y="2488"/>
                </a:lnTo>
                <a:lnTo>
                  <a:pt x="4394" y="2498"/>
                </a:lnTo>
                <a:lnTo>
                  <a:pt x="4386" y="2504"/>
                </a:lnTo>
                <a:lnTo>
                  <a:pt x="4380" y="2510"/>
                </a:lnTo>
                <a:lnTo>
                  <a:pt x="4378" y="2514"/>
                </a:lnTo>
                <a:lnTo>
                  <a:pt x="4378" y="2516"/>
                </a:lnTo>
                <a:lnTo>
                  <a:pt x="4378" y="2520"/>
                </a:lnTo>
                <a:lnTo>
                  <a:pt x="4382" y="2524"/>
                </a:lnTo>
                <a:lnTo>
                  <a:pt x="4384" y="2528"/>
                </a:lnTo>
                <a:lnTo>
                  <a:pt x="4390" y="2530"/>
                </a:lnTo>
                <a:lnTo>
                  <a:pt x="4398" y="2530"/>
                </a:lnTo>
                <a:lnTo>
                  <a:pt x="4416" y="2526"/>
                </a:lnTo>
                <a:lnTo>
                  <a:pt x="4426" y="2524"/>
                </a:lnTo>
                <a:lnTo>
                  <a:pt x="4434" y="2524"/>
                </a:lnTo>
                <a:lnTo>
                  <a:pt x="4446" y="2528"/>
                </a:lnTo>
                <a:lnTo>
                  <a:pt x="4452" y="2530"/>
                </a:lnTo>
                <a:lnTo>
                  <a:pt x="4462" y="2532"/>
                </a:lnTo>
                <a:lnTo>
                  <a:pt x="4474" y="2532"/>
                </a:lnTo>
                <a:lnTo>
                  <a:pt x="4490" y="2530"/>
                </a:lnTo>
                <a:lnTo>
                  <a:pt x="4504" y="2528"/>
                </a:lnTo>
                <a:lnTo>
                  <a:pt x="4512" y="2528"/>
                </a:lnTo>
                <a:lnTo>
                  <a:pt x="4514" y="2530"/>
                </a:lnTo>
                <a:lnTo>
                  <a:pt x="4512" y="2532"/>
                </a:lnTo>
                <a:lnTo>
                  <a:pt x="4512" y="2534"/>
                </a:lnTo>
                <a:lnTo>
                  <a:pt x="4514" y="2536"/>
                </a:lnTo>
                <a:lnTo>
                  <a:pt x="4520" y="2538"/>
                </a:lnTo>
                <a:lnTo>
                  <a:pt x="4532" y="2536"/>
                </a:lnTo>
                <a:lnTo>
                  <a:pt x="4544" y="2536"/>
                </a:lnTo>
                <a:lnTo>
                  <a:pt x="4548" y="2538"/>
                </a:lnTo>
                <a:lnTo>
                  <a:pt x="4546" y="2542"/>
                </a:lnTo>
                <a:lnTo>
                  <a:pt x="4540" y="2548"/>
                </a:lnTo>
                <a:lnTo>
                  <a:pt x="4522" y="2560"/>
                </a:lnTo>
                <a:lnTo>
                  <a:pt x="4516" y="2564"/>
                </a:lnTo>
                <a:lnTo>
                  <a:pt x="4514" y="2570"/>
                </a:lnTo>
                <a:lnTo>
                  <a:pt x="4514" y="2574"/>
                </a:lnTo>
                <a:lnTo>
                  <a:pt x="4518" y="2576"/>
                </a:lnTo>
                <a:lnTo>
                  <a:pt x="4522" y="2578"/>
                </a:lnTo>
                <a:lnTo>
                  <a:pt x="4526" y="2578"/>
                </a:lnTo>
                <a:lnTo>
                  <a:pt x="4532" y="2576"/>
                </a:lnTo>
                <a:lnTo>
                  <a:pt x="4540" y="2572"/>
                </a:lnTo>
                <a:lnTo>
                  <a:pt x="4546" y="2566"/>
                </a:lnTo>
                <a:lnTo>
                  <a:pt x="4552" y="2558"/>
                </a:lnTo>
                <a:lnTo>
                  <a:pt x="4558" y="2550"/>
                </a:lnTo>
                <a:lnTo>
                  <a:pt x="4564" y="2546"/>
                </a:lnTo>
                <a:lnTo>
                  <a:pt x="4566" y="2544"/>
                </a:lnTo>
                <a:lnTo>
                  <a:pt x="4570" y="2544"/>
                </a:lnTo>
                <a:lnTo>
                  <a:pt x="4572" y="2542"/>
                </a:lnTo>
                <a:lnTo>
                  <a:pt x="4576" y="2540"/>
                </a:lnTo>
                <a:lnTo>
                  <a:pt x="4578" y="2538"/>
                </a:lnTo>
                <a:lnTo>
                  <a:pt x="4582" y="2530"/>
                </a:lnTo>
                <a:lnTo>
                  <a:pt x="4586" y="2524"/>
                </a:lnTo>
                <a:lnTo>
                  <a:pt x="4590" y="2520"/>
                </a:lnTo>
                <a:lnTo>
                  <a:pt x="4594" y="2518"/>
                </a:lnTo>
                <a:lnTo>
                  <a:pt x="4596" y="2520"/>
                </a:lnTo>
                <a:lnTo>
                  <a:pt x="4598" y="2524"/>
                </a:lnTo>
                <a:lnTo>
                  <a:pt x="4598" y="2530"/>
                </a:lnTo>
                <a:lnTo>
                  <a:pt x="4598" y="2538"/>
                </a:lnTo>
                <a:lnTo>
                  <a:pt x="4594" y="2548"/>
                </a:lnTo>
                <a:lnTo>
                  <a:pt x="4590" y="2564"/>
                </a:lnTo>
                <a:lnTo>
                  <a:pt x="4588" y="2574"/>
                </a:lnTo>
                <a:lnTo>
                  <a:pt x="4588" y="2576"/>
                </a:lnTo>
                <a:lnTo>
                  <a:pt x="4592" y="2576"/>
                </a:lnTo>
                <a:lnTo>
                  <a:pt x="4600" y="2570"/>
                </a:lnTo>
                <a:lnTo>
                  <a:pt x="4606" y="2566"/>
                </a:lnTo>
                <a:lnTo>
                  <a:pt x="4608" y="2566"/>
                </a:lnTo>
                <a:lnTo>
                  <a:pt x="4610" y="2568"/>
                </a:lnTo>
                <a:lnTo>
                  <a:pt x="4612" y="2572"/>
                </a:lnTo>
                <a:lnTo>
                  <a:pt x="4614" y="2576"/>
                </a:lnTo>
                <a:lnTo>
                  <a:pt x="4618" y="2580"/>
                </a:lnTo>
                <a:lnTo>
                  <a:pt x="4624" y="2584"/>
                </a:lnTo>
                <a:lnTo>
                  <a:pt x="4630" y="2586"/>
                </a:lnTo>
                <a:lnTo>
                  <a:pt x="4638" y="2584"/>
                </a:lnTo>
                <a:lnTo>
                  <a:pt x="4642" y="2582"/>
                </a:lnTo>
                <a:lnTo>
                  <a:pt x="4644" y="2580"/>
                </a:lnTo>
                <a:lnTo>
                  <a:pt x="4644" y="2574"/>
                </a:lnTo>
                <a:lnTo>
                  <a:pt x="4644" y="2560"/>
                </a:lnTo>
                <a:lnTo>
                  <a:pt x="4644" y="2550"/>
                </a:lnTo>
                <a:lnTo>
                  <a:pt x="4648" y="2536"/>
                </a:lnTo>
                <a:lnTo>
                  <a:pt x="4650" y="2526"/>
                </a:lnTo>
                <a:lnTo>
                  <a:pt x="4650" y="2522"/>
                </a:lnTo>
                <a:lnTo>
                  <a:pt x="4648" y="2520"/>
                </a:lnTo>
                <a:lnTo>
                  <a:pt x="4644" y="2520"/>
                </a:lnTo>
                <a:lnTo>
                  <a:pt x="4640" y="2522"/>
                </a:lnTo>
                <a:lnTo>
                  <a:pt x="4636" y="2520"/>
                </a:lnTo>
                <a:lnTo>
                  <a:pt x="4636" y="2518"/>
                </a:lnTo>
                <a:lnTo>
                  <a:pt x="4640" y="2510"/>
                </a:lnTo>
                <a:close/>
                <a:moveTo>
                  <a:pt x="3266" y="1234"/>
                </a:moveTo>
                <a:lnTo>
                  <a:pt x="3266" y="1234"/>
                </a:lnTo>
                <a:lnTo>
                  <a:pt x="3276" y="1242"/>
                </a:lnTo>
                <a:lnTo>
                  <a:pt x="3278" y="1244"/>
                </a:lnTo>
                <a:lnTo>
                  <a:pt x="3280" y="1244"/>
                </a:lnTo>
                <a:lnTo>
                  <a:pt x="3284" y="1240"/>
                </a:lnTo>
                <a:lnTo>
                  <a:pt x="3286" y="1234"/>
                </a:lnTo>
                <a:lnTo>
                  <a:pt x="3286" y="1218"/>
                </a:lnTo>
                <a:lnTo>
                  <a:pt x="3282" y="1206"/>
                </a:lnTo>
                <a:lnTo>
                  <a:pt x="3280" y="1204"/>
                </a:lnTo>
                <a:lnTo>
                  <a:pt x="3276" y="1206"/>
                </a:lnTo>
                <a:lnTo>
                  <a:pt x="3272" y="1208"/>
                </a:lnTo>
                <a:lnTo>
                  <a:pt x="3268" y="1210"/>
                </a:lnTo>
                <a:lnTo>
                  <a:pt x="3264" y="1216"/>
                </a:lnTo>
                <a:lnTo>
                  <a:pt x="3262" y="1220"/>
                </a:lnTo>
                <a:lnTo>
                  <a:pt x="3264" y="1228"/>
                </a:lnTo>
                <a:lnTo>
                  <a:pt x="3266" y="1234"/>
                </a:lnTo>
                <a:close/>
                <a:moveTo>
                  <a:pt x="1702" y="940"/>
                </a:moveTo>
                <a:lnTo>
                  <a:pt x="1702" y="940"/>
                </a:lnTo>
                <a:lnTo>
                  <a:pt x="1718" y="944"/>
                </a:lnTo>
                <a:lnTo>
                  <a:pt x="1736" y="950"/>
                </a:lnTo>
                <a:lnTo>
                  <a:pt x="1766" y="960"/>
                </a:lnTo>
                <a:lnTo>
                  <a:pt x="1776" y="966"/>
                </a:lnTo>
                <a:lnTo>
                  <a:pt x="1784" y="972"/>
                </a:lnTo>
                <a:lnTo>
                  <a:pt x="1790" y="978"/>
                </a:lnTo>
                <a:lnTo>
                  <a:pt x="1794" y="984"/>
                </a:lnTo>
                <a:lnTo>
                  <a:pt x="1800" y="996"/>
                </a:lnTo>
                <a:lnTo>
                  <a:pt x="1804" y="1002"/>
                </a:lnTo>
                <a:lnTo>
                  <a:pt x="1808" y="1004"/>
                </a:lnTo>
                <a:lnTo>
                  <a:pt x="1814" y="1006"/>
                </a:lnTo>
                <a:lnTo>
                  <a:pt x="1820" y="1006"/>
                </a:lnTo>
                <a:lnTo>
                  <a:pt x="1832" y="1002"/>
                </a:lnTo>
                <a:lnTo>
                  <a:pt x="1846" y="994"/>
                </a:lnTo>
                <a:lnTo>
                  <a:pt x="1860" y="984"/>
                </a:lnTo>
                <a:lnTo>
                  <a:pt x="1866" y="982"/>
                </a:lnTo>
                <a:lnTo>
                  <a:pt x="1870" y="980"/>
                </a:lnTo>
                <a:lnTo>
                  <a:pt x="1878" y="982"/>
                </a:lnTo>
                <a:lnTo>
                  <a:pt x="1882" y="982"/>
                </a:lnTo>
                <a:lnTo>
                  <a:pt x="1888" y="984"/>
                </a:lnTo>
                <a:lnTo>
                  <a:pt x="1896" y="982"/>
                </a:lnTo>
                <a:lnTo>
                  <a:pt x="1906" y="978"/>
                </a:lnTo>
                <a:lnTo>
                  <a:pt x="1912" y="976"/>
                </a:lnTo>
                <a:lnTo>
                  <a:pt x="1914" y="972"/>
                </a:lnTo>
                <a:lnTo>
                  <a:pt x="1920" y="964"/>
                </a:lnTo>
                <a:lnTo>
                  <a:pt x="1922" y="954"/>
                </a:lnTo>
                <a:lnTo>
                  <a:pt x="1922" y="946"/>
                </a:lnTo>
                <a:lnTo>
                  <a:pt x="1922" y="936"/>
                </a:lnTo>
                <a:lnTo>
                  <a:pt x="1926" y="930"/>
                </a:lnTo>
                <a:lnTo>
                  <a:pt x="1932" y="924"/>
                </a:lnTo>
                <a:lnTo>
                  <a:pt x="1942" y="920"/>
                </a:lnTo>
                <a:lnTo>
                  <a:pt x="1952" y="918"/>
                </a:lnTo>
                <a:lnTo>
                  <a:pt x="1958" y="914"/>
                </a:lnTo>
                <a:lnTo>
                  <a:pt x="1962" y="910"/>
                </a:lnTo>
                <a:lnTo>
                  <a:pt x="1964" y="904"/>
                </a:lnTo>
                <a:lnTo>
                  <a:pt x="1966" y="898"/>
                </a:lnTo>
                <a:lnTo>
                  <a:pt x="1970" y="892"/>
                </a:lnTo>
                <a:lnTo>
                  <a:pt x="1978" y="886"/>
                </a:lnTo>
                <a:lnTo>
                  <a:pt x="1992" y="880"/>
                </a:lnTo>
                <a:lnTo>
                  <a:pt x="2020" y="868"/>
                </a:lnTo>
                <a:lnTo>
                  <a:pt x="2046" y="856"/>
                </a:lnTo>
                <a:lnTo>
                  <a:pt x="2070" y="846"/>
                </a:lnTo>
                <a:lnTo>
                  <a:pt x="2090" y="840"/>
                </a:lnTo>
                <a:lnTo>
                  <a:pt x="2106" y="836"/>
                </a:lnTo>
                <a:lnTo>
                  <a:pt x="2116" y="832"/>
                </a:lnTo>
                <a:lnTo>
                  <a:pt x="2122" y="826"/>
                </a:lnTo>
                <a:lnTo>
                  <a:pt x="2124" y="822"/>
                </a:lnTo>
                <a:lnTo>
                  <a:pt x="2122" y="818"/>
                </a:lnTo>
                <a:lnTo>
                  <a:pt x="2118" y="814"/>
                </a:lnTo>
                <a:lnTo>
                  <a:pt x="2106" y="810"/>
                </a:lnTo>
                <a:lnTo>
                  <a:pt x="2096" y="806"/>
                </a:lnTo>
                <a:lnTo>
                  <a:pt x="2088" y="800"/>
                </a:lnTo>
                <a:lnTo>
                  <a:pt x="2068" y="786"/>
                </a:lnTo>
                <a:lnTo>
                  <a:pt x="2058" y="778"/>
                </a:lnTo>
                <a:lnTo>
                  <a:pt x="2046" y="772"/>
                </a:lnTo>
                <a:lnTo>
                  <a:pt x="2032" y="768"/>
                </a:lnTo>
                <a:lnTo>
                  <a:pt x="2016" y="766"/>
                </a:lnTo>
                <a:lnTo>
                  <a:pt x="2002" y="768"/>
                </a:lnTo>
                <a:lnTo>
                  <a:pt x="1992" y="770"/>
                </a:lnTo>
                <a:lnTo>
                  <a:pt x="1986" y="772"/>
                </a:lnTo>
                <a:lnTo>
                  <a:pt x="1982" y="776"/>
                </a:lnTo>
                <a:lnTo>
                  <a:pt x="1980" y="782"/>
                </a:lnTo>
                <a:lnTo>
                  <a:pt x="1978" y="784"/>
                </a:lnTo>
                <a:lnTo>
                  <a:pt x="1974" y="786"/>
                </a:lnTo>
                <a:lnTo>
                  <a:pt x="1970" y="786"/>
                </a:lnTo>
                <a:lnTo>
                  <a:pt x="1972" y="782"/>
                </a:lnTo>
                <a:lnTo>
                  <a:pt x="1972" y="776"/>
                </a:lnTo>
                <a:lnTo>
                  <a:pt x="1970" y="774"/>
                </a:lnTo>
                <a:lnTo>
                  <a:pt x="1968" y="772"/>
                </a:lnTo>
                <a:lnTo>
                  <a:pt x="1964" y="770"/>
                </a:lnTo>
                <a:lnTo>
                  <a:pt x="1958" y="770"/>
                </a:lnTo>
                <a:lnTo>
                  <a:pt x="1948" y="770"/>
                </a:lnTo>
                <a:lnTo>
                  <a:pt x="1932" y="766"/>
                </a:lnTo>
                <a:lnTo>
                  <a:pt x="1918" y="762"/>
                </a:lnTo>
                <a:lnTo>
                  <a:pt x="1906" y="756"/>
                </a:lnTo>
                <a:lnTo>
                  <a:pt x="1890" y="748"/>
                </a:lnTo>
                <a:lnTo>
                  <a:pt x="1884" y="746"/>
                </a:lnTo>
                <a:lnTo>
                  <a:pt x="1876" y="744"/>
                </a:lnTo>
                <a:lnTo>
                  <a:pt x="1866" y="744"/>
                </a:lnTo>
                <a:lnTo>
                  <a:pt x="1854" y="748"/>
                </a:lnTo>
                <a:lnTo>
                  <a:pt x="1836" y="752"/>
                </a:lnTo>
                <a:lnTo>
                  <a:pt x="1818" y="754"/>
                </a:lnTo>
                <a:lnTo>
                  <a:pt x="1780" y="758"/>
                </a:lnTo>
                <a:lnTo>
                  <a:pt x="1754" y="760"/>
                </a:lnTo>
                <a:lnTo>
                  <a:pt x="1748" y="762"/>
                </a:lnTo>
                <a:lnTo>
                  <a:pt x="1746" y="764"/>
                </a:lnTo>
                <a:lnTo>
                  <a:pt x="1748" y="766"/>
                </a:lnTo>
                <a:lnTo>
                  <a:pt x="1752" y="770"/>
                </a:lnTo>
                <a:lnTo>
                  <a:pt x="1754" y="774"/>
                </a:lnTo>
                <a:lnTo>
                  <a:pt x="1758" y="782"/>
                </a:lnTo>
                <a:lnTo>
                  <a:pt x="1760" y="786"/>
                </a:lnTo>
                <a:lnTo>
                  <a:pt x="1762" y="790"/>
                </a:lnTo>
                <a:lnTo>
                  <a:pt x="1768" y="794"/>
                </a:lnTo>
                <a:lnTo>
                  <a:pt x="1774" y="798"/>
                </a:lnTo>
                <a:lnTo>
                  <a:pt x="1782" y="800"/>
                </a:lnTo>
                <a:lnTo>
                  <a:pt x="1784" y="804"/>
                </a:lnTo>
                <a:lnTo>
                  <a:pt x="1784" y="806"/>
                </a:lnTo>
                <a:lnTo>
                  <a:pt x="1782" y="808"/>
                </a:lnTo>
                <a:lnTo>
                  <a:pt x="1774" y="814"/>
                </a:lnTo>
                <a:lnTo>
                  <a:pt x="1772" y="818"/>
                </a:lnTo>
                <a:lnTo>
                  <a:pt x="1772" y="822"/>
                </a:lnTo>
                <a:lnTo>
                  <a:pt x="1770" y="824"/>
                </a:lnTo>
                <a:lnTo>
                  <a:pt x="1768" y="826"/>
                </a:lnTo>
                <a:lnTo>
                  <a:pt x="1764" y="828"/>
                </a:lnTo>
                <a:lnTo>
                  <a:pt x="1758" y="828"/>
                </a:lnTo>
                <a:lnTo>
                  <a:pt x="1756" y="832"/>
                </a:lnTo>
                <a:lnTo>
                  <a:pt x="1754" y="836"/>
                </a:lnTo>
                <a:lnTo>
                  <a:pt x="1754" y="840"/>
                </a:lnTo>
                <a:lnTo>
                  <a:pt x="1752" y="844"/>
                </a:lnTo>
                <a:lnTo>
                  <a:pt x="1746" y="850"/>
                </a:lnTo>
                <a:lnTo>
                  <a:pt x="1742" y="856"/>
                </a:lnTo>
                <a:lnTo>
                  <a:pt x="1742" y="858"/>
                </a:lnTo>
                <a:lnTo>
                  <a:pt x="1744" y="860"/>
                </a:lnTo>
                <a:lnTo>
                  <a:pt x="1752" y="864"/>
                </a:lnTo>
                <a:lnTo>
                  <a:pt x="1754" y="868"/>
                </a:lnTo>
                <a:lnTo>
                  <a:pt x="1752" y="870"/>
                </a:lnTo>
                <a:lnTo>
                  <a:pt x="1742" y="872"/>
                </a:lnTo>
                <a:lnTo>
                  <a:pt x="1732" y="874"/>
                </a:lnTo>
                <a:lnTo>
                  <a:pt x="1728" y="876"/>
                </a:lnTo>
                <a:lnTo>
                  <a:pt x="1728" y="880"/>
                </a:lnTo>
                <a:lnTo>
                  <a:pt x="1732" y="886"/>
                </a:lnTo>
                <a:lnTo>
                  <a:pt x="1732" y="890"/>
                </a:lnTo>
                <a:lnTo>
                  <a:pt x="1730" y="894"/>
                </a:lnTo>
                <a:lnTo>
                  <a:pt x="1720" y="906"/>
                </a:lnTo>
                <a:lnTo>
                  <a:pt x="1710" y="918"/>
                </a:lnTo>
                <a:lnTo>
                  <a:pt x="1706" y="922"/>
                </a:lnTo>
                <a:lnTo>
                  <a:pt x="1704" y="928"/>
                </a:lnTo>
                <a:lnTo>
                  <a:pt x="1702" y="934"/>
                </a:lnTo>
                <a:lnTo>
                  <a:pt x="1700" y="936"/>
                </a:lnTo>
                <a:lnTo>
                  <a:pt x="1698" y="938"/>
                </a:lnTo>
                <a:lnTo>
                  <a:pt x="1702" y="940"/>
                </a:lnTo>
                <a:close/>
                <a:moveTo>
                  <a:pt x="2646" y="1098"/>
                </a:moveTo>
                <a:lnTo>
                  <a:pt x="2646" y="1098"/>
                </a:lnTo>
                <a:lnTo>
                  <a:pt x="2652" y="1096"/>
                </a:lnTo>
                <a:lnTo>
                  <a:pt x="2656" y="1096"/>
                </a:lnTo>
                <a:lnTo>
                  <a:pt x="2660" y="1100"/>
                </a:lnTo>
                <a:lnTo>
                  <a:pt x="2664" y="1102"/>
                </a:lnTo>
                <a:lnTo>
                  <a:pt x="2670" y="1108"/>
                </a:lnTo>
                <a:lnTo>
                  <a:pt x="2672" y="1108"/>
                </a:lnTo>
                <a:lnTo>
                  <a:pt x="2676" y="1106"/>
                </a:lnTo>
                <a:lnTo>
                  <a:pt x="2680" y="1102"/>
                </a:lnTo>
                <a:lnTo>
                  <a:pt x="2684" y="1104"/>
                </a:lnTo>
                <a:lnTo>
                  <a:pt x="2688" y="1108"/>
                </a:lnTo>
                <a:lnTo>
                  <a:pt x="2692" y="1108"/>
                </a:lnTo>
                <a:lnTo>
                  <a:pt x="2696" y="1110"/>
                </a:lnTo>
                <a:lnTo>
                  <a:pt x="2700" y="1108"/>
                </a:lnTo>
                <a:lnTo>
                  <a:pt x="2704" y="1106"/>
                </a:lnTo>
                <a:lnTo>
                  <a:pt x="2706" y="1104"/>
                </a:lnTo>
                <a:lnTo>
                  <a:pt x="2706" y="1100"/>
                </a:lnTo>
                <a:lnTo>
                  <a:pt x="2706" y="1090"/>
                </a:lnTo>
                <a:lnTo>
                  <a:pt x="2704" y="1078"/>
                </a:lnTo>
                <a:lnTo>
                  <a:pt x="2702" y="1074"/>
                </a:lnTo>
                <a:lnTo>
                  <a:pt x="2698" y="1072"/>
                </a:lnTo>
                <a:lnTo>
                  <a:pt x="2690" y="1074"/>
                </a:lnTo>
                <a:lnTo>
                  <a:pt x="2682" y="1074"/>
                </a:lnTo>
                <a:lnTo>
                  <a:pt x="2678" y="1072"/>
                </a:lnTo>
                <a:lnTo>
                  <a:pt x="2678" y="1070"/>
                </a:lnTo>
                <a:lnTo>
                  <a:pt x="2676" y="1066"/>
                </a:lnTo>
                <a:lnTo>
                  <a:pt x="2676" y="1064"/>
                </a:lnTo>
                <a:lnTo>
                  <a:pt x="2668" y="1064"/>
                </a:lnTo>
                <a:lnTo>
                  <a:pt x="2662" y="1062"/>
                </a:lnTo>
                <a:lnTo>
                  <a:pt x="2654" y="1060"/>
                </a:lnTo>
                <a:lnTo>
                  <a:pt x="2644" y="1054"/>
                </a:lnTo>
                <a:lnTo>
                  <a:pt x="2630" y="1044"/>
                </a:lnTo>
                <a:lnTo>
                  <a:pt x="2624" y="1038"/>
                </a:lnTo>
                <a:lnTo>
                  <a:pt x="2618" y="1036"/>
                </a:lnTo>
                <a:lnTo>
                  <a:pt x="2616" y="1036"/>
                </a:lnTo>
                <a:lnTo>
                  <a:pt x="2616" y="1042"/>
                </a:lnTo>
                <a:lnTo>
                  <a:pt x="2616" y="1044"/>
                </a:lnTo>
                <a:lnTo>
                  <a:pt x="2612" y="1046"/>
                </a:lnTo>
                <a:lnTo>
                  <a:pt x="2602" y="1042"/>
                </a:lnTo>
                <a:lnTo>
                  <a:pt x="2588" y="1036"/>
                </a:lnTo>
                <a:lnTo>
                  <a:pt x="2582" y="1030"/>
                </a:lnTo>
                <a:lnTo>
                  <a:pt x="2578" y="1026"/>
                </a:lnTo>
                <a:lnTo>
                  <a:pt x="2574" y="1020"/>
                </a:lnTo>
                <a:lnTo>
                  <a:pt x="2568" y="1016"/>
                </a:lnTo>
                <a:lnTo>
                  <a:pt x="2560" y="1010"/>
                </a:lnTo>
                <a:lnTo>
                  <a:pt x="2556" y="1006"/>
                </a:lnTo>
                <a:lnTo>
                  <a:pt x="2556" y="1004"/>
                </a:lnTo>
                <a:lnTo>
                  <a:pt x="2556" y="1002"/>
                </a:lnTo>
                <a:lnTo>
                  <a:pt x="2558" y="998"/>
                </a:lnTo>
                <a:lnTo>
                  <a:pt x="2564" y="988"/>
                </a:lnTo>
                <a:lnTo>
                  <a:pt x="2566" y="982"/>
                </a:lnTo>
                <a:lnTo>
                  <a:pt x="2566" y="976"/>
                </a:lnTo>
                <a:lnTo>
                  <a:pt x="2566" y="970"/>
                </a:lnTo>
                <a:lnTo>
                  <a:pt x="2562" y="964"/>
                </a:lnTo>
                <a:lnTo>
                  <a:pt x="2558" y="958"/>
                </a:lnTo>
                <a:lnTo>
                  <a:pt x="2552" y="952"/>
                </a:lnTo>
                <a:lnTo>
                  <a:pt x="2546" y="946"/>
                </a:lnTo>
                <a:lnTo>
                  <a:pt x="2542" y="938"/>
                </a:lnTo>
                <a:lnTo>
                  <a:pt x="2536" y="916"/>
                </a:lnTo>
                <a:lnTo>
                  <a:pt x="2530" y="894"/>
                </a:lnTo>
                <a:lnTo>
                  <a:pt x="2526" y="882"/>
                </a:lnTo>
                <a:lnTo>
                  <a:pt x="2520" y="874"/>
                </a:lnTo>
                <a:lnTo>
                  <a:pt x="2510" y="864"/>
                </a:lnTo>
                <a:lnTo>
                  <a:pt x="2502" y="860"/>
                </a:lnTo>
                <a:lnTo>
                  <a:pt x="2494" y="856"/>
                </a:lnTo>
                <a:lnTo>
                  <a:pt x="2476" y="846"/>
                </a:lnTo>
                <a:lnTo>
                  <a:pt x="2468" y="840"/>
                </a:lnTo>
                <a:lnTo>
                  <a:pt x="2464" y="838"/>
                </a:lnTo>
                <a:lnTo>
                  <a:pt x="2460" y="840"/>
                </a:lnTo>
                <a:lnTo>
                  <a:pt x="2460" y="842"/>
                </a:lnTo>
                <a:lnTo>
                  <a:pt x="2456" y="844"/>
                </a:lnTo>
                <a:lnTo>
                  <a:pt x="2454" y="846"/>
                </a:lnTo>
                <a:lnTo>
                  <a:pt x="2446" y="844"/>
                </a:lnTo>
                <a:lnTo>
                  <a:pt x="2434" y="840"/>
                </a:lnTo>
                <a:lnTo>
                  <a:pt x="2422" y="838"/>
                </a:lnTo>
                <a:lnTo>
                  <a:pt x="2416" y="838"/>
                </a:lnTo>
                <a:lnTo>
                  <a:pt x="2412" y="840"/>
                </a:lnTo>
                <a:lnTo>
                  <a:pt x="2408" y="844"/>
                </a:lnTo>
                <a:lnTo>
                  <a:pt x="2406" y="848"/>
                </a:lnTo>
                <a:lnTo>
                  <a:pt x="2408" y="854"/>
                </a:lnTo>
                <a:lnTo>
                  <a:pt x="2410" y="864"/>
                </a:lnTo>
                <a:lnTo>
                  <a:pt x="2414" y="872"/>
                </a:lnTo>
                <a:lnTo>
                  <a:pt x="2416" y="882"/>
                </a:lnTo>
                <a:lnTo>
                  <a:pt x="2422" y="904"/>
                </a:lnTo>
                <a:lnTo>
                  <a:pt x="2424" y="914"/>
                </a:lnTo>
                <a:lnTo>
                  <a:pt x="2428" y="924"/>
                </a:lnTo>
                <a:lnTo>
                  <a:pt x="2434" y="934"/>
                </a:lnTo>
                <a:lnTo>
                  <a:pt x="2444" y="942"/>
                </a:lnTo>
                <a:lnTo>
                  <a:pt x="2448" y="946"/>
                </a:lnTo>
                <a:lnTo>
                  <a:pt x="2448" y="950"/>
                </a:lnTo>
                <a:lnTo>
                  <a:pt x="2448" y="952"/>
                </a:lnTo>
                <a:lnTo>
                  <a:pt x="2446" y="954"/>
                </a:lnTo>
                <a:lnTo>
                  <a:pt x="2438" y="958"/>
                </a:lnTo>
                <a:lnTo>
                  <a:pt x="2432" y="962"/>
                </a:lnTo>
                <a:lnTo>
                  <a:pt x="2428" y="966"/>
                </a:lnTo>
                <a:lnTo>
                  <a:pt x="2426" y="966"/>
                </a:lnTo>
                <a:lnTo>
                  <a:pt x="2424" y="964"/>
                </a:lnTo>
                <a:lnTo>
                  <a:pt x="2416" y="956"/>
                </a:lnTo>
                <a:lnTo>
                  <a:pt x="2404" y="940"/>
                </a:lnTo>
                <a:lnTo>
                  <a:pt x="2400" y="928"/>
                </a:lnTo>
                <a:lnTo>
                  <a:pt x="2396" y="918"/>
                </a:lnTo>
                <a:lnTo>
                  <a:pt x="2392" y="902"/>
                </a:lnTo>
                <a:lnTo>
                  <a:pt x="2388" y="896"/>
                </a:lnTo>
                <a:lnTo>
                  <a:pt x="2384" y="890"/>
                </a:lnTo>
                <a:lnTo>
                  <a:pt x="2376" y="886"/>
                </a:lnTo>
                <a:lnTo>
                  <a:pt x="2366" y="882"/>
                </a:lnTo>
                <a:lnTo>
                  <a:pt x="2354" y="876"/>
                </a:lnTo>
                <a:lnTo>
                  <a:pt x="2352" y="874"/>
                </a:lnTo>
                <a:lnTo>
                  <a:pt x="2354" y="874"/>
                </a:lnTo>
                <a:lnTo>
                  <a:pt x="2354" y="872"/>
                </a:lnTo>
                <a:lnTo>
                  <a:pt x="2354" y="870"/>
                </a:lnTo>
                <a:lnTo>
                  <a:pt x="2350" y="868"/>
                </a:lnTo>
                <a:lnTo>
                  <a:pt x="2344" y="866"/>
                </a:lnTo>
                <a:lnTo>
                  <a:pt x="2324" y="860"/>
                </a:lnTo>
                <a:lnTo>
                  <a:pt x="2312" y="862"/>
                </a:lnTo>
                <a:lnTo>
                  <a:pt x="2308" y="862"/>
                </a:lnTo>
                <a:lnTo>
                  <a:pt x="2308" y="864"/>
                </a:lnTo>
                <a:lnTo>
                  <a:pt x="2310" y="868"/>
                </a:lnTo>
                <a:lnTo>
                  <a:pt x="2316" y="872"/>
                </a:lnTo>
                <a:lnTo>
                  <a:pt x="2324" y="876"/>
                </a:lnTo>
                <a:lnTo>
                  <a:pt x="2326" y="878"/>
                </a:lnTo>
                <a:lnTo>
                  <a:pt x="2328" y="882"/>
                </a:lnTo>
                <a:lnTo>
                  <a:pt x="2328" y="884"/>
                </a:lnTo>
                <a:lnTo>
                  <a:pt x="2326" y="886"/>
                </a:lnTo>
                <a:lnTo>
                  <a:pt x="2332" y="888"/>
                </a:lnTo>
                <a:lnTo>
                  <a:pt x="2342" y="892"/>
                </a:lnTo>
                <a:lnTo>
                  <a:pt x="2346" y="896"/>
                </a:lnTo>
                <a:lnTo>
                  <a:pt x="2346" y="898"/>
                </a:lnTo>
                <a:lnTo>
                  <a:pt x="2342" y="900"/>
                </a:lnTo>
                <a:lnTo>
                  <a:pt x="2326" y="896"/>
                </a:lnTo>
                <a:lnTo>
                  <a:pt x="2314" y="894"/>
                </a:lnTo>
                <a:lnTo>
                  <a:pt x="2306" y="896"/>
                </a:lnTo>
                <a:lnTo>
                  <a:pt x="2302" y="900"/>
                </a:lnTo>
                <a:lnTo>
                  <a:pt x="2300" y="906"/>
                </a:lnTo>
                <a:lnTo>
                  <a:pt x="2298" y="910"/>
                </a:lnTo>
                <a:lnTo>
                  <a:pt x="2296" y="914"/>
                </a:lnTo>
                <a:lnTo>
                  <a:pt x="2292" y="914"/>
                </a:lnTo>
                <a:lnTo>
                  <a:pt x="2288" y="910"/>
                </a:lnTo>
                <a:lnTo>
                  <a:pt x="2284" y="904"/>
                </a:lnTo>
                <a:lnTo>
                  <a:pt x="2284" y="900"/>
                </a:lnTo>
                <a:lnTo>
                  <a:pt x="2288" y="892"/>
                </a:lnTo>
                <a:lnTo>
                  <a:pt x="2290" y="888"/>
                </a:lnTo>
                <a:lnTo>
                  <a:pt x="2288" y="884"/>
                </a:lnTo>
                <a:lnTo>
                  <a:pt x="2280" y="880"/>
                </a:lnTo>
                <a:lnTo>
                  <a:pt x="2266" y="876"/>
                </a:lnTo>
                <a:lnTo>
                  <a:pt x="2240" y="868"/>
                </a:lnTo>
                <a:lnTo>
                  <a:pt x="2222" y="866"/>
                </a:lnTo>
                <a:lnTo>
                  <a:pt x="2210" y="866"/>
                </a:lnTo>
                <a:lnTo>
                  <a:pt x="2200" y="870"/>
                </a:lnTo>
                <a:lnTo>
                  <a:pt x="2196" y="874"/>
                </a:lnTo>
                <a:lnTo>
                  <a:pt x="2194" y="876"/>
                </a:lnTo>
                <a:lnTo>
                  <a:pt x="2196" y="880"/>
                </a:lnTo>
                <a:lnTo>
                  <a:pt x="2196" y="884"/>
                </a:lnTo>
                <a:lnTo>
                  <a:pt x="2192" y="886"/>
                </a:lnTo>
                <a:lnTo>
                  <a:pt x="2168" y="894"/>
                </a:lnTo>
                <a:lnTo>
                  <a:pt x="2160" y="894"/>
                </a:lnTo>
                <a:lnTo>
                  <a:pt x="2158" y="894"/>
                </a:lnTo>
                <a:lnTo>
                  <a:pt x="2162" y="890"/>
                </a:lnTo>
                <a:lnTo>
                  <a:pt x="2174" y="880"/>
                </a:lnTo>
                <a:lnTo>
                  <a:pt x="2176" y="876"/>
                </a:lnTo>
                <a:lnTo>
                  <a:pt x="2178" y="872"/>
                </a:lnTo>
                <a:lnTo>
                  <a:pt x="2176" y="868"/>
                </a:lnTo>
                <a:lnTo>
                  <a:pt x="2178" y="864"/>
                </a:lnTo>
                <a:lnTo>
                  <a:pt x="2180" y="856"/>
                </a:lnTo>
                <a:lnTo>
                  <a:pt x="2180" y="852"/>
                </a:lnTo>
                <a:lnTo>
                  <a:pt x="2178" y="848"/>
                </a:lnTo>
                <a:lnTo>
                  <a:pt x="2174" y="842"/>
                </a:lnTo>
                <a:lnTo>
                  <a:pt x="2166" y="838"/>
                </a:lnTo>
                <a:lnTo>
                  <a:pt x="2158" y="836"/>
                </a:lnTo>
                <a:lnTo>
                  <a:pt x="2146" y="836"/>
                </a:lnTo>
                <a:lnTo>
                  <a:pt x="2134" y="838"/>
                </a:lnTo>
                <a:lnTo>
                  <a:pt x="2120" y="842"/>
                </a:lnTo>
                <a:lnTo>
                  <a:pt x="2094" y="854"/>
                </a:lnTo>
                <a:lnTo>
                  <a:pt x="2070" y="862"/>
                </a:lnTo>
                <a:lnTo>
                  <a:pt x="2052" y="868"/>
                </a:lnTo>
                <a:lnTo>
                  <a:pt x="2036" y="876"/>
                </a:lnTo>
                <a:lnTo>
                  <a:pt x="2004" y="896"/>
                </a:lnTo>
                <a:lnTo>
                  <a:pt x="1996" y="900"/>
                </a:lnTo>
                <a:lnTo>
                  <a:pt x="1992" y="904"/>
                </a:lnTo>
                <a:lnTo>
                  <a:pt x="1992" y="908"/>
                </a:lnTo>
                <a:lnTo>
                  <a:pt x="1996" y="910"/>
                </a:lnTo>
                <a:lnTo>
                  <a:pt x="2006" y="914"/>
                </a:lnTo>
                <a:lnTo>
                  <a:pt x="2010" y="916"/>
                </a:lnTo>
                <a:lnTo>
                  <a:pt x="2012" y="918"/>
                </a:lnTo>
                <a:lnTo>
                  <a:pt x="2012" y="920"/>
                </a:lnTo>
                <a:lnTo>
                  <a:pt x="2010" y="922"/>
                </a:lnTo>
                <a:lnTo>
                  <a:pt x="2002" y="924"/>
                </a:lnTo>
                <a:lnTo>
                  <a:pt x="1992" y="928"/>
                </a:lnTo>
                <a:lnTo>
                  <a:pt x="1986" y="932"/>
                </a:lnTo>
                <a:lnTo>
                  <a:pt x="1980" y="938"/>
                </a:lnTo>
                <a:lnTo>
                  <a:pt x="1976" y="946"/>
                </a:lnTo>
                <a:lnTo>
                  <a:pt x="1972" y="952"/>
                </a:lnTo>
                <a:lnTo>
                  <a:pt x="1972" y="958"/>
                </a:lnTo>
                <a:lnTo>
                  <a:pt x="1972" y="962"/>
                </a:lnTo>
                <a:lnTo>
                  <a:pt x="1972" y="966"/>
                </a:lnTo>
                <a:lnTo>
                  <a:pt x="1976" y="966"/>
                </a:lnTo>
                <a:lnTo>
                  <a:pt x="1980" y="966"/>
                </a:lnTo>
                <a:lnTo>
                  <a:pt x="1986" y="964"/>
                </a:lnTo>
                <a:lnTo>
                  <a:pt x="1990" y="962"/>
                </a:lnTo>
                <a:lnTo>
                  <a:pt x="1994" y="962"/>
                </a:lnTo>
                <a:lnTo>
                  <a:pt x="1996" y="964"/>
                </a:lnTo>
                <a:lnTo>
                  <a:pt x="1998" y="966"/>
                </a:lnTo>
                <a:lnTo>
                  <a:pt x="2000" y="974"/>
                </a:lnTo>
                <a:lnTo>
                  <a:pt x="2004" y="982"/>
                </a:lnTo>
                <a:lnTo>
                  <a:pt x="2008" y="984"/>
                </a:lnTo>
                <a:lnTo>
                  <a:pt x="2016" y="986"/>
                </a:lnTo>
                <a:lnTo>
                  <a:pt x="2036" y="984"/>
                </a:lnTo>
                <a:lnTo>
                  <a:pt x="2058" y="980"/>
                </a:lnTo>
                <a:lnTo>
                  <a:pt x="2074" y="976"/>
                </a:lnTo>
                <a:lnTo>
                  <a:pt x="2086" y="976"/>
                </a:lnTo>
                <a:lnTo>
                  <a:pt x="2090" y="976"/>
                </a:lnTo>
                <a:lnTo>
                  <a:pt x="2092" y="978"/>
                </a:lnTo>
                <a:lnTo>
                  <a:pt x="2092" y="982"/>
                </a:lnTo>
                <a:lnTo>
                  <a:pt x="2084" y="986"/>
                </a:lnTo>
                <a:lnTo>
                  <a:pt x="2070" y="990"/>
                </a:lnTo>
                <a:lnTo>
                  <a:pt x="2046" y="996"/>
                </a:lnTo>
                <a:lnTo>
                  <a:pt x="2016" y="1002"/>
                </a:lnTo>
                <a:lnTo>
                  <a:pt x="2008" y="1006"/>
                </a:lnTo>
                <a:lnTo>
                  <a:pt x="2004" y="1010"/>
                </a:lnTo>
                <a:lnTo>
                  <a:pt x="2002" y="1014"/>
                </a:lnTo>
                <a:lnTo>
                  <a:pt x="2004" y="1018"/>
                </a:lnTo>
                <a:lnTo>
                  <a:pt x="2008" y="1022"/>
                </a:lnTo>
                <a:lnTo>
                  <a:pt x="2014" y="1028"/>
                </a:lnTo>
                <a:lnTo>
                  <a:pt x="2028" y="1036"/>
                </a:lnTo>
                <a:lnTo>
                  <a:pt x="2036" y="1040"/>
                </a:lnTo>
                <a:lnTo>
                  <a:pt x="2048" y="1042"/>
                </a:lnTo>
                <a:lnTo>
                  <a:pt x="2066" y="1040"/>
                </a:lnTo>
                <a:lnTo>
                  <a:pt x="2082" y="1038"/>
                </a:lnTo>
                <a:lnTo>
                  <a:pt x="2090" y="1040"/>
                </a:lnTo>
                <a:lnTo>
                  <a:pt x="2102" y="1042"/>
                </a:lnTo>
                <a:lnTo>
                  <a:pt x="2124" y="1044"/>
                </a:lnTo>
                <a:lnTo>
                  <a:pt x="2148" y="1042"/>
                </a:lnTo>
                <a:lnTo>
                  <a:pt x="2164" y="1038"/>
                </a:lnTo>
                <a:lnTo>
                  <a:pt x="2180" y="1036"/>
                </a:lnTo>
                <a:lnTo>
                  <a:pt x="2190" y="1038"/>
                </a:lnTo>
                <a:lnTo>
                  <a:pt x="2202" y="1040"/>
                </a:lnTo>
                <a:lnTo>
                  <a:pt x="2220" y="1044"/>
                </a:lnTo>
                <a:lnTo>
                  <a:pt x="2232" y="1044"/>
                </a:lnTo>
                <a:lnTo>
                  <a:pt x="2238" y="1044"/>
                </a:lnTo>
                <a:lnTo>
                  <a:pt x="2248" y="1050"/>
                </a:lnTo>
                <a:lnTo>
                  <a:pt x="2260" y="1056"/>
                </a:lnTo>
                <a:lnTo>
                  <a:pt x="2272" y="1062"/>
                </a:lnTo>
                <a:lnTo>
                  <a:pt x="2276" y="1064"/>
                </a:lnTo>
                <a:lnTo>
                  <a:pt x="2276" y="1066"/>
                </a:lnTo>
                <a:lnTo>
                  <a:pt x="2264" y="1066"/>
                </a:lnTo>
                <a:lnTo>
                  <a:pt x="2252" y="1066"/>
                </a:lnTo>
                <a:lnTo>
                  <a:pt x="2246" y="1066"/>
                </a:lnTo>
                <a:lnTo>
                  <a:pt x="2238" y="1068"/>
                </a:lnTo>
                <a:lnTo>
                  <a:pt x="2218" y="1066"/>
                </a:lnTo>
                <a:lnTo>
                  <a:pt x="2180" y="1064"/>
                </a:lnTo>
                <a:lnTo>
                  <a:pt x="2138" y="1066"/>
                </a:lnTo>
                <a:lnTo>
                  <a:pt x="2096" y="1070"/>
                </a:lnTo>
                <a:lnTo>
                  <a:pt x="2060" y="1076"/>
                </a:lnTo>
                <a:lnTo>
                  <a:pt x="2048" y="1080"/>
                </a:lnTo>
                <a:lnTo>
                  <a:pt x="2042" y="1084"/>
                </a:lnTo>
                <a:lnTo>
                  <a:pt x="2040" y="1088"/>
                </a:lnTo>
                <a:lnTo>
                  <a:pt x="2040" y="1090"/>
                </a:lnTo>
                <a:lnTo>
                  <a:pt x="2044" y="1096"/>
                </a:lnTo>
                <a:lnTo>
                  <a:pt x="2048" y="1104"/>
                </a:lnTo>
                <a:lnTo>
                  <a:pt x="2056" y="1110"/>
                </a:lnTo>
                <a:lnTo>
                  <a:pt x="2072" y="1124"/>
                </a:lnTo>
                <a:lnTo>
                  <a:pt x="2080" y="1130"/>
                </a:lnTo>
                <a:lnTo>
                  <a:pt x="2092" y="1134"/>
                </a:lnTo>
                <a:lnTo>
                  <a:pt x="2108" y="1138"/>
                </a:lnTo>
                <a:lnTo>
                  <a:pt x="2126" y="1138"/>
                </a:lnTo>
                <a:lnTo>
                  <a:pt x="2160" y="1140"/>
                </a:lnTo>
                <a:lnTo>
                  <a:pt x="2184" y="1140"/>
                </a:lnTo>
                <a:lnTo>
                  <a:pt x="2190" y="1140"/>
                </a:lnTo>
                <a:lnTo>
                  <a:pt x="2194" y="1144"/>
                </a:lnTo>
                <a:lnTo>
                  <a:pt x="2194" y="1150"/>
                </a:lnTo>
                <a:lnTo>
                  <a:pt x="2194" y="1154"/>
                </a:lnTo>
                <a:lnTo>
                  <a:pt x="2192" y="1166"/>
                </a:lnTo>
                <a:lnTo>
                  <a:pt x="2192" y="1172"/>
                </a:lnTo>
                <a:lnTo>
                  <a:pt x="2196" y="1178"/>
                </a:lnTo>
                <a:lnTo>
                  <a:pt x="2202" y="1184"/>
                </a:lnTo>
                <a:lnTo>
                  <a:pt x="2208" y="1190"/>
                </a:lnTo>
                <a:lnTo>
                  <a:pt x="2216" y="1194"/>
                </a:lnTo>
                <a:lnTo>
                  <a:pt x="2230" y="1194"/>
                </a:lnTo>
                <a:lnTo>
                  <a:pt x="2254" y="1192"/>
                </a:lnTo>
                <a:lnTo>
                  <a:pt x="2270" y="1192"/>
                </a:lnTo>
                <a:lnTo>
                  <a:pt x="2284" y="1194"/>
                </a:lnTo>
                <a:lnTo>
                  <a:pt x="2294" y="1192"/>
                </a:lnTo>
                <a:lnTo>
                  <a:pt x="2312" y="1188"/>
                </a:lnTo>
                <a:lnTo>
                  <a:pt x="2340" y="1182"/>
                </a:lnTo>
                <a:lnTo>
                  <a:pt x="2370" y="1176"/>
                </a:lnTo>
                <a:lnTo>
                  <a:pt x="2382" y="1172"/>
                </a:lnTo>
                <a:lnTo>
                  <a:pt x="2392" y="1168"/>
                </a:lnTo>
                <a:lnTo>
                  <a:pt x="2398" y="1164"/>
                </a:lnTo>
                <a:lnTo>
                  <a:pt x="2406" y="1162"/>
                </a:lnTo>
                <a:lnTo>
                  <a:pt x="2420" y="1160"/>
                </a:lnTo>
                <a:lnTo>
                  <a:pt x="2434" y="1158"/>
                </a:lnTo>
                <a:lnTo>
                  <a:pt x="2440" y="1156"/>
                </a:lnTo>
                <a:lnTo>
                  <a:pt x="2450" y="1152"/>
                </a:lnTo>
                <a:lnTo>
                  <a:pt x="2456" y="1148"/>
                </a:lnTo>
                <a:lnTo>
                  <a:pt x="2460" y="1144"/>
                </a:lnTo>
                <a:lnTo>
                  <a:pt x="2460" y="1140"/>
                </a:lnTo>
                <a:lnTo>
                  <a:pt x="2460" y="1138"/>
                </a:lnTo>
                <a:lnTo>
                  <a:pt x="2460" y="1134"/>
                </a:lnTo>
                <a:lnTo>
                  <a:pt x="2460" y="1132"/>
                </a:lnTo>
                <a:lnTo>
                  <a:pt x="2464" y="1128"/>
                </a:lnTo>
                <a:lnTo>
                  <a:pt x="2470" y="1126"/>
                </a:lnTo>
                <a:lnTo>
                  <a:pt x="2478" y="1124"/>
                </a:lnTo>
                <a:lnTo>
                  <a:pt x="2482" y="1124"/>
                </a:lnTo>
                <a:lnTo>
                  <a:pt x="2484" y="1126"/>
                </a:lnTo>
                <a:lnTo>
                  <a:pt x="2486" y="1130"/>
                </a:lnTo>
                <a:lnTo>
                  <a:pt x="2484" y="1140"/>
                </a:lnTo>
                <a:lnTo>
                  <a:pt x="2484" y="1146"/>
                </a:lnTo>
                <a:lnTo>
                  <a:pt x="2486" y="1146"/>
                </a:lnTo>
                <a:lnTo>
                  <a:pt x="2488" y="1146"/>
                </a:lnTo>
                <a:lnTo>
                  <a:pt x="2500" y="1146"/>
                </a:lnTo>
                <a:lnTo>
                  <a:pt x="2510" y="1146"/>
                </a:lnTo>
                <a:lnTo>
                  <a:pt x="2524" y="1150"/>
                </a:lnTo>
                <a:lnTo>
                  <a:pt x="2534" y="1152"/>
                </a:lnTo>
                <a:lnTo>
                  <a:pt x="2540" y="1156"/>
                </a:lnTo>
                <a:lnTo>
                  <a:pt x="2538" y="1156"/>
                </a:lnTo>
                <a:lnTo>
                  <a:pt x="2536" y="1158"/>
                </a:lnTo>
                <a:lnTo>
                  <a:pt x="2532" y="1160"/>
                </a:lnTo>
                <a:lnTo>
                  <a:pt x="2532" y="1162"/>
                </a:lnTo>
                <a:lnTo>
                  <a:pt x="2540" y="1164"/>
                </a:lnTo>
                <a:lnTo>
                  <a:pt x="2548" y="1166"/>
                </a:lnTo>
                <a:lnTo>
                  <a:pt x="2552" y="1168"/>
                </a:lnTo>
                <a:lnTo>
                  <a:pt x="2558" y="1166"/>
                </a:lnTo>
                <a:lnTo>
                  <a:pt x="2562" y="1164"/>
                </a:lnTo>
                <a:lnTo>
                  <a:pt x="2566" y="1164"/>
                </a:lnTo>
                <a:lnTo>
                  <a:pt x="2572" y="1164"/>
                </a:lnTo>
                <a:lnTo>
                  <a:pt x="2582" y="1166"/>
                </a:lnTo>
                <a:lnTo>
                  <a:pt x="2600" y="1170"/>
                </a:lnTo>
                <a:lnTo>
                  <a:pt x="2606" y="1170"/>
                </a:lnTo>
                <a:lnTo>
                  <a:pt x="2610" y="1170"/>
                </a:lnTo>
                <a:lnTo>
                  <a:pt x="2618" y="1172"/>
                </a:lnTo>
                <a:lnTo>
                  <a:pt x="2624" y="1172"/>
                </a:lnTo>
                <a:lnTo>
                  <a:pt x="2630" y="1172"/>
                </a:lnTo>
                <a:lnTo>
                  <a:pt x="2638" y="1166"/>
                </a:lnTo>
                <a:lnTo>
                  <a:pt x="2646" y="1160"/>
                </a:lnTo>
                <a:lnTo>
                  <a:pt x="2650" y="1158"/>
                </a:lnTo>
                <a:lnTo>
                  <a:pt x="2656" y="1158"/>
                </a:lnTo>
                <a:lnTo>
                  <a:pt x="2664" y="1156"/>
                </a:lnTo>
                <a:lnTo>
                  <a:pt x="2670" y="1152"/>
                </a:lnTo>
                <a:lnTo>
                  <a:pt x="2672" y="1148"/>
                </a:lnTo>
                <a:lnTo>
                  <a:pt x="2672" y="1146"/>
                </a:lnTo>
                <a:lnTo>
                  <a:pt x="2670" y="1142"/>
                </a:lnTo>
                <a:lnTo>
                  <a:pt x="2666" y="1138"/>
                </a:lnTo>
                <a:lnTo>
                  <a:pt x="2662" y="1136"/>
                </a:lnTo>
                <a:lnTo>
                  <a:pt x="2660" y="1134"/>
                </a:lnTo>
                <a:lnTo>
                  <a:pt x="2662" y="1128"/>
                </a:lnTo>
                <a:lnTo>
                  <a:pt x="2664" y="1126"/>
                </a:lnTo>
                <a:lnTo>
                  <a:pt x="2662" y="1124"/>
                </a:lnTo>
                <a:lnTo>
                  <a:pt x="2658" y="1122"/>
                </a:lnTo>
                <a:lnTo>
                  <a:pt x="2652" y="1122"/>
                </a:lnTo>
                <a:lnTo>
                  <a:pt x="2644" y="1124"/>
                </a:lnTo>
                <a:lnTo>
                  <a:pt x="2630" y="1132"/>
                </a:lnTo>
                <a:lnTo>
                  <a:pt x="2620" y="1136"/>
                </a:lnTo>
                <a:lnTo>
                  <a:pt x="2618" y="1136"/>
                </a:lnTo>
                <a:lnTo>
                  <a:pt x="2620" y="1132"/>
                </a:lnTo>
                <a:lnTo>
                  <a:pt x="2622" y="1126"/>
                </a:lnTo>
                <a:lnTo>
                  <a:pt x="2620" y="1122"/>
                </a:lnTo>
                <a:lnTo>
                  <a:pt x="2616" y="1118"/>
                </a:lnTo>
                <a:lnTo>
                  <a:pt x="2612" y="1116"/>
                </a:lnTo>
                <a:lnTo>
                  <a:pt x="2604" y="1112"/>
                </a:lnTo>
                <a:lnTo>
                  <a:pt x="2600" y="1110"/>
                </a:lnTo>
                <a:lnTo>
                  <a:pt x="2602" y="1108"/>
                </a:lnTo>
                <a:lnTo>
                  <a:pt x="2604" y="1108"/>
                </a:lnTo>
                <a:lnTo>
                  <a:pt x="2608" y="1108"/>
                </a:lnTo>
                <a:lnTo>
                  <a:pt x="2620" y="1112"/>
                </a:lnTo>
                <a:lnTo>
                  <a:pt x="2632" y="1116"/>
                </a:lnTo>
                <a:lnTo>
                  <a:pt x="2636" y="1118"/>
                </a:lnTo>
                <a:lnTo>
                  <a:pt x="2640" y="1116"/>
                </a:lnTo>
                <a:lnTo>
                  <a:pt x="2644" y="1112"/>
                </a:lnTo>
                <a:lnTo>
                  <a:pt x="2640" y="1108"/>
                </a:lnTo>
                <a:lnTo>
                  <a:pt x="2638" y="1106"/>
                </a:lnTo>
                <a:lnTo>
                  <a:pt x="2638" y="1104"/>
                </a:lnTo>
                <a:lnTo>
                  <a:pt x="2640" y="1102"/>
                </a:lnTo>
                <a:lnTo>
                  <a:pt x="2646" y="1098"/>
                </a:lnTo>
                <a:close/>
                <a:moveTo>
                  <a:pt x="2506" y="806"/>
                </a:moveTo>
                <a:lnTo>
                  <a:pt x="2506" y="806"/>
                </a:lnTo>
                <a:lnTo>
                  <a:pt x="2492" y="808"/>
                </a:lnTo>
                <a:lnTo>
                  <a:pt x="2480" y="812"/>
                </a:lnTo>
                <a:lnTo>
                  <a:pt x="2470" y="814"/>
                </a:lnTo>
                <a:lnTo>
                  <a:pt x="2464" y="818"/>
                </a:lnTo>
                <a:lnTo>
                  <a:pt x="2460" y="822"/>
                </a:lnTo>
                <a:lnTo>
                  <a:pt x="2460" y="824"/>
                </a:lnTo>
                <a:lnTo>
                  <a:pt x="2462" y="828"/>
                </a:lnTo>
                <a:lnTo>
                  <a:pt x="2468" y="830"/>
                </a:lnTo>
                <a:lnTo>
                  <a:pt x="2480" y="834"/>
                </a:lnTo>
                <a:lnTo>
                  <a:pt x="2488" y="836"/>
                </a:lnTo>
                <a:lnTo>
                  <a:pt x="2492" y="840"/>
                </a:lnTo>
                <a:lnTo>
                  <a:pt x="2494" y="846"/>
                </a:lnTo>
                <a:lnTo>
                  <a:pt x="2498" y="850"/>
                </a:lnTo>
                <a:lnTo>
                  <a:pt x="2504" y="856"/>
                </a:lnTo>
                <a:lnTo>
                  <a:pt x="2514" y="862"/>
                </a:lnTo>
                <a:lnTo>
                  <a:pt x="2524" y="872"/>
                </a:lnTo>
                <a:lnTo>
                  <a:pt x="2530" y="874"/>
                </a:lnTo>
                <a:lnTo>
                  <a:pt x="2530" y="870"/>
                </a:lnTo>
                <a:lnTo>
                  <a:pt x="2532" y="868"/>
                </a:lnTo>
                <a:lnTo>
                  <a:pt x="2534" y="866"/>
                </a:lnTo>
                <a:lnTo>
                  <a:pt x="2540" y="862"/>
                </a:lnTo>
                <a:lnTo>
                  <a:pt x="2546" y="852"/>
                </a:lnTo>
                <a:lnTo>
                  <a:pt x="2560" y="830"/>
                </a:lnTo>
                <a:lnTo>
                  <a:pt x="2562" y="826"/>
                </a:lnTo>
                <a:lnTo>
                  <a:pt x="2562" y="822"/>
                </a:lnTo>
                <a:lnTo>
                  <a:pt x="2560" y="818"/>
                </a:lnTo>
                <a:lnTo>
                  <a:pt x="2554" y="816"/>
                </a:lnTo>
                <a:lnTo>
                  <a:pt x="2546" y="812"/>
                </a:lnTo>
                <a:lnTo>
                  <a:pt x="2540" y="808"/>
                </a:lnTo>
                <a:lnTo>
                  <a:pt x="2530" y="806"/>
                </a:lnTo>
                <a:lnTo>
                  <a:pt x="2506" y="806"/>
                </a:lnTo>
                <a:close/>
                <a:moveTo>
                  <a:pt x="4290" y="1312"/>
                </a:moveTo>
                <a:lnTo>
                  <a:pt x="4290" y="1312"/>
                </a:lnTo>
                <a:lnTo>
                  <a:pt x="4284" y="1304"/>
                </a:lnTo>
                <a:lnTo>
                  <a:pt x="4280" y="1300"/>
                </a:lnTo>
                <a:lnTo>
                  <a:pt x="4274" y="1296"/>
                </a:lnTo>
                <a:lnTo>
                  <a:pt x="4268" y="1296"/>
                </a:lnTo>
                <a:lnTo>
                  <a:pt x="4256" y="1296"/>
                </a:lnTo>
                <a:lnTo>
                  <a:pt x="4246" y="1300"/>
                </a:lnTo>
                <a:lnTo>
                  <a:pt x="4236" y="1304"/>
                </a:lnTo>
                <a:lnTo>
                  <a:pt x="4230" y="1304"/>
                </a:lnTo>
                <a:lnTo>
                  <a:pt x="4228" y="1304"/>
                </a:lnTo>
                <a:lnTo>
                  <a:pt x="4228" y="1302"/>
                </a:lnTo>
                <a:lnTo>
                  <a:pt x="4230" y="1292"/>
                </a:lnTo>
                <a:lnTo>
                  <a:pt x="4232" y="1282"/>
                </a:lnTo>
                <a:lnTo>
                  <a:pt x="4232" y="1280"/>
                </a:lnTo>
                <a:lnTo>
                  <a:pt x="4230" y="1278"/>
                </a:lnTo>
                <a:lnTo>
                  <a:pt x="4224" y="1278"/>
                </a:lnTo>
                <a:lnTo>
                  <a:pt x="4216" y="1280"/>
                </a:lnTo>
                <a:lnTo>
                  <a:pt x="4202" y="1284"/>
                </a:lnTo>
                <a:lnTo>
                  <a:pt x="4200" y="1284"/>
                </a:lnTo>
                <a:lnTo>
                  <a:pt x="4198" y="1282"/>
                </a:lnTo>
                <a:lnTo>
                  <a:pt x="4200" y="1276"/>
                </a:lnTo>
                <a:lnTo>
                  <a:pt x="4202" y="1268"/>
                </a:lnTo>
                <a:lnTo>
                  <a:pt x="4202" y="1264"/>
                </a:lnTo>
                <a:lnTo>
                  <a:pt x="4200" y="1258"/>
                </a:lnTo>
                <a:lnTo>
                  <a:pt x="4196" y="1254"/>
                </a:lnTo>
                <a:lnTo>
                  <a:pt x="4182" y="1248"/>
                </a:lnTo>
                <a:lnTo>
                  <a:pt x="4162" y="1234"/>
                </a:lnTo>
                <a:lnTo>
                  <a:pt x="4150" y="1228"/>
                </a:lnTo>
                <a:lnTo>
                  <a:pt x="4136" y="1224"/>
                </a:lnTo>
                <a:lnTo>
                  <a:pt x="4124" y="1224"/>
                </a:lnTo>
                <a:lnTo>
                  <a:pt x="4112" y="1224"/>
                </a:lnTo>
                <a:lnTo>
                  <a:pt x="4100" y="1224"/>
                </a:lnTo>
                <a:lnTo>
                  <a:pt x="4090" y="1222"/>
                </a:lnTo>
                <a:lnTo>
                  <a:pt x="4084" y="1216"/>
                </a:lnTo>
                <a:lnTo>
                  <a:pt x="4082" y="1214"/>
                </a:lnTo>
                <a:lnTo>
                  <a:pt x="4080" y="1208"/>
                </a:lnTo>
                <a:lnTo>
                  <a:pt x="4080" y="1204"/>
                </a:lnTo>
                <a:lnTo>
                  <a:pt x="4076" y="1200"/>
                </a:lnTo>
                <a:lnTo>
                  <a:pt x="4072" y="1196"/>
                </a:lnTo>
                <a:lnTo>
                  <a:pt x="4066" y="1194"/>
                </a:lnTo>
                <a:lnTo>
                  <a:pt x="4054" y="1192"/>
                </a:lnTo>
                <a:lnTo>
                  <a:pt x="4040" y="1192"/>
                </a:lnTo>
                <a:lnTo>
                  <a:pt x="4030" y="1192"/>
                </a:lnTo>
                <a:lnTo>
                  <a:pt x="4024" y="1192"/>
                </a:lnTo>
                <a:lnTo>
                  <a:pt x="4022" y="1190"/>
                </a:lnTo>
                <a:lnTo>
                  <a:pt x="4022" y="1188"/>
                </a:lnTo>
                <a:lnTo>
                  <a:pt x="4032" y="1182"/>
                </a:lnTo>
                <a:lnTo>
                  <a:pt x="4038" y="1178"/>
                </a:lnTo>
                <a:lnTo>
                  <a:pt x="4040" y="1172"/>
                </a:lnTo>
                <a:lnTo>
                  <a:pt x="4042" y="1168"/>
                </a:lnTo>
                <a:lnTo>
                  <a:pt x="4042" y="1164"/>
                </a:lnTo>
                <a:lnTo>
                  <a:pt x="4040" y="1156"/>
                </a:lnTo>
                <a:lnTo>
                  <a:pt x="4036" y="1150"/>
                </a:lnTo>
                <a:lnTo>
                  <a:pt x="4030" y="1144"/>
                </a:lnTo>
                <a:lnTo>
                  <a:pt x="4028" y="1142"/>
                </a:lnTo>
                <a:lnTo>
                  <a:pt x="4032" y="1140"/>
                </a:lnTo>
                <a:lnTo>
                  <a:pt x="4042" y="1142"/>
                </a:lnTo>
                <a:lnTo>
                  <a:pt x="4056" y="1144"/>
                </a:lnTo>
                <a:lnTo>
                  <a:pt x="4068" y="1144"/>
                </a:lnTo>
                <a:lnTo>
                  <a:pt x="4078" y="1142"/>
                </a:lnTo>
                <a:lnTo>
                  <a:pt x="4084" y="1140"/>
                </a:lnTo>
                <a:lnTo>
                  <a:pt x="4084" y="1138"/>
                </a:lnTo>
                <a:lnTo>
                  <a:pt x="4084" y="1136"/>
                </a:lnTo>
                <a:lnTo>
                  <a:pt x="4078" y="1130"/>
                </a:lnTo>
                <a:lnTo>
                  <a:pt x="4066" y="1126"/>
                </a:lnTo>
                <a:lnTo>
                  <a:pt x="4046" y="1122"/>
                </a:lnTo>
                <a:lnTo>
                  <a:pt x="4018" y="1116"/>
                </a:lnTo>
                <a:lnTo>
                  <a:pt x="4016" y="1116"/>
                </a:lnTo>
                <a:lnTo>
                  <a:pt x="4016" y="1114"/>
                </a:lnTo>
                <a:lnTo>
                  <a:pt x="4020" y="1112"/>
                </a:lnTo>
                <a:lnTo>
                  <a:pt x="4040" y="1110"/>
                </a:lnTo>
                <a:lnTo>
                  <a:pt x="4052" y="1106"/>
                </a:lnTo>
                <a:lnTo>
                  <a:pt x="4062" y="1102"/>
                </a:lnTo>
                <a:lnTo>
                  <a:pt x="4064" y="1098"/>
                </a:lnTo>
                <a:lnTo>
                  <a:pt x="4066" y="1094"/>
                </a:lnTo>
                <a:lnTo>
                  <a:pt x="4066" y="1092"/>
                </a:lnTo>
                <a:lnTo>
                  <a:pt x="4066" y="1088"/>
                </a:lnTo>
                <a:lnTo>
                  <a:pt x="4062" y="1082"/>
                </a:lnTo>
                <a:lnTo>
                  <a:pt x="4054" y="1074"/>
                </a:lnTo>
                <a:lnTo>
                  <a:pt x="4044" y="1070"/>
                </a:lnTo>
                <a:lnTo>
                  <a:pt x="4036" y="1066"/>
                </a:lnTo>
                <a:lnTo>
                  <a:pt x="4026" y="1066"/>
                </a:lnTo>
                <a:lnTo>
                  <a:pt x="4020" y="1068"/>
                </a:lnTo>
                <a:lnTo>
                  <a:pt x="4014" y="1070"/>
                </a:lnTo>
                <a:lnTo>
                  <a:pt x="4004" y="1074"/>
                </a:lnTo>
                <a:lnTo>
                  <a:pt x="3988" y="1074"/>
                </a:lnTo>
                <a:lnTo>
                  <a:pt x="3982" y="1072"/>
                </a:lnTo>
                <a:lnTo>
                  <a:pt x="3980" y="1070"/>
                </a:lnTo>
                <a:lnTo>
                  <a:pt x="3982" y="1066"/>
                </a:lnTo>
                <a:lnTo>
                  <a:pt x="3994" y="1062"/>
                </a:lnTo>
                <a:lnTo>
                  <a:pt x="4014" y="1054"/>
                </a:lnTo>
                <a:lnTo>
                  <a:pt x="4020" y="1052"/>
                </a:lnTo>
                <a:lnTo>
                  <a:pt x="4022" y="1050"/>
                </a:lnTo>
                <a:lnTo>
                  <a:pt x="4018" y="1046"/>
                </a:lnTo>
                <a:lnTo>
                  <a:pt x="4012" y="1042"/>
                </a:lnTo>
                <a:lnTo>
                  <a:pt x="3984" y="1030"/>
                </a:lnTo>
                <a:lnTo>
                  <a:pt x="3966" y="1024"/>
                </a:lnTo>
                <a:lnTo>
                  <a:pt x="3952" y="1022"/>
                </a:lnTo>
                <a:lnTo>
                  <a:pt x="3942" y="1024"/>
                </a:lnTo>
                <a:lnTo>
                  <a:pt x="3934" y="1028"/>
                </a:lnTo>
                <a:lnTo>
                  <a:pt x="3930" y="1030"/>
                </a:lnTo>
                <a:lnTo>
                  <a:pt x="3926" y="1030"/>
                </a:lnTo>
                <a:lnTo>
                  <a:pt x="3926" y="1026"/>
                </a:lnTo>
                <a:lnTo>
                  <a:pt x="3928" y="1018"/>
                </a:lnTo>
                <a:lnTo>
                  <a:pt x="3928" y="1008"/>
                </a:lnTo>
                <a:lnTo>
                  <a:pt x="3926" y="1004"/>
                </a:lnTo>
                <a:lnTo>
                  <a:pt x="3922" y="1002"/>
                </a:lnTo>
                <a:lnTo>
                  <a:pt x="3916" y="1002"/>
                </a:lnTo>
                <a:lnTo>
                  <a:pt x="3908" y="1004"/>
                </a:lnTo>
                <a:lnTo>
                  <a:pt x="3904" y="1002"/>
                </a:lnTo>
                <a:lnTo>
                  <a:pt x="3904" y="996"/>
                </a:lnTo>
                <a:lnTo>
                  <a:pt x="3902" y="988"/>
                </a:lnTo>
                <a:lnTo>
                  <a:pt x="3896" y="982"/>
                </a:lnTo>
                <a:lnTo>
                  <a:pt x="3888" y="974"/>
                </a:lnTo>
                <a:lnTo>
                  <a:pt x="3880" y="970"/>
                </a:lnTo>
                <a:lnTo>
                  <a:pt x="3868" y="968"/>
                </a:lnTo>
                <a:lnTo>
                  <a:pt x="3858" y="968"/>
                </a:lnTo>
                <a:lnTo>
                  <a:pt x="3846" y="972"/>
                </a:lnTo>
                <a:lnTo>
                  <a:pt x="3836" y="980"/>
                </a:lnTo>
                <a:lnTo>
                  <a:pt x="3826" y="986"/>
                </a:lnTo>
                <a:lnTo>
                  <a:pt x="3820" y="988"/>
                </a:lnTo>
                <a:lnTo>
                  <a:pt x="3814" y="988"/>
                </a:lnTo>
                <a:lnTo>
                  <a:pt x="3810" y="982"/>
                </a:lnTo>
                <a:lnTo>
                  <a:pt x="3806" y="976"/>
                </a:lnTo>
                <a:lnTo>
                  <a:pt x="3802" y="966"/>
                </a:lnTo>
                <a:lnTo>
                  <a:pt x="3792" y="944"/>
                </a:lnTo>
                <a:lnTo>
                  <a:pt x="3788" y="936"/>
                </a:lnTo>
                <a:lnTo>
                  <a:pt x="3784" y="932"/>
                </a:lnTo>
                <a:lnTo>
                  <a:pt x="3778" y="930"/>
                </a:lnTo>
                <a:lnTo>
                  <a:pt x="3774" y="932"/>
                </a:lnTo>
                <a:lnTo>
                  <a:pt x="3768" y="932"/>
                </a:lnTo>
                <a:lnTo>
                  <a:pt x="3762" y="930"/>
                </a:lnTo>
                <a:lnTo>
                  <a:pt x="3758" y="926"/>
                </a:lnTo>
                <a:lnTo>
                  <a:pt x="3750" y="918"/>
                </a:lnTo>
                <a:lnTo>
                  <a:pt x="3744" y="908"/>
                </a:lnTo>
                <a:lnTo>
                  <a:pt x="3736" y="902"/>
                </a:lnTo>
                <a:lnTo>
                  <a:pt x="3726" y="898"/>
                </a:lnTo>
                <a:lnTo>
                  <a:pt x="3718" y="896"/>
                </a:lnTo>
                <a:lnTo>
                  <a:pt x="3700" y="896"/>
                </a:lnTo>
                <a:lnTo>
                  <a:pt x="3692" y="894"/>
                </a:lnTo>
                <a:lnTo>
                  <a:pt x="3686" y="892"/>
                </a:lnTo>
                <a:lnTo>
                  <a:pt x="3668" y="884"/>
                </a:lnTo>
                <a:lnTo>
                  <a:pt x="3658" y="882"/>
                </a:lnTo>
                <a:lnTo>
                  <a:pt x="3646" y="880"/>
                </a:lnTo>
                <a:lnTo>
                  <a:pt x="3636" y="882"/>
                </a:lnTo>
                <a:lnTo>
                  <a:pt x="3624" y="884"/>
                </a:lnTo>
                <a:lnTo>
                  <a:pt x="3614" y="892"/>
                </a:lnTo>
                <a:lnTo>
                  <a:pt x="3606" y="904"/>
                </a:lnTo>
                <a:lnTo>
                  <a:pt x="3604" y="908"/>
                </a:lnTo>
                <a:lnTo>
                  <a:pt x="3600" y="912"/>
                </a:lnTo>
                <a:lnTo>
                  <a:pt x="3596" y="914"/>
                </a:lnTo>
                <a:lnTo>
                  <a:pt x="3592" y="916"/>
                </a:lnTo>
                <a:lnTo>
                  <a:pt x="3584" y="914"/>
                </a:lnTo>
                <a:lnTo>
                  <a:pt x="3578" y="908"/>
                </a:lnTo>
                <a:lnTo>
                  <a:pt x="3570" y="904"/>
                </a:lnTo>
                <a:lnTo>
                  <a:pt x="3560" y="900"/>
                </a:lnTo>
                <a:lnTo>
                  <a:pt x="3556" y="900"/>
                </a:lnTo>
                <a:lnTo>
                  <a:pt x="3552" y="900"/>
                </a:lnTo>
                <a:lnTo>
                  <a:pt x="3548" y="902"/>
                </a:lnTo>
                <a:lnTo>
                  <a:pt x="3544" y="906"/>
                </a:lnTo>
                <a:lnTo>
                  <a:pt x="3536" y="916"/>
                </a:lnTo>
                <a:lnTo>
                  <a:pt x="3528" y="922"/>
                </a:lnTo>
                <a:lnTo>
                  <a:pt x="3520" y="926"/>
                </a:lnTo>
                <a:lnTo>
                  <a:pt x="3516" y="928"/>
                </a:lnTo>
                <a:lnTo>
                  <a:pt x="3512" y="930"/>
                </a:lnTo>
                <a:lnTo>
                  <a:pt x="3510" y="928"/>
                </a:lnTo>
                <a:lnTo>
                  <a:pt x="3512" y="922"/>
                </a:lnTo>
                <a:lnTo>
                  <a:pt x="3518" y="916"/>
                </a:lnTo>
                <a:lnTo>
                  <a:pt x="3522" y="908"/>
                </a:lnTo>
                <a:lnTo>
                  <a:pt x="3526" y="898"/>
                </a:lnTo>
                <a:lnTo>
                  <a:pt x="3528" y="888"/>
                </a:lnTo>
                <a:lnTo>
                  <a:pt x="3528" y="878"/>
                </a:lnTo>
                <a:lnTo>
                  <a:pt x="3526" y="870"/>
                </a:lnTo>
                <a:lnTo>
                  <a:pt x="3522" y="862"/>
                </a:lnTo>
                <a:lnTo>
                  <a:pt x="3516" y="856"/>
                </a:lnTo>
                <a:lnTo>
                  <a:pt x="3508" y="850"/>
                </a:lnTo>
                <a:lnTo>
                  <a:pt x="3500" y="848"/>
                </a:lnTo>
                <a:lnTo>
                  <a:pt x="3498" y="842"/>
                </a:lnTo>
                <a:lnTo>
                  <a:pt x="3496" y="836"/>
                </a:lnTo>
                <a:lnTo>
                  <a:pt x="3494" y="828"/>
                </a:lnTo>
                <a:lnTo>
                  <a:pt x="3494" y="822"/>
                </a:lnTo>
                <a:lnTo>
                  <a:pt x="3492" y="816"/>
                </a:lnTo>
                <a:lnTo>
                  <a:pt x="3488" y="812"/>
                </a:lnTo>
                <a:lnTo>
                  <a:pt x="3480" y="808"/>
                </a:lnTo>
                <a:lnTo>
                  <a:pt x="3466" y="808"/>
                </a:lnTo>
                <a:lnTo>
                  <a:pt x="3446" y="808"/>
                </a:lnTo>
                <a:lnTo>
                  <a:pt x="3424" y="810"/>
                </a:lnTo>
                <a:lnTo>
                  <a:pt x="3400" y="816"/>
                </a:lnTo>
                <a:lnTo>
                  <a:pt x="3376" y="822"/>
                </a:lnTo>
                <a:lnTo>
                  <a:pt x="3358" y="830"/>
                </a:lnTo>
                <a:lnTo>
                  <a:pt x="3350" y="834"/>
                </a:lnTo>
                <a:lnTo>
                  <a:pt x="3344" y="840"/>
                </a:lnTo>
                <a:lnTo>
                  <a:pt x="3340" y="846"/>
                </a:lnTo>
                <a:lnTo>
                  <a:pt x="3340" y="854"/>
                </a:lnTo>
                <a:lnTo>
                  <a:pt x="3338" y="858"/>
                </a:lnTo>
                <a:lnTo>
                  <a:pt x="3336" y="864"/>
                </a:lnTo>
                <a:lnTo>
                  <a:pt x="3334" y="866"/>
                </a:lnTo>
                <a:lnTo>
                  <a:pt x="3332" y="868"/>
                </a:lnTo>
                <a:lnTo>
                  <a:pt x="3326" y="868"/>
                </a:lnTo>
                <a:lnTo>
                  <a:pt x="3320" y="868"/>
                </a:lnTo>
                <a:lnTo>
                  <a:pt x="3314" y="868"/>
                </a:lnTo>
                <a:lnTo>
                  <a:pt x="3312" y="870"/>
                </a:lnTo>
                <a:lnTo>
                  <a:pt x="3312" y="872"/>
                </a:lnTo>
                <a:lnTo>
                  <a:pt x="3314" y="880"/>
                </a:lnTo>
                <a:lnTo>
                  <a:pt x="3322" y="898"/>
                </a:lnTo>
                <a:lnTo>
                  <a:pt x="3328" y="914"/>
                </a:lnTo>
                <a:lnTo>
                  <a:pt x="3330" y="920"/>
                </a:lnTo>
                <a:lnTo>
                  <a:pt x="3330" y="924"/>
                </a:lnTo>
                <a:lnTo>
                  <a:pt x="3328" y="926"/>
                </a:lnTo>
                <a:lnTo>
                  <a:pt x="3326" y="928"/>
                </a:lnTo>
                <a:lnTo>
                  <a:pt x="3320" y="930"/>
                </a:lnTo>
                <a:lnTo>
                  <a:pt x="3314" y="930"/>
                </a:lnTo>
                <a:lnTo>
                  <a:pt x="3310" y="932"/>
                </a:lnTo>
                <a:lnTo>
                  <a:pt x="3308" y="934"/>
                </a:lnTo>
                <a:lnTo>
                  <a:pt x="3310" y="936"/>
                </a:lnTo>
                <a:lnTo>
                  <a:pt x="3316" y="946"/>
                </a:lnTo>
                <a:lnTo>
                  <a:pt x="3324" y="956"/>
                </a:lnTo>
                <a:lnTo>
                  <a:pt x="3334" y="960"/>
                </a:lnTo>
                <a:lnTo>
                  <a:pt x="3340" y="962"/>
                </a:lnTo>
                <a:lnTo>
                  <a:pt x="3348" y="962"/>
                </a:lnTo>
                <a:lnTo>
                  <a:pt x="3354" y="962"/>
                </a:lnTo>
                <a:lnTo>
                  <a:pt x="3358" y="962"/>
                </a:lnTo>
                <a:lnTo>
                  <a:pt x="3362" y="966"/>
                </a:lnTo>
                <a:lnTo>
                  <a:pt x="3364" y="974"/>
                </a:lnTo>
                <a:lnTo>
                  <a:pt x="3362" y="978"/>
                </a:lnTo>
                <a:lnTo>
                  <a:pt x="3360" y="980"/>
                </a:lnTo>
                <a:lnTo>
                  <a:pt x="3356" y="982"/>
                </a:lnTo>
                <a:lnTo>
                  <a:pt x="3350" y="982"/>
                </a:lnTo>
                <a:lnTo>
                  <a:pt x="3336" y="978"/>
                </a:lnTo>
                <a:lnTo>
                  <a:pt x="3320" y="970"/>
                </a:lnTo>
                <a:lnTo>
                  <a:pt x="3304" y="960"/>
                </a:lnTo>
                <a:lnTo>
                  <a:pt x="3294" y="948"/>
                </a:lnTo>
                <a:lnTo>
                  <a:pt x="3290" y="940"/>
                </a:lnTo>
                <a:lnTo>
                  <a:pt x="3288" y="934"/>
                </a:lnTo>
                <a:lnTo>
                  <a:pt x="3288" y="926"/>
                </a:lnTo>
                <a:lnTo>
                  <a:pt x="3290" y="920"/>
                </a:lnTo>
                <a:lnTo>
                  <a:pt x="3294" y="908"/>
                </a:lnTo>
                <a:lnTo>
                  <a:pt x="3294" y="900"/>
                </a:lnTo>
                <a:lnTo>
                  <a:pt x="3290" y="894"/>
                </a:lnTo>
                <a:lnTo>
                  <a:pt x="3286" y="890"/>
                </a:lnTo>
                <a:lnTo>
                  <a:pt x="3282" y="886"/>
                </a:lnTo>
                <a:lnTo>
                  <a:pt x="3280" y="880"/>
                </a:lnTo>
                <a:lnTo>
                  <a:pt x="3284" y="872"/>
                </a:lnTo>
                <a:lnTo>
                  <a:pt x="3294" y="856"/>
                </a:lnTo>
                <a:lnTo>
                  <a:pt x="3308" y="842"/>
                </a:lnTo>
                <a:lnTo>
                  <a:pt x="3320" y="832"/>
                </a:lnTo>
                <a:lnTo>
                  <a:pt x="3330" y="824"/>
                </a:lnTo>
                <a:lnTo>
                  <a:pt x="3338" y="820"/>
                </a:lnTo>
                <a:lnTo>
                  <a:pt x="3348" y="814"/>
                </a:lnTo>
                <a:lnTo>
                  <a:pt x="3352" y="812"/>
                </a:lnTo>
                <a:lnTo>
                  <a:pt x="3354" y="808"/>
                </a:lnTo>
                <a:lnTo>
                  <a:pt x="3352" y="804"/>
                </a:lnTo>
                <a:lnTo>
                  <a:pt x="3350" y="802"/>
                </a:lnTo>
                <a:lnTo>
                  <a:pt x="3340" y="800"/>
                </a:lnTo>
                <a:lnTo>
                  <a:pt x="3324" y="798"/>
                </a:lnTo>
                <a:lnTo>
                  <a:pt x="3304" y="798"/>
                </a:lnTo>
                <a:lnTo>
                  <a:pt x="3280" y="800"/>
                </a:lnTo>
                <a:lnTo>
                  <a:pt x="3256" y="806"/>
                </a:lnTo>
                <a:lnTo>
                  <a:pt x="3232" y="814"/>
                </a:lnTo>
                <a:lnTo>
                  <a:pt x="3210" y="824"/>
                </a:lnTo>
                <a:lnTo>
                  <a:pt x="3192" y="836"/>
                </a:lnTo>
                <a:lnTo>
                  <a:pt x="3182" y="846"/>
                </a:lnTo>
                <a:lnTo>
                  <a:pt x="3176" y="852"/>
                </a:lnTo>
                <a:lnTo>
                  <a:pt x="3172" y="858"/>
                </a:lnTo>
                <a:lnTo>
                  <a:pt x="3172" y="868"/>
                </a:lnTo>
                <a:lnTo>
                  <a:pt x="3170" y="874"/>
                </a:lnTo>
                <a:lnTo>
                  <a:pt x="3164" y="880"/>
                </a:lnTo>
                <a:lnTo>
                  <a:pt x="3158" y="886"/>
                </a:lnTo>
                <a:lnTo>
                  <a:pt x="3154" y="894"/>
                </a:lnTo>
                <a:lnTo>
                  <a:pt x="3148" y="910"/>
                </a:lnTo>
                <a:lnTo>
                  <a:pt x="3146" y="928"/>
                </a:lnTo>
                <a:lnTo>
                  <a:pt x="3142" y="954"/>
                </a:lnTo>
                <a:lnTo>
                  <a:pt x="3140" y="966"/>
                </a:lnTo>
                <a:lnTo>
                  <a:pt x="3140" y="976"/>
                </a:lnTo>
                <a:lnTo>
                  <a:pt x="3142" y="982"/>
                </a:lnTo>
                <a:lnTo>
                  <a:pt x="3148" y="986"/>
                </a:lnTo>
                <a:lnTo>
                  <a:pt x="3156" y="990"/>
                </a:lnTo>
                <a:lnTo>
                  <a:pt x="3166" y="992"/>
                </a:lnTo>
                <a:lnTo>
                  <a:pt x="3198" y="994"/>
                </a:lnTo>
                <a:lnTo>
                  <a:pt x="3216" y="996"/>
                </a:lnTo>
                <a:lnTo>
                  <a:pt x="3230" y="1000"/>
                </a:lnTo>
                <a:lnTo>
                  <a:pt x="3240" y="1004"/>
                </a:lnTo>
                <a:lnTo>
                  <a:pt x="3246" y="1008"/>
                </a:lnTo>
                <a:lnTo>
                  <a:pt x="3246" y="1012"/>
                </a:lnTo>
                <a:lnTo>
                  <a:pt x="3244" y="1016"/>
                </a:lnTo>
                <a:lnTo>
                  <a:pt x="3234" y="1016"/>
                </a:lnTo>
                <a:lnTo>
                  <a:pt x="3220" y="1016"/>
                </a:lnTo>
                <a:lnTo>
                  <a:pt x="3190" y="1014"/>
                </a:lnTo>
                <a:lnTo>
                  <a:pt x="3180" y="1014"/>
                </a:lnTo>
                <a:lnTo>
                  <a:pt x="3174" y="1016"/>
                </a:lnTo>
                <a:lnTo>
                  <a:pt x="3172" y="1018"/>
                </a:lnTo>
                <a:lnTo>
                  <a:pt x="3172" y="1020"/>
                </a:lnTo>
                <a:lnTo>
                  <a:pt x="3174" y="1026"/>
                </a:lnTo>
                <a:lnTo>
                  <a:pt x="3180" y="1036"/>
                </a:lnTo>
                <a:lnTo>
                  <a:pt x="3192" y="1048"/>
                </a:lnTo>
                <a:lnTo>
                  <a:pt x="3208" y="1060"/>
                </a:lnTo>
                <a:lnTo>
                  <a:pt x="3222" y="1066"/>
                </a:lnTo>
                <a:lnTo>
                  <a:pt x="3234" y="1068"/>
                </a:lnTo>
                <a:lnTo>
                  <a:pt x="3248" y="1068"/>
                </a:lnTo>
                <a:lnTo>
                  <a:pt x="3260" y="1066"/>
                </a:lnTo>
                <a:lnTo>
                  <a:pt x="3270" y="1066"/>
                </a:lnTo>
                <a:lnTo>
                  <a:pt x="3282" y="1068"/>
                </a:lnTo>
                <a:lnTo>
                  <a:pt x="3292" y="1074"/>
                </a:lnTo>
                <a:lnTo>
                  <a:pt x="3304" y="1082"/>
                </a:lnTo>
                <a:lnTo>
                  <a:pt x="3314" y="1086"/>
                </a:lnTo>
                <a:lnTo>
                  <a:pt x="3324" y="1086"/>
                </a:lnTo>
                <a:lnTo>
                  <a:pt x="3334" y="1086"/>
                </a:lnTo>
                <a:lnTo>
                  <a:pt x="3350" y="1084"/>
                </a:lnTo>
                <a:lnTo>
                  <a:pt x="3360" y="1082"/>
                </a:lnTo>
                <a:lnTo>
                  <a:pt x="3374" y="1086"/>
                </a:lnTo>
                <a:lnTo>
                  <a:pt x="3386" y="1088"/>
                </a:lnTo>
                <a:lnTo>
                  <a:pt x="3400" y="1088"/>
                </a:lnTo>
                <a:lnTo>
                  <a:pt x="3408" y="1086"/>
                </a:lnTo>
                <a:lnTo>
                  <a:pt x="3416" y="1088"/>
                </a:lnTo>
                <a:lnTo>
                  <a:pt x="3428" y="1090"/>
                </a:lnTo>
                <a:lnTo>
                  <a:pt x="3444" y="1094"/>
                </a:lnTo>
                <a:lnTo>
                  <a:pt x="3456" y="1096"/>
                </a:lnTo>
                <a:lnTo>
                  <a:pt x="3464" y="1096"/>
                </a:lnTo>
                <a:lnTo>
                  <a:pt x="3470" y="1094"/>
                </a:lnTo>
                <a:lnTo>
                  <a:pt x="3472" y="1090"/>
                </a:lnTo>
                <a:lnTo>
                  <a:pt x="3476" y="1088"/>
                </a:lnTo>
                <a:lnTo>
                  <a:pt x="3480" y="1086"/>
                </a:lnTo>
                <a:lnTo>
                  <a:pt x="3486" y="1088"/>
                </a:lnTo>
                <a:lnTo>
                  <a:pt x="3496" y="1096"/>
                </a:lnTo>
                <a:lnTo>
                  <a:pt x="3514" y="1108"/>
                </a:lnTo>
                <a:lnTo>
                  <a:pt x="3518" y="1110"/>
                </a:lnTo>
                <a:lnTo>
                  <a:pt x="3520" y="1110"/>
                </a:lnTo>
                <a:lnTo>
                  <a:pt x="3520" y="1108"/>
                </a:lnTo>
                <a:lnTo>
                  <a:pt x="3516" y="1102"/>
                </a:lnTo>
                <a:lnTo>
                  <a:pt x="3504" y="1088"/>
                </a:lnTo>
                <a:lnTo>
                  <a:pt x="3498" y="1082"/>
                </a:lnTo>
                <a:lnTo>
                  <a:pt x="3498" y="1080"/>
                </a:lnTo>
                <a:lnTo>
                  <a:pt x="3500" y="1080"/>
                </a:lnTo>
                <a:lnTo>
                  <a:pt x="3508" y="1078"/>
                </a:lnTo>
                <a:lnTo>
                  <a:pt x="3520" y="1080"/>
                </a:lnTo>
                <a:lnTo>
                  <a:pt x="3550" y="1088"/>
                </a:lnTo>
                <a:lnTo>
                  <a:pt x="3584" y="1094"/>
                </a:lnTo>
                <a:lnTo>
                  <a:pt x="3590" y="1094"/>
                </a:lnTo>
                <a:lnTo>
                  <a:pt x="3596" y="1094"/>
                </a:lnTo>
                <a:lnTo>
                  <a:pt x="3598" y="1092"/>
                </a:lnTo>
                <a:lnTo>
                  <a:pt x="3600" y="1088"/>
                </a:lnTo>
                <a:lnTo>
                  <a:pt x="3602" y="1080"/>
                </a:lnTo>
                <a:lnTo>
                  <a:pt x="3600" y="1072"/>
                </a:lnTo>
                <a:lnTo>
                  <a:pt x="3596" y="1058"/>
                </a:lnTo>
                <a:lnTo>
                  <a:pt x="3596" y="1056"/>
                </a:lnTo>
                <a:lnTo>
                  <a:pt x="3598" y="1056"/>
                </a:lnTo>
                <a:lnTo>
                  <a:pt x="3604" y="1062"/>
                </a:lnTo>
                <a:lnTo>
                  <a:pt x="3612" y="1068"/>
                </a:lnTo>
                <a:lnTo>
                  <a:pt x="3618" y="1070"/>
                </a:lnTo>
                <a:lnTo>
                  <a:pt x="3626" y="1070"/>
                </a:lnTo>
                <a:lnTo>
                  <a:pt x="3630" y="1070"/>
                </a:lnTo>
                <a:lnTo>
                  <a:pt x="3636" y="1070"/>
                </a:lnTo>
                <a:lnTo>
                  <a:pt x="3638" y="1070"/>
                </a:lnTo>
                <a:lnTo>
                  <a:pt x="3640" y="1074"/>
                </a:lnTo>
                <a:lnTo>
                  <a:pt x="3642" y="1082"/>
                </a:lnTo>
                <a:lnTo>
                  <a:pt x="3642" y="1092"/>
                </a:lnTo>
                <a:lnTo>
                  <a:pt x="3644" y="1100"/>
                </a:lnTo>
                <a:lnTo>
                  <a:pt x="3648" y="1104"/>
                </a:lnTo>
                <a:lnTo>
                  <a:pt x="3652" y="1108"/>
                </a:lnTo>
                <a:lnTo>
                  <a:pt x="3670" y="1114"/>
                </a:lnTo>
                <a:lnTo>
                  <a:pt x="3696" y="1124"/>
                </a:lnTo>
                <a:lnTo>
                  <a:pt x="3710" y="1130"/>
                </a:lnTo>
                <a:lnTo>
                  <a:pt x="3720" y="1136"/>
                </a:lnTo>
                <a:lnTo>
                  <a:pt x="3724" y="1142"/>
                </a:lnTo>
                <a:lnTo>
                  <a:pt x="3724" y="1146"/>
                </a:lnTo>
                <a:lnTo>
                  <a:pt x="3722" y="1150"/>
                </a:lnTo>
                <a:lnTo>
                  <a:pt x="3716" y="1152"/>
                </a:lnTo>
                <a:lnTo>
                  <a:pt x="3708" y="1154"/>
                </a:lnTo>
                <a:lnTo>
                  <a:pt x="3698" y="1154"/>
                </a:lnTo>
                <a:lnTo>
                  <a:pt x="3690" y="1156"/>
                </a:lnTo>
                <a:lnTo>
                  <a:pt x="3684" y="1158"/>
                </a:lnTo>
                <a:lnTo>
                  <a:pt x="3680" y="1162"/>
                </a:lnTo>
                <a:lnTo>
                  <a:pt x="3678" y="1168"/>
                </a:lnTo>
                <a:lnTo>
                  <a:pt x="3678" y="1172"/>
                </a:lnTo>
                <a:lnTo>
                  <a:pt x="3684" y="1176"/>
                </a:lnTo>
                <a:lnTo>
                  <a:pt x="3692" y="1176"/>
                </a:lnTo>
                <a:lnTo>
                  <a:pt x="3704" y="1174"/>
                </a:lnTo>
                <a:lnTo>
                  <a:pt x="3718" y="1172"/>
                </a:lnTo>
                <a:lnTo>
                  <a:pt x="3732" y="1172"/>
                </a:lnTo>
                <a:lnTo>
                  <a:pt x="3746" y="1174"/>
                </a:lnTo>
                <a:lnTo>
                  <a:pt x="3760" y="1176"/>
                </a:lnTo>
                <a:lnTo>
                  <a:pt x="3772" y="1182"/>
                </a:lnTo>
                <a:lnTo>
                  <a:pt x="3782" y="1186"/>
                </a:lnTo>
                <a:lnTo>
                  <a:pt x="3788" y="1192"/>
                </a:lnTo>
                <a:lnTo>
                  <a:pt x="3794" y="1198"/>
                </a:lnTo>
                <a:lnTo>
                  <a:pt x="3798" y="1202"/>
                </a:lnTo>
                <a:lnTo>
                  <a:pt x="3802" y="1206"/>
                </a:lnTo>
                <a:lnTo>
                  <a:pt x="3816" y="1210"/>
                </a:lnTo>
                <a:lnTo>
                  <a:pt x="3822" y="1214"/>
                </a:lnTo>
                <a:lnTo>
                  <a:pt x="3828" y="1218"/>
                </a:lnTo>
                <a:lnTo>
                  <a:pt x="3832" y="1226"/>
                </a:lnTo>
                <a:lnTo>
                  <a:pt x="3836" y="1236"/>
                </a:lnTo>
                <a:lnTo>
                  <a:pt x="3838" y="1248"/>
                </a:lnTo>
                <a:lnTo>
                  <a:pt x="3844" y="1256"/>
                </a:lnTo>
                <a:lnTo>
                  <a:pt x="3852" y="1272"/>
                </a:lnTo>
                <a:lnTo>
                  <a:pt x="3856" y="1278"/>
                </a:lnTo>
                <a:lnTo>
                  <a:pt x="3858" y="1282"/>
                </a:lnTo>
                <a:lnTo>
                  <a:pt x="3856" y="1288"/>
                </a:lnTo>
                <a:lnTo>
                  <a:pt x="3850" y="1292"/>
                </a:lnTo>
                <a:lnTo>
                  <a:pt x="3836" y="1302"/>
                </a:lnTo>
                <a:lnTo>
                  <a:pt x="3824" y="1314"/>
                </a:lnTo>
                <a:lnTo>
                  <a:pt x="3808" y="1330"/>
                </a:lnTo>
                <a:lnTo>
                  <a:pt x="3788" y="1346"/>
                </a:lnTo>
                <a:lnTo>
                  <a:pt x="3784" y="1350"/>
                </a:lnTo>
                <a:lnTo>
                  <a:pt x="3782" y="1356"/>
                </a:lnTo>
                <a:lnTo>
                  <a:pt x="3780" y="1362"/>
                </a:lnTo>
                <a:lnTo>
                  <a:pt x="3782" y="1366"/>
                </a:lnTo>
                <a:lnTo>
                  <a:pt x="3786" y="1378"/>
                </a:lnTo>
                <a:lnTo>
                  <a:pt x="3794" y="1388"/>
                </a:lnTo>
                <a:lnTo>
                  <a:pt x="3806" y="1402"/>
                </a:lnTo>
                <a:lnTo>
                  <a:pt x="3806" y="1404"/>
                </a:lnTo>
                <a:lnTo>
                  <a:pt x="3798" y="1402"/>
                </a:lnTo>
                <a:lnTo>
                  <a:pt x="3786" y="1400"/>
                </a:lnTo>
                <a:lnTo>
                  <a:pt x="3776" y="1402"/>
                </a:lnTo>
                <a:lnTo>
                  <a:pt x="3768" y="1406"/>
                </a:lnTo>
                <a:lnTo>
                  <a:pt x="3760" y="1410"/>
                </a:lnTo>
                <a:lnTo>
                  <a:pt x="3750" y="1414"/>
                </a:lnTo>
                <a:lnTo>
                  <a:pt x="3736" y="1416"/>
                </a:lnTo>
                <a:lnTo>
                  <a:pt x="3716" y="1416"/>
                </a:lnTo>
                <a:lnTo>
                  <a:pt x="3692" y="1412"/>
                </a:lnTo>
                <a:lnTo>
                  <a:pt x="3670" y="1408"/>
                </a:lnTo>
                <a:lnTo>
                  <a:pt x="3656" y="1406"/>
                </a:lnTo>
                <a:lnTo>
                  <a:pt x="3650" y="1406"/>
                </a:lnTo>
                <a:lnTo>
                  <a:pt x="3650" y="1410"/>
                </a:lnTo>
                <a:lnTo>
                  <a:pt x="3650" y="1414"/>
                </a:lnTo>
                <a:lnTo>
                  <a:pt x="3650" y="1420"/>
                </a:lnTo>
                <a:lnTo>
                  <a:pt x="3646" y="1428"/>
                </a:lnTo>
                <a:lnTo>
                  <a:pt x="3634" y="1436"/>
                </a:lnTo>
                <a:lnTo>
                  <a:pt x="3628" y="1440"/>
                </a:lnTo>
                <a:lnTo>
                  <a:pt x="3624" y="1444"/>
                </a:lnTo>
                <a:lnTo>
                  <a:pt x="3622" y="1450"/>
                </a:lnTo>
                <a:lnTo>
                  <a:pt x="3622" y="1456"/>
                </a:lnTo>
                <a:lnTo>
                  <a:pt x="3622" y="1460"/>
                </a:lnTo>
                <a:lnTo>
                  <a:pt x="3624" y="1466"/>
                </a:lnTo>
                <a:lnTo>
                  <a:pt x="3634" y="1476"/>
                </a:lnTo>
                <a:lnTo>
                  <a:pt x="3646" y="1484"/>
                </a:lnTo>
                <a:lnTo>
                  <a:pt x="3654" y="1486"/>
                </a:lnTo>
                <a:lnTo>
                  <a:pt x="3664" y="1488"/>
                </a:lnTo>
                <a:lnTo>
                  <a:pt x="3672" y="1488"/>
                </a:lnTo>
                <a:lnTo>
                  <a:pt x="3682" y="1486"/>
                </a:lnTo>
                <a:lnTo>
                  <a:pt x="3692" y="1484"/>
                </a:lnTo>
                <a:lnTo>
                  <a:pt x="3702" y="1480"/>
                </a:lnTo>
                <a:lnTo>
                  <a:pt x="3720" y="1472"/>
                </a:lnTo>
                <a:lnTo>
                  <a:pt x="3732" y="1472"/>
                </a:lnTo>
                <a:lnTo>
                  <a:pt x="3742" y="1474"/>
                </a:lnTo>
                <a:lnTo>
                  <a:pt x="3748" y="1478"/>
                </a:lnTo>
                <a:lnTo>
                  <a:pt x="3752" y="1482"/>
                </a:lnTo>
                <a:lnTo>
                  <a:pt x="3758" y="1484"/>
                </a:lnTo>
                <a:lnTo>
                  <a:pt x="3762" y="1484"/>
                </a:lnTo>
                <a:lnTo>
                  <a:pt x="3768" y="1478"/>
                </a:lnTo>
                <a:lnTo>
                  <a:pt x="3776" y="1472"/>
                </a:lnTo>
                <a:lnTo>
                  <a:pt x="3780" y="1470"/>
                </a:lnTo>
                <a:lnTo>
                  <a:pt x="3782" y="1474"/>
                </a:lnTo>
                <a:lnTo>
                  <a:pt x="3784" y="1478"/>
                </a:lnTo>
                <a:lnTo>
                  <a:pt x="3786" y="1486"/>
                </a:lnTo>
                <a:lnTo>
                  <a:pt x="3788" y="1486"/>
                </a:lnTo>
                <a:lnTo>
                  <a:pt x="3792" y="1482"/>
                </a:lnTo>
                <a:lnTo>
                  <a:pt x="3796" y="1472"/>
                </a:lnTo>
                <a:lnTo>
                  <a:pt x="3798" y="1470"/>
                </a:lnTo>
                <a:lnTo>
                  <a:pt x="3802" y="1468"/>
                </a:lnTo>
                <a:lnTo>
                  <a:pt x="3806" y="1470"/>
                </a:lnTo>
                <a:lnTo>
                  <a:pt x="3812" y="1476"/>
                </a:lnTo>
                <a:lnTo>
                  <a:pt x="3836" y="1502"/>
                </a:lnTo>
                <a:lnTo>
                  <a:pt x="3848" y="1516"/>
                </a:lnTo>
                <a:lnTo>
                  <a:pt x="3858" y="1524"/>
                </a:lnTo>
                <a:lnTo>
                  <a:pt x="3864" y="1526"/>
                </a:lnTo>
                <a:lnTo>
                  <a:pt x="3868" y="1524"/>
                </a:lnTo>
                <a:lnTo>
                  <a:pt x="3872" y="1522"/>
                </a:lnTo>
                <a:lnTo>
                  <a:pt x="3876" y="1522"/>
                </a:lnTo>
                <a:lnTo>
                  <a:pt x="3882" y="1524"/>
                </a:lnTo>
                <a:lnTo>
                  <a:pt x="3890" y="1530"/>
                </a:lnTo>
                <a:lnTo>
                  <a:pt x="3896" y="1536"/>
                </a:lnTo>
                <a:lnTo>
                  <a:pt x="3896" y="1538"/>
                </a:lnTo>
                <a:lnTo>
                  <a:pt x="3896" y="1540"/>
                </a:lnTo>
                <a:lnTo>
                  <a:pt x="3890" y="1540"/>
                </a:lnTo>
                <a:lnTo>
                  <a:pt x="3882" y="1542"/>
                </a:lnTo>
                <a:lnTo>
                  <a:pt x="3876" y="1542"/>
                </a:lnTo>
                <a:lnTo>
                  <a:pt x="3872" y="1544"/>
                </a:lnTo>
                <a:lnTo>
                  <a:pt x="3872" y="1546"/>
                </a:lnTo>
                <a:lnTo>
                  <a:pt x="3872" y="1550"/>
                </a:lnTo>
                <a:lnTo>
                  <a:pt x="3874" y="1554"/>
                </a:lnTo>
                <a:lnTo>
                  <a:pt x="3884" y="1566"/>
                </a:lnTo>
                <a:lnTo>
                  <a:pt x="3896" y="1572"/>
                </a:lnTo>
                <a:lnTo>
                  <a:pt x="3908" y="1578"/>
                </a:lnTo>
                <a:lnTo>
                  <a:pt x="3934" y="1584"/>
                </a:lnTo>
                <a:lnTo>
                  <a:pt x="3956" y="1590"/>
                </a:lnTo>
                <a:lnTo>
                  <a:pt x="3966" y="1596"/>
                </a:lnTo>
                <a:lnTo>
                  <a:pt x="3974" y="1602"/>
                </a:lnTo>
                <a:lnTo>
                  <a:pt x="3982" y="1610"/>
                </a:lnTo>
                <a:lnTo>
                  <a:pt x="3994" y="1616"/>
                </a:lnTo>
                <a:lnTo>
                  <a:pt x="4008" y="1620"/>
                </a:lnTo>
                <a:lnTo>
                  <a:pt x="4024" y="1626"/>
                </a:lnTo>
                <a:lnTo>
                  <a:pt x="4058" y="1634"/>
                </a:lnTo>
                <a:lnTo>
                  <a:pt x="4090" y="1644"/>
                </a:lnTo>
                <a:lnTo>
                  <a:pt x="4102" y="1648"/>
                </a:lnTo>
                <a:lnTo>
                  <a:pt x="4110" y="1648"/>
                </a:lnTo>
                <a:lnTo>
                  <a:pt x="4112" y="1646"/>
                </a:lnTo>
                <a:lnTo>
                  <a:pt x="4114" y="1644"/>
                </a:lnTo>
                <a:lnTo>
                  <a:pt x="4114" y="1638"/>
                </a:lnTo>
                <a:lnTo>
                  <a:pt x="4112" y="1630"/>
                </a:lnTo>
                <a:lnTo>
                  <a:pt x="4106" y="1620"/>
                </a:lnTo>
                <a:lnTo>
                  <a:pt x="4098" y="1610"/>
                </a:lnTo>
                <a:lnTo>
                  <a:pt x="4088" y="1600"/>
                </a:lnTo>
                <a:lnTo>
                  <a:pt x="4076" y="1588"/>
                </a:lnTo>
                <a:lnTo>
                  <a:pt x="4060" y="1578"/>
                </a:lnTo>
                <a:lnTo>
                  <a:pt x="4028" y="1556"/>
                </a:lnTo>
                <a:lnTo>
                  <a:pt x="4014" y="1546"/>
                </a:lnTo>
                <a:lnTo>
                  <a:pt x="4002" y="1536"/>
                </a:lnTo>
                <a:lnTo>
                  <a:pt x="3994" y="1528"/>
                </a:lnTo>
                <a:lnTo>
                  <a:pt x="3994" y="1526"/>
                </a:lnTo>
                <a:lnTo>
                  <a:pt x="3994" y="1522"/>
                </a:lnTo>
                <a:lnTo>
                  <a:pt x="3996" y="1520"/>
                </a:lnTo>
                <a:lnTo>
                  <a:pt x="3998" y="1520"/>
                </a:lnTo>
                <a:lnTo>
                  <a:pt x="4004" y="1522"/>
                </a:lnTo>
                <a:lnTo>
                  <a:pt x="4020" y="1534"/>
                </a:lnTo>
                <a:lnTo>
                  <a:pt x="4036" y="1544"/>
                </a:lnTo>
                <a:lnTo>
                  <a:pt x="4040" y="1546"/>
                </a:lnTo>
                <a:lnTo>
                  <a:pt x="4042" y="1544"/>
                </a:lnTo>
                <a:lnTo>
                  <a:pt x="4042" y="1542"/>
                </a:lnTo>
                <a:lnTo>
                  <a:pt x="4044" y="1540"/>
                </a:lnTo>
                <a:lnTo>
                  <a:pt x="4048" y="1540"/>
                </a:lnTo>
                <a:lnTo>
                  <a:pt x="4064" y="1552"/>
                </a:lnTo>
                <a:lnTo>
                  <a:pt x="4074" y="1560"/>
                </a:lnTo>
                <a:lnTo>
                  <a:pt x="4084" y="1568"/>
                </a:lnTo>
                <a:lnTo>
                  <a:pt x="4096" y="1574"/>
                </a:lnTo>
                <a:lnTo>
                  <a:pt x="4108" y="1576"/>
                </a:lnTo>
                <a:lnTo>
                  <a:pt x="4120" y="1580"/>
                </a:lnTo>
                <a:lnTo>
                  <a:pt x="4130" y="1586"/>
                </a:lnTo>
                <a:lnTo>
                  <a:pt x="4138" y="1594"/>
                </a:lnTo>
                <a:lnTo>
                  <a:pt x="4146" y="1602"/>
                </a:lnTo>
                <a:lnTo>
                  <a:pt x="4150" y="1610"/>
                </a:lnTo>
                <a:lnTo>
                  <a:pt x="4154" y="1612"/>
                </a:lnTo>
                <a:lnTo>
                  <a:pt x="4154" y="1610"/>
                </a:lnTo>
                <a:lnTo>
                  <a:pt x="4154" y="1600"/>
                </a:lnTo>
                <a:lnTo>
                  <a:pt x="4152" y="1590"/>
                </a:lnTo>
                <a:lnTo>
                  <a:pt x="4152" y="1586"/>
                </a:lnTo>
                <a:lnTo>
                  <a:pt x="4154" y="1584"/>
                </a:lnTo>
                <a:lnTo>
                  <a:pt x="4156" y="1586"/>
                </a:lnTo>
                <a:lnTo>
                  <a:pt x="4158" y="1586"/>
                </a:lnTo>
                <a:lnTo>
                  <a:pt x="4160" y="1584"/>
                </a:lnTo>
                <a:lnTo>
                  <a:pt x="4160" y="1576"/>
                </a:lnTo>
                <a:lnTo>
                  <a:pt x="4158" y="1564"/>
                </a:lnTo>
                <a:lnTo>
                  <a:pt x="4158" y="1548"/>
                </a:lnTo>
                <a:lnTo>
                  <a:pt x="4160" y="1552"/>
                </a:lnTo>
                <a:lnTo>
                  <a:pt x="4162" y="1556"/>
                </a:lnTo>
                <a:lnTo>
                  <a:pt x="4166" y="1556"/>
                </a:lnTo>
                <a:lnTo>
                  <a:pt x="4168" y="1554"/>
                </a:lnTo>
                <a:lnTo>
                  <a:pt x="4172" y="1544"/>
                </a:lnTo>
                <a:lnTo>
                  <a:pt x="4172" y="1532"/>
                </a:lnTo>
                <a:lnTo>
                  <a:pt x="4170" y="1524"/>
                </a:lnTo>
                <a:lnTo>
                  <a:pt x="4166" y="1522"/>
                </a:lnTo>
                <a:lnTo>
                  <a:pt x="4162" y="1520"/>
                </a:lnTo>
                <a:lnTo>
                  <a:pt x="4158" y="1520"/>
                </a:lnTo>
                <a:lnTo>
                  <a:pt x="4154" y="1520"/>
                </a:lnTo>
                <a:lnTo>
                  <a:pt x="4156" y="1516"/>
                </a:lnTo>
                <a:lnTo>
                  <a:pt x="4158" y="1510"/>
                </a:lnTo>
                <a:lnTo>
                  <a:pt x="4162" y="1504"/>
                </a:lnTo>
                <a:lnTo>
                  <a:pt x="4162" y="1500"/>
                </a:lnTo>
                <a:lnTo>
                  <a:pt x="4158" y="1498"/>
                </a:lnTo>
                <a:lnTo>
                  <a:pt x="4152" y="1498"/>
                </a:lnTo>
                <a:lnTo>
                  <a:pt x="4146" y="1496"/>
                </a:lnTo>
                <a:lnTo>
                  <a:pt x="4142" y="1494"/>
                </a:lnTo>
                <a:lnTo>
                  <a:pt x="4140" y="1492"/>
                </a:lnTo>
                <a:lnTo>
                  <a:pt x="4142" y="1486"/>
                </a:lnTo>
                <a:lnTo>
                  <a:pt x="4148" y="1478"/>
                </a:lnTo>
                <a:lnTo>
                  <a:pt x="4150" y="1474"/>
                </a:lnTo>
                <a:lnTo>
                  <a:pt x="4150" y="1468"/>
                </a:lnTo>
                <a:lnTo>
                  <a:pt x="4146" y="1464"/>
                </a:lnTo>
                <a:lnTo>
                  <a:pt x="4140" y="1460"/>
                </a:lnTo>
                <a:lnTo>
                  <a:pt x="4132" y="1456"/>
                </a:lnTo>
                <a:lnTo>
                  <a:pt x="4106" y="1446"/>
                </a:lnTo>
                <a:lnTo>
                  <a:pt x="4092" y="1438"/>
                </a:lnTo>
                <a:lnTo>
                  <a:pt x="4082" y="1430"/>
                </a:lnTo>
                <a:lnTo>
                  <a:pt x="4076" y="1420"/>
                </a:lnTo>
                <a:lnTo>
                  <a:pt x="4072" y="1408"/>
                </a:lnTo>
                <a:lnTo>
                  <a:pt x="4068" y="1400"/>
                </a:lnTo>
                <a:lnTo>
                  <a:pt x="4064" y="1394"/>
                </a:lnTo>
                <a:lnTo>
                  <a:pt x="4060" y="1390"/>
                </a:lnTo>
                <a:lnTo>
                  <a:pt x="4052" y="1390"/>
                </a:lnTo>
                <a:lnTo>
                  <a:pt x="4044" y="1392"/>
                </a:lnTo>
                <a:lnTo>
                  <a:pt x="4038" y="1392"/>
                </a:lnTo>
                <a:lnTo>
                  <a:pt x="4032" y="1390"/>
                </a:lnTo>
                <a:lnTo>
                  <a:pt x="4030" y="1388"/>
                </a:lnTo>
                <a:lnTo>
                  <a:pt x="4030" y="1384"/>
                </a:lnTo>
                <a:lnTo>
                  <a:pt x="4034" y="1380"/>
                </a:lnTo>
                <a:lnTo>
                  <a:pt x="4040" y="1378"/>
                </a:lnTo>
                <a:lnTo>
                  <a:pt x="4048" y="1376"/>
                </a:lnTo>
                <a:lnTo>
                  <a:pt x="4054" y="1374"/>
                </a:lnTo>
                <a:lnTo>
                  <a:pt x="4056" y="1372"/>
                </a:lnTo>
                <a:lnTo>
                  <a:pt x="4058" y="1370"/>
                </a:lnTo>
                <a:lnTo>
                  <a:pt x="4058" y="1368"/>
                </a:lnTo>
                <a:lnTo>
                  <a:pt x="4054" y="1360"/>
                </a:lnTo>
                <a:lnTo>
                  <a:pt x="4050" y="1354"/>
                </a:lnTo>
                <a:lnTo>
                  <a:pt x="4042" y="1344"/>
                </a:lnTo>
                <a:lnTo>
                  <a:pt x="4042" y="1342"/>
                </a:lnTo>
                <a:lnTo>
                  <a:pt x="4044" y="1342"/>
                </a:lnTo>
                <a:lnTo>
                  <a:pt x="4050" y="1344"/>
                </a:lnTo>
                <a:lnTo>
                  <a:pt x="4058" y="1344"/>
                </a:lnTo>
                <a:lnTo>
                  <a:pt x="4064" y="1342"/>
                </a:lnTo>
                <a:lnTo>
                  <a:pt x="4068" y="1340"/>
                </a:lnTo>
                <a:lnTo>
                  <a:pt x="4070" y="1336"/>
                </a:lnTo>
                <a:lnTo>
                  <a:pt x="4072" y="1332"/>
                </a:lnTo>
                <a:lnTo>
                  <a:pt x="4074" y="1332"/>
                </a:lnTo>
                <a:lnTo>
                  <a:pt x="4078" y="1334"/>
                </a:lnTo>
                <a:lnTo>
                  <a:pt x="4084" y="1342"/>
                </a:lnTo>
                <a:lnTo>
                  <a:pt x="4090" y="1350"/>
                </a:lnTo>
                <a:lnTo>
                  <a:pt x="4094" y="1354"/>
                </a:lnTo>
                <a:lnTo>
                  <a:pt x="4100" y="1356"/>
                </a:lnTo>
                <a:lnTo>
                  <a:pt x="4104" y="1356"/>
                </a:lnTo>
                <a:lnTo>
                  <a:pt x="4110" y="1356"/>
                </a:lnTo>
                <a:lnTo>
                  <a:pt x="4112" y="1360"/>
                </a:lnTo>
                <a:lnTo>
                  <a:pt x="4114" y="1364"/>
                </a:lnTo>
                <a:lnTo>
                  <a:pt x="4116" y="1370"/>
                </a:lnTo>
                <a:lnTo>
                  <a:pt x="4120" y="1374"/>
                </a:lnTo>
                <a:lnTo>
                  <a:pt x="4126" y="1376"/>
                </a:lnTo>
                <a:lnTo>
                  <a:pt x="4130" y="1378"/>
                </a:lnTo>
                <a:lnTo>
                  <a:pt x="4132" y="1380"/>
                </a:lnTo>
                <a:lnTo>
                  <a:pt x="4134" y="1384"/>
                </a:lnTo>
                <a:lnTo>
                  <a:pt x="4134" y="1388"/>
                </a:lnTo>
                <a:lnTo>
                  <a:pt x="4134" y="1394"/>
                </a:lnTo>
                <a:lnTo>
                  <a:pt x="4138" y="1398"/>
                </a:lnTo>
                <a:lnTo>
                  <a:pt x="4148" y="1410"/>
                </a:lnTo>
                <a:lnTo>
                  <a:pt x="4162" y="1424"/>
                </a:lnTo>
                <a:lnTo>
                  <a:pt x="4180" y="1434"/>
                </a:lnTo>
                <a:lnTo>
                  <a:pt x="4196" y="1442"/>
                </a:lnTo>
                <a:lnTo>
                  <a:pt x="4204" y="1444"/>
                </a:lnTo>
                <a:lnTo>
                  <a:pt x="4210" y="1446"/>
                </a:lnTo>
                <a:lnTo>
                  <a:pt x="4216" y="1444"/>
                </a:lnTo>
                <a:lnTo>
                  <a:pt x="4218" y="1440"/>
                </a:lnTo>
                <a:lnTo>
                  <a:pt x="4220" y="1434"/>
                </a:lnTo>
                <a:lnTo>
                  <a:pt x="4220" y="1426"/>
                </a:lnTo>
                <a:lnTo>
                  <a:pt x="4218" y="1416"/>
                </a:lnTo>
                <a:lnTo>
                  <a:pt x="4218" y="1408"/>
                </a:lnTo>
                <a:lnTo>
                  <a:pt x="4220" y="1404"/>
                </a:lnTo>
                <a:lnTo>
                  <a:pt x="4224" y="1400"/>
                </a:lnTo>
                <a:lnTo>
                  <a:pt x="4228" y="1396"/>
                </a:lnTo>
                <a:lnTo>
                  <a:pt x="4232" y="1396"/>
                </a:lnTo>
                <a:lnTo>
                  <a:pt x="4242" y="1394"/>
                </a:lnTo>
                <a:lnTo>
                  <a:pt x="4260" y="1394"/>
                </a:lnTo>
                <a:lnTo>
                  <a:pt x="4262" y="1394"/>
                </a:lnTo>
                <a:lnTo>
                  <a:pt x="4264" y="1392"/>
                </a:lnTo>
                <a:lnTo>
                  <a:pt x="4264" y="1390"/>
                </a:lnTo>
                <a:lnTo>
                  <a:pt x="4262" y="1386"/>
                </a:lnTo>
                <a:lnTo>
                  <a:pt x="4258" y="1378"/>
                </a:lnTo>
                <a:lnTo>
                  <a:pt x="4258" y="1374"/>
                </a:lnTo>
                <a:lnTo>
                  <a:pt x="4260" y="1372"/>
                </a:lnTo>
                <a:lnTo>
                  <a:pt x="4262" y="1370"/>
                </a:lnTo>
                <a:lnTo>
                  <a:pt x="4268" y="1368"/>
                </a:lnTo>
                <a:lnTo>
                  <a:pt x="4270" y="1366"/>
                </a:lnTo>
                <a:lnTo>
                  <a:pt x="4268" y="1360"/>
                </a:lnTo>
                <a:lnTo>
                  <a:pt x="4266" y="1358"/>
                </a:lnTo>
                <a:lnTo>
                  <a:pt x="4266" y="1356"/>
                </a:lnTo>
                <a:lnTo>
                  <a:pt x="4270" y="1352"/>
                </a:lnTo>
                <a:lnTo>
                  <a:pt x="4284" y="1346"/>
                </a:lnTo>
                <a:lnTo>
                  <a:pt x="4290" y="1340"/>
                </a:lnTo>
                <a:lnTo>
                  <a:pt x="4294" y="1334"/>
                </a:lnTo>
                <a:lnTo>
                  <a:pt x="4296" y="1330"/>
                </a:lnTo>
                <a:lnTo>
                  <a:pt x="4296" y="1324"/>
                </a:lnTo>
                <a:lnTo>
                  <a:pt x="4290" y="1312"/>
                </a:lnTo>
                <a:close/>
                <a:moveTo>
                  <a:pt x="3666" y="1230"/>
                </a:moveTo>
                <a:lnTo>
                  <a:pt x="3666" y="1230"/>
                </a:lnTo>
                <a:lnTo>
                  <a:pt x="3660" y="1240"/>
                </a:lnTo>
                <a:lnTo>
                  <a:pt x="3656" y="1250"/>
                </a:lnTo>
                <a:lnTo>
                  <a:pt x="3656" y="1258"/>
                </a:lnTo>
                <a:lnTo>
                  <a:pt x="3658" y="1266"/>
                </a:lnTo>
                <a:lnTo>
                  <a:pt x="3664" y="1272"/>
                </a:lnTo>
                <a:lnTo>
                  <a:pt x="3674" y="1278"/>
                </a:lnTo>
                <a:lnTo>
                  <a:pt x="3690" y="1280"/>
                </a:lnTo>
                <a:lnTo>
                  <a:pt x="3710" y="1280"/>
                </a:lnTo>
                <a:lnTo>
                  <a:pt x="3730" y="1278"/>
                </a:lnTo>
                <a:lnTo>
                  <a:pt x="3742" y="1274"/>
                </a:lnTo>
                <a:lnTo>
                  <a:pt x="3748" y="1268"/>
                </a:lnTo>
                <a:lnTo>
                  <a:pt x="3750" y="1262"/>
                </a:lnTo>
                <a:lnTo>
                  <a:pt x="3750" y="1252"/>
                </a:lnTo>
                <a:lnTo>
                  <a:pt x="3748" y="1244"/>
                </a:lnTo>
                <a:lnTo>
                  <a:pt x="3746" y="1234"/>
                </a:lnTo>
                <a:lnTo>
                  <a:pt x="3748" y="1226"/>
                </a:lnTo>
                <a:lnTo>
                  <a:pt x="3748" y="1220"/>
                </a:lnTo>
                <a:lnTo>
                  <a:pt x="3746" y="1216"/>
                </a:lnTo>
                <a:lnTo>
                  <a:pt x="3744" y="1212"/>
                </a:lnTo>
                <a:lnTo>
                  <a:pt x="3740" y="1210"/>
                </a:lnTo>
                <a:lnTo>
                  <a:pt x="3730" y="1206"/>
                </a:lnTo>
                <a:lnTo>
                  <a:pt x="3716" y="1204"/>
                </a:lnTo>
                <a:lnTo>
                  <a:pt x="3702" y="1204"/>
                </a:lnTo>
                <a:lnTo>
                  <a:pt x="3688" y="1208"/>
                </a:lnTo>
                <a:lnTo>
                  <a:pt x="3676" y="1218"/>
                </a:lnTo>
                <a:lnTo>
                  <a:pt x="3670" y="1222"/>
                </a:lnTo>
                <a:lnTo>
                  <a:pt x="3666" y="1230"/>
                </a:lnTo>
                <a:close/>
                <a:moveTo>
                  <a:pt x="3526" y="1508"/>
                </a:moveTo>
                <a:lnTo>
                  <a:pt x="3526" y="1508"/>
                </a:lnTo>
                <a:lnTo>
                  <a:pt x="3516" y="1498"/>
                </a:lnTo>
                <a:lnTo>
                  <a:pt x="3512" y="1496"/>
                </a:lnTo>
                <a:lnTo>
                  <a:pt x="3510" y="1498"/>
                </a:lnTo>
                <a:lnTo>
                  <a:pt x="3504" y="1500"/>
                </a:lnTo>
                <a:lnTo>
                  <a:pt x="3498" y="1502"/>
                </a:lnTo>
                <a:lnTo>
                  <a:pt x="3490" y="1500"/>
                </a:lnTo>
                <a:lnTo>
                  <a:pt x="3484" y="1496"/>
                </a:lnTo>
                <a:lnTo>
                  <a:pt x="3478" y="1490"/>
                </a:lnTo>
                <a:lnTo>
                  <a:pt x="3474" y="1478"/>
                </a:lnTo>
                <a:lnTo>
                  <a:pt x="3472" y="1470"/>
                </a:lnTo>
                <a:lnTo>
                  <a:pt x="3466" y="1464"/>
                </a:lnTo>
                <a:lnTo>
                  <a:pt x="3458" y="1458"/>
                </a:lnTo>
                <a:lnTo>
                  <a:pt x="3446" y="1452"/>
                </a:lnTo>
                <a:lnTo>
                  <a:pt x="3432" y="1446"/>
                </a:lnTo>
                <a:lnTo>
                  <a:pt x="3418" y="1438"/>
                </a:lnTo>
                <a:lnTo>
                  <a:pt x="3396" y="1420"/>
                </a:lnTo>
                <a:lnTo>
                  <a:pt x="3386" y="1414"/>
                </a:lnTo>
                <a:lnTo>
                  <a:pt x="3376" y="1408"/>
                </a:lnTo>
                <a:lnTo>
                  <a:pt x="3368" y="1408"/>
                </a:lnTo>
                <a:lnTo>
                  <a:pt x="3364" y="1408"/>
                </a:lnTo>
                <a:lnTo>
                  <a:pt x="3362" y="1412"/>
                </a:lnTo>
                <a:lnTo>
                  <a:pt x="3358" y="1414"/>
                </a:lnTo>
                <a:lnTo>
                  <a:pt x="3356" y="1416"/>
                </a:lnTo>
                <a:lnTo>
                  <a:pt x="3352" y="1414"/>
                </a:lnTo>
                <a:lnTo>
                  <a:pt x="3350" y="1414"/>
                </a:lnTo>
                <a:lnTo>
                  <a:pt x="3346" y="1408"/>
                </a:lnTo>
                <a:lnTo>
                  <a:pt x="3340" y="1400"/>
                </a:lnTo>
                <a:lnTo>
                  <a:pt x="3336" y="1390"/>
                </a:lnTo>
                <a:lnTo>
                  <a:pt x="3330" y="1382"/>
                </a:lnTo>
                <a:lnTo>
                  <a:pt x="3324" y="1378"/>
                </a:lnTo>
                <a:lnTo>
                  <a:pt x="3320" y="1376"/>
                </a:lnTo>
                <a:lnTo>
                  <a:pt x="3316" y="1376"/>
                </a:lnTo>
                <a:lnTo>
                  <a:pt x="3312" y="1378"/>
                </a:lnTo>
                <a:lnTo>
                  <a:pt x="3308" y="1380"/>
                </a:lnTo>
                <a:lnTo>
                  <a:pt x="3302" y="1390"/>
                </a:lnTo>
                <a:lnTo>
                  <a:pt x="3296" y="1402"/>
                </a:lnTo>
                <a:lnTo>
                  <a:pt x="3292" y="1416"/>
                </a:lnTo>
                <a:lnTo>
                  <a:pt x="3290" y="1434"/>
                </a:lnTo>
                <a:lnTo>
                  <a:pt x="3288" y="1450"/>
                </a:lnTo>
                <a:lnTo>
                  <a:pt x="3290" y="1466"/>
                </a:lnTo>
                <a:lnTo>
                  <a:pt x="3292" y="1480"/>
                </a:lnTo>
                <a:lnTo>
                  <a:pt x="3292" y="1488"/>
                </a:lnTo>
                <a:lnTo>
                  <a:pt x="3292" y="1492"/>
                </a:lnTo>
                <a:lnTo>
                  <a:pt x="3290" y="1496"/>
                </a:lnTo>
                <a:lnTo>
                  <a:pt x="3288" y="1500"/>
                </a:lnTo>
                <a:lnTo>
                  <a:pt x="3282" y="1506"/>
                </a:lnTo>
                <a:lnTo>
                  <a:pt x="3272" y="1510"/>
                </a:lnTo>
                <a:lnTo>
                  <a:pt x="3264" y="1514"/>
                </a:lnTo>
                <a:lnTo>
                  <a:pt x="3258" y="1518"/>
                </a:lnTo>
                <a:lnTo>
                  <a:pt x="3256" y="1522"/>
                </a:lnTo>
                <a:lnTo>
                  <a:pt x="3256" y="1524"/>
                </a:lnTo>
                <a:lnTo>
                  <a:pt x="3256" y="1528"/>
                </a:lnTo>
                <a:lnTo>
                  <a:pt x="3258" y="1534"/>
                </a:lnTo>
                <a:lnTo>
                  <a:pt x="3260" y="1536"/>
                </a:lnTo>
                <a:lnTo>
                  <a:pt x="3262" y="1536"/>
                </a:lnTo>
                <a:lnTo>
                  <a:pt x="3270" y="1536"/>
                </a:lnTo>
                <a:lnTo>
                  <a:pt x="3294" y="1532"/>
                </a:lnTo>
                <a:lnTo>
                  <a:pt x="3304" y="1530"/>
                </a:lnTo>
                <a:lnTo>
                  <a:pt x="3314" y="1530"/>
                </a:lnTo>
                <a:lnTo>
                  <a:pt x="3318" y="1532"/>
                </a:lnTo>
                <a:lnTo>
                  <a:pt x="3320" y="1534"/>
                </a:lnTo>
                <a:lnTo>
                  <a:pt x="3322" y="1536"/>
                </a:lnTo>
                <a:lnTo>
                  <a:pt x="3322" y="1542"/>
                </a:lnTo>
                <a:lnTo>
                  <a:pt x="3322" y="1550"/>
                </a:lnTo>
                <a:lnTo>
                  <a:pt x="3324" y="1558"/>
                </a:lnTo>
                <a:lnTo>
                  <a:pt x="3330" y="1562"/>
                </a:lnTo>
                <a:lnTo>
                  <a:pt x="3336" y="1566"/>
                </a:lnTo>
                <a:lnTo>
                  <a:pt x="3344" y="1566"/>
                </a:lnTo>
                <a:lnTo>
                  <a:pt x="3350" y="1564"/>
                </a:lnTo>
                <a:lnTo>
                  <a:pt x="3358" y="1560"/>
                </a:lnTo>
                <a:lnTo>
                  <a:pt x="3364" y="1550"/>
                </a:lnTo>
                <a:lnTo>
                  <a:pt x="3368" y="1542"/>
                </a:lnTo>
                <a:lnTo>
                  <a:pt x="3374" y="1538"/>
                </a:lnTo>
                <a:lnTo>
                  <a:pt x="3378" y="1534"/>
                </a:lnTo>
                <a:lnTo>
                  <a:pt x="3384" y="1534"/>
                </a:lnTo>
                <a:lnTo>
                  <a:pt x="3388" y="1534"/>
                </a:lnTo>
                <a:lnTo>
                  <a:pt x="3392" y="1530"/>
                </a:lnTo>
                <a:lnTo>
                  <a:pt x="3396" y="1526"/>
                </a:lnTo>
                <a:lnTo>
                  <a:pt x="3400" y="1518"/>
                </a:lnTo>
                <a:lnTo>
                  <a:pt x="3404" y="1508"/>
                </a:lnTo>
                <a:lnTo>
                  <a:pt x="3410" y="1502"/>
                </a:lnTo>
                <a:lnTo>
                  <a:pt x="3416" y="1500"/>
                </a:lnTo>
                <a:lnTo>
                  <a:pt x="3424" y="1500"/>
                </a:lnTo>
                <a:lnTo>
                  <a:pt x="3432" y="1502"/>
                </a:lnTo>
                <a:lnTo>
                  <a:pt x="3438" y="1506"/>
                </a:lnTo>
                <a:lnTo>
                  <a:pt x="3444" y="1512"/>
                </a:lnTo>
                <a:lnTo>
                  <a:pt x="3446" y="1518"/>
                </a:lnTo>
                <a:lnTo>
                  <a:pt x="3448" y="1524"/>
                </a:lnTo>
                <a:lnTo>
                  <a:pt x="3450" y="1528"/>
                </a:lnTo>
                <a:lnTo>
                  <a:pt x="3452" y="1530"/>
                </a:lnTo>
                <a:lnTo>
                  <a:pt x="3456" y="1530"/>
                </a:lnTo>
                <a:lnTo>
                  <a:pt x="3468" y="1532"/>
                </a:lnTo>
                <a:lnTo>
                  <a:pt x="3488" y="1534"/>
                </a:lnTo>
                <a:lnTo>
                  <a:pt x="3498" y="1536"/>
                </a:lnTo>
                <a:lnTo>
                  <a:pt x="3508" y="1538"/>
                </a:lnTo>
                <a:lnTo>
                  <a:pt x="3518" y="1536"/>
                </a:lnTo>
                <a:lnTo>
                  <a:pt x="3526" y="1534"/>
                </a:lnTo>
                <a:lnTo>
                  <a:pt x="3532" y="1528"/>
                </a:lnTo>
                <a:lnTo>
                  <a:pt x="3534" y="1522"/>
                </a:lnTo>
                <a:lnTo>
                  <a:pt x="3532" y="1516"/>
                </a:lnTo>
                <a:lnTo>
                  <a:pt x="3526" y="1508"/>
                </a:lnTo>
                <a:close/>
                <a:moveTo>
                  <a:pt x="3466" y="1576"/>
                </a:moveTo>
                <a:lnTo>
                  <a:pt x="3466" y="1576"/>
                </a:lnTo>
                <a:lnTo>
                  <a:pt x="3462" y="1574"/>
                </a:lnTo>
                <a:lnTo>
                  <a:pt x="3456" y="1572"/>
                </a:lnTo>
                <a:lnTo>
                  <a:pt x="3442" y="1574"/>
                </a:lnTo>
                <a:lnTo>
                  <a:pt x="3428" y="1578"/>
                </a:lnTo>
                <a:lnTo>
                  <a:pt x="3412" y="1584"/>
                </a:lnTo>
                <a:lnTo>
                  <a:pt x="3400" y="1594"/>
                </a:lnTo>
                <a:lnTo>
                  <a:pt x="3392" y="1604"/>
                </a:lnTo>
                <a:lnTo>
                  <a:pt x="3390" y="1608"/>
                </a:lnTo>
                <a:lnTo>
                  <a:pt x="3388" y="1614"/>
                </a:lnTo>
                <a:lnTo>
                  <a:pt x="3390" y="1620"/>
                </a:lnTo>
                <a:lnTo>
                  <a:pt x="3394" y="1624"/>
                </a:lnTo>
                <a:lnTo>
                  <a:pt x="3398" y="1628"/>
                </a:lnTo>
                <a:lnTo>
                  <a:pt x="3404" y="1630"/>
                </a:lnTo>
                <a:lnTo>
                  <a:pt x="3410" y="1630"/>
                </a:lnTo>
                <a:lnTo>
                  <a:pt x="3416" y="1628"/>
                </a:lnTo>
                <a:lnTo>
                  <a:pt x="3432" y="1622"/>
                </a:lnTo>
                <a:lnTo>
                  <a:pt x="3446" y="1614"/>
                </a:lnTo>
                <a:lnTo>
                  <a:pt x="3458" y="1602"/>
                </a:lnTo>
                <a:lnTo>
                  <a:pt x="3466" y="1592"/>
                </a:lnTo>
                <a:lnTo>
                  <a:pt x="3468" y="1586"/>
                </a:lnTo>
                <a:lnTo>
                  <a:pt x="3470" y="1582"/>
                </a:lnTo>
                <a:lnTo>
                  <a:pt x="3468" y="1578"/>
                </a:lnTo>
                <a:lnTo>
                  <a:pt x="3466" y="1576"/>
                </a:lnTo>
                <a:close/>
                <a:moveTo>
                  <a:pt x="3512" y="820"/>
                </a:moveTo>
                <a:lnTo>
                  <a:pt x="3512" y="820"/>
                </a:lnTo>
                <a:lnTo>
                  <a:pt x="3510" y="830"/>
                </a:lnTo>
                <a:lnTo>
                  <a:pt x="3512" y="836"/>
                </a:lnTo>
                <a:lnTo>
                  <a:pt x="3516" y="840"/>
                </a:lnTo>
                <a:lnTo>
                  <a:pt x="3528" y="844"/>
                </a:lnTo>
                <a:lnTo>
                  <a:pt x="3534" y="848"/>
                </a:lnTo>
                <a:lnTo>
                  <a:pt x="3536" y="850"/>
                </a:lnTo>
                <a:lnTo>
                  <a:pt x="3538" y="858"/>
                </a:lnTo>
                <a:lnTo>
                  <a:pt x="3538" y="862"/>
                </a:lnTo>
                <a:lnTo>
                  <a:pt x="3542" y="866"/>
                </a:lnTo>
                <a:lnTo>
                  <a:pt x="3546" y="872"/>
                </a:lnTo>
                <a:lnTo>
                  <a:pt x="3556" y="878"/>
                </a:lnTo>
                <a:lnTo>
                  <a:pt x="3568" y="882"/>
                </a:lnTo>
                <a:lnTo>
                  <a:pt x="3576" y="882"/>
                </a:lnTo>
                <a:lnTo>
                  <a:pt x="3582" y="880"/>
                </a:lnTo>
                <a:lnTo>
                  <a:pt x="3590" y="878"/>
                </a:lnTo>
                <a:lnTo>
                  <a:pt x="3604" y="872"/>
                </a:lnTo>
                <a:lnTo>
                  <a:pt x="3614" y="872"/>
                </a:lnTo>
                <a:lnTo>
                  <a:pt x="3628" y="872"/>
                </a:lnTo>
                <a:lnTo>
                  <a:pt x="3658" y="876"/>
                </a:lnTo>
                <a:lnTo>
                  <a:pt x="3686" y="876"/>
                </a:lnTo>
                <a:lnTo>
                  <a:pt x="3696" y="876"/>
                </a:lnTo>
                <a:lnTo>
                  <a:pt x="3702" y="872"/>
                </a:lnTo>
                <a:lnTo>
                  <a:pt x="3704" y="870"/>
                </a:lnTo>
                <a:lnTo>
                  <a:pt x="3704" y="868"/>
                </a:lnTo>
                <a:lnTo>
                  <a:pt x="3698" y="862"/>
                </a:lnTo>
                <a:lnTo>
                  <a:pt x="3684" y="846"/>
                </a:lnTo>
                <a:lnTo>
                  <a:pt x="3676" y="838"/>
                </a:lnTo>
                <a:lnTo>
                  <a:pt x="3666" y="830"/>
                </a:lnTo>
                <a:lnTo>
                  <a:pt x="3654" y="824"/>
                </a:lnTo>
                <a:lnTo>
                  <a:pt x="3642" y="818"/>
                </a:lnTo>
                <a:lnTo>
                  <a:pt x="3626" y="814"/>
                </a:lnTo>
                <a:lnTo>
                  <a:pt x="3606" y="814"/>
                </a:lnTo>
                <a:lnTo>
                  <a:pt x="3586" y="814"/>
                </a:lnTo>
                <a:lnTo>
                  <a:pt x="3568" y="812"/>
                </a:lnTo>
                <a:lnTo>
                  <a:pt x="3540" y="806"/>
                </a:lnTo>
                <a:lnTo>
                  <a:pt x="3528" y="806"/>
                </a:lnTo>
                <a:lnTo>
                  <a:pt x="3520" y="808"/>
                </a:lnTo>
                <a:lnTo>
                  <a:pt x="3518" y="808"/>
                </a:lnTo>
                <a:lnTo>
                  <a:pt x="3516" y="812"/>
                </a:lnTo>
                <a:lnTo>
                  <a:pt x="3512" y="820"/>
                </a:lnTo>
                <a:close/>
                <a:moveTo>
                  <a:pt x="3202" y="736"/>
                </a:moveTo>
                <a:lnTo>
                  <a:pt x="3202" y="736"/>
                </a:lnTo>
                <a:lnTo>
                  <a:pt x="3202" y="744"/>
                </a:lnTo>
                <a:lnTo>
                  <a:pt x="3202" y="748"/>
                </a:lnTo>
                <a:lnTo>
                  <a:pt x="3204" y="750"/>
                </a:lnTo>
                <a:lnTo>
                  <a:pt x="3212" y="752"/>
                </a:lnTo>
                <a:lnTo>
                  <a:pt x="3224" y="752"/>
                </a:lnTo>
                <a:lnTo>
                  <a:pt x="3266" y="752"/>
                </a:lnTo>
                <a:lnTo>
                  <a:pt x="3332" y="752"/>
                </a:lnTo>
                <a:lnTo>
                  <a:pt x="3366" y="750"/>
                </a:lnTo>
                <a:lnTo>
                  <a:pt x="3390" y="746"/>
                </a:lnTo>
                <a:lnTo>
                  <a:pt x="3406" y="740"/>
                </a:lnTo>
                <a:lnTo>
                  <a:pt x="3414" y="734"/>
                </a:lnTo>
                <a:lnTo>
                  <a:pt x="3420" y="730"/>
                </a:lnTo>
                <a:lnTo>
                  <a:pt x="3420" y="726"/>
                </a:lnTo>
                <a:lnTo>
                  <a:pt x="3422" y="726"/>
                </a:lnTo>
                <a:lnTo>
                  <a:pt x="3424" y="732"/>
                </a:lnTo>
                <a:lnTo>
                  <a:pt x="3426" y="736"/>
                </a:lnTo>
                <a:lnTo>
                  <a:pt x="3430" y="740"/>
                </a:lnTo>
                <a:lnTo>
                  <a:pt x="3444" y="746"/>
                </a:lnTo>
                <a:lnTo>
                  <a:pt x="3464" y="748"/>
                </a:lnTo>
                <a:lnTo>
                  <a:pt x="3486" y="750"/>
                </a:lnTo>
                <a:lnTo>
                  <a:pt x="3506" y="750"/>
                </a:lnTo>
                <a:lnTo>
                  <a:pt x="3524" y="746"/>
                </a:lnTo>
                <a:lnTo>
                  <a:pt x="3536" y="742"/>
                </a:lnTo>
                <a:lnTo>
                  <a:pt x="3540" y="738"/>
                </a:lnTo>
                <a:lnTo>
                  <a:pt x="3542" y="734"/>
                </a:lnTo>
                <a:lnTo>
                  <a:pt x="3544" y="728"/>
                </a:lnTo>
                <a:lnTo>
                  <a:pt x="3548" y="724"/>
                </a:lnTo>
                <a:lnTo>
                  <a:pt x="3554" y="722"/>
                </a:lnTo>
                <a:lnTo>
                  <a:pt x="3562" y="720"/>
                </a:lnTo>
                <a:lnTo>
                  <a:pt x="3566" y="718"/>
                </a:lnTo>
                <a:lnTo>
                  <a:pt x="3570" y="716"/>
                </a:lnTo>
                <a:lnTo>
                  <a:pt x="3568" y="714"/>
                </a:lnTo>
                <a:lnTo>
                  <a:pt x="3560" y="710"/>
                </a:lnTo>
                <a:lnTo>
                  <a:pt x="3554" y="706"/>
                </a:lnTo>
                <a:lnTo>
                  <a:pt x="3552" y="704"/>
                </a:lnTo>
                <a:lnTo>
                  <a:pt x="3552" y="700"/>
                </a:lnTo>
                <a:lnTo>
                  <a:pt x="3556" y="698"/>
                </a:lnTo>
                <a:lnTo>
                  <a:pt x="3560" y="694"/>
                </a:lnTo>
                <a:lnTo>
                  <a:pt x="3562" y="688"/>
                </a:lnTo>
                <a:lnTo>
                  <a:pt x="3564" y="682"/>
                </a:lnTo>
                <a:lnTo>
                  <a:pt x="3560" y="674"/>
                </a:lnTo>
                <a:lnTo>
                  <a:pt x="3554" y="668"/>
                </a:lnTo>
                <a:lnTo>
                  <a:pt x="3548" y="664"/>
                </a:lnTo>
                <a:lnTo>
                  <a:pt x="3540" y="660"/>
                </a:lnTo>
                <a:lnTo>
                  <a:pt x="3532" y="660"/>
                </a:lnTo>
                <a:lnTo>
                  <a:pt x="3516" y="658"/>
                </a:lnTo>
                <a:lnTo>
                  <a:pt x="3508" y="656"/>
                </a:lnTo>
                <a:lnTo>
                  <a:pt x="3502" y="652"/>
                </a:lnTo>
                <a:lnTo>
                  <a:pt x="3496" y="648"/>
                </a:lnTo>
                <a:lnTo>
                  <a:pt x="3486" y="646"/>
                </a:lnTo>
                <a:lnTo>
                  <a:pt x="3474" y="644"/>
                </a:lnTo>
                <a:lnTo>
                  <a:pt x="3460" y="644"/>
                </a:lnTo>
                <a:lnTo>
                  <a:pt x="3420" y="648"/>
                </a:lnTo>
                <a:lnTo>
                  <a:pt x="3366" y="654"/>
                </a:lnTo>
                <a:lnTo>
                  <a:pt x="3340" y="658"/>
                </a:lnTo>
                <a:lnTo>
                  <a:pt x="3324" y="664"/>
                </a:lnTo>
                <a:lnTo>
                  <a:pt x="3314" y="668"/>
                </a:lnTo>
                <a:lnTo>
                  <a:pt x="3308" y="672"/>
                </a:lnTo>
                <a:lnTo>
                  <a:pt x="3302" y="676"/>
                </a:lnTo>
                <a:lnTo>
                  <a:pt x="3298" y="678"/>
                </a:lnTo>
                <a:lnTo>
                  <a:pt x="3290" y="676"/>
                </a:lnTo>
                <a:lnTo>
                  <a:pt x="3276" y="672"/>
                </a:lnTo>
                <a:lnTo>
                  <a:pt x="3262" y="668"/>
                </a:lnTo>
                <a:lnTo>
                  <a:pt x="3250" y="666"/>
                </a:lnTo>
                <a:lnTo>
                  <a:pt x="3242" y="668"/>
                </a:lnTo>
                <a:lnTo>
                  <a:pt x="3236" y="670"/>
                </a:lnTo>
                <a:lnTo>
                  <a:pt x="3228" y="672"/>
                </a:lnTo>
                <a:lnTo>
                  <a:pt x="3222" y="672"/>
                </a:lnTo>
                <a:lnTo>
                  <a:pt x="3216" y="670"/>
                </a:lnTo>
                <a:lnTo>
                  <a:pt x="3206" y="664"/>
                </a:lnTo>
                <a:lnTo>
                  <a:pt x="3198" y="658"/>
                </a:lnTo>
                <a:lnTo>
                  <a:pt x="3194" y="658"/>
                </a:lnTo>
                <a:lnTo>
                  <a:pt x="3190" y="660"/>
                </a:lnTo>
                <a:lnTo>
                  <a:pt x="3190" y="664"/>
                </a:lnTo>
                <a:lnTo>
                  <a:pt x="3188" y="668"/>
                </a:lnTo>
                <a:lnTo>
                  <a:pt x="3186" y="672"/>
                </a:lnTo>
                <a:lnTo>
                  <a:pt x="3184" y="674"/>
                </a:lnTo>
                <a:lnTo>
                  <a:pt x="3178" y="672"/>
                </a:lnTo>
                <a:lnTo>
                  <a:pt x="3172" y="668"/>
                </a:lnTo>
                <a:lnTo>
                  <a:pt x="3170" y="664"/>
                </a:lnTo>
                <a:lnTo>
                  <a:pt x="3170" y="662"/>
                </a:lnTo>
                <a:lnTo>
                  <a:pt x="3170" y="658"/>
                </a:lnTo>
                <a:lnTo>
                  <a:pt x="3172" y="654"/>
                </a:lnTo>
                <a:lnTo>
                  <a:pt x="3170" y="650"/>
                </a:lnTo>
                <a:lnTo>
                  <a:pt x="3168" y="646"/>
                </a:lnTo>
                <a:lnTo>
                  <a:pt x="3162" y="638"/>
                </a:lnTo>
                <a:lnTo>
                  <a:pt x="3154" y="634"/>
                </a:lnTo>
                <a:lnTo>
                  <a:pt x="3146" y="630"/>
                </a:lnTo>
                <a:lnTo>
                  <a:pt x="3142" y="630"/>
                </a:lnTo>
                <a:lnTo>
                  <a:pt x="3136" y="632"/>
                </a:lnTo>
                <a:lnTo>
                  <a:pt x="3128" y="634"/>
                </a:lnTo>
                <a:lnTo>
                  <a:pt x="3126" y="632"/>
                </a:lnTo>
                <a:lnTo>
                  <a:pt x="3124" y="628"/>
                </a:lnTo>
                <a:lnTo>
                  <a:pt x="3124" y="624"/>
                </a:lnTo>
                <a:lnTo>
                  <a:pt x="3124" y="622"/>
                </a:lnTo>
                <a:lnTo>
                  <a:pt x="3130" y="620"/>
                </a:lnTo>
                <a:lnTo>
                  <a:pt x="3150" y="622"/>
                </a:lnTo>
                <a:lnTo>
                  <a:pt x="3170" y="622"/>
                </a:lnTo>
                <a:lnTo>
                  <a:pt x="3176" y="620"/>
                </a:lnTo>
                <a:lnTo>
                  <a:pt x="3176" y="618"/>
                </a:lnTo>
                <a:lnTo>
                  <a:pt x="3176" y="616"/>
                </a:lnTo>
                <a:lnTo>
                  <a:pt x="3174" y="610"/>
                </a:lnTo>
                <a:lnTo>
                  <a:pt x="3170" y="608"/>
                </a:lnTo>
                <a:lnTo>
                  <a:pt x="3156" y="604"/>
                </a:lnTo>
                <a:lnTo>
                  <a:pt x="3138" y="602"/>
                </a:lnTo>
                <a:lnTo>
                  <a:pt x="3130" y="598"/>
                </a:lnTo>
                <a:lnTo>
                  <a:pt x="3120" y="594"/>
                </a:lnTo>
                <a:lnTo>
                  <a:pt x="3100" y="584"/>
                </a:lnTo>
                <a:lnTo>
                  <a:pt x="3092" y="582"/>
                </a:lnTo>
                <a:lnTo>
                  <a:pt x="3084" y="580"/>
                </a:lnTo>
                <a:lnTo>
                  <a:pt x="3066" y="580"/>
                </a:lnTo>
                <a:lnTo>
                  <a:pt x="3042" y="584"/>
                </a:lnTo>
                <a:lnTo>
                  <a:pt x="3030" y="586"/>
                </a:lnTo>
                <a:lnTo>
                  <a:pt x="3022" y="582"/>
                </a:lnTo>
                <a:lnTo>
                  <a:pt x="3014" y="578"/>
                </a:lnTo>
                <a:lnTo>
                  <a:pt x="3008" y="574"/>
                </a:lnTo>
                <a:lnTo>
                  <a:pt x="2996" y="562"/>
                </a:lnTo>
                <a:lnTo>
                  <a:pt x="2990" y="560"/>
                </a:lnTo>
                <a:lnTo>
                  <a:pt x="2984" y="558"/>
                </a:lnTo>
                <a:lnTo>
                  <a:pt x="2974" y="560"/>
                </a:lnTo>
                <a:lnTo>
                  <a:pt x="2964" y="558"/>
                </a:lnTo>
                <a:lnTo>
                  <a:pt x="2938" y="556"/>
                </a:lnTo>
                <a:lnTo>
                  <a:pt x="2908" y="552"/>
                </a:lnTo>
                <a:lnTo>
                  <a:pt x="2876" y="550"/>
                </a:lnTo>
                <a:lnTo>
                  <a:pt x="2870" y="550"/>
                </a:lnTo>
                <a:lnTo>
                  <a:pt x="2866" y="552"/>
                </a:lnTo>
                <a:lnTo>
                  <a:pt x="2862" y="554"/>
                </a:lnTo>
                <a:lnTo>
                  <a:pt x="2860" y="558"/>
                </a:lnTo>
                <a:lnTo>
                  <a:pt x="2862" y="562"/>
                </a:lnTo>
                <a:lnTo>
                  <a:pt x="2864" y="568"/>
                </a:lnTo>
                <a:lnTo>
                  <a:pt x="2870" y="574"/>
                </a:lnTo>
                <a:lnTo>
                  <a:pt x="2878" y="582"/>
                </a:lnTo>
                <a:lnTo>
                  <a:pt x="2888" y="588"/>
                </a:lnTo>
                <a:lnTo>
                  <a:pt x="2896" y="592"/>
                </a:lnTo>
                <a:lnTo>
                  <a:pt x="2910" y="598"/>
                </a:lnTo>
                <a:lnTo>
                  <a:pt x="2920" y="602"/>
                </a:lnTo>
                <a:lnTo>
                  <a:pt x="2922" y="604"/>
                </a:lnTo>
                <a:lnTo>
                  <a:pt x="2924" y="610"/>
                </a:lnTo>
                <a:lnTo>
                  <a:pt x="2926" y="614"/>
                </a:lnTo>
                <a:lnTo>
                  <a:pt x="2930" y="618"/>
                </a:lnTo>
                <a:lnTo>
                  <a:pt x="2938" y="620"/>
                </a:lnTo>
                <a:lnTo>
                  <a:pt x="2948" y="620"/>
                </a:lnTo>
                <a:lnTo>
                  <a:pt x="2972" y="616"/>
                </a:lnTo>
                <a:lnTo>
                  <a:pt x="3000" y="610"/>
                </a:lnTo>
                <a:lnTo>
                  <a:pt x="3012" y="608"/>
                </a:lnTo>
                <a:lnTo>
                  <a:pt x="3020" y="610"/>
                </a:lnTo>
                <a:lnTo>
                  <a:pt x="3026" y="612"/>
                </a:lnTo>
                <a:lnTo>
                  <a:pt x="3030" y="616"/>
                </a:lnTo>
                <a:lnTo>
                  <a:pt x="3040" y="626"/>
                </a:lnTo>
                <a:lnTo>
                  <a:pt x="3046" y="634"/>
                </a:lnTo>
                <a:lnTo>
                  <a:pt x="3054" y="640"/>
                </a:lnTo>
                <a:lnTo>
                  <a:pt x="3060" y="644"/>
                </a:lnTo>
                <a:lnTo>
                  <a:pt x="3062" y="648"/>
                </a:lnTo>
                <a:lnTo>
                  <a:pt x="3064" y="650"/>
                </a:lnTo>
                <a:lnTo>
                  <a:pt x="3064" y="654"/>
                </a:lnTo>
                <a:lnTo>
                  <a:pt x="3060" y="662"/>
                </a:lnTo>
                <a:lnTo>
                  <a:pt x="3056" y="670"/>
                </a:lnTo>
                <a:lnTo>
                  <a:pt x="3050" y="678"/>
                </a:lnTo>
                <a:lnTo>
                  <a:pt x="3046" y="684"/>
                </a:lnTo>
                <a:lnTo>
                  <a:pt x="3046" y="690"/>
                </a:lnTo>
                <a:lnTo>
                  <a:pt x="3046" y="692"/>
                </a:lnTo>
                <a:lnTo>
                  <a:pt x="3050" y="694"/>
                </a:lnTo>
                <a:lnTo>
                  <a:pt x="3056" y="698"/>
                </a:lnTo>
                <a:lnTo>
                  <a:pt x="3058" y="704"/>
                </a:lnTo>
                <a:lnTo>
                  <a:pt x="3060" y="714"/>
                </a:lnTo>
                <a:lnTo>
                  <a:pt x="3060" y="720"/>
                </a:lnTo>
                <a:lnTo>
                  <a:pt x="3062" y="724"/>
                </a:lnTo>
                <a:lnTo>
                  <a:pt x="3068" y="730"/>
                </a:lnTo>
                <a:lnTo>
                  <a:pt x="3076" y="736"/>
                </a:lnTo>
                <a:lnTo>
                  <a:pt x="3086" y="740"/>
                </a:lnTo>
                <a:lnTo>
                  <a:pt x="3092" y="740"/>
                </a:lnTo>
                <a:lnTo>
                  <a:pt x="3096" y="740"/>
                </a:lnTo>
                <a:lnTo>
                  <a:pt x="3100" y="738"/>
                </a:lnTo>
                <a:lnTo>
                  <a:pt x="3104" y="736"/>
                </a:lnTo>
                <a:lnTo>
                  <a:pt x="3110" y="736"/>
                </a:lnTo>
                <a:lnTo>
                  <a:pt x="3120" y="738"/>
                </a:lnTo>
                <a:lnTo>
                  <a:pt x="3134" y="744"/>
                </a:lnTo>
                <a:lnTo>
                  <a:pt x="3142" y="746"/>
                </a:lnTo>
                <a:lnTo>
                  <a:pt x="3150" y="748"/>
                </a:lnTo>
                <a:lnTo>
                  <a:pt x="3164" y="748"/>
                </a:lnTo>
                <a:lnTo>
                  <a:pt x="3176" y="744"/>
                </a:lnTo>
                <a:lnTo>
                  <a:pt x="3186" y="738"/>
                </a:lnTo>
                <a:lnTo>
                  <a:pt x="3200" y="730"/>
                </a:lnTo>
                <a:lnTo>
                  <a:pt x="3202" y="730"/>
                </a:lnTo>
                <a:lnTo>
                  <a:pt x="3202" y="736"/>
                </a:lnTo>
                <a:close/>
                <a:moveTo>
                  <a:pt x="2978" y="738"/>
                </a:moveTo>
                <a:lnTo>
                  <a:pt x="2978" y="738"/>
                </a:lnTo>
                <a:lnTo>
                  <a:pt x="2992" y="738"/>
                </a:lnTo>
                <a:lnTo>
                  <a:pt x="3004" y="734"/>
                </a:lnTo>
                <a:lnTo>
                  <a:pt x="3008" y="728"/>
                </a:lnTo>
                <a:lnTo>
                  <a:pt x="3010" y="720"/>
                </a:lnTo>
                <a:lnTo>
                  <a:pt x="3008" y="710"/>
                </a:lnTo>
                <a:lnTo>
                  <a:pt x="3004" y="700"/>
                </a:lnTo>
                <a:lnTo>
                  <a:pt x="2996" y="688"/>
                </a:lnTo>
                <a:lnTo>
                  <a:pt x="2986" y="678"/>
                </a:lnTo>
                <a:lnTo>
                  <a:pt x="2974" y="668"/>
                </a:lnTo>
                <a:lnTo>
                  <a:pt x="2964" y="664"/>
                </a:lnTo>
                <a:lnTo>
                  <a:pt x="2952" y="660"/>
                </a:lnTo>
                <a:lnTo>
                  <a:pt x="2940" y="662"/>
                </a:lnTo>
                <a:lnTo>
                  <a:pt x="2928" y="664"/>
                </a:lnTo>
                <a:lnTo>
                  <a:pt x="2918" y="670"/>
                </a:lnTo>
                <a:lnTo>
                  <a:pt x="2908" y="676"/>
                </a:lnTo>
                <a:lnTo>
                  <a:pt x="2898" y="684"/>
                </a:lnTo>
                <a:lnTo>
                  <a:pt x="2888" y="698"/>
                </a:lnTo>
                <a:lnTo>
                  <a:pt x="2884" y="704"/>
                </a:lnTo>
                <a:lnTo>
                  <a:pt x="2882" y="708"/>
                </a:lnTo>
                <a:lnTo>
                  <a:pt x="2884" y="714"/>
                </a:lnTo>
                <a:lnTo>
                  <a:pt x="2886" y="718"/>
                </a:lnTo>
                <a:lnTo>
                  <a:pt x="2894" y="720"/>
                </a:lnTo>
                <a:lnTo>
                  <a:pt x="2904" y="722"/>
                </a:lnTo>
                <a:lnTo>
                  <a:pt x="2914" y="724"/>
                </a:lnTo>
                <a:lnTo>
                  <a:pt x="2924" y="726"/>
                </a:lnTo>
                <a:lnTo>
                  <a:pt x="2936" y="732"/>
                </a:lnTo>
                <a:lnTo>
                  <a:pt x="2950" y="736"/>
                </a:lnTo>
                <a:lnTo>
                  <a:pt x="2962" y="738"/>
                </a:lnTo>
                <a:lnTo>
                  <a:pt x="2978" y="738"/>
                </a:lnTo>
                <a:close/>
                <a:moveTo>
                  <a:pt x="3076" y="866"/>
                </a:moveTo>
                <a:lnTo>
                  <a:pt x="3076" y="866"/>
                </a:lnTo>
                <a:lnTo>
                  <a:pt x="3086" y="852"/>
                </a:lnTo>
                <a:lnTo>
                  <a:pt x="3098" y="840"/>
                </a:lnTo>
                <a:lnTo>
                  <a:pt x="3118" y="818"/>
                </a:lnTo>
                <a:lnTo>
                  <a:pt x="3126" y="810"/>
                </a:lnTo>
                <a:lnTo>
                  <a:pt x="3128" y="806"/>
                </a:lnTo>
                <a:lnTo>
                  <a:pt x="3128" y="802"/>
                </a:lnTo>
                <a:lnTo>
                  <a:pt x="3128" y="798"/>
                </a:lnTo>
                <a:lnTo>
                  <a:pt x="3126" y="794"/>
                </a:lnTo>
                <a:lnTo>
                  <a:pt x="3122" y="792"/>
                </a:lnTo>
                <a:lnTo>
                  <a:pt x="3114" y="790"/>
                </a:lnTo>
                <a:lnTo>
                  <a:pt x="3102" y="786"/>
                </a:lnTo>
                <a:lnTo>
                  <a:pt x="3090" y="784"/>
                </a:lnTo>
                <a:lnTo>
                  <a:pt x="3084" y="786"/>
                </a:lnTo>
                <a:lnTo>
                  <a:pt x="3076" y="788"/>
                </a:lnTo>
                <a:lnTo>
                  <a:pt x="3066" y="790"/>
                </a:lnTo>
                <a:lnTo>
                  <a:pt x="3058" y="790"/>
                </a:lnTo>
                <a:lnTo>
                  <a:pt x="3050" y="786"/>
                </a:lnTo>
                <a:lnTo>
                  <a:pt x="3034" y="778"/>
                </a:lnTo>
                <a:lnTo>
                  <a:pt x="3026" y="776"/>
                </a:lnTo>
                <a:lnTo>
                  <a:pt x="3016" y="774"/>
                </a:lnTo>
                <a:lnTo>
                  <a:pt x="3006" y="772"/>
                </a:lnTo>
                <a:lnTo>
                  <a:pt x="2994" y="774"/>
                </a:lnTo>
                <a:lnTo>
                  <a:pt x="2958" y="780"/>
                </a:lnTo>
                <a:lnTo>
                  <a:pt x="2940" y="784"/>
                </a:lnTo>
                <a:lnTo>
                  <a:pt x="2932" y="788"/>
                </a:lnTo>
                <a:lnTo>
                  <a:pt x="2928" y="792"/>
                </a:lnTo>
                <a:lnTo>
                  <a:pt x="2928" y="796"/>
                </a:lnTo>
                <a:lnTo>
                  <a:pt x="2932" y="802"/>
                </a:lnTo>
                <a:lnTo>
                  <a:pt x="2932" y="804"/>
                </a:lnTo>
                <a:lnTo>
                  <a:pt x="2928" y="804"/>
                </a:lnTo>
                <a:lnTo>
                  <a:pt x="2918" y="804"/>
                </a:lnTo>
                <a:lnTo>
                  <a:pt x="2916" y="806"/>
                </a:lnTo>
                <a:lnTo>
                  <a:pt x="2914" y="808"/>
                </a:lnTo>
                <a:lnTo>
                  <a:pt x="2910" y="822"/>
                </a:lnTo>
                <a:lnTo>
                  <a:pt x="2910" y="846"/>
                </a:lnTo>
                <a:lnTo>
                  <a:pt x="2910" y="860"/>
                </a:lnTo>
                <a:lnTo>
                  <a:pt x="2912" y="872"/>
                </a:lnTo>
                <a:lnTo>
                  <a:pt x="2916" y="880"/>
                </a:lnTo>
                <a:lnTo>
                  <a:pt x="2920" y="888"/>
                </a:lnTo>
                <a:lnTo>
                  <a:pt x="2928" y="900"/>
                </a:lnTo>
                <a:lnTo>
                  <a:pt x="2930" y="906"/>
                </a:lnTo>
                <a:lnTo>
                  <a:pt x="2930" y="916"/>
                </a:lnTo>
                <a:lnTo>
                  <a:pt x="2930" y="924"/>
                </a:lnTo>
                <a:lnTo>
                  <a:pt x="2932" y="928"/>
                </a:lnTo>
                <a:lnTo>
                  <a:pt x="2936" y="930"/>
                </a:lnTo>
                <a:lnTo>
                  <a:pt x="2942" y="930"/>
                </a:lnTo>
                <a:lnTo>
                  <a:pt x="2956" y="928"/>
                </a:lnTo>
                <a:lnTo>
                  <a:pt x="2964" y="930"/>
                </a:lnTo>
                <a:lnTo>
                  <a:pt x="2974" y="934"/>
                </a:lnTo>
                <a:lnTo>
                  <a:pt x="2978" y="936"/>
                </a:lnTo>
                <a:lnTo>
                  <a:pt x="2980" y="934"/>
                </a:lnTo>
                <a:lnTo>
                  <a:pt x="2986" y="918"/>
                </a:lnTo>
                <a:lnTo>
                  <a:pt x="2988" y="914"/>
                </a:lnTo>
                <a:lnTo>
                  <a:pt x="2992" y="910"/>
                </a:lnTo>
                <a:lnTo>
                  <a:pt x="2998" y="908"/>
                </a:lnTo>
                <a:lnTo>
                  <a:pt x="3000" y="906"/>
                </a:lnTo>
                <a:lnTo>
                  <a:pt x="3002" y="902"/>
                </a:lnTo>
                <a:lnTo>
                  <a:pt x="3000" y="896"/>
                </a:lnTo>
                <a:lnTo>
                  <a:pt x="2996" y="888"/>
                </a:lnTo>
                <a:lnTo>
                  <a:pt x="2994" y="882"/>
                </a:lnTo>
                <a:lnTo>
                  <a:pt x="2994" y="880"/>
                </a:lnTo>
                <a:lnTo>
                  <a:pt x="2996" y="878"/>
                </a:lnTo>
                <a:lnTo>
                  <a:pt x="2998" y="876"/>
                </a:lnTo>
                <a:lnTo>
                  <a:pt x="3010" y="878"/>
                </a:lnTo>
                <a:lnTo>
                  <a:pt x="3022" y="880"/>
                </a:lnTo>
                <a:lnTo>
                  <a:pt x="3038" y="880"/>
                </a:lnTo>
                <a:lnTo>
                  <a:pt x="3052" y="880"/>
                </a:lnTo>
                <a:lnTo>
                  <a:pt x="3060" y="878"/>
                </a:lnTo>
                <a:lnTo>
                  <a:pt x="3066" y="876"/>
                </a:lnTo>
                <a:lnTo>
                  <a:pt x="3072" y="872"/>
                </a:lnTo>
                <a:lnTo>
                  <a:pt x="3076" y="866"/>
                </a:lnTo>
                <a:close/>
                <a:moveTo>
                  <a:pt x="2888" y="892"/>
                </a:moveTo>
                <a:lnTo>
                  <a:pt x="2888" y="892"/>
                </a:lnTo>
                <a:lnTo>
                  <a:pt x="2884" y="884"/>
                </a:lnTo>
                <a:lnTo>
                  <a:pt x="2880" y="882"/>
                </a:lnTo>
                <a:lnTo>
                  <a:pt x="2876" y="882"/>
                </a:lnTo>
                <a:lnTo>
                  <a:pt x="2872" y="884"/>
                </a:lnTo>
                <a:lnTo>
                  <a:pt x="2868" y="886"/>
                </a:lnTo>
                <a:lnTo>
                  <a:pt x="2864" y="888"/>
                </a:lnTo>
                <a:lnTo>
                  <a:pt x="2858" y="884"/>
                </a:lnTo>
                <a:lnTo>
                  <a:pt x="2852" y="876"/>
                </a:lnTo>
                <a:lnTo>
                  <a:pt x="2846" y="868"/>
                </a:lnTo>
                <a:lnTo>
                  <a:pt x="2838" y="862"/>
                </a:lnTo>
                <a:lnTo>
                  <a:pt x="2824" y="854"/>
                </a:lnTo>
                <a:lnTo>
                  <a:pt x="2820" y="850"/>
                </a:lnTo>
                <a:lnTo>
                  <a:pt x="2820" y="848"/>
                </a:lnTo>
                <a:lnTo>
                  <a:pt x="2826" y="846"/>
                </a:lnTo>
                <a:lnTo>
                  <a:pt x="2838" y="842"/>
                </a:lnTo>
                <a:lnTo>
                  <a:pt x="2850" y="838"/>
                </a:lnTo>
                <a:lnTo>
                  <a:pt x="2856" y="836"/>
                </a:lnTo>
                <a:lnTo>
                  <a:pt x="2856" y="832"/>
                </a:lnTo>
                <a:lnTo>
                  <a:pt x="2852" y="830"/>
                </a:lnTo>
                <a:lnTo>
                  <a:pt x="2848" y="828"/>
                </a:lnTo>
                <a:lnTo>
                  <a:pt x="2846" y="826"/>
                </a:lnTo>
                <a:lnTo>
                  <a:pt x="2846" y="822"/>
                </a:lnTo>
                <a:lnTo>
                  <a:pt x="2852" y="818"/>
                </a:lnTo>
                <a:lnTo>
                  <a:pt x="2860" y="814"/>
                </a:lnTo>
                <a:lnTo>
                  <a:pt x="2862" y="808"/>
                </a:lnTo>
                <a:lnTo>
                  <a:pt x="2862" y="804"/>
                </a:lnTo>
                <a:lnTo>
                  <a:pt x="2856" y="800"/>
                </a:lnTo>
                <a:lnTo>
                  <a:pt x="2848" y="798"/>
                </a:lnTo>
                <a:lnTo>
                  <a:pt x="2838" y="796"/>
                </a:lnTo>
                <a:lnTo>
                  <a:pt x="2824" y="798"/>
                </a:lnTo>
                <a:lnTo>
                  <a:pt x="2810" y="802"/>
                </a:lnTo>
                <a:lnTo>
                  <a:pt x="2796" y="806"/>
                </a:lnTo>
                <a:lnTo>
                  <a:pt x="2782" y="806"/>
                </a:lnTo>
                <a:lnTo>
                  <a:pt x="2770" y="804"/>
                </a:lnTo>
                <a:lnTo>
                  <a:pt x="2760" y="800"/>
                </a:lnTo>
                <a:lnTo>
                  <a:pt x="2750" y="796"/>
                </a:lnTo>
                <a:lnTo>
                  <a:pt x="2740" y="794"/>
                </a:lnTo>
                <a:lnTo>
                  <a:pt x="2728" y="794"/>
                </a:lnTo>
                <a:lnTo>
                  <a:pt x="2718" y="798"/>
                </a:lnTo>
                <a:lnTo>
                  <a:pt x="2694" y="808"/>
                </a:lnTo>
                <a:lnTo>
                  <a:pt x="2686" y="812"/>
                </a:lnTo>
                <a:lnTo>
                  <a:pt x="2680" y="818"/>
                </a:lnTo>
                <a:lnTo>
                  <a:pt x="2676" y="822"/>
                </a:lnTo>
                <a:lnTo>
                  <a:pt x="2678" y="826"/>
                </a:lnTo>
                <a:lnTo>
                  <a:pt x="2682" y="832"/>
                </a:lnTo>
                <a:lnTo>
                  <a:pt x="2694" y="838"/>
                </a:lnTo>
                <a:lnTo>
                  <a:pt x="2702" y="840"/>
                </a:lnTo>
                <a:lnTo>
                  <a:pt x="2712" y="846"/>
                </a:lnTo>
                <a:lnTo>
                  <a:pt x="2718" y="850"/>
                </a:lnTo>
                <a:lnTo>
                  <a:pt x="2724" y="856"/>
                </a:lnTo>
                <a:lnTo>
                  <a:pt x="2726" y="862"/>
                </a:lnTo>
                <a:lnTo>
                  <a:pt x="2724" y="866"/>
                </a:lnTo>
                <a:lnTo>
                  <a:pt x="2722" y="872"/>
                </a:lnTo>
                <a:lnTo>
                  <a:pt x="2716" y="876"/>
                </a:lnTo>
                <a:lnTo>
                  <a:pt x="2710" y="880"/>
                </a:lnTo>
                <a:lnTo>
                  <a:pt x="2704" y="882"/>
                </a:lnTo>
                <a:lnTo>
                  <a:pt x="2698" y="882"/>
                </a:lnTo>
                <a:lnTo>
                  <a:pt x="2688" y="880"/>
                </a:lnTo>
                <a:lnTo>
                  <a:pt x="2678" y="874"/>
                </a:lnTo>
                <a:lnTo>
                  <a:pt x="2668" y="866"/>
                </a:lnTo>
                <a:lnTo>
                  <a:pt x="2660" y="860"/>
                </a:lnTo>
                <a:lnTo>
                  <a:pt x="2650" y="856"/>
                </a:lnTo>
                <a:lnTo>
                  <a:pt x="2646" y="856"/>
                </a:lnTo>
                <a:lnTo>
                  <a:pt x="2642" y="858"/>
                </a:lnTo>
                <a:lnTo>
                  <a:pt x="2636" y="860"/>
                </a:lnTo>
                <a:lnTo>
                  <a:pt x="2632" y="864"/>
                </a:lnTo>
                <a:lnTo>
                  <a:pt x="2630" y="872"/>
                </a:lnTo>
                <a:lnTo>
                  <a:pt x="2632" y="880"/>
                </a:lnTo>
                <a:lnTo>
                  <a:pt x="2636" y="888"/>
                </a:lnTo>
                <a:lnTo>
                  <a:pt x="2646" y="896"/>
                </a:lnTo>
                <a:lnTo>
                  <a:pt x="2656" y="904"/>
                </a:lnTo>
                <a:lnTo>
                  <a:pt x="2672" y="912"/>
                </a:lnTo>
                <a:lnTo>
                  <a:pt x="2688" y="918"/>
                </a:lnTo>
                <a:lnTo>
                  <a:pt x="2704" y="924"/>
                </a:lnTo>
                <a:lnTo>
                  <a:pt x="2722" y="932"/>
                </a:lnTo>
                <a:lnTo>
                  <a:pt x="2734" y="940"/>
                </a:lnTo>
                <a:lnTo>
                  <a:pt x="2746" y="952"/>
                </a:lnTo>
                <a:lnTo>
                  <a:pt x="2756" y="962"/>
                </a:lnTo>
                <a:lnTo>
                  <a:pt x="2772" y="982"/>
                </a:lnTo>
                <a:lnTo>
                  <a:pt x="2782" y="988"/>
                </a:lnTo>
                <a:lnTo>
                  <a:pt x="2792" y="992"/>
                </a:lnTo>
                <a:lnTo>
                  <a:pt x="2800" y="992"/>
                </a:lnTo>
                <a:lnTo>
                  <a:pt x="2806" y="988"/>
                </a:lnTo>
                <a:lnTo>
                  <a:pt x="2810" y="984"/>
                </a:lnTo>
                <a:lnTo>
                  <a:pt x="2810" y="978"/>
                </a:lnTo>
                <a:lnTo>
                  <a:pt x="2812" y="972"/>
                </a:lnTo>
                <a:lnTo>
                  <a:pt x="2814" y="966"/>
                </a:lnTo>
                <a:lnTo>
                  <a:pt x="2816" y="964"/>
                </a:lnTo>
                <a:lnTo>
                  <a:pt x="2822" y="964"/>
                </a:lnTo>
                <a:lnTo>
                  <a:pt x="2830" y="966"/>
                </a:lnTo>
                <a:lnTo>
                  <a:pt x="2840" y="966"/>
                </a:lnTo>
                <a:lnTo>
                  <a:pt x="2850" y="964"/>
                </a:lnTo>
                <a:lnTo>
                  <a:pt x="2860" y="960"/>
                </a:lnTo>
                <a:lnTo>
                  <a:pt x="2868" y="956"/>
                </a:lnTo>
                <a:lnTo>
                  <a:pt x="2876" y="948"/>
                </a:lnTo>
                <a:lnTo>
                  <a:pt x="2880" y="940"/>
                </a:lnTo>
                <a:lnTo>
                  <a:pt x="2882" y="932"/>
                </a:lnTo>
                <a:lnTo>
                  <a:pt x="2882" y="922"/>
                </a:lnTo>
                <a:lnTo>
                  <a:pt x="2884" y="918"/>
                </a:lnTo>
                <a:lnTo>
                  <a:pt x="2888" y="910"/>
                </a:lnTo>
                <a:lnTo>
                  <a:pt x="2888" y="908"/>
                </a:lnTo>
                <a:lnTo>
                  <a:pt x="2890" y="904"/>
                </a:lnTo>
                <a:lnTo>
                  <a:pt x="2890" y="900"/>
                </a:lnTo>
                <a:lnTo>
                  <a:pt x="2888" y="892"/>
                </a:lnTo>
                <a:close/>
                <a:moveTo>
                  <a:pt x="2794" y="1126"/>
                </a:moveTo>
                <a:lnTo>
                  <a:pt x="2794" y="1126"/>
                </a:lnTo>
                <a:lnTo>
                  <a:pt x="2784" y="1136"/>
                </a:lnTo>
                <a:lnTo>
                  <a:pt x="2776" y="1142"/>
                </a:lnTo>
                <a:lnTo>
                  <a:pt x="2768" y="1146"/>
                </a:lnTo>
                <a:lnTo>
                  <a:pt x="2760" y="1148"/>
                </a:lnTo>
                <a:lnTo>
                  <a:pt x="2756" y="1150"/>
                </a:lnTo>
                <a:lnTo>
                  <a:pt x="2754" y="1152"/>
                </a:lnTo>
                <a:lnTo>
                  <a:pt x="2756" y="1154"/>
                </a:lnTo>
                <a:lnTo>
                  <a:pt x="2762" y="1162"/>
                </a:lnTo>
                <a:lnTo>
                  <a:pt x="2772" y="1168"/>
                </a:lnTo>
                <a:lnTo>
                  <a:pt x="2786" y="1172"/>
                </a:lnTo>
                <a:lnTo>
                  <a:pt x="2826" y="1180"/>
                </a:lnTo>
                <a:lnTo>
                  <a:pt x="2836" y="1182"/>
                </a:lnTo>
                <a:lnTo>
                  <a:pt x="2848" y="1186"/>
                </a:lnTo>
                <a:lnTo>
                  <a:pt x="2864" y="1194"/>
                </a:lnTo>
                <a:lnTo>
                  <a:pt x="2872" y="1196"/>
                </a:lnTo>
                <a:lnTo>
                  <a:pt x="2880" y="1196"/>
                </a:lnTo>
                <a:lnTo>
                  <a:pt x="2888" y="1194"/>
                </a:lnTo>
                <a:lnTo>
                  <a:pt x="2896" y="1190"/>
                </a:lnTo>
                <a:lnTo>
                  <a:pt x="2902" y="1184"/>
                </a:lnTo>
                <a:lnTo>
                  <a:pt x="2908" y="1182"/>
                </a:lnTo>
                <a:lnTo>
                  <a:pt x="2916" y="1180"/>
                </a:lnTo>
                <a:lnTo>
                  <a:pt x="2924" y="1180"/>
                </a:lnTo>
                <a:lnTo>
                  <a:pt x="2926" y="1176"/>
                </a:lnTo>
                <a:lnTo>
                  <a:pt x="2930" y="1172"/>
                </a:lnTo>
                <a:lnTo>
                  <a:pt x="2932" y="1166"/>
                </a:lnTo>
                <a:lnTo>
                  <a:pt x="2932" y="1164"/>
                </a:lnTo>
                <a:lnTo>
                  <a:pt x="2928" y="1164"/>
                </a:lnTo>
                <a:lnTo>
                  <a:pt x="2922" y="1164"/>
                </a:lnTo>
                <a:lnTo>
                  <a:pt x="2916" y="1162"/>
                </a:lnTo>
                <a:lnTo>
                  <a:pt x="2910" y="1158"/>
                </a:lnTo>
                <a:lnTo>
                  <a:pt x="2904" y="1150"/>
                </a:lnTo>
                <a:lnTo>
                  <a:pt x="2900" y="1142"/>
                </a:lnTo>
                <a:lnTo>
                  <a:pt x="2896" y="1138"/>
                </a:lnTo>
                <a:lnTo>
                  <a:pt x="2892" y="1136"/>
                </a:lnTo>
                <a:lnTo>
                  <a:pt x="2888" y="1134"/>
                </a:lnTo>
                <a:lnTo>
                  <a:pt x="2876" y="1130"/>
                </a:lnTo>
                <a:lnTo>
                  <a:pt x="2868" y="1124"/>
                </a:lnTo>
                <a:lnTo>
                  <a:pt x="2858" y="1114"/>
                </a:lnTo>
                <a:lnTo>
                  <a:pt x="2848" y="1102"/>
                </a:lnTo>
                <a:lnTo>
                  <a:pt x="2838" y="1096"/>
                </a:lnTo>
                <a:lnTo>
                  <a:pt x="2830" y="1094"/>
                </a:lnTo>
                <a:lnTo>
                  <a:pt x="2822" y="1094"/>
                </a:lnTo>
                <a:lnTo>
                  <a:pt x="2816" y="1098"/>
                </a:lnTo>
                <a:lnTo>
                  <a:pt x="2808" y="1104"/>
                </a:lnTo>
                <a:lnTo>
                  <a:pt x="2794" y="1126"/>
                </a:lnTo>
                <a:close/>
                <a:moveTo>
                  <a:pt x="2544" y="400"/>
                </a:moveTo>
                <a:lnTo>
                  <a:pt x="2544" y="400"/>
                </a:lnTo>
                <a:lnTo>
                  <a:pt x="2544" y="408"/>
                </a:lnTo>
                <a:lnTo>
                  <a:pt x="2546" y="410"/>
                </a:lnTo>
                <a:lnTo>
                  <a:pt x="2550" y="408"/>
                </a:lnTo>
                <a:lnTo>
                  <a:pt x="2554" y="406"/>
                </a:lnTo>
                <a:lnTo>
                  <a:pt x="2560" y="404"/>
                </a:lnTo>
                <a:lnTo>
                  <a:pt x="2566" y="402"/>
                </a:lnTo>
                <a:lnTo>
                  <a:pt x="2572" y="406"/>
                </a:lnTo>
                <a:lnTo>
                  <a:pt x="2580" y="412"/>
                </a:lnTo>
                <a:lnTo>
                  <a:pt x="2586" y="422"/>
                </a:lnTo>
                <a:lnTo>
                  <a:pt x="2586" y="426"/>
                </a:lnTo>
                <a:lnTo>
                  <a:pt x="2582" y="428"/>
                </a:lnTo>
                <a:lnTo>
                  <a:pt x="2576" y="428"/>
                </a:lnTo>
                <a:lnTo>
                  <a:pt x="2558" y="428"/>
                </a:lnTo>
                <a:lnTo>
                  <a:pt x="2548" y="428"/>
                </a:lnTo>
                <a:lnTo>
                  <a:pt x="2540" y="430"/>
                </a:lnTo>
                <a:lnTo>
                  <a:pt x="2538" y="432"/>
                </a:lnTo>
                <a:lnTo>
                  <a:pt x="2538" y="436"/>
                </a:lnTo>
                <a:lnTo>
                  <a:pt x="2538" y="442"/>
                </a:lnTo>
                <a:lnTo>
                  <a:pt x="2542" y="446"/>
                </a:lnTo>
                <a:lnTo>
                  <a:pt x="2550" y="450"/>
                </a:lnTo>
                <a:lnTo>
                  <a:pt x="2560" y="452"/>
                </a:lnTo>
                <a:lnTo>
                  <a:pt x="2574" y="450"/>
                </a:lnTo>
                <a:lnTo>
                  <a:pt x="2592" y="446"/>
                </a:lnTo>
                <a:lnTo>
                  <a:pt x="2612" y="442"/>
                </a:lnTo>
                <a:lnTo>
                  <a:pt x="2622" y="440"/>
                </a:lnTo>
                <a:lnTo>
                  <a:pt x="2628" y="442"/>
                </a:lnTo>
                <a:lnTo>
                  <a:pt x="2628" y="444"/>
                </a:lnTo>
                <a:lnTo>
                  <a:pt x="2630" y="448"/>
                </a:lnTo>
                <a:lnTo>
                  <a:pt x="2634" y="450"/>
                </a:lnTo>
                <a:lnTo>
                  <a:pt x="2644" y="452"/>
                </a:lnTo>
                <a:lnTo>
                  <a:pt x="2660" y="450"/>
                </a:lnTo>
                <a:lnTo>
                  <a:pt x="2670" y="450"/>
                </a:lnTo>
                <a:lnTo>
                  <a:pt x="2678" y="450"/>
                </a:lnTo>
                <a:lnTo>
                  <a:pt x="2684" y="452"/>
                </a:lnTo>
                <a:lnTo>
                  <a:pt x="2688" y="454"/>
                </a:lnTo>
                <a:lnTo>
                  <a:pt x="2696" y="462"/>
                </a:lnTo>
                <a:lnTo>
                  <a:pt x="2700" y="470"/>
                </a:lnTo>
                <a:lnTo>
                  <a:pt x="2708" y="478"/>
                </a:lnTo>
                <a:lnTo>
                  <a:pt x="2712" y="482"/>
                </a:lnTo>
                <a:lnTo>
                  <a:pt x="2718" y="486"/>
                </a:lnTo>
                <a:lnTo>
                  <a:pt x="2724" y="488"/>
                </a:lnTo>
                <a:lnTo>
                  <a:pt x="2734" y="490"/>
                </a:lnTo>
                <a:lnTo>
                  <a:pt x="2746" y="490"/>
                </a:lnTo>
                <a:lnTo>
                  <a:pt x="2758" y="488"/>
                </a:lnTo>
                <a:lnTo>
                  <a:pt x="2768" y="486"/>
                </a:lnTo>
                <a:lnTo>
                  <a:pt x="2776" y="484"/>
                </a:lnTo>
                <a:lnTo>
                  <a:pt x="2780" y="480"/>
                </a:lnTo>
                <a:lnTo>
                  <a:pt x="2782" y="478"/>
                </a:lnTo>
                <a:lnTo>
                  <a:pt x="2780" y="474"/>
                </a:lnTo>
                <a:lnTo>
                  <a:pt x="2778" y="470"/>
                </a:lnTo>
                <a:lnTo>
                  <a:pt x="2772" y="462"/>
                </a:lnTo>
                <a:lnTo>
                  <a:pt x="2754" y="446"/>
                </a:lnTo>
                <a:lnTo>
                  <a:pt x="2750" y="442"/>
                </a:lnTo>
                <a:lnTo>
                  <a:pt x="2750" y="440"/>
                </a:lnTo>
                <a:lnTo>
                  <a:pt x="2752" y="438"/>
                </a:lnTo>
                <a:lnTo>
                  <a:pt x="2758" y="436"/>
                </a:lnTo>
                <a:lnTo>
                  <a:pt x="2762" y="432"/>
                </a:lnTo>
                <a:lnTo>
                  <a:pt x="2762" y="428"/>
                </a:lnTo>
                <a:lnTo>
                  <a:pt x="2762" y="422"/>
                </a:lnTo>
                <a:lnTo>
                  <a:pt x="2756" y="418"/>
                </a:lnTo>
                <a:lnTo>
                  <a:pt x="2750" y="414"/>
                </a:lnTo>
                <a:lnTo>
                  <a:pt x="2738" y="410"/>
                </a:lnTo>
                <a:lnTo>
                  <a:pt x="2724" y="408"/>
                </a:lnTo>
                <a:lnTo>
                  <a:pt x="2704" y="404"/>
                </a:lnTo>
                <a:lnTo>
                  <a:pt x="2702" y="402"/>
                </a:lnTo>
                <a:lnTo>
                  <a:pt x="2700" y="400"/>
                </a:lnTo>
                <a:lnTo>
                  <a:pt x="2698" y="398"/>
                </a:lnTo>
                <a:lnTo>
                  <a:pt x="2696" y="396"/>
                </a:lnTo>
                <a:lnTo>
                  <a:pt x="2690" y="392"/>
                </a:lnTo>
                <a:lnTo>
                  <a:pt x="2678" y="388"/>
                </a:lnTo>
                <a:lnTo>
                  <a:pt x="2664" y="384"/>
                </a:lnTo>
                <a:lnTo>
                  <a:pt x="2656" y="384"/>
                </a:lnTo>
                <a:lnTo>
                  <a:pt x="2648" y="388"/>
                </a:lnTo>
                <a:lnTo>
                  <a:pt x="2644" y="392"/>
                </a:lnTo>
                <a:lnTo>
                  <a:pt x="2642" y="394"/>
                </a:lnTo>
                <a:lnTo>
                  <a:pt x="2638" y="396"/>
                </a:lnTo>
                <a:lnTo>
                  <a:pt x="2636" y="394"/>
                </a:lnTo>
                <a:lnTo>
                  <a:pt x="2632" y="386"/>
                </a:lnTo>
                <a:lnTo>
                  <a:pt x="2630" y="382"/>
                </a:lnTo>
                <a:lnTo>
                  <a:pt x="2624" y="378"/>
                </a:lnTo>
                <a:lnTo>
                  <a:pt x="2610" y="370"/>
                </a:lnTo>
                <a:lnTo>
                  <a:pt x="2592" y="364"/>
                </a:lnTo>
                <a:lnTo>
                  <a:pt x="2574" y="360"/>
                </a:lnTo>
                <a:lnTo>
                  <a:pt x="2554" y="358"/>
                </a:lnTo>
                <a:lnTo>
                  <a:pt x="2536" y="360"/>
                </a:lnTo>
                <a:lnTo>
                  <a:pt x="2530" y="364"/>
                </a:lnTo>
                <a:lnTo>
                  <a:pt x="2524" y="366"/>
                </a:lnTo>
                <a:lnTo>
                  <a:pt x="2520" y="372"/>
                </a:lnTo>
                <a:lnTo>
                  <a:pt x="2516" y="378"/>
                </a:lnTo>
                <a:lnTo>
                  <a:pt x="2516" y="388"/>
                </a:lnTo>
                <a:lnTo>
                  <a:pt x="2516" y="390"/>
                </a:lnTo>
                <a:lnTo>
                  <a:pt x="2518" y="392"/>
                </a:lnTo>
                <a:lnTo>
                  <a:pt x="2522" y="392"/>
                </a:lnTo>
                <a:lnTo>
                  <a:pt x="2528" y="392"/>
                </a:lnTo>
                <a:lnTo>
                  <a:pt x="2534" y="390"/>
                </a:lnTo>
                <a:lnTo>
                  <a:pt x="2540" y="390"/>
                </a:lnTo>
                <a:lnTo>
                  <a:pt x="2544" y="392"/>
                </a:lnTo>
                <a:lnTo>
                  <a:pt x="2544" y="400"/>
                </a:lnTo>
                <a:close/>
                <a:moveTo>
                  <a:pt x="3116" y="190"/>
                </a:moveTo>
                <a:lnTo>
                  <a:pt x="3116" y="190"/>
                </a:lnTo>
                <a:lnTo>
                  <a:pt x="3124" y="194"/>
                </a:lnTo>
                <a:lnTo>
                  <a:pt x="3132" y="196"/>
                </a:lnTo>
                <a:lnTo>
                  <a:pt x="3146" y="194"/>
                </a:lnTo>
                <a:lnTo>
                  <a:pt x="3154" y="194"/>
                </a:lnTo>
                <a:lnTo>
                  <a:pt x="3152" y="196"/>
                </a:lnTo>
                <a:lnTo>
                  <a:pt x="3146" y="200"/>
                </a:lnTo>
                <a:lnTo>
                  <a:pt x="3140" y="206"/>
                </a:lnTo>
                <a:lnTo>
                  <a:pt x="3136" y="210"/>
                </a:lnTo>
                <a:lnTo>
                  <a:pt x="3134" y="216"/>
                </a:lnTo>
                <a:lnTo>
                  <a:pt x="3134" y="220"/>
                </a:lnTo>
                <a:lnTo>
                  <a:pt x="3138" y="226"/>
                </a:lnTo>
                <a:lnTo>
                  <a:pt x="3144" y="230"/>
                </a:lnTo>
                <a:lnTo>
                  <a:pt x="3154" y="234"/>
                </a:lnTo>
                <a:lnTo>
                  <a:pt x="3168" y="238"/>
                </a:lnTo>
                <a:lnTo>
                  <a:pt x="3182" y="242"/>
                </a:lnTo>
                <a:lnTo>
                  <a:pt x="3194" y="248"/>
                </a:lnTo>
                <a:lnTo>
                  <a:pt x="3216" y="256"/>
                </a:lnTo>
                <a:lnTo>
                  <a:pt x="3228" y="258"/>
                </a:lnTo>
                <a:lnTo>
                  <a:pt x="3240" y="258"/>
                </a:lnTo>
                <a:lnTo>
                  <a:pt x="3252" y="254"/>
                </a:lnTo>
                <a:lnTo>
                  <a:pt x="3264" y="246"/>
                </a:lnTo>
                <a:lnTo>
                  <a:pt x="3280" y="238"/>
                </a:lnTo>
                <a:lnTo>
                  <a:pt x="3294" y="232"/>
                </a:lnTo>
                <a:lnTo>
                  <a:pt x="3306" y="228"/>
                </a:lnTo>
                <a:lnTo>
                  <a:pt x="3318" y="226"/>
                </a:lnTo>
                <a:lnTo>
                  <a:pt x="3326" y="226"/>
                </a:lnTo>
                <a:lnTo>
                  <a:pt x="3330" y="226"/>
                </a:lnTo>
                <a:lnTo>
                  <a:pt x="3328" y="228"/>
                </a:lnTo>
                <a:lnTo>
                  <a:pt x="3322" y="230"/>
                </a:lnTo>
                <a:lnTo>
                  <a:pt x="3296" y="238"/>
                </a:lnTo>
                <a:lnTo>
                  <a:pt x="3286" y="244"/>
                </a:lnTo>
                <a:lnTo>
                  <a:pt x="3278" y="248"/>
                </a:lnTo>
                <a:lnTo>
                  <a:pt x="3276" y="252"/>
                </a:lnTo>
                <a:lnTo>
                  <a:pt x="3276" y="254"/>
                </a:lnTo>
                <a:lnTo>
                  <a:pt x="3276" y="256"/>
                </a:lnTo>
                <a:lnTo>
                  <a:pt x="3280" y="260"/>
                </a:lnTo>
                <a:lnTo>
                  <a:pt x="3296" y="264"/>
                </a:lnTo>
                <a:lnTo>
                  <a:pt x="3326" y="268"/>
                </a:lnTo>
                <a:lnTo>
                  <a:pt x="3356" y="268"/>
                </a:lnTo>
                <a:lnTo>
                  <a:pt x="3376" y="266"/>
                </a:lnTo>
                <a:lnTo>
                  <a:pt x="3390" y="264"/>
                </a:lnTo>
                <a:lnTo>
                  <a:pt x="3398" y="260"/>
                </a:lnTo>
                <a:lnTo>
                  <a:pt x="3406" y="254"/>
                </a:lnTo>
                <a:lnTo>
                  <a:pt x="3410" y="254"/>
                </a:lnTo>
                <a:lnTo>
                  <a:pt x="3418" y="256"/>
                </a:lnTo>
                <a:lnTo>
                  <a:pt x="3430" y="260"/>
                </a:lnTo>
                <a:lnTo>
                  <a:pt x="3446" y="262"/>
                </a:lnTo>
                <a:lnTo>
                  <a:pt x="3468" y="260"/>
                </a:lnTo>
                <a:lnTo>
                  <a:pt x="3490" y="256"/>
                </a:lnTo>
                <a:lnTo>
                  <a:pt x="3514" y="248"/>
                </a:lnTo>
                <a:lnTo>
                  <a:pt x="3540" y="240"/>
                </a:lnTo>
                <a:lnTo>
                  <a:pt x="3568" y="230"/>
                </a:lnTo>
                <a:lnTo>
                  <a:pt x="3592" y="216"/>
                </a:lnTo>
                <a:lnTo>
                  <a:pt x="3618" y="204"/>
                </a:lnTo>
                <a:lnTo>
                  <a:pt x="3618" y="206"/>
                </a:lnTo>
                <a:lnTo>
                  <a:pt x="3612" y="212"/>
                </a:lnTo>
                <a:lnTo>
                  <a:pt x="3608" y="220"/>
                </a:lnTo>
                <a:lnTo>
                  <a:pt x="3606" y="224"/>
                </a:lnTo>
                <a:lnTo>
                  <a:pt x="3606" y="226"/>
                </a:lnTo>
                <a:lnTo>
                  <a:pt x="3608" y="230"/>
                </a:lnTo>
                <a:lnTo>
                  <a:pt x="3612" y="232"/>
                </a:lnTo>
                <a:lnTo>
                  <a:pt x="3620" y="234"/>
                </a:lnTo>
                <a:lnTo>
                  <a:pt x="3630" y="236"/>
                </a:lnTo>
                <a:lnTo>
                  <a:pt x="3648" y="238"/>
                </a:lnTo>
                <a:lnTo>
                  <a:pt x="3656" y="238"/>
                </a:lnTo>
                <a:lnTo>
                  <a:pt x="3656" y="240"/>
                </a:lnTo>
                <a:lnTo>
                  <a:pt x="3654" y="240"/>
                </a:lnTo>
                <a:lnTo>
                  <a:pt x="3642" y="244"/>
                </a:lnTo>
                <a:lnTo>
                  <a:pt x="3596" y="252"/>
                </a:lnTo>
                <a:lnTo>
                  <a:pt x="3524" y="266"/>
                </a:lnTo>
                <a:lnTo>
                  <a:pt x="3460" y="278"/>
                </a:lnTo>
                <a:lnTo>
                  <a:pt x="3442" y="282"/>
                </a:lnTo>
                <a:lnTo>
                  <a:pt x="3434" y="284"/>
                </a:lnTo>
                <a:lnTo>
                  <a:pt x="3432" y="286"/>
                </a:lnTo>
                <a:lnTo>
                  <a:pt x="3430" y="288"/>
                </a:lnTo>
                <a:lnTo>
                  <a:pt x="3436" y="292"/>
                </a:lnTo>
                <a:lnTo>
                  <a:pt x="3458" y="308"/>
                </a:lnTo>
                <a:lnTo>
                  <a:pt x="3474" y="318"/>
                </a:lnTo>
                <a:lnTo>
                  <a:pt x="3490" y="326"/>
                </a:lnTo>
                <a:lnTo>
                  <a:pt x="3514" y="336"/>
                </a:lnTo>
                <a:lnTo>
                  <a:pt x="3522" y="340"/>
                </a:lnTo>
                <a:lnTo>
                  <a:pt x="3524" y="342"/>
                </a:lnTo>
                <a:lnTo>
                  <a:pt x="3520" y="344"/>
                </a:lnTo>
                <a:lnTo>
                  <a:pt x="3508" y="346"/>
                </a:lnTo>
                <a:lnTo>
                  <a:pt x="3494" y="348"/>
                </a:lnTo>
                <a:lnTo>
                  <a:pt x="3484" y="346"/>
                </a:lnTo>
                <a:lnTo>
                  <a:pt x="3474" y="342"/>
                </a:lnTo>
                <a:lnTo>
                  <a:pt x="3466" y="334"/>
                </a:lnTo>
                <a:lnTo>
                  <a:pt x="3452" y="318"/>
                </a:lnTo>
                <a:lnTo>
                  <a:pt x="3440" y="310"/>
                </a:lnTo>
                <a:lnTo>
                  <a:pt x="3428" y="304"/>
                </a:lnTo>
                <a:lnTo>
                  <a:pt x="3410" y="298"/>
                </a:lnTo>
                <a:lnTo>
                  <a:pt x="3388" y="292"/>
                </a:lnTo>
                <a:lnTo>
                  <a:pt x="3364" y="288"/>
                </a:lnTo>
                <a:lnTo>
                  <a:pt x="3340" y="284"/>
                </a:lnTo>
                <a:lnTo>
                  <a:pt x="3318" y="284"/>
                </a:lnTo>
                <a:lnTo>
                  <a:pt x="3300" y="286"/>
                </a:lnTo>
                <a:lnTo>
                  <a:pt x="3294" y="288"/>
                </a:lnTo>
                <a:lnTo>
                  <a:pt x="3288" y="290"/>
                </a:lnTo>
                <a:lnTo>
                  <a:pt x="3284" y="294"/>
                </a:lnTo>
                <a:lnTo>
                  <a:pt x="3282" y="298"/>
                </a:lnTo>
                <a:lnTo>
                  <a:pt x="3282" y="312"/>
                </a:lnTo>
                <a:lnTo>
                  <a:pt x="3284" y="316"/>
                </a:lnTo>
                <a:lnTo>
                  <a:pt x="3286" y="320"/>
                </a:lnTo>
                <a:lnTo>
                  <a:pt x="3300" y="326"/>
                </a:lnTo>
                <a:lnTo>
                  <a:pt x="3322" y="336"/>
                </a:lnTo>
                <a:lnTo>
                  <a:pt x="3336" y="342"/>
                </a:lnTo>
                <a:lnTo>
                  <a:pt x="3348" y="348"/>
                </a:lnTo>
                <a:lnTo>
                  <a:pt x="3366" y="362"/>
                </a:lnTo>
                <a:lnTo>
                  <a:pt x="3372" y="368"/>
                </a:lnTo>
                <a:lnTo>
                  <a:pt x="3376" y="374"/>
                </a:lnTo>
                <a:lnTo>
                  <a:pt x="3374" y="378"/>
                </a:lnTo>
                <a:lnTo>
                  <a:pt x="3370" y="380"/>
                </a:lnTo>
                <a:lnTo>
                  <a:pt x="3362" y="382"/>
                </a:lnTo>
                <a:lnTo>
                  <a:pt x="3358" y="384"/>
                </a:lnTo>
                <a:lnTo>
                  <a:pt x="3356" y="386"/>
                </a:lnTo>
                <a:lnTo>
                  <a:pt x="3358" y="390"/>
                </a:lnTo>
                <a:lnTo>
                  <a:pt x="3362" y="392"/>
                </a:lnTo>
                <a:lnTo>
                  <a:pt x="3370" y="394"/>
                </a:lnTo>
                <a:lnTo>
                  <a:pt x="3380" y="396"/>
                </a:lnTo>
                <a:lnTo>
                  <a:pt x="3394" y="398"/>
                </a:lnTo>
                <a:lnTo>
                  <a:pt x="3408" y="400"/>
                </a:lnTo>
                <a:lnTo>
                  <a:pt x="3420" y="402"/>
                </a:lnTo>
                <a:lnTo>
                  <a:pt x="3430" y="406"/>
                </a:lnTo>
                <a:lnTo>
                  <a:pt x="3434" y="408"/>
                </a:lnTo>
                <a:lnTo>
                  <a:pt x="3436" y="410"/>
                </a:lnTo>
                <a:lnTo>
                  <a:pt x="3434" y="412"/>
                </a:lnTo>
                <a:lnTo>
                  <a:pt x="3424" y="412"/>
                </a:lnTo>
                <a:lnTo>
                  <a:pt x="3412" y="410"/>
                </a:lnTo>
                <a:lnTo>
                  <a:pt x="3392" y="408"/>
                </a:lnTo>
                <a:lnTo>
                  <a:pt x="3370" y="408"/>
                </a:lnTo>
                <a:lnTo>
                  <a:pt x="3322" y="410"/>
                </a:lnTo>
                <a:lnTo>
                  <a:pt x="3300" y="412"/>
                </a:lnTo>
                <a:lnTo>
                  <a:pt x="3280" y="414"/>
                </a:lnTo>
                <a:lnTo>
                  <a:pt x="3264" y="420"/>
                </a:lnTo>
                <a:lnTo>
                  <a:pt x="3254" y="424"/>
                </a:lnTo>
                <a:lnTo>
                  <a:pt x="3250" y="430"/>
                </a:lnTo>
                <a:lnTo>
                  <a:pt x="3244" y="438"/>
                </a:lnTo>
                <a:lnTo>
                  <a:pt x="3242" y="446"/>
                </a:lnTo>
                <a:lnTo>
                  <a:pt x="3240" y="452"/>
                </a:lnTo>
                <a:lnTo>
                  <a:pt x="3242" y="458"/>
                </a:lnTo>
                <a:lnTo>
                  <a:pt x="3248" y="462"/>
                </a:lnTo>
                <a:lnTo>
                  <a:pt x="3256" y="464"/>
                </a:lnTo>
                <a:lnTo>
                  <a:pt x="3268" y="464"/>
                </a:lnTo>
                <a:lnTo>
                  <a:pt x="3280" y="460"/>
                </a:lnTo>
                <a:lnTo>
                  <a:pt x="3288" y="460"/>
                </a:lnTo>
                <a:lnTo>
                  <a:pt x="3294" y="462"/>
                </a:lnTo>
                <a:lnTo>
                  <a:pt x="3296" y="464"/>
                </a:lnTo>
                <a:lnTo>
                  <a:pt x="3298" y="466"/>
                </a:lnTo>
                <a:lnTo>
                  <a:pt x="3302" y="468"/>
                </a:lnTo>
                <a:lnTo>
                  <a:pt x="3308" y="468"/>
                </a:lnTo>
                <a:lnTo>
                  <a:pt x="3318" y="466"/>
                </a:lnTo>
                <a:lnTo>
                  <a:pt x="3328" y="464"/>
                </a:lnTo>
                <a:lnTo>
                  <a:pt x="3332" y="464"/>
                </a:lnTo>
                <a:lnTo>
                  <a:pt x="3332" y="468"/>
                </a:lnTo>
                <a:lnTo>
                  <a:pt x="3332" y="472"/>
                </a:lnTo>
                <a:lnTo>
                  <a:pt x="3330" y="476"/>
                </a:lnTo>
                <a:lnTo>
                  <a:pt x="3330" y="484"/>
                </a:lnTo>
                <a:lnTo>
                  <a:pt x="3332" y="494"/>
                </a:lnTo>
                <a:lnTo>
                  <a:pt x="3338" y="504"/>
                </a:lnTo>
                <a:lnTo>
                  <a:pt x="3342" y="508"/>
                </a:lnTo>
                <a:lnTo>
                  <a:pt x="3348" y="512"/>
                </a:lnTo>
                <a:lnTo>
                  <a:pt x="3354" y="514"/>
                </a:lnTo>
                <a:lnTo>
                  <a:pt x="3360" y="514"/>
                </a:lnTo>
                <a:lnTo>
                  <a:pt x="3374" y="514"/>
                </a:lnTo>
                <a:lnTo>
                  <a:pt x="3388" y="510"/>
                </a:lnTo>
                <a:lnTo>
                  <a:pt x="3402" y="502"/>
                </a:lnTo>
                <a:lnTo>
                  <a:pt x="3416" y="494"/>
                </a:lnTo>
                <a:lnTo>
                  <a:pt x="3428" y="484"/>
                </a:lnTo>
                <a:lnTo>
                  <a:pt x="3438" y="474"/>
                </a:lnTo>
                <a:lnTo>
                  <a:pt x="3444" y="470"/>
                </a:lnTo>
                <a:lnTo>
                  <a:pt x="3444" y="474"/>
                </a:lnTo>
                <a:lnTo>
                  <a:pt x="3438" y="482"/>
                </a:lnTo>
                <a:lnTo>
                  <a:pt x="3428" y="494"/>
                </a:lnTo>
                <a:lnTo>
                  <a:pt x="3414" y="508"/>
                </a:lnTo>
                <a:lnTo>
                  <a:pt x="3398" y="520"/>
                </a:lnTo>
                <a:lnTo>
                  <a:pt x="3388" y="524"/>
                </a:lnTo>
                <a:lnTo>
                  <a:pt x="3380" y="528"/>
                </a:lnTo>
                <a:lnTo>
                  <a:pt x="3370" y="530"/>
                </a:lnTo>
                <a:lnTo>
                  <a:pt x="3358" y="530"/>
                </a:lnTo>
                <a:lnTo>
                  <a:pt x="3342" y="526"/>
                </a:lnTo>
                <a:lnTo>
                  <a:pt x="3330" y="520"/>
                </a:lnTo>
                <a:lnTo>
                  <a:pt x="3318" y="512"/>
                </a:lnTo>
                <a:lnTo>
                  <a:pt x="3310" y="504"/>
                </a:lnTo>
                <a:lnTo>
                  <a:pt x="3300" y="496"/>
                </a:lnTo>
                <a:lnTo>
                  <a:pt x="3290" y="488"/>
                </a:lnTo>
                <a:lnTo>
                  <a:pt x="3278" y="484"/>
                </a:lnTo>
                <a:lnTo>
                  <a:pt x="3262" y="482"/>
                </a:lnTo>
                <a:lnTo>
                  <a:pt x="3234" y="482"/>
                </a:lnTo>
                <a:lnTo>
                  <a:pt x="3224" y="484"/>
                </a:lnTo>
                <a:lnTo>
                  <a:pt x="3216" y="486"/>
                </a:lnTo>
                <a:lnTo>
                  <a:pt x="3212" y="490"/>
                </a:lnTo>
                <a:lnTo>
                  <a:pt x="3212" y="494"/>
                </a:lnTo>
                <a:lnTo>
                  <a:pt x="3216" y="500"/>
                </a:lnTo>
                <a:lnTo>
                  <a:pt x="3222" y="506"/>
                </a:lnTo>
                <a:lnTo>
                  <a:pt x="3240" y="520"/>
                </a:lnTo>
                <a:lnTo>
                  <a:pt x="3254" y="532"/>
                </a:lnTo>
                <a:lnTo>
                  <a:pt x="3256" y="538"/>
                </a:lnTo>
                <a:lnTo>
                  <a:pt x="3256" y="540"/>
                </a:lnTo>
                <a:lnTo>
                  <a:pt x="3254" y="542"/>
                </a:lnTo>
                <a:lnTo>
                  <a:pt x="3246" y="544"/>
                </a:lnTo>
                <a:lnTo>
                  <a:pt x="3232" y="544"/>
                </a:lnTo>
                <a:lnTo>
                  <a:pt x="3214" y="546"/>
                </a:lnTo>
                <a:lnTo>
                  <a:pt x="3198" y="550"/>
                </a:lnTo>
                <a:lnTo>
                  <a:pt x="3182" y="556"/>
                </a:lnTo>
                <a:lnTo>
                  <a:pt x="3172" y="562"/>
                </a:lnTo>
                <a:lnTo>
                  <a:pt x="3164" y="570"/>
                </a:lnTo>
                <a:lnTo>
                  <a:pt x="3160" y="578"/>
                </a:lnTo>
                <a:lnTo>
                  <a:pt x="3160" y="582"/>
                </a:lnTo>
                <a:lnTo>
                  <a:pt x="3162" y="586"/>
                </a:lnTo>
                <a:lnTo>
                  <a:pt x="3164" y="590"/>
                </a:lnTo>
                <a:lnTo>
                  <a:pt x="3168" y="594"/>
                </a:lnTo>
                <a:lnTo>
                  <a:pt x="3172" y="596"/>
                </a:lnTo>
                <a:lnTo>
                  <a:pt x="3178" y="596"/>
                </a:lnTo>
                <a:lnTo>
                  <a:pt x="3186" y="596"/>
                </a:lnTo>
                <a:lnTo>
                  <a:pt x="3198" y="596"/>
                </a:lnTo>
                <a:lnTo>
                  <a:pt x="3204" y="598"/>
                </a:lnTo>
                <a:lnTo>
                  <a:pt x="3210" y="602"/>
                </a:lnTo>
                <a:lnTo>
                  <a:pt x="3218" y="606"/>
                </a:lnTo>
                <a:lnTo>
                  <a:pt x="3226" y="608"/>
                </a:lnTo>
                <a:lnTo>
                  <a:pt x="3234" y="608"/>
                </a:lnTo>
                <a:lnTo>
                  <a:pt x="3242" y="608"/>
                </a:lnTo>
                <a:lnTo>
                  <a:pt x="3258" y="602"/>
                </a:lnTo>
                <a:lnTo>
                  <a:pt x="3272" y="596"/>
                </a:lnTo>
                <a:lnTo>
                  <a:pt x="3278" y="594"/>
                </a:lnTo>
                <a:lnTo>
                  <a:pt x="3284" y="596"/>
                </a:lnTo>
                <a:lnTo>
                  <a:pt x="3298" y="600"/>
                </a:lnTo>
                <a:lnTo>
                  <a:pt x="3316" y="606"/>
                </a:lnTo>
                <a:lnTo>
                  <a:pt x="3328" y="608"/>
                </a:lnTo>
                <a:lnTo>
                  <a:pt x="3344" y="610"/>
                </a:lnTo>
                <a:lnTo>
                  <a:pt x="3358" y="610"/>
                </a:lnTo>
                <a:lnTo>
                  <a:pt x="3366" y="606"/>
                </a:lnTo>
                <a:lnTo>
                  <a:pt x="3372" y="604"/>
                </a:lnTo>
                <a:lnTo>
                  <a:pt x="3374" y="600"/>
                </a:lnTo>
                <a:lnTo>
                  <a:pt x="3378" y="596"/>
                </a:lnTo>
                <a:lnTo>
                  <a:pt x="3384" y="596"/>
                </a:lnTo>
                <a:lnTo>
                  <a:pt x="3394" y="596"/>
                </a:lnTo>
                <a:lnTo>
                  <a:pt x="3410" y="600"/>
                </a:lnTo>
                <a:lnTo>
                  <a:pt x="3418" y="602"/>
                </a:lnTo>
                <a:lnTo>
                  <a:pt x="3428" y="604"/>
                </a:lnTo>
                <a:lnTo>
                  <a:pt x="3448" y="604"/>
                </a:lnTo>
                <a:lnTo>
                  <a:pt x="3466" y="600"/>
                </a:lnTo>
                <a:lnTo>
                  <a:pt x="3484" y="596"/>
                </a:lnTo>
                <a:lnTo>
                  <a:pt x="3498" y="592"/>
                </a:lnTo>
                <a:lnTo>
                  <a:pt x="3508" y="590"/>
                </a:lnTo>
                <a:lnTo>
                  <a:pt x="3510" y="592"/>
                </a:lnTo>
                <a:lnTo>
                  <a:pt x="3512" y="594"/>
                </a:lnTo>
                <a:lnTo>
                  <a:pt x="3514" y="598"/>
                </a:lnTo>
                <a:lnTo>
                  <a:pt x="3512" y="602"/>
                </a:lnTo>
                <a:lnTo>
                  <a:pt x="3512" y="608"/>
                </a:lnTo>
                <a:lnTo>
                  <a:pt x="3512" y="612"/>
                </a:lnTo>
                <a:lnTo>
                  <a:pt x="3512" y="616"/>
                </a:lnTo>
                <a:lnTo>
                  <a:pt x="3516" y="618"/>
                </a:lnTo>
                <a:lnTo>
                  <a:pt x="3522" y="620"/>
                </a:lnTo>
                <a:lnTo>
                  <a:pt x="3534" y="620"/>
                </a:lnTo>
                <a:lnTo>
                  <a:pt x="3546" y="618"/>
                </a:lnTo>
                <a:lnTo>
                  <a:pt x="3558" y="612"/>
                </a:lnTo>
                <a:lnTo>
                  <a:pt x="3582" y="600"/>
                </a:lnTo>
                <a:lnTo>
                  <a:pt x="3592" y="596"/>
                </a:lnTo>
                <a:lnTo>
                  <a:pt x="3600" y="594"/>
                </a:lnTo>
                <a:lnTo>
                  <a:pt x="3616" y="594"/>
                </a:lnTo>
                <a:lnTo>
                  <a:pt x="3622" y="592"/>
                </a:lnTo>
                <a:lnTo>
                  <a:pt x="3628" y="588"/>
                </a:lnTo>
                <a:lnTo>
                  <a:pt x="3632" y="582"/>
                </a:lnTo>
                <a:lnTo>
                  <a:pt x="3634" y="570"/>
                </a:lnTo>
                <a:lnTo>
                  <a:pt x="3634" y="564"/>
                </a:lnTo>
                <a:lnTo>
                  <a:pt x="3634" y="560"/>
                </a:lnTo>
                <a:lnTo>
                  <a:pt x="3630" y="558"/>
                </a:lnTo>
                <a:lnTo>
                  <a:pt x="3628" y="556"/>
                </a:lnTo>
                <a:lnTo>
                  <a:pt x="3620" y="556"/>
                </a:lnTo>
                <a:lnTo>
                  <a:pt x="3610" y="556"/>
                </a:lnTo>
                <a:lnTo>
                  <a:pt x="3598" y="558"/>
                </a:lnTo>
                <a:lnTo>
                  <a:pt x="3590" y="558"/>
                </a:lnTo>
                <a:lnTo>
                  <a:pt x="3584" y="556"/>
                </a:lnTo>
                <a:lnTo>
                  <a:pt x="3582" y="552"/>
                </a:lnTo>
                <a:lnTo>
                  <a:pt x="3582" y="550"/>
                </a:lnTo>
                <a:lnTo>
                  <a:pt x="3582" y="542"/>
                </a:lnTo>
                <a:lnTo>
                  <a:pt x="3584" y="538"/>
                </a:lnTo>
                <a:lnTo>
                  <a:pt x="3588" y="534"/>
                </a:lnTo>
                <a:lnTo>
                  <a:pt x="3592" y="530"/>
                </a:lnTo>
                <a:lnTo>
                  <a:pt x="3604" y="524"/>
                </a:lnTo>
                <a:lnTo>
                  <a:pt x="3622" y="514"/>
                </a:lnTo>
                <a:lnTo>
                  <a:pt x="3626" y="512"/>
                </a:lnTo>
                <a:lnTo>
                  <a:pt x="3628" y="508"/>
                </a:lnTo>
                <a:lnTo>
                  <a:pt x="3630" y="504"/>
                </a:lnTo>
                <a:lnTo>
                  <a:pt x="3628" y="500"/>
                </a:lnTo>
                <a:lnTo>
                  <a:pt x="3626" y="492"/>
                </a:lnTo>
                <a:lnTo>
                  <a:pt x="3620" y="484"/>
                </a:lnTo>
                <a:lnTo>
                  <a:pt x="3618" y="478"/>
                </a:lnTo>
                <a:lnTo>
                  <a:pt x="3620" y="476"/>
                </a:lnTo>
                <a:lnTo>
                  <a:pt x="3622" y="474"/>
                </a:lnTo>
                <a:lnTo>
                  <a:pt x="3632" y="474"/>
                </a:lnTo>
                <a:lnTo>
                  <a:pt x="3654" y="476"/>
                </a:lnTo>
                <a:lnTo>
                  <a:pt x="3674" y="478"/>
                </a:lnTo>
                <a:lnTo>
                  <a:pt x="3692" y="476"/>
                </a:lnTo>
                <a:lnTo>
                  <a:pt x="3708" y="474"/>
                </a:lnTo>
                <a:lnTo>
                  <a:pt x="3722" y="468"/>
                </a:lnTo>
                <a:lnTo>
                  <a:pt x="3732" y="460"/>
                </a:lnTo>
                <a:lnTo>
                  <a:pt x="3738" y="454"/>
                </a:lnTo>
                <a:lnTo>
                  <a:pt x="3740" y="446"/>
                </a:lnTo>
                <a:lnTo>
                  <a:pt x="3740" y="442"/>
                </a:lnTo>
                <a:lnTo>
                  <a:pt x="3738" y="440"/>
                </a:lnTo>
                <a:lnTo>
                  <a:pt x="3736" y="436"/>
                </a:lnTo>
                <a:lnTo>
                  <a:pt x="3736" y="434"/>
                </a:lnTo>
                <a:lnTo>
                  <a:pt x="3740" y="430"/>
                </a:lnTo>
                <a:lnTo>
                  <a:pt x="3752" y="424"/>
                </a:lnTo>
                <a:lnTo>
                  <a:pt x="3756" y="420"/>
                </a:lnTo>
                <a:lnTo>
                  <a:pt x="3756" y="418"/>
                </a:lnTo>
                <a:lnTo>
                  <a:pt x="3756" y="416"/>
                </a:lnTo>
                <a:lnTo>
                  <a:pt x="3750" y="410"/>
                </a:lnTo>
                <a:lnTo>
                  <a:pt x="3734" y="400"/>
                </a:lnTo>
                <a:lnTo>
                  <a:pt x="3720" y="392"/>
                </a:lnTo>
                <a:lnTo>
                  <a:pt x="3718" y="390"/>
                </a:lnTo>
                <a:lnTo>
                  <a:pt x="3722" y="390"/>
                </a:lnTo>
                <a:lnTo>
                  <a:pt x="3734" y="390"/>
                </a:lnTo>
                <a:lnTo>
                  <a:pt x="3746" y="392"/>
                </a:lnTo>
                <a:lnTo>
                  <a:pt x="3758" y="392"/>
                </a:lnTo>
                <a:lnTo>
                  <a:pt x="3764" y="392"/>
                </a:lnTo>
                <a:lnTo>
                  <a:pt x="3766" y="390"/>
                </a:lnTo>
                <a:lnTo>
                  <a:pt x="3768" y="386"/>
                </a:lnTo>
                <a:lnTo>
                  <a:pt x="3766" y="384"/>
                </a:lnTo>
                <a:lnTo>
                  <a:pt x="3762" y="376"/>
                </a:lnTo>
                <a:lnTo>
                  <a:pt x="3758" y="370"/>
                </a:lnTo>
                <a:lnTo>
                  <a:pt x="3752" y="368"/>
                </a:lnTo>
                <a:lnTo>
                  <a:pt x="3746" y="368"/>
                </a:lnTo>
                <a:lnTo>
                  <a:pt x="3732" y="368"/>
                </a:lnTo>
                <a:lnTo>
                  <a:pt x="3712" y="372"/>
                </a:lnTo>
                <a:lnTo>
                  <a:pt x="3688" y="372"/>
                </a:lnTo>
                <a:lnTo>
                  <a:pt x="3666" y="372"/>
                </a:lnTo>
                <a:lnTo>
                  <a:pt x="3656" y="372"/>
                </a:lnTo>
                <a:lnTo>
                  <a:pt x="3650" y="370"/>
                </a:lnTo>
                <a:lnTo>
                  <a:pt x="3650" y="368"/>
                </a:lnTo>
                <a:lnTo>
                  <a:pt x="3652" y="364"/>
                </a:lnTo>
                <a:lnTo>
                  <a:pt x="3660" y="360"/>
                </a:lnTo>
                <a:lnTo>
                  <a:pt x="3676" y="358"/>
                </a:lnTo>
                <a:lnTo>
                  <a:pt x="3718" y="354"/>
                </a:lnTo>
                <a:lnTo>
                  <a:pt x="3764" y="352"/>
                </a:lnTo>
                <a:lnTo>
                  <a:pt x="3804" y="350"/>
                </a:lnTo>
                <a:lnTo>
                  <a:pt x="3816" y="348"/>
                </a:lnTo>
                <a:lnTo>
                  <a:pt x="3822" y="344"/>
                </a:lnTo>
                <a:lnTo>
                  <a:pt x="3824" y="338"/>
                </a:lnTo>
                <a:lnTo>
                  <a:pt x="3826" y="334"/>
                </a:lnTo>
                <a:lnTo>
                  <a:pt x="3824" y="328"/>
                </a:lnTo>
                <a:lnTo>
                  <a:pt x="3828" y="328"/>
                </a:lnTo>
                <a:lnTo>
                  <a:pt x="3834" y="330"/>
                </a:lnTo>
                <a:lnTo>
                  <a:pt x="3842" y="334"/>
                </a:lnTo>
                <a:lnTo>
                  <a:pt x="3852" y="336"/>
                </a:lnTo>
                <a:lnTo>
                  <a:pt x="3862" y="336"/>
                </a:lnTo>
                <a:lnTo>
                  <a:pt x="3872" y="336"/>
                </a:lnTo>
                <a:lnTo>
                  <a:pt x="3884" y="334"/>
                </a:lnTo>
                <a:lnTo>
                  <a:pt x="3894" y="330"/>
                </a:lnTo>
                <a:lnTo>
                  <a:pt x="3904" y="322"/>
                </a:lnTo>
                <a:lnTo>
                  <a:pt x="3914" y="312"/>
                </a:lnTo>
                <a:lnTo>
                  <a:pt x="3924" y="302"/>
                </a:lnTo>
                <a:lnTo>
                  <a:pt x="3938" y="292"/>
                </a:lnTo>
                <a:lnTo>
                  <a:pt x="3954" y="282"/>
                </a:lnTo>
                <a:lnTo>
                  <a:pt x="3974" y="272"/>
                </a:lnTo>
                <a:lnTo>
                  <a:pt x="4026" y="248"/>
                </a:lnTo>
                <a:lnTo>
                  <a:pt x="4092" y="222"/>
                </a:lnTo>
                <a:lnTo>
                  <a:pt x="4150" y="198"/>
                </a:lnTo>
                <a:lnTo>
                  <a:pt x="4164" y="190"/>
                </a:lnTo>
                <a:lnTo>
                  <a:pt x="4170" y="186"/>
                </a:lnTo>
                <a:lnTo>
                  <a:pt x="4170" y="184"/>
                </a:lnTo>
                <a:lnTo>
                  <a:pt x="4168" y="182"/>
                </a:lnTo>
                <a:lnTo>
                  <a:pt x="4156" y="182"/>
                </a:lnTo>
                <a:lnTo>
                  <a:pt x="4110" y="186"/>
                </a:lnTo>
                <a:lnTo>
                  <a:pt x="4086" y="188"/>
                </a:lnTo>
                <a:lnTo>
                  <a:pt x="4074" y="186"/>
                </a:lnTo>
                <a:lnTo>
                  <a:pt x="4072" y="186"/>
                </a:lnTo>
                <a:lnTo>
                  <a:pt x="4072" y="184"/>
                </a:lnTo>
                <a:lnTo>
                  <a:pt x="4078" y="182"/>
                </a:lnTo>
                <a:lnTo>
                  <a:pt x="4106" y="172"/>
                </a:lnTo>
                <a:lnTo>
                  <a:pt x="4144" y="164"/>
                </a:lnTo>
                <a:lnTo>
                  <a:pt x="4190" y="156"/>
                </a:lnTo>
                <a:lnTo>
                  <a:pt x="4244" y="144"/>
                </a:lnTo>
                <a:lnTo>
                  <a:pt x="4270" y="136"/>
                </a:lnTo>
                <a:lnTo>
                  <a:pt x="4290" y="128"/>
                </a:lnTo>
                <a:lnTo>
                  <a:pt x="4304" y="120"/>
                </a:lnTo>
                <a:lnTo>
                  <a:pt x="4308" y="116"/>
                </a:lnTo>
                <a:lnTo>
                  <a:pt x="4310" y="112"/>
                </a:lnTo>
                <a:lnTo>
                  <a:pt x="4308" y="108"/>
                </a:lnTo>
                <a:lnTo>
                  <a:pt x="4306" y="106"/>
                </a:lnTo>
                <a:lnTo>
                  <a:pt x="4296" y="102"/>
                </a:lnTo>
                <a:lnTo>
                  <a:pt x="4284" y="100"/>
                </a:lnTo>
                <a:lnTo>
                  <a:pt x="4268" y="100"/>
                </a:lnTo>
                <a:lnTo>
                  <a:pt x="4254" y="100"/>
                </a:lnTo>
                <a:lnTo>
                  <a:pt x="4240" y="98"/>
                </a:lnTo>
                <a:lnTo>
                  <a:pt x="4232" y="94"/>
                </a:lnTo>
                <a:lnTo>
                  <a:pt x="4230" y="90"/>
                </a:lnTo>
                <a:lnTo>
                  <a:pt x="4228" y="88"/>
                </a:lnTo>
                <a:lnTo>
                  <a:pt x="4228" y="84"/>
                </a:lnTo>
                <a:lnTo>
                  <a:pt x="4226" y="80"/>
                </a:lnTo>
                <a:lnTo>
                  <a:pt x="4218" y="74"/>
                </a:lnTo>
                <a:lnTo>
                  <a:pt x="4208" y="70"/>
                </a:lnTo>
                <a:lnTo>
                  <a:pt x="4194" y="66"/>
                </a:lnTo>
                <a:lnTo>
                  <a:pt x="4168" y="64"/>
                </a:lnTo>
                <a:lnTo>
                  <a:pt x="4150" y="64"/>
                </a:lnTo>
                <a:lnTo>
                  <a:pt x="4134" y="66"/>
                </a:lnTo>
                <a:lnTo>
                  <a:pt x="4124" y="64"/>
                </a:lnTo>
                <a:lnTo>
                  <a:pt x="4112" y="66"/>
                </a:lnTo>
                <a:lnTo>
                  <a:pt x="4092" y="72"/>
                </a:lnTo>
                <a:lnTo>
                  <a:pt x="4076" y="78"/>
                </a:lnTo>
                <a:lnTo>
                  <a:pt x="4062" y="82"/>
                </a:lnTo>
                <a:lnTo>
                  <a:pt x="4034" y="84"/>
                </a:lnTo>
                <a:lnTo>
                  <a:pt x="4020" y="84"/>
                </a:lnTo>
                <a:lnTo>
                  <a:pt x="4020" y="82"/>
                </a:lnTo>
                <a:lnTo>
                  <a:pt x="4022" y="82"/>
                </a:lnTo>
                <a:lnTo>
                  <a:pt x="4030" y="80"/>
                </a:lnTo>
                <a:lnTo>
                  <a:pt x="4058" y="74"/>
                </a:lnTo>
                <a:lnTo>
                  <a:pt x="4078" y="68"/>
                </a:lnTo>
                <a:lnTo>
                  <a:pt x="4082" y="64"/>
                </a:lnTo>
                <a:lnTo>
                  <a:pt x="4080" y="64"/>
                </a:lnTo>
                <a:lnTo>
                  <a:pt x="4080" y="62"/>
                </a:lnTo>
                <a:lnTo>
                  <a:pt x="4070" y="60"/>
                </a:lnTo>
                <a:lnTo>
                  <a:pt x="4052" y="60"/>
                </a:lnTo>
                <a:lnTo>
                  <a:pt x="4032" y="60"/>
                </a:lnTo>
                <a:lnTo>
                  <a:pt x="4014" y="56"/>
                </a:lnTo>
                <a:lnTo>
                  <a:pt x="3986" y="50"/>
                </a:lnTo>
                <a:lnTo>
                  <a:pt x="3972" y="46"/>
                </a:lnTo>
                <a:lnTo>
                  <a:pt x="3960" y="44"/>
                </a:lnTo>
                <a:lnTo>
                  <a:pt x="3946" y="44"/>
                </a:lnTo>
                <a:lnTo>
                  <a:pt x="3930" y="44"/>
                </a:lnTo>
                <a:lnTo>
                  <a:pt x="3902" y="48"/>
                </a:lnTo>
                <a:lnTo>
                  <a:pt x="3880" y="46"/>
                </a:lnTo>
                <a:lnTo>
                  <a:pt x="3860" y="48"/>
                </a:lnTo>
                <a:lnTo>
                  <a:pt x="3848" y="50"/>
                </a:lnTo>
                <a:lnTo>
                  <a:pt x="3834" y="54"/>
                </a:lnTo>
                <a:lnTo>
                  <a:pt x="3818" y="58"/>
                </a:lnTo>
                <a:lnTo>
                  <a:pt x="3800" y="58"/>
                </a:lnTo>
                <a:lnTo>
                  <a:pt x="3762" y="54"/>
                </a:lnTo>
                <a:lnTo>
                  <a:pt x="3738" y="52"/>
                </a:lnTo>
                <a:lnTo>
                  <a:pt x="3712" y="52"/>
                </a:lnTo>
                <a:lnTo>
                  <a:pt x="3682" y="56"/>
                </a:lnTo>
                <a:lnTo>
                  <a:pt x="3646" y="62"/>
                </a:lnTo>
                <a:lnTo>
                  <a:pt x="3630" y="66"/>
                </a:lnTo>
                <a:lnTo>
                  <a:pt x="3614" y="64"/>
                </a:lnTo>
                <a:lnTo>
                  <a:pt x="3598" y="62"/>
                </a:lnTo>
                <a:lnTo>
                  <a:pt x="3586" y="60"/>
                </a:lnTo>
                <a:lnTo>
                  <a:pt x="3574" y="56"/>
                </a:lnTo>
                <a:lnTo>
                  <a:pt x="3562" y="56"/>
                </a:lnTo>
                <a:lnTo>
                  <a:pt x="3550" y="56"/>
                </a:lnTo>
                <a:lnTo>
                  <a:pt x="3538" y="62"/>
                </a:lnTo>
                <a:lnTo>
                  <a:pt x="3526" y="66"/>
                </a:lnTo>
                <a:lnTo>
                  <a:pt x="3516" y="68"/>
                </a:lnTo>
                <a:lnTo>
                  <a:pt x="3504" y="68"/>
                </a:lnTo>
                <a:lnTo>
                  <a:pt x="3494" y="66"/>
                </a:lnTo>
                <a:lnTo>
                  <a:pt x="3488" y="66"/>
                </a:lnTo>
                <a:lnTo>
                  <a:pt x="3486" y="68"/>
                </a:lnTo>
                <a:lnTo>
                  <a:pt x="3488" y="72"/>
                </a:lnTo>
                <a:lnTo>
                  <a:pt x="3496" y="80"/>
                </a:lnTo>
                <a:lnTo>
                  <a:pt x="3502" y="88"/>
                </a:lnTo>
                <a:lnTo>
                  <a:pt x="3504" y="90"/>
                </a:lnTo>
                <a:lnTo>
                  <a:pt x="3502" y="90"/>
                </a:lnTo>
                <a:lnTo>
                  <a:pt x="3496" y="90"/>
                </a:lnTo>
                <a:lnTo>
                  <a:pt x="3486" y="88"/>
                </a:lnTo>
                <a:lnTo>
                  <a:pt x="3476" y="86"/>
                </a:lnTo>
                <a:lnTo>
                  <a:pt x="3464" y="86"/>
                </a:lnTo>
                <a:lnTo>
                  <a:pt x="3456" y="88"/>
                </a:lnTo>
                <a:lnTo>
                  <a:pt x="3452" y="90"/>
                </a:lnTo>
                <a:lnTo>
                  <a:pt x="3450" y="92"/>
                </a:lnTo>
                <a:lnTo>
                  <a:pt x="3448" y="100"/>
                </a:lnTo>
                <a:lnTo>
                  <a:pt x="3444" y="106"/>
                </a:lnTo>
                <a:lnTo>
                  <a:pt x="3438" y="110"/>
                </a:lnTo>
                <a:lnTo>
                  <a:pt x="3432" y="112"/>
                </a:lnTo>
                <a:lnTo>
                  <a:pt x="3424" y="114"/>
                </a:lnTo>
                <a:lnTo>
                  <a:pt x="3412" y="114"/>
                </a:lnTo>
                <a:lnTo>
                  <a:pt x="3384" y="110"/>
                </a:lnTo>
                <a:lnTo>
                  <a:pt x="3372" y="108"/>
                </a:lnTo>
                <a:lnTo>
                  <a:pt x="3366" y="106"/>
                </a:lnTo>
                <a:lnTo>
                  <a:pt x="3364" y="104"/>
                </a:lnTo>
                <a:lnTo>
                  <a:pt x="3364" y="102"/>
                </a:lnTo>
                <a:lnTo>
                  <a:pt x="3362" y="100"/>
                </a:lnTo>
                <a:lnTo>
                  <a:pt x="3360" y="98"/>
                </a:lnTo>
                <a:lnTo>
                  <a:pt x="3352" y="96"/>
                </a:lnTo>
                <a:lnTo>
                  <a:pt x="3336" y="94"/>
                </a:lnTo>
                <a:lnTo>
                  <a:pt x="3322" y="94"/>
                </a:lnTo>
                <a:lnTo>
                  <a:pt x="3316" y="96"/>
                </a:lnTo>
                <a:lnTo>
                  <a:pt x="3316" y="100"/>
                </a:lnTo>
                <a:lnTo>
                  <a:pt x="3318" y="104"/>
                </a:lnTo>
                <a:lnTo>
                  <a:pt x="3320" y="108"/>
                </a:lnTo>
                <a:lnTo>
                  <a:pt x="3322" y="110"/>
                </a:lnTo>
                <a:lnTo>
                  <a:pt x="3320" y="112"/>
                </a:lnTo>
                <a:lnTo>
                  <a:pt x="3312" y="116"/>
                </a:lnTo>
                <a:lnTo>
                  <a:pt x="3296" y="118"/>
                </a:lnTo>
                <a:lnTo>
                  <a:pt x="3280" y="120"/>
                </a:lnTo>
                <a:lnTo>
                  <a:pt x="3278" y="122"/>
                </a:lnTo>
                <a:lnTo>
                  <a:pt x="3278" y="124"/>
                </a:lnTo>
                <a:lnTo>
                  <a:pt x="3284" y="126"/>
                </a:lnTo>
                <a:lnTo>
                  <a:pt x="3296" y="130"/>
                </a:lnTo>
                <a:lnTo>
                  <a:pt x="3320" y="134"/>
                </a:lnTo>
                <a:lnTo>
                  <a:pt x="3326" y="138"/>
                </a:lnTo>
                <a:lnTo>
                  <a:pt x="3324" y="140"/>
                </a:lnTo>
                <a:lnTo>
                  <a:pt x="3322" y="140"/>
                </a:lnTo>
                <a:lnTo>
                  <a:pt x="3310" y="142"/>
                </a:lnTo>
                <a:lnTo>
                  <a:pt x="3300" y="142"/>
                </a:lnTo>
                <a:lnTo>
                  <a:pt x="3280" y="136"/>
                </a:lnTo>
                <a:lnTo>
                  <a:pt x="3268" y="134"/>
                </a:lnTo>
                <a:lnTo>
                  <a:pt x="3254" y="130"/>
                </a:lnTo>
                <a:lnTo>
                  <a:pt x="3238" y="130"/>
                </a:lnTo>
                <a:lnTo>
                  <a:pt x="3218" y="132"/>
                </a:lnTo>
                <a:lnTo>
                  <a:pt x="3202" y="134"/>
                </a:lnTo>
                <a:lnTo>
                  <a:pt x="3192" y="138"/>
                </a:lnTo>
                <a:lnTo>
                  <a:pt x="3184" y="142"/>
                </a:lnTo>
                <a:lnTo>
                  <a:pt x="3180" y="146"/>
                </a:lnTo>
                <a:lnTo>
                  <a:pt x="3176" y="148"/>
                </a:lnTo>
                <a:lnTo>
                  <a:pt x="3172" y="150"/>
                </a:lnTo>
                <a:lnTo>
                  <a:pt x="3164" y="150"/>
                </a:lnTo>
                <a:lnTo>
                  <a:pt x="3152" y="148"/>
                </a:lnTo>
                <a:lnTo>
                  <a:pt x="3138" y="148"/>
                </a:lnTo>
                <a:lnTo>
                  <a:pt x="3122" y="148"/>
                </a:lnTo>
                <a:lnTo>
                  <a:pt x="3108" y="152"/>
                </a:lnTo>
                <a:lnTo>
                  <a:pt x="3094" y="156"/>
                </a:lnTo>
                <a:lnTo>
                  <a:pt x="3084" y="162"/>
                </a:lnTo>
                <a:lnTo>
                  <a:pt x="3076" y="168"/>
                </a:lnTo>
                <a:lnTo>
                  <a:pt x="3074" y="174"/>
                </a:lnTo>
                <a:lnTo>
                  <a:pt x="3074" y="178"/>
                </a:lnTo>
                <a:lnTo>
                  <a:pt x="3076" y="180"/>
                </a:lnTo>
                <a:lnTo>
                  <a:pt x="3080" y="186"/>
                </a:lnTo>
                <a:lnTo>
                  <a:pt x="3084" y="188"/>
                </a:lnTo>
                <a:lnTo>
                  <a:pt x="3090" y="188"/>
                </a:lnTo>
                <a:lnTo>
                  <a:pt x="3094" y="188"/>
                </a:lnTo>
                <a:lnTo>
                  <a:pt x="3104" y="186"/>
                </a:lnTo>
                <a:lnTo>
                  <a:pt x="3110" y="188"/>
                </a:lnTo>
                <a:lnTo>
                  <a:pt x="3116" y="190"/>
                </a:lnTo>
                <a:close/>
                <a:moveTo>
                  <a:pt x="2922" y="360"/>
                </a:moveTo>
                <a:lnTo>
                  <a:pt x="2922" y="360"/>
                </a:lnTo>
                <a:lnTo>
                  <a:pt x="2936" y="368"/>
                </a:lnTo>
                <a:lnTo>
                  <a:pt x="2946" y="370"/>
                </a:lnTo>
                <a:lnTo>
                  <a:pt x="2956" y="368"/>
                </a:lnTo>
                <a:lnTo>
                  <a:pt x="2966" y="364"/>
                </a:lnTo>
                <a:lnTo>
                  <a:pt x="2978" y="360"/>
                </a:lnTo>
                <a:lnTo>
                  <a:pt x="2978" y="366"/>
                </a:lnTo>
                <a:lnTo>
                  <a:pt x="2976" y="368"/>
                </a:lnTo>
                <a:lnTo>
                  <a:pt x="2978" y="370"/>
                </a:lnTo>
                <a:lnTo>
                  <a:pt x="2986" y="370"/>
                </a:lnTo>
                <a:lnTo>
                  <a:pt x="3012" y="364"/>
                </a:lnTo>
                <a:lnTo>
                  <a:pt x="3038" y="358"/>
                </a:lnTo>
                <a:lnTo>
                  <a:pt x="3044" y="358"/>
                </a:lnTo>
                <a:lnTo>
                  <a:pt x="3046" y="360"/>
                </a:lnTo>
                <a:lnTo>
                  <a:pt x="3044" y="364"/>
                </a:lnTo>
                <a:lnTo>
                  <a:pt x="3042" y="366"/>
                </a:lnTo>
                <a:lnTo>
                  <a:pt x="3038" y="370"/>
                </a:lnTo>
                <a:lnTo>
                  <a:pt x="3026" y="376"/>
                </a:lnTo>
                <a:lnTo>
                  <a:pt x="3000" y="384"/>
                </a:lnTo>
                <a:lnTo>
                  <a:pt x="2986" y="388"/>
                </a:lnTo>
                <a:lnTo>
                  <a:pt x="2978" y="390"/>
                </a:lnTo>
                <a:lnTo>
                  <a:pt x="2974" y="394"/>
                </a:lnTo>
                <a:lnTo>
                  <a:pt x="2974" y="396"/>
                </a:lnTo>
                <a:lnTo>
                  <a:pt x="2976" y="398"/>
                </a:lnTo>
                <a:lnTo>
                  <a:pt x="2990" y="408"/>
                </a:lnTo>
                <a:lnTo>
                  <a:pt x="3002" y="420"/>
                </a:lnTo>
                <a:lnTo>
                  <a:pt x="3018" y="434"/>
                </a:lnTo>
                <a:lnTo>
                  <a:pt x="3036" y="444"/>
                </a:lnTo>
                <a:lnTo>
                  <a:pt x="3062" y="456"/>
                </a:lnTo>
                <a:lnTo>
                  <a:pt x="3092" y="464"/>
                </a:lnTo>
                <a:lnTo>
                  <a:pt x="3106" y="464"/>
                </a:lnTo>
                <a:lnTo>
                  <a:pt x="3118" y="464"/>
                </a:lnTo>
                <a:lnTo>
                  <a:pt x="3126" y="462"/>
                </a:lnTo>
                <a:lnTo>
                  <a:pt x="3128" y="458"/>
                </a:lnTo>
                <a:lnTo>
                  <a:pt x="3130" y="454"/>
                </a:lnTo>
                <a:lnTo>
                  <a:pt x="3132" y="448"/>
                </a:lnTo>
                <a:lnTo>
                  <a:pt x="3136" y="448"/>
                </a:lnTo>
                <a:lnTo>
                  <a:pt x="3142" y="448"/>
                </a:lnTo>
                <a:lnTo>
                  <a:pt x="3148" y="452"/>
                </a:lnTo>
                <a:lnTo>
                  <a:pt x="3154" y="454"/>
                </a:lnTo>
                <a:lnTo>
                  <a:pt x="3156" y="454"/>
                </a:lnTo>
                <a:lnTo>
                  <a:pt x="3158" y="452"/>
                </a:lnTo>
                <a:lnTo>
                  <a:pt x="3154" y="446"/>
                </a:lnTo>
                <a:lnTo>
                  <a:pt x="3150" y="436"/>
                </a:lnTo>
                <a:lnTo>
                  <a:pt x="3148" y="432"/>
                </a:lnTo>
                <a:lnTo>
                  <a:pt x="3150" y="430"/>
                </a:lnTo>
                <a:lnTo>
                  <a:pt x="3154" y="432"/>
                </a:lnTo>
                <a:lnTo>
                  <a:pt x="3166" y="440"/>
                </a:lnTo>
                <a:lnTo>
                  <a:pt x="3182" y="456"/>
                </a:lnTo>
                <a:lnTo>
                  <a:pt x="3188" y="462"/>
                </a:lnTo>
                <a:lnTo>
                  <a:pt x="3192" y="462"/>
                </a:lnTo>
                <a:lnTo>
                  <a:pt x="3192" y="460"/>
                </a:lnTo>
                <a:lnTo>
                  <a:pt x="3196" y="456"/>
                </a:lnTo>
                <a:lnTo>
                  <a:pt x="3196" y="450"/>
                </a:lnTo>
                <a:lnTo>
                  <a:pt x="3196" y="442"/>
                </a:lnTo>
                <a:lnTo>
                  <a:pt x="3198" y="434"/>
                </a:lnTo>
                <a:lnTo>
                  <a:pt x="3202" y="430"/>
                </a:lnTo>
                <a:lnTo>
                  <a:pt x="3204" y="430"/>
                </a:lnTo>
                <a:lnTo>
                  <a:pt x="3208" y="430"/>
                </a:lnTo>
                <a:lnTo>
                  <a:pt x="3216" y="430"/>
                </a:lnTo>
                <a:lnTo>
                  <a:pt x="3224" y="430"/>
                </a:lnTo>
                <a:lnTo>
                  <a:pt x="3234" y="426"/>
                </a:lnTo>
                <a:lnTo>
                  <a:pt x="3242" y="420"/>
                </a:lnTo>
                <a:lnTo>
                  <a:pt x="3282" y="394"/>
                </a:lnTo>
                <a:lnTo>
                  <a:pt x="3294" y="386"/>
                </a:lnTo>
                <a:lnTo>
                  <a:pt x="3308" y="382"/>
                </a:lnTo>
                <a:lnTo>
                  <a:pt x="3334" y="374"/>
                </a:lnTo>
                <a:lnTo>
                  <a:pt x="3342" y="372"/>
                </a:lnTo>
                <a:lnTo>
                  <a:pt x="3348" y="370"/>
                </a:lnTo>
                <a:lnTo>
                  <a:pt x="3348" y="368"/>
                </a:lnTo>
                <a:lnTo>
                  <a:pt x="3348" y="366"/>
                </a:lnTo>
                <a:lnTo>
                  <a:pt x="3340" y="362"/>
                </a:lnTo>
                <a:lnTo>
                  <a:pt x="3332" y="356"/>
                </a:lnTo>
                <a:lnTo>
                  <a:pt x="3324" y="352"/>
                </a:lnTo>
                <a:lnTo>
                  <a:pt x="3314" y="344"/>
                </a:lnTo>
                <a:lnTo>
                  <a:pt x="3306" y="342"/>
                </a:lnTo>
                <a:lnTo>
                  <a:pt x="3298" y="340"/>
                </a:lnTo>
                <a:lnTo>
                  <a:pt x="3286" y="340"/>
                </a:lnTo>
                <a:lnTo>
                  <a:pt x="3270" y="342"/>
                </a:lnTo>
                <a:lnTo>
                  <a:pt x="3256" y="344"/>
                </a:lnTo>
                <a:lnTo>
                  <a:pt x="3252" y="344"/>
                </a:lnTo>
                <a:lnTo>
                  <a:pt x="3254" y="342"/>
                </a:lnTo>
                <a:lnTo>
                  <a:pt x="3260" y="336"/>
                </a:lnTo>
                <a:lnTo>
                  <a:pt x="3266" y="332"/>
                </a:lnTo>
                <a:lnTo>
                  <a:pt x="3268" y="324"/>
                </a:lnTo>
                <a:lnTo>
                  <a:pt x="3270" y="320"/>
                </a:lnTo>
                <a:lnTo>
                  <a:pt x="3268" y="318"/>
                </a:lnTo>
                <a:lnTo>
                  <a:pt x="3264" y="314"/>
                </a:lnTo>
                <a:lnTo>
                  <a:pt x="3260" y="310"/>
                </a:lnTo>
                <a:lnTo>
                  <a:pt x="3250" y="302"/>
                </a:lnTo>
                <a:lnTo>
                  <a:pt x="3246" y="296"/>
                </a:lnTo>
                <a:lnTo>
                  <a:pt x="3244" y="290"/>
                </a:lnTo>
                <a:lnTo>
                  <a:pt x="3244" y="286"/>
                </a:lnTo>
                <a:lnTo>
                  <a:pt x="3244" y="282"/>
                </a:lnTo>
                <a:lnTo>
                  <a:pt x="3242" y="278"/>
                </a:lnTo>
                <a:lnTo>
                  <a:pt x="3234" y="274"/>
                </a:lnTo>
                <a:lnTo>
                  <a:pt x="3220" y="272"/>
                </a:lnTo>
                <a:lnTo>
                  <a:pt x="3206" y="272"/>
                </a:lnTo>
                <a:lnTo>
                  <a:pt x="3200" y="276"/>
                </a:lnTo>
                <a:lnTo>
                  <a:pt x="3196" y="280"/>
                </a:lnTo>
                <a:lnTo>
                  <a:pt x="3196" y="286"/>
                </a:lnTo>
                <a:lnTo>
                  <a:pt x="3198" y="292"/>
                </a:lnTo>
                <a:lnTo>
                  <a:pt x="3198" y="296"/>
                </a:lnTo>
                <a:lnTo>
                  <a:pt x="3196" y="298"/>
                </a:lnTo>
                <a:lnTo>
                  <a:pt x="3194" y="298"/>
                </a:lnTo>
                <a:lnTo>
                  <a:pt x="3186" y="296"/>
                </a:lnTo>
                <a:lnTo>
                  <a:pt x="3178" y="292"/>
                </a:lnTo>
                <a:lnTo>
                  <a:pt x="3174" y="286"/>
                </a:lnTo>
                <a:lnTo>
                  <a:pt x="3174" y="282"/>
                </a:lnTo>
                <a:lnTo>
                  <a:pt x="3176" y="278"/>
                </a:lnTo>
                <a:lnTo>
                  <a:pt x="3176" y="272"/>
                </a:lnTo>
                <a:lnTo>
                  <a:pt x="3174" y="270"/>
                </a:lnTo>
                <a:lnTo>
                  <a:pt x="3166" y="266"/>
                </a:lnTo>
                <a:lnTo>
                  <a:pt x="3152" y="264"/>
                </a:lnTo>
                <a:lnTo>
                  <a:pt x="3144" y="264"/>
                </a:lnTo>
                <a:lnTo>
                  <a:pt x="3134" y="260"/>
                </a:lnTo>
                <a:lnTo>
                  <a:pt x="3118" y="252"/>
                </a:lnTo>
                <a:lnTo>
                  <a:pt x="3082" y="228"/>
                </a:lnTo>
                <a:lnTo>
                  <a:pt x="3062" y="216"/>
                </a:lnTo>
                <a:lnTo>
                  <a:pt x="3040" y="204"/>
                </a:lnTo>
                <a:lnTo>
                  <a:pt x="3028" y="200"/>
                </a:lnTo>
                <a:lnTo>
                  <a:pt x="3014" y="198"/>
                </a:lnTo>
                <a:lnTo>
                  <a:pt x="3002" y="196"/>
                </a:lnTo>
                <a:lnTo>
                  <a:pt x="2988" y="196"/>
                </a:lnTo>
                <a:lnTo>
                  <a:pt x="2972" y="198"/>
                </a:lnTo>
                <a:lnTo>
                  <a:pt x="2970" y="200"/>
                </a:lnTo>
                <a:lnTo>
                  <a:pt x="2968" y="202"/>
                </a:lnTo>
                <a:lnTo>
                  <a:pt x="2970" y="206"/>
                </a:lnTo>
                <a:lnTo>
                  <a:pt x="2976" y="210"/>
                </a:lnTo>
                <a:lnTo>
                  <a:pt x="2982" y="214"/>
                </a:lnTo>
                <a:lnTo>
                  <a:pt x="2984" y="218"/>
                </a:lnTo>
                <a:lnTo>
                  <a:pt x="2982" y="220"/>
                </a:lnTo>
                <a:lnTo>
                  <a:pt x="2980" y="222"/>
                </a:lnTo>
                <a:lnTo>
                  <a:pt x="2966" y="222"/>
                </a:lnTo>
                <a:lnTo>
                  <a:pt x="2950" y="224"/>
                </a:lnTo>
                <a:lnTo>
                  <a:pt x="2940" y="226"/>
                </a:lnTo>
                <a:lnTo>
                  <a:pt x="2936" y="228"/>
                </a:lnTo>
                <a:lnTo>
                  <a:pt x="2932" y="232"/>
                </a:lnTo>
                <a:lnTo>
                  <a:pt x="2926" y="244"/>
                </a:lnTo>
                <a:lnTo>
                  <a:pt x="2924" y="250"/>
                </a:lnTo>
                <a:lnTo>
                  <a:pt x="2920" y="254"/>
                </a:lnTo>
                <a:lnTo>
                  <a:pt x="2910" y="260"/>
                </a:lnTo>
                <a:lnTo>
                  <a:pt x="2900" y="266"/>
                </a:lnTo>
                <a:lnTo>
                  <a:pt x="2894" y="272"/>
                </a:lnTo>
                <a:lnTo>
                  <a:pt x="2888" y="280"/>
                </a:lnTo>
                <a:lnTo>
                  <a:pt x="2886" y="284"/>
                </a:lnTo>
                <a:lnTo>
                  <a:pt x="2886" y="286"/>
                </a:lnTo>
                <a:lnTo>
                  <a:pt x="2888" y="290"/>
                </a:lnTo>
                <a:lnTo>
                  <a:pt x="2892" y="292"/>
                </a:lnTo>
                <a:lnTo>
                  <a:pt x="2904" y="294"/>
                </a:lnTo>
                <a:lnTo>
                  <a:pt x="2918" y="296"/>
                </a:lnTo>
                <a:lnTo>
                  <a:pt x="2946" y="296"/>
                </a:lnTo>
                <a:lnTo>
                  <a:pt x="2954" y="298"/>
                </a:lnTo>
                <a:lnTo>
                  <a:pt x="2958" y="298"/>
                </a:lnTo>
                <a:lnTo>
                  <a:pt x="2958" y="300"/>
                </a:lnTo>
                <a:lnTo>
                  <a:pt x="2954" y="302"/>
                </a:lnTo>
                <a:lnTo>
                  <a:pt x="2950" y="306"/>
                </a:lnTo>
                <a:lnTo>
                  <a:pt x="2940" y="308"/>
                </a:lnTo>
                <a:lnTo>
                  <a:pt x="2926" y="306"/>
                </a:lnTo>
                <a:lnTo>
                  <a:pt x="2910" y="304"/>
                </a:lnTo>
                <a:lnTo>
                  <a:pt x="2882" y="300"/>
                </a:lnTo>
                <a:lnTo>
                  <a:pt x="2874" y="302"/>
                </a:lnTo>
                <a:lnTo>
                  <a:pt x="2870" y="302"/>
                </a:lnTo>
                <a:lnTo>
                  <a:pt x="2870" y="306"/>
                </a:lnTo>
                <a:lnTo>
                  <a:pt x="2870" y="312"/>
                </a:lnTo>
                <a:lnTo>
                  <a:pt x="2872" y="318"/>
                </a:lnTo>
                <a:lnTo>
                  <a:pt x="2876" y="324"/>
                </a:lnTo>
                <a:lnTo>
                  <a:pt x="2884" y="330"/>
                </a:lnTo>
                <a:lnTo>
                  <a:pt x="2900" y="344"/>
                </a:lnTo>
                <a:lnTo>
                  <a:pt x="2922" y="360"/>
                </a:lnTo>
                <a:close/>
                <a:moveTo>
                  <a:pt x="2814" y="444"/>
                </a:moveTo>
                <a:lnTo>
                  <a:pt x="2814" y="444"/>
                </a:lnTo>
                <a:lnTo>
                  <a:pt x="2818" y="448"/>
                </a:lnTo>
                <a:lnTo>
                  <a:pt x="2820" y="450"/>
                </a:lnTo>
                <a:lnTo>
                  <a:pt x="2826" y="454"/>
                </a:lnTo>
                <a:lnTo>
                  <a:pt x="2842" y="458"/>
                </a:lnTo>
                <a:lnTo>
                  <a:pt x="2850" y="462"/>
                </a:lnTo>
                <a:lnTo>
                  <a:pt x="2850" y="464"/>
                </a:lnTo>
                <a:lnTo>
                  <a:pt x="2846" y="466"/>
                </a:lnTo>
                <a:lnTo>
                  <a:pt x="2840" y="468"/>
                </a:lnTo>
                <a:lnTo>
                  <a:pt x="2830" y="472"/>
                </a:lnTo>
                <a:lnTo>
                  <a:pt x="2832" y="474"/>
                </a:lnTo>
                <a:lnTo>
                  <a:pt x="2838" y="474"/>
                </a:lnTo>
                <a:lnTo>
                  <a:pt x="2848" y="476"/>
                </a:lnTo>
                <a:lnTo>
                  <a:pt x="2852" y="478"/>
                </a:lnTo>
                <a:lnTo>
                  <a:pt x="2856" y="482"/>
                </a:lnTo>
                <a:lnTo>
                  <a:pt x="2856" y="486"/>
                </a:lnTo>
                <a:lnTo>
                  <a:pt x="2858" y="490"/>
                </a:lnTo>
                <a:lnTo>
                  <a:pt x="2860" y="490"/>
                </a:lnTo>
                <a:lnTo>
                  <a:pt x="2864" y="490"/>
                </a:lnTo>
                <a:lnTo>
                  <a:pt x="2872" y="488"/>
                </a:lnTo>
                <a:lnTo>
                  <a:pt x="2884" y="484"/>
                </a:lnTo>
                <a:lnTo>
                  <a:pt x="2896" y="482"/>
                </a:lnTo>
                <a:lnTo>
                  <a:pt x="2920" y="478"/>
                </a:lnTo>
                <a:lnTo>
                  <a:pt x="2930" y="476"/>
                </a:lnTo>
                <a:lnTo>
                  <a:pt x="2938" y="474"/>
                </a:lnTo>
                <a:lnTo>
                  <a:pt x="2940" y="470"/>
                </a:lnTo>
                <a:lnTo>
                  <a:pt x="2938" y="466"/>
                </a:lnTo>
                <a:lnTo>
                  <a:pt x="2936" y="460"/>
                </a:lnTo>
                <a:lnTo>
                  <a:pt x="2938" y="456"/>
                </a:lnTo>
                <a:lnTo>
                  <a:pt x="2946" y="450"/>
                </a:lnTo>
                <a:lnTo>
                  <a:pt x="2948" y="448"/>
                </a:lnTo>
                <a:lnTo>
                  <a:pt x="2950" y="446"/>
                </a:lnTo>
                <a:lnTo>
                  <a:pt x="2946" y="442"/>
                </a:lnTo>
                <a:lnTo>
                  <a:pt x="2938" y="436"/>
                </a:lnTo>
                <a:lnTo>
                  <a:pt x="2928" y="432"/>
                </a:lnTo>
                <a:lnTo>
                  <a:pt x="2920" y="430"/>
                </a:lnTo>
                <a:lnTo>
                  <a:pt x="2908" y="430"/>
                </a:lnTo>
                <a:lnTo>
                  <a:pt x="2898" y="428"/>
                </a:lnTo>
                <a:lnTo>
                  <a:pt x="2890" y="424"/>
                </a:lnTo>
                <a:lnTo>
                  <a:pt x="2880" y="420"/>
                </a:lnTo>
                <a:lnTo>
                  <a:pt x="2868" y="412"/>
                </a:lnTo>
                <a:lnTo>
                  <a:pt x="2854" y="408"/>
                </a:lnTo>
                <a:lnTo>
                  <a:pt x="2840" y="406"/>
                </a:lnTo>
                <a:lnTo>
                  <a:pt x="2828" y="404"/>
                </a:lnTo>
                <a:lnTo>
                  <a:pt x="2816" y="406"/>
                </a:lnTo>
                <a:lnTo>
                  <a:pt x="2810" y="408"/>
                </a:lnTo>
                <a:lnTo>
                  <a:pt x="2806" y="414"/>
                </a:lnTo>
                <a:lnTo>
                  <a:pt x="2806" y="416"/>
                </a:lnTo>
                <a:lnTo>
                  <a:pt x="2806" y="420"/>
                </a:lnTo>
                <a:lnTo>
                  <a:pt x="2808" y="426"/>
                </a:lnTo>
                <a:lnTo>
                  <a:pt x="2808" y="430"/>
                </a:lnTo>
                <a:lnTo>
                  <a:pt x="2804" y="432"/>
                </a:lnTo>
                <a:lnTo>
                  <a:pt x="2802" y="434"/>
                </a:lnTo>
                <a:lnTo>
                  <a:pt x="2800" y="436"/>
                </a:lnTo>
                <a:lnTo>
                  <a:pt x="2800" y="438"/>
                </a:lnTo>
                <a:lnTo>
                  <a:pt x="2814" y="444"/>
                </a:lnTo>
                <a:close/>
                <a:moveTo>
                  <a:pt x="2764" y="326"/>
                </a:moveTo>
                <a:lnTo>
                  <a:pt x="2764" y="326"/>
                </a:lnTo>
                <a:lnTo>
                  <a:pt x="2774" y="334"/>
                </a:lnTo>
                <a:lnTo>
                  <a:pt x="2780" y="334"/>
                </a:lnTo>
                <a:lnTo>
                  <a:pt x="2784" y="334"/>
                </a:lnTo>
                <a:lnTo>
                  <a:pt x="2788" y="332"/>
                </a:lnTo>
                <a:lnTo>
                  <a:pt x="2790" y="330"/>
                </a:lnTo>
                <a:lnTo>
                  <a:pt x="2792" y="324"/>
                </a:lnTo>
                <a:lnTo>
                  <a:pt x="2792" y="316"/>
                </a:lnTo>
                <a:lnTo>
                  <a:pt x="2788" y="308"/>
                </a:lnTo>
                <a:lnTo>
                  <a:pt x="2780" y="302"/>
                </a:lnTo>
                <a:lnTo>
                  <a:pt x="2770" y="298"/>
                </a:lnTo>
                <a:lnTo>
                  <a:pt x="2760" y="296"/>
                </a:lnTo>
                <a:lnTo>
                  <a:pt x="2750" y="296"/>
                </a:lnTo>
                <a:lnTo>
                  <a:pt x="2742" y="298"/>
                </a:lnTo>
                <a:lnTo>
                  <a:pt x="2736" y="302"/>
                </a:lnTo>
                <a:lnTo>
                  <a:pt x="2734" y="306"/>
                </a:lnTo>
                <a:lnTo>
                  <a:pt x="2734" y="310"/>
                </a:lnTo>
                <a:lnTo>
                  <a:pt x="2736" y="314"/>
                </a:lnTo>
                <a:lnTo>
                  <a:pt x="2738" y="316"/>
                </a:lnTo>
                <a:lnTo>
                  <a:pt x="2744" y="320"/>
                </a:lnTo>
                <a:lnTo>
                  <a:pt x="2752" y="320"/>
                </a:lnTo>
                <a:lnTo>
                  <a:pt x="2758" y="322"/>
                </a:lnTo>
                <a:lnTo>
                  <a:pt x="2764" y="326"/>
                </a:lnTo>
                <a:close/>
                <a:moveTo>
                  <a:pt x="2352" y="636"/>
                </a:moveTo>
                <a:lnTo>
                  <a:pt x="2352" y="636"/>
                </a:lnTo>
                <a:lnTo>
                  <a:pt x="2346" y="642"/>
                </a:lnTo>
                <a:lnTo>
                  <a:pt x="2344" y="644"/>
                </a:lnTo>
                <a:lnTo>
                  <a:pt x="2346" y="646"/>
                </a:lnTo>
                <a:lnTo>
                  <a:pt x="2350" y="648"/>
                </a:lnTo>
                <a:lnTo>
                  <a:pt x="2360" y="650"/>
                </a:lnTo>
                <a:lnTo>
                  <a:pt x="2370" y="652"/>
                </a:lnTo>
                <a:lnTo>
                  <a:pt x="2378" y="654"/>
                </a:lnTo>
                <a:lnTo>
                  <a:pt x="2384" y="658"/>
                </a:lnTo>
                <a:lnTo>
                  <a:pt x="2386" y="662"/>
                </a:lnTo>
                <a:lnTo>
                  <a:pt x="2386" y="664"/>
                </a:lnTo>
                <a:lnTo>
                  <a:pt x="2382" y="670"/>
                </a:lnTo>
                <a:lnTo>
                  <a:pt x="2378" y="672"/>
                </a:lnTo>
                <a:lnTo>
                  <a:pt x="2370" y="672"/>
                </a:lnTo>
                <a:lnTo>
                  <a:pt x="2362" y="670"/>
                </a:lnTo>
                <a:lnTo>
                  <a:pt x="2340" y="666"/>
                </a:lnTo>
                <a:lnTo>
                  <a:pt x="2326" y="666"/>
                </a:lnTo>
                <a:lnTo>
                  <a:pt x="2312" y="668"/>
                </a:lnTo>
                <a:lnTo>
                  <a:pt x="2298" y="670"/>
                </a:lnTo>
                <a:lnTo>
                  <a:pt x="2292" y="670"/>
                </a:lnTo>
                <a:lnTo>
                  <a:pt x="2288" y="666"/>
                </a:lnTo>
                <a:lnTo>
                  <a:pt x="2286" y="662"/>
                </a:lnTo>
                <a:lnTo>
                  <a:pt x="2282" y="656"/>
                </a:lnTo>
                <a:lnTo>
                  <a:pt x="2278" y="648"/>
                </a:lnTo>
                <a:lnTo>
                  <a:pt x="2266" y="638"/>
                </a:lnTo>
                <a:lnTo>
                  <a:pt x="2250" y="624"/>
                </a:lnTo>
                <a:lnTo>
                  <a:pt x="2230" y="616"/>
                </a:lnTo>
                <a:lnTo>
                  <a:pt x="2216" y="612"/>
                </a:lnTo>
                <a:lnTo>
                  <a:pt x="2206" y="612"/>
                </a:lnTo>
                <a:lnTo>
                  <a:pt x="2196" y="614"/>
                </a:lnTo>
                <a:lnTo>
                  <a:pt x="2190" y="618"/>
                </a:lnTo>
                <a:lnTo>
                  <a:pt x="2186" y="620"/>
                </a:lnTo>
                <a:lnTo>
                  <a:pt x="2180" y="618"/>
                </a:lnTo>
                <a:lnTo>
                  <a:pt x="2174" y="610"/>
                </a:lnTo>
                <a:lnTo>
                  <a:pt x="2168" y="602"/>
                </a:lnTo>
                <a:lnTo>
                  <a:pt x="2160" y="596"/>
                </a:lnTo>
                <a:lnTo>
                  <a:pt x="2152" y="594"/>
                </a:lnTo>
                <a:lnTo>
                  <a:pt x="2142" y="596"/>
                </a:lnTo>
                <a:lnTo>
                  <a:pt x="2132" y="598"/>
                </a:lnTo>
                <a:lnTo>
                  <a:pt x="2120" y="602"/>
                </a:lnTo>
                <a:lnTo>
                  <a:pt x="2090" y="614"/>
                </a:lnTo>
                <a:lnTo>
                  <a:pt x="2072" y="622"/>
                </a:lnTo>
                <a:lnTo>
                  <a:pt x="2072" y="624"/>
                </a:lnTo>
                <a:lnTo>
                  <a:pt x="2072" y="626"/>
                </a:lnTo>
                <a:lnTo>
                  <a:pt x="2076" y="628"/>
                </a:lnTo>
                <a:lnTo>
                  <a:pt x="2076" y="632"/>
                </a:lnTo>
                <a:lnTo>
                  <a:pt x="2072" y="638"/>
                </a:lnTo>
                <a:lnTo>
                  <a:pt x="2062" y="646"/>
                </a:lnTo>
                <a:lnTo>
                  <a:pt x="2054" y="654"/>
                </a:lnTo>
                <a:lnTo>
                  <a:pt x="2050" y="658"/>
                </a:lnTo>
                <a:lnTo>
                  <a:pt x="2050" y="662"/>
                </a:lnTo>
                <a:lnTo>
                  <a:pt x="2052" y="662"/>
                </a:lnTo>
                <a:lnTo>
                  <a:pt x="2056" y="664"/>
                </a:lnTo>
                <a:lnTo>
                  <a:pt x="2056" y="666"/>
                </a:lnTo>
                <a:lnTo>
                  <a:pt x="2052" y="670"/>
                </a:lnTo>
                <a:lnTo>
                  <a:pt x="2044" y="676"/>
                </a:lnTo>
                <a:lnTo>
                  <a:pt x="2034" y="684"/>
                </a:lnTo>
                <a:lnTo>
                  <a:pt x="2030" y="690"/>
                </a:lnTo>
                <a:lnTo>
                  <a:pt x="2032" y="694"/>
                </a:lnTo>
                <a:lnTo>
                  <a:pt x="2036" y="696"/>
                </a:lnTo>
                <a:lnTo>
                  <a:pt x="2056" y="702"/>
                </a:lnTo>
                <a:lnTo>
                  <a:pt x="2084" y="710"/>
                </a:lnTo>
                <a:lnTo>
                  <a:pt x="2096" y="712"/>
                </a:lnTo>
                <a:lnTo>
                  <a:pt x="2106" y="712"/>
                </a:lnTo>
                <a:lnTo>
                  <a:pt x="2114" y="710"/>
                </a:lnTo>
                <a:lnTo>
                  <a:pt x="2118" y="708"/>
                </a:lnTo>
                <a:lnTo>
                  <a:pt x="2124" y="702"/>
                </a:lnTo>
                <a:lnTo>
                  <a:pt x="2126" y="702"/>
                </a:lnTo>
                <a:lnTo>
                  <a:pt x="2130" y="704"/>
                </a:lnTo>
                <a:lnTo>
                  <a:pt x="2136" y="712"/>
                </a:lnTo>
                <a:lnTo>
                  <a:pt x="2140" y="714"/>
                </a:lnTo>
                <a:lnTo>
                  <a:pt x="2144" y="716"/>
                </a:lnTo>
                <a:lnTo>
                  <a:pt x="2148" y="714"/>
                </a:lnTo>
                <a:lnTo>
                  <a:pt x="2154" y="714"/>
                </a:lnTo>
                <a:lnTo>
                  <a:pt x="2158" y="710"/>
                </a:lnTo>
                <a:lnTo>
                  <a:pt x="2164" y="704"/>
                </a:lnTo>
                <a:lnTo>
                  <a:pt x="2174" y="692"/>
                </a:lnTo>
                <a:lnTo>
                  <a:pt x="2180" y="686"/>
                </a:lnTo>
                <a:lnTo>
                  <a:pt x="2182" y="686"/>
                </a:lnTo>
                <a:lnTo>
                  <a:pt x="2184" y="688"/>
                </a:lnTo>
                <a:lnTo>
                  <a:pt x="2182" y="696"/>
                </a:lnTo>
                <a:lnTo>
                  <a:pt x="2182" y="700"/>
                </a:lnTo>
                <a:lnTo>
                  <a:pt x="2184" y="704"/>
                </a:lnTo>
                <a:lnTo>
                  <a:pt x="2188" y="706"/>
                </a:lnTo>
                <a:lnTo>
                  <a:pt x="2196" y="706"/>
                </a:lnTo>
                <a:lnTo>
                  <a:pt x="2222" y="704"/>
                </a:lnTo>
                <a:lnTo>
                  <a:pt x="2262" y="698"/>
                </a:lnTo>
                <a:lnTo>
                  <a:pt x="2282" y="694"/>
                </a:lnTo>
                <a:lnTo>
                  <a:pt x="2292" y="694"/>
                </a:lnTo>
                <a:lnTo>
                  <a:pt x="2296" y="696"/>
                </a:lnTo>
                <a:lnTo>
                  <a:pt x="2294" y="700"/>
                </a:lnTo>
                <a:lnTo>
                  <a:pt x="2286" y="702"/>
                </a:lnTo>
                <a:lnTo>
                  <a:pt x="2274" y="706"/>
                </a:lnTo>
                <a:lnTo>
                  <a:pt x="2258" y="710"/>
                </a:lnTo>
                <a:lnTo>
                  <a:pt x="2242" y="712"/>
                </a:lnTo>
                <a:lnTo>
                  <a:pt x="2206" y="718"/>
                </a:lnTo>
                <a:lnTo>
                  <a:pt x="2188" y="722"/>
                </a:lnTo>
                <a:lnTo>
                  <a:pt x="2176" y="726"/>
                </a:lnTo>
                <a:lnTo>
                  <a:pt x="2166" y="732"/>
                </a:lnTo>
                <a:lnTo>
                  <a:pt x="2164" y="734"/>
                </a:lnTo>
                <a:lnTo>
                  <a:pt x="2164" y="738"/>
                </a:lnTo>
                <a:lnTo>
                  <a:pt x="2164" y="740"/>
                </a:lnTo>
                <a:lnTo>
                  <a:pt x="2168" y="744"/>
                </a:lnTo>
                <a:lnTo>
                  <a:pt x="2184" y="752"/>
                </a:lnTo>
                <a:lnTo>
                  <a:pt x="2196" y="756"/>
                </a:lnTo>
                <a:lnTo>
                  <a:pt x="2210" y="758"/>
                </a:lnTo>
                <a:lnTo>
                  <a:pt x="2222" y="756"/>
                </a:lnTo>
                <a:lnTo>
                  <a:pt x="2236" y="756"/>
                </a:lnTo>
                <a:lnTo>
                  <a:pt x="2266" y="748"/>
                </a:lnTo>
                <a:lnTo>
                  <a:pt x="2298" y="740"/>
                </a:lnTo>
                <a:lnTo>
                  <a:pt x="2312" y="736"/>
                </a:lnTo>
                <a:lnTo>
                  <a:pt x="2326" y="730"/>
                </a:lnTo>
                <a:lnTo>
                  <a:pt x="2348" y="718"/>
                </a:lnTo>
                <a:lnTo>
                  <a:pt x="2360" y="714"/>
                </a:lnTo>
                <a:lnTo>
                  <a:pt x="2370" y="712"/>
                </a:lnTo>
                <a:lnTo>
                  <a:pt x="2380" y="712"/>
                </a:lnTo>
                <a:lnTo>
                  <a:pt x="2390" y="714"/>
                </a:lnTo>
                <a:lnTo>
                  <a:pt x="2400" y="716"/>
                </a:lnTo>
                <a:lnTo>
                  <a:pt x="2408" y="716"/>
                </a:lnTo>
                <a:lnTo>
                  <a:pt x="2412" y="716"/>
                </a:lnTo>
                <a:lnTo>
                  <a:pt x="2416" y="714"/>
                </a:lnTo>
                <a:lnTo>
                  <a:pt x="2420" y="712"/>
                </a:lnTo>
                <a:lnTo>
                  <a:pt x="2424" y="710"/>
                </a:lnTo>
                <a:lnTo>
                  <a:pt x="2430" y="710"/>
                </a:lnTo>
                <a:lnTo>
                  <a:pt x="2440" y="712"/>
                </a:lnTo>
                <a:lnTo>
                  <a:pt x="2450" y="714"/>
                </a:lnTo>
                <a:lnTo>
                  <a:pt x="2460" y="716"/>
                </a:lnTo>
                <a:lnTo>
                  <a:pt x="2472" y="714"/>
                </a:lnTo>
                <a:lnTo>
                  <a:pt x="2480" y="710"/>
                </a:lnTo>
                <a:lnTo>
                  <a:pt x="2490" y="704"/>
                </a:lnTo>
                <a:lnTo>
                  <a:pt x="2500" y="696"/>
                </a:lnTo>
                <a:lnTo>
                  <a:pt x="2512" y="684"/>
                </a:lnTo>
                <a:lnTo>
                  <a:pt x="2522" y="672"/>
                </a:lnTo>
                <a:lnTo>
                  <a:pt x="2526" y="664"/>
                </a:lnTo>
                <a:lnTo>
                  <a:pt x="2530" y="658"/>
                </a:lnTo>
                <a:lnTo>
                  <a:pt x="2530" y="654"/>
                </a:lnTo>
                <a:lnTo>
                  <a:pt x="2530" y="648"/>
                </a:lnTo>
                <a:lnTo>
                  <a:pt x="2526" y="644"/>
                </a:lnTo>
                <a:lnTo>
                  <a:pt x="2522" y="642"/>
                </a:lnTo>
                <a:lnTo>
                  <a:pt x="2512" y="636"/>
                </a:lnTo>
                <a:lnTo>
                  <a:pt x="2500" y="634"/>
                </a:lnTo>
                <a:lnTo>
                  <a:pt x="2486" y="632"/>
                </a:lnTo>
                <a:lnTo>
                  <a:pt x="2474" y="632"/>
                </a:lnTo>
                <a:lnTo>
                  <a:pt x="2466" y="634"/>
                </a:lnTo>
                <a:lnTo>
                  <a:pt x="2450" y="640"/>
                </a:lnTo>
                <a:lnTo>
                  <a:pt x="2436" y="646"/>
                </a:lnTo>
                <a:lnTo>
                  <a:pt x="2432" y="646"/>
                </a:lnTo>
                <a:lnTo>
                  <a:pt x="2428" y="646"/>
                </a:lnTo>
                <a:lnTo>
                  <a:pt x="2428" y="644"/>
                </a:lnTo>
                <a:lnTo>
                  <a:pt x="2430" y="638"/>
                </a:lnTo>
                <a:lnTo>
                  <a:pt x="2432" y="632"/>
                </a:lnTo>
                <a:lnTo>
                  <a:pt x="2430" y="630"/>
                </a:lnTo>
                <a:lnTo>
                  <a:pt x="2424" y="628"/>
                </a:lnTo>
                <a:lnTo>
                  <a:pt x="2420" y="626"/>
                </a:lnTo>
                <a:lnTo>
                  <a:pt x="2414" y="626"/>
                </a:lnTo>
                <a:lnTo>
                  <a:pt x="2412" y="624"/>
                </a:lnTo>
                <a:lnTo>
                  <a:pt x="2410" y="622"/>
                </a:lnTo>
                <a:lnTo>
                  <a:pt x="2414" y="618"/>
                </a:lnTo>
                <a:lnTo>
                  <a:pt x="2418" y="612"/>
                </a:lnTo>
                <a:lnTo>
                  <a:pt x="2418" y="610"/>
                </a:lnTo>
                <a:lnTo>
                  <a:pt x="2416" y="608"/>
                </a:lnTo>
                <a:lnTo>
                  <a:pt x="2414" y="606"/>
                </a:lnTo>
                <a:lnTo>
                  <a:pt x="2410" y="604"/>
                </a:lnTo>
                <a:lnTo>
                  <a:pt x="2406" y="600"/>
                </a:lnTo>
                <a:lnTo>
                  <a:pt x="2402" y="592"/>
                </a:lnTo>
                <a:lnTo>
                  <a:pt x="2400" y="582"/>
                </a:lnTo>
                <a:lnTo>
                  <a:pt x="2398" y="574"/>
                </a:lnTo>
                <a:lnTo>
                  <a:pt x="2394" y="568"/>
                </a:lnTo>
                <a:lnTo>
                  <a:pt x="2388" y="566"/>
                </a:lnTo>
                <a:lnTo>
                  <a:pt x="2380" y="568"/>
                </a:lnTo>
                <a:lnTo>
                  <a:pt x="2370" y="570"/>
                </a:lnTo>
                <a:lnTo>
                  <a:pt x="2358" y="576"/>
                </a:lnTo>
                <a:lnTo>
                  <a:pt x="2332" y="594"/>
                </a:lnTo>
                <a:lnTo>
                  <a:pt x="2324" y="598"/>
                </a:lnTo>
                <a:lnTo>
                  <a:pt x="2322" y="602"/>
                </a:lnTo>
                <a:lnTo>
                  <a:pt x="2320" y="604"/>
                </a:lnTo>
                <a:lnTo>
                  <a:pt x="2322" y="608"/>
                </a:lnTo>
                <a:lnTo>
                  <a:pt x="2328" y="612"/>
                </a:lnTo>
                <a:lnTo>
                  <a:pt x="2338" y="616"/>
                </a:lnTo>
                <a:lnTo>
                  <a:pt x="2350" y="620"/>
                </a:lnTo>
                <a:lnTo>
                  <a:pt x="2358" y="624"/>
                </a:lnTo>
                <a:lnTo>
                  <a:pt x="2360" y="626"/>
                </a:lnTo>
                <a:lnTo>
                  <a:pt x="2360" y="628"/>
                </a:lnTo>
                <a:lnTo>
                  <a:pt x="2358" y="632"/>
                </a:lnTo>
                <a:lnTo>
                  <a:pt x="2352" y="636"/>
                </a:lnTo>
                <a:close/>
                <a:moveTo>
                  <a:pt x="2556" y="544"/>
                </a:moveTo>
                <a:lnTo>
                  <a:pt x="2556" y="544"/>
                </a:lnTo>
                <a:lnTo>
                  <a:pt x="2566" y="544"/>
                </a:lnTo>
                <a:lnTo>
                  <a:pt x="2568" y="542"/>
                </a:lnTo>
                <a:lnTo>
                  <a:pt x="2570" y="540"/>
                </a:lnTo>
                <a:lnTo>
                  <a:pt x="2570" y="536"/>
                </a:lnTo>
                <a:lnTo>
                  <a:pt x="2568" y="532"/>
                </a:lnTo>
                <a:lnTo>
                  <a:pt x="2556" y="520"/>
                </a:lnTo>
                <a:lnTo>
                  <a:pt x="2546" y="512"/>
                </a:lnTo>
                <a:lnTo>
                  <a:pt x="2536" y="504"/>
                </a:lnTo>
                <a:lnTo>
                  <a:pt x="2526" y="500"/>
                </a:lnTo>
                <a:lnTo>
                  <a:pt x="2516" y="496"/>
                </a:lnTo>
                <a:lnTo>
                  <a:pt x="2508" y="494"/>
                </a:lnTo>
                <a:lnTo>
                  <a:pt x="2502" y="494"/>
                </a:lnTo>
                <a:lnTo>
                  <a:pt x="2500" y="496"/>
                </a:lnTo>
                <a:lnTo>
                  <a:pt x="2500" y="500"/>
                </a:lnTo>
                <a:lnTo>
                  <a:pt x="2508" y="514"/>
                </a:lnTo>
                <a:lnTo>
                  <a:pt x="2518" y="530"/>
                </a:lnTo>
                <a:lnTo>
                  <a:pt x="2524" y="536"/>
                </a:lnTo>
                <a:lnTo>
                  <a:pt x="2534" y="542"/>
                </a:lnTo>
                <a:lnTo>
                  <a:pt x="2544" y="544"/>
                </a:lnTo>
                <a:lnTo>
                  <a:pt x="2556" y="544"/>
                </a:lnTo>
                <a:close/>
                <a:moveTo>
                  <a:pt x="1828" y="630"/>
                </a:moveTo>
                <a:lnTo>
                  <a:pt x="1828" y="630"/>
                </a:lnTo>
                <a:lnTo>
                  <a:pt x="1826" y="636"/>
                </a:lnTo>
                <a:lnTo>
                  <a:pt x="1826" y="638"/>
                </a:lnTo>
                <a:lnTo>
                  <a:pt x="1828" y="640"/>
                </a:lnTo>
                <a:lnTo>
                  <a:pt x="1830" y="640"/>
                </a:lnTo>
                <a:lnTo>
                  <a:pt x="1838" y="638"/>
                </a:lnTo>
                <a:lnTo>
                  <a:pt x="1850" y="632"/>
                </a:lnTo>
                <a:lnTo>
                  <a:pt x="1856" y="628"/>
                </a:lnTo>
                <a:lnTo>
                  <a:pt x="1860" y="628"/>
                </a:lnTo>
                <a:lnTo>
                  <a:pt x="1864" y="628"/>
                </a:lnTo>
                <a:lnTo>
                  <a:pt x="1868" y="630"/>
                </a:lnTo>
                <a:lnTo>
                  <a:pt x="1874" y="634"/>
                </a:lnTo>
                <a:lnTo>
                  <a:pt x="1880" y="636"/>
                </a:lnTo>
                <a:lnTo>
                  <a:pt x="1886" y="636"/>
                </a:lnTo>
                <a:lnTo>
                  <a:pt x="1892" y="636"/>
                </a:lnTo>
                <a:lnTo>
                  <a:pt x="1896" y="632"/>
                </a:lnTo>
                <a:lnTo>
                  <a:pt x="1900" y="626"/>
                </a:lnTo>
                <a:lnTo>
                  <a:pt x="1902" y="626"/>
                </a:lnTo>
                <a:lnTo>
                  <a:pt x="1904" y="626"/>
                </a:lnTo>
                <a:lnTo>
                  <a:pt x="1908" y="634"/>
                </a:lnTo>
                <a:lnTo>
                  <a:pt x="1914" y="642"/>
                </a:lnTo>
                <a:lnTo>
                  <a:pt x="1920" y="646"/>
                </a:lnTo>
                <a:lnTo>
                  <a:pt x="1926" y="650"/>
                </a:lnTo>
                <a:lnTo>
                  <a:pt x="1934" y="650"/>
                </a:lnTo>
                <a:lnTo>
                  <a:pt x="1940" y="648"/>
                </a:lnTo>
                <a:lnTo>
                  <a:pt x="1946" y="642"/>
                </a:lnTo>
                <a:lnTo>
                  <a:pt x="1950" y="636"/>
                </a:lnTo>
                <a:lnTo>
                  <a:pt x="1952" y="624"/>
                </a:lnTo>
                <a:lnTo>
                  <a:pt x="1952" y="616"/>
                </a:lnTo>
                <a:lnTo>
                  <a:pt x="1954" y="614"/>
                </a:lnTo>
                <a:lnTo>
                  <a:pt x="1960" y="622"/>
                </a:lnTo>
                <a:lnTo>
                  <a:pt x="1964" y="626"/>
                </a:lnTo>
                <a:lnTo>
                  <a:pt x="1968" y="626"/>
                </a:lnTo>
                <a:lnTo>
                  <a:pt x="1970" y="626"/>
                </a:lnTo>
                <a:lnTo>
                  <a:pt x="1974" y="624"/>
                </a:lnTo>
                <a:lnTo>
                  <a:pt x="1978" y="620"/>
                </a:lnTo>
                <a:lnTo>
                  <a:pt x="1988" y="606"/>
                </a:lnTo>
                <a:lnTo>
                  <a:pt x="1994" y="594"/>
                </a:lnTo>
                <a:lnTo>
                  <a:pt x="1996" y="586"/>
                </a:lnTo>
                <a:lnTo>
                  <a:pt x="1996" y="580"/>
                </a:lnTo>
                <a:lnTo>
                  <a:pt x="1998" y="578"/>
                </a:lnTo>
                <a:lnTo>
                  <a:pt x="2000" y="576"/>
                </a:lnTo>
                <a:lnTo>
                  <a:pt x="2014" y="570"/>
                </a:lnTo>
                <a:lnTo>
                  <a:pt x="2020" y="568"/>
                </a:lnTo>
                <a:lnTo>
                  <a:pt x="2022" y="568"/>
                </a:lnTo>
                <a:lnTo>
                  <a:pt x="2024" y="570"/>
                </a:lnTo>
                <a:lnTo>
                  <a:pt x="2022" y="576"/>
                </a:lnTo>
                <a:lnTo>
                  <a:pt x="2020" y="582"/>
                </a:lnTo>
                <a:lnTo>
                  <a:pt x="2020" y="590"/>
                </a:lnTo>
                <a:lnTo>
                  <a:pt x="2020" y="600"/>
                </a:lnTo>
                <a:lnTo>
                  <a:pt x="2022" y="602"/>
                </a:lnTo>
                <a:lnTo>
                  <a:pt x="2024" y="606"/>
                </a:lnTo>
                <a:lnTo>
                  <a:pt x="2030" y="608"/>
                </a:lnTo>
                <a:lnTo>
                  <a:pt x="2036" y="610"/>
                </a:lnTo>
                <a:lnTo>
                  <a:pt x="2050" y="612"/>
                </a:lnTo>
                <a:lnTo>
                  <a:pt x="2056" y="610"/>
                </a:lnTo>
                <a:lnTo>
                  <a:pt x="2060" y="608"/>
                </a:lnTo>
                <a:lnTo>
                  <a:pt x="2060" y="602"/>
                </a:lnTo>
                <a:lnTo>
                  <a:pt x="2058" y="598"/>
                </a:lnTo>
                <a:lnTo>
                  <a:pt x="2058" y="594"/>
                </a:lnTo>
                <a:lnTo>
                  <a:pt x="2060" y="590"/>
                </a:lnTo>
                <a:lnTo>
                  <a:pt x="2068" y="588"/>
                </a:lnTo>
                <a:lnTo>
                  <a:pt x="2090" y="584"/>
                </a:lnTo>
                <a:lnTo>
                  <a:pt x="2098" y="580"/>
                </a:lnTo>
                <a:lnTo>
                  <a:pt x="2104" y="576"/>
                </a:lnTo>
                <a:lnTo>
                  <a:pt x="2108" y="572"/>
                </a:lnTo>
                <a:lnTo>
                  <a:pt x="2108" y="566"/>
                </a:lnTo>
                <a:lnTo>
                  <a:pt x="2104" y="560"/>
                </a:lnTo>
                <a:lnTo>
                  <a:pt x="2094" y="552"/>
                </a:lnTo>
                <a:lnTo>
                  <a:pt x="2088" y="550"/>
                </a:lnTo>
                <a:lnTo>
                  <a:pt x="2086" y="548"/>
                </a:lnTo>
                <a:lnTo>
                  <a:pt x="2086" y="544"/>
                </a:lnTo>
                <a:lnTo>
                  <a:pt x="2088" y="542"/>
                </a:lnTo>
                <a:lnTo>
                  <a:pt x="2094" y="538"/>
                </a:lnTo>
                <a:lnTo>
                  <a:pt x="2102" y="536"/>
                </a:lnTo>
                <a:lnTo>
                  <a:pt x="2110" y="532"/>
                </a:lnTo>
                <a:lnTo>
                  <a:pt x="2114" y="530"/>
                </a:lnTo>
                <a:lnTo>
                  <a:pt x="2114" y="528"/>
                </a:lnTo>
                <a:lnTo>
                  <a:pt x="2112" y="524"/>
                </a:lnTo>
                <a:lnTo>
                  <a:pt x="2102" y="520"/>
                </a:lnTo>
                <a:lnTo>
                  <a:pt x="2080" y="512"/>
                </a:lnTo>
                <a:lnTo>
                  <a:pt x="2074" y="510"/>
                </a:lnTo>
                <a:lnTo>
                  <a:pt x="2068" y="512"/>
                </a:lnTo>
                <a:lnTo>
                  <a:pt x="2064" y="512"/>
                </a:lnTo>
                <a:lnTo>
                  <a:pt x="2060" y="516"/>
                </a:lnTo>
                <a:lnTo>
                  <a:pt x="2052" y="524"/>
                </a:lnTo>
                <a:lnTo>
                  <a:pt x="2050" y="526"/>
                </a:lnTo>
                <a:lnTo>
                  <a:pt x="2046" y="528"/>
                </a:lnTo>
                <a:lnTo>
                  <a:pt x="2038" y="528"/>
                </a:lnTo>
                <a:lnTo>
                  <a:pt x="2016" y="522"/>
                </a:lnTo>
                <a:lnTo>
                  <a:pt x="2002" y="522"/>
                </a:lnTo>
                <a:lnTo>
                  <a:pt x="1984" y="526"/>
                </a:lnTo>
                <a:lnTo>
                  <a:pt x="1974" y="528"/>
                </a:lnTo>
                <a:lnTo>
                  <a:pt x="1964" y="534"/>
                </a:lnTo>
                <a:lnTo>
                  <a:pt x="1954" y="540"/>
                </a:lnTo>
                <a:lnTo>
                  <a:pt x="1942" y="548"/>
                </a:lnTo>
                <a:lnTo>
                  <a:pt x="1926" y="562"/>
                </a:lnTo>
                <a:lnTo>
                  <a:pt x="1916" y="568"/>
                </a:lnTo>
                <a:lnTo>
                  <a:pt x="1908" y="572"/>
                </a:lnTo>
                <a:lnTo>
                  <a:pt x="1904" y="574"/>
                </a:lnTo>
                <a:lnTo>
                  <a:pt x="1896" y="576"/>
                </a:lnTo>
                <a:lnTo>
                  <a:pt x="1890" y="580"/>
                </a:lnTo>
                <a:lnTo>
                  <a:pt x="1882" y="588"/>
                </a:lnTo>
                <a:lnTo>
                  <a:pt x="1872" y="596"/>
                </a:lnTo>
                <a:lnTo>
                  <a:pt x="1864" y="600"/>
                </a:lnTo>
                <a:lnTo>
                  <a:pt x="1858" y="600"/>
                </a:lnTo>
                <a:lnTo>
                  <a:pt x="1852" y="600"/>
                </a:lnTo>
                <a:lnTo>
                  <a:pt x="1848" y="598"/>
                </a:lnTo>
                <a:lnTo>
                  <a:pt x="1842" y="598"/>
                </a:lnTo>
                <a:lnTo>
                  <a:pt x="1834" y="600"/>
                </a:lnTo>
                <a:lnTo>
                  <a:pt x="1826" y="608"/>
                </a:lnTo>
                <a:lnTo>
                  <a:pt x="1818" y="616"/>
                </a:lnTo>
                <a:lnTo>
                  <a:pt x="1816" y="620"/>
                </a:lnTo>
                <a:lnTo>
                  <a:pt x="1816" y="622"/>
                </a:lnTo>
                <a:lnTo>
                  <a:pt x="1818" y="624"/>
                </a:lnTo>
                <a:lnTo>
                  <a:pt x="1826" y="626"/>
                </a:lnTo>
                <a:lnTo>
                  <a:pt x="1828" y="628"/>
                </a:lnTo>
                <a:lnTo>
                  <a:pt x="1828" y="630"/>
                </a:lnTo>
                <a:close/>
                <a:moveTo>
                  <a:pt x="2226" y="448"/>
                </a:moveTo>
                <a:lnTo>
                  <a:pt x="2226" y="448"/>
                </a:lnTo>
                <a:lnTo>
                  <a:pt x="2232" y="448"/>
                </a:lnTo>
                <a:lnTo>
                  <a:pt x="2240" y="448"/>
                </a:lnTo>
                <a:lnTo>
                  <a:pt x="2268" y="452"/>
                </a:lnTo>
                <a:lnTo>
                  <a:pt x="2278" y="452"/>
                </a:lnTo>
                <a:lnTo>
                  <a:pt x="2282" y="450"/>
                </a:lnTo>
                <a:lnTo>
                  <a:pt x="2290" y="448"/>
                </a:lnTo>
                <a:lnTo>
                  <a:pt x="2314" y="450"/>
                </a:lnTo>
                <a:lnTo>
                  <a:pt x="2330" y="450"/>
                </a:lnTo>
                <a:lnTo>
                  <a:pt x="2346" y="450"/>
                </a:lnTo>
                <a:lnTo>
                  <a:pt x="2358" y="448"/>
                </a:lnTo>
                <a:lnTo>
                  <a:pt x="2366" y="444"/>
                </a:lnTo>
                <a:lnTo>
                  <a:pt x="2368" y="440"/>
                </a:lnTo>
                <a:lnTo>
                  <a:pt x="2368" y="436"/>
                </a:lnTo>
                <a:lnTo>
                  <a:pt x="2368" y="434"/>
                </a:lnTo>
                <a:lnTo>
                  <a:pt x="2360" y="428"/>
                </a:lnTo>
                <a:lnTo>
                  <a:pt x="2344" y="422"/>
                </a:lnTo>
                <a:lnTo>
                  <a:pt x="2328" y="416"/>
                </a:lnTo>
                <a:lnTo>
                  <a:pt x="2314" y="414"/>
                </a:lnTo>
                <a:lnTo>
                  <a:pt x="2302" y="416"/>
                </a:lnTo>
                <a:lnTo>
                  <a:pt x="2292" y="418"/>
                </a:lnTo>
                <a:lnTo>
                  <a:pt x="2270" y="426"/>
                </a:lnTo>
                <a:lnTo>
                  <a:pt x="2258" y="430"/>
                </a:lnTo>
                <a:lnTo>
                  <a:pt x="2242" y="432"/>
                </a:lnTo>
                <a:lnTo>
                  <a:pt x="2228" y="434"/>
                </a:lnTo>
                <a:lnTo>
                  <a:pt x="2216" y="438"/>
                </a:lnTo>
                <a:lnTo>
                  <a:pt x="2210" y="442"/>
                </a:lnTo>
                <a:lnTo>
                  <a:pt x="2206" y="446"/>
                </a:lnTo>
                <a:lnTo>
                  <a:pt x="2208" y="450"/>
                </a:lnTo>
                <a:lnTo>
                  <a:pt x="2210" y="450"/>
                </a:lnTo>
                <a:lnTo>
                  <a:pt x="2218" y="450"/>
                </a:lnTo>
                <a:lnTo>
                  <a:pt x="2226" y="448"/>
                </a:lnTo>
                <a:close/>
                <a:moveTo>
                  <a:pt x="2308" y="518"/>
                </a:moveTo>
                <a:lnTo>
                  <a:pt x="2308" y="518"/>
                </a:lnTo>
                <a:lnTo>
                  <a:pt x="2322" y="516"/>
                </a:lnTo>
                <a:lnTo>
                  <a:pt x="2332" y="512"/>
                </a:lnTo>
                <a:lnTo>
                  <a:pt x="2338" y="508"/>
                </a:lnTo>
                <a:lnTo>
                  <a:pt x="2340" y="502"/>
                </a:lnTo>
                <a:lnTo>
                  <a:pt x="2340" y="498"/>
                </a:lnTo>
                <a:lnTo>
                  <a:pt x="2336" y="494"/>
                </a:lnTo>
                <a:lnTo>
                  <a:pt x="2328" y="490"/>
                </a:lnTo>
                <a:lnTo>
                  <a:pt x="2316" y="488"/>
                </a:lnTo>
                <a:lnTo>
                  <a:pt x="2308" y="488"/>
                </a:lnTo>
                <a:lnTo>
                  <a:pt x="2306" y="486"/>
                </a:lnTo>
                <a:lnTo>
                  <a:pt x="2320" y="484"/>
                </a:lnTo>
                <a:lnTo>
                  <a:pt x="2340" y="480"/>
                </a:lnTo>
                <a:lnTo>
                  <a:pt x="2350" y="476"/>
                </a:lnTo>
                <a:lnTo>
                  <a:pt x="2356" y="470"/>
                </a:lnTo>
                <a:lnTo>
                  <a:pt x="2356" y="468"/>
                </a:lnTo>
                <a:lnTo>
                  <a:pt x="2356" y="466"/>
                </a:lnTo>
                <a:lnTo>
                  <a:pt x="2350" y="464"/>
                </a:lnTo>
                <a:lnTo>
                  <a:pt x="2340" y="462"/>
                </a:lnTo>
                <a:lnTo>
                  <a:pt x="2326" y="462"/>
                </a:lnTo>
                <a:lnTo>
                  <a:pt x="2292" y="466"/>
                </a:lnTo>
                <a:lnTo>
                  <a:pt x="2252" y="472"/>
                </a:lnTo>
                <a:lnTo>
                  <a:pt x="2220" y="478"/>
                </a:lnTo>
                <a:lnTo>
                  <a:pt x="2212" y="482"/>
                </a:lnTo>
                <a:lnTo>
                  <a:pt x="2206" y="484"/>
                </a:lnTo>
                <a:lnTo>
                  <a:pt x="2204" y="488"/>
                </a:lnTo>
                <a:lnTo>
                  <a:pt x="2204" y="494"/>
                </a:lnTo>
                <a:lnTo>
                  <a:pt x="2210" y="508"/>
                </a:lnTo>
                <a:lnTo>
                  <a:pt x="2216" y="516"/>
                </a:lnTo>
                <a:lnTo>
                  <a:pt x="2224" y="522"/>
                </a:lnTo>
                <a:lnTo>
                  <a:pt x="2236" y="524"/>
                </a:lnTo>
                <a:lnTo>
                  <a:pt x="2248" y="526"/>
                </a:lnTo>
                <a:lnTo>
                  <a:pt x="2278" y="524"/>
                </a:lnTo>
                <a:lnTo>
                  <a:pt x="2308" y="518"/>
                </a:lnTo>
                <a:close/>
                <a:moveTo>
                  <a:pt x="2768" y="590"/>
                </a:moveTo>
                <a:lnTo>
                  <a:pt x="2768" y="590"/>
                </a:lnTo>
                <a:lnTo>
                  <a:pt x="2762" y="586"/>
                </a:lnTo>
                <a:lnTo>
                  <a:pt x="2756" y="584"/>
                </a:lnTo>
                <a:lnTo>
                  <a:pt x="2742" y="582"/>
                </a:lnTo>
                <a:lnTo>
                  <a:pt x="2728" y="584"/>
                </a:lnTo>
                <a:lnTo>
                  <a:pt x="2712" y="588"/>
                </a:lnTo>
                <a:lnTo>
                  <a:pt x="2706" y="590"/>
                </a:lnTo>
                <a:lnTo>
                  <a:pt x="2704" y="592"/>
                </a:lnTo>
                <a:lnTo>
                  <a:pt x="2704" y="596"/>
                </a:lnTo>
                <a:lnTo>
                  <a:pt x="2710" y="602"/>
                </a:lnTo>
                <a:lnTo>
                  <a:pt x="2726" y="618"/>
                </a:lnTo>
                <a:lnTo>
                  <a:pt x="2748" y="640"/>
                </a:lnTo>
                <a:lnTo>
                  <a:pt x="2728" y="630"/>
                </a:lnTo>
                <a:lnTo>
                  <a:pt x="2714" y="620"/>
                </a:lnTo>
                <a:lnTo>
                  <a:pt x="2706" y="614"/>
                </a:lnTo>
                <a:lnTo>
                  <a:pt x="2702" y="608"/>
                </a:lnTo>
                <a:lnTo>
                  <a:pt x="2698" y="604"/>
                </a:lnTo>
                <a:lnTo>
                  <a:pt x="2696" y="600"/>
                </a:lnTo>
                <a:lnTo>
                  <a:pt x="2688" y="598"/>
                </a:lnTo>
                <a:lnTo>
                  <a:pt x="2678" y="598"/>
                </a:lnTo>
                <a:lnTo>
                  <a:pt x="2666" y="598"/>
                </a:lnTo>
                <a:lnTo>
                  <a:pt x="2656" y="600"/>
                </a:lnTo>
                <a:lnTo>
                  <a:pt x="2652" y="602"/>
                </a:lnTo>
                <a:lnTo>
                  <a:pt x="2650" y="604"/>
                </a:lnTo>
                <a:lnTo>
                  <a:pt x="2652" y="610"/>
                </a:lnTo>
                <a:lnTo>
                  <a:pt x="2656" y="616"/>
                </a:lnTo>
                <a:lnTo>
                  <a:pt x="2670" y="632"/>
                </a:lnTo>
                <a:lnTo>
                  <a:pt x="2680" y="642"/>
                </a:lnTo>
                <a:lnTo>
                  <a:pt x="2680" y="644"/>
                </a:lnTo>
                <a:lnTo>
                  <a:pt x="2676" y="642"/>
                </a:lnTo>
                <a:lnTo>
                  <a:pt x="2666" y="638"/>
                </a:lnTo>
                <a:lnTo>
                  <a:pt x="2660" y="640"/>
                </a:lnTo>
                <a:lnTo>
                  <a:pt x="2656" y="642"/>
                </a:lnTo>
                <a:lnTo>
                  <a:pt x="2650" y="646"/>
                </a:lnTo>
                <a:lnTo>
                  <a:pt x="2644" y="648"/>
                </a:lnTo>
                <a:lnTo>
                  <a:pt x="2632" y="654"/>
                </a:lnTo>
                <a:lnTo>
                  <a:pt x="2628" y="656"/>
                </a:lnTo>
                <a:lnTo>
                  <a:pt x="2624" y="658"/>
                </a:lnTo>
                <a:lnTo>
                  <a:pt x="2624" y="662"/>
                </a:lnTo>
                <a:lnTo>
                  <a:pt x="2628" y="666"/>
                </a:lnTo>
                <a:lnTo>
                  <a:pt x="2632" y="668"/>
                </a:lnTo>
                <a:lnTo>
                  <a:pt x="2636" y="670"/>
                </a:lnTo>
                <a:lnTo>
                  <a:pt x="2652" y="670"/>
                </a:lnTo>
                <a:lnTo>
                  <a:pt x="2670" y="668"/>
                </a:lnTo>
                <a:lnTo>
                  <a:pt x="2690" y="664"/>
                </a:lnTo>
                <a:lnTo>
                  <a:pt x="2730" y="658"/>
                </a:lnTo>
                <a:lnTo>
                  <a:pt x="2748" y="656"/>
                </a:lnTo>
                <a:lnTo>
                  <a:pt x="2760" y="656"/>
                </a:lnTo>
                <a:lnTo>
                  <a:pt x="2766" y="656"/>
                </a:lnTo>
                <a:lnTo>
                  <a:pt x="2762" y="658"/>
                </a:lnTo>
                <a:lnTo>
                  <a:pt x="2742" y="664"/>
                </a:lnTo>
                <a:lnTo>
                  <a:pt x="2730" y="670"/>
                </a:lnTo>
                <a:lnTo>
                  <a:pt x="2720" y="674"/>
                </a:lnTo>
                <a:lnTo>
                  <a:pt x="2718" y="676"/>
                </a:lnTo>
                <a:lnTo>
                  <a:pt x="2716" y="680"/>
                </a:lnTo>
                <a:lnTo>
                  <a:pt x="2716" y="682"/>
                </a:lnTo>
                <a:lnTo>
                  <a:pt x="2718" y="686"/>
                </a:lnTo>
                <a:lnTo>
                  <a:pt x="2722" y="694"/>
                </a:lnTo>
                <a:lnTo>
                  <a:pt x="2724" y="700"/>
                </a:lnTo>
                <a:lnTo>
                  <a:pt x="2728" y="712"/>
                </a:lnTo>
                <a:lnTo>
                  <a:pt x="2730" y="716"/>
                </a:lnTo>
                <a:lnTo>
                  <a:pt x="2734" y="716"/>
                </a:lnTo>
                <a:lnTo>
                  <a:pt x="2740" y="716"/>
                </a:lnTo>
                <a:lnTo>
                  <a:pt x="2752" y="712"/>
                </a:lnTo>
                <a:lnTo>
                  <a:pt x="2760" y="710"/>
                </a:lnTo>
                <a:lnTo>
                  <a:pt x="2768" y="708"/>
                </a:lnTo>
                <a:lnTo>
                  <a:pt x="2790" y="710"/>
                </a:lnTo>
                <a:lnTo>
                  <a:pt x="2808" y="712"/>
                </a:lnTo>
                <a:lnTo>
                  <a:pt x="2824" y="708"/>
                </a:lnTo>
                <a:lnTo>
                  <a:pt x="2830" y="706"/>
                </a:lnTo>
                <a:lnTo>
                  <a:pt x="2834" y="702"/>
                </a:lnTo>
                <a:lnTo>
                  <a:pt x="2834" y="698"/>
                </a:lnTo>
                <a:lnTo>
                  <a:pt x="2832" y="692"/>
                </a:lnTo>
                <a:lnTo>
                  <a:pt x="2826" y="680"/>
                </a:lnTo>
                <a:lnTo>
                  <a:pt x="2826" y="670"/>
                </a:lnTo>
                <a:lnTo>
                  <a:pt x="2826" y="668"/>
                </a:lnTo>
                <a:lnTo>
                  <a:pt x="2830" y="668"/>
                </a:lnTo>
                <a:lnTo>
                  <a:pt x="2834" y="668"/>
                </a:lnTo>
                <a:lnTo>
                  <a:pt x="2840" y="672"/>
                </a:lnTo>
                <a:lnTo>
                  <a:pt x="2848" y="678"/>
                </a:lnTo>
                <a:lnTo>
                  <a:pt x="2850" y="678"/>
                </a:lnTo>
                <a:lnTo>
                  <a:pt x="2852" y="676"/>
                </a:lnTo>
                <a:lnTo>
                  <a:pt x="2848" y="668"/>
                </a:lnTo>
                <a:lnTo>
                  <a:pt x="2842" y="656"/>
                </a:lnTo>
                <a:lnTo>
                  <a:pt x="2838" y="648"/>
                </a:lnTo>
                <a:lnTo>
                  <a:pt x="2836" y="638"/>
                </a:lnTo>
                <a:lnTo>
                  <a:pt x="2834" y="618"/>
                </a:lnTo>
                <a:lnTo>
                  <a:pt x="2832" y="608"/>
                </a:lnTo>
                <a:lnTo>
                  <a:pt x="2828" y="598"/>
                </a:lnTo>
                <a:lnTo>
                  <a:pt x="2820" y="590"/>
                </a:lnTo>
                <a:lnTo>
                  <a:pt x="2808" y="582"/>
                </a:lnTo>
                <a:lnTo>
                  <a:pt x="2796" y="578"/>
                </a:lnTo>
                <a:lnTo>
                  <a:pt x="2788" y="578"/>
                </a:lnTo>
                <a:lnTo>
                  <a:pt x="2784" y="582"/>
                </a:lnTo>
                <a:lnTo>
                  <a:pt x="2780" y="586"/>
                </a:lnTo>
                <a:lnTo>
                  <a:pt x="2776" y="592"/>
                </a:lnTo>
                <a:lnTo>
                  <a:pt x="2774" y="594"/>
                </a:lnTo>
                <a:lnTo>
                  <a:pt x="2768" y="590"/>
                </a:lnTo>
                <a:close/>
                <a:moveTo>
                  <a:pt x="3556" y="1666"/>
                </a:moveTo>
                <a:lnTo>
                  <a:pt x="3556" y="1666"/>
                </a:lnTo>
                <a:lnTo>
                  <a:pt x="3562" y="1664"/>
                </a:lnTo>
                <a:lnTo>
                  <a:pt x="3566" y="1656"/>
                </a:lnTo>
                <a:lnTo>
                  <a:pt x="3570" y="1646"/>
                </a:lnTo>
                <a:lnTo>
                  <a:pt x="3572" y="1636"/>
                </a:lnTo>
                <a:lnTo>
                  <a:pt x="3572" y="1626"/>
                </a:lnTo>
                <a:lnTo>
                  <a:pt x="3570" y="1618"/>
                </a:lnTo>
                <a:lnTo>
                  <a:pt x="3568" y="1614"/>
                </a:lnTo>
                <a:lnTo>
                  <a:pt x="3564" y="1614"/>
                </a:lnTo>
                <a:lnTo>
                  <a:pt x="3560" y="1612"/>
                </a:lnTo>
                <a:lnTo>
                  <a:pt x="3554" y="1614"/>
                </a:lnTo>
                <a:lnTo>
                  <a:pt x="3550" y="1616"/>
                </a:lnTo>
                <a:lnTo>
                  <a:pt x="3546" y="1618"/>
                </a:lnTo>
                <a:lnTo>
                  <a:pt x="3540" y="1626"/>
                </a:lnTo>
                <a:lnTo>
                  <a:pt x="3538" y="1634"/>
                </a:lnTo>
                <a:lnTo>
                  <a:pt x="3538" y="1644"/>
                </a:lnTo>
                <a:lnTo>
                  <a:pt x="3540" y="1654"/>
                </a:lnTo>
                <a:lnTo>
                  <a:pt x="3546" y="1660"/>
                </a:lnTo>
                <a:lnTo>
                  <a:pt x="3550" y="1666"/>
                </a:lnTo>
                <a:lnTo>
                  <a:pt x="3556" y="1666"/>
                </a:lnTo>
                <a:close/>
                <a:moveTo>
                  <a:pt x="2980" y="518"/>
                </a:moveTo>
                <a:lnTo>
                  <a:pt x="2980" y="518"/>
                </a:lnTo>
                <a:lnTo>
                  <a:pt x="2998" y="516"/>
                </a:lnTo>
                <a:lnTo>
                  <a:pt x="3008" y="514"/>
                </a:lnTo>
                <a:lnTo>
                  <a:pt x="3014" y="510"/>
                </a:lnTo>
                <a:lnTo>
                  <a:pt x="3014" y="508"/>
                </a:lnTo>
                <a:lnTo>
                  <a:pt x="3014" y="506"/>
                </a:lnTo>
                <a:lnTo>
                  <a:pt x="3010" y="502"/>
                </a:lnTo>
                <a:lnTo>
                  <a:pt x="3000" y="496"/>
                </a:lnTo>
                <a:lnTo>
                  <a:pt x="2988" y="494"/>
                </a:lnTo>
                <a:lnTo>
                  <a:pt x="2972" y="492"/>
                </a:lnTo>
                <a:lnTo>
                  <a:pt x="2938" y="490"/>
                </a:lnTo>
                <a:lnTo>
                  <a:pt x="2912" y="492"/>
                </a:lnTo>
                <a:lnTo>
                  <a:pt x="2902" y="494"/>
                </a:lnTo>
                <a:lnTo>
                  <a:pt x="2894" y="498"/>
                </a:lnTo>
                <a:lnTo>
                  <a:pt x="2890" y="502"/>
                </a:lnTo>
                <a:lnTo>
                  <a:pt x="2888" y="508"/>
                </a:lnTo>
                <a:lnTo>
                  <a:pt x="2890" y="512"/>
                </a:lnTo>
                <a:lnTo>
                  <a:pt x="2896" y="516"/>
                </a:lnTo>
                <a:lnTo>
                  <a:pt x="2904" y="518"/>
                </a:lnTo>
                <a:lnTo>
                  <a:pt x="2914" y="518"/>
                </a:lnTo>
                <a:lnTo>
                  <a:pt x="2944" y="518"/>
                </a:lnTo>
                <a:lnTo>
                  <a:pt x="2980" y="518"/>
                </a:lnTo>
                <a:close/>
                <a:moveTo>
                  <a:pt x="2546" y="696"/>
                </a:moveTo>
                <a:lnTo>
                  <a:pt x="2546" y="696"/>
                </a:lnTo>
                <a:lnTo>
                  <a:pt x="2546" y="700"/>
                </a:lnTo>
                <a:lnTo>
                  <a:pt x="2548" y="704"/>
                </a:lnTo>
                <a:lnTo>
                  <a:pt x="2554" y="708"/>
                </a:lnTo>
                <a:lnTo>
                  <a:pt x="2562" y="710"/>
                </a:lnTo>
                <a:lnTo>
                  <a:pt x="2572" y="710"/>
                </a:lnTo>
                <a:lnTo>
                  <a:pt x="2580" y="708"/>
                </a:lnTo>
                <a:lnTo>
                  <a:pt x="2588" y="704"/>
                </a:lnTo>
                <a:lnTo>
                  <a:pt x="2594" y="700"/>
                </a:lnTo>
                <a:lnTo>
                  <a:pt x="2594" y="698"/>
                </a:lnTo>
                <a:lnTo>
                  <a:pt x="2594" y="694"/>
                </a:lnTo>
                <a:lnTo>
                  <a:pt x="2590" y="690"/>
                </a:lnTo>
                <a:lnTo>
                  <a:pt x="2584" y="684"/>
                </a:lnTo>
                <a:lnTo>
                  <a:pt x="2576" y="680"/>
                </a:lnTo>
                <a:lnTo>
                  <a:pt x="2568" y="678"/>
                </a:lnTo>
                <a:lnTo>
                  <a:pt x="2560" y="678"/>
                </a:lnTo>
                <a:lnTo>
                  <a:pt x="2552" y="680"/>
                </a:lnTo>
                <a:lnTo>
                  <a:pt x="2548" y="686"/>
                </a:lnTo>
                <a:lnTo>
                  <a:pt x="2546" y="696"/>
                </a:lnTo>
                <a:close/>
                <a:moveTo>
                  <a:pt x="2018" y="630"/>
                </a:moveTo>
                <a:lnTo>
                  <a:pt x="2018" y="630"/>
                </a:lnTo>
                <a:lnTo>
                  <a:pt x="1994" y="640"/>
                </a:lnTo>
                <a:lnTo>
                  <a:pt x="1972" y="654"/>
                </a:lnTo>
                <a:lnTo>
                  <a:pt x="1966" y="660"/>
                </a:lnTo>
                <a:lnTo>
                  <a:pt x="1964" y="666"/>
                </a:lnTo>
                <a:lnTo>
                  <a:pt x="1964" y="668"/>
                </a:lnTo>
                <a:lnTo>
                  <a:pt x="1966" y="670"/>
                </a:lnTo>
                <a:lnTo>
                  <a:pt x="1978" y="672"/>
                </a:lnTo>
                <a:lnTo>
                  <a:pt x="1984" y="672"/>
                </a:lnTo>
                <a:lnTo>
                  <a:pt x="1992" y="670"/>
                </a:lnTo>
                <a:lnTo>
                  <a:pt x="2002" y="666"/>
                </a:lnTo>
                <a:lnTo>
                  <a:pt x="2012" y="658"/>
                </a:lnTo>
                <a:lnTo>
                  <a:pt x="2020" y="648"/>
                </a:lnTo>
                <a:lnTo>
                  <a:pt x="2026" y="640"/>
                </a:lnTo>
                <a:lnTo>
                  <a:pt x="2026" y="634"/>
                </a:lnTo>
                <a:lnTo>
                  <a:pt x="2026" y="630"/>
                </a:lnTo>
                <a:lnTo>
                  <a:pt x="2024" y="630"/>
                </a:lnTo>
                <a:lnTo>
                  <a:pt x="2022" y="630"/>
                </a:lnTo>
                <a:lnTo>
                  <a:pt x="2018" y="630"/>
                </a:lnTo>
                <a:close/>
                <a:moveTo>
                  <a:pt x="2144" y="570"/>
                </a:moveTo>
                <a:lnTo>
                  <a:pt x="2144" y="570"/>
                </a:lnTo>
                <a:lnTo>
                  <a:pt x="2144" y="572"/>
                </a:lnTo>
                <a:lnTo>
                  <a:pt x="2148" y="574"/>
                </a:lnTo>
                <a:lnTo>
                  <a:pt x="2162" y="578"/>
                </a:lnTo>
                <a:lnTo>
                  <a:pt x="2182" y="578"/>
                </a:lnTo>
                <a:lnTo>
                  <a:pt x="2190" y="576"/>
                </a:lnTo>
                <a:lnTo>
                  <a:pt x="2198" y="574"/>
                </a:lnTo>
                <a:lnTo>
                  <a:pt x="2200" y="572"/>
                </a:lnTo>
                <a:lnTo>
                  <a:pt x="2200" y="570"/>
                </a:lnTo>
                <a:lnTo>
                  <a:pt x="2198" y="566"/>
                </a:lnTo>
                <a:lnTo>
                  <a:pt x="2190" y="564"/>
                </a:lnTo>
                <a:lnTo>
                  <a:pt x="2182" y="562"/>
                </a:lnTo>
                <a:lnTo>
                  <a:pt x="2170" y="562"/>
                </a:lnTo>
                <a:lnTo>
                  <a:pt x="2160" y="562"/>
                </a:lnTo>
                <a:lnTo>
                  <a:pt x="2150" y="566"/>
                </a:lnTo>
                <a:lnTo>
                  <a:pt x="2144" y="570"/>
                </a:lnTo>
                <a:close/>
                <a:moveTo>
                  <a:pt x="2180" y="496"/>
                </a:moveTo>
                <a:lnTo>
                  <a:pt x="2180" y="496"/>
                </a:lnTo>
                <a:lnTo>
                  <a:pt x="2190" y="496"/>
                </a:lnTo>
                <a:lnTo>
                  <a:pt x="2192" y="494"/>
                </a:lnTo>
                <a:lnTo>
                  <a:pt x="2192" y="492"/>
                </a:lnTo>
                <a:lnTo>
                  <a:pt x="2188" y="486"/>
                </a:lnTo>
                <a:lnTo>
                  <a:pt x="2178" y="476"/>
                </a:lnTo>
                <a:lnTo>
                  <a:pt x="2172" y="470"/>
                </a:lnTo>
                <a:lnTo>
                  <a:pt x="2166" y="468"/>
                </a:lnTo>
                <a:lnTo>
                  <a:pt x="2160" y="468"/>
                </a:lnTo>
                <a:lnTo>
                  <a:pt x="2154" y="468"/>
                </a:lnTo>
                <a:lnTo>
                  <a:pt x="2146" y="472"/>
                </a:lnTo>
                <a:lnTo>
                  <a:pt x="2138" y="476"/>
                </a:lnTo>
                <a:lnTo>
                  <a:pt x="2138" y="478"/>
                </a:lnTo>
                <a:lnTo>
                  <a:pt x="2138" y="482"/>
                </a:lnTo>
                <a:lnTo>
                  <a:pt x="2148" y="488"/>
                </a:lnTo>
                <a:lnTo>
                  <a:pt x="2162" y="494"/>
                </a:lnTo>
                <a:lnTo>
                  <a:pt x="2170" y="496"/>
                </a:lnTo>
                <a:lnTo>
                  <a:pt x="2180" y="496"/>
                </a:lnTo>
                <a:close/>
                <a:moveTo>
                  <a:pt x="2616" y="594"/>
                </a:moveTo>
                <a:lnTo>
                  <a:pt x="2616" y="594"/>
                </a:lnTo>
                <a:lnTo>
                  <a:pt x="2606" y="592"/>
                </a:lnTo>
                <a:lnTo>
                  <a:pt x="2600" y="588"/>
                </a:lnTo>
                <a:lnTo>
                  <a:pt x="2588" y="580"/>
                </a:lnTo>
                <a:lnTo>
                  <a:pt x="2584" y="578"/>
                </a:lnTo>
                <a:lnTo>
                  <a:pt x="2578" y="576"/>
                </a:lnTo>
                <a:lnTo>
                  <a:pt x="2572" y="576"/>
                </a:lnTo>
                <a:lnTo>
                  <a:pt x="2562" y="580"/>
                </a:lnTo>
                <a:lnTo>
                  <a:pt x="2556" y="584"/>
                </a:lnTo>
                <a:lnTo>
                  <a:pt x="2554" y="588"/>
                </a:lnTo>
                <a:lnTo>
                  <a:pt x="2556" y="592"/>
                </a:lnTo>
                <a:lnTo>
                  <a:pt x="2562" y="602"/>
                </a:lnTo>
                <a:lnTo>
                  <a:pt x="2566" y="606"/>
                </a:lnTo>
                <a:lnTo>
                  <a:pt x="2570" y="608"/>
                </a:lnTo>
                <a:lnTo>
                  <a:pt x="2582" y="608"/>
                </a:lnTo>
                <a:lnTo>
                  <a:pt x="2594" y="608"/>
                </a:lnTo>
                <a:lnTo>
                  <a:pt x="2606" y="606"/>
                </a:lnTo>
                <a:lnTo>
                  <a:pt x="2616" y="602"/>
                </a:lnTo>
                <a:lnTo>
                  <a:pt x="2624" y="600"/>
                </a:lnTo>
                <a:lnTo>
                  <a:pt x="2624" y="598"/>
                </a:lnTo>
                <a:lnTo>
                  <a:pt x="2624" y="596"/>
                </a:lnTo>
                <a:lnTo>
                  <a:pt x="2616" y="594"/>
                </a:lnTo>
                <a:close/>
                <a:moveTo>
                  <a:pt x="2638" y="612"/>
                </a:moveTo>
                <a:lnTo>
                  <a:pt x="2638" y="612"/>
                </a:lnTo>
                <a:lnTo>
                  <a:pt x="2630" y="610"/>
                </a:lnTo>
                <a:lnTo>
                  <a:pt x="2620" y="610"/>
                </a:lnTo>
                <a:lnTo>
                  <a:pt x="2592" y="614"/>
                </a:lnTo>
                <a:lnTo>
                  <a:pt x="2578" y="616"/>
                </a:lnTo>
                <a:lnTo>
                  <a:pt x="2568" y="620"/>
                </a:lnTo>
                <a:lnTo>
                  <a:pt x="2564" y="622"/>
                </a:lnTo>
                <a:lnTo>
                  <a:pt x="2562" y="624"/>
                </a:lnTo>
                <a:lnTo>
                  <a:pt x="2564" y="626"/>
                </a:lnTo>
                <a:lnTo>
                  <a:pt x="2570" y="628"/>
                </a:lnTo>
                <a:lnTo>
                  <a:pt x="2582" y="628"/>
                </a:lnTo>
                <a:lnTo>
                  <a:pt x="2610" y="624"/>
                </a:lnTo>
                <a:lnTo>
                  <a:pt x="2634" y="618"/>
                </a:lnTo>
                <a:lnTo>
                  <a:pt x="2638" y="616"/>
                </a:lnTo>
                <a:lnTo>
                  <a:pt x="2640" y="614"/>
                </a:lnTo>
                <a:lnTo>
                  <a:pt x="2638" y="612"/>
                </a:lnTo>
                <a:close/>
                <a:moveTo>
                  <a:pt x="2590" y="642"/>
                </a:moveTo>
                <a:lnTo>
                  <a:pt x="2590" y="642"/>
                </a:lnTo>
                <a:lnTo>
                  <a:pt x="2596" y="642"/>
                </a:lnTo>
                <a:lnTo>
                  <a:pt x="2604" y="642"/>
                </a:lnTo>
                <a:lnTo>
                  <a:pt x="2624" y="638"/>
                </a:lnTo>
                <a:lnTo>
                  <a:pt x="2640" y="632"/>
                </a:lnTo>
                <a:lnTo>
                  <a:pt x="2642" y="630"/>
                </a:lnTo>
                <a:lnTo>
                  <a:pt x="2642" y="628"/>
                </a:lnTo>
                <a:lnTo>
                  <a:pt x="2636" y="628"/>
                </a:lnTo>
                <a:lnTo>
                  <a:pt x="2628" y="628"/>
                </a:lnTo>
                <a:lnTo>
                  <a:pt x="2606" y="632"/>
                </a:lnTo>
                <a:lnTo>
                  <a:pt x="2590" y="636"/>
                </a:lnTo>
                <a:lnTo>
                  <a:pt x="2588" y="640"/>
                </a:lnTo>
                <a:lnTo>
                  <a:pt x="2590" y="642"/>
                </a:lnTo>
                <a:close/>
                <a:moveTo>
                  <a:pt x="2610" y="654"/>
                </a:moveTo>
                <a:lnTo>
                  <a:pt x="2610" y="654"/>
                </a:lnTo>
                <a:lnTo>
                  <a:pt x="2616" y="654"/>
                </a:lnTo>
                <a:lnTo>
                  <a:pt x="2622" y="652"/>
                </a:lnTo>
                <a:lnTo>
                  <a:pt x="2638" y="646"/>
                </a:lnTo>
                <a:lnTo>
                  <a:pt x="2650" y="640"/>
                </a:lnTo>
                <a:lnTo>
                  <a:pt x="2654" y="636"/>
                </a:lnTo>
                <a:lnTo>
                  <a:pt x="2652" y="636"/>
                </a:lnTo>
                <a:lnTo>
                  <a:pt x="2642" y="636"/>
                </a:lnTo>
                <a:lnTo>
                  <a:pt x="2624" y="642"/>
                </a:lnTo>
                <a:lnTo>
                  <a:pt x="2610" y="648"/>
                </a:lnTo>
                <a:lnTo>
                  <a:pt x="2608" y="652"/>
                </a:lnTo>
                <a:lnTo>
                  <a:pt x="2610" y="654"/>
                </a:lnTo>
                <a:close/>
                <a:moveTo>
                  <a:pt x="3342" y="390"/>
                </a:moveTo>
                <a:lnTo>
                  <a:pt x="3342" y="390"/>
                </a:lnTo>
                <a:lnTo>
                  <a:pt x="3342" y="386"/>
                </a:lnTo>
                <a:lnTo>
                  <a:pt x="3338" y="386"/>
                </a:lnTo>
                <a:lnTo>
                  <a:pt x="3324" y="386"/>
                </a:lnTo>
                <a:lnTo>
                  <a:pt x="3306" y="392"/>
                </a:lnTo>
                <a:lnTo>
                  <a:pt x="3298" y="396"/>
                </a:lnTo>
                <a:lnTo>
                  <a:pt x="3290" y="400"/>
                </a:lnTo>
                <a:lnTo>
                  <a:pt x="3288" y="404"/>
                </a:lnTo>
                <a:lnTo>
                  <a:pt x="3292" y="404"/>
                </a:lnTo>
                <a:lnTo>
                  <a:pt x="3308" y="402"/>
                </a:lnTo>
                <a:lnTo>
                  <a:pt x="3330" y="398"/>
                </a:lnTo>
                <a:lnTo>
                  <a:pt x="3338" y="394"/>
                </a:lnTo>
                <a:lnTo>
                  <a:pt x="3342" y="390"/>
                </a:lnTo>
                <a:close/>
                <a:moveTo>
                  <a:pt x="3480" y="2214"/>
                </a:moveTo>
                <a:lnTo>
                  <a:pt x="3480" y="2214"/>
                </a:lnTo>
                <a:lnTo>
                  <a:pt x="3504" y="2224"/>
                </a:lnTo>
                <a:lnTo>
                  <a:pt x="3514" y="2226"/>
                </a:lnTo>
                <a:lnTo>
                  <a:pt x="3518" y="2226"/>
                </a:lnTo>
                <a:lnTo>
                  <a:pt x="3520" y="2226"/>
                </a:lnTo>
                <a:lnTo>
                  <a:pt x="3522" y="2222"/>
                </a:lnTo>
                <a:lnTo>
                  <a:pt x="3522" y="2218"/>
                </a:lnTo>
                <a:lnTo>
                  <a:pt x="3516" y="2210"/>
                </a:lnTo>
                <a:lnTo>
                  <a:pt x="3506" y="2196"/>
                </a:lnTo>
                <a:lnTo>
                  <a:pt x="3498" y="2194"/>
                </a:lnTo>
                <a:lnTo>
                  <a:pt x="3486" y="2194"/>
                </a:lnTo>
                <a:lnTo>
                  <a:pt x="3474" y="2196"/>
                </a:lnTo>
                <a:lnTo>
                  <a:pt x="3470" y="2198"/>
                </a:lnTo>
                <a:lnTo>
                  <a:pt x="3466" y="2202"/>
                </a:lnTo>
                <a:lnTo>
                  <a:pt x="3466" y="2204"/>
                </a:lnTo>
                <a:lnTo>
                  <a:pt x="3466" y="2208"/>
                </a:lnTo>
                <a:lnTo>
                  <a:pt x="3480" y="2214"/>
                </a:lnTo>
                <a:close/>
                <a:moveTo>
                  <a:pt x="3576" y="2034"/>
                </a:moveTo>
                <a:lnTo>
                  <a:pt x="3576" y="2034"/>
                </a:lnTo>
                <a:lnTo>
                  <a:pt x="3580" y="2032"/>
                </a:lnTo>
                <a:lnTo>
                  <a:pt x="3582" y="2028"/>
                </a:lnTo>
                <a:lnTo>
                  <a:pt x="3586" y="2010"/>
                </a:lnTo>
                <a:lnTo>
                  <a:pt x="3588" y="2002"/>
                </a:lnTo>
                <a:lnTo>
                  <a:pt x="3588" y="1998"/>
                </a:lnTo>
                <a:lnTo>
                  <a:pt x="3582" y="1992"/>
                </a:lnTo>
                <a:lnTo>
                  <a:pt x="3578" y="1988"/>
                </a:lnTo>
                <a:lnTo>
                  <a:pt x="3576" y="1988"/>
                </a:lnTo>
                <a:lnTo>
                  <a:pt x="3574" y="1996"/>
                </a:lnTo>
                <a:lnTo>
                  <a:pt x="3570" y="2006"/>
                </a:lnTo>
                <a:lnTo>
                  <a:pt x="3568" y="2006"/>
                </a:lnTo>
                <a:lnTo>
                  <a:pt x="3568" y="2002"/>
                </a:lnTo>
                <a:lnTo>
                  <a:pt x="3568" y="1994"/>
                </a:lnTo>
                <a:lnTo>
                  <a:pt x="3568" y="1992"/>
                </a:lnTo>
                <a:lnTo>
                  <a:pt x="3566" y="1992"/>
                </a:lnTo>
                <a:lnTo>
                  <a:pt x="3566" y="1994"/>
                </a:lnTo>
                <a:lnTo>
                  <a:pt x="3566" y="1996"/>
                </a:lnTo>
                <a:lnTo>
                  <a:pt x="3566" y="2000"/>
                </a:lnTo>
                <a:lnTo>
                  <a:pt x="3566" y="2004"/>
                </a:lnTo>
                <a:lnTo>
                  <a:pt x="3564" y="2008"/>
                </a:lnTo>
                <a:lnTo>
                  <a:pt x="3560" y="2010"/>
                </a:lnTo>
                <a:lnTo>
                  <a:pt x="3558" y="2014"/>
                </a:lnTo>
                <a:lnTo>
                  <a:pt x="3554" y="2018"/>
                </a:lnTo>
                <a:lnTo>
                  <a:pt x="3546" y="2028"/>
                </a:lnTo>
                <a:lnTo>
                  <a:pt x="3546" y="2030"/>
                </a:lnTo>
                <a:lnTo>
                  <a:pt x="3546" y="2034"/>
                </a:lnTo>
                <a:lnTo>
                  <a:pt x="3548" y="2036"/>
                </a:lnTo>
                <a:lnTo>
                  <a:pt x="3550" y="2034"/>
                </a:lnTo>
                <a:lnTo>
                  <a:pt x="3558" y="2024"/>
                </a:lnTo>
                <a:lnTo>
                  <a:pt x="3564" y="2018"/>
                </a:lnTo>
                <a:lnTo>
                  <a:pt x="3564" y="2020"/>
                </a:lnTo>
                <a:lnTo>
                  <a:pt x="3562" y="2026"/>
                </a:lnTo>
                <a:lnTo>
                  <a:pt x="3556" y="2036"/>
                </a:lnTo>
                <a:lnTo>
                  <a:pt x="3562" y="2034"/>
                </a:lnTo>
                <a:lnTo>
                  <a:pt x="3566" y="2032"/>
                </a:lnTo>
                <a:lnTo>
                  <a:pt x="3568" y="2030"/>
                </a:lnTo>
                <a:lnTo>
                  <a:pt x="3572" y="2024"/>
                </a:lnTo>
                <a:lnTo>
                  <a:pt x="3574" y="2016"/>
                </a:lnTo>
                <a:lnTo>
                  <a:pt x="3578" y="2012"/>
                </a:lnTo>
                <a:lnTo>
                  <a:pt x="3580" y="2012"/>
                </a:lnTo>
                <a:lnTo>
                  <a:pt x="3580" y="2016"/>
                </a:lnTo>
                <a:lnTo>
                  <a:pt x="3578" y="2024"/>
                </a:lnTo>
                <a:lnTo>
                  <a:pt x="3576" y="2032"/>
                </a:lnTo>
                <a:lnTo>
                  <a:pt x="3576" y="2034"/>
                </a:lnTo>
                <a:close/>
                <a:moveTo>
                  <a:pt x="3596" y="2016"/>
                </a:moveTo>
                <a:lnTo>
                  <a:pt x="3596" y="2016"/>
                </a:lnTo>
                <a:lnTo>
                  <a:pt x="3600" y="2012"/>
                </a:lnTo>
                <a:lnTo>
                  <a:pt x="3600" y="2004"/>
                </a:lnTo>
                <a:lnTo>
                  <a:pt x="3600" y="2000"/>
                </a:lnTo>
                <a:lnTo>
                  <a:pt x="3600" y="1998"/>
                </a:lnTo>
                <a:lnTo>
                  <a:pt x="3598" y="1998"/>
                </a:lnTo>
                <a:lnTo>
                  <a:pt x="3594" y="2000"/>
                </a:lnTo>
                <a:lnTo>
                  <a:pt x="3594" y="2004"/>
                </a:lnTo>
                <a:lnTo>
                  <a:pt x="3590" y="2016"/>
                </a:lnTo>
                <a:lnTo>
                  <a:pt x="3588" y="2018"/>
                </a:lnTo>
                <a:lnTo>
                  <a:pt x="3590" y="2018"/>
                </a:lnTo>
                <a:lnTo>
                  <a:pt x="3596" y="2016"/>
                </a:lnTo>
                <a:close/>
                <a:moveTo>
                  <a:pt x="3554" y="2010"/>
                </a:moveTo>
                <a:lnTo>
                  <a:pt x="3554" y="2010"/>
                </a:lnTo>
                <a:lnTo>
                  <a:pt x="3558" y="2004"/>
                </a:lnTo>
                <a:lnTo>
                  <a:pt x="3560" y="2000"/>
                </a:lnTo>
                <a:lnTo>
                  <a:pt x="3560" y="1998"/>
                </a:lnTo>
                <a:lnTo>
                  <a:pt x="3558" y="1998"/>
                </a:lnTo>
                <a:lnTo>
                  <a:pt x="3556" y="2002"/>
                </a:lnTo>
                <a:lnTo>
                  <a:pt x="3550" y="2002"/>
                </a:lnTo>
                <a:lnTo>
                  <a:pt x="3544" y="2004"/>
                </a:lnTo>
                <a:lnTo>
                  <a:pt x="3542" y="2006"/>
                </a:lnTo>
                <a:lnTo>
                  <a:pt x="3542" y="2010"/>
                </a:lnTo>
                <a:lnTo>
                  <a:pt x="3542" y="2014"/>
                </a:lnTo>
                <a:lnTo>
                  <a:pt x="3544" y="2014"/>
                </a:lnTo>
                <a:lnTo>
                  <a:pt x="3554" y="2010"/>
                </a:lnTo>
                <a:close/>
                <a:moveTo>
                  <a:pt x="4022" y="1754"/>
                </a:moveTo>
                <a:lnTo>
                  <a:pt x="4022" y="1754"/>
                </a:lnTo>
                <a:lnTo>
                  <a:pt x="4028" y="1754"/>
                </a:lnTo>
                <a:lnTo>
                  <a:pt x="4036" y="1748"/>
                </a:lnTo>
                <a:lnTo>
                  <a:pt x="4038" y="1744"/>
                </a:lnTo>
                <a:lnTo>
                  <a:pt x="4038" y="1740"/>
                </a:lnTo>
                <a:lnTo>
                  <a:pt x="4038" y="1736"/>
                </a:lnTo>
                <a:lnTo>
                  <a:pt x="4034" y="1734"/>
                </a:lnTo>
                <a:lnTo>
                  <a:pt x="4030" y="1732"/>
                </a:lnTo>
                <a:lnTo>
                  <a:pt x="4026" y="1734"/>
                </a:lnTo>
                <a:lnTo>
                  <a:pt x="4022" y="1736"/>
                </a:lnTo>
                <a:lnTo>
                  <a:pt x="4020" y="1740"/>
                </a:lnTo>
                <a:lnTo>
                  <a:pt x="4018" y="1746"/>
                </a:lnTo>
                <a:lnTo>
                  <a:pt x="4016" y="1750"/>
                </a:lnTo>
                <a:lnTo>
                  <a:pt x="4018" y="1754"/>
                </a:lnTo>
                <a:lnTo>
                  <a:pt x="4022" y="1754"/>
                </a:lnTo>
                <a:close/>
                <a:moveTo>
                  <a:pt x="4738" y="4884"/>
                </a:moveTo>
                <a:lnTo>
                  <a:pt x="4738" y="4884"/>
                </a:lnTo>
                <a:lnTo>
                  <a:pt x="4736" y="4888"/>
                </a:lnTo>
                <a:lnTo>
                  <a:pt x="4738" y="4892"/>
                </a:lnTo>
                <a:lnTo>
                  <a:pt x="4742" y="4896"/>
                </a:lnTo>
                <a:lnTo>
                  <a:pt x="4746" y="4896"/>
                </a:lnTo>
                <a:lnTo>
                  <a:pt x="4746" y="4894"/>
                </a:lnTo>
                <a:lnTo>
                  <a:pt x="4746" y="4890"/>
                </a:lnTo>
                <a:lnTo>
                  <a:pt x="4742" y="4884"/>
                </a:lnTo>
                <a:lnTo>
                  <a:pt x="4740" y="4884"/>
                </a:lnTo>
                <a:lnTo>
                  <a:pt x="4738" y="4884"/>
                </a:lnTo>
                <a:close/>
                <a:moveTo>
                  <a:pt x="4752" y="4972"/>
                </a:moveTo>
                <a:lnTo>
                  <a:pt x="4752" y="4972"/>
                </a:lnTo>
                <a:lnTo>
                  <a:pt x="4754" y="4968"/>
                </a:lnTo>
                <a:lnTo>
                  <a:pt x="4756" y="4962"/>
                </a:lnTo>
                <a:lnTo>
                  <a:pt x="4754" y="4958"/>
                </a:lnTo>
                <a:lnTo>
                  <a:pt x="4752" y="4958"/>
                </a:lnTo>
                <a:lnTo>
                  <a:pt x="4750" y="4958"/>
                </a:lnTo>
                <a:lnTo>
                  <a:pt x="4748" y="4960"/>
                </a:lnTo>
                <a:lnTo>
                  <a:pt x="4746" y="4964"/>
                </a:lnTo>
                <a:lnTo>
                  <a:pt x="4744" y="4968"/>
                </a:lnTo>
                <a:lnTo>
                  <a:pt x="4748" y="4972"/>
                </a:lnTo>
                <a:lnTo>
                  <a:pt x="4752" y="4972"/>
                </a:lnTo>
                <a:close/>
                <a:moveTo>
                  <a:pt x="4742" y="4980"/>
                </a:moveTo>
                <a:lnTo>
                  <a:pt x="4742" y="4980"/>
                </a:lnTo>
                <a:lnTo>
                  <a:pt x="4744" y="4978"/>
                </a:lnTo>
                <a:lnTo>
                  <a:pt x="4746" y="4976"/>
                </a:lnTo>
                <a:lnTo>
                  <a:pt x="4742" y="4966"/>
                </a:lnTo>
                <a:lnTo>
                  <a:pt x="4740" y="4962"/>
                </a:lnTo>
                <a:lnTo>
                  <a:pt x="4740" y="4964"/>
                </a:lnTo>
                <a:lnTo>
                  <a:pt x="4740" y="4970"/>
                </a:lnTo>
                <a:lnTo>
                  <a:pt x="4738" y="4974"/>
                </a:lnTo>
                <a:lnTo>
                  <a:pt x="4738" y="4976"/>
                </a:lnTo>
                <a:lnTo>
                  <a:pt x="4738" y="4980"/>
                </a:lnTo>
                <a:lnTo>
                  <a:pt x="4742" y="4980"/>
                </a:lnTo>
                <a:close/>
                <a:moveTo>
                  <a:pt x="4710" y="4996"/>
                </a:moveTo>
                <a:lnTo>
                  <a:pt x="4710" y="4996"/>
                </a:lnTo>
                <a:lnTo>
                  <a:pt x="4706" y="5000"/>
                </a:lnTo>
                <a:lnTo>
                  <a:pt x="4702" y="5006"/>
                </a:lnTo>
                <a:lnTo>
                  <a:pt x="4702" y="5010"/>
                </a:lnTo>
                <a:lnTo>
                  <a:pt x="4702" y="5012"/>
                </a:lnTo>
                <a:lnTo>
                  <a:pt x="4704" y="5012"/>
                </a:lnTo>
                <a:lnTo>
                  <a:pt x="4706" y="5008"/>
                </a:lnTo>
                <a:lnTo>
                  <a:pt x="4710" y="5002"/>
                </a:lnTo>
                <a:lnTo>
                  <a:pt x="4710" y="4998"/>
                </a:lnTo>
                <a:lnTo>
                  <a:pt x="4710" y="4996"/>
                </a:lnTo>
                <a:close/>
                <a:moveTo>
                  <a:pt x="4722" y="5018"/>
                </a:moveTo>
                <a:lnTo>
                  <a:pt x="4722" y="5018"/>
                </a:lnTo>
                <a:lnTo>
                  <a:pt x="4720" y="5018"/>
                </a:lnTo>
                <a:lnTo>
                  <a:pt x="4716" y="5020"/>
                </a:lnTo>
                <a:lnTo>
                  <a:pt x="4714" y="5024"/>
                </a:lnTo>
                <a:lnTo>
                  <a:pt x="4714" y="5026"/>
                </a:lnTo>
                <a:lnTo>
                  <a:pt x="4714" y="5028"/>
                </a:lnTo>
                <a:lnTo>
                  <a:pt x="4718" y="5026"/>
                </a:lnTo>
                <a:lnTo>
                  <a:pt x="4720" y="5024"/>
                </a:lnTo>
                <a:lnTo>
                  <a:pt x="4722" y="5022"/>
                </a:lnTo>
                <a:lnTo>
                  <a:pt x="4722" y="5018"/>
                </a:lnTo>
                <a:close/>
                <a:moveTo>
                  <a:pt x="4720" y="5008"/>
                </a:moveTo>
                <a:lnTo>
                  <a:pt x="4720" y="5008"/>
                </a:lnTo>
                <a:lnTo>
                  <a:pt x="4716" y="5008"/>
                </a:lnTo>
                <a:lnTo>
                  <a:pt x="4714" y="5012"/>
                </a:lnTo>
                <a:lnTo>
                  <a:pt x="4712" y="5014"/>
                </a:lnTo>
                <a:lnTo>
                  <a:pt x="4714" y="5016"/>
                </a:lnTo>
                <a:lnTo>
                  <a:pt x="4716" y="5014"/>
                </a:lnTo>
                <a:lnTo>
                  <a:pt x="4718" y="5012"/>
                </a:lnTo>
                <a:lnTo>
                  <a:pt x="4720" y="5010"/>
                </a:lnTo>
                <a:lnTo>
                  <a:pt x="4720" y="5008"/>
                </a:lnTo>
                <a:close/>
                <a:moveTo>
                  <a:pt x="4746" y="4952"/>
                </a:moveTo>
                <a:lnTo>
                  <a:pt x="4746" y="4952"/>
                </a:lnTo>
                <a:lnTo>
                  <a:pt x="4746" y="4954"/>
                </a:lnTo>
                <a:lnTo>
                  <a:pt x="4748" y="4954"/>
                </a:lnTo>
                <a:lnTo>
                  <a:pt x="4752" y="4952"/>
                </a:lnTo>
                <a:lnTo>
                  <a:pt x="4754" y="4950"/>
                </a:lnTo>
                <a:lnTo>
                  <a:pt x="4756" y="4948"/>
                </a:lnTo>
                <a:lnTo>
                  <a:pt x="4754" y="4946"/>
                </a:lnTo>
                <a:lnTo>
                  <a:pt x="4752" y="4948"/>
                </a:lnTo>
                <a:lnTo>
                  <a:pt x="4748" y="4950"/>
                </a:lnTo>
                <a:lnTo>
                  <a:pt x="4746" y="4952"/>
                </a:lnTo>
                <a:close/>
                <a:moveTo>
                  <a:pt x="6938" y="500"/>
                </a:moveTo>
                <a:lnTo>
                  <a:pt x="6938" y="500"/>
                </a:lnTo>
                <a:lnTo>
                  <a:pt x="6940" y="502"/>
                </a:lnTo>
                <a:lnTo>
                  <a:pt x="6942" y="504"/>
                </a:lnTo>
                <a:lnTo>
                  <a:pt x="6942" y="508"/>
                </a:lnTo>
                <a:lnTo>
                  <a:pt x="6944" y="510"/>
                </a:lnTo>
                <a:lnTo>
                  <a:pt x="6946" y="510"/>
                </a:lnTo>
                <a:lnTo>
                  <a:pt x="6958" y="506"/>
                </a:lnTo>
                <a:lnTo>
                  <a:pt x="6974" y="504"/>
                </a:lnTo>
                <a:lnTo>
                  <a:pt x="6990" y="502"/>
                </a:lnTo>
                <a:lnTo>
                  <a:pt x="6996" y="502"/>
                </a:lnTo>
                <a:lnTo>
                  <a:pt x="7000" y="500"/>
                </a:lnTo>
                <a:lnTo>
                  <a:pt x="7002" y="496"/>
                </a:lnTo>
                <a:lnTo>
                  <a:pt x="7002" y="490"/>
                </a:lnTo>
                <a:lnTo>
                  <a:pt x="7000" y="484"/>
                </a:lnTo>
                <a:lnTo>
                  <a:pt x="6996" y="480"/>
                </a:lnTo>
                <a:lnTo>
                  <a:pt x="6992" y="476"/>
                </a:lnTo>
                <a:lnTo>
                  <a:pt x="6984" y="474"/>
                </a:lnTo>
                <a:lnTo>
                  <a:pt x="6968" y="474"/>
                </a:lnTo>
                <a:lnTo>
                  <a:pt x="6950" y="478"/>
                </a:lnTo>
                <a:lnTo>
                  <a:pt x="6934" y="482"/>
                </a:lnTo>
                <a:lnTo>
                  <a:pt x="6924" y="486"/>
                </a:lnTo>
                <a:lnTo>
                  <a:pt x="6922" y="488"/>
                </a:lnTo>
                <a:lnTo>
                  <a:pt x="6924" y="490"/>
                </a:lnTo>
                <a:lnTo>
                  <a:pt x="6938" y="500"/>
                </a:lnTo>
                <a:close/>
                <a:moveTo>
                  <a:pt x="7100" y="536"/>
                </a:moveTo>
                <a:lnTo>
                  <a:pt x="7100" y="536"/>
                </a:lnTo>
                <a:lnTo>
                  <a:pt x="7092" y="534"/>
                </a:lnTo>
                <a:lnTo>
                  <a:pt x="7086" y="534"/>
                </a:lnTo>
                <a:lnTo>
                  <a:pt x="7078" y="536"/>
                </a:lnTo>
                <a:lnTo>
                  <a:pt x="7072" y="538"/>
                </a:lnTo>
                <a:lnTo>
                  <a:pt x="7066" y="538"/>
                </a:lnTo>
                <a:lnTo>
                  <a:pt x="7058" y="536"/>
                </a:lnTo>
                <a:lnTo>
                  <a:pt x="7048" y="530"/>
                </a:lnTo>
                <a:lnTo>
                  <a:pt x="7040" y="526"/>
                </a:lnTo>
                <a:lnTo>
                  <a:pt x="7038" y="520"/>
                </a:lnTo>
                <a:lnTo>
                  <a:pt x="7040" y="518"/>
                </a:lnTo>
                <a:lnTo>
                  <a:pt x="7046" y="514"/>
                </a:lnTo>
                <a:lnTo>
                  <a:pt x="7054" y="510"/>
                </a:lnTo>
                <a:lnTo>
                  <a:pt x="7054" y="508"/>
                </a:lnTo>
                <a:lnTo>
                  <a:pt x="7050" y="506"/>
                </a:lnTo>
                <a:lnTo>
                  <a:pt x="7038" y="504"/>
                </a:lnTo>
                <a:lnTo>
                  <a:pt x="7020" y="504"/>
                </a:lnTo>
                <a:lnTo>
                  <a:pt x="7000" y="506"/>
                </a:lnTo>
                <a:lnTo>
                  <a:pt x="6980" y="508"/>
                </a:lnTo>
                <a:lnTo>
                  <a:pt x="6964" y="512"/>
                </a:lnTo>
                <a:lnTo>
                  <a:pt x="6958" y="514"/>
                </a:lnTo>
                <a:lnTo>
                  <a:pt x="6954" y="516"/>
                </a:lnTo>
                <a:lnTo>
                  <a:pt x="6954" y="518"/>
                </a:lnTo>
                <a:lnTo>
                  <a:pt x="6956" y="522"/>
                </a:lnTo>
                <a:lnTo>
                  <a:pt x="6960" y="526"/>
                </a:lnTo>
                <a:lnTo>
                  <a:pt x="6970" y="528"/>
                </a:lnTo>
                <a:lnTo>
                  <a:pt x="6976" y="532"/>
                </a:lnTo>
                <a:lnTo>
                  <a:pt x="6976" y="534"/>
                </a:lnTo>
                <a:lnTo>
                  <a:pt x="6976" y="536"/>
                </a:lnTo>
                <a:lnTo>
                  <a:pt x="6970" y="542"/>
                </a:lnTo>
                <a:lnTo>
                  <a:pt x="6956" y="554"/>
                </a:lnTo>
                <a:lnTo>
                  <a:pt x="6950" y="560"/>
                </a:lnTo>
                <a:lnTo>
                  <a:pt x="6946" y="564"/>
                </a:lnTo>
                <a:lnTo>
                  <a:pt x="6948" y="566"/>
                </a:lnTo>
                <a:lnTo>
                  <a:pt x="6954" y="568"/>
                </a:lnTo>
                <a:lnTo>
                  <a:pt x="6972" y="566"/>
                </a:lnTo>
                <a:lnTo>
                  <a:pt x="6998" y="564"/>
                </a:lnTo>
                <a:lnTo>
                  <a:pt x="7010" y="564"/>
                </a:lnTo>
                <a:lnTo>
                  <a:pt x="7012" y="566"/>
                </a:lnTo>
                <a:lnTo>
                  <a:pt x="7014" y="568"/>
                </a:lnTo>
                <a:lnTo>
                  <a:pt x="7014" y="572"/>
                </a:lnTo>
                <a:lnTo>
                  <a:pt x="7012" y="578"/>
                </a:lnTo>
                <a:lnTo>
                  <a:pt x="7010" y="582"/>
                </a:lnTo>
                <a:lnTo>
                  <a:pt x="7010" y="584"/>
                </a:lnTo>
                <a:lnTo>
                  <a:pt x="7012" y="584"/>
                </a:lnTo>
                <a:lnTo>
                  <a:pt x="7020" y="582"/>
                </a:lnTo>
                <a:lnTo>
                  <a:pt x="7034" y="578"/>
                </a:lnTo>
                <a:lnTo>
                  <a:pt x="7062" y="566"/>
                </a:lnTo>
                <a:lnTo>
                  <a:pt x="7088" y="556"/>
                </a:lnTo>
                <a:lnTo>
                  <a:pt x="7096" y="550"/>
                </a:lnTo>
                <a:lnTo>
                  <a:pt x="7102" y="546"/>
                </a:lnTo>
                <a:lnTo>
                  <a:pt x="7104" y="544"/>
                </a:lnTo>
                <a:lnTo>
                  <a:pt x="7104" y="540"/>
                </a:lnTo>
                <a:lnTo>
                  <a:pt x="7102" y="538"/>
                </a:lnTo>
                <a:lnTo>
                  <a:pt x="7100" y="536"/>
                </a:lnTo>
                <a:close/>
                <a:moveTo>
                  <a:pt x="13128" y="7142"/>
                </a:moveTo>
                <a:lnTo>
                  <a:pt x="13128" y="7142"/>
                </a:lnTo>
                <a:lnTo>
                  <a:pt x="13130" y="7134"/>
                </a:lnTo>
                <a:lnTo>
                  <a:pt x="13130" y="7128"/>
                </a:lnTo>
                <a:lnTo>
                  <a:pt x="13130" y="7124"/>
                </a:lnTo>
                <a:lnTo>
                  <a:pt x="13126" y="7122"/>
                </a:lnTo>
                <a:lnTo>
                  <a:pt x="13120" y="7120"/>
                </a:lnTo>
                <a:lnTo>
                  <a:pt x="13114" y="7122"/>
                </a:lnTo>
                <a:lnTo>
                  <a:pt x="13104" y="7126"/>
                </a:lnTo>
                <a:lnTo>
                  <a:pt x="13096" y="7134"/>
                </a:lnTo>
                <a:lnTo>
                  <a:pt x="13088" y="7140"/>
                </a:lnTo>
                <a:lnTo>
                  <a:pt x="13084" y="7140"/>
                </a:lnTo>
                <a:lnTo>
                  <a:pt x="13082" y="7138"/>
                </a:lnTo>
                <a:lnTo>
                  <a:pt x="13080" y="7132"/>
                </a:lnTo>
                <a:lnTo>
                  <a:pt x="13082" y="7120"/>
                </a:lnTo>
                <a:lnTo>
                  <a:pt x="13080" y="7116"/>
                </a:lnTo>
                <a:lnTo>
                  <a:pt x="13078" y="7112"/>
                </a:lnTo>
                <a:lnTo>
                  <a:pt x="13072" y="7112"/>
                </a:lnTo>
                <a:lnTo>
                  <a:pt x="13068" y="7110"/>
                </a:lnTo>
                <a:lnTo>
                  <a:pt x="13070" y="7106"/>
                </a:lnTo>
                <a:lnTo>
                  <a:pt x="13074" y="7102"/>
                </a:lnTo>
                <a:lnTo>
                  <a:pt x="13078" y="7100"/>
                </a:lnTo>
                <a:lnTo>
                  <a:pt x="13078" y="7098"/>
                </a:lnTo>
                <a:lnTo>
                  <a:pt x="13078" y="7096"/>
                </a:lnTo>
                <a:lnTo>
                  <a:pt x="13076" y="7094"/>
                </a:lnTo>
                <a:lnTo>
                  <a:pt x="13072" y="7094"/>
                </a:lnTo>
                <a:lnTo>
                  <a:pt x="13066" y="7096"/>
                </a:lnTo>
                <a:lnTo>
                  <a:pt x="13058" y="7100"/>
                </a:lnTo>
                <a:lnTo>
                  <a:pt x="13050" y="7106"/>
                </a:lnTo>
                <a:lnTo>
                  <a:pt x="13046" y="7114"/>
                </a:lnTo>
                <a:lnTo>
                  <a:pt x="13044" y="7120"/>
                </a:lnTo>
                <a:lnTo>
                  <a:pt x="13044" y="7136"/>
                </a:lnTo>
                <a:lnTo>
                  <a:pt x="13044" y="7142"/>
                </a:lnTo>
                <a:lnTo>
                  <a:pt x="13042" y="7150"/>
                </a:lnTo>
                <a:lnTo>
                  <a:pt x="13036" y="7156"/>
                </a:lnTo>
                <a:lnTo>
                  <a:pt x="13028" y="7160"/>
                </a:lnTo>
                <a:lnTo>
                  <a:pt x="13022" y="7164"/>
                </a:lnTo>
                <a:lnTo>
                  <a:pt x="13016" y="7174"/>
                </a:lnTo>
                <a:lnTo>
                  <a:pt x="13006" y="7196"/>
                </a:lnTo>
                <a:lnTo>
                  <a:pt x="12994" y="7220"/>
                </a:lnTo>
                <a:lnTo>
                  <a:pt x="12988" y="7228"/>
                </a:lnTo>
                <a:lnTo>
                  <a:pt x="12982" y="7236"/>
                </a:lnTo>
                <a:lnTo>
                  <a:pt x="12968" y="7246"/>
                </a:lnTo>
                <a:lnTo>
                  <a:pt x="12956" y="7258"/>
                </a:lnTo>
                <a:lnTo>
                  <a:pt x="12946" y="7266"/>
                </a:lnTo>
                <a:lnTo>
                  <a:pt x="12940" y="7270"/>
                </a:lnTo>
                <a:lnTo>
                  <a:pt x="12934" y="7272"/>
                </a:lnTo>
                <a:lnTo>
                  <a:pt x="12930" y="7272"/>
                </a:lnTo>
                <a:lnTo>
                  <a:pt x="12926" y="7276"/>
                </a:lnTo>
                <a:lnTo>
                  <a:pt x="12922" y="7282"/>
                </a:lnTo>
                <a:lnTo>
                  <a:pt x="12916" y="7288"/>
                </a:lnTo>
                <a:lnTo>
                  <a:pt x="12912" y="7288"/>
                </a:lnTo>
                <a:lnTo>
                  <a:pt x="12906" y="7290"/>
                </a:lnTo>
                <a:lnTo>
                  <a:pt x="12900" y="7290"/>
                </a:lnTo>
                <a:lnTo>
                  <a:pt x="12894" y="7294"/>
                </a:lnTo>
                <a:lnTo>
                  <a:pt x="12888" y="7300"/>
                </a:lnTo>
                <a:lnTo>
                  <a:pt x="12882" y="7306"/>
                </a:lnTo>
                <a:lnTo>
                  <a:pt x="12870" y="7322"/>
                </a:lnTo>
                <a:lnTo>
                  <a:pt x="12856" y="7336"/>
                </a:lnTo>
                <a:lnTo>
                  <a:pt x="12844" y="7350"/>
                </a:lnTo>
                <a:lnTo>
                  <a:pt x="12834" y="7362"/>
                </a:lnTo>
                <a:lnTo>
                  <a:pt x="12830" y="7368"/>
                </a:lnTo>
                <a:lnTo>
                  <a:pt x="12828" y="7372"/>
                </a:lnTo>
                <a:lnTo>
                  <a:pt x="12826" y="7378"/>
                </a:lnTo>
                <a:lnTo>
                  <a:pt x="12828" y="7384"/>
                </a:lnTo>
                <a:lnTo>
                  <a:pt x="12830" y="7388"/>
                </a:lnTo>
                <a:lnTo>
                  <a:pt x="12828" y="7392"/>
                </a:lnTo>
                <a:lnTo>
                  <a:pt x="12822" y="7396"/>
                </a:lnTo>
                <a:lnTo>
                  <a:pt x="12816" y="7400"/>
                </a:lnTo>
                <a:lnTo>
                  <a:pt x="12816" y="7402"/>
                </a:lnTo>
                <a:lnTo>
                  <a:pt x="12816" y="7406"/>
                </a:lnTo>
                <a:lnTo>
                  <a:pt x="12824" y="7416"/>
                </a:lnTo>
                <a:lnTo>
                  <a:pt x="12832" y="7422"/>
                </a:lnTo>
                <a:lnTo>
                  <a:pt x="12838" y="7422"/>
                </a:lnTo>
                <a:lnTo>
                  <a:pt x="12844" y="7422"/>
                </a:lnTo>
                <a:lnTo>
                  <a:pt x="12848" y="7420"/>
                </a:lnTo>
                <a:lnTo>
                  <a:pt x="12854" y="7418"/>
                </a:lnTo>
                <a:lnTo>
                  <a:pt x="12860" y="7414"/>
                </a:lnTo>
                <a:lnTo>
                  <a:pt x="12862" y="7414"/>
                </a:lnTo>
                <a:lnTo>
                  <a:pt x="12864" y="7416"/>
                </a:lnTo>
                <a:lnTo>
                  <a:pt x="12866" y="7418"/>
                </a:lnTo>
                <a:lnTo>
                  <a:pt x="12870" y="7424"/>
                </a:lnTo>
                <a:lnTo>
                  <a:pt x="12872" y="7426"/>
                </a:lnTo>
                <a:lnTo>
                  <a:pt x="12878" y="7426"/>
                </a:lnTo>
                <a:lnTo>
                  <a:pt x="12884" y="7426"/>
                </a:lnTo>
                <a:lnTo>
                  <a:pt x="12886" y="7428"/>
                </a:lnTo>
                <a:lnTo>
                  <a:pt x="12888" y="7432"/>
                </a:lnTo>
                <a:lnTo>
                  <a:pt x="12888" y="7436"/>
                </a:lnTo>
                <a:lnTo>
                  <a:pt x="12890" y="7438"/>
                </a:lnTo>
                <a:lnTo>
                  <a:pt x="12896" y="7440"/>
                </a:lnTo>
                <a:lnTo>
                  <a:pt x="12902" y="7442"/>
                </a:lnTo>
                <a:lnTo>
                  <a:pt x="12918" y="7444"/>
                </a:lnTo>
                <a:lnTo>
                  <a:pt x="12926" y="7444"/>
                </a:lnTo>
                <a:lnTo>
                  <a:pt x="12932" y="7444"/>
                </a:lnTo>
                <a:lnTo>
                  <a:pt x="12938" y="7440"/>
                </a:lnTo>
                <a:lnTo>
                  <a:pt x="12946" y="7436"/>
                </a:lnTo>
                <a:lnTo>
                  <a:pt x="12952" y="7430"/>
                </a:lnTo>
                <a:lnTo>
                  <a:pt x="12958" y="7420"/>
                </a:lnTo>
                <a:lnTo>
                  <a:pt x="12966" y="7412"/>
                </a:lnTo>
                <a:lnTo>
                  <a:pt x="12972" y="7406"/>
                </a:lnTo>
                <a:lnTo>
                  <a:pt x="12978" y="7402"/>
                </a:lnTo>
                <a:lnTo>
                  <a:pt x="12984" y="7400"/>
                </a:lnTo>
                <a:lnTo>
                  <a:pt x="12990" y="7396"/>
                </a:lnTo>
                <a:lnTo>
                  <a:pt x="12992" y="7394"/>
                </a:lnTo>
                <a:lnTo>
                  <a:pt x="12990" y="7390"/>
                </a:lnTo>
                <a:lnTo>
                  <a:pt x="12988" y="7386"/>
                </a:lnTo>
                <a:lnTo>
                  <a:pt x="12988" y="7380"/>
                </a:lnTo>
                <a:lnTo>
                  <a:pt x="12996" y="7368"/>
                </a:lnTo>
                <a:lnTo>
                  <a:pt x="13004" y="7350"/>
                </a:lnTo>
                <a:lnTo>
                  <a:pt x="13006" y="7340"/>
                </a:lnTo>
                <a:lnTo>
                  <a:pt x="13008" y="7328"/>
                </a:lnTo>
                <a:lnTo>
                  <a:pt x="13010" y="7316"/>
                </a:lnTo>
                <a:lnTo>
                  <a:pt x="13016" y="7306"/>
                </a:lnTo>
                <a:lnTo>
                  <a:pt x="13024" y="7298"/>
                </a:lnTo>
                <a:lnTo>
                  <a:pt x="13034" y="7292"/>
                </a:lnTo>
                <a:lnTo>
                  <a:pt x="13046" y="7288"/>
                </a:lnTo>
                <a:lnTo>
                  <a:pt x="13056" y="7284"/>
                </a:lnTo>
                <a:lnTo>
                  <a:pt x="13064" y="7284"/>
                </a:lnTo>
                <a:lnTo>
                  <a:pt x="13070" y="7286"/>
                </a:lnTo>
                <a:lnTo>
                  <a:pt x="13076" y="7286"/>
                </a:lnTo>
                <a:lnTo>
                  <a:pt x="13080" y="7286"/>
                </a:lnTo>
                <a:lnTo>
                  <a:pt x="13084" y="7284"/>
                </a:lnTo>
                <a:lnTo>
                  <a:pt x="13086" y="7282"/>
                </a:lnTo>
                <a:lnTo>
                  <a:pt x="13088" y="7278"/>
                </a:lnTo>
                <a:lnTo>
                  <a:pt x="13088" y="7274"/>
                </a:lnTo>
                <a:lnTo>
                  <a:pt x="13086" y="7272"/>
                </a:lnTo>
                <a:lnTo>
                  <a:pt x="13080" y="7270"/>
                </a:lnTo>
                <a:lnTo>
                  <a:pt x="13076" y="7266"/>
                </a:lnTo>
                <a:lnTo>
                  <a:pt x="13072" y="7264"/>
                </a:lnTo>
                <a:lnTo>
                  <a:pt x="13070" y="7258"/>
                </a:lnTo>
                <a:lnTo>
                  <a:pt x="13070" y="7252"/>
                </a:lnTo>
                <a:lnTo>
                  <a:pt x="13070" y="7248"/>
                </a:lnTo>
                <a:lnTo>
                  <a:pt x="13074" y="7244"/>
                </a:lnTo>
                <a:lnTo>
                  <a:pt x="13076" y="7240"/>
                </a:lnTo>
                <a:lnTo>
                  <a:pt x="13082" y="7238"/>
                </a:lnTo>
                <a:lnTo>
                  <a:pt x="13086" y="7236"/>
                </a:lnTo>
                <a:lnTo>
                  <a:pt x="13090" y="7232"/>
                </a:lnTo>
                <a:lnTo>
                  <a:pt x="13100" y="7218"/>
                </a:lnTo>
                <a:lnTo>
                  <a:pt x="13110" y="7200"/>
                </a:lnTo>
                <a:lnTo>
                  <a:pt x="13126" y="7178"/>
                </a:lnTo>
                <a:lnTo>
                  <a:pt x="13132" y="7170"/>
                </a:lnTo>
                <a:lnTo>
                  <a:pt x="13134" y="7164"/>
                </a:lnTo>
                <a:lnTo>
                  <a:pt x="13132" y="7160"/>
                </a:lnTo>
                <a:lnTo>
                  <a:pt x="13130" y="7158"/>
                </a:lnTo>
                <a:lnTo>
                  <a:pt x="13128" y="7156"/>
                </a:lnTo>
                <a:lnTo>
                  <a:pt x="13124" y="7152"/>
                </a:lnTo>
                <a:lnTo>
                  <a:pt x="13124" y="7148"/>
                </a:lnTo>
                <a:lnTo>
                  <a:pt x="13128" y="7142"/>
                </a:lnTo>
                <a:close/>
                <a:moveTo>
                  <a:pt x="13270" y="6944"/>
                </a:moveTo>
                <a:lnTo>
                  <a:pt x="13270" y="6944"/>
                </a:lnTo>
                <a:lnTo>
                  <a:pt x="13266" y="6950"/>
                </a:lnTo>
                <a:lnTo>
                  <a:pt x="13262" y="6954"/>
                </a:lnTo>
                <a:lnTo>
                  <a:pt x="13258" y="6956"/>
                </a:lnTo>
                <a:lnTo>
                  <a:pt x="13250" y="6958"/>
                </a:lnTo>
                <a:lnTo>
                  <a:pt x="13244" y="6956"/>
                </a:lnTo>
                <a:lnTo>
                  <a:pt x="13236" y="6954"/>
                </a:lnTo>
                <a:lnTo>
                  <a:pt x="13218" y="6946"/>
                </a:lnTo>
                <a:lnTo>
                  <a:pt x="13210" y="6940"/>
                </a:lnTo>
                <a:lnTo>
                  <a:pt x="13204" y="6932"/>
                </a:lnTo>
                <a:lnTo>
                  <a:pt x="13200" y="6924"/>
                </a:lnTo>
                <a:lnTo>
                  <a:pt x="13198" y="6914"/>
                </a:lnTo>
                <a:lnTo>
                  <a:pt x="13192" y="6896"/>
                </a:lnTo>
                <a:lnTo>
                  <a:pt x="13190" y="6888"/>
                </a:lnTo>
                <a:lnTo>
                  <a:pt x="13184" y="6880"/>
                </a:lnTo>
                <a:lnTo>
                  <a:pt x="13178" y="6874"/>
                </a:lnTo>
                <a:lnTo>
                  <a:pt x="13176" y="6872"/>
                </a:lnTo>
                <a:lnTo>
                  <a:pt x="13174" y="6874"/>
                </a:lnTo>
                <a:lnTo>
                  <a:pt x="13174" y="6878"/>
                </a:lnTo>
                <a:lnTo>
                  <a:pt x="13176" y="6890"/>
                </a:lnTo>
                <a:lnTo>
                  <a:pt x="13184" y="6908"/>
                </a:lnTo>
                <a:lnTo>
                  <a:pt x="13184" y="6914"/>
                </a:lnTo>
                <a:lnTo>
                  <a:pt x="13182" y="6914"/>
                </a:lnTo>
                <a:lnTo>
                  <a:pt x="13176" y="6912"/>
                </a:lnTo>
                <a:lnTo>
                  <a:pt x="13168" y="6908"/>
                </a:lnTo>
                <a:lnTo>
                  <a:pt x="13162" y="6900"/>
                </a:lnTo>
                <a:lnTo>
                  <a:pt x="13156" y="6892"/>
                </a:lnTo>
                <a:lnTo>
                  <a:pt x="13152" y="6884"/>
                </a:lnTo>
                <a:lnTo>
                  <a:pt x="13152" y="6876"/>
                </a:lnTo>
                <a:lnTo>
                  <a:pt x="13152" y="6870"/>
                </a:lnTo>
                <a:lnTo>
                  <a:pt x="13152" y="6864"/>
                </a:lnTo>
                <a:lnTo>
                  <a:pt x="13148" y="6856"/>
                </a:lnTo>
                <a:lnTo>
                  <a:pt x="13144" y="6850"/>
                </a:lnTo>
                <a:lnTo>
                  <a:pt x="13142" y="6846"/>
                </a:lnTo>
                <a:lnTo>
                  <a:pt x="13142" y="6842"/>
                </a:lnTo>
                <a:lnTo>
                  <a:pt x="13142" y="6832"/>
                </a:lnTo>
                <a:lnTo>
                  <a:pt x="13140" y="6826"/>
                </a:lnTo>
                <a:lnTo>
                  <a:pt x="13138" y="6818"/>
                </a:lnTo>
                <a:lnTo>
                  <a:pt x="13132" y="6810"/>
                </a:lnTo>
                <a:lnTo>
                  <a:pt x="13124" y="6802"/>
                </a:lnTo>
                <a:lnTo>
                  <a:pt x="13118" y="6796"/>
                </a:lnTo>
                <a:lnTo>
                  <a:pt x="13110" y="6794"/>
                </a:lnTo>
                <a:lnTo>
                  <a:pt x="13100" y="6792"/>
                </a:lnTo>
                <a:lnTo>
                  <a:pt x="13096" y="6790"/>
                </a:lnTo>
                <a:lnTo>
                  <a:pt x="13092" y="6786"/>
                </a:lnTo>
                <a:lnTo>
                  <a:pt x="13088" y="6778"/>
                </a:lnTo>
                <a:lnTo>
                  <a:pt x="13082" y="6768"/>
                </a:lnTo>
                <a:lnTo>
                  <a:pt x="13078" y="6766"/>
                </a:lnTo>
                <a:lnTo>
                  <a:pt x="13074" y="6764"/>
                </a:lnTo>
                <a:lnTo>
                  <a:pt x="13064" y="6766"/>
                </a:lnTo>
                <a:lnTo>
                  <a:pt x="13064" y="6768"/>
                </a:lnTo>
                <a:lnTo>
                  <a:pt x="13070" y="6774"/>
                </a:lnTo>
                <a:lnTo>
                  <a:pt x="13080" y="6786"/>
                </a:lnTo>
                <a:lnTo>
                  <a:pt x="13084" y="6794"/>
                </a:lnTo>
                <a:lnTo>
                  <a:pt x="13086" y="6798"/>
                </a:lnTo>
                <a:lnTo>
                  <a:pt x="13086" y="6800"/>
                </a:lnTo>
                <a:lnTo>
                  <a:pt x="13086" y="6802"/>
                </a:lnTo>
                <a:lnTo>
                  <a:pt x="13084" y="6806"/>
                </a:lnTo>
                <a:lnTo>
                  <a:pt x="13090" y="6816"/>
                </a:lnTo>
                <a:lnTo>
                  <a:pt x="13096" y="6824"/>
                </a:lnTo>
                <a:lnTo>
                  <a:pt x="13102" y="6834"/>
                </a:lnTo>
                <a:lnTo>
                  <a:pt x="13110" y="6854"/>
                </a:lnTo>
                <a:lnTo>
                  <a:pt x="13116" y="6862"/>
                </a:lnTo>
                <a:lnTo>
                  <a:pt x="13120" y="6868"/>
                </a:lnTo>
                <a:lnTo>
                  <a:pt x="13122" y="6868"/>
                </a:lnTo>
                <a:lnTo>
                  <a:pt x="13126" y="6864"/>
                </a:lnTo>
                <a:lnTo>
                  <a:pt x="13128" y="6862"/>
                </a:lnTo>
                <a:lnTo>
                  <a:pt x="13130" y="6862"/>
                </a:lnTo>
                <a:lnTo>
                  <a:pt x="13134" y="6870"/>
                </a:lnTo>
                <a:lnTo>
                  <a:pt x="13136" y="6878"/>
                </a:lnTo>
                <a:lnTo>
                  <a:pt x="13136" y="6880"/>
                </a:lnTo>
                <a:lnTo>
                  <a:pt x="13134" y="6880"/>
                </a:lnTo>
                <a:lnTo>
                  <a:pt x="13128" y="6878"/>
                </a:lnTo>
                <a:lnTo>
                  <a:pt x="13130" y="6882"/>
                </a:lnTo>
                <a:lnTo>
                  <a:pt x="13144" y="6918"/>
                </a:lnTo>
                <a:lnTo>
                  <a:pt x="13150" y="6932"/>
                </a:lnTo>
                <a:lnTo>
                  <a:pt x="13152" y="6942"/>
                </a:lnTo>
                <a:lnTo>
                  <a:pt x="13152" y="6950"/>
                </a:lnTo>
                <a:lnTo>
                  <a:pt x="13152" y="6956"/>
                </a:lnTo>
                <a:lnTo>
                  <a:pt x="13148" y="6968"/>
                </a:lnTo>
                <a:lnTo>
                  <a:pt x="13146" y="6976"/>
                </a:lnTo>
                <a:lnTo>
                  <a:pt x="13146" y="6984"/>
                </a:lnTo>
                <a:lnTo>
                  <a:pt x="13146" y="6994"/>
                </a:lnTo>
                <a:lnTo>
                  <a:pt x="13142" y="7002"/>
                </a:lnTo>
                <a:lnTo>
                  <a:pt x="13138" y="7008"/>
                </a:lnTo>
                <a:lnTo>
                  <a:pt x="13130" y="7012"/>
                </a:lnTo>
                <a:lnTo>
                  <a:pt x="13118" y="7020"/>
                </a:lnTo>
                <a:lnTo>
                  <a:pt x="13112" y="7024"/>
                </a:lnTo>
                <a:lnTo>
                  <a:pt x="13110" y="7028"/>
                </a:lnTo>
                <a:lnTo>
                  <a:pt x="13110" y="7034"/>
                </a:lnTo>
                <a:lnTo>
                  <a:pt x="13114" y="7038"/>
                </a:lnTo>
                <a:lnTo>
                  <a:pt x="13126" y="7050"/>
                </a:lnTo>
                <a:lnTo>
                  <a:pt x="13144" y="7058"/>
                </a:lnTo>
                <a:lnTo>
                  <a:pt x="13158" y="7066"/>
                </a:lnTo>
                <a:lnTo>
                  <a:pt x="13164" y="7072"/>
                </a:lnTo>
                <a:lnTo>
                  <a:pt x="13166" y="7078"/>
                </a:lnTo>
                <a:lnTo>
                  <a:pt x="13168" y="7088"/>
                </a:lnTo>
                <a:lnTo>
                  <a:pt x="13166" y="7096"/>
                </a:lnTo>
                <a:lnTo>
                  <a:pt x="13162" y="7114"/>
                </a:lnTo>
                <a:lnTo>
                  <a:pt x="13158" y="7122"/>
                </a:lnTo>
                <a:lnTo>
                  <a:pt x="13154" y="7126"/>
                </a:lnTo>
                <a:lnTo>
                  <a:pt x="13148" y="7132"/>
                </a:lnTo>
                <a:lnTo>
                  <a:pt x="13144" y="7136"/>
                </a:lnTo>
                <a:lnTo>
                  <a:pt x="13144" y="7138"/>
                </a:lnTo>
                <a:lnTo>
                  <a:pt x="13146" y="7140"/>
                </a:lnTo>
                <a:lnTo>
                  <a:pt x="13158" y="7144"/>
                </a:lnTo>
                <a:lnTo>
                  <a:pt x="13162" y="7146"/>
                </a:lnTo>
                <a:lnTo>
                  <a:pt x="13164" y="7150"/>
                </a:lnTo>
                <a:lnTo>
                  <a:pt x="13168" y="7156"/>
                </a:lnTo>
                <a:lnTo>
                  <a:pt x="13170" y="7158"/>
                </a:lnTo>
                <a:lnTo>
                  <a:pt x="13172" y="7160"/>
                </a:lnTo>
                <a:lnTo>
                  <a:pt x="13176" y="7158"/>
                </a:lnTo>
                <a:lnTo>
                  <a:pt x="13182" y="7154"/>
                </a:lnTo>
                <a:lnTo>
                  <a:pt x="13190" y="7146"/>
                </a:lnTo>
                <a:lnTo>
                  <a:pt x="13200" y="7134"/>
                </a:lnTo>
                <a:lnTo>
                  <a:pt x="13222" y="7102"/>
                </a:lnTo>
                <a:lnTo>
                  <a:pt x="13232" y="7084"/>
                </a:lnTo>
                <a:lnTo>
                  <a:pt x="13238" y="7068"/>
                </a:lnTo>
                <a:lnTo>
                  <a:pt x="13242" y="7054"/>
                </a:lnTo>
                <a:lnTo>
                  <a:pt x="13240" y="7050"/>
                </a:lnTo>
                <a:lnTo>
                  <a:pt x="13238" y="7046"/>
                </a:lnTo>
                <a:lnTo>
                  <a:pt x="13238" y="7042"/>
                </a:lnTo>
                <a:lnTo>
                  <a:pt x="13238" y="7036"/>
                </a:lnTo>
                <a:lnTo>
                  <a:pt x="13240" y="7032"/>
                </a:lnTo>
                <a:lnTo>
                  <a:pt x="13244" y="7026"/>
                </a:lnTo>
                <a:lnTo>
                  <a:pt x="13250" y="7022"/>
                </a:lnTo>
                <a:lnTo>
                  <a:pt x="13258" y="7020"/>
                </a:lnTo>
                <a:lnTo>
                  <a:pt x="13264" y="7020"/>
                </a:lnTo>
                <a:lnTo>
                  <a:pt x="13274" y="7024"/>
                </a:lnTo>
                <a:lnTo>
                  <a:pt x="13280" y="7028"/>
                </a:lnTo>
                <a:lnTo>
                  <a:pt x="13282" y="7030"/>
                </a:lnTo>
                <a:lnTo>
                  <a:pt x="13282" y="7028"/>
                </a:lnTo>
                <a:lnTo>
                  <a:pt x="13282" y="7024"/>
                </a:lnTo>
                <a:lnTo>
                  <a:pt x="13280" y="7018"/>
                </a:lnTo>
                <a:lnTo>
                  <a:pt x="13280" y="7010"/>
                </a:lnTo>
                <a:lnTo>
                  <a:pt x="13278" y="7002"/>
                </a:lnTo>
                <a:lnTo>
                  <a:pt x="13280" y="6998"/>
                </a:lnTo>
                <a:lnTo>
                  <a:pt x="13282" y="6996"/>
                </a:lnTo>
                <a:lnTo>
                  <a:pt x="13286" y="6994"/>
                </a:lnTo>
                <a:lnTo>
                  <a:pt x="13290" y="6992"/>
                </a:lnTo>
                <a:lnTo>
                  <a:pt x="13294" y="6986"/>
                </a:lnTo>
                <a:lnTo>
                  <a:pt x="13296" y="6980"/>
                </a:lnTo>
                <a:lnTo>
                  <a:pt x="13296" y="6974"/>
                </a:lnTo>
                <a:lnTo>
                  <a:pt x="13298" y="6958"/>
                </a:lnTo>
                <a:lnTo>
                  <a:pt x="13298" y="6952"/>
                </a:lnTo>
                <a:lnTo>
                  <a:pt x="13300" y="6948"/>
                </a:lnTo>
                <a:lnTo>
                  <a:pt x="13302" y="6942"/>
                </a:lnTo>
                <a:lnTo>
                  <a:pt x="13300" y="6940"/>
                </a:lnTo>
                <a:lnTo>
                  <a:pt x="13296" y="6936"/>
                </a:lnTo>
                <a:lnTo>
                  <a:pt x="13292" y="6934"/>
                </a:lnTo>
                <a:lnTo>
                  <a:pt x="13286" y="6934"/>
                </a:lnTo>
                <a:lnTo>
                  <a:pt x="13280" y="6936"/>
                </a:lnTo>
                <a:lnTo>
                  <a:pt x="13274" y="6938"/>
                </a:lnTo>
                <a:lnTo>
                  <a:pt x="13270" y="6944"/>
                </a:lnTo>
                <a:close/>
                <a:moveTo>
                  <a:pt x="8116" y="5660"/>
                </a:moveTo>
                <a:lnTo>
                  <a:pt x="8116" y="5660"/>
                </a:lnTo>
                <a:lnTo>
                  <a:pt x="8110" y="5654"/>
                </a:lnTo>
                <a:lnTo>
                  <a:pt x="8106" y="5648"/>
                </a:lnTo>
                <a:lnTo>
                  <a:pt x="8102" y="5632"/>
                </a:lnTo>
                <a:lnTo>
                  <a:pt x="8100" y="5626"/>
                </a:lnTo>
                <a:lnTo>
                  <a:pt x="8096" y="5622"/>
                </a:lnTo>
                <a:lnTo>
                  <a:pt x="8094" y="5622"/>
                </a:lnTo>
                <a:lnTo>
                  <a:pt x="8090" y="5628"/>
                </a:lnTo>
                <a:lnTo>
                  <a:pt x="8084" y="5636"/>
                </a:lnTo>
                <a:lnTo>
                  <a:pt x="8082" y="5642"/>
                </a:lnTo>
                <a:lnTo>
                  <a:pt x="8080" y="5662"/>
                </a:lnTo>
                <a:lnTo>
                  <a:pt x="8078" y="5672"/>
                </a:lnTo>
                <a:lnTo>
                  <a:pt x="8076" y="5680"/>
                </a:lnTo>
                <a:lnTo>
                  <a:pt x="8072" y="5688"/>
                </a:lnTo>
                <a:lnTo>
                  <a:pt x="8070" y="5692"/>
                </a:lnTo>
                <a:lnTo>
                  <a:pt x="8062" y="5698"/>
                </a:lnTo>
                <a:lnTo>
                  <a:pt x="8052" y="5700"/>
                </a:lnTo>
                <a:lnTo>
                  <a:pt x="8040" y="5702"/>
                </a:lnTo>
                <a:lnTo>
                  <a:pt x="8036" y="5704"/>
                </a:lnTo>
                <a:lnTo>
                  <a:pt x="8038" y="5710"/>
                </a:lnTo>
                <a:lnTo>
                  <a:pt x="8042" y="5722"/>
                </a:lnTo>
                <a:lnTo>
                  <a:pt x="8042" y="5728"/>
                </a:lnTo>
                <a:lnTo>
                  <a:pt x="8040" y="5732"/>
                </a:lnTo>
                <a:lnTo>
                  <a:pt x="8030" y="5744"/>
                </a:lnTo>
                <a:lnTo>
                  <a:pt x="8010" y="5762"/>
                </a:lnTo>
                <a:lnTo>
                  <a:pt x="8000" y="5774"/>
                </a:lnTo>
                <a:lnTo>
                  <a:pt x="7992" y="5782"/>
                </a:lnTo>
                <a:lnTo>
                  <a:pt x="7982" y="5796"/>
                </a:lnTo>
                <a:lnTo>
                  <a:pt x="7976" y="5802"/>
                </a:lnTo>
                <a:lnTo>
                  <a:pt x="7970" y="5806"/>
                </a:lnTo>
                <a:lnTo>
                  <a:pt x="7958" y="5808"/>
                </a:lnTo>
                <a:lnTo>
                  <a:pt x="7942" y="5810"/>
                </a:lnTo>
                <a:lnTo>
                  <a:pt x="7934" y="5812"/>
                </a:lnTo>
                <a:lnTo>
                  <a:pt x="7930" y="5814"/>
                </a:lnTo>
                <a:lnTo>
                  <a:pt x="7926" y="5820"/>
                </a:lnTo>
                <a:lnTo>
                  <a:pt x="7924" y="5822"/>
                </a:lnTo>
                <a:lnTo>
                  <a:pt x="7922" y="5824"/>
                </a:lnTo>
                <a:lnTo>
                  <a:pt x="7918" y="5826"/>
                </a:lnTo>
                <a:lnTo>
                  <a:pt x="7910" y="5826"/>
                </a:lnTo>
                <a:lnTo>
                  <a:pt x="7904" y="5826"/>
                </a:lnTo>
                <a:lnTo>
                  <a:pt x="7902" y="5826"/>
                </a:lnTo>
                <a:lnTo>
                  <a:pt x="7900" y="5828"/>
                </a:lnTo>
                <a:lnTo>
                  <a:pt x="7900" y="5832"/>
                </a:lnTo>
                <a:lnTo>
                  <a:pt x="7898" y="5844"/>
                </a:lnTo>
                <a:lnTo>
                  <a:pt x="7896" y="5854"/>
                </a:lnTo>
                <a:lnTo>
                  <a:pt x="7890" y="5868"/>
                </a:lnTo>
                <a:lnTo>
                  <a:pt x="7884" y="5880"/>
                </a:lnTo>
                <a:lnTo>
                  <a:pt x="7882" y="5888"/>
                </a:lnTo>
                <a:lnTo>
                  <a:pt x="7882" y="5892"/>
                </a:lnTo>
                <a:lnTo>
                  <a:pt x="7882" y="5898"/>
                </a:lnTo>
                <a:lnTo>
                  <a:pt x="7886" y="5904"/>
                </a:lnTo>
                <a:lnTo>
                  <a:pt x="7886" y="5910"/>
                </a:lnTo>
                <a:lnTo>
                  <a:pt x="7886" y="5918"/>
                </a:lnTo>
                <a:lnTo>
                  <a:pt x="7884" y="5926"/>
                </a:lnTo>
                <a:lnTo>
                  <a:pt x="7886" y="5934"/>
                </a:lnTo>
                <a:lnTo>
                  <a:pt x="7888" y="5944"/>
                </a:lnTo>
                <a:lnTo>
                  <a:pt x="7892" y="5952"/>
                </a:lnTo>
                <a:lnTo>
                  <a:pt x="7892" y="5956"/>
                </a:lnTo>
                <a:lnTo>
                  <a:pt x="7892" y="5962"/>
                </a:lnTo>
                <a:lnTo>
                  <a:pt x="7892" y="5970"/>
                </a:lnTo>
                <a:lnTo>
                  <a:pt x="7894" y="5976"/>
                </a:lnTo>
                <a:lnTo>
                  <a:pt x="7898" y="5986"/>
                </a:lnTo>
                <a:lnTo>
                  <a:pt x="7902" y="6004"/>
                </a:lnTo>
                <a:lnTo>
                  <a:pt x="7902" y="6014"/>
                </a:lnTo>
                <a:lnTo>
                  <a:pt x="7900" y="6024"/>
                </a:lnTo>
                <a:lnTo>
                  <a:pt x="7898" y="6032"/>
                </a:lnTo>
                <a:lnTo>
                  <a:pt x="7894" y="6040"/>
                </a:lnTo>
                <a:lnTo>
                  <a:pt x="7884" y="6054"/>
                </a:lnTo>
                <a:lnTo>
                  <a:pt x="7880" y="6062"/>
                </a:lnTo>
                <a:lnTo>
                  <a:pt x="7878" y="6072"/>
                </a:lnTo>
                <a:lnTo>
                  <a:pt x="7876" y="6080"/>
                </a:lnTo>
                <a:lnTo>
                  <a:pt x="7874" y="6082"/>
                </a:lnTo>
                <a:lnTo>
                  <a:pt x="7872" y="6084"/>
                </a:lnTo>
                <a:lnTo>
                  <a:pt x="7868" y="6084"/>
                </a:lnTo>
                <a:lnTo>
                  <a:pt x="7866" y="6086"/>
                </a:lnTo>
                <a:lnTo>
                  <a:pt x="7862" y="6088"/>
                </a:lnTo>
                <a:lnTo>
                  <a:pt x="7858" y="6096"/>
                </a:lnTo>
                <a:lnTo>
                  <a:pt x="7856" y="6110"/>
                </a:lnTo>
                <a:lnTo>
                  <a:pt x="7852" y="6124"/>
                </a:lnTo>
                <a:lnTo>
                  <a:pt x="7852" y="6136"/>
                </a:lnTo>
                <a:lnTo>
                  <a:pt x="7852" y="6146"/>
                </a:lnTo>
                <a:lnTo>
                  <a:pt x="7854" y="6154"/>
                </a:lnTo>
                <a:lnTo>
                  <a:pt x="7860" y="6166"/>
                </a:lnTo>
                <a:lnTo>
                  <a:pt x="7868" y="6182"/>
                </a:lnTo>
                <a:lnTo>
                  <a:pt x="7870" y="6190"/>
                </a:lnTo>
                <a:lnTo>
                  <a:pt x="7872" y="6196"/>
                </a:lnTo>
                <a:lnTo>
                  <a:pt x="7870" y="6208"/>
                </a:lnTo>
                <a:lnTo>
                  <a:pt x="7868" y="6216"/>
                </a:lnTo>
                <a:lnTo>
                  <a:pt x="7870" y="6226"/>
                </a:lnTo>
                <a:lnTo>
                  <a:pt x="7872" y="6240"/>
                </a:lnTo>
                <a:lnTo>
                  <a:pt x="7878" y="6256"/>
                </a:lnTo>
                <a:lnTo>
                  <a:pt x="7886" y="6268"/>
                </a:lnTo>
                <a:lnTo>
                  <a:pt x="7892" y="6278"/>
                </a:lnTo>
                <a:lnTo>
                  <a:pt x="7898" y="6282"/>
                </a:lnTo>
                <a:lnTo>
                  <a:pt x="7902" y="6286"/>
                </a:lnTo>
                <a:lnTo>
                  <a:pt x="7914" y="6288"/>
                </a:lnTo>
                <a:lnTo>
                  <a:pt x="7920" y="6292"/>
                </a:lnTo>
                <a:lnTo>
                  <a:pt x="7924" y="6296"/>
                </a:lnTo>
                <a:lnTo>
                  <a:pt x="7926" y="6300"/>
                </a:lnTo>
                <a:lnTo>
                  <a:pt x="7930" y="6300"/>
                </a:lnTo>
                <a:lnTo>
                  <a:pt x="7938" y="6302"/>
                </a:lnTo>
                <a:lnTo>
                  <a:pt x="7948" y="6298"/>
                </a:lnTo>
                <a:lnTo>
                  <a:pt x="7958" y="6294"/>
                </a:lnTo>
                <a:lnTo>
                  <a:pt x="7978" y="6284"/>
                </a:lnTo>
                <a:lnTo>
                  <a:pt x="7988" y="6280"/>
                </a:lnTo>
                <a:lnTo>
                  <a:pt x="7998" y="6278"/>
                </a:lnTo>
                <a:lnTo>
                  <a:pt x="8002" y="6276"/>
                </a:lnTo>
                <a:lnTo>
                  <a:pt x="8006" y="6270"/>
                </a:lnTo>
                <a:lnTo>
                  <a:pt x="8014" y="6252"/>
                </a:lnTo>
                <a:lnTo>
                  <a:pt x="8024" y="6224"/>
                </a:lnTo>
                <a:lnTo>
                  <a:pt x="8032" y="6188"/>
                </a:lnTo>
                <a:lnTo>
                  <a:pt x="8052" y="6108"/>
                </a:lnTo>
                <a:lnTo>
                  <a:pt x="8072" y="6024"/>
                </a:lnTo>
                <a:lnTo>
                  <a:pt x="8086" y="5978"/>
                </a:lnTo>
                <a:lnTo>
                  <a:pt x="8098" y="5946"/>
                </a:lnTo>
                <a:lnTo>
                  <a:pt x="8102" y="5934"/>
                </a:lnTo>
                <a:lnTo>
                  <a:pt x="8104" y="5922"/>
                </a:lnTo>
                <a:lnTo>
                  <a:pt x="8104" y="5910"/>
                </a:lnTo>
                <a:lnTo>
                  <a:pt x="8102" y="5898"/>
                </a:lnTo>
                <a:lnTo>
                  <a:pt x="8102" y="5886"/>
                </a:lnTo>
                <a:lnTo>
                  <a:pt x="8102" y="5878"/>
                </a:lnTo>
                <a:lnTo>
                  <a:pt x="8104" y="5872"/>
                </a:lnTo>
                <a:lnTo>
                  <a:pt x="8108" y="5870"/>
                </a:lnTo>
                <a:lnTo>
                  <a:pt x="8114" y="5864"/>
                </a:lnTo>
                <a:lnTo>
                  <a:pt x="8116" y="5862"/>
                </a:lnTo>
                <a:lnTo>
                  <a:pt x="8116" y="5856"/>
                </a:lnTo>
                <a:lnTo>
                  <a:pt x="8114" y="5846"/>
                </a:lnTo>
                <a:lnTo>
                  <a:pt x="8116" y="5838"/>
                </a:lnTo>
                <a:lnTo>
                  <a:pt x="8118" y="5830"/>
                </a:lnTo>
                <a:lnTo>
                  <a:pt x="8116" y="5824"/>
                </a:lnTo>
                <a:lnTo>
                  <a:pt x="8114" y="5818"/>
                </a:lnTo>
                <a:lnTo>
                  <a:pt x="8112" y="5810"/>
                </a:lnTo>
                <a:lnTo>
                  <a:pt x="8110" y="5802"/>
                </a:lnTo>
                <a:lnTo>
                  <a:pt x="8110" y="5796"/>
                </a:lnTo>
                <a:lnTo>
                  <a:pt x="8112" y="5792"/>
                </a:lnTo>
                <a:lnTo>
                  <a:pt x="8114" y="5792"/>
                </a:lnTo>
                <a:lnTo>
                  <a:pt x="8118" y="5794"/>
                </a:lnTo>
                <a:lnTo>
                  <a:pt x="8122" y="5802"/>
                </a:lnTo>
                <a:lnTo>
                  <a:pt x="8126" y="5814"/>
                </a:lnTo>
                <a:lnTo>
                  <a:pt x="8130" y="5818"/>
                </a:lnTo>
                <a:lnTo>
                  <a:pt x="8132" y="5818"/>
                </a:lnTo>
                <a:lnTo>
                  <a:pt x="8136" y="5814"/>
                </a:lnTo>
                <a:lnTo>
                  <a:pt x="8138" y="5808"/>
                </a:lnTo>
                <a:lnTo>
                  <a:pt x="8140" y="5798"/>
                </a:lnTo>
                <a:lnTo>
                  <a:pt x="8142" y="5788"/>
                </a:lnTo>
                <a:lnTo>
                  <a:pt x="8142" y="5778"/>
                </a:lnTo>
                <a:lnTo>
                  <a:pt x="8138" y="5770"/>
                </a:lnTo>
                <a:lnTo>
                  <a:pt x="8136" y="5760"/>
                </a:lnTo>
                <a:lnTo>
                  <a:pt x="8134" y="5746"/>
                </a:lnTo>
                <a:lnTo>
                  <a:pt x="8130" y="5710"/>
                </a:lnTo>
                <a:lnTo>
                  <a:pt x="8124" y="5678"/>
                </a:lnTo>
                <a:lnTo>
                  <a:pt x="8120" y="5666"/>
                </a:lnTo>
                <a:lnTo>
                  <a:pt x="8116" y="5660"/>
                </a:lnTo>
                <a:close/>
                <a:moveTo>
                  <a:pt x="11994" y="2764"/>
                </a:moveTo>
                <a:lnTo>
                  <a:pt x="11994" y="2764"/>
                </a:lnTo>
                <a:lnTo>
                  <a:pt x="11986" y="2776"/>
                </a:lnTo>
                <a:lnTo>
                  <a:pt x="11978" y="2784"/>
                </a:lnTo>
                <a:lnTo>
                  <a:pt x="11972" y="2794"/>
                </a:lnTo>
                <a:lnTo>
                  <a:pt x="11972" y="2798"/>
                </a:lnTo>
                <a:lnTo>
                  <a:pt x="11974" y="2802"/>
                </a:lnTo>
                <a:lnTo>
                  <a:pt x="11976" y="2800"/>
                </a:lnTo>
                <a:lnTo>
                  <a:pt x="11982" y="2792"/>
                </a:lnTo>
                <a:lnTo>
                  <a:pt x="11988" y="2784"/>
                </a:lnTo>
                <a:lnTo>
                  <a:pt x="11994" y="2778"/>
                </a:lnTo>
                <a:lnTo>
                  <a:pt x="12000" y="2772"/>
                </a:lnTo>
                <a:lnTo>
                  <a:pt x="12010" y="2768"/>
                </a:lnTo>
                <a:lnTo>
                  <a:pt x="12014" y="2766"/>
                </a:lnTo>
                <a:lnTo>
                  <a:pt x="12008" y="2762"/>
                </a:lnTo>
                <a:lnTo>
                  <a:pt x="12000" y="2762"/>
                </a:lnTo>
                <a:lnTo>
                  <a:pt x="11996" y="2762"/>
                </a:lnTo>
                <a:lnTo>
                  <a:pt x="11994" y="2764"/>
                </a:lnTo>
                <a:close/>
                <a:moveTo>
                  <a:pt x="12064" y="2720"/>
                </a:moveTo>
                <a:lnTo>
                  <a:pt x="12064" y="2720"/>
                </a:lnTo>
                <a:lnTo>
                  <a:pt x="12054" y="2726"/>
                </a:lnTo>
                <a:lnTo>
                  <a:pt x="12046" y="2734"/>
                </a:lnTo>
                <a:lnTo>
                  <a:pt x="12036" y="2744"/>
                </a:lnTo>
                <a:lnTo>
                  <a:pt x="12030" y="2756"/>
                </a:lnTo>
                <a:lnTo>
                  <a:pt x="12028" y="2760"/>
                </a:lnTo>
                <a:lnTo>
                  <a:pt x="12028" y="2762"/>
                </a:lnTo>
                <a:lnTo>
                  <a:pt x="12030" y="2762"/>
                </a:lnTo>
                <a:lnTo>
                  <a:pt x="12032" y="2762"/>
                </a:lnTo>
                <a:lnTo>
                  <a:pt x="12040" y="2756"/>
                </a:lnTo>
                <a:lnTo>
                  <a:pt x="12050" y="2744"/>
                </a:lnTo>
                <a:lnTo>
                  <a:pt x="12058" y="2736"/>
                </a:lnTo>
                <a:lnTo>
                  <a:pt x="12064" y="2730"/>
                </a:lnTo>
                <a:lnTo>
                  <a:pt x="12072" y="2728"/>
                </a:lnTo>
                <a:lnTo>
                  <a:pt x="12080" y="2722"/>
                </a:lnTo>
                <a:lnTo>
                  <a:pt x="12084" y="2718"/>
                </a:lnTo>
                <a:lnTo>
                  <a:pt x="12090" y="2714"/>
                </a:lnTo>
                <a:lnTo>
                  <a:pt x="12100" y="2712"/>
                </a:lnTo>
                <a:lnTo>
                  <a:pt x="12104" y="2710"/>
                </a:lnTo>
                <a:lnTo>
                  <a:pt x="12106" y="2708"/>
                </a:lnTo>
                <a:lnTo>
                  <a:pt x="12108" y="2706"/>
                </a:lnTo>
                <a:lnTo>
                  <a:pt x="12104" y="2700"/>
                </a:lnTo>
                <a:lnTo>
                  <a:pt x="12102" y="2698"/>
                </a:lnTo>
                <a:lnTo>
                  <a:pt x="12098" y="2700"/>
                </a:lnTo>
                <a:lnTo>
                  <a:pt x="12092" y="2704"/>
                </a:lnTo>
                <a:lnTo>
                  <a:pt x="12084" y="2710"/>
                </a:lnTo>
                <a:lnTo>
                  <a:pt x="12078" y="2710"/>
                </a:lnTo>
                <a:lnTo>
                  <a:pt x="12074" y="2708"/>
                </a:lnTo>
                <a:lnTo>
                  <a:pt x="12070" y="2706"/>
                </a:lnTo>
                <a:lnTo>
                  <a:pt x="12070" y="2710"/>
                </a:lnTo>
                <a:lnTo>
                  <a:pt x="12070" y="2716"/>
                </a:lnTo>
                <a:lnTo>
                  <a:pt x="12068" y="2718"/>
                </a:lnTo>
                <a:lnTo>
                  <a:pt x="12064" y="2720"/>
                </a:lnTo>
                <a:close/>
                <a:moveTo>
                  <a:pt x="12172" y="2660"/>
                </a:moveTo>
                <a:lnTo>
                  <a:pt x="12172" y="2660"/>
                </a:lnTo>
                <a:lnTo>
                  <a:pt x="12170" y="2660"/>
                </a:lnTo>
                <a:lnTo>
                  <a:pt x="12166" y="2660"/>
                </a:lnTo>
                <a:lnTo>
                  <a:pt x="12154" y="2666"/>
                </a:lnTo>
                <a:lnTo>
                  <a:pt x="12142" y="2676"/>
                </a:lnTo>
                <a:lnTo>
                  <a:pt x="12138" y="2682"/>
                </a:lnTo>
                <a:lnTo>
                  <a:pt x="12134" y="2690"/>
                </a:lnTo>
                <a:lnTo>
                  <a:pt x="12132" y="2696"/>
                </a:lnTo>
                <a:lnTo>
                  <a:pt x="12136" y="2696"/>
                </a:lnTo>
                <a:lnTo>
                  <a:pt x="12144" y="2692"/>
                </a:lnTo>
                <a:lnTo>
                  <a:pt x="12152" y="2686"/>
                </a:lnTo>
                <a:lnTo>
                  <a:pt x="12168" y="2670"/>
                </a:lnTo>
                <a:lnTo>
                  <a:pt x="12172" y="2664"/>
                </a:lnTo>
                <a:lnTo>
                  <a:pt x="12172" y="2660"/>
                </a:lnTo>
                <a:close/>
                <a:moveTo>
                  <a:pt x="12350" y="2462"/>
                </a:moveTo>
                <a:lnTo>
                  <a:pt x="12350" y="2462"/>
                </a:lnTo>
                <a:lnTo>
                  <a:pt x="12348" y="2460"/>
                </a:lnTo>
                <a:lnTo>
                  <a:pt x="12344" y="2462"/>
                </a:lnTo>
                <a:lnTo>
                  <a:pt x="12340" y="2470"/>
                </a:lnTo>
                <a:lnTo>
                  <a:pt x="12336" y="2484"/>
                </a:lnTo>
                <a:lnTo>
                  <a:pt x="12336" y="2492"/>
                </a:lnTo>
                <a:lnTo>
                  <a:pt x="12338" y="2492"/>
                </a:lnTo>
                <a:lnTo>
                  <a:pt x="12340" y="2490"/>
                </a:lnTo>
                <a:lnTo>
                  <a:pt x="12346" y="2482"/>
                </a:lnTo>
                <a:lnTo>
                  <a:pt x="12350" y="2470"/>
                </a:lnTo>
                <a:lnTo>
                  <a:pt x="12352" y="2466"/>
                </a:lnTo>
                <a:lnTo>
                  <a:pt x="12350" y="2462"/>
                </a:lnTo>
                <a:close/>
                <a:moveTo>
                  <a:pt x="12316" y="2512"/>
                </a:moveTo>
                <a:lnTo>
                  <a:pt x="12316" y="2512"/>
                </a:lnTo>
                <a:lnTo>
                  <a:pt x="12316" y="2514"/>
                </a:lnTo>
                <a:lnTo>
                  <a:pt x="12316" y="2512"/>
                </a:lnTo>
                <a:lnTo>
                  <a:pt x="12320" y="2510"/>
                </a:lnTo>
                <a:lnTo>
                  <a:pt x="12324" y="2506"/>
                </a:lnTo>
                <a:lnTo>
                  <a:pt x="12326" y="2502"/>
                </a:lnTo>
                <a:lnTo>
                  <a:pt x="12324" y="2502"/>
                </a:lnTo>
                <a:lnTo>
                  <a:pt x="12322" y="2504"/>
                </a:lnTo>
                <a:lnTo>
                  <a:pt x="12316" y="2512"/>
                </a:lnTo>
                <a:close/>
                <a:moveTo>
                  <a:pt x="12280" y="2566"/>
                </a:moveTo>
                <a:lnTo>
                  <a:pt x="12280" y="2566"/>
                </a:lnTo>
                <a:lnTo>
                  <a:pt x="12278" y="2566"/>
                </a:lnTo>
                <a:lnTo>
                  <a:pt x="12276" y="2568"/>
                </a:lnTo>
                <a:lnTo>
                  <a:pt x="12276" y="2572"/>
                </a:lnTo>
                <a:lnTo>
                  <a:pt x="12278" y="2574"/>
                </a:lnTo>
                <a:lnTo>
                  <a:pt x="12280" y="2576"/>
                </a:lnTo>
                <a:lnTo>
                  <a:pt x="12282" y="2574"/>
                </a:lnTo>
                <a:lnTo>
                  <a:pt x="12282" y="2570"/>
                </a:lnTo>
                <a:lnTo>
                  <a:pt x="12280" y="2566"/>
                </a:lnTo>
                <a:close/>
                <a:moveTo>
                  <a:pt x="12258" y="2590"/>
                </a:moveTo>
                <a:lnTo>
                  <a:pt x="12258" y="2590"/>
                </a:lnTo>
                <a:lnTo>
                  <a:pt x="12254" y="2590"/>
                </a:lnTo>
                <a:lnTo>
                  <a:pt x="12252" y="2590"/>
                </a:lnTo>
                <a:lnTo>
                  <a:pt x="12252" y="2594"/>
                </a:lnTo>
                <a:lnTo>
                  <a:pt x="12252" y="2596"/>
                </a:lnTo>
                <a:lnTo>
                  <a:pt x="12256" y="2598"/>
                </a:lnTo>
                <a:lnTo>
                  <a:pt x="12258" y="2596"/>
                </a:lnTo>
                <a:lnTo>
                  <a:pt x="12258" y="2594"/>
                </a:lnTo>
                <a:lnTo>
                  <a:pt x="12258" y="2590"/>
                </a:lnTo>
                <a:close/>
                <a:moveTo>
                  <a:pt x="12416" y="2388"/>
                </a:moveTo>
                <a:lnTo>
                  <a:pt x="12416" y="2388"/>
                </a:lnTo>
                <a:lnTo>
                  <a:pt x="12414" y="2386"/>
                </a:lnTo>
                <a:lnTo>
                  <a:pt x="12408" y="2390"/>
                </a:lnTo>
                <a:lnTo>
                  <a:pt x="12406" y="2394"/>
                </a:lnTo>
                <a:lnTo>
                  <a:pt x="12406" y="2396"/>
                </a:lnTo>
                <a:lnTo>
                  <a:pt x="12408" y="2398"/>
                </a:lnTo>
                <a:lnTo>
                  <a:pt x="12410" y="2400"/>
                </a:lnTo>
                <a:lnTo>
                  <a:pt x="12412" y="2400"/>
                </a:lnTo>
                <a:lnTo>
                  <a:pt x="12416" y="2396"/>
                </a:lnTo>
                <a:lnTo>
                  <a:pt x="12418" y="2392"/>
                </a:lnTo>
                <a:lnTo>
                  <a:pt x="12416" y="2388"/>
                </a:lnTo>
                <a:close/>
                <a:moveTo>
                  <a:pt x="11190" y="3374"/>
                </a:moveTo>
                <a:lnTo>
                  <a:pt x="11190" y="3374"/>
                </a:lnTo>
                <a:lnTo>
                  <a:pt x="11194" y="3376"/>
                </a:lnTo>
                <a:lnTo>
                  <a:pt x="11198" y="3378"/>
                </a:lnTo>
                <a:lnTo>
                  <a:pt x="11210" y="3374"/>
                </a:lnTo>
                <a:lnTo>
                  <a:pt x="11220" y="3368"/>
                </a:lnTo>
                <a:lnTo>
                  <a:pt x="11222" y="3364"/>
                </a:lnTo>
                <a:lnTo>
                  <a:pt x="11222" y="3360"/>
                </a:lnTo>
                <a:lnTo>
                  <a:pt x="11220" y="3358"/>
                </a:lnTo>
                <a:lnTo>
                  <a:pt x="11216" y="3356"/>
                </a:lnTo>
                <a:lnTo>
                  <a:pt x="11210" y="3358"/>
                </a:lnTo>
                <a:lnTo>
                  <a:pt x="11204" y="3360"/>
                </a:lnTo>
                <a:lnTo>
                  <a:pt x="11198" y="3362"/>
                </a:lnTo>
                <a:lnTo>
                  <a:pt x="11192" y="3366"/>
                </a:lnTo>
                <a:lnTo>
                  <a:pt x="11190" y="3370"/>
                </a:lnTo>
                <a:lnTo>
                  <a:pt x="11190" y="3374"/>
                </a:lnTo>
                <a:close/>
                <a:moveTo>
                  <a:pt x="11324" y="3298"/>
                </a:moveTo>
                <a:lnTo>
                  <a:pt x="11324" y="3298"/>
                </a:lnTo>
                <a:lnTo>
                  <a:pt x="11320" y="3302"/>
                </a:lnTo>
                <a:lnTo>
                  <a:pt x="11318" y="3306"/>
                </a:lnTo>
                <a:lnTo>
                  <a:pt x="11318" y="3310"/>
                </a:lnTo>
                <a:lnTo>
                  <a:pt x="11318" y="3314"/>
                </a:lnTo>
                <a:lnTo>
                  <a:pt x="11314" y="3324"/>
                </a:lnTo>
                <a:lnTo>
                  <a:pt x="11314" y="3328"/>
                </a:lnTo>
                <a:lnTo>
                  <a:pt x="11314" y="3330"/>
                </a:lnTo>
                <a:lnTo>
                  <a:pt x="11318" y="3328"/>
                </a:lnTo>
                <a:lnTo>
                  <a:pt x="11318" y="3324"/>
                </a:lnTo>
                <a:lnTo>
                  <a:pt x="11320" y="3318"/>
                </a:lnTo>
                <a:lnTo>
                  <a:pt x="11322" y="3314"/>
                </a:lnTo>
                <a:lnTo>
                  <a:pt x="11324" y="3308"/>
                </a:lnTo>
                <a:lnTo>
                  <a:pt x="11326" y="3304"/>
                </a:lnTo>
                <a:lnTo>
                  <a:pt x="11326" y="3300"/>
                </a:lnTo>
                <a:lnTo>
                  <a:pt x="11324" y="3298"/>
                </a:lnTo>
                <a:close/>
                <a:moveTo>
                  <a:pt x="11190" y="3314"/>
                </a:moveTo>
                <a:lnTo>
                  <a:pt x="11190" y="3314"/>
                </a:lnTo>
                <a:lnTo>
                  <a:pt x="11192" y="3314"/>
                </a:lnTo>
                <a:lnTo>
                  <a:pt x="11196" y="3314"/>
                </a:lnTo>
                <a:lnTo>
                  <a:pt x="11200" y="3312"/>
                </a:lnTo>
                <a:lnTo>
                  <a:pt x="11198" y="3308"/>
                </a:lnTo>
                <a:lnTo>
                  <a:pt x="11194" y="3306"/>
                </a:lnTo>
                <a:lnTo>
                  <a:pt x="11192" y="3308"/>
                </a:lnTo>
                <a:lnTo>
                  <a:pt x="11190" y="3312"/>
                </a:lnTo>
                <a:lnTo>
                  <a:pt x="11190" y="3314"/>
                </a:lnTo>
                <a:close/>
                <a:moveTo>
                  <a:pt x="11180" y="3298"/>
                </a:moveTo>
                <a:lnTo>
                  <a:pt x="11180" y="3298"/>
                </a:lnTo>
                <a:lnTo>
                  <a:pt x="11182" y="3300"/>
                </a:lnTo>
                <a:lnTo>
                  <a:pt x="11184" y="3298"/>
                </a:lnTo>
                <a:lnTo>
                  <a:pt x="11184" y="3294"/>
                </a:lnTo>
                <a:lnTo>
                  <a:pt x="11184" y="3292"/>
                </a:lnTo>
                <a:lnTo>
                  <a:pt x="11182" y="3292"/>
                </a:lnTo>
                <a:lnTo>
                  <a:pt x="11180" y="3294"/>
                </a:lnTo>
                <a:lnTo>
                  <a:pt x="11180" y="3298"/>
                </a:lnTo>
                <a:close/>
                <a:moveTo>
                  <a:pt x="11186" y="3286"/>
                </a:moveTo>
                <a:lnTo>
                  <a:pt x="11186" y="3286"/>
                </a:lnTo>
                <a:lnTo>
                  <a:pt x="11184" y="3288"/>
                </a:lnTo>
                <a:lnTo>
                  <a:pt x="11186" y="3290"/>
                </a:lnTo>
                <a:lnTo>
                  <a:pt x="11190" y="3296"/>
                </a:lnTo>
                <a:lnTo>
                  <a:pt x="11192" y="3296"/>
                </a:lnTo>
                <a:lnTo>
                  <a:pt x="11192" y="3294"/>
                </a:lnTo>
                <a:lnTo>
                  <a:pt x="11190" y="3288"/>
                </a:lnTo>
                <a:lnTo>
                  <a:pt x="11188" y="3286"/>
                </a:lnTo>
                <a:lnTo>
                  <a:pt x="11186" y="3286"/>
                </a:lnTo>
                <a:close/>
                <a:moveTo>
                  <a:pt x="11198" y="3196"/>
                </a:moveTo>
                <a:lnTo>
                  <a:pt x="11198" y="3196"/>
                </a:lnTo>
                <a:lnTo>
                  <a:pt x="11196" y="3198"/>
                </a:lnTo>
                <a:lnTo>
                  <a:pt x="11196" y="3200"/>
                </a:lnTo>
                <a:lnTo>
                  <a:pt x="11198" y="3204"/>
                </a:lnTo>
                <a:lnTo>
                  <a:pt x="11202" y="3206"/>
                </a:lnTo>
                <a:lnTo>
                  <a:pt x="11202" y="3204"/>
                </a:lnTo>
                <a:lnTo>
                  <a:pt x="11202" y="3202"/>
                </a:lnTo>
                <a:lnTo>
                  <a:pt x="11200" y="3198"/>
                </a:lnTo>
                <a:lnTo>
                  <a:pt x="11198" y="3196"/>
                </a:lnTo>
                <a:close/>
                <a:moveTo>
                  <a:pt x="11290" y="3284"/>
                </a:moveTo>
                <a:lnTo>
                  <a:pt x="11290" y="3284"/>
                </a:lnTo>
                <a:lnTo>
                  <a:pt x="11288" y="3288"/>
                </a:lnTo>
                <a:lnTo>
                  <a:pt x="11286" y="3292"/>
                </a:lnTo>
                <a:lnTo>
                  <a:pt x="11288" y="3296"/>
                </a:lnTo>
                <a:lnTo>
                  <a:pt x="11290" y="3296"/>
                </a:lnTo>
                <a:lnTo>
                  <a:pt x="11292" y="3296"/>
                </a:lnTo>
                <a:lnTo>
                  <a:pt x="11294" y="3292"/>
                </a:lnTo>
                <a:lnTo>
                  <a:pt x="11296" y="3286"/>
                </a:lnTo>
                <a:lnTo>
                  <a:pt x="11294" y="3284"/>
                </a:lnTo>
                <a:lnTo>
                  <a:pt x="11292" y="3282"/>
                </a:lnTo>
                <a:lnTo>
                  <a:pt x="11290" y="3284"/>
                </a:lnTo>
                <a:close/>
                <a:moveTo>
                  <a:pt x="11268" y="3290"/>
                </a:moveTo>
                <a:lnTo>
                  <a:pt x="11268" y="3290"/>
                </a:lnTo>
                <a:lnTo>
                  <a:pt x="11266" y="3288"/>
                </a:lnTo>
                <a:lnTo>
                  <a:pt x="11264" y="3286"/>
                </a:lnTo>
                <a:lnTo>
                  <a:pt x="11260" y="3286"/>
                </a:lnTo>
                <a:lnTo>
                  <a:pt x="11258" y="3288"/>
                </a:lnTo>
                <a:lnTo>
                  <a:pt x="11260" y="3290"/>
                </a:lnTo>
                <a:lnTo>
                  <a:pt x="11264" y="3296"/>
                </a:lnTo>
                <a:lnTo>
                  <a:pt x="11266" y="3296"/>
                </a:lnTo>
                <a:lnTo>
                  <a:pt x="11268" y="3294"/>
                </a:lnTo>
                <a:lnTo>
                  <a:pt x="11268" y="3290"/>
                </a:lnTo>
                <a:close/>
                <a:moveTo>
                  <a:pt x="11210" y="3328"/>
                </a:moveTo>
                <a:lnTo>
                  <a:pt x="11210" y="3328"/>
                </a:lnTo>
                <a:lnTo>
                  <a:pt x="11212" y="3326"/>
                </a:lnTo>
                <a:lnTo>
                  <a:pt x="11206" y="3326"/>
                </a:lnTo>
                <a:lnTo>
                  <a:pt x="11206" y="3328"/>
                </a:lnTo>
                <a:lnTo>
                  <a:pt x="11208" y="3330"/>
                </a:lnTo>
                <a:lnTo>
                  <a:pt x="11210" y="3328"/>
                </a:lnTo>
                <a:close/>
                <a:moveTo>
                  <a:pt x="11204" y="3142"/>
                </a:moveTo>
                <a:lnTo>
                  <a:pt x="11204" y="3142"/>
                </a:lnTo>
                <a:lnTo>
                  <a:pt x="11206" y="3140"/>
                </a:lnTo>
                <a:lnTo>
                  <a:pt x="11206" y="3136"/>
                </a:lnTo>
                <a:lnTo>
                  <a:pt x="11204" y="3132"/>
                </a:lnTo>
                <a:lnTo>
                  <a:pt x="11200" y="3130"/>
                </a:lnTo>
                <a:lnTo>
                  <a:pt x="11198" y="3130"/>
                </a:lnTo>
                <a:lnTo>
                  <a:pt x="11198" y="3134"/>
                </a:lnTo>
                <a:lnTo>
                  <a:pt x="11200" y="3138"/>
                </a:lnTo>
                <a:lnTo>
                  <a:pt x="11204" y="3142"/>
                </a:lnTo>
                <a:close/>
                <a:moveTo>
                  <a:pt x="11018" y="4302"/>
                </a:moveTo>
                <a:lnTo>
                  <a:pt x="11018" y="4302"/>
                </a:lnTo>
                <a:lnTo>
                  <a:pt x="11016" y="4304"/>
                </a:lnTo>
                <a:lnTo>
                  <a:pt x="11016" y="4308"/>
                </a:lnTo>
                <a:lnTo>
                  <a:pt x="11020" y="4318"/>
                </a:lnTo>
                <a:lnTo>
                  <a:pt x="11022" y="4324"/>
                </a:lnTo>
                <a:lnTo>
                  <a:pt x="11024" y="4324"/>
                </a:lnTo>
                <a:lnTo>
                  <a:pt x="11026" y="4320"/>
                </a:lnTo>
                <a:lnTo>
                  <a:pt x="11024" y="4314"/>
                </a:lnTo>
                <a:lnTo>
                  <a:pt x="11022" y="4304"/>
                </a:lnTo>
                <a:lnTo>
                  <a:pt x="11020" y="4302"/>
                </a:lnTo>
                <a:lnTo>
                  <a:pt x="11018" y="4302"/>
                </a:lnTo>
                <a:close/>
                <a:moveTo>
                  <a:pt x="11110" y="4376"/>
                </a:moveTo>
                <a:lnTo>
                  <a:pt x="11110" y="4376"/>
                </a:lnTo>
                <a:lnTo>
                  <a:pt x="11112" y="4378"/>
                </a:lnTo>
                <a:lnTo>
                  <a:pt x="11116" y="4376"/>
                </a:lnTo>
                <a:lnTo>
                  <a:pt x="11120" y="4372"/>
                </a:lnTo>
                <a:lnTo>
                  <a:pt x="11122" y="4366"/>
                </a:lnTo>
                <a:lnTo>
                  <a:pt x="11122" y="4362"/>
                </a:lnTo>
                <a:lnTo>
                  <a:pt x="11120" y="4360"/>
                </a:lnTo>
                <a:lnTo>
                  <a:pt x="11118" y="4358"/>
                </a:lnTo>
                <a:lnTo>
                  <a:pt x="11116" y="4356"/>
                </a:lnTo>
                <a:lnTo>
                  <a:pt x="11114" y="4352"/>
                </a:lnTo>
                <a:lnTo>
                  <a:pt x="11112" y="4350"/>
                </a:lnTo>
                <a:lnTo>
                  <a:pt x="11110" y="4352"/>
                </a:lnTo>
                <a:lnTo>
                  <a:pt x="11110" y="4360"/>
                </a:lnTo>
                <a:lnTo>
                  <a:pt x="11110" y="4368"/>
                </a:lnTo>
                <a:lnTo>
                  <a:pt x="11108" y="4370"/>
                </a:lnTo>
                <a:lnTo>
                  <a:pt x="11108" y="4372"/>
                </a:lnTo>
                <a:lnTo>
                  <a:pt x="11110" y="4376"/>
                </a:lnTo>
                <a:close/>
                <a:moveTo>
                  <a:pt x="11116" y="4478"/>
                </a:moveTo>
                <a:lnTo>
                  <a:pt x="11116" y="4478"/>
                </a:lnTo>
                <a:lnTo>
                  <a:pt x="11118" y="4480"/>
                </a:lnTo>
                <a:lnTo>
                  <a:pt x="11120" y="4484"/>
                </a:lnTo>
                <a:lnTo>
                  <a:pt x="11122" y="4490"/>
                </a:lnTo>
                <a:lnTo>
                  <a:pt x="11122" y="4494"/>
                </a:lnTo>
                <a:lnTo>
                  <a:pt x="11122" y="4498"/>
                </a:lnTo>
                <a:lnTo>
                  <a:pt x="11122" y="4500"/>
                </a:lnTo>
                <a:lnTo>
                  <a:pt x="11120" y="4504"/>
                </a:lnTo>
                <a:lnTo>
                  <a:pt x="11120" y="4506"/>
                </a:lnTo>
                <a:lnTo>
                  <a:pt x="11122" y="4508"/>
                </a:lnTo>
                <a:lnTo>
                  <a:pt x="11126" y="4508"/>
                </a:lnTo>
                <a:lnTo>
                  <a:pt x="11128" y="4506"/>
                </a:lnTo>
                <a:lnTo>
                  <a:pt x="11128" y="4504"/>
                </a:lnTo>
                <a:lnTo>
                  <a:pt x="11130" y="4504"/>
                </a:lnTo>
                <a:lnTo>
                  <a:pt x="11134" y="4506"/>
                </a:lnTo>
                <a:lnTo>
                  <a:pt x="11136" y="4514"/>
                </a:lnTo>
                <a:lnTo>
                  <a:pt x="11136" y="4518"/>
                </a:lnTo>
                <a:lnTo>
                  <a:pt x="11136" y="4522"/>
                </a:lnTo>
                <a:lnTo>
                  <a:pt x="11134" y="4528"/>
                </a:lnTo>
                <a:lnTo>
                  <a:pt x="11136" y="4530"/>
                </a:lnTo>
                <a:lnTo>
                  <a:pt x="11136" y="4534"/>
                </a:lnTo>
                <a:lnTo>
                  <a:pt x="11136" y="4538"/>
                </a:lnTo>
                <a:lnTo>
                  <a:pt x="11134" y="4542"/>
                </a:lnTo>
                <a:lnTo>
                  <a:pt x="11136" y="4544"/>
                </a:lnTo>
                <a:lnTo>
                  <a:pt x="11144" y="4548"/>
                </a:lnTo>
                <a:lnTo>
                  <a:pt x="11146" y="4550"/>
                </a:lnTo>
                <a:lnTo>
                  <a:pt x="11146" y="4548"/>
                </a:lnTo>
                <a:lnTo>
                  <a:pt x="11146" y="4544"/>
                </a:lnTo>
                <a:lnTo>
                  <a:pt x="11144" y="4538"/>
                </a:lnTo>
                <a:lnTo>
                  <a:pt x="11144" y="4534"/>
                </a:lnTo>
                <a:lnTo>
                  <a:pt x="11146" y="4534"/>
                </a:lnTo>
                <a:lnTo>
                  <a:pt x="11148" y="4536"/>
                </a:lnTo>
                <a:lnTo>
                  <a:pt x="11148" y="4542"/>
                </a:lnTo>
                <a:lnTo>
                  <a:pt x="11152" y="4548"/>
                </a:lnTo>
                <a:lnTo>
                  <a:pt x="11154" y="4552"/>
                </a:lnTo>
                <a:lnTo>
                  <a:pt x="11158" y="4554"/>
                </a:lnTo>
                <a:lnTo>
                  <a:pt x="11158" y="4552"/>
                </a:lnTo>
                <a:lnTo>
                  <a:pt x="11154" y="4544"/>
                </a:lnTo>
                <a:lnTo>
                  <a:pt x="11154" y="4542"/>
                </a:lnTo>
                <a:lnTo>
                  <a:pt x="11154" y="4540"/>
                </a:lnTo>
                <a:lnTo>
                  <a:pt x="11156" y="4538"/>
                </a:lnTo>
                <a:lnTo>
                  <a:pt x="11158" y="4536"/>
                </a:lnTo>
                <a:lnTo>
                  <a:pt x="11156" y="4532"/>
                </a:lnTo>
                <a:lnTo>
                  <a:pt x="11154" y="4528"/>
                </a:lnTo>
                <a:lnTo>
                  <a:pt x="11154" y="4524"/>
                </a:lnTo>
                <a:lnTo>
                  <a:pt x="11152" y="4522"/>
                </a:lnTo>
                <a:lnTo>
                  <a:pt x="11150" y="4518"/>
                </a:lnTo>
                <a:lnTo>
                  <a:pt x="11148" y="4516"/>
                </a:lnTo>
                <a:lnTo>
                  <a:pt x="11148" y="4512"/>
                </a:lnTo>
                <a:lnTo>
                  <a:pt x="11148" y="4504"/>
                </a:lnTo>
                <a:lnTo>
                  <a:pt x="11148" y="4496"/>
                </a:lnTo>
                <a:lnTo>
                  <a:pt x="11146" y="4492"/>
                </a:lnTo>
                <a:lnTo>
                  <a:pt x="11144" y="4490"/>
                </a:lnTo>
                <a:lnTo>
                  <a:pt x="11144" y="4488"/>
                </a:lnTo>
                <a:lnTo>
                  <a:pt x="11144" y="4486"/>
                </a:lnTo>
                <a:lnTo>
                  <a:pt x="11144" y="4484"/>
                </a:lnTo>
                <a:lnTo>
                  <a:pt x="11140" y="4482"/>
                </a:lnTo>
                <a:lnTo>
                  <a:pt x="11136" y="4484"/>
                </a:lnTo>
                <a:lnTo>
                  <a:pt x="11134" y="4486"/>
                </a:lnTo>
                <a:lnTo>
                  <a:pt x="11132" y="4488"/>
                </a:lnTo>
                <a:lnTo>
                  <a:pt x="11128" y="4486"/>
                </a:lnTo>
                <a:lnTo>
                  <a:pt x="11122" y="4480"/>
                </a:lnTo>
                <a:lnTo>
                  <a:pt x="11120" y="4476"/>
                </a:lnTo>
                <a:lnTo>
                  <a:pt x="11116" y="4478"/>
                </a:lnTo>
                <a:close/>
                <a:moveTo>
                  <a:pt x="11048" y="4532"/>
                </a:moveTo>
                <a:lnTo>
                  <a:pt x="11048" y="4532"/>
                </a:lnTo>
                <a:lnTo>
                  <a:pt x="11050" y="4530"/>
                </a:lnTo>
                <a:lnTo>
                  <a:pt x="11054" y="4526"/>
                </a:lnTo>
                <a:lnTo>
                  <a:pt x="11056" y="4522"/>
                </a:lnTo>
                <a:lnTo>
                  <a:pt x="11054" y="4518"/>
                </a:lnTo>
                <a:lnTo>
                  <a:pt x="11052" y="4516"/>
                </a:lnTo>
                <a:lnTo>
                  <a:pt x="11050" y="4518"/>
                </a:lnTo>
                <a:lnTo>
                  <a:pt x="11048" y="4522"/>
                </a:lnTo>
                <a:lnTo>
                  <a:pt x="11048" y="4524"/>
                </a:lnTo>
                <a:lnTo>
                  <a:pt x="11048" y="4526"/>
                </a:lnTo>
                <a:lnTo>
                  <a:pt x="11046" y="4528"/>
                </a:lnTo>
                <a:lnTo>
                  <a:pt x="11046" y="4530"/>
                </a:lnTo>
                <a:lnTo>
                  <a:pt x="11048" y="4532"/>
                </a:lnTo>
                <a:close/>
                <a:moveTo>
                  <a:pt x="11128" y="4478"/>
                </a:moveTo>
                <a:lnTo>
                  <a:pt x="11128" y="4478"/>
                </a:lnTo>
                <a:lnTo>
                  <a:pt x="11130" y="4478"/>
                </a:lnTo>
                <a:lnTo>
                  <a:pt x="11130" y="4474"/>
                </a:lnTo>
                <a:lnTo>
                  <a:pt x="11128" y="4470"/>
                </a:lnTo>
                <a:lnTo>
                  <a:pt x="11124" y="4468"/>
                </a:lnTo>
                <a:lnTo>
                  <a:pt x="11122" y="4470"/>
                </a:lnTo>
                <a:lnTo>
                  <a:pt x="11122" y="4474"/>
                </a:lnTo>
                <a:lnTo>
                  <a:pt x="11124" y="4476"/>
                </a:lnTo>
                <a:lnTo>
                  <a:pt x="11128" y="4478"/>
                </a:lnTo>
                <a:close/>
                <a:moveTo>
                  <a:pt x="11174" y="4512"/>
                </a:moveTo>
                <a:lnTo>
                  <a:pt x="11174" y="4512"/>
                </a:lnTo>
                <a:lnTo>
                  <a:pt x="11172" y="4514"/>
                </a:lnTo>
                <a:lnTo>
                  <a:pt x="11174" y="4516"/>
                </a:lnTo>
                <a:lnTo>
                  <a:pt x="11176" y="4518"/>
                </a:lnTo>
                <a:lnTo>
                  <a:pt x="11178" y="4518"/>
                </a:lnTo>
                <a:lnTo>
                  <a:pt x="11180" y="4516"/>
                </a:lnTo>
                <a:lnTo>
                  <a:pt x="11178" y="4514"/>
                </a:lnTo>
                <a:lnTo>
                  <a:pt x="11176" y="4512"/>
                </a:lnTo>
                <a:lnTo>
                  <a:pt x="11174" y="4512"/>
                </a:lnTo>
                <a:close/>
                <a:moveTo>
                  <a:pt x="11094" y="4488"/>
                </a:moveTo>
                <a:lnTo>
                  <a:pt x="11094" y="4488"/>
                </a:lnTo>
                <a:lnTo>
                  <a:pt x="11092" y="4490"/>
                </a:lnTo>
                <a:lnTo>
                  <a:pt x="11092" y="4492"/>
                </a:lnTo>
                <a:lnTo>
                  <a:pt x="11094" y="4494"/>
                </a:lnTo>
                <a:lnTo>
                  <a:pt x="11096" y="4496"/>
                </a:lnTo>
                <a:lnTo>
                  <a:pt x="11096" y="4494"/>
                </a:lnTo>
                <a:lnTo>
                  <a:pt x="11096" y="4490"/>
                </a:lnTo>
                <a:lnTo>
                  <a:pt x="11096" y="4488"/>
                </a:lnTo>
                <a:lnTo>
                  <a:pt x="11094" y="4488"/>
                </a:lnTo>
                <a:close/>
                <a:moveTo>
                  <a:pt x="11036" y="4720"/>
                </a:moveTo>
                <a:lnTo>
                  <a:pt x="11036" y="4720"/>
                </a:lnTo>
                <a:lnTo>
                  <a:pt x="11034" y="4716"/>
                </a:lnTo>
                <a:lnTo>
                  <a:pt x="11026" y="4712"/>
                </a:lnTo>
                <a:lnTo>
                  <a:pt x="11024" y="4712"/>
                </a:lnTo>
                <a:lnTo>
                  <a:pt x="11020" y="4712"/>
                </a:lnTo>
                <a:lnTo>
                  <a:pt x="11018" y="4714"/>
                </a:lnTo>
                <a:lnTo>
                  <a:pt x="11018" y="4718"/>
                </a:lnTo>
                <a:lnTo>
                  <a:pt x="11020" y="4724"/>
                </a:lnTo>
                <a:lnTo>
                  <a:pt x="11022" y="4726"/>
                </a:lnTo>
                <a:lnTo>
                  <a:pt x="11024" y="4726"/>
                </a:lnTo>
                <a:lnTo>
                  <a:pt x="11028" y="4726"/>
                </a:lnTo>
                <a:lnTo>
                  <a:pt x="11034" y="4724"/>
                </a:lnTo>
                <a:lnTo>
                  <a:pt x="11036" y="4720"/>
                </a:lnTo>
                <a:close/>
                <a:moveTo>
                  <a:pt x="10980" y="4746"/>
                </a:moveTo>
                <a:lnTo>
                  <a:pt x="10980" y="4746"/>
                </a:lnTo>
                <a:lnTo>
                  <a:pt x="10978" y="4750"/>
                </a:lnTo>
                <a:lnTo>
                  <a:pt x="10980" y="4752"/>
                </a:lnTo>
                <a:lnTo>
                  <a:pt x="10982" y="4752"/>
                </a:lnTo>
                <a:lnTo>
                  <a:pt x="10988" y="4752"/>
                </a:lnTo>
                <a:lnTo>
                  <a:pt x="10992" y="4752"/>
                </a:lnTo>
                <a:lnTo>
                  <a:pt x="10996" y="4752"/>
                </a:lnTo>
                <a:lnTo>
                  <a:pt x="11000" y="4750"/>
                </a:lnTo>
                <a:lnTo>
                  <a:pt x="11000" y="4748"/>
                </a:lnTo>
                <a:lnTo>
                  <a:pt x="10998" y="4746"/>
                </a:lnTo>
                <a:lnTo>
                  <a:pt x="10994" y="4744"/>
                </a:lnTo>
                <a:lnTo>
                  <a:pt x="10992" y="4740"/>
                </a:lnTo>
                <a:lnTo>
                  <a:pt x="10988" y="4740"/>
                </a:lnTo>
                <a:lnTo>
                  <a:pt x="10986" y="4740"/>
                </a:lnTo>
                <a:lnTo>
                  <a:pt x="10984" y="4742"/>
                </a:lnTo>
                <a:lnTo>
                  <a:pt x="10980" y="4746"/>
                </a:lnTo>
                <a:close/>
                <a:moveTo>
                  <a:pt x="11090" y="4588"/>
                </a:moveTo>
                <a:lnTo>
                  <a:pt x="11090" y="4588"/>
                </a:lnTo>
                <a:lnTo>
                  <a:pt x="11088" y="4590"/>
                </a:lnTo>
                <a:lnTo>
                  <a:pt x="11084" y="4590"/>
                </a:lnTo>
                <a:lnTo>
                  <a:pt x="11084" y="4592"/>
                </a:lnTo>
                <a:lnTo>
                  <a:pt x="11086" y="4594"/>
                </a:lnTo>
                <a:lnTo>
                  <a:pt x="11090" y="4596"/>
                </a:lnTo>
                <a:lnTo>
                  <a:pt x="11092" y="4596"/>
                </a:lnTo>
                <a:lnTo>
                  <a:pt x="11094" y="4592"/>
                </a:lnTo>
                <a:lnTo>
                  <a:pt x="11094" y="4590"/>
                </a:lnTo>
                <a:lnTo>
                  <a:pt x="11092" y="4588"/>
                </a:lnTo>
                <a:lnTo>
                  <a:pt x="11090" y="4588"/>
                </a:lnTo>
                <a:close/>
                <a:moveTo>
                  <a:pt x="11132" y="4588"/>
                </a:moveTo>
                <a:lnTo>
                  <a:pt x="11132" y="4588"/>
                </a:lnTo>
                <a:lnTo>
                  <a:pt x="11130" y="4592"/>
                </a:lnTo>
                <a:lnTo>
                  <a:pt x="11132" y="4594"/>
                </a:lnTo>
                <a:lnTo>
                  <a:pt x="11134" y="4596"/>
                </a:lnTo>
                <a:lnTo>
                  <a:pt x="11138" y="4596"/>
                </a:lnTo>
                <a:lnTo>
                  <a:pt x="11140" y="4594"/>
                </a:lnTo>
                <a:lnTo>
                  <a:pt x="11138" y="4590"/>
                </a:lnTo>
                <a:lnTo>
                  <a:pt x="11134" y="4588"/>
                </a:lnTo>
                <a:lnTo>
                  <a:pt x="11132" y="4588"/>
                </a:lnTo>
                <a:close/>
                <a:moveTo>
                  <a:pt x="11030" y="4434"/>
                </a:moveTo>
                <a:lnTo>
                  <a:pt x="11030" y="4434"/>
                </a:lnTo>
                <a:lnTo>
                  <a:pt x="11032" y="4424"/>
                </a:lnTo>
                <a:lnTo>
                  <a:pt x="11030" y="4422"/>
                </a:lnTo>
                <a:lnTo>
                  <a:pt x="11026" y="4422"/>
                </a:lnTo>
                <a:lnTo>
                  <a:pt x="11024" y="4424"/>
                </a:lnTo>
                <a:lnTo>
                  <a:pt x="11024" y="4426"/>
                </a:lnTo>
                <a:lnTo>
                  <a:pt x="11026" y="4430"/>
                </a:lnTo>
                <a:lnTo>
                  <a:pt x="11022" y="4436"/>
                </a:lnTo>
                <a:lnTo>
                  <a:pt x="11022" y="4440"/>
                </a:lnTo>
                <a:lnTo>
                  <a:pt x="11024" y="4442"/>
                </a:lnTo>
                <a:lnTo>
                  <a:pt x="11028" y="4440"/>
                </a:lnTo>
                <a:lnTo>
                  <a:pt x="11030" y="4434"/>
                </a:lnTo>
                <a:close/>
                <a:moveTo>
                  <a:pt x="11026" y="4392"/>
                </a:moveTo>
                <a:lnTo>
                  <a:pt x="11026" y="4392"/>
                </a:lnTo>
                <a:lnTo>
                  <a:pt x="11028" y="4390"/>
                </a:lnTo>
                <a:lnTo>
                  <a:pt x="11030" y="4384"/>
                </a:lnTo>
                <a:lnTo>
                  <a:pt x="11028" y="4380"/>
                </a:lnTo>
                <a:lnTo>
                  <a:pt x="11026" y="4378"/>
                </a:lnTo>
                <a:lnTo>
                  <a:pt x="11024" y="4378"/>
                </a:lnTo>
                <a:lnTo>
                  <a:pt x="11020" y="4376"/>
                </a:lnTo>
                <a:lnTo>
                  <a:pt x="11018" y="4378"/>
                </a:lnTo>
                <a:lnTo>
                  <a:pt x="11018" y="4384"/>
                </a:lnTo>
                <a:lnTo>
                  <a:pt x="11018" y="4388"/>
                </a:lnTo>
                <a:lnTo>
                  <a:pt x="11020" y="4392"/>
                </a:lnTo>
                <a:lnTo>
                  <a:pt x="11024" y="4392"/>
                </a:lnTo>
                <a:lnTo>
                  <a:pt x="11026" y="4392"/>
                </a:lnTo>
                <a:close/>
                <a:moveTo>
                  <a:pt x="11052" y="4436"/>
                </a:moveTo>
                <a:lnTo>
                  <a:pt x="11052" y="4436"/>
                </a:lnTo>
                <a:lnTo>
                  <a:pt x="11052" y="4432"/>
                </a:lnTo>
                <a:lnTo>
                  <a:pt x="11050" y="4428"/>
                </a:lnTo>
                <a:lnTo>
                  <a:pt x="11046" y="4428"/>
                </a:lnTo>
                <a:lnTo>
                  <a:pt x="11042" y="4430"/>
                </a:lnTo>
                <a:lnTo>
                  <a:pt x="11042" y="4432"/>
                </a:lnTo>
                <a:lnTo>
                  <a:pt x="11042" y="4434"/>
                </a:lnTo>
                <a:lnTo>
                  <a:pt x="11044" y="4436"/>
                </a:lnTo>
                <a:lnTo>
                  <a:pt x="11048" y="4440"/>
                </a:lnTo>
                <a:lnTo>
                  <a:pt x="11050" y="4440"/>
                </a:lnTo>
                <a:lnTo>
                  <a:pt x="11052" y="4436"/>
                </a:lnTo>
                <a:close/>
                <a:moveTo>
                  <a:pt x="11074" y="4410"/>
                </a:moveTo>
                <a:lnTo>
                  <a:pt x="11074" y="4410"/>
                </a:lnTo>
                <a:lnTo>
                  <a:pt x="11072" y="4406"/>
                </a:lnTo>
                <a:lnTo>
                  <a:pt x="11070" y="4402"/>
                </a:lnTo>
                <a:lnTo>
                  <a:pt x="11066" y="4398"/>
                </a:lnTo>
                <a:lnTo>
                  <a:pt x="11064" y="4398"/>
                </a:lnTo>
                <a:lnTo>
                  <a:pt x="11062" y="4400"/>
                </a:lnTo>
                <a:lnTo>
                  <a:pt x="11062" y="4402"/>
                </a:lnTo>
                <a:lnTo>
                  <a:pt x="11066" y="4406"/>
                </a:lnTo>
                <a:lnTo>
                  <a:pt x="11068" y="4410"/>
                </a:lnTo>
                <a:lnTo>
                  <a:pt x="11072" y="4414"/>
                </a:lnTo>
                <a:lnTo>
                  <a:pt x="11078" y="4420"/>
                </a:lnTo>
                <a:lnTo>
                  <a:pt x="11080" y="4420"/>
                </a:lnTo>
                <a:lnTo>
                  <a:pt x="11080" y="4418"/>
                </a:lnTo>
                <a:lnTo>
                  <a:pt x="11078" y="4416"/>
                </a:lnTo>
                <a:lnTo>
                  <a:pt x="11076" y="4412"/>
                </a:lnTo>
                <a:lnTo>
                  <a:pt x="11074" y="4410"/>
                </a:lnTo>
                <a:close/>
                <a:moveTo>
                  <a:pt x="11098" y="4436"/>
                </a:moveTo>
                <a:lnTo>
                  <a:pt x="11098" y="4436"/>
                </a:lnTo>
                <a:lnTo>
                  <a:pt x="11098" y="4434"/>
                </a:lnTo>
                <a:lnTo>
                  <a:pt x="11096" y="4428"/>
                </a:lnTo>
                <a:lnTo>
                  <a:pt x="11092" y="4422"/>
                </a:lnTo>
                <a:lnTo>
                  <a:pt x="11090" y="4420"/>
                </a:lnTo>
                <a:lnTo>
                  <a:pt x="11088" y="4422"/>
                </a:lnTo>
                <a:lnTo>
                  <a:pt x="11090" y="4424"/>
                </a:lnTo>
                <a:lnTo>
                  <a:pt x="11092" y="4430"/>
                </a:lnTo>
                <a:lnTo>
                  <a:pt x="11098" y="4436"/>
                </a:lnTo>
                <a:close/>
                <a:moveTo>
                  <a:pt x="10946" y="4524"/>
                </a:moveTo>
                <a:lnTo>
                  <a:pt x="10946" y="4524"/>
                </a:lnTo>
                <a:lnTo>
                  <a:pt x="10946" y="4522"/>
                </a:lnTo>
                <a:lnTo>
                  <a:pt x="10944" y="4520"/>
                </a:lnTo>
                <a:lnTo>
                  <a:pt x="10940" y="4520"/>
                </a:lnTo>
                <a:lnTo>
                  <a:pt x="10936" y="4526"/>
                </a:lnTo>
                <a:lnTo>
                  <a:pt x="10936" y="4530"/>
                </a:lnTo>
                <a:lnTo>
                  <a:pt x="10940" y="4528"/>
                </a:lnTo>
                <a:lnTo>
                  <a:pt x="10946" y="4524"/>
                </a:lnTo>
                <a:close/>
                <a:moveTo>
                  <a:pt x="11172" y="4532"/>
                </a:moveTo>
                <a:lnTo>
                  <a:pt x="11172" y="4532"/>
                </a:lnTo>
                <a:lnTo>
                  <a:pt x="11172" y="4530"/>
                </a:lnTo>
                <a:lnTo>
                  <a:pt x="11170" y="4528"/>
                </a:lnTo>
                <a:lnTo>
                  <a:pt x="11168" y="4534"/>
                </a:lnTo>
                <a:lnTo>
                  <a:pt x="11166" y="4544"/>
                </a:lnTo>
                <a:lnTo>
                  <a:pt x="11168" y="4550"/>
                </a:lnTo>
                <a:lnTo>
                  <a:pt x="11170" y="4554"/>
                </a:lnTo>
                <a:lnTo>
                  <a:pt x="11174" y="4556"/>
                </a:lnTo>
                <a:lnTo>
                  <a:pt x="11174" y="4558"/>
                </a:lnTo>
                <a:lnTo>
                  <a:pt x="11176" y="4552"/>
                </a:lnTo>
                <a:lnTo>
                  <a:pt x="11172" y="4532"/>
                </a:lnTo>
                <a:close/>
                <a:moveTo>
                  <a:pt x="11186" y="4554"/>
                </a:moveTo>
                <a:lnTo>
                  <a:pt x="11186" y="4554"/>
                </a:lnTo>
                <a:lnTo>
                  <a:pt x="11184" y="4558"/>
                </a:lnTo>
                <a:lnTo>
                  <a:pt x="11184" y="4560"/>
                </a:lnTo>
                <a:lnTo>
                  <a:pt x="11186" y="4562"/>
                </a:lnTo>
                <a:lnTo>
                  <a:pt x="11188" y="4562"/>
                </a:lnTo>
                <a:lnTo>
                  <a:pt x="11192" y="4562"/>
                </a:lnTo>
                <a:lnTo>
                  <a:pt x="11192" y="4558"/>
                </a:lnTo>
                <a:lnTo>
                  <a:pt x="11192" y="4556"/>
                </a:lnTo>
                <a:lnTo>
                  <a:pt x="11188" y="4548"/>
                </a:lnTo>
                <a:lnTo>
                  <a:pt x="11186" y="4554"/>
                </a:lnTo>
                <a:close/>
                <a:moveTo>
                  <a:pt x="11082" y="4530"/>
                </a:moveTo>
                <a:lnTo>
                  <a:pt x="11082" y="4530"/>
                </a:lnTo>
                <a:lnTo>
                  <a:pt x="11086" y="4520"/>
                </a:lnTo>
                <a:lnTo>
                  <a:pt x="11086" y="4512"/>
                </a:lnTo>
                <a:lnTo>
                  <a:pt x="11086" y="4506"/>
                </a:lnTo>
                <a:lnTo>
                  <a:pt x="11084" y="4504"/>
                </a:lnTo>
                <a:lnTo>
                  <a:pt x="11082" y="4504"/>
                </a:lnTo>
                <a:lnTo>
                  <a:pt x="11078" y="4504"/>
                </a:lnTo>
                <a:lnTo>
                  <a:pt x="11076" y="4504"/>
                </a:lnTo>
                <a:lnTo>
                  <a:pt x="11072" y="4504"/>
                </a:lnTo>
                <a:lnTo>
                  <a:pt x="11068" y="4506"/>
                </a:lnTo>
                <a:lnTo>
                  <a:pt x="11064" y="4508"/>
                </a:lnTo>
                <a:lnTo>
                  <a:pt x="11064" y="4510"/>
                </a:lnTo>
                <a:lnTo>
                  <a:pt x="11064" y="4516"/>
                </a:lnTo>
                <a:lnTo>
                  <a:pt x="11064" y="4520"/>
                </a:lnTo>
                <a:lnTo>
                  <a:pt x="11062" y="4522"/>
                </a:lnTo>
                <a:lnTo>
                  <a:pt x="11060" y="4524"/>
                </a:lnTo>
                <a:lnTo>
                  <a:pt x="11058" y="4526"/>
                </a:lnTo>
                <a:lnTo>
                  <a:pt x="11058" y="4528"/>
                </a:lnTo>
                <a:lnTo>
                  <a:pt x="11060" y="4536"/>
                </a:lnTo>
                <a:lnTo>
                  <a:pt x="11062" y="4544"/>
                </a:lnTo>
                <a:lnTo>
                  <a:pt x="11060" y="4548"/>
                </a:lnTo>
                <a:lnTo>
                  <a:pt x="11056" y="4550"/>
                </a:lnTo>
                <a:lnTo>
                  <a:pt x="11052" y="4552"/>
                </a:lnTo>
                <a:lnTo>
                  <a:pt x="11050" y="4552"/>
                </a:lnTo>
                <a:lnTo>
                  <a:pt x="11046" y="4552"/>
                </a:lnTo>
                <a:lnTo>
                  <a:pt x="11044" y="4552"/>
                </a:lnTo>
                <a:lnTo>
                  <a:pt x="11040" y="4558"/>
                </a:lnTo>
                <a:lnTo>
                  <a:pt x="11040" y="4562"/>
                </a:lnTo>
                <a:lnTo>
                  <a:pt x="11044" y="4570"/>
                </a:lnTo>
                <a:lnTo>
                  <a:pt x="11050" y="4578"/>
                </a:lnTo>
                <a:lnTo>
                  <a:pt x="11054" y="4582"/>
                </a:lnTo>
                <a:lnTo>
                  <a:pt x="11058" y="4584"/>
                </a:lnTo>
                <a:lnTo>
                  <a:pt x="11062" y="4590"/>
                </a:lnTo>
                <a:lnTo>
                  <a:pt x="11064" y="4598"/>
                </a:lnTo>
                <a:lnTo>
                  <a:pt x="11066" y="4598"/>
                </a:lnTo>
                <a:lnTo>
                  <a:pt x="11068" y="4598"/>
                </a:lnTo>
                <a:lnTo>
                  <a:pt x="11072" y="4596"/>
                </a:lnTo>
                <a:lnTo>
                  <a:pt x="11076" y="4590"/>
                </a:lnTo>
                <a:lnTo>
                  <a:pt x="11078" y="4588"/>
                </a:lnTo>
                <a:lnTo>
                  <a:pt x="11078" y="4584"/>
                </a:lnTo>
                <a:lnTo>
                  <a:pt x="11074" y="4574"/>
                </a:lnTo>
                <a:lnTo>
                  <a:pt x="11072" y="4564"/>
                </a:lnTo>
                <a:lnTo>
                  <a:pt x="11072" y="4560"/>
                </a:lnTo>
                <a:lnTo>
                  <a:pt x="11074" y="4554"/>
                </a:lnTo>
                <a:lnTo>
                  <a:pt x="11076" y="4548"/>
                </a:lnTo>
                <a:lnTo>
                  <a:pt x="11076" y="4542"/>
                </a:lnTo>
                <a:lnTo>
                  <a:pt x="11078" y="4538"/>
                </a:lnTo>
                <a:lnTo>
                  <a:pt x="11082" y="4530"/>
                </a:lnTo>
                <a:close/>
                <a:moveTo>
                  <a:pt x="11084" y="4428"/>
                </a:moveTo>
                <a:lnTo>
                  <a:pt x="11084" y="4428"/>
                </a:lnTo>
                <a:lnTo>
                  <a:pt x="11082" y="4428"/>
                </a:lnTo>
                <a:lnTo>
                  <a:pt x="11078" y="4428"/>
                </a:lnTo>
                <a:lnTo>
                  <a:pt x="11076" y="4428"/>
                </a:lnTo>
                <a:lnTo>
                  <a:pt x="11076" y="4430"/>
                </a:lnTo>
                <a:lnTo>
                  <a:pt x="11076" y="4436"/>
                </a:lnTo>
                <a:lnTo>
                  <a:pt x="11076" y="4442"/>
                </a:lnTo>
                <a:lnTo>
                  <a:pt x="11070" y="4456"/>
                </a:lnTo>
                <a:lnTo>
                  <a:pt x="11070" y="4458"/>
                </a:lnTo>
                <a:lnTo>
                  <a:pt x="11072" y="4456"/>
                </a:lnTo>
                <a:lnTo>
                  <a:pt x="11076" y="4454"/>
                </a:lnTo>
                <a:lnTo>
                  <a:pt x="11084" y="4444"/>
                </a:lnTo>
                <a:lnTo>
                  <a:pt x="11086" y="4444"/>
                </a:lnTo>
                <a:lnTo>
                  <a:pt x="11088" y="4444"/>
                </a:lnTo>
                <a:lnTo>
                  <a:pt x="11090" y="4450"/>
                </a:lnTo>
                <a:lnTo>
                  <a:pt x="11094" y="4456"/>
                </a:lnTo>
                <a:lnTo>
                  <a:pt x="11094" y="4458"/>
                </a:lnTo>
                <a:lnTo>
                  <a:pt x="11096" y="4458"/>
                </a:lnTo>
                <a:lnTo>
                  <a:pt x="11102" y="4462"/>
                </a:lnTo>
                <a:lnTo>
                  <a:pt x="11106" y="4464"/>
                </a:lnTo>
                <a:lnTo>
                  <a:pt x="11110" y="4468"/>
                </a:lnTo>
                <a:lnTo>
                  <a:pt x="11108" y="4464"/>
                </a:lnTo>
                <a:lnTo>
                  <a:pt x="11106" y="4458"/>
                </a:lnTo>
                <a:lnTo>
                  <a:pt x="11104" y="4450"/>
                </a:lnTo>
                <a:lnTo>
                  <a:pt x="11102" y="4446"/>
                </a:lnTo>
                <a:lnTo>
                  <a:pt x="11098" y="4442"/>
                </a:lnTo>
                <a:lnTo>
                  <a:pt x="11094" y="4438"/>
                </a:lnTo>
                <a:lnTo>
                  <a:pt x="11090" y="4434"/>
                </a:lnTo>
                <a:lnTo>
                  <a:pt x="11086" y="4430"/>
                </a:lnTo>
                <a:lnTo>
                  <a:pt x="11084" y="4428"/>
                </a:lnTo>
                <a:close/>
                <a:moveTo>
                  <a:pt x="11108" y="4522"/>
                </a:moveTo>
                <a:lnTo>
                  <a:pt x="11108" y="4522"/>
                </a:lnTo>
                <a:lnTo>
                  <a:pt x="11108" y="4518"/>
                </a:lnTo>
                <a:lnTo>
                  <a:pt x="11108" y="4512"/>
                </a:lnTo>
                <a:lnTo>
                  <a:pt x="11110" y="4510"/>
                </a:lnTo>
                <a:lnTo>
                  <a:pt x="11110" y="4506"/>
                </a:lnTo>
                <a:lnTo>
                  <a:pt x="11108" y="4500"/>
                </a:lnTo>
                <a:lnTo>
                  <a:pt x="11108" y="4492"/>
                </a:lnTo>
                <a:lnTo>
                  <a:pt x="11108" y="4490"/>
                </a:lnTo>
                <a:lnTo>
                  <a:pt x="11106" y="4488"/>
                </a:lnTo>
                <a:lnTo>
                  <a:pt x="11104" y="4498"/>
                </a:lnTo>
                <a:lnTo>
                  <a:pt x="11098" y="4512"/>
                </a:lnTo>
                <a:lnTo>
                  <a:pt x="11096" y="4516"/>
                </a:lnTo>
                <a:lnTo>
                  <a:pt x="11094" y="4524"/>
                </a:lnTo>
                <a:lnTo>
                  <a:pt x="11092" y="4534"/>
                </a:lnTo>
                <a:lnTo>
                  <a:pt x="11088" y="4542"/>
                </a:lnTo>
                <a:lnTo>
                  <a:pt x="11084" y="4548"/>
                </a:lnTo>
                <a:lnTo>
                  <a:pt x="11082" y="4552"/>
                </a:lnTo>
                <a:lnTo>
                  <a:pt x="11080" y="4562"/>
                </a:lnTo>
                <a:lnTo>
                  <a:pt x="11078" y="4574"/>
                </a:lnTo>
                <a:lnTo>
                  <a:pt x="11080" y="4578"/>
                </a:lnTo>
                <a:lnTo>
                  <a:pt x="11080" y="4580"/>
                </a:lnTo>
                <a:lnTo>
                  <a:pt x="11080" y="4578"/>
                </a:lnTo>
                <a:lnTo>
                  <a:pt x="11084" y="4574"/>
                </a:lnTo>
                <a:lnTo>
                  <a:pt x="11086" y="4568"/>
                </a:lnTo>
                <a:lnTo>
                  <a:pt x="11088" y="4562"/>
                </a:lnTo>
                <a:lnTo>
                  <a:pt x="11090" y="4558"/>
                </a:lnTo>
                <a:lnTo>
                  <a:pt x="11092" y="4556"/>
                </a:lnTo>
                <a:lnTo>
                  <a:pt x="11092" y="4550"/>
                </a:lnTo>
                <a:lnTo>
                  <a:pt x="11092" y="4548"/>
                </a:lnTo>
                <a:lnTo>
                  <a:pt x="11094" y="4544"/>
                </a:lnTo>
                <a:lnTo>
                  <a:pt x="11100" y="4538"/>
                </a:lnTo>
                <a:lnTo>
                  <a:pt x="11106" y="4532"/>
                </a:lnTo>
                <a:lnTo>
                  <a:pt x="11108" y="4528"/>
                </a:lnTo>
                <a:lnTo>
                  <a:pt x="11108" y="4522"/>
                </a:lnTo>
                <a:close/>
                <a:moveTo>
                  <a:pt x="11114" y="4542"/>
                </a:moveTo>
                <a:lnTo>
                  <a:pt x="11114" y="4542"/>
                </a:lnTo>
                <a:lnTo>
                  <a:pt x="11110" y="4548"/>
                </a:lnTo>
                <a:lnTo>
                  <a:pt x="11104" y="4554"/>
                </a:lnTo>
                <a:lnTo>
                  <a:pt x="11102" y="4556"/>
                </a:lnTo>
                <a:lnTo>
                  <a:pt x="11100" y="4558"/>
                </a:lnTo>
                <a:lnTo>
                  <a:pt x="11098" y="4562"/>
                </a:lnTo>
                <a:lnTo>
                  <a:pt x="11100" y="4568"/>
                </a:lnTo>
                <a:lnTo>
                  <a:pt x="11102" y="4570"/>
                </a:lnTo>
                <a:lnTo>
                  <a:pt x="11106" y="4572"/>
                </a:lnTo>
                <a:lnTo>
                  <a:pt x="11112" y="4572"/>
                </a:lnTo>
                <a:lnTo>
                  <a:pt x="11118" y="4570"/>
                </a:lnTo>
                <a:lnTo>
                  <a:pt x="11122" y="4568"/>
                </a:lnTo>
                <a:lnTo>
                  <a:pt x="11126" y="4566"/>
                </a:lnTo>
                <a:lnTo>
                  <a:pt x="11128" y="4564"/>
                </a:lnTo>
                <a:lnTo>
                  <a:pt x="11130" y="4564"/>
                </a:lnTo>
                <a:lnTo>
                  <a:pt x="11128" y="4560"/>
                </a:lnTo>
                <a:lnTo>
                  <a:pt x="11128" y="4556"/>
                </a:lnTo>
                <a:lnTo>
                  <a:pt x="11130" y="4550"/>
                </a:lnTo>
                <a:lnTo>
                  <a:pt x="11130" y="4546"/>
                </a:lnTo>
                <a:lnTo>
                  <a:pt x="11130" y="4544"/>
                </a:lnTo>
                <a:lnTo>
                  <a:pt x="11128" y="4544"/>
                </a:lnTo>
                <a:lnTo>
                  <a:pt x="11128" y="4546"/>
                </a:lnTo>
                <a:lnTo>
                  <a:pt x="11126" y="4546"/>
                </a:lnTo>
                <a:lnTo>
                  <a:pt x="11122" y="4546"/>
                </a:lnTo>
                <a:lnTo>
                  <a:pt x="11120" y="4544"/>
                </a:lnTo>
                <a:lnTo>
                  <a:pt x="11118" y="4542"/>
                </a:lnTo>
                <a:lnTo>
                  <a:pt x="11116" y="4540"/>
                </a:lnTo>
                <a:lnTo>
                  <a:pt x="11114" y="4542"/>
                </a:lnTo>
                <a:close/>
                <a:moveTo>
                  <a:pt x="11168" y="4562"/>
                </a:moveTo>
                <a:lnTo>
                  <a:pt x="11168" y="4562"/>
                </a:lnTo>
                <a:lnTo>
                  <a:pt x="11164" y="4560"/>
                </a:lnTo>
                <a:lnTo>
                  <a:pt x="11162" y="4560"/>
                </a:lnTo>
                <a:lnTo>
                  <a:pt x="11162" y="4562"/>
                </a:lnTo>
                <a:lnTo>
                  <a:pt x="11166" y="4582"/>
                </a:lnTo>
                <a:lnTo>
                  <a:pt x="11166" y="4596"/>
                </a:lnTo>
                <a:lnTo>
                  <a:pt x="11166" y="4600"/>
                </a:lnTo>
                <a:lnTo>
                  <a:pt x="11164" y="4602"/>
                </a:lnTo>
                <a:lnTo>
                  <a:pt x="11160" y="4600"/>
                </a:lnTo>
                <a:lnTo>
                  <a:pt x="11156" y="4598"/>
                </a:lnTo>
                <a:lnTo>
                  <a:pt x="11154" y="4598"/>
                </a:lnTo>
                <a:lnTo>
                  <a:pt x="11152" y="4598"/>
                </a:lnTo>
                <a:lnTo>
                  <a:pt x="11152" y="4604"/>
                </a:lnTo>
                <a:lnTo>
                  <a:pt x="11150" y="4608"/>
                </a:lnTo>
                <a:lnTo>
                  <a:pt x="11148" y="4608"/>
                </a:lnTo>
                <a:lnTo>
                  <a:pt x="11146" y="4604"/>
                </a:lnTo>
                <a:lnTo>
                  <a:pt x="11142" y="4600"/>
                </a:lnTo>
                <a:lnTo>
                  <a:pt x="11140" y="4600"/>
                </a:lnTo>
                <a:lnTo>
                  <a:pt x="11138" y="4600"/>
                </a:lnTo>
                <a:lnTo>
                  <a:pt x="11138" y="4604"/>
                </a:lnTo>
                <a:lnTo>
                  <a:pt x="11136" y="4622"/>
                </a:lnTo>
                <a:lnTo>
                  <a:pt x="11136" y="4626"/>
                </a:lnTo>
                <a:lnTo>
                  <a:pt x="11134" y="4626"/>
                </a:lnTo>
                <a:lnTo>
                  <a:pt x="11128" y="4622"/>
                </a:lnTo>
                <a:lnTo>
                  <a:pt x="11126" y="4620"/>
                </a:lnTo>
                <a:lnTo>
                  <a:pt x="11122" y="4620"/>
                </a:lnTo>
                <a:lnTo>
                  <a:pt x="11120" y="4622"/>
                </a:lnTo>
                <a:lnTo>
                  <a:pt x="11118" y="4628"/>
                </a:lnTo>
                <a:lnTo>
                  <a:pt x="11114" y="4636"/>
                </a:lnTo>
                <a:lnTo>
                  <a:pt x="11112" y="4640"/>
                </a:lnTo>
                <a:lnTo>
                  <a:pt x="11110" y="4640"/>
                </a:lnTo>
                <a:lnTo>
                  <a:pt x="11104" y="4644"/>
                </a:lnTo>
                <a:lnTo>
                  <a:pt x="11098" y="4646"/>
                </a:lnTo>
                <a:lnTo>
                  <a:pt x="11098" y="4644"/>
                </a:lnTo>
                <a:lnTo>
                  <a:pt x="11100" y="4640"/>
                </a:lnTo>
                <a:lnTo>
                  <a:pt x="11100" y="4632"/>
                </a:lnTo>
                <a:lnTo>
                  <a:pt x="11098" y="4624"/>
                </a:lnTo>
                <a:lnTo>
                  <a:pt x="11096" y="4620"/>
                </a:lnTo>
                <a:lnTo>
                  <a:pt x="11092" y="4618"/>
                </a:lnTo>
                <a:lnTo>
                  <a:pt x="11088" y="4618"/>
                </a:lnTo>
                <a:lnTo>
                  <a:pt x="11086" y="4618"/>
                </a:lnTo>
                <a:lnTo>
                  <a:pt x="11086" y="4616"/>
                </a:lnTo>
                <a:lnTo>
                  <a:pt x="11086" y="4614"/>
                </a:lnTo>
                <a:lnTo>
                  <a:pt x="11084" y="4614"/>
                </a:lnTo>
                <a:lnTo>
                  <a:pt x="11082" y="4614"/>
                </a:lnTo>
                <a:lnTo>
                  <a:pt x="11080" y="4618"/>
                </a:lnTo>
                <a:lnTo>
                  <a:pt x="11078" y="4622"/>
                </a:lnTo>
                <a:lnTo>
                  <a:pt x="11074" y="4622"/>
                </a:lnTo>
                <a:lnTo>
                  <a:pt x="11070" y="4624"/>
                </a:lnTo>
                <a:lnTo>
                  <a:pt x="11066" y="4628"/>
                </a:lnTo>
                <a:lnTo>
                  <a:pt x="11064" y="4632"/>
                </a:lnTo>
                <a:lnTo>
                  <a:pt x="11066" y="4636"/>
                </a:lnTo>
                <a:lnTo>
                  <a:pt x="11066" y="4640"/>
                </a:lnTo>
                <a:lnTo>
                  <a:pt x="11064" y="4642"/>
                </a:lnTo>
                <a:lnTo>
                  <a:pt x="11058" y="4642"/>
                </a:lnTo>
                <a:lnTo>
                  <a:pt x="11054" y="4642"/>
                </a:lnTo>
                <a:lnTo>
                  <a:pt x="11052" y="4640"/>
                </a:lnTo>
                <a:lnTo>
                  <a:pt x="11050" y="4642"/>
                </a:lnTo>
                <a:lnTo>
                  <a:pt x="11048" y="4644"/>
                </a:lnTo>
                <a:lnTo>
                  <a:pt x="11044" y="4646"/>
                </a:lnTo>
                <a:lnTo>
                  <a:pt x="11038" y="4648"/>
                </a:lnTo>
                <a:lnTo>
                  <a:pt x="11034" y="4652"/>
                </a:lnTo>
                <a:lnTo>
                  <a:pt x="11030" y="4658"/>
                </a:lnTo>
                <a:lnTo>
                  <a:pt x="11030" y="4662"/>
                </a:lnTo>
                <a:lnTo>
                  <a:pt x="11028" y="4672"/>
                </a:lnTo>
                <a:lnTo>
                  <a:pt x="11026" y="4678"/>
                </a:lnTo>
                <a:lnTo>
                  <a:pt x="11022" y="4686"/>
                </a:lnTo>
                <a:lnTo>
                  <a:pt x="11022" y="4692"/>
                </a:lnTo>
                <a:lnTo>
                  <a:pt x="11022" y="4694"/>
                </a:lnTo>
                <a:lnTo>
                  <a:pt x="11024" y="4700"/>
                </a:lnTo>
                <a:lnTo>
                  <a:pt x="11028" y="4702"/>
                </a:lnTo>
                <a:lnTo>
                  <a:pt x="11030" y="4704"/>
                </a:lnTo>
                <a:lnTo>
                  <a:pt x="11032" y="4700"/>
                </a:lnTo>
                <a:lnTo>
                  <a:pt x="11036" y="4686"/>
                </a:lnTo>
                <a:lnTo>
                  <a:pt x="11040" y="4680"/>
                </a:lnTo>
                <a:lnTo>
                  <a:pt x="11040" y="4676"/>
                </a:lnTo>
                <a:lnTo>
                  <a:pt x="11040" y="4674"/>
                </a:lnTo>
                <a:lnTo>
                  <a:pt x="11042" y="4674"/>
                </a:lnTo>
                <a:lnTo>
                  <a:pt x="11044" y="4672"/>
                </a:lnTo>
                <a:lnTo>
                  <a:pt x="11046" y="4668"/>
                </a:lnTo>
                <a:lnTo>
                  <a:pt x="11046" y="4666"/>
                </a:lnTo>
                <a:lnTo>
                  <a:pt x="11048" y="4662"/>
                </a:lnTo>
                <a:lnTo>
                  <a:pt x="11052" y="4658"/>
                </a:lnTo>
                <a:lnTo>
                  <a:pt x="11056" y="4660"/>
                </a:lnTo>
                <a:lnTo>
                  <a:pt x="11058" y="4666"/>
                </a:lnTo>
                <a:lnTo>
                  <a:pt x="11056" y="4670"/>
                </a:lnTo>
                <a:lnTo>
                  <a:pt x="11058" y="4674"/>
                </a:lnTo>
                <a:lnTo>
                  <a:pt x="11060" y="4674"/>
                </a:lnTo>
                <a:lnTo>
                  <a:pt x="11066" y="4670"/>
                </a:lnTo>
                <a:lnTo>
                  <a:pt x="11070" y="4664"/>
                </a:lnTo>
                <a:lnTo>
                  <a:pt x="11072" y="4662"/>
                </a:lnTo>
                <a:lnTo>
                  <a:pt x="11072" y="4666"/>
                </a:lnTo>
                <a:lnTo>
                  <a:pt x="11072" y="4672"/>
                </a:lnTo>
                <a:lnTo>
                  <a:pt x="11072" y="4674"/>
                </a:lnTo>
                <a:lnTo>
                  <a:pt x="11074" y="4674"/>
                </a:lnTo>
                <a:lnTo>
                  <a:pt x="11080" y="4678"/>
                </a:lnTo>
                <a:lnTo>
                  <a:pt x="11084" y="4678"/>
                </a:lnTo>
                <a:lnTo>
                  <a:pt x="11082" y="4674"/>
                </a:lnTo>
                <a:lnTo>
                  <a:pt x="11082" y="4670"/>
                </a:lnTo>
                <a:lnTo>
                  <a:pt x="11084" y="4666"/>
                </a:lnTo>
                <a:lnTo>
                  <a:pt x="11086" y="4664"/>
                </a:lnTo>
                <a:lnTo>
                  <a:pt x="11084" y="4662"/>
                </a:lnTo>
                <a:lnTo>
                  <a:pt x="11082" y="4658"/>
                </a:lnTo>
                <a:lnTo>
                  <a:pt x="11084" y="4656"/>
                </a:lnTo>
                <a:lnTo>
                  <a:pt x="11088" y="4656"/>
                </a:lnTo>
                <a:lnTo>
                  <a:pt x="11094" y="4660"/>
                </a:lnTo>
                <a:lnTo>
                  <a:pt x="11098" y="4662"/>
                </a:lnTo>
                <a:lnTo>
                  <a:pt x="11104" y="4664"/>
                </a:lnTo>
                <a:lnTo>
                  <a:pt x="11108" y="4666"/>
                </a:lnTo>
                <a:lnTo>
                  <a:pt x="11110" y="4672"/>
                </a:lnTo>
                <a:lnTo>
                  <a:pt x="11112" y="4676"/>
                </a:lnTo>
                <a:lnTo>
                  <a:pt x="11112" y="4678"/>
                </a:lnTo>
                <a:lnTo>
                  <a:pt x="11114" y="4678"/>
                </a:lnTo>
                <a:lnTo>
                  <a:pt x="11114" y="4680"/>
                </a:lnTo>
                <a:lnTo>
                  <a:pt x="11112" y="4686"/>
                </a:lnTo>
                <a:lnTo>
                  <a:pt x="11108" y="4692"/>
                </a:lnTo>
                <a:lnTo>
                  <a:pt x="11104" y="4698"/>
                </a:lnTo>
                <a:lnTo>
                  <a:pt x="11104" y="4702"/>
                </a:lnTo>
                <a:lnTo>
                  <a:pt x="11104" y="4706"/>
                </a:lnTo>
                <a:lnTo>
                  <a:pt x="11106" y="4718"/>
                </a:lnTo>
                <a:lnTo>
                  <a:pt x="11108" y="4726"/>
                </a:lnTo>
                <a:lnTo>
                  <a:pt x="11110" y="4730"/>
                </a:lnTo>
                <a:lnTo>
                  <a:pt x="11112" y="4734"/>
                </a:lnTo>
                <a:lnTo>
                  <a:pt x="11114" y="4736"/>
                </a:lnTo>
                <a:lnTo>
                  <a:pt x="11116" y="4738"/>
                </a:lnTo>
                <a:lnTo>
                  <a:pt x="11122" y="4742"/>
                </a:lnTo>
                <a:lnTo>
                  <a:pt x="11140" y="4752"/>
                </a:lnTo>
                <a:lnTo>
                  <a:pt x="11146" y="4752"/>
                </a:lnTo>
                <a:lnTo>
                  <a:pt x="11150" y="4748"/>
                </a:lnTo>
                <a:lnTo>
                  <a:pt x="11152" y="4742"/>
                </a:lnTo>
                <a:lnTo>
                  <a:pt x="11154" y="4742"/>
                </a:lnTo>
                <a:lnTo>
                  <a:pt x="11156" y="4744"/>
                </a:lnTo>
                <a:lnTo>
                  <a:pt x="11156" y="4748"/>
                </a:lnTo>
                <a:lnTo>
                  <a:pt x="11154" y="4756"/>
                </a:lnTo>
                <a:lnTo>
                  <a:pt x="11156" y="4764"/>
                </a:lnTo>
                <a:lnTo>
                  <a:pt x="11158" y="4766"/>
                </a:lnTo>
                <a:lnTo>
                  <a:pt x="11160" y="4768"/>
                </a:lnTo>
                <a:lnTo>
                  <a:pt x="11162" y="4766"/>
                </a:lnTo>
                <a:lnTo>
                  <a:pt x="11166" y="4762"/>
                </a:lnTo>
                <a:lnTo>
                  <a:pt x="11170" y="4754"/>
                </a:lnTo>
                <a:lnTo>
                  <a:pt x="11174" y="4746"/>
                </a:lnTo>
                <a:lnTo>
                  <a:pt x="11174" y="4738"/>
                </a:lnTo>
                <a:lnTo>
                  <a:pt x="11172" y="4732"/>
                </a:lnTo>
                <a:lnTo>
                  <a:pt x="11170" y="4722"/>
                </a:lnTo>
                <a:lnTo>
                  <a:pt x="11166" y="4718"/>
                </a:lnTo>
                <a:lnTo>
                  <a:pt x="11164" y="4716"/>
                </a:lnTo>
                <a:lnTo>
                  <a:pt x="11162" y="4716"/>
                </a:lnTo>
                <a:lnTo>
                  <a:pt x="11162" y="4714"/>
                </a:lnTo>
                <a:lnTo>
                  <a:pt x="11162" y="4706"/>
                </a:lnTo>
                <a:lnTo>
                  <a:pt x="11164" y="4700"/>
                </a:lnTo>
                <a:lnTo>
                  <a:pt x="11168" y="4696"/>
                </a:lnTo>
                <a:lnTo>
                  <a:pt x="11172" y="4694"/>
                </a:lnTo>
                <a:lnTo>
                  <a:pt x="11172" y="4690"/>
                </a:lnTo>
                <a:lnTo>
                  <a:pt x="11172" y="4686"/>
                </a:lnTo>
                <a:lnTo>
                  <a:pt x="11176" y="4682"/>
                </a:lnTo>
                <a:lnTo>
                  <a:pt x="11180" y="4682"/>
                </a:lnTo>
                <a:lnTo>
                  <a:pt x="11182" y="4688"/>
                </a:lnTo>
                <a:lnTo>
                  <a:pt x="11184" y="4696"/>
                </a:lnTo>
                <a:lnTo>
                  <a:pt x="11184" y="4700"/>
                </a:lnTo>
                <a:lnTo>
                  <a:pt x="11188" y="4706"/>
                </a:lnTo>
                <a:lnTo>
                  <a:pt x="11190" y="4708"/>
                </a:lnTo>
                <a:lnTo>
                  <a:pt x="11188" y="4712"/>
                </a:lnTo>
                <a:lnTo>
                  <a:pt x="11188" y="4718"/>
                </a:lnTo>
                <a:lnTo>
                  <a:pt x="11192" y="4728"/>
                </a:lnTo>
                <a:lnTo>
                  <a:pt x="11192" y="4730"/>
                </a:lnTo>
                <a:lnTo>
                  <a:pt x="11194" y="4730"/>
                </a:lnTo>
                <a:lnTo>
                  <a:pt x="11196" y="4726"/>
                </a:lnTo>
                <a:lnTo>
                  <a:pt x="11196" y="4716"/>
                </a:lnTo>
                <a:lnTo>
                  <a:pt x="11194" y="4706"/>
                </a:lnTo>
                <a:lnTo>
                  <a:pt x="11194" y="4702"/>
                </a:lnTo>
                <a:lnTo>
                  <a:pt x="11196" y="4702"/>
                </a:lnTo>
                <a:lnTo>
                  <a:pt x="11198" y="4704"/>
                </a:lnTo>
                <a:lnTo>
                  <a:pt x="11200" y="4704"/>
                </a:lnTo>
                <a:lnTo>
                  <a:pt x="11200" y="4702"/>
                </a:lnTo>
                <a:lnTo>
                  <a:pt x="11198" y="4698"/>
                </a:lnTo>
                <a:lnTo>
                  <a:pt x="11200" y="4698"/>
                </a:lnTo>
                <a:lnTo>
                  <a:pt x="11204" y="4698"/>
                </a:lnTo>
                <a:lnTo>
                  <a:pt x="11208" y="4692"/>
                </a:lnTo>
                <a:lnTo>
                  <a:pt x="11210" y="4686"/>
                </a:lnTo>
                <a:lnTo>
                  <a:pt x="11210" y="4682"/>
                </a:lnTo>
                <a:lnTo>
                  <a:pt x="11210" y="4668"/>
                </a:lnTo>
                <a:lnTo>
                  <a:pt x="11208" y="4662"/>
                </a:lnTo>
                <a:lnTo>
                  <a:pt x="11206" y="4660"/>
                </a:lnTo>
                <a:lnTo>
                  <a:pt x="11204" y="4660"/>
                </a:lnTo>
                <a:lnTo>
                  <a:pt x="11202" y="4656"/>
                </a:lnTo>
                <a:lnTo>
                  <a:pt x="11202" y="4652"/>
                </a:lnTo>
                <a:lnTo>
                  <a:pt x="11204" y="4646"/>
                </a:lnTo>
                <a:lnTo>
                  <a:pt x="11206" y="4640"/>
                </a:lnTo>
                <a:lnTo>
                  <a:pt x="11204" y="4636"/>
                </a:lnTo>
                <a:lnTo>
                  <a:pt x="11202" y="4632"/>
                </a:lnTo>
                <a:lnTo>
                  <a:pt x="11202" y="4628"/>
                </a:lnTo>
                <a:lnTo>
                  <a:pt x="11200" y="4624"/>
                </a:lnTo>
                <a:lnTo>
                  <a:pt x="11200" y="4622"/>
                </a:lnTo>
                <a:lnTo>
                  <a:pt x="11196" y="4622"/>
                </a:lnTo>
                <a:lnTo>
                  <a:pt x="11192" y="4622"/>
                </a:lnTo>
                <a:lnTo>
                  <a:pt x="11190" y="4620"/>
                </a:lnTo>
                <a:lnTo>
                  <a:pt x="11190" y="4618"/>
                </a:lnTo>
                <a:lnTo>
                  <a:pt x="11192" y="4618"/>
                </a:lnTo>
                <a:lnTo>
                  <a:pt x="11196" y="4614"/>
                </a:lnTo>
                <a:lnTo>
                  <a:pt x="11198" y="4610"/>
                </a:lnTo>
                <a:lnTo>
                  <a:pt x="11200" y="4606"/>
                </a:lnTo>
                <a:lnTo>
                  <a:pt x="11198" y="4600"/>
                </a:lnTo>
                <a:lnTo>
                  <a:pt x="11194" y="4594"/>
                </a:lnTo>
                <a:lnTo>
                  <a:pt x="11194" y="4588"/>
                </a:lnTo>
                <a:lnTo>
                  <a:pt x="11194" y="4586"/>
                </a:lnTo>
                <a:lnTo>
                  <a:pt x="11192" y="4586"/>
                </a:lnTo>
                <a:lnTo>
                  <a:pt x="11188" y="4588"/>
                </a:lnTo>
                <a:lnTo>
                  <a:pt x="11186" y="4584"/>
                </a:lnTo>
                <a:lnTo>
                  <a:pt x="11184" y="4578"/>
                </a:lnTo>
                <a:lnTo>
                  <a:pt x="11182" y="4576"/>
                </a:lnTo>
                <a:lnTo>
                  <a:pt x="11178" y="4574"/>
                </a:lnTo>
                <a:lnTo>
                  <a:pt x="11172" y="4570"/>
                </a:lnTo>
                <a:lnTo>
                  <a:pt x="11170" y="4568"/>
                </a:lnTo>
                <a:lnTo>
                  <a:pt x="11170" y="4566"/>
                </a:lnTo>
                <a:lnTo>
                  <a:pt x="11168" y="4562"/>
                </a:lnTo>
                <a:close/>
                <a:moveTo>
                  <a:pt x="11152" y="4426"/>
                </a:moveTo>
                <a:lnTo>
                  <a:pt x="11152" y="4426"/>
                </a:lnTo>
                <a:lnTo>
                  <a:pt x="11146" y="4424"/>
                </a:lnTo>
                <a:lnTo>
                  <a:pt x="11138" y="4426"/>
                </a:lnTo>
                <a:lnTo>
                  <a:pt x="11130" y="4428"/>
                </a:lnTo>
                <a:lnTo>
                  <a:pt x="11122" y="4426"/>
                </a:lnTo>
                <a:lnTo>
                  <a:pt x="11118" y="4426"/>
                </a:lnTo>
                <a:lnTo>
                  <a:pt x="11116" y="4426"/>
                </a:lnTo>
                <a:lnTo>
                  <a:pt x="11118" y="4434"/>
                </a:lnTo>
                <a:lnTo>
                  <a:pt x="11122" y="4444"/>
                </a:lnTo>
                <a:lnTo>
                  <a:pt x="11130" y="4452"/>
                </a:lnTo>
                <a:lnTo>
                  <a:pt x="11134" y="4456"/>
                </a:lnTo>
                <a:lnTo>
                  <a:pt x="11136" y="4460"/>
                </a:lnTo>
                <a:lnTo>
                  <a:pt x="11138" y="4462"/>
                </a:lnTo>
                <a:lnTo>
                  <a:pt x="11142" y="4464"/>
                </a:lnTo>
                <a:lnTo>
                  <a:pt x="11146" y="4466"/>
                </a:lnTo>
                <a:lnTo>
                  <a:pt x="11148" y="4468"/>
                </a:lnTo>
                <a:lnTo>
                  <a:pt x="11146" y="4472"/>
                </a:lnTo>
                <a:lnTo>
                  <a:pt x="11142" y="4474"/>
                </a:lnTo>
                <a:lnTo>
                  <a:pt x="11142" y="4476"/>
                </a:lnTo>
                <a:lnTo>
                  <a:pt x="11142" y="4478"/>
                </a:lnTo>
                <a:lnTo>
                  <a:pt x="11144" y="4480"/>
                </a:lnTo>
                <a:lnTo>
                  <a:pt x="11150" y="4486"/>
                </a:lnTo>
                <a:lnTo>
                  <a:pt x="11152" y="4496"/>
                </a:lnTo>
                <a:lnTo>
                  <a:pt x="11154" y="4498"/>
                </a:lnTo>
                <a:lnTo>
                  <a:pt x="11156" y="4498"/>
                </a:lnTo>
                <a:lnTo>
                  <a:pt x="11160" y="4498"/>
                </a:lnTo>
                <a:lnTo>
                  <a:pt x="11164" y="4498"/>
                </a:lnTo>
                <a:lnTo>
                  <a:pt x="11168" y="4498"/>
                </a:lnTo>
                <a:lnTo>
                  <a:pt x="11170" y="4500"/>
                </a:lnTo>
                <a:lnTo>
                  <a:pt x="11174" y="4502"/>
                </a:lnTo>
                <a:lnTo>
                  <a:pt x="11176" y="4500"/>
                </a:lnTo>
                <a:lnTo>
                  <a:pt x="11174" y="4494"/>
                </a:lnTo>
                <a:lnTo>
                  <a:pt x="11172" y="4492"/>
                </a:lnTo>
                <a:lnTo>
                  <a:pt x="11170" y="4488"/>
                </a:lnTo>
                <a:lnTo>
                  <a:pt x="11170" y="4486"/>
                </a:lnTo>
                <a:lnTo>
                  <a:pt x="11170" y="4484"/>
                </a:lnTo>
                <a:lnTo>
                  <a:pt x="11166" y="4480"/>
                </a:lnTo>
                <a:lnTo>
                  <a:pt x="11164" y="4476"/>
                </a:lnTo>
                <a:lnTo>
                  <a:pt x="11164" y="4472"/>
                </a:lnTo>
                <a:lnTo>
                  <a:pt x="11164" y="4458"/>
                </a:lnTo>
                <a:lnTo>
                  <a:pt x="11166" y="4446"/>
                </a:lnTo>
                <a:lnTo>
                  <a:pt x="11164" y="4442"/>
                </a:lnTo>
                <a:lnTo>
                  <a:pt x="11162" y="4440"/>
                </a:lnTo>
                <a:lnTo>
                  <a:pt x="11158" y="4436"/>
                </a:lnTo>
                <a:lnTo>
                  <a:pt x="11158" y="4432"/>
                </a:lnTo>
                <a:lnTo>
                  <a:pt x="11156" y="4428"/>
                </a:lnTo>
                <a:lnTo>
                  <a:pt x="11152" y="4426"/>
                </a:lnTo>
                <a:close/>
                <a:moveTo>
                  <a:pt x="11024" y="4468"/>
                </a:moveTo>
                <a:lnTo>
                  <a:pt x="11024" y="4468"/>
                </a:lnTo>
                <a:lnTo>
                  <a:pt x="11026" y="4470"/>
                </a:lnTo>
                <a:lnTo>
                  <a:pt x="11028" y="4472"/>
                </a:lnTo>
                <a:lnTo>
                  <a:pt x="11028" y="4478"/>
                </a:lnTo>
                <a:lnTo>
                  <a:pt x="11026" y="4486"/>
                </a:lnTo>
                <a:lnTo>
                  <a:pt x="11028" y="4494"/>
                </a:lnTo>
                <a:lnTo>
                  <a:pt x="11028" y="4502"/>
                </a:lnTo>
                <a:lnTo>
                  <a:pt x="11026" y="4506"/>
                </a:lnTo>
                <a:lnTo>
                  <a:pt x="11022" y="4510"/>
                </a:lnTo>
                <a:lnTo>
                  <a:pt x="11022" y="4522"/>
                </a:lnTo>
                <a:lnTo>
                  <a:pt x="11022" y="4528"/>
                </a:lnTo>
                <a:lnTo>
                  <a:pt x="11024" y="4530"/>
                </a:lnTo>
                <a:lnTo>
                  <a:pt x="11026" y="4530"/>
                </a:lnTo>
                <a:lnTo>
                  <a:pt x="11028" y="4528"/>
                </a:lnTo>
                <a:lnTo>
                  <a:pt x="11034" y="4522"/>
                </a:lnTo>
                <a:lnTo>
                  <a:pt x="11036" y="4520"/>
                </a:lnTo>
                <a:lnTo>
                  <a:pt x="11040" y="4520"/>
                </a:lnTo>
                <a:lnTo>
                  <a:pt x="11046" y="4516"/>
                </a:lnTo>
                <a:lnTo>
                  <a:pt x="11054" y="4512"/>
                </a:lnTo>
                <a:lnTo>
                  <a:pt x="11066" y="4498"/>
                </a:lnTo>
                <a:lnTo>
                  <a:pt x="11070" y="4494"/>
                </a:lnTo>
                <a:lnTo>
                  <a:pt x="11072" y="4490"/>
                </a:lnTo>
                <a:lnTo>
                  <a:pt x="11072" y="4482"/>
                </a:lnTo>
                <a:lnTo>
                  <a:pt x="11070" y="4476"/>
                </a:lnTo>
                <a:lnTo>
                  <a:pt x="11068" y="4476"/>
                </a:lnTo>
                <a:lnTo>
                  <a:pt x="11066" y="4478"/>
                </a:lnTo>
                <a:lnTo>
                  <a:pt x="11064" y="4478"/>
                </a:lnTo>
                <a:lnTo>
                  <a:pt x="11060" y="4474"/>
                </a:lnTo>
                <a:lnTo>
                  <a:pt x="11056" y="4472"/>
                </a:lnTo>
                <a:lnTo>
                  <a:pt x="11054" y="4474"/>
                </a:lnTo>
                <a:lnTo>
                  <a:pt x="11050" y="4474"/>
                </a:lnTo>
                <a:lnTo>
                  <a:pt x="11048" y="4474"/>
                </a:lnTo>
                <a:lnTo>
                  <a:pt x="11042" y="4470"/>
                </a:lnTo>
                <a:lnTo>
                  <a:pt x="11036" y="4464"/>
                </a:lnTo>
                <a:lnTo>
                  <a:pt x="11028" y="4458"/>
                </a:lnTo>
                <a:lnTo>
                  <a:pt x="11020" y="4458"/>
                </a:lnTo>
                <a:lnTo>
                  <a:pt x="11018" y="4460"/>
                </a:lnTo>
                <a:lnTo>
                  <a:pt x="11018" y="4464"/>
                </a:lnTo>
                <a:lnTo>
                  <a:pt x="11024" y="4468"/>
                </a:lnTo>
                <a:close/>
                <a:moveTo>
                  <a:pt x="10976" y="4378"/>
                </a:moveTo>
                <a:lnTo>
                  <a:pt x="10976" y="4378"/>
                </a:lnTo>
                <a:lnTo>
                  <a:pt x="10964" y="4378"/>
                </a:lnTo>
                <a:lnTo>
                  <a:pt x="10958" y="4380"/>
                </a:lnTo>
                <a:lnTo>
                  <a:pt x="10956" y="4382"/>
                </a:lnTo>
                <a:lnTo>
                  <a:pt x="10960" y="4384"/>
                </a:lnTo>
                <a:lnTo>
                  <a:pt x="10964" y="4386"/>
                </a:lnTo>
                <a:lnTo>
                  <a:pt x="10966" y="4390"/>
                </a:lnTo>
                <a:lnTo>
                  <a:pt x="10966" y="4392"/>
                </a:lnTo>
                <a:lnTo>
                  <a:pt x="10970" y="4396"/>
                </a:lnTo>
                <a:lnTo>
                  <a:pt x="10974" y="4400"/>
                </a:lnTo>
                <a:lnTo>
                  <a:pt x="10976" y="4410"/>
                </a:lnTo>
                <a:lnTo>
                  <a:pt x="10980" y="4424"/>
                </a:lnTo>
                <a:lnTo>
                  <a:pt x="10986" y="4436"/>
                </a:lnTo>
                <a:lnTo>
                  <a:pt x="10990" y="4442"/>
                </a:lnTo>
                <a:lnTo>
                  <a:pt x="10992" y="4444"/>
                </a:lnTo>
                <a:lnTo>
                  <a:pt x="10996" y="4444"/>
                </a:lnTo>
                <a:lnTo>
                  <a:pt x="11000" y="4440"/>
                </a:lnTo>
                <a:lnTo>
                  <a:pt x="11004" y="4430"/>
                </a:lnTo>
                <a:lnTo>
                  <a:pt x="11006" y="4424"/>
                </a:lnTo>
                <a:lnTo>
                  <a:pt x="11006" y="4420"/>
                </a:lnTo>
                <a:lnTo>
                  <a:pt x="11004" y="4416"/>
                </a:lnTo>
                <a:lnTo>
                  <a:pt x="11006" y="4408"/>
                </a:lnTo>
                <a:lnTo>
                  <a:pt x="11006" y="4402"/>
                </a:lnTo>
                <a:lnTo>
                  <a:pt x="11004" y="4398"/>
                </a:lnTo>
                <a:lnTo>
                  <a:pt x="11002" y="4394"/>
                </a:lnTo>
                <a:lnTo>
                  <a:pt x="11000" y="4388"/>
                </a:lnTo>
                <a:lnTo>
                  <a:pt x="10988" y="4382"/>
                </a:lnTo>
                <a:lnTo>
                  <a:pt x="10976" y="4378"/>
                </a:lnTo>
                <a:close/>
                <a:moveTo>
                  <a:pt x="10900" y="4536"/>
                </a:moveTo>
                <a:lnTo>
                  <a:pt x="10900" y="4536"/>
                </a:lnTo>
                <a:lnTo>
                  <a:pt x="10884" y="4562"/>
                </a:lnTo>
                <a:lnTo>
                  <a:pt x="10866" y="4584"/>
                </a:lnTo>
                <a:lnTo>
                  <a:pt x="10848" y="4600"/>
                </a:lnTo>
                <a:lnTo>
                  <a:pt x="10840" y="4612"/>
                </a:lnTo>
                <a:lnTo>
                  <a:pt x="10836" y="4618"/>
                </a:lnTo>
                <a:lnTo>
                  <a:pt x="10834" y="4628"/>
                </a:lnTo>
                <a:lnTo>
                  <a:pt x="10832" y="4630"/>
                </a:lnTo>
                <a:lnTo>
                  <a:pt x="10834" y="4632"/>
                </a:lnTo>
                <a:lnTo>
                  <a:pt x="10836" y="4632"/>
                </a:lnTo>
                <a:lnTo>
                  <a:pt x="10838" y="4632"/>
                </a:lnTo>
                <a:lnTo>
                  <a:pt x="10844" y="4626"/>
                </a:lnTo>
                <a:lnTo>
                  <a:pt x="10848" y="4620"/>
                </a:lnTo>
                <a:lnTo>
                  <a:pt x="10858" y="4610"/>
                </a:lnTo>
                <a:lnTo>
                  <a:pt x="10882" y="4586"/>
                </a:lnTo>
                <a:lnTo>
                  <a:pt x="10890" y="4578"/>
                </a:lnTo>
                <a:lnTo>
                  <a:pt x="10894" y="4572"/>
                </a:lnTo>
                <a:lnTo>
                  <a:pt x="10896" y="4566"/>
                </a:lnTo>
                <a:lnTo>
                  <a:pt x="10898" y="4562"/>
                </a:lnTo>
                <a:lnTo>
                  <a:pt x="10898" y="4558"/>
                </a:lnTo>
                <a:lnTo>
                  <a:pt x="10900" y="4556"/>
                </a:lnTo>
                <a:lnTo>
                  <a:pt x="10904" y="4554"/>
                </a:lnTo>
                <a:lnTo>
                  <a:pt x="10910" y="4552"/>
                </a:lnTo>
                <a:lnTo>
                  <a:pt x="10914" y="4550"/>
                </a:lnTo>
                <a:lnTo>
                  <a:pt x="10916" y="4544"/>
                </a:lnTo>
                <a:lnTo>
                  <a:pt x="10918" y="4538"/>
                </a:lnTo>
                <a:lnTo>
                  <a:pt x="10920" y="4536"/>
                </a:lnTo>
                <a:lnTo>
                  <a:pt x="10922" y="4534"/>
                </a:lnTo>
                <a:lnTo>
                  <a:pt x="10928" y="4534"/>
                </a:lnTo>
                <a:lnTo>
                  <a:pt x="10930" y="4530"/>
                </a:lnTo>
                <a:lnTo>
                  <a:pt x="10932" y="4524"/>
                </a:lnTo>
                <a:lnTo>
                  <a:pt x="10930" y="4516"/>
                </a:lnTo>
                <a:lnTo>
                  <a:pt x="10928" y="4510"/>
                </a:lnTo>
                <a:lnTo>
                  <a:pt x="10928" y="4506"/>
                </a:lnTo>
                <a:lnTo>
                  <a:pt x="10928" y="4496"/>
                </a:lnTo>
                <a:lnTo>
                  <a:pt x="10928" y="4488"/>
                </a:lnTo>
                <a:lnTo>
                  <a:pt x="10928" y="4484"/>
                </a:lnTo>
                <a:lnTo>
                  <a:pt x="10924" y="4484"/>
                </a:lnTo>
                <a:lnTo>
                  <a:pt x="10922" y="4484"/>
                </a:lnTo>
                <a:lnTo>
                  <a:pt x="10920" y="4486"/>
                </a:lnTo>
                <a:lnTo>
                  <a:pt x="10920" y="4492"/>
                </a:lnTo>
                <a:lnTo>
                  <a:pt x="10918" y="4500"/>
                </a:lnTo>
                <a:lnTo>
                  <a:pt x="10918" y="4504"/>
                </a:lnTo>
                <a:lnTo>
                  <a:pt x="10914" y="4506"/>
                </a:lnTo>
                <a:lnTo>
                  <a:pt x="10912" y="4506"/>
                </a:lnTo>
                <a:lnTo>
                  <a:pt x="10912" y="4508"/>
                </a:lnTo>
                <a:lnTo>
                  <a:pt x="10914" y="4512"/>
                </a:lnTo>
                <a:lnTo>
                  <a:pt x="10916" y="4518"/>
                </a:lnTo>
                <a:lnTo>
                  <a:pt x="10916" y="4522"/>
                </a:lnTo>
                <a:lnTo>
                  <a:pt x="10914" y="4526"/>
                </a:lnTo>
                <a:lnTo>
                  <a:pt x="10912" y="4528"/>
                </a:lnTo>
                <a:lnTo>
                  <a:pt x="10908" y="4528"/>
                </a:lnTo>
                <a:lnTo>
                  <a:pt x="10906" y="4528"/>
                </a:lnTo>
                <a:lnTo>
                  <a:pt x="10900" y="4536"/>
                </a:lnTo>
                <a:close/>
                <a:moveTo>
                  <a:pt x="10936" y="4240"/>
                </a:moveTo>
                <a:lnTo>
                  <a:pt x="10936" y="4240"/>
                </a:lnTo>
                <a:lnTo>
                  <a:pt x="10934" y="4240"/>
                </a:lnTo>
                <a:lnTo>
                  <a:pt x="10932" y="4242"/>
                </a:lnTo>
                <a:lnTo>
                  <a:pt x="10930" y="4248"/>
                </a:lnTo>
                <a:lnTo>
                  <a:pt x="10932" y="4256"/>
                </a:lnTo>
                <a:lnTo>
                  <a:pt x="10934" y="4260"/>
                </a:lnTo>
                <a:lnTo>
                  <a:pt x="10938" y="4264"/>
                </a:lnTo>
                <a:lnTo>
                  <a:pt x="10938" y="4268"/>
                </a:lnTo>
                <a:lnTo>
                  <a:pt x="10940" y="4298"/>
                </a:lnTo>
                <a:lnTo>
                  <a:pt x="10942" y="4316"/>
                </a:lnTo>
                <a:lnTo>
                  <a:pt x="10944" y="4318"/>
                </a:lnTo>
                <a:lnTo>
                  <a:pt x="10946" y="4320"/>
                </a:lnTo>
                <a:lnTo>
                  <a:pt x="10950" y="4320"/>
                </a:lnTo>
                <a:lnTo>
                  <a:pt x="10952" y="4320"/>
                </a:lnTo>
                <a:lnTo>
                  <a:pt x="10954" y="4326"/>
                </a:lnTo>
                <a:lnTo>
                  <a:pt x="10958" y="4334"/>
                </a:lnTo>
                <a:lnTo>
                  <a:pt x="10962" y="4336"/>
                </a:lnTo>
                <a:lnTo>
                  <a:pt x="10964" y="4334"/>
                </a:lnTo>
                <a:lnTo>
                  <a:pt x="10966" y="4326"/>
                </a:lnTo>
                <a:lnTo>
                  <a:pt x="10966" y="4320"/>
                </a:lnTo>
                <a:lnTo>
                  <a:pt x="10966" y="4318"/>
                </a:lnTo>
                <a:lnTo>
                  <a:pt x="10970" y="4318"/>
                </a:lnTo>
                <a:lnTo>
                  <a:pt x="10974" y="4322"/>
                </a:lnTo>
                <a:lnTo>
                  <a:pt x="10980" y="4326"/>
                </a:lnTo>
                <a:lnTo>
                  <a:pt x="10980" y="4330"/>
                </a:lnTo>
                <a:lnTo>
                  <a:pt x="10978" y="4334"/>
                </a:lnTo>
                <a:lnTo>
                  <a:pt x="10974" y="4338"/>
                </a:lnTo>
                <a:lnTo>
                  <a:pt x="10968" y="4346"/>
                </a:lnTo>
                <a:lnTo>
                  <a:pt x="10966" y="4356"/>
                </a:lnTo>
                <a:lnTo>
                  <a:pt x="10966" y="4364"/>
                </a:lnTo>
                <a:lnTo>
                  <a:pt x="10968" y="4366"/>
                </a:lnTo>
                <a:lnTo>
                  <a:pt x="10970" y="4364"/>
                </a:lnTo>
                <a:lnTo>
                  <a:pt x="10974" y="4364"/>
                </a:lnTo>
                <a:lnTo>
                  <a:pt x="10976" y="4364"/>
                </a:lnTo>
                <a:lnTo>
                  <a:pt x="10980" y="4368"/>
                </a:lnTo>
                <a:lnTo>
                  <a:pt x="10984" y="4374"/>
                </a:lnTo>
                <a:lnTo>
                  <a:pt x="10988" y="4376"/>
                </a:lnTo>
                <a:lnTo>
                  <a:pt x="10992" y="4376"/>
                </a:lnTo>
                <a:lnTo>
                  <a:pt x="11000" y="4376"/>
                </a:lnTo>
                <a:lnTo>
                  <a:pt x="11000" y="4372"/>
                </a:lnTo>
                <a:lnTo>
                  <a:pt x="11000" y="4368"/>
                </a:lnTo>
                <a:lnTo>
                  <a:pt x="11002" y="4366"/>
                </a:lnTo>
                <a:lnTo>
                  <a:pt x="11004" y="4362"/>
                </a:lnTo>
                <a:lnTo>
                  <a:pt x="11008" y="4360"/>
                </a:lnTo>
                <a:lnTo>
                  <a:pt x="11012" y="4360"/>
                </a:lnTo>
                <a:lnTo>
                  <a:pt x="11028" y="4370"/>
                </a:lnTo>
                <a:lnTo>
                  <a:pt x="11032" y="4376"/>
                </a:lnTo>
                <a:lnTo>
                  <a:pt x="11036" y="4380"/>
                </a:lnTo>
                <a:lnTo>
                  <a:pt x="11040" y="4388"/>
                </a:lnTo>
                <a:lnTo>
                  <a:pt x="11042" y="4394"/>
                </a:lnTo>
                <a:lnTo>
                  <a:pt x="11044" y="4396"/>
                </a:lnTo>
                <a:lnTo>
                  <a:pt x="11048" y="4398"/>
                </a:lnTo>
                <a:lnTo>
                  <a:pt x="11050" y="4396"/>
                </a:lnTo>
                <a:lnTo>
                  <a:pt x="11050" y="4394"/>
                </a:lnTo>
                <a:lnTo>
                  <a:pt x="11050" y="4388"/>
                </a:lnTo>
                <a:lnTo>
                  <a:pt x="11042" y="4368"/>
                </a:lnTo>
                <a:lnTo>
                  <a:pt x="11042" y="4366"/>
                </a:lnTo>
                <a:lnTo>
                  <a:pt x="11044" y="4364"/>
                </a:lnTo>
                <a:lnTo>
                  <a:pt x="11048" y="4364"/>
                </a:lnTo>
                <a:lnTo>
                  <a:pt x="11054" y="4368"/>
                </a:lnTo>
                <a:lnTo>
                  <a:pt x="11056" y="4374"/>
                </a:lnTo>
                <a:lnTo>
                  <a:pt x="11060" y="4378"/>
                </a:lnTo>
                <a:lnTo>
                  <a:pt x="11064" y="4382"/>
                </a:lnTo>
                <a:lnTo>
                  <a:pt x="11068" y="4386"/>
                </a:lnTo>
                <a:lnTo>
                  <a:pt x="11072" y="4390"/>
                </a:lnTo>
                <a:lnTo>
                  <a:pt x="11074" y="4396"/>
                </a:lnTo>
                <a:lnTo>
                  <a:pt x="11074" y="4400"/>
                </a:lnTo>
                <a:lnTo>
                  <a:pt x="11078" y="4404"/>
                </a:lnTo>
                <a:lnTo>
                  <a:pt x="11086" y="4410"/>
                </a:lnTo>
                <a:lnTo>
                  <a:pt x="11094" y="4414"/>
                </a:lnTo>
                <a:lnTo>
                  <a:pt x="11098" y="4418"/>
                </a:lnTo>
                <a:lnTo>
                  <a:pt x="11100" y="4422"/>
                </a:lnTo>
                <a:lnTo>
                  <a:pt x="11102" y="4428"/>
                </a:lnTo>
                <a:lnTo>
                  <a:pt x="11104" y="4430"/>
                </a:lnTo>
                <a:lnTo>
                  <a:pt x="11106" y="4428"/>
                </a:lnTo>
                <a:lnTo>
                  <a:pt x="11108" y="4422"/>
                </a:lnTo>
                <a:lnTo>
                  <a:pt x="11110" y="4414"/>
                </a:lnTo>
                <a:lnTo>
                  <a:pt x="11110" y="4408"/>
                </a:lnTo>
                <a:lnTo>
                  <a:pt x="11110" y="4404"/>
                </a:lnTo>
                <a:lnTo>
                  <a:pt x="11106" y="4400"/>
                </a:lnTo>
                <a:lnTo>
                  <a:pt x="11098" y="4400"/>
                </a:lnTo>
                <a:lnTo>
                  <a:pt x="11094" y="4398"/>
                </a:lnTo>
                <a:lnTo>
                  <a:pt x="11094" y="4396"/>
                </a:lnTo>
                <a:lnTo>
                  <a:pt x="11094" y="4394"/>
                </a:lnTo>
                <a:lnTo>
                  <a:pt x="11094" y="4390"/>
                </a:lnTo>
                <a:lnTo>
                  <a:pt x="11092" y="4386"/>
                </a:lnTo>
                <a:lnTo>
                  <a:pt x="11088" y="4380"/>
                </a:lnTo>
                <a:lnTo>
                  <a:pt x="11084" y="4376"/>
                </a:lnTo>
                <a:lnTo>
                  <a:pt x="11082" y="4374"/>
                </a:lnTo>
                <a:lnTo>
                  <a:pt x="11084" y="4374"/>
                </a:lnTo>
                <a:lnTo>
                  <a:pt x="11088" y="4372"/>
                </a:lnTo>
                <a:lnTo>
                  <a:pt x="11096" y="4372"/>
                </a:lnTo>
                <a:lnTo>
                  <a:pt x="11098" y="4372"/>
                </a:lnTo>
                <a:lnTo>
                  <a:pt x="11100" y="4370"/>
                </a:lnTo>
                <a:lnTo>
                  <a:pt x="11102" y="4366"/>
                </a:lnTo>
                <a:lnTo>
                  <a:pt x="11098" y="4364"/>
                </a:lnTo>
                <a:lnTo>
                  <a:pt x="11082" y="4356"/>
                </a:lnTo>
                <a:lnTo>
                  <a:pt x="11078" y="4354"/>
                </a:lnTo>
                <a:lnTo>
                  <a:pt x="11076" y="4354"/>
                </a:lnTo>
                <a:lnTo>
                  <a:pt x="11074" y="4358"/>
                </a:lnTo>
                <a:lnTo>
                  <a:pt x="11074" y="4362"/>
                </a:lnTo>
                <a:lnTo>
                  <a:pt x="11072" y="4368"/>
                </a:lnTo>
                <a:lnTo>
                  <a:pt x="11070" y="4370"/>
                </a:lnTo>
                <a:lnTo>
                  <a:pt x="11068" y="4370"/>
                </a:lnTo>
                <a:lnTo>
                  <a:pt x="11066" y="4368"/>
                </a:lnTo>
                <a:lnTo>
                  <a:pt x="11064" y="4364"/>
                </a:lnTo>
                <a:lnTo>
                  <a:pt x="11064" y="4358"/>
                </a:lnTo>
                <a:lnTo>
                  <a:pt x="11064" y="4354"/>
                </a:lnTo>
                <a:lnTo>
                  <a:pt x="11062" y="4350"/>
                </a:lnTo>
                <a:lnTo>
                  <a:pt x="11058" y="4346"/>
                </a:lnTo>
                <a:lnTo>
                  <a:pt x="11052" y="4342"/>
                </a:lnTo>
                <a:lnTo>
                  <a:pt x="11046" y="4340"/>
                </a:lnTo>
                <a:lnTo>
                  <a:pt x="11042" y="4338"/>
                </a:lnTo>
                <a:lnTo>
                  <a:pt x="11040" y="4340"/>
                </a:lnTo>
                <a:lnTo>
                  <a:pt x="11038" y="4342"/>
                </a:lnTo>
                <a:lnTo>
                  <a:pt x="11038" y="4344"/>
                </a:lnTo>
                <a:lnTo>
                  <a:pt x="11036" y="4346"/>
                </a:lnTo>
                <a:lnTo>
                  <a:pt x="11032" y="4346"/>
                </a:lnTo>
                <a:lnTo>
                  <a:pt x="11030" y="4346"/>
                </a:lnTo>
                <a:lnTo>
                  <a:pt x="11030" y="4352"/>
                </a:lnTo>
                <a:lnTo>
                  <a:pt x="11030" y="4356"/>
                </a:lnTo>
                <a:lnTo>
                  <a:pt x="11028" y="4358"/>
                </a:lnTo>
                <a:lnTo>
                  <a:pt x="11024" y="4358"/>
                </a:lnTo>
                <a:lnTo>
                  <a:pt x="11020" y="4356"/>
                </a:lnTo>
                <a:lnTo>
                  <a:pt x="11016" y="4352"/>
                </a:lnTo>
                <a:lnTo>
                  <a:pt x="11010" y="4342"/>
                </a:lnTo>
                <a:lnTo>
                  <a:pt x="11008" y="4330"/>
                </a:lnTo>
                <a:lnTo>
                  <a:pt x="11008" y="4322"/>
                </a:lnTo>
                <a:lnTo>
                  <a:pt x="11008" y="4320"/>
                </a:lnTo>
                <a:lnTo>
                  <a:pt x="11008" y="4314"/>
                </a:lnTo>
                <a:lnTo>
                  <a:pt x="11004" y="4304"/>
                </a:lnTo>
                <a:lnTo>
                  <a:pt x="11000" y="4292"/>
                </a:lnTo>
                <a:lnTo>
                  <a:pt x="11002" y="4286"/>
                </a:lnTo>
                <a:lnTo>
                  <a:pt x="11004" y="4280"/>
                </a:lnTo>
                <a:lnTo>
                  <a:pt x="11008" y="4272"/>
                </a:lnTo>
                <a:lnTo>
                  <a:pt x="11008" y="4266"/>
                </a:lnTo>
                <a:lnTo>
                  <a:pt x="11008" y="4260"/>
                </a:lnTo>
                <a:lnTo>
                  <a:pt x="11014" y="4254"/>
                </a:lnTo>
                <a:lnTo>
                  <a:pt x="11016" y="4250"/>
                </a:lnTo>
                <a:lnTo>
                  <a:pt x="11018" y="4250"/>
                </a:lnTo>
                <a:lnTo>
                  <a:pt x="11020" y="4250"/>
                </a:lnTo>
                <a:lnTo>
                  <a:pt x="11022" y="4252"/>
                </a:lnTo>
                <a:lnTo>
                  <a:pt x="11024" y="4256"/>
                </a:lnTo>
                <a:lnTo>
                  <a:pt x="11026" y="4254"/>
                </a:lnTo>
                <a:lnTo>
                  <a:pt x="11032" y="4246"/>
                </a:lnTo>
                <a:lnTo>
                  <a:pt x="11036" y="4232"/>
                </a:lnTo>
                <a:lnTo>
                  <a:pt x="11042" y="4208"/>
                </a:lnTo>
                <a:lnTo>
                  <a:pt x="11042" y="4204"/>
                </a:lnTo>
                <a:lnTo>
                  <a:pt x="11040" y="4200"/>
                </a:lnTo>
                <a:lnTo>
                  <a:pt x="11034" y="4190"/>
                </a:lnTo>
                <a:lnTo>
                  <a:pt x="11032" y="4184"/>
                </a:lnTo>
                <a:lnTo>
                  <a:pt x="11030" y="4178"/>
                </a:lnTo>
                <a:lnTo>
                  <a:pt x="11030" y="4168"/>
                </a:lnTo>
                <a:lnTo>
                  <a:pt x="11032" y="4158"/>
                </a:lnTo>
                <a:lnTo>
                  <a:pt x="11036" y="4144"/>
                </a:lnTo>
                <a:lnTo>
                  <a:pt x="11036" y="4136"/>
                </a:lnTo>
                <a:lnTo>
                  <a:pt x="11034" y="4134"/>
                </a:lnTo>
                <a:lnTo>
                  <a:pt x="11032" y="4134"/>
                </a:lnTo>
                <a:lnTo>
                  <a:pt x="11028" y="4136"/>
                </a:lnTo>
                <a:lnTo>
                  <a:pt x="11024" y="4140"/>
                </a:lnTo>
                <a:lnTo>
                  <a:pt x="11020" y="4144"/>
                </a:lnTo>
                <a:lnTo>
                  <a:pt x="11016" y="4144"/>
                </a:lnTo>
                <a:lnTo>
                  <a:pt x="11010" y="4142"/>
                </a:lnTo>
                <a:lnTo>
                  <a:pt x="11004" y="4138"/>
                </a:lnTo>
                <a:lnTo>
                  <a:pt x="10988" y="4128"/>
                </a:lnTo>
                <a:lnTo>
                  <a:pt x="10982" y="4126"/>
                </a:lnTo>
                <a:lnTo>
                  <a:pt x="10974" y="4128"/>
                </a:lnTo>
                <a:lnTo>
                  <a:pt x="10966" y="4132"/>
                </a:lnTo>
                <a:lnTo>
                  <a:pt x="10964" y="4134"/>
                </a:lnTo>
                <a:lnTo>
                  <a:pt x="10964" y="4138"/>
                </a:lnTo>
                <a:lnTo>
                  <a:pt x="10964" y="4146"/>
                </a:lnTo>
                <a:lnTo>
                  <a:pt x="10962" y="4150"/>
                </a:lnTo>
                <a:lnTo>
                  <a:pt x="10960" y="4158"/>
                </a:lnTo>
                <a:lnTo>
                  <a:pt x="10958" y="4166"/>
                </a:lnTo>
                <a:lnTo>
                  <a:pt x="10956" y="4172"/>
                </a:lnTo>
                <a:lnTo>
                  <a:pt x="10958" y="4186"/>
                </a:lnTo>
                <a:lnTo>
                  <a:pt x="10958" y="4200"/>
                </a:lnTo>
                <a:lnTo>
                  <a:pt x="10958" y="4208"/>
                </a:lnTo>
                <a:lnTo>
                  <a:pt x="10954" y="4218"/>
                </a:lnTo>
                <a:lnTo>
                  <a:pt x="10952" y="4226"/>
                </a:lnTo>
                <a:lnTo>
                  <a:pt x="10950" y="4232"/>
                </a:lnTo>
                <a:lnTo>
                  <a:pt x="10952" y="4236"/>
                </a:lnTo>
                <a:lnTo>
                  <a:pt x="10954" y="4240"/>
                </a:lnTo>
                <a:lnTo>
                  <a:pt x="10958" y="4246"/>
                </a:lnTo>
                <a:lnTo>
                  <a:pt x="10958" y="4248"/>
                </a:lnTo>
                <a:lnTo>
                  <a:pt x="10956" y="4254"/>
                </a:lnTo>
                <a:lnTo>
                  <a:pt x="10954" y="4258"/>
                </a:lnTo>
                <a:lnTo>
                  <a:pt x="10952" y="4258"/>
                </a:lnTo>
                <a:lnTo>
                  <a:pt x="10948" y="4256"/>
                </a:lnTo>
                <a:lnTo>
                  <a:pt x="10946" y="4252"/>
                </a:lnTo>
                <a:lnTo>
                  <a:pt x="10942" y="4244"/>
                </a:lnTo>
                <a:lnTo>
                  <a:pt x="10938" y="4240"/>
                </a:lnTo>
                <a:lnTo>
                  <a:pt x="10936" y="4240"/>
                </a:lnTo>
                <a:close/>
                <a:moveTo>
                  <a:pt x="9396" y="4654"/>
                </a:moveTo>
                <a:lnTo>
                  <a:pt x="9396" y="4654"/>
                </a:lnTo>
                <a:lnTo>
                  <a:pt x="9392" y="4644"/>
                </a:lnTo>
                <a:lnTo>
                  <a:pt x="9386" y="4630"/>
                </a:lnTo>
                <a:lnTo>
                  <a:pt x="9380" y="4616"/>
                </a:lnTo>
                <a:lnTo>
                  <a:pt x="9372" y="4604"/>
                </a:lnTo>
                <a:lnTo>
                  <a:pt x="9366" y="4596"/>
                </a:lnTo>
                <a:lnTo>
                  <a:pt x="9364" y="4588"/>
                </a:lnTo>
                <a:lnTo>
                  <a:pt x="9360" y="4580"/>
                </a:lnTo>
                <a:lnTo>
                  <a:pt x="9352" y="4570"/>
                </a:lnTo>
                <a:lnTo>
                  <a:pt x="9344" y="4562"/>
                </a:lnTo>
                <a:lnTo>
                  <a:pt x="9336" y="4560"/>
                </a:lnTo>
                <a:lnTo>
                  <a:pt x="9330" y="4560"/>
                </a:lnTo>
                <a:lnTo>
                  <a:pt x="9326" y="4562"/>
                </a:lnTo>
                <a:lnTo>
                  <a:pt x="9326" y="4564"/>
                </a:lnTo>
                <a:lnTo>
                  <a:pt x="9330" y="4566"/>
                </a:lnTo>
                <a:lnTo>
                  <a:pt x="9332" y="4572"/>
                </a:lnTo>
                <a:lnTo>
                  <a:pt x="9334" y="4580"/>
                </a:lnTo>
                <a:lnTo>
                  <a:pt x="9334" y="4590"/>
                </a:lnTo>
                <a:lnTo>
                  <a:pt x="9332" y="4598"/>
                </a:lnTo>
                <a:lnTo>
                  <a:pt x="9328" y="4604"/>
                </a:lnTo>
                <a:lnTo>
                  <a:pt x="9328" y="4610"/>
                </a:lnTo>
                <a:lnTo>
                  <a:pt x="9328" y="4618"/>
                </a:lnTo>
                <a:lnTo>
                  <a:pt x="9326" y="4630"/>
                </a:lnTo>
                <a:lnTo>
                  <a:pt x="9324" y="4636"/>
                </a:lnTo>
                <a:lnTo>
                  <a:pt x="9324" y="4638"/>
                </a:lnTo>
                <a:lnTo>
                  <a:pt x="9324" y="4636"/>
                </a:lnTo>
                <a:lnTo>
                  <a:pt x="9322" y="4630"/>
                </a:lnTo>
                <a:lnTo>
                  <a:pt x="9320" y="4630"/>
                </a:lnTo>
                <a:lnTo>
                  <a:pt x="9320" y="4632"/>
                </a:lnTo>
                <a:lnTo>
                  <a:pt x="9318" y="4640"/>
                </a:lnTo>
                <a:lnTo>
                  <a:pt x="9320" y="4654"/>
                </a:lnTo>
                <a:lnTo>
                  <a:pt x="9322" y="4676"/>
                </a:lnTo>
                <a:lnTo>
                  <a:pt x="9322" y="4700"/>
                </a:lnTo>
                <a:lnTo>
                  <a:pt x="9324" y="4712"/>
                </a:lnTo>
                <a:lnTo>
                  <a:pt x="9326" y="4722"/>
                </a:lnTo>
                <a:lnTo>
                  <a:pt x="9332" y="4734"/>
                </a:lnTo>
                <a:lnTo>
                  <a:pt x="9338" y="4742"/>
                </a:lnTo>
                <a:lnTo>
                  <a:pt x="9346" y="4748"/>
                </a:lnTo>
                <a:lnTo>
                  <a:pt x="9352" y="4750"/>
                </a:lnTo>
                <a:lnTo>
                  <a:pt x="9358" y="4750"/>
                </a:lnTo>
                <a:lnTo>
                  <a:pt x="9364" y="4748"/>
                </a:lnTo>
                <a:lnTo>
                  <a:pt x="9376" y="4740"/>
                </a:lnTo>
                <a:lnTo>
                  <a:pt x="9390" y="4732"/>
                </a:lnTo>
                <a:lnTo>
                  <a:pt x="9396" y="4726"/>
                </a:lnTo>
                <a:lnTo>
                  <a:pt x="9402" y="4718"/>
                </a:lnTo>
                <a:lnTo>
                  <a:pt x="9404" y="4710"/>
                </a:lnTo>
                <a:lnTo>
                  <a:pt x="9406" y="4700"/>
                </a:lnTo>
                <a:lnTo>
                  <a:pt x="9406" y="4682"/>
                </a:lnTo>
                <a:lnTo>
                  <a:pt x="9406" y="4676"/>
                </a:lnTo>
                <a:lnTo>
                  <a:pt x="9404" y="4672"/>
                </a:lnTo>
                <a:lnTo>
                  <a:pt x="9400" y="4666"/>
                </a:lnTo>
                <a:lnTo>
                  <a:pt x="9400" y="4662"/>
                </a:lnTo>
                <a:lnTo>
                  <a:pt x="9400" y="4658"/>
                </a:lnTo>
                <a:lnTo>
                  <a:pt x="9396" y="4654"/>
                </a:lnTo>
                <a:close/>
                <a:moveTo>
                  <a:pt x="9854" y="4376"/>
                </a:moveTo>
                <a:lnTo>
                  <a:pt x="9854" y="4376"/>
                </a:lnTo>
                <a:lnTo>
                  <a:pt x="9854" y="4374"/>
                </a:lnTo>
                <a:lnTo>
                  <a:pt x="9852" y="4376"/>
                </a:lnTo>
                <a:lnTo>
                  <a:pt x="9848" y="4384"/>
                </a:lnTo>
                <a:lnTo>
                  <a:pt x="9846" y="4400"/>
                </a:lnTo>
                <a:lnTo>
                  <a:pt x="9844" y="4422"/>
                </a:lnTo>
                <a:lnTo>
                  <a:pt x="9842" y="4442"/>
                </a:lnTo>
                <a:lnTo>
                  <a:pt x="9840" y="4452"/>
                </a:lnTo>
                <a:lnTo>
                  <a:pt x="9838" y="4460"/>
                </a:lnTo>
                <a:lnTo>
                  <a:pt x="9840" y="4472"/>
                </a:lnTo>
                <a:lnTo>
                  <a:pt x="9842" y="4478"/>
                </a:lnTo>
                <a:lnTo>
                  <a:pt x="9844" y="4480"/>
                </a:lnTo>
                <a:lnTo>
                  <a:pt x="9846" y="4474"/>
                </a:lnTo>
                <a:lnTo>
                  <a:pt x="9850" y="4448"/>
                </a:lnTo>
                <a:lnTo>
                  <a:pt x="9850" y="4440"/>
                </a:lnTo>
                <a:lnTo>
                  <a:pt x="9850" y="4436"/>
                </a:lnTo>
                <a:lnTo>
                  <a:pt x="9850" y="4434"/>
                </a:lnTo>
                <a:lnTo>
                  <a:pt x="9852" y="4430"/>
                </a:lnTo>
                <a:lnTo>
                  <a:pt x="9854" y="4428"/>
                </a:lnTo>
                <a:lnTo>
                  <a:pt x="9854" y="4424"/>
                </a:lnTo>
                <a:lnTo>
                  <a:pt x="9852" y="4416"/>
                </a:lnTo>
                <a:lnTo>
                  <a:pt x="9852" y="4410"/>
                </a:lnTo>
                <a:lnTo>
                  <a:pt x="9852" y="4406"/>
                </a:lnTo>
                <a:lnTo>
                  <a:pt x="9854" y="4404"/>
                </a:lnTo>
                <a:lnTo>
                  <a:pt x="9856" y="4398"/>
                </a:lnTo>
                <a:lnTo>
                  <a:pt x="9858" y="4390"/>
                </a:lnTo>
                <a:lnTo>
                  <a:pt x="9858" y="4382"/>
                </a:lnTo>
                <a:lnTo>
                  <a:pt x="9854" y="4376"/>
                </a:lnTo>
                <a:close/>
                <a:moveTo>
                  <a:pt x="9834" y="4508"/>
                </a:moveTo>
                <a:lnTo>
                  <a:pt x="9834" y="4508"/>
                </a:lnTo>
                <a:lnTo>
                  <a:pt x="9832" y="4510"/>
                </a:lnTo>
                <a:lnTo>
                  <a:pt x="9828" y="4516"/>
                </a:lnTo>
                <a:lnTo>
                  <a:pt x="9828" y="4522"/>
                </a:lnTo>
                <a:lnTo>
                  <a:pt x="9830" y="4526"/>
                </a:lnTo>
                <a:lnTo>
                  <a:pt x="9832" y="4526"/>
                </a:lnTo>
                <a:lnTo>
                  <a:pt x="9834" y="4526"/>
                </a:lnTo>
                <a:lnTo>
                  <a:pt x="9838" y="4520"/>
                </a:lnTo>
                <a:lnTo>
                  <a:pt x="9838" y="4512"/>
                </a:lnTo>
                <a:lnTo>
                  <a:pt x="9836" y="4510"/>
                </a:lnTo>
                <a:lnTo>
                  <a:pt x="9834" y="4508"/>
                </a:lnTo>
                <a:close/>
                <a:moveTo>
                  <a:pt x="9884" y="4688"/>
                </a:moveTo>
                <a:lnTo>
                  <a:pt x="9884" y="4688"/>
                </a:lnTo>
                <a:lnTo>
                  <a:pt x="9882" y="4690"/>
                </a:lnTo>
                <a:lnTo>
                  <a:pt x="9882" y="4694"/>
                </a:lnTo>
                <a:lnTo>
                  <a:pt x="9882" y="4702"/>
                </a:lnTo>
                <a:lnTo>
                  <a:pt x="9886" y="4708"/>
                </a:lnTo>
                <a:lnTo>
                  <a:pt x="9888" y="4710"/>
                </a:lnTo>
                <a:lnTo>
                  <a:pt x="9890" y="4708"/>
                </a:lnTo>
                <a:lnTo>
                  <a:pt x="9892" y="4704"/>
                </a:lnTo>
                <a:lnTo>
                  <a:pt x="9892" y="4700"/>
                </a:lnTo>
                <a:lnTo>
                  <a:pt x="9892" y="4692"/>
                </a:lnTo>
                <a:lnTo>
                  <a:pt x="9888" y="4688"/>
                </a:lnTo>
                <a:lnTo>
                  <a:pt x="9886" y="4686"/>
                </a:lnTo>
                <a:lnTo>
                  <a:pt x="9884" y="4688"/>
                </a:lnTo>
                <a:close/>
                <a:moveTo>
                  <a:pt x="9842" y="4586"/>
                </a:moveTo>
                <a:lnTo>
                  <a:pt x="9842" y="4586"/>
                </a:lnTo>
                <a:lnTo>
                  <a:pt x="9840" y="4590"/>
                </a:lnTo>
                <a:lnTo>
                  <a:pt x="9840" y="4592"/>
                </a:lnTo>
                <a:lnTo>
                  <a:pt x="9844" y="4594"/>
                </a:lnTo>
                <a:lnTo>
                  <a:pt x="9846" y="4596"/>
                </a:lnTo>
                <a:lnTo>
                  <a:pt x="9848" y="4592"/>
                </a:lnTo>
                <a:lnTo>
                  <a:pt x="9848" y="4590"/>
                </a:lnTo>
                <a:lnTo>
                  <a:pt x="9846" y="4586"/>
                </a:lnTo>
                <a:lnTo>
                  <a:pt x="9844" y="4586"/>
                </a:lnTo>
                <a:lnTo>
                  <a:pt x="9842" y="4586"/>
                </a:lnTo>
                <a:close/>
                <a:moveTo>
                  <a:pt x="9868" y="4654"/>
                </a:moveTo>
                <a:lnTo>
                  <a:pt x="9868" y="4654"/>
                </a:lnTo>
                <a:lnTo>
                  <a:pt x="9872" y="4654"/>
                </a:lnTo>
                <a:lnTo>
                  <a:pt x="9870" y="4648"/>
                </a:lnTo>
                <a:lnTo>
                  <a:pt x="9868" y="4646"/>
                </a:lnTo>
                <a:lnTo>
                  <a:pt x="9868" y="4648"/>
                </a:lnTo>
                <a:lnTo>
                  <a:pt x="9866" y="4650"/>
                </a:lnTo>
                <a:lnTo>
                  <a:pt x="9868" y="4654"/>
                </a:lnTo>
                <a:close/>
                <a:moveTo>
                  <a:pt x="7488" y="3256"/>
                </a:moveTo>
                <a:lnTo>
                  <a:pt x="7488" y="3256"/>
                </a:lnTo>
                <a:lnTo>
                  <a:pt x="7494" y="3250"/>
                </a:lnTo>
                <a:lnTo>
                  <a:pt x="7496" y="3246"/>
                </a:lnTo>
                <a:lnTo>
                  <a:pt x="7496" y="3244"/>
                </a:lnTo>
                <a:lnTo>
                  <a:pt x="7492" y="3246"/>
                </a:lnTo>
                <a:lnTo>
                  <a:pt x="7486" y="3252"/>
                </a:lnTo>
                <a:lnTo>
                  <a:pt x="7474" y="3258"/>
                </a:lnTo>
                <a:lnTo>
                  <a:pt x="7460" y="3262"/>
                </a:lnTo>
                <a:lnTo>
                  <a:pt x="7454" y="3262"/>
                </a:lnTo>
                <a:lnTo>
                  <a:pt x="7446" y="3262"/>
                </a:lnTo>
                <a:lnTo>
                  <a:pt x="7438" y="3260"/>
                </a:lnTo>
                <a:lnTo>
                  <a:pt x="7436" y="3262"/>
                </a:lnTo>
                <a:lnTo>
                  <a:pt x="7434" y="3264"/>
                </a:lnTo>
                <a:lnTo>
                  <a:pt x="7432" y="3266"/>
                </a:lnTo>
                <a:lnTo>
                  <a:pt x="7432" y="3270"/>
                </a:lnTo>
                <a:lnTo>
                  <a:pt x="7430" y="3272"/>
                </a:lnTo>
                <a:lnTo>
                  <a:pt x="7428" y="3272"/>
                </a:lnTo>
                <a:lnTo>
                  <a:pt x="7420" y="3272"/>
                </a:lnTo>
                <a:lnTo>
                  <a:pt x="7416" y="3274"/>
                </a:lnTo>
                <a:lnTo>
                  <a:pt x="7414" y="3278"/>
                </a:lnTo>
                <a:lnTo>
                  <a:pt x="7410" y="3278"/>
                </a:lnTo>
                <a:lnTo>
                  <a:pt x="7406" y="3278"/>
                </a:lnTo>
                <a:lnTo>
                  <a:pt x="7406" y="3280"/>
                </a:lnTo>
                <a:lnTo>
                  <a:pt x="7410" y="3292"/>
                </a:lnTo>
                <a:lnTo>
                  <a:pt x="7412" y="3296"/>
                </a:lnTo>
                <a:lnTo>
                  <a:pt x="7416" y="3298"/>
                </a:lnTo>
                <a:lnTo>
                  <a:pt x="7422" y="3300"/>
                </a:lnTo>
                <a:lnTo>
                  <a:pt x="7426" y="3300"/>
                </a:lnTo>
                <a:lnTo>
                  <a:pt x="7432" y="3300"/>
                </a:lnTo>
                <a:lnTo>
                  <a:pt x="7436" y="3302"/>
                </a:lnTo>
                <a:lnTo>
                  <a:pt x="7438" y="3302"/>
                </a:lnTo>
                <a:lnTo>
                  <a:pt x="7438" y="3300"/>
                </a:lnTo>
                <a:lnTo>
                  <a:pt x="7440" y="3298"/>
                </a:lnTo>
                <a:lnTo>
                  <a:pt x="7442" y="3298"/>
                </a:lnTo>
                <a:lnTo>
                  <a:pt x="7448" y="3296"/>
                </a:lnTo>
                <a:lnTo>
                  <a:pt x="7456" y="3294"/>
                </a:lnTo>
                <a:lnTo>
                  <a:pt x="7458" y="3290"/>
                </a:lnTo>
                <a:lnTo>
                  <a:pt x="7462" y="3286"/>
                </a:lnTo>
                <a:lnTo>
                  <a:pt x="7464" y="3284"/>
                </a:lnTo>
                <a:lnTo>
                  <a:pt x="7468" y="3282"/>
                </a:lnTo>
                <a:lnTo>
                  <a:pt x="7474" y="3282"/>
                </a:lnTo>
                <a:lnTo>
                  <a:pt x="7480" y="3280"/>
                </a:lnTo>
                <a:lnTo>
                  <a:pt x="7478" y="3276"/>
                </a:lnTo>
                <a:lnTo>
                  <a:pt x="7474" y="3270"/>
                </a:lnTo>
                <a:lnTo>
                  <a:pt x="7474" y="3266"/>
                </a:lnTo>
                <a:lnTo>
                  <a:pt x="7480" y="3262"/>
                </a:lnTo>
                <a:lnTo>
                  <a:pt x="7488" y="3256"/>
                </a:lnTo>
                <a:close/>
                <a:moveTo>
                  <a:pt x="6684" y="3228"/>
                </a:moveTo>
                <a:lnTo>
                  <a:pt x="6684" y="3228"/>
                </a:lnTo>
                <a:lnTo>
                  <a:pt x="6684" y="3230"/>
                </a:lnTo>
                <a:lnTo>
                  <a:pt x="6686" y="3234"/>
                </a:lnTo>
                <a:lnTo>
                  <a:pt x="6688" y="3238"/>
                </a:lnTo>
                <a:lnTo>
                  <a:pt x="6692" y="3238"/>
                </a:lnTo>
                <a:lnTo>
                  <a:pt x="6692" y="3234"/>
                </a:lnTo>
                <a:lnTo>
                  <a:pt x="6690" y="3230"/>
                </a:lnTo>
                <a:lnTo>
                  <a:pt x="6688" y="3228"/>
                </a:lnTo>
                <a:lnTo>
                  <a:pt x="6684" y="3228"/>
                </a:lnTo>
                <a:close/>
                <a:moveTo>
                  <a:pt x="6456" y="4860"/>
                </a:moveTo>
                <a:lnTo>
                  <a:pt x="6456" y="4860"/>
                </a:lnTo>
                <a:lnTo>
                  <a:pt x="6448" y="4872"/>
                </a:lnTo>
                <a:lnTo>
                  <a:pt x="6446" y="4874"/>
                </a:lnTo>
                <a:lnTo>
                  <a:pt x="6448" y="4878"/>
                </a:lnTo>
                <a:lnTo>
                  <a:pt x="6448" y="4880"/>
                </a:lnTo>
                <a:lnTo>
                  <a:pt x="6452" y="4882"/>
                </a:lnTo>
                <a:lnTo>
                  <a:pt x="6456" y="4884"/>
                </a:lnTo>
                <a:lnTo>
                  <a:pt x="6456" y="4882"/>
                </a:lnTo>
                <a:lnTo>
                  <a:pt x="6464" y="4870"/>
                </a:lnTo>
                <a:lnTo>
                  <a:pt x="6466" y="4864"/>
                </a:lnTo>
                <a:lnTo>
                  <a:pt x="6466" y="4860"/>
                </a:lnTo>
                <a:lnTo>
                  <a:pt x="6466" y="4858"/>
                </a:lnTo>
                <a:lnTo>
                  <a:pt x="6464" y="4856"/>
                </a:lnTo>
                <a:lnTo>
                  <a:pt x="6460" y="4856"/>
                </a:lnTo>
                <a:lnTo>
                  <a:pt x="6456" y="4860"/>
                </a:lnTo>
                <a:close/>
                <a:moveTo>
                  <a:pt x="6376" y="5018"/>
                </a:moveTo>
                <a:lnTo>
                  <a:pt x="6376" y="5018"/>
                </a:lnTo>
                <a:lnTo>
                  <a:pt x="6372" y="5018"/>
                </a:lnTo>
                <a:lnTo>
                  <a:pt x="6370" y="5020"/>
                </a:lnTo>
                <a:lnTo>
                  <a:pt x="6368" y="5026"/>
                </a:lnTo>
                <a:lnTo>
                  <a:pt x="6366" y="5032"/>
                </a:lnTo>
                <a:lnTo>
                  <a:pt x="6368" y="5038"/>
                </a:lnTo>
                <a:lnTo>
                  <a:pt x="6370" y="5038"/>
                </a:lnTo>
                <a:lnTo>
                  <a:pt x="6372" y="5036"/>
                </a:lnTo>
                <a:lnTo>
                  <a:pt x="6376" y="5030"/>
                </a:lnTo>
                <a:lnTo>
                  <a:pt x="6378" y="5024"/>
                </a:lnTo>
                <a:lnTo>
                  <a:pt x="6378" y="5020"/>
                </a:lnTo>
                <a:lnTo>
                  <a:pt x="6376" y="5018"/>
                </a:lnTo>
                <a:close/>
                <a:moveTo>
                  <a:pt x="5466" y="4460"/>
                </a:moveTo>
                <a:lnTo>
                  <a:pt x="5466" y="4460"/>
                </a:lnTo>
                <a:lnTo>
                  <a:pt x="5466" y="4458"/>
                </a:lnTo>
                <a:lnTo>
                  <a:pt x="5464" y="4458"/>
                </a:lnTo>
                <a:lnTo>
                  <a:pt x="5462" y="4458"/>
                </a:lnTo>
                <a:lnTo>
                  <a:pt x="5458" y="4460"/>
                </a:lnTo>
                <a:lnTo>
                  <a:pt x="5458" y="4462"/>
                </a:lnTo>
                <a:lnTo>
                  <a:pt x="5462" y="4464"/>
                </a:lnTo>
                <a:lnTo>
                  <a:pt x="5466" y="4460"/>
                </a:lnTo>
                <a:close/>
                <a:moveTo>
                  <a:pt x="5468" y="4472"/>
                </a:moveTo>
                <a:lnTo>
                  <a:pt x="5468" y="4472"/>
                </a:lnTo>
                <a:lnTo>
                  <a:pt x="5466" y="4472"/>
                </a:lnTo>
                <a:lnTo>
                  <a:pt x="5464" y="4474"/>
                </a:lnTo>
                <a:lnTo>
                  <a:pt x="5462" y="4476"/>
                </a:lnTo>
                <a:lnTo>
                  <a:pt x="5462" y="4478"/>
                </a:lnTo>
                <a:lnTo>
                  <a:pt x="5466" y="4478"/>
                </a:lnTo>
                <a:lnTo>
                  <a:pt x="5468" y="4476"/>
                </a:lnTo>
                <a:lnTo>
                  <a:pt x="5468" y="4472"/>
                </a:lnTo>
                <a:close/>
                <a:moveTo>
                  <a:pt x="5454" y="4498"/>
                </a:moveTo>
                <a:lnTo>
                  <a:pt x="5454" y="4498"/>
                </a:lnTo>
                <a:lnTo>
                  <a:pt x="5456" y="4500"/>
                </a:lnTo>
                <a:lnTo>
                  <a:pt x="5458" y="4500"/>
                </a:lnTo>
                <a:lnTo>
                  <a:pt x="5460" y="4500"/>
                </a:lnTo>
                <a:lnTo>
                  <a:pt x="5462" y="4496"/>
                </a:lnTo>
                <a:lnTo>
                  <a:pt x="5460" y="4492"/>
                </a:lnTo>
                <a:lnTo>
                  <a:pt x="5458" y="4492"/>
                </a:lnTo>
                <a:lnTo>
                  <a:pt x="5456" y="4494"/>
                </a:lnTo>
                <a:lnTo>
                  <a:pt x="5454" y="4498"/>
                </a:lnTo>
                <a:close/>
                <a:moveTo>
                  <a:pt x="5466" y="4492"/>
                </a:moveTo>
                <a:lnTo>
                  <a:pt x="5466" y="4492"/>
                </a:lnTo>
                <a:lnTo>
                  <a:pt x="5464" y="4492"/>
                </a:lnTo>
                <a:lnTo>
                  <a:pt x="5464" y="4496"/>
                </a:lnTo>
                <a:lnTo>
                  <a:pt x="5466" y="4498"/>
                </a:lnTo>
                <a:lnTo>
                  <a:pt x="5468" y="4498"/>
                </a:lnTo>
                <a:lnTo>
                  <a:pt x="5470" y="4496"/>
                </a:lnTo>
                <a:lnTo>
                  <a:pt x="5468" y="4494"/>
                </a:lnTo>
                <a:lnTo>
                  <a:pt x="5466" y="4492"/>
                </a:lnTo>
                <a:close/>
                <a:moveTo>
                  <a:pt x="5474" y="4492"/>
                </a:moveTo>
                <a:lnTo>
                  <a:pt x="5474" y="4492"/>
                </a:lnTo>
                <a:lnTo>
                  <a:pt x="5476" y="4492"/>
                </a:lnTo>
                <a:lnTo>
                  <a:pt x="5478" y="4490"/>
                </a:lnTo>
                <a:lnTo>
                  <a:pt x="5478" y="4488"/>
                </a:lnTo>
                <a:lnTo>
                  <a:pt x="5478" y="4486"/>
                </a:lnTo>
                <a:lnTo>
                  <a:pt x="5476" y="4486"/>
                </a:lnTo>
                <a:lnTo>
                  <a:pt x="5474" y="4488"/>
                </a:lnTo>
                <a:lnTo>
                  <a:pt x="5474" y="4492"/>
                </a:lnTo>
                <a:close/>
                <a:moveTo>
                  <a:pt x="5456" y="4486"/>
                </a:moveTo>
                <a:lnTo>
                  <a:pt x="5456" y="4486"/>
                </a:lnTo>
                <a:lnTo>
                  <a:pt x="5454" y="4486"/>
                </a:lnTo>
                <a:lnTo>
                  <a:pt x="5454" y="4488"/>
                </a:lnTo>
                <a:lnTo>
                  <a:pt x="5454" y="4490"/>
                </a:lnTo>
                <a:lnTo>
                  <a:pt x="5456" y="4490"/>
                </a:lnTo>
                <a:lnTo>
                  <a:pt x="5458" y="4488"/>
                </a:lnTo>
                <a:lnTo>
                  <a:pt x="5456" y="4486"/>
                </a:lnTo>
                <a:close/>
                <a:moveTo>
                  <a:pt x="5448" y="4476"/>
                </a:moveTo>
                <a:lnTo>
                  <a:pt x="5448" y="4476"/>
                </a:lnTo>
                <a:lnTo>
                  <a:pt x="5450" y="4476"/>
                </a:lnTo>
                <a:lnTo>
                  <a:pt x="5454" y="4474"/>
                </a:lnTo>
                <a:lnTo>
                  <a:pt x="5454" y="4472"/>
                </a:lnTo>
                <a:lnTo>
                  <a:pt x="5450" y="4472"/>
                </a:lnTo>
                <a:lnTo>
                  <a:pt x="5448" y="4474"/>
                </a:lnTo>
                <a:lnTo>
                  <a:pt x="5448" y="4476"/>
                </a:lnTo>
                <a:close/>
                <a:moveTo>
                  <a:pt x="5480" y="4474"/>
                </a:moveTo>
                <a:lnTo>
                  <a:pt x="5480" y="4474"/>
                </a:lnTo>
                <a:lnTo>
                  <a:pt x="5484" y="4474"/>
                </a:lnTo>
                <a:lnTo>
                  <a:pt x="5484" y="4472"/>
                </a:lnTo>
                <a:lnTo>
                  <a:pt x="5482" y="4470"/>
                </a:lnTo>
                <a:lnTo>
                  <a:pt x="5480" y="4472"/>
                </a:lnTo>
                <a:lnTo>
                  <a:pt x="5480" y="4474"/>
                </a:lnTo>
                <a:close/>
                <a:moveTo>
                  <a:pt x="6488" y="2842"/>
                </a:moveTo>
                <a:lnTo>
                  <a:pt x="6488" y="2842"/>
                </a:lnTo>
                <a:lnTo>
                  <a:pt x="6484" y="2842"/>
                </a:lnTo>
                <a:lnTo>
                  <a:pt x="6484" y="2844"/>
                </a:lnTo>
                <a:lnTo>
                  <a:pt x="6484" y="2852"/>
                </a:lnTo>
                <a:lnTo>
                  <a:pt x="6482" y="2858"/>
                </a:lnTo>
                <a:lnTo>
                  <a:pt x="6482" y="2860"/>
                </a:lnTo>
                <a:lnTo>
                  <a:pt x="6480" y="2860"/>
                </a:lnTo>
                <a:lnTo>
                  <a:pt x="6476" y="2858"/>
                </a:lnTo>
                <a:lnTo>
                  <a:pt x="6472" y="2860"/>
                </a:lnTo>
                <a:lnTo>
                  <a:pt x="6468" y="2862"/>
                </a:lnTo>
                <a:lnTo>
                  <a:pt x="6464" y="2866"/>
                </a:lnTo>
                <a:lnTo>
                  <a:pt x="6460" y="2868"/>
                </a:lnTo>
                <a:lnTo>
                  <a:pt x="6458" y="2868"/>
                </a:lnTo>
                <a:lnTo>
                  <a:pt x="6456" y="2872"/>
                </a:lnTo>
                <a:lnTo>
                  <a:pt x="6454" y="2884"/>
                </a:lnTo>
                <a:lnTo>
                  <a:pt x="6454" y="2898"/>
                </a:lnTo>
                <a:lnTo>
                  <a:pt x="6454" y="2902"/>
                </a:lnTo>
                <a:lnTo>
                  <a:pt x="6456" y="2904"/>
                </a:lnTo>
                <a:lnTo>
                  <a:pt x="6460" y="2904"/>
                </a:lnTo>
                <a:lnTo>
                  <a:pt x="6460" y="2906"/>
                </a:lnTo>
                <a:lnTo>
                  <a:pt x="6458" y="2910"/>
                </a:lnTo>
                <a:lnTo>
                  <a:pt x="6456" y="2912"/>
                </a:lnTo>
                <a:lnTo>
                  <a:pt x="6462" y="2914"/>
                </a:lnTo>
                <a:lnTo>
                  <a:pt x="6464" y="2916"/>
                </a:lnTo>
                <a:lnTo>
                  <a:pt x="6462" y="2918"/>
                </a:lnTo>
                <a:lnTo>
                  <a:pt x="6460" y="2922"/>
                </a:lnTo>
                <a:lnTo>
                  <a:pt x="6460" y="2924"/>
                </a:lnTo>
                <a:lnTo>
                  <a:pt x="6464" y="2924"/>
                </a:lnTo>
                <a:lnTo>
                  <a:pt x="6470" y="2930"/>
                </a:lnTo>
                <a:lnTo>
                  <a:pt x="6474" y="2932"/>
                </a:lnTo>
                <a:lnTo>
                  <a:pt x="6474" y="2934"/>
                </a:lnTo>
                <a:lnTo>
                  <a:pt x="6476" y="2934"/>
                </a:lnTo>
                <a:lnTo>
                  <a:pt x="6480" y="2932"/>
                </a:lnTo>
                <a:lnTo>
                  <a:pt x="6480" y="2930"/>
                </a:lnTo>
                <a:lnTo>
                  <a:pt x="6480" y="2926"/>
                </a:lnTo>
                <a:lnTo>
                  <a:pt x="6480" y="2924"/>
                </a:lnTo>
                <a:lnTo>
                  <a:pt x="6484" y="2922"/>
                </a:lnTo>
                <a:lnTo>
                  <a:pt x="6486" y="2918"/>
                </a:lnTo>
                <a:lnTo>
                  <a:pt x="6486" y="2904"/>
                </a:lnTo>
                <a:lnTo>
                  <a:pt x="6488" y="2900"/>
                </a:lnTo>
                <a:lnTo>
                  <a:pt x="6490" y="2896"/>
                </a:lnTo>
                <a:lnTo>
                  <a:pt x="6492" y="2890"/>
                </a:lnTo>
                <a:lnTo>
                  <a:pt x="6492" y="2880"/>
                </a:lnTo>
                <a:lnTo>
                  <a:pt x="6490" y="2870"/>
                </a:lnTo>
                <a:lnTo>
                  <a:pt x="6490" y="2864"/>
                </a:lnTo>
                <a:lnTo>
                  <a:pt x="6488" y="2860"/>
                </a:lnTo>
                <a:lnTo>
                  <a:pt x="6488" y="2858"/>
                </a:lnTo>
                <a:lnTo>
                  <a:pt x="6490" y="2848"/>
                </a:lnTo>
                <a:lnTo>
                  <a:pt x="6488" y="2844"/>
                </a:lnTo>
                <a:lnTo>
                  <a:pt x="6488" y="2842"/>
                </a:lnTo>
                <a:close/>
                <a:moveTo>
                  <a:pt x="6706" y="3110"/>
                </a:moveTo>
                <a:lnTo>
                  <a:pt x="6706" y="3110"/>
                </a:lnTo>
                <a:lnTo>
                  <a:pt x="6702" y="3110"/>
                </a:lnTo>
                <a:lnTo>
                  <a:pt x="6696" y="3112"/>
                </a:lnTo>
                <a:lnTo>
                  <a:pt x="6682" y="3118"/>
                </a:lnTo>
                <a:lnTo>
                  <a:pt x="6674" y="3120"/>
                </a:lnTo>
                <a:lnTo>
                  <a:pt x="6666" y="3120"/>
                </a:lnTo>
                <a:lnTo>
                  <a:pt x="6658" y="3118"/>
                </a:lnTo>
                <a:lnTo>
                  <a:pt x="6652" y="3114"/>
                </a:lnTo>
                <a:lnTo>
                  <a:pt x="6644" y="3108"/>
                </a:lnTo>
                <a:lnTo>
                  <a:pt x="6638" y="3108"/>
                </a:lnTo>
                <a:lnTo>
                  <a:pt x="6634" y="3108"/>
                </a:lnTo>
                <a:lnTo>
                  <a:pt x="6632" y="3112"/>
                </a:lnTo>
                <a:lnTo>
                  <a:pt x="6628" y="3116"/>
                </a:lnTo>
                <a:lnTo>
                  <a:pt x="6626" y="3116"/>
                </a:lnTo>
                <a:lnTo>
                  <a:pt x="6622" y="3112"/>
                </a:lnTo>
                <a:lnTo>
                  <a:pt x="6622" y="3110"/>
                </a:lnTo>
                <a:lnTo>
                  <a:pt x="6620" y="3110"/>
                </a:lnTo>
                <a:lnTo>
                  <a:pt x="6614" y="3112"/>
                </a:lnTo>
                <a:lnTo>
                  <a:pt x="6610" y="3120"/>
                </a:lnTo>
                <a:lnTo>
                  <a:pt x="6610" y="3132"/>
                </a:lnTo>
                <a:lnTo>
                  <a:pt x="6610" y="3136"/>
                </a:lnTo>
                <a:lnTo>
                  <a:pt x="6614" y="3140"/>
                </a:lnTo>
                <a:lnTo>
                  <a:pt x="6628" y="3144"/>
                </a:lnTo>
                <a:lnTo>
                  <a:pt x="6640" y="3150"/>
                </a:lnTo>
                <a:lnTo>
                  <a:pt x="6650" y="3158"/>
                </a:lnTo>
                <a:lnTo>
                  <a:pt x="6660" y="3164"/>
                </a:lnTo>
                <a:lnTo>
                  <a:pt x="6666" y="3166"/>
                </a:lnTo>
                <a:lnTo>
                  <a:pt x="6670" y="3168"/>
                </a:lnTo>
                <a:lnTo>
                  <a:pt x="6678" y="3170"/>
                </a:lnTo>
                <a:lnTo>
                  <a:pt x="6684" y="3176"/>
                </a:lnTo>
                <a:lnTo>
                  <a:pt x="6692" y="3182"/>
                </a:lnTo>
                <a:lnTo>
                  <a:pt x="6702" y="3186"/>
                </a:lnTo>
                <a:lnTo>
                  <a:pt x="6714" y="3192"/>
                </a:lnTo>
                <a:lnTo>
                  <a:pt x="6716" y="3190"/>
                </a:lnTo>
                <a:lnTo>
                  <a:pt x="6716" y="3186"/>
                </a:lnTo>
                <a:lnTo>
                  <a:pt x="6718" y="3178"/>
                </a:lnTo>
                <a:lnTo>
                  <a:pt x="6720" y="3170"/>
                </a:lnTo>
                <a:lnTo>
                  <a:pt x="6720" y="3162"/>
                </a:lnTo>
                <a:lnTo>
                  <a:pt x="6720" y="3158"/>
                </a:lnTo>
                <a:lnTo>
                  <a:pt x="6716" y="3154"/>
                </a:lnTo>
                <a:lnTo>
                  <a:pt x="6714" y="3152"/>
                </a:lnTo>
                <a:lnTo>
                  <a:pt x="6716" y="3146"/>
                </a:lnTo>
                <a:lnTo>
                  <a:pt x="6720" y="3130"/>
                </a:lnTo>
                <a:lnTo>
                  <a:pt x="6736" y="3104"/>
                </a:lnTo>
                <a:lnTo>
                  <a:pt x="6736" y="3102"/>
                </a:lnTo>
                <a:lnTo>
                  <a:pt x="6734" y="3102"/>
                </a:lnTo>
                <a:lnTo>
                  <a:pt x="6728" y="3106"/>
                </a:lnTo>
                <a:lnTo>
                  <a:pt x="6716" y="3110"/>
                </a:lnTo>
                <a:lnTo>
                  <a:pt x="6712" y="3110"/>
                </a:lnTo>
                <a:lnTo>
                  <a:pt x="6706" y="3110"/>
                </a:lnTo>
                <a:close/>
                <a:moveTo>
                  <a:pt x="6434" y="2968"/>
                </a:moveTo>
                <a:lnTo>
                  <a:pt x="6434" y="2968"/>
                </a:lnTo>
                <a:lnTo>
                  <a:pt x="6436" y="2972"/>
                </a:lnTo>
                <a:lnTo>
                  <a:pt x="6438" y="2976"/>
                </a:lnTo>
                <a:lnTo>
                  <a:pt x="6442" y="2982"/>
                </a:lnTo>
                <a:lnTo>
                  <a:pt x="6446" y="2990"/>
                </a:lnTo>
                <a:lnTo>
                  <a:pt x="6446" y="2996"/>
                </a:lnTo>
                <a:lnTo>
                  <a:pt x="6446" y="3004"/>
                </a:lnTo>
                <a:lnTo>
                  <a:pt x="6446" y="3012"/>
                </a:lnTo>
                <a:lnTo>
                  <a:pt x="6448" y="3016"/>
                </a:lnTo>
                <a:lnTo>
                  <a:pt x="6448" y="3020"/>
                </a:lnTo>
                <a:lnTo>
                  <a:pt x="6446" y="3030"/>
                </a:lnTo>
                <a:lnTo>
                  <a:pt x="6446" y="3046"/>
                </a:lnTo>
                <a:lnTo>
                  <a:pt x="6448" y="3058"/>
                </a:lnTo>
                <a:lnTo>
                  <a:pt x="6450" y="3064"/>
                </a:lnTo>
                <a:lnTo>
                  <a:pt x="6454" y="3068"/>
                </a:lnTo>
                <a:lnTo>
                  <a:pt x="6458" y="3070"/>
                </a:lnTo>
                <a:lnTo>
                  <a:pt x="6462" y="3070"/>
                </a:lnTo>
                <a:lnTo>
                  <a:pt x="6466" y="3068"/>
                </a:lnTo>
                <a:lnTo>
                  <a:pt x="6468" y="3066"/>
                </a:lnTo>
                <a:lnTo>
                  <a:pt x="6472" y="3060"/>
                </a:lnTo>
                <a:lnTo>
                  <a:pt x="6474" y="3054"/>
                </a:lnTo>
                <a:lnTo>
                  <a:pt x="6476" y="3054"/>
                </a:lnTo>
                <a:lnTo>
                  <a:pt x="6480" y="3056"/>
                </a:lnTo>
                <a:lnTo>
                  <a:pt x="6488" y="3058"/>
                </a:lnTo>
                <a:lnTo>
                  <a:pt x="6490" y="3056"/>
                </a:lnTo>
                <a:lnTo>
                  <a:pt x="6492" y="3054"/>
                </a:lnTo>
                <a:lnTo>
                  <a:pt x="6496" y="3044"/>
                </a:lnTo>
                <a:lnTo>
                  <a:pt x="6498" y="3024"/>
                </a:lnTo>
                <a:lnTo>
                  <a:pt x="6500" y="3016"/>
                </a:lnTo>
                <a:lnTo>
                  <a:pt x="6500" y="3008"/>
                </a:lnTo>
                <a:lnTo>
                  <a:pt x="6496" y="3000"/>
                </a:lnTo>
                <a:lnTo>
                  <a:pt x="6496" y="2996"/>
                </a:lnTo>
                <a:lnTo>
                  <a:pt x="6498" y="2990"/>
                </a:lnTo>
                <a:lnTo>
                  <a:pt x="6502" y="2984"/>
                </a:lnTo>
                <a:lnTo>
                  <a:pt x="6502" y="2980"/>
                </a:lnTo>
                <a:lnTo>
                  <a:pt x="6502" y="2968"/>
                </a:lnTo>
                <a:lnTo>
                  <a:pt x="6498" y="2958"/>
                </a:lnTo>
                <a:lnTo>
                  <a:pt x="6494" y="2950"/>
                </a:lnTo>
                <a:lnTo>
                  <a:pt x="6488" y="2944"/>
                </a:lnTo>
                <a:lnTo>
                  <a:pt x="6486" y="2942"/>
                </a:lnTo>
                <a:lnTo>
                  <a:pt x="6484" y="2942"/>
                </a:lnTo>
                <a:lnTo>
                  <a:pt x="6480" y="2944"/>
                </a:lnTo>
                <a:lnTo>
                  <a:pt x="6474" y="2946"/>
                </a:lnTo>
                <a:lnTo>
                  <a:pt x="6460" y="2956"/>
                </a:lnTo>
                <a:lnTo>
                  <a:pt x="6454" y="2962"/>
                </a:lnTo>
                <a:lnTo>
                  <a:pt x="6448" y="2962"/>
                </a:lnTo>
                <a:lnTo>
                  <a:pt x="6442" y="2962"/>
                </a:lnTo>
                <a:lnTo>
                  <a:pt x="6440" y="2960"/>
                </a:lnTo>
                <a:lnTo>
                  <a:pt x="6438" y="2958"/>
                </a:lnTo>
                <a:lnTo>
                  <a:pt x="6436" y="2958"/>
                </a:lnTo>
                <a:lnTo>
                  <a:pt x="6434" y="2968"/>
                </a:lnTo>
                <a:close/>
                <a:moveTo>
                  <a:pt x="6714" y="2136"/>
                </a:moveTo>
                <a:lnTo>
                  <a:pt x="6714" y="2136"/>
                </a:lnTo>
                <a:lnTo>
                  <a:pt x="6718" y="2134"/>
                </a:lnTo>
                <a:lnTo>
                  <a:pt x="6718" y="2132"/>
                </a:lnTo>
                <a:lnTo>
                  <a:pt x="6716" y="2128"/>
                </a:lnTo>
                <a:lnTo>
                  <a:pt x="6714" y="2124"/>
                </a:lnTo>
                <a:lnTo>
                  <a:pt x="6706" y="2120"/>
                </a:lnTo>
                <a:lnTo>
                  <a:pt x="6702" y="2118"/>
                </a:lnTo>
                <a:lnTo>
                  <a:pt x="6700" y="2118"/>
                </a:lnTo>
                <a:lnTo>
                  <a:pt x="6698" y="2122"/>
                </a:lnTo>
                <a:lnTo>
                  <a:pt x="6702" y="2130"/>
                </a:lnTo>
                <a:lnTo>
                  <a:pt x="6706" y="2136"/>
                </a:lnTo>
                <a:lnTo>
                  <a:pt x="6710" y="2136"/>
                </a:lnTo>
                <a:lnTo>
                  <a:pt x="6714" y="2136"/>
                </a:lnTo>
                <a:close/>
                <a:moveTo>
                  <a:pt x="6546" y="1994"/>
                </a:moveTo>
                <a:lnTo>
                  <a:pt x="6546" y="1994"/>
                </a:lnTo>
                <a:lnTo>
                  <a:pt x="6546" y="1996"/>
                </a:lnTo>
                <a:lnTo>
                  <a:pt x="6548" y="1996"/>
                </a:lnTo>
                <a:lnTo>
                  <a:pt x="6556" y="1992"/>
                </a:lnTo>
                <a:lnTo>
                  <a:pt x="6556" y="1990"/>
                </a:lnTo>
                <a:lnTo>
                  <a:pt x="6552" y="1990"/>
                </a:lnTo>
                <a:lnTo>
                  <a:pt x="6548" y="1992"/>
                </a:lnTo>
                <a:lnTo>
                  <a:pt x="6546" y="1994"/>
                </a:lnTo>
                <a:close/>
                <a:moveTo>
                  <a:pt x="6520" y="2132"/>
                </a:moveTo>
                <a:lnTo>
                  <a:pt x="6520" y="2132"/>
                </a:lnTo>
                <a:lnTo>
                  <a:pt x="6530" y="2134"/>
                </a:lnTo>
                <a:lnTo>
                  <a:pt x="6536" y="2132"/>
                </a:lnTo>
                <a:lnTo>
                  <a:pt x="6542" y="2128"/>
                </a:lnTo>
                <a:lnTo>
                  <a:pt x="6542" y="2126"/>
                </a:lnTo>
                <a:lnTo>
                  <a:pt x="6544" y="2124"/>
                </a:lnTo>
                <a:lnTo>
                  <a:pt x="6542" y="2118"/>
                </a:lnTo>
                <a:lnTo>
                  <a:pt x="6540" y="2112"/>
                </a:lnTo>
                <a:lnTo>
                  <a:pt x="6540" y="2108"/>
                </a:lnTo>
                <a:lnTo>
                  <a:pt x="6540" y="2104"/>
                </a:lnTo>
                <a:lnTo>
                  <a:pt x="6538" y="2102"/>
                </a:lnTo>
                <a:lnTo>
                  <a:pt x="6534" y="2100"/>
                </a:lnTo>
                <a:lnTo>
                  <a:pt x="6534" y="2102"/>
                </a:lnTo>
                <a:lnTo>
                  <a:pt x="6534" y="2104"/>
                </a:lnTo>
                <a:lnTo>
                  <a:pt x="6532" y="2104"/>
                </a:lnTo>
                <a:lnTo>
                  <a:pt x="6524" y="2100"/>
                </a:lnTo>
                <a:lnTo>
                  <a:pt x="6520" y="2100"/>
                </a:lnTo>
                <a:lnTo>
                  <a:pt x="6514" y="2102"/>
                </a:lnTo>
                <a:lnTo>
                  <a:pt x="6508" y="2104"/>
                </a:lnTo>
                <a:lnTo>
                  <a:pt x="6504" y="2104"/>
                </a:lnTo>
                <a:lnTo>
                  <a:pt x="6500" y="2104"/>
                </a:lnTo>
                <a:lnTo>
                  <a:pt x="6498" y="2104"/>
                </a:lnTo>
                <a:lnTo>
                  <a:pt x="6498" y="2108"/>
                </a:lnTo>
                <a:lnTo>
                  <a:pt x="6500" y="2110"/>
                </a:lnTo>
                <a:lnTo>
                  <a:pt x="6504" y="2114"/>
                </a:lnTo>
                <a:lnTo>
                  <a:pt x="6508" y="2122"/>
                </a:lnTo>
                <a:lnTo>
                  <a:pt x="6510" y="2126"/>
                </a:lnTo>
                <a:lnTo>
                  <a:pt x="6512" y="2124"/>
                </a:lnTo>
                <a:lnTo>
                  <a:pt x="6514" y="2126"/>
                </a:lnTo>
                <a:lnTo>
                  <a:pt x="6516" y="2126"/>
                </a:lnTo>
                <a:lnTo>
                  <a:pt x="6514" y="2128"/>
                </a:lnTo>
                <a:lnTo>
                  <a:pt x="6516" y="2130"/>
                </a:lnTo>
                <a:lnTo>
                  <a:pt x="6520" y="2132"/>
                </a:lnTo>
                <a:close/>
                <a:moveTo>
                  <a:pt x="6534" y="2078"/>
                </a:moveTo>
                <a:lnTo>
                  <a:pt x="6534" y="2078"/>
                </a:lnTo>
                <a:lnTo>
                  <a:pt x="6532" y="2078"/>
                </a:lnTo>
                <a:lnTo>
                  <a:pt x="6532" y="2080"/>
                </a:lnTo>
                <a:lnTo>
                  <a:pt x="6532" y="2086"/>
                </a:lnTo>
                <a:lnTo>
                  <a:pt x="6534" y="2090"/>
                </a:lnTo>
                <a:lnTo>
                  <a:pt x="6534" y="2088"/>
                </a:lnTo>
                <a:lnTo>
                  <a:pt x="6536" y="2086"/>
                </a:lnTo>
                <a:lnTo>
                  <a:pt x="6536" y="2082"/>
                </a:lnTo>
                <a:lnTo>
                  <a:pt x="6534" y="2078"/>
                </a:lnTo>
                <a:close/>
                <a:moveTo>
                  <a:pt x="6544" y="2134"/>
                </a:moveTo>
                <a:lnTo>
                  <a:pt x="6544" y="2134"/>
                </a:lnTo>
                <a:lnTo>
                  <a:pt x="6544" y="2132"/>
                </a:lnTo>
                <a:lnTo>
                  <a:pt x="6544" y="2130"/>
                </a:lnTo>
                <a:lnTo>
                  <a:pt x="6542" y="2132"/>
                </a:lnTo>
                <a:lnTo>
                  <a:pt x="6540" y="2134"/>
                </a:lnTo>
                <a:lnTo>
                  <a:pt x="6534" y="2144"/>
                </a:lnTo>
                <a:lnTo>
                  <a:pt x="6532" y="2148"/>
                </a:lnTo>
                <a:lnTo>
                  <a:pt x="6532" y="2152"/>
                </a:lnTo>
                <a:lnTo>
                  <a:pt x="6534" y="2154"/>
                </a:lnTo>
                <a:lnTo>
                  <a:pt x="6536" y="2154"/>
                </a:lnTo>
                <a:lnTo>
                  <a:pt x="6538" y="2148"/>
                </a:lnTo>
                <a:lnTo>
                  <a:pt x="6544" y="2134"/>
                </a:lnTo>
                <a:close/>
                <a:moveTo>
                  <a:pt x="6582" y="2150"/>
                </a:moveTo>
                <a:lnTo>
                  <a:pt x="6582" y="2150"/>
                </a:lnTo>
                <a:lnTo>
                  <a:pt x="6578" y="2144"/>
                </a:lnTo>
                <a:lnTo>
                  <a:pt x="6576" y="2142"/>
                </a:lnTo>
                <a:lnTo>
                  <a:pt x="6576" y="2144"/>
                </a:lnTo>
                <a:lnTo>
                  <a:pt x="6574" y="2146"/>
                </a:lnTo>
                <a:lnTo>
                  <a:pt x="6572" y="2146"/>
                </a:lnTo>
                <a:lnTo>
                  <a:pt x="6562" y="2140"/>
                </a:lnTo>
                <a:lnTo>
                  <a:pt x="6556" y="2138"/>
                </a:lnTo>
                <a:lnTo>
                  <a:pt x="6552" y="2140"/>
                </a:lnTo>
                <a:lnTo>
                  <a:pt x="6552" y="2144"/>
                </a:lnTo>
                <a:lnTo>
                  <a:pt x="6552" y="2148"/>
                </a:lnTo>
                <a:lnTo>
                  <a:pt x="6554" y="2152"/>
                </a:lnTo>
                <a:lnTo>
                  <a:pt x="6560" y="2156"/>
                </a:lnTo>
                <a:lnTo>
                  <a:pt x="6570" y="2158"/>
                </a:lnTo>
                <a:lnTo>
                  <a:pt x="6578" y="2158"/>
                </a:lnTo>
                <a:lnTo>
                  <a:pt x="6582" y="2158"/>
                </a:lnTo>
                <a:lnTo>
                  <a:pt x="6584" y="2156"/>
                </a:lnTo>
                <a:lnTo>
                  <a:pt x="6582" y="2150"/>
                </a:lnTo>
                <a:close/>
                <a:moveTo>
                  <a:pt x="6566" y="2088"/>
                </a:moveTo>
                <a:lnTo>
                  <a:pt x="6566" y="2088"/>
                </a:lnTo>
                <a:lnTo>
                  <a:pt x="6560" y="2090"/>
                </a:lnTo>
                <a:lnTo>
                  <a:pt x="6554" y="2090"/>
                </a:lnTo>
                <a:lnTo>
                  <a:pt x="6550" y="2090"/>
                </a:lnTo>
                <a:lnTo>
                  <a:pt x="6546" y="2090"/>
                </a:lnTo>
                <a:lnTo>
                  <a:pt x="6544" y="2092"/>
                </a:lnTo>
                <a:lnTo>
                  <a:pt x="6546" y="2094"/>
                </a:lnTo>
                <a:lnTo>
                  <a:pt x="6550" y="2096"/>
                </a:lnTo>
                <a:lnTo>
                  <a:pt x="6554" y="2100"/>
                </a:lnTo>
                <a:lnTo>
                  <a:pt x="6556" y="2100"/>
                </a:lnTo>
                <a:lnTo>
                  <a:pt x="6554" y="2102"/>
                </a:lnTo>
                <a:lnTo>
                  <a:pt x="6554" y="2106"/>
                </a:lnTo>
                <a:lnTo>
                  <a:pt x="6556" y="2108"/>
                </a:lnTo>
                <a:lnTo>
                  <a:pt x="6558" y="2110"/>
                </a:lnTo>
                <a:lnTo>
                  <a:pt x="6556" y="2114"/>
                </a:lnTo>
                <a:lnTo>
                  <a:pt x="6554" y="2116"/>
                </a:lnTo>
                <a:lnTo>
                  <a:pt x="6556" y="2116"/>
                </a:lnTo>
                <a:lnTo>
                  <a:pt x="6558" y="2118"/>
                </a:lnTo>
                <a:lnTo>
                  <a:pt x="6560" y="2122"/>
                </a:lnTo>
                <a:lnTo>
                  <a:pt x="6560" y="2124"/>
                </a:lnTo>
                <a:lnTo>
                  <a:pt x="6564" y="2124"/>
                </a:lnTo>
                <a:lnTo>
                  <a:pt x="6566" y="2124"/>
                </a:lnTo>
                <a:lnTo>
                  <a:pt x="6570" y="2124"/>
                </a:lnTo>
                <a:lnTo>
                  <a:pt x="6574" y="2124"/>
                </a:lnTo>
                <a:lnTo>
                  <a:pt x="6576" y="2124"/>
                </a:lnTo>
                <a:lnTo>
                  <a:pt x="6578" y="2124"/>
                </a:lnTo>
                <a:lnTo>
                  <a:pt x="6580" y="2128"/>
                </a:lnTo>
                <a:lnTo>
                  <a:pt x="6580" y="2130"/>
                </a:lnTo>
                <a:lnTo>
                  <a:pt x="6578" y="2132"/>
                </a:lnTo>
                <a:lnTo>
                  <a:pt x="6576" y="2132"/>
                </a:lnTo>
                <a:lnTo>
                  <a:pt x="6574" y="2132"/>
                </a:lnTo>
                <a:lnTo>
                  <a:pt x="6576" y="2134"/>
                </a:lnTo>
                <a:lnTo>
                  <a:pt x="6580" y="2136"/>
                </a:lnTo>
                <a:lnTo>
                  <a:pt x="6582" y="2138"/>
                </a:lnTo>
                <a:lnTo>
                  <a:pt x="6582" y="2140"/>
                </a:lnTo>
                <a:lnTo>
                  <a:pt x="6580" y="2140"/>
                </a:lnTo>
                <a:lnTo>
                  <a:pt x="6580" y="2144"/>
                </a:lnTo>
                <a:lnTo>
                  <a:pt x="6586" y="2150"/>
                </a:lnTo>
                <a:lnTo>
                  <a:pt x="6588" y="2154"/>
                </a:lnTo>
                <a:lnTo>
                  <a:pt x="6588" y="2158"/>
                </a:lnTo>
                <a:lnTo>
                  <a:pt x="6588" y="2160"/>
                </a:lnTo>
                <a:lnTo>
                  <a:pt x="6590" y="2164"/>
                </a:lnTo>
                <a:lnTo>
                  <a:pt x="6592" y="2164"/>
                </a:lnTo>
                <a:lnTo>
                  <a:pt x="6592" y="2160"/>
                </a:lnTo>
                <a:lnTo>
                  <a:pt x="6592" y="2156"/>
                </a:lnTo>
                <a:lnTo>
                  <a:pt x="6594" y="2150"/>
                </a:lnTo>
                <a:lnTo>
                  <a:pt x="6596" y="2148"/>
                </a:lnTo>
                <a:lnTo>
                  <a:pt x="6598" y="2146"/>
                </a:lnTo>
                <a:lnTo>
                  <a:pt x="6592" y="2142"/>
                </a:lnTo>
                <a:lnTo>
                  <a:pt x="6586" y="2140"/>
                </a:lnTo>
                <a:lnTo>
                  <a:pt x="6588" y="2138"/>
                </a:lnTo>
                <a:lnTo>
                  <a:pt x="6590" y="2138"/>
                </a:lnTo>
                <a:lnTo>
                  <a:pt x="6594" y="2138"/>
                </a:lnTo>
                <a:lnTo>
                  <a:pt x="6596" y="2136"/>
                </a:lnTo>
                <a:lnTo>
                  <a:pt x="6596" y="2134"/>
                </a:lnTo>
                <a:lnTo>
                  <a:pt x="6596" y="2130"/>
                </a:lnTo>
                <a:lnTo>
                  <a:pt x="6596" y="2126"/>
                </a:lnTo>
                <a:lnTo>
                  <a:pt x="6596" y="2124"/>
                </a:lnTo>
                <a:lnTo>
                  <a:pt x="6604" y="2122"/>
                </a:lnTo>
                <a:lnTo>
                  <a:pt x="6608" y="2120"/>
                </a:lnTo>
                <a:lnTo>
                  <a:pt x="6610" y="2118"/>
                </a:lnTo>
                <a:lnTo>
                  <a:pt x="6608" y="2114"/>
                </a:lnTo>
                <a:lnTo>
                  <a:pt x="6602" y="2112"/>
                </a:lnTo>
                <a:lnTo>
                  <a:pt x="6598" y="2108"/>
                </a:lnTo>
                <a:lnTo>
                  <a:pt x="6598" y="2104"/>
                </a:lnTo>
                <a:lnTo>
                  <a:pt x="6602" y="2102"/>
                </a:lnTo>
                <a:lnTo>
                  <a:pt x="6608" y="2100"/>
                </a:lnTo>
                <a:lnTo>
                  <a:pt x="6610" y="2098"/>
                </a:lnTo>
                <a:lnTo>
                  <a:pt x="6612" y="2096"/>
                </a:lnTo>
                <a:lnTo>
                  <a:pt x="6614" y="2088"/>
                </a:lnTo>
                <a:lnTo>
                  <a:pt x="6614" y="2080"/>
                </a:lnTo>
                <a:lnTo>
                  <a:pt x="6614" y="2074"/>
                </a:lnTo>
                <a:lnTo>
                  <a:pt x="6616" y="2072"/>
                </a:lnTo>
                <a:lnTo>
                  <a:pt x="6614" y="2070"/>
                </a:lnTo>
                <a:lnTo>
                  <a:pt x="6604" y="2066"/>
                </a:lnTo>
                <a:lnTo>
                  <a:pt x="6598" y="2066"/>
                </a:lnTo>
                <a:lnTo>
                  <a:pt x="6592" y="2070"/>
                </a:lnTo>
                <a:lnTo>
                  <a:pt x="6588" y="2074"/>
                </a:lnTo>
                <a:lnTo>
                  <a:pt x="6588" y="2078"/>
                </a:lnTo>
                <a:lnTo>
                  <a:pt x="6588" y="2080"/>
                </a:lnTo>
                <a:lnTo>
                  <a:pt x="6588" y="2082"/>
                </a:lnTo>
                <a:lnTo>
                  <a:pt x="6586" y="2090"/>
                </a:lnTo>
                <a:lnTo>
                  <a:pt x="6584" y="2094"/>
                </a:lnTo>
                <a:lnTo>
                  <a:pt x="6582" y="2094"/>
                </a:lnTo>
                <a:lnTo>
                  <a:pt x="6580" y="2092"/>
                </a:lnTo>
                <a:lnTo>
                  <a:pt x="6580" y="2088"/>
                </a:lnTo>
                <a:lnTo>
                  <a:pt x="6582" y="2078"/>
                </a:lnTo>
                <a:lnTo>
                  <a:pt x="6580" y="2076"/>
                </a:lnTo>
                <a:lnTo>
                  <a:pt x="6578" y="2078"/>
                </a:lnTo>
                <a:lnTo>
                  <a:pt x="6574" y="2078"/>
                </a:lnTo>
                <a:lnTo>
                  <a:pt x="6568" y="2076"/>
                </a:lnTo>
                <a:lnTo>
                  <a:pt x="6564" y="2074"/>
                </a:lnTo>
                <a:lnTo>
                  <a:pt x="6562" y="2074"/>
                </a:lnTo>
                <a:lnTo>
                  <a:pt x="6560" y="2076"/>
                </a:lnTo>
                <a:lnTo>
                  <a:pt x="6562" y="2076"/>
                </a:lnTo>
                <a:lnTo>
                  <a:pt x="6566" y="2078"/>
                </a:lnTo>
                <a:lnTo>
                  <a:pt x="6570" y="2082"/>
                </a:lnTo>
                <a:lnTo>
                  <a:pt x="6568" y="2084"/>
                </a:lnTo>
                <a:lnTo>
                  <a:pt x="6566" y="2088"/>
                </a:lnTo>
                <a:close/>
                <a:moveTo>
                  <a:pt x="6598" y="2138"/>
                </a:moveTo>
                <a:lnTo>
                  <a:pt x="6598" y="2138"/>
                </a:lnTo>
                <a:lnTo>
                  <a:pt x="6596" y="2142"/>
                </a:lnTo>
                <a:lnTo>
                  <a:pt x="6598" y="2142"/>
                </a:lnTo>
                <a:lnTo>
                  <a:pt x="6604" y="2142"/>
                </a:lnTo>
                <a:lnTo>
                  <a:pt x="6610" y="2138"/>
                </a:lnTo>
                <a:lnTo>
                  <a:pt x="6610" y="2136"/>
                </a:lnTo>
                <a:lnTo>
                  <a:pt x="6610" y="2134"/>
                </a:lnTo>
                <a:lnTo>
                  <a:pt x="6606" y="2134"/>
                </a:lnTo>
                <a:lnTo>
                  <a:pt x="6602" y="2134"/>
                </a:lnTo>
                <a:lnTo>
                  <a:pt x="6598" y="2138"/>
                </a:lnTo>
                <a:close/>
                <a:moveTo>
                  <a:pt x="6552" y="2166"/>
                </a:moveTo>
                <a:lnTo>
                  <a:pt x="6552" y="2166"/>
                </a:lnTo>
                <a:lnTo>
                  <a:pt x="6552" y="2168"/>
                </a:lnTo>
                <a:lnTo>
                  <a:pt x="6556" y="2172"/>
                </a:lnTo>
                <a:lnTo>
                  <a:pt x="6560" y="2172"/>
                </a:lnTo>
                <a:lnTo>
                  <a:pt x="6564" y="2172"/>
                </a:lnTo>
                <a:lnTo>
                  <a:pt x="6562" y="2168"/>
                </a:lnTo>
                <a:lnTo>
                  <a:pt x="6560" y="2166"/>
                </a:lnTo>
                <a:lnTo>
                  <a:pt x="6556" y="2164"/>
                </a:lnTo>
                <a:lnTo>
                  <a:pt x="6552" y="2166"/>
                </a:lnTo>
                <a:close/>
                <a:moveTo>
                  <a:pt x="6636" y="2164"/>
                </a:moveTo>
                <a:lnTo>
                  <a:pt x="6636" y="2164"/>
                </a:lnTo>
                <a:lnTo>
                  <a:pt x="6636" y="2166"/>
                </a:lnTo>
                <a:lnTo>
                  <a:pt x="6638" y="2168"/>
                </a:lnTo>
                <a:lnTo>
                  <a:pt x="6640" y="2172"/>
                </a:lnTo>
                <a:lnTo>
                  <a:pt x="6638" y="2174"/>
                </a:lnTo>
                <a:lnTo>
                  <a:pt x="6636" y="2176"/>
                </a:lnTo>
                <a:lnTo>
                  <a:pt x="6638" y="2178"/>
                </a:lnTo>
                <a:lnTo>
                  <a:pt x="6644" y="2182"/>
                </a:lnTo>
                <a:lnTo>
                  <a:pt x="6646" y="2184"/>
                </a:lnTo>
                <a:lnTo>
                  <a:pt x="6648" y="2184"/>
                </a:lnTo>
                <a:lnTo>
                  <a:pt x="6648" y="2182"/>
                </a:lnTo>
                <a:lnTo>
                  <a:pt x="6648" y="2180"/>
                </a:lnTo>
                <a:lnTo>
                  <a:pt x="6650" y="2176"/>
                </a:lnTo>
                <a:lnTo>
                  <a:pt x="6652" y="2176"/>
                </a:lnTo>
                <a:lnTo>
                  <a:pt x="6656" y="2178"/>
                </a:lnTo>
                <a:lnTo>
                  <a:pt x="6660" y="2180"/>
                </a:lnTo>
                <a:lnTo>
                  <a:pt x="6662" y="2180"/>
                </a:lnTo>
                <a:lnTo>
                  <a:pt x="6660" y="2178"/>
                </a:lnTo>
                <a:lnTo>
                  <a:pt x="6658" y="2174"/>
                </a:lnTo>
                <a:lnTo>
                  <a:pt x="6656" y="2174"/>
                </a:lnTo>
                <a:lnTo>
                  <a:pt x="6656" y="2172"/>
                </a:lnTo>
                <a:lnTo>
                  <a:pt x="6658" y="2168"/>
                </a:lnTo>
                <a:lnTo>
                  <a:pt x="6658" y="2164"/>
                </a:lnTo>
                <a:lnTo>
                  <a:pt x="6658" y="2162"/>
                </a:lnTo>
                <a:lnTo>
                  <a:pt x="6654" y="2162"/>
                </a:lnTo>
                <a:lnTo>
                  <a:pt x="6650" y="2160"/>
                </a:lnTo>
                <a:lnTo>
                  <a:pt x="6648" y="2156"/>
                </a:lnTo>
                <a:lnTo>
                  <a:pt x="6644" y="2156"/>
                </a:lnTo>
                <a:lnTo>
                  <a:pt x="6640" y="2158"/>
                </a:lnTo>
                <a:lnTo>
                  <a:pt x="6640" y="2160"/>
                </a:lnTo>
                <a:lnTo>
                  <a:pt x="6642" y="2162"/>
                </a:lnTo>
                <a:lnTo>
                  <a:pt x="6648" y="2164"/>
                </a:lnTo>
                <a:lnTo>
                  <a:pt x="6650" y="2166"/>
                </a:lnTo>
                <a:lnTo>
                  <a:pt x="6650" y="2168"/>
                </a:lnTo>
                <a:lnTo>
                  <a:pt x="6646" y="2166"/>
                </a:lnTo>
                <a:lnTo>
                  <a:pt x="6636" y="2164"/>
                </a:lnTo>
                <a:close/>
                <a:moveTo>
                  <a:pt x="6990" y="1916"/>
                </a:moveTo>
                <a:lnTo>
                  <a:pt x="6990" y="1916"/>
                </a:lnTo>
                <a:lnTo>
                  <a:pt x="6988" y="1916"/>
                </a:lnTo>
                <a:lnTo>
                  <a:pt x="6988" y="1918"/>
                </a:lnTo>
                <a:lnTo>
                  <a:pt x="6990" y="1920"/>
                </a:lnTo>
                <a:lnTo>
                  <a:pt x="6992" y="1924"/>
                </a:lnTo>
                <a:lnTo>
                  <a:pt x="6992" y="1926"/>
                </a:lnTo>
                <a:lnTo>
                  <a:pt x="6988" y="1928"/>
                </a:lnTo>
                <a:lnTo>
                  <a:pt x="6986" y="1930"/>
                </a:lnTo>
                <a:lnTo>
                  <a:pt x="6988" y="1932"/>
                </a:lnTo>
                <a:lnTo>
                  <a:pt x="6994" y="1936"/>
                </a:lnTo>
                <a:lnTo>
                  <a:pt x="7000" y="1938"/>
                </a:lnTo>
                <a:lnTo>
                  <a:pt x="7000" y="1942"/>
                </a:lnTo>
                <a:lnTo>
                  <a:pt x="6996" y="1946"/>
                </a:lnTo>
                <a:lnTo>
                  <a:pt x="6994" y="1948"/>
                </a:lnTo>
                <a:lnTo>
                  <a:pt x="6992" y="1950"/>
                </a:lnTo>
                <a:lnTo>
                  <a:pt x="6994" y="1952"/>
                </a:lnTo>
                <a:lnTo>
                  <a:pt x="6998" y="1952"/>
                </a:lnTo>
                <a:lnTo>
                  <a:pt x="7000" y="1950"/>
                </a:lnTo>
                <a:lnTo>
                  <a:pt x="7002" y="1946"/>
                </a:lnTo>
                <a:lnTo>
                  <a:pt x="7006" y="1938"/>
                </a:lnTo>
                <a:lnTo>
                  <a:pt x="7010" y="1934"/>
                </a:lnTo>
                <a:lnTo>
                  <a:pt x="7012" y="1934"/>
                </a:lnTo>
                <a:lnTo>
                  <a:pt x="7014" y="1934"/>
                </a:lnTo>
                <a:lnTo>
                  <a:pt x="7018" y="1934"/>
                </a:lnTo>
                <a:lnTo>
                  <a:pt x="7024" y="1932"/>
                </a:lnTo>
                <a:lnTo>
                  <a:pt x="7032" y="1928"/>
                </a:lnTo>
                <a:lnTo>
                  <a:pt x="7038" y="1922"/>
                </a:lnTo>
                <a:lnTo>
                  <a:pt x="7040" y="1920"/>
                </a:lnTo>
                <a:lnTo>
                  <a:pt x="7042" y="1920"/>
                </a:lnTo>
                <a:lnTo>
                  <a:pt x="7044" y="1920"/>
                </a:lnTo>
                <a:lnTo>
                  <a:pt x="7046" y="1920"/>
                </a:lnTo>
                <a:lnTo>
                  <a:pt x="7048" y="1920"/>
                </a:lnTo>
                <a:lnTo>
                  <a:pt x="7048" y="1918"/>
                </a:lnTo>
                <a:lnTo>
                  <a:pt x="7038" y="1914"/>
                </a:lnTo>
                <a:lnTo>
                  <a:pt x="7032" y="1910"/>
                </a:lnTo>
                <a:lnTo>
                  <a:pt x="7026" y="1910"/>
                </a:lnTo>
                <a:lnTo>
                  <a:pt x="7022" y="1910"/>
                </a:lnTo>
                <a:lnTo>
                  <a:pt x="7018" y="1910"/>
                </a:lnTo>
                <a:lnTo>
                  <a:pt x="7016" y="1908"/>
                </a:lnTo>
                <a:lnTo>
                  <a:pt x="7010" y="1908"/>
                </a:lnTo>
                <a:lnTo>
                  <a:pt x="7004" y="1912"/>
                </a:lnTo>
                <a:lnTo>
                  <a:pt x="7000" y="1918"/>
                </a:lnTo>
                <a:lnTo>
                  <a:pt x="6998" y="1920"/>
                </a:lnTo>
                <a:lnTo>
                  <a:pt x="6996" y="1918"/>
                </a:lnTo>
                <a:lnTo>
                  <a:pt x="6992" y="1916"/>
                </a:lnTo>
                <a:lnTo>
                  <a:pt x="6990" y="1916"/>
                </a:lnTo>
                <a:close/>
                <a:moveTo>
                  <a:pt x="7006" y="1892"/>
                </a:moveTo>
                <a:lnTo>
                  <a:pt x="7006" y="1892"/>
                </a:lnTo>
                <a:lnTo>
                  <a:pt x="7008" y="1892"/>
                </a:lnTo>
                <a:lnTo>
                  <a:pt x="7010" y="1894"/>
                </a:lnTo>
                <a:lnTo>
                  <a:pt x="7012" y="1898"/>
                </a:lnTo>
                <a:lnTo>
                  <a:pt x="7012" y="1902"/>
                </a:lnTo>
                <a:lnTo>
                  <a:pt x="7014" y="1904"/>
                </a:lnTo>
                <a:lnTo>
                  <a:pt x="7016" y="1904"/>
                </a:lnTo>
                <a:lnTo>
                  <a:pt x="7020" y="1904"/>
                </a:lnTo>
                <a:lnTo>
                  <a:pt x="7022" y="1902"/>
                </a:lnTo>
                <a:lnTo>
                  <a:pt x="7024" y="1898"/>
                </a:lnTo>
                <a:lnTo>
                  <a:pt x="7026" y="1898"/>
                </a:lnTo>
                <a:lnTo>
                  <a:pt x="7028" y="1898"/>
                </a:lnTo>
                <a:lnTo>
                  <a:pt x="7030" y="1898"/>
                </a:lnTo>
                <a:lnTo>
                  <a:pt x="7030" y="1896"/>
                </a:lnTo>
                <a:lnTo>
                  <a:pt x="7032" y="1896"/>
                </a:lnTo>
                <a:lnTo>
                  <a:pt x="7034" y="1896"/>
                </a:lnTo>
                <a:lnTo>
                  <a:pt x="7036" y="1894"/>
                </a:lnTo>
                <a:lnTo>
                  <a:pt x="7034" y="1892"/>
                </a:lnTo>
                <a:lnTo>
                  <a:pt x="7030" y="1888"/>
                </a:lnTo>
                <a:lnTo>
                  <a:pt x="7022" y="1880"/>
                </a:lnTo>
                <a:lnTo>
                  <a:pt x="7018" y="1880"/>
                </a:lnTo>
                <a:lnTo>
                  <a:pt x="7016" y="1882"/>
                </a:lnTo>
                <a:lnTo>
                  <a:pt x="7010" y="1886"/>
                </a:lnTo>
                <a:lnTo>
                  <a:pt x="7006" y="1886"/>
                </a:lnTo>
                <a:lnTo>
                  <a:pt x="7000" y="1886"/>
                </a:lnTo>
                <a:lnTo>
                  <a:pt x="6996" y="1888"/>
                </a:lnTo>
                <a:lnTo>
                  <a:pt x="6994" y="1890"/>
                </a:lnTo>
                <a:lnTo>
                  <a:pt x="6996" y="1890"/>
                </a:lnTo>
                <a:lnTo>
                  <a:pt x="7006" y="1892"/>
                </a:lnTo>
                <a:close/>
                <a:moveTo>
                  <a:pt x="7048" y="1914"/>
                </a:moveTo>
                <a:lnTo>
                  <a:pt x="7048" y="1914"/>
                </a:lnTo>
                <a:lnTo>
                  <a:pt x="7048" y="1910"/>
                </a:lnTo>
                <a:lnTo>
                  <a:pt x="7044" y="1906"/>
                </a:lnTo>
                <a:lnTo>
                  <a:pt x="7042" y="1904"/>
                </a:lnTo>
                <a:lnTo>
                  <a:pt x="7038" y="1906"/>
                </a:lnTo>
                <a:lnTo>
                  <a:pt x="7038" y="1910"/>
                </a:lnTo>
                <a:lnTo>
                  <a:pt x="7042" y="1914"/>
                </a:lnTo>
                <a:lnTo>
                  <a:pt x="7046" y="1914"/>
                </a:lnTo>
                <a:lnTo>
                  <a:pt x="7048" y="1914"/>
                </a:lnTo>
                <a:close/>
                <a:moveTo>
                  <a:pt x="7050" y="1884"/>
                </a:moveTo>
                <a:lnTo>
                  <a:pt x="7050" y="1884"/>
                </a:lnTo>
                <a:lnTo>
                  <a:pt x="7048" y="1884"/>
                </a:lnTo>
                <a:lnTo>
                  <a:pt x="7044" y="1882"/>
                </a:lnTo>
                <a:lnTo>
                  <a:pt x="7040" y="1882"/>
                </a:lnTo>
                <a:lnTo>
                  <a:pt x="7042" y="1886"/>
                </a:lnTo>
                <a:lnTo>
                  <a:pt x="7044" y="1886"/>
                </a:lnTo>
                <a:lnTo>
                  <a:pt x="7048" y="1886"/>
                </a:lnTo>
                <a:lnTo>
                  <a:pt x="7050" y="1884"/>
                </a:lnTo>
                <a:close/>
                <a:moveTo>
                  <a:pt x="6872" y="1954"/>
                </a:moveTo>
                <a:lnTo>
                  <a:pt x="6872" y="1954"/>
                </a:lnTo>
                <a:lnTo>
                  <a:pt x="6864" y="1958"/>
                </a:lnTo>
                <a:lnTo>
                  <a:pt x="6860" y="1956"/>
                </a:lnTo>
                <a:lnTo>
                  <a:pt x="6858" y="1956"/>
                </a:lnTo>
                <a:lnTo>
                  <a:pt x="6850" y="1962"/>
                </a:lnTo>
                <a:lnTo>
                  <a:pt x="6840" y="1974"/>
                </a:lnTo>
                <a:lnTo>
                  <a:pt x="6836" y="1984"/>
                </a:lnTo>
                <a:lnTo>
                  <a:pt x="6836" y="1992"/>
                </a:lnTo>
                <a:lnTo>
                  <a:pt x="6838" y="2000"/>
                </a:lnTo>
                <a:lnTo>
                  <a:pt x="6840" y="2004"/>
                </a:lnTo>
                <a:lnTo>
                  <a:pt x="6840" y="2006"/>
                </a:lnTo>
                <a:lnTo>
                  <a:pt x="6838" y="2014"/>
                </a:lnTo>
                <a:lnTo>
                  <a:pt x="6838" y="2018"/>
                </a:lnTo>
                <a:lnTo>
                  <a:pt x="6840" y="2018"/>
                </a:lnTo>
                <a:lnTo>
                  <a:pt x="6842" y="2016"/>
                </a:lnTo>
                <a:lnTo>
                  <a:pt x="6846" y="2014"/>
                </a:lnTo>
                <a:lnTo>
                  <a:pt x="6850" y="2008"/>
                </a:lnTo>
                <a:lnTo>
                  <a:pt x="6856" y="2000"/>
                </a:lnTo>
                <a:lnTo>
                  <a:pt x="6864" y="1992"/>
                </a:lnTo>
                <a:lnTo>
                  <a:pt x="6866" y="1986"/>
                </a:lnTo>
                <a:lnTo>
                  <a:pt x="6868" y="1984"/>
                </a:lnTo>
                <a:lnTo>
                  <a:pt x="6866" y="1978"/>
                </a:lnTo>
                <a:lnTo>
                  <a:pt x="6864" y="1976"/>
                </a:lnTo>
                <a:lnTo>
                  <a:pt x="6864" y="1972"/>
                </a:lnTo>
                <a:lnTo>
                  <a:pt x="6866" y="1968"/>
                </a:lnTo>
                <a:lnTo>
                  <a:pt x="6870" y="1964"/>
                </a:lnTo>
                <a:lnTo>
                  <a:pt x="6878" y="1954"/>
                </a:lnTo>
                <a:lnTo>
                  <a:pt x="6882" y="1950"/>
                </a:lnTo>
                <a:lnTo>
                  <a:pt x="6882" y="1948"/>
                </a:lnTo>
                <a:lnTo>
                  <a:pt x="6880" y="1948"/>
                </a:lnTo>
                <a:lnTo>
                  <a:pt x="6872" y="1954"/>
                </a:lnTo>
                <a:close/>
                <a:moveTo>
                  <a:pt x="6794" y="1990"/>
                </a:moveTo>
                <a:lnTo>
                  <a:pt x="6794" y="1990"/>
                </a:lnTo>
                <a:lnTo>
                  <a:pt x="6790" y="1990"/>
                </a:lnTo>
                <a:lnTo>
                  <a:pt x="6788" y="1992"/>
                </a:lnTo>
                <a:lnTo>
                  <a:pt x="6786" y="2000"/>
                </a:lnTo>
                <a:lnTo>
                  <a:pt x="6784" y="2010"/>
                </a:lnTo>
                <a:lnTo>
                  <a:pt x="6780" y="2018"/>
                </a:lnTo>
                <a:lnTo>
                  <a:pt x="6774" y="2026"/>
                </a:lnTo>
                <a:lnTo>
                  <a:pt x="6770" y="2038"/>
                </a:lnTo>
                <a:lnTo>
                  <a:pt x="6768" y="2052"/>
                </a:lnTo>
                <a:lnTo>
                  <a:pt x="6768" y="2056"/>
                </a:lnTo>
                <a:lnTo>
                  <a:pt x="6770" y="2060"/>
                </a:lnTo>
                <a:lnTo>
                  <a:pt x="6776" y="2050"/>
                </a:lnTo>
                <a:lnTo>
                  <a:pt x="6786" y="2026"/>
                </a:lnTo>
                <a:lnTo>
                  <a:pt x="6792" y="2002"/>
                </a:lnTo>
                <a:lnTo>
                  <a:pt x="6794" y="1992"/>
                </a:lnTo>
                <a:lnTo>
                  <a:pt x="6794" y="1990"/>
                </a:lnTo>
                <a:close/>
                <a:moveTo>
                  <a:pt x="6856" y="1798"/>
                </a:moveTo>
                <a:lnTo>
                  <a:pt x="6856" y="1798"/>
                </a:lnTo>
                <a:lnTo>
                  <a:pt x="6856" y="1796"/>
                </a:lnTo>
                <a:lnTo>
                  <a:pt x="6854" y="1790"/>
                </a:lnTo>
                <a:lnTo>
                  <a:pt x="6852" y="1786"/>
                </a:lnTo>
                <a:lnTo>
                  <a:pt x="6848" y="1786"/>
                </a:lnTo>
                <a:lnTo>
                  <a:pt x="6848" y="1788"/>
                </a:lnTo>
                <a:lnTo>
                  <a:pt x="6848" y="1792"/>
                </a:lnTo>
                <a:lnTo>
                  <a:pt x="6852" y="1796"/>
                </a:lnTo>
                <a:lnTo>
                  <a:pt x="6856" y="1798"/>
                </a:lnTo>
                <a:close/>
                <a:moveTo>
                  <a:pt x="7008" y="1802"/>
                </a:moveTo>
                <a:lnTo>
                  <a:pt x="7008" y="1802"/>
                </a:lnTo>
                <a:lnTo>
                  <a:pt x="7006" y="1800"/>
                </a:lnTo>
                <a:lnTo>
                  <a:pt x="7002" y="1798"/>
                </a:lnTo>
                <a:lnTo>
                  <a:pt x="6998" y="1798"/>
                </a:lnTo>
                <a:lnTo>
                  <a:pt x="6996" y="1800"/>
                </a:lnTo>
                <a:lnTo>
                  <a:pt x="6998" y="1802"/>
                </a:lnTo>
                <a:lnTo>
                  <a:pt x="7002" y="1804"/>
                </a:lnTo>
                <a:lnTo>
                  <a:pt x="7006" y="1804"/>
                </a:lnTo>
                <a:lnTo>
                  <a:pt x="7008" y="1802"/>
                </a:lnTo>
                <a:close/>
                <a:moveTo>
                  <a:pt x="6986" y="1790"/>
                </a:moveTo>
                <a:lnTo>
                  <a:pt x="6986" y="1790"/>
                </a:lnTo>
                <a:lnTo>
                  <a:pt x="6984" y="1792"/>
                </a:lnTo>
                <a:lnTo>
                  <a:pt x="6984" y="1796"/>
                </a:lnTo>
                <a:lnTo>
                  <a:pt x="6986" y="1798"/>
                </a:lnTo>
                <a:lnTo>
                  <a:pt x="6990" y="1800"/>
                </a:lnTo>
                <a:lnTo>
                  <a:pt x="6992" y="1798"/>
                </a:lnTo>
                <a:lnTo>
                  <a:pt x="6992" y="1796"/>
                </a:lnTo>
                <a:lnTo>
                  <a:pt x="6990" y="1792"/>
                </a:lnTo>
                <a:lnTo>
                  <a:pt x="6986" y="1790"/>
                </a:lnTo>
                <a:close/>
                <a:moveTo>
                  <a:pt x="6980" y="1810"/>
                </a:moveTo>
                <a:lnTo>
                  <a:pt x="6980" y="1810"/>
                </a:lnTo>
                <a:lnTo>
                  <a:pt x="6978" y="1808"/>
                </a:lnTo>
                <a:lnTo>
                  <a:pt x="6976" y="1808"/>
                </a:lnTo>
                <a:lnTo>
                  <a:pt x="6974" y="1812"/>
                </a:lnTo>
                <a:lnTo>
                  <a:pt x="6976" y="1814"/>
                </a:lnTo>
                <a:lnTo>
                  <a:pt x="6978" y="1814"/>
                </a:lnTo>
                <a:lnTo>
                  <a:pt x="6980" y="1812"/>
                </a:lnTo>
                <a:lnTo>
                  <a:pt x="6980" y="1810"/>
                </a:lnTo>
                <a:close/>
                <a:moveTo>
                  <a:pt x="6992" y="1810"/>
                </a:moveTo>
                <a:lnTo>
                  <a:pt x="6992" y="1810"/>
                </a:lnTo>
                <a:lnTo>
                  <a:pt x="6992" y="1812"/>
                </a:lnTo>
                <a:lnTo>
                  <a:pt x="6994" y="1810"/>
                </a:lnTo>
                <a:lnTo>
                  <a:pt x="6996" y="1810"/>
                </a:lnTo>
                <a:lnTo>
                  <a:pt x="6996" y="1808"/>
                </a:lnTo>
                <a:lnTo>
                  <a:pt x="6994" y="1808"/>
                </a:lnTo>
                <a:lnTo>
                  <a:pt x="6992" y="1808"/>
                </a:lnTo>
                <a:lnTo>
                  <a:pt x="6992" y="1810"/>
                </a:lnTo>
                <a:close/>
                <a:moveTo>
                  <a:pt x="6982" y="1810"/>
                </a:moveTo>
                <a:lnTo>
                  <a:pt x="6982" y="1810"/>
                </a:lnTo>
                <a:lnTo>
                  <a:pt x="6984" y="1810"/>
                </a:lnTo>
                <a:lnTo>
                  <a:pt x="6986" y="1810"/>
                </a:lnTo>
                <a:lnTo>
                  <a:pt x="6988" y="1810"/>
                </a:lnTo>
                <a:lnTo>
                  <a:pt x="6988" y="1808"/>
                </a:lnTo>
                <a:lnTo>
                  <a:pt x="6986" y="1806"/>
                </a:lnTo>
                <a:lnTo>
                  <a:pt x="6984" y="1806"/>
                </a:lnTo>
                <a:lnTo>
                  <a:pt x="6982" y="1810"/>
                </a:lnTo>
                <a:close/>
                <a:moveTo>
                  <a:pt x="6916" y="1814"/>
                </a:moveTo>
                <a:lnTo>
                  <a:pt x="6916" y="1814"/>
                </a:lnTo>
                <a:lnTo>
                  <a:pt x="6916" y="1816"/>
                </a:lnTo>
                <a:lnTo>
                  <a:pt x="6918" y="1820"/>
                </a:lnTo>
                <a:lnTo>
                  <a:pt x="6920" y="1820"/>
                </a:lnTo>
                <a:lnTo>
                  <a:pt x="6922" y="1820"/>
                </a:lnTo>
                <a:lnTo>
                  <a:pt x="6922" y="1818"/>
                </a:lnTo>
                <a:lnTo>
                  <a:pt x="6920" y="1816"/>
                </a:lnTo>
                <a:lnTo>
                  <a:pt x="6918" y="1814"/>
                </a:lnTo>
                <a:lnTo>
                  <a:pt x="6916" y="1814"/>
                </a:lnTo>
                <a:close/>
                <a:moveTo>
                  <a:pt x="6902" y="1802"/>
                </a:moveTo>
                <a:lnTo>
                  <a:pt x="6902" y="1802"/>
                </a:lnTo>
                <a:lnTo>
                  <a:pt x="6898" y="1804"/>
                </a:lnTo>
                <a:lnTo>
                  <a:pt x="6894" y="1806"/>
                </a:lnTo>
                <a:lnTo>
                  <a:pt x="6894" y="1808"/>
                </a:lnTo>
                <a:lnTo>
                  <a:pt x="6894" y="1812"/>
                </a:lnTo>
                <a:lnTo>
                  <a:pt x="6896" y="1810"/>
                </a:lnTo>
                <a:lnTo>
                  <a:pt x="6898" y="1810"/>
                </a:lnTo>
                <a:lnTo>
                  <a:pt x="6902" y="1812"/>
                </a:lnTo>
                <a:lnTo>
                  <a:pt x="6904" y="1814"/>
                </a:lnTo>
                <a:lnTo>
                  <a:pt x="6906" y="1816"/>
                </a:lnTo>
                <a:lnTo>
                  <a:pt x="6910" y="1816"/>
                </a:lnTo>
                <a:lnTo>
                  <a:pt x="6914" y="1814"/>
                </a:lnTo>
                <a:lnTo>
                  <a:pt x="6914" y="1812"/>
                </a:lnTo>
                <a:lnTo>
                  <a:pt x="6914" y="1810"/>
                </a:lnTo>
                <a:lnTo>
                  <a:pt x="6914" y="1808"/>
                </a:lnTo>
                <a:lnTo>
                  <a:pt x="6914" y="1806"/>
                </a:lnTo>
                <a:lnTo>
                  <a:pt x="6916" y="1806"/>
                </a:lnTo>
                <a:lnTo>
                  <a:pt x="6918" y="1808"/>
                </a:lnTo>
                <a:lnTo>
                  <a:pt x="6920" y="1808"/>
                </a:lnTo>
                <a:lnTo>
                  <a:pt x="6924" y="1804"/>
                </a:lnTo>
                <a:lnTo>
                  <a:pt x="6926" y="1802"/>
                </a:lnTo>
                <a:lnTo>
                  <a:pt x="6924" y="1800"/>
                </a:lnTo>
                <a:lnTo>
                  <a:pt x="6910" y="1794"/>
                </a:lnTo>
                <a:lnTo>
                  <a:pt x="6904" y="1794"/>
                </a:lnTo>
                <a:lnTo>
                  <a:pt x="6906" y="1796"/>
                </a:lnTo>
                <a:lnTo>
                  <a:pt x="6908" y="1800"/>
                </a:lnTo>
                <a:lnTo>
                  <a:pt x="6908" y="1802"/>
                </a:lnTo>
                <a:lnTo>
                  <a:pt x="6908" y="1804"/>
                </a:lnTo>
                <a:lnTo>
                  <a:pt x="6906" y="1806"/>
                </a:lnTo>
                <a:lnTo>
                  <a:pt x="6904" y="1804"/>
                </a:lnTo>
                <a:lnTo>
                  <a:pt x="6904" y="1802"/>
                </a:lnTo>
                <a:lnTo>
                  <a:pt x="6902" y="1802"/>
                </a:lnTo>
                <a:close/>
                <a:moveTo>
                  <a:pt x="7118" y="1484"/>
                </a:moveTo>
                <a:lnTo>
                  <a:pt x="7118" y="1484"/>
                </a:lnTo>
                <a:lnTo>
                  <a:pt x="7120" y="1484"/>
                </a:lnTo>
                <a:lnTo>
                  <a:pt x="7118" y="1482"/>
                </a:lnTo>
                <a:lnTo>
                  <a:pt x="7108" y="1480"/>
                </a:lnTo>
                <a:lnTo>
                  <a:pt x="7104" y="1480"/>
                </a:lnTo>
                <a:lnTo>
                  <a:pt x="7102" y="1480"/>
                </a:lnTo>
                <a:lnTo>
                  <a:pt x="7100" y="1484"/>
                </a:lnTo>
                <a:lnTo>
                  <a:pt x="7100" y="1488"/>
                </a:lnTo>
                <a:lnTo>
                  <a:pt x="7104" y="1490"/>
                </a:lnTo>
                <a:lnTo>
                  <a:pt x="7108" y="1488"/>
                </a:lnTo>
                <a:lnTo>
                  <a:pt x="7110" y="1488"/>
                </a:lnTo>
                <a:lnTo>
                  <a:pt x="7114" y="1486"/>
                </a:lnTo>
                <a:lnTo>
                  <a:pt x="7118" y="1484"/>
                </a:lnTo>
                <a:close/>
                <a:moveTo>
                  <a:pt x="6972" y="1606"/>
                </a:moveTo>
                <a:lnTo>
                  <a:pt x="6972" y="1606"/>
                </a:lnTo>
                <a:lnTo>
                  <a:pt x="6972" y="1604"/>
                </a:lnTo>
                <a:lnTo>
                  <a:pt x="6970" y="1604"/>
                </a:lnTo>
                <a:lnTo>
                  <a:pt x="6964" y="1604"/>
                </a:lnTo>
                <a:lnTo>
                  <a:pt x="6962" y="1604"/>
                </a:lnTo>
                <a:lnTo>
                  <a:pt x="6960" y="1606"/>
                </a:lnTo>
                <a:lnTo>
                  <a:pt x="6960" y="1608"/>
                </a:lnTo>
                <a:lnTo>
                  <a:pt x="6964" y="1610"/>
                </a:lnTo>
                <a:lnTo>
                  <a:pt x="6966" y="1612"/>
                </a:lnTo>
                <a:lnTo>
                  <a:pt x="6968" y="1612"/>
                </a:lnTo>
                <a:lnTo>
                  <a:pt x="6972" y="1606"/>
                </a:lnTo>
                <a:close/>
                <a:moveTo>
                  <a:pt x="6758" y="1246"/>
                </a:moveTo>
                <a:lnTo>
                  <a:pt x="6758" y="1246"/>
                </a:lnTo>
                <a:lnTo>
                  <a:pt x="6758" y="1248"/>
                </a:lnTo>
                <a:lnTo>
                  <a:pt x="6762" y="1248"/>
                </a:lnTo>
                <a:lnTo>
                  <a:pt x="6766" y="1246"/>
                </a:lnTo>
                <a:lnTo>
                  <a:pt x="6770" y="1244"/>
                </a:lnTo>
                <a:lnTo>
                  <a:pt x="6768" y="1242"/>
                </a:lnTo>
                <a:lnTo>
                  <a:pt x="6766" y="1240"/>
                </a:lnTo>
                <a:lnTo>
                  <a:pt x="6760" y="1242"/>
                </a:lnTo>
                <a:lnTo>
                  <a:pt x="6758" y="1246"/>
                </a:lnTo>
                <a:close/>
                <a:moveTo>
                  <a:pt x="6586" y="426"/>
                </a:moveTo>
                <a:lnTo>
                  <a:pt x="6586" y="426"/>
                </a:lnTo>
                <a:lnTo>
                  <a:pt x="6586" y="432"/>
                </a:lnTo>
                <a:lnTo>
                  <a:pt x="6588" y="438"/>
                </a:lnTo>
                <a:lnTo>
                  <a:pt x="6590" y="440"/>
                </a:lnTo>
                <a:lnTo>
                  <a:pt x="6594" y="444"/>
                </a:lnTo>
                <a:lnTo>
                  <a:pt x="6596" y="444"/>
                </a:lnTo>
                <a:lnTo>
                  <a:pt x="6596" y="446"/>
                </a:lnTo>
                <a:lnTo>
                  <a:pt x="6584" y="446"/>
                </a:lnTo>
                <a:lnTo>
                  <a:pt x="6570" y="448"/>
                </a:lnTo>
                <a:lnTo>
                  <a:pt x="6568" y="450"/>
                </a:lnTo>
                <a:lnTo>
                  <a:pt x="6570" y="452"/>
                </a:lnTo>
                <a:lnTo>
                  <a:pt x="6582" y="464"/>
                </a:lnTo>
                <a:lnTo>
                  <a:pt x="6608" y="488"/>
                </a:lnTo>
                <a:lnTo>
                  <a:pt x="6622" y="502"/>
                </a:lnTo>
                <a:lnTo>
                  <a:pt x="6634" y="508"/>
                </a:lnTo>
                <a:lnTo>
                  <a:pt x="6644" y="512"/>
                </a:lnTo>
                <a:lnTo>
                  <a:pt x="6654" y="510"/>
                </a:lnTo>
                <a:lnTo>
                  <a:pt x="6664" y="506"/>
                </a:lnTo>
                <a:lnTo>
                  <a:pt x="6676" y="498"/>
                </a:lnTo>
                <a:lnTo>
                  <a:pt x="6702" y="480"/>
                </a:lnTo>
                <a:lnTo>
                  <a:pt x="6722" y="470"/>
                </a:lnTo>
                <a:lnTo>
                  <a:pt x="6724" y="470"/>
                </a:lnTo>
                <a:lnTo>
                  <a:pt x="6726" y="472"/>
                </a:lnTo>
                <a:lnTo>
                  <a:pt x="6728" y="474"/>
                </a:lnTo>
                <a:lnTo>
                  <a:pt x="6732" y="478"/>
                </a:lnTo>
                <a:lnTo>
                  <a:pt x="6740" y="482"/>
                </a:lnTo>
                <a:lnTo>
                  <a:pt x="6756" y="484"/>
                </a:lnTo>
                <a:lnTo>
                  <a:pt x="6772" y="484"/>
                </a:lnTo>
                <a:lnTo>
                  <a:pt x="6780" y="486"/>
                </a:lnTo>
                <a:lnTo>
                  <a:pt x="6780" y="488"/>
                </a:lnTo>
                <a:lnTo>
                  <a:pt x="6778" y="490"/>
                </a:lnTo>
                <a:lnTo>
                  <a:pt x="6772" y="494"/>
                </a:lnTo>
                <a:lnTo>
                  <a:pt x="6742" y="504"/>
                </a:lnTo>
                <a:lnTo>
                  <a:pt x="6698" y="516"/>
                </a:lnTo>
                <a:lnTo>
                  <a:pt x="6678" y="522"/>
                </a:lnTo>
                <a:lnTo>
                  <a:pt x="6664" y="528"/>
                </a:lnTo>
                <a:lnTo>
                  <a:pt x="6656" y="534"/>
                </a:lnTo>
                <a:lnTo>
                  <a:pt x="6654" y="536"/>
                </a:lnTo>
                <a:lnTo>
                  <a:pt x="6656" y="538"/>
                </a:lnTo>
                <a:lnTo>
                  <a:pt x="6660" y="540"/>
                </a:lnTo>
                <a:lnTo>
                  <a:pt x="6674" y="542"/>
                </a:lnTo>
                <a:lnTo>
                  <a:pt x="6692" y="540"/>
                </a:lnTo>
                <a:lnTo>
                  <a:pt x="6718" y="538"/>
                </a:lnTo>
                <a:lnTo>
                  <a:pt x="6742" y="536"/>
                </a:lnTo>
                <a:lnTo>
                  <a:pt x="6756" y="538"/>
                </a:lnTo>
                <a:lnTo>
                  <a:pt x="6758" y="538"/>
                </a:lnTo>
                <a:lnTo>
                  <a:pt x="6760" y="540"/>
                </a:lnTo>
                <a:lnTo>
                  <a:pt x="6756" y="544"/>
                </a:lnTo>
                <a:lnTo>
                  <a:pt x="6748" y="550"/>
                </a:lnTo>
                <a:lnTo>
                  <a:pt x="6734" y="554"/>
                </a:lnTo>
                <a:lnTo>
                  <a:pt x="6720" y="558"/>
                </a:lnTo>
                <a:lnTo>
                  <a:pt x="6704" y="562"/>
                </a:lnTo>
                <a:lnTo>
                  <a:pt x="6678" y="568"/>
                </a:lnTo>
                <a:lnTo>
                  <a:pt x="6672" y="570"/>
                </a:lnTo>
                <a:lnTo>
                  <a:pt x="6668" y="574"/>
                </a:lnTo>
                <a:lnTo>
                  <a:pt x="6670" y="576"/>
                </a:lnTo>
                <a:lnTo>
                  <a:pt x="6676" y="580"/>
                </a:lnTo>
                <a:lnTo>
                  <a:pt x="6698" y="592"/>
                </a:lnTo>
                <a:lnTo>
                  <a:pt x="6712" y="596"/>
                </a:lnTo>
                <a:lnTo>
                  <a:pt x="6720" y="602"/>
                </a:lnTo>
                <a:lnTo>
                  <a:pt x="6732" y="614"/>
                </a:lnTo>
                <a:lnTo>
                  <a:pt x="6738" y="620"/>
                </a:lnTo>
                <a:lnTo>
                  <a:pt x="6744" y="624"/>
                </a:lnTo>
                <a:lnTo>
                  <a:pt x="6756" y="630"/>
                </a:lnTo>
                <a:lnTo>
                  <a:pt x="6774" y="636"/>
                </a:lnTo>
                <a:lnTo>
                  <a:pt x="6782" y="636"/>
                </a:lnTo>
                <a:lnTo>
                  <a:pt x="6790" y="636"/>
                </a:lnTo>
                <a:lnTo>
                  <a:pt x="6794" y="636"/>
                </a:lnTo>
                <a:lnTo>
                  <a:pt x="6798" y="632"/>
                </a:lnTo>
                <a:lnTo>
                  <a:pt x="6800" y="628"/>
                </a:lnTo>
                <a:lnTo>
                  <a:pt x="6802" y="624"/>
                </a:lnTo>
                <a:lnTo>
                  <a:pt x="6804" y="612"/>
                </a:lnTo>
                <a:lnTo>
                  <a:pt x="6804" y="598"/>
                </a:lnTo>
                <a:lnTo>
                  <a:pt x="6808" y="586"/>
                </a:lnTo>
                <a:lnTo>
                  <a:pt x="6812" y="580"/>
                </a:lnTo>
                <a:lnTo>
                  <a:pt x="6816" y="574"/>
                </a:lnTo>
                <a:lnTo>
                  <a:pt x="6822" y="570"/>
                </a:lnTo>
                <a:lnTo>
                  <a:pt x="6830" y="566"/>
                </a:lnTo>
                <a:lnTo>
                  <a:pt x="6844" y="560"/>
                </a:lnTo>
                <a:lnTo>
                  <a:pt x="6850" y="554"/>
                </a:lnTo>
                <a:lnTo>
                  <a:pt x="6850" y="548"/>
                </a:lnTo>
                <a:lnTo>
                  <a:pt x="6848" y="542"/>
                </a:lnTo>
                <a:lnTo>
                  <a:pt x="6846" y="536"/>
                </a:lnTo>
                <a:lnTo>
                  <a:pt x="6846" y="530"/>
                </a:lnTo>
                <a:lnTo>
                  <a:pt x="6848" y="528"/>
                </a:lnTo>
                <a:lnTo>
                  <a:pt x="6850" y="526"/>
                </a:lnTo>
                <a:lnTo>
                  <a:pt x="6860" y="522"/>
                </a:lnTo>
                <a:lnTo>
                  <a:pt x="6866" y="520"/>
                </a:lnTo>
                <a:lnTo>
                  <a:pt x="6872" y="516"/>
                </a:lnTo>
                <a:lnTo>
                  <a:pt x="6874" y="514"/>
                </a:lnTo>
                <a:lnTo>
                  <a:pt x="6876" y="510"/>
                </a:lnTo>
                <a:lnTo>
                  <a:pt x="6878" y="502"/>
                </a:lnTo>
                <a:lnTo>
                  <a:pt x="6878" y="494"/>
                </a:lnTo>
                <a:lnTo>
                  <a:pt x="6880" y="488"/>
                </a:lnTo>
                <a:lnTo>
                  <a:pt x="6882" y="484"/>
                </a:lnTo>
                <a:lnTo>
                  <a:pt x="6886" y="482"/>
                </a:lnTo>
                <a:lnTo>
                  <a:pt x="6890" y="478"/>
                </a:lnTo>
                <a:lnTo>
                  <a:pt x="6898" y="476"/>
                </a:lnTo>
                <a:lnTo>
                  <a:pt x="6918" y="474"/>
                </a:lnTo>
                <a:lnTo>
                  <a:pt x="6956" y="468"/>
                </a:lnTo>
                <a:lnTo>
                  <a:pt x="6968" y="466"/>
                </a:lnTo>
                <a:lnTo>
                  <a:pt x="6974" y="464"/>
                </a:lnTo>
                <a:lnTo>
                  <a:pt x="6974" y="462"/>
                </a:lnTo>
                <a:lnTo>
                  <a:pt x="6974" y="460"/>
                </a:lnTo>
                <a:lnTo>
                  <a:pt x="6970" y="456"/>
                </a:lnTo>
                <a:lnTo>
                  <a:pt x="6958" y="452"/>
                </a:lnTo>
                <a:lnTo>
                  <a:pt x="6944" y="448"/>
                </a:lnTo>
                <a:lnTo>
                  <a:pt x="6928" y="444"/>
                </a:lnTo>
                <a:lnTo>
                  <a:pt x="6920" y="440"/>
                </a:lnTo>
                <a:lnTo>
                  <a:pt x="6910" y="434"/>
                </a:lnTo>
                <a:lnTo>
                  <a:pt x="6908" y="432"/>
                </a:lnTo>
                <a:lnTo>
                  <a:pt x="6904" y="432"/>
                </a:lnTo>
                <a:lnTo>
                  <a:pt x="6886" y="430"/>
                </a:lnTo>
                <a:lnTo>
                  <a:pt x="6876" y="430"/>
                </a:lnTo>
                <a:lnTo>
                  <a:pt x="6870" y="428"/>
                </a:lnTo>
                <a:lnTo>
                  <a:pt x="6868" y="424"/>
                </a:lnTo>
                <a:lnTo>
                  <a:pt x="6868" y="418"/>
                </a:lnTo>
                <a:lnTo>
                  <a:pt x="6868" y="414"/>
                </a:lnTo>
                <a:lnTo>
                  <a:pt x="6866" y="406"/>
                </a:lnTo>
                <a:lnTo>
                  <a:pt x="6862" y="400"/>
                </a:lnTo>
                <a:lnTo>
                  <a:pt x="6856" y="394"/>
                </a:lnTo>
                <a:lnTo>
                  <a:pt x="6846" y="392"/>
                </a:lnTo>
                <a:lnTo>
                  <a:pt x="6840" y="394"/>
                </a:lnTo>
                <a:lnTo>
                  <a:pt x="6836" y="398"/>
                </a:lnTo>
                <a:lnTo>
                  <a:pt x="6832" y="404"/>
                </a:lnTo>
                <a:lnTo>
                  <a:pt x="6830" y="414"/>
                </a:lnTo>
                <a:lnTo>
                  <a:pt x="6828" y="414"/>
                </a:lnTo>
                <a:lnTo>
                  <a:pt x="6826" y="410"/>
                </a:lnTo>
                <a:lnTo>
                  <a:pt x="6824" y="402"/>
                </a:lnTo>
                <a:lnTo>
                  <a:pt x="6824" y="396"/>
                </a:lnTo>
                <a:lnTo>
                  <a:pt x="6826" y="390"/>
                </a:lnTo>
                <a:lnTo>
                  <a:pt x="6830" y="388"/>
                </a:lnTo>
                <a:lnTo>
                  <a:pt x="6834" y="382"/>
                </a:lnTo>
                <a:lnTo>
                  <a:pt x="6836" y="382"/>
                </a:lnTo>
                <a:lnTo>
                  <a:pt x="6836" y="380"/>
                </a:lnTo>
                <a:lnTo>
                  <a:pt x="6816" y="370"/>
                </a:lnTo>
                <a:lnTo>
                  <a:pt x="6808" y="368"/>
                </a:lnTo>
                <a:lnTo>
                  <a:pt x="6792" y="368"/>
                </a:lnTo>
                <a:lnTo>
                  <a:pt x="6784" y="368"/>
                </a:lnTo>
                <a:lnTo>
                  <a:pt x="6778" y="366"/>
                </a:lnTo>
                <a:lnTo>
                  <a:pt x="6768" y="360"/>
                </a:lnTo>
                <a:lnTo>
                  <a:pt x="6766" y="358"/>
                </a:lnTo>
                <a:lnTo>
                  <a:pt x="6760" y="356"/>
                </a:lnTo>
                <a:lnTo>
                  <a:pt x="6754" y="358"/>
                </a:lnTo>
                <a:lnTo>
                  <a:pt x="6746" y="362"/>
                </a:lnTo>
                <a:lnTo>
                  <a:pt x="6742" y="366"/>
                </a:lnTo>
                <a:lnTo>
                  <a:pt x="6740" y="370"/>
                </a:lnTo>
                <a:lnTo>
                  <a:pt x="6740" y="376"/>
                </a:lnTo>
                <a:lnTo>
                  <a:pt x="6740" y="382"/>
                </a:lnTo>
                <a:lnTo>
                  <a:pt x="6746" y="396"/>
                </a:lnTo>
                <a:lnTo>
                  <a:pt x="6752" y="412"/>
                </a:lnTo>
                <a:lnTo>
                  <a:pt x="6768" y="438"/>
                </a:lnTo>
                <a:lnTo>
                  <a:pt x="6770" y="446"/>
                </a:lnTo>
                <a:lnTo>
                  <a:pt x="6770" y="448"/>
                </a:lnTo>
                <a:lnTo>
                  <a:pt x="6768" y="450"/>
                </a:lnTo>
                <a:lnTo>
                  <a:pt x="6764" y="450"/>
                </a:lnTo>
                <a:lnTo>
                  <a:pt x="6760" y="446"/>
                </a:lnTo>
                <a:lnTo>
                  <a:pt x="6752" y="438"/>
                </a:lnTo>
                <a:lnTo>
                  <a:pt x="6732" y="412"/>
                </a:lnTo>
                <a:lnTo>
                  <a:pt x="6720" y="400"/>
                </a:lnTo>
                <a:lnTo>
                  <a:pt x="6710" y="388"/>
                </a:lnTo>
                <a:lnTo>
                  <a:pt x="6704" y="386"/>
                </a:lnTo>
                <a:lnTo>
                  <a:pt x="6698" y="382"/>
                </a:lnTo>
                <a:lnTo>
                  <a:pt x="6694" y="382"/>
                </a:lnTo>
                <a:lnTo>
                  <a:pt x="6688" y="382"/>
                </a:lnTo>
                <a:lnTo>
                  <a:pt x="6684" y="384"/>
                </a:lnTo>
                <a:lnTo>
                  <a:pt x="6680" y="388"/>
                </a:lnTo>
                <a:lnTo>
                  <a:pt x="6674" y="396"/>
                </a:lnTo>
                <a:lnTo>
                  <a:pt x="6672" y="406"/>
                </a:lnTo>
                <a:lnTo>
                  <a:pt x="6670" y="414"/>
                </a:lnTo>
                <a:lnTo>
                  <a:pt x="6670" y="424"/>
                </a:lnTo>
                <a:lnTo>
                  <a:pt x="6668" y="424"/>
                </a:lnTo>
                <a:lnTo>
                  <a:pt x="6666" y="416"/>
                </a:lnTo>
                <a:lnTo>
                  <a:pt x="6660" y="408"/>
                </a:lnTo>
                <a:lnTo>
                  <a:pt x="6652" y="402"/>
                </a:lnTo>
                <a:lnTo>
                  <a:pt x="6644" y="398"/>
                </a:lnTo>
                <a:lnTo>
                  <a:pt x="6638" y="396"/>
                </a:lnTo>
                <a:lnTo>
                  <a:pt x="6634" y="394"/>
                </a:lnTo>
                <a:lnTo>
                  <a:pt x="6634" y="392"/>
                </a:lnTo>
                <a:lnTo>
                  <a:pt x="6646" y="390"/>
                </a:lnTo>
                <a:lnTo>
                  <a:pt x="6656" y="386"/>
                </a:lnTo>
                <a:lnTo>
                  <a:pt x="6664" y="384"/>
                </a:lnTo>
                <a:lnTo>
                  <a:pt x="6668" y="380"/>
                </a:lnTo>
                <a:lnTo>
                  <a:pt x="6668" y="376"/>
                </a:lnTo>
                <a:lnTo>
                  <a:pt x="6668" y="374"/>
                </a:lnTo>
                <a:lnTo>
                  <a:pt x="6662" y="374"/>
                </a:lnTo>
                <a:lnTo>
                  <a:pt x="6654" y="374"/>
                </a:lnTo>
                <a:lnTo>
                  <a:pt x="6642" y="376"/>
                </a:lnTo>
                <a:lnTo>
                  <a:pt x="6630" y="380"/>
                </a:lnTo>
                <a:lnTo>
                  <a:pt x="6622" y="380"/>
                </a:lnTo>
                <a:lnTo>
                  <a:pt x="6618" y="378"/>
                </a:lnTo>
                <a:lnTo>
                  <a:pt x="6614" y="376"/>
                </a:lnTo>
                <a:lnTo>
                  <a:pt x="6612" y="374"/>
                </a:lnTo>
                <a:lnTo>
                  <a:pt x="6610" y="374"/>
                </a:lnTo>
                <a:lnTo>
                  <a:pt x="6606" y="374"/>
                </a:lnTo>
                <a:lnTo>
                  <a:pt x="6600" y="378"/>
                </a:lnTo>
                <a:lnTo>
                  <a:pt x="6594" y="382"/>
                </a:lnTo>
                <a:lnTo>
                  <a:pt x="6590" y="382"/>
                </a:lnTo>
                <a:lnTo>
                  <a:pt x="6586" y="380"/>
                </a:lnTo>
                <a:lnTo>
                  <a:pt x="6584" y="378"/>
                </a:lnTo>
                <a:lnTo>
                  <a:pt x="6580" y="376"/>
                </a:lnTo>
                <a:lnTo>
                  <a:pt x="6576" y="374"/>
                </a:lnTo>
                <a:lnTo>
                  <a:pt x="6568" y="376"/>
                </a:lnTo>
                <a:lnTo>
                  <a:pt x="6558" y="382"/>
                </a:lnTo>
                <a:lnTo>
                  <a:pt x="6548" y="388"/>
                </a:lnTo>
                <a:lnTo>
                  <a:pt x="6542" y="394"/>
                </a:lnTo>
                <a:lnTo>
                  <a:pt x="6538" y="400"/>
                </a:lnTo>
                <a:lnTo>
                  <a:pt x="6538" y="404"/>
                </a:lnTo>
                <a:lnTo>
                  <a:pt x="6542" y="410"/>
                </a:lnTo>
                <a:lnTo>
                  <a:pt x="6546" y="416"/>
                </a:lnTo>
                <a:lnTo>
                  <a:pt x="6556" y="428"/>
                </a:lnTo>
                <a:lnTo>
                  <a:pt x="6562" y="434"/>
                </a:lnTo>
                <a:lnTo>
                  <a:pt x="6568" y="434"/>
                </a:lnTo>
                <a:lnTo>
                  <a:pt x="6574" y="432"/>
                </a:lnTo>
                <a:lnTo>
                  <a:pt x="6580" y="428"/>
                </a:lnTo>
                <a:lnTo>
                  <a:pt x="6586" y="420"/>
                </a:lnTo>
                <a:lnTo>
                  <a:pt x="6588" y="420"/>
                </a:lnTo>
                <a:lnTo>
                  <a:pt x="6586" y="426"/>
                </a:lnTo>
                <a:close/>
                <a:moveTo>
                  <a:pt x="6576" y="498"/>
                </a:moveTo>
                <a:lnTo>
                  <a:pt x="6576" y="498"/>
                </a:lnTo>
                <a:lnTo>
                  <a:pt x="6590" y="504"/>
                </a:lnTo>
                <a:lnTo>
                  <a:pt x="6596" y="506"/>
                </a:lnTo>
                <a:lnTo>
                  <a:pt x="6598" y="504"/>
                </a:lnTo>
                <a:lnTo>
                  <a:pt x="6596" y="498"/>
                </a:lnTo>
                <a:lnTo>
                  <a:pt x="6590" y="492"/>
                </a:lnTo>
                <a:lnTo>
                  <a:pt x="6584" y="486"/>
                </a:lnTo>
                <a:lnTo>
                  <a:pt x="6578" y="482"/>
                </a:lnTo>
                <a:lnTo>
                  <a:pt x="6572" y="480"/>
                </a:lnTo>
                <a:lnTo>
                  <a:pt x="6566" y="478"/>
                </a:lnTo>
                <a:lnTo>
                  <a:pt x="6562" y="474"/>
                </a:lnTo>
                <a:lnTo>
                  <a:pt x="6554" y="462"/>
                </a:lnTo>
                <a:lnTo>
                  <a:pt x="6550" y="456"/>
                </a:lnTo>
                <a:lnTo>
                  <a:pt x="6546" y="452"/>
                </a:lnTo>
                <a:lnTo>
                  <a:pt x="6540" y="448"/>
                </a:lnTo>
                <a:lnTo>
                  <a:pt x="6534" y="450"/>
                </a:lnTo>
                <a:lnTo>
                  <a:pt x="6530" y="454"/>
                </a:lnTo>
                <a:lnTo>
                  <a:pt x="6532" y="458"/>
                </a:lnTo>
                <a:lnTo>
                  <a:pt x="6544" y="480"/>
                </a:lnTo>
                <a:lnTo>
                  <a:pt x="6550" y="490"/>
                </a:lnTo>
                <a:lnTo>
                  <a:pt x="6552" y="492"/>
                </a:lnTo>
                <a:lnTo>
                  <a:pt x="6554" y="490"/>
                </a:lnTo>
                <a:lnTo>
                  <a:pt x="6556" y="490"/>
                </a:lnTo>
                <a:lnTo>
                  <a:pt x="6560" y="490"/>
                </a:lnTo>
                <a:lnTo>
                  <a:pt x="6568" y="492"/>
                </a:lnTo>
                <a:lnTo>
                  <a:pt x="6576" y="498"/>
                </a:lnTo>
                <a:close/>
                <a:moveTo>
                  <a:pt x="6840" y="358"/>
                </a:moveTo>
                <a:lnTo>
                  <a:pt x="6840" y="358"/>
                </a:lnTo>
                <a:lnTo>
                  <a:pt x="6848" y="362"/>
                </a:lnTo>
                <a:lnTo>
                  <a:pt x="6850" y="364"/>
                </a:lnTo>
                <a:lnTo>
                  <a:pt x="6848" y="366"/>
                </a:lnTo>
                <a:lnTo>
                  <a:pt x="6846" y="366"/>
                </a:lnTo>
                <a:lnTo>
                  <a:pt x="6844" y="368"/>
                </a:lnTo>
                <a:lnTo>
                  <a:pt x="6846" y="370"/>
                </a:lnTo>
                <a:lnTo>
                  <a:pt x="6850" y="374"/>
                </a:lnTo>
                <a:lnTo>
                  <a:pt x="6860" y="380"/>
                </a:lnTo>
                <a:lnTo>
                  <a:pt x="6870" y="384"/>
                </a:lnTo>
                <a:lnTo>
                  <a:pt x="6880" y="386"/>
                </a:lnTo>
                <a:lnTo>
                  <a:pt x="6888" y="386"/>
                </a:lnTo>
                <a:lnTo>
                  <a:pt x="6898" y="384"/>
                </a:lnTo>
                <a:lnTo>
                  <a:pt x="6922" y="380"/>
                </a:lnTo>
                <a:lnTo>
                  <a:pt x="6936" y="378"/>
                </a:lnTo>
                <a:lnTo>
                  <a:pt x="6954" y="376"/>
                </a:lnTo>
                <a:lnTo>
                  <a:pt x="6980" y="376"/>
                </a:lnTo>
                <a:lnTo>
                  <a:pt x="6982" y="378"/>
                </a:lnTo>
                <a:lnTo>
                  <a:pt x="6980" y="380"/>
                </a:lnTo>
                <a:lnTo>
                  <a:pt x="6958" y="384"/>
                </a:lnTo>
                <a:lnTo>
                  <a:pt x="6920" y="392"/>
                </a:lnTo>
                <a:lnTo>
                  <a:pt x="6904" y="396"/>
                </a:lnTo>
                <a:lnTo>
                  <a:pt x="6900" y="398"/>
                </a:lnTo>
                <a:lnTo>
                  <a:pt x="6900" y="400"/>
                </a:lnTo>
                <a:lnTo>
                  <a:pt x="6902" y="402"/>
                </a:lnTo>
                <a:lnTo>
                  <a:pt x="6904" y="402"/>
                </a:lnTo>
                <a:lnTo>
                  <a:pt x="6916" y="406"/>
                </a:lnTo>
                <a:lnTo>
                  <a:pt x="6954" y="410"/>
                </a:lnTo>
                <a:lnTo>
                  <a:pt x="6992" y="412"/>
                </a:lnTo>
                <a:lnTo>
                  <a:pt x="7008" y="414"/>
                </a:lnTo>
                <a:lnTo>
                  <a:pt x="7022" y="418"/>
                </a:lnTo>
                <a:lnTo>
                  <a:pt x="7044" y="428"/>
                </a:lnTo>
                <a:lnTo>
                  <a:pt x="7054" y="430"/>
                </a:lnTo>
                <a:lnTo>
                  <a:pt x="7064" y="432"/>
                </a:lnTo>
                <a:lnTo>
                  <a:pt x="7074" y="430"/>
                </a:lnTo>
                <a:lnTo>
                  <a:pt x="7086" y="424"/>
                </a:lnTo>
                <a:lnTo>
                  <a:pt x="7096" y="416"/>
                </a:lnTo>
                <a:lnTo>
                  <a:pt x="7104" y="412"/>
                </a:lnTo>
                <a:lnTo>
                  <a:pt x="7108" y="412"/>
                </a:lnTo>
                <a:lnTo>
                  <a:pt x="7114" y="412"/>
                </a:lnTo>
                <a:lnTo>
                  <a:pt x="7124" y="416"/>
                </a:lnTo>
                <a:lnTo>
                  <a:pt x="7130" y="416"/>
                </a:lnTo>
                <a:lnTo>
                  <a:pt x="7140" y="414"/>
                </a:lnTo>
                <a:lnTo>
                  <a:pt x="7148" y="410"/>
                </a:lnTo>
                <a:lnTo>
                  <a:pt x="7152" y="406"/>
                </a:lnTo>
                <a:lnTo>
                  <a:pt x="7154" y="402"/>
                </a:lnTo>
                <a:lnTo>
                  <a:pt x="7154" y="398"/>
                </a:lnTo>
                <a:lnTo>
                  <a:pt x="7156" y="394"/>
                </a:lnTo>
                <a:lnTo>
                  <a:pt x="7160" y="388"/>
                </a:lnTo>
                <a:lnTo>
                  <a:pt x="7172" y="382"/>
                </a:lnTo>
                <a:lnTo>
                  <a:pt x="7190" y="376"/>
                </a:lnTo>
                <a:lnTo>
                  <a:pt x="7202" y="370"/>
                </a:lnTo>
                <a:lnTo>
                  <a:pt x="7206" y="366"/>
                </a:lnTo>
                <a:lnTo>
                  <a:pt x="7206" y="360"/>
                </a:lnTo>
                <a:lnTo>
                  <a:pt x="7202" y="356"/>
                </a:lnTo>
                <a:lnTo>
                  <a:pt x="7194" y="350"/>
                </a:lnTo>
                <a:lnTo>
                  <a:pt x="7186" y="348"/>
                </a:lnTo>
                <a:lnTo>
                  <a:pt x="7178" y="346"/>
                </a:lnTo>
                <a:lnTo>
                  <a:pt x="7168" y="346"/>
                </a:lnTo>
                <a:lnTo>
                  <a:pt x="7152" y="346"/>
                </a:lnTo>
                <a:lnTo>
                  <a:pt x="7136" y="342"/>
                </a:lnTo>
                <a:lnTo>
                  <a:pt x="7116" y="336"/>
                </a:lnTo>
                <a:lnTo>
                  <a:pt x="7090" y="330"/>
                </a:lnTo>
                <a:lnTo>
                  <a:pt x="7080" y="330"/>
                </a:lnTo>
                <a:lnTo>
                  <a:pt x="7072" y="330"/>
                </a:lnTo>
                <a:lnTo>
                  <a:pt x="7068" y="334"/>
                </a:lnTo>
                <a:lnTo>
                  <a:pt x="7066" y="338"/>
                </a:lnTo>
                <a:lnTo>
                  <a:pt x="7062" y="344"/>
                </a:lnTo>
                <a:lnTo>
                  <a:pt x="7058" y="346"/>
                </a:lnTo>
                <a:lnTo>
                  <a:pt x="7050" y="346"/>
                </a:lnTo>
                <a:lnTo>
                  <a:pt x="7044" y="344"/>
                </a:lnTo>
                <a:lnTo>
                  <a:pt x="7042" y="342"/>
                </a:lnTo>
                <a:lnTo>
                  <a:pt x="7042" y="338"/>
                </a:lnTo>
                <a:lnTo>
                  <a:pt x="7044" y="334"/>
                </a:lnTo>
                <a:lnTo>
                  <a:pt x="7046" y="326"/>
                </a:lnTo>
                <a:lnTo>
                  <a:pt x="7046" y="324"/>
                </a:lnTo>
                <a:lnTo>
                  <a:pt x="7044" y="320"/>
                </a:lnTo>
                <a:lnTo>
                  <a:pt x="7034" y="318"/>
                </a:lnTo>
                <a:lnTo>
                  <a:pt x="7028" y="318"/>
                </a:lnTo>
                <a:lnTo>
                  <a:pt x="7024" y="318"/>
                </a:lnTo>
                <a:lnTo>
                  <a:pt x="7020" y="322"/>
                </a:lnTo>
                <a:lnTo>
                  <a:pt x="7016" y="326"/>
                </a:lnTo>
                <a:lnTo>
                  <a:pt x="7012" y="332"/>
                </a:lnTo>
                <a:lnTo>
                  <a:pt x="7012" y="340"/>
                </a:lnTo>
                <a:lnTo>
                  <a:pt x="7010" y="354"/>
                </a:lnTo>
                <a:lnTo>
                  <a:pt x="7008" y="356"/>
                </a:lnTo>
                <a:lnTo>
                  <a:pt x="7006" y="358"/>
                </a:lnTo>
                <a:lnTo>
                  <a:pt x="7002" y="356"/>
                </a:lnTo>
                <a:lnTo>
                  <a:pt x="6998" y="354"/>
                </a:lnTo>
                <a:lnTo>
                  <a:pt x="6990" y="342"/>
                </a:lnTo>
                <a:lnTo>
                  <a:pt x="6984" y="336"/>
                </a:lnTo>
                <a:lnTo>
                  <a:pt x="6980" y="334"/>
                </a:lnTo>
                <a:lnTo>
                  <a:pt x="6976" y="334"/>
                </a:lnTo>
                <a:lnTo>
                  <a:pt x="6970" y="336"/>
                </a:lnTo>
                <a:lnTo>
                  <a:pt x="6964" y="336"/>
                </a:lnTo>
                <a:lnTo>
                  <a:pt x="6952" y="336"/>
                </a:lnTo>
                <a:lnTo>
                  <a:pt x="6938" y="332"/>
                </a:lnTo>
                <a:lnTo>
                  <a:pt x="6918" y="326"/>
                </a:lnTo>
                <a:lnTo>
                  <a:pt x="6900" y="320"/>
                </a:lnTo>
                <a:lnTo>
                  <a:pt x="6894" y="318"/>
                </a:lnTo>
                <a:lnTo>
                  <a:pt x="6892" y="320"/>
                </a:lnTo>
                <a:lnTo>
                  <a:pt x="6892" y="322"/>
                </a:lnTo>
                <a:lnTo>
                  <a:pt x="6896" y="328"/>
                </a:lnTo>
                <a:lnTo>
                  <a:pt x="6900" y="334"/>
                </a:lnTo>
                <a:lnTo>
                  <a:pt x="6902" y="338"/>
                </a:lnTo>
                <a:lnTo>
                  <a:pt x="6900" y="340"/>
                </a:lnTo>
                <a:lnTo>
                  <a:pt x="6898" y="338"/>
                </a:lnTo>
                <a:lnTo>
                  <a:pt x="6884" y="334"/>
                </a:lnTo>
                <a:lnTo>
                  <a:pt x="6872" y="328"/>
                </a:lnTo>
                <a:lnTo>
                  <a:pt x="6868" y="328"/>
                </a:lnTo>
                <a:lnTo>
                  <a:pt x="6868" y="332"/>
                </a:lnTo>
                <a:lnTo>
                  <a:pt x="6872" y="336"/>
                </a:lnTo>
                <a:lnTo>
                  <a:pt x="6876" y="342"/>
                </a:lnTo>
                <a:lnTo>
                  <a:pt x="6878" y="346"/>
                </a:lnTo>
                <a:lnTo>
                  <a:pt x="6878" y="348"/>
                </a:lnTo>
                <a:lnTo>
                  <a:pt x="6876" y="348"/>
                </a:lnTo>
                <a:lnTo>
                  <a:pt x="6864" y="346"/>
                </a:lnTo>
                <a:lnTo>
                  <a:pt x="6850" y="342"/>
                </a:lnTo>
                <a:lnTo>
                  <a:pt x="6840" y="342"/>
                </a:lnTo>
                <a:lnTo>
                  <a:pt x="6832" y="342"/>
                </a:lnTo>
                <a:lnTo>
                  <a:pt x="6828" y="344"/>
                </a:lnTo>
                <a:lnTo>
                  <a:pt x="6826" y="346"/>
                </a:lnTo>
                <a:lnTo>
                  <a:pt x="6828" y="350"/>
                </a:lnTo>
                <a:lnTo>
                  <a:pt x="6832" y="354"/>
                </a:lnTo>
                <a:lnTo>
                  <a:pt x="6840" y="358"/>
                </a:lnTo>
                <a:close/>
                <a:moveTo>
                  <a:pt x="7084" y="1064"/>
                </a:moveTo>
                <a:lnTo>
                  <a:pt x="7084" y="1064"/>
                </a:lnTo>
                <a:lnTo>
                  <a:pt x="7080" y="1062"/>
                </a:lnTo>
                <a:lnTo>
                  <a:pt x="7076" y="1062"/>
                </a:lnTo>
                <a:lnTo>
                  <a:pt x="7074" y="1062"/>
                </a:lnTo>
                <a:lnTo>
                  <a:pt x="7074" y="1064"/>
                </a:lnTo>
                <a:lnTo>
                  <a:pt x="7078" y="1066"/>
                </a:lnTo>
                <a:lnTo>
                  <a:pt x="7082" y="1068"/>
                </a:lnTo>
                <a:lnTo>
                  <a:pt x="7086" y="1066"/>
                </a:lnTo>
                <a:lnTo>
                  <a:pt x="7084" y="1064"/>
                </a:lnTo>
                <a:close/>
                <a:moveTo>
                  <a:pt x="6940" y="1148"/>
                </a:moveTo>
                <a:lnTo>
                  <a:pt x="6940" y="1148"/>
                </a:lnTo>
                <a:lnTo>
                  <a:pt x="6944" y="1144"/>
                </a:lnTo>
                <a:lnTo>
                  <a:pt x="6946" y="1140"/>
                </a:lnTo>
                <a:lnTo>
                  <a:pt x="6944" y="1138"/>
                </a:lnTo>
                <a:lnTo>
                  <a:pt x="6942" y="1138"/>
                </a:lnTo>
                <a:lnTo>
                  <a:pt x="6940" y="1142"/>
                </a:lnTo>
                <a:lnTo>
                  <a:pt x="6938" y="1146"/>
                </a:lnTo>
                <a:lnTo>
                  <a:pt x="6938" y="1148"/>
                </a:lnTo>
                <a:lnTo>
                  <a:pt x="6940" y="1148"/>
                </a:lnTo>
                <a:close/>
                <a:moveTo>
                  <a:pt x="6956" y="1136"/>
                </a:moveTo>
                <a:lnTo>
                  <a:pt x="6956" y="1136"/>
                </a:lnTo>
                <a:lnTo>
                  <a:pt x="6958" y="1136"/>
                </a:lnTo>
                <a:lnTo>
                  <a:pt x="6958" y="1134"/>
                </a:lnTo>
                <a:lnTo>
                  <a:pt x="6954" y="1132"/>
                </a:lnTo>
                <a:lnTo>
                  <a:pt x="6952" y="1130"/>
                </a:lnTo>
                <a:lnTo>
                  <a:pt x="6948" y="1132"/>
                </a:lnTo>
                <a:lnTo>
                  <a:pt x="6948" y="1134"/>
                </a:lnTo>
                <a:lnTo>
                  <a:pt x="6950" y="1136"/>
                </a:lnTo>
                <a:lnTo>
                  <a:pt x="6956" y="1136"/>
                </a:lnTo>
                <a:close/>
                <a:moveTo>
                  <a:pt x="6912" y="1136"/>
                </a:moveTo>
                <a:lnTo>
                  <a:pt x="6912" y="1136"/>
                </a:lnTo>
                <a:lnTo>
                  <a:pt x="6910" y="1134"/>
                </a:lnTo>
                <a:lnTo>
                  <a:pt x="6906" y="1136"/>
                </a:lnTo>
                <a:lnTo>
                  <a:pt x="6902" y="1138"/>
                </a:lnTo>
                <a:lnTo>
                  <a:pt x="6898" y="1142"/>
                </a:lnTo>
                <a:lnTo>
                  <a:pt x="6898" y="1144"/>
                </a:lnTo>
                <a:lnTo>
                  <a:pt x="6900" y="1144"/>
                </a:lnTo>
                <a:lnTo>
                  <a:pt x="6904" y="1142"/>
                </a:lnTo>
                <a:lnTo>
                  <a:pt x="6908" y="1138"/>
                </a:lnTo>
                <a:lnTo>
                  <a:pt x="6912" y="1136"/>
                </a:lnTo>
                <a:close/>
                <a:moveTo>
                  <a:pt x="6886" y="1114"/>
                </a:moveTo>
                <a:lnTo>
                  <a:pt x="6886" y="1114"/>
                </a:lnTo>
                <a:lnTo>
                  <a:pt x="6882" y="1116"/>
                </a:lnTo>
                <a:lnTo>
                  <a:pt x="6880" y="1118"/>
                </a:lnTo>
                <a:lnTo>
                  <a:pt x="6878" y="1122"/>
                </a:lnTo>
                <a:lnTo>
                  <a:pt x="6878" y="1124"/>
                </a:lnTo>
                <a:lnTo>
                  <a:pt x="6880" y="1124"/>
                </a:lnTo>
                <a:lnTo>
                  <a:pt x="6884" y="1122"/>
                </a:lnTo>
                <a:lnTo>
                  <a:pt x="6886" y="1120"/>
                </a:lnTo>
                <a:lnTo>
                  <a:pt x="6886" y="1118"/>
                </a:lnTo>
                <a:lnTo>
                  <a:pt x="6886" y="1114"/>
                </a:lnTo>
                <a:close/>
                <a:moveTo>
                  <a:pt x="6874" y="1126"/>
                </a:moveTo>
                <a:lnTo>
                  <a:pt x="6874" y="1126"/>
                </a:lnTo>
                <a:lnTo>
                  <a:pt x="6872" y="1124"/>
                </a:lnTo>
                <a:lnTo>
                  <a:pt x="6870" y="1126"/>
                </a:lnTo>
                <a:lnTo>
                  <a:pt x="6868" y="1126"/>
                </a:lnTo>
                <a:lnTo>
                  <a:pt x="6866" y="1126"/>
                </a:lnTo>
                <a:lnTo>
                  <a:pt x="6864" y="1126"/>
                </a:lnTo>
                <a:lnTo>
                  <a:pt x="6862" y="1128"/>
                </a:lnTo>
                <a:lnTo>
                  <a:pt x="6862" y="1130"/>
                </a:lnTo>
                <a:lnTo>
                  <a:pt x="6862" y="1132"/>
                </a:lnTo>
                <a:lnTo>
                  <a:pt x="6864" y="1132"/>
                </a:lnTo>
                <a:lnTo>
                  <a:pt x="6868" y="1130"/>
                </a:lnTo>
                <a:lnTo>
                  <a:pt x="6872" y="1128"/>
                </a:lnTo>
                <a:lnTo>
                  <a:pt x="6874" y="1126"/>
                </a:lnTo>
                <a:close/>
                <a:moveTo>
                  <a:pt x="6800" y="1216"/>
                </a:moveTo>
                <a:lnTo>
                  <a:pt x="6800" y="1216"/>
                </a:lnTo>
                <a:lnTo>
                  <a:pt x="6804" y="1216"/>
                </a:lnTo>
                <a:lnTo>
                  <a:pt x="6808" y="1216"/>
                </a:lnTo>
                <a:lnTo>
                  <a:pt x="6810" y="1214"/>
                </a:lnTo>
                <a:lnTo>
                  <a:pt x="6808" y="1212"/>
                </a:lnTo>
                <a:lnTo>
                  <a:pt x="6804" y="1210"/>
                </a:lnTo>
                <a:lnTo>
                  <a:pt x="6802" y="1212"/>
                </a:lnTo>
                <a:lnTo>
                  <a:pt x="6800" y="1214"/>
                </a:lnTo>
                <a:lnTo>
                  <a:pt x="6800" y="1216"/>
                </a:lnTo>
                <a:close/>
                <a:moveTo>
                  <a:pt x="6786" y="1222"/>
                </a:moveTo>
                <a:lnTo>
                  <a:pt x="6786" y="1222"/>
                </a:lnTo>
                <a:lnTo>
                  <a:pt x="6786" y="1224"/>
                </a:lnTo>
                <a:lnTo>
                  <a:pt x="6788" y="1226"/>
                </a:lnTo>
                <a:lnTo>
                  <a:pt x="6796" y="1224"/>
                </a:lnTo>
                <a:lnTo>
                  <a:pt x="6798" y="1224"/>
                </a:lnTo>
                <a:lnTo>
                  <a:pt x="6798" y="1222"/>
                </a:lnTo>
                <a:lnTo>
                  <a:pt x="6796" y="1220"/>
                </a:lnTo>
                <a:lnTo>
                  <a:pt x="6790" y="1218"/>
                </a:lnTo>
                <a:lnTo>
                  <a:pt x="6788" y="1220"/>
                </a:lnTo>
                <a:lnTo>
                  <a:pt x="6786" y="1222"/>
                </a:lnTo>
                <a:close/>
                <a:moveTo>
                  <a:pt x="6714" y="1284"/>
                </a:moveTo>
                <a:lnTo>
                  <a:pt x="6714" y="1284"/>
                </a:lnTo>
                <a:lnTo>
                  <a:pt x="6718" y="1282"/>
                </a:lnTo>
                <a:lnTo>
                  <a:pt x="6714" y="1278"/>
                </a:lnTo>
                <a:lnTo>
                  <a:pt x="6712" y="1278"/>
                </a:lnTo>
                <a:lnTo>
                  <a:pt x="6710" y="1280"/>
                </a:lnTo>
                <a:lnTo>
                  <a:pt x="6710" y="1282"/>
                </a:lnTo>
                <a:lnTo>
                  <a:pt x="6714" y="1284"/>
                </a:lnTo>
                <a:close/>
                <a:moveTo>
                  <a:pt x="6764" y="1208"/>
                </a:moveTo>
                <a:lnTo>
                  <a:pt x="6764" y="1208"/>
                </a:lnTo>
                <a:lnTo>
                  <a:pt x="6764" y="1210"/>
                </a:lnTo>
                <a:lnTo>
                  <a:pt x="6768" y="1212"/>
                </a:lnTo>
                <a:lnTo>
                  <a:pt x="6772" y="1214"/>
                </a:lnTo>
                <a:lnTo>
                  <a:pt x="6776" y="1212"/>
                </a:lnTo>
                <a:lnTo>
                  <a:pt x="6776" y="1210"/>
                </a:lnTo>
                <a:lnTo>
                  <a:pt x="6772" y="1208"/>
                </a:lnTo>
                <a:lnTo>
                  <a:pt x="6768" y="1208"/>
                </a:lnTo>
                <a:lnTo>
                  <a:pt x="6764" y="1208"/>
                </a:lnTo>
                <a:close/>
                <a:moveTo>
                  <a:pt x="6900" y="1126"/>
                </a:moveTo>
                <a:lnTo>
                  <a:pt x="6900" y="1126"/>
                </a:lnTo>
                <a:lnTo>
                  <a:pt x="6900" y="1124"/>
                </a:lnTo>
                <a:lnTo>
                  <a:pt x="6896" y="1122"/>
                </a:lnTo>
                <a:lnTo>
                  <a:pt x="6894" y="1120"/>
                </a:lnTo>
                <a:lnTo>
                  <a:pt x="6890" y="1122"/>
                </a:lnTo>
                <a:lnTo>
                  <a:pt x="6890" y="1124"/>
                </a:lnTo>
                <a:lnTo>
                  <a:pt x="6894" y="1126"/>
                </a:lnTo>
                <a:lnTo>
                  <a:pt x="6898" y="1126"/>
                </a:lnTo>
                <a:lnTo>
                  <a:pt x="6900" y="1126"/>
                </a:lnTo>
                <a:close/>
                <a:moveTo>
                  <a:pt x="6680" y="1258"/>
                </a:moveTo>
                <a:lnTo>
                  <a:pt x="6680" y="1258"/>
                </a:lnTo>
                <a:lnTo>
                  <a:pt x="6680" y="1256"/>
                </a:lnTo>
                <a:lnTo>
                  <a:pt x="6678" y="1254"/>
                </a:lnTo>
                <a:lnTo>
                  <a:pt x="6676" y="1254"/>
                </a:lnTo>
                <a:lnTo>
                  <a:pt x="6674" y="1256"/>
                </a:lnTo>
                <a:lnTo>
                  <a:pt x="6674" y="1258"/>
                </a:lnTo>
                <a:lnTo>
                  <a:pt x="6676" y="1260"/>
                </a:lnTo>
                <a:lnTo>
                  <a:pt x="6678" y="1260"/>
                </a:lnTo>
                <a:lnTo>
                  <a:pt x="6680" y="1258"/>
                </a:lnTo>
                <a:close/>
                <a:moveTo>
                  <a:pt x="7072" y="1080"/>
                </a:moveTo>
                <a:lnTo>
                  <a:pt x="7072" y="1080"/>
                </a:lnTo>
                <a:lnTo>
                  <a:pt x="7068" y="1080"/>
                </a:lnTo>
                <a:lnTo>
                  <a:pt x="7066" y="1080"/>
                </a:lnTo>
                <a:lnTo>
                  <a:pt x="7064" y="1084"/>
                </a:lnTo>
                <a:lnTo>
                  <a:pt x="7064" y="1086"/>
                </a:lnTo>
                <a:lnTo>
                  <a:pt x="7068" y="1094"/>
                </a:lnTo>
                <a:lnTo>
                  <a:pt x="7070" y="1096"/>
                </a:lnTo>
                <a:lnTo>
                  <a:pt x="7072" y="1096"/>
                </a:lnTo>
                <a:lnTo>
                  <a:pt x="7078" y="1094"/>
                </a:lnTo>
                <a:lnTo>
                  <a:pt x="7080" y="1088"/>
                </a:lnTo>
                <a:lnTo>
                  <a:pt x="7080" y="1086"/>
                </a:lnTo>
                <a:lnTo>
                  <a:pt x="7080" y="1084"/>
                </a:lnTo>
                <a:lnTo>
                  <a:pt x="7078" y="1082"/>
                </a:lnTo>
                <a:lnTo>
                  <a:pt x="7072" y="1080"/>
                </a:lnTo>
                <a:close/>
                <a:moveTo>
                  <a:pt x="7054" y="1108"/>
                </a:moveTo>
                <a:lnTo>
                  <a:pt x="7054" y="1108"/>
                </a:lnTo>
                <a:lnTo>
                  <a:pt x="7062" y="1098"/>
                </a:lnTo>
                <a:lnTo>
                  <a:pt x="7064" y="1094"/>
                </a:lnTo>
                <a:lnTo>
                  <a:pt x="7064" y="1092"/>
                </a:lnTo>
                <a:lnTo>
                  <a:pt x="7060" y="1090"/>
                </a:lnTo>
                <a:lnTo>
                  <a:pt x="7056" y="1086"/>
                </a:lnTo>
                <a:lnTo>
                  <a:pt x="7056" y="1088"/>
                </a:lnTo>
                <a:lnTo>
                  <a:pt x="7054" y="1090"/>
                </a:lnTo>
                <a:lnTo>
                  <a:pt x="7048" y="1094"/>
                </a:lnTo>
                <a:lnTo>
                  <a:pt x="7038" y="1098"/>
                </a:lnTo>
                <a:lnTo>
                  <a:pt x="7034" y="1100"/>
                </a:lnTo>
                <a:lnTo>
                  <a:pt x="7034" y="1102"/>
                </a:lnTo>
                <a:lnTo>
                  <a:pt x="7034" y="1106"/>
                </a:lnTo>
                <a:lnTo>
                  <a:pt x="7040" y="1110"/>
                </a:lnTo>
                <a:lnTo>
                  <a:pt x="7048" y="1112"/>
                </a:lnTo>
                <a:lnTo>
                  <a:pt x="7050" y="1112"/>
                </a:lnTo>
                <a:lnTo>
                  <a:pt x="7054" y="1108"/>
                </a:lnTo>
                <a:close/>
                <a:moveTo>
                  <a:pt x="7036" y="1110"/>
                </a:moveTo>
                <a:lnTo>
                  <a:pt x="7036" y="1110"/>
                </a:lnTo>
                <a:lnTo>
                  <a:pt x="7032" y="1108"/>
                </a:lnTo>
                <a:lnTo>
                  <a:pt x="7028" y="1106"/>
                </a:lnTo>
                <a:lnTo>
                  <a:pt x="7022" y="1106"/>
                </a:lnTo>
                <a:lnTo>
                  <a:pt x="7014" y="1108"/>
                </a:lnTo>
                <a:lnTo>
                  <a:pt x="7012" y="1110"/>
                </a:lnTo>
                <a:lnTo>
                  <a:pt x="7014" y="1112"/>
                </a:lnTo>
                <a:lnTo>
                  <a:pt x="7024" y="1114"/>
                </a:lnTo>
                <a:lnTo>
                  <a:pt x="7034" y="1114"/>
                </a:lnTo>
                <a:lnTo>
                  <a:pt x="7036" y="1112"/>
                </a:lnTo>
                <a:lnTo>
                  <a:pt x="7036" y="1110"/>
                </a:lnTo>
                <a:close/>
                <a:moveTo>
                  <a:pt x="7010" y="1098"/>
                </a:moveTo>
                <a:lnTo>
                  <a:pt x="7010" y="1098"/>
                </a:lnTo>
                <a:lnTo>
                  <a:pt x="7014" y="1096"/>
                </a:lnTo>
                <a:lnTo>
                  <a:pt x="7018" y="1094"/>
                </a:lnTo>
                <a:lnTo>
                  <a:pt x="7022" y="1092"/>
                </a:lnTo>
                <a:lnTo>
                  <a:pt x="7026" y="1094"/>
                </a:lnTo>
                <a:lnTo>
                  <a:pt x="7030" y="1094"/>
                </a:lnTo>
                <a:lnTo>
                  <a:pt x="7034" y="1094"/>
                </a:lnTo>
                <a:lnTo>
                  <a:pt x="7048" y="1082"/>
                </a:lnTo>
                <a:lnTo>
                  <a:pt x="7056" y="1076"/>
                </a:lnTo>
                <a:lnTo>
                  <a:pt x="7056" y="1074"/>
                </a:lnTo>
                <a:lnTo>
                  <a:pt x="7052" y="1072"/>
                </a:lnTo>
                <a:lnTo>
                  <a:pt x="7046" y="1074"/>
                </a:lnTo>
                <a:lnTo>
                  <a:pt x="7042" y="1076"/>
                </a:lnTo>
                <a:lnTo>
                  <a:pt x="7042" y="1078"/>
                </a:lnTo>
                <a:lnTo>
                  <a:pt x="7040" y="1080"/>
                </a:lnTo>
                <a:lnTo>
                  <a:pt x="7034" y="1080"/>
                </a:lnTo>
                <a:lnTo>
                  <a:pt x="7032" y="1080"/>
                </a:lnTo>
                <a:lnTo>
                  <a:pt x="7030" y="1080"/>
                </a:lnTo>
                <a:lnTo>
                  <a:pt x="7028" y="1084"/>
                </a:lnTo>
                <a:lnTo>
                  <a:pt x="7026" y="1086"/>
                </a:lnTo>
                <a:lnTo>
                  <a:pt x="7024" y="1086"/>
                </a:lnTo>
                <a:lnTo>
                  <a:pt x="7022" y="1084"/>
                </a:lnTo>
                <a:lnTo>
                  <a:pt x="7018" y="1084"/>
                </a:lnTo>
                <a:lnTo>
                  <a:pt x="7002" y="1088"/>
                </a:lnTo>
                <a:lnTo>
                  <a:pt x="6998" y="1090"/>
                </a:lnTo>
                <a:lnTo>
                  <a:pt x="7002" y="1092"/>
                </a:lnTo>
                <a:lnTo>
                  <a:pt x="7006" y="1094"/>
                </a:lnTo>
                <a:lnTo>
                  <a:pt x="7004" y="1096"/>
                </a:lnTo>
                <a:lnTo>
                  <a:pt x="7004" y="1098"/>
                </a:lnTo>
                <a:lnTo>
                  <a:pt x="7010" y="1098"/>
                </a:lnTo>
                <a:close/>
                <a:moveTo>
                  <a:pt x="6948" y="1122"/>
                </a:moveTo>
                <a:lnTo>
                  <a:pt x="6948" y="1122"/>
                </a:lnTo>
                <a:lnTo>
                  <a:pt x="6948" y="1118"/>
                </a:lnTo>
                <a:lnTo>
                  <a:pt x="6946" y="1116"/>
                </a:lnTo>
                <a:lnTo>
                  <a:pt x="6942" y="1116"/>
                </a:lnTo>
                <a:lnTo>
                  <a:pt x="6936" y="1118"/>
                </a:lnTo>
                <a:lnTo>
                  <a:pt x="6932" y="1122"/>
                </a:lnTo>
                <a:lnTo>
                  <a:pt x="6932" y="1126"/>
                </a:lnTo>
                <a:lnTo>
                  <a:pt x="6934" y="1128"/>
                </a:lnTo>
                <a:lnTo>
                  <a:pt x="6940" y="1130"/>
                </a:lnTo>
                <a:lnTo>
                  <a:pt x="6944" y="1130"/>
                </a:lnTo>
                <a:lnTo>
                  <a:pt x="6946" y="1130"/>
                </a:lnTo>
                <a:lnTo>
                  <a:pt x="6948" y="1122"/>
                </a:lnTo>
                <a:close/>
                <a:moveTo>
                  <a:pt x="6920" y="1126"/>
                </a:moveTo>
                <a:lnTo>
                  <a:pt x="6920" y="1126"/>
                </a:lnTo>
                <a:lnTo>
                  <a:pt x="6922" y="1124"/>
                </a:lnTo>
                <a:lnTo>
                  <a:pt x="6922" y="1122"/>
                </a:lnTo>
                <a:lnTo>
                  <a:pt x="6912" y="1118"/>
                </a:lnTo>
                <a:lnTo>
                  <a:pt x="6908" y="1116"/>
                </a:lnTo>
                <a:lnTo>
                  <a:pt x="6904" y="1114"/>
                </a:lnTo>
                <a:lnTo>
                  <a:pt x="6900" y="1112"/>
                </a:lnTo>
                <a:lnTo>
                  <a:pt x="6900" y="1114"/>
                </a:lnTo>
                <a:lnTo>
                  <a:pt x="6900" y="1120"/>
                </a:lnTo>
                <a:lnTo>
                  <a:pt x="6906" y="1124"/>
                </a:lnTo>
                <a:lnTo>
                  <a:pt x="6912" y="1126"/>
                </a:lnTo>
                <a:lnTo>
                  <a:pt x="6920" y="1126"/>
                </a:lnTo>
                <a:close/>
                <a:moveTo>
                  <a:pt x="6898" y="1140"/>
                </a:moveTo>
                <a:lnTo>
                  <a:pt x="6898" y="1140"/>
                </a:lnTo>
                <a:lnTo>
                  <a:pt x="6904" y="1134"/>
                </a:lnTo>
                <a:lnTo>
                  <a:pt x="6902" y="1132"/>
                </a:lnTo>
                <a:lnTo>
                  <a:pt x="6900" y="1130"/>
                </a:lnTo>
                <a:lnTo>
                  <a:pt x="6896" y="1130"/>
                </a:lnTo>
                <a:lnTo>
                  <a:pt x="6892" y="1130"/>
                </a:lnTo>
                <a:lnTo>
                  <a:pt x="6890" y="1130"/>
                </a:lnTo>
                <a:lnTo>
                  <a:pt x="6886" y="1128"/>
                </a:lnTo>
                <a:lnTo>
                  <a:pt x="6884" y="1128"/>
                </a:lnTo>
                <a:lnTo>
                  <a:pt x="6882" y="1128"/>
                </a:lnTo>
                <a:lnTo>
                  <a:pt x="6880" y="1130"/>
                </a:lnTo>
                <a:lnTo>
                  <a:pt x="6876" y="1130"/>
                </a:lnTo>
                <a:lnTo>
                  <a:pt x="6874" y="1130"/>
                </a:lnTo>
                <a:lnTo>
                  <a:pt x="6872" y="1132"/>
                </a:lnTo>
                <a:lnTo>
                  <a:pt x="6872" y="1134"/>
                </a:lnTo>
                <a:lnTo>
                  <a:pt x="6868" y="1136"/>
                </a:lnTo>
                <a:lnTo>
                  <a:pt x="6866" y="1140"/>
                </a:lnTo>
                <a:lnTo>
                  <a:pt x="6870" y="1140"/>
                </a:lnTo>
                <a:lnTo>
                  <a:pt x="6874" y="1142"/>
                </a:lnTo>
                <a:lnTo>
                  <a:pt x="6880" y="1146"/>
                </a:lnTo>
                <a:lnTo>
                  <a:pt x="6884" y="1148"/>
                </a:lnTo>
                <a:lnTo>
                  <a:pt x="6888" y="1146"/>
                </a:lnTo>
                <a:lnTo>
                  <a:pt x="6898" y="1140"/>
                </a:lnTo>
                <a:close/>
                <a:moveTo>
                  <a:pt x="6854" y="1166"/>
                </a:moveTo>
                <a:lnTo>
                  <a:pt x="6854" y="1166"/>
                </a:lnTo>
                <a:lnTo>
                  <a:pt x="6860" y="1166"/>
                </a:lnTo>
                <a:lnTo>
                  <a:pt x="6864" y="1164"/>
                </a:lnTo>
                <a:lnTo>
                  <a:pt x="6866" y="1162"/>
                </a:lnTo>
                <a:lnTo>
                  <a:pt x="6868" y="1158"/>
                </a:lnTo>
                <a:lnTo>
                  <a:pt x="6874" y="1154"/>
                </a:lnTo>
                <a:lnTo>
                  <a:pt x="6876" y="1152"/>
                </a:lnTo>
                <a:lnTo>
                  <a:pt x="6876" y="1150"/>
                </a:lnTo>
                <a:lnTo>
                  <a:pt x="6876" y="1148"/>
                </a:lnTo>
                <a:lnTo>
                  <a:pt x="6872" y="1144"/>
                </a:lnTo>
                <a:lnTo>
                  <a:pt x="6866" y="1142"/>
                </a:lnTo>
                <a:lnTo>
                  <a:pt x="6864" y="1144"/>
                </a:lnTo>
                <a:lnTo>
                  <a:pt x="6864" y="1146"/>
                </a:lnTo>
                <a:lnTo>
                  <a:pt x="6862" y="1146"/>
                </a:lnTo>
                <a:lnTo>
                  <a:pt x="6858" y="1148"/>
                </a:lnTo>
                <a:lnTo>
                  <a:pt x="6856" y="1148"/>
                </a:lnTo>
                <a:lnTo>
                  <a:pt x="6856" y="1150"/>
                </a:lnTo>
                <a:lnTo>
                  <a:pt x="6854" y="1150"/>
                </a:lnTo>
                <a:lnTo>
                  <a:pt x="6852" y="1148"/>
                </a:lnTo>
                <a:lnTo>
                  <a:pt x="6848" y="1150"/>
                </a:lnTo>
                <a:lnTo>
                  <a:pt x="6846" y="1152"/>
                </a:lnTo>
                <a:lnTo>
                  <a:pt x="6846" y="1156"/>
                </a:lnTo>
                <a:lnTo>
                  <a:pt x="6844" y="1160"/>
                </a:lnTo>
                <a:lnTo>
                  <a:pt x="6840" y="1160"/>
                </a:lnTo>
                <a:lnTo>
                  <a:pt x="6838" y="1160"/>
                </a:lnTo>
                <a:lnTo>
                  <a:pt x="6836" y="1162"/>
                </a:lnTo>
                <a:lnTo>
                  <a:pt x="6836" y="1164"/>
                </a:lnTo>
                <a:lnTo>
                  <a:pt x="6838" y="1166"/>
                </a:lnTo>
                <a:lnTo>
                  <a:pt x="6854" y="1166"/>
                </a:lnTo>
                <a:close/>
                <a:moveTo>
                  <a:pt x="6834" y="1168"/>
                </a:moveTo>
                <a:lnTo>
                  <a:pt x="6834" y="1168"/>
                </a:lnTo>
                <a:lnTo>
                  <a:pt x="6832" y="1168"/>
                </a:lnTo>
                <a:lnTo>
                  <a:pt x="6832" y="1166"/>
                </a:lnTo>
                <a:lnTo>
                  <a:pt x="6830" y="1164"/>
                </a:lnTo>
                <a:lnTo>
                  <a:pt x="6828" y="1164"/>
                </a:lnTo>
                <a:lnTo>
                  <a:pt x="6826" y="1166"/>
                </a:lnTo>
                <a:lnTo>
                  <a:pt x="6824" y="1164"/>
                </a:lnTo>
                <a:lnTo>
                  <a:pt x="6822" y="1162"/>
                </a:lnTo>
                <a:lnTo>
                  <a:pt x="6822" y="1164"/>
                </a:lnTo>
                <a:lnTo>
                  <a:pt x="6820" y="1166"/>
                </a:lnTo>
                <a:lnTo>
                  <a:pt x="6818" y="1164"/>
                </a:lnTo>
                <a:lnTo>
                  <a:pt x="6814" y="1164"/>
                </a:lnTo>
                <a:lnTo>
                  <a:pt x="6814" y="1166"/>
                </a:lnTo>
                <a:lnTo>
                  <a:pt x="6814" y="1168"/>
                </a:lnTo>
                <a:lnTo>
                  <a:pt x="6812" y="1168"/>
                </a:lnTo>
                <a:lnTo>
                  <a:pt x="6810" y="1168"/>
                </a:lnTo>
                <a:lnTo>
                  <a:pt x="6804" y="1168"/>
                </a:lnTo>
                <a:lnTo>
                  <a:pt x="6804" y="1170"/>
                </a:lnTo>
                <a:lnTo>
                  <a:pt x="6806" y="1172"/>
                </a:lnTo>
                <a:lnTo>
                  <a:pt x="6808" y="1174"/>
                </a:lnTo>
                <a:lnTo>
                  <a:pt x="6808" y="1176"/>
                </a:lnTo>
                <a:lnTo>
                  <a:pt x="6804" y="1176"/>
                </a:lnTo>
                <a:lnTo>
                  <a:pt x="6798" y="1178"/>
                </a:lnTo>
                <a:lnTo>
                  <a:pt x="6794" y="1178"/>
                </a:lnTo>
                <a:lnTo>
                  <a:pt x="6792" y="1180"/>
                </a:lnTo>
                <a:lnTo>
                  <a:pt x="6794" y="1180"/>
                </a:lnTo>
                <a:lnTo>
                  <a:pt x="6796" y="1182"/>
                </a:lnTo>
                <a:lnTo>
                  <a:pt x="6794" y="1182"/>
                </a:lnTo>
                <a:lnTo>
                  <a:pt x="6792" y="1184"/>
                </a:lnTo>
                <a:lnTo>
                  <a:pt x="6792" y="1186"/>
                </a:lnTo>
                <a:lnTo>
                  <a:pt x="6794" y="1188"/>
                </a:lnTo>
                <a:lnTo>
                  <a:pt x="6792" y="1188"/>
                </a:lnTo>
                <a:lnTo>
                  <a:pt x="6792" y="1192"/>
                </a:lnTo>
                <a:lnTo>
                  <a:pt x="6792" y="1194"/>
                </a:lnTo>
                <a:lnTo>
                  <a:pt x="6790" y="1198"/>
                </a:lnTo>
                <a:lnTo>
                  <a:pt x="6788" y="1200"/>
                </a:lnTo>
                <a:lnTo>
                  <a:pt x="6792" y="1200"/>
                </a:lnTo>
                <a:lnTo>
                  <a:pt x="6798" y="1200"/>
                </a:lnTo>
                <a:lnTo>
                  <a:pt x="6798" y="1202"/>
                </a:lnTo>
                <a:lnTo>
                  <a:pt x="6798" y="1204"/>
                </a:lnTo>
                <a:lnTo>
                  <a:pt x="6800" y="1204"/>
                </a:lnTo>
                <a:lnTo>
                  <a:pt x="6804" y="1202"/>
                </a:lnTo>
                <a:lnTo>
                  <a:pt x="6808" y="1198"/>
                </a:lnTo>
                <a:lnTo>
                  <a:pt x="6810" y="1194"/>
                </a:lnTo>
                <a:lnTo>
                  <a:pt x="6814" y="1192"/>
                </a:lnTo>
                <a:lnTo>
                  <a:pt x="6816" y="1192"/>
                </a:lnTo>
                <a:lnTo>
                  <a:pt x="6816" y="1194"/>
                </a:lnTo>
                <a:lnTo>
                  <a:pt x="6818" y="1196"/>
                </a:lnTo>
                <a:lnTo>
                  <a:pt x="6826" y="1196"/>
                </a:lnTo>
                <a:lnTo>
                  <a:pt x="6832" y="1194"/>
                </a:lnTo>
                <a:lnTo>
                  <a:pt x="6832" y="1192"/>
                </a:lnTo>
                <a:lnTo>
                  <a:pt x="6830" y="1188"/>
                </a:lnTo>
                <a:lnTo>
                  <a:pt x="6830" y="1184"/>
                </a:lnTo>
                <a:lnTo>
                  <a:pt x="6832" y="1180"/>
                </a:lnTo>
                <a:lnTo>
                  <a:pt x="6834" y="1178"/>
                </a:lnTo>
                <a:lnTo>
                  <a:pt x="6834" y="1176"/>
                </a:lnTo>
                <a:lnTo>
                  <a:pt x="6836" y="1170"/>
                </a:lnTo>
                <a:lnTo>
                  <a:pt x="6836" y="1168"/>
                </a:lnTo>
                <a:lnTo>
                  <a:pt x="6834" y="1168"/>
                </a:lnTo>
                <a:close/>
                <a:moveTo>
                  <a:pt x="6690" y="1264"/>
                </a:moveTo>
                <a:lnTo>
                  <a:pt x="6690" y="1264"/>
                </a:lnTo>
                <a:lnTo>
                  <a:pt x="6700" y="1260"/>
                </a:lnTo>
                <a:lnTo>
                  <a:pt x="6712" y="1252"/>
                </a:lnTo>
                <a:lnTo>
                  <a:pt x="6716" y="1248"/>
                </a:lnTo>
                <a:lnTo>
                  <a:pt x="6710" y="1248"/>
                </a:lnTo>
                <a:lnTo>
                  <a:pt x="6702" y="1248"/>
                </a:lnTo>
                <a:lnTo>
                  <a:pt x="6692" y="1250"/>
                </a:lnTo>
                <a:lnTo>
                  <a:pt x="6690" y="1252"/>
                </a:lnTo>
                <a:lnTo>
                  <a:pt x="6690" y="1254"/>
                </a:lnTo>
                <a:lnTo>
                  <a:pt x="6686" y="1256"/>
                </a:lnTo>
                <a:lnTo>
                  <a:pt x="6684" y="1256"/>
                </a:lnTo>
                <a:lnTo>
                  <a:pt x="6684" y="1258"/>
                </a:lnTo>
                <a:lnTo>
                  <a:pt x="6684" y="1260"/>
                </a:lnTo>
                <a:lnTo>
                  <a:pt x="6682" y="1262"/>
                </a:lnTo>
                <a:lnTo>
                  <a:pt x="6680" y="1264"/>
                </a:lnTo>
                <a:lnTo>
                  <a:pt x="6680" y="1266"/>
                </a:lnTo>
                <a:lnTo>
                  <a:pt x="6684" y="1266"/>
                </a:lnTo>
                <a:lnTo>
                  <a:pt x="6690" y="1264"/>
                </a:lnTo>
                <a:close/>
                <a:moveTo>
                  <a:pt x="6712" y="1218"/>
                </a:moveTo>
                <a:lnTo>
                  <a:pt x="6712" y="1218"/>
                </a:lnTo>
                <a:lnTo>
                  <a:pt x="6708" y="1218"/>
                </a:lnTo>
                <a:lnTo>
                  <a:pt x="6706" y="1220"/>
                </a:lnTo>
                <a:lnTo>
                  <a:pt x="6706" y="1222"/>
                </a:lnTo>
                <a:lnTo>
                  <a:pt x="6704" y="1222"/>
                </a:lnTo>
                <a:lnTo>
                  <a:pt x="6700" y="1222"/>
                </a:lnTo>
                <a:lnTo>
                  <a:pt x="6698" y="1220"/>
                </a:lnTo>
                <a:lnTo>
                  <a:pt x="6698" y="1218"/>
                </a:lnTo>
                <a:lnTo>
                  <a:pt x="6696" y="1220"/>
                </a:lnTo>
                <a:lnTo>
                  <a:pt x="6694" y="1220"/>
                </a:lnTo>
                <a:lnTo>
                  <a:pt x="6692" y="1222"/>
                </a:lnTo>
                <a:lnTo>
                  <a:pt x="6690" y="1222"/>
                </a:lnTo>
                <a:lnTo>
                  <a:pt x="6690" y="1224"/>
                </a:lnTo>
                <a:lnTo>
                  <a:pt x="6688" y="1226"/>
                </a:lnTo>
                <a:lnTo>
                  <a:pt x="6686" y="1228"/>
                </a:lnTo>
                <a:lnTo>
                  <a:pt x="6686" y="1230"/>
                </a:lnTo>
                <a:lnTo>
                  <a:pt x="6688" y="1234"/>
                </a:lnTo>
                <a:lnTo>
                  <a:pt x="6694" y="1236"/>
                </a:lnTo>
                <a:lnTo>
                  <a:pt x="6696" y="1234"/>
                </a:lnTo>
                <a:lnTo>
                  <a:pt x="6700" y="1230"/>
                </a:lnTo>
                <a:lnTo>
                  <a:pt x="6710" y="1228"/>
                </a:lnTo>
                <a:lnTo>
                  <a:pt x="6716" y="1228"/>
                </a:lnTo>
                <a:lnTo>
                  <a:pt x="6710" y="1230"/>
                </a:lnTo>
                <a:lnTo>
                  <a:pt x="6704" y="1234"/>
                </a:lnTo>
                <a:lnTo>
                  <a:pt x="6704" y="1236"/>
                </a:lnTo>
                <a:lnTo>
                  <a:pt x="6714" y="1236"/>
                </a:lnTo>
                <a:lnTo>
                  <a:pt x="6724" y="1232"/>
                </a:lnTo>
                <a:lnTo>
                  <a:pt x="6726" y="1232"/>
                </a:lnTo>
                <a:lnTo>
                  <a:pt x="6726" y="1230"/>
                </a:lnTo>
                <a:lnTo>
                  <a:pt x="6726" y="1226"/>
                </a:lnTo>
                <a:lnTo>
                  <a:pt x="6724" y="1224"/>
                </a:lnTo>
                <a:lnTo>
                  <a:pt x="6724" y="1222"/>
                </a:lnTo>
                <a:lnTo>
                  <a:pt x="6726" y="1220"/>
                </a:lnTo>
                <a:lnTo>
                  <a:pt x="6726" y="1218"/>
                </a:lnTo>
                <a:lnTo>
                  <a:pt x="6724" y="1212"/>
                </a:lnTo>
                <a:lnTo>
                  <a:pt x="6718" y="1208"/>
                </a:lnTo>
                <a:lnTo>
                  <a:pt x="6716" y="1206"/>
                </a:lnTo>
                <a:lnTo>
                  <a:pt x="6714" y="1206"/>
                </a:lnTo>
                <a:lnTo>
                  <a:pt x="6712" y="1208"/>
                </a:lnTo>
                <a:lnTo>
                  <a:pt x="6712" y="1210"/>
                </a:lnTo>
                <a:lnTo>
                  <a:pt x="6714" y="1214"/>
                </a:lnTo>
                <a:lnTo>
                  <a:pt x="6716" y="1216"/>
                </a:lnTo>
                <a:lnTo>
                  <a:pt x="6712" y="1218"/>
                </a:lnTo>
                <a:close/>
                <a:moveTo>
                  <a:pt x="6740" y="1208"/>
                </a:moveTo>
                <a:lnTo>
                  <a:pt x="6740" y="1208"/>
                </a:lnTo>
                <a:lnTo>
                  <a:pt x="6744" y="1206"/>
                </a:lnTo>
                <a:lnTo>
                  <a:pt x="6746" y="1204"/>
                </a:lnTo>
                <a:lnTo>
                  <a:pt x="6752" y="1196"/>
                </a:lnTo>
                <a:lnTo>
                  <a:pt x="6756" y="1190"/>
                </a:lnTo>
                <a:lnTo>
                  <a:pt x="6758" y="1186"/>
                </a:lnTo>
                <a:lnTo>
                  <a:pt x="6756" y="1184"/>
                </a:lnTo>
                <a:lnTo>
                  <a:pt x="6750" y="1186"/>
                </a:lnTo>
                <a:lnTo>
                  <a:pt x="6740" y="1194"/>
                </a:lnTo>
                <a:lnTo>
                  <a:pt x="6734" y="1200"/>
                </a:lnTo>
                <a:lnTo>
                  <a:pt x="6730" y="1206"/>
                </a:lnTo>
                <a:lnTo>
                  <a:pt x="6728" y="1212"/>
                </a:lnTo>
                <a:lnTo>
                  <a:pt x="6728" y="1214"/>
                </a:lnTo>
                <a:lnTo>
                  <a:pt x="6730" y="1216"/>
                </a:lnTo>
                <a:lnTo>
                  <a:pt x="6732" y="1214"/>
                </a:lnTo>
                <a:lnTo>
                  <a:pt x="6734" y="1212"/>
                </a:lnTo>
                <a:lnTo>
                  <a:pt x="6736" y="1208"/>
                </a:lnTo>
                <a:lnTo>
                  <a:pt x="6740" y="1208"/>
                </a:lnTo>
                <a:close/>
                <a:moveTo>
                  <a:pt x="6766" y="1216"/>
                </a:moveTo>
                <a:lnTo>
                  <a:pt x="6766" y="1216"/>
                </a:lnTo>
                <a:lnTo>
                  <a:pt x="6762" y="1214"/>
                </a:lnTo>
                <a:lnTo>
                  <a:pt x="6758" y="1216"/>
                </a:lnTo>
                <a:lnTo>
                  <a:pt x="6756" y="1220"/>
                </a:lnTo>
                <a:lnTo>
                  <a:pt x="6756" y="1222"/>
                </a:lnTo>
                <a:lnTo>
                  <a:pt x="6756" y="1226"/>
                </a:lnTo>
                <a:lnTo>
                  <a:pt x="6750" y="1232"/>
                </a:lnTo>
                <a:lnTo>
                  <a:pt x="6746" y="1234"/>
                </a:lnTo>
                <a:lnTo>
                  <a:pt x="6748" y="1230"/>
                </a:lnTo>
                <a:lnTo>
                  <a:pt x="6750" y="1226"/>
                </a:lnTo>
                <a:lnTo>
                  <a:pt x="6746" y="1224"/>
                </a:lnTo>
                <a:lnTo>
                  <a:pt x="6744" y="1224"/>
                </a:lnTo>
                <a:lnTo>
                  <a:pt x="6746" y="1220"/>
                </a:lnTo>
                <a:lnTo>
                  <a:pt x="6750" y="1214"/>
                </a:lnTo>
                <a:lnTo>
                  <a:pt x="6750" y="1212"/>
                </a:lnTo>
                <a:lnTo>
                  <a:pt x="6748" y="1210"/>
                </a:lnTo>
                <a:lnTo>
                  <a:pt x="6742" y="1210"/>
                </a:lnTo>
                <a:lnTo>
                  <a:pt x="6738" y="1214"/>
                </a:lnTo>
                <a:lnTo>
                  <a:pt x="6734" y="1218"/>
                </a:lnTo>
                <a:lnTo>
                  <a:pt x="6730" y="1224"/>
                </a:lnTo>
                <a:lnTo>
                  <a:pt x="6730" y="1228"/>
                </a:lnTo>
                <a:lnTo>
                  <a:pt x="6732" y="1232"/>
                </a:lnTo>
                <a:lnTo>
                  <a:pt x="6730" y="1236"/>
                </a:lnTo>
                <a:lnTo>
                  <a:pt x="6726" y="1238"/>
                </a:lnTo>
                <a:lnTo>
                  <a:pt x="6722" y="1240"/>
                </a:lnTo>
                <a:lnTo>
                  <a:pt x="6720" y="1242"/>
                </a:lnTo>
                <a:lnTo>
                  <a:pt x="6720" y="1246"/>
                </a:lnTo>
                <a:lnTo>
                  <a:pt x="6716" y="1254"/>
                </a:lnTo>
                <a:lnTo>
                  <a:pt x="6714" y="1260"/>
                </a:lnTo>
                <a:lnTo>
                  <a:pt x="6718" y="1258"/>
                </a:lnTo>
                <a:lnTo>
                  <a:pt x="6726" y="1256"/>
                </a:lnTo>
                <a:lnTo>
                  <a:pt x="6728" y="1256"/>
                </a:lnTo>
                <a:lnTo>
                  <a:pt x="6732" y="1256"/>
                </a:lnTo>
                <a:lnTo>
                  <a:pt x="6734" y="1258"/>
                </a:lnTo>
                <a:lnTo>
                  <a:pt x="6736" y="1258"/>
                </a:lnTo>
                <a:lnTo>
                  <a:pt x="6738" y="1254"/>
                </a:lnTo>
                <a:lnTo>
                  <a:pt x="6742" y="1250"/>
                </a:lnTo>
                <a:lnTo>
                  <a:pt x="6744" y="1250"/>
                </a:lnTo>
                <a:lnTo>
                  <a:pt x="6746" y="1252"/>
                </a:lnTo>
                <a:lnTo>
                  <a:pt x="6748" y="1252"/>
                </a:lnTo>
                <a:lnTo>
                  <a:pt x="6752" y="1248"/>
                </a:lnTo>
                <a:lnTo>
                  <a:pt x="6754" y="1244"/>
                </a:lnTo>
                <a:lnTo>
                  <a:pt x="6756" y="1240"/>
                </a:lnTo>
                <a:lnTo>
                  <a:pt x="6760" y="1238"/>
                </a:lnTo>
                <a:lnTo>
                  <a:pt x="6768" y="1236"/>
                </a:lnTo>
                <a:lnTo>
                  <a:pt x="6772" y="1236"/>
                </a:lnTo>
                <a:lnTo>
                  <a:pt x="6774" y="1234"/>
                </a:lnTo>
                <a:lnTo>
                  <a:pt x="6774" y="1230"/>
                </a:lnTo>
                <a:lnTo>
                  <a:pt x="6774" y="1228"/>
                </a:lnTo>
                <a:lnTo>
                  <a:pt x="6770" y="1220"/>
                </a:lnTo>
                <a:lnTo>
                  <a:pt x="6766" y="1216"/>
                </a:lnTo>
                <a:close/>
                <a:moveTo>
                  <a:pt x="6654" y="1274"/>
                </a:moveTo>
                <a:lnTo>
                  <a:pt x="6654" y="1274"/>
                </a:lnTo>
                <a:lnTo>
                  <a:pt x="6656" y="1272"/>
                </a:lnTo>
                <a:lnTo>
                  <a:pt x="6658" y="1272"/>
                </a:lnTo>
                <a:lnTo>
                  <a:pt x="6660" y="1272"/>
                </a:lnTo>
                <a:lnTo>
                  <a:pt x="6664" y="1272"/>
                </a:lnTo>
                <a:lnTo>
                  <a:pt x="6666" y="1270"/>
                </a:lnTo>
                <a:lnTo>
                  <a:pt x="6668" y="1266"/>
                </a:lnTo>
                <a:lnTo>
                  <a:pt x="6672" y="1264"/>
                </a:lnTo>
                <a:lnTo>
                  <a:pt x="6676" y="1262"/>
                </a:lnTo>
                <a:lnTo>
                  <a:pt x="6674" y="1262"/>
                </a:lnTo>
                <a:lnTo>
                  <a:pt x="6664" y="1260"/>
                </a:lnTo>
                <a:lnTo>
                  <a:pt x="6660" y="1258"/>
                </a:lnTo>
                <a:lnTo>
                  <a:pt x="6656" y="1258"/>
                </a:lnTo>
                <a:lnTo>
                  <a:pt x="6654" y="1262"/>
                </a:lnTo>
                <a:lnTo>
                  <a:pt x="6650" y="1266"/>
                </a:lnTo>
                <a:lnTo>
                  <a:pt x="6652" y="1268"/>
                </a:lnTo>
                <a:lnTo>
                  <a:pt x="6650" y="1272"/>
                </a:lnTo>
                <a:lnTo>
                  <a:pt x="6650" y="1274"/>
                </a:lnTo>
                <a:lnTo>
                  <a:pt x="6652" y="1276"/>
                </a:lnTo>
                <a:lnTo>
                  <a:pt x="6654" y="1274"/>
                </a:lnTo>
                <a:close/>
                <a:moveTo>
                  <a:pt x="6642" y="1270"/>
                </a:moveTo>
                <a:lnTo>
                  <a:pt x="6642" y="1270"/>
                </a:lnTo>
                <a:lnTo>
                  <a:pt x="6642" y="1272"/>
                </a:lnTo>
                <a:lnTo>
                  <a:pt x="6640" y="1274"/>
                </a:lnTo>
                <a:lnTo>
                  <a:pt x="6638" y="1274"/>
                </a:lnTo>
                <a:lnTo>
                  <a:pt x="6638" y="1278"/>
                </a:lnTo>
                <a:lnTo>
                  <a:pt x="6640" y="1280"/>
                </a:lnTo>
                <a:lnTo>
                  <a:pt x="6642" y="1280"/>
                </a:lnTo>
                <a:lnTo>
                  <a:pt x="6646" y="1274"/>
                </a:lnTo>
                <a:lnTo>
                  <a:pt x="6648" y="1270"/>
                </a:lnTo>
                <a:lnTo>
                  <a:pt x="6646" y="1268"/>
                </a:lnTo>
                <a:lnTo>
                  <a:pt x="6644" y="1268"/>
                </a:lnTo>
                <a:lnTo>
                  <a:pt x="6642" y="1270"/>
                </a:lnTo>
                <a:close/>
                <a:moveTo>
                  <a:pt x="6634" y="1276"/>
                </a:moveTo>
                <a:lnTo>
                  <a:pt x="6634" y="1276"/>
                </a:lnTo>
                <a:lnTo>
                  <a:pt x="6634" y="1272"/>
                </a:lnTo>
                <a:lnTo>
                  <a:pt x="6632" y="1272"/>
                </a:lnTo>
                <a:lnTo>
                  <a:pt x="6626" y="1282"/>
                </a:lnTo>
                <a:lnTo>
                  <a:pt x="6624" y="1290"/>
                </a:lnTo>
                <a:lnTo>
                  <a:pt x="6630" y="1288"/>
                </a:lnTo>
                <a:lnTo>
                  <a:pt x="6634" y="1284"/>
                </a:lnTo>
                <a:lnTo>
                  <a:pt x="6634" y="1282"/>
                </a:lnTo>
                <a:lnTo>
                  <a:pt x="6634" y="1276"/>
                </a:lnTo>
                <a:close/>
                <a:moveTo>
                  <a:pt x="6742" y="1278"/>
                </a:moveTo>
                <a:lnTo>
                  <a:pt x="6742" y="1278"/>
                </a:lnTo>
                <a:lnTo>
                  <a:pt x="6736" y="1278"/>
                </a:lnTo>
                <a:lnTo>
                  <a:pt x="6732" y="1278"/>
                </a:lnTo>
                <a:lnTo>
                  <a:pt x="6730" y="1280"/>
                </a:lnTo>
                <a:lnTo>
                  <a:pt x="6732" y="1282"/>
                </a:lnTo>
                <a:lnTo>
                  <a:pt x="6738" y="1280"/>
                </a:lnTo>
                <a:lnTo>
                  <a:pt x="6742" y="1280"/>
                </a:lnTo>
                <a:lnTo>
                  <a:pt x="6742" y="1278"/>
                </a:lnTo>
                <a:close/>
                <a:moveTo>
                  <a:pt x="6610" y="1406"/>
                </a:moveTo>
                <a:lnTo>
                  <a:pt x="6610" y="1406"/>
                </a:lnTo>
                <a:lnTo>
                  <a:pt x="6608" y="1410"/>
                </a:lnTo>
                <a:lnTo>
                  <a:pt x="6606" y="1414"/>
                </a:lnTo>
                <a:lnTo>
                  <a:pt x="6604" y="1416"/>
                </a:lnTo>
                <a:lnTo>
                  <a:pt x="6606" y="1416"/>
                </a:lnTo>
                <a:lnTo>
                  <a:pt x="6612" y="1414"/>
                </a:lnTo>
                <a:lnTo>
                  <a:pt x="6614" y="1412"/>
                </a:lnTo>
                <a:lnTo>
                  <a:pt x="6616" y="1408"/>
                </a:lnTo>
                <a:lnTo>
                  <a:pt x="6616" y="1404"/>
                </a:lnTo>
                <a:lnTo>
                  <a:pt x="6614" y="1404"/>
                </a:lnTo>
                <a:lnTo>
                  <a:pt x="6610" y="1404"/>
                </a:lnTo>
                <a:lnTo>
                  <a:pt x="6610" y="1406"/>
                </a:lnTo>
                <a:close/>
                <a:moveTo>
                  <a:pt x="6608" y="1424"/>
                </a:moveTo>
                <a:lnTo>
                  <a:pt x="6608" y="1424"/>
                </a:lnTo>
                <a:lnTo>
                  <a:pt x="6608" y="1426"/>
                </a:lnTo>
                <a:lnTo>
                  <a:pt x="6610" y="1426"/>
                </a:lnTo>
                <a:lnTo>
                  <a:pt x="6618" y="1422"/>
                </a:lnTo>
                <a:lnTo>
                  <a:pt x="6624" y="1418"/>
                </a:lnTo>
                <a:lnTo>
                  <a:pt x="6620" y="1418"/>
                </a:lnTo>
                <a:lnTo>
                  <a:pt x="6612" y="1418"/>
                </a:lnTo>
                <a:lnTo>
                  <a:pt x="6610" y="1420"/>
                </a:lnTo>
                <a:lnTo>
                  <a:pt x="6608" y="1424"/>
                </a:lnTo>
                <a:close/>
                <a:moveTo>
                  <a:pt x="6606" y="1454"/>
                </a:moveTo>
                <a:lnTo>
                  <a:pt x="6606" y="1454"/>
                </a:lnTo>
                <a:lnTo>
                  <a:pt x="6602" y="1450"/>
                </a:lnTo>
                <a:lnTo>
                  <a:pt x="6600" y="1450"/>
                </a:lnTo>
                <a:lnTo>
                  <a:pt x="6600" y="1454"/>
                </a:lnTo>
                <a:lnTo>
                  <a:pt x="6600" y="1456"/>
                </a:lnTo>
                <a:lnTo>
                  <a:pt x="6598" y="1458"/>
                </a:lnTo>
                <a:lnTo>
                  <a:pt x="6596" y="1460"/>
                </a:lnTo>
                <a:lnTo>
                  <a:pt x="6596" y="1462"/>
                </a:lnTo>
                <a:lnTo>
                  <a:pt x="6594" y="1466"/>
                </a:lnTo>
                <a:lnTo>
                  <a:pt x="6592" y="1470"/>
                </a:lnTo>
                <a:lnTo>
                  <a:pt x="6592" y="1472"/>
                </a:lnTo>
                <a:lnTo>
                  <a:pt x="6594" y="1472"/>
                </a:lnTo>
                <a:lnTo>
                  <a:pt x="6598" y="1470"/>
                </a:lnTo>
                <a:lnTo>
                  <a:pt x="6598" y="1468"/>
                </a:lnTo>
                <a:lnTo>
                  <a:pt x="6600" y="1464"/>
                </a:lnTo>
                <a:lnTo>
                  <a:pt x="6602" y="1462"/>
                </a:lnTo>
                <a:lnTo>
                  <a:pt x="6608" y="1460"/>
                </a:lnTo>
                <a:lnTo>
                  <a:pt x="6608" y="1458"/>
                </a:lnTo>
                <a:lnTo>
                  <a:pt x="6606" y="1454"/>
                </a:lnTo>
                <a:close/>
                <a:moveTo>
                  <a:pt x="6590" y="1440"/>
                </a:moveTo>
                <a:lnTo>
                  <a:pt x="6590" y="1440"/>
                </a:lnTo>
                <a:lnTo>
                  <a:pt x="6588" y="1438"/>
                </a:lnTo>
                <a:lnTo>
                  <a:pt x="6584" y="1438"/>
                </a:lnTo>
                <a:lnTo>
                  <a:pt x="6580" y="1440"/>
                </a:lnTo>
                <a:lnTo>
                  <a:pt x="6580" y="1444"/>
                </a:lnTo>
                <a:lnTo>
                  <a:pt x="6582" y="1446"/>
                </a:lnTo>
                <a:lnTo>
                  <a:pt x="6586" y="1444"/>
                </a:lnTo>
                <a:lnTo>
                  <a:pt x="6590" y="1442"/>
                </a:lnTo>
                <a:lnTo>
                  <a:pt x="6590" y="1440"/>
                </a:lnTo>
                <a:close/>
                <a:moveTo>
                  <a:pt x="6602" y="1480"/>
                </a:moveTo>
                <a:lnTo>
                  <a:pt x="6602" y="1480"/>
                </a:lnTo>
                <a:lnTo>
                  <a:pt x="6604" y="1476"/>
                </a:lnTo>
                <a:lnTo>
                  <a:pt x="6602" y="1474"/>
                </a:lnTo>
                <a:lnTo>
                  <a:pt x="6598" y="1474"/>
                </a:lnTo>
                <a:lnTo>
                  <a:pt x="6596" y="1474"/>
                </a:lnTo>
                <a:lnTo>
                  <a:pt x="6594" y="1476"/>
                </a:lnTo>
                <a:lnTo>
                  <a:pt x="6590" y="1480"/>
                </a:lnTo>
                <a:lnTo>
                  <a:pt x="6592" y="1482"/>
                </a:lnTo>
                <a:lnTo>
                  <a:pt x="6596" y="1480"/>
                </a:lnTo>
                <a:lnTo>
                  <a:pt x="6602" y="1480"/>
                </a:lnTo>
                <a:close/>
                <a:moveTo>
                  <a:pt x="6572" y="1482"/>
                </a:moveTo>
                <a:lnTo>
                  <a:pt x="6572" y="1482"/>
                </a:lnTo>
                <a:lnTo>
                  <a:pt x="6574" y="1484"/>
                </a:lnTo>
                <a:lnTo>
                  <a:pt x="6582" y="1480"/>
                </a:lnTo>
                <a:lnTo>
                  <a:pt x="6584" y="1480"/>
                </a:lnTo>
                <a:lnTo>
                  <a:pt x="6582" y="1478"/>
                </a:lnTo>
                <a:lnTo>
                  <a:pt x="6576" y="1478"/>
                </a:lnTo>
                <a:lnTo>
                  <a:pt x="6572" y="1482"/>
                </a:lnTo>
                <a:close/>
                <a:moveTo>
                  <a:pt x="6564" y="1522"/>
                </a:moveTo>
                <a:lnTo>
                  <a:pt x="6564" y="1522"/>
                </a:lnTo>
                <a:lnTo>
                  <a:pt x="6566" y="1522"/>
                </a:lnTo>
                <a:lnTo>
                  <a:pt x="6568" y="1520"/>
                </a:lnTo>
                <a:lnTo>
                  <a:pt x="6566" y="1518"/>
                </a:lnTo>
                <a:lnTo>
                  <a:pt x="6564" y="1518"/>
                </a:lnTo>
                <a:lnTo>
                  <a:pt x="6562" y="1516"/>
                </a:lnTo>
                <a:lnTo>
                  <a:pt x="6560" y="1514"/>
                </a:lnTo>
                <a:lnTo>
                  <a:pt x="6558" y="1514"/>
                </a:lnTo>
                <a:lnTo>
                  <a:pt x="6556" y="1514"/>
                </a:lnTo>
                <a:lnTo>
                  <a:pt x="6556" y="1516"/>
                </a:lnTo>
                <a:lnTo>
                  <a:pt x="6556" y="1520"/>
                </a:lnTo>
                <a:lnTo>
                  <a:pt x="6560" y="1520"/>
                </a:lnTo>
                <a:lnTo>
                  <a:pt x="6564" y="1522"/>
                </a:lnTo>
                <a:close/>
                <a:moveTo>
                  <a:pt x="6564" y="1514"/>
                </a:moveTo>
                <a:lnTo>
                  <a:pt x="6564" y="1514"/>
                </a:lnTo>
                <a:lnTo>
                  <a:pt x="6566" y="1512"/>
                </a:lnTo>
                <a:lnTo>
                  <a:pt x="6564" y="1510"/>
                </a:lnTo>
                <a:lnTo>
                  <a:pt x="6560" y="1508"/>
                </a:lnTo>
                <a:lnTo>
                  <a:pt x="6558" y="1508"/>
                </a:lnTo>
                <a:lnTo>
                  <a:pt x="6560" y="1510"/>
                </a:lnTo>
                <a:lnTo>
                  <a:pt x="6562" y="1512"/>
                </a:lnTo>
                <a:lnTo>
                  <a:pt x="6564" y="1514"/>
                </a:lnTo>
                <a:close/>
                <a:moveTo>
                  <a:pt x="6550" y="1510"/>
                </a:moveTo>
                <a:lnTo>
                  <a:pt x="6550" y="1510"/>
                </a:lnTo>
                <a:lnTo>
                  <a:pt x="6550" y="1512"/>
                </a:lnTo>
                <a:lnTo>
                  <a:pt x="6552" y="1512"/>
                </a:lnTo>
                <a:lnTo>
                  <a:pt x="6556" y="1512"/>
                </a:lnTo>
                <a:lnTo>
                  <a:pt x="6556" y="1510"/>
                </a:lnTo>
                <a:lnTo>
                  <a:pt x="6554" y="1508"/>
                </a:lnTo>
                <a:lnTo>
                  <a:pt x="6552" y="1508"/>
                </a:lnTo>
                <a:lnTo>
                  <a:pt x="6550" y="1510"/>
                </a:lnTo>
                <a:close/>
                <a:moveTo>
                  <a:pt x="6620" y="1402"/>
                </a:moveTo>
                <a:lnTo>
                  <a:pt x="6620" y="1402"/>
                </a:lnTo>
                <a:lnTo>
                  <a:pt x="6622" y="1404"/>
                </a:lnTo>
                <a:lnTo>
                  <a:pt x="6626" y="1402"/>
                </a:lnTo>
                <a:lnTo>
                  <a:pt x="6626" y="1400"/>
                </a:lnTo>
                <a:lnTo>
                  <a:pt x="6626" y="1398"/>
                </a:lnTo>
                <a:lnTo>
                  <a:pt x="6624" y="1398"/>
                </a:lnTo>
                <a:lnTo>
                  <a:pt x="6620" y="1398"/>
                </a:lnTo>
                <a:lnTo>
                  <a:pt x="6620" y="1400"/>
                </a:lnTo>
                <a:lnTo>
                  <a:pt x="6620" y="1402"/>
                </a:lnTo>
                <a:close/>
                <a:moveTo>
                  <a:pt x="6436" y="1594"/>
                </a:moveTo>
                <a:lnTo>
                  <a:pt x="6436" y="1594"/>
                </a:lnTo>
                <a:lnTo>
                  <a:pt x="6434" y="1592"/>
                </a:lnTo>
                <a:lnTo>
                  <a:pt x="6428" y="1592"/>
                </a:lnTo>
                <a:lnTo>
                  <a:pt x="6422" y="1594"/>
                </a:lnTo>
                <a:lnTo>
                  <a:pt x="6420" y="1594"/>
                </a:lnTo>
                <a:lnTo>
                  <a:pt x="6420" y="1596"/>
                </a:lnTo>
                <a:lnTo>
                  <a:pt x="6426" y="1598"/>
                </a:lnTo>
                <a:lnTo>
                  <a:pt x="6432" y="1598"/>
                </a:lnTo>
                <a:lnTo>
                  <a:pt x="6436" y="1596"/>
                </a:lnTo>
                <a:lnTo>
                  <a:pt x="6436" y="1594"/>
                </a:lnTo>
                <a:close/>
                <a:moveTo>
                  <a:pt x="6460" y="1576"/>
                </a:moveTo>
                <a:lnTo>
                  <a:pt x="6460" y="1576"/>
                </a:lnTo>
                <a:lnTo>
                  <a:pt x="6464" y="1574"/>
                </a:lnTo>
                <a:lnTo>
                  <a:pt x="6464" y="1570"/>
                </a:lnTo>
                <a:lnTo>
                  <a:pt x="6462" y="1568"/>
                </a:lnTo>
                <a:lnTo>
                  <a:pt x="6460" y="1568"/>
                </a:lnTo>
                <a:lnTo>
                  <a:pt x="6456" y="1572"/>
                </a:lnTo>
                <a:lnTo>
                  <a:pt x="6450" y="1572"/>
                </a:lnTo>
                <a:lnTo>
                  <a:pt x="6444" y="1574"/>
                </a:lnTo>
                <a:lnTo>
                  <a:pt x="6442" y="1576"/>
                </a:lnTo>
                <a:lnTo>
                  <a:pt x="6442" y="1578"/>
                </a:lnTo>
                <a:lnTo>
                  <a:pt x="6448" y="1578"/>
                </a:lnTo>
                <a:lnTo>
                  <a:pt x="6460" y="1576"/>
                </a:lnTo>
                <a:close/>
                <a:moveTo>
                  <a:pt x="6456" y="1592"/>
                </a:moveTo>
                <a:lnTo>
                  <a:pt x="6456" y="1592"/>
                </a:lnTo>
                <a:lnTo>
                  <a:pt x="6468" y="1588"/>
                </a:lnTo>
                <a:lnTo>
                  <a:pt x="6474" y="1586"/>
                </a:lnTo>
                <a:lnTo>
                  <a:pt x="6476" y="1586"/>
                </a:lnTo>
                <a:lnTo>
                  <a:pt x="6476" y="1582"/>
                </a:lnTo>
                <a:lnTo>
                  <a:pt x="6472" y="1582"/>
                </a:lnTo>
                <a:lnTo>
                  <a:pt x="6470" y="1582"/>
                </a:lnTo>
                <a:lnTo>
                  <a:pt x="6470" y="1580"/>
                </a:lnTo>
                <a:lnTo>
                  <a:pt x="6470" y="1578"/>
                </a:lnTo>
                <a:lnTo>
                  <a:pt x="6468" y="1578"/>
                </a:lnTo>
                <a:lnTo>
                  <a:pt x="6464" y="1580"/>
                </a:lnTo>
                <a:lnTo>
                  <a:pt x="6452" y="1584"/>
                </a:lnTo>
                <a:lnTo>
                  <a:pt x="6444" y="1586"/>
                </a:lnTo>
                <a:lnTo>
                  <a:pt x="6442" y="1588"/>
                </a:lnTo>
                <a:lnTo>
                  <a:pt x="6442" y="1592"/>
                </a:lnTo>
                <a:lnTo>
                  <a:pt x="6446" y="1594"/>
                </a:lnTo>
                <a:lnTo>
                  <a:pt x="6456" y="1592"/>
                </a:lnTo>
                <a:close/>
                <a:moveTo>
                  <a:pt x="6428" y="1610"/>
                </a:moveTo>
                <a:lnTo>
                  <a:pt x="6428" y="1610"/>
                </a:lnTo>
                <a:lnTo>
                  <a:pt x="6430" y="1612"/>
                </a:lnTo>
                <a:lnTo>
                  <a:pt x="6432" y="1612"/>
                </a:lnTo>
                <a:lnTo>
                  <a:pt x="6436" y="1612"/>
                </a:lnTo>
                <a:lnTo>
                  <a:pt x="6436" y="1608"/>
                </a:lnTo>
                <a:lnTo>
                  <a:pt x="6434" y="1606"/>
                </a:lnTo>
                <a:lnTo>
                  <a:pt x="6430" y="1606"/>
                </a:lnTo>
                <a:lnTo>
                  <a:pt x="6428" y="1608"/>
                </a:lnTo>
                <a:lnTo>
                  <a:pt x="6428" y="1610"/>
                </a:lnTo>
                <a:close/>
                <a:moveTo>
                  <a:pt x="6418" y="1622"/>
                </a:moveTo>
                <a:lnTo>
                  <a:pt x="6418" y="1622"/>
                </a:lnTo>
                <a:lnTo>
                  <a:pt x="6418" y="1620"/>
                </a:lnTo>
                <a:lnTo>
                  <a:pt x="6418" y="1618"/>
                </a:lnTo>
                <a:lnTo>
                  <a:pt x="6414" y="1616"/>
                </a:lnTo>
                <a:lnTo>
                  <a:pt x="6412" y="1618"/>
                </a:lnTo>
                <a:lnTo>
                  <a:pt x="6410" y="1618"/>
                </a:lnTo>
                <a:lnTo>
                  <a:pt x="6408" y="1618"/>
                </a:lnTo>
                <a:lnTo>
                  <a:pt x="6406" y="1618"/>
                </a:lnTo>
                <a:lnTo>
                  <a:pt x="6404" y="1620"/>
                </a:lnTo>
                <a:lnTo>
                  <a:pt x="6404" y="1622"/>
                </a:lnTo>
                <a:lnTo>
                  <a:pt x="6408" y="1622"/>
                </a:lnTo>
                <a:lnTo>
                  <a:pt x="6418" y="1622"/>
                </a:lnTo>
                <a:close/>
                <a:moveTo>
                  <a:pt x="6384" y="1640"/>
                </a:moveTo>
                <a:lnTo>
                  <a:pt x="6384" y="1640"/>
                </a:lnTo>
                <a:lnTo>
                  <a:pt x="6382" y="1638"/>
                </a:lnTo>
                <a:lnTo>
                  <a:pt x="6378" y="1638"/>
                </a:lnTo>
                <a:lnTo>
                  <a:pt x="6374" y="1640"/>
                </a:lnTo>
                <a:lnTo>
                  <a:pt x="6374" y="1644"/>
                </a:lnTo>
                <a:lnTo>
                  <a:pt x="6376" y="1644"/>
                </a:lnTo>
                <a:lnTo>
                  <a:pt x="6380" y="1644"/>
                </a:lnTo>
                <a:lnTo>
                  <a:pt x="6384" y="1644"/>
                </a:lnTo>
                <a:lnTo>
                  <a:pt x="6386" y="1642"/>
                </a:lnTo>
                <a:lnTo>
                  <a:pt x="6384" y="1640"/>
                </a:lnTo>
                <a:close/>
                <a:moveTo>
                  <a:pt x="6346" y="1662"/>
                </a:moveTo>
                <a:lnTo>
                  <a:pt x="6346" y="1662"/>
                </a:lnTo>
                <a:lnTo>
                  <a:pt x="6344" y="1662"/>
                </a:lnTo>
                <a:lnTo>
                  <a:pt x="6342" y="1664"/>
                </a:lnTo>
                <a:lnTo>
                  <a:pt x="6340" y="1668"/>
                </a:lnTo>
                <a:lnTo>
                  <a:pt x="6340" y="1672"/>
                </a:lnTo>
                <a:lnTo>
                  <a:pt x="6344" y="1672"/>
                </a:lnTo>
                <a:lnTo>
                  <a:pt x="6348" y="1668"/>
                </a:lnTo>
                <a:lnTo>
                  <a:pt x="6350" y="1664"/>
                </a:lnTo>
                <a:lnTo>
                  <a:pt x="6348" y="1662"/>
                </a:lnTo>
                <a:lnTo>
                  <a:pt x="6346" y="1662"/>
                </a:lnTo>
                <a:close/>
                <a:moveTo>
                  <a:pt x="6336" y="1670"/>
                </a:moveTo>
                <a:lnTo>
                  <a:pt x="6336" y="1670"/>
                </a:lnTo>
                <a:lnTo>
                  <a:pt x="6332" y="1668"/>
                </a:lnTo>
                <a:lnTo>
                  <a:pt x="6330" y="1670"/>
                </a:lnTo>
                <a:lnTo>
                  <a:pt x="6328" y="1672"/>
                </a:lnTo>
                <a:lnTo>
                  <a:pt x="6330" y="1674"/>
                </a:lnTo>
                <a:lnTo>
                  <a:pt x="6332" y="1674"/>
                </a:lnTo>
                <a:lnTo>
                  <a:pt x="6336" y="1672"/>
                </a:lnTo>
                <a:lnTo>
                  <a:pt x="6336" y="1670"/>
                </a:lnTo>
                <a:close/>
                <a:moveTo>
                  <a:pt x="6302" y="1700"/>
                </a:moveTo>
                <a:lnTo>
                  <a:pt x="6302" y="1700"/>
                </a:lnTo>
                <a:lnTo>
                  <a:pt x="6306" y="1702"/>
                </a:lnTo>
                <a:lnTo>
                  <a:pt x="6310" y="1700"/>
                </a:lnTo>
                <a:lnTo>
                  <a:pt x="6312" y="1698"/>
                </a:lnTo>
                <a:lnTo>
                  <a:pt x="6312" y="1696"/>
                </a:lnTo>
                <a:lnTo>
                  <a:pt x="6308" y="1696"/>
                </a:lnTo>
                <a:lnTo>
                  <a:pt x="6302" y="1696"/>
                </a:lnTo>
                <a:lnTo>
                  <a:pt x="6300" y="1698"/>
                </a:lnTo>
                <a:lnTo>
                  <a:pt x="6302" y="1700"/>
                </a:lnTo>
                <a:close/>
                <a:moveTo>
                  <a:pt x="6302" y="1750"/>
                </a:moveTo>
                <a:lnTo>
                  <a:pt x="6302" y="1750"/>
                </a:lnTo>
                <a:lnTo>
                  <a:pt x="6306" y="1750"/>
                </a:lnTo>
                <a:lnTo>
                  <a:pt x="6306" y="1748"/>
                </a:lnTo>
                <a:lnTo>
                  <a:pt x="6306" y="1744"/>
                </a:lnTo>
                <a:lnTo>
                  <a:pt x="6304" y="1744"/>
                </a:lnTo>
                <a:lnTo>
                  <a:pt x="6300" y="1746"/>
                </a:lnTo>
                <a:lnTo>
                  <a:pt x="6300" y="1748"/>
                </a:lnTo>
                <a:lnTo>
                  <a:pt x="6302" y="1750"/>
                </a:lnTo>
                <a:close/>
                <a:moveTo>
                  <a:pt x="6330" y="1826"/>
                </a:moveTo>
                <a:lnTo>
                  <a:pt x="6330" y="1826"/>
                </a:lnTo>
                <a:lnTo>
                  <a:pt x="6332" y="1826"/>
                </a:lnTo>
                <a:lnTo>
                  <a:pt x="6334" y="1818"/>
                </a:lnTo>
                <a:lnTo>
                  <a:pt x="6334" y="1816"/>
                </a:lnTo>
                <a:lnTo>
                  <a:pt x="6334" y="1814"/>
                </a:lnTo>
                <a:lnTo>
                  <a:pt x="6330" y="1814"/>
                </a:lnTo>
                <a:lnTo>
                  <a:pt x="6324" y="1818"/>
                </a:lnTo>
                <a:lnTo>
                  <a:pt x="6320" y="1822"/>
                </a:lnTo>
                <a:lnTo>
                  <a:pt x="6318" y="1826"/>
                </a:lnTo>
                <a:lnTo>
                  <a:pt x="6320" y="1830"/>
                </a:lnTo>
                <a:lnTo>
                  <a:pt x="6322" y="1834"/>
                </a:lnTo>
                <a:lnTo>
                  <a:pt x="6328" y="1834"/>
                </a:lnTo>
                <a:lnTo>
                  <a:pt x="6328" y="1832"/>
                </a:lnTo>
                <a:lnTo>
                  <a:pt x="6326" y="1826"/>
                </a:lnTo>
                <a:lnTo>
                  <a:pt x="6324" y="1824"/>
                </a:lnTo>
                <a:lnTo>
                  <a:pt x="6326" y="1822"/>
                </a:lnTo>
                <a:lnTo>
                  <a:pt x="6330" y="1826"/>
                </a:lnTo>
                <a:close/>
                <a:moveTo>
                  <a:pt x="6316" y="1876"/>
                </a:moveTo>
                <a:lnTo>
                  <a:pt x="6316" y="1876"/>
                </a:lnTo>
                <a:lnTo>
                  <a:pt x="6318" y="1874"/>
                </a:lnTo>
                <a:lnTo>
                  <a:pt x="6318" y="1872"/>
                </a:lnTo>
                <a:lnTo>
                  <a:pt x="6318" y="1864"/>
                </a:lnTo>
                <a:lnTo>
                  <a:pt x="6316" y="1860"/>
                </a:lnTo>
                <a:lnTo>
                  <a:pt x="6314" y="1860"/>
                </a:lnTo>
                <a:lnTo>
                  <a:pt x="6314" y="1862"/>
                </a:lnTo>
                <a:lnTo>
                  <a:pt x="6314" y="1872"/>
                </a:lnTo>
                <a:lnTo>
                  <a:pt x="6314" y="1874"/>
                </a:lnTo>
                <a:lnTo>
                  <a:pt x="6316" y="1876"/>
                </a:lnTo>
                <a:close/>
                <a:moveTo>
                  <a:pt x="6314" y="1844"/>
                </a:moveTo>
                <a:lnTo>
                  <a:pt x="6314" y="1846"/>
                </a:lnTo>
                <a:lnTo>
                  <a:pt x="6314" y="1844"/>
                </a:lnTo>
                <a:lnTo>
                  <a:pt x="6316" y="1840"/>
                </a:lnTo>
                <a:lnTo>
                  <a:pt x="6318" y="1836"/>
                </a:lnTo>
                <a:lnTo>
                  <a:pt x="6318" y="1838"/>
                </a:lnTo>
                <a:lnTo>
                  <a:pt x="6320" y="1838"/>
                </a:lnTo>
                <a:lnTo>
                  <a:pt x="6320" y="1840"/>
                </a:lnTo>
                <a:lnTo>
                  <a:pt x="6322" y="1840"/>
                </a:lnTo>
                <a:lnTo>
                  <a:pt x="6322" y="1838"/>
                </a:lnTo>
                <a:lnTo>
                  <a:pt x="6322" y="1836"/>
                </a:lnTo>
                <a:lnTo>
                  <a:pt x="6316" y="1830"/>
                </a:lnTo>
                <a:lnTo>
                  <a:pt x="6314" y="1830"/>
                </a:lnTo>
                <a:lnTo>
                  <a:pt x="6312" y="1834"/>
                </a:lnTo>
                <a:lnTo>
                  <a:pt x="6314" y="1844"/>
                </a:lnTo>
                <a:close/>
                <a:moveTo>
                  <a:pt x="6308" y="1808"/>
                </a:moveTo>
                <a:lnTo>
                  <a:pt x="6308" y="1808"/>
                </a:lnTo>
                <a:lnTo>
                  <a:pt x="6310" y="1808"/>
                </a:lnTo>
                <a:lnTo>
                  <a:pt x="6312" y="1806"/>
                </a:lnTo>
                <a:lnTo>
                  <a:pt x="6312" y="1802"/>
                </a:lnTo>
                <a:lnTo>
                  <a:pt x="6308" y="1792"/>
                </a:lnTo>
                <a:lnTo>
                  <a:pt x="6306" y="1792"/>
                </a:lnTo>
                <a:lnTo>
                  <a:pt x="6306" y="1798"/>
                </a:lnTo>
                <a:lnTo>
                  <a:pt x="6306" y="1804"/>
                </a:lnTo>
                <a:lnTo>
                  <a:pt x="6308" y="1806"/>
                </a:lnTo>
                <a:lnTo>
                  <a:pt x="6308" y="1808"/>
                </a:lnTo>
                <a:close/>
                <a:moveTo>
                  <a:pt x="6314" y="1792"/>
                </a:moveTo>
                <a:lnTo>
                  <a:pt x="6314" y="1792"/>
                </a:lnTo>
                <a:lnTo>
                  <a:pt x="6310" y="1786"/>
                </a:lnTo>
                <a:lnTo>
                  <a:pt x="6308" y="1784"/>
                </a:lnTo>
                <a:lnTo>
                  <a:pt x="6306" y="1784"/>
                </a:lnTo>
                <a:lnTo>
                  <a:pt x="6310" y="1792"/>
                </a:lnTo>
                <a:lnTo>
                  <a:pt x="6312" y="1792"/>
                </a:lnTo>
                <a:lnTo>
                  <a:pt x="6314" y="1792"/>
                </a:lnTo>
                <a:close/>
                <a:moveTo>
                  <a:pt x="6304" y="1772"/>
                </a:moveTo>
                <a:lnTo>
                  <a:pt x="6304" y="1772"/>
                </a:lnTo>
                <a:lnTo>
                  <a:pt x="6300" y="1772"/>
                </a:lnTo>
                <a:lnTo>
                  <a:pt x="6302" y="1774"/>
                </a:lnTo>
                <a:lnTo>
                  <a:pt x="6308" y="1780"/>
                </a:lnTo>
                <a:lnTo>
                  <a:pt x="6310" y="1780"/>
                </a:lnTo>
                <a:lnTo>
                  <a:pt x="6310" y="1778"/>
                </a:lnTo>
                <a:lnTo>
                  <a:pt x="6308" y="1776"/>
                </a:lnTo>
                <a:lnTo>
                  <a:pt x="6304" y="1772"/>
                </a:lnTo>
                <a:close/>
                <a:moveTo>
                  <a:pt x="6046" y="2400"/>
                </a:moveTo>
                <a:lnTo>
                  <a:pt x="6046" y="2400"/>
                </a:lnTo>
                <a:lnTo>
                  <a:pt x="6054" y="2404"/>
                </a:lnTo>
                <a:lnTo>
                  <a:pt x="6060" y="2406"/>
                </a:lnTo>
                <a:lnTo>
                  <a:pt x="6064" y="2402"/>
                </a:lnTo>
                <a:lnTo>
                  <a:pt x="6064" y="2400"/>
                </a:lnTo>
                <a:lnTo>
                  <a:pt x="6060" y="2396"/>
                </a:lnTo>
                <a:lnTo>
                  <a:pt x="6056" y="2396"/>
                </a:lnTo>
                <a:lnTo>
                  <a:pt x="6052" y="2398"/>
                </a:lnTo>
                <a:lnTo>
                  <a:pt x="6046" y="2400"/>
                </a:lnTo>
                <a:close/>
                <a:moveTo>
                  <a:pt x="5812" y="1988"/>
                </a:moveTo>
                <a:lnTo>
                  <a:pt x="5812" y="1988"/>
                </a:lnTo>
                <a:lnTo>
                  <a:pt x="5810" y="1988"/>
                </a:lnTo>
                <a:lnTo>
                  <a:pt x="5808" y="1988"/>
                </a:lnTo>
                <a:lnTo>
                  <a:pt x="5808" y="1996"/>
                </a:lnTo>
                <a:lnTo>
                  <a:pt x="5810" y="2002"/>
                </a:lnTo>
                <a:lnTo>
                  <a:pt x="5810" y="2006"/>
                </a:lnTo>
                <a:lnTo>
                  <a:pt x="5812" y="2006"/>
                </a:lnTo>
                <a:lnTo>
                  <a:pt x="5814" y="2004"/>
                </a:lnTo>
                <a:lnTo>
                  <a:pt x="5814" y="2002"/>
                </a:lnTo>
                <a:lnTo>
                  <a:pt x="5812" y="1998"/>
                </a:lnTo>
                <a:lnTo>
                  <a:pt x="5812" y="1996"/>
                </a:lnTo>
                <a:lnTo>
                  <a:pt x="5816" y="1994"/>
                </a:lnTo>
                <a:lnTo>
                  <a:pt x="5816" y="1992"/>
                </a:lnTo>
                <a:lnTo>
                  <a:pt x="5814" y="1988"/>
                </a:lnTo>
                <a:lnTo>
                  <a:pt x="5812" y="1988"/>
                </a:lnTo>
                <a:close/>
                <a:moveTo>
                  <a:pt x="5874" y="2066"/>
                </a:moveTo>
                <a:lnTo>
                  <a:pt x="5874" y="2066"/>
                </a:lnTo>
                <a:lnTo>
                  <a:pt x="5870" y="2068"/>
                </a:lnTo>
                <a:lnTo>
                  <a:pt x="5866" y="2074"/>
                </a:lnTo>
                <a:lnTo>
                  <a:pt x="5862" y="2080"/>
                </a:lnTo>
                <a:lnTo>
                  <a:pt x="5864" y="2084"/>
                </a:lnTo>
                <a:lnTo>
                  <a:pt x="5864" y="2086"/>
                </a:lnTo>
                <a:lnTo>
                  <a:pt x="5868" y="2084"/>
                </a:lnTo>
                <a:lnTo>
                  <a:pt x="5872" y="2076"/>
                </a:lnTo>
                <a:lnTo>
                  <a:pt x="5876" y="2068"/>
                </a:lnTo>
                <a:lnTo>
                  <a:pt x="5876" y="2066"/>
                </a:lnTo>
                <a:lnTo>
                  <a:pt x="5874" y="2066"/>
                </a:lnTo>
                <a:close/>
                <a:moveTo>
                  <a:pt x="5978" y="1898"/>
                </a:moveTo>
                <a:lnTo>
                  <a:pt x="5978" y="1898"/>
                </a:lnTo>
                <a:lnTo>
                  <a:pt x="5980" y="1898"/>
                </a:lnTo>
                <a:lnTo>
                  <a:pt x="5978" y="1894"/>
                </a:lnTo>
                <a:lnTo>
                  <a:pt x="5974" y="1890"/>
                </a:lnTo>
                <a:lnTo>
                  <a:pt x="5972" y="1888"/>
                </a:lnTo>
                <a:lnTo>
                  <a:pt x="5970" y="1890"/>
                </a:lnTo>
                <a:lnTo>
                  <a:pt x="5972" y="1894"/>
                </a:lnTo>
                <a:lnTo>
                  <a:pt x="5974" y="1898"/>
                </a:lnTo>
                <a:lnTo>
                  <a:pt x="5978" y="1898"/>
                </a:lnTo>
                <a:close/>
                <a:moveTo>
                  <a:pt x="5986" y="1894"/>
                </a:moveTo>
                <a:lnTo>
                  <a:pt x="5986" y="1894"/>
                </a:lnTo>
                <a:lnTo>
                  <a:pt x="5986" y="1896"/>
                </a:lnTo>
                <a:lnTo>
                  <a:pt x="5986" y="1898"/>
                </a:lnTo>
                <a:lnTo>
                  <a:pt x="5986" y="1900"/>
                </a:lnTo>
                <a:lnTo>
                  <a:pt x="5988" y="1900"/>
                </a:lnTo>
                <a:lnTo>
                  <a:pt x="5990" y="1900"/>
                </a:lnTo>
                <a:lnTo>
                  <a:pt x="5990" y="1898"/>
                </a:lnTo>
                <a:lnTo>
                  <a:pt x="5988" y="1896"/>
                </a:lnTo>
                <a:lnTo>
                  <a:pt x="5986" y="1894"/>
                </a:lnTo>
                <a:close/>
                <a:moveTo>
                  <a:pt x="6004" y="1864"/>
                </a:moveTo>
                <a:lnTo>
                  <a:pt x="6004" y="1864"/>
                </a:lnTo>
                <a:lnTo>
                  <a:pt x="6002" y="1864"/>
                </a:lnTo>
                <a:lnTo>
                  <a:pt x="6000" y="1864"/>
                </a:lnTo>
                <a:lnTo>
                  <a:pt x="5998" y="1864"/>
                </a:lnTo>
                <a:lnTo>
                  <a:pt x="5996" y="1868"/>
                </a:lnTo>
                <a:lnTo>
                  <a:pt x="5996" y="1870"/>
                </a:lnTo>
                <a:lnTo>
                  <a:pt x="5998" y="1870"/>
                </a:lnTo>
                <a:lnTo>
                  <a:pt x="6002" y="1868"/>
                </a:lnTo>
                <a:lnTo>
                  <a:pt x="6004" y="1868"/>
                </a:lnTo>
                <a:lnTo>
                  <a:pt x="6006" y="1866"/>
                </a:lnTo>
                <a:lnTo>
                  <a:pt x="6006" y="1864"/>
                </a:lnTo>
                <a:lnTo>
                  <a:pt x="6004" y="1864"/>
                </a:lnTo>
                <a:close/>
                <a:moveTo>
                  <a:pt x="5996" y="1876"/>
                </a:moveTo>
                <a:lnTo>
                  <a:pt x="5996" y="1876"/>
                </a:lnTo>
                <a:lnTo>
                  <a:pt x="5998" y="1878"/>
                </a:lnTo>
                <a:lnTo>
                  <a:pt x="6002" y="1878"/>
                </a:lnTo>
                <a:lnTo>
                  <a:pt x="6000" y="1874"/>
                </a:lnTo>
                <a:lnTo>
                  <a:pt x="5998" y="1874"/>
                </a:lnTo>
                <a:lnTo>
                  <a:pt x="5996" y="1876"/>
                </a:lnTo>
                <a:close/>
                <a:moveTo>
                  <a:pt x="5990" y="1868"/>
                </a:moveTo>
                <a:lnTo>
                  <a:pt x="5990" y="1868"/>
                </a:lnTo>
                <a:lnTo>
                  <a:pt x="5990" y="1862"/>
                </a:lnTo>
                <a:lnTo>
                  <a:pt x="5988" y="1860"/>
                </a:lnTo>
                <a:lnTo>
                  <a:pt x="5984" y="1860"/>
                </a:lnTo>
                <a:lnTo>
                  <a:pt x="5984" y="1862"/>
                </a:lnTo>
                <a:lnTo>
                  <a:pt x="5986" y="1866"/>
                </a:lnTo>
                <a:lnTo>
                  <a:pt x="5990" y="1868"/>
                </a:lnTo>
                <a:close/>
                <a:moveTo>
                  <a:pt x="6040" y="1804"/>
                </a:moveTo>
                <a:lnTo>
                  <a:pt x="6040" y="1804"/>
                </a:lnTo>
                <a:lnTo>
                  <a:pt x="6040" y="1806"/>
                </a:lnTo>
                <a:lnTo>
                  <a:pt x="6042" y="1806"/>
                </a:lnTo>
                <a:lnTo>
                  <a:pt x="6044" y="1806"/>
                </a:lnTo>
                <a:lnTo>
                  <a:pt x="6046" y="1808"/>
                </a:lnTo>
                <a:lnTo>
                  <a:pt x="6048" y="1810"/>
                </a:lnTo>
                <a:lnTo>
                  <a:pt x="6050" y="1808"/>
                </a:lnTo>
                <a:lnTo>
                  <a:pt x="6052" y="1806"/>
                </a:lnTo>
                <a:lnTo>
                  <a:pt x="6054" y="1808"/>
                </a:lnTo>
                <a:lnTo>
                  <a:pt x="6056" y="1808"/>
                </a:lnTo>
                <a:lnTo>
                  <a:pt x="6056" y="1812"/>
                </a:lnTo>
                <a:lnTo>
                  <a:pt x="6054" y="1816"/>
                </a:lnTo>
                <a:lnTo>
                  <a:pt x="6052" y="1824"/>
                </a:lnTo>
                <a:lnTo>
                  <a:pt x="6052" y="1826"/>
                </a:lnTo>
                <a:lnTo>
                  <a:pt x="6054" y="1828"/>
                </a:lnTo>
                <a:lnTo>
                  <a:pt x="6056" y="1830"/>
                </a:lnTo>
                <a:lnTo>
                  <a:pt x="6056" y="1826"/>
                </a:lnTo>
                <a:lnTo>
                  <a:pt x="6058" y="1818"/>
                </a:lnTo>
                <a:lnTo>
                  <a:pt x="6060" y="1814"/>
                </a:lnTo>
                <a:lnTo>
                  <a:pt x="6060" y="1806"/>
                </a:lnTo>
                <a:lnTo>
                  <a:pt x="6058" y="1804"/>
                </a:lnTo>
                <a:lnTo>
                  <a:pt x="6060" y="1802"/>
                </a:lnTo>
                <a:lnTo>
                  <a:pt x="6064" y="1792"/>
                </a:lnTo>
                <a:lnTo>
                  <a:pt x="6064" y="1790"/>
                </a:lnTo>
                <a:lnTo>
                  <a:pt x="6062" y="1790"/>
                </a:lnTo>
                <a:lnTo>
                  <a:pt x="6060" y="1792"/>
                </a:lnTo>
                <a:lnTo>
                  <a:pt x="6060" y="1790"/>
                </a:lnTo>
                <a:lnTo>
                  <a:pt x="6058" y="1788"/>
                </a:lnTo>
                <a:lnTo>
                  <a:pt x="6058" y="1786"/>
                </a:lnTo>
                <a:lnTo>
                  <a:pt x="6056" y="1790"/>
                </a:lnTo>
                <a:lnTo>
                  <a:pt x="6054" y="1790"/>
                </a:lnTo>
                <a:lnTo>
                  <a:pt x="6054" y="1788"/>
                </a:lnTo>
                <a:lnTo>
                  <a:pt x="6054" y="1780"/>
                </a:lnTo>
                <a:lnTo>
                  <a:pt x="6054" y="1778"/>
                </a:lnTo>
                <a:lnTo>
                  <a:pt x="6052" y="1778"/>
                </a:lnTo>
                <a:lnTo>
                  <a:pt x="6048" y="1780"/>
                </a:lnTo>
                <a:lnTo>
                  <a:pt x="6042" y="1786"/>
                </a:lnTo>
                <a:lnTo>
                  <a:pt x="6042" y="1788"/>
                </a:lnTo>
                <a:lnTo>
                  <a:pt x="6050" y="1792"/>
                </a:lnTo>
                <a:lnTo>
                  <a:pt x="6052" y="1794"/>
                </a:lnTo>
                <a:lnTo>
                  <a:pt x="6052" y="1796"/>
                </a:lnTo>
                <a:lnTo>
                  <a:pt x="6050" y="1798"/>
                </a:lnTo>
                <a:lnTo>
                  <a:pt x="6046" y="1800"/>
                </a:lnTo>
                <a:lnTo>
                  <a:pt x="6042" y="1800"/>
                </a:lnTo>
                <a:lnTo>
                  <a:pt x="6040" y="1802"/>
                </a:lnTo>
                <a:lnTo>
                  <a:pt x="6040" y="1804"/>
                </a:lnTo>
                <a:close/>
                <a:moveTo>
                  <a:pt x="6064" y="1778"/>
                </a:moveTo>
                <a:lnTo>
                  <a:pt x="6064" y="1778"/>
                </a:lnTo>
                <a:lnTo>
                  <a:pt x="6066" y="1776"/>
                </a:lnTo>
                <a:lnTo>
                  <a:pt x="6066" y="1774"/>
                </a:lnTo>
                <a:lnTo>
                  <a:pt x="6066" y="1772"/>
                </a:lnTo>
                <a:lnTo>
                  <a:pt x="6064" y="1770"/>
                </a:lnTo>
                <a:lnTo>
                  <a:pt x="6062" y="1772"/>
                </a:lnTo>
                <a:lnTo>
                  <a:pt x="6060" y="1776"/>
                </a:lnTo>
                <a:lnTo>
                  <a:pt x="6058" y="1780"/>
                </a:lnTo>
                <a:lnTo>
                  <a:pt x="6060" y="1784"/>
                </a:lnTo>
                <a:lnTo>
                  <a:pt x="6062" y="1786"/>
                </a:lnTo>
                <a:lnTo>
                  <a:pt x="6062" y="1784"/>
                </a:lnTo>
                <a:lnTo>
                  <a:pt x="6064" y="1780"/>
                </a:lnTo>
                <a:lnTo>
                  <a:pt x="6064" y="1778"/>
                </a:lnTo>
                <a:close/>
                <a:moveTo>
                  <a:pt x="6072" y="1764"/>
                </a:moveTo>
                <a:lnTo>
                  <a:pt x="6072" y="1764"/>
                </a:lnTo>
                <a:lnTo>
                  <a:pt x="6070" y="1764"/>
                </a:lnTo>
                <a:lnTo>
                  <a:pt x="6068" y="1768"/>
                </a:lnTo>
                <a:lnTo>
                  <a:pt x="6068" y="1770"/>
                </a:lnTo>
                <a:lnTo>
                  <a:pt x="6070" y="1772"/>
                </a:lnTo>
                <a:lnTo>
                  <a:pt x="6072" y="1772"/>
                </a:lnTo>
                <a:lnTo>
                  <a:pt x="6074" y="1768"/>
                </a:lnTo>
                <a:lnTo>
                  <a:pt x="6074" y="1766"/>
                </a:lnTo>
                <a:lnTo>
                  <a:pt x="6072" y="1764"/>
                </a:lnTo>
                <a:close/>
                <a:moveTo>
                  <a:pt x="5808" y="1678"/>
                </a:moveTo>
                <a:lnTo>
                  <a:pt x="5808" y="1678"/>
                </a:lnTo>
                <a:lnTo>
                  <a:pt x="5808" y="1680"/>
                </a:lnTo>
                <a:lnTo>
                  <a:pt x="5816" y="1686"/>
                </a:lnTo>
                <a:lnTo>
                  <a:pt x="5820" y="1686"/>
                </a:lnTo>
                <a:lnTo>
                  <a:pt x="5822" y="1686"/>
                </a:lnTo>
                <a:lnTo>
                  <a:pt x="5822" y="1684"/>
                </a:lnTo>
                <a:lnTo>
                  <a:pt x="5820" y="1680"/>
                </a:lnTo>
                <a:lnTo>
                  <a:pt x="5816" y="1676"/>
                </a:lnTo>
                <a:lnTo>
                  <a:pt x="5814" y="1676"/>
                </a:lnTo>
                <a:lnTo>
                  <a:pt x="5808" y="1678"/>
                </a:lnTo>
                <a:close/>
                <a:moveTo>
                  <a:pt x="5838" y="1702"/>
                </a:moveTo>
                <a:lnTo>
                  <a:pt x="5838" y="1702"/>
                </a:lnTo>
                <a:lnTo>
                  <a:pt x="5842" y="1704"/>
                </a:lnTo>
                <a:lnTo>
                  <a:pt x="5844" y="1702"/>
                </a:lnTo>
                <a:lnTo>
                  <a:pt x="5842" y="1700"/>
                </a:lnTo>
                <a:lnTo>
                  <a:pt x="5838" y="1696"/>
                </a:lnTo>
                <a:lnTo>
                  <a:pt x="5834" y="1694"/>
                </a:lnTo>
                <a:lnTo>
                  <a:pt x="5832" y="1694"/>
                </a:lnTo>
                <a:lnTo>
                  <a:pt x="5832" y="1696"/>
                </a:lnTo>
                <a:lnTo>
                  <a:pt x="5834" y="1700"/>
                </a:lnTo>
                <a:lnTo>
                  <a:pt x="5838" y="1702"/>
                </a:lnTo>
                <a:close/>
                <a:moveTo>
                  <a:pt x="5830" y="1712"/>
                </a:moveTo>
                <a:lnTo>
                  <a:pt x="5830" y="1712"/>
                </a:lnTo>
                <a:lnTo>
                  <a:pt x="5830" y="1716"/>
                </a:lnTo>
                <a:lnTo>
                  <a:pt x="5830" y="1718"/>
                </a:lnTo>
                <a:lnTo>
                  <a:pt x="5836" y="1728"/>
                </a:lnTo>
                <a:lnTo>
                  <a:pt x="5840" y="1730"/>
                </a:lnTo>
                <a:lnTo>
                  <a:pt x="5842" y="1730"/>
                </a:lnTo>
                <a:lnTo>
                  <a:pt x="5842" y="1728"/>
                </a:lnTo>
                <a:lnTo>
                  <a:pt x="5840" y="1726"/>
                </a:lnTo>
                <a:lnTo>
                  <a:pt x="5840" y="1722"/>
                </a:lnTo>
                <a:lnTo>
                  <a:pt x="5838" y="1718"/>
                </a:lnTo>
                <a:lnTo>
                  <a:pt x="5836" y="1716"/>
                </a:lnTo>
                <a:lnTo>
                  <a:pt x="5832" y="1714"/>
                </a:lnTo>
                <a:lnTo>
                  <a:pt x="5832" y="1712"/>
                </a:lnTo>
                <a:lnTo>
                  <a:pt x="5830" y="1712"/>
                </a:lnTo>
                <a:close/>
                <a:moveTo>
                  <a:pt x="5818" y="1668"/>
                </a:moveTo>
                <a:lnTo>
                  <a:pt x="5818" y="1668"/>
                </a:lnTo>
                <a:lnTo>
                  <a:pt x="5820" y="1670"/>
                </a:lnTo>
                <a:lnTo>
                  <a:pt x="5818" y="1672"/>
                </a:lnTo>
                <a:lnTo>
                  <a:pt x="5818" y="1674"/>
                </a:lnTo>
                <a:lnTo>
                  <a:pt x="5822" y="1678"/>
                </a:lnTo>
                <a:lnTo>
                  <a:pt x="5824" y="1678"/>
                </a:lnTo>
                <a:lnTo>
                  <a:pt x="5826" y="1678"/>
                </a:lnTo>
                <a:lnTo>
                  <a:pt x="5828" y="1682"/>
                </a:lnTo>
                <a:lnTo>
                  <a:pt x="5834" y="1688"/>
                </a:lnTo>
                <a:lnTo>
                  <a:pt x="5838" y="1692"/>
                </a:lnTo>
                <a:lnTo>
                  <a:pt x="5840" y="1692"/>
                </a:lnTo>
                <a:lnTo>
                  <a:pt x="5838" y="1688"/>
                </a:lnTo>
                <a:lnTo>
                  <a:pt x="5836" y="1682"/>
                </a:lnTo>
                <a:lnTo>
                  <a:pt x="5832" y="1676"/>
                </a:lnTo>
                <a:lnTo>
                  <a:pt x="5830" y="1676"/>
                </a:lnTo>
                <a:lnTo>
                  <a:pt x="5828" y="1674"/>
                </a:lnTo>
                <a:lnTo>
                  <a:pt x="5826" y="1672"/>
                </a:lnTo>
                <a:lnTo>
                  <a:pt x="5824" y="1668"/>
                </a:lnTo>
                <a:lnTo>
                  <a:pt x="5820" y="1666"/>
                </a:lnTo>
                <a:lnTo>
                  <a:pt x="5818" y="1666"/>
                </a:lnTo>
                <a:lnTo>
                  <a:pt x="5818" y="1668"/>
                </a:lnTo>
                <a:close/>
                <a:moveTo>
                  <a:pt x="5830" y="1664"/>
                </a:moveTo>
                <a:lnTo>
                  <a:pt x="5830" y="1664"/>
                </a:lnTo>
                <a:lnTo>
                  <a:pt x="5826" y="1664"/>
                </a:lnTo>
                <a:lnTo>
                  <a:pt x="5828" y="1668"/>
                </a:lnTo>
                <a:lnTo>
                  <a:pt x="5832" y="1674"/>
                </a:lnTo>
                <a:lnTo>
                  <a:pt x="5838" y="1680"/>
                </a:lnTo>
                <a:lnTo>
                  <a:pt x="5842" y="1682"/>
                </a:lnTo>
                <a:lnTo>
                  <a:pt x="5844" y="1680"/>
                </a:lnTo>
                <a:lnTo>
                  <a:pt x="5846" y="1678"/>
                </a:lnTo>
                <a:lnTo>
                  <a:pt x="5844" y="1676"/>
                </a:lnTo>
                <a:lnTo>
                  <a:pt x="5842" y="1676"/>
                </a:lnTo>
                <a:lnTo>
                  <a:pt x="5844" y="1674"/>
                </a:lnTo>
                <a:lnTo>
                  <a:pt x="5842" y="1672"/>
                </a:lnTo>
                <a:lnTo>
                  <a:pt x="5840" y="1672"/>
                </a:lnTo>
                <a:lnTo>
                  <a:pt x="5838" y="1670"/>
                </a:lnTo>
                <a:lnTo>
                  <a:pt x="5838" y="1668"/>
                </a:lnTo>
                <a:lnTo>
                  <a:pt x="5836" y="1668"/>
                </a:lnTo>
                <a:lnTo>
                  <a:pt x="5834" y="1666"/>
                </a:lnTo>
                <a:lnTo>
                  <a:pt x="5832" y="1664"/>
                </a:lnTo>
                <a:lnTo>
                  <a:pt x="5830" y="1664"/>
                </a:lnTo>
                <a:close/>
                <a:moveTo>
                  <a:pt x="5848" y="1674"/>
                </a:moveTo>
                <a:lnTo>
                  <a:pt x="5848" y="1676"/>
                </a:lnTo>
                <a:lnTo>
                  <a:pt x="5850" y="1674"/>
                </a:lnTo>
                <a:lnTo>
                  <a:pt x="5852" y="1674"/>
                </a:lnTo>
                <a:lnTo>
                  <a:pt x="5854" y="1674"/>
                </a:lnTo>
                <a:lnTo>
                  <a:pt x="5856" y="1672"/>
                </a:lnTo>
                <a:lnTo>
                  <a:pt x="5856" y="1670"/>
                </a:lnTo>
                <a:lnTo>
                  <a:pt x="5852" y="1668"/>
                </a:lnTo>
                <a:lnTo>
                  <a:pt x="5848" y="1664"/>
                </a:lnTo>
                <a:lnTo>
                  <a:pt x="5848" y="1666"/>
                </a:lnTo>
                <a:lnTo>
                  <a:pt x="5848" y="1668"/>
                </a:lnTo>
                <a:lnTo>
                  <a:pt x="5848" y="1670"/>
                </a:lnTo>
                <a:lnTo>
                  <a:pt x="5848" y="1672"/>
                </a:lnTo>
                <a:lnTo>
                  <a:pt x="5848" y="1674"/>
                </a:lnTo>
                <a:close/>
                <a:moveTo>
                  <a:pt x="5844" y="1662"/>
                </a:moveTo>
                <a:lnTo>
                  <a:pt x="5844" y="1662"/>
                </a:lnTo>
                <a:lnTo>
                  <a:pt x="5844" y="1666"/>
                </a:lnTo>
                <a:lnTo>
                  <a:pt x="5844" y="1668"/>
                </a:lnTo>
                <a:lnTo>
                  <a:pt x="5846" y="1670"/>
                </a:lnTo>
                <a:lnTo>
                  <a:pt x="5846" y="1664"/>
                </a:lnTo>
                <a:lnTo>
                  <a:pt x="5844" y="1662"/>
                </a:lnTo>
                <a:close/>
                <a:moveTo>
                  <a:pt x="5858" y="1670"/>
                </a:moveTo>
                <a:lnTo>
                  <a:pt x="5858" y="1670"/>
                </a:lnTo>
                <a:lnTo>
                  <a:pt x="5860" y="1668"/>
                </a:lnTo>
                <a:lnTo>
                  <a:pt x="5860" y="1666"/>
                </a:lnTo>
                <a:lnTo>
                  <a:pt x="5858" y="1666"/>
                </a:lnTo>
                <a:lnTo>
                  <a:pt x="5858" y="1668"/>
                </a:lnTo>
                <a:lnTo>
                  <a:pt x="5858" y="1670"/>
                </a:lnTo>
                <a:close/>
                <a:moveTo>
                  <a:pt x="6210" y="3036"/>
                </a:moveTo>
                <a:lnTo>
                  <a:pt x="6210" y="3036"/>
                </a:lnTo>
                <a:lnTo>
                  <a:pt x="6214" y="3034"/>
                </a:lnTo>
                <a:lnTo>
                  <a:pt x="6218" y="3038"/>
                </a:lnTo>
                <a:lnTo>
                  <a:pt x="6220" y="3042"/>
                </a:lnTo>
                <a:lnTo>
                  <a:pt x="6226" y="3048"/>
                </a:lnTo>
                <a:lnTo>
                  <a:pt x="6230" y="3050"/>
                </a:lnTo>
                <a:lnTo>
                  <a:pt x="6232" y="3048"/>
                </a:lnTo>
                <a:lnTo>
                  <a:pt x="6238" y="3044"/>
                </a:lnTo>
                <a:lnTo>
                  <a:pt x="6246" y="3026"/>
                </a:lnTo>
                <a:lnTo>
                  <a:pt x="6248" y="3022"/>
                </a:lnTo>
                <a:lnTo>
                  <a:pt x="6242" y="3022"/>
                </a:lnTo>
                <a:lnTo>
                  <a:pt x="6238" y="3022"/>
                </a:lnTo>
                <a:lnTo>
                  <a:pt x="6234" y="3020"/>
                </a:lnTo>
                <a:lnTo>
                  <a:pt x="6234" y="3018"/>
                </a:lnTo>
                <a:lnTo>
                  <a:pt x="6232" y="3014"/>
                </a:lnTo>
                <a:lnTo>
                  <a:pt x="6228" y="3014"/>
                </a:lnTo>
                <a:lnTo>
                  <a:pt x="6222" y="3016"/>
                </a:lnTo>
                <a:lnTo>
                  <a:pt x="6216" y="3020"/>
                </a:lnTo>
                <a:lnTo>
                  <a:pt x="6206" y="3028"/>
                </a:lnTo>
                <a:lnTo>
                  <a:pt x="6202" y="3032"/>
                </a:lnTo>
                <a:lnTo>
                  <a:pt x="6204" y="3036"/>
                </a:lnTo>
                <a:lnTo>
                  <a:pt x="6204" y="3038"/>
                </a:lnTo>
                <a:lnTo>
                  <a:pt x="6210" y="3036"/>
                </a:lnTo>
                <a:close/>
                <a:moveTo>
                  <a:pt x="6272" y="3016"/>
                </a:moveTo>
                <a:lnTo>
                  <a:pt x="6272" y="3016"/>
                </a:lnTo>
                <a:lnTo>
                  <a:pt x="6278" y="3018"/>
                </a:lnTo>
                <a:lnTo>
                  <a:pt x="6280" y="3018"/>
                </a:lnTo>
                <a:lnTo>
                  <a:pt x="6280" y="3014"/>
                </a:lnTo>
                <a:lnTo>
                  <a:pt x="6278" y="3010"/>
                </a:lnTo>
                <a:lnTo>
                  <a:pt x="6278" y="3006"/>
                </a:lnTo>
                <a:lnTo>
                  <a:pt x="6276" y="3006"/>
                </a:lnTo>
                <a:lnTo>
                  <a:pt x="6268" y="3004"/>
                </a:lnTo>
                <a:lnTo>
                  <a:pt x="6262" y="3006"/>
                </a:lnTo>
                <a:lnTo>
                  <a:pt x="6260" y="3008"/>
                </a:lnTo>
                <a:lnTo>
                  <a:pt x="6260" y="3010"/>
                </a:lnTo>
                <a:lnTo>
                  <a:pt x="6262" y="3012"/>
                </a:lnTo>
                <a:lnTo>
                  <a:pt x="6264" y="3014"/>
                </a:lnTo>
                <a:lnTo>
                  <a:pt x="6268" y="3014"/>
                </a:lnTo>
                <a:lnTo>
                  <a:pt x="6272" y="3016"/>
                </a:lnTo>
                <a:close/>
                <a:moveTo>
                  <a:pt x="6168" y="3058"/>
                </a:moveTo>
                <a:lnTo>
                  <a:pt x="6168" y="3058"/>
                </a:lnTo>
                <a:lnTo>
                  <a:pt x="6166" y="3056"/>
                </a:lnTo>
                <a:lnTo>
                  <a:pt x="6164" y="3058"/>
                </a:lnTo>
                <a:lnTo>
                  <a:pt x="6158" y="3062"/>
                </a:lnTo>
                <a:lnTo>
                  <a:pt x="6154" y="3068"/>
                </a:lnTo>
                <a:lnTo>
                  <a:pt x="6154" y="3070"/>
                </a:lnTo>
                <a:lnTo>
                  <a:pt x="6156" y="3072"/>
                </a:lnTo>
                <a:lnTo>
                  <a:pt x="6158" y="3074"/>
                </a:lnTo>
                <a:lnTo>
                  <a:pt x="6160" y="3072"/>
                </a:lnTo>
                <a:lnTo>
                  <a:pt x="6166" y="3068"/>
                </a:lnTo>
                <a:lnTo>
                  <a:pt x="6170" y="3064"/>
                </a:lnTo>
                <a:lnTo>
                  <a:pt x="6170" y="3060"/>
                </a:lnTo>
                <a:lnTo>
                  <a:pt x="6168" y="3058"/>
                </a:lnTo>
                <a:close/>
                <a:moveTo>
                  <a:pt x="11926" y="5416"/>
                </a:moveTo>
                <a:lnTo>
                  <a:pt x="11926" y="5416"/>
                </a:lnTo>
                <a:lnTo>
                  <a:pt x="11940" y="5412"/>
                </a:lnTo>
                <a:lnTo>
                  <a:pt x="11942" y="5414"/>
                </a:lnTo>
                <a:lnTo>
                  <a:pt x="11942" y="5416"/>
                </a:lnTo>
                <a:lnTo>
                  <a:pt x="11944" y="5418"/>
                </a:lnTo>
                <a:lnTo>
                  <a:pt x="11948" y="5420"/>
                </a:lnTo>
                <a:lnTo>
                  <a:pt x="11954" y="5424"/>
                </a:lnTo>
                <a:lnTo>
                  <a:pt x="11966" y="5426"/>
                </a:lnTo>
                <a:lnTo>
                  <a:pt x="11978" y="5428"/>
                </a:lnTo>
                <a:lnTo>
                  <a:pt x="11988" y="5432"/>
                </a:lnTo>
                <a:lnTo>
                  <a:pt x="11994" y="5438"/>
                </a:lnTo>
                <a:lnTo>
                  <a:pt x="12000" y="5446"/>
                </a:lnTo>
                <a:lnTo>
                  <a:pt x="12010" y="5464"/>
                </a:lnTo>
                <a:lnTo>
                  <a:pt x="12018" y="5476"/>
                </a:lnTo>
                <a:lnTo>
                  <a:pt x="12028" y="5490"/>
                </a:lnTo>
                <a:lnTo>
                  <a:pt x="12044" y="5512"/>
                </a:lnTo>
                <a:lnTo>
                  <a:pt x="12050" y="5520"/>
                </a:lnTo>
                <a:lnTo>
                  <a:pt x="12056" y="5524"/>
                </a:lnTo>
                <a:lnTo>
                  <a:pt x="12062" y="5528"/>
                </a:lnTo>
                <a:lnTo>
                  <a:pt x="12072" y="5532"/>
                </a:lnTo>
                <a:lnTo>
                  <a:pt x="12102" y="5538"/>
                </a:lnTo>
                <a:lnTo>
                  <a:pt x="12120" y="5542"/>
                </a:lnTo>
                <a:lnTo>
                  <a:pt x="12132" y="5546"/>
                </a:lnTo>
                <a:lnTo>
                  <a:pt x="12140" y="5548"/>
                </a:lnTo>
                <a:lnTo>
                  <a:pt x="12146" y="5552"/>
                </a:lnTo>
                <a:lnTo>
                  <a:pt x="12154" y="5558"/>
                </a:lnTo>
                <a:lnTo>
                  <a:pt x="12158" y="5560"/>
                </a:lnTo>
                <a:lnTo>
                  <a:pt x="12164" y="5560"/>
                </a:lnTo>
                <a:lnTo>
                  <a:pt x="12170" y="5558"/>
                </a:lnTo>
                <a:lnTo>
                  <a:pt x="12176" y="5556"/>
                </a:lnTo>
                <a:lnTo>
                  <a:pt x="12182" y="5554"/>
                </a:lnTo>
                <a:lnTo>
                  <a:pt x="12184" y="5550"/>
                </a:lnTo>
                <a:lnTo>
                  <a:pt x="12186" y="5546"/>
                </a:lnTo>
                <a:lnTo>
                  <a:pt x="12182" y="5540"/>
                </a:lnTo>
                <a:lnTo>
                  <a:pt x="12178" y="5536"/>
                </a:lnTo>
                <a:lnTo>
                  <a:pt x="12168" y="5534"/>
                </a:lnTo>
                <a:lnTo>
                  <a:pt x="12152" y="5528"/>
                </a:lnTo>
                <a:lnTo>
                  <a:pt x="12144" y="5524"/>
                </a:lnTo>
                <a:lnTo>
                  <a:pt x="12142" y="5522"/>
                </a:lnTo>
                <a:lnTo>
                  <a:pt x="12142" y="5520"/>
                </a:lnTo>
                <a:lnTo>
                  <a:pt x="12146" y="5516"/>
                </a:lnTo>
                <a:lnTo>
                  <a:pt x="12148" y="5512"/>
                </a:lnTo>
                <a:lnTo>
                  <a:pt x="12150" y="5508"/>
                </a:lnTo>
                <a:lnTo>
                  <a:pt x="12146" y="5506"/>
                </a:lnTo>
                <a:lnTo>
                  <a:pt x="12134" y="5504"/>
                </a:lnTo>
                <a:lnTo>
                  <a:pt x="12124" y="5502"/>
                </a:lnTo>
                <a:lnTo>
                  <a:pt x="12120" y="5500"/>
                </a:lnTo>
                <a:lnTo>
                  <a:pt x="12120" y="5498"/>
                </a:lnTo>
                <a:lnTo>
                  <a:pt x="12120" y="5492"/>
                </a:lnTo>
                <a:lnTo>
                  <a:pt x="12122" y="5486"/>
                </a:lnTo>
                <a:lnTo>
                  <a:pt x="12124" y="5482"/>
                </a:lnTo>
                <a:lnTo>
                  <a:pt x="12124" y="5478"/>
                </a:lnTo>
                <a:lnTo>
                  <a:pt x="12118" y="5476"/>
                </a:lnTo>
                <a:lnTo>
                  <a:pt x="12108" y="5478"/>
                </a:lnTo>
                <a:lnTo>
                  <a:pt x="12102" y="5478"/>
                </a:lnTo>
                <a:lnTo>
                  <a:pt x="12098" y="5478"/>
                </a:lnTo>
                <a:lnTo>
                  <a:pt x="12092" y="5474"/>
                </a:lnTo>
                <a:lnTo>
                  <a:pt x="12086" y="5468"/>
                </a:lnTo>
                <a:lnTo>
                  <a:pt x="12084" y="5458"/>
                </a:lnTo>
                <a:lnTo>
                  <a:pt x="12078" y="5440"/>
                </a:lnTo>
                <a:lnTo>
                  <a:pt x="12074" y="5432"/>
                </a:lnTo>
                <a:lnTo>
                  <a:pt x="12070" y="5428"/>
                </a:lnTo>
                <a:lnTo>
                  <a:pt x="12064" y="5424"/>
                </a:lnTo>
                <a:lnTo>
                  <a:pt x="12058" y="5418"/>
                </a:lnTo>
                <a:lnTo>
                  <a:pt x="12040" y="5398"/>
                </a:lnTo>
                <a:lnTo>
                  <a:pt x="12034" y="5390"/>
                </a:lnTo>
                <a:lnTo>
                  <a:pt x="12028" y="5380"/>
                </a:lnTo>
                <a:lnTo>
                  <a:pt x="12026" y="5374"/>
                </a:lnTo>
                <a:lnTo>
                  <a:pt x="12026" y="5370"/>
                </a:lnTo>
                <a:lnTo>
                  <a:pt x="12028" y="5368"/>
                </a:lnTo>
                <a:lnTo>
                  <a:pt x="12032" y="5366"/>
                </a:lnTo>
                <a:lnTo>
                  <a:pt x="12036" y="5366"/>
                </a:lnTo>
                <a:lnTo>
                  <a:pt x="12048" y="5366"/>
                </a:lnTo>
                <a:lnTo>
                  <a:pt x="12058" y="5366"/>
                </a:lnTo>
                <a:lnTo>
                  <a:pt x="12062" y="5366"/>
                </a:lnTo>
                <a:lnTo>
                  <a:pt x="12064" y="5362"/>
                </a:lnTo>
                <a:lnTo>
                  <a:pt x="12066" y="5358"/>
                </a:lnTo>
                <a:lnTo>
                  <a:pt x="12066" y="5354"/>
                </a:lnTo>
                <a:lnTo>
                  <a:pt x="12060" y="5342"/>
                </a:lnTo>
                <a:lnTo>
                  <a:pt x="12056" y="5336"/>
                </a:lnTo>
                <a:lnTo>
                  <a:pt x="12050" y="5332"/>
                </a:lnTo>
                <a:lnTo>
                  <a:pt x="12046" y="5328"/>
                </a:lnTo>
                <a:lnTo>
                  <a:pt x="12040" y="5328"/>
                </a:lnTo>
                <a:lnTo>
                  <a:pt x="12034" y="5330"/>
                </a:lnTo>
                <a:lnTo>
                  <a:pt x="12030" y="5328"/>
                </a:lnTo>
                <a:lnTo>
                  <a:pt x="12024" y="5324"/>
                </a:lnTo>
                <a:lnTo>
                  <a:pt x="12016" y="5316"/>
                </a:lnTo>
                <a:lnTo>
                  <a:pt x="12008" y="5312"/>
                </a:lnTo>
                <a:lnTo>
                  <a:pt x="11998" y="5308"/>
                </a:lnTo>
                <a:lnTo>
                  <a:pt x="11984" y="5304"/>
                </a:lnTo>
                <a:lnTo>
                  <a:pt x="11980" y="5302"/>
                </a:lnTo>
                <a:lnTo>
                  <a:pt x="11978" y="5300"/>
                </a:lnTo>
                <a:lnTo>
                  <a:pt x="11980" y="5294"/>
                </a:lnTo>
                <a:lnTo>
                  <a:pt x="11984" y="5286"/>
                </a:lnTo>
                <a:lnTo>
                  <a:pt x="11982" y="5278"/>
                </a:lnTo>
                <a:lnTo>
                  <a:pt x="11978" y="5270"/>
                </a:lnTo>
                <a:lnTo>
                  <a:pt x="11970" y="5258"/>
                </a:lnTo>
                <a:lnTo>
                  <a:pt x="11958" y="5248"/>
                </a:lnTo>
                <a:lnTo>
                  <a:pt x="11948" y="5240"/>
                </a:lnTo>
                <a:lnTo>
                  <a:pt x="11936" y="5232"/>
                </a:lnTo>
                <a:lnTo>
                  <a:pt x="11926" y="5226"/>
                </a:lnTo>
                <a:lnTo>
                  <a:pt x="11918" y="5226"/>
                </a:lnTo>
                <a:lnTo>
                  <a:pt x="11914" y="5224"/>
                </a:lnTo>
                <a:lnTo>
                  <a:pt x="11908" y="5222"/>
                </a:lnTo>
                <a:lnTo>
                  <a:pt x="11902" y="5216"/>
                </a:lnTo>
                <a:lnTo>
                  <a:pt x="11892" y="5208"/>
                </a:lnTo>
                <a:lnTo>
                  <a:pt x="11884" y="5204"/>
                </a:lnTo>
                <a:lnTo>
                  <a:pt x="11874" y="5202"/>
                </a:lnTo>
                <a:lnTo>
                  <a:pt x="11860" y="5198"/>
                </a:lnTo>
                <a:lnTo>
                  <a:pt x="11844" y="5190"/>
                </a:lnTo>
                <a:lnTo>
                  <a:pt x="11810" y="5174"/>
                </a:lnTo>
                <a:lnTo>
                  <a:pt x="11776" y="5160"/>
                </a:lnTo>
                <a:lnTo>
                  <a:pt x="11762" y="5156"/>
                </a:lnTo>
                <a:lnTo>
                  <a:pt x="11750" y="5154"/>
                </a:lnTo>
                <a:lnTo>
                  <a:pt x="11752" y="5444"/>
                </a:lnTo>
                <a:lnTo>
                  <a:pt x="11764" y="5454"/>
                </a:lnTo>
                <a:lnTo>
                  <a:pt x="11774" y="5466"/>
                </a:lnTo>
                <a:lnTo>
                  <a:pt x="11788" y="5486"/>
                </a:lnTo>
                <a:lnTo>
                  <a:pt x="11792" y="5488"/>
                </a:lnTo>
                <a:lnTo>
                  <a:pt x="11798" y="5488"/>
                </a:lnTo>
                <a:lnTo>
                  <a:pt x="11812" y="5488"/>
                </a:lnTo>
                <a:lnTo>
                  <a:pt x="11828" y="5488"/>
                </a:lnTo>
                <a:lnTo>
                  <a:pt x="11836" y="5488"/>
                </a:lnTo>
                <a:lnTo>
                  <a:pt x="11844" y="5492"/>
                </a:lnTo>
                <a:lnTo>
                  <a:pt x="11850" y="5494"/>
                </a:lnTo>
                <a:lnTo>
                  <a:pt x="11856" y="5494"/>
                </a:lnTo>
                <a:lnTo>
                  <a:pt x="11860" y="5492"/>
                </a:lnTo>
                <a:lnTo>
                  <a:pt x="11866" y="5488"/>
                </a:lnTo>
                <a:lnTo>
                  <a:pt x="11874" y="5482"/>
                </a:lnTo>
                <a:lnTo>
                  <a:pt x="11878" y="5480"/>
                </a:lnTo>
                <a:lnTo>
                  <a:pt x="11882" y="5480"/>
                </a:lnTo>
                <a:lnTo>
                  <a:pt x="11886" y="5478"/>
                </a:lnTo>
                <a:lnTo>
                  <a:pt x="11888" y="5476"/>
                </a:lnTo>
                <a:lnTo>
                  <a:pt x="11890" y="5472"/>
                </a:lnTo>
                <a:lnTo>
                  <a:pt x="11888" y="5468"/>
                </a:lnTo>
                <a:lnTo>
                  <a:pt x="11884" y="5460"/>
                </a:lnTo>
                <a:lnTo>
                  <a:pt x="11876" y="5452"/>
                </a:lnTo>
                <a:lnTo>
                  <a:pt x="11870" y="5448"/>
                </a:lnTo>
                <a:lnTo>
                  <a:pt x="11868" y="5446"/>
                </a:lnTo>
                <a:lnTo>
                  <a:pt x="11872" y="5444"/>
                </a:lnTo>
                <a:lnTo>
                  <a:pt x="11876" y="5444"/>
                </a:lnTo>
                <a:lnTo>
                  <a:pt x="11888" y="5440"/>
                </a:lnTo>
                <a:lnTo>
                  <a:pt x="11892" y="5438"/>
                </a:lnTo>
                <a:lnTo>
                  <a:pt x="11892" y="5434"/>
                </a:lnTo>
                <a:lnTo>
                  <a:pt x="11894" y="5430"/>
                </a:lnTo>
                <a:lnTo>
                  <a:pt x="11900" y="5428"/>
                </a:lnTo>
                <a:lnTo>
                  <a:pt x="11902" y="5426"/>
                </a:lnTo>
                <a:lnTo>
                  <a:pt x="11902" y="5422"/>
                </a:lnTo>
                <a:lnTo>
                  <a:pt x="11902" y="5416"/>
                </a:lnTo>
                <a:lnTo>
                  <a:pt x="11898" y="5404"/>
                </a:lnTo>
                <a:lnTo>
                  <a:pt x="11906" y="5412"/>
                </a:lnTo>
                <a:lnTo>
                  <a:pt x="11910" y="5416"/>
                </a:lnTo>
                <a:lnTo>
                  <a:pt x="11918" y="5418"/>
                </a:lnTo>
                <a:lnTo>
                  <a:pt x="11926" y="5416"/>
                </a:lnTo>
                <a:close/>
                <a:moveTo>
                  <a:pt x="10506" y="4964"/>
                </a:moveTo>
                <a:lnTo>
                  <a:pt x="10506" y="4964"/>
                </a:lnTo>
                <a:lnTo>
                  <a:pt x="10502" y="4972"/>
                </a:lnTo>
                <a:lnTo>
                  <a:pt x="10498" y="4980"/>
                </a:lnTo>
                <a:lnTo>
                  <a:pt x="10494" y="5000"/>
                </a:lnTo>
                <a:lnTo>
                  <a:pt x="10494" y="5010"/>
                </a:lnTo>
                <a:lnTo>
                  <a:pt x="10496" y="5020"/>
                </a:lnTo>
                <a:lnTo>
                  <a:pt x="10498" y="5026"/>
                </a:lnTo>
                <a:lnTo>
                  <a:pt x="10504" y="5030"/>
                </a:lnTo>
                <a:lnTo>
                  <a:pt x="10508" y="5032"/>
                </a:lnTo>
                <a:lnTo>
                  <a:pt x="10508" y="5036"/>
                </a:lnTo>
                <a:lnTo>
                  <a:pt x="10504" y="5044"/>
                </a:lnTo>
                <a:lnTo>
                  <a:pt x="10502" y="5048"/>
                </a:lnTo>
                <a:lnTo>
                  <a:pt x="10502" y="5052"/>
                </a:lnTo>
                <a:lnTo>
                  <a:pt x="10502" y="5058"/>
                </a:lnTo>
                <a:lnTo>
                  <a:pt x="10506" y="5064"/>
                </a:lnTo>
                <a:lnTo>
                  <a:pt x="10510" y="5068"/>
                </a:lnTo>
                <a:lnTo>
                  <a:pt x="10512" y="5072"/>
                </a:lnTo>
                <a:lnTo>
                  <a:pt x="10512" y="5074"/>
                </a:lnTo>
                <a:lnTo>
                  <a:pt x="10510" y="5076"/>
                </a:lnTo>
                <a:lnTo>
                  <a:pt x="10510" y="5078"/>
                </a:lnTo>
                <a:lnTo>
                  <a:pt x="10514" y="5082"/>
                </a:lnTo>
                <a:lnTo>
                  <a:pt x="10520" y="5084"/>
                </a:lnTo>
                <a:lnTo>
                  <a:pt x="10520" y="5088"/>
                </a:lnTo>
                <a:lnTo>
                  <a:pt x="10520" y="5090"/>
                </a:lnTo>
                <a:lnTo>
                  <a:pt x="10518" y="5092"/>
                </a:lnTo>
                <a:lnTo>
                  <a:pt x="10516" y="5098"/>
                </a:lnTo>
                <a:lnTo>
                  <a:pt x="10516" y="5100"/>
                </a:lnTo>
                <a:lnTo>
                  <a:pt x="10516" y="5102"/>
                </a:lnTo>
                <a:lnTo>
                  <a:pt x="10520" y="5104"/>
                </a:lnTo>
                <a:lnTo>
                  <a:pt x="10522" y="5102"/>
                </a:lnTo>
                <a:lnTo>
                  <a:pt x="10530" y="5098"/>
                </a:lnTo>
                <a:lnTo>
                  <a:pt x="10536" y="5096"/>
                </a:lnTo>
                <a:lnTo>
                  <a:pt x="10538" y="5098"/>
                </a:lnTo>
                <a:lnTo>
                  <a:pt x="10540" y="5102"/>
                </a:lnTo>
                <a:lnTo>
                  <a:pt x="10540" y="5106"/>
                </a:lnTo>
                <a:lnTo>
                  <a:pt x="10540" y="5110"/>
                </a:lnTo>
                <a:lnTo>
                  <a:pt x="10538" y="5118"/>
                </a:lnTo>
                <a:lnTo>
                  <a:pt x="10536" y="5126"/>
                </a:lnTo>
                <a:lnTo>
                  <a:pt x="10538" y="5132"/>
                </a:lnTo>
                <a:lnTo>
                  <a:pt x="10540" y="5140"/>
                </a:lnTo>
                <a:lnTo>
                  <a:pt x="10546" y="5158"/>
                </a:lnTo>
                <a:lnTo>
                  <a:pt x="10548" y="5170"/>
                </a:lnTo>
                <a:lnTo>
                  <a:pt x="10548" y="5178"/>
                </a:lnTo>
                <a:lnTo>
                  <a:pt x="10548" y="5184"/>
                </a:lnTo>
                <a:lnTo>
                  <a:pt x="10548" y="5186"/>
                </a:lnTo>
                <a:lnTo>
                  <a:pt x="10554" y="5186"/>
                </a:lnTo>
                <a:lnTo>
                  <a:pt x="10566" y="5188"/>
                </a:lnTo>
                <a:lnTo>
                  <a:pt x="10574" y="5190"/>
                </a:lnTo>
                <a:lnTo>
                  <a:pt x="10580" y="5190"/>
                </a:lnTo>
                <a:lnTo>
                  <a:pt x="10586" y="5186"/>
                </a:lnTo>
                <a:lnTo>
                  <a:pt x="10590" y="5182"/>
                </a:lnTo>
                <a:lnTo>
                  <a:pt x="10594" y="5180"/>
                </a:lnTo>
                <a:lnTo>
                  <a:pt x="10600" y="5180"/>
                </a:lnTo>
                <a:lnTo>
                  <a:pt x="10604" y="5182"/>
                </a:lnTo>
                <a:lnTo>
                  <a:pt x="10608" y="5186"/>
                </a:lnTo>
                <a:lnTo>
                  <a:pt x="10612" y="5190"/>
                </a:lnTo>
                <a:lnTo>
                  <a:pt x="10612" y="5196"/>
                </a:lnTo>
                <a:lnTo>
                  <a:pt x="10612" y="5202"/>
                </a:lnTo>
                <a:lnTo>
                  <a:pt x="10612" y="5210"/>
                </a:lnTo>
                <a:lnTo>
                  <a:pt x="10614" y="5212"/>
                </a:lnTo>
                <a:lnTo>
                  <a:pt x="10616" y="5212"/>
                </a:lnTo>
                <a:lnTo>
                  <a:pt x="10622" y="5208"/>
                </a:lnTo>
                <a:lnTo>
                  <a:pt x="10628" y="5204"/>
                </a:lnTo>
                <a:lnTo>
                  <a:pt x="10630" y="5202"/>
                </a:lnTo>
                <a:lnTo>
                  <a:pt x="10634" y="5202"/>
                </a:lnTo>
                <a:lnTo>
                  <a:pt x="10642" y="5204"/>
                </a:lnTo>
                <a:lnTo>
                  <a:pt x="10646" y="5204"/>
                </a:lnTo>
                <a:lnTo>
                  <a:pt x="10650" y="5204"/>
                </a:lnTo>
                <a:lnTo>
                  <a:pt x="10652" y="5202"/>
                </a:lnTo>
                <a:lnTo>
                  <a:pt x="10656" y="5196"/>
                </a:lnTo>
                <a:lnTo>
                  <a:pt x="10658" y="5192"/>
                </a:lnTo>
                <a:lnTo>
                  <a:pt x="10662" y="5190"/>
                </a:lnTo>
                <a:lnTo>
                  <a:pt x="10664" y="5190"/>
                </a:lnTo>
                <a:lnTo>
                  <a:pt x="10668" y="5192"/>
                </a:lnTo>
                <a:lnTo>
                  <a:pt x="10674" y="5196"/>
                </a:lnTo>
                <a:lnTo>
                  <a:pt x="10676" y="5198"/>
                </a:lnTo>
                <a:lnTo>
                  <a:pt x="10680" y="5198"/>
                </a:lnTo>
                <a:lnTo>
                  <a:pt x="10682" y="5198"/>
                </a:lnTo>
                <a:lnTo>
                  <a:pt x="10684" y="5198"/>
                </a:lnTo>
                <a:lnTo>
                  <a:pt x="10684" y="5204"/>
                </a:lnTo>
                <a:lnTo>
                  <a:pt x="10684" y="5206"/>
                </a:lnTo>
                <a:lnTo>
                  <a:pt x="10686" y="5208"/>
                </a:lnTo>
                <a:lnTo>
                  <a:pt x="10690" y="5208"/>
                </a:lnTo>
                <a:lnTo>
                  <a:pt x="10696" y="5206"/>
                </a:lnTo>
                <a:lnTo>
                  <a:pt x="10702" y="5204"/>
                </a:lnTo>
                <a:lnTo>
                  <a:pt x="10708" y="5204"/>
                </a:lnTo>
                <a:lnTo>
                  <a:pt x="10714" y="5206"/>
                </a:lnTo>
                <a:lnTo>
                  <a:pt x="10718" y="5210"/>
                </a:lnTo>
                <a:lnTo>
                  <a:pt x="10722" y="5216"/>
                </a:lnTo>
                <a:lnTo>
                  <a:pt x="10724" y="5222"/>
                </a:lnTo>
                <a:lnTo>
                  <a:pt x="10726" y="5228"/>
                </a:lnTo>
                <a:lnTo>
                  <a:pt x="10724" y="5236"/>
                </a:lnTo>
                <a:lnTo>
                  <a:pt x="10724" y="5240"/>
                </a:lnTo>
                <a:lnTo>
                  <a:pt x="10728" y="5242"/>
                </a:lnTo>
                <a:lnTo>
                  <a:pt x="10734" y="5240"/>
                </a:lnTo>
                <a:lnTo>
                  <a:pt x="10742" y="5236"/>
                </a:lnTo>
                <a:lnTo>
                  <a:pt x="10758" y="5226"/>
                </a:lnTo>
                <a:lnTo>
                  <a:pt x="10764" y="5222"/>
                </a:lnTo>
                <a:lnTo>
                  <a:pt x="10770" y="5220"/>
                </a:lnTo>
                <a:lnTo>
                  <a:pt x="10774" y="5220"/>
                </a:lnTo>
                <a:lnTo>
                  <a:pt x="10778" y="5216"/>
                </a:lnTo>
                <a:lnTo>
                  <a:pt x="10782" y="5208"/>
                </a:lnTo>
                <a:lnTo>
                  <a:pt x="10784" y="5196"/>
                </a:lnTo>
                <a:lnTo>
                  <a:pt x="10786" y="5186"/>
                </a:lnTo>
                <a:lnTo>
                  <a:pt x="10788" y="5182"/>
                </a:lnTo>
                <a:lnTo>
                  <a:pt x="10790" y="5180"/>
                </a:lnTo>
                <a:lnTo>
                  <a:pt x="10792" y="5178"/>
                </a:lnTo>
                <a:lnTo>
                  <a:pt x="10794" y="5170"/>
                </a:lnTo>
                <a:lnTo>
                  <a:pt x="10796" y="5164"/>
                </a:lnTo>
                <a:lnTo>
                  <a:pt x="10798" y="5162"/>
                </a:lnTo>
                <a:lnTo>
                  <a:pt x="10804" y="5160"/>
                </a:lnTo>
                <a:lnTo>
                  <a:pt x="10806" y="5158"/>
                </a:lnTo>
                <a:lnTo>
                  <a:pt x="10806" y="5154"/>
                </a:lnTo>
                <a:lnTo>
                  <a:pt x="10806" y="5150"/>
                </a:lnTo>
                <a:lnTo>
                  <a:pt x="10804" y="5140"/>
                </a:lnTo>
                <a:lnTo>
                  <a:pt x="10802" y="5132"/>
                </a:lnTo>
                <a:lnTo>
                  <a:pt x="10802" y="5124"/>
                </a:lnTo>
                <a:lnTo>
                  <a:pt x="10806" y="5118"/>
                </a:lnTo>
                <a:lnTo>
                  <a:pt x="10810" y="5112"/>
                </a:lnTo>
                <a:lnTo>
                  <a:pt x="10818" y="5102"/>
                </a:lnTo>
                <a:lnTo>
                  <a:pt x="10822" y="5098"/>
                </a:lnTo>
                <a:lnTo>
                  <a:pt x="10826" y="5092"/>
                </a:lnTo>
                <a:lnTo>
                  <a:pt x="10828" y="5088"/>
                </a:lnTo>
                <a:lnTo>
                  <a:pt x="10832" y="5084"/>
                </a:lnTo>
                <a:lnTo>
                  <a:pt x="10840" y="5082"/>
                </a:lnTo>
                <a:lnTo>
                  <a:pt x="10844" y="5080"/>
                </a:lnTo>
                <a:lnTo>
                  <a:pt x="10846" y="5076"/>
                </a:lnTo>
                <a:lnTo>
                  <a:pt x="10846" y="5070"/>
                </a:lnTo>
                <a:lnTo>
                  <a:pt x="10846" y="5062"/>
                </a:lnTo>
                <a:lnTo>
                  <a:pt x="10846" y="5040"/>
                </a:lnTo>
                <a:lnTo>
                  <a:pt x="10846" y="5020"/>
                </a:lnTo>
                <a:lnTo>
                  <a:pt x="10850" y="5008"/>
                </a:lnTo>
                <a:lnTo>
                  <a:pt x="10852" y="5002"/>
                </a:lnTo>
                <a:lnTo>
                  <a:pt x="10856" y="5000"/>
                </a:lnTo>
                <a:lnTo>
                  <a:pt x="10860" y="4996"/>
                </a:lnTo>
                <a:lnTo>
                  <a:pt x="10862" y="4992"/>
                </a:lnTo>
                <a:lnTo>
                  <a:pt x="10866" y="4992"/>
                </a:lnTo>
                <a:lnTo>
                  <a:pt x="10872" y="4996"/>
                </a:lnTo>
                <a:lnTo>
                  <a:pt x="10876" y="4998"/>
                </a:lnTo>
                <a:lnTo>
                  <a:pt x="10880" y="5000"/>
                </a:lnTo>
                <a:lnTo>
                  <a:pt x="10890" y="5002"/>
                </a:lnTo>
                <a:lnTo>
                  <a:pt x="10898" y="5000"/>
                </a:lnTo>
                <a:lnTo>
                  <a:pt x="10900" y="4998"/>
                </a:lnTo>
                <a:lnTo>
                  <a:pt x="10902" y="4996"/>
                </a:lnTo>
                <a:lnTo>
                  <a:pt x="10900" y="4992"/>
                </a:lnTo>
                <a:lnTo>
                  <a:pt x="10894" y="4986"/>
                </a:lnTo>
                <a:lnTo>
                  <a:pt x="10876" y="4968"/>
                </a:lnTo>
                <a:lnTo>
                  <a:pt x="10868" y="4960"/>
                </a:lnTo>
                <a:lnTo>
                  <a:pt x="10862" y="4952"/>
                </a:lnTo>
                <a:lnTo>
                  <a:pt x="10858" y="4944"/>
                </a:lnTo>
                <a:lnTo>
                  <a:pt x="10858" y="4940"/>
                </a:lnTo>
                <a:lnTo>
                  <a:pt x="10860" y="4938"/>
                </a:lnTo>
                <a:lnTo>
                  <a:pt x="10862" y="4934"/>
                </a:lnTo>
                <a:lnTo>
                  <a:pt x="10864" y="4930"/>
                </a:lnTo>
                <a:lnTo>
                  <a:pt x="10862" y="4926"/>
                </a:lnTo>
                <a:lnTo>
                  <a:pt x="10860" y="4922"/>
                </a:lnTo>
                <a:lnTo>
                  <a:pt x="10856" y="4914"/>
                </a:lnTo>
                <a:lnTo>
                  <a:pt x="10852" y="4908"/>
                </a:lnTo>
                <a:lnTo>
                  <a:pt x="10850" y="4902"/>
                </a:lnTo>
                <a:lnTo>
                  <a:pt x="10850" y="4896"/>
                </a:lnTo>
                <a:lnTo>
                  <a:pt x="10848" y="4892"/>
                </a:lnTo>
                <a:lnTo>
                  <a:pt x="10842" y="4890"/>
                </a:lnTo>
                <a:lnTo>
                  <a:pt x="10838" y="4886"/>
                </a:lnTo>
                <a:lnTo>
                  <a:pt x="10838" y="4882"/>
                </a:lnTo>
                <a:lnTo>
                  <a:pt x="10838" y="4878"/>
                </a:lnTo>
                <a:lnTo>
                  <a:pt x="10838" y="4872"/>
                </a:lnTo>
                <a:lnTo>
                  <a:pt x="10842" y="4868"/>
                </a:lnTo>
                <a:lnTo>
                  <a:pt x="10844" y="4866"/>
                </a:lnTo>
                <a:lnTo>
                  <a:pt x="10846" y="4864"/>
                </a:lnTo>
                <a:lnTo>
                  <a:pt x="10852" y="4866"/>
                </a:lnTo>
                <a:lnTo>
                  <a:pt x="10854" y="4866"/>
                </a:lnTo>
                <a:lnTo>
                  <a:pt x="10856" y="4864"/>
                </a:lnTo>
                <a:lnTo>
                  <a:pt x="10854" y="4860"/>
                </a:lnTo>
                <a:lnTo>
                  <a:pt x="10852" y="4856"/>
                </a:lnTo>
                <a:lnTo>
                  <a:pt x="10844" y="4848"/>
                </a:lnTo>
                <a:lnTo>
                  <a:pt x="10842" y="4842"/>
                </a:lnTo>
                <a:lnTo>
                  <a:pt x="10842" y="4840"/>
                </a:lnTo>
                <a:lnTo>
                  <a:pt x="10844" y="4840"/>
                </a:lnTo>
                <a:lnTo>
                  <a:pt x="10844" y="4838"/>
                </a:lnTo>
                <a:lnTo>
                  <a:pt x="10848" y="4836"/>
                </a:lnTo>
                <a:lnTo>
                  <a:pt x="10848" y="4834"/>
                </a:lnTo>
                <a:lnTo>
                  <a:pt x="10848" y="4830"/>
                </a:lnTo>
                <a:lnTo>
                  <a:pt x="10848" y="4826"/>
                </a:lnTo>
                <a:lnTo>
                  <a:pt x="10854" y="4832"/>
                </a:lnTo>
                <a:lnTo>
                  <a:pt x="10860" y="4834"/>
                </a:lnTo>
                <a:lnTo>
                  <a:pt x="10864" y="4834"/>
                </a:lnTo>
                <a:lnTo>
                  <a:pt x="10868" y="4832"/>
                </a:lnTo>
                <a:lnTo>
                  <a:pt x="10874" y="4830"/>
                </a:lnTo>
                <a:lnTo>
                  <a:pt x="10880" y="4830"/>
                </a:lnTo>
                <a:lnTo>
                  <a:pt x="10886" y="4828"/>
                </a:lnTo>
                <a:lnTo>
                  <a:pt x="10886" y="4826"/>
                </a:lnTo>
                <a:lnTo>
                  <a:pt x="10886" y="4824"/>
                </a:lnTo>
                <a:lnTo>
                  <a:pt x="10880" y="4816"/>
                </a:lnTo>
                <a:lnTo>
                  <a:pt x="10872" y="4810"/>
                </a:lnTo>
                <a:lnTo>
                  <a:pt x="10868" y="4806"/>
                </a:lnTo>
                <a:lnTo>
                  <a:pt x="10870" y="4802"/>
                </a:lnTo>
                <a:lnTo>
                  <a:pt x="10874" y="4798"/>
                </a:lnTo>
                <a:lnTo>
                  <a:pt x="10876" y="4796"/>
                </a:lnTo>
                <a:lnTo>
                  <a:pt x="10880" y="4798"/>
                </a:lnTo>
                <a:lnTo>
                  <a:pt x="10882" y="4800"/>
                </a:lnTo>
                <a:lnTo>
                  <a:pt x="10892" y="4798"/>
                </a:lnTo>
                <a:lnTo>
                  <a:pt x="10902" y="4796"/>
                </a:lnTo>
                <a:lnTo>
                  <a:pt x="10908" y="4792"/>
                </a:lnTo>
                <a:lnTo>
                  <a:pt x="10912" y="4786"/>
                </a:lnTo>
                <a:lnTo>
                  <a:pt x="10912" y="4780"/>
                </a:lnTo>
                <a:lnTo>
                  <a:pt x="10912" y="4776"/>
                </a:lnTo>
                <a:lnTo>
                  <a:pt x="10910" y="4776"/>
                </a:lnTo>
                <a:lnTo>
                  <a:pt x="10906" y="4776"/>
                </a:lnTo>
                <a:lnTo>
                  <a:pt x="10902" y="4776"/>
                </a:lnTo>
                <a:lnTo>
                  <a:pt x="10900" y="4776"/>
                </a:lnTo>
                <a:lnTo>
                  <a:pt x="10898" y="4774"/>
                </a:lnTo>
                <a:lnTo>
                  <a:pt x="10894" y="4772"/>
                </a:lnTo>
                <a:lnTo>
                  <a:pt x="10892" y="4770"/>
                </a:lnTo>
                <a:lnTo>
                  <a:pt x="10888" y="4768"/>
                </a:lnTo>
                <a:lnTo>
                  <a:pt x="10886" y="4766"/>
                </a:lnTo>
                <a:lnTo>
                  <a:pt x="10882" y="4760"/>
                </a:lnTo>
                <a:lnTo>
                  <a:pt x="10878" y="4758"/>
                </a:lnTo>
                <a:lnTo>
                  <a:pt x="10872" y="4758"/>
                </a:lnTo>
                <a:lnTo>
                  <a:pt x="10870" y="4760"/>
                </a:lnTo>
                <a:lnTo>
                  <a:pt x="10864" y="4764"/>
                </a:lnTo>
                <a:lnTo>
                  <a:pt x="10862" y="4764"/>
                </a:lnTo>
                <a:lnTo>
                  <a:pt x="10860" y="4762"/>
                </a:lnTo>
                <a:lnTo>
                  <a:pt x="10860" y="4758"/>
                </a:lnTo>
                <a:lnTo>
                  <a:pt x="10862" y="4758"/>
                </a:lnTo>
                <a:lnTo>
                  <a:pt x="10864" y="4756"/>
                </a:lnTo>
                <a:lnTo>
                  <a:pt x="10864" y="4750"/>
                </a:lnTo>
                <a:lnTo>
                  <a:pt x="10862" y="4748"/>
                </a:lnTo>
                <a:lnTo>
                  <a:pt x="10862" y="4746"/>
                </a:lnTo>
                <a:lnTo>
                  <a:pt x="10856" y="4748"/>
                </a:lnTo>
                <a:lnTo>
                  <a:pt x="10852" y="4750"/>
                </a:lnTo>
                <a:lnTo>
                  <a:pt x="10850" y="4750"/>
                </a:lnTo>
                <a:lnTo>
                  <a:pt x="10848" y="4748"/>
                </a:lnTo>
                <a:lnTo>
                  <a:pt x="10848" y="4740"/>
                </a:lnTo>
                <a:lnTo>
                  <a:pt x="10848" y="4734"/>
                </a:lnTo>
                <a:lnTo>
                  <a:pt x="10850" y="4728"/>
                </a:lnTo>
                <a:lnTo>
                  <a:pt x="10846" y="4722"/>
                </a:lnTo>
                <a:lnTo>
                  <a:pt x="10842" y="4718"/>
                </a:lnTo>
                <a:lnTo>
                  <a:pt x="10840" y="4720"/>
                </a:lnTo>
                <a:lnTo>
                  <a:pt x="10838" y="4720"/>
                </a:lnTo>
                <a:lnTo>
                  <a:pt x="10834" y="4718"/>
                </a:lnTo>
                <a:lnTo>
                  <a:pt x="10832" y="4710"/>
                </a:lnTo>
                <a:lnTo>
                  <a:pt x="10830" y="4702"/>
                </a:lnTo>
                <a:lnTo>
                  <a:pt x="10828" y="4700"/>
                </a:lnTo>
                <a:lnTo>
                  <a:pt x="10826" y="4700"/>
                </a:lnTo>
                <a:lnTo>
                  <a:pt x="10824" y="4704"/>
                </a:lnTo>
                <a:lnTo>
                  <a:pt x="10822" y="4708"/>
                </a:lnTo>
                <a:lnTo>
                  <a:pt x="10820" y="4714"/>
                </a:lnTo>
                <a:lnTo>
                  <a:pt x="10816" y="4720"/>
                </a:lnTo>
                <a:lnTo>
                  <a:pt x="10814" y="4720"/>
                </a:lnTo>
                <a:lnTo>
                  <a:pt x="10814" y="4712"/>
                </a:lnTo>
                <a:lnTo>
                  <a:pt x="10816" y="4702"/>
                </a:lnTo>
                <a:lnTo>
                  <a:pt x="10814" y="4700"/>
                </a:lnTo>
                <a:lnTo>
                  <a:pt x="10812" y="4698"/>
                </a:lnTo>
                <a:lnTo>
                  <a:pt x="10808" y="4700"/>
                </a:lnTo>
                <a:lnTo>
                  <a:pt x="10808" y="4706"/>
                </a:lnTo>
                <a:lnTo>
                  <a:pt x="10804" y="4714"/>
                </a:lnTo>
                <a:lnTo>
                  <a:pt x="10798" y="4726"/>
                </a:lnTo>
                <a:lnTo>
                  <a:pt x="10792" y="4736"/>
                </a:lnTo>
                <a:lnTo>
                  <a:pt x="10788" y="4740"/>
                </a:lnTo>
                <a:lnTo>
                  <a:pt x="10786" y="4742"/>
                </a:lnTo>
                <a:lnTo>
                  <a:pt x="10784" y="4748"/>
                </a:lnTo>
                <a:lnTo>
                  <a:pt x="10782" y="4754"/>
                </a:lnTo>
                <a:lnTo>
                  <a:pt x="10780" y="4758"/>
                </a:lnTo>
                <a:lnTo>
                  <a:pt x="10778" y="4760"/>
                </a:lnTo>
                <a:lnTo>
                  <a:pt x="10778" y="4762"/>
                </a:lnTo>
                <a:lnTo>
                  <a:pt x="10776" y="4768"/>
                </a:lnTo>
                <a:lnTo>
                  <a:pt x="10774" y="4772"/>
                </a:lnTo>
                <a:lnTo>
                  <a:pt x="10770" y="4772"/>
                </a:lnTo>
                <a:lnTo>
                  <a:pt x="10768" y="4772"/>
                </a:lnTo>
                <a:lnTo>
                  <a:pt x="10766" y="4770"/>
                </a:lnTo>
                <a:lnTo>
                  <a:pt x="10762" y="4772"/>
                </a:lnTo>
                <a:lnTo>
                  <a:pt x="10756" y="4780"/>
                </a:lnTo>
                <a:lnTo>
                  <a:pt x="10756" y="4782"/>
                </a:lnTo>
                <a:lnTo>
                  <a:pt x="10758" y="4782"/>
                </a:lnTo>
                <a:lnTo>
                  <a:pt x="10762" y="4786"/>
                </a:lnTo>
                <a:lnTo>
                  <a:pt x="10764" y="4790"/>
                </a:lnTo>
                <a:lnTo>
                  <a:pt x="10764" y="4794"/>
                </a:lnTo>
                <a:lnTo>
                  <a:pt x="10760" y="4798"/>
                </a:lnTo>
                <a:lnTo>
                  <a:pt x="10756" y="4800"/>
                </a:lnTo>
                <a:lnTo>
                  <a:pt x="10754" y="4800"/>
                </a:lnTo>
                <a:lnTo>
                  <a:pt x="10750" y="4800"/>
                </a:lnTo>
                <a:lnTo>
                  <a:pt x="10746" y="4804"/>
                </a:lnTo>
                <a:lnTo>
                  <a:pt x="10742" y="4806"/>
                </a:lnTo>
                <a:lnTo>
                  <a:pt x="10742" y="4802"/>
                </a:lnTo>
                <a:lnTo>
                  <a:pt x="10744" y="4796"/>
                </a:lnTo>
                <a:lnTo>
                  <a:pt x="10744" y="4794"/>
                </a:lnTo>
                <a:lnTo>
                  <a:pt x="10742" y="4794"/>
                </a:lnTo>
                <a:lnTo>
                  <a:pt x="10738" y="4796"/>
                </a:lnTo>
                <a:lnTo>
                  <a:pt x="10732" y="4802"/>
                </a:lnTo>
                <a:lnTo>
                  <a:pt x="10724" y="4808"/>
                </a:lnTo>
                <a:lnTo>
                  <a:pt x="10716" y="4814"/>
                </a:lnTo>
                <a:lnTo>
                  <a:pt x="10710" y="4816"/>
                </a:lnTo>
                <a:lnTo>
                  <a:pt x="10704" y="4818"/>
                </a:lnTo>
                <a:lnTo>
                  <a:pt x="10702" y="4816"/>
                </a:lnTo>
                <a:lnTo>
                  <a:pt x="10700" y="4818"/>
                </a:lnTo>
                <a:lnTo>
                  <a:pt x="10700" y="4828"/>
                </a:lnTo>
                <a:lnTo>
                  <a:pt x="10698" y="4834"/>
                </a:lnTo>
                <a:lnTo>
                  <a:pt x="10696" y="4840"/>
                </a:lnTo>
                <a:lnTo>
                  <a:pt x="10686" y="4850"/>
                </a:lnTo>
                <a:lnTo>
                  <a:pt x="10674" y="4864"/>
                </a:lnTo>
                <a:lnTo>
                  <a:pt x="10670" y="4872"/>
                </a:lnTo>
                <a:lnTo>
                  <a:pt x="10666" y="4882"/>
                </a:lnTo>
                <a:lnTo>
                  <a:pt x="10662" y="4888"/>
                </a:lnTo>
                <a:lnTo>
                  <a:pt x="10654" y="4892"/>
                </a:lnTo>
                <a:lnTo>
                  <a:pt x="10634" y="4896"/>
                </a:lnTo>
                <a:lnTo>
                  <a:pt x="10612" y="4900"/>
                </a:lnTo>
                <a:lnTo>
                  <a:pt x="10604" y="4902"/>
                </a:lnTo>
                <a:lnTo>
                  <a:pt x="10600" y="4906"/>
                </a:lnTo>
                <a:lnTo>
                  <a:pt x="10598" y="4910"/>
                </a:lnTo>
                <a:lnTo>
                  <a:pt x="10598" y="4914"/>
                </a:lnTo>
                <a:lnTo>
                  <a:pt x="10598" y="4922"/>
                </a:lnTo>
                <a:lnTo>
                  <a:pt x="10598" y="4928"/>
                </a:lnTo>
                <a:lnTo>
                  <a:pt x="10596" y="4928"/>
                </a:lnTo>
                <a:lnTo>
                  <a:pt x="10592" y="4926"/>
                </a:lnTo>
                <a:lnTo>
                  <a:pt x="10590" y="4924"/>
                </a:lnTo>
                <a:lnTo>
                  <a:pt x="10588" y="4924"/>
                </a:lnTo>
                <a:lnTo>
                  <a:pt x="10586" y="4928"/>
                </a:lnTo>
                <a:lnTo>
                  <a:pt x="10586" y="4932"/>
                </a:lnTo>
                <a:lnTo>
                  <a:pt x="10588" y="4936"/>
                </a:lnTo>
                <a:lnTo>
                  <a:pt x="10590" y="4938"/>
                </a:lnTo>
                <a:lnTo>
                  <a:pt x="10590" y="4940"/>
                </a:lnTo>
                <a:lnTo>
                  <a:pt x="10588" y="4942"/>
                </a:lnTo>
                <a:lnTo>
                  <a:pt x="10586" y="4948"/>
                </a:lnTo>
                <a:lnTo>
                  <a:pt x="10584" y="4956"/>
                </a:lnTo>
                <a:lnTo>
                  <a:pt x="10582" y="4960"/>
                </a:lnTo>
                <a:lnTo>
                  <a:pt x="10580" y="4962"/>
                </a:lnTo>
                <a:lnTo>
                  <a:pt x="10584" y="4968"/>
                </a:lnTo>
                <a:lnTo>
                  <a:pt x="10586" y="4972"/>
                </a:lnTo>
                <a:lnTo>
                  <a:pt x="10586" y="4974"/>
                </a:lnTo>
                <a:lnTo>
                  <a:pt x="10578" y="4968"/>
                </a:lnTo>
                <a:lnTo>
                  <a:pt x="10572" y="4966"/>
                </a:lnTo>
                <a:lnTo>
                  <a:pt x="10566" y="4964"/>
                </a:lnTo>
                <a:lnTo>
                  <a:pt x="10562" y="4964"/>
                </a:lnTo>
                <a:lnTo>
                  <a:pt x="10560" y="4962"/>
                </a:lnTo>
                <a:lnTo>
                  <a:pt x="10560" y="4960"/>
                </a:lnTo>
                <a:lnTo>
                  <a:pt x="10562" y="4956"/>
                </a:lnTo>
                <a:lnTo>
                  <a:pt x="10560" y="4956"/>
                </a:lnTo>
                <a:lnTo>
                  <a:pt x="10558" y="4956"/>
                </a:lnTo>
                <a:lnTo>
                  <a:pt x="10554" y="4954"/>
                </a:lnTo>
                <a:lnTo>
                  <a:pt x="10552" y="4952"/>
                </a:lnTo>
                <a:lnTo>
                  <a:pt x="10552" y="4954"/>
                </a:lnTo>
                <a:lnTo>
                  <a:pt x="10550" y="4956"/>
                </a:lnTo>
                <a:lnTo>
                  <a:pt x="10546" y="4958"/>
                </a:lnTo>
                <a:lnTo>
                  <a:pt x="10540" y="4958"/>
                </a:lnTo>
                <a:lnTo>
                  <a:pt x="10534" y="4954"/>
                </a:lnTo>
                <a:lnTo>
                  <a:pt x="10528" y="4950"/>
                </a:lnTo>
                <a:lnTo>
                  <a:pt x="10526" y="4942"/>
                </a:lnTo>
                <a:lnTo>
                  <a:pt x="10520" y="4942"/>
                </a:lnTo>
                <a:lnTo>
                  <a:pt x="10516" y="4944"/>
                </a:lnTo>
                <a:lnTo>
                  <a:pt x="10512" y="4950"/>
                </a:lnTo>
                <a:lnTo>
                  <a:pt x="10508" y="4958"/>
                </a:lnTo>
                <a:lnTo>
                  <a:pt x="10506" y="4964"/>
                </a:lnTo>
                <a:close/>
                <a:moveTo>
                  <a:pt x="12348" y="4304"/>
                </a:moveTo>
                <a:lnTo>
                  <a:pt x="12348" y="4304"/>
                </a:lnTo>
                <a:lnTo>
                  <a:pt x="12352" y="4306"/>
                </a:lnTo>
                <a:lnTo>
                  <a:pt x="12354" y="4306"/>
                </a:lnTo>
                <a:lnTo>
                  <a:pt x="12358" y="4302"/>
                </a:lnTo>
                <a:lnTo>
                  <a:pt x="12362" y="4296"/>
                </a:lnTo>
                <a:lnTo>
                  <a:pt x="12366" y="4294"/>
                </a:lnTo>
                <a:lnTo>
                  <a:pt x="12368" y="4292"/>
                </a:lnTo>
                <a:lnTo>
                  <a:pt x="12370" y="4290"/>
                </a:lnTo>
                <a:lnTo>
                  <a:pt x="12372" y="4282"/>
                </a:lnTo>
                <a:lnTo>
                  <a:pt x="12376" y="4274"/>
                </a:lnTo>
                <a:lnTo>
                  <a:pt x="12376" y="4272"/>
                </a:lnTo>
                <a:lnTo>
                  <a:pt x="12374" y="4270"/>
                </a:lnTo>
                <a:lnTo>
                  <a:pt x="12370" y="4270"/>
                </a:lnTo>
                <a:lnTo>
                  <a:pt x="12370" y="4268"/>
                </a:lnTo>
                <a:lnTo>
                  <a:pt x="12368" y="4266"/>
                </a:lnTo>
                <a:lnTo>
                  <a:pt x="12366" y="4264"/>
                </a:lnTo>
                <a:lnTo>
                  <a:pt x="12362" y="4264"/>
                </a:lnTo>
                <a:lnTo>
                  <a:pt x="12358" y="4264"/>
                </a:lnTo>
                <a:lnTo>
                  <a:pt x="12348" y="4268"/>
                </a:lnTo>
                <a:lnTo>
                  <a:pt x="12338" y="4276"/>
                </a:lnTo>
                <a:lnTo>
                  <a:pt x="12336" y="4280"/>
                </a:lnTo>
                <a:lnTo>
                  <a:pt x="12336" y="4282"/>
                </a:lnTo>
                <a:lnTo>
                  <a:pt x="12334" y="4288"/>
                </a:lnTo>
                <a:lnTo>
                  <a:pt x="12332" y="4294"/>
                </a:lnTo>
                <a:lnTo>
                  <a:pt x="12328" y="4298"/>
                </a:lnTo>
                <a:lnTo>
                  <a:pt x="12326" y="4304"/>
                </a:lnTo>
                <a:lnTo>
                  <a:pt x="12328" y="4306"/>
                </a:lnTo>
                <a:lnTo>
                  <a:pt x="12332" y="4304"/>
                </a:lnTo>
                <a:lnTo>
                  <a:pt x="12338" y="4302"/>
                </a:lnTo>
                <a:lnTo>
                  <a:pt x="12348" y="4304"/>
                </a:lnTo>
                <a:close/>
                <a:moveTo>
                  <a:pt x="10758" y="5378"/>
                </a:moveTo>
                <a:lnTo>
                  <a:pt x="10758" y="5378"/>
                </a:lnTo>
                <a:lnTo>
                  <a:pt x="10760" y="5376"/>
                </a:lnTo>
                <a:lnTo>
                  <a:pt x="10762" y="5378"/>
                </a:lnTo>
                <a:lnTo>
                  <a:pt x="10764" y="5378"/>
                </a:lnTo>
                <a:lnTo>
                  <a:pt x="10766" y="5376"/>
                </a:lnTo>
                <a:lnTo>
                  <a:pt x="10766" y="5374"/>
                </a:lnTo>
                <a:lnTo>
                  <a:pt x="10764" y="5372"/>
                </a:lnTo>
                <a:lnTo>
                  <a:pt x="10760" y="5372"/>
                </a:lnTo>
                <a:lnTo>
                  <a:pt x="10754" y="5372"/>
                </a:lnTo>
                <a:lnTo>
                  <a:pt x="10752" y="5374"/>
                </a:lnTo>
                <a:lnTo>
                  <a:pt x="10752" y="5376"/>
                </a:lnTo>
                <a:lnTo>
                  <a:pt x="10754" y="5378"/>
                </a:lnTo>
                <a:lnTo>
                  <a:pt x="10758" y="5378"/>
                </a:lnTo>
                <a:close/>
                <a:moveTo>
                  <a:pt x="10962" y="5352"/>
                </a:moveTo>
                <a:lnTo>
                  <a:pt x="10962" y="5352"/>
                </a:lnTo>
                <a:lnTo>
                  <a:pt x="10964" y="5354"/>
                </a:lnTo>
                <a:lnTo>
                  <a:pt x="10966" y="5344"/>
                </a:lnTo>
                <a:lnTo>
                  <a:pt x="10966" y="5332"/>
                </a:lnTo>
                <a:lnTo>
                  <a:pt x="10964" y="5322"/>
                </a:lnTo>
                <a:lnTo>
                  <a:pt x="10962" y="5322"/>
                </a:lnTo>
                <a:lnTo>
                  <a:pt x="10962" y="5330"/>
                </a:lnTo>
                <a:lnTo>
                  <a:pt x="10960" y="5340"/>
                </a:lnTo>
                <a:lnTo>
                  <a:pt x="10962" y="5352"/>
                </a:lnTo>
                <a:close/>
                <a:moveTo>
                  <a:pt x="11064" y="5452"/>
                </a:moveTo>
                <a:lnTo>
                  <a:pt x="11064" y="5452"/>
                </a:lnTo>
                <a:lnTo>
                  <a:pt x="11060" y="5454"/>
                </a:lnTo>
                <a:lnTo>
                  <a:pt x="11060" y="5456"/>
                </a:lnTo>
                <a:lnTo>
                  <a:pt x="11064" y="5456"/>
                </a:lnTo>
                <a:lnTo>
                  <a:pt x="11068" y="5454"/>
                </a:lnTo>
                <a:lnTo>
                  <a:pt x="11070" y="5452"/>
                </a:lnTo>
                <a:lnTo>
                  <a:pt x="11070" y="5450"/>
                </a:lnTo>
                <a:lnTo>
                  <a:pt x="11064" y="5452"/>
                </a:lnTo>
                <a:close/>
                <a:moveTo>
                  <a:pt x="11078" y="5444"/>
                </a:moveTo>
                <a:lnTo>
                  <a:pt x="11078" y="5444"/>
                </a:lnTo>
                <a:lnTo>
                  <a:pt x="11076" y="5440"/>
                </a:lnTo>
                <a:lnTo>
                  <a:pt x="11074" y="5440"/>
                </a:lnTo>
                <a:lnTo>
                  <a:pt x="11070" y="5440"/>
                </a:lnTo>
                <a:lnTo>
                  <a:pt x="11068" y="5444"/>
                </a:lnTo>
                <a:lnTo>
                  <a:pt x="11066" y="5446"/>
                </a:lnTo>
                <a:lnTo>
                  <a:pt x="11066" y="5448"/>
                </a:lnTo>
                <a:lnTo>
                  <a:pt x="11072" y="5448"/>
                </a:lnTo>
                <a:lnTo>
                  <a:pt x="11076" y="5448"/>
                </a:lnTo>
                <a:lnTo>
                  <a:pt x="11078" y="5444"/>
                </a:lnTo>
                <a:close/>
                <a:moveTo>
                  <a:pt x="11112" y="5442"/>
                </a:moveTo>
                <a:lnTo>
                  <a:pt x="11112" y="5442"/>
                </a:lnTo>
                <a:lnTo>
                  <a:pt x="11108" y="5446"/>
                </a:lnTo>
                <a:lnTo>
                  <a:pt x="11106" y="5444"/>
                </a:lnTo>
                <a:lnTo>
                  <a:pt x="11104" y="5444"/>
                </a:lnTo>
                <a:lnTo>
                  <a:pt x="11102" y="5446"/>
                </a:lnTo>
                <a:lnTo>
                  <a:pt x="11102" y="5450"/>
                </a:lnTo>
                <a:lnTo>
                  <a:pt x="11106" y="5454"/>
                </a:lnTo>
                <a:lnTo>
                  <a:pt x="11108" y="5454"/>
                </a:lnTo>
                <a:lnTo>
                  <a:pt x="11110" y="5454"/>
                </a:lnTo>
                <a:lnTo>
                  <a:pt x="11112" y="5452"/>
                </a:lnTo>
                <a:lnTo>
                  <a:pt x="11116" y="5444"/>
                </a:lnTo>
                <a:lnTo>
                  <a:pt x="11116" y="5440"/>
                </a:lnTo>
                <a:lnTo>
                  <a:pt x="11116" y="5438"/>
                </a:lnTo>
                <a:lnTo>
                  <a:pt x="11112" y="5442"/>
                </a:lnTo>
                <a:close/>
                <a:moveTo>
                  <a:pt x="11080" y="5560"/>
                </a:moveTo>
                <a:lnTo>
                  <a:pt x="11080" y="5560"/>
                </a:lnTo>
                <a:lnTo>
                  <a:pt x="11082" y="5556"/>
                </a:lnTo>
                <a:lnTo>
                  <a:pt x="11082" y="5552"/>
                </a:lnTo>
                <a:lnTo>
                  <a:pt x="11080" y="5550"/>
                </a:lnTo>
                <a:lnTo>
                  <a:pt x="11078" y="5550"/>
                </a:lnTo>
                <a:lnTo>
                  <a:pt x="11076" y="5550"/>
                </a:lnTo>
                <a:lnTo>
                  <a:pt x="11074" y="5554"/>
                </a:lnTo>
                <a:lnTo>
                  <a:pt x="11068" y="5560"/>
                </a:lnTo>
                <a:lnTo>
                  <a:pt x="11062" y="5562"/>
                </a:lnTo>
                <a:lnTo>
                  <a:pt x="11058" y="5564"/>
                </a:lnTo>
                <a:lnTo>
                  <a:pt x="11056" y="5570"/>
                </a:lnTo>
                <a:lnTo>
                  <a:pt x="11056" y="5572"/>
                </a:lnTo>
                <a:lnTo>
                  <a:pt x="11058" y="5572"/>
                </a:lnTo>
                <a:lnTo>
                  <a:pt x="11066" y="5570"/>
                </a:lnTo>
                <a:lnTo>
                  <a:pt x="11080" y="5560"/>
                </a:lnTo>
                <a:close/>
                <a:moveTo>
                  <a:pt x="11070" y="5096"/>
                </a:moveTo>
                <a:lnTo>
                  <a:pt x="11070" y="5096"/>
                </a:lnTo>
                <a:lnTo>
                  <a:pt x="11064" y="5096"/>
                </a:lnTo>
                <a:lnTo>
                  <a:pt x="11060" y="5098"/>
                </a:lnTo>
                <a:lnTo>
                  <a:pt x="11058" y="5106"/>
                </a:lnTo>
                <a:lnTo>
                  <a:pt x="11060" y="5116"/>
                </a:lnTo>
                <a:lnTo>
                  <a:pt x="11062" y="5114"/>
                </a:lnTo>
                <a:lnTo>
                  <a:pt x="11068" y="5108"/>
                </a:lnTo>
                <a:lnTo>
                  <a:pt x="11072" y="5100"/>
                </a:lnTo>
                <a:lnTo>
                  <a:pt x="11072" y="5096"/>
                </a:lnTo>
                <a:lnTo>
                  <a:pt x="11070" y="5096"/>
                </a:lnTo>
                <a:close/>
                <a:moveTo>
                  <a:pt x="11084" y="5112"/>
                </a:moveTo>
                <a:lnTo>
                  <a:pt x="11084" y="5112"/>
                </a:lnTo>
                <a:lnTo>
                  <a:pt x="11086" y="5108"/>
                </a:lnTo>
                <a:lnTo>
                  <a:pt x="11088" y="5104"/>
                </a:lnTo>
                <a:lnTo>
                  <a:pt x="11086" y="5100"/>
                </a:lnTo>
                <a:lnTo>
                  <a:pt x="11080" y="5100"/>
                </a:lnTo>
                <a:lnTo>
                  <a:pt x="11078" y="5102"/>
                </a:lnTo>
                <a:lnTo>
                  <a:pt x="11078" y="5104"/>
                </a:lnTo>
                <a:lnTo>
                  <a:pt x="11078" y="5108"/>
                </a:lnTo>
                <a:lnTo>
                  <a:pt x="11080" y="5112"/>
                </a:lnTo>
                <a:lnTo>
                  <a:pt x="11082" y="5112"/>
                </a:lnTo>
                <a:lnTo>
                  <a:pt x="11084" y="5112"/>
                </a:lnTo>
                <a:close/>
                <a:moveTo>
                  <a:pt x="10794" y="5226"/>
                </a:moveTo>
                <a:lnTo>
                  <a:pt x="10794" y="5226"/>
                </a:lnTo>
                <a:lnTo>
                  <a:pt x="10796" y="5216"/>
                </a:lnTo>
                <a:lnTo>
                  <a:pt x="10794" y="5206"/>
                </a:lnTo>
                <a:lnTo>
                  <a:pt x="10792" y="5200"/>
                </a:lnTo>
                <a:lnTo>
                  <a:pt x="10790" y="5200"/>
                </a:lnTo>
                <a:lnTo>
                  <a:pt x="10788" y="5202"/>
                </a:lnTo>
                <a:lnTo>
                  <a:pt x="10786" y="5210"/>
                </a:lnTo>
                <a:lnTo>
                  <a:pt x="10786" y="5216"/>
                </a:lnTo>
                <a:lnTo>
                  <a:pt x="10786" y="5224"/>
                </a:lnTo>
                <a:lnTo>
                  <a:pt x="10784" y="5236"/>
                </a:lnTo>
                <a:lnTo>
                  <a:pt x="10784" y="5238"/>
                </a:lnTo>
                <a:lnTo>
                  <a:pt x="10788" y="5238"/>
                </a:lnTo>
                <a:lnTo>
                  <a:pt x="10790" y="5234"/>
                </a:lnTo>
                <a:lnTo>
                  <a:pt x="10794" y="5226"/>
                </a:lnTo>
                <a:close/>
                <a:moveTo>
                  <a:pt x="10466" y="4862"/>
                </a:moveTo>
                <a:lnTo>
                  <a:pt x="10466" y="4862"/>
                </a:lnTo>
                <a:lnTo>
                  <a:pt x="10470" y="4862"/>
                </a:lnTo>
                <a:lnTo>
                  <a:pt x="10472" y="4860"/>
                </a:lnTo>
                <a:lnTo>
                  <a:pt x="10474" y="4850"/>
                </a:lnTo>
                <a:lnTo>
                  <a:pt x="10472" y="4840"/>
                </a:lnTo>
                <a:lnTo>
                  <a:pt x="10470" y="4834"/>
                </a:lnTo>
                <a:lnTo>
                  <a:pt x="10466" y="4834"/>
                </a:lnTo>
                <a:lnTo>
                  <a:pt x="10462" y="4840"/>
                </a:lnTo>
                <a:lnTo>
                  <a:pt x="10460" y="4846"/>
                </a:lnTo>
                <a:lnTo>
                  <a:pt x="10460" y="4848"/>
                </a:lnTo>
                <a:lnTo>
                  <a:pt x="10462" y="4852"/>
                </a:lnTo>
                <a:lnTo>
                  <a:pt x="10466" y="4854"/>
                </a:lnTo>
                <a:lnTo>
                  <a:pt x="10464" y="4858"/>
                </a:lnTo>
                <a:lnTo>
                  <a:pt x="10462" y="4860"/>
                </a:lnTo>
                <a:lnTo>
                  <a:pt x="10466" y="4862"/>
                </a:lnTo>
                <a:close/>
                <a:moveTo>
                  <a:pt x="10118" y="5140"/>
                </a:moveTo>
                <a:lnTo>
                  <a:pt x="10118" y="5140"/>
                </a:lnTo>
                <a:lnTo>
                  <a:pt x="10118" y="5144"/>
                </a:lnTo>
                <a:lnTo>
                  <a:pt x="10118" y="5146"/>
                </a:lnTo>
                <a:lnTo>
                  <a:pt x="10122" y="5152"/>
                </a:lnTo>
                <a:lnTo>
                  <a:pt x="10128" y="5156"/>
                </a:lnTo>
                <a:lnTo>
                  <a:pt x="10130" y="5156"/>
                </a:lnTo>
                <a:lnTo>
                  <a:pt x="10132" y="5154"/>
                </a:lnTo>
                <a:lnTo>
                  <a:pt x="10132" y="5152"/>
                </a:lnTo>
                <a:lnTo>
                  <a:pt x="10132" y="5148"/>
                </a:lnTo>
                <a:lnTo>
                  <a:pt x="10130" y="5142"/>
                </a:lnTo>
                <a:lnTo>
                  <a:pt x="10124" y="5138"/>
                </a:lnTo>
                <a:lnTo>
                  <a:pt x="10122" y="5140"/>
                </a:lnTo>
                <a:lnTo>
                  <a:pt x="10118" y="5140"/>
                </a:lnTo>
                <a:close/>
                <a:moveTo>
                  <a:pt x="10136" y="5164"/>
                </a:moveTo>
                <a:lnTo>
                  <a:pt x="10136" y="5164"/>
                </a:lnTo>
                <a:lnTo>
                  <a:pt x="10134" y="5168"/>
                </a:lnTo>
                <a:lnTo>
                  <a:pt x="10134" y="5172"/>
                </a:lnTo>
                <a:lnTo>
                  <a:pt x="10136" y="5176"/>
                </a:lnTo>
                <a:lnTo>
                  <a:pt x="10140" y="5176"/>
                </a:lnTo>
                <a:lnTo>
                  <a:pt x="10142" y="5178"/>
                </a:lnTo>
                <a:lnTo>
                  <a:pt x="10144" y="5180"/>
                </a:lnTo>
                <a:lnTo>
                  <a:pt x="10148" y="5188"/>
                </a:lnTo>
                <a:lnTo>
                  <a:pt x="10150" y="5196"/>
                </a:lnTo>
                <a:lnTo>
                  <a:pt x="10152" y="5196"/>
                </a:lnTo>
                <a:lnTo>
                  <a:pt x="10154" y="5194"/>
                </a:lnTo>
                <a:lnTo>
                  <a:pt x="10154" y="5190"/>
                </a:lnTo>
                <a:lnTo>
                  <a:pt x="10154" y="5184"/>
                </a:lnTo>
                <a:lnTo>
                  <a:pt x="10148" y="5172"/>
                </a:lnTo>
                <a:lnTo>
                  <a:pt x="10142" y="5164"/>
                </a:lnTo>
                <a:lnTo>
                  <a:pt x="10138" y="5162"/>
                </a:lnTo>
                <a:lnTo>
                  <a:pt x="10136" y="5164"/>
                </a:lnTo>
                <a:close/>
                <a:moveTo>
                  <a:pt x="10316" y="5070"/>
                </a:moveTo>
                <a:lnTo>
                  <a:pt x="10316" y="5070"/>
                </a:lnTo>
                <a:lnTo>
                  <a:pt x="10320" y="5066"/>
                </a:lnTo>
                <a:lnTo>
                  <a:pt x="10322" y="5062"/>
                </a:lnTo>
                <a:lnTo>
                  <a:pt x="10322" y="5058"/>
                </a:lnTo>
                <a:lnTo>
                  <a:pt x="10320" y="5056"/>
                </a:lnTo>
                <a:lnTo>
                  <a:pt x="10318" y="5056"/>
                </a:lnTo>
                <a:lnTo>
                  <a:pt x="10314" y="5056"/>
                </a:lnTo>
                <a:lnTo>
                  <a:pt x="10312" y="5058"/>
                </a:lnTo>
                <a:lnTo>
                  <a:pt x="10308" y="5066"/>
                </a:lnTo>
                <a:lnTo>
                  <a:pt x="10308" y="5068"/>
                </a:lnTo>
                <a:lnTo>
                  <a:pt x="10310" y="5070"/>
                </a:lnTo>
                <a:lnTo>
                  <a:pt x="10312" y="5072"/>
                </a:lnTo>
                <a:lnTo>
                  <a:pt x="10316" y="5070"/>
                </a:lnTo>
                <a:close/>
                <a:moveTo>
                  <a:pt x="10338" y="5052"/>
                </a:moveTo>
                <a:lnTo>
                  <a:pt x="10338" y="5052"/>
                </a:lnTo>
                <a:lnTo>
                  <a:pt x="10332" y="5048"/>
                </a:lnTo>
                <a:lnTo>
                  <a:pt x="10322" y="5038"/>
                </a:lnTo>
                <a:lnTo>
                  <a:pt x="10318" y="5036"/>
                </a:lnTo>
                <a:lnTo>
                  <a:pt x="10316" y="5036"/>
                </a:lnTo>
                <a:lnTo>
                  <a:pt x="10318" y="5046"/>
                </a:lnTo>
                <a:lnTo>
                  <a:pt x="10318" y="5048"/>
                </a:lnTo>
                <a:lnTo>
                  <a:pt x="10320" y="5050"/>
                </a:lnTo>
                <a:lnTo>
                  <a:pt x="10328" y="5052"/>
                </a:lnTo>
                <a:lnTo>
                  <a:pt x="10334" y="5054"/>
                </a:lnTo>
                <a:lnTo>
                  <a:pt x="10338" y="5052"/>
                </a:lnTo>
                <a:close/>
                <a:moveTo>
                  <a:pt x="10204" y="4934"/>
                </a:moveTo>
                <a:lnTo>
                  <a:pt x="10204" y="4934"/>
                </a:lnTo>
                <a:lnTo>
                  <a:pt x="10202" y="4934"/>
                </a:lnTo>
                <a:lnTo>
                  <a:pt x="10198" y="4936"/>
                </a:lnTo>
                <a:lnTo>
                  <a:pt x="10196" y="4940"/>
                </a:lnTo>
                <a:lnTo>
                  <a:pt x="10194" y="4946"/>
                </a:lnTo>
                <a:lnTo>
                  <a:pt x="10196" y="4948"/>
                </a:lnTo>
                <a:lnTo>
                  <a:pt x="10198" y="4950"/>
                </a:lnTo>
                <a:lnTo>
                  <a:pt x="10200" y="4952"/>
                </a:lnTo>
                <a:lnTo>
                  <a:pt x="10202" y="4950"/>
                </a:lnTo>
                <a:lnTo>
                  <a:pt x="10206" y="4946"/>
                </a:lnTo>
                <a:lnTo>
                  <a:pt x="10208" y="4938"/>
                </a:lnTo>
                <a:lnTo>
                  <a:pt x="10206" y="4936"/>
                </a:lnTo>
                <a:lnTo>
                  <a:pt x="10204" y="4934"/>
                </a:lnTo>
                <a:close/>
                <a:moveTo>
                  <a:pt x="10274" y="4996"/>
                </a:moveTo>
                <a:lnTo>
                  <a:pt x="10274" y="4996"/>
                </a:lnTo>
                <a:lnTo>
                  <a:pt x="10272" y="4998"/>
                </a:lnTo>
                <a:lnTo>
                  <a:pt x="10272" y="5002"/>
                </a:lnTo>
                <a:lnTo>
                  <a:pt x="10274" y="5004"/>
                </a:lnTo>
                <a:lnTo>
                  <a:pt x="10278" y="5006"/>
                </a:lnTo>
                <a:lnTo>
                  <a:pt x="10280" y="5004"/>
                </a:lnTo>
                <a:lnTo>
                  <a:pt x="10280" y="5000"/>
                </a:lnTo>
                <a:lnTo>
                  <a:pt x="10276" y="4998"/>
                </a:lnTo>
                <a:lnTo>
                  <a:pt x="10274" y="4996"/>
                </a:lnTo>
                <a:close/>
                <a:moveTo>
                  <a:pt x="10218" y="4960"/>
                </a:moveTo>
                <a:lnTo>
                  <a:pt x="10218" y="4960"/>
                </a:lnTo>
                <a:lnTo>
                  <a:pt x="10220" y="4962"/>
                </a:lnTo>
                <a:lnTo>
                  <a:pt x="10222" y="4964"/>
                </a:lnTo>
                <a:lnTo>
                  <a:pt x="10230" y="4970"/>
                </a:lnTo>
                <a:lnTo>
                  <a:pt x="10236" y="4974"/>
                </a:lnTo>
                <a:lnTo>
                  <a:pt x="10238" y="4972"/>
                </a:lnTo>
                <a:lnTo>
                  <a:pt x="10238" y="4970"/>
                </a:lnTo>
                <a:lnTo>
                  <a:pt x="10238" y="4966"/>
                </a:lnTo>
                <a:lnTo>
                  <a:pt x="10236" y="4964"/>
                </a:lnTo>
                <a:lnTo>
                  <a:pt x="10228" y="4960"/>
                </a:lnTo>
                <a:lnTo>
                  <a:pt x="10222" y="4958"/>
                </a:lnTo>
                <a:lnTo>
                  <a:pt x="10220" y="4958"/>
                </a:lnTo>
                <a:lnTo>
                  <a:pt x="10218" y="4960"/>
                </a:lnTo>
                <a:close/>
                <a:moveTo>
                  <a:pt x="10232" y="4974"/>
                </a:moveTo>
                <a:lnTo>
                  <a:pt x="10232" y="4974"/>
                </a:lnTo>
                <a:lnTo>
                  <a:pt x="10230" y="4972"/>
                </a:lnTo>
                <a:lnTo>
                  <a:pt x="10228" y="4972"/>
                </a:lnTo>
                <a:lnTo>
                  <a:pt x="10226" y="4974"/>
                </a:lnTo>
                <a:lnTo>
                  <a:pt x="10226" y="4976"/>
                </a:lnTo>
                <a:lnTo>
                  <a:pt x="10230" y="4984"/>
                </a:lnTo>
                <a:lnTo>
                  <a:pt x="10232" y="4990"/>
                </a:lnTo>
                <a:lnTo>
                  <a:pt x="10234" y="4992"/>
                </a:lnTo>
                <a:lnTo>
                  <a:pt x="10236" y="4992"/>
                </a:lnTo>
                <a:lnTo>
                  <a:pt x="10236" y="4986"/>
                </a:lnTo>
                <a:lnTo>
                  <a:pt x="10236" y="4980"/>
                </a:lnTo>
                <a:lnTo>
                  <a:pt x="10234" y="4976"/>
                </a:lnTo>
                <a:lnTo>
                  <a:pt x="10232" y="4974"/>
                </a:lnTo>
                <a:close/>
                <a:moveTo>
                  <a:pt x="10242" y="4986"/>
                </a:moveTo>
                <a:lnTo>
                  <a:pt x="10242" y="4986"/>
                </a:lnTo>
                <a:lnTo>
                  <a:pt x="10240" y="4984"/>
                </a:lnTo>
                <a:lnTo>
                  <a:pt x="10238" y="4992"/>
                </a:lnTo>
                <a:lnTo>
                  <a:pt x="10236" y="4996"/>
                </a:lnTo>
                <a:lnTo>
                  <a:pt x="10238" y="4998"/>
                </a:lnTo>
                <a:lnTo>
                  <a:pt x="10240" y="5000"/>
                </a:lnTo>
                <a:lnTo>
                  <a:pt x="10246" y="5000"/>
                </a:lnTo>
                <a:lnTo>
                  <a:pt x="10254" y="5002"/>
                </a:lnTo>
                <a:lnTo>
                  <a:pt x="10258" y="5004"/>
                </a:lnTo>
                <a:lnTo>
                  <a:pt x="10262" y="5004"/>
                </a:lnTo>
                <a:lnTo>
                  <a:pt x="10262" y="5000"/>
                </a:lnTo>
                <a:lnTo>
                  <a:pt x="10260" y="4998"/>
                </a:lnTo>
                <a:lnTo>
                  <a:pt x="10258" y="4996"/>
                </a:lnTo>
                <a:lnTo>
                  <a:pt x="10252" y="4992"/>
                </a:lnTo>
                <a:lnTo>
                  <a:pt x="10246" y="4990"/>
                </a:lnTo>
                <a:lnTo>
                  <a:pt x="10242" y="4986"/>
                </a:lnTo>
                <a:close/>
                <a:moveTo>
                  <a:pt x="10264" y="4990"/>
                </a:moveTo>
                <a:lnTo>
                  <a:pt x="10264" y="4990"/>
                </a:lnTo>
                <a:lnTo>
                  <a:pt x="10260" y="4986"/>
                </a:lnTo>
                <a:lnTo>
                  <a:pt x="10254" y="4982"/>
                </a:lnTo>
                <a:lnTo>
                  <a:pt x="10248" y="4982"/>
                </a:lnTo>
                <a:lnTo>
                  <a:pt x="10246" y="4982"/>
                </a:lnTo>
                <a:lnTo>
                  <a:pt x="10246" y="4984"/>
                </a:lnTo>
                <a:lnTo>
                  <a:pt x="10246" y="4988"/>
                </a:lnTo>
                <a:lnTo>
                  <a:pt x="10252" y="4990"/>
                </a:lnTo>
                <a:lnTo>
                  <a:pt x="10260" y="4994"/>
                </a:lnTo>
                <a:lnTo>
                  <a:pt x="10262" y="4994"/>
                </a:lnTo>
                <a:lnTo>
                  <a:pt x="10264" y="4990"/>
                </a:lnTo>
                <a:close/>
                <a:moveTo>
                  <a:pt x="10266" y="5004"/>
                </a:moveTo>
                <a:lnTo>
                  <a:pt x="10266" y="5004"/>
                </a:lnTo>
                <a:lnTo>
                  <a:pt x="10264" y="5006"/>
                </a:lnTo>
                <a:lnTo>
                  <a:pt x="10264" y="5008"/>
                </a:lnTo>
                <a:lnTo>
                  <a:pt x="10264" y="5012"/>
                </a:lnTo>
                <a:lnTo>
                  <a:pt x="10268" y="5014"/>
                </a:lnTo>
                <a:lnTo>
                  <a:pt x="10270" y="5012"/>
                </a:lnTo>
                <a:lnTo>
                  <a:pt x="10270" y="5010"/>
                </a:lnTo>
                <a:lnTo>
                  <a:pt x="10268" y="5006"/>
                </a:lnTo>
                <a:lnTo>
                  <a:pt x="10266" y="5004"/>
                </a:lnTo>
                <a:close/>
                <a:moveTo>
                  <a:pt x="11334" y="5430"/>
                </a:moveTo>
                <a:lnTo>
                  <a:pt x="11334" y="5430"/>
                </a:lnTo>
                <a:lnTo>
                  <a:pt x="11336" y="5430"/>
                </a:lnTo>
                <a:lnTo>
                  <a:pt x="11338" y="5430"/>
                </a:lnTo>
                <a:lnTo>
                  <a:pt x="11340" y="5426"/>
                </a:lnTo>
                <a:lnTo>
                  <a:pt x="11340" y="5422"/>
                </a:lnTo>
                <a:lnTo>
                  <a:pt x="11336" y="5418"/>
                </a:lnTo>
                <a:lnTo>
                  <a:pt x="11332" y="5418"/>
                </a:lnTo>
                <a:lnTo>
                  <a:pt x="11330" y="5418"/>
                </a:lnTo>
                <a:lnTo>
                  <a:pt x="11328" y="5420"/>
                </a:lnTo>
                <a:lnTo>
                  <a:pt x="11330" y="5424"/>
                </a:lnTo>
                <a:lnTo>
                  <a:pt x="11334" y="5430"/>
                </a:lnTo>
                <a:close/>
                <a:moveTo>
                  <a:pt x="11454" y="5328"/>
                </a:moveTo>
                <a:lnTo>
                  <a:pt x="11454" y="5328"/>
                </a:lnTo>
                <a:lnTo>
                  <a:pt x="11456" y="5330"/>
                </a:lnTo>
                <a:lnTo>
                  <a:pt x="11458" y="5328"/>
                </a:lnTo>
                <a:lnTo>
                  <a:pt x="11460" y="5326"/>
                </a:lnTo>
                <a:lnTo>
                  <a:pt x="11460" y="5322"/>
                </a:lnTo>
                <a:lnTo>
                  <a:pt x="11458" y="5316"/>
                </a:lnTo>
                <a:lnTo>
                  <a:pt x="11454" y="5314"/>
                </a:lnTo>
                <a:lnTo>
                  <a:pt x="11452" y="5316"/>
                </a:lnTo>
                <a:lnTo>
                  <a:pt x="11454" y="5328"/>
                </a:lnTo>
                <a:close/>
                <a:moveTo>
                  <a:pt x="11464" y="5332"/>
                </a:moveTo>
                <a:lnTo>
                  <a:pt x="11464" y="5332"/>
                </a:lnTo>
                <a:lnTo>
                  <a:pt x="11470" y="5316"/>
                </a:lnTo>
                <a:lnTo>
                  <a:pt x="11476" y="5304"/>
                </a:lnTo>
                <a:lnTo>
                  <a:pt x="11476" y="5296"/>
                </a:lnTo>
                <a:lnTo>
                  <a:pt x="11476" y="5294"/>
                </a:lnTo>
                <a:lnTo>
                  <a:pt x="11474" y="5296"/>
                </a:lnTo>
                <a:lnTo>
                  <a:pt x="11468" y="5304"/>
                </a:lnTo>
                <a:lnTo>
                  <a:pt x="11464" y="5316"/>
                </a:lnTo>
                <a:lnTo>
                  <a:pt x="11464" y="5332"/>
                </a:lnTo>
                <a:close/>
                <a:moveTo>
                  <a:pt x="11260" y="5438"/>
                </a:moveTo>
                <a:lnTo>
                  <a:pt x="11260" y="5438"/>
                </a:lnTo>
                <a:lnTo>
                  <a:pt x="11264" y="5442"/>
                </a:lnTo>
                <a:lnTo>
                  <a:pt x="11268" y="5440"/>
                </a:lnTo>
                <a:lnTo>
                  <a:pt x="11268" y="5438"/>
                </a:lnTo>
                <a:lnTo>
                  <a:pt x="11266" y="5436"/>
                </a:lnTo>
                <a:lnTo>
                  <a:pt x="11262" y="5434"/>
                </a:lnTo>
                <a:lnTo>
                  <a:pt x="11258" y="5434"/>
                </a:lnTo>
                <a:lnTo>
                  <a:pt x="11258" y="5436"/>
                </a:lnTo>
                <a:lnTo>
                  <a:pt x="11260" y="5438"/>
                </a:lnTo>
                <a:close/>
                <a:moveTo>
                  <a:pt x="11524" y="5346"/>
                </a:moveTo>
                <a:lnTo>
                  <a:pt x="11524" y="5346"/>
                </a:lnTo>
                <a:lnTo>
                  <a:pt x="11518" y="5342"/>
                </a:lnTo>
                <a:lnTo>
                  <a:pt x="11516" y="5338"/>
                </a:lnTo>
                <a:lnTo>
                  <a:pt x="11516" y="5334"/>
                </a:lnTo>
                <a:lnTo>
                  <a:pt x="11514" y="5336"/>
                </a:lnTo>
                <a:lnTo>
                  <a:pt x="11514" y="5340"/>
                </a:lnTo>
                <a:lnTo>
                  <a:pt x="11516" y="5344"/>
                </a:lnTo>
                <a:lnTo>
                  <a:pt x="11522" y="5348"/>
                </a:lnTo>
                <a:lnTo>
                  <a:pt x="11528" y="5356"/>
                </a:lnTo>
                <a:lnTo>
                  <a:pt x="11530" y="5354"/>
                </a:lnTo>
                <a:lnTo>
                  <a:pt x="11528" y="5350"/>
                </a:lnTo>
                <a:lnTo>
                  <a:pt x="11524" y="5346"/>
                </a:lnTo>
                <a:close/>
                <a:moveTo>
                  <a:pt x="11702" y="5450"/>
                </a:moveTo>
                <a:lnTo>
                  <a:pt x="11702" y="5450"/>
                </a:lnTo>
                <a:lnTo>
                  <a:pt x="11706" y="5448"/>
                </a:lnTo>
                <a:lnTo>
                  <a:pt x="11706" y="5446"/>
                </a:lnTo>
                <a:lnTo>
                  <a:pt x="11704" y="5442"/>
                </a:lnTo>
                <a:lnTo>
                  <a:pt x="11702" y="5438"/>
                </a:lnTo>
                <a:lnTo>
                  <a:pt x="11702" y="5436"/>
                </a:lnTo>
                <a:lnTo>
                  <a:pt x="11700" y="5436"/>
                </a:lnTo>
                <a:lnTo>
                  <a:pt x="11698" y="5440"/>
                </a:lnTo>
                <a:lnTo>
                  <a:pt x="11694" y="5442"/>
                </a:lnTo>
                <a:lnTo>
                  <a:pt x="11694" y="5446"/>
                </a:lnTo>
                <a:lnTo>
                  <a:pt x="11696" y="5448"/>
                </a:lnTo>
                <a:lnTo>
                  <a:pt x="11702" y="5450"/>
                </a:lnTo>
                <a:close/>
                <a:moveTo>
                  <a:pt x="11672" y="5114"/>
                </a:moveTo>
                <a:lnTo>
                  <a:pt x="11672" y="5114"/>
                </a:lnTo>
                <a:lnTo>
                  <a:pt x="11666" y="5112"/>
                </a:lnTo>
                <a:lnTo>
                  <a:pt x="11658" y="5112"/>
                </a:lnTo>
                <a:lnTo>
                  <a:pt x="11652" y="5114"/>
                </a:lnTo>
                <a:lnTo>
                  <a:pt x="11646" y="5116"/>
                </a:lnTo>
                <a:lnTo>
                  <a:pt x="11642" y="5120"/>
                </a:lnTo>
                <a:lnTo>
                  <a:pt x="11638" y="5124"/>
                </a:lnTo>
                <a:lnTo>
                  <a:pt x="11636" y="5128"/>
                </a:lnTo>
                <a:lnTo>
                  <a:pt x="11636" y="5132"/>
                </a:lnTo>
                <a:lnTo>
                  <a:pt x="11636" y="5136"/>
                </a:lnTo>
                <a:lnTo>
                  <a:pt x="11634" y="5140"/>
                </a:lnTo>
                <a:lnTo>
                  <a:pt x="11626" y="5146"/>
                </a:lnTo>
                <a:lnTo>
                  <a:pt x="11618" y="5148"/>
                </a:lnTo>
                <a:lnTo>
                  <a:pt x="11612" y="5148"/>
                </a:lnTo>
                <a:lnTo>
                  <a:pt x="11610" y="5148"/>
                </a:lnTo>
                <a:lnTo>
                  <a:pt x="11608" y="5148"/>
                </a:lnTo>
                <a:lnTo>
                  <a:pt x="11604" y="5150"/>
                </a:lnTo>
                <a:lnTo>
                  <a:pt x="11598" y="5156"/>
                </a:lnTo>
                <a:lnTo>
                  <a:pt x="11584" y="5176"/>
                </a:lnTo>
                <a:lnTo>
                  <a:pt x="11576" y="5188"/>
                </a:lnTo>
                <a:lnTo>
                  <a:pt x="11568" y="5196"/>
                </a:lnTo>
                <a:lnTo>
                  <a:pt x="11560" y="5202"/>
                </a:lnTo>
                <a:lnTo>
                  <a:pt x="11556" y="5204"/>
                </a:lnTo>
                <a:lnTo>
                  <a:pt x="11552" y="5202"/>
                </a:lnTo>
                <a:lnTo>
                  <a:pt x="11546" y="5200"/>
                </a:lnTo>
                <a:lnTo>
                  <a:pt x="11542" y="5194"/>
                </a:lnTo>
                <a:lnTo>
                  <a:pt x="11540" y="5190"/>
                </a:lnTo>
                <a:lnTo>
                  <a:pt x="11538" y="5184"/>
                </a:lnTo>
                <a:lnTo>
                  <a:pt x="11534" y="5170"/>
                </a:lnTo>
                <a:lnTo>
                  <a:pt x="11532" y="5164"/>
                </a:lnTo>
                <a:lnTo>
                  <a:pt x="11530" y="5160"/>
                </a:lnTo>
                <a:lnTo>
                  <a:pt x="11526" y="5156"/>
                </a:lnTo>
                <a:lnTo>
                  <a:pt x="11524" y="5158"/>
                </a:lnTo>
                <a:lnTo>
                  <a:pt x="11524" y="5164"/>
                </a:lnTo>
                <a:lnTo>
                  <a:pt x="11522" y="5166"/>
                </a:lnTo>
                <a:lnTo>
                  <a:pt x="11516" y="5154"/>
                </a:lnTo>
                <a:lnTo>
                  <a:pt x="11514" y="5142"/>
                </a:lnTo>
                <a:lnTo>
                  <a:pt x="11512" y="5132"/>
                </a:lnTo>
                <a:lnTo>
                  <a:pt x="11514" y="5126"/>
                </a:lnTo>
                <a:lnTo>
                  <a:pt x="11514" y="5120"/>
                </a:lnTo>
                <a:lnTo>
                  <a:pt x="11518" y="5106"/>
                </a:lnTo>
                <a:lnTo>
                  <a:pt x="11516" y="5098"/>
                </a:lnTo>
                <a:lnTo>
                  <a:pt x="11514" y="5088"/>
                </a:lnTo>
                <a:lnTo>
                  <a:pt x="11512" y="5080"/>
                </a:lnTo>
                <a:lnTo>
                  <a:pt x="11508" y="5076"/>
                </a:lnTo>
                <a:lnTo>
                  <a:pt x="11504" y="5074"/>
                </a:lnTo>
                <a:lnTo>
                  <a:pt x="11502" y="5074"/>
                </a:lnTo>
                <a:lnTo>
                  <a:pt x="11496" y="5076"/>
                </a:lnTo>
                <a:lnTo>
                  <a:pt x="11490" y="5074"/>
                </a:lnTo>
                <a:lnTo>
                  <a:pt x="11480" y="5072"/>
                </a:lnTo>
                <a:lnTo>
                  <a:pt x="11468" y="5064"/>
                </a:lnTo>
                <a:lnTo>
                  <a:pt x="11456" y="5058"/>
                </a:lnTo>
                <a:lnTo>
                  <a:pt x="11448" y="5056"/>
                </a:lnTo>
                <a:lnTo>
                  <a:pt x="11440" y="5056"/>
                </a:lnTo>
                <a:lnTo>
                  <a:pt x="11434" y="5058"/>
                </a:lnTo>
                <a:lnTo>
                  <a:pt x="11426" y="5068"/>
                </a:lnTo>
                <a:lnTo>
                  <a:pt x="11422" y="5072"/>
                </a:lnTo>
                <a:lnTo>
                  <a:pt x="11420" y="5074"/>
                </a:lnTo>
                <a:lnTo>
                  <a:pt x="11410" y="5076"/>
                </a:lnTo>
                <a:lnTo>
                  <a:pt x="11404" y="5076"/>
                </a:lnTo>
                <a:lnTo>
                  <a:pt x="11398" y="5080"/>
                </a:lnTo>
                <a:lnTo>
                  <a:pt x="11396" y="5082"/>
                </a:lnTo>
                <a:lnTo>
                  <a:pt x="11396" y="5084"/>
                </a:lnTo>
                <a:lnTo>
                  <a:pt x="11396" y="5088"/>
                </a:lnTo>
                <a:lnTo>
                  <a:pt x="11394" y="5094"/>
                </a:lnTo>
                <a:lnTo>
                  <a:pt x="11388" y="5102"/>
                </a:lnTo>
                <a:lnTo>
                  <a:pt x="11386" y="5106"/>
                </a:lnTo>
                <a:lnTo>
                  <a:pt x="11386" y="5110"/>
                </a:lnTo>
                <a:lnTo>
                  <a:pt x="11390" y="5110"/>
                </a:lnTo>
                <a:lnTo>
                  <a:pt x="11398" y="5112"/>
                </a:lnTo>
                <a:lnTo>
                  <a:pt x="11408" y="5112"/>
                </a:lnTo>
                <a:lnTo>
                  <a:pt x="11412" y="5114"/>
                </a:lnTo>
                <a:lnTo>
                  <a:pt x="11416" y="5116"/>
                </a:lnTo>
                <a:lnTo>
                  <a:pt x="11422" y="5126"/>
                </a:lnTo>
                <a:lnTo>
                  <a:pt x="11430" y="5142"/>
                </a:lnTo>
                <a:lnTo>
                  <a:pt x="11432" y="5146"/>
                </a:lnTo>
                <a:lnTo>
                  <a:pt x="11436" y="5148"/>
                </a:lnTo>
                <a:lnTo>
                  <a:pt x="11444" y="5150"/>
                </a:lnTo>
                <a:lnTo>
                  <a:pt x="11456" y="5150"/>
                </a:lnTo>
                <a:lnTo>
                  <a:pt x="11468" y="5148"/>
                </a:lnTo>
                <a:lnTo>
                  <a:pt x="11480" y="5148"/>
                </a:lnTo>
                <a:lnTo>
                  <a:pt x="11490" y="5148"/>
                </a:lnTo>
                <a:lnTo>
                  <a:pt x="11498" y="5150"/>
                </a:lnTo>
                <a:lnTo>
                  <a:pt x="11500" y="5152"/>
                </a:lnTo>
                <a:lnTo>
                  <a:pt x="11500" y="5154"/>
                </a:lnTo>
                <a:lnTo>
                  <a:pt x="11500" y="5160"/>
                </a:lnTo>
                <a:lnTo>
                  <a:pt x="11496" y="5162"/>
                </a:lnTo>
                <a:lnTo>
                  <a:pt x="11492" y="5162"/>
                </a:lnTo>
                <a:lnTo>
                  <a:pt x="11486" y="5160"/>
                </a:lnTo>
                <a:lnTo>
                  <a:pt x="11480" y="5158"/>
                </a:lnTo>
                <a:lnTo>
                  <a:pt x="11474" y="5158"/>
                </a:lnTo>
                <a:lnTo>
                  <a:pt x="11468" y="5160"/>
                </a:lnTo>
                <a:lnTo>
                  <a:pt x="11466" y="5164"/>
                </a:lnTo>
                <a:lnTo>
                  <a:pt x="11462" y="5170"/>
                </a:lnTo>
                <a:lnTo>
                  <a:pt x="11456" y="5172"/>
                </a:lnTo>
                <a:lnTo>
                  <a:pt x="11448" y="5172"/>
                </a:lnTo>
                <a:lnTo>
                  <a:pt x="11442" y="5170"/>
                </a:lnTo>
                <a:lnTo>
                  <a:pt x="11436" y="5170"/>
                </a:lnTo>
                <a:lnTo>
                  <a:pt x="11430" y="5170"/>
                </a:lnTo>
                <a:lnTo>
                  <a:pt x="11426" y="5172"/>
                </a:lnTo>
                <a:lnTo>
                  <a:pt x="11426" y="5178"/>
                </a:lnTo>
                <a:lnTo>
                  <a:pt x="11428" y="5182"/>
                </a:lnTo>
                <a:lnTo>
                  <a:pt x="11432" y="5184"/>
                </a:lnTo>
                <a:lnTo>
                  <a:pt x="11438" y="5186"/>
                </a:lnTo>
                <a:lnTo>
                  <a:pt x="11450" y="5196"/>
                </a:lnTo>
                <a:lnTo>
                  <a:pt x="11456" y="5204"/>
                </a:lnTo>
                <a:lnTo>
                  <a:pt x="11460" y="5208"/>
                </a:lnTo>
                <a:lnTo>
                  <a:pt x="11460" y="5212"/>
                </a:lnTo>
                <a:lnTo>
                  <a:pt x="11460" y="5214"/>
                </a:lnTo>
                <a:lnTo>
                  <a:pt x="11454" y="5220"/>
                </a:lnTo>
                <a:lnTo>
                  <a:pt x="11454" y="5222"/>
                </a:lnTo>
                <a:lnTo>
                  <a:pt x="11456" y="5228"/>
                </a:lnTo>
                <a:lnTo>
                  <a:pt x="11458" y="5232"/>
                </a:lnTo>
                <a:lnTo>
                  <a:pt x="11462" y="5236"/>
                </a:lnTo>
                <a:lnTo>
                  <a:pt x="11468" y="5238"/>
                </a:lnTo>
                <a:lnTo>
                  <a:pt x="11472" y="5238"/>
                </a:lnTo>
                <a:lnTo>
                  <a:pt x="11476" y="5236"/>
                </a:lnTo>
                <a:lnTo>
                  <a:pt x="11480" y="5232"/>
                </a:lnTo>
                <a:lnTo>
                  <a:pt x="11484" y="5226"/>
                </a:lnTo>
                <a:lnTo>
                  <a:pt x="11486" y="5216"/>
                </a:lnTo>
                <a:lnTo>
                  <a:pt x="11492" y="5198"/>
                </a:lnTo>
                <a:lnTo>
                  <a:pt x="11496" y="5190"/>
                </a:lnTo>
                <a:lnTo>
                  <a:pt x="11498" y="5190"/>
                </a:lnTo>
                <a:lnTo>
                  <a:pt x="11498" y="5192"/>
                </a:lnTo>
                <a:lnTo>
                  <a:pt x="11494" y="5206"/>
                </a:lnTo>
                <a:lnTo>
                  <a:pt x="11494" y="5212"/>
                </a:lnTo>
                <a:lnTo>
                  <a:pt x="11494" y="5216"/>
                </a:lnTo>
                <a:lnTo>
                  <a:pt x="11498" y="5220"/>
                </a:lnTo>
                <a:lnTo>
                  <a:pt x="11502" y="5222"/>
                </a:lnTo>
                <a:lnTo>
                  <a:pt x="11516" y="5228"/>
                </a:lnTo>
                <a:lnTo>
                  <a:pt x="11522" y="5232"/>
                </a:lnTo>
                <a:lnTo>
                  <a:pt x="11530" y="5238"/>
                </a:lnTo>
                <a:lnTo>
                  <a:pt x="11540" y="5246"/>
                </a:lnTo>
                <a:lnTo>
                  <a:pt x="11548" y="5252"/>
                </a:lnTo>
                <a:lnTo>
                  <a:pt x="11556" y="5254"/>
                </a:lnTo>
                <a:lnTo>
                  <a:pt x="11562" y="5256"/>
                </a:lnTo>
                <a:lnTo>
                  <a:pt x="11578" y="5258"/>
                </a:lnTo>
                <a:lnTo>
                  <a:pt x="11586" y="5260"/>
                </a:lnTo>
                <a:lnTo>
                  <a:pt x="11596" y="5264"/>
                </a:lnTo>
                <a:lnTo>
                  <a:pt x="11612" y="5272"/>
                </a:lnTo>
                <a:lnTo>
                  <a:pt x="11624" y="5276"/>
                </a:lnTo>
                <a:lnTo>
                  <a:pt x="11636" y="5282"/>
                </a:lnTo>
                <a:lnTo>
                  <a:pt x="11650" y="5290"/>
                </a:lnTo>
                <a:lnTo>
                  <a:pt x="11658" y="5298"/>
                </a:lnTo>
                <a:lnTo>
                  <a:pt x="11664" y="5304"/>
                </a:lnTo>
                <a:lnTo>
                  <a:pt x="11676" y="5322"/>
                </a:lnTo>
                <a:lnTo>
                  <a:pt x="11684" y="5342"/>
                </a:lnTo>
                <a:lnTo>
                  <a:pt x="11694" y="5358"/>
                </a:lnTo>
                <a:lnTo>
                  <a:pt x="11698" y="5364"/>
                </a:lnTo>
                <a:lnTo>
                  <a:pt x="11700" y="5368"/>
                </a:lnTo>
                <a:lnTo>
                  <a:pt x="11700" y="5370"/>
                </a:lnTo>
                <a:lnTo>
                  <a:pt x="11698" y="5372"/>
                </a:lnTo>
                <a:lnTo>
                  <a:pt x="11692" y="5374"/>
                </a:lnTo>
                <a:lnTo>
                  <a:pt x="11692" y="5378"/>
                </a:lnTo>
                <a:lnTo>
                  <a:pt x="11692" y="5382"/>
                </a:lnTo>
                <a:lnTo>
                  <a:pt x="11694" y="5390"/>
                </a:lnTo>
                <a:lnTo>
                  <a:pt x="11698" y="5394"/>
                </a:lnTo>
                <a:lnTo>
                  <a:pt x="11706" y="5400"/>
                </a:lnTo>
                <a:lnTo>
                  <a:pt x="11710" y="5402"/>
                </a:lnTo>
                <a:lnTo>
                  <a:pt x="11714" y="5406"/>
                </a:lnTo>
                <a:lnTo>
                  <a:pt x="11714" y="5412"/>
                </a:lnTo>
                <a:lnTo>
                  <a:pt x="11712" y="5420"/>
                </a:lnTo>
                <a:lnTo>
                  <a:pt x="11706" y="5434"/>
                </a:lnTo>
                <a:lnTo>
                  <a:pt x="11706" y="5436"/>
                </a:lnTo>
                <a:lnTo>
                  <a:pt x="11708" y="5436"/>
                </a:lnTo>
                <a:lnTo>
                  <a:pt x="11714" y="5434"/>
                </a:lnTo>
                <a:lnTo>
                  <a:pt x="11718" y="5434"/>
                </a:lnTo>
                <a:lnTo>
                  <a:pt x="11720" y="5436"/>
                </a:lnTo>
                <a:lnTo>
                  <a:pt x="11722" y="5438"/>
                </a:lnTo>
                <a:lnTo>
                  <a:pt x="11724" y="5438"/>
                </a:lnTo>
                <a:lnTo>
                  <a:pt x="11730" y="5438"/>
                </a:lnTo>
                <a:lnTo>
                  <a:pt x="11740" y="5438"/>
                </a:lnTo>
                <a:lnTo>
                  <a:pt x="11744" y="5440"/>
                </a:lnTo>
                <a:lnTo>
                  <a:pt x="11752" y="5444"/>
                </a:lnTo>
                <a:lnTo>
                  <a:pt x="11750" y="5154"/>
                </a:lnTo>
                <a:lnTo>
                  <a:pt x="11740" y="5154"/>
                </a:lnTo>
                <a:lnTo>
                  <a:pt x="11730" y="5150"/>
                </a:lnTo>
                <a:lnTo>
                  <a:pt x="11708" y="5138"/>
                </a:lnTo>
                <a:lnTo>
                  <a:pt x="11672" y="5114"/>
                </a:lnTo>
                <a:close/>
                <a:moveTo>
                  <a:pt x="11698" y="5436"/>
                </a:moveTo>
                <a:lnTo>
                  <a:pt x="11698" y="5436"/>
                </a:lnTo>
                <a:lnTo>
                  <a:pt x="11702" y="5434"/>
                </a:lnTo>
                <a:lnTo>
                  <a:pt x="11704" y="5430"/>
                </a:lnTo>
                <a:lnTo>
                  <a:pt x="11706" y="5420"/>
                </a:lnTo>
                <a:lnTo>
                  <a:pt x="11710" y="5412"/>
                </a:lnTo>
                <a:lnTo>
                  <a:pt x="11710" y="5410"/>
                </a:lnTo>
                <a:lnTo>
                  <a:pt x="11708" y="5408"/>
                </a:lnTo>
                <a:lnTo>
                  <a:pt x="11704" y="5406"/>
                </a:lnTo>
                <a:lnTo>
                  <a:pt x="11702" y="5404"/>
                </a:lnTo>
                <a:lnTo>
                  <a:pt x="11702" y="5402"/>
                </a:lnTo>
                <a:lnTo>
                  <a:pt x="11700" y="5400"/>
                </a:lnTo>
                <a:lnTo>
                  <a:pt x="11694" y="5398"/>
                </a:lnTo>
                <a:lnTo>
                  <a:pt x="11690" y="5398"/>
                </a:lnTo>
                <a:lnTo>
                  <a:pt x="11678" y="5404"/>
                </a:lnTo>
                <a:lnTo>
                  <a:pt x="11668" y="5414"/>
                </a:lnTo>
                <a:lnTo>
                  <a:pt x="11664" y="5418"/>
                </a:lnTo>
                <a:lnTo>
                  <a:pt x="11664" y="5422"/>
                </a:lnTo>
                <a:lnTo>
                  <a:pt x="11662" y="5428"/>
                </a:lnTo>
                <a:lnTo>
                  <a:pt x="11658" y="5436"/>
                </a:lnTo>
                <a:lnTo>
                  <a:pt x="11656" y="5442"/>
                </a:lnTo>
                <a:lnTo>
                  <a:pt x="11654" y="5448"/>
                </a:lnTo>
                <a:lnTo>
                  <a:pt x="11654" y="5450"/>
                </a:lnTo>
                <a:lnTo>
                  <a:pt x="11658" y="5448"/>
                </a:lnTo>
                <a:lnTo>
                  <a:pt x="11666" y="5448"/>
                </a:lnTo>
                <a:lnTo>
                  <a:pt x="11672" y="5448"/>
                </a:lnTo>
                <a:lnTo>
                  <a:pt x="11678" y="5450"/>
                </a:lnTo>
                <a:lnTo>
                  <a:pt x="11682" y="5450"/>
                </a:lnTo>
                <a:lnTo>
                  <a:pt x="11686" y="5450"/>
                </a:lnTo>
                <a:lnTo>
                  <a:pt x="11690" y="5446"/>
                </a:lnTo>
                <a:lnTo>
                  <a:pt x="11694" y="5440"/>
                </a:lnTo>
                <a:lnTo>
                  <a:pt x="11698" y="5436"/>
                </a:lnTo>
                <a:close/>
                <a:moveTo>
                  <a:pt x="10850" y="5438"/>
                </a:moveTo>
                <a:lnTo>
                  <a:pt x="10850" y="5438"/>
                </a:lnTo>
                <a:lnTo>
                  <a:pt x="10850" y="5436"/>
                </a:lnTo>
                <a:lnTo>
                  <a:pt x="10846" y="5436"/>
                </a:lnTo>
                <a:lnTo>
                  <a:pt x="10842" y="5438"/>
                </a:lnTo>
                <a:lnTo>
                  <a:pt x="10842" y="5442"/>
                </a:lnTo>
                <a:lnTo>
                  <a:pt x="10844" y="5446"/>
                </a:lnTo>
                <a:lnTo>
                  <a:pt x="10846" y="5446"/>
                </a:lnTo>
                <a:lnTo>
                  <a:pt x="10850" y="5438"/>
                </a:lnTo>
                <a:close/>
                <a:moveTo>
                  <a:pt x="10926" y="5458"/>
                </a:moveTo>
                <a:lnTo>
                  <a:pt x="10926" y="5458"/>
                </a:lnTo>
                <a:lnTo>
                  <a:pt x="10928" y="5458"/>
                </a:lnTo>
                <a:lnTo>
                  <a:pt x="10928" y="5456"/>
                </a:lnTo>
                <a:lnTo>
                  <a:pt x="10928" y="5452"/>
                </a:lnTo>
                <a:lnTo>
                  <a:pt x="10926" y="5452"/>
                </a:lnTo>
                <a:lnTo>
                  <a:pt x="10922" y="5450"/>
                </a:lnTo>
                <a:lnTo>
                  <a:pt x="10920" y="5450"/>
                </a:lnTo>
                <a:lnTo>
                  <a:pt x="10920" y="5452"/>
                </a:lnTo>
                <a:lnTo>
                  <a:pt x="10920" y="5456"/>
                </a:lnTo>
                <a:lnTo>
                  <a:pt x="10920" y="5462"/>
                </a:lnTo>
                <a:lnTo>
                  <a:pt x="10920" y="5464"/>
                </a:lnTo>
                <a:lnTo>
                  <a:pt x="10922" y="5462"/>
                </a:lnTo>
                <a:lnTo>
                  <a:pt x="10924" y="5460"/>
                </a:lnTo>
                <a:lnTo>
                  <a:pt x="10926" y="5458"/>
                </a:lnTo>
                <a:close/>
                <a:moveTo>
                  <a:pt x="10930" y="5468"/>
                </a:moveTo>
                <a:lnTo>
                  <a:pt x="10930" y="5468"/>
                </a:lnTo>
                <a:lnTo>
                  <a:pt x="10932" y="5466"/>
                </a:lnTo>
                <a:lnTo>
                  <a:pt x="10934" y="5464"/>
                </a:lnTo>
                <a:lnTo>
                  <a:pt x="10934" y="5460"/>
                </a:lnTo>
                <a:lnTo>
                  <a:pt x="10930" y="5460"/>
                </a:lnTo>
                <a:lnTo>
                  <a:pt x="10928" y="5462"/>
                </a:lnTo>
                <a:lnTo>
                  <a:pt x="10928" y="5464"/>
                </a:lnTo>
                <a:lnTo>
                  <a:pt x="10928" y="5468"/>
                </a:lnTo>
                <a:lnTo>
                  <a:pt x="10930" y="5468"/>
                </a:lnTo>
                <a:close/>
                <a:moveTo>
                  <a:pt x="10910" y="5150"/>
                </a:moveTo>
                <a:lnTo>
                  <a:pt x="10910" y="5150"/>
                </a:lnTo>
                <a:lnTo>
                  <a:pt x="10908" y="5158"/>
                </a:lnTo>
                <a:lnTo>
                  <a:pt x="10906" y="5164"/>
                </a:lnTo>
                <a:lnTo>
                  <a:pt x="10902" y="5166"/>
                </a:lnTo>
                <a:lnTo>
                  <a:pt x="10900" y="5168"/>
                </a:lnTo>
                <a:lnTo>
                  <a:pt x="10894" y="5170"/>
                </a:lnTo>
                <a:lnTo>
                  <a:pt x="10894" y="5172"/>
                </a:lnTo>
                <a:lnTo>
                  <a:pt x="10896" y="5176"/>
                </a:lnTo>
                <a:lnTo>
                  <a:pt x="10898" y="5184"/>
                </a:lnTo>
                <a:lnTo>
                  <a:pt x="10896" y="5186"/>
                </a:lnTo>
                <a:lnTo>
                  <a:pt x="10894" y="5190"/>
                </a:lnTo>
                <a:lnTo>
                  <a:pt x="10896" y="5202"/>
                </a:lnTo>
                <a:lnTo>
                  <a:pt x="10900" y="5208"/>
                </a:lnTo>
                <a:lnTo>
                  <a:pt x="10902" y="5210"/>
                </a:lnTo>
                <a:lnTo>
                  <a:pt x="10906" y="5210"/>
                </a:lnTo>
                <a:lnTo>
                  <a:pt x="10908" y="5210"/>
                </a:lnTo>
                <a:lnTo>
                  <a:pt x="10912" y="5208"/>
                </a:lnTo>
                <a:lnTo>
                  <a:pt x="10916" y="5210"/>
                </a:lnTo>
                <a:lnTo>
                  <a:pt x="10920" y="5214"/>
                </a:lnTo>
                <a:lnTo>
                  <a:pt x="10924" y="5222"/>
                </a:lnTo>
                <a:lnTo>
                  <a:pt x="10928" y="5232"/>
                </a:lnTo>
                <a:lnTo>
                  <a:pt x="10928" y="5244"/>
                </a:lnTo>
                <a:lnTo>
                  <a:pt x="10926" y="5256"/>
                </a:lnTo>
                <a:lnTo>
                  <a:pt x="10924" y="5268"/>
                </a:lnTo>
                <a:lnTo>
                  <a:pt x="10920" y="5280"/>
                </a:lnTo>
                <a:lnTo>
                  <a:pt x="10918" y="5292"/>
                </a:lnTo>
                <a:lnTo>
                  <a:pt x="10920" y="5302"/>
                </a:lnTo>
                <a:lnTo>
                  <a:pt x="10922" y="5310"/>
                </a:lnTo>
                <a:lnTo>
                  <a:pt x="10926" y="5314"/>
                </a:lnTo>
                <a:lnTo>
                  <a:pt x="10930" y="5316"/>
                </a:lnTo>
                <a:lnTo>
                  <a:pt x="10934" y="5316"/>
                </a:lnTo>
                <a:lnTo>
                  <a:pt x="10938" y="5316"/>
                </a:lnTo>
                <a:lnTo>
                  <a:pt x="10946" y="5312"/>
                </a:lnTo>
                <a:lnTo>
                  <a:pt x="10956" y="5312"/>
                </a:lnTo>
                <a:lnTo>
                  <a:pt x="10960" y="5312"/>
                </a:lnTo>
                <a:lnTo>
                  <a:pt x="10962" y="5308"/>
                </a:lnTo>
                <a:lnTo>
                  <a:pt x="10960" y="5300"/>
                </a:lnTo>
                <a:lnTo>
                  <a:pt x="10956" y="5286"/>
                </a:lnTo>
                <a:lnTo>
                  <a:pt x="10956" y="5280"/>
                </a:lnTo>
                <a:lnTo>
                  <a:pt x="10958" y="5274"/>
                </a:lnTo>
                <a:lnTo>
                  <a:pt x="10962" y="5270"/>
                </a:lnTo>
                <a:lnTo>
                  <a:pt x="10962" y="5264"/>
                </a:lnTo>
                <a:lnTo>
                  <a:pt x="10962" y="5250"/>
                </a:lnTo>
                <a:lnTo>
                  <a:pt x="10960" y="5234"/>
                </a:lnTo>
                <a:lnTo>
                  <a:pt x="10962" y="5214"/>
                </a:lnTo>
                <a:lnTo>
                  <a:pt x="10962" y="5204"/>
                </a:lnTo>
                <a:lnTo>
                  <a:pt x="10962" y="5196"/>
                </a:lnTo>
                <a:lnTo>
                  <a:pt x="10956" y="5190"/>
                </a:lnTo>
                <a:lnTo>
                  <a:pt x="10956" y="5186"/>
                </a:lnTo>
                <a:lnTo>
                  <a:pt x="10956" y="5184"/>
                </a:lnTo>
                <a:lnTo>
                  <a:pt x="10964" y="5174"/>
                </a:lnTo>
                <a:lnTo>
                  <a:pt x="10972" y="5168"/>
                </a:lnTo>
                <a:lnTo>
                  <a:pt x="10978" y="5166"/>
                </a:lnTo>
                <a:lnTo>
                  <a:pt x="10982" y="5168"/>
                </a:lnTo>
                <a:lnTo>
                  <a:pt x="10986" y="5170"/>
                </a:lnTo>
                <a:lnTo>
                  <a:pt x="10988" y="5176"/>
                </a:lnTo>
                <a:lnTo>
                  <a:pt x="10988" y="5182"/>
                </a:lnTo>
                <a:lnTo>
                  <a:pt x="10986" y="5188"/>
                </a:lnTo>
                <a:lnTo>
                  <a:pt x="10982" y="5196"/>
                </a:lnTo>
                <a:lnTo>
                  <a:pt x="10980" y="5202"/>
                </a:lnTo>
                <a:lnTo>
                  <a:pt x="10978" y="5208"/>
                </a:lnTo>
                <a:lnTo>
                  <a:pt x="10980" y="5212"/>
                </a:lnTo>
                <a:lnTo>
                  <a:pt x="10982" y="5216"/>
                </a:lnTo>
                <a:lnTo>
                  <a:pt x="10990" y="5224"/>
                </a:lnTo>
                <a:lnTo>
                  <a:pt x="11000" y="5232"/>
                </a:lnTo>
                <a:lnTo>
                  <a:pt x="11004" y="5238"/>
                </a:lnTo>
                <a:lnTo>
                  <a:pt x="11004" y="5246"/>
                </a:lnTo>
                <a:lnTo>
                  <a:pt x="11002" y="5260"/>
                </a:lnTo>
                <a:lnTo>
                  <a:pt x="11002" y="5268"/>
                </a:lnTo>
                <a:lnTo>
                  <a:pt x="11004" y="5272"/>
                </a:lnTo>
                <a:lnTo>
                  <a:pt x="11010" y="5276"/>
                </a:lnTo>
                <a:lnTo>
                  <a:pt x="11018" y="5278"/>
                </a:lnTo>
                <a:lnTo>
                  <a:pt x="11024" y="5276"/>
                </a:lnTo>
                <a:lnTo>
                  <a:pt x="11028" y="5274"/>
                </a:lnTo>
                <a:lnTo>
                  <a:pt x="11028" y="5272"/>
                </a:lnTo>
                <a:lnTo>
                  <a:pt x="11028" y="5268"/>
                </a:lnTo>
                <a:lnTo>
                  <a:pt x="11028" y="5262"/>
                </a:lnTo>
                <a:lnTo>
                  <a:pt x="11032" y="5258"/>
                </a:lnTo>
                <a:lnTo>
                  <a:pt x="11036" y="5256"/>
                </a:lnTo>
                <a:lnTo>
                  <a:pt x="11040" y="5254"/>
                </a:lnTo>
                <a:lnTo>
                  <a:pt x="11046" y="5254"/>
                </a:lnTo>
                <a:lnTo>
                  <a:pt x="11052" y="5256"/>
                </a:lnTo>
                <a:lnTo>
                  <a:pt x="11054" y="5256"/>
                </a:lnTo>
                <a:lnTo>
                  <a:pt x="11056" y="5256"/>
                </a:lnTo>
                <a:lnTo>
                  <a:pt x="11060" y="5246"/>
                </a:lnTo>
                <a:lnTo>
                  <a:pt x="11060" y="5240"/>
                </a:lnTo>
                <a:lnTo>
                  <a:pt x="11058" y="5236"/>
                </a:lnTo>
                <a:lnTo>
                  <a:pt x="11052" y="5232"/>
                </a:lnTo>
                <a:lnTo>
                  <a:pt x="11046" y="5228"/>
                </a:lnTo>
                <a:lnTo>
                  <a:pt x="11042" y="5224"/>
                </a:lnTo>
                <a:lnTo>
                  <a:pt x="11036" y="5220"/>
                </a:lnTo>
                <a:lnTo>
                  <a:pt x="11036" y="5216"/>
                </a:lnTo>
                <a:lnTo>
                  <a:pt x="11038" y="5210"/>
                </a:lnTo>
                <a:lnTo>
                  <a:pt x="11040" y="5204"/>
                </a:lnTo>
                <a:lnTo>
                  <a:pt x="11040" y="5196"/>
                </a:lnTo>
                <a:lnTo>
                  <a:pt x="11038" y="5188"/>
                </a:lnTo>
                <a:lnTo>
                  <a:pt x="11036" y="5180"/>
                </a:lnTo>
                <a:lnTo>
                  <a:pt x="11024" y="5162"/>
                </a:lnTo>
                <a:lnTo>
                  <a:pt x="11012" y="5146"/>
                </a:lnTo>
                <a:lnTo>
                  <a:pt x="11006" y="5140"/>
                </a:lnTo>
                <a:lnTo>
                  <a:pt x="11006" y="5134"/>
                </a:lnTo>
                <a:lnTo>
                  <a:pt x="11010" y="5130"/>
                </a:lnTo>
                <a:lnTo>
                  <a:pt x="11018" y="5126"/>
                </a:lnTo>
                <a:lnTo>
                  <a:pt x="11034" y="5114"/>
                </a:lnTo>
                <a:lnTo>
                  <a:pt x="11042" y="5106"/>
                </a:lnTo>
                <a:lnTo>
                  <a:pt x="11050" y="5096"/>
                </a:lnTo>
                <a:lnTo>
                  <a:pt x="11056" y="5088"/>
                </a:lnTo>
                <a:lnTo>
                  <a:pt x="11060" y="5084"/>
                </a:lnTo>
                <a:lnTo>
                  <a:pt x="11066" y="5084"/>
                </a:lnTo>
                <a:lnTo>
                  <a:pt x="11068" y="5084"/>
                </a:lnTo>
                <a:lnTo>
                  <a:pt x="11076" y="5090"/>
                </a:lnTo>
                <a:lnTo>
                  <a:pt x="11078" y="5090"/>
                </a:lnTo>
                <a:lnTo>
                  <a:pt x="11080" y="5088"/>
                </a:lnTo>
                <a:lnTo>
                  <a:pt x="11084" y="5080"/>
                </a:lnTo>
                <a:lnTo>
                  <a:pt x="11084" y="5076"/>
                </a:lnTo>
                <a:lnTo>
                  <a:pt x="11084" y="5074"/>
                </a:lnTo>
                <a:lnTo>
                  <a:pt x="11080" y="5072"/>
                </a:lnTo>
                <a:lnTo>
                  <a:pt x="11076" y="5070"/>
                </a:lnTo>
                <a:lnTo>
                  <a:pt x="11058" y="5070"/>
                </a:lnTo>
                <a:lnTo>
                  <a:pt x="11048" y="5072"/>
                </a:lnTo>
                <a:lnTo>
                  <a:pt x="11042" y="5074"/>
                </a:lnTo>
                <a:lnTo>
                  <a:pt x="11032" y="5080"/>
                </a:lnTo>
                <a:lnTo>
                  <a:pt x="11024" y="5084"/>
                </a:lnTo>
                <a:lnTo>
                  <a:pt x="11020" y="5084"/>
                </a:lnTo>
                <a:lnTo>
                  <a:pt x="11012" y="5082"/>
                </a:lnTo>
                <a:lnTo>
                  <a:pt x="11006" y="5082"/>
                </a:lnTo>
                <a:lnTo>
                  <a:pt x="11000" y="5084"/>
                </a:lnTo>
                <a:lnTo>
                  <a:pt x="10998" y="5088"/>
                </a:lnTo>
                <a:lnTo>
                  <a:pt x="10994" y="5094"/>
                </a:lnTo>
                <a:lnTo>
                  <a:pt x="10992" y="5100"/>
                </a:lnTo>
                <a:lnTo>
                  <a:pt x="10988" y="5104"/>
                </a:lnTo>
                <a:lnTo>
                  <a:pt x="10984" y="5108"/>
                </a:lnTo>
                <a:lnTo>
                  <a:pt x="10976" y="5108"/>
                </a:lnTo>
                <a:lnTo>
                  <a:pt x="10970" y="5106"/>
                </a:lnTo>
                <a:lnTo>
                  <a:pt x="10966" y="5104"/>
                </a:lnTo>
                <a:lnTo>
                  <a:pt x="10966" y="5102"/>
                </a:lnTo>
                <a:lnTo>
                  <a:pt x="10966" y="5098"/>
                </a:lnTo>
                <a:lnTo>
                  <a:pt x="10964" y="5090"/>
                </a:lnTo>
                <a:lnTo>
                  <a:pt x="10962" y="5086"/>
                </a:lnTo>
                <a:lnTo>
                  <a:pt x="10956" y="5082"/>
                </a:lnTo>
                <a:lnTo>
                  <a:pt x="10952" y="5080"/>
                </a:lnTo>
                <a:lnTo>
                  <a:pt x="10950" y="5076"/>
                </a:lnTo>
                <a:lnTo>
                  <a:pt x="10946" y="5064"/>
                </a:lnTo>
                <a:lnTo>
                  <a:pt x="10946" y="5052"/>
                </a:lnTo>
                <a:lnTo>
                  <a:pt x="10950" y="5038"/>
                </a:lnTo>
                <a:lnTo>
                  <a:pt x="10954" y="5026"/>
                </a:lnTo>
                <a:lnTo>
                  <a:pt x="10960" y="5018"/>
                </a:lnTo>
                <a:lnTo>
                  <a:pt x="10962" y="5016"/>
                </a:lnTo>
                <a:lnTo>
                  <a:pt x="10966" y="5014"/>
                </a:lnTo>
                <a:lnTo>
                  <a:pt x="10970" y="5014"/>
                </a:lnTo>
                <a:lnTo>
                  <a:pt x="10974" y="5016"/>
                </a:lnTo>
                <a:lnTo>
                  <a:pt x="10980" y="5018"/>
                </a:lnTo>
                <a:lnTo>
                  <a:pt x="10984" y="5018"/>
                </a:lnTo>
                <a:lnTo>
                  <a:pt x="10994" y="5018"/>
                </a:lnTo>
                <a:lnTo>
                  <a:pt x="11004" y="5016"/>
                </a:lnTo>
                <a:lnTo>
                  <a:pt x="11010" y="5016"/>
                </a:lnTo>
                <a:lnTo>
                  <a:pt x="11014" y="5018"/>
                </a:lnTo>
                <a:lnTo>
                  <a:pt x="11020" y="5018"/>
                </a:lnTo>
                <a:lnTo>
                  <a:pt x="11028" y="5018"/>
                </a:lnTo>
                <a:lnTo>
                  <a:pt x="11046" y="5016"/>
                </a:lnTo>
                <a:lnTo>
                  <a:pt x="11062" y="5016"/>
                </a:lnTo>
                <a:lnTo>
                  <a:pt x="11068" y="5016"/>
                </a:lnTo>
                <a:lnTo>
                  <a:pt x="11070" y="5018"/>
                </a:lnTo>
                <a:lnTo>
                  <a:pt x="11074" y="5022"/>
                </a:lnTo>
                <a:lnTo>
                  <a:pt x="11080" y="5024"/>
                </a:lnTo>
                <a:lnTo>
                  <a:pt x="11088" y="5026"/>
                </a:lnTo>
                <a:lnTo>
                  <a:pt x="11096" y="5026"/>
                </a:lnTo>
                <a:lnTo>
                  <a:pt x="11106" y="5024"/>
                </a:lnTo>
                <a:lnTo>
                  <a:pt x="11114" y="5020"/>
                </a:lnTo>
                <a:lnTo>
                  <a:pt x="11122" y="5016"/>
                </a:lnTo>
                <a:lnTo>
                  <a:pt x="11128" y="5010"/>
                </a:lnTo>
                <a:lnTo>
                  <a:pt x="11148" y="4980"/>
                </a:lnTo>
                <a:lnTo>
                  <a:pt x="11150" y="4974"/>
                </a:lnTo>
                <a:lnTo>
                  <a:pt x="11152" y="4970"/>
                </a:lnTo>
                <a:lnTo>
                  <a:pt x="11152" y="4964"/>
                </a:lnTo>
                <a:lnTo>
                  <a:pt x="11150" y="4958"/>
                </a:lnTo>
                <a:lnTo>
                  <a:pt x="11146" y="4956"/>
                </a:lnTo>
                <a:lnTo>
                  <a:pt x="11142" y="4956"/>
                </a:lnTo>
                <a:lnTo>
                  <a:pt x="11138" y="4958"/>
                </a:lnTo>
                <a:lnTo>
                  <a:pt x="11134" y="4962"/>
                </a:lnTo>
                <a:lnTo>
                  <a:pt x="11124" y="4976"/>
                </a:lnTo>
                <a:lnTo>
                  <a:pt x="11116" y="4990"/>
                </a:lnTo>
                <a:lnTo>
                  <a:pt x="11110" y="4996"/>
                </a:lnTo>
                <a:lnTo>
                  <a:pt x="11104" y="4998"/>
                </a:lnTo>
                <a:lnTo>
                  <a:pt x="11096" y="4998"/>
                </a:lnTo>
                <a:lnTo>
                  <a:pt x="11086" y="4996"/>
                </a:lnTo>
                <a:lnTo>
                  <a:pt x="11072" y="4994"/>
                </a:lnTo>
                <a:lnTo>
                  <a:pt x="11066" y="4994"/>
                </a:lnTo>
                <a:lnTo>
                  <a:pt x="11062" y="4994"/>
                </a:lnTo>
                <a:lnTo>
                  <a:pt x="11060" y="4996"/>
                </a:lnTo>
                <a:lnTo>
                  <a:pt x="11056" y="4996"/>
                </a:lnTo>
                <a:lnTo>
                  <a:pt x="11048" y="4994"/>
                </a:lnTo>
                <a:lnTo>
                  <a:pt x="11034" y="4990"/>
                </a:lnTo>
                <a:lnTo>
                  <a:pt x="11028" y="4990"/>
                </a:lnTo>
                <a:lnTo>
                  <a:pt x="11018" y="4990"/>
                </a:lnTo>
                <a:lnTo>
                  <a:pt x="11010" y="4990"/>
                </a:lnTo>
                <a:lnTo>
                  <a:pt x="11006" y="4988"/>
                </a:lnTo>
                <a:lnTo>
                  <a:pt x="11004" y="4986"/>
                </a:lnTo>
                <a:lnTo>
                  <a:pt x="11004" y="4984"/>
                </a:lnTo>
                <a:lnTo>
                  <a:pt x="11004" y="4980"/>
                </a:lnTo>
                <a:lnTo>
                  <a:pt x="11002" y="4978"/>
                </a:lnTo>
                <a:lnTo>
                  <a:pt x="11000" y="4978"/>
                </a:lnTo>
                <a:lnTo>
                  <a:pt x="10992" y="4978"/>
                </a:lnTo>
                <a:lnTo>
                  <a:pt x="10986" y="4976"/>
                </a:lnTo>
                <a:lnTo>
                  <a:pt x="10980" y="4976"/>
                </a:lnTo>
                <a:lnTo>
                  <a:pt x="10978" y="4976"/>
                </a:lnTo>
                <a:lnTo>
                  <a:pt x="10976" y="4980"/>
                </a:lnTo>
                <a:lnTo>
                  <a:pt x="10974" y="4988"/>
                </a:lnTo>
                <a:lnTo>
                  <a:pt x="10968" y="4996"/>
                </a:lnTo>
                <a:lnTo>
                  <a:pt x="10966" y="4998"/>
                </a:lnTo>
                <a:lnTo>
                  <a:pt x="10962" y="5000"/>
                </a:lnTo>
                <a:lnTo>
                  <a:pt x="10960" y="4998"/>
                </a:lnTo>
                <a:lnTo>
                  <a:pt x="10958" y="4996"/>
                </a:lnTo>
                <a:lnTo>
                  <a:pt x="10954" y="4992"/>
                </a:lnTo>
                <a:lnTo>
                  <a:pt x="10952" y="4992"/>
                </a:lnTo>
                <a:lnTo>
                  <a:pt x="10950" y="4998"/>
                </a:lnTo>
                <a:lnTo>
                  <a:pt x="10946" y="5008"/>
                </a:lnTo>
                <a:lnTo>
                  <a:pt x="10940" y="5020"/>
                </a:lnTo>
                <a:lnTo>
                  <a:pt x="10936" y="5024"/>
                </a:lnTo>
                <a:lnTo>
                  <a:pt x="10936" y="5028"/>
                </a:lnTo>
                <a:lnTo>
                  <a:pt x="10936" y="5034"/>
                </a:lnTo>
                <a:lnTo>
                  <a:pt x="10936" y="5038"/>
                </a:lnTo>
                <a:lnTo>
                  <a:pt x="10936" y="5040"/>
                </a:lnTo>
                <a:lnTo>
                  <a:pt x="10932" y="5040"/>
                </a:lnTo>
                <a:lnTo>
                  <a:pt x="10928" y="5044"/>
                </a:lnTo>
                <a:lnTo>
                  <a:pt x="10930" y="5046"/>
                </a:lnTo>
                <a:lnTo>
                  <a:pt x="10932" y="5054"/>
                </a:lnTo>
                <a:lnTo>
                  <a:pt x="10932" y="5064"/>
                </a:lnTo>
                <a:lnTo>
                  <a:pt x="10928" y="5076"/>
                </a:lnTo>
                <a:lnTo>
                  <a:pt x="10922" y="5086"/>
                </a:lnTo>
                <a:lnTo>
                  <a:pt x="10918" y="5098"/>
                </a:lnTo>
                <a:lnTo>
                  <a:pt x="10918" y="5106"/>
                </a:lnTo>
                <a:lnTo>
                  <a:pt x="10918" y="5118"/>
                </a:lnTo>
                <a:lnTo>
                  <a:pt x="10918" y="5132"/>
                </a:lnTo>
                <a:lnTo>
                  <a:pt x="10916" y="5134"/>
                </a:lnTo>
                <a:lnTo>
                  <a:pt x="10916" y="5136"/>
                </a:lnTo>
                <a:lnTo>
                  <a:pt x="10914" y="5136"/>
                </a:lnTo>
                <a:lnTo>
                  <a:pt x="10912" y="5138"/>
                </a:lnTo>
                <a:lnTo>
                  <a:pt x="10910" y="5142"/>
                </a:lnTo>
                <a:lnTo>
                  <a:pt x="10910" y="5150"/>
                </a:lnTo>
                <a:close/>
                <a:moveTo>
                  <a:pt x="11186" y="5194"/>
                </a:moveTo>
                <a:lnTo>
                  <a:pt x="11186" y="5194"/>
                </a:lnTo>
                <a:lnTo>
                  <a:pt x="11188" y="5202"/>
                </a:lnTo>
                <a:lnTo>
                  <a:pt x="11192" y="5208"/>
                </a:lnTo>
                <a:lnTo>
                  <a:pt x="11200" y="5216"/>
                </a:lnTo>
                <a:lnTo>
                  <a:pt x="11210" y="5224"/>
                </a:lnTo>
                <a:lnTo>
                  <a:pt x="11214" y="5226"/>
                </a:lnTo>
                <a:lnTo>
                  <a:pt x="11220" y="5224"/>
                </a:lnTo>
                <a:lnTo>
                  <a:pt x="11226" y="5222"/>
                </a:lnTo>
                <a:lnTo>
                  <a:pt x="11230" y="5220"/>
                </a:lnTo>
                <a:lnTo>
                  <a:pt x="11232" y="5214"/>
                </a:lnTo>
                <a:lnTo>
                  <a:pt x="11234" y="5210"/>
                </a:lnTo>
                <a:lnTo>
                  <a:pt x="11234" y="5204"/>
                </a:lnTo>
                <a:lnTo>
                  <a:pt x="11230" y="5198"/>
                </a:lnTo>
                <a:lnTo>
                  <a:pt x="11226" y="5192"/>
                </a:lnTo>
                <a:lnTo>
                  <a:pt x="11218" y="5188"/>
                </a:lnTo>
                <a:lnTo>
                  <a:pt x="11212" y="5186"/>
                </a:lnTo>
                <a:lnTo>
                  <a:pt x="11204" y="5186"/>
                </a:lnTo>
                <a:lnTo>
                  <a:pt x="11198" y="5186"/>
                </a:lnTo>
                <a:lnTo>
                  <a:pt x="11192" y="5188"/>
                </a:lnTo>
                <a:lnTo>
                  <a:pt x="11188" y="5190"/>
                </a:lnTo>
                <a:lnTo>
                  <a:pt x="11186" y="5194"/>
                </a:lnTo>
                <a:close/>
                <a:moveTo>
                  <a:pt x="11302" y="5178"/>
                </a:moveTo>
                <a:lnTo>
                  <a:pt x="11302" y="5178"/>
                </a:lnTo>
                <a:lnTo>
                  <a:pt x="11294" y="5178"/>
                </a:lnTo>
                <a:lnTo>
                  <a:pt x="11284" y="5178"/>
                </a:lnTo>
                <a:lnTo>
                  <a:pt x="11278" y="5178"/>
                </a:lnTo>
                <a:lnTo>
                  <a:pt x="11272" y="5182"/>
                </a:lnTo>
                <a:lnTo>
                  <a:pt x="11268" y="5186"/>
                </a:lnTo>
                <a:lnTo>
                  <a:pt x="11264" y="5190"/>
                </a:lnTo>
                <a:lnTo>
                  <a:pt x="11262" y="5196"/>
                </a:lnTo>
                <a:lnTo>
                  <a:pt x="11262" y="5202"/>
                </a:lnTo>
                <a:lnTo>
                  <a:pt x="11264" y="5208"/>
                </a:lnTo>
                <a:lnTo>
                  <a:pt x="11266" y="5204"/>
                </a:lnTo>
                <a:lnTo>
                  <a:pt x="11270" y="5196"/>
                </a:lnTo>
                <a:lnTo>
                  <a:pt x="11272" y="5194"/>
                </a:lnTo>
                <a:lnTo>
                  <a:pt x="11272" y="5192"/>
                </a:lnTo>
                <a:lnTo>
                  <a:pt x="11274" y="5192"/>
                </a:lnTo>
                <a:lnTo>
                  <a:pt x="11276" y="5194"/>
                </a:lnTo>
                <a:lnTo>
                  <a:pt x="11282" y="5200"/>
                </a:lnTo>
                <a:lnTo>
                  <a:pt x="11284" y="5202"/>
                </a:lnTo>
                <a:lnTo>
                  <a:pt x="11288" y="5202"/>
                </a:lnTo>
                <a:lnTo>
                  <a:pt x="11292" y="5202"/>
                </a:lnTo>
                <a:lnTo>
                  <a:pt x="11296" y="5200"/>
                </a:lnTo>
                <a:lnTo>
                  <a:pt x="11302" y="5198"/>
                </a:lnTo>
                <a:lnTo>
                  <a:pt x="11306" y="5198"/>
                </a:lnTo>
                <a:lnTo>
                  <a:pt x="11316" y="5202"/>
                </a:lnTo>
                <a:lnTo>
                  <a:pt x="11324" y="5206"/>
                </a:lnTo>
                <a:lnTo>
                  <a:pt x="11328" y="5206"/>
                </a:lnTo>
                <a:lnTo>
                  <a:pt x="11330" y="5204"/>
                </a:lnTo>
                <a:lnTo>
                  <a:pt x="11332" y="5202"/>
                </a:lnTo>
                <a:lnTo>
                  <a:pt x="11334" y="5202"/>
                </a:lnTo>
                <a:lnTo>
                  <a:pt x="11344" y="5204"/>
                </a:lnTo>
                <a:lnTo>
                  <a:pt x="11356" y="5212"/>
                </a:lnTo>
                <a:lnTo>
                  <a:pt x="11370" y="5222"/>
                </a:lnTo>
                <a:lnTo>
                  <a:pt x="11376" y="5226"/>
                </a:lnTo>
                <a:lnTo>
                  <a:pt x="11380" y="5226"/>
                </a:lnTo>
                <a:lnTo>
                  <a:pt x="11384" y="5226"/>
                </a:lnTo>
                <a:lnTo>
                  <a:pt x="11384" y="5222"/>
                </a:lnTo>
                <a:lnTo>
                  <a:pt x="11382" y="5210"/>
                </a:lnTo>
                <a:lnTo>
                  <a:pt x="11372" y="5194"/>
                </a:lnTo>
                <a:lnTo>
                  <a:pt x="11368" y="5186"/>
                </a:lnTo>
                <a:lnTo>
                  <a:pt x="11364" y="5184"/>
                </a:lnTo>
                <a:lnTo>
                  <a:pt x="11360" y="5182"/>
                </a:lnTo>
                <a:lnTo>
                  <a:pt x="11358" y="5182"/>
                </a:lnTo>
                <a:lnTo>
                  <a:pt x="11352" y="5184"/>
                </a:lnTo>
                <a:lnTo>
                  <a:pt x="11346" y="5182"/>
                </a:lnTo>
                <a:lnTo>
                  <a:pt x="11340" y="5178"/>
                </a:lnTo>
                <a:lnTo>
                  <a:pt x="11328" y="5174"/>
                </a:lnTo>
                <a:lnTo>
                  <a:pt x="11326" y="5174"/>
                </a:lnTo>
                <a:lnTo>
                  <a:pt x="11324" y="5176"/>
                </a:lnTo>
                <a:lnTo>
                  <a:pt x="11318" y="5178"/>
                </a:lnTo>
                <a:lnTo>
                  <a:pt x="11312" y="5178"/>
                </a:lnTo>
                <a:lnTo>
                  <a:pt x="11302" y="5178"/>
                </a:lnTo>
                <a:close/>
                <a:moveTo>
                  <a:pt x="11158" y="5128"/>
                </a:moveTo>
                <a:lnTo>
                  <a:pt x="11158" y="5128"/>
                </a:lnTo>
                <a:lnTo>
                  <a:pt x="11156" y="5126"/>
                </a:lnTo>
                <a:lnTo>
                  <a:pt x="11152" y="5122"/>
                </a:lnTo>
                <a:lnTo>
                  <a:pt x="11138" y="5118"/>
                </a:lnTo>
                <a:lnTo>
                  <a:pt x="11132" y="5118"/>
                </a:lnTo>
                <a:lnTo>
                  <a:pt x="11126" y="5120"/>
                </a:lnTo>
                <a:lnTo>
                  <a:pt x="11120" y="5124"/>
                </a:lnTo>
                <a:lnTo>
                  <a:pt x="11118" y="5128"/>
                </a:lnTo>
                <a:lnTo>
                  <a:pt x="11120" y="5132"/>
                </a:lnTo>
                <a:lnTo>
                  <a:pt x="11124" y="5136"/>
                </a:lnTo>
                <a:lnTo>
                  <a:pt x="11132" y="5136"/>
                </a:lnTo>
                <a:lnTo>
                  <a:pt x="11138" y="5136"/>
                </a:lnTo>
                <a:lnTo>
                  <a:pt x="11152" y="5132"/>
                </a:lnTo>
                <a:lnTo>
                  <a:pt x="11156" y="5130"/>
                </a:lnTo>
                <a:lnTo>
                  <a:pt x="11158" y="5128"/>
                </a:lnTo>
                <a:close/>
                <a:moveTo>
                  <a:pt x="11162" y="5130"/>
                </a:moveTo>
                <a:lnTo>
                  <a:pt x="11162" y="5130"/>
                </a:lnTo>
                <a:lnTo>
                  <a:pt x="11162" y="5132"/>
                </a:lnTo>
                <a:lnTo>
                  <a:pt x="11166" y="5134"/>
                </a:lnTo>
                <a:lnTo>
                  <a:pt x="11176" y="5132"/>
                </a:lnTo>
                <a:lnTo>
                  <a:pt x="11200" y="5128"/>
                </a:lnTo>
                <a:lnTo>
                  <a:pt x="11200" y="5126"/>
                </a:lnTo>
                <a:lnTo>
                  <a:pt x="11198" y="5124"/>
                </a:lnTo>
                <a:lnTo>
                  <a:pt x="11184" y="5124"/>
                </a:lnTo>
                <a:lnTo>
                  <a:pt x="11170" y="5124"/>
                </a:lnTo>
                <a:lnTo>
                  <a:pt x="11164" y="5126"/>
                </a:lnTo>
                <a:lnTo>
                  <a:pt x="11162" y="5130"/>
                </a:lnTo>
                <a:close/>
                <a:moveTo>
                  <a:pt x="11242" y="5116"/>
                </a:moveTo>
                <a:lnTo>
                  <a:pt x="11242" y="5116"/>
                </a:lnTo>
                <a:lnTo>
                  <a:pt x="11242" y="5122"/>
                </a:lnTo>
                <a:lnTo>
                  <a:pt x="11246" y="5122"/>
                </a:lnTo>
                <a:lnTo>
                  <a:pt x="11254" y="5122"/>
                </a:lnTo>
                <a:lnTo>
                  <a:pt x="11270" y="5122"/>
                </a:lnTo>
                <a:lnTo>
                  <a:pt x="11272" y="5120"/>
                </a:lnTo>
                <a:lnTo>
                  <a:pt x="11268" y="5112"/>
                </a:lnTo>
                <a:lnTo>
                  <a:pt x="11262" y="5108"/>
                </a:lnTo>
                <a:lnTo>
                  <a:pt x="11258" y="5106"/>
                </a:lnTo>
                <a:lnTo>
                  <a:pt x="11254" y="5104"/>
                </a:lnTo>
                <a:lnTo>
                  <a:pt x="11250" y="5104"/>
                </a:lnTo>
                <a:lnTo>
                  <a:pt x="11246" y="5106"/>
                </a:lnTo>
                <a:lnTo>
                  <a:pt x="11244" y="5108"/>
                </a:lnTo>
                <a:lnTo>
                  <a:pt x="11242" y="5110"/>
                </a:lnTo>
                <a:lnTo>
                  <a:pt x="11242" y="5116"/>
                </a:lnTo>
                <a:close/>
                <a:moveTo>
                  <a:pt x="11340" y="5134"/>
                </a:moveTo>
                <a:lnTo>
                  <a:pt x="11340" y="5134"/>
                </a:lnTo>
                <a:lnTo>
                  <a:pt x="11344" y="5138"/>
                </a:lnTo>
                <a:lnTo>
                  <a:pt x="11352" y="5140"/>
                </a:lnTo>
                <a:lnTo>
                  <a:pt x="11358" y="5140"/>
                </a:lnTo>
                <a:lnTo>
                  <a:pt x="11360" y="5136"/>
                </a:lnTo>
                <a:lnTo>
                  <a:pt x="11362" y="5134"/>
                </a:lnTo>
                <a:lnTo>
                  <a:pt x="11362" y="5126"/>
                </a:lnTo>
                <a:lnTo>
                  <a:pt x="11360" y="5122"/>
                </a:lnTo>
                <a:lnTo>
                  <a:pt x="11354" y="5122"/>
                </a:lnTo>
                <a:lnTo>
                  <a:pt x="11346" y="5124"/>
                </a:lnTo>
                <a:lnTo>
                  <a:pt x="11336" y="5130"/>
                </a:lnTo>
                <a:lnTo>
                  <a:pt x="11336" y="5132"/>
                </a:lnTo>
                <a:lnTo>
                  <a:pt x="11340" y="5134"/>
                </a:lnTo>
                <a:close/>
                <a:moveTo>
                  <a:pt x="11380" y="5104"/>
                </a:moveTo>
                <a:lnTo>
                  <a:pt x="11380" y="5104"/>
                </a:lnTo>
                <a:lnTo>
                  <a:pt x="11382" y="5104"/>
                </a:lnTo>
                <a:lnTo>
                  <a:pt x="11384" y="5102"/>
                </a:lnTo>
                <a:lnTo>
                  <a:pt x="11386" y="5096"/>
                </a:lnTo>
                <a:lnTo>
                  <a:pt x="11386" y="5090"/>
                </a:lnTo>
                <a:lnTo>
                  <a:pt x="11386" y="5086"/>
                </a:lnTo>
                <a:lnTo>
                  <a:pt x="11386" y="5084"/>
                </a:lnTo>
                <a:lnTo>
                  <a:pt x="11380" y="5084"/>
                </a:lnTo>
                <a:lnTo>
                  <a:pt x="11374" y="5084"/>
                </a:lnTo>
                <a:lnTo>
                  <a:pt x="11370" y="5086"/>
                </a:lnTo>
                <a:lnTo>
                  <a:pt x="11370" y="5088"/>
                </a:lnTo>
                <a:lnTo>
                  <a:pt x="11370" y="5090"/>
                </a:lnTo>
                <a:lnTo>
                  <a:pt x="11374" y="5096"/>
                </a:lnTo>
                <a:lnTo>
                  <a:pt x="11380" y="5104"/>
                </a:lnTo>
                <a:close/>
                <a:moveTo>
                  <a:pt x="11362" y="5052"/>
                </a:moveTo>
                <a:lnTo>
                  <a:pt x="11362" y="5052"/>
                </a:lnTo>
                <a:lnTo>
                  <a:pt x="11368" y="5054"/>
                </a:lnTo>
                <a:lnTo>
                  <a:pt x="11372" y="5056"/>
                </a:lnTo>
                <a:lnTo>
                  <a:pt x="11378" y="5060"/>
                </a:lnTo>
                <a:lnTo>
                  <a:pt x="11384" y="5060"/>
                </a:lnTo>
                <a:lnTo>
                  <a:pt x="11386" y="5058"/>
                </a:lnTo>
                <a:lnTo>
                  <a:pt x="11382" y="5054"/>
                </a:lnTo>
                <a:lnTo>
                  <a:pt x="11380" y="5052"/>
                </a:lnTo>
                <a:lnTo>
                  <a:pt x="11380" y="5050"/>
                </a:lnTo>
                <a:lnTo>
                  <a:pt x="11384" y="5052"/>
                </a:lnTo>
                <a:lnTo>
                  <a:pt x="11388" y="5056"/>
                </a:lnTo>
                <a:lnTo>
                  <a:pt x="11394" y="5058"/>
                </a:lnTo>
                <a:lnTo>
                  <a:pt x="11398" y="5056"/>
                </a:lnTo>
                <a:lnTo>
                  <a:pt x="11400" y="5054"/>
                </a:lnTo>
                <a:lnTo>
                  <a:pt x="11400" y="5052"/>
                </a:lnTo>
                <a:lnTo>
                  <a:pt x="11394" y="5046"/>
                </a:lnTo>
                <a:lnTo>
                  <a:pt x="11384" y="5040"/>
                </a:lnTo>
                <a:lnTo>
                  <a:pt x="11378" y="5040"/>
                </a:lnTo>
                <a:lnTo>
                  <a:pt x="11372" y="5040"/>
                </a:lnTo>
                <a:lnTo>
                  <a:pt x="11364" y="5044"/>
                </a:lnTo>
                <a:lnTo>
                  <a:pt x="11358" y="5046"/>
                </a:lnTo>
                <a:lnTo>
                  <a:pt x="11358" y="5050"/>
                </a:lnTo>
                <a:lnTo>
                  <a:pt x="11362" y="5052"/>
                </a:lnTo>
                <a:close/>
                <a:moveTo>
                  <a:pt x="11246" y="4990"/>
                </a:moveTo>
                <a:lnTo>
                  <a:pt x="11246" y="4990"/>
                </a:lnTo>
                <a:lnTo>
                  <a:pt x="11248" y="4998"/>
                </a:lnTo>
                <a:lnTo>
                  <a:pt x="11246" y="5006"/>
                </a:lnTo>
                <a:lnTo>
                  <a:pt x="11246" y="5012"/>
                </a:lnTo>
                <a:lnTo>
                  <a:pt x="11248" y="5016"/>
                </a:lnTo>
                <a:lnTo>
                  <a:pt x="11250" y="5020"/>
                </a:lnTo>
                <a:lnTo>
                  <a:pt x="11252" y="5024"/>
                </a:lnTo>
                <a:lnTo>
                  <a:pt x="11254" y="5028"/>
                </a:lnTo>
                <a:lnTo>
                  <a:pt x="11252" y="5038"/>
                </a:lnTo>
                <a:lnTo>
                  <a:pt x="11252" y="5046"/>
                </a:lnTo>
                <a:lnTo>
                  <a:pt x="11254" y="5050"/>
                </a:lnTo>
                <a:lnTo>
                  <a:pt x="11256" y="5056"/>
                </a:lnTo>
                <a:lnTo>
                  <a:pt x="11270" y="5074"/>
                </a:lnTo>
                <a:lnTo>
                  <a:pt x="11276" y="5080"/>
                </a:lnTo>
                <a:lnTo>
                  <a:pt x="11278" y="5082"/>
                </a:lnTo>
                <a:lnTo>
                  <a:pt x="11282" y="5082"/>
                </a:lnTo>
                <a:lnTo>
                  <a:pt x="11284" y="5082"/>
                </a:lnTo>
                <a:lnTo>
                  <a:pt x="11282" y="5080"/>
                </a:lnTo>
                <a:lnTo>
                  <a:pt x="11278" y="5076"/>
                </a:lnTo>
                <a:lnTo>
                  <a:pt x="11272" y="5068"/>
                </a:lnTo>
                <a:lnTo>
                  <a:pt x="11268" y="5058"/>
                </a:lnTo>
                <a:lnTo>
                  <a:pt x="11264" y="5046"/>
                </a:lnTo>
                <a:lnTo>
                  <a:pt x="11262" y="5036"/>
                </a:lnTo>
                <a:lnTo>
                  <a:pt x="11262" y="5026"/>
                </a:lnTo>
                <a:lnTo>
                  <a:pt x="11266" y="5018"/>
                </a:lnTo>
                <a:lnTo>
                  <a:pt x="11268" y="5018"/>
                </a:lnTo>
                <a:lnTo>
                  <a:pt x="11270" y="5016"/>
                </a:lnTo>
                <a:lnTo>
                  <a:pt x="11278" y="5018"/>
                </a:lnTo>
                <a:lnTo>
                  <a:pt x="11290" y="5024"/>
                </a:lnTo>
                <a:lnTo>
                  <a:pt x="11294" y="5026"/>
                </a:lnTo>
                <a:lnTo>
                  <a:pt x="11298" y="5026"/>
                </a:lnTo>
                <a:lnTo>
                  <a:pt x="11298" y="5024"/>
                </a:lnTo>
                <a:lnTo>
                  <a:pt x="11298" y="5022"/>
                </a:lnTo>
                <a:lnTo>
                  <a:pt x="11294" y="5014"/>
                </a:lnTo>
                <a:lnTo>
                  <a:pt x="11288" y="5012"/>
                </a:lnTo>
                <a:lnTo>
                  <a:pt x="11282" y="5008"/>
                </a:lnTo>
                <a:lnTo>
                  <a:pt x="11278" y="5006"/>
                </a:lnTo>
                <a:lnTo>
                  <a:pt x="11276" y="5004"/>
                </a:lnTo>
                <a:lnTo>
                  <a:pt x="11274" y="5002"/>
                </a:lnTo>
                <a:lnTo>
                  <a:pt x="11276" y="5000"/>
                </a:lnTo>
                <a:lnTo>
                  <a:pt x="11282" y="4994"/>
                </a:lnTo>
                <a:lnTo>
                  <a:pt x="11290" y="4990"/>
                </a:lnTo>
                <a:lnTo>
                  <a:pt x="11292" y="4988"/>
                </a:lnTo>
                <a:lnTo>
                  <a:pt x="11294" y="4984"/>
                </a:lnTo>
                <a:lnTo>
                  <a:pt x="11296" y="4974"/>
                </a:lnTo>
                <a:lnTo>
                  <a:pt x="11294" y="4970"/>
                </a:lnTo>
                <a:lnTo>
                  <a:pt x="11292" y="4966"/>
                </a:lnTo>
                <a:lnTo>
                  <a:pt x="11290" y="4964"/>
                </a:lnTo>
                <a:lnTo>
                  <a:pt x="11284" y="4964"/>
                </a:lnTo>
                <a:lnTo>
                  <a:pt x="11278" y="4968"/>
                </a:lnTo>
                <a:lnTo>
                  <a:pt x="11274" y="4974"/>
                </a:lnTo>
                <a:lnTo>
                  <a:pt x="11266" y="4988"/>
                </a:lnTo>
                <a:lnTo>
                  <a:pt x="11262" y="4998"/>
                </a:lnTo>
                <a:lnTo>
                  <a:pt x="11260" y="5000"/>
                </a:lnTo>
                <a:lnTo>
                  <a:pt x="11258" y="4998"/>
                </a:lnTo>
                <a:lnTo>
                  <a:pt x="11256" y="4992"/>
                </a:lnTo>
                <a:lnTo>
                  <a:pt x="11258" y="4988"/>
                </a:lnTo>
                <a:lnTo>
                  <a:pt x="11262" y="4982"/>
                </a:lnTo>
                <a:lnTo>
                  <a:pt x="11266" y="4972"/>
                </a:lnTo>
                <a:lnTo>
                  <a:pt x="11268" y="4966"/>
                </a:lnTo>
                <a:lnTo>
                  <a:pt x="11268" y="4962"/>
                </a:lnTo>
                <a:lnTo>
                  <a:pt x="11264" y="4954"/>
                </a:lnTo>
                <a:lnTo>
                  <a:pt x="11262" y="4950"/>
                </a:lnTo>
                <a:lnTo>
                  <a:pt x="11262" y="4946"/>
                </a:lnTo>
                <a:lnTo>
                  <a:pt x="11262" y="4944"/>
                </a:lnTo>
                <a:lnTo>
                  <a:pt x="11266" y="4932"/>
                </a:lnTo>
                <a:lnTo>
                  <a:pt x="11258" y="4936"/>
                </a:lnTo>
                <a:lnTo>
                  <a:pt x="11254" y="4940"/>
                </a:lnTo>
                <a:lnTo>
                  <a:pt x="11250" y="4946"/>
                </a:lnTo>
                <a:lnTo>
                  <a:pt x="11246" y="4960"/>
                </a:lnTo>
                <a:lnTo>
                  <a:pt x="11244" y="4976"/>
                </a:lnTo>
                <a:lnTo>
                  <a:pt x="11244" y="4984"/>
                </a:lnTo>
                <a:lnTo>
                  <a:pt x="11246" y="4990"/>
                </a:lnTo>
                <a:close/>
                <a:moveTo>
                  <a:pt x="11276" y="4936"/>
                </a:moveTo>
                <a:lnTo>
                  <a:pt x="11276" y="4936"/>
                </a:lnTo>
                <a:lnTo>
                  <a:pt x="11276" y="4940"/>
                </a:lnTo>
                <a:lnTo>
                  <a:pt x="11280" y="4942"/>
                </a:lnTo>
                <a:lnTo>
                  <a:pt x="11284" y="4940"/>
                </a:lnTo>
                <a:lnTo>
                  <a:pt x="11288" y="4936"/>
                </a:lnTo>
                <a:lnTo>
                  <a:pt x="11290" y="4930"/>
                </a:lnTo>
                <a:lnTo>
                  <a:pt x="11292" y="4924"/>
                </a:lnTo>
                <a:lnTo>
                  <a:pt x="11294" y="4918"/>
                </a:lnTo>
                <a:lnTo>
                  <a:pt x="11292" y="4914"/>
                </a:lnTo>
                <a:lnTo>
                  <a:pt x="11288" y="4912"/>
                </a:lnTo>
                <a:lnTo>
                  <a:pt x="11286" y="4912"/>
                </a:lnTo>
                <a:lnTo>
                  <a:pt x="11282" y="4912"/>
                </a:lnTo>
                <a:lnTo>
                  <a:pt x="11280" y="4916"/>
                </a:lnTo>
                <a:lnTo>
                  <a:pt x="11276" y="4926"/>
                </a:lnTo>
                <a:lnTo>
                  <a:pt x="11276" y="4936"/>
                </a:lnTo>
                <a:close/>
                <a:moveTo>
                  <a:pt x="11022" y="5302"/>
                </a:moveTo>
                <a:lnTo>
                  <a:pt x="11022" y="5302"/>
                </a:lnTo>
                <a:lnTo>
                  <a:pt x="11024" y="5306"/>
                </a:lnTo>
                <a:lnTo>
                  <a:pt x="11026" y="5302"/>
                </a:lnTo>
                <a:lnTo>
                  <a:pt x="11026" y="5296"/>
                </a:lnTo>
                <a:lnTo>
                  <a:pt x="11022" y="5288"/>
                </a:lnTo>
                <a:lnTo>
                  <a:pt x="11020" y="5284"/>
                </a:lnTo>
                <a:lnTo>
                  <a:pt x="11018" y="5288"/>
                </a:lnTo>
                <a:lnTo>
                  <a:pt x="11018" y="5294"/>
                </a:lnTo>
                <a:lnTo>
                  <a:pt x="11022" y="5302"/>
                </a:lnTo>
                <a:close/>
                <a:moveTo>
                  <a:pt x="11040" y="5304"/>
                </a:moveTo>
                <a:lnTo>
                  <a:pt x="11040" y="5304"/>
                </a:lnTo>
                <a:lnTo>
                  <a:pt x="11048" y="5300"/>
                </a:lnTo>
                <a:lnTo>
                  <a:pt x="11050" y="5296"/>
                </a:lnTo>
                <a:lnTo>
                  <a:pt x="11050" y="5292"/>
                </a:lnTo>
                <a:lnTo>
                  <a:pt x="11050" y="5288"/>
                </a:lnTo>
                <a:lnTo>
                  <a:pt x="11050" y="5284"/>
                </a:lnTo>
                <a:lnTo>
                  <a:pt x="11052" y="5278"/>
                </a:lnTo>
                <a:lnTo>
                  <a:pt x="11054" y="5270"/>
                </a:lnTo>
                <a:lnTo>
                  <a:pt x="11054" y="5266"/>
                </a:lnTo>
                <a:lnTo>
                  <a:pt x="11052" y="5264"/>
                </a:lnTo>
                <a:lnTo>
                  <a:pt x="11048" y="5264"/>
                </a:lnTo>
                <a:lnTo>
                  <a:pt x="11046" y="5264"/>
                </a:lnTo>
                <a:lnTo>
                  <a:pt x="11040" y="5270"/>
                </a:lnTo>
                <a:lnTo>
                  <a:pt x="11038" y="5274"/>
                </a:lnTo>
                <a:lnTo>
                  <a:pt x="11038" y="5278"/>
                </a:lnTo>
                <a:lnTo>
                  <a:pt x="11038" y="5288"/>
                </a:lnTo>
                <a:lnTo>
                  <a:pt x="11036" y="5298"/>
                </a:lnTo>
                <a:lnTo>
                  <a:pt x="11036" y="5304"/>
                </a:lnTo>
                <a:lnTo>
                  <a:pt x="11038" y="5304"/>
                </a:lnTo>
                <a:lnTo>
                  <a:pt x="11040" y="5304"/>
                </a:lnTo>
                <a:close/>
                <a:moveTo>
                  <a:pt x="11052" y="5316"/>
                </a:moveTo>
                <a:lnTo>
                  <a:pt x="11052" y="5316"/>
                </a:lnTo>
                <a:lnTo>
                  <a:pt x="11056" y="5318"/>
                </a:lnTo>
                <a:lnTo>
                  <a:pt x="11058" y="5316"/>
                </a:lnTo>
                <a:lnTo>
                  <a:pt x="11060" y="5308"/>
                </a:lnTo>
                <a:lnTo>
                  <a:pt x="11062" y="5306"/>
                </a:lnTo>
                <a:lnTo>
                  <a:pt x="11066" y="5304"/>
                </a:lnTo>
                <a:lnTo>
                  <a:pt x="11072" y="5302"/>
                </a:lnTo>
                <a:lnTo>
                  <a:pt x="11074" y="5302"/>
                </a:lnTo>
                <a:lnTo>
                  <a:pt x="11074" y="5300"/>
                </a:lnTo>
                <a:lnTo>
                  <a:pt x="11068" y="5292"/>
                </a:lnTo>
                <a:lnTo>
                  <a:pt x="11064" y="5286"/>
                </a:lnTo>
                <a:lnTo>
                  <a:pt x="11064" y="5282"/>
                </a:lnTo>
                <a:lnTo>
                  <a:pt x="11064" y="5278"/>
                </a:lnTo>
                <a:lnTo>
                  <a:pt x="11068" y="5274"/>
                </a:lnTo>
                <a:lnTo>
                  <a:pt x="11072" y="5268"/>
                </a:lnTo>
                <a:lnTo>
                  <a:pt x="11072" y="5264"/>
                </a:lnTo>
                <a:lnTo>
                  <a:pt x="11070" y="5258"/>
                </a:lnTo>
                <a:lnTo>
                  <a:pt x="11068" y="5254"/>
                </a:lnTo>
                <a:lnTo>
                  <a:pt x="11066" y="5252"/>
                </a:lnTo>
                <a:lnTo>
                  <a:pt x="11064" y="5252"/>
                </a:lnTo>
                <a:lnTo>
                  <a:pt x="11062" y="5256"/>
                </a:lnTo>
                <a:lnTo>
                  <a:pt x="11058" y="5270"/>
                </a:lnTo>
                <a:lnTo>
                  <a:pt x="11056" y="5286"/>
                </a:lnTo>
                <a:lnTo>
                  <a:pt x="11056" y="5294"/>
                </a:lnTo>
                <a:lnTo>
                  <a:pt x="11052" y="5300"/>
                </a:lnTo>
                <a:lnTo>
                  <a:pt x="11048" y="5306"/>
                </a:lnTo>
                <a:lnTo>
                  <a:pt x="11046" y="5310"/>
                </a:lnTo>
                <a:lnTo>
                  <a:pt x="11046" y="5312"/>
                </a:lnTo>
                <a:lnTo>
                  <a:pt x="11052" y="5316"/>
                </a:lnTo>
                <a:close/>
                <a:moveTo>
                  <a:pt x="11240" y="5058"/>
                </a:moveTo>
                <a:lnTo>
                  <a:pt x="11240" y="5058"/>
                </a:lnTo>
                <a:lnTo>
                  <a:pt x="11240" y="5062"/>
                </a:lnTo>
                <a:lnTo>
                  <a:pt x="11242" y="5068"/>
                </a:lnTo>
                <a:lnTo>
                  <a:pt x="11246" y="5074"/>
                </a:lnTo>
                <a:lnTo>
                  <a:pt x="11250" y="5076"/>
                </a:lnTo>
                <a:lnTo>
                  <a:pt x="11252" y="5072"/>
                </a:lnTo>
                <a:lnTo>
                  <a:pt x="11252" y="5064"/>
                </a:lnTo>
                <a:lnTo>
                  <a:pt x="11250" y="5058"/>
                </a:lnTo>
                <a:lnTo>
                  <a:pt x="11248" y="5054"/>
                </a:lnTo>
                <a:lnTo>
                  <a:pt x="11244" y="5054"/>
                </a:lnTo>
                <a:lnTo>
                  <a:pt x="11240" y="5058"/>
                </a:lnTo>
                <a:close/>
                <a:moveTo>
                  <a:pt x="11412" y="5392"/>
                </a:moveTo>
                <a:lnTo>
                  <a:pt x="11412" y="5392"/>
                </a:lnTo>
                <a:lnTo>
                  <a:pt x="11412" y="5390"/>
                </a:lnTo>
                <a:lnTo>
                  <a:pt x="11410" y="5390"/>
                </a:lnTo>
                <a:lnTo>
                  <a:pt x="11406" y="5392"/>
                </a:lnTo>
                <a:lnTo>
                  <a:pt x="11402" y="5398"/>
                </a:lnTo>
                <a:lnTo>
                  <a:pt x="11398" y="5406"/>
                </a:lnTo>
                <a:lnTo>
                  <a:pt x="11394" y="5420"/>
                </a:lnTo>
                <a:lnTo>
                  <a:pt x="11394" y="5426"/>
                </a:lnTo>
                <a:lnTo>
                  <a:pt x="11396" y="5426"/>
                </a:lnTo>
                <a:lnTo>
                  <a:pt x="11406" y="5420"/>
                </a:lnTo>
                <a:lnTo>
                  <a:pt x="11412" y="5412"/>
                </a:lnTo>
                <a:lnTo>
                  <a:pt x="11414" y="5402"/>
                </a:lnTo>
                <a:lnTo>
                  <a:pt x="11412" y="5392"/>
                </a:lnTo>
                <a:close/>
                <a:moveTo>
                  <a:pt x="11514" y="5376"/>
                </a:moveTo>
                <a:lnTo>
                  <a:pt x="11514" y="5376"/>
                </a:lnTo>
                <a:lnTo>
                  <a:pt x="11522" y="5372"/>
                </a:lnTo>
                <a:lnTo>
                  <a:pt x="11526" y="5366"/>
                </a:lnTo>
                <a:lnTo>
                  <a:pt x="11526" y="5360"/>
                </a:lnTo>
                <a:lnTo>
                  <a:pt x="11520" y="5352"/>
                </a:lnTo>
                <a:lnTo>
                  <a:pt x="11516" y="5346"/>
                </a:lnTo>
                <a:lnTo>
                  <a:pt x="11512" y="5346"/>
                </a:lnTo>
                <a:lnTo>
                  <a:pt x="11510" y="5350"/>
                </a:lnTo>
                <a:lnTo>
                  <a:pt x="11510" y="5356"/>
                </a:lnTo>
                <a:lnTo>
                  <a:pt x="11510" y="5370"/>
                </a:lnTo>
                <a:lnTo>
                  <a:pt x="11512" y="5374"/>
                </a:lnTo>
                <a:lnTo>
                  <a:pt x="11514" y="5376"/>
                </a:lnTo>
                <a:close/>
                <a:moveTo>
                  <a:pt x="10442" y="5192"/>
                </a:moveTo>
                <a:lnTo>
                  <a:pt x="10442" y="5192"/>
                </a:lnTo>
                <a:lnTo>
                  <a:pt x="10446" y="5198"/>
                </a:lnTo>
                <a:lnTo>
                  <a:pt x="10448" y="5198"/>
                </a:lnTo>
                <a:lnTo>
                  <a:pt x="10450" y="5194"/>
                </a:lnTo>
                <a:lnTo>
                  <a:pt x="10452" y="5192"/>
                </a:lnTo>
                <a:lnTo>
                  <a:pt x="10454" y="5192"/>
                </a:lnTo>
                <a:lnTo>
                  <a:pt x="10458" y="5194"/>
                </a:lnTo>
                <a:lnTo>
                  <a:pt x="10462" y="5194"/>
                </a:lnTo>
                <a:lnTo>
                  <a:pt x="10468" y="5188"/>
                </a:lnTo>
                <a:lnTo>
                  <a:pt x="10470" y="5180"/>
                </a:lnTo>
                <a:lnTo>
                  <a:pt x="10470" y="5176"/>
                </a:lnTo>
                <a:lnTo>
                  <a:pt x="10470" y="5174"/>
                </a:lnTo>
                <a:lnTo>
                  <a:pt x="10464" y="5168"/>
                </a:lnTo>
                <a:lnTo>
                  <a:pt x="10456" y="5164"/>
                </a:lnTo>
                <a:lnTo>
                  <a:pt x="10450" y="5162"/>
                </a:lnTo>
                <a:lnTo>
                  <a:pt x="10448" y="5164"/>
                </a:lnTo>
                <a:lnTo>
                  <a:pt x="10444" y="5166"/>
                </a:lnTo>
                <a:lnTo>
                  <a:pt x="10442" y="5170"/>
                </a:lnTo>
                <a:lnTo>
                  <a:pt x="10440" y="5182"/>
                </a:lnTo>
                <a:lnTo>
                  <a:pt x="10440" y="5186"/>
                </a:lnTo>
                <a:lnTo>
                  <a:pt x="10442" y="5192"/>
                </a:lnTo>
                <a:close/>
                <a:moveTo>
                  <a:pt x="10396" y="5160"/>
                </a:moveTo>
                <a:lnTo>
                  <a:pt x="10396" y="5160"/>
                </a:lnTo>
                <a:lnTo>
                  <a:pt x="10392" y="5156"/>
                </a:lnTo>
                <a:lnTo>
                  <a:pt x="10388" y="5150"/>
                </a:lnTo>
                <a:lnTo>
                  <a:pt x="10386" y="5132"/>
                </a:lnTo>
                <a:lnTo>
                  <a:pt x="10382" y="5124"/>
                </a:lnTo>
                <a:lnTo>
                  <a:pt x="10380" y="5116"/>
                </a:lnTo>
                <a:lnTo>
                  <a:pt x="10372" y="5112"/>
                </a:lnTo>
                <a:lnTo>
                  <a:pt x="10364" y="5112"/>
                </a:lnTo>
                <a:lnTo>
                  <a:pt x="10356" y="5116"/>
                </a:lnTo>
                <a:lnTo>
                  <a:pt x="10352" y="5120"/>
                </a:lnTo>
                <a:lnTo>
                  <a:pt x="10352" y="5124"/>
                </a:lnTo>
                <a:lnTo>
                  <a:pt x="10352" y="5128"/>
                </a:lnTo>
                <a:lnTo>
                  <a:pt x="10348" y="5130"/>
                </a:lnTo>
                <a:lnTo>
                  <a:pt x="10344" y="5134"/>
                </a:lnTo>
                <a:lnTo>
                  <a:pt x="10342" y="5138"/>
                </a:lnTo>
                <a:lnTo>
                  <a:pt x="10344" y="5140"/>
                </a:lnTo>
                <a:lnTo>
                  <a:pt x="10346" y="5142"/>
                </a:lnTo>
                <a:lnTo>
                  <a:pt x="10354" y="5142"/>
                </a:lnTo>
                <a:lnTo>
                  <a:pt x="10362" y="5142"/>
                </a:lnTo>
                <a:lnTo>
                  <a:pt x="10366" y="5144"/>
                </a:lnTo>
                <a:lnTo>
                  <a:pt x="10368" y="5146"/>
                </a:lnTo>
                <a:lnTo>
                  <a:pt x="10372" y="5158"/>
                </a:lnTo>
                <a:lnTo>
                  <a:pt x="10376" y="5170"/>
                </a:lnTo>
                <a:lnTo>
                  <a:pt x="10378" y="5176"/>
                </a:lnTo>
                <a:lnTo>
                  <a:pt x="10384" y="5178"/>
                </a:lnTo>
                <a:lnTo>
                  <a:pt x="10392" y="5182"/>
                </a:lnTo>
                <a:lnTo>
                  <a:pt x="10396" y="5186"/>
                </a:lnTo>
                <a:lnTo>
                  <a:pt x="10400" y="5190"/>
                </a:lnTo>
                <a:lnTo>
                  <a:pt x="10404" y="5190"/>
                </a:lnTo>
                <a:lnTo>
                  <a:pt x="10406" y="5188"/>
                </a:lnTo>
                <a:lnTo>
                  <a:pt x="10408" y="5186"/>
                </a:lnTo>
                <a:lnTo>
                  <a:pt x="10406" y="5182"/>
                </a:lnTo>
                <a:lnTo>
                  <a:pt x="10404" y="5178"/>
                </a:lnTo>
                <a:lnTo>
                  <a:pt x="10404" y="5176"/>
                </a:lnTo>
                <a:lnTo>
                  <a:pt x="10404" y="5172"/>
                </a:lnTo>
                <a:lnTo>
                  <a:pt x="10406" y="5168"/>
                </a:lnTo>
                <a:lnTo>
                  <a:pt x="10406" y="5166"/>
                </a:lnTo>
                <a:lnTo>
                  <a:pt x="10402" y="5162"/>
                </a:lnTo>
                <a:lnTo>
                  <a:pt x="10396" y="5160"/>
                </a:lnTo>
                <a:close/>
                <a:moveTo>
                  <a:pt x="10682" y="5374"/>
                </a:moveTo>
                <a:lnTo>
                  <a:pt x="10682" y="5374"/>
                </a:lnTo>
                <a:lnTo>
                  <a:pt x="10670" y="5374"/>
                </a:lnTo>
                <a:lnTo>
                  <a:pt x="10658" y="5376"/>
                </a:lnTo>
                <a:lnTo>
                  <a:pt x="10652" y="5378"/>
                </a:lnTo>
                <a:lnTo>
                  <a:pt x="10652" y="5382"/>
                </a:lnTo>
                <a:lnTo>
                  <a:pt x="10652" y="5384"/>
                </a:lnTo>
                <a:lnTo>
                  <a:pt x="10656" y="5388"/>
                </a:lnTo>
                <a:lnTo>
                  <a:pt x="10668" y="5390"/>
                </a:lnTo>
                <a:lnTo>
                  <a:pt x="10680" y="5392"/>
                </a:lnTo>
                <a:lnTo>
                  <a:pt x="10684" y="5390"/>
                </a:lnTo>
                <a:lnTo>
                  <a:pt x="10686" y="5390"/>
                </a:lnTo>
                <a:lnTo>
                  <a:pt x="10692" y="5386"/>
                </a:lnTo>
                <a:lnTo>
                  <a:pt x="10700" y="5382"/>
                </a:lnTo>
                <a:lnTo>
                  <a:pt x="10706" y="5378"/>
                </a:lnTo>
                <a:lnTo>
                  <a:pt x="10706" y="5376"/>
                </a:lnTo>
                <a:lnTo>
                  <a:pt x="10702" y="5374"/>
                </a:lnTo>
                <a:lnTo>
                  <a:pt x="10700" y="5374"/>
                </a:lnTo>
                <a:lnTo>
                  <a:pt x="10694" y="5374"/>
                </a:lnTo>
                <a:lnTo>
                  <a:pt x="10682" y="5374"/>
                </a:lnTo>
                <a:close/>
                <a:moveTo>
                  <a:pt x="11090" y="5452"/>
                </a:moveTo>
                <a:lnTo>
                  <a:pt x="11090" y="5452"/>
                </a:lnTo>
                <a:lnTo>
                  <a:pt x="11092" y="5450"/>
                </a:lnTo>
                <a:lnTo>
                  <a:pt x="11094" y="5448"/>
                </a:lnTo>
                <a:lnTo>
                  <a:pt x="11096" y="5446"/>
                </a:lnTo>
                <a:lnTo>
                  <a:pt x="11098" y="5444"/>
                </a:lnTo>
                <a:lnTo>
                  <a:pt x="11102" y="5440"/>
                </a:lnTo>
                <a:lnTo>
                  <a:pt x="11100" y="5440"/>
                </a:lnTo>
                <a:lnTo>
                  <a:pt x="11096" y="5438"/>
                </a:lnTo>
                <a:lnTo>
                  <a:pt x="11086" y="5440"/>
                </a:lnTo>
                <a:lnTo>
                  <a:pt x="11082" y="5442"/>
                </a:lnTo>
                <a:lnTo>
                  <a:pt x="11082" y="5444"/>
                </a:lnTo>
                <a:lnTo>
                  <a:pt x="11082" y="5446"/>
                </a:lnTo>
                <a:lnTo>
                  <a:pt x="11082" y="5448"/>
                </a:lnTo>
                <a:lnTo>
                  <a:pt x="11076" y="5452"/>
                </a:lnTo>
                <a:lnTo>
                  <a:pt x="11074" y="5454"/>
                </a:lnTo>
                <a:lnTo>
                  <a:pt x="11074" y="5456"/>
                </a:lnTo>
                <a:lnTo>
                  <a:pt x="11086" y="5456"/>
                </a:lnTo>
                <a:lnTo>
                  <a:pt x="11088" y="5456"/>
                </a:lnTo>
                <a:lnTo>
                  <a:pt x="11088" y="5454"/>
                </a:lnTo>
                <a:lnTo>
                  <a:pt x="11088" y="5452"/>
                </a:lnTo>
                <a:lnTo>
                  <a:pt x="11090" y="5452"/>
                </a:lnTo>
                <a:close/>
                <a:moveTo>
                  <a:pt x="11138" y="5436"/>
                </a:moveTo>
                <a:lnTo>
                  <a:pt x="11138" y="5436"/>
                </a:lnTo>
                <a:lnTo>
                  <a:pt x="11130" y="5436"/>
                </a:lnTo>
                <a:lnTo>
                  <a:pt x="11126" y="5434"/>
                </a:lnTo>
                <a:lnTo>
                  <a:pt x="11124" y="5434"/>
                </a:lnTo>
                <a:lnTo>
                  <a:pt x="11122" y="5434"/>
                </a:lnTo>
                <a:lnTo>
                  <a:pt x="11120" y="5442"/>
                </a:lnTo>
                <a:lnTo>
                  <a:pt x="11118" y="5448"/>
                </a:lnTo>
                <a:lnTo>
                  <a:pt x="11120" y="5450"/>
                </a:lnTo>
                <a:lnTo>
                  <a:pt x="11122" y="5450"/>
                </a:lnTo>
                <a:lnTo>
                  <a:pt x="11132" y="5448"/>
                </a:lnTo>
                <a:lnTo>
                  <a:pt x="11146" y="5446"/>
                </a:lnTo>
                <a:lnTo>
                  <a:pt x="11148" y="5446"/>
                </a:lnTo>
                <a:lnTo>
                  <a:pt x="11152" y="5444"/>
                </a:lnTo>
                <a:lnTo>
                  <a:pt x="11152" y="5442"/>
                </a:lnTo>
                <a:lnTo>
                  <a:pt x="11152" y="5440"/>
                </a:lnTo>
                <a:lnTo>
                  <a:pt x="11146" y="5438"/>
                </a:lnTo>
                <a:lnTo>
                  <a:pt x="11142" y="5436"/>
                </a:lnTo>
                <a:lnTo>
                  <a:pt x="11138" y="5436"/>
                </a:lnTo>
                <a:close/>
                <a:moveTo>
                  <a:pt x="10372" y="5326"/>
                </a:moveTo>
                <a:lnTo>
                  <a:pt x="10372" y="5326"/>
                </a:lnTo>
                <a:lnTo>
                  <a:pt x="10374" y="5322"/>
                </a:lnTo>
                <a:lnTo>
                  <a:pt x="10374" y="5318"/>
                </a:lnTo>
                <a:lnTo>
                  <a:pt x="10376" y="5306"/>
                </a:lnTo>
                <a:lnTo>
                  <a:pt x="10376" y="5292"/>
                </a:lnTo>
                <a:lnTo>
                  <a:pt x="10376" y="5274"/>
                </a:lnTo>
                <a:lnTo>
                  <a:pt x="10376" y="5262"/>
                </a:lnTo>
                <a:lnTo>
                  <a:pt x="10374" y="5254"/>
                </a:lnTo>
                <a:lnTo>
                  <a:pt x="10374" y="5250"/>
                </a:lnTo>
                <a:lnTo>
                  <a:pt x="10376" y="5238"/>
                </a:lnTo>
                <a:lnTo>
                  <a:pt x="10376" y="5226"/>
                </a:lnTo>
                <a:lnTo>
                  <a:pt x="10376" y="5220"/>
                </a:lnTo>
                <a:lnTo>
                  <a:pt x="10376" y="5214"/>
                </a:lnTo>
                <a:lnTo>
                  <a:pt x="10380" y="5204"/>
                </a:lnTo>
                <a:lnTo>
                  <a:pt x="10382" y="5198"/>
                </a:lnTo>
                <a:lnTo>
                  <a:pt x="10384" y="5192"/>
                </a:lnTo>
                <a:lnTo>
                  <a:pt x="10382" y="5190"/>
                </a:lnTo>
                <a:lnTo>
                  <a:pt x="10380" y="5186"/>
                </a:lnTo>
                <a:lnTo>
                  <a:pt x="10374" y="5180"/>
                </a:lnTo>
                <a:lnTo>
                  <a:pt x="10372" y="5176"/>
                </a:lnTo>
                <a:lnTo>
                  <a:pt x="10368" y="5172"/>
                </a:lnTo>
                <a:lnTo>
                  <a:pt x="10364" y="5160"/>
                </a:lnTo>
                <a:lnTo>
                  <a:pt x="10360" y="5154"/>
                </a:lnTo>
                <a:lnTo>
                  <a:pt x="10356" y="5154"/>
                </a:lnTo>
                <a:lnTo>
                  <a:pt x="10348" y="5156"/>
                </a:lnTo>
                <a:lnTo>
                  <a:pt x="10344" y="5158"/>
                </a:lnTo>
                <a:lnTo>
                  <a:pt x="10342" y="5156"/>
                </a:lnTo>
                <a:lnTo>
                  <a:pt x="10338" y="5154"/>
                </a:lnTo>
                <a:lnTo>
                  <a:pt x="10334" y="5158"/>
                </a:lnTo>
                <a:lnTo>
                  <a:pt x="10330" y="5162"/>
                </a:lnTo>
                <a:lnTo>
                  <a:pt x="10328" y="5162"/>
                </a:lnTo>
                <a:lnTo>
                  <a:pt x="10330" y="5154"/>
                </a:lnTo>
                <a:lnTo>
                  <a:pt x="10334" y="5144"/>
                </a:lnTo>
                <a:lnTo>
                  <a:pt x="10334" y="5142"/>
                </a:lnTo>
                <a:lnTo>
                  <a:pt x="10330" y="5140"/>
                </a:lnTo>
                <a:lnTo>
                  <a:pt x="10326" y="5136"/>
                </a:lnTo>
                <a:lnTo>
                  <a:pt x="10324" y="5130"/>
                </a:lnTo>
                <a:lnTo>
                  <a:pt x="10320" y="5114"/>
                </a:lnTo>
                <a:lnTo>
                  <a:pt x="10316" y="5104"/>
                </a:lnTo>
                <a:lnTo>
                  <a:pt x="10314" y="5096"/>
                </a:lnTo>
                <a:lnTo>
                  <a:pt x="10310" y="5092"/>
                </a:lnTo>
                <a:lnTo>
                  <a:pt x="10308" y="5090"/>
                </a:lnTo>
                <a:lnTo>
                  <a:pt x="10304" y="5090"/>
                </a:lnTo>
                <a:lnTo>
                  <a:pt x="10298" y="5090"/>
                </a:lnTo>
                <a:lnTo>
                  <a:pt x="10292" y="5088"/>
                </a:lnTo>
                <a:lnTo>
                  <a:pt x="10282" y="5084"/>
                </a:lnTo>
                <a:lnTo>
                  <a:pt x="10278" y="5080"/>
                </a:lnTo>
                <a:lnTo>
                  <a:pt x="10276" y="5076"/>
                </a:lnTo>
                <a:lnTo>
                  <a:pt x="10276" y="5072"/>
                </a:lnTo>
                <a:lnTo>
                  <a:pt x="10278" y="5066"/>
                </a:lnTo>
                <a:lnTo>
                  <a:pt x="10280" y="5062"/>
                </a:lnTo>
                <a:lnTo>
                  <a:pt x="10280" y="5058"/>
                </a:lnTo>
                <a:lnTo>
                  <a:pt x="10278" y="5052"/>
                </a:lnTo>
                <a:lnTo>
                  <a:pt x="10278" y="5048"/>
                </a:lnTo>
                <a:lnTo>
                  <a:pt x="10280" y="5046"/>
                </a:lnTo>
                <a:lnTo>
                  <a:pt x="10284" y="5044"/>
                </a:lnTo>
                <a:lnTo>
                  <a:pt x="10288" y="5040"/>
                </a:lnTo>
                <a:lnTo>
                  <a:pt x="10290" y="5036"/>
                </a:lnTo>
                <a:lnTo>
                  <a:pt x="10290" y="5030"/>
                </a:lnTo>
                <a:lnTo>
                  <a:pt x="10288" y="5026"/>
                </a:lnTo>
                <a:lnTo>
                  <a:pt x="10284" y="5020"/>
                </a:lnTo>
                <a:lnTo>
                  <a:pt x="10280" y="5018"/>
                </a:lnTo>
                <a:lnTo>
                  <a:pt x="10274" y="5016"/>
                </a:lnTo>
                <a:lnTo>
                  <a:pt x="10270" y="5018"/>
                </a:lnTo>
                <a:lnTo>
                  <a:pt x="10264" y="5020"/>
                </a:lnTo>
                <a:lnTo>
                  <a:pt x="10262" y="5018"/>
                </a:lnTo>
                <a:lnTo>
                  <a:pt x="10262" y="5014"/>
                </a:lnTo>
                <a:lnTo>
                  <a:pt x="10260" y="5010"/>
                </a:lnTo>
                <a:lnTo>
                  <a:pt x="10258" y="5008"/>
                </a:lnTo>
                <a:lnTo>
                  <a:pt x="10252" y="5004"/>
                </a:lnTo>
                <a:lnTo>
                  <a:pt x="10244" y="5004"/>
                </a:lnTo>
                <a:lnTo>
                  <a:pt x="10236" y="5000"/>
                </a:lnTo>
                <a:lnTo>
                  <a:pt x="10232" y="4996"/>
                </a:lnTo>
                <a:lnTo>
                  <a:pt x="10228" y="4990"/>
                </a:lnTo>
                <a:lnTo>
                  <a:pt x="10226" y="4982"/>
                </a:lnTo>
                <a:lnTo>
                  <a:pt x="10224" y="4974"/>
                </a:lnTo>
                <a:lnTo>
                  <a:pt x="10220" y="4968"/>
                </a:lnTo>
                <a:lnTo>
                  <a:pt x="10212" y="4962"/>
                </a:lnTo>
                <a:lnTo>
                  <a:pt x="10202" y="4958"/>
                </a:lnTo>
                <a:lnTo>
                  <a:pt x="10196" y="4956"/>
                </a:lnTo>
                <a:lnTo>
                  <a:pt x="10194" y="4952"/>
                </a:lnTo>
                <a:lnTo>
                  <a:pt x="10190" y="4948"/>
                </a:lnTo>
                <a:lnTo>
                  <a:pt x="10190" y="4940"/>
                </a:lnTo>
                <a:lnTo>
                  <a:pt x="10188" y="4936"/>
                </a:lnTo>
                <a:lnTo>
                  <a:pt x="10184" y="4932"/>
                </a:lnTo>
                <a:lnTo>
                  <a:pt x="10176" y="4928"/>
                </a:lnTo>
                <a:lnTo>
                  <a:pt x="10172" y="4926"/>
                </a:lnTo>
                <a:lnTo>
                  <a:pt x="10172" y="4928"/>
                </a:lnTo>
                <a:lnTo>
                  <a:pt x="10170" y="4932"/>
                </a:lnTo>
                <a:lnTo>
                  <a:pt x="10172" y="4940"/>
                </a:lnTo>
                <a:lnTo>
                  <a:pt x="10170" y="4940"/>
                </a:lnTo>
                <a:lnTo>
                  <a:pt x="10168" y="4938"/>
                </a:lnTo>
                <a:lnTo>
                  <a:pt x="10162" y="4934"/>
                </a:lnTo>
                <a:lnTo>
                  <a:pt x="10158" y="4932"/>
                </a:lnTo>
                <a:lnTo>
                  <a:pt x="10154" y="4928"/>
                </a:lnTo>
                <a:lnTo>
                  <a:pt x="10150" y="4918"/>
                </a:lnTo>
                <a:lnTo>
                  <a:pt x="10146" y="4908"/>
                </a:lnTo>
                <a:lnTo>
                  <a:pt x="10144" y="4908"/>
                </a:lnTo>
                <a:lnTo>
                  <a:pt x="10140" y="4908"/>
                </a:lnTo>
                <a:lnTo>
                  <a:pt x="10138" y="4902"/>
                </a:lnTo>
                <a:lnTo>
                  <a:pt x="10132" y="4892"/>
                </a:lnTo>
                <a:lnTo>
                  <a:pt x="10122" y="4880"/>
                </a:lnTo>
                <a:lnTo>
                  <a:pt x="10110" y="4868"/>
                </a:lnTo>
                <a:lnTo>
                  <a:pt x="10104" y="4866"/>
                </a:lnTo>
                <a:lnTo>
                  <a:pt x="10098" y="4862"/>
                </a:lnTo>
                <a:lnTo>
                  <a:pt x="10092" y="4860"/>
                </a:lnTo>
                <a:lnTo>
                  <a:pt x="10088" y="4858"/>
                </a:lnTo>
                <a:lnTo>
                  <a:pt x="10084" y="4852"/>
                </a:lnTo>
                <a:lnTo>
                  <a:pt x="10080" y="4844"/>
                </a:lnTo>
                <a:lnTo>
                  <a:pt x="10078" y="4842"/>
                </a:lnTo>
                <a:lnTo>
                  <a:pt x="10074" y="4842"/>
                </a:lnTo>
                <a:lnTo>
                  <a:pt x="10070" y="4840"/>
                </a:lnTo>
                <a:lnTo>
                  <a:pt x="10068" y="4838"/>
                </a:lnTo>
                <a:lnTo>
                  <a:pt x="10068" y="4832"/>
                </a:lnTo>
                <a:lnTo>
                  <a:pt x="10068" y="4826"/>
                </a:lnTo>
                <a:lnTo>
                  <a:pt x="10066" y="4824"/>
                </a:lnTo>
                <a:lnTo>
                  <a:pt x="10062" y="4822"/>
                </a:lnTo>
                <a:lnTo>
                  <a:pt x="10058" y="4820"/>
                </a:lnTo>
                <a:lnTo>
                  <a:pt x="10056" y="4818"/>
                </a:lnTo>
                <a:lnTo>
                  <a:pt x="10056" y="4812"/>
                </a:lnTo>
                <a:lnTo>
                  <a:pt x="10054" y="4804"/>
                </a:lnTo>
                <a:lnTo>
                  <a:pt x="10050" y="4798"/>
                </a:lnTo>
                <a:lnTo>
                  <a:pt x="10046" y="4790"/>
                </a:lnTo>
                <a:lnTo>
                  <a:pt x="10038" y="4782"/>
                </a:lnTo>
                <a:lnTo>
                  <a:pt x="10036" y="4782"/>
                </a:lnTo>
                <a:lnTo>
                  <a:pt x="10034" y="4782"/>
                </a:lnTo>
                <a:lnTo>
                  <a:pt x="10030" y="4786"/>
                </a:lnTo>
                <a:lnTo>
                  <a:pt x="10028" y="4786"/>
                </a:lnTo>
                <a:lnTo>
                  <a:pt x="10024" y="4784"/>
                </a:lnTo>
                <a:lnTo>
                  <a:pt x="10020" y="4780"/>
                </a:lnTo>
                <a:lnTo>
                  <a:pt x="10016" y="4780"/>
                </a:lnTo>
                <a:lnTo>
                  <a:pt x="10010" y="4782"/>
                </a:lnTo>
                <a:lnTo>
                  <a:pt x="10002" y="4784"/>
                </a:lnTo>
                <a:lnTo>
                  <a:pt x="9996" y="4784"/>
                </a:lnTo>
                <a:lnTo>
                  <a:pt x="9988" y="4784"/>
                </a:lnTo>
                <a:lnTo>
                  <a:pt x="9976" y="4780"/>
                </a:lnTo>
                <a:lnTo>
                  <a:pt x="9974" y="4778"/>
                </a:lnTo>
                <a:lnTo>
                  <a:pt x="9972" y="4776"/>
                </a:lnTo>
                <a:lnTo>
                  <a:pt x="9970" y="4770"/>
                </a:lnTo>
                <a:lnTo>
                  <a:pt x="9966" y="4768"/>
                </a:lnTo>
                <a:lnTo>
                  <a:pt x="9960" y="4764"/>
                </a:lnTo>
                <a:lnTo>
                  <a:pt x="9952" y="4764"/>
                </a:lnTo>
                <a:lnTo>
                  <a:pt x="9946" y="4764"/>
                </a:lnTo>
                <a:lnTo>
                  <a:pt x="9944" y="4770"/>
                </a:lnTo>
                <a:lnTo>
                  <a:pt x="9944" y="4776"/>
                </a:lnTo>
                <a:lnTo>
                  <a:pt x="9946" y="4784"/>
                </a:lnTo>
                <a:lnTo>
                  <a:pt x="9950" y="4792"/>
                </a:lnTo>
                <a:lnTo>
                  <a:pt x="9958" y="4812"/>
                </a:lnTo>
                <a:lnTo>
                  <a:pt x="9968" y="4826"/>
                </a:lnTo>
                <a:lnTo>
                  <a:pt x="9976" y="4834"/>
                </a:lnTo>
                <a:lnTo>
                  <a:pt x="9982" y="4840"/>
                </a:lnTo>
                <a:lnTo>
                  <a:pt x="9990" y="4850"/>
                </a:lnTo>
                <a:lnTo>
                  <a:pt x="9994" y="4854"/>
                </a:lnTo>
                <a:lnTo>
                  <a:pt x="9996" y="4856"/>
                </a:lnTo>
                <a:lnTo>
                  <a:pt x="10002" y="4856"/>
                </a:lnTo>
                <a:lnTo>
                  <a:pt x="10004" y="4858"/>
                </a:lnTo>
                <a:lnTo>
                  <a:pt x="10008" y="4860"/>
                </a:lnTo>
                <a:lnTo>
                  <a:pt x="10012" y="4864"/>
                </a:lnTo>
                <a:lnTo>
                  <a:pt x="10018" y="4872"/>
                </a:lnTo>
                <a:lnTo>
                  <a:pt x="10026" y="4884"/>
                </a:lnTo>
                <a:lnTo>
                  <a:pt x="10026" y="4890"/>
                </a:lnTo>
                <a:lnTo>
                  <a:pt x="10028" y="4892"/>
                </a:lnTo>
                <a:lnTo>
                  <a:pt x="10034" y="4896"/>
                </a:lnTo>
                <a:lnTo>
                  <a:pt x="10040" y="4902"/>
                </a:lnTo>
                <a:lnTo>
                  <a:pt x="10042" y="4906"/>
                </a:lnTo>
                <a:lnTo>
                  <a:pt x="10042" y="4914"/>
                </a:lnTo>
                <a:lnTo>
                  <a:pt x="10044" y="4920"/>
                </a:lnTo>
                <a:lnTo>
                  <a:pt x="10046" y="4924"/>
                </a:lnTo>
                <a:lnTo>
                  <a:pt x="10050" y="4930"/>
                </a:lnTo>
                <a:lnTo>
                  <a:pt x="10060" y="4934"/>
                </a:lnTo>
                <a:lnTo>
                  <a:pt x="10070" y="4940"/>
                </a:lnTo>
                <a:lnTo>
                  <a:pt x="10080" y="4948"/>
                </a:lnTo>
                <a:lnTo>
                  <a:pt x="10086" y="4954"/>
                </a:lnTo>
                <a:lnTo>
                  <a:pt x="10088" y="4958"/>
                </a:lnTo>
                <a:lnTo>
                  <a:pt x="10088" y="4962"/>
                </a:lnTo>
                <a:lnTo>
                  <a:pt x="10086" y="4966"/>
                </a:lnTo>
                <a:lnTo>
                  <a:pt x="10088" y="4970"/>
                </a:lnTo>
                <a:lnTo>
                  <a:pt x="10096" y="4994"/>
                </a:lnTo>
                <a:lnTo>
                  <a:pt x="10102" y="5020"/>
                </a:lnTo>
                <a:lnTo>
                  <a:pt x="10106" y="5026"/>
                </a:lnTo>
                <a:lnTo>
                  <a:pt x="10116" y="5032"/>
                </a:lnTo>
                <a:lnTo>
                  <a:pt x="10122" y="5038"/>
                </a:lnTo>
                <a:lnTo>
                  <a:pt x="10124" y="5044"/>
                </a:lnTo>
                <a:lnTo>
                  <a:pt x="10130" y="5054"/>
                </a:lnTo>
                <a:lnTo>
                  <a:pt x="10144" y="5070"/>
                </a:lnTo>
                <a:lnTo>
                  <a:pt x="10148" y="5076"/>
                </a:lnTo>
                <a:lnTo>
                  <a:pt x="10152" y="5080"/>
                </a:lnTo>
                <a:lnTo>
                  <a:pt x="10152" y="5086"/>
                </a:lnTo>
                <a:lnTo>
                  <a:pt x="10152" y="5090"/>
                </a:lnTo>
                <a:lnTo>
                  <a:pt x="10150" y="5096"/>
                </a:lnTo>
                <a:lnTo>
                  <a:pt x="10152" y="5100"/>
                </a:lnTo>
                <a:lnTo>
                  <a:pt x="10154" y="5104"/>
                </a:lnTo>
                <a:lnTo>
                  <a:pt x="10162" y="5112"/>
                </a:lnTo>
                <a:lnTo>
                  <a:pt x="10166" y="5122"/>
                </a:lnTo>
                <a:lnTo>
                  <a:pt x="10170" y="5132"/>
                </a:lnTo>
                <a:lnTo>
                  <a:pt x="10174" y="5146"/>
                </a:lnTo>
                <a:lnTo>
                  <a:pt x="10178" y="5160"/>
                </a:lnTo>
                <a:lnTo>
                  <a:pt x="10188" y="5176"/>
                </a:lnTo>
                <a:lnTo>
                  <a:pt x="10200" y="5192"/>
                </a:lnTo>
                <a:lnTo>
                  <a:pt x="10214" y="5206"/>
                </a:lnTo>
                <a:lnTo>
                  <a:pt x="10224" y="5218"/>
                </a:lnTo>
                <a:lnTo>
                  <a:pt x="10230" y="5226"/>
                </a:lnTo>
                <a:lnTo>
                  <a:pt x="10238" y="5238"/>
                </a:lnTo>
                <a:lnTo>
                  <a:pt x="10252" y="5254"/>
                </a:lnTo>
                <a:lnTo>
                  <a:pt x="10270" y="5272"/>
                </a:lnTo>
                <a:lnTo>
                  <a:pt x="10282" y="5284"/>
                </a:lnTo>
                <a:lnTo>
                  <a:pt x="10294" y="5294"/>
                </a:lnTo>
                <a:lnTo>
                  <a:pt x="10304" y="5306"/>
                </a:lnTo>
                <a:lnTo>
                  <a:pt x="10314" y="5322"/>
                </a:lnTo>
                <a:lnTo>
                  <a:pt x="10322" y="5332"/>
                </a:lnTo>
                <a:lnTo>
                  <a:pt x="10326" y="5334"/>
                </a:lnTo>
                <a:lnTo>
                  <a:pt x="10326" y="5332"/>
                </a:lnTo>
                <a:lnTo>
                  <a:pt x="10324" y="5320"/>
                </a:lnTo>
                <a:lnTo>
                  <a:pt x="10322" y="5312"/>
                </a:lnTo>
                <a:lnTo>
                  <a:pt x="10322" y="5310"/>
                </a:lnTo>
                <a:lnTo>
                  <a:pt x="10326" y="5310"/>
                </a:lnTo>
                <a:lnTo>
                  <a:pt x="10332" y="5314"/>
                </a:lnTo>
                <a:lnTo>
                  <a:pt x="10338" y="5316"/>
                </a:lnTo>
                <a:lnTo>
                  <a:pt x="10342" y="5318"/>
                </a:lnTo>
                <a:lnTo>
                  <a:pt x="10348" y="5318"/>
                </a:lnTo>
                <a:lnTo>
                  <a:pt x="10348" y="5312"/>
                </a:lnTo>
                <a:lnTo>
                  <a:pt x="10350" y="5308"/>
                </a:lnTo>
                <a:lnTo>
                  <a:pt x="10352" y="5308"/>
                </a:lnTo>
                <a:lnTo>
                  <a:pt x="10358" y="5314"/>
                </a:lnTo>
                <a:lnTo>
                  <a:pt x="10366" y="5324"/>
                </a:lnTo>
                <a:lnTo>
                  <a:pt x="10368" y="5328"/>
                </a:lnTo>
                <a:lnTo>
                  <a:pt x="10372" y="5326"/>
                </a:lnTo>
                <a:close/>
                <a:moveTo>
                  <a:pt x="10716" y="5464"/>
                </a:moveTo>
                <a:lnTo>
                  <a:pt x="10716" y="5464"/>
                </a:lnTo>
                <a:lnTo>
                  <a:pt x="10722" y="5468"/>
                </a:lnTo>
                <a:lnTo>
                  <a:pt x="10724" y="5466"/>
                </a:lnTo>
                <a:lnTo>
                  <a:pt x="10726" y="5466"/>
                </a:lnTo>
                <a:lnTo>
                  <a:pt x="10724" y="5462"/>
                </a:lnTo>
                <a:lnTo>
                  <a:pt x="10722" y="5458"/>
                </a:lnTo>
                <a:lnTo>
                  <a:pt x="10718" y="5454"/>
                </a:lnTo>
                <a:lnTo>
                  <a:pt x="10716" y="5448"/>
                </a:lnTo>
                <a:lnTo>
                  <a:pt x="10720" y="5432"/>
                </a:lnTo>
                <a:lnTo>
                  <a:pt x="10720" y="5426"/>
                </a:lnTo>
                <a:lnTo>
                  <a:pt x="10720" y="5418"/>
                </a:lnTo>
                <a:lnTo>
                  <a:pt x="10716" y="5414"/>
                </a:lnTo>
                <a:lnTo>
                  <a:pt x="10708" y="5410"/>
                </a:lnTo>
                <a:lnTo>
                  <a:pt x="10696" y="5412"/>
                </a:lnTo>
                <a:lnTo>
                  <a:pt x="10686" y="5414"/>
                </a:lnTo>
                <a:lnTo>
                  <a:pt x="10676" y="5416"/>
                </a:lnTo>
                <a:lnTo>
                  <a:pt x="10668" y="5414"/>
                </a:lnTo>
                <a:lnTo>
                  <a:pt x="10660" y="5412"/>
                </a:lnTo>
                <a:lnTo>
                  <a:pt x="10650" y="5406"/>
                </a:lnTo>
                <a:lnTo>
                  <a:pt x="10650" y="5404"/>
                </a:lnTo>
                <a:lnTo>
                  <a:pt x="10650" y="5402"/>
                </a:lnTo>
                <a:lnTo>
                  <a:pt x="10652" y="5396"/>
                </a:lnTo>
                <a:lnTo>
                  <a:pt x="10650" y="5390"/>
                </a:lnTo>
                <a:lnTo>
                  <a:pt x="10648" y="5382"/>
                </a:lnTo>
                <a:lnTo>
                  <a:pt x="10644" y="5376"/>
                </a:lnTo>
                <a:lnTo>
                  <a:pt x="10640" y="5374"/>
                </a:lnTo>
                <a:lnTo>
                  <a:pt x="10636" y="5374"/>
                </a:lnTo>
                <a:lnTo>
                  <a:pt x="10634" y="5374"/>
                </a:lnTo>
                <a:lnTo>
                  <a:pt x="10630" y="5378"/>
                </a:lnTo>
                <a:lnTo>
                  <a:pt x="10626" y="5376"/>
                </a:lnTo>
                <a:lnTo>
                  <a:pt x="10624" y="5374"/>
                </a:lnTo>
                <a:lnTo>
                  <a:pt x="10618" y="5368"/>
                </a:lnTo>
                <a:lnTo>
                  <a:pt x="10616" y="5368"/>
                </a:lnTo>
                <a:lnTo>
                  <a:pt x="10614" y="5370"/>
                </a:lnTo>
                <a:lnTo>
                  <a:pt x="10608" y="5366"/>
                </a:lnTo>
                <a:lnTo>
                  <a:pt x="10606" y="5362"/>
                </a:lnTo>
                <a:lnTo>
                  <a:pt x="10602" y="5362"/>
                </a:lnTo>
                <a:lnTo>
                  <a:pt x="10596" y="5364"/>
                </a:lnTo>
                <a:lnTo>
                  <a:pt x="10592" y="5366"/>
                </a:lnTo>
                <a:lnTo>
                  <a:pt x="10590" y="5366"/>
                </a:lnTo>
                <a:lnTo>
                  <a:pt x="10588" y="5362"/>
                </a:lnTo>
                <a:lnTo>
                  <a:pt x="10582" y="5352"/>
                </a:lnTo>
                <a:lnTo>
                  <a:pt x="10580" y="5350"/>
                </a:lnTo>
                <a:lnTo>
                  <a:pt x="10578" y="5348"/>
                </a:lnTo>
                <a:lnTo>
                  <a:pt x="10574" y="5348"/>
                </a:lnTo>
                <a:lnTo>
                  <a:pt x="10572" y="5352"/>
                </a:lnTo>
                <a:lnTo>
                  <a:pt x="10568" y="5356"/>
                </a:lnTo>
                <a:lnTo>
                  <a:pt x="10564" y="5364"/>
                </a:lnTo>
                <a:lnTo>
                  <a:pt x="10560" y="5378"/>
                </a:lnTo>
                <a:lnTo>
                  <a:pt x="10556" y="5380"/>
                </a:lnTo>
                <a:lnTo>
                  <a:pt x="10554" y="5380"/>
                </a:lnTo>
                <a:lnTo>
                  <a:pt x="10548" y="5376"/>
                </a:lnTo>
                <a:lnTo>
                  <a:pt x="10542" y="5374"/>
                </a:lnTo>
                <a:lnTo>
                  <a:pt x="10536" y="5372"/>
                </a:lnTo>
                <a:lnTo>
                  <a:pt x="10524" y="5372"/>
                </a:lnTo>
                <a:lnTo>
                  <a:pt x="10518" y="5374"/>
                </a:lnTo>
                <a:lnTo>
                  <a:pt x="10514" y="5374"/>
                </a:lnTo>
                <a:lnTo>
                  <a:pt x="10508" y="5374"/>
                </a:lnTo>
                <a:lnTo>
                  <a:pt x="10500" y="5372"/>
                </a:lnTo>
                <a:lnTo>
                  <a:pt x="10492" y="5372"/>
                </a:lnTo>
                <a:lnTo>
                  <a:pt x="10488" y="5370"/>
                </a:lnTo>
                <a:lnTo>
                  <a:pt x="10484" y="5366"/>
                </a:lnTo>
                <a:lnTo>
                  <a:pt x="10482" y="5362"/>
                </a:lnTo>
                <a:lnTo>
                  <a:pt x="10478" y="5352"/>
                </a:lnTo>
                <a:lnTo>
                  <a:pt x="10476" y="5346"/>
                </a:lnTo>
                <a:lnTo>
                  <a:pt x="10474" y="5344"/>
                </a:lnTo>
                <a:lnTo>
                  <a:pt x="10472" y="5342"/>
                </a:lnTo>
                <a:lnTo>
                  <a:pt x="10470" y="5342"/>
                </a:lnTo>
                <a:lnTo>
                  <a:pt x="10464" y="5344"/>
                </a:lnTo>
                <a:lnTo>
                  <a:pt x="10462" y="5344"/>
                </a:lnTo>
                <a:lnTo>
                  <a:pt x="10458" y="5342"/>
                </a:lnTo>
                <a:lnTo>
                  <a:pt x="10454" y="5340"/>
                </a:lnTo>
                <a:lnTo>
                  <a:pt x="10452" y="5338"/>
                </a:lnTo>
                <a:lnTo>
                  <a:pt x="10446" y="5340"/>
                </a:lnTo>
                <a:lnTo>
                  <a:pt x="10442" y="5340"/>
                </a:lnTo>
                <a:lnTo>
                  <a:pt x="10440" y="5340"/>
                </a:lnTo>
                <a:lnTo>
                  <a:pt x="10438" y="5336"/>
                </a:lnTo>
                <a:lnTo>
                  <a:pt x="10432" y="5330"/>
                </a:lnTo>
                <a:lnTo>
                  <a:pt x="10426" y="5326"/>
                </a:lnTo>
                <a:lnTo>
                  <a:pt x="10420" y="5326"/>
                </a:lnTo>
                <a:lnTo>
                  <a:pt x="10418" y="5328"/>
                </a:lnTo>
                <a:lnTo>
                  <a:pt x="10418" y="5332"/>
                </a:lnTo>
                <a:lnTo>
                  <a:pt x="10416" y="5334"/>
                </a:lnTo>
                <a:lnTo>
                  <a:pt x="10414" y="5336"/>
                </a:lnTo>
                <a:lnTo>
                  <a:pt x="10410" y="5334"/>
                </a:lnTo>
                <a:lnTo>
                  <a:pt x="10400" y="5332"/>
                </a:lnTo>
                <a:lnTo>
                  <a:pt x="10386" y="5328"/>
                </a:lnTo>
                <a:lnTo>
                  <a:pt x="10380" y="5328"/>
                </a:lnTo>
                <a:lnTo>
                  <a:pt x="10376" y="5330"/>
                </a:lnTo>
                <a:lnTo>
                  <a:pt x="10374" y="5334"/>
                </a:lnTo>
                <a:lnTo>
                  <a:pt x="10372" y="5340"/>
                </a:lnTo>
                <a:lnTo>
                  <a:pt x="10370" y="5348"/>
                </a:lnTo>
                <a:lnTo>
                  <a:pt x="10368" y="5352"/>
                </a:lnTo>
                <a:lnTo>
                  <a:pt x="10366" y="5354"/>
                </a:lnTo>
                <a:lnTo>
                  <a:pt x="10362" y="5356"/>
                </a:lnTo>
                <a:lnTo>
                  <a:pt x="10362" y="5360"/>
                </a:lnTo>
                <a:lnTo>
                  <a:pt x="10360" y="5362"/>
                </a:lnTo>
                <a:lnTo>
                  <a:pt x="10354" y="5364"/>
                </a:lnTo>
                <a:lnTo>
                  <a:pt x="10350" y="5366"/>
                </a:lnTo>
                <a:lnTo>
                  <a:pt x="10348" y="5368"/>
                </a:lnTo>
                <a:lnTo>
                  <a:pt x="10348" y="5370"/>
                </a:lnTo>
                <a:lnTo>
                  <a:pt x="10354" y="5374"/>
                </a:lnTo>
                <a:lnTo>
                  <a:pt x="10362" y="5374"/>
                </a:lnTo>
                <a:lnTo>
                  <a:pt x="10370" y="5372"/>
                </a:lnTo>
                <a:lnTo>
                  <a:pt x="10378" y="5372"/>
                </a:lnTo>
                <a:lnTo>
                  <a:pt x="10382" y="5374"/>
                </a:lnTo>
                <a:lnTo>
                  <a:pt x="10386" y="5376"/>
                </a:lnTo>
                <a:lnTo>
                  <a:pt x="10388" y="5380"/>
                </a:lnTo>
                <a:lnTo>
                  <a:pt x="10392" y="5380"/>
                </a:lnTo>
                <a:lnTo>
                  <a:pt x="10398" y="5378"/>
                </a:lnTo>
                <a:lnTo>
                  <a:pt x="10400" y="5378"/>
                </a:lnTo>
                <a:lnTo>
                  <a:pt x="10400" y="5380"/>
                </a:lnTo>
                <a:lnTo>
                  <a:pt x="10398" y="5388"/>
                </a:lnTo>
                <a:lnTo>
                  <a:pt x="10396" y="5394"/>
                </a:lnTo>
                <a:lnTo>
                  <a:pt x="10396" y="5396"/>
                </a:lnTo>
                <a:lnTo>
                  <a:pt x="10398" y="5398"/>
                </a:lnTo>
                <a:lnTo>
                  <a:pt x="10404" y="5400"/>
                </a:lnTo>
                <a:lnTo>
                  <a:pt x="10424" y="5404"/>
                </a:lnTo>
                <a:lnTo>
                  <a:pt x="10440" y="5408"/>
                </a:lnTo>
                <a:lnTo>
                  <a:pt x="10458" y="5416"/>
                </a:lnTo>
                <a:lnTo>
                  <a:pt x="10464" y="5420"/>
                </a:lnTo>
                <a:lnTo>
                  <a:pt x="10472" y="5420"/>
                </a:lnTo>
                <a:lnTo>
                  <a:pt x="10478" y="5418"/>
                </a:lnTo>
                <a:lnTo>
                  <a:pt x="10482" y="5416"/>
                </a:lnTo>
                <a:lnTo>
                  <a:pt x="10490" y="5412"/>
                </a:lnTo>
                <a:lnTo>
                  <a:pt x="10494" y="5412"/>
                </a:lnTo>
                <a:lnTo>
                  <a:pt x="10496" y="5414"/>
                </a:lnTo>
                <a:lnTo>
                  <a:pt x="10502" y="5416"/>
                </a:lnTo>
                <a:lnTo>
                  <a:pt x="10508" y="5416"/>
                </a:lnTo>
                <a:lnTo>
                  <a:pt x="10516" y="5416"/>
                </a:lnTo>
                <a:lnTo>
                  <a:pt x="10530" y="5418"/>
                </a:lnTo>
                <a:lnTo>
                  <a:pt x="10536" y="5420"/>
                </a:lnTo>
                <a:lnTo>
                  <a:pt x="10542" y="5422"/>
                </a:lnTo>
                <a:lnTo>
                  <a:pt x="10550" y="5430"/>
                </a:lnTo>
                <a:lnTo>
                  <a:pt x="10556" y="5434"/>
                </a:lnTo>
                <a:lnTo>
                  <a:pt x="10566" y="5438"/>
                </a:lnTo>
                <a:lnTo>
                  <a:pt x="10578" y="5440"/>
                </a:lnTo>
                <a:lnTo>
                  <a:pt x="10594" y="5444"/>
                </a:lnTo>
                <a:lnTo>
                  <a:pt x="10610" y="5446"/>
                </a:lnTo>
                <a:lnTo>
                  <a:pt x="10614" y="5444"/>
                </a:lnTo>
                <a:lnTo>
                  <a:pt x="10616" y="5444"/>
                </a:lnTo>
                <a:lnTo>
                  <a:pt x="10620" y="5444"/>
                </a:lnTo>
                <a:lnTo>
                  <a:pt x="10640" y="5446"/>
                </a:lnTo>
                <a:lnTo>
                  <a:pt x="10652" y="5448"/>
                </a:lnTo>
                <a:lnTo>
                  <a:pt x="10658" y="5448"/>
                </a:lnTo>
                <a:lnTo>
                  <a:pt x="10662" y="5446"/>
                </a:lnTo>
                <a:lnTo>
                  <a:pt x="10662" y="5444"/>
                </a:lnTo>
                <a:lnTo>
                  <a:pt x="10662" y="5442"/>
                </a:lnTo>
                <a:lnTo>
                  <a:pt x="10664" y="5442"/>
                </a:lnTo>
                <a:lnTo>
                  <a:pt x="10682" y="5450"/>
                </a:lnTo>
                <a:lnTo>
                  <a:pt x="10694" y="5456"/>
                </a:lnTo>
                <a:lnTo>
                  <a:pt x="10702" y="5458"/>
                </a:lnTo>
                <a:lnTo>
                  <a:pt x="10708" y="5460"/>
                </a:lnTo>
                <a:lnTo>
                  <a:pt x="10716" y="5464"/>
                </a:lnTo>
                <a:close/>
                <a:moveTo>
                  <a:pt x="10750" y="5470"/>
                </a:moveTo>
                <a:lnTo>
                  <a:pt x="10750" y="5470"/>
                </a:lnTo>
                <a:lnTo>
                  <a:pt x="10754" y="5468"/>
                </a:lnTo>
                <a:lnTo>
                  <a:pt x="10756" y="5464"/>
                </a:lnTo>
                <a:lnTo>
                  <a:pt x="10760" y="5460"/>
                </a:lnTo>
                <a:lnTo>
                  <a:pt x="10766" y="5454"/>
                </a:lnTo>
                <a:lnTo>
                  <a:pt x="10770" y="5448"/>
                </a:lnTo>
                <a:lnTo>
                  <a:pt x="10770" y="5446"/>
                </a:lnTo>
                <a:lnTo>
                  <a:pt x="10770" y="5444"/>
                </a:lnTo>
                <a:lnTo>
                  <a:pt x="10764" y="5440"/>
                </a:lnTo>
                <a:lnTo>
                  <a:pt x="10758" y="5434"/>
                </a:lnTo>
                <a:lnTo>
                  <a:pt x="10754" y="5432"/>
                </a:lnTo>
                <a:lnTo>
                  <a:pt x="10752" y="5432"/>
                </a:lnTo>
                <a:lnTo>
                  <a:pt x="10748" y="5434"/>
                </a:lnTo>
                <a:lnTo>
                  <a:pt x="10742" y="5436"/>
                </a:lnTo>
                <a:lnTo>
                  <a:pt x="10738" y="5436"/>
                </a:lnTo>
                <a:lnTo>
                  <a:pt x="10734" y="5436"/>
                </a:lnTo>
                <a:lnTo>
                  <a:pt x="10726" y="5432"/>
                </a:lnTo>
                <a:lnTo>
                  <a:pt x="10724" y="5434"/>
                </a:lnTo>
                <a:lnTo>
                  <a:pt x="10722" y="5434"/>
                </a:lnTo>
                <a:lnTo>
                  <a:pt x="10724" y="5440"/>
                </a:lnTo>
                <a:lnTo>
                  <a:pt x="10726" y="5446"/>
                </a:lnTo>
                <a:lnTo>
                  <a:pt x="10728" y="5448"/>
                </a:lnTo>
                <a:lnTo>
                  <a:pt x="10732" y="5448"/>
                </a:lnTo>
                <a:lnTo>
                  <a:pt x="10738" y="5450"/>
                </a:lnTo>
                <a:lnTo>
                  <a:pt x="10744" y="5456"/>
                </a:lnTo>
                <a:lnTo>
                  <a:pt x="10748" y="5462"/>
                </a:lnTo>
                <a:lnTo>
                  <a:pt x="10748" y="5466"/>
                </a:lnTo>
                <a:lnTo>
                  <a:pt x="10748" y="5468"/>
                </a:lnTo>
                <a:lnTo>
                  <a:pt x="10750" y="5470"/>
                </a:lnTo>
                <a:close/>
                <a:moveTo>
                  <a:pt x="10784" y="5464"/>
                </a:moveTo>
                <a:lnTo>
                  <a:pt x="10784" y="5464"/>
                </a:lnTo>
                <a:lnTo>
                  <a:pt x="10778" y="5466"/>
                </a:lnTo>
                <a:lnTo>
                  <a:pt x="10778" y="5468"/>
                </a:lnTo>
                <a:lnTo>
                  <a:pt x="10782" y="5472"/>
                </a:lnTo>
                <a:lnTo>
                  <a:pt x="10792" y="5474"/>
                </a:lnTo>
                <a:lnTo>
                  <a:pt x="10802" y="5474"/>
                </a:lnTo>
                <a:lnTo>
                  <a:pt x="10804" y="5472"/>
                </a:lnTo>
                <a:lnTo>
                  <a:pt x="10806" y="5470"/>
                </a:lnTo>
                <a:lnTo>
                  <a:pt x="10806" y="5466"/>
                </a:lnTo>
                <a:lnTo>
                  <a:pt x="10810" y="5456"/>
                </a:lnTo>
                <a:lnTo>
                  <a:pt x="10812" y="5448"/>
                </a:lnTo>
                <a:lnTo>
                  <a:pt x="10814" y="5444"/>
                </a:lnTo>
                <a:lnTo>
                  <a:pt x="10810" y="5442"/>
                </a:lnTo>
                <a:lnTo>
                  <a:pt x="10804" y="5440"/>
                </a:lnTo>
                <a:lnTo>
                  <a:pt x="10800" y="5440"/>
                </a:lnTo>
                <a:lnTo>
                  <a:pt x="10796" y="5440"/>
                </a:lnTo>
                <a:lnTo>
                  <a:pt x="10790" y="5442"/>
                </a:lnTo>
                <a:lnTo>
                  <a:pt x="10786" y="5448"/>
                </a:lnTo>
                <a:lnTo>
                  <a:pt x="10784" y="5452"/>
                </a:lnTo>
                <a:lnTo>
                  <a:pt x="10786" y="5460"/>
                </a:lnTo>
                <a:lnTo>
                  <a:pt x="10784" y="5464"/>
                </a:lnTo>
                <a:close/>
                <a:moveTo>
                  <a:pt x="10826" y="5482"/>
                </a:moveTo>
                <a:lnTo>
                  <a:pt x="10826" y="5482"/>
                </a:lnTo>
                <a:lnTo>
                  <a:pt x="10836" y="5480"/>
                </a:lnTo>
                <a:lnTo>
                  <a:pt x="10848" y="5476"/>
                </a:lnTo>
                <a:lnTo>
                  <a:pt x="10860" y="5472"/>
                </a:lnTo>
                <a:lnTo>
                  <a:pt x="10866" y="5472"/>
                </a:lnTo>
                <a:lnTo>
                  <a:pt x="10872" y="5470"/>
                </a:lnTo>
                <a:lnTo>
                  <a:pt x="10874" y="5468"/>
                </a:lnTo>
                <a:lnTo>
                  <a:pt x="10878" y="5466"/>
                </a:lnTo>
                <a:lnTo>
                  <a:pt x="10878" y="5468"/>
                </a:lnTo>
                <a:lnTo>
                  <a:pt x="10880" y="5470"/>
                </a:lnTo>
                <a:lnTo>
                  <a:pt x="10884" y="5470"/>
                </a:lnTo>
                <a:lnTo>
                  <a:pt x="10888" y="5468"/>
                </a:lnTo>
                <a:lnTo>
                  <a:pt x="10892" y="5470"/>
                </a:lnTo>
                <a:lnTo>
                  <a:pt x="10902" y="5472"/>
                </a:lnTo>
                <a:lnTo>
                  <a:pt x="10904" y="5470"/>
                </a:lnTo>
                <a:lnTo>
                  <a:pt x="10902" y="5468"/>
                </a:lnTo>
                <a:lnTo>
                  <a:pt x="10896" y="5466"/>
                </a:lnTo>
                <a:lnTo>
                  <a:pt x="10894" y="5464"/>
                </a:lnTo>
                <a:lnTo>
                  <a:pt x="10896" y="5462"/>
                </a:lnTo>
                <a:lnTo>
                  <a:pt x="10900" y="5462"/>
                </a:lnTo>
                <a:lnTo>
                  <a:pt x="10908" y="5466"/>
                </a:lnTo>
                <a:lnTo>
                  <a:pt x="10910" y="5464"/>
                </a:lnTo>
                <a:lnTo>
                  <a:pt x="10912" y="5462"/>
                </a:lnTo>
                <a:lnTo>
                  <a:pt x="10910" y="5458"/>
                </a:lnTo>
                <a:lnTo>
                  <a:pt x="10908" y="5450"/>
                </a:lnTo>
                <a:lnTo>
                  <a:pt x="10902" y="5444"/>
                </a:lnTo>
                <a:lnTo>
                  <a:pt x="10900" y="5442"/>
                </a:lnTo>
                <a:lnTo>
                  <a:pt x="10896" y="5444"/>
                </a:lnTo>
                <a:lnTo>
                  <a:pt x="10894" y="5444"/>
                </a:lnTo>
                <a:lnTo>
                  <a:pt x="10892" y="5444"/>
                </a:lnTo>
                <a:lnTo>
                  <a:pt x="10888" y="5442"/>
                </a:lnTo>
                <a:lnTo>
                  <a:pt x="10886" y="5440"/>
                </a:lnTo>
                <a:lnTo>
                  <a:pt x="10884" y="5440"/>
                </a:lnTo>
                <a:lnTo>
                  <a:pt x="10880" y="5442"/>
                </a:lnTo>
                <a:lnTo>
                  <a:pt x="10878" y="5444"/>
                </a:lnTo>
                <a:lnTo>
                  <a:pt x="10874" y="5444"/>
                </a:lnTo>
                <a:lnTo>
                  <a:pt x="10870" y="5440"/>
                </a:lnTo>
                <a:lnTo>
                  <a:pt x="10866" y="5434"/>
                </a:lnTo>
                <a:lnTo>
                  <a:pt x="10862" y="5434"/>
                </a:lnTo>
                <a:lnTo>
                  <a:pt x="10858" y="5434"/>
                </a:lnTo>
                <a:lnTo>
                  <a:pt x="10854" y="5434"/>
                </a:lnTo>
                <a:lnTo>
                  <a:pt x="10852" y="5436"/>
                </a:lnTo>
                <a:lnTo>
                  <a:pt x="10852" y="5440"/>
                </a:lnTo>
                <a:lnTo>
                  <a:pt x="10854" y="5444"/>
                </a:lnTo>
                <a:lnTo>
                  <a:pt x="10858" y="5450"/>
                </a:lnTo>
                <a:lnTo>
                  <a:pt x="10862" y="5450"/>
                </a:lnTo>
                <a:lnTo>
                  <a:pt x="10866" y="5452"/>
                </a:lnTo>
                <a:lnTo>
                  <a:pt x="10872" y="5454"/>
                </a:lnTo>
                <a:lnTo>
                  <a:pt x="10874" y="5458"/>
                </a:lnTo>
                <a:lnTo>
                  <a:pt x="10874" y="5460"/>
                </a:lnTo>
                <a:lnTo>
                  <a:pt x="10870" y="5460"/>
                </a:lnTo>
                <a:lnTo>
                  <a:pt x="10864" y="5460"/>
                </a:lnTo>
                <a:lnTo>
                  <a:pt x="10862" y="5462"/>
                </a:lnTo>
                <a:lnTo>
                  <a:pt x="10858" y="5464"/>
                </a:lnTo>
                <a:lnTo>
                  <a:pt x="10854" y="5460"/>
                </a:lnTo>
                <a:lnTo>
                  <a:pt x="10848" y="5452"/>
                </a:lnTo>
                <a:lnTo>
                  <a:pt x="10846" y="5450"/>
                </a:lnTo>
                <a:lnTo>
                  <a:pt x="10842" y="5450"/>
                </a:lnTo>
                <a:lnTo>
                  <a:pt x="10838" y="5450"/>
                </a:lnTo>
                <a:lnTo>
                  <a:pt x="10832" y="5448"/>
                </a:lnTo>
                <a:lnTo>
                  <a:pt x="10828" y="5446"/>
                </a:lnTo>
                <a:lnTo>
                  <a:pt x="10826" y="5446"/>
                </a:lnTo>
                <a:lnTo>
                  <a:pt x="10824" y="5448"/>
                </a:lnTo>
                <a:lnTo>
                  <a:pt x="10820" y="5452"/>
                </a:lnTo>
                <a:lnTo>
                  <a:pt x="10818" y="5456"/>
                </a:lnTo>
                <a:lnTo>
                  <a:pt x="10814" y="5458"/>
                </a:lnTo>
                <a:lnTo>
                  <a:pt x="10814" y="5464"/>
                </a:lnTo>
                <a:lnTo>
                  <a:pt x="10814" y="5470"/>
                </a:lnTo>
                <a:lnTo>
                  <a:pt x="10814" y="5474"/>
                </a:lnTo>
                <a:lnTo>
                  <a:pt x="10814" y="5476"/>
                </a:lnTo>
                <a:lnTo>
                  <a:pt x="10816" y="5480"/>
                </a:lnTo>
                <a:lnTo>
                  <a:pt x="10826" y="5482"/>
                </a:lnTo>
                <a:close/>
                <a:moveTo>
                  <a:pt x="10994" y="5474"/>
                </a:moveTo>
                <a:lnTo>
                  <a:pt x="10994" y="5474"/>
                </a:lnTo>
                <a:lnTo>
                  <a:pt x="10996" y="5474"/>
                </a:lnTo>
                <a:lnTo>
                  <a:pt x="10998" y="5472"/>
                </a:lnTo>
                <a:lnTo>
                  <a:pt x="11000" y="5470"/>
                </a:lnTo>
                <a:lnTo>
                  <a:pt x="11008" y="5470"/>
                </a:lnTo>
                <a:lnTo>
                  <a:pt x="11012" y="5472"/>
                </a:lnTo>
                <a:lnTo>
                  <a:pt x="11016" y="5472"/>
                </a:lnTo>
                <a:lnTo>
                  <a:pt x="11022" y="5470"/>
                </a:lnTo>
                <a:lnTo>
                  <a:pt x="11028" y="5466"/>
                </a:lnTo>
                <a:lnTo>
                  <a:pt x="11032" y="5466"/>
                </a:lnTo>
                <a:lnTo>
                  <a:pt x="11038" y="5466"/>
                </a:lnTo>
                <a:lnTo>
                  <a:pt x="11046" y="5462"/>
                </a:lnTo>
                <a:lnTo>
                  <a:pt x="11054" y="5458"/>
                </a:lnTo>
                <a:lnTo>
                  <a:pt x="11058" y="5456"/>
                </a:lnTo>
                <a:lnTo>
                  <a:pt x="11058" y="5454"/>
                </a:lnTo>
                <a:lnTo>
                  <a:pt x="11058" y="5450"/>
                </a:lnTo>
                <a:lnTo>
                  <a:pt x="11062" y="5448"/>
                </a:lnTo>
                <a:lnTo>
                  <a:pt x="11064" y="5444"/>
                </a:lnTo>
                <a:lnTo>
                  <a:pt x="11064" y="5436"/>
                </a:lnTo>
                <a:lnTo>
                  <a:pt x="11062" y="5434"/>
                </a:lnTo>
                <a:lnTo>
                  <a:pt x="11060" y="5432"/>
                </a:lnTo>
                <a:lnTo>
                  <a:pt x="11056" y="5434"/>
                </a:lnTo>
                <a:lnTo>
                  <a:pt x="11054" y="5438"/>
                </a:lnTo>
                <a:lnTo>
                  <a:pt x="11056" y="5440"/>
                </a:lnTo>
                <a:lnTo>
                  <a:pt x="11058" y="5440"/>
                </a:lnTo>
                <a:lnTo>
                  <a:pt x="11058" y="5442"/>
                </a:lnTo>
                <a:lnTo>
                  <a:pt x="11056" y="5444"/>
                </a:lnTo>
                <a:lnTo>
                  <a:pt x="11050" y="5448"/>
                </a:lnTo>
                <a:lnTo>
                  <a:pt x="11044" y="5452"/>
                </a:lnTo>
                <a:lnTo>
                  <a:pt x="11044" y="5454"/>
                </a:lnTo>
                <a:lnTo>
                  <a:pt x="11044" y="5456"/>
                </a:lnTo>
                <a:lnTo>
                  <a:pt x="11040" y="5460"/>
                </a:lnTo>
                <a:lnTo>
                  <a:pt x="11036" y="5460"/>
                </a:lnTo>
                <a:lnTo>
                  <a:pt x="11034" y="5458"/>
                </a:lnTo>
                <a:lnTo>
                  <a:pt x="11030" y="5454"/>
                </a:lnTo>
                <a:lnTo>
                  <a:pt x="11026" y="5450"/>
                </a:lnTo>
                <a:lnTo>
                  <a:pt x="11024" y="5450"/>
                </a:lnTo>
                <a:lnTo>
                  <a:pt x="11020" y="5450"/>
                </a:lnTo>
                <a:lnTo>
                  <a:pt x="11016" y="5454"/>
                </a:lnTo>
                <a:lnTo>
                  <a:pt x="11012" y="5454"/>
                </a:lnTo>
                <a:lnTo>
                  <a:pt x="11010" y="5454"/>
                </a:lnTo>
                <a:lnTo>
                  <a:pt x="11006" y="5456"/>
                </a:lnTo>
                <a:lnTo>
                  <a:pt x="11002" y="5456"/>
                </a:lnTo>
                <a:lnTo>
                  <a:pt x="11000" y="5456"/>
                </a:lnTo>
                <a:lnTo>
                  <a:pt x="10994" y="5452"/>
                </a:lnTo>
                <a:lnTo>
                  <a:pt x="10988" y="5448"/>
                </a:lnTo>
                <a:lnTo>
                  <a:pt x="10980" y="5446"/>
                </a:lnTo>
                <a:lnTo>
                  <a:pt x="10966" y="5440"/>
                </a:lnTo>
                <a:lnTo>
                  <a:pt x="10956" y="5440"/>
                </a:lnTo>
                <a:lnTo>
                  <a:pt x="10952" y="5442"/>
                </a:lnTo>
                <a:lnTo>
                  <a:pt x="10948" y="5446"/>
                </a:lnTo>
                <a:lnTo>
                  <a:pt x="10944" y="5448"/>
                </a:lnTo>
                <a:lnTo>
                  <a:pt x="10940" y="5452"/>
                </a:lnTo>
                <a:lnTo>
                  <a:pt x="10936" y="5454"/>
                </a:lnTo>
                <a:lnTo>
                  <a:pt x="10936" y="5462"/>
                </a:lnTo>
                <a:lnTo>
                  <a:pt x="10938" y="5470"/>
                </a:lnTo>
                <a:lnTo>
                  <a:pt x="10940" y="5470"/>
                </a:lnTo>
                <a:lnTo>
                  <a:pt x="10944" y="5468"/>
                </a:lnTo>
                <a:lnTo>
                  <a:pt x="10950" y="5468"/>
                </a:lnTo>
                <a:lnTo>
                  <a:pt x="10966" y="5470"/>
                </a:lnTo>
                <a:lnTo>
                  <a:pt x="10974" y="5470"/>
                </a:lnTo>
                <a:lnTo>
                  <a:pt x="10980" y="5474"/>
                </a:lnTo>
                <a:lnTo>
                  <a:pt x="10984" y="5476"/>
                </a:lnTo>
                <a:lnTo>
                  <a:pt x="10988" y="5476"/>
                </a:lnTo>
                <a:lnTo>
                  <a:pt x="10990" y="5474"/>
                </a:lnTo>
                <a:lnTo>
                  <a:pt x="10994" y="5474"/>
                </a:lnTo>
                <a:close/>
                <a:moveTo>
                  <a:pt x="10934" y="5522"/>
                </a:moveTo>
                <a:lnTo>
                  <a:pt x="10934" y="5522"/>
                </a:lnTo>
                <a:lnTo>
                  <a:pt x="10942" y="5528"/>
                </a:lnTo>
                <a:lnTo>
                  <a:pt x="10946" y="5534"/>
                </a:lnTo>
                <a:lnTo>
                  <a:pt x="10950" y="5538"/>
                </a:lnTo>
                <a:lnTo>
                  <a:pt x="10952" y="5538"/>
                </a:lnTo>
                <a:lnTo>
                  <a:pt x="10956" y="5540"/>
                </a:lnTo>
                <a:lnTo>
                  <a:pt x="10958" y="5540"/>
                </a:lnTo>
                <a:lnTo>
                  <a:pt x="10962" y="5542"/>
                </a:lnTo>
                <a:lnTo>
                  <a:pt x="10964" y="5540"/>
                </a:lnTo>
                <a:lnTo>
                  <a:pt x="10966" y="5538"/>
                </a:lnTo>
                <a:lnTo>
                  <a:pt x="10968" y="5536"/>
                </a:lnTo>
                <a:lnTo>
                  <a:pt x="10970" y="5536"/>
                </a:lnTo>
                <a:lnTo>
                  <a:pt x="10974" y="5532"/>
                </a:lnTo>
                <a:lnTo>
                  <a:pt x="10974" y="5530"/>
                </a:lnTo>
                <a:lnTo>
                  <a:pt x="10974" y="5526"/>
                </a:lnTo>
                <a:lnTo>
                  <a:pt x="10970" y="5518"/>
                </a:lnTo>
                <a:lnTo>
                  <a:pt x="10964" y="5512"/>
                </a:lnTo>
                <a:lnTo>
                  <a:pt x="10958" y="5508"/>
                </a:lnTo>
                <a:lnTo>
                  <a:pt x="10956" y="5508"/>
                </a:lnTo>
                <a:lnTo>
                  <a:pt x="10954" y="5506"/>
                </a:lnTo>
                <a:lnTo>
                  <a:pt x="10952" y="5502"/>
                </a:lnTo>
                <a:lnTo>
                  <a:pt x="10948" y="5498"/>
                </a:lnTo>
                <a:lnTo>
                  <a:pt x="10942" y="5494"/>
                </a:lnTo>
                <a:lnTo>
                  <a:pt x="10938" y="5494"/>
                </a:lnTo>
                <a:lnTo>
                  <a:pt x="10934" y="5494"/>
                </a:lnTo>
                <a:lnTo>
                  <a:pt x="10930" y="5494"/>
                </a:lnTo>
                <a:lnTo>
                  <a:pt x="10924" y="5494"/>
                </a:lnTo>
                <a:lnTo>
                  <a:pt x="10914" y="5494"/>
                </a:lnTo>
                <a:lnTo>
                  <a:pt x="10910" y="5496"/>
                </a:lnTo>
                <a:lnTo>
                  <a:pt x="10906" y="5498"/>
                </a:lnTo>
                <a:lnTo>
                  <a:pt x="10902" y="5500"/>
                </a:lnTo>
                <a:lnTo>
                  <a:pt x="10902" y="5506"/>
                </a:lnTo>
                <a:lnTo>
                  <a:pt x="10902" y="5508"/>
                </a:lnTo>
                <a:lnTo>
                  <a:pt x="10906" y="5512"/>
                </a:lnTo>
                <a:lnTo>
                  <a:pt x="10914" y="5514"/>
                </a:lnTo>
                <a:lnTo>
                  <a:pt x="10924" y="5518"/>
                </a:lnTo>
                <a:lnTo>
                  <a:pt x="10934" y="5522"/>
                </a:lnTo>
                <a:close/>
                <a:moveTo>
                  <a:pt x="11090" y="5546"/>
                </a:moveTo>
                <a:lnTo>
                  <a:pt x="11090" y="5546"/>
                </a:lnTo>
                <a:lnTo>
                  <a:pt x="11094" y="5544"/>
                </a:lnTo>
                <a:lnTo>
                  <a:pt x="11098" y="5544"/>
                </a:lnTo>
                <a:lnTo>
                  <a:pt x="11104" y="5540"/>
                </a:lnTo>
                <a:lnTo>
                  <a:pt x="11108" y="5536"/>
                </a:lnTo>
                <a:lnTo>
                  <a:pt x="11112" y="5534"/>
                </a:lnTo>
                <a:lnTo>
                  <a:pt x="11114" y="5534"/>
                </a:lnTo>
                <a:lnTo>
                  <a:pt x="11118" y="5536"/>
                </a:lnTo>
                <a:lnTo>
                  <a:pt x="11122" y="5534"/>
                </a:lnTo>
                <a:lnTo>
                  <a:pt x="11134" y="5520"/>
                </a:lnTo>
                <a:lnTo>
                  <a:pt x="11140" y="5512"/>
                </a:lnTo>
                <a:lnTo>
                  <a:pt x="11144" y="5506"/>
                </a:lnTo>
                <a:lnTo>
                  <a:pt x="11148" y="5500"/>
                </a:lnTo>
                <a:lnTo>
                  <a:pt x="11156" y="5494"/>
                </a:lnTo>
                <a:lnTo>
                  <a:pt x="11168" y="5488"/>
                </a:lnTo>
                <a:lnTo>
                  <a:pt x="11176" y="5484"/>
                </a:lnTo>
                <a:lnTo>
                  <a:pt x="11182" y="5484"/>
                </a:lnTo>
                <a:lnTo>
                  <a:pt x="11188" y="5480"/>
                </a:lnTo>
                <a:lnTo>
                  <a:pt x="11192" y="5476"/>
                </a:lnTo>
                <a:lnTo>
                  <a:pt x="11196" y="5476"/>
                </a:lnTo>
                <a:lnTo>
                  <a:pt x="11202" y="5476"/>
                </a:lnTo>
                <a:lnTo>
                  <a:pt x="11206" y="5470"/>
                </a:lnTo>
                <a:lnTo>
                  <a:pt x="11212" y="5466"/>
                </a:lnTo>
                <a:lnTo>
                  <a:pt x="11218" y="5464"/>
                </a:lnTo>
                <a:lnTo>
                  <a:pt x="11222" y="5464"/>
                </a:lnTo>
                <a:lnTo>
                  <a:pt x="11228" y="5460"/>
                </a:lnTo>
                <a:lnTo>
                  <a:pt x="11236" y="5450"/>
                </a:lnTo>
                <a:lnTo>
                  <a:pt x="11238" y="5448"/>
                </a:lnTo>
                <a:lnTo>
                  <a:pt x="11232" y="5444"/>
                </a:lnTo>
                <a:lnTo>
                  <a:pt x="11230" y="5444"/>
                </a:lnTo>
                <a:lnTo>
                  <a:pt x="11226" y="5444"/>
                </a:lnTo>
                <a:lnTo>
                  <a:pt x="11218" y="5446"/>
                </a:lnTo>
                <a:lnTo>
                  <a:pt x="11210" y="5450"/>
                </a:lnTo>
                <a:lnTo>
                  <a:pt x="11204" y="5450"/>
                </a:lnTo>
                <a:lnTo>
                  <a:pt x="11200" y="5450"/>
                </a:lnTo>
                <a:lnTo>
                  <a:pt x="11194" y="5452"/>
                </a:lnTo>
                <a:lnTo>
                  <a:pt x="11188" y="5454"/>
                </a:lnTo>
                <a:lnTo>
                  <a:pt x="11184" y="5454"/>
                </a:lnTo>
                <a:lnTo>
                  <a:pt x="11180" y="5452"/>
                </a:lnTo>
                <a:lnTo>
                  <a:pt x="11176" y="5452"/>
                </a:lnTo>
                <a:lnTo>
                  <a:pt x="11158" y="5458"/>
                </a:lnTo>
                <a:lnTo>
                  <a:pt x="11150" y="5460"/>
                </a:lnTo>
                <a:lnTo>
                  <a:pt x="11146" y="5466"/>
                </a:lnTo>
                <a:lnTo>
                  <a:pt x="11144" y="5470"/>
                </a:lnTo>
                <a:lnTo>
                  <a:pt x="11138" y="5478"/>
                </a:lnTo>
                <a:lnTo>
                  <a:pt x="11128" y="5484"/>
                </a:lnTo>
                <a:lnTo>
                  <a:pt x="11122" y="5486"/>
                </a:lnTo>
                <a:lnTo>
                  <a:pt x="11114" y="5488"/>
                </a:lnTo>
                <a:lnTo>
                  <a:pt x="11104" y="5496"/>
                </a:lnTo>
                <a:lnTo>
                  <a:pt x="11094" y="5504"/>
                </a:lnTo>
                <a:lnTo>
                  <a:pt x="11090" y="5510"/>
                </a:lnTo>
                <a:lnTo>
                  <a:pt x="11088" y="5522"/>
                </a:lnTo>
                <a:lnTo>
                  <a:pt x="11088" y="5524"/>
                </a:lnTo>
                <a:lnTo>
                  <a:pt x="11088" y="5526"/>
                </a:lnTo>
                <a:lnTo>
                  <a:pt x="11092" y="5528"/>
                </a:lnTo>
                <a:lnTo>
                  <a:pt x="11094" y="5530"/>
                </a:lnTo>
                <a:lnTo>
                  <a:pt x="11092" y="5532"/>
                </a:lnTo>
                <a:lnTo>
                  <a:pt x="11086" y="5536"/>
                </a:lnTo>
                <a:lnTo>
                  <a:pt x="11082" y="5540"/>
                </a:lnTo>
                <a:lnTo>
                  <a:pt x="11082" y="5542"/>
                </a:lnTo>
                <a:lnTo>
                  <a:pt x="11090" y="5546"/>
                </a:lnTo>
                <a:close/>
                <a:moveTo>
                  <a:pt x="11218" y="5414"/>
                </a:moveTo>
                <a:lnTo>
                  <a:pt x="11218" y="5414"/>
                </a:lnTo>
                <a:lnTo>
                  <a:pt x="11218" y="5412"/>
                </a:lnTo>
                <a:lnTo>
                  <a:pt x="11214" y="5410"/>
                </a:lnTo>
                <a:lnTo>
                  <a:pt x="11202" y="5410"/>
                </a:lnTo>
                <a:lnTo>
                  <a:pt x="11190" y="5414"/>
                </a:lnTo>
                <a:lnTo>
                  <a:pt x="11184" y="5416"/>
                </a:lnTo>
                <a:lnTo>
                  <a:pt x="11180" y="5420"/>
                </a:lnTo>
                <a:lnTo>
                  <a:pt x="11178" y="5422"/>
                </a:lnTo>
                <a:lnTo>
                  <a:pt x="11180" y="5424"/>
                </a:lnTo>
                <a:lnTo>
                  <a:pt x="11194" y="5424"/>
                </a:lnTo>
                <a:lnTo>
                  <a:pt x="11210" y="5418"/>
                </a:lnTo>
                <a:lnTo>
                  <a:pt x="11216" y="5416"/>
                </a:lnTo>
                <a:lnTo>
                  <a:pt x="11218" y="5414"/>
                </a:lnTo>
                <a:close/>
                <a:moveTo>
                  <a:pt x="9966" y="4902"/>
                </a:moveTo>
                <a:lnTo>
                  <a:pt x="9966" y="4902"/>
                </a:lnTo>
                <a:lnTo>
                  <a:pt x="9966" y="4906"/>
                </a:lnTo>
                <a:lnTo>
                  <a:pt x="9968" y="4910"/>
                </a:lnTo>
                <a:lnTo>
                  <a:pt x="9972" y="4914"/>
                </a:lnTo>
                <a:lnTo>
                  <a:pt x="9980" y="4918"/>
                </a:lnTo>
                <a:lnTo>
                  <a:pt x="9990" y="4928"/>
                </a:lnTo>
                <a:lnTo>
                  <a:pt x="9994" y="4928"/>
                </a:lnTo>
                <a:lnTo>
                  <a:pt x="9994" y="4926"/>
                </a:lnTo>
                <a:lnTo>
                  <a:pt x="9990" y="4916"/>
                </a:lnTo>
                <a:lnTo>
                  <a:pt x="9982" y="4906"/>
                </a:lnTo>
                <a:lnTo>
                  <a:pt x="9972" y="4900"/>
                </a:lnTo>
                <a:lnTo>
                  <a:pt x="9970" y="4900"/>
                </a:lnTo>
                <a:lnTo>
                  <a:pt x="9966" y="4902"/>
                </a:lnTo>
                <a:close/>
                <a:moveTo>
                  <a:pt x="10026" y="4966"/>
                </a:moveTo>
                <a:lnTo>
                  <a:pt x="10026" y="4966"/>
                </a:lnTo>
                <a:lnTo>
                  <a:pt x="10022" y="4968"/>
                </a:lnTo>
                <a:lnTo>
                  <a:pt x="10022" y="4970"/>
                </a:lnTo>
                <a:lnTo>
                  <a:pt x="10026" y="4980"/>
                </a:lnTo>
                <a:lnTo>
                  <a:pt x="10044" y="5006"/>
                </a:lnTo>
                <a:lnTo>
                  <a:pt x="10046" y="5010"/>
                </a:lnTo>
                <a:lnTo>
                  <a:pt x="10050" y="5012"/>
                </a:lnTo>
                <a:lnTo>
                  <a:pt x="10052" y="5008"/>
                </a:lnTo>
                <a:lnTo>
                  <a:pt x="10054" y="5004"/>
                </a:lnTo>
                <a:lnTo>
                  <a:pt x="10054" y="4994"/>
                </a:lnTo>
                <a:lnTo>
                  <a:pt x="10052" y="4988"/>
                </a:lnTo>
                <a:lnTo>
                  <a:pt x="10050" y="4984"/>
                </a:lnTo>
                <a:lnTo>
                  <a:pt x="10044" y="4978"/>
                </a:lnTo>
                <a:lnTo>
                  <a:pt x="10038" y="4972"/>
                </a:lnTo>
                <a:lnTo>
                  <a:pt x="10032" y="4966"/>
                </a:lnTo>
                <a:lnTo>
                  <a:pt x="10030" y="4966"/>
                </a:lnTo>
                <a:lnTo>
                  <a:pt x="10026" y="4966"/>
                </a:lnTo>
                <a:close/>
                <a:moveTo>
                  <a:pt x="10084" y="5086"/>
                </a:moveTo>
                <a:lnTo>
                  <a:pt x="10084" y="5086"/>
                </a:lnTo>
                <a:lnTo>
                  <a:pt x="10080" y="5090"/>
                </a:lnTo>
                <a:lnTo>
                  <a:pt x="10080" y="5096"/>
                </a:lnTo>
                <a:lnTo>
                  <a:pt x="10082" y="5102"/>
                </a:lnTo>
                <a:lnTo>
                  <a:pt x="10086" y="5110"/>
                </a:lnTo>
                <a:lnTo>
                  <a:pt x="10098" y="5120"/>
                </a:lnTo>
                <a:lnTo>
                  <a:pt x="10102" y="5122"/>
                </a:lnTo>
                <a:lnTo>
                  <a:pt x="10106" y="5122"/>
                </a:lnTo>
                <a:lnTo>
                  <a:pt x="10108" y="5120"/>
                </a:lnTo>
                <a:lnTo>
                  <a:pt x="10108" y="5114"/>
                </a:lnTo>
                <a:lnTo>
                  <a:pt x="10102" y="5100"/>
                </a:lnTo>
                <a:lnTo>
                  <a:pt x="10098" y="5092"/>
                </a:lnTo>
                <a:lnTo>
                  <a:pt x="10092" y="5088"/>
                </a:lnTo>
                <a:lnTo>
                  <a:pt x="10088" y="5084"/>
                </a:lnTo>
                <a:lnTo>
                  <a:pt x="10084" y="5086"/>
                </a:lnTo>
                <a:close/>
                <a:moveTo>
                  <a:pt x="10070" y="5066"/>
                </a:moveTo>
                <a:lnTo>
                  <a:pt x="10070" y="5066"/>
                </a:lnTo>
                <a:lnTo>
                  <a:pt x="10072" y="5066"/>
                </a:lnTo>
                <a:lnTo>
                  <a:pt x="10074" y="5066"/>
                </a:lnTo>
                <a:lnTo>
                  <a:pt x="10076" y="5060"/>
                </a:lnTo>
                <a:lnTo>
                  <a:pt x="10076" y="5054"/>
                </a:lnTo>
                <a:lnTo>
                  <a:pt x="10074" y="5050"/>
                </a:lnTo>
                <a:lnTo>
                  <a:pt x="10072" y="5048"/>
                </a:lnTo>
                <a:lnTo>
                  <a:pt x="10070" y="5048"/>
                </a:lnTo>
                <a:lnTo>
                  <a:pt x="10068" y="5054"/>
                </a:lnTo>
                <a:lnTo>
                  <a:pt x="10068" y="5060"/>
                </a:lnTo>
                <a:lnTo>
                  <a:pt x="10068" y="5062"/>
                </a:lnTo>
                <a:lnTo>
                  <a:pt x="10070" y="5066"/>
                </a:lnTo>
                <a:close/>
                <a:moveTo>
                  <a:pt x="11590" y="5128"/>
                </a:moveTo>
                <a:lnTo>
                  <a:pt x="11590" y="5128"/>
                </a:lnTo>
                <a:lnTo>
                  <a:pt x="11592" y="5130"/>
                </a:lnTo>
                <a:lnTo>
                  <a:pt x="11598" y="5130"/>
                </a:lnTo>
                <a:lnTo>
                  <a:pt x="11618" y="5128"/>
                </a:lnTo>
                <a:lnTo>
                  <a:pt x="11628" y="5124"/>
                </a:lnTo>
                <a:lnTo>
                  <a:pt x="11628" y="5122"/>
                </a:lnTo>
                <a:lnTo>
                  <a:pt x="11624" y="5122"/>
                </a:lnTo>
                <a:lnTo>
                  <a:pt x="11590" y="5118"/>
                </a:lnTo>
                <a:lnTo>
                  <a:pt x="11576" y="5116"/>
                </a:lnTo>
                <a:lnTo>
                  <a:pt x="11572" y="5116"/>
                </a:lnTo>
                <a:lnTo>
                  <a:pt x="11578" y="5120"/>
                </a:lnTo>
                <a:lnTo>
                  <a:pt x="11590" y="5128"/>
                </a:lnTo>
                <a:close/>
                <a:moveTo>
                  <a:pt x="11600" y="5086"/>
                </a:moveTo>
                <a:lnTo>
                  <a:pt x="11600" y="5086"/>
                </a:lnTo>
                <a:lnTo>
                  <a:pt x="11594" y="5082"/>
                </a:lnTo>
                <a:lnTo>
                  <a:pt x="11592" y="5078"/>
                </a:lnTo>
                <a:lnTo>
                  <a:pt x="11586" y="5074"/>
                </a:lnTo>
                <a:lnTo>
                  <a:pt x="11576" y="5070"/>
                </a:lnTo>
                <a:lnTo>
                  <a:pt x="11566" y="5068"/>
                </a:lnTo>
                <a:lnTo>
                  <a:pt x="11566" y="5070"/>
                </a:lnTo>
                <a:lnTo>
                  <a:pt x="11566" y="5072"/>
                </a:lnTo>
                <a:lnTo>
                  <a:pt x="11572" y="5078"/>
                </a:lnTo>
                <a:lnTo>
                  <a:pt x="11580" y="5082"/>
                </a:lnTo>
                <a:lnTo>
                  <a:pt x="11582" y="5084"/>
                </a:lnTo>
                <a:lnTo>
                  <a:pt x="11584" y="5088"/>
                </a:lnTo>
                <a:lnTo>
                  <a:pt x="11584" y="5092"/>
                </a:lnTo>
                <a:lnTo>
                  <a:pt x="11586" y="5094"/>
                </a:lnTo>
                <a:lnTo>
                  <a:pt x="11588" y="5096"/>
                </a:lnTo>
                <a:lnTo>
                  <a:pt x="11592" y="5096"/>
                </a:lnTo>
                <a:lnTo>
                  <a:pt x="11600" y="5096"/>
                </a:lnTo>
                <a:lnTo>
                  <a:pt x="11606" y="5094"/>
                </a:lnTo>
                <a:lnTo>
                  <a:pt x="11608" y="5092"/>
                </a:lnTo>
                <a:lnTo>
                  <a:pt x="11606" y="5090"/>
                </a:lnTo>
                <a:lnTo>
                  <a:pt x="11600" y="5086"/>
                </a:lnTo>
                <a:close/>
                <a:moveTo>
                  <a:pt x="11538" y="5324"/>
                </a:moveTo>
                <a:lnTo>
                  <a:pt x="11538" y="5324"/>
                </a:lnTo>
                <a:lnTo>
                  <a:pt x="11536" y="5310"/>
                </a:lnTo>
                <a:lnTo>
                  <a:pt x="11532" y="5304"/>
                </a:lnTo>
                <a:lnTo>
                  <a:pt x="11530" y="5304"/>
                </a:lnTo>
                <a:lnTo>
                  <a:pt x="11528" y="5304"/>
                </a:lnTo>
                <a:lnTo>
                  <a:pt x="11526" y="5310"/>
                </a:lnTo>
                <a:lnTo>
                  <a:pt x="11524" y="5316"/>
                </a:lnTo>
                <a:lnTo>
                  <a:pt x="11520" y="5316"/>
                </a:lnTo>
                <a:lnTo>
                  <a:pt x="11518" y="5316"/>
                </a:lnTo>
                <a:lnTo>
                  <a:pt x="11518" y="5318"/>
                </a:lnTo>
                <a:lnTo>
                  <a:pt x="11518" y="5320"/>
                </a:lnTo>
                <a:lnTo>
                  <a:pt x="11520" y="5320"/>
                </a:lnTo>
                <a:lnTo>
                  <a:pt x="11520" y="5322"/>
                </a:lnTo>
                <a:lnTo>
                  <a:pt x="11520" y="5328"/>
                </a:lnTo>
                <a:lnTo>
                  <a:pt x="11520" y="5334"/>
                </a:lnTo>
                <a:lnTo>
                  <a:pt x="11522" y="5340"/>
                </a:lnTo>
                <a:lnTo>
                  <a:pt x="11530" y="5348"/>
                </a:lnTo>
                <a:lnTo>
                  <a:pt x="11534" y="5348"/>
                </a:lnTo>
                <a:lnTo>
                  <a:pt x="11536" y="5344"/>
                </a:lnTo>
                <a:lnTo>
                  <a:pt x="11538" y="5336"/>
                </a:lnTo>
                <a:lnTo>
                  <a:pt x="11538" y="5324"/>
                </a:lnTo>
                <a:close/>
                <a:moveTo>
                  <a:pt x="11188" y="5150"/>
                </a:moveTo>
                <a:lnTo>
                  <a:pt x="11188" y="5150"/>
                </a:lnTo>
                <a:lnTo>
                  <a:pt x="11186" y="5144"/>
                </a:lnTo>
                <a:lnTo>
                  <a:pt x="11186" y="5138"/>
                </a:lnTo>
                <a:lnTo>
                  <a:pt x="11184" y="5136"/>
                </a:lnTo>
                <a:lnTo>
                  <a:pt x="11182" y="5136"/>
                </a:lnTo>
                <a:lnTo>
                  <a:pt x="11180" y="5138"/>
                </a:lnTo>
                <a:lnTo>
                  <a:pt x="11180" y="5142"/>
                </a:lnTo>
                <a:lnTo>
                  <a:pt x="11184" y="5154"/>
                </a:lnTo>
                <a:lnTo>
                  <a:pt x="11186" y="5160"/>
                </a:lnTo>
                <a:lnTo>
                  <a:pt x="11188" y="5160"/>
                </a:lnTo>
                <a:lnTo>
                  <a:pt x="11188" y="5156"/>
                </a:lnTo>
                <a:lnTo>
                  <a:pt x="11188" y="5150"/>
                </a:lnTo>
                <a:close/>
                <a:moveTo>
                  <a:pt x="11232" y="5052"/>
                </a:moveTo>
                <a:lnTo>
                  <a:pt x="11232" y="5052"/>
                </a:lnTo>
                <a:lnTo>
                  <a:pt x="11232" y="5054"/>
                </a:lnTo>
                <a:lnTo>
                  <a:pt x="11230" y="5060"/>
                </a:lnTo>
                <a:lnTo>
                  <a:pt x="11232" y="5064"/>
                </a:lnTo>
                <a:lnTo>
                  <a:pt x="11234" y="5064"/>
                </a:lnTo>
                <a:lnTo>
                  <a:pt x="11236" y="5062"/>
                </a:lnTo>
                <a:lnTo>
                  <a:pt x="11238" y="5056"/>
                </a:lnTo>
                <a:lnTo>
                  <a:pt x="11236" y="5052"/>
                </a:lnTo>
                <a:lnTo>
                  <a:pt x="11234" y="5052"/>
                </a:lnTo>
                <a:lnTo>
                  <a:pt x="11232" y="5052"/>
                </a:lnTo>
                <a:close/>
                <a:moveTo>
                  <a:pt x="11262" y="5078"/>
                </a:moveTo>
                <a:lnTo>
                  <a:pt x="11262" y="5078"/>
                </a:lnTo>
                <a:lnTo>
                  <a:pt x="11262" y="5076"/>
                </a:lnTo>
                <a:lnTo>
                  <a:pt x="11260" y="5072"/>
                </a:lnTo>
                <a:lnTo>
                  <a:pt x="11256" y="5072"/>
                </a:lnTo>
                <a:lnTo>
                  <a:pt x="11254" y="5076"/>
                </a:lnTo>
                <a:lnTo>
                  <a:pt x="11254" y="5078"/>
                </a:lnTo>
                <a:lnTo>
                  <a:pt x="11256" y="5080"/>
                </a:lnTo>
                <a:lnTo>
                  <a:pt x="11258" y="5080"/>
                </a:lnTo>
                <a:lnTo>
                  <a:pt x="11262" y="5078"/>
                </a:lnTo>
                <a:close/>
                <a:moveTo>
                  <a:pt x="11280" y="5212"/>
                </a:moveTo>
                <a:lnTo>
                  <a:pt x="11280" y="5212"/>
                </a:lnTo>
                <a:lnTo>
                  <a:pt x="11278" y="5210"/>
                </a:lnTo>
                <a:lnTo>
                  <a:pt x="11276" y="5210"/>
                </a:lnTo>
                <a:lnTo>
                  <a:pt x="11270" y="5212"/>
                </a:lnTo>
                <a:lnTo>
                  <a:pt x="11264" y="5218"/>
                </a:lnTo>
                <a:lnTo>
                  <a:pt x="11262" y="5220"/>
                </a:lnTo>
                <a:lnTo>
                  <a:pt x="11264" y="5222"/>
                </a:lnTo>
                <a:lnTo>
                  <a:pt x="11266" y="5222"/>
                </a:lnTo>
                <a:lnTo>
                  <a:pt x="11272" y="5222"/>
                </a:lnTo>
                <a:lnTo>
                  <a:pt x="11276" y="5218"/>
                </a:lnTo>
                <a:lnTo>
                  <a:pt x="11280" y="5212"/>
                </a:lnTo>
                <a:close/>
                <a:moveTo>
                  <a:pt x="11234" y="5078"/>
                </a:moveTo>
                <a:lnTo>
                  <a:pt x="11234" y="5078"/>
                </a:lnTo>
                <a:lnTo>
                  <a:pt x="11238" y="5078"/>
                </a:lnTo>
                <a:lnTo>
                  <a:pt x="11240" y="5076"/>
                </a:lnTo>
                <a:lnTo>
                  <a:pt x="11238" y="5074"/>
                </a:lnTo>
                <a:lnTo>
                  <a:pt x="11236" y="5072"/>
                </a:lnTo>
                <a:lnTo>
                  <a:pt x="11234" y="5070"/>
                </a:lnTo>
                <a:lnTo>
                  <a:pt x="11232" y="5072"/>
                </a:lnTo>
                <a:lnTo>
                  <a:pt x="11232" y="5076"/>
                </a:lnTo>
                <a:lnTo>
                  <a:pt x="11234" y="5078"/>
                </a:lnTo>
                <a:close/>
                <a:moveTo>
                  <a:pt x="11378" y="5078"/>
                </a:moveTo>
                <a:lnTo>
                  <a:pt x="11378" y="5078"/>
                </a:lnTo>
                <a:lnTo>
                  <a:pt x="11366" y="5078"/>
                </a:lnTo>
                <a:lnTo>
                  <a:pt x="11360" y="5080"/>
                </a:lnTo>
                <a:lnTo>
                  <a:pt x="11360" y="5082"/>
                </a:lnTo>
                <a:lnTo>
                  <a:pt x="11362" y="5084"/>
                </a:lnTo>
                <a:lnTo>
                  <a:pt x="11364" y="5084"/>
                </a:lnTo>
                <a:lnTo>
                  <a:pt x="11372" y="5082"/>
                </a:lnTo>
                <a:lnTo>
                  <a:pt x="11378" y="5078"/>
                </a:lnTo>
                <a:close/>
                <a:moveTo>
                  <a:pt x="11216" y="4816"/>
                </a:moveTo>
                <a:lnTo>
                  <a:pt x="11216" y="4816"/>
                </a:lnTo>
                <a:lnTo>
                  <a:pt x="11214" y="4820"/>
                </a:lnTo>
                <a:lnTo>
                  <a:pt x="11214" y="4828"/>
                </a:lnTo>
                <a:lnTo>
                  <a:pt x="11214" y="4830"/>
                </a:lnTo>
                <a:lnTo>
                  <a:pt x="11216" y="4830"/>
                </a:lnTo>
                <a:lnTo>
                  <a:pt x="11216" y="4834"/>
                </a:lnTo>
                <a:lnTo>
                  <a:pt x="11214" y="4838"/>
                </a:lnTo>
                <a:lnTo>
                  <a:pt x="11212" y="4842"/>
                </a:lnTo>
                <a:lnTo>
                  <a:pt x="11214" y="4844"/>
                </a:lnTo>
                <a:lnTo>
                  <a:pt x="11218" y="4842"/>
                </a:lnTo>
                <a:lnTo>
                  <a:pt x="11220" y="4838"/>
                </a:lnTo>
                <a:lnTo>
                  <a:pt x="11220" y="4836"/>
                </a:lnTo>
                <a:lnTo>
                  <a:pt x="11222" y="4832"/>
                </a:lnTo>
                <a:lnTo>
                  <a:pt x="11222" y="4830"/>
                </a:lnTo>
                <a:lnTo>
                  <a:pt x="11222" y="4826"/>
                </a:lnTo>
                <a:lnTo>
                  <a:pt x="11220" y="4824"/>
                </a:lnTo>
                <a:lnTo>
                  <a:pt x="11220" y="4820"/>
                </a:lnTo>
                <a:lnTo>
                  <a:pt x="11220" y="4816"/>
                </a:lnTo>
                <a:lnTo>
                  <a:pt x="11216" y="4816"/>
                </a:lnTo>
                <a:close/>
                <a:moveTo>
                  <a:pt x="13306" y="5908"/>
                </a:moveTo>
                <a:lnTo>
                  <a:pt x="13306" y="5908"/>
                </a:lnTo>
                <a:lnTo>
                  <a:pt x="13306" y="5902"/>
                </a:lnTo>
                <a:lnTo>
                  <a:pt x="13304" y="5898"/>
                </a:lnTo>
                <a:lnTo>
                  <a:pt x="13302" y="5896"/>
                </a:lnTo>
                <a:lnTo>
                  <a:pt x="13296" y="5892"/>
                </a:lnTo>
                <a:lnTo>
                  <a:pt x="13286" y="5890"/>
                </a:lnTo>
                <a:lnTo>
                  <a:pt x="13278" y="5890"/>
                </a:lnTo>
                <a:lnTo>
                  <a:pt x="13266" y="5898"/>
                </a:lnTo>
                <a:lnTo>
                  <a:pt x="13260" y="5904"/>
                </a:lnTo>
                <a:lnTo>
                  <a:pt x="13254" y="5910"/>
                </a:lnTo>
                <a:lnTo>
                  <a:pt x="13250" y="5916"/>
                </a:lnTo>
                <a:lnTo>
                  <a:pt x="13250" y="5918"/>
                </a:lnTo>
                <a:lnTo>
                  <a:pt x="13250" y="5922"/>
                </a:lnTo>
                <a:lnTo>
                  <a:pt x="13252" y="5924"/>
                </a:lnTo>
                <a:lnTo>
                  <a:pt x="13256" y="5928"/>
                </a:lnTo>
                <a:lnTo>
                  <a:pt x="13270" y="5932"/>
                </a:lnTo>
                <a:lnTo>
                  <a:pt x="13280" y="5934"/>
                </a:lnTo>
                <a:lnTo>
                  <a:pt x="13286" y="5934"/>
                </a:lnTo>
                <a:lnTo>
                  <a:pt x="13292" y="5930"/>
                </a:lnTo>
                <a:lnTo>
                  <a:pt x="13294" y="5926"/>
                </a:lnTo>
                <a:lnTo>
                  <a:pt x="13296" y="5926"/>
                </a:lnTo>
                <a:lnTo>
                  <a:pt x="13302" y="5926"/>
                </a:lnTo>
                <a:lnTo>
                  <a:pt x="13306" y="5930"/>
                </a:lnTo>
                <a:lnTo>
                  <a:pt x="13308" y="5930"/>
                </a:lnTo>
                <a:lnTo>
                  <a:pt x="13312" y="5928"/>
                </a:lnTo>
                <a:lnTo>
                  <a:pt x="13312" y="5926"/>
                </a:lnTo>
                <a:lnTo>
                  <a:pt x="13312" y="5924"/>
                </a:lnTo>
                <a:lnTo>
                  <a:pt x="13310" y="5920"/>
                </a:lnTo>
                <a:lnTo>
                  <a:pt x="13308" y="5914"/>
                </a:lnTo>
                <a:lnTo>
                  <a:pt x="13306" y="5912"/>
                </a:lnTo>
                <a:lnTo>
                  <a:pt x="13306" y="5908"/>
                </a:lnTo>
                <a:close/>
                <a:moveTo>
                  <a:pt x="13336" y="5840"/>
                </a:moveTo>
                <a:lnTo>
                  <a:pt x="13336" y="5840"/>
                </a:lnTo>
                <a:lnTo>
                  <a:pt x="13328" y="5844"/>
                </a:lnTo>
                <a:lnTo>
                  <a:pt x="13322" y="5844"/>
                </a:lnTo>
                <a:lnTo>
                  <a:pt x="13318" y="5846"/>
                </a:lnTo>
                <a:lnTo>
                  <a:pt x="13316" y="5850"/>
                </a:lnTo>
                <a:lnTo>
                  <a:pt x="13314" y="5854"/>
                </a:lnTo>
                <a:lnTo>
                  <a:pt x="13312" y="5854"/>
                </a:lnTo>
                <a:lnTo>
                  <a:pt x="13306" y="5854"/>
                </a:lnTo>
                <a:lnTo>
                  <a:pt x="13304" y="5854"/>
                </a:lnTo>
                <a:lnTo>
                  <a:pt x="13306" y="5864"/>
                </a:lnTo>
                <a:lnTo>
                  <a:pt x="13310" y="5870"/>
                </a:lnTo>
                <a:lnTo>
                  <a:pt x="13312" y="5872"/>
                </a:lnTo>
                <a:lnTo>
                  <a:pt x="13326" y="5862"/>
                </a:lnTo>
                <a:lnTo>
                  <a:pt x="13330" y="5860"/>
                </a:lnTo>
                <a:lnTo>
                  <a:pt x="13334" y="5858"/>
                </a:lnTo>
                <a:lnTo>
                  <a:pt x="13336" y="5860"/>
                </a:lnTo>
                <a:lnTo>
                  <a:pt x="13338" y="5864"/>
                </a:lnTo>
                <a:lnTo>
                  <a:pt x="13340" y="5862"/>
                </a:lnTo>
                <a:lnTo>
                  <a:pt x="13348" y="5860"/>
                </a:lnTo>
                <a:lnTo>
                  <a:pt x="13354" y="5858"/>
                </a:lnTo>
                <a:lnTo>
                  <a:pt x="13360" y="5860"/>
                </a:lnTo>
                <a:lnTo>
                  <a:pt x="13360" y="5858"/>
                </a:lnTo>
                <a:lnTo>
                  <a:pt x="13358" y="5854"/>
                </a:lnTo>
                <a:lnTo>
                  <a:pt x="13360" y="5848"/>
                </a:lnTo>
                <a:lnTo>
                  <a:pt x="13358" y="5846"/>
                </a:lnTo>
                <a:lnTo>
                  <a:pt x="13354" y="5848"/>
                </a:lnTo>
                <a:lnTo>
                  <a:pt x="13350" y="5850"/>
                </a:lnTo>
                <a:lnTo>
                  <a:pt x="13350" y="5848"/>
                </a:lnTo>
                <a:lnTo>
                  <a:pt x="13352" y="5842"/>
                </a:lnTo>
                <a:lnTo>
                  <a:pt x="13358" y="5834"/>
                </a:lnTo>
                <a:lnTo>
                  <a:pt x="13360" y="5830"/>
                </a:lnTo>
                <a:lnTo>
                  <a:pt x="13360" y="5828"/>
                </a:lnTo>
                <a:lnTo>
                  <a:pt x="13358" y="5828"/>
                </a:lnTo>
                <a:lnTo>
                  <a:pt x="13356" y="5828"/>
                </a:lnTo>
                <a:lnTo>
                  <a:pt x="13346" y="5832"/>
                </a:lnTo>
                <a:lnTo>
                  <a:pt x="13336" y="5840"/>
                </a:lnTo>
                <a:close/>
                <a:moveTo>
                  <a:pt x="12084" y="5310"/>
                </a:moveTo>
                <a:lnTo>
                  <a:pt x="12084" y="5310"/>
                </a:lnTo>
                <a:lnTo>
                  <a:pt x="12086" y="5316"/>
                </a:lnTo>
                <a:lnTo>
                  <a:pt x="12090" y="5320"/>
                </a:lnTo>
                <a:lnTo>
                  <a:pt x="12098" y="5324"/>
                </a:lnTo>
                <a:lnTo>
                  <a:pt x="12106" y="5330"/>
                </a:lnTo>
                <a:lnTo>
                  <a:pt x="12112" y="5336"/>
                </a:lnTo>
                <a:lnTo>
                  <a:pt x="12116" y="5338"/>
                </a:lnTo>
                <a:lnTo>
                  <a:pt x="12120" y="5338"/>
                </a:lnTo>
                <a:lnTo>
                  <a:pt x="12122" y="5336"/>
                </a:lnTo>
                <a:lnTo>
                  <a:pt x="12124" y="5336"/>
                </a:lnTo>
                <a:lnTo>
                  <a:pt x="12126" y="5336"/>
                </a:lnTo>
                <a:lnTo>
                  <a:pt x="12128" y="5336"/>
                </a:lnTo>
                <a:lnTo>
                  <a:pt x="12132" y="5342"/>
                </a:lnTo>
                <a:lnTo>
                  <a:pt x="12140" y="5346"/>
                </a:lnTo>
                <a:lnTo>
                  <a:pt x="12148" y="5346"/>
                </a:lnTo>
                <a:lnTo>
                  <a:pt x="12160" y="5346"/>
                </a:lnTo>
                <a:lnTo>
                  <a:pt x="12172" y="5342"/>
                </a:lnTo>
                <a:lnTo>
                  <a:pt x="12184" y="5336"/>
                </a:lnTo>
                <a:lnTo>
                  <a:pt x="12196" y="5330"/>
                </a:lnTo>
                <a:lnTo>
                  <a:pt x="12204" y="5324"/>
                </a:lnTo>
                <a:lnTo>
                  <a:pt x="12208" y="5318"/>
                </a:lnTo>
                <a:lnTo>
                  <a:pt x="12212" y="5312"/>
                </a:lnTo>
                <a:lnTo>
                  <a:pt x="12214" y="5310"/>
                </a:lnTo>
                <a:lnTo>
                  <a:pt x="12218" y="5308"/>
                </a:lnTo>
                <a:lnTo>
                  <a:pt x="12220" y="5310"/>
                </a:lnTo>
                <a:lnTo>
                  <a:pt x="12228" y="5310"/>
                </a:lnTo>
                <a:lnTo>
                  <a:pt x="12232" y="5310"/>
                </a:lnTo>
                <a:lnTo>
                  <a:pt x="12236" y="5306"/>
                </a:lnTo>
                <a:lnTo>
                  <a:pt x="12238" y="5302"/>
                </a:lnTo>
                <a:lnTo>
                  <a:pt x="12240" y="5298"/>
                </a:lnTo>
                <a:lnTo>
                  <a:pt x="12236" y="5290"/>
                </a:lnTo>
                <a:lnTo>
                  <a:pt x="12234" y="5284"/>
                </a:lnTo>
                <a:lnTo>
                  <a:pt x="12234" y="5282"/>
                </a:lnTo>
                <a:lnTo>
                  <a:pt x="12238" y="5282"/>
                </a:lnTo>
                <a:lnTo>
                  <a:pt x="12242" y="5280"/>
                </a:lnTo>
                <a:lnTo>
                  <a:pt x="12246" y="5276"/>
                </a:lnTo>
                <a:lnTo>
                  <a:pt x="12250" y="5266"/>
                </a:lnTo>
                <a:lnTo>
                  <a:pt x="12250" y="5256"/>
                </a:lnTo>
                <a:lnTo>
                  <a:pt x="12250" y="5250"/>
                </a:lnTo>
                <a:lnTo>
                  <a:pt x="12246" y="5246"/>
                </a:lnTo>
                <a:lnTo>
                  <a:pt x="12242" y="5242"/>
                </a:lnTo>
                <a:lnTo>
                  <a:pt x="12236" y="5240"/>
                </a:lnTo>
                <a:lnTo>
                  <a:pt x="12218" y="5242"/>
                </a:lnTo>
                <a:lnTo>
                  <a:pt x="12216" y="5242"/>
                </a:lnTo>
                <a:lnTo>
                  <a:pt x="12214" y="5244"/>
                </a:lnTo>
                <a:lnTo>
                  <a:pt x="12212" y="5250"/>
                </a:lnTo>
                <a:lnTo>
                  <a:pt x="12216" y="5264"/>
                </a:lnTo>
                <a:lnTo>
                  <a:pt x="12220" y="5276"/>
                </a:lnTo>
                <a:lnTo>
                  <a:pt x="12218" y="5280"/>
                </a:lnTo>
                <a:lnTo>
                  <a:pt x="12214" y="5278"/>
                </a:lnTo>
                <a:lnTo>
                  <a:pt x="12206" y="5278"/>
                </a:lnTo>
                <a:lnTo>
                  <a:pt x="12202" y="5282"/>
                </a:lnTo>
                <a:lnTo>
                  <a:pt x="12196" y="5286"/>
                </a:lnTo>
                <a:lnTo>
                  <a:pt x="12194" y="5294"/>
                </a:lnTo>
                <a:lnTo>
                  <a:pt x="12190" y="5300"/>
                </a:lnTo>
                <a:lnTo>
                  <a:pt x="12186" y="5306"/>
                </a:lnTo>
                <a:lnTo>
                  <a:pt x="12180" y="5308"/>
                </a:lnTo>
                <a:lnTo>
                  <a:pt x="12174" y="5306"/>
                </a:lnTo>
                <a:lnTo>
                  <a:pt x="12170" y="5304"/>
                </a:lnTo>
                <a:lnTo>
                  <a:pt x="12168" y="5304"/>
                </a:lnTo>
                <a:lnTo>
                  <a:pt x="12164" y="5306"/>
                </a:lnTo>
                <a:lnTo>
                  <a:pt x="12162" y="5308"/>
                </a:lnTo>
                <a:lnTo>
                  <a:pt x="12158" y="5302"/>
                </a:lnTo>
                <a:lnTo>
                  <a:pt x="12156" y="5294"/>
                </a:lnTo>
                <a:lnTo>
                  <a:pt x="12158" y="5290"/>
                </a:lnTo>
                <a:lnTo>
                  <a:pt x="12160" y="5288"/>
                </a:lnTo>
                <a:lnTo>
                  <a:pt x="12160" y="5284"/>
                </a:lnTo>
                <a:lnTo>
                  <a:pt x="12160" y="5282"/>
                </a:lnTo>
                <a:lnTo>
                  <a:pt x="12158" y="5282"/>
                </a:lnTo>
                <a:lnTo>
                  <a:pt x="12154" y="5284"/>
                </a:lnTo>
                <a:lnTo>
                  <a:pt x="12150" y="5290"/>
                </a:lnTo>
                <a:lnTo>
                  <a:pt x="12150" y="5302"/>
                </a:lnTo>
                <a:lnTo>
                  <a:pt x="12150" y="5304"/>
                </a:lnTo>
                <a:lnTo>
                  <a:pt x="12148" y="5306"/>
                </a:lnTo>
                <a:lnTo>
                  <a:pt x="12140" y="5308"/>
                </a:lnTo>
                <a:lnTo>
                  <a:pt x="12130" y="5308"/>
                </a:lnTo>
                <a:lnTo>
                  <a:pt x="12118" y="5306"/>
                </a:lnTo>
                <a:lnTo>
                  <a:pt x="12106" y="5304"/>
                </a:lnTo>
                <a:lnTo>
                  <a:pt x="12094" y="5304"/>
                </a:lnTo>
                <a:lnTo>
                  <a:pt x="12088" y="5306"/>
                </a:lnTo>
                <a:lnTo>
                  <a:pt x="12086" y="5308"/>
                </a:lnTo>
                <a:lnTo>
                  <a:pt x="12084" y="5310"/>
                </a:lnTo>
                <a:close/>
                <a:moveTo>
                  <a:pt x="12010" y="5142"/>
                </a:moveTo>
                <a:lnTo>
                  <a:pt x="12010" y="5142"/>
                </a:lnTo>
                <a:lnTo>
                  <a:pt x="12010" y="5148"/>
                </a:lnTo>
                <a:lnTo>
                  <a:pt x="12014" y="5148"/>
                </a:lnTo>
                <a:lnTo>
                  <a:pt x="12022" y="5146"/>
                </a:lnTo>
                <a:lnTo>
                  <a:pt x="12032" y="5146"/>
                </a:lnTo>
                <a:lnTo>
                  <a:pt x="12040" y="5146"/>
                </a:lnTo>
                <a:lnTo>
                  <a:pt x="12046" y="5142"/>
                </a:lnTo>
                <a:lnTo>
                  <a:pt x="12046" y="5140"/>
                </a:lnTo>
                <a:lnTo>
                  <a:pt x="12046" y="5138"/>
                </a:lnTo>
                <a:lnTo>
                  <a:pt x="12044" y="5136"/>
                </a:lnTo>
                <a:lnTo>
                  <a:pt x="12042" y="5136"/>
                </a:lnTo>
                <a:lnTo>
                  <a:pt x="12032" y="5134"/>
                </a:lnTo>
                <a:lnTo>
                  <a:pt x="12022" y="5134"/>
                </a:lnTo>
                <a:lnTo>
                  <a:pt x="12014" y="5136"/>
                </a:lnTo>
                <a:lnTo>
                  <a:pt x="12012" y="5138"/>
                </a:lnTo>
                <a:lnTo>
                  <a:pt x="12010" y="5142"/>
                </a:lnTo>
                <a:close/>
                <a:moveTo>
                  <a:pt x="12154" y="5158"/>
                </a:moveTo>
                <a:lnTo>
                  <a:pt x="12154" y="5158"/>
                </a:lnTo>
                <a:lnTo>
                  <a:pt x="12154" y="5160"/>
                </a:lnTo>
                <a:lnTo>
                  <a:pt x="12154" y="5164"/>
                </a:lnTo>
                <a:lnTo>
                  <a:pt x="12158" y="5168"/>
                </a:lnTo>
                <a:lnTo>
                  <a:pt x="12166" y="5170"/>
                </a:lnTo>
                <a:lnTo>
                  <a:pt x="12168" y="5168"/>
                </a:lnTo>
                <a:lnTo>
                  <a:pt x="12170" y="5168"/>
                </a:lnTo>
                <a:lnTo>
                  <a:pt x="12172" y="5164"/>
                </a:lnTo>
                <a:lnTo>
                  <a:pt x="12172" y="5162"/>
                </a:lnTo>
                <a:lnTo>
                  <a:pt x="12166" y="5156"/>
                </a:lnTo>
                <a:lnTo>
                  <a:pt x="12164" y="5154"/>
                </a:lnTo>
                <a:lnTo>
                  <a:pt x="12160" y="5152"/>
                </a:lnTo>
                <a:lnTo>
                  <a:pt x="12156" y="5154"/>
                </a:lnTo>
                <a:lnTo>
                  <a:pt x="12154" y="5158"/>
                </a:lnTo>
                <a:close/>
                <a:moveTo>
                  <a:pt x="12228" y="5192"/>
                </a:moveTo>
                <a:lnTo>
                  <a:pt x="12228" y="5192"/>
                </a:lnTo>
                <a:lnTo>
                  <a:pt x="12208" y="5182"/>
                </a:lnTo>
                <a:lnTo>
                  <a:pt x="12196" y="5172"/>
                </a:lnTo>
                <a:lnTo>
                  <a:pt x="12190" y="5166"/>
                </a:lnTo>
                <a:lnTo>
                  <a:pt x="12186" y="5166"/>
                </a:lnTo>
                <a:lnTo>
                  <a:pt x="12186" y="5168"/>
                </a:lnTo>
                <a:lnTo>
                  <a:pt x="12180" y="5170"/>
                </a:lnTo>
                <a:lnTo>
                  <a:pt x="12178" y="5172"/>
                </a:lnTo>
                <a:lnTo>
                  <a:pt x="12182" y="5174"/>
                </a:lnTo>
                <a:lnTo>
                  <a:pt x="12186" y="5178"/>
                </a:lnTo>
                <a:lnTo>
                  <a:pt x="12200" y="5184"/>
                </a:lnTo>
                <a:lnTo>
                  <a:pt x="12208" y="5190"/>
                </a:lnTo>
                <a:lnTo>
                  <a:pt x="12216" y="5196"/>
                </a:lnTo>
                <a:lnTo>
                  <a:pt x="12222" y="5202"/>
                </a:lnTo>
                <a:lnTo>
                  <a:pt x="12232" y="5210"/>
                </a:lnTo>
                <a:lnTo>
                  <a:pt x="12242" y="5218"/>
                </a:lnTo>
                <a:lnTo>
                  <a:pt x="12254" y="5230"/>
                </a:lnTo>
                <a:lnTo>
                  <a:pt x="12258" y="5236"/>
                </a:lnTo>
                <a:lnTo>
                  <a:pt x="12260" y="5242"/>
                </a:lnTo>
                <a:lnTo>
                  <a:pt x="12260" y="5250"/>
                </a:lnTo>
                <a:lnTo>
                  <a:pt x="12260" y="5258"/>
                </a:lnTo>
                <a:lnTo>
                  <a:pt x="12262" y="5264"/>
                </a:lnTo>
                <a:lnTo>
                  <a:pt x="12264" y="5272"/>
                </a:lnTo>
                <a:lnTo>
                  <a:pt x="12268" y="5274"/>
                </a:lnTo>
                <a:lnTo>
                  <a:pt x="12272" y="5274"/>
                </a:lnTo>
                <a:lnTo>
                  <a:pt x="12276" y="5270"/>
                </a:lnTo>
                <a:lnTo>
                  <a:pt x="12278" y="5262"/>
                </a:lnTo>
                <a:lnTo>
                  <a:pt x="12278" y="5254"/>
                </a:lnTo>
                <a:lnTo>
                  <a:pt x="12278" y="5244"/>
                </a:lnTo>
                <a:lnTo>
                  <a:pt x="12274" y="5236"/>
                </a:lnTo>
                <a:lnTo>
                  <a:pt x="12266" y="5230"/>
                </a:lnTo>
                <a:lnTo>
                  <a:pt x="12252" y="5218"/>
                </a:lnTo>
                <a:lnTo>
                  <a:pt x="12244" y="5208"/>
                </a:lnTo>
                <a:lnTo>
                  <a:pt x="12236" y="5200"/>
                </a:lnTo>
                <a:lnTo>
                  <a:pt x="12228" y="5192"/>
                </a:lnTo>
                <a:close/>
                <a:moveTo>
                  <a:pt x="12134" y="5108"/>
                </a:moveTo>
                <a:lnTo>
                  <a:pt x="12134" y="5108"/>
                </a:lnTo>
                <a:lnTo>
                  <a:pt x="12134" y="5112"/>
                </a:lnTo>
                <a:lnTo>
                  <a:pt x="12136" y="5116"/>
                </a:lnTo>
                <a:lnTo>
                  <a:pt x="12138" y="5118"/>
                </a:lnTo>
                <a:lnTo>
                  <a:pt x="12144" y="5120"/>
                </a:lnTo>
                <a:lnTo>
                  <a:pt x="12146" y="5118"/>
                </a:lnTo>
                <a:lnTo>
                  <a:pt x="12144" y="5112"/>
                </a:lnTo>
                <a:lnTo>
                  <a:pt x="12140" y="5108"/>
                </a:lnTo>
                <a:lnTo>
                  <a:pt x="12136" y="5106"/>
                </a:lnTo>
                <a:lnTo>
                  <a:pt x="12134" y="5108"/>
                </a:lnTo>
                <a:close/>
                <a:moveTo>
                  <a:pt x="12378" y="5340"/>
                </a:moveTo>
                <a:lnTo>
                  <a:pt x="12378" y="5340"/>
                </a:lnTo>
                <a:lnTo>
                  <a:pt x="12374" y="5338"/>
                </a:lnTo>
                <a:lnTo>
                  <a:pt x="12370" y="5334"/>
                </a:lnTo>
                <a:lnTo>
                  <a:pt x="12364" y="5324"/>
                </a:lnTo>
                <a:lnTo>
                  <a:pt x="12360" y="5314"/>
                </a:lnTo>
                <a:lnTo>
                  <a:pt x="12356" y="5310"/>
                </a:lnTo>
                <a:lnTo>
                  <a:pt x="12352" y="5308"/>
                </a:lnTo>
                <a:lnTo>
                  <a:pt x="12348" y="5306"/>
                </a:lnTo>
                <a:lnTo>
                  <a:pt x="12346" y="5302"/>
                </a:lnTo>
                <a:lnTo>
                  <a:pt x="12342" y="5290"/>
                </a:lnTo>
                <a:lnTo>
                  <a:pt x="12340" y="5284"/>
                </a:lnTo>
                <a:lnTo>
                  <a:pt x="12338" y="5282"/>
                </a:lnTo>
                <a:lnTo>
                  <a:pt x="12334" y="5284"/>
                </a:lnTo>
                <a:lnTo>
                  <a:pt x="12334" y="5288"/>
                </a:lnTo>
                <a:lnTo>
                  <a:pt x="12334" y="5290"/>
                </a:lnTo>
                <a:lnTo>
                  <a:pt x="12336" y="5296"/>
                </a:lnTo>
                <a:lnTo>
                  <a:pt x="12342" y="5304"/>
                </a:lnTo>
                <a:lnTo>
                  <a:pt x="12342" y="5308"/>
                </a:lnTo>
                <a:lnTo>
                  <a:pt x="12342" y="5314"/>
                </a:lnTo>
                <a:lnTo>
                  <a:pt x="12342" y="5322"/>
                </a:lnTo>
                <a:lnTo>
                  <a:pt x="12344" y="5328"/>
                </a:lnTo>
                <a:lnTo>
                  <a:pt x="12350" y="5336"/>
                </a:lnTo>
                <a:lnTo>
                  <a:pt x="12358" y="5346"/>
                </a:lnTo>
                <a:lnTo>
                  <a:pt x="12362" y="5350"/>
                </a:lnTo>
                <a:lnTo>
                  <a:pt x="12362" y="5354"/>
                </a:lnTo>
                <a:lnTo>
                  <a:pt x="12364" y="5364"/>
                </a:lnTo>
                <a:lnTo>
                  <a:pt x="12370" y="5368"/>
                </a:lnTo>
                <a:lnTo>
                  <a:pt x="12378" y="5370"/>
                </a:lnTo>
                <a:lnTo>
                  <a:pt x="12388" y="5370"/>
                </a:lnTo>
                <a:lnTo>
                  <a:pt x="12390" y="5368"/>
                </a:lnTo>
                <a:lnTo>
                  <a:pt x="12392" y="5364"/>
                </a:lnTo>
                <a:lnTo>
                  <a:pt x="12392" y="5360"/>
                </a:lnTo>
                <a:lnTo>
                  <a:pt x="12392" y="5356"/>
                </a:lnTo>
                <a:lnTo>
                  <a:pt x="12386" y="5346"/>
                </a:lnTo>
                <a:lnTo>
                  <a:pt x="12382" y="5342"/>
                </a:lnTo>
                <a:lnTo>
                  <a:pt x="12378" y="5340"/>
                </a:lnTo>
                <a:close/>
                <a:moveTo>
                  <a:pt x="12070" y="5308"/>
                </a:moveTo>
                <a:lnTo>
                  <a:pt x="12070" y="5308"/>
                </a:lnTo>
                <a:lnTo>
                  <a:pt x="12064" y="5304"/>
                </a:lnTo>
                <a:lnTo>
                  <a:pt x="12062" y="5304"/>
                </a:lnTo>
                <a:lnTo>
                  <a:pt x="12062" y="5306"/>
                </a:lnTo>
                <a:lnTo>
                  <a:pt x="12062" y="5310"/>
                </a:lnTo>
                <a:lnTo>
                  <a:pt x="12066" y="5320"/>
                </a:lnTo>
                <a:lnTo>
                  <a:pt x="12068" y="5322"/>
                </a:lnTo>
                <a:lnTo>
                  <a:pt x="12070" y="5322"/>
                </a:lnTo>
                <a:lnTo>
                  <a:pt x="12072" y="5322"/>
                </a:lnTo>
                <a:lnTo>
                  <a:pt x="12074" y="5320"/>
                </a:lnTo>
                <a:lnTo>
                  <a:pt x="12074" y="5314"/>
                </a:lnTo>
                <a:lnTo>
                  <a:pt x="12074" y="5310"/>
                </a:lnTo>
                <a:lnTo>
                  <a:pt x="12070" y="5308"/>
                </a:lnTo>
                <a:close/>
                <a:moveTo>
                  <a:pt x="12042" y="5304"/>
                </a:moveTo>
                <a:lnTo>
                  <a:pt x="12042" y="5304"/>
                </a:lnTo>
                <a:lnTo>
                  <a:pt x="12044" y="5302"/>
                </a:lnTo>
                <a:lnTo>
                  <a:pt x="12044" y="5300"/>
                </a:lnTo>
                <a:lnTo>
                  <a:pt x="12040" y="5294"/>
                </a:lnTo>
                <a:lnTo>
                  <a:pt x="12036" y="5290"/>
                </a:lnTo>
                <a:lnTo>
                  <a:pt x="12034" y="5292"/>
                </a:lnTo>
                <a:lnTo>
                  <a:pt x="12032" y="5292"/>
                </a:lnTo>
                <a:lnTo>
                  <a:pt x="12030" y="5296"/>
                </a:lnTo>
                <a:lnTo>
                  <a:pt x="12030" y="5298"/>
                </a:lnTo>
                <a:lnTo>
                  <a:pt x="12032" y="5304"/>
                </a:lnTo>
                <a:lnTo>
                  <a:pt x="12038" y="5306"/>
                </a:lnTo>
                <a:lnTo>
                  <a:pt x="12042" y="5304"/>
                </a:lnTo>
                <a:close/>
                <a:moveTo>
                  <a:pt x="11990" y="5256"/>
                </a:moveTo>
                <a:lnTo>
                  <a:pt x="11990" y="5256"/>
                </a:lnTo>
                <a:lnTo>
                  <a:pt x="11988" y="5256"/>
                </a:lnTo>
                <a:lnTo>
                  <a:pt x="11986" y="5256"/>
                </a:lnTo>
                <a:lnTo>
                  <a:pt x="11984" y="5260"/>
                </a:lnTo>
                <a:lnTo>
                  <a:pt x="11984" y="5266"/>
                </a:lnTo>
                <a:lnTo>
                  <a:pt x="11986" y="5270"/>
                </a:lnTo>
                <a:lnTo>
                  <a:pt x="11988" y="5272"/>
                </a:lnTo>
                <a:lnTo>
                  <a:pt x="11990" y="5272"/>
                </a:lnTo>
                <a:lnTo>
                  <a:pt x="11994" y="5268"/>
                </a:lnTo>
                <a:lnTo>
                  <a:pt x="11994" y="5262"/>
                </a:lnTo>
                <a:lnTo>
                  <a:pt x="11994" y="5260"/>
                </a:lnTo>
                <a:lnTo>
                  <a:pt x="11990" y="5256"/>
                </a:lnTo>
                <a:close/>
                <a:moveTo>
                  <a:pt x="12272" y="5478"/>
                </a:moveTo>
                <a:lnTo>
                  <a:pt x="12272" y="5478"/>
                </a:lnTo>
                <a:lnTo>
                  <a:pt x="12264" y="5474"/>
                </a:lnTo>
                <a:lnTo>
                  <a:pt x="12258" y="5474"/>
                </a:lnTo>
                <a:lnTo>
                  <a:pt x="12256" y="5476"/>
                </a:lnTo>
                <a:lnTo>
                  <a:pt x="12258" y="5478"/>
                </a:lnTo>
                <a:lnTo>
                  <a:pt x="12260" y="5480"/>
                </a:lnTo>
                <a:lnTo>
                  <a:pt x="12260" y="5482"/>
                </a:lnTo>
                <a:lnTo>
                  <a:pt x="12262" y="5486"/>
                </a:lnTo>
                <a:lnTo>
                  <a:pt x="12266" y="5486"/>
                </a:lnTo>
                <a:lnTo>
                  <a:pt x="12270" y="5488"/>
                </a:lnTo>
                <a:lnTo>
                  <a:pt x="12274" y="5486"/>
                </a:lnTo>
                <a:lnTo>
                  <a:pt x="12276" y="5482"/>
                </a:lnTo>
                <a:lnTo>
                  <a:pt x="12272" y="5478"/>
                </a:lnTo>
                <a:close/>
                <a:moveTo>
                  <a:pt x="12280" y="5594"/>
                </a:moveTo>
                <a:lnTo>
                  <a:pt x="12280" y="5594"/>
                </a:lnTo>
                <a:lnTo>
                  <a:pt x="12286" y="5598"/>
                </a:lnTo>
                <a:lnTo>
                  <a:pt x="12296" y="5602"/>
                </a:lnTo>
                <a:lnTo>
                  <a:pt x="12302" y="5604"/>
                </a:lnTo>
                <a:lnTo>
                  <a:pt x="12304" y="5604"/>
                </a:lnTo>
                <a:lnTo>
                  <a:pt x="12304" y="5602"/>
                </a:lnTo>
                <a:lnTo>
                  <a:pt x="12298" y="5596"/>
                </a:lnTo>
                <a:lnTo>
                  <a:pt x="12288" y="5592"/>
                </a:lnTo>
                <a:lnTo>
                  <a:pt x="12280" y="5590"/>
                </a:lnTo>
                <a:lnTo>
                  <a:pt x="12280" y="5594"/>
                </a:lnTo>
                <a:close/>
                <a:moveTo>
                  <a:pt x="12164" y="5488"/>
                </a:moveTo>
                <a:lnTo>
                  <a:pt x="12164" y="5488"/>
                </a:lnTo>
                <a:lnTo>
                  <a:pt x="12160" y="5486"/>
                </a:lnTo>
                <a:lnTo>
                  <a:pt x="12158" y="5486"/>
                </a:lnTo>
                <a:lnTo>
                  <a:pt x="12156" y="5492"/>
                </a:lnTo>
                <a:lnTo>
                  <a:pt x="12160" y="5498"/>
                </a:lnTo>
                <a:lnTo>
                  <a:pt x="12164" y="5502"/>
                </a:lnTo>
                <a:lnTo>
                  <a:pt x="12166" y="5502"/>
                </a:lnTo>
                <a:lnTo>
                  <a:pt x="12168" y="5500"/>
                </a:lnTo>
                <a:lnTo>
                  <a:pt x="12168" y="5494"/>
                </a:lnTo>
                <a:lnTo>
                  <a:pt x="12164" y="5488"/>
                </a:lnTo>
                <a:close/>
                <a:moveTo>
                  <a:pt x="12190" y="5504"/>
                </a:moveTo>
                <a:lnTo>
                  <a:pt x="12190" y="5504"/>
                </a:lnTo>
                <a:lnTo>
                  <a:pt x="12188" y="5498"/>
                </a:lnTo>
                <a:lnTo>
                  <a:pt x="12182" y="5494"/>
                </a:lnTo>
                <a:lnTo>
                  <a:pt x="12178" y="5494"/>
                </a:lnTo>
                <a:lnTo>
                  <a:pt x="12176" y="5494"/>
                </a:lnTo>
                <a:lnTo>
                  <a:pt x="12174" y="5496"/>
                </a:lnTo>
                <a:lnTo>
                  <a:pt x="12172" y="5500"/>
                </a:lnTo>
                <a:lnTo>
                  <a:pt x="12170" y="5506"/>
                </a:lnTo>
                <a:lnTo>
                  <a:pt x="12170" y="5508"/>
                </a:lnTo>
                <a:lnTo>
                  <a:pt x="12174" y="5510"/>
                </a:lnTo>
                <a:lnTo>
                  <a:pt x="12186" y="5510"/>
                </a:lnTo>
                <a:lnTo>
                  <a:pt x="12188" y="5510"/>
                </a:lnTo>
                <a:lnTo>
                  <a:pt x="12190" y="5504"/>
                </a:lnTo>
                <a:close/>
                <a:moveTo>
                  <a:pt x="12204" y="5532"/>
                </a:moveTo>
                <a:lnTo>
                  <a:pt x="12204" y="5532"/>
                </a:lnTo>
                <a:lnTo>
                  <a:pt x="12206" y="5526"/>
                </a:lnTo>
                <a:lnTo>
                  <a:pt x="12204" y="5522"/>
                </a:lnTo>
                <a:lnTo>
                  <a:pt x="12202" y="5520"/>
                </a:lnTo>
                <a:lnTo>
                  <a:pt x="12200" y="5522"/>
                </a:lnTo>
                <a:lnTo>
                  <a:pt x="12198" y="5524"/>
                </a:lnTo>
                <a:lnTo>
                  <a:pt x="12196" y="5524"/>
                </a:lnTo>
                <a:lnTo>
                  <a:pt x="12192" y="5520"/>
                </a:lnTo>
                <a:lnTo>
                  <a:pt x="12188" y="5516"/>
                </a:lnTo>
                <a:lnTo>
                  <a:pt x="12186" y="5518"/>
                </a:lnTo>
                <a:lnTo>
                  <a:pt x="12188" y="5526"/>
                </a:lnTo>
                <a:lnTo>
                  <a:pt x="12194" y="5532"/>
                </a:lnTo>
                <a:lnTo>
                  <a:pt x="12198" y="5536"/>
                </a:lnTo>
                <a:lnTo>
                  <a:pt x="12202" y="5534"/>
                </a:lnTo>
                <a:lnTo>
                  <a:pt x="12204" y="5532"/>
                </a:lnTo>
                <a:close/>
                <a:moveTo>
                  <a:pt x="12424" y="5380"/>
                </a:moveTo>
                <a:lnTo>
                  <a:pt x="12424" y="5380"/>
                </a:lnTo>
                <a:lnTo>
                  <a:pt x="12430" y="5386"/>
                </a:lnTo>
                <a:lnTo>
                  <a:pt x="12436" y="5394"/>
                </a:lnTo>
                <a:lnTo>
                  <a:pt x="12446" y="5398"/>
                </a:lnTo>
                <a:lnTo>
                  <a:pt x="12450" y="5400"/>
                </a:lnTo>
                <a:lnTo>
                  <a:pt x="12454" y="5400"/>
                </a:lnTo>
                <a:lnTo>
                  <a:pt x="12458" y="5398"/>
                </a:lnTo>
                <a:lnTo>
                  <a:pt x="12454" y="5394"/>
                </a:lnTo>
                <a:lnTo>
                  <a:pt x="12446" y="5390"/>
                </a:lnTo>
                <a:lnTo>
                  <a:pt x="12444" y="5388"/>
                </a:lnTo>
                <a:lnTo>
                  <a:pt x="12442" y="5384"/>
                </a:lnTo>
                <a:lnTo>
                  <a:pt x="12438" y="5376"/>
                </a:lnTo>
                <a:lnTo>
                  <a:pt x="12434" y="5372"/>
                </a:lnTo>
                <a:lnTo>
                  <a:pt x="12416" y="5360"/>
                </a:lnTo>
                <a:lnTo>
                  <a:pt x="12412" y="5358"/>
                </a:lnTo>
                <a:lnTo>
                  <a:pt x="12410" y="5358"/>
                </a:lnTo>
                <a:lnTo>
                  <a:pt x="12412" y="5366"/>
                </a:lnTo>
                <a:lnTo>
                  <a:pt x="12414" y="5370"/>
                </a:lnTo>
                <a:lnTo>
                  <a:pt x="12418" y="5372"/>
                </a:lnTo>
                <a:lnTo>
                  <a:pt x="12422" y="5376"/>
                </a:lnTo>
                <a:lnTo>
                  <a:pt x="12424" y="5380"/>
                </a:lnTo>
                <a:close/>
                <a:moveTo>
                  <a:pt x="12528" y="5426"/>
                </a:moveTo>
                <a:lnTo>
                  <a:pt x="12528" y="5426"/>
                </a:lnTo>
                <a:lnTo>
                  <a:pt x="12520" y="5420"/>
                </a:lnTo>
                <a:lnTo>
                  <a:pt x="12516" y="5416"/>
                </a:lnTo>
                <a:lnTo>
                  <a:pt x="12512" y="5412"/>
                </a:lnTo>
                <a:lnTo>
                  <a:pt x="12502" y="5408"/>
                </a:lnTo>
                <a:lnTo>
                  <a:pt x="12498" y="5406"/>
                </a:lnTo>
                <a:lnTo>
                  <a:pt x="12496" y="5406"/>
                </a:lnTo>
                <a:lnTo>
                  <a:pt x="12498" y="5416"/>
                </a:lnTo>
                <a:lnTo>
                  <a:pt x="12500" y="5422"/>
                </a:lnTo>
                <a:lnTo>
                  <a:pt x="12504" y="5426"/>
                </a:lnTo>
                <a:lnTo>
                  <a:pt x="12518" y="5434"/>
                </a:lnTo>
                <a:lnTo>
                  <a:pt x="12534" y="5444"/>
                </a:lnTo>
                <a:lnTo>
                  <a:pt x="12548" y="5452"/>
                </a:lnTo>
                <a:lnTo>
                  <a:pt x="12552" y="5456"/>
                </a:lnTo>
                <a:lnTo>
                  <a:pt x="12552" y="5454"/>
                </a:lnTo>
                <a:lnTo>
                  <a:pt x="12550" y="5446"/>
                </a:lnTo>
                <a:lnTo>
                  <a:pt x="12540" y="5434"/>
                </a:lnTo>
                <a:lnTo>
                  <a:pt x="12534" y="5430"/>
                </a:lnTo>
                <a:lnTo>
                  <a:pt x="12528" y="5426"/>
                </a:lnTo>
                <a:close/>
                <a:moveTo>
                  <a:pt x="12608" y="5498"/>
                </a:moveTo>
                <a:lnTo>
                  <a:pt x="12608" y="5498"/>
                </a:lnTo>
                <a:lnTo>
                  <a:pt x="12608" y="5492"/>
                </a:lnTo>
                <a:lnTo>
                  <a:pt x="12608" y="5488"/>
                </a:lnTo>
                <a:lnTo>
                  <a:pt x="12606" y="5482"/>
                </a:lnTo>
                <a:lnTo>
                  <a:pt x="12602" y="5476"/>
                </a:lnTo>
                <a:lnTo>
                  <a:pt x="12598" y="5472"/>
                </a:lnTo>
                <a:lnTo>
                  <a:pt x="12596" y="5468"/>
                </a:lnTo>
                <a:lnTo>
                  <a:pt x="12594" y="5458"/>
                </a:lnTo>
                <a:lnTo>
                  <a:pt x="12590" y="5450"/>
                </a:lnTo>
                <a:lnTo>
                  <a:pt x="12586" y="5446"/>
                </a:lnTo>
                <a:lnTo>
                  <a:pt x="12582" y="5444"/>
                </a:lnTo>
                <a:lnTo>
                  <a:pt x="12578" y="5444"/>
                </a:lnTo>
                <a:lnTo>
                  <a:pt x="12576" y="5444"/>
                </a:lnTo>
                <a:lnTo>
                  <a:pt x="12578" y="5450"/>
                </a:lnTo>
                <a:lnTo>
                  <a:pt x="12582" y="5462"/>
                </a:lnTo>
                <a:lnTo>
                  <a:pt x="12586" y="5480"/>
                </a:lnTo>
                <a:lnTo>
                  <a:pt x="12588" y="5484"/>
                </a:lnTo>
                <a:lnTo>
                  <a:pt x="12592" y="5488"/>
                </a:lnTo>
                <a:lnTo>
                  <a:pt x="12596" y="5492"/>
                </a:lnTo>
                <a:lnTo>
                  <a:pt x="12600" y="5498"/>
                </a:lnTo>
                <a:lnTo>
                  <a:pt x="12606" y="5504"/>
                </a:lnTo>
                <a:lnTo>
                  <a:pt x="12610" y="5508"/>
                </a:lnTo>
                <a:lnTo>
                  <a:pt x="12612" y="5508"/>
                </a:lnTo>
                <a:lnTo>
                  <a:pt x="12612" y="5506"/>
                </a:lnTo>
                <a:lnTo>
                  <a:pt x="12608" y="5498"/>
                </a:lnTo>
                <a:close/>
                <a:moveTo>
                  <a:pt x="12552" y="5494"/>
                </a:moveTo>
                <a:lnTo>
                  <a:pt x="12552" y="5494"/>
                </a:lnTo>
                <a:lnTo>
                  <a:pt x="12548" y="5490"/>
                </a:lnTo>
                <a:lnTo>
                  <a:pt x="12544" y="5490"/>
                </a:lnTo>
                <a:lnTo>
                  <a:pt x="12540" y="5492"/>
                </a:lnTo>
                <a:lnTo>
                  <a:pt x="12540" y="5502"/>
                </a:lnTo>
                <a:lnTo>
                  <a:pt x="12542" y="5508"/>
                </a:lnTo>
                <a:lnTo>
                  <a:pt x="12546" y="5512"/>
                </a:lnTo>
                <a:lnTo>
                  <a:pt x="12554" y="5516"/>
                </a:lnTo>
                <a:lnTo>
                  <a:pt x="12562" y="5516"/>
                </a:lnTo>
                <a:lnTo>
                  <a:pt x="12570" y="5516"/>
                </a:lnTo>
                <a:lnTo>
                  <a:pt x="12572" y="5518"/>
                </a:lnTo>
                <a:lnTo>
                  <a:pt x="12574" y="5520"/>
                </a:lnTo>
                <a:lnTo>
                  <a:pt x="12582" y="5522"/>
                </a:lnTo>
                <a:lnTo>
                  <a:pt x="12586" y="5522"/>
                </a:lnTo>
                <a:lnTo>
                  <a:pt x="12590" y="5520"/>
                </a:lnTo>
                <a:lnTo>
                  <a:pt x="12590" y="5518"/>
                </a:lnTo>
                <a:lnTo>
                  <a:pt x="12590" y="5516"/>
                </a:lnTo>
                <a:lnTo>
                  <a:pt x="12584" y="5508"/>
                </a:lnTo>
                <a:lnTo>
                  <a:pt x="12576" y="5500"/>
                </a:lnTo>
                <a:lnTo>
                  <a:pt x="12574" y="5496"/>
                </a:lnTo>
                <a:lnTo>
                  <a:pt x="12570" y="5496"/>
                </a:lnTo>
                <a:lnTo>
                  <a:pt x="12562" y="5496"/>
                </a:lnTo>
                <a:lnTo>
                  <a:pt x="12556" y="5496"/>
                </a:lnTo>
                <a:lnTo>
                  <a:pt x="12554" y="5496"/>
                </a:lnTo>
                <a:lnTo>
                  <a:pt x="12552" y="5494"/>
                </a:lnTo>
                <a:close/>
                <a:moveTo>
                  <a:pt x="12636" y="5548"/>
                </a:moveTo>
                <a:lnTo>
                  <a:pt x="12636" y="5548"/>
                </a:lnTo>
                <a:lnTo>
                  <a:pt x="12628" y="5546"/>
                </a:lnTo>
                <a:lnTo>
                  <a:pt x="12620" y="5540"/>
                </a:lnTo>
                <a:lnTo>
                  <a:pt x="12612" y="5538"/>
                </a:lnTo>
                <a:lnTo>
                  <a:pt x="12608" y="5538"/>
                </a:lnTo>
                <a:lnTo>
                  <a:pt x="12606" y="5538"/>
                </a:lnTo>
                <a:lnTo>
                  <a:pt x="12604" y="5540"/>
                </a:lnTo>
                <a:lnTo>
                  <a:pt x="12606" y="5542"/>
                </a:lnTo>
                <a:lnTo>
                  <a:pt x="12608" y="5544"/>
                </a:lnTo>
                <a:lnTo>
                  <a:pt x="12612" y="5546"/>
                </a:lnTo>
                <a:lnTo>
                  <a:pt x="12614" y="5548"/>
                </a:lnTo>
                <a:lnTo>
                  <a:pt x="12614" y="5552"/>
                </a:lnTo>
                <a:lnTo>
                  <a:pt x="12616" y="5554"/>
                </a:lnTo>
                <a:lnTo>
                  <a:pt x="12618" y="5558"/>
                </a:lnTo>
                <a:lnTo>
                  <a:pt x="12628" y="5564"/>
                </a:lnTo>
                <a:lnTo>
                  <a:pt x="12638" y="5566"/>
                </a:lnTo>
                <a:lnTo>
                  <a:pt x="12646" y="5568"/>
                </a:lnTo>
                <a:lnTo>
                  <a:pt x="12648" y="5568"/>
                </a:lnTo>
                <a:lnTo>
                  <a:pt x="12648" y="5564"/>
                </a:lnTo>
                <a:lnTo>
                  <a:pt x="12646" y="5558"/>
                </a:lnTo>
                <a:lnTo>
                  <a:pt x="12642" y="5552"/>
                </a:lnTo>
                <a:lnTo>
                  <a:pt x="12640" y="5548"/>
                </a:lnTo>
                <a:lnTo>
                  <a:pt x="12636" y="5548"/>
                </a:lnTo>
                <a:close/>
                <a:moveTo>
                  <a:pt x="12554" y="5600"/>
                </a:moveTo>
                <a:lnTo>
                  <a:pt x="12554" y="5600"/>
                </a:lnTo>
                <a:lnTo>
                  <a:pt x="12558" y="5604"/>
                </a:lnTo>
                <a:lnTo>
                  <a:pt x="12564" y="5610"/>
                </a:lnTo>
                <a:lnTo>
                  <a:pt x="12574" y="5614"/>
                </a:lnTo>
                <a:lnTo>
                  <a:pt x="12576" y="5616"/>
                </a:lnTo>
                <a:lnTo>
                  <a:pt x="12580" y="5614"/>
                </a:lnTo>
                <a:lnTo>
                  <a:pt x="12580" y="5612"/>
                </a:lnTo>
                <a:lnTo>
                  <a:pt x="12578" y="5610"/>
                </a:lnTo>
                <a:lnTo>
                  <a:pt x="12570" y="5602"/>
                </a:lnTo>
                <a:lnTo>
                  <a:pt x="12560" y="5598"/>
                </a:lnTo>
                <a:lnTo>
                  <a:pt x="12556" y="5598"/>
                </a:lnTo>
                <a:lnTo>
                  <a:pt x="12554" y="5600"/>
                </a:lnTo>
                <a:close/>
                <a:moveTo>
                  <a:pt x="12456" y="5426"/>
                </a:moveTo>
                <a:lnTo>
                  <a:pt x="12456" y="5426"/>
                </a:lnTo>
                <a:lnTo>
                  <a:pt x="12454" y="5426"/>
                </a:lnTo>
                <a:lnTo>
                  <a:pt x="12450" y="5428"/>
                </a:lnTo>
                <a:lnTo>
                  <a:pt x="12446" y="5434"/>
                </a:lnTo>
                <a:lnTo>
                  <a:pt x="12446" y="5442"/>
                </a:lnTo>
                <a:lnTo>
                  <a:pt x="12448" y="5444"/>
                </a:lnTo>
                <a:lnTo>
                  <a:pt x="12450" y="5444"/>
                </a:lnTo>
                <a:lnTo>
                  <a:pt x="12456" y="5442"/>
                </a:lnTo>
                <a:lnTo>
                  <a:pt x="12458" y="5444"/>
                </a:lnTo>
                <a:lnTo>
                  <a:pt x="12460" y="5448"/>
                </a:lnTo>
                <a:lnTo>
                  <a:pt x="12464" y="5454"/>
                </a:lnTo>
                <a:lnTo>
                  <a:pt x="12468" y="5454"/>
                </a:lnTo>
                <a:lnTo>
                  <a:pt x="12470" y="5452"/>
                </a:lnTo>
                <a:lnTo>
                  <a:pt x="12468" y="5446"/>
                </a:lnTo>
                <a:lnTo>
                  <a:pt x="12464" y="5440"/>
                </a:lnTo>
                <a:lnTo>
                  <a:pt x="12460" y="5436"/>
                </a:lnTo>
                <a:lnTo>
                  <a:pt x="12460" y="5432"/>
                </a:lnTo>
                <a:lnTo>
                  <a:pt x="12460" y="5428"/>
                </a:lnTo>
                <a:lnTo>
                  <a:pt x="12456" y="5426"/>
                </a:lnTo>
                <a:close/>
                <a:moveTo>
                  <a:pt x="12432" y="5420"/>
                </a:moveTo>
                <a:lnTo>
                  <a:pt x="12432" y="5420"/>
                </a:lnTo>
                <a:lnTo>
                  <a:pt x="12432" y="5426"/>
                </a:lnTo>
                <a:lnTo>
                  <a:pt x="12436" y="5432"/>
                </a:lnTo>
                <a:lnTo>
                  <a:pt x="12438" y="5434"/>
                </a:lnTo>
                <a:lnTo>
                  <a:pt x="12440" y="5434"/>
                </a:lnTo>
                <a:lnTo>
                  <a:pt x="12442" y="5432"/>
                </a:lnTo>
                <a:lnTo>
                  <a:pt x="12444" y="5428"/>
                </a:lnTo>
                <a:lnTo>
                  <a:pt x="12444" y="5426"/>
                </a:lnTo>
                <a:lnTo>
                  <a:pt x="12440" y="5420"/>
                </a:lnTo>
                <a:lnTo>
                  <a:pt x="12436" y="5418"/>
                </a:lnTo>
                <a:lnTo>
                  <a:pt x="12434" y="5418"/>
                </a:lnTo>
                <a:lnTo>
                  <a:pt x="12432" y="5420"/>
                </a:lnTo>
                <a:close/>
                <a:moveTo>
                  <a:pt x="12414" y="5408"/>
                </a:moveTo>
                <a:lnTo>
                  <a:pt x="12414" y="5408"/>
                </a:lnTo>
                <a:lnTo>
                  <a:pt x="12416" y="5412"/>
                </a:lnTo>
                <a:lnTo>
                  <a:pt x="12418" y="5418"/>
                </a:lnTo>
                <a:lnTo>
                  <a:pt x="12422" y="5420"/>
                </a:lnTo>
                <a:lnTo>
                  <a:pt x="12424" y="5420"/>
                </a:lnTo>
                <a:lnTo>
                  <a:pt x="12428" y="5418"/>
                </a:lnTo>
                <a:lnTo>
                  <a:pt x="12428" y="5416"/>
                </a:lnTo>
                <a:lnTo>
                  <a:pt x="12428" y="5414"/>
                </a:lnTo>
                <a:lnTo>
                  <a:pt x="12424" y="5408"/>
                </a:lnTo>
                <a:lnTo>
                  <a:pt x="12418" y="5406"/>
                </a:lnTo>
                <a:lnTo>
                  <a:pt x="12416" y="5406"/>
                </a:lnTo>
                <a:lnTo>
                  <a:pt x="12414" y="5408"/>
                </a:lnTo>
                <a:close/>
                <a:moveTo>
                  <a:pt x="12472" y="5456"/>
                </a:moveTo>
                <a:lnTo>
                  <a:pt x="12472" y="5456"/>
                </a:lnTo>
                <a:lnTo>
                  <a:pt x="12470" y="5460"/>
                </a:lnTo>
                <a:lnTo>
                  <a:pt x="12472" y="5464"/>
                </a:lnTo>
                <a:lnTo>
                  <a:pt x="12474" y="5464"/>
                </a:lnTo>
                <a:lnTo>
                  <a:pt x="12480" y="5464"/>
                </a:lnTo>
                <a:lnTo>
                  <a:pt x="12482" y="5462"/>
                </a:lnTo>
                <a:lnTo>
                  <a:pt x="12482" y="5460"/>
                </a:lnTo>
                <a:lnTo>
                  <a:pt x="12480" y="5456"/>
                </a:lnTo>
                <a:lnTo>
                  <a:pt x="12476" y="5454"/>
                </a:lnTo>
                <a:lnTo>
                  <a:pt x="12474" y="5454"/>
                </a:lnTo>
                <a:lnTo>
                  <a:pt x="12472" y="5456"/>
                </a:lnTo>
                <a:close/>
                <a:moveTo>
                  <a:pt x="12382" y="5382"/>
                </a:moveTo>
                <a:lnTo>
                  <a:pt x="12382" y="5382"/>
                </a:lnTo>
                <a:lnTo>
                  <a:pt x="12382" y="5384"/>
                </a:lnTo>
                <a:lnTo>
                  <a:pt x="12386" y="5386"/>
                </a:lnTo>
                <a:lnTo>
                  <a:pt x="12388" y="5386"/>
                </a:lnTo>
                <a:lnTo>
                  <a:pt x="12390" y="5384"/>
                </a:lnTo>
                <a:lnTo>
                  <a:pt x="12390" y="5380"/>
                </a:lnTo>
                <a:lnTo>
                  <a:pt x="12386" y="5378"/>
                </a:lnTo>
                <a:lnTo>
                  <a:pt x="12384" y="5378"/>
                </a:lnTo>
                <a:lnTo>
                  <a:pt x="12382" y="5382"/>
                </a:lnTo>
                <a:close/>
                <a:moveTo>
                  <a:pt x="12828" y="5768"/>
                </a:moveTo>
                <a:lnTo>
                  <a:pt x="12828" y="5768"/>
                </a:lnTo>
                <a:lnTo>
                  <a:pt x="12826" y="5762"/>
                </a:lnTo>
                <a:lnTo>
                  <a:pt x="12824" y="5758"/>
                </a:lnTo>
                <a:lnTo>
                  <a:pt x="12822" y="5756"/>
                </a:lnTo>
                <a:lnTo>
                  <a:pt x="12820" y="5754"/>
                </a:lnTo>
                <a:lnTo>
                  <a:pt x="12818" y="5756"/>
                </a:lnTo>
                <a:lnTo>
                  <a:pt x="12816" y="5758"/>
                </a:lnTo>
                <a:lnTo>
                  <a:pt x="12816" y="5762"/>
                </a:lnTo>
                <a:lnTo>
                  <a:pt x="12818" y="5766"/>
                </a:lnTo>
                <a:lnTo>
                  <a:pt x="12822" y="5776"/>
                </a:lnTo>
                <a:lnTo>
                  <a:pt x="12822" y="5780"/>
                </a:lnTo>
                <a:lnTo>
                  <a:pt x="12822" y="5786"/>
                </a:lnTo>
                <a:lnTo>
                  <a:pt x="12822" y="5792"/>
                </a:lnTo>
                <a:lnTo>
                  <a:pt x="12826" y="5800"/>
                </a:lnTo>
                <a:lnTo>
                  <a:pt x="12828" y="5804"/>
                </a:lnTo>
                <a:lnTo>
                  <a:pt x="12830" y="5806"/>
                </a:lnTo>
                <a:lnTo>
                  <a:pt x="12838" y="5804"/>
                </a:lnTo>
                <a:lnTo>
                  <a:pt x="12842" y="5802"/>
                </a:lnTo>
                <a:lnTo>
                  <a:pt x="12844" y="5800"/>
                </a:lnTo>
                <a:lnTo>
                  <a:pt x="12846" y="5798"/>
                </a:lnTo>
                <a:lnTo>
                  <a:pt x="12846" y="5794"/>
                </a:lnTo>
                <a:lnTo>
                  <a:pt x="12844" y="5786"/>
                </a:lnTo>
                <a:lnTo>
                  <a:pt x="12840" y="5776"/>
                </a:lnTo>
                <a:lnTo>
                  <a:pt x="12838" y="5772"/>
                </a:lnTo>
                <a:lnTo>
                  <a:pt x="12836" y="5770"/>
                </a:lnTo>
                <a:lnTo>
                  <a:pt x="12834" y="5774"/>
                </a:lnTo>
                <a:lnTo>
                  <a:pt x="12832" y="5776"/>
                </a:lnTo>
                <a:lnTo>
                  <a:pt x="12828" y="5768"/>
                </a:lnTo>
                <a:close/>
                <a:moveTo>
                  <a:pt x="12844" y="5822"/>
                </a:moveTo>
                <a:lnTo>
                  <a:pt x="12844" y="5822"/>
                </a:lnTo>
                <a:lnTo>
                  <a:pt x="12844" y="5828"/>
                </a:lnTo>
                <a:lnTo>
                  <a:pt x="12850" y="5832"/>
                </a:lnTo>
                <a:lnTo>
                  <a:pt x="12852" y="5834"/>
                </a:lnTo>
                <a:lnTo>
                  <a:pt x="12854" y="5836"/>
                </a:lnTo>
                <a:lnTo>
                  <a:pt x="12856" y="5842"/>
                </a:lnTo>
                <a:lnTo>
                  <a:pt x="12858" y="5848"/>
                </a:lnTo>
                <a:lnTo>
                  <a:pt x="12862" y="5848"/>
                </a:lnTo>
                <a:lnTo>
                  <a:pt x="12866" y="5848"/>
                </a:lnTo>
                <a:lnTo>
                  <a:pt x="12870" y="5844"/>
                </a:lnTo>
                <a:lnTo>
                  <a:pt x="12868" y="5840"/>
                </a:lnTo>
                <a:lnTo>
                  <a:pt x="12866" y="5834"/>
                </a:lnTo>
                <a:lnTo>
                  <a:pt x="12862" y="5828"/>
                </a:lnTo>
                <a:lnTo>
                  <a:pt x="12856" y="5822"/>
                </a:lnTo>
                <a:lnTo>
                  <a:pt x="12850" y="5820"/>
                </a:lnTo>
                <a:lnTo>
                  <a:pt x="12846" y="5820"/>
                </a:lnTo>
                <a:lnTo>
                  <a:pt x="12844" y="5822"/>
                </a:lnTo>
                <a:close/>
                <a:moveTo>
                  <a:pt x="12888" y="5902"/>
                </a:moveTo>
                <a:lnTo>
                  <a:pt x="12888" y="5902"/>
                </a:lnTo>
                <a:lnTo>
                  <a:pt x="12886" y="5906"/>
                </a:lnTo>
                <a:lnTo>
                  <a:pt x="12888" y="5910"/>
                </a:lnTo>
                <a:lnTo>
                  <a:pt x="12892" y="5912"/>
                </a:lnTo>
                <a:lnTo>
                  <a:pt x="12898" y="5912"/>
                </a:lnTo>
                <a:lnTo>
                  <a:pt x="12900" y="5912"/>
                </a:lnTo>
                <a:lnTo>
                  <a:pt x="12902" y="5910"/>
                </a:lnTo>
                <a:lnTo>
                  <a:pt x="12898" y="5904"/>
                </a:lnTo>
                <a:lnTo>
                  <a:pt x="12892" y="5900"/>
                </a:lnTo>
                <a:lnTo>
                  <a:pt x="12890" y="5898"/>
                </a:lnTo>
                <a:lnTo>
                  <a:pt x="12888" y="5902"/>
                </a:lnTo>
                <a:close/>
                <a:moveTo>
                  <a:pt x="12890" y="5864"/>
                </a:moveTo>
                <a:lnTo>
                  <a:pt x="12890" y="5864"/>
                </a:lnTo>
                <a:lnTo>
                  <a:pt x="12892" y="5862"/>
                </a:lnTo>
                <a:lnTo>
                  <a:pt x="12888" y="5854"/>
                </a:lnTo>
                <a:lnTo>
                  <a:pt x="12886" y="5852"/>
                </a:lnTo>
                <a:lnTo>
                  <a:pt x="12884" y="5852"/>
                </a:lnTo>
                <a:lnTo>
                  <a:pt x="12882" y="5856"/>
                </a:lnTo>
                <a:lnTo>
                  <a:pt x="12884" y="5860"/>
                </a:lnTo>
                <a:lnTo>
                  <a:pt x="12886" y="5862"/>
                </a:lnTo>
                <a:lnTo>
                  <a:pt x="12890" y="5864"/>
                </a:lnTo>
                <a:close/>
                <a:moveTo>
                  <a:pt x="12876" y="5836"/>
                </a:moveTo>
                <a:lnTo>
                  <a:pt x="12876" y="5836"/>
                </a:lnTo>
                <a:lnTo>
                  <a:pt x="12880" y="5840"/>
                </a:lnTo>
                <a:lnTo>
                  <a:pt x="12884" y="5840"/>
                </a:lnTo>
                <a:lnTo>
                  <a:pt x="12888" y="5838"/>
                </a:lnTo>
                <a:lnTo>
                  <a:pt x="12888" y="5832"/>
                </a:lnTo>
                <a:lnTo>
                  <a:pt x="12886" y="5830"/>
                </a:lnTo>
                <a:lnTo>
                  <a:pt x="12884" y="5828"/>
                </a:lnTo>
                <a:lnTo>
                  <a:pt x="12878" y="5828"/>
                </a:lnTo>
                <a:lnTo>
                  <a:pt x="12876" y="5832"/>
                </a:lnTo>
                <a:lnTo>
                  <a:pt x="12876" y="5834"/>
                </a:lnTo>
                <a:lnTo>
                  <a:pt x="12876" y="5836"/>
                </a:lnTo>
                <a:close/>
                <a:moveTo>
                  <a:pt x="12866" y="5796"/>
                </a:moveTo>
                <a:lnTo>
                  <a:pt x="12866" y="5796"/>
                </a:lnTo>
                <a:lnTo>
                  <a:pt x="12874" y="5792"/>
                </a:lnTo>
                <a:lnTo>
                  <a:pt x="12876" y="5790"/>
                </a:lnTo>
                <a:lnTo>
                  <a:pt x="12878" y="5788"/>
                </a:lnTo>
                <a:lnTo>
                  <a:pt x="12878" y="5786"/>
                </a:lnTo>
                <a:lnTo>
                  <a:pt x="12872" y="5786"/>
                </a:lnTo>
                <a:lnTo>
                  <a:pt x="12868" y="5788"/>
                </a:lnTo>
                <a:lnTo>
                  <a:pt x="12864" y="5792"/>
                </a:lnTo>
                <a:lnTo>
                  <a:pt x="12864" y="5794"/>
                </a:lnTo>
                <a:lnTo>
                  <a:pt x="12866" y="5796"/>
                </a:lnTo>
                <a:close/>
                <a:moveTo>
                  <a:pt x="12918" y="5954"/>
                </a:moveTo>
                <a:lnTo>
                  <a:pt x="12918" y="5954"/>
                </a:lnTo>
                <a:lnTo>
                  <a:pt x="12918" y="5956"/>
                </a:lnTo>
                <a:lnTo>
                  <a:pt x="12918" y="5960"/>
                </a:lnTo>
                <a:lnTo>
                  <a:pt x="12920" y="5966"/>
                </a:lnTo>
                <a:lnTo>
                  <a:pt x="12926" y="5970"/>
                </a:lnTo>
                <a:lnTo>
                  <a:pt x="12928" y="5970"/>
                </a:lnTo>
                <a:lnTo>
                  <a:pt x="12930" y="5970"/>
                </a:lnTo>
                <a:lnTo>
                  <a:pt x="12932" y="5968"/>
                </a:lnTo>
                <a:lnTo>
                  <a:pt x="12932" y="5964"/>
                </a:lnTo>
                <a:lnTo>
                  <a:pt x="12930" y="5956"/>
                </a:lnTo>
                <a:lnTo>
                  <a:pt x="12924" y="5952"/>
                </a:lnTo>
                <a:lnTo>
                  <a:pt x="12922" y="5952"/>
                </a:lnTo>
                <a:lnTo>
                  <a:pt x="12918" y="5954"/>
                </a:lnTo>
                <a:close/>
                <a:moveTo>
                  <a:pt x="12928" y="5988"/>
                </a:moveTo>
                <a:lnTo>
                  <a:pt x="12928" y="5988"/>
                </a:lnTo>
                <a:lnTo>
                  <a:pt x="12926" y="5990"/>
                </a:lnTo>
                <a:lnTo>
                  <a:pt x="12926" y="5992"/>
                </a:lnTo>
                <a:lnTo>
                  <a:pt x="12928" y="5998"/>
                </a:lnTo>
                <a:lnTo>
                  <a:pt x="12932" y="6004"/>
                </a:lnTo>
                <a:lnTo>
                  <a:pt x="12936" y="6006"/>
                </a:lnTo>
                <a:lnTo>
                  <a:pt x="12938" y="6004"/>
                </a:lnTo>
                <a:lnTo>
                  <a:pt x="12938" y="6000"/>
                </a:lnTo>
                <a:lnTo>
                  <a:pt x="12936" y="5994"/>
                </a:lnTo>
                <a:lnTo>
                  <a:pt x="12932" y="5988"/>
                </a:lnTo>
                <a:lnTo>
                  <a:pt x="12930" y="5986"/>
                </a:lnTo>
                <a:lnTo>
                  <a:pt x="12928" y="5988"/>
                </a:lnTo>
                <a:close/>
                <a:moveTo>
                  <a:pt x="12874" y="6102"/>
                </a:moveTo>
                <a:lnTo>
                  <a:pt x="12874" y="6102"/>
                </a:lnTo>
                <a:lnTo>
                  <a:pt x="12876" y="6104"/>
                </a:lnTo>
                <a:lnTo>
                  <a:pt x="12878" y="6106"/>
                </a:lnTo>
                <a:lnTo>
                  <a:pt x="12882" y="6104"/>
                </a:lnTo>
                <a:lnTo>
                  <a:pt x="12884" y="6100"/>
                </a:lnTo>
                <a:lnTo>
                  <a:pt x="12884" y="6096"/>
                </a:lnTo>
                <a:lnTo>
                  <a:pt x="12884" y="6092"/>
                </a:lnTo>
                <a:lnTo>
                  <a:pt x="12880" y="6090"/>
                </a:lnTo>
                <a:lnTo>
                  <a:pt x="12878" y="6088"/>
                </a:lnTo>
                <a:lnTo>
                  <a:pt x="12876" y="6088"/>
                </a:lnTo>
                <a:lnTo>
                  <a:pt x="12874" y="6088"/>
                </a:lnTo>
                <a:lnTo>
                  <a:pt x="12872" y="6094"/>
                </a:lnTo>
                <a:lnTo>
                  <a:pt x="12874" y="6102"/>
                </a:lnTo>
                <a:close/>
                <a:moveTo>
                  <a:pt x="12842" y="6076"/>
                </a:moveTo>
                <a:lnTo>
                  <a:pt x="12842" y="6076"/>
                </a:lnTo>
                <a:lnTo>
                  <a:pt x="12848" y="6078"/>
                </a:lnTo>
                <a:lnTo>
                  <a:pt x="12852" y="6078"/>
                </a:lnTo>
                <a:lnTo>
                  <a:pt x="12854" y="6078"/>
                </a:lnTo>
                <a:lnTo>
                  <a:pt x="12856" y="6076"/>
                </a:lnTo>
                <a:lnTo>
                  <a:pt x="12856" y="6070"/>
                </a:lnTo>
                <a:lnTo>
                  <a:pt x="12854" y="6062"/>
                </a:lnTo>
                <a:lnTo>
                  <a:pt x="12848" y="6058"/>
                </a:lnTo>
                <a:lnTo>
                  <a:pt x="12842" y="6056"/>
                </a:lnTo>
                <a:lnTo>
                  <a:pt x="12838" y="6058"/>
                </a:lnTo>
                <a:lnTo>
                  <a:pt x="12840" y="6060"/>
                </a:lnTo>
                <a:lnTo>
                  <a:pt x="12842" y="6062"/>
                </a:lnTo>
                <a:lnTo>
                  <a:pt x="12842" y="6064"/>
                </a:lnTo>
                <a:lnTo>
                  <a:pt x="12840" y="6068"/>
                </a:lnTo>
                <a:lnTo>
                  <a:pt x="12838" y="6072"/>
                </a:lnTo>
                <a:lnTo>
                  <a:pt x="12840" y="6074"/>
                </a:lnTo>
                <a:lnTo>
                  <a:pt x="12842" y="6076"/>
                </a:lnTo>
                <a:close/>
                <a:moveTo>
                  <a:pt x="12794" y="6104"/>
                </a:moveTo>
                <a:lnTo>
                  <a:pt x="12794" y="6104"/>
                </a:lnTo>
                <a:lnTo>
                  <a:pt x="12790" y="6100"/>
                </a:lnTo>
                <a:lnTo>
                  <a:pt x="12786" y="6098"/>
                </a:lnTo>
                <a:lnTo>
                  <a:pt x="12786" y="6100"/>
                </a:lnTo>
                <a:lnTo>
                  <a:pt x="12766" y="6082"/>
                </a:lnTo>
                <a:lnTo>
                  <a:pt x="12764" y="6076"/>
                </a:lnTo>
                <a:lnTo>
                  <a:pt x="12760" y="6070"/>
                </a:lnTo>
                <a:lnTo>
                  <a:pt x="12746" y="6058"/>
                </a:lnTo>
                <a:lnTo>
                  <a:pt x="12730" y="6046"/>
                </a:lnTo>
                <a:lnTo>
                  <a:pt x="12720" y="6038"/>
                </a:lnTo>
                <a:lnTo>
                  <a:pt x="12720" y="6044"/>
                </a:lnTo>
                <a:lnTo>
                  <a:pt x="12714" y="6036"/>
                </a:lnTo>
                <a:lnTo>
                  <a:pt x="12710" y="6032"/>
                </a:lnTo>
                <a:lnTo>
                  <a:pt x="12708" y="6032"/>
                </a:lnTo>
                <a:lnTo>
                  <a:pt x="12710" y="6040"/>
                </a:lnTo>
                <a:lnTo>
                  <a:pt x="12722" y="6060"/>
                </a:lnTo>
                <a:lnTo>
                  <a:pt x="12722" y="6064"/>
                </a:lnTo>
                <a:lnTo>
                  <a:pt x="12724" y="6064"/>
                </a:lnTo>
                <a:lnTo>
                  <a:pt x="12722" y="6066"/>
                </a:lnTo>
                <a:lnTo>
                  <a:pt x="12734" y="6076"/>
                </a:lnTo>
                <a:lnTo>
                  <a:pt x="12740" y="6080"/>
                </a:lnTo>
                <a:lnTo>
                  <a:pt x="12746" y="6094"/>
                </a:lnTo>
                <a:lnTo>
                  <a:pt x="12748" y="6092"/>
                </a:lnTo>
                <a:lnTo>
                  <a:pt x="12750" y="6098"/>
                </a:lnTo>
                <a:lnTo>
                  <a:pt x="12752" y="6098"/>
                </a:lnTo>
                <a:lnTo>
                  <a:pt x="12758" y="6104"/>
                </a:lnTo>
                <a:lnTo>
                  <a:pt x="12764" y="6108"/>
                </a:lnTo>
                <a:lnTo>
                  <a:pt x="12772" y="6114"/>
                </a:lnTo>
                <a:lnTo>
                  <a:pt x="12780" y="6120"/>
                </a:lnTo>
                <a:lnTo>
                  <a:pt x="12788" y="6126"/>
                </a:lnTo>
                <a:lnTo>
                  <a:pt x="12806" y="6136"/>
                </a:lnTo>
                <a:lnTo>
                  <a:pt x="12806" y="6140"/>
                </a:lnTo>
                <a:lnTo>
                  <a:pt x="12806" y="6142"/>
                </a:lnTo>
                <a:lnTo>
                  <a:pt x="12824" y="6138"/>
                </a:lnTo>
                <a:lnTo>
                  <a:pt x="12828" y="6136"/>
                </a:lnTo>
                <a:lnTo>
                  <a:pt x="12828" y="6134"/>
                </a:lnTo>
                <a:lnTo>
                  <a:pt x="12818" y="6126"/>
                </a:lnTo>
                <a:lnTo>
                  <a:pt x="12794" y="6104"/>
                </a:lnTo>
                <a:close/>
                <a:moveTo>
                  <a:pt x="10286" y="4978"/>
                </a:moveTo>
                <a:lnTo>
                  <a:pt x="10286" y="4978"/>
                </a:lnTo>
                <a:lnTo>
                  <a:pt x="10288" y="4980"/>
                </a:lnTo>
                <a:lnTo>
                  <a:pt x="10290" y="4980"/>
                </a:lnTo>
                <a:lnTo>
                  <a:pt x="10294" y="4978"/>
                </a:lnTo>
                <a:lnTo>
                  <a:pt x="10298" y="4976"/>
                </a:lnTo>
                <a:lnTo>
                  <a:pt x="10300" y="4974"/>
                </a:lnTo>
                <a:lnTo>
                  <a:pt x="10296" y="4972"/>
                </a:lnTo>
                <a:lnTo>
                  <a:pt x="10290" y="4972"/>
                </a:lnTo>
                <a:lnTo>
                  <a:pt x="10286" y="4974"/>
                </a:lnTo>
                <a:lnTo>
                  <a:pt x="10286" y="4976"/>
                </a:lnTo>
                <a:lnTo>
                  <a:pt x="10286" y="4978"/>
                </a:lnTo>
                <a:close/>
                <a:moveTo>
                  <a:pt x="10310" y="4974"/>
                </a:moveTo>
                <a:lnTo>
                  <a:pt x="10310" y="4974"/>
                </a:lnTo>
                <a:lnTo>
                  <a:pt x="10304" y="4978"/>
                </a:lnTo>
                <a:lnTo>
                  <a:pt x="10300" y="4982"/>
                </a:lnTo>
                <a:lnTo>
                  <a:pt x="10298" y="4984"/>
                </a:lnTo>
                <a:lnTo>
                  <a:pt x="10294" y="4986"/>
                </a:lnTo>
                <a:lnTo>
                  <a:pt x="10296" y="4990"/>
                </a:lnTo>
                <a:lnTo>
                  <a:pt x="10298" y="4990"/>
                </a:lnTo>
                <a:lnTo>
                  <a:pt x="10302" y="4990"/>
                </a:lnTo>
                <a:lnTo>
                  <a:pt x="10308" y="4996"/>
                </a:lnTo>
                <a:lnTo>
                  <a:pt x="10306" y="4996"/>
                </a:lnTo>
                <a:lnTo>
                  <a:pt x="10304" y="4996"/>
                </a:lnTo>
                <a:lnTo>
                  <a:pt x="10302" y="4998"/>
                </a:lnTo>
                <a:lnTo>
                  <a:pt x="10302" y="5000"/>
                </a:lnTo>
                <a:lnTo>
                  <a:pt x="10306" y="5004"/>
                </a:lnTo>
                <a:lnTo>
                  <a:pt x="10308" y="5004"/>
                </a:lnTo>
                <a:lnTo>
                  <a:pt x="10310" y="5002"/>
                </a:lnTo>
                <a:lnTo>
                  <a:pt x="10308" y="4998"/>
                </a:lnTo>
                <a:lnTo>
                  <a:pt x="10308" y="4996"/>
                </a:lnTo>
                <a:lnTo>
                  <a:pt x="10322" y="5008"/>
                </a:lnTo>
                <a:lnTo>
                  <a:pt x="10324" y="5006"/>
                </a:lnTo>
                <a:lnTo>
                  <a:pt x="10326" y="5002"/>
                </a:lnTo>
                <a:lnTo>
                  <a:pt x="10328" y="4996"/>
                </a:lnTo>
                <a:lnTo>
                  <a:pt x="10326" y="4988"/>
                </a:lnTo>
                <a:lnTo>
                  <a:pt x="10326" y="4982"/>
                </a:lnTo>
                <a:lnTo>
                  <a:pt x="10322" y="4976"/>
                </a:lnTo>
                <a:lnTo>
                  <a:pt x="10316" y="4972"/>
                </a:lnTo>
                <a:lnTo>
                  <a:pt x="10310" y="4974"/>
                </a:lnTo>
                <a:close/>
                <a:moveTo>
                  <a:pt x="8358" y="3706"/>
                </a:moveTo>
                <a:lnTo>
                  <a:pt x="8358" y="3706"/>
                </a:lnTo>
                <a:lnTo>
                  <a:pt x="8356" y="3708"/>
                </a:lnTo>
                <a:lnTo>
                  <a:pt x="8354" y="3710"/>
                </a:lnTo>
                <a:lnTo>
                  <a:pt x="8346" y="3714"/>
                </a:lnTo>
                <a:lnTo>
                  <a:pt x="8340" y="3718"/>
                </a:lnTo>
                <a:lnTo>
                  <a:pt x="8338" y="3720"/>
                </a:lnTo>
                <a:lnTo>
                  <a:pt x="8338" y="3722"/>
                </a:lnTo>
                <a:lnTo>
                  <a:pt x="8340" y="3722"/>
                </a:lnTo>
                <a:lnTo>
                  <a:pt x="8344" y="3722"/>
                </a:lnTo>
                <a:lnTo>
                  <a:pt x="8352" y="3720"/>
                </a:lnTo>
                <a:lnTo>
                  <a:pt x="8364" y="3712"/>
                </a:lnTo>
                <a:lnTo>
                  <a:pt x="8374" y="3704"/>
                </a:lnTo>
                <a:lnTo>
                  <a:pt x="8374" y="3702"/>
                </a:lnTo>
                <a:lnTo>
                  <a:pt x="8374" y="3700"/>
                </a:lnTo>
                <a:lnTo>
                  <a:pt x="8368" y="3700"/>
                </a:lnTo>
                <a:lnTo>
                  <a:pt x="8358" y="3706"/>
                </a:lnTo>
                <a:close/>
                <a:moveTo>
                  <a:pt x="8050" y="3552"/>
                </a:moveTo>
                <a:lnTo>
                  <a:pt x="8050" y="3552"/>
                </a:lnTo>
                <a:lnTo>
                  <a:pt x="8050" y="3556"/>
                </a:lnTo>
                <a:lnTo>
                  <a:pt x="8050" y="3562"/>
                </a:lnTo>
                <a:lnTo>
                  <a:pt x="8054" y="3566"/>
                </a:lnTo>
                <a:lnTo>
                  <a:pt x="8056" y="3566"/>
                </a:lnTo>
                <a:lnTo>
                  <a:pt x="8056" y="3562"/>
                </a:lnTo>
                <a:lnTo>
                  <a:pt x="8056" y="3556"/>
                </a:lnTo>
                <a:lnTo>
                  <a:pt x="8052" y="3552"/>
                </a:lnTo>
                <a:lnTo>
                  <a:pt x="8050" y="3552"/>
                </a:lnTo>
                <a:close/>
                <a:moveTo>
                  <a:pt x="7034" y="3210"/>
                </a:moveTo>
                <a:lnTo>
                  <a:pt x="7034" y="3210"/>
                </a:lnTo>
                <a:lnTo>
                  <a:pt x="7032" y="3208"/>
                </a:lnTo>
                <a:lnTo>
                  <a:pt x="7030" y="3210"/>
                </a:lnTo>
                <a:lnTo>
                  <a:pt x="7030" y="3214"/>
                </a:lnTo>
                <a:lnTo>
                  <a:pt x="7032" y="3220"/>
                </a:lnTo>
                <a:lnTo>
                  <a:pt x="7036" y="3222"/>
                </a:lnTo>
                <a:lnTo>
                  <a:pt x="7038" y="3220"/>
                </a:lnTo>
                <a:lnTo>
                  <a:pt x="7036" y="3214"/>
                </a:lnTo>
                <a:lnTo>
                  <a:pt x="7034" y="3210"/>
                </a:lnTo>
                <a:close/>
                <a:moveTo>
                  <a:pt x="7154" y="3110"/>
                </a:moveTo>
                <a:lnTo>
                  <a:pt x="7154" y="3110"/>
                </a:lnTo>
                <a:lnTo>
                  <a:pt x="7158" y="3108"/>
                </a:lnTo>
                <a:lnTo>
                  <a:pt x="7160" y="3104"/>
                </a:lnTo>
                <a:lnTo>
                  <a:pt x="7162" y="3100"/>
                </a:lnTo>
                <a:lnTo>
                  <a:pt x="7160" y="3094"/>
                </a:lnTo>
                <a:lnTo>
                  <a:pt x="7160" y="3090"/>
                </a:lnTo>
                <a:lnTo>
                  <a:pt x="7158" y="3088"/>
                </a:lnTo>
                <a:lnTo>
                  <a:pt x="7154" y="3086"/>
                </a:lnTo>
                <a:lnTo>
                  <a:pt x="7150" y="3088"/>
                </a:lnTo>
                <a:lnTo>
                  <a:pt x="7148" y="3090"/>
                </a:lnTo>
                <a:lnTo>
                  <a:pt x="7148" y="3092"/>
                </a:lnTo>
                <a:lnTo>
                  <a:pt x="7152" y="3096"/>
                </a:lnTo>
                <a:lnTo>
                  <a:pt x="7152" y="3100"/>
                </a:lnTo>
                <a:lnTo>
                  <a:pt x="7150" y="3106"/>
                </a:lnTo>
                <a:lnTo>
                  <a:pt x="7150" y="3110"/>
                </a:lnTo>
                <a:lnTo>
                  <a:pt x="7152" y="3112"/>
                </a:lnTo>
                <a:lnTo>
                  <a:pt x="7154" y="3110"/>
                </a:lnTo>
                <a:close/>
                <a:moveTo>
                  <a:pt x="7226" y="3234"/>
                </a:moveTo>
                <a:lnTo>
                  <a:pt x="7226" y="3234"/>
                </a:lnTo>
                <a:lnTo>
                  <a:pt x="7228" y="3234"/>
                </a:lnTo>
                <a:lnTo>
                  <a:pt x="7232" y="3232"/>
                </a:lnTo>
                <a:lnTo>
                  <a:pt x="7238" y="3222"/>
                </a:lnTo>
                <a:lnTo>
                  <a:pt x="7244" y="3210"/>
                </a:lnTo>
                <a:lnTo>
                  <a:pt x="7244" y="3206"/>
                </a:lnTo>
                <a:lnTo>
                  <a:pt x="7244" y="3204"/>
                </a:lnTo>
                <a:lnTo>
                  <a:pt x="7242" y="3204"/>
                </a:lnTo>
                <a:lnTo>
                  <a:pt x="7238" y="3204"/>
                </a:lnTo>
                <a:lnTo>
                  <a:pt x="7230" y="3208"/>
                </a:lnTo>
                <a:lnTo>
                  <a:pt x="7224" y="3214"/>
                </a:lnTo>
                <a:lnTo>
                  <a:pt x="7222" y="3218"/>
                </a:lnTo>
                <a:lnTo>
                  <a:pt x="7224" y="3220"/>
                </a:lnTo>
                <a:lnTo>
                  <a:pt x="7224" y="3224"/>
                </a:lnTo>
                <a:lnTo>
                  <a:pt x="7224" y="3226"/>
                </a:lnTo>
                <a:lnTo>
                  <a:pt x="7224" y="3230"/>
                </a:lnTo>
                <a:lnTo>
                  <a:pt x="7226" y="3234"/>
                </a:lnTo>
                <a:close/>
                <a:moveTo>
                  <a:pt x="7168" y="3044"/>
                </a:moveTo>
                <a:lnTo>
                  <a:pt x="7168" y="3044"/>
                </a:lnTo>
                <a:lnTo>
                  <a:pt x="7166" y="3042"/>
                </a:lnTo>
                <a:lnTo>
                  <a:pt x="7162" y="3044"/>
                </a:lnTo>
                <a:lnTo>
                  <a:pt x="7152" y="3048"/>
                </a:lnTo>
                <a:lnTo>
                  <a:pt x="7150" y="3050"/>
                </a:lnTo>
                <a:lnTo>
                  <a:pt x="7148" y="3052"/>
                </a:lnTo>
                <a:lnTo>
                  <a:pt x="7150" y="3056"/>
                </a:lnTo>
                <a:lnTo>
                  <a:pt x="7156" y="3060"/>
                </a:lnTo>
                <a:lnTo>
                  <a:pt x="7166" y="3064"/>
                </a:lnTo>
                <a:lnTo>
                  <a:pt x="7170" y="3066"/>
                </a:lnTo>
                <a:lnTo>
                  <a:pt x="7176" y="3064"/>
                </a:lnTo>
                <a:lnTo>
                  <a:pt x="7178" y="3062"/>
                </a:lnTo>
                <a:lnTo>
                  <a:pt x="7178" y="3060"/>
                </a:lnTo>
                <a:lnTo>
                  <a:pt x="7178" y="3058"/>
                </a:lnTo>
                <a:lnTo>
                  <a:pt x="7176" y="3054"/>
                </a:lnTo>
                <a:lnTo>
                  <a:pt x="7172" y="3050"/>
                </a:lnTo>
                <a:lnTo>
                  <a:pt x="7170" y="3048"/>
                </a:lnTo>
                <a:lnTo>
                  <a:pt x="7170" y="3046"/>
                </a:lnTo>
                <a:lnTo>
                  <a:pt x="7168" y="3044"/>
                </a:lnTo>
                <a:close/>
                <a:moveTo>
                  <a:pt x="7100" y="2966"/>
                </a:moveTo>
                <a:lnTo>
                  <a:pt x="7100" y="2966"/>
                </a:lnTo>
                <a:lnTo>
                  <a:pt x="7096" y="2968"/>
                </a:lnTo>
                <a:lnTo>
                  <a:pt x="7094" y="2970"/>
                </a:lnTo>
                <a:lnTo>
                  <a:pt x="7096" y="2974"/>
                </a:lnTo>
                <a:lnTo>
                  <a:pt x="7098" y="2976"/>
                </a:lnTo>
                <a:lnTo>
                  <a:pt x="7100" y="2978"/>
                </a:lnTo>
                <a:lnTo>
                  <a:pt x="7102" y="2976"/>
                </a:lnTo>
                <a:lnTo>
                  <a:pt x="7104" y="2972"/>
                </a:lnTo>
                <a:lnTo>
                  <a:pt x="7104" y="2968"/>
                </a:lnTo>
                <a:lnTo>
                  <a:pt x="7102" y="2966"/>
                </a:lnTo>
                <a:lnTo>
                  <a:pt x="7100" y="2966"/>
                </a:lnTo>
                <a:close/>
                <a:moveTo>
                  <a:pt x="6938" y="3124"/>
                </a:moveTo>
                <a:lnTo>
                  <a:pt x="6938" y="3124"/>
                </a:lnTo>
                <a:lnTo>
                  <a:pt x="6938" y="3126"/>
                </a:lnTo>
                <a:lnTo>
                  <a:pt x="6940" y="3132"/>
                </a:lnTo>
                <a:lnTo>
                  <a:pt x="6944" y="3136"/>
                </a:lnTo>
                <a:lnTo>
                  <a:pt x="6950" y="3136"/>
                </a:lnTo>
                <a:lnTo>
                  <a:pt x="6952" y="3136"/>
                </a:lnTo>
                <a:lnTo>
                  <a:pt x="6952" y="3134"/>
                </a:lnTo>
                <a:lnTo>
                  <a:pt x="6948" y="3128"/>
                </a:lnTo>
                <a:lnTo>
                  <a:pt x="6942" y="3124"/>
                </a:lnTo>
                <a:lnTo>
                  <a:pt x="6938" y="3124"/>
                </a:lnTo>
                <a:close/>
                <a:moveTo>
                  <a:pt x="7062" y="3248"/>
                </a:moveTo>
                <a:lnTo>
                  <a:pt x="7062" y="3248"/>
                </a:lnTo>
                <a:lnTo>
                  <a:pt x="7060" y="3252"/>
                </a:lnTo>
                <a:lnTo>
                  <a:pt x="7058" y="3252"/>
                </a:lnTo>
                <a:lnTo>
                  <a:pt x="7056" y="3256"/>
                </a:lnTo>
                <a:lnTo>
                  <a:pt x="7056" y="3264"/>
                </a:lnTo>
                <a:lnTo>
                  <a:pt x="7058" y="3268"/>
                </a:lnTo>
                <a:lnTo>
                  <a:pt x="7060" y="3270"/>
                </a:lnTo>
                <a:lnTo>
                  <a:pt x="7072" y="3270"/>
                </a:lnTo>
                <a:lnTo>
                  <a:pt x="7086" y="3272"/>
                </a:lnTo>
                <a:lnTo>
                  <a:pt x="7094" y="3274"/>
                </a:lnTo>
                <a:lnTo>
                  <a:pt x="7102" y="3278"/>
                </a:lnTo>
                <a:lnTo>
                  <a:pt x="7106" y="3282"/>
                </a:lnTo>
                <a:lnTo>
                  <a:pt x="7112" y="3284"/>
                </a:lnTo>
                <a:lnTo>
                  <a:pt x="7124" y="3284"/>
                </a:lnTo>
                <a:lnTo>
                  <a:pt x="7136" y="3282"/>
                </a:lnTo>
                <a:lnTo>
                  <a:pt x="7152" y="3280"/>
                </a:lnTo>
                <a:lnTo>
                  <a:pt x="7160" y="3280"/>
                </a:lnTo>
                <a:lnTo>
                  <a:pt x="7164" y="3278"/>
                </a:lnTo>
                <a:lnTo>
                  <a:pt x="7168" y="3274"/>
                </a:lnTo>
                <a:lnTo>
                  <a:pt x="7168" y="3272"/>
                </a:lnTo>
                <a:lnTo>
                  <a:pt x="7166" y="3270"/>
                </a:lnTo>
                <a:lnTo>
                  <a:pt x="7164" y="3268"/>
                </a:lnTo>
                <a:lnTo>
                  <a:pt x="7158" y="3268"/>
                </a:lnTo>
                <a:lnTo>
                  <a:pt x="7152" y="3272"/>
                </a:lnTo>
                <a:lnTo>
                  <a:pt x="7148" y="3274"/>
                </a:lnTo>
                <a:lnTo>
                  <a:pt x="7146" y="3274"/>
                </a:lnTo>
                <a:lnTo>
                  <a:pt x="7146" y="3270"/>
                </a:lnTo>
                <a:lnTo>
                  <a:pt x="7144" y="3266"/>
                </a:lnTo>
                <a:lnTo>
                  <a:pt x="7142" y="3264"/>
                </a:lnTo>
                <a:lnTo>
                  <a:pt x="7136" y="3264"/>
                </a:lnTo>
                <a:lnTo>
                  <a:pt x="7130" y="3264"/>
                </a:lnTo>
                <a:lnTo>
                  <a:pt x="7126" y="3264"/>
                </a:lnTo>
                <a:lnTo>
                  <a:pt x="7118" y="3262"/>
                </a:lnTo>
                <a:lnTo>
                  <a:pt x="7108" y="3260"/>
                </a:lnTo>
                <a:lnTo>
                  <a:pt x="7102" y="3260"/>
                </a:lnTo>
                <a:lnTo>
                  <a:pt x="7094" y="3260"/>
                </a:lnTo>
                <a:lnTo>
                  <a:pt x="7090" y="3260"/>
                </a:lnTo>
                <a:lnTo>
                  <a:pt x="7086" y="3260"/>
                </a:lnTo>
                <a:lnTo>
                  <a:pt x="7084" y="3256"/>
                </a:lnTo>
                <a:lnTo>
                  <a:pt x="7080" y="3250"/>
                </a:lnTo>
                <a:lnTo>
                  <a:pt x="7078" y="3250"/>
                </a:lnTo>
                <a:lnTo>
                  <a:pt x="7076" y="3252"/>
                </a:lnTo>
                <a:lnTo>
                  <a:pt x="7074" y="3252"/>
                </a:lnTo>
                <a:lnTo>
                  <a:pt x="7072" y="3252"/>
                </a:lnTo>
                <a:lnTo>
                  <a:pt x="7068" y="3248"/>
                </a:lnTo>
                <a:lnTo>
                  <a:pt x="7064" y="3246"/>
                </a:lnTo>
                <a:lnTo>
                  <a:pt x="7062" y="3248"/>
                </a:lnTo>
                <a:close/>
                <a:moveTo>
                  <a:pt x="6928" y="3106"/>
                </a:moveTo>
                <a:lnTo>
                  <a:pt x="6928" y="3106"/>
                </a:lnTo>
                <a:lnTo>
                  <a:pt x="6928" y="3110"/>
                </a:lnTo>
                <a:lnTo>
                  <a:pt x="6932" y="3112"/>
                </a:lnTo>
                <a:lnTo>
                  <a:pt x="6936" y="3112"/>
                </a:lnTo>
                <a:lnTo>
                  <a:pt x="6940" y="3114"/>
                </a:lnTo>
                <a:lnTo>
                  <a:pt x="6944" y="3116"/>
                </a:lnTo>
                <a:lnTo>
                  <a:pt x="6944" y="3114"/>
                </a:lnTo>
                <a:lnTo>
                  <a:pt x="6944" y="3112"/>
                </a:lnTo>
                <a:lnTo>
                  <a:pt x="6942" y="3108"/>
                </a:lnTo>
                <a:lnTo>
                  <a:pt x="6938" y="3104"/>
                </a:lnTo>
                <a:lnTo>
                  <a:pt x="6936" y="3098"/>
                </a:lnTo>
                <a:lnTo>
                  <a:pt x="6936" y="3096"/>
                </a:lnTo>
                <a:lnTo>
                  <a:pt x="6934" y="3098"/>
                </a:lnTo>
                <a:lnTo>
                  <a:pt x="6932" y="3100"/>
                </a:lnTo>
                <a:lnTo>
                  <a:pt x="6930" y="3100"/>
                </a:lnTo>
                <a:lnTo>
                  <a:pt x="6928" y="3102"/>
                </a:lnTo>
                <a:lnTo>
                  <a:pt x="6928" y="3106"/>
                </a:lnTo>
                <a:close/>
                <a:moveTo>
                  <a:pt x="7092" y="3110"/>
                </a:moveTo>
                <a:lnTo>
                  <a:pt x="7092" y="3110"/>
                </a:lnTo>
                <a:lnTo>
                  <a:pt x="7086" y="3106"/>
                </a:lnTo>
                <a:lnTo>
                  <a:pt x="7084" y="3102"/>
                </a:lnTo>
                <a:lnTo>
                  <a:pt x="7080" y="3086"/>
                </a:lnTo>
                <a:lnTo>
                  <a:pt x="7080" y="3084"/>
                </a:lnTo>
                <a:lnTo>
                  <a:pt x="7078" y="3082"/>
                </a:lnTo>
                <a:lnTo>
                  <a:pt x="7072" y="3080"/>
                </a:lnTo>
                <a:lnTo>
                  <a:pt x="7064" y="3078"/>
                </a:lnTo>
                <a:lnTo>
                  <a:pt x="7058" y="3074"/>
                </a:lnTo>
                <a:lnTo>
                  <a:pt x="7050" y="3068"/>
                </a:lnTo>
                <a:lnTo>
                  <a:pt x="7048" y="3066"/>
                </a:lnTo>
                <a:lnTo>
                  <a:pt x="7044" y="3066"/>
                </a:lnTo>
                <a:lnTo>
                  <a:pt x="7036" y="3066"/>
                </a:lnTo>
                <a:lnTo>
                  <a:pt x="7030" y="3070"/>
                </a:lnTo>
                <a:lnTo>
                  <a:pt x="7028" y="3072"/>
                </a:lnTo>
                <a:lnTo>
                  <a:pt x="7038" y="3074"/>
                </a:lnTo>
                <a:lnTo>
                  <a:pt x="7052" y="3082"/>
                </a:lnTo>
                <a:lnTo>
                  <a:pt x="7058" y="3088"/>
                </a:lnTo>
                <a:lnTo>
                  <a:pt x="7060" y="3092"/>
                </a:lnTo>
                <a:lnTo>
                  <a:pt x="7062" y="3096"/>
                </a:lnTo>
                <a:lnTo>
                  <a:pt x="7068" y="3098"/>
                </a:lnTo>
                <a:lnTo>
                  <a:pt x="7072" y="3098"/>
                </a:lnTo>
                <a:lnTo>
                  <a:pt x="7076" y="3100"/>
                </a:lnTo>
                <a:lnTo>
                  <a:pt x="7082" y="3108"/>
                </a:lnTo>
                <a:lnTo>
                  <a:pt x="7086" y="3116"/>
                </a:lnTo>
                <a:lnTo>
                  <a:pt x="7092" y="3122"/>
                </a:lnTo>
                <a:lnTo>
                  <a:pt x="7096" y="3122"/>
                </a:lnTo>
                <a:lnTo>
                  <a:pt x="7098" y="3118"/>
                </a:lnTo>
                <a:lnTo>
                  <a:pt x="7096" y="3114"/>
                </a:lnTo>
                <a:lnTo>
                  <a:pt x="7092" y="3110"/>
                </a:lnTo>
                <a:close/>
                <a:moveTo>
                  <a:pt x="7132" y="3176"/>
                </a:moveTo>
                <a:lnTo>
                  <a:pt x="7132" y="3176"/>
                </a:lnTo>
                <a:lnTo>
                  <a:pt x="7136" y="3178"/>
                </a:lnTo>
                <a:lnTo>
                  <a:pt x="7136" y="3176"/>
                </a:lnTo>
                <a:lnTo>
                  <a:pt x="7138" y="3172"/>
                </a:lnTo>
                <a:lnTo>
                  <a:pt x="7138" y="3166"/>
                </a:lnTo>
                <a:lnTo>
                  <a:pt x="7136" y="3164"/>
                </a:lnTo>
                <a:lnTo>
                  <a:pt x="7134" y="3164"/>
                </a:lnTo>
                <a:lnTo>
                  <a:pt x="7130" y="3166"/>
                </a:lnTo>
                <a:lnTo>
                  <a:pt x="7128" y="3170"/>
                </a:lnTo>
                <a:lnTo>
                  <a:pt x="7130" y="3174"/>
                </a:lnTo>
                <a:lnTo>
                  <a:pt x="7132" y="3176"/>
                </a:lnTo>
                <a:close/>
                <a:moveTo>
                  <a:pt x="7202" y="3244"/>
                </a:moveTo>
                <a:lnTo>
                  <a:pt x="7202" y="3244"/>
                </a:lnTo>
                <a:lnTo>
                  <a:pt x="7200" y="3242"/>
                </a:lnTo>
                <a:lnTo>
                  <a:pt x="7198" y="3248"/>
                </a:lnTo>
                <a:lnTo>
                  <a:pt x="7198" y="3256"/>
                </a:lnTo>
                <a:lnTo>
                  <a:pt x="7200" y="3258"/>
                </a:lnTo>
                <a:lnTo>
                  <a:pt x="7202" y="3258"/>
                </a:lnTo>
                <a:lnTo>
                  <a:pt x="7206" y="3258"/>
                </a:lnTo>
                <a:lnTo>
                  <a:pt x="7206" y="3254"/>
                </a:lnTo>
                <a:lnTo>
                  <a:pt x="7202" y="3244"/>
                </a:lnTo>
                <a:close/>
                <a:moveTo>
                  <a:pt x="6898" y="3024"/>
                </a:moveTo>
                <a:lnTo>
                  <a:pt x="6898" y="3024"/>
                </a:lnTo>
                <a:lnTo>
                  <a:pt x="6898" y="3028"/>
                </a:lnTo>
                <a:lnTo>
                  <a:pt x="6902" y="3034"/>
                </a:lnTo>
                <a:lnTo>
                  <a:pt x="6908" y="3040"/>
                </a:lnTo>
                <a:lnTo>
                  <a:pt x="6914" y="3044"/>
                </a:lnTo>
                <a:lnTo>
                  <a:pt x="6916" y="3042"/>
                </a:lnTo>
                <a:lnTo>
                  <a:pt x="6912" y="3036"/>
                </a:lnTo>
                <a:lnTo>
                  <a:pt x="6908" y="3030"/>
                </a:lnTo>
                <a:lnTo>
                  <a:pt x="6906" y="3026"/>
                </a:lnTo>
                <a:lnTo>
                  <a:pt x="6906" y="3022"/>
                </a:lnTo>
                <a:lnTo>
                  <a:pt x="6904" y="3020"/>
                </a:lnTo>
                <a:lnTo>
                  <a:pt x="6900" y="3020"/>
                </a:lnTo>
                <a:lnTo>
                  <a:pt x="6898" y="3024"/>
                </a:lnTo>
                <a:close/>
                <a:moveTo>
                  <a:pt x="7128" y="3010"/>
                </a:moveTo>
                <a:lnTo>
                  <a:pt x="7128" y="3010"/>
                </a:lnTo>
                <a:lnTo>
                  <a:pt x="7124" y="3010"/>
                </a:lnTo>
                <a:lnTo>
                  <a:pt x="7120" y="3008"/>
                </a:lnTo>
                <a:lnTo>
                  <a:pt x="7116" y="3010"/>
                </a:lnTo>
                <a:lnTo>
                  <a:pt x="7116" y="3012"/>
                </a:lnTo>
                <a:lnTo>
                  <a:pt x="7114" y="3016"/>
                </a:lnTo>
                <a:lnTo>
                  <a:pt x="7114" y="3018"/>
                </a:lnTo>
                <a:lnTo>
                  <a:pt x="7116" y="3020"/>
                </a:lnTo>
                <a:lnTo>
                  <a:pt x="7118" y="3020"/>
                </a:lnTo>
                <a:lnTo>
                  <a:pt x="7122" y="3018"/>
                </a:lnTo>
                <a:lnTo>
                  <a:pt x="7122" y="3016"/>
                </a:lnTo>
                <a:lnTo>
                  <a:pt x="7124" y="3016"/>
                </a:lnTo>
                <a:lnTo>
                  <a:pt x="7126" y="3018"/>
                </a:lnTo>
                <a:lnTo>
                  <a:pt x="7128" y="3020"/>
                </a:lnTo>
                <a:lnTo>
                  <a:pt x="7132" y="3010"/>
                </a:lnTo>
                <a:lnTo>
                  <a:pt x="7132" y="3008"/>
                </a:lnTo>
                <a:lnTo>
                  <a:pt x="7128" y="3010"/>
                </a:lnTo>
                <a:close/>
                <a:moveTo>
                  <a:pt x="7142" y="3002"/>
                </a:moveTo>
                <a:lnTo>
                  <a:pt x="7142" y="3002"/>
                </a:lnTo>
                <a:lnTo>
                  <a:pt x="7142" y="3004"/>
                </a:lnTo>
                <a:lnTo>
                  <a:pt x="7144" y="3004"/>
                </a:lnTo>
                <a:lnTo>
                  <a:pt x="7154" y="3002"/>
                </a:lnTo>
                <a:lnTo>
                  <a:pt x="7156" y="3000"/>
                </a:lnTo>
                <a:lnTo>
                  <a:pt x="7152" y="2996"/>
                </a:lnTo>
                <a:lnTo>
                  <a:pt x="7146" y="2996"/>
                </a:lnTo>
                <a:lnTo>
                  <a:pt x="7144" y="2998"/>
                </a:lnTo>
                <a:lnTo>
                  <a:pt x="7142" y="3002"/>
                </a:lnTo>
                <a:close/>
                <a:moveTo>
                  <a:pt x="7120" y="3174"/>
                </a:moveTo>
                <a:lnTo>
                  <a:pt x="7120" y="3174"/>
                </a:lnTo>
                <a:lnTo>
                  <a:pt x="7122" y="3174"/>
                </a:lnTo>
                <a:lnTo>
                  <a:pt x="7124" y="3172"/>
                </a:lnTo>
                <a:lnTo>
                  <a:pt x="7126" y="3168"/>
                </a:lnTo>
                <a:lnTo>
                  <a:pt x="7124" y="3166"/>
                </a:lnTo>
                <a:lnTo>
                  <a:pt x="7122" y="3166"/>
                </a:lnTo>
                <a:lnTo>
                  <a:pt x="7118" y="3168"/>
                </a:lnTo>
                <a:lnTo>
                  <a:pt x="7118" y="3170"/>
                </a:lnTo>
                <a:lnTo>
                  <a:pt x="7120" y="3174"/>
                </a:lnTo>
                <a:close/>
                <a:moveTo>
                  <a:pt x="7094" y="3190"/>
                </a:moveTo>
                <a:lnTo>
                  <a:pt x="7094" y="3190"/>
                </a:lnTo>
                <a:lnTo>
                  <a:pt x="7096" y="3188"/>
                </a:lnTo>
                <a:lnTo>
                  <a:pt x="7094" y="3186"/>
                </a:lnTo>
                <a:lnTo>
                  <a:pt x="7092" y="3186"/>
                </a:lnTo>
                <a:lnTo>
                  <a:pt x="7088" y="3188"/>
                </a:lnTo>
                <a:lnTo>
                  <a:pt x="7086" y="3188"/>
                </a:lnTo>
                <a:lnTo>
                  <a:pt x="7084" y="3192"/>
                </a:lnTo>
                <a:lnTo>
                  <a:pt x="7086" y="3194"/>
                </a:lnTo>
                <a:lnTo>
                  <a:pt x="7090" y="3194"/>
                </a:lnTo>
                <a:lnTo>
                  <a:pt x="7094" y="3190"/>
                </a:lnTo>
                <a:close/>
                <a:moveTo>
                  <a:pt x="7086" y="3144"/>
                </a:moveTo>
                <a:lnTo>
                  <a:pt x="7086" y="3144"/>
                </a:lnTo>
                <a:lnTo>
                  <a:pt x="7088" y="3144"/>
                </a:lnTo>
                <a:lnTo>
                  <a:pt x="7090" y="3142"/>
                </a:lnTo>
                <a:lnTo>
                  <a:pt x="7090" y="3138"/>
                </a:lnTo>
                <a:lnTo>
                  <a:pt x="7090" y="3136"/>
                </a:lnTo>
                <a:lnTo>
                  <a:pt x="7088" y="3136"/>
                </a:lnTo>
                <a:lnTo>
                  <a:pt x="7086" y="3138"/>
                </a:lnTo>
                <a:lnTo>
                  <a:pt x="7084" y="3142"/>
                </a:lnTo>
                <a:lnTo>
                  <a:pt x="7086" y="3144"/>
                </a:lnTo>
                <a:close/>
                <a:moveTo>
                  <a:pt x="7090" y="3156"/>
                </a:moveTo>
                <a:lnTo>
                  <a:pt x="7090" y="3156"/>
                </a:lnTo>
                <a:lnTo>
                  <a:pt x="7094" y="3156"/>
                </a:lnTo>
                <a:lnTo>
                  <a:pt x="7092" y="3150"/>
                </a:lnTo>
                <a:lnTo>
                  <a:pt x="7090" y="3150"/>
                </a:lnTo>
                <a:lnTo>
                  <a:pt x="7088" y="3152"/>
                </a:lnTo>
                <a:lnTo>
                  <a:pt x="7088" y="3156"/>
                </a:lnTo>
                <a:lnTo>
                  <a:pt x="7090" y="3156"/>
                </a:lnTo>
                <a:close/>
                <a:moveTo>
                  <a:pt x="7170" y="3136"/>
                </a:moveTo>
                <a:lnTo>
                  <a:pt x="7170" y="3136"/>
                </a:lnTo>
                <a:lnTo>
                  <a:pt x="7168" y="3136"/>
                </a:lnTo>
                <a:lnTo>
                  <a:pt x="7162" y="3136"/>
                </a:lnTo>
                <a:lnTo>
                  <a:pt x="7156" y="3140"/>
                </a:lnTo>
                <a:lnTo>
                  <a:pt x="7154" y="3144"/>
                </a:lnTo>
                <a:lnTo>
                  <a:pt x="7156" y="3146"/>
                </a:lnTo>
                <a:lnTo>
                  <a:pt x="7162" y="3144"/>
                </a:lnTo>
                <a:lnTo>
                  <a:pt x="7166" y="3140"/>
                </a:lnTo>
                <a:lnTo>
                  <a:pt x="7170" y="3136"/>
                </a:lnTo>
                <a:close/>
                <a:moveTo>
                  <a:pt x="6936" y="3086"/>
                </a:moveTo>
                <a:lnTo>
                  <a:pt x="6936" y="3086"/>
                </a:lnTo>
                <a:lnTo>
                  <a:pt x="6938" y="3086"/>
                </a:lnTo>
                <a:lnTo>
                  <a:pt x="6940" y="3084"/>
                </a:lnTo>
                <a:lnTo>
                  <a:pt x="6940" y="3080"/>
                </a:lnTo>
                <a:lnTo>
                  <a:pt x="6940" y="3076"/>
                </a:lnTo>
                <a:lnTo>
                  <a:pt x="6938" y="3076"/>
                </a:lnTo>
                <a:lnTo>
                  <a:pt x="6936" y="3076"/>
                </a:lnTo>
                <a:lnTo>
                  <a:pt x="6934" y="3080"/>
                </a:lnTo>
                <a:lnTo>
                  <a:pt x="6932" y="3084"/>
                </a:lnTo>
                <a:lnTo>
                  <a:pt x="6934" y="3086"/>
                </a:lnTo>
                <a:lnTo>
                  <a:pt x="6936" y="3086"/>
                </a:lnTo>
                <a:close/>
                <a:moveTo>
                  <a:pt x="7094" y="3066"/>
                </a:moveTo>
                <a:lnTo>
                  <a:pt x="7094" y="3066"/>
                </a:lnTo>
                <a:lnTo>
                  <a:pt x="7094" y="3072"/>
                </a:lnTo>
                <a:lnTo>
                  <a:pt x="7096" y="3076"/>
                </a:lnTo>
                <a:lnTo>
                  <a:pt x="7100" y="3078"/>
                </a:lnTo>
                <a:lnTo>
                  <a:pt x="7102" y="3076"/>
                </a:lnTo>
                <a:lnTo>
                  <a:pt x="7102" y="3074"/>
                </a:lnTo>
                <a:lnTo>
                  <a:pt x="7098" y="3070"/>
                </a:lnTo>
                <a:lnTo>
                  <a:pt x="7096" y="3066"/>
                </a:lnTo>
                <a:lnTo>
                  <a:pt x="7094" y="3064"/>
                </a:lnTo>
                <a:lnTo>
                  <a:pt x="7094" y="3066"/>
                </a:lnTo>
                <a:close/>
                <a:moveTo>
                  <a:pt x="7102" y="3120"/>
                </a:moveTo>
                <a:lnTo>
                  <a:pt x="7102" y="3120"/>
                </a:lnTo>
                <a:lnTo>
                  <a:pt x="7102" y="3124"/>
                </a:lnTo>
                <a:lnTo>
                  <a:pt x="7106" y="3128"/>
                </a:lnTo>
                <a:lnTo>
                  <a:pt x="7116" y="3140"/>
                </a:lnTo>
                <a:lnTo>
                  <a:pt x="7120" y="3144"/>
                </a:lnTo>
                <a:lnTo>
                  <a:pt x="7122" y="3146"/>
                </a:lnTo>
                <a:lnTo>
                  <a:pt x="7124" y="3142"/>
                </a:lnTo>
                <a:lnTo>
                  <a:pt x="7120" y="3138"/>
                </a:lnTo>
                <a:lnTo>
                  <a:pt x="7116" y="3132"/>
                </a:lnTo>
                <a:lnTo>
                  <a:pt x="7110" y="3124"/>
                </a:lnTo>
                <a:lnTo>
                  <a:pt x="7106" y="3120"/>
                </a:lnTo>
                <a:lnTo>
                  <a:pt x="7104" y="3120"/>
                </a:lnTo>
                <a:lnTo>
                  <a:pt x="7102" y="3120"/>
                </a:lnTo>
                <a:close/>
                <a:moveTo>
                  <a:pt x="11690" y="3124"/>
                </a:moveTo>
                <a:lnTo>
                  <a:pt x="11690" y="3124"/>
                </a:lnTo>
                <a:lnTo>
                  <a:pt x="11694" y="3116"/>
                </a:lnTo>
                <a:lnTo>
                  <a:pt x="11694" y="3108"/>
                </a:lnTo>
                <a:lnTo>
                  <a:pt x="11694" y="3106"/>
                </a:lnTo>
                <a:lnTo>
                  <a:pt x="11692" y="3104"/>
                </a:lnTo>
                <a:lnTo>
                  <a:pt x="11688" y="3106"/>
                </a:lnTo>
                <a:lnTo>
                  <a:pt x="11684" y="3110"/>
                </a:lnTo>
                <a:lnTo>
                  <a:pt x="11682" y="3114"/>
                </a:lnTo>
                <a:lnTo>
                  <a:pt x="11680" y="3118"/>
                </a:lnTo>
                <a:lnTo>
                  <a:pt x="11680" y="3122"/>
                </a:lnTo>
                <a:lnTo>
                  <a:pt x="11682" y="3124"/>
                </a:lnTo>
                <a:lnTo>
                  <a:pt x="11684" y="3126"/>
                </a:lnTo>
                <a:lnTo>
                  <a:pt x="11686" y="3126"/>
                </a:lnTo>
                <a:lnTo>
                  <a:pt x="11688" y="3126"/>
                </a:lnTo>
                <a:lnTo>
                  <a:pt x="11690" y="3124"/>
                </a:lnTo>
                <a:close/>
                <a:moveTo>
                  <a:pt x="11438" y="3278"/>
                </a:moveTo>
                <a:lnTo>
                  <a:pt x="11438" y="3278"/>
                </a:lnTo>
                <a:lnTo>
                  <a:pt x="11430" y="3286"/>
                </a:lnTo>
                <a:lnTo>
                  <a:pt x="11426" y="3292"/>
                </a:lnTo>
                <a:lnTo>
                  <a:pt x="11418" y="3294"/>
                </a:lnTo>
                <a:lnTo>
                  <a:pt x="11412" y="3296"/>
                </a:lnTo>
                <a:lnTo>
                  <a:pt x="11406" y="3306"/>
                </a:lnTo>
                <a:lnTo>
                  <a:pt x="11402" y="3310"/>
                </a:lnTo>
                <a:lnTo>
                  <a:pt x="11398" y="3314"/>
                </a:lnTo>
                <a:lnTo>
                  <a:pt x="11392" y="3314"/>
                </a:lnTo>
                <a:lnTo>
                  <a:pt x="11388" y="3314"/>
                </a:lnTo>
                <a:lnTo>
                  <a:pt x="11386" y="3316"/>
                </a:lnTo>
                <a:lnTo>
                  <a:pt x="11384" y="3320"/>
                </a:lnTo>
                <a:lnTo>
                  <a:pt x="11384" y="3326"/>
                </a:lnTo>
                <a:lnTo>
                  <a:pt x="11384" y="3332"/>
                </a:lnTo>
                <a:lnTo>
                  <a:pt x="11388" y="3336"/>
                </a:lnTo>
                <a:lnTo>
                  <a:pt x="11392" y="3336"/>
                </a:lnTo>
                <a:lnTo>
                  <a:pt x="11398" y="3336"/>
                </a:lnTo>
                <a:lnTo>
                  <a:pt x="11410" y="3334"/>
                </a:lnTo>
                <a:lnTo>
                  <a:pt x="11418" y="3334"/>
                </a:lnTo>
                <a:lnTo>
                  <a:pt x="11424" y="3336"/>
                </a:lnTo>
                <a:lnTo>
                  <a:pt x="11430" y="3340"/>
                </a:lnTo>
                <a:lnTo>
                  <a:pt x="11434" y="3338"/>
                </a:lnTo>
                <a:lnTo>
                  <a:pt x="11434" y="3336"/>
                </a:lnTo>
                <a:lnTo>
                  <a:pt x="11434" y="3332"/>
                </a:lnTo>
                <a:lnTo>
                  <a:pt x="11434" y="3324"/>
                </a:lnTo>
                <a:lnTo>
                  <a:pt x="11436" y="3320"/>
                </a:lnTo>
                <a:lnTo>
                  <a:pt x="11440" y="3316"/>
                </a:lnTo>
                <a:lnTo>
                  <a:pt x="11444" y="3314"/>
                </a:lnTo>
                <a:lnTo>
                  <a:pt x="11448" y="3316"/>
                </a:lnTo>
                <a:lnTo>
                  <a:pt x="11450" y="3320"/>
                </a:lnTo>
                <a:lnTo>
                  <a:pt x="11460" y="3320"/>
                </a:lnTo>
                <a:lnTo>
                  <a:pt x="11484" y="3314"/>
                </a:lnTo>
                <a:lnTo>
                  <a:pt x="11510" y="3306"/>
                </a:lnTo>
                <a:lnTo>
                  <a:pt x="11514" y="3304"/>
                </a:lnTo>
                <a:lnTo>
                  <a:pt x="11518" y="3302"/>
                </a:lnTo>
                <a:lnTo>
                  <a:pt x="11520" y="3296"/>
                </a:lnTo>
                <a:lnTo>
                  <a:pt x="11522" y="3294"/>
                </a:lnTo>
                <a:lnTo>
                  <a:pt x="11524" y="3294"/>
                </a:lnTo>
                <a:lnTo>
                  <a:pt x="11536" y="3298"/>
                </a:lnTo>
                <a:lnTo>
                  <a:pt x="11544" y="3300"/>
                </a:lnTo>
                <a:lnTo>
                  <a:pt x="11550" y="3300"/>
                </a:lnTo>
                <a:lnTo>
                  <a:pt x="11560" y="3298"/>
                </a:lnTo>
                <a:lnTo>
                  <a:pt x="11564" y="3296"/>
                </a:lnTo>
                <a:lnTo>
                  <a:pt x="11566" y="3302"/>
                </a:lnTo>
                <a:lnTo>
                  <a:pt x="11566" y="3306"/>
                </a:lnTo>
                <a:lnTo>
                  <a:pt x="11564" y="3308"/>
                </a:lnTo>
                <a:lnTo>
                  <a:pt x="11560" y="3314"/>
                </a:lnTo>
                <a:lnTo>
                  <a:pt x="11556" y="3318"/>
                </a:lnTo>
                <a:lnTo>
                  <a:pt x="11554" y="3320"/>
                </a:lnTo>
                <a:lnTo>
                  <a:pt x="11554" y="3324"/>
                </a:lnTo>
                <a:lnTo>
                  <a:pt x="11554" y="3330"/>
                </a:lnTo>
                <a:lnTo>
                  <a:pt x="11552" y="3336"/>
                </a:lnTo>
                <a:lnTo>
                  <a:pt x="11552" y="3340"/>
                </a:lnTo>
                <a:lnTo>
                  <a:pt x="11554" y="3342"/>
                </a:lnTo>
                <a:lnTo>
                  <a:pt x="11556" y="3346"/>
                </a:lnTo>
                <a:lnTo>
                  <a:pt x="11562" y="3348"/>
                </a:lnTo>
                <a:lnTo>
                  <a:pt x="11562" y="3352"/>
                </a:lnTo>
                <a:lnTo>
                  <a:pt x="11564" y="3356"/>
                </a:lnTo>
                <a:lnTo>
                  <a:pt x="11574" y="3362"/>
                </a:lnTo>
                <a:lnTo>
                  <a:pt x="11572" y="3364"/>
                </a:lnTo>
                <a:lnTo>
                  <a:pt x="11576" y="3366"/>
                </a:lnTo>
                <a:lnTo>
                  <a:pt x="11580" y="3364"/>
                </a:lnTo>
                <a:lnTo>
                  <a:pt x="11584" y="3360"/>
                </a:lnTo>
                <a:lnTo>
                  <a:pt x="11588" y="3354"/>
                </a:lnTo>
                <a:lnTo>
                  <a:pt x="11604" y="3328"/>
                </a:lnTo>
                <a:lnTo>
                  <a:pt x="11608" y="3324"/>
                </a:lnTo>
                <a:lnTo>
                  <a:pt x="11612" y="3320"/>
                </a:lnTo>
                <a:lnTo>
                  <a:pt x="11622" y="3318"/>
                </a:lnTo>
                <a:lnTo>
                  <a:pt x="11626" y="3316"/>
                </a:lnTo>
                <a:lnTo>
                  <a:pt x="11626" y="3314"/>
                </a:lnTo>
                <a:lnTo>
                  <a:pt x="11624" y="3312"/>
                </a:lnTo>
                <a:lnTo>
                  <a:pt x="11618" y="3308"/>
                </a:lnTo>
                <a:lnTo>
                  <a:pt x="11612" y="3302"/>
                </a:lnTo>
                <a:lnTo>
                  <a:pt x="11610" y="3296"/>
                </a:lnTo>
                <a:lnTo>
                  <a:pt x="11610" y="3290"/>
                </a:lnTo>
                <a:lnTo>
                  <a:pt x="11612" y="3284"/>
                </a:lnTo>
                <a:lnTo>
                  <a:pt x="11616" y="3280"/>
                </a:lnTo>
                <a:lnTo>
                  <a:pt x="11620" y="3280"/>
                </a:lnTo>
                <a:lnTo>
                  <a:pt x="11622" y="3280"/>
                </a:lnTo>
                <a:lnTo>
                  <a:pt x="11624" y="3286"/>
                </a:lnTo>
                <a:lnTo>
                  <a:pt x="11624" y="3292"/>
                </a:lnTo>
                <a:lnTo>
                  <a:pt x="11626" y="3294"/>
                </a:lnTo>
                <a:lnTo>
                  <a:pt x="11630" y="3296"/>
                </a:lnTo>
                <a:lnTo>
                  <a:pt x="11634" y="3296"/>
                </a:lnTo>
                <a:lnTo>
                  <a:pt x="11638" y="3294"/>
                </a:lnTo>
                <a:lnTo>
                  <a:pt x="11634" y="3300"/>
                </a:lnTo>
                <a:lnTo>
                  <a:pt x="11632" y="3302"/>
                </a:lnTo>
                <a:lnTo>
                  <a:pt x="11630" y="3304"/>
                </a:lnTo>
                <a:lnTo>
                  <a:pt x="11638" y="3304"/>
                </a:lnTo>
                <a:lnTo>
                  <a:pt x="11650" y="3302"/>
                </a:lnTo>
                <a:lnTo>
                  <a:pt x="11662" y="3302"/>
                </a:lnTo>
                <a:lnTo>
                  <a:pt x="11670" y="3302"/>
                </a:lnTo>
                <a:lnTo>
                  <a:pt x="11674" y="3302"/>
                </a:lnTo>
                <a:lnTo>
                  <a:pt x="11676" y="3300"/>
                </a:lnTo>
                <a:lnTo>
                  <a:pt x="11682" y="3292"/>
                </a:lnTo>
                <a:lnTo>
                  <a:pt x="11688" y="3282"/>
                </a:lnTo>
                <a:lnTo>
                  <a:pt x="11696" y="3276"/>
                </a:lnTo>
                <a:lnTo>
                  <a:pt x="11698" y="3276"/>
                </a:lnTo>
                <a:lnTo>
                  <a:pt x="11700" y="3276"/>
                </a:lnTo>
                <a:lnTo>
                  <a:pt x="11700" y="3282"/>
                </a:lnTo>
                <a:lnTo>
                  <a:pt x="11700" y="3288"/>
                </a:lnTo>
                <a:lnTo>
                  <a:pt x="11698" y="3296"/>
                </a:lnTo>
                <a:lnTo>
                  <a:pt x="11700" y="3300"/>
                </a:lnTo>
                <a:lnTo>
                  <a:pt x="11702" y="3302"/>
                </a:lnTo>
                <a:lnTo>
                  <a:pt x="11704" y="3302"/>
                </a:lnTo>
                <a:lnTo>
                  <a:pt x="11708" y="3298"/>
                </a:lnTo>
                <a:lnTo>
                  <a:pt x="11712" y="3286"/>
                </a:lnTo>
                <a:lnTo>
                  <a:pt x="11714" y="3274"/>
                </a:lnTo>
                <a:lnTo>
                  <a:pt x="11718" y="3268"/>
                </a:lnTo>
                <a:lnTo>
                  <a:pt x="11720" y="3266"/>
                </a:lnTo>
                <a:lnTo>
                  <a:pt x="11722" y="3264"/>
                </a:lnTo>
                <a:lnTo>
                  <a:pt x="11730" y="3270"/>
                </a:lnTo>
                <a:lnTo>
                  <a:pt x="11736" y="3274"/>
                </a:lnTo>
                <a:lnTo>
                  <a:pt x="11736" y="3270"/>
                </a:lnTo>
                <a:lnTo>
                  <a:pt x="11736" y="3264"/>
                </a:lnTo>
                <a:lnTo>
                  <a:pt x="11736" y="3258"/>
                </a:lnTo>
                <a:lnTo>
                  <a:pt x="11738" y="3254"/>
                </a:lnTo>
                <a:lnTo>
                  <a:pt x="11740" y="3250"/>
                </a:lnTo>
                <a:lnTo>
                  <a:pt x="11744" y="3248"/>
                </a:lnTo>
                <a:lnTo>
                  <a:pt x="11750" y="3246"/>
                </a:lnTo>
                <a:lnTo>
                  <a:pt x="11752" y="3248"/>
                </a:lnTo>
                <a:lnTo>
                  <a:pt x="11752" y="3252"/>
                </a:lnTo>
                <a:lnTo>
                  <a:pt x="11750" y="3256"/>
                </a:lnTo>
                <a:lnTo>
                  <a:pt x="11746" y="3266"/>
                </a:lnTo>
                <a:lnTo>
                  <a:pt x="11742" y="3280"/>
                </a:lnTo>
                <a:lnTo>
                  <a:pt x="11742" y="3288"/>
                </a:lnTo>
                <a:lnTo>
                  <a:pt x="11744" y="3288"/>
                </a:lnTo>
                <a:lnTo>
                  <a:pt x="11748" y="3284"/>
                </a:lnTo>
                <a:lnTo>
                  <a:pt x="11752" y="3280"/>
                </a:lnTo>
                <a:lnTo>
                  <a:pt x="11754" y="3278"/>
                </a:lnTo>
                <a:lnTo>
                  <a:pt x="11760" y="3276"/>
                </a:lnTo>
                <a:lnTo>
                  <a:pt x="11762" y="3274"/>
                </a:lnTo>
                <a:lnTo>
                  <a:pt x="11764" y="3272"/>
                </a:lnTo>
                <a:lnTo>
                  <a:pt x="11766" y="3258"/>
                </a:lnTo>
                <a:lnTo>
                  <a:pt x="11770" y="3252"/>
                </a:lnTo>
                <a:lnTo>
                  <a:pt x="11774" y="3248"/>
                </a:lnTo>
                <a:lnTo>
                  <a:pt x="11778" y="3246"/>
                </a:lnTo>
                <a:lnTo>
                  <a:pt x="11784" y="3248"/>
                </a:lnTo>
                <a:lnTo>
                  <a:pt x="11786" y="3248"/>
                </a:lnTo>
                <a:lnTo>
                  <a:pt x="11788" y="3246"/>
                </a:lnTo>
                <a:lnTo>
                  <a:pt x="11786" y="3242"/>
                </a:lnTo>
                <a:lnTo>
                  <a:pt x="11780" y="3232"/>
                </a:lnTo>
                <a:lnTo>
                  <a:pt x="11776" y="3226"/>
                </a:lnTo>
                <a:lnTo>
                  <a:pt x="11774" y="3222"/>
                </a:lnTo>
                <a:lnTo>
                  <a:pt x="11772" y="3210"/>
                </a:lnTo>
                <a:lnTo>
                  <a:pt x="11776" y="3200"/>
                </a:lnTo>
                <a:lnTo>
                  <a:pt x="11780" y="3188"/>
                </a:lnTo>
                <a:lnTo>
                  <a:pt x="11786" y="3176"/>
                </a:lnTo>
                <a:lnTo>
                  <a:pt x="11790" y="3164"/>
                </a:lnTo>
                <a:lnTo>
                  <a:pt x="11792" y="3152"/>
                </a:lnTo>
                <a:lnTo>
                  <a:pt x="11790" y="3138"/>
                </a:lnTo>
                <a:lnTo>
                  <a:pt x="11788" y="3128"/>
                </a:lnTo>
                <a:lnTo>
                  <a:pt x="11786" y="3120"/>
                </a:lnTo>
                <a:lnTo>
                  <a:pt x="11788" y="3112"/>
                </a:lnTo>
                <a:lnTo>
                  <a:pt x="11790" y="3106"/>
                </a:lnTo>
                <a:lnTo>
                  <a:pt x="11792" y="3100"/>
                </a:lnTo>
                <a:lnTo>
                  <a:pt x="11796" y="3098"/>
                </a:lnTo>
                <a:lnTo>
                  <a:pt x="11800" y="3098"/>
                </a:lnTo>
                <a:lnTo>
                  <a:pt x="11806" y="3102"/>
                </a:lnTo>
                <a:lnTo>
                  <a:pt x="11810" y="3104"/>
                </a:lnTo>
                <a:lnTo>
                  <a:pt x="11812" y="3104"/>
                </a:lnTo>
                <a:lnTo>
                  <a:pt x="11812" y="3096"/>
                </a:lnTo>
                <a:lnTo>
                  <a:pt x="11812" y="3082"/>
                </a:lnTo>
                <a:lnTo>
                  <a:pt x="11814" y="3074"/>
                </a:lnTo>
                <a:lnTo>
                  <a:pt x="11820" y="3068"/>
                </a:lnTo>
                <a:lnTo>
                  <a:pt x="11824" y="3058"/>
                </a:lnTo>
                <a:lnTo>
                  <a:pt x="11828" y="3050"/>
                </a:lnTo>
                <a:lnTo>
                  <a:pt x="11830" y="3040"/>
                </a:lnTo>
                <a:lnTo>
                  <a:pt x="11832" y="3030"/>
                </a:lnTo>
                <a:lnTo>
                  <a:pt x="11832" y="3020"/>
                </a:lnTo>
                <a:lnTo>
                  <a:pt x="11830" y="3010"/>
                </a:lnTo>
                <a:lnTo>
                  <a:pt x="11826" y="3002"/>
                </a:lnTo>
                <a:lnTo>
                  <a:pt x="11820" y="2994"/>
                </a:lnTo>
                <a:lnTo>
                  <a:pt x="11814" y="2988"/>
                </a:lnTo>
                <a:lnTo>
                  <a:pt x="11810" y="2980"/>
                </a:lnTo>
                <a:lnTo>
                  <a:pt x="11806" y="2964"/>
                </a:lnTo>
                <a:lnTo>
                  <a:pt x="11806" y="2950"/>
                </a:lnTo>
                <a:lnTo>
                  <a:pt x="11806" y="2940"/>
                </a:lnTo>
                <a:lnTo>
                  <a:pt x="11808" y="2936"/>
                </a:lnTo>
                <a:lnTo>
                  <a:pt x="11806" y="2934"/>
                </a:lnTo>
                <a:lnTo>
                  <a:pt x="11802" y="2932"/>
                </a:lnTo>
                <a:lnTo>
                  <a:pt x="11796" y="2930"/>
                </a:lnTo>
                <a:lnTo>
                  <a:pt x="11790" y="2926"/>
                </a:lnTo>
                <a:lnTo>
                  <a:pt x="11788" y="2926"/>
                </a:lnTo>
                <a:lnTo>
                  <a:pt x="11786" y="2928"/>
                </a:lnTo>
                <a:lnTo>
                  <a:pt x="11782" y="2936"/>
                </a:lnTo>
                <a:lnTo>
                  <a:pt x="11782" y="2940"/>
                </a:lnTo>
                <a:lnTo>
                  <a:pt x="11784" y="2944"/>
                </a:lnTo>
                <a:lnTo>
                  <a:pt x="11786" y="2944"/>
                </a:lnTo>
                <a:lnTo>
                  <a:pt x="11790" y="2944"/>
                </a:lnTo>
                <a:lnTo>
                  <a:pt x="11796" y="2944"/>
                </a:lnTo>
                <a:lnTo>
                  <a:pt x="11798" y="2946"/>
                </a:lnTo>
                <a:lnTo>
                  <a:pt x="11800" y="2948"/>
                </a:lnTo>
                <a:lnTo>
                  <a:pt x="11800" y="2952"/>
                </a:lnTo>
                <a:lnTo>
                  <a:pt x="11798" y="2960"/>
                </a:lnTo>
                <a:lnTo>
                  <a:pt x="11794" y="2960"/>
                </a:lnTo>
                <a:lnTo>
                  <a:pt x="11792" y="2960"/>
                </a:lnTo>
                <a:lnTo>
                  <a:pt x="11790" y="2958"/>
                </a:lnTo>
                <a:lnTo>
                  <a:pt x="11786" y="2958"/>
                </a:lnTo>
                <a:lnTo>
                  <a:pt x="11782" y="2962"/>
                </a:lnTo>
                <a:lnTo>
                  <a:pt x="11780" y="2964"/>
                </a:lnTo>
                <a:lnTo>
                  <a:pt x="11778" y="2964"/>
                </a:lnTo>
                <a:lnTo>
                  <a:pt x="11776" y="2962"/>
                </a:lnTo>
                <a:lnTo>
                  <a:pt x="11776" y="2956"/>
                </a:lnTo>
                <a:lnTo>
                  <a:pt x="11774" y="2944"/>
                </a:lnTo>
                <a:lnTo>
                  <a:pt x="11772" y="2942"/>
                </a:lnTo>
                <a:lnTo>
                  <a:pt x="11770" y="2940"/>
                </a:lnTo>
                <a:lnTo>
                  <a:pt x="11766" y="2940"/>
                </a:lnTo>
                <a:lnTo>
                  <a:pt x="11764" y="2944"/>
                </a:lnTo>
                <a:lnTo>
                  <a:pt x="11762" y="2948"/>
                </a:lnTo>
                <a:lnTo>
                  <a:pt x="11762" y="2956"/>
                </a:lnTo>
                <a:lnTo>
                  <a:pt x="11760" y="2964"/>
                </a:lnTo>
                <a:lnTo>
                  <a:pt x="11758" y="2966"/>
                </a:lnTo>
                <a:lnTo>
                  <a:pt x="11754" y="2968"/>
                </a:lnTo>
                <a:lnTo>
                  <a:pt x="11750" y="2968"/>
                </a:lnTo>
                <a:lnTo>
                  <a:pt x="11746" y="2970"/>
                </a:lnTo>
                <a:lnTo>
                  <a:pt x="11744" y="2972"/>
                </a:lnTo>
                <a:lnTo>
                  <a:pt x="11744" y="2976"/>
                </a:lnTo>
                <a:lnTo>
                  <a:pt x="11746" y="2984"/>
                </a:lnTo>
                <a:lnTo>
                  <a:pt x="11748" y="2994"/>
                </a:lnTo>
                <a:lnTo>
                  <a:pt x="11748" y="3000"/>
                </a:lnTo>
                <a:lnTo>
                  <a:pt x="11746" y="3004"/>
                </a:lnTo>
                <a:lnTo>
                  <a:pt x="11744" y="3006"/>
                </a:lnTo>
                <a:lnTo>
                  <a:pt x="11740" y="3008"/>
                </a:lnTo>
                <a:lnTo>
                  <a:pt x="11738" y="3010"/>
                </a:lnTo>
                <a:lnTo>
                  <a:pt x="11738" y="3014"/>
                </a:lnTo>
                <a:lnTo>
                  <a:pt x="11738" y="3016"/>
                </a:lnTo>
                <a:lnTo>
                  <a:pt x="11740" y="3016"/>
                </a:lnTo>
                <a:lnTo>
                  <a:pt x="11744" y="3018"/>
                </a:lnTo>
                <a:lnTo>
                  <a:pt x="11746" y="3020"/>
                </a:lnTo>
                <a:lnTo>
                  <a:pt x="11748" y="3024"/>
                </a:lnTo>
                <a:lnTo>
                  <a:pt x="11748" y="3032"/>
                </a:lnTo>
                <a:lnTo>
                  <a:pt x="11748" y="3046"/>
                </a:lnTo>
                <a:lnTo>
                  <a:pt x="11742" y="3066"/>
                </a:lnTo>
                <a:lnTo>
                  <a:pt x="11738" y="3082"/>
                </a:lnTo>
                <a:lnTo>
                  <a:pt x="11732" y="3094"/>
                </a:lnTo>
                <a:lnTo>
                  <a:pt x="11728" y="3104"/>
                </a:lnTo>
                <a:lnTo>
                  <a:pt x="11722" y="3112"/>
                </a:lnTo>
                <a:lnTo>
                  <a:pt x="11710" y="3124"/>
                </a:lnTo>
                <a:lnTo>
                  <a:pt x="11698" y="3142"/>
                </a:lnTo>
                <a:lnTo>
                  <a:pt x="11690" y="3152"/>
                </a:lnTo>
                <a:lnTo>
                  <a:pt x="11684" y="3158"/>
                </a:lnTo>
                <a:lnTo>
                  <a:pt x="11676" y="3164"/>
                </a:lnTo>
                <a:lnTo>
                  <a:pt x="11670" y="3166"/>
                </a:lnTo>
                <a:lnTo>
                  <a:pt x="11656" y="3172"/>
                </a:lnTo>
                <a:lnTo>
                  <a:pt x="11648" y="3176"/>
                </a:lnTo>
                <a:lnTo>
                  <a:pt x="11640" y="3182"/>
                </a:lnTo>
                <a:lnTo>
                  <a:pt x="11632" y="3190"/>
                </a:lnTo>
                <a:lnTo>
                  <a:pt x="11630" y="3188"/>
                </a:lnTo>
                <a:lnTo>
                  <a:pt x="11630" y="3186"/>
                </a:lnTo>
                <a:lnTo>
                  <a:pt x="11632" y="3178"/>
                </a:lnTo>
                <a:lnTo>
                  <a:pt x="11632" y="3174"/>
                </a:lnTo>
                <a:lnTo>
                  <a:pt x="11630" y="3170"/>
                </a:lnTo>
                <a:lnTo>
                  <a:pt x="11628" y="3168"/>
                </a:lnTo>
                <a:lnTo>
                  <a:pt x="11628" y="3164"/>
                </a:lnTo>
                <a:lnTo>
                  <a:pt x="11636" y="3160"/>
                </a:lnTo>
                <a:lnTo>
                  <a:pt x="11644" y="3152"/>
                </a:lnTo>
                <a:lnTo>
                  <a:pt x="11644" y="3148"/>
                </a:lnTo>
                <a:lnTo>
                  <a:pt x="11642" y="3144"/>
                </a:lnTo>
                <a:lnTo>
                  <a:pt x="11640" y="3144"/>
                </a:lnTo>
                <a:lnTo>
                  <a:pt x="11636" y="3144"/>
                </a:lnTo>
                <a:lnTo>
                  <a:pt x="11628" y="3148"/>
                </a:lnTo>
                <a:lnTo>
                  <a:pt x="11622" y="3152"/>
                </a:lnTo>
                <a:lnTo>
                  <a:pt x="11620" y="3156"/>
                </a:lnTo>
                <a:lnTo>
                  <a:pt x="11618" y="3160"/>
                </a:lnTo>
                <a:lnTo>
                  <a:pt x="11618" y="3166"/>
                </a:lnTo>
                <a:lnTo>
                  <a:pt x="11618" y="3176"/>
                </a:lnTo>
                <a:lnTo>
                  <a:pt x="11616" y="3186"/>
                </a:lnTo>
                <a:lnTo>
                  <a:pt x="11612" y="3196"/>
                </a:lnTo>
                <a:lnTo>
                  <a:pt x="11604" y="3206"/>
                </a:lnTo>
                <a:lnTo>
                  <a:pt x="11592" y="3220"/>
                </a:lnTo>
                <a:lnTo>
                  <a:pt x="11588" y="3226"/>
                </a:lnTo>
                <a:lnTo>
                  <a:pt x="11588" y="3230"/>
                </a:lnTo>
                <a:lnTo>
                  <a:pt x="11588" y="3236"/>
                </a:lnTo>
                <a:lnTo>
                  <a:pt x="11588" y="3242"/>
                </a:lnTo>
                <a:lnTo>
                  <a:pt x="11586" y="3246"/>
                </a:lnTo>
                <a:lnTo>
                  <a:pt x="11584" y="3248"/>
                </a:lnTo>
                <a:lnTo>
                  <a:pt x="11578" y="3250"/>
                </a:lnTo>
                <a:lnTo>
                  <a:pt x="11570" y="3252"/>
                </a:lnTo>
                <a:lnTo>
                  <a:pt x="11564" y="3254"/>
                </a:lnTo>
                <a:lnTo>
                  <a:pt x="11560" y="3252"/>
                </a:lnTo>
                <a:lnTo>
                  <a:pt x="11560" y="3250"/>
                </a:lnTo>
                <a:lnTo>
                  <a:pt x="11560" y="3248"/>
                </a:lnTo>
                <a:lnTo>
                  <a:pt x="11562" y="3242"/>
                </a:lnTo>
                <a:lnTo>
                  <a:pt x="11560" y="3242"/>
                </a:lnTo>
                <a:lnTo>
                  <a:pt x="11558" y="3240"/>
                </a:lnTo>
                <a:lnTo>
                  <a:pt x="11550" y="3242"/>
                </a:lnTo>
                <a:lnTo>
                  <a:pt x="11540" y="3244"/>
                </a:lnTo>
                <a:lnTo>
                  <a:pt x="11514" y="3252"/>
                </a:lnTo>
                <a:lnTo>
                  <a:pt x="11502" y="3256"/>
                </a:lnTo>
                <a:lnTo>
                  <a:pt x="11492" y="3258"/>
                </a:lnTo>
                <a:lnTo>
                  <a:pt x="11482" y="3258"/>
                </a:lnTo>
                <a:lnTo>
                  <a:pt x="11480" y="3256"/>
                </a:lnTo>
                <a:lnTo>
                  <a:pt x="11478" y="3254"/>
                </a:lnTo>
                <a:lnTo>
                  <a:pt x="11476" y="3250"/>
                </a:lnTo>
                <a:lnTo>
                  <a:pt x="11472" y="3248"/>
                </a:lnTo>
                <a:lnTo>
                  <a:pt x="11468" y="3250"/>
                </a:lnTo>
                <a:lnTo>
                  <a:pt x="11464" y="3252"/>
                </a:lnTo>
                <a:lnTo>
                  <a:pt x="11452" y="3262"/>
                </a:lnTo>
                <a:lnTo>
                  <a:pt x="11438" y="3278"/>
                </a:lnTo>
                <a:close/>
                <a:moveTo>
                  <a:pt x="11364" y="3348"/>
                </a:moveTo>
                <a:lnTo>
                  <a:pt x="11364" y="3348"/>
                </a:lnTo>
                <a:lnTo>
                  <a:pt x="11362" y="3354"/>
                </a:lnTo>
                <a:lnTo>
                  <a:pt x="11358" y="3354"/>
                </a:lnTo>
                <a:lnTo>
                  <a:pt x="11356" y="3354"/>
                </a:lnTo>
                <a:lnTo>
                  <a:pt x="11352" y="3360"/>
                </a:lnTo>
                <a:lnTo>
                  <a:pt x="11350" y="3362"/>
                </a:lnTo>
                <a:lnTo>
                  <a:pt x="11348" y="3364"/>
                </a:lnTo>
                <a:lnTo>
                  <a:pt x="11344" y="3360"/>
                </a:lnTo>
                <a:lnTo>
                  <a:pt x="11342" y="3358"/>
                </a:lnTo>
                <a:lnTo>
                  <a:pt x="11340" y="3362"/>
                </a:lnTo>
                <a:lnTo>
                  <a:pt x="11340" y="3366"/>
                </a:lnTo>
                <a:lnTo>
                  <a:pt x="11338" y="3368"/>
                </a:lnTo>
                <a:lnTo>
                  <a:pt x="11332" y="3368"/>
                </a:lnTo>
                <a:lnTo>
                  <a:pt x="11328" y="3368"/>
                </a:lnTo>
                <a:lnTo>
                  <a:pt x="11330" y="3374"/>
                </a:lnTo>
                <a:lnTo>
                  <a:pt x="11334" y="3382"/>
                </a:lnTo>
                <a:lnTo>
                  <a:pt x="11332" y="3386"/>
                </a:lnTo>
                <a:lnTo>
                  <a:pt x="11332" y="3390"/>
                </a:lnTo>
                <a:lnTo>
                  <a:pt x="11334" y="3396"/>
                </a:lnTo>
                <a:lnTo>
                  <a:pt x="11338" y="3400"/>
                </a:lnTo>
                <a:lnTo>
                  <a:pt x="11338" y="3404"/>
                </a:lnTo>
                <a:lnTo>
                  <a:pt x="11338" y="3408"/>
                </a:lnTo>
                <a:lnTo>
                  <a:pt x="11338" y="3410"/>
                </a:lnTo>
                <a:lnTo>
                  <a:pt x="11346" y="3404"/>
                </a:lnTo>
                <a:lnTo>
                  <a:pt x="11350" y="3400"/>
                </a:lnTo>
                <a:lnTo>
                  <a:pt x="11352" y="3400"/>
                </a:lnTo>
                <a:lnTo>
                  <a:pt x="11352" y="3402"/>
                </a:lnTo>
                <a:lnTo>
                  <a:pt x="11354" y="3406"/>
                </a:lnTo>
                <a:lnTo>
                  <a:pt x="11356" y="3406"/>
                </a:lnTo>
                <a:lnTo>
                  <a:pt x="11360" y="3404"/>
                </a:lnTo>
                <a:lnTo>
                  <a:pt x="11362" y="3402"/>
                </a:lnTo>
                <a:lnTo>
                  <a:pt x="11364" y="3400"/>
                </a:lnTo>
                <a:lnTo>
                  <a:pt x="11362" y="3398"/>
                </a:lnTo>
                <a:lnTo>
                  <a:pt x="11358" y="3394"/>
                </a:lnTo>
                <a:lnTo>
                  <a:pt x="11354" y="3392"/>
                </a:lnTo>
                <a:lnTo>
                  <a:pt x="11354" y="3388"/>
                </a:lnTo>
                <a:lnTo>
                  <a:pt x="11354" y="3382"/>
                </a:lnTo>
                <a:lnTo>
                  <a:pt x="11354" y="3380"/>
                </a:lnTo>
                <a:lnTo>
                  <a:pt x="11356" y="3380"/>
                </a:lnTo>
                <a:lnTo>
                  <a:pt x="11360" y="3382"/>
                </a:lnTo>
                <a:lnTo>
                  <a:pt x="11362" y="3386"/>
                </a:lnTo>
                <a:lnTo>
                  <a:pt x="11368" y="3396"/>
                </a:lnTo>
                <a:lnTo>
                  <a:pt x="11370" y="3406"/>
                </a:lnTo>
                <a:lnTo>
                  <a:pt x="11368" y="3416"/>
                </a:lnTo>
                <a:lnTo>
                  <a:pt x="11362" y="3428"/>
                </a:lnTo>
                <a:lnTo>
                  <a:pt x="11356" y="3436"/>
                </a:lnTo>
                <a:lnTo>
                  <a:pt x="11354" y="3442"/>
                </a:lnTo>
                <a:lnTo>
                  <a:pt x="11358" y="3458"/>
                </a:lnTo>
                <a:lnTo>
                  <a:pt x="11358" y="3464"/>
                </a:lnTo>
                <a:lnTo>
                  <a:pt x="11358" y="3468"/>
                </a:lnTo>
                <a:lnTo>
                  <a:pt x="11354" y="3474"/>
                </a:lnTo>
                <a:lnTo>
                  <a:pt x="11354" y="3476"/>
                </a:lnTo>
                <a:lnTo>
                  <a:pt x="11364" y="3480"/>
                </a:lnTo>
                <a:lnTo>
                  <a:pt x="11370" y="3482"/>
                </a:lnTo>
                <a:lnTo>
                  <a:pt x="11374" y="3486"/>
                </a:lnTo>
                <a:lnTo>
                  <a:pt x="11374" y="3490"/>
                </a:lnTo>
                <a:lnTo>
                  <a:pt x="11376" y="3492"/>
                </a:lnTo>
                <a:lnTo>
                  <a:pt x="11384" y="3486"/>
                </a:lnTo>
                <a:lnTo>
                  <a:pt x="11388" y="3482"/>
                </a:lnTo>
                <a:lnTo>
                  <a:pt x="11392" y="3480"/>
                </a:lnTo>
                <a:lnTo>
                  <a:pt x="11392" y="3476"/>
                </a:lnTo>
                <a:lnTo>
                  <a:pt x="11390" y="3474"/>
                </a:lnTo>
                <a:lnTo>
                  <a:pt x="11388" y="3472"/>
                </a:lnTo>
                <a:lnTo>
                  <a:pt x="11388" y="3470"/>
                </a:lnTo>
                <a:lnTo>
                  <a:pt x="11390" y="3468"/>
                </a:lnTo>
                <a:lnTo>
                  <a:pt x="11394" y="3468"/>
                </a:lnTo>
                <a:lnTo>
                  <a:pt x="11396" y="3470"/>
                </a:lnTo>
                <a:lnTo>
                  <a:pt x="11398" y="3472"/>
                </a:lnTo>
                <a:lnTo>
                  <a:pt x="11402" y="3472"/>
                </a:lnTo>
                <a:lnTo>
                  <a:pt x="11404" y="3468"/>
                </a:lnTo>
                <a:lnTo>
                  <a:pt x="11406" y="3458"/>
                </a:lnTo>
                <a:lnTo>
                  <a:pt x="11410" y="3434"/>
                </a:lnTo>
                <a:lnTo>
                  <a:pt x="11416" y="3410"/>
                </a:lnTo>
                <a:lnTo>
                  <a:pt x="11420" y="3402"/>
                </a:lnTo>
                <a:lnTo>
                  <a:pt x="11422" y="3400"/>
                </a:lnTo>
                <a:lnTo>
                  <a:pt x="11426" y="3398"/>
                </a:lnTo>
                <a:lnTo>
                  <a:pt x="11428" y="3396"/>
                </a:lnTo>
                <a:lnTo>
                  <a:pt x="11430" y="3394"/>
                </a:lnTo>
                <a:lnTo>
                  <a:pt x="11428" y="3386"/>
                </a:lnTo>
                <a:lnTo>
                  <a:pt x="11424" y="3380"/>
                </a:lnTo>
                <a:lnTo>
                  <a:pt x="11418" y="3378"/>
                </a:lnTo>
                <a:lnTo>
                  <a:pt x="11414" y="3376"/>
                </a:lnTo>
                <a:lnTo>
                  <a:pt x="11410" y="3376"/>
                </a:lnTo>
                <a:lnTo>
                  <a:pt x="11408" y="3374"/>
                </a:lnTo>
                <a:lnTo>
                  <a:pt x="11412" y="3368"/>
                </a:lnTo>
                <a:lnTo>
                  <a:pt x="11414" y="3362"/>
                </a:lnTo>
                <a:lnTo>
                  <a:pt x="11416" y="3358"/>
                </a:lnTo>
                <a:lnTo>
                  <a:pt x="11414" y="3354"/>
                </a:lnTo>
                <a:lnTo>
                  <a:pt x="11410" y="3352"/>
                </a:lnTo>
                <a:lnTo>
                  <a:pt x="11406" y="3352"/>
                </a:lnTo>
                <a:lnTo>
                  <a:pt x="11398" y="3354"/>
                </a:lnTo>
                <a:lnTo>
                  <a:pt x="11396" y="3356"/>
                </a:lnTo>
                <a:lnTo>
                  <a:pt x="11392" y="3356"/>
                </a:lnTo>
                <a:lnTo>
                  <a:pt x="11390" y="3354"/>
                </a:lnTo>
                <a:lnTo>
                  <a:pt x="11388" y="3348"/>
                </a:lnTo>
                <a:lnTo>
                  <a:pt x="11386" y="3344"/>
                </a:lnTo>
                <a:lnTo>
                  <a:pt x="11384" y="3342"/>
                </a:lnTo>
                <a:lnTo>
                  <a:pt x="11378" y="3338"/>
                </a:lnTo>
                <a:lnTo>
                  <a:pt x="11374" y="3338"/>
                </a:lnTo>
                <a:lnTo>
                  <a:pt x="11370" y="3340"/>
                </a:lnTo>
                <a:lnTo>
                  <a:pt x="11368" y="3342"/>
                </a:lnTo>
                <a:lnTo>
                  <a:pt x="11364" y="3348"/>
                </a:lnTo>
                <a:close/>
                <a:moveTo>
                  <a:pt x="11528" y="3322"/>
                </a:moveTo>
                <a:lnTo>
                  <a:pt x="11528" y="3322"/>
                </a:lnTo>
                <a:lnTo>
                  <a:pt x="11522" y="3318"/>
                </a:lnTo>
                <a:lnTo>
                  <a:pt x="11516" y="3316"/>
                </a:lnTo>
                <a:lnTo>
                  <a:pt x="11508" y="3316"/>
                </a:lnTo>
                <a:lnTo>
                  <a:pt x="11500" y="3318"/>
                </a:lnTo>
                <a:lnTo>
                  <a:pt x="11496" y="3322"/>
                </a:lnTo>
                <a:lnTo>
                  <a:pt x="11492" y="3326"/>
                </a:lnTo>
                <a:lnTo>
                  <a:pt x="11490" y="3332"/>
                </a:lnTo>
                <a:lnTo>
                  <a:pt x="11488" y="3336"/>
                </a:lnTo>
                <a:lnTo>
                  <a:pt x="11486" y="3336"/>
                </a:lnTo>
                <a:lnTo>
                  <a:pt x="11484" y="3336"/>
                </a:lnTo>
                <a:lnTo>
                  <a:pt x="11482" y="3334"/>
                </a:lnTo>
                <a:lnTo>
                  <a:pt x="11478" y="3336"/>
                </a:lnTo>
                <a:lnTo>
                  <a:pt x="11474" y="3338"/>
                </a:lnTo>
                <a:lnTo>
                  <a:pt x="11472" y="3340"/>
                </a:lnTo>
                <a:lnTo>
                  <a:pt x="11470" y="3334"/>
                </a:lnTo>
                <a:lnTo>
                  <a:pt x="11468" y="3328"/>
                </a:lnTo>
                <a:lnTo>
                  <a:pt x="11466" y="3328"/>
                </a:lnTo>
                <a:lnTo>
                  <a:pt x="11462" y="3332"/>
                </a:lnTo>
                <a:lnTo>
                  <a:pt x="11456" y="3344"/>
                </a:lnTo>
                <a:lnTo>
                  <a:pt x="11452" y="3350"/>
                </a:lnTo>
                <a:lnTo>
                  <a:pt x="11448" y="3356"/>
                </a:lnTo>
                <a:lnTo>
                  <a:pt x="11438" y="3364"/>
                </a:lnTo>
                <a:lnTo>
                  <a:pt x="11432" y="3368"/>
                </a:lnTo>
                <a:lnTo>
                  <a:pt x="11438" y="3368"/>
                </a:lnTo>
                <a:lnTo>
                  <a:pt x="11442" y="3368"/>
                </a:lnTo>
                <a:lnTo>
                  <a:pt x="11444" y="3368"/>
                </a:lnTo>
                <a:lnTo>
                  <a:pt x="11446" y="3370"/>
                </a:lnTo>
                <a:lnTo>
                  <a:pt x="11446" y="3374"/>
                </a:lnTo>
                <a:lnTo>
                  <a:pt x="11446" y="3380"/>
                </a:lnTo>
                <a:lnTo>
                  <a:pt x="11448" y="3384"/>
                </a:lnTo>
                <a:lnTo>
                  <a:pt x="11450" y="3388"/>
                </a:lnTo>
                <a:lnTo>
                  <a:pt x="11452" y="3392"/>
                </a:lnTo>
                <a:lnTo>
                  <a:pt x="11454" y="3394"/>
                </a:lnTo>
                <a:lnTo>
                  <a:pt x="11452" y="3398"/>
                </a:lnTo>
                <a:lnTo>
                  <a:pt x="11452" y="3400"/>
                </a:lnTo>
                <a:lnTo>
                  <a:pt x="11462" y="3402"/>
                </a:lnTo>
                <a:lnTo>
                  <a:pt x="11466" y="3400"/>
                </a:lnTo>
                <a:lnTo>
                  <a:pt x="11468" y="3398"/>
                </a:lnTo>
                <a:lnTo>
                  <a:pt x="11474" y="3386"/>
                </a:lnTo>
                <a:lnTo>
                  <a:pt x="11476" y="3378"/>
                </a:lnTo>
                <a:lnTo>
                  <a:pt x="11478" y="3372"/>
                </a:lnTo>
                <a:lnTo>
                  <a:pt x="11484" y="3366"/>
                </a:lnTo>
                <a:lnTo>
                  <a:pt x="11490" y="3362"/>
                </a:lnTo>
                <a:lnTo>
                  <a:pt x="11496" y="3362"/>
                </a:lnTo>
                <a:lnTo>
                  <a:pt x="11502" y="3364"/>
                </a:lnTo>
                <a:lnTo>
                  <a:pt x="11510" y="3368"/>
                </a:lnTo>
                <a:lnTo>
                  <a:pt x="11512" y="3370"/>
                </a:lnTo>
                <a:lnTo>
                  <a:pt x="11514" y="3372"/>
                </a:lnTo>
                <a:lnTo>
                  <a:pt x="11516" y="3370"/>
                </a:lnTo>
                <a:lnTo>
                  <a:pt x="11518" y="3364"/>
                </a:lnTo>
                <a:lnTo>
                  <a:pt x="11520" y="3358"/>
                </a:lnTo>
                <a:lnTo>
                  <a:pt x="11524" y="3354"/>
                </a:lnTo>
                <a:lnTo>
                  <a:pt x="11530" y="3350"/>
                </a:lnTo>
                <a:lnTo>
                  <a:pt x="11534" y="3346"/>
                </a:lnTo>
                <a:lnTo>
                  <a:pt x="11536" y="3344"/>
                </a:lnTo>
                <a:lnTo>
                  <a:pt x="11534" y="3340"/>
                </a:lnTo>
                <a:lnTo>
                  <a:pt x="11532" y="3332"/>
                </a:lnTo>
                <a:lnTo>
                  <a:pt x="11534" y="3328"/>
                </a:lnTo>
                <a:lnTo>
                  <a:pt x="11532" y="3324"/>
                </a:lnTo>
                <a:lnTo>
                  <a:pt x="11528" y="3322"/>
                </a:lnTo>
                <a:close/>
                <a:moveTo>
                  <a:pt x="11746" y="2888"/>
                </a:moveTo>
                <a:lnTo>
                  <a:pt x="11746" y="2888"/>
                </a:lnTo>
                <a:lnTo>
                  <a:pt x="11752" y="2894"/>
                </a:lnTo>
                <a:lnTo>
                  <a:pt x="11754" y="2900"/>
                </a:lnTo>
                <a:lnTo>
                  <a:pt x="11754" y="2904"/>
                </a:lnTo>
                <a:lnTo>
                  <a:pt x="11752" y="2910"/>
                </a:lnTo>
                <a:lnTo>
                  <a:pt x="11748" y="2920"/>
                </a:lnTo>
                <a:lnTo>
                  <a:pt x="11750" y="2926"/>
                </a:lnTo>
                <a:lnTo>
                  <a:pt x="11752" y="2932"/>
                </a:lnTo>
                <a:lnTo>
                  <a:pt x="11756" y="2934"/>
                </a:lnTo>
                <a:lnTo>
                  <a:pt x="11758" y="2934"/>
                </a:lnTo>
                <a:lnTo>
                  <a:pt x="11762" y="2930"/>
                </a:lnTo>
                <a:lnTo>
                  <a:pt x="11768" y="2920"/>
                </a:lnTo>
                <a:lnTo>
                  <a:pt x="11774" y="2910"/>
                </a:lnTo>
                <a:lnTo>
                  <a:pt x="11776" y="2910"/>
                </a:lnTo>
                <a:lnTo>
                  <a:pt x="11778" y="2910"/>
                </a:lnTo>
                <a:lnTo>
                  <a:pt x="11784" y="2914"/>
                </a:lnTo>
                <a:lnTo>
                  <a:pt x="11790" y="2914"/>
                </a:lnTo>
                <a:lnTo>
                  <a:pt x="11796" y="2912"/>
                </a:lnTo>
                <a:lnTo>
                  <a:pt x="11800" y="2908"/>
                </a:lnTo>
                <a:lnTo>
                  <a:pt x="11798" y="2906"/>
                </a:lnTo>
                <a:lnTo>
                  <a:pt x="11782" y="2896"/>
                </a:lnTo>
                <a:lnTo>
                  <a:pt x="11774" y="2892"/>
                </a:lnTo>
                <a:lnTo>
                  <a:pt x="11766" y="2886"/>
                </a:lnTo>
                <a:lnTo>
                  <a:pt x="11764" y="2878"/>
                </a:lnTo>
                <a:lnTo>
                  <a:pt x="11764" y="2876"/>
                </a:lnTo>
                <a:lnTo>
                  <a:pt x="11764" y="2872"/>
                </a:lnTo>
                <a:lnTo>
                  <a:pt x="11770" y="2866"/>
                </a:lnTo>
                <a:lnTo>
                  <a:pt x="11774" y="2864"/>
                </a:lnTo>
                <a:lnTo>
                  <a:pt x="11778" y="2866"/>
                </a:lnTo>
                <a:lnTo>
                  <a:pt x="11780" y="2870"/>
                </a:lnTo>
                <a:lnTo>
                  <a:pt x="11784" y="2874"/>
                </a:lnTo>
                <a:lnTo>
                  <a:pt x="11788" y="2876"/>
                </a:lnTo>
                <a:lnTo>
                  <a:pt x="11794" y="2876"/>
                </a:lnTo>
                <a:lnTo>
                  <a:pt x="11800" y="2874"/>
                </a:lnTo>
                <a:lnTo>
                  <a:pt x="11808" y="2868"/>
                </a:lnTo>
                <a:lnTo>
                  <a:pt x="11814" y="2866"/>
                </a:lnTo>
                <a:lnTo>
                  <a:pt x="11818" y="2866"/>
                </a:lnTo>
                <a:lnTo>
                  <a:pt x="11826" y="2868"/>
                </a:lnTo>
                <a:lnTo>
                  <a:pt x="11842" y="2878"/>
                </a:lnTo>
                <a:lnTo>
                  <a:pt x="11872" y="2896"/>
                </a:lnTo>
                <a:lnTo>
                  <a:pt x="11880" y="2898"/>
                </a:lnTo>
                <a:lnTo>
                  <a:pt x="11884" y="2896"/>
                </a:lnTo>
                <a:lnTo>
                  <a:pt x="11888" y="2890"/>
                </a:lnTo>
                <a:lnTo>
                  <a:pt x="11890" y="2882"/>
                </a:lnTo>
                <a:lnTo>
                  <a:pt x="11896" y="2864"/>
                </a:lnTo>
                <a:lnTo>
                  <a:pt x="11900" y="2856"/>
                </a:lnTo>
                <a:lnTo>
                  <a:pt x="11906" y="2850"/>
                </a:lnTo>
                <a:lnTo>
                  <a:pt x="11918" y="2846"/>
                </a:lnTo>
                <a:lnTo>
                  <a:pt x="11930" y="2846"/>
                </a:lnTo>
                <a:lnTo>
                  <a:pt x="11942" y="2844"/>
                </a:lnTo>
                <a:lnTo>
                  <a:pt x="11956" y="2840"/>
                </a:lnTo>
                <a:lnTo>
                  <a:pt x="11978" y="2828"/>
                </a:lnTo>
                <a:lnTo>
                  <a:pt x="11984" y="2824"/>
                </a:lnTo>
                <a:lnTo>
                  <a:pt x="11984" y="2822"/>
                </a:lnTo>
                <a:lnTo>
                  <a:pt x="11984" y="2820"/>
                </a:lnTo>
                <a:lnTo>
                  <a:pt x="11982" y="2820"/>
                </a:lnTo>
                <a:lnTo>
                  <a:pt x="11978" y="2820"/>
                </a:lnTo>
                <a:lnTo>
                  <a:pt x="11972" y="2822"/>
                </a:lnTo>
                <a:lnTo>
                  <a:pt x="11970" y="2822"/>
                </a:lnTo>
                <a:lnTo>
                  <a:pt x="11966" y="2820"/>
                </a:lnTo>
                <a:lnTo>
                  <a:pt x="11962" y="2818"/>
                </a:lnTo>
                <a:lnTo>
                  <a:pt x="11958" y="2810"/>
                </a:lnTo>
                <a:lnTo>
                  <a:pt x="11956" y="2802"/>
                </a:lnTo>
                <a:lnTo>
                  <a:pt x="11956" y="2794"/>
                </a:lnTo>
                <a:lnTo>
                  <a:pt x="11958" y="2786"/>
                </a:lnTo>
                <a:lnTo>
                  <a:pt x="11962" y="2780"/>
                </a:lnTo>
                <a:lnTo>
                  <a:pt x="11966" y="2770"/>
                </a:lnTo>
                <a:lnTo>
                  <a:pt x="11966" y="2768"/>
                </a:lnTo>
                <a:lnTo>
                  <a:pt x="11964" y="2768"/>
                </a:lnTo>
                <a:lnTo>
                  <a:pt x="11960" y="2770"/>
                </a:lnTo>
                <a:lnTo>
                  <a:pt x="11958" y="2772"/>
                </a:lnTo>
                <a:lnTo>
                  <a:pt x="11950" y="2780"/>
                </a:lnTo>
                <a:lnTo>
                  <a:pt x="11944" y="2788"/>
                </a:lnTo>
                <a:lnTo>
                  <a:pt x="11938" y="2790"/>
                </a:lnTo>
                <a:lnTo>
                  <a:pt x="11932" y="2792"/>
                </a:lnTo>
                <a:lnTo>
                  <a:pt x="11928" y="2790"/>
                </a:lnTo>
                <a:lnTo>
                  <a:pt x="11926" y="2788"/>
                </a:lnTo>
                <a:lnTo>
                  <a:pt x="11924" y="2784"/>
                </a:lnTo>
                <a:lnTo>
                  <a:pt x="11922" y="2782"/>
                </a:lnTo>
                <a:lnTo>
                  <a:pt x="11920" y="2780"/>
                </a:lnTo>
                <a:lnTo>
                  <a:pt x="11916" y="2778"/>
                </a:lnTo>
                <a:lnTo>
                  <a:pt x="11910" y="2776"/>
                </a:lnTo>
                <a:lnTo>
                  <a:pt x="11900" y="2774"/>
                </a:lnTo>
                <a:lnTo>
                  <a:pt x="11892" y="2770"/>
                </a:lnTo>
                <a:lnTo>
                  <a:pt x="11882" y="2762"/>
                </a:lnTo>
                <a:lnTo>
                  <a:pt x="11872" y="2754"/>
                </a:lnTo>
                <a:lnTo>
                  <a:pt x="11854" y="2734"/>
                </a:lnTo>
                <a:lnTo>
                  <a:pt x="11840" y="2716"/>
                </a:lnTo>
                <a:lnTo>
                  <a:pt x="11836" y="2710"/>
                </a:lnTo>
                <a:lnTo>
                  <a:pt x="11828" y="2706"/>
                </a:lnTo>
                <a:lnTo>
                  <a:pt x="11822" y="2704"/>
                </a:lnTo>
                <a:lnTo>
                  <a:pt x="11818" y="2704"/>
                </a:lnTo>
                <a:lnTo>
                  <a:pt x="11814" y="2706"/>
                </a:lnTo>
                <a:lnTo>
                  <a:pt x="11812" y="2712"/>
                </a:lnTo>
                <a:lnTo>
                  <a:pt x="11812" y="2720"/>
                </a:lnTo>
                <a:lnTo>
                  <a:pt x="11816" y="2728"/>
                </a:lnTo>
                <a:lnTo>
                  <a:pt x="11820" y="2738"/>
                </a:lnTo>
                <a:lnTo>
                  <a:pt x="11822" y="2746"/>
                </a:lnTo>
                <a:lnTo>
                  <a:pt x="11820" y="2752"/>
                </a:lnTo>
                <a:lnTo>
                  <a:pt x="11820" y="2756"/>
                </a:lnTo>
                <a:lnTo>
                  <a:pt x="11816" y="2764"/>
                </a:lnTo>
                <a:lnTo>
                  <a:pt x="11814" y="2768"/>
                </a:lnTo>
                <a:lnTo>
                  <a:pt x="11816" y="2774"/>
                </a:lnTo>
                <a:lnTo>
                  <a:pt x="11818" y="2778"/>
                </a:lnTo>
                <a:lnTo>
                  <a:pt x="11816" y="2784"/>
                </a:lnTo>
                <a:lnTo>
                  <a:pt x="11812" y="2792"/>
                </a:lnTo>
                <a:lnTo>
                  <a:pt x="11806" y="2800"/>
                </a:lnTo>
                <a:lnTo>
                  <a:pt x="11804" y="2806"/>
                </a:lnTo>
                <a:lnTo>
                  <a:pt x="11804" y="2810"/>
                </a:lnTo>
                <a:lnTo>
                  <a:pt x="11806" y="2820"/>
                </a:lnTo>
                <a:lnTo>
                  <a:pt x="11806" y="2830"/>
                </a:lnTo>
                <a:lnTo>
                  <a:pt x="11804" y="2834"/>
                </a:lnTo>
                <a:lnTo>
                  <a:pt x="11800" y="2836"/>
                </a:lnTo>
                <a:lnTo>
                  <a:pt x="11794" y="2836"/>
                </a:lnTo>
                <a:lnTo>
                  <a:pt x="11788" y="2832"/>
                </a:lnTo>
                <a:lnTo>
                  <a:pt x="11774" y="2826"/>
                </a:lnTo>
                <a:lnTo>
                  <a:pt x="11764" y="2824"/>
                </a:lnTo>
                <a:lnTo>
                  <a:pt x="11762" y="2824"/>
                </a:lnTo>
                <a:lnTo>
                  <a:pt x="11762" y="2826"/>
                </a:lnTo>
                <a:lnTo>
                  <a:pt x="11762" y="2830"/>
                </a:lnTo>
                <a:lnTo>
                  <a:pt x="11766" y="2836"/>
                </a:lnTo>
                <a:lnTo>
                  <a:pt x="11768" y="2838"/>
                </a:lnTo>
                <a:lnTo>
                  <a:pt x="11770" y="2842"/>
                </a:lnTo>
                <a:lnTo>
                  <a:pt x="11766" y="2848"/>
                </a:lnTo>
                <a:lnTo>
                  <a:pt x="11760" y="2854"/>
                </a:lnTo>
                <a:lnTo>
                  <a:pt x="11754" y="2862"/>
                </a:lnTo>
                <a:lnTo>
                  <a:pt x="11746" y="2868"/>
                </a:lnTo>
                <a:lnTo>
                  <a:pt x="11742" y="2876"/>
                </a:lnTo>
                <a:lnTo>
                  <a:pt x="11740" y="2878"/>
                </a:lnTo>
                <a:lnTo>
                  <a:pt x="11740" y="2882"/>
                </a:lnTo>
                <a:lnTo>
                  <a:pt x="11742" y="2886"/>
                </a:lnTo>
                <a:lnTo>
                  <a:pt x="11746" y="2888"/>
                </a:lnTo>
                <a:close/>
                <a:moveTo>
                  <a:pt x="11370" y="3520"/>
                </a:moveTo>
                <a:lnTo>
                  <a:pt x="11370" y="3520"/>
                </a:lnTo>
                <a:lnTo>
                  <a:pt x="11368" y="3522"/>
                </a:lnTo>
                <a:lnTo>
                  <a:pt x="11366" y="3524"/>
                </a:lnTo>
                <a:lnTo>
                  <a:pt x="11366" y="3528"/>
                </a:lnTo>
                <a:lnTo>
                  <a:pt x="11366" y="3530"/>
                </a:lnTo>
                <a:lnTo>
                  <a:pt x="11370" y="3532"/>
                </a:lnTo>
                <a:lnTo>
                  <a:pt x="11374" y="3530"/>
                </a:lnTo>
                <a:lnTo>
                  <a:pt x="11374" y="3528"/>
                </a:lnTo>
                <a:lnTo>
                  <a:pt x="11372" y="3524"/>
                </a:lnTo>
                <a:lnTo>
                  <a:pt x="11370" y="3520"/>
                </a:lnTo>
                <a:close/>
                <a:moveTo>
                  <a:pt x="11300" y="3398"/>
                </a:moveTo>
                <a:lnTo>
                  <a:pt x="11300" y="3398"/>
                </a:lnTo>
                <a:lnTo>
                  <a:pt x="11296" y="3398"/>
                </a:lnTo>
                <a:lnTo>
                  <a:pt x="11294" y="3402"/>
                </a:lnTo>
                <a:lnTo>
                  <a:pt x="11294" y="3406"/>
                </a:lnTo>
                <a:lnTo>
                  <a:pt x="11296" y="3408"/>
                </a:lnTo>
                <a:lnTo>
                  <a:pt x="11302" y="3406"/>
                </a:lnTo>
                <a:lnTo>
                  <a:pt x="11304" y="3404"/>
                </a:lnTo>
                <a:lnTo>
                  <a:pt x="11304" y="3402"/>
                </a:lnTo>
                <a:lnTo>
                  <a:pt x="11300" y="3398"/>
                </a:lnTo>
                <a:close/>
                <a:moveTo>
                  <a:pt x="11356" y="3414"/>
                </a:moveTo>
                <a:lnTo>
                  <a:pt x="11356" y="3414"/>
                </a:lnTo>
                <a:lnTo>
                  <a:pt x="11356" y="3412"/>
                </a:lnTo>
                <a:lnTo>
                  <a:pt x="11352" y="3412"/>
                </a:lnTo>
                <a:lnTo>
                  <a:pt x="11348" y="3416"/>
                </a:lnTo>
                <a:lnTo>
                  <a:pt x="11348" y="3424"/>
                </a:lnTo>
                <a:lnTo>
                  <a:pt x="11350" y="3426"/>
                </a:lnTo>
                <a:lnTo>
                  <a:pt x="11352" y="3424"/>
                </a:lnTo>
                <a:lnTo>
                  <a:pt x="11356" y="3420"/>
                </a:lnTo>
                <a:lnTo>
                  <a:pt x="11356" y="3414"/>
                </a:lnTo>
                <a:close/>
                <a:moveTo>
                  <a:pt x="11550" y="3304"/>
                </a:moveTo>
                <a:lnTo>
                  <a:pt x="11550" y="3304"/>
                </a:lnTo>
                <a:lnTo>
                  <a:pt x="11548" y="3304"/>
                </a:lnTo>
                <a:lnTo>
                  <a:pt x="11544" y="3308"/>
                </a:lnTo>
                <a:lnTo>
                  <a:pt x="11540" y="3316"/>
                </a:lnTo>
                <a:lnTo>
                  <a:pt x="11540" y="3320"/>
                </a:lnTo>
                <a:lnTo>
                  <a:pt x="11542" y="3324"/>
                </a:lnTo>
                <a:lnTo>
                  <a:pt x="11544" y="3324"/>
                </a:lnTo>
                <a:lnTo>
                  <a:pt x="11548" y="3318"/>
                </a:lnTo>
                <a:lnTo>
                  <a:pt x="11550" y="3310"/>
                </a:lnTo>
                <a:lnTo>
                  <a:pt x="11550" y="3304"/>
                </a:lnTo>
                <a:close/>
                <a:moveTo>
                  <a:pt x="11484" y="3218"/>
                </a:moveTo>
                <a:lnTo>
                  <a:pt x="11484" y="3218"/>
                </a:lnTo>
                <a:lnTo>
                  <a:pt x="11486" y="3216"/>
                </a:lnTo>
                <a:lnTo>
                  <a:pt x="11484" y="3212"/>
                </a:lnTo>
                <a:lnTo>
                  <a:pt x="11482" y="3210"/>
                </a:lnTo>
                <a:lnTo>
                  <a:pt x="11480" y="3208"/>
                </a:lnTo>
                <a:lnTo>
                  <a:pt x="11478" y="3210"/>
                </a:lnTo>
                <a:lnTo>
                  <a:pt x="11476" y="3214"/>
                </a:lnTo>
                <a:lnTo>
                  <a:pt x="11478" y="3216"/>
                </a:lnTo>
                <a:lnTo>
                  <a:pt x="11482" y="3218"/>
                </a:lnTo>
                <a:lnTo>
                  <a:pt x="11484" y="3218"/>
                </a:lnTo>
                <a:close/>
                <a:moveTo>
                  <a:pt x="11262" y="3740"/>
                </a:moveTo>
                <a:lnTo>
                  <a:pt x="11262" y="3740"/>
                </a:lnTo>
                <a:lnTo>
                  <a:pt x="11262" y="3736"/>
                </a:lnTo>
                <a:lnTo>
                  <a:pt x="11264" y="3732"/>
                </a:lnTo>
                <a:lnTo>
                  <a:pt x="11276" y="3720"/>
                </a:lnTo>
                <a:lnTo>
                  <a:pt x="11282" y="3712"/>
                </a:lnTo>
                <a:lnTo>
                  <a:pt x="11282" y="3708"/>
                </a:lnTo>
                <a:lnTo>
                  <a:pt x="11278" y="3708"/>
                </a:lnTo>
                <a:lnTo>
                  <a:pt x="11272" y="3712"/>
                </a:lnTo>
                <a:lnTo>
                  <a:pt x="11262" y="3722"/>
                </a:lnTo>
                <a:lnTo>
                  <a:pt x="11258" y="3728"/>
                </a:lnTo>
                <a:lnTo>
                  <a:pt x="11254" y="3738"/>
                </a:lnTo>
                <a:lnTo>
                  <a:pt x="11254" y="3742"/>
                </a:lnTo>
                <a:lnTo>
                  <a:pt x="11256" y="3744"/>
                </a:lnTo>
                <a:lnTo>
                  <a:pt x="11260" y="3744"/>
                </a:lnTo>
                <a:lnTo>
                  <a:pt x="11262" y="3740"/>
                </a:lnTo>
                <a:close/>
                <a:moveTo>
                  <a:pt x="11304" y="3662"/>
                </a:moveTo>
                <a:lnTo>
                  <a:pt x="11304" y="3662"/>
                </a:lnTo>
                <a:lnTo>
                  <a:pt x="11308" y="3664"/>
                </a:lnTo>
                <a:lnTo>
                  <a:pt x="11310" y="3664"/>
                </a:lnTo>
                <a:lnTo>
                  <a:pt x="11310" y="3660"/>
                </a:lnTo>
                <a:lnTo>
                  <a:pt x="11308" y="3654"/>
                </a:lnTo>
                <a:lnTo>
                  <a:pt x="11306" y="3652"/>
                </a:lnTo>
                <a:lnTo>
                  <a:pt x="11304" y="3654"/>
                </a:lnTo>
                <a:lnTo>
                  <a:pt x="11304" y="3658"/>
                </a:lnTo>
                <a:lnTo>
                  <a:pt x="11304" y="3662"/>
                </a:lnTo>
                <a:close/>
                <a:moveTo>
                  <a:pt x="11320" y="3638"/>
                </a:moveTo>
                <a:lnTo>
                  <a:pt x="11320" y="3638"/>
                </a:lnTo>
                <a:lnTo>
                  <a:pt x="11320" y="3640"/>
                </a:lnTo>
                <a:lnTo>
                  <a:pt x="11322" y="3640"/>
                </a:lnTo>
                <a:lnTo>
                  <a:pt x="11330" y="3636"/>
                </a:lnTo>
                <a:lnTo>
                  <a:pt x="11336" y="3628"/>
                </a:lnTo>
                <a:lnTo>
                  <a:pt x="11336" y="3624"/>
                </a:lnTo>
                <a:lnTo>
                  <a:pt x="11336" y="3622"/>
                </a:lnTo>
                <a:lnTo>
                  <a:pt x="11332" y="3622"/>
                </a:lnTo>
                <a:lnTo>
                  <a:pt x="11328" y="3624"/>
                </a:lnTo>
                <a:lnTo>
                  <a:pt x="11322" y="3630"/>
                </a:lnTo>
                <a:lnTo>
                  <a:pt x="11320" y="3632"/>
                </a:lnTo>
                <a:lnTo>
                  <a:pt x="11320" y="3638"/>
                </a:lnTo>
                <a:close/>
                <a:moveTo>
                  <a:pt x="11104" y="3838"/>
                </a:moveTo>
                <a:lnTo>
                  <a:pt x="11104" y="3838"/>
                </a:lnTo>
                <a:lnTo>
                  <a:pt x="11104" y="3834"/>
                </a:lnTo>
                <a:lnTo>
                  <a:pt x="11100" y="3830"/>
                </a:lnTo>
                <a:lnTo>
                  <a:pt x="11098" y="3830"/>
                </a:lnTo>
                <a:lnTo>
                  <a:pt x="11096" y="3832"/>
                </a:lnTo>
                <a:lnTo>
                  <a:pt x="11094" y="3834"/>
                </a:lnTo>
                <a:lnTo>
                  <a:pt x="11096" y="3838"/>
                </a:lnTo>
                <a:lnTo>
                  <a:pt x="11098" y="3840"/>
                </a:lnTo>
                <a:lnTo>
                  <a:pt x="11102" y="3840"/>
                </a:lnTo>
                <a:lnTo>
                  <a:pt x="11104" y="3838"/>
                </a:lnTo>
                <a:close/>
                <a:moveTo>
                  <a:pt x="11122" y="3824"/>
                </a:moveTo>
                <a:lnTo>
                  <a:pt x="11122" y="3824"/>
                </a:lnTo>
                <a:lnTo>
                  <a:pt x="11120" y="3824"/>
                </a:lnTo>
                <a:lnTo>
                  <a:pt x="11116" y="3826"/>
                </a:lnTo>
                <a:lnTo>
                  <a:pt x="11110" y="3830"/>
                </a:lnTo>
                <a:lnTo>
                  <a:pt x="11110" y="3832"/>
                </a:lnTo>
                <a:lnTo>
                  <a:pt x="11112" y="3834"/>
                </a:lnTo>
                <a:lnTo>
                  <a:pt x="11116" y="3836"/>
                </a:lnTo>
                <a:lnTo>
                  <a:pt x="11118" y="3834"/>
                </a:lnTo>
                <a:lnTo>
                  <a:pt x="11122" y="3824"/>
                </a:lnTo>
                <a:close/>
                <a:moveTo>
                  <a:pt x="11164" y="3810"/>
                </a:moveTo>
                <a:lnTo>
                  <a:pt x="11164" y="3810"/>
                </a:lnTo>
                <a:lnTo>
                  <a:pt x="11162" y="3810"/>
                </a:lnTo>
                <a:lnTo>
                  <a:pt x="11158" y="3810"/>
                </a:lnTo>
                <a:lnTo>
                  <a:pt x="11156" y="3814"/>
                </a:lnTo>
                <a:lnTo>
                  <a:pt x="11156" y="3816"/>
                </a:lnTo>
                <a:lnTo>
                  <a:pt x="11160" y="3818"/>
                </a:lnTo>
                <a:lnTo>
                  <a:pt x="11162" y="3816"/>
                </a:lnTo>
                <a:lnTo>
                  <a:pt x="11164" y="3814"/>
                </a:lnTo>
                <a:lnTo>
                  <a:pt x="11164" y="3810"/>
                </a:lnTo>
                <a:close/>
                <a:moveTo>
                  <a:pt x="11654" y="2152"/>
                </a:moveTo>
                <a:lnTo>
                  <a:pt x="11654" y="2152"/>
                </a:lnTo>
                <a:lnTo>
                  <a:pt x="11660" y="2154"/>
                </a:lnTo>
                <a:lnTo>
                  <a:pt x="11664" y="2152"/>
                </a:lnTo>
                <a:lnTo>
                  <a:pt x="11668" y="2148"/>
                </a:lnTo>
                <a:lnTo>
                  <a:pt x="11670" y="2144"/>
                </a:lnTo>
                <a:lnTo>
                  <a:pt x="11672" y="2138"/>
                </a:lnTo>
                <a:lnTo>
                  <a:pt x="11672" y="2134"/>
                </a:lnTo>
                <a:lnTo>
                  <a:pt x="11668" y="2130"/>
                </a:lnTo>
                <a:lnTo>
                  <a:pt x="11664" y="2128"/>
                </a:lnTo>
                <a:lnTo>
                  <a:pt x="11658" y="2128"/>
                </a:lnTo>
                <a:lnTo>
                  <a:pt x="11652" y="2128"/>
                </a:lnTo>
                <a:lnTo>
                  <a:pt x="11650" y="2132"/>
                </a:lnTo>
                <a:lnTo>
                  <a:pt x="11648" y="2134"/>
                </a:lnTo>
                <a:lnTo>
                  <a:pt x="11646" y="2138"/>
                </a:lnTo>
                <a:lnTo>
                  <a:pt x="11648" y="2142"/>
                </a:lnTo>
                <a:lnTo>
                  <a:pt x="11650" y="2146"/>
                </a:lnTo>
                <a:lnTo>
                  <a:pt x="11654" y="2152"/>
                </a:lnTo>
                <a:close/>
                <a:moveTo>
                  <a:pt x="13688" y="1366"/>
                </a:moveTo>
                <a:lnTo>
                  <a:pt x="13688" y="1366"/>
                </a:lnTo>
                <a:lnTo>
                  <a:pt x="13680" y="1356"/>
                </a:lnTo>
                <a:lnTo>
                  <a:pt x="13670" y="1348"/>
                </a:lnTo>
                <a:lnTo>
                  <a:pt x="13660" y="1344"/>
                </a:lnTo>
                <a:lnTo>
                  <a:pt x="13648" y="1340"/>
                </a:lnTo>
                <a:lnTo>
                  <a:pt x="13620" y="1338"/>
                </a:lnTo>
                <a:lnTo>
                  <a:pt x="13588" y="1336"/>
                </a:lnTo>
                <a:lnTo>
                  <a:pt x="13580" y="1336"/>
                </a:lnTo>
                <a:lnTo>
                  <a:pt x="13576" y="1340"/>
                </a:lnTo>
                <a:lnTo>
                  <a:pt x="13574" y="1342"/>
                </a:lnTo>
                <a:lnTo>
                  <a:pt x="13574" y="1348"/>
                </a:lnTo>
                <a:lnTo>
                  <a:pt x="13578" y="1358"/>
                </a:lnTo>
                <a:lnTo>
                  <a:pt x="13584" y="1372"/>
                </a:lnTo>
                <a:lnTo>
                  <a:pt x="13590" y="1382"/>
                </a:lnTo>
                <a:lnTo>
                  <a:pt x="13592" y="1390"/>
                </a:lnTo>
                <a:lnTo>
                  <a:pt x="13592" y="1392"/>
                </a:lnTo>
                <a:lnTo>
                  <a:pt x="13588" y="1392"/>
                </a:lnTo>
                <a:lnTo>
                  <a:pt x="13572" y="1384"/>
                </a:lnTo>
                <a:lnTo>
                  <a:pt x="13564" y="1378"/>
                </a:lnTo>
                <a:lnTo>
                  <a:pt x="13558" y="1372"/>
                </a:lnTo>
                <a:lnTo>
                  <a:pt x="13554" y="1366"/>
                </a:lnTo>
                <a:lnTo>
                  <a:pt x="13552" y="1362"/>
                </a:lnTo>
                <a:lnTo>
                  <a:pt x="13552" y="1350"/>
                </a:lnTo>
                <a:lnTo>
                  <a:pt x="13554" y="1338"/>
                </a:lnTo>
                <a:lnTo>
                  <a:pt x="13554" y="1326"/>
                </a:lnTo>
                <a:lnTo>
                  <a:pt x="13552" y="1320"/>
                </a:lnTo>
                <a:lnTo>
                  <a:pt x="13550" y="1314"/>
                </a:lnTo>
                <a:lnTo>
                  <a:pt x="13544" y="1306"/>
                </a:lnTo>
                <a:lnTo>
                  <a:pt x="13534" y="1300"/>
                </a:lnTo>
                <a:lnTo>
                  <a:pt x="13522" y="1292"/>
                </a:lnTo>
                <a:lnTo>
                  <a:pt x="13506" y="1284"/>
                </a:lnTo>
                <a:lnTo>
                  <a:pt x="13470" y="1266"/>
                </a:lnTo>
                <a:lnTo>
                  <a:pt x="13434" y="1248"/>
                </a:lnTo>
                <a:lnTo>
                  <a:pt x="13366" y="1214"/>
                </a:lnTo>
                <a:lnTo>
                  <a:pt x="13366" y="1208"/>
                </a:lnTo>
                <a:lnTo>
                  <a:pt x="13336" y="1194"/>
                </a:lnTo>
                <a:lnTo>
                  <a:pt x="13306" y="1180"/>
                </a:lnTo>
                <a:lnTo>
                  <a:pt x="13276" y="1170"/>
                </a:lnTo>
                <a:lnTo>
                  <a:pt x="13244" y="1162"/>
                </a:lnTo>
                <a:lnTo>
                  <a:pt x="13200" y="1150"/>
                </a:lnTo>
                <a:lnTo>
                  <a:pt x="13182" y="1146"/>
                </a:lnTo>
                <a:lnTo>
                  <a:pt x="13158" y="1142"/>
                </a:lnTo>
                <a:lnTo>
                  <a:pt x="13098" y="1138"/>
                </a:lnTo>
                <a:lnTo>
                  <a:pt x="13058" y="1134"/>
                </a:lnTo>
                <a:lnTo>
                  <a:pt x="13032" y="1128"/>
                </a:lnTo>
                <a:lnTo>
                  <a:pt x="13014" y="1122"/>
                </a:lnTo>
                <a:lnTo>
                  <a:pt x="13004" y="1118"/>
                </a:lnTo>
                <a:lnTo>
                  <a:pt x="12996" y="1116"/>
                </a:lnTo>
                <a:lnTo>
                  <a:pt x="12992" y="1118"/>
                </a:lnTo>
                <a:lnTo>
                  <a:pt x="12984" y="1126"/>
                </a:lnTo>
                <a:lnTo>
                  <a:pt x="12974" y="1142"/>
                </a:lnTo>
                <a:lnTo>
                  <a:pt x="12968" y="1150"/>
                </a:lnTo>
                <a:lnTo>
                  <a:pt x="12966" y="1158"/>
                </a:lnTo>
                <a:lnTo>
                  <a:pt x="12966" y="1162"/>
                </a:lnTo>
                <a:lnTo>
                  <a:pt x="12968" y="1168"/>
                </a:lnTo>
                <a:lnTo>
                  <a:pt x="12972" y="1170"/>
                </a:lnTo>
                <a:lnTo>
                  <a:pt x="12976" y="1174"/>
                </a:lnTo>
                <a:lnTo>
                  <a:pt x="12988" y="1178"/>
                </a:lnTo>
                <a:lnTo>
                  <a:pt x="12998" y="1182"/>
                </a:lnTo>
                <a:lnTo>
                  <a:pt x="13002" y="1184"/>
                </a:lnTo>
                <a:lnTo>
                  <a:pt x="13004" y="1188"/>
                </a:lnTo>
                <a:lnTo>
                  <a:pt x="13004" y="1192"/>
                </a:lnTo>
                <a:lnTo>
                  <a:pt x="13002" y="1196"/>
                </a:lnTo>
                <a:lnTo>
                  <a:pt x="12998" y="1204"/>
                </a:lnTo>
                <a:lnTo>
                  <a:pt x="12988" y="1212"/>
                </a:lnTo>
                <a:lnTo>
                  <a:pt x="12972" y="1224"/>
                </a:lnTo>
                <a:lnTo>
                  <a:pt x="12966" y="1228"/>
                </a:lnTo>
                <a:lnTo>
                  <a:pt x="12960" y="1228"/>
                </a:lnTo>
                <a:lnTo>
                  <a:pt x="12956" y="1228"/>
                </a:lnTo>
                <a:lnTo>
                  <a:pt x="12952" y="1226"/>
                </a:lnTo>
                <a:lnTo>
                  <a:pt x="12946" y="1220"/>
                </a:lnTo>
                <a:lnTo>
                  <a:pt x="12940" y="1210"/>
                </a:lnTo>
                <a:lnTo>
                  <a:pt x="12934" y="1202"/>
                </a:lnTo>
                <a:lnTo>
                  <a:pt x="12928" y="1198"/>
                </a:lnTo>
                <a:lnTo>
                  <a:pt x="12922" y="1196"/>
                </a:lnTo>
                <a:lnTo>
                  <a:pt x="12916" y="1194"/>
                </a:lnTo>
                <a:lnTo>
                  <a:pt x="12908" y="1194"/>
                </a:lnTo>
                <a:lnTo>
                  <a:pt x="12900" y="1194"/>
                </a:lnTo>
                <a:lnTo>
                  <a:pt x="12894" y="1192"/>
                </a:lnTo>
                <a:lnTo>
                  <a:pt x="12892" y="1190"/>
                </a:lnTo>
                <a:lnTo>
                  <a:pt x="12890" y="1186"/>
                </a:lnTo>
                <a:lnTo>
                  <a:pt x="12888" y="1178"/>
                </a:lnTo>
                <a:lnTo>
                  <a:pt x="12888" y="1170"/>
                </a:lnTo>
                <a:lnTo>
                  <a:pt x="12888" y="1162"/>
                </a:lnTo>
                <a:lnTo>
                  <a:pt x="12886" y="1158"/>
                </a:lnTo>
                <a:lnTo>
                  <a:pt x="12882" y="1156"/>
                </a:lnTo>
                <a:lnTo>
                  <a:pt x="12876" y="1156"/>
                </a:lnTo>
                <a:lnTo>
                  <a:pt x="12870" y="1156"/>
                </a:lnTo>
                <a:lnTo>
                  <a:pt x="12846" y="1164"/>
                </a:lnTo>
                <a:lnTo>
                  <a:pt x="12832" y="1168"/>
                </a:lnTo>
                <a:lnTo>
                  <a:pt x="12820" y="1170"/>
                </a:lnTo>
                <a:lnTo>
                  <a:pt x="12808" y="1170"/>
                </a:lnTo>
                <a:lnTo>
                  <a:pt x="12796" y="1170"/>
                </a:lnTo>
                <a:lnTo>
                  <a:pt x="12778" y="1168"/>
                </a:lnTo>
                <a:lnTo>
                  <a:pt x="12758" y="1162"/>
                </a:lnTo>
                <a:lnTo>
                  <a:pt x="12740" y="1158"/>
                </a:lnTo>
                <a:lnTo>
                  <a:pt x="12716" y="1154"/>
                </a:lnTo>
                <a:lnTo>
                  <a:pt x="12704" y="1152"/>
                </a:lnTo>
                <a:lnTo>
                  <a:pt x="12688" y="1154"/>
                </a:lnTo>
                <a:lnTo>
                  <a:pt x="12672" y="1154"/>
                </a:lnTo>
                <a:lnTo>
                  <a:pt x="12654" y="1158"/>
                </a:lnTo>
                <a:lnTo>
                  <a:pt x="12620" y="1164"/>
                </a:lnTo>
                <a:lnTo>
                  <a:pt x="12594" y="1166"/>
                </a:lnTo>
                <a:lnTo>
                  <a:pt x="12574" y="1164"/>
                </a:lnTo>
                <a:lnTo>
                  <a:pt x="12562" y="1160"/>
                </a:lnTo>
                <a:lnTo>
                  <a:pt x="12558" y="1156"/>
                </a:lnTo>
                <a:lnTo>
                  <a:pt x="12554" y="1152"/>
                </a:lnTo>
                <a:lnTo>
                  <a:pt x="12552" y="1142"/>
                </a:lnTo>
                <a:lnTo>
                  <a:pt x="12552" y="1132"/>
                </a:lnTo>
                <a:lnTo>
                  <a:pt x="12556" y="1122"/>
                </a:lnTo>
                <a:lnTo>
                  <a:pt x="12558" y="1118"/>
                </a:lnTo>
                <a:lnTo>
                  <a:pt x="12558" y="1112"/>
                </a:lnTo>
                <a:lnTo>
                  <a:pt x="12556" y="1104"/>
                </a:lnTo>
                <a:lnTo>
                  <a:pt x="12552" y="1098"/>
                </a:lnTo>
                <a:lnTo>
                  <a:pt x="12544" y="1090"/>
                </a:lnTo>
                <a:lnTo>
                  <a:pt x="12536" y="1084"/>
                </a:lnTo>
                <a:lnTo>
                  <a:pt x="12524" y="1078"/>
                </a:lnTo>
                <a:lnTo>
                  <a:pt x="12512" y="1072"/>
                </a:lnTo>
                <a:lnTo>
                  <a:pt x="12496" y="1066"/>
                </a:lnTo>
                <a:lnTo>
                  <a:pt x="12480" y="1062"/>
                </a:lnTo>
                <a:lnTo>
                  <a:pt x="12460" y="1058"/>
                </a:lnTo>
                <a:lnTo>
                  <a:pt x="12440" y="1056"/>
                </a:lnTo>
                <a:lnTo>
                  <a:pt x="12416" y="1056"/>
                </a:lnTo>
                <a:lnTo>
                  <a:pt x="12392" y="1056"/>
                </a:lnTo>
                <a:lnTo>
                  <a:pt x="12364" y="1058"/>
                </a:lnTo>
                <a:lnTo>
                  <a:pt x="12336" y="1064"/>
                </a:lnTo>
                <a:lnTo>
                  <a:pt x="12308" y="1068"/>
                </a:lnTo>
                <a:lnTo>
                  <a:pt x="12284" y="1068"/>
                </a:lnTo>
                <a:lnTo>
                  <a:pt x="12264" y="1068"/>
                </a:lnTo>
                <a:lnTo>
                  <a:pt x="12246" y="1064"/>
                </a:lnTo>
                <a:lnTo>
                  <a:pt x="12230" y="1060"/>
                </a:lnTo>
                <a:lnTo>
                  <a:pt x="12218" y="1054"/>
                </a:lnTo>
                <a:lnTo>
                  <a:pt x="12206" y="1046"/>
                </a:lnTo>
                <a:lnTo>
                  <a:pt x="12196" y="1038"/>
                </a:lnTo>
                <a:lnTo>
                  <a:pt x="12180" y="1022"/>
                </a:lnTo>
                <a:lnTo>
                  <a:pt x="12168" y="1004"/>
                </a:lnTo>
                <a:lnTo>
                  <a:pt x="12152" y="988"/>
                </a:lnTo>
                <a:lnTo>
                  <a:pt x="12144" y="982"/>
                </a:lnTo>
                <a:lnTo>
                  <a:pt x="12136" y="978"/>
                </a:lnTo>
                <a:lnTo>
                  <a:pt x="12116" y="972"/>
                </a:lnTo>
                <a:lnTo>
                  <a:pt x="12102" y="968"/>
                </a:lnTo>
                <a:lnTo>
                  <a:pt x="12076" y="966"/>
                </a:lnTo>
                <a:lnTo>
                  <a:pt x="12042" y="964"/>
                </a:lnTo>
                <a:lnTo>
                  <a:pt x="12018" y="960"/>
                </a:lnTo>
                <a:lnTo>
                  <a:pt x="11988" y="954"/>
                </a:lnTo>
                <a:lnTo>
                  <a:pt x="11958" y="946"/>
                </a:lnTo>
                <a:lnTo>
                  <a:pt x="11932" y="942"/>
                </a:lnTo>
                <a:lnTo>
                  <a:pt x="11890" y="940"/>
                </a:lnTo>
                <a:lnTo>
                  <a:pt x="11854" y="936"/>
                </a:lnTo>
                <a:lnTo>
                  <a:pt x="11834" y="934"/>
                </a:lnTo>
                <a:lnTo>
                  <a:pt x="11810" y="928"/>
                </a:lnTo>
                <a:lnTo>
                  <a:pt x="11790" y="924"/>
                </a:lnTo>
                <a:lnTo>
                  <a:pt x="11782" y="924"/>
                </a:lnTo>
                <a:lnTo>
                  <a:pt x="11780" y="926"/>
                </a:lnTo>
                <a:lnTo>
                  <a:pt x="11778" y="928"/>
                </a:lnTo>
                <a:lnTo>
                  <a:pt x="11780" y="934"/>
                </a:lnTo>
                <a:lnTo>
                  <a:pt x="11780" y="940"/>
                </a:lnTo>
                <a:lnTo>
                  <a:pt x="11778" y="942"/>
                </a:lnTo>
                <a:lnTo>
                  <a:pt x="11776" y="946"/>
                </a:lnTo>
                <a:lnTo>
                  <a:pt x="11772" y="948"/>
                </a:lnTo>
                <a:lnTo>
                  <a:pt x="11764" y="950"/>
                </a:lnTo>
                <a:lnTo>
                  <a:pt x="11742" y="954"/>
                </a:lnTo>
                <a:lnTo>
                  <a:pt x="11730" y="954"/>
                </a:lnTo>
                <a:lnTo>
                  <a:pt x="11722" y="958"/>
                </a:lnTo>
                <a:lnTo>
                  <a:pt x="11720" y="962"/>
                </a:lnTo>
                <a:lnTo>
                  <a:pt x="11718" y="968"/>
                </a:lnTo>
                <a:lnTo>
                  <a:pt x="11720" y="974"/>
                </a:lnTo>
                <a:lnTo>
                  <a:pt x="11724" y="982"/>
                </a:lnTo>
                <a:lnTo>
                  <a:pt x="11734" y="996"/>
                </a:lnTo>
                <a:lnTo>
                  <a:pt x="11746" y="1010"/>
                </a:lnTo>
                <a:lnTo>
                  <a:pt x="11748" y="1016"/>
                </a:lnTo>
                <a:lnTo>
                  <a:pt x="11750" y="1022"/>
                </a:lnTo>
                <a:lnTo>
                  <a:pt x="11748" y="1024"/>
                </a:lnTo>
                <a:lnTo>
                  <a:pt x="11744" y="1026"/>
                </a:lnTo>
                <a:lnTo>
                  <a:pt x="11736" y="1026"/>
                </a:lnTo>
                <a:lnTo>
                  <a:pt x="11724" y="1024"/>
                </a:lnTo>
                <a:lnTo>
                  <a:pt x="11698" y="1018"/>
                </a:lnTo>
                <a:lnTo>
                  <a:pt x="11680" y="1016"/>
                </a:lnTo>
                <a:lnTo>
                  <a:pt x="11668" y="1018"/>
                </a:lnTo>
                <a:lnTo>
                  <a:pt x="11658" y="1020"/>
                </a:lnTo>
                <a:lnTo>
                  <a:pt x="11650" y="1022"/>
                </a:lnTo>
                <a:lnTo>
                  <a:pt x="11640" y="1024"/>
                </a:lnTo>
                <a:lnTo>
                  <a:pt x="11624" y="1024"/>
                </a:lnTo>
                <a:lnTo>
                  <a:pt x="11604" y="1020"/>
                </a:lnTo>
                <a:lnTo>
                  <a:pt x="11592" y="1018"/>
                </a:lnTo>
                <a:lnTo>
                  <a:pt x="11582" y="1016"/>
                </a:lnTo>
                <a:lnTo>
                  <a:pt x="11574" y="1018"/>
                </a:lnTo>
                <a:lnTo>
                  <a:pt x="11566" y="1020"/>
                </a:lnTo>
                <a:lnTo>
                  <a:pt x="11552" y="1024"/>
                </a:lnTo>
                <a:lnTo>
                  <a:pt x="11538" y="1030"/>
                </a:lnTo>
                <a:lnTo>
                  <a:pt x="11526" y="1036"/>
                </a:lnTo>
                <a:lnTo>
                  <a:pt x="11520" y="1036"/>
                </a:lnTo>
                <a:lnTo>
                  <a:pt x="11512" y="1036"/>
                </a:lnTo>
                <a:lnTo>
                  <a:pt x="11504" y="1034"/>
                </a:lnTo>
                <a:lnTo>
                  <a:pt x="11496" y="1032"/>
                </a:lnTo>
                <a:lnTo>
                  <a:pt x="11486" y="1026"/>
                </a:lnTo>
                <a:lnTo>
                  <a:pt x="11474" y="1018"/>
                </a:lnTo>
                <a:lnTo>
                  <a:pt x="11464" y="1012"/>
                </a:lnTo>
                <a:lnTo>
                  <a:pt x="11454" y="1010"/>
                </a:lnTo>
                <a:lnTo>
                  <a:pt x="11446" y="1010"/>
                </a:lnTo>
                <a:lnTo>
                  <a:pt x="11440" y="1014"/>
                </a:lnTo>
                <a:lnTo>
                  <a:pt x="11434" y="1020"/>
                </a:lnTo>
                <a:lnTo>
                  <a:pt x="11428" y="1028"/>
                </a:lnTo>
                <a:lnTo>
                  <a:pt x="11418" y="1046"/>
                </a:lnTo>
                <a:lnTo>
                  <a:pt x="11408" y="1064"/>
                </a:lnTo>
                <a:lnTo>
                  <a:pt x="11404" y="1070"/>
                </a:lnTo>
                <a:lnTo>
                  <a:pt x="11396" y="1076"/>
                </a:lnTo>
                <a:lnTo>
                  <a:pt x="11390" y="1078"/>
                </a:lnTo>
                <a:lnTo>
                  <a:pt x="11380" y="1078"/>
                </a:lnTo>
                <a:lnTo>
                  <a:pt x="11370" y="1072"/>
                </a:lnTo>
                <a:lnTo>
                  <a:pt x="11358" y="1062"/>
                </a:lnTo>
                <a:lnTo>
                  <a:pt x="11316" y="1022"/>
                </a:lnTo>
                <a:lnTo>
                  <a:pt x="11290" y="994"/>
                </a:lnTo>
                <a:lnTo>
                  <a:pt x="11278" y="984"/>
                </a:lnTo>
                <a:lnTo>
                  <a:pt x="11268" y="976"/>
                </a:lnTo>
                <a:lnTo>
                  <a:pt x="11256" y="968"/>
                </a:lnTo>
                <a:lnTo>
                  <a:pt x="11242" y="962"/>
                </a:lnTo>
                <a:lnTo>
                  <a:pt x="11234" y="960"/>
                </a:lnTo>
                <a:lnTo>
                  <a:pt x="11230" y="960"/>
                </a:lnTo>
                <a:lnTo>
                  <a:pt x="11226" y="962"/>
                </a:lnTo>
                <a:lnTo>
                  <a:pt x="11226" y="964"/>
                </a:lnTo>
                <a:lnTo>
                  <a:pt x="11228" y="972"/>
                </a:lnTo>
                <a:lnTo>
                  <a:pt x="11232" y="982"/>
                </a:lnTo>
                <a:lnTo>
                  <a:pt x="11236" y="992"/>
                </a:lnTo>
                <a:lnTo>
                  <a:pt x="11238" y="996"/>
                </a:lnTo>
                <a:lnTo>
                  <a:pt x="11238" y="998"/>
                </a:lnTo>
                <a:lnTo>
                  <a:pt x="11234" y="996"/>
                </a:lnTo>
                <a:lnTo>
                  <a:pt x="11224" y="988"/>
                </a:lnTo>
                <a:lnTo>
                  <a:pt x="11206" y="976"/>
                </a:lnTo>
                <a:lnTo>
                  <a:pt x="11184" y="964"/>
                </a:lnTo>
                <a:lnTo>
                  <a:pt x="11158" y="954"/>
                </a:lnTo>
                <a:lnTo>
                  <a:pt x="11130" y="944"/>
                </a:lnTo>
                <a:lnTo>
                  <a:pt x="11096" y="934"/>
                </a:lnTo>
                <a:lnTo>
                  <a:pt x="11058" y="926"/>
                </a:lnTo>
                <a:lnTo>
                  <a:pt x="11018" y="920"/>
                </a:lnTo>
                <a:lnTo>
                  <a:pt x="10970" y="916"/>
                </a:lnTo>
                <a:lnTo>
                  <a:pt x="10918" y="910"/>
                </a:lnTo>
                <a:lnTo>
                  <a:pt x="10900" y="908"/>
                </a:lnTo>
                <a:lnTo>
                  <a:pt x="10890" y="904"/>
                </a:lnTo>
                <a:lnTo>
                  <a:pt x="10882" y="900"/>
                </a:lnTo>
                <a:lnTo>
                  <a:pt x="10880" y="898"/>
                </a:lnTo>
                <a:lnTo>
                  <a:pt x="10880" y="894"/>
                </a:lnTo>
                <a:lnTo>
                  <a:pt x="10882" y="890"/>
                </a:lnTo>
                <a:lnTo>
                  <a:pt x="10890" y="884"/>
                </a:lnTo>
                <a:lnTo>
                  <a:pt x="10896" y="878"/>
                </a:lnTo>
                <a:lnTo>
                  <a:pt x="10898" y="874"/>
                </a:lnTo>
                <a:lnTo>
                  <a:pt x="10896" y="872"/>
                </a:lnTo>
                <a:lnTo>
                  <a:pt x="10890" y="870"/>
                </a:lnTo>
                <a:lnTo>
                  <a:pt x="10880" y="870"/>
                </a:lnTo>
                <a:lnTo>
                  <a:pt x="10834" y="866"/>
                </a:lnTo>
                <a:lnTo>
                  <a:pt x="10792" y="864"/>
                </a:lnTo>
                <a:lnTo>
                  <a:pt x="10752" y="864"/>
                </a:lnTo>
                <a:lnTo>
                  <a:pt x="10732" y="866"/>
                </a:lnTo>
                <a:lnTo>
                  <a:pt x="10710" y="868"/>
                </a:lnTo>
                <a:lnTo>
                  <a:pt x="10702" y="870"/>
                </a:lnTo>
                <a:lnTo>
                  <a:pt x="10694" y="870"/>
                </a:lnTo>
                <a:lnTo>
                  <a:pt x="10688" y="870"/>
                </a:lnTo>
                <a:lnTo>
                  <a:pt x="10684" y="866"/>
                </a:lnTo>
                <a:lnTo>
                  <a:pt x="10678" y="860"/>
                </a:lnTo>
                <a:lnTo>
                  <a:pt x="10674" y="854"/>
                </a:lnTo>
                <a:lnTo>
                  <a:pt x="10672" y="848"/>
                </a:lnTo>
                <a:lnTo>
                  <a:pt x="10668" y="842"/>
                </a:lnTo>
                <a:lnTo>
                  <a:pt x="10666" y="842"/>
                </a:lnTo>
                <a:lnTo>
                  <a:pt x="10662" y="842"/>
                </a:lnTo>
                <a:lnTo>
                  <a:pt x="10650" y="848"/>
                </a:lnTo>
                <a:lnTo>
                  <a:pt x="10636" y="852"/>
                </a:lnTo>
                <a:lnTo>
                  <a:pt x="10626" y="854"/>
                </a:lnTo>
                <a:lnTo>
                  <a:pt x="10618" y="852"/>
                </a:lnTo>
                <a:lnTo>
                  <a:pt x="10610" y="848"/>
                </a:lnTo>
                <a:lnTo>
                  <a:pt x="10602" y="842"/>
                </a:lnTo>
                <a:lnTo>
                  <a:pt x="10594" y="838"/>
                </a:lnTo>
                <a:lnTo>
                  <a:pt x="10580" y="838"/>
                </a:lnTo>
                <a:lnTo>
                  <a:pt x="10564" y="840"/>
                </a:lnTo>
                <a:lnTo>
                  <a:pt x="10548" y="844"/>
                </a:lnTo>
                <a:lnTo>
                  <a:pt x="10542" y="850"/>
                </a:lnTo>
                <a:lnTo>
                  <a:pt x="10538" y="856"/>
                </a:lnTo>
                <a:lnTo>
                  <a:pt x="10536" y="864"/>
                </a:lnTo>
                <a:lnTo>
                  <a:pt x="10532" y="872"/>
                </a:lnTo>
                <a:lnTo>
                  <a:pt x="10522" y="878"/>
                </a:lnTo>
                <a:lnTo>
                  <a:pt x="10504" y="886"/>
                </a:lnTo>
                <a:lnTo>
                  <a:pt x="10474" y="892"/>
                </a:lnTo>
                <a:lnTo>
                  <a:pt x="10442" y="896"/>
                </a:lnTo>
                <a:lnTo>
                  <a:pt x="10418" y="896"/>
                </a:lnTo>
                <a:lnTo>
                  <a:pt x="10404" y="896"/>
                </a:lnTo>
                <a:lnTo>
                  <a:pt x="10402" y="894"/>
                </a:lnTo>
                <a:lnTo>
                  <a:pt x="10400" y="892"/>
                </a:lnTo>
                <a:lnTo>
                  <a:pt x="10400" y="888"/>
                </a:lnTo>
                <a:lnTo>
                  <a:pt x="10404" y="886"/>
                </a:lnTo>
                <a:lnTo>
                  <a:pt x="10416" y="876"/>
                </a:lnTo>
                <a:lnTo>
                  <a:pt x="10438" y="866"/>
                </a:lnTo>
                <a:lnTo>
                  <a:pt x="10468" y="852"/>
                </a:lnTo>
                <a:lnTo>
                  <a:pt x="10498" y="838"/>
                </a:lnTo>
                <a:lnTo>
                  <a:pt x="10520" y="828"/>
                </a:lnTo>
                <a:lnTo>
                  <a:pt x="10548" y="808"/>
                </a:lnTo>
                <a:lnTo>
                  <a:pt x="10562" y="800"/>
                </a:lnTo>
                <a:lnTo>
                  <a:pt x="10576" y="792"/>
                </a:lnTo>
                <a:lnTo>
                  <a:pt x="10596" y="784"/>
                </a:lnTo>
                <a:lnTo>
                  <a:pt x="10622" y="776"/>
                </a:lnTo>
                <a:lnTo>
                  <a:pt x="10650" y="766"/>
                </a:lnTo>
                <a:lnTo>
                  <a:pt x="10670" y="754"/>
                </a:lnTo>
                <a:lnTo>
                  <a:pt x="10678" y="748"/>
                </a:lnTo>
                <a:lnTo>
                  <a:pt x="10684" y="740"/>
                </a:lnTo>
                <a:lnTo>
                  <a:pt x="10692" y="728"/>
                </a:lnTo>
                <a:lnTo>
                  <a:pt x="10694" y="714"/>
                </a:lnTo>
                <a:lnTo>
                  <a:pt x="10694" y="700"/>
                </a:lnTo>
                <a:lnTo>
                  <a:pt x="10692" y="688"/>
                </a:lnTo>
                <a:lnTo>
                  <a:pt x="10686" y="678"/>
                </a:lnTo>
                <a:lnTo>
                  <a:pt x="10680" y="670"/>
                </a:lnTo>
                <a:lnTo>
                  <a:pt x="10672" y="664"/>
                </a:lnTo>
                <a:lnTo>
                  <a:pt x="10664" y="660"/>
                </a:lnTo>
                <a:lnTo>
                  <a:pt x="10656" y="658"/>
                </a:lnTo>
                <a:lnTo>
                  <a:pt x="10636" y="652"/>
                </a:lnTo>
                <a:lnTo>
                  <a:pt x="10626" y="646"/>
                </a:lnTo>
                <a:lnTo>
                  <a:pt x="10614" y="638"/>
                </a:lnTo>
                <a:lnTo>
                  <a:pt x="10600" y="630"/>
                </a:lnTo>
                <a:lnTo>
                  <a:pt x="10588" y="624"/>
                </a:lnTo>
                <a:lnTo>
                  <a:pt x="10574" y="624"/>
                </a:lnTo>
                <a:lnTo>
                  <a:pt x="10562" y="624"/>
                </a:lnTo>
                <a:lnTo>
                  <a:pt x="10532" y="626"/>
                </a:lnTo>
                <a:lnTo>
                  <a:pt x="10518" y="626"/>
                </a:lnTo>
                <a:lnTo>
                  <a:pt x="10500" y="624"/>
                </a:lnTo>
                <a:lnTo>
                  <a:pt x="10486" y="622"/>
                </a:lnTo>
                <a:lnTo>
                  <a:pt x="10478" y="622"/>
                </a:lnTo>
                <a:lnTo>
                  <a:pt x="10472" y="624"/>
                </a:lnTo>
                <a:lnTo>
                  <a:pt x="10466" y="628"/>
                </a:lnTo>
                <a:lnTo>
                  <a:pt x="10462" y="632"/>
                </a:lnTo>
                <a:lnTo>
                  <a:pt x="10454" y="636"/>
                </a:lnTo>
                <a:lnTo>
                  <a:pt x="10442" y="640"/>
                </a:lnTo>
                <a:lnTo>
                  <a:pt x="10426" y="642"/>
                </a:lnTo>
                <a:lnTo>
                  <a:pt x="10404" y="644"/>
                </a:lnTo>
                <a:lnTo>
                  <a:pt x="10400" y="644"/>
                </a:lnTo>
                <a:lnTo>
                  <a:pt x="10400" y="642"/>
                </a:lnTo>
                <a:lnTo>
                  <a:pt x="10406" y="636"/>
                </a:lnTo>
                <a:lnTo>
                  <a:pt x="10416" y="628"/>
                </a:lnTo>
                <a:lnTo>
                  <a:pt x="10426" y="620"/>
                </a:lnTo>
                <a:lnTo>
                  <a:pt x="10430" y="616"/>
                </a:lnTo>
                <a:lnTo>
                  <a:pt x="10430" y="612"/>
                </a:lnTo>
                <a:lnTo>
                  <a:pt x="10428" y="608"/>
                </a:lnTo>
                <a:lnTo>
                  <a:pt x="10422" y="606"/>
                </a:lnTo>
                <a:lnTo>
                  <a:pt x="10412" y="604"/>
                </a:lnTo>
                <a:lnTo>
                  <a:pt x="10396" y="602"/>
                </a:lnTo>
                <a:lnTo>
                  <a:pt x="10366" y="600"/>
                </a:lnTo>
                <a:lnTo>
                  <a:pt x="10348" y="598"/>
                </a:lnTo>
                <a:lnTo>
                  <a:pt x="10336" y="594"/>
                </a:lnTo>
                <a:lnTo>
                  <a:pt x="10334" y="592"/>
                </a:lnTo>
                <a:lnTo>
                  <a:pt x="10338" y="588"/>
                </a:lnTo>
                <a:lnTo>
                  <a:pt x="10346" y="584"/>
                </a:lnTo>
                <a:lnTo>
                  <a:pt x="10374" y="578"/>
                </a:lnTo>
                <a:lnTo>
                  <a:pt x="10380" y="576"/>
                </a:lnTo>
                <a:lnTo>
                  <a:pt x="10384" y="572"/>
                </a:lnTo>
                <a:lnTo>
                  <a:pt x="10384" y="570"/>
                </a:lnTo>
                <a:lnTo>
                  <a:pt x="10384" y="566"/>
                </a:lnTo>
                <a:lnTo>
                  <a:pt x="10380" y="562"/>
                </a:lnTo>
                <a:lnTo>
                  <a:pt x="10374" y="558"/>
                </a:lnTo>
                <a:lnTo>
                  <a:pt x="10358" y="552"/>
                </a:lnTo>
                <a:lnTo>
                  <a:pt x="10336" y="548"/>
                </a:lnTo>
                <a:lnTo>
                  <a:pt x="10310" y="546"/>
                </a:lnTo>
                <a:lnTo>
                  <a:pt x="10296" y="548"/>
                </a:lnTo>
                <a:lnTo>
                  <a:pt x="10280" y="550"/>
                </a:lnTo>
                <a:lnTo>
                  <a:pt x="10266" y="554"/>
                </a:lnTo>
                <a:lnTo>
                  <a:pt x="10250" y="560"/>
                </a:lnTo>
                <a:lnTo>
                  <a:pt x="10230" y="570"/>
                </a:lnTo>
                <a:lnTo>
                  <a:pt x="10214" y="578"/>
                </a:lnTo>
                <a:lnTo>
                  <a:pt x="10202" y="586"/>
                </a:lnTo>
                <a:lnTo>
                  <a:pt x="10192" y="594"/>
                </a:lnTo>
                <a:lnTo>
                  <a:pt x="10184" y="602"/>
                </a:lnTo>
                <a:lnTo>
                  <a:pt x="10180" y="608"/>
                </a:lnTo>
                <a:lnTo>
                  <a:pt x="10174" y="618"/>
                </a:lnTo>
                <a:lnTo>
                  <a:pt x="10172" y="626"/>
                </a:lnTo>
                <a:lnTo>
                  <a:pt x="10168" y="634"/>
                </a:lnTo>
                <a:lnTo>
                  <a:pt x="10166" y="636"/>
                </a:lnTo>
                <a:lnTo>
                  <a:pt x="10160" y="638"/>
                </a:lnTo>
                <a:lnTo>
                  <a:pt x="10144" y="640"/>
                </a:lnTo>
                <a:lnTo>
                  <a:pt x="10112" y="640"/>
                </a:lnTo>
                <a:lnTo>
                  <a:pt x="10098" y="642"/>
                </a:lnTo>
                <a:lnTo>
                  <a:pt x="10094" y="644"/>
                </a:lnTo>
                <a:lnTo>
                  <a:pt x="10094" y="646"/>
                </a:lnTo>
                <a:lnTo>
                  <a:pt x="10096" y="648"/>
                </a:lnTo>
                <a:lnTo>
                  <a:pt x="10098" y="652"/>
                </a:lnTo>
                <a:lnTo>
                  <a:pt x="10098" y="654"/>
                </a:lnTo>
                <a:lnTo>
                  <a:pt x="10094" y="658"/>
                </a:lnTo>
                <a:lnTo>
                  <a:pt x="10080" y="664"/>
                </a:lnTo>
                <a:lnTo>
                  <a:pt x="10050" y="670"/>
                </a:lnTo>
                <a:lnTo>
                  <a:pt x="10020" y="676"/>
                </a:lnTo>
                <a:lnTo>
                  <a:pt x="10006" y="676"/>
                </a:lnTo>
                <a:lnTo>
                  <a:pt x="10002" y="676"/>
                </a:lnTo>
                <a:lnTo>
                  <a:pt x="10000" y="674"/>
                </a:lnTo>
                <a:lnTo>
                  <a:pt x="10000" y="670"/>
                </a:lnTo>
                <a:lnTo>
                  <a:pt x="10000" y="666"/>
                </a:lnTo>
                <a:lnTo>
                  <a:pt x="9998" y="664"/>
                </a:lnTo>
                <a:lnTo>
                  <a:pt x="9994" y="662"/>
                </a:lnTo>
                <a:lnTo>
                  <a:pt x="9988" y="660"/>
                </a:lnTo>
                <a:lnTo>
                  <a:pt x="9964" y="660"/>
                </a:lnTo>
                <a:lnTo>
                  <a:pt x="9922" y="664"/>
                </a:lnTo>
                <a:lnTo>
                  <a:pt x="9882" y="670"/>
                </a:lnTo>
                <a:lnTo>
                  <a:pt x="9870" y="674"/>
                </a:lnTo>
                <a:lnTo>
                  <a:pt x="9862" y="678"/>
                </a:lnTo>
                <a:lnTo>
                  <a:pt x="9858" y="680"/>
                </a:lnTo>
                <a:lnTo>
                  <a:pt x="9856" y="684"/>
                </a:lnTo>
                <a:lnTo>
                  <a:pt x="9858" y="690"/>
                </a:lnTo>
                <a:lnTo>
                  <a:pt x="9860" y="692"/>
                </a:lnTo>
                <a:lnTo>
                  <a:pt x="9858" y="696"/>
                </a:lnTo>
                <a:lnTo>
                  <a:pt x="9856" y="698"/>
                </a:lnTo>
                <a:lnTo>
                  <a:pt x="9852" y="700"/>
                </a:lnTo>
                <a:lnTo>
                  <a:pt x="9844" y="704"/>
                </a:lnTo>
                <a:lnTo>
                  <a:pt x="9830" y="706"/>
                </a:lnTo>
                <a:lnTo>
                  <a:pt x="9786" y="710"/>
                </a:lnTo>
                <a:lnTo>
                  <a:pt x="9738" y="716"/>
                </a:lnTo>
                <a:lnTo>
                  <a:pt x="9708" y="720"/>
                </a:lnTo>
                <a:lnTo>
                  <a:pt x="9688" y="726"/>
                </a:lnTo>
                <a:lnTo>
                  <a:pt x="9678" y="732"/>
                </a:lnTo>
                <a:lnTo>
                  <a:pt x="9672" y="738"/>
                </a:lnTo>
                <a:lnTo>
                  <a:pt x="9664" y="742"/>
                </a:lnTo>
                <a:lnTo>
                  <a:pt x="9652" y="746"/>
                </a:lnTo>
                <a:lnTo>
                  <a:pt x="9630" y="748"/>
                </a:lnTo>
                <a:lnTo>
                  <a:pt x="9618" y="750"/>
                </a:lnTo>
                <a:lnTo>
                  <a:pt x="9606" y="752"/>
                </a:lnTo>
                <a:lnTo>
                  <a:pt x="9596" y="756"/>
                </a:lnTo>
                <a:lnTo>
                  <a:pt x="9588" y="760"/>
                </a:lnTo>
                <a:lnTo>
                  <a:pt x="9580" y="766"/>
                </a:lnTo>
                <a:lnTo>
                  <a:pt x="9574" y="772"/>
                </a:lnTo>
                <a:lnTo>
                  <a:pt x="9570" y="778"/>
                </a:lnTo>
                <a:lnTo>
                  <a:pt x="9568" y="784"/>
                </a:lnTo>
                <a:lnTo>
                  <a:pt x="9566" y="790"/>
                </a:lnTo>
                <a:lnTo>
                  <a:pt x="9566" y="796"/>
                </a:lnTo>
                <a:lnTo>
                  <a:pt x="9568" y="802"/>
                </a:lnTo>
                <a:lnTo>
                  <a:pt x="9570" y="806"/>
                </a:lnTo>
                <a:lnTo>
                  <a:pt x="9574" y="810"/>
                </a:lnTo>
                <a:lnTo>
                  <a:pt x="9580" y="814"/>
                </a:lnTo>
                <a:lnTo>
                  <a:pt x="9586" y="818"/>
                </a:lnTo>
                <a:lnTo>
                  <a:pt x="9592" y="818"/>
                </a:lnTo>
                <a:lnTo>
                  <a:pt x="9604" y="820"/>
                </a:lnTo>
                <a:lnTo>
                  <a:pt x="9612" y="824"/>
                </a:lnTo>
                <a:lnTo>
                  <a:pt x="9614" y="828"/>
                </a:lnTo>
                <a:lnTo>
                  <a:pt x="9612" y="832"/>
                </a:lnTo>
                <a:lnTo>
                  <a:pt x="9604" y="838"/>
                </a:lnTo>
                <a:lnTo>
                  <a:pt x="9594" y="842"/>
                </a:lnTo>
                <a:lnTo>
                  <a:pt x="9578" y="848"/>
                </a:lnTo>
                <a:lnTo>
                  <a:pt x="9560" y="852"/>
                </a:lnTo>
                <a:lnTo>
                  <a:pt x="9526" y="858"/>
                </a:lnTo>
                <a:lnTo>
                  <a:pt x="9494" y="860"/>
                </a:lnTo>
                <a:lnTo>
                  <a:pt x="9430" y="862"/>
                </a:lnTo>
                <a:lnTo>
                  <a:pt x="9402" y="862"/>
                </a:lnTo>
                <a:lnTo>
                  <a:pt x="9378" y="866"/>
                </a:lnTo>
                <a:lnTo>
                  <a:pt x="9368" y="868"/>
                </a:lnTo>
                <a:lnTo>
                  <a:pt x="9358" y="870"/>
                </a:lnTo>
                <a:lnTo>
                  <a:pt x="9352" y="876"/>
                </a:lnTo>
                <a:lnTo>
                  <a:pt x="9346" y="882"/>
                </a:lnTo>
                <a:lnTo>
                  <a:pt x="9340" y="892"/>
                </a:lnTo>
                <a:lnTo>
                  <a:pt x="9338" y="894"/>
                </a:lnTo>
                <a:lnTo>
                  <a:pt x="9340" y="898"/>
                </a:lnTo>
                <a:lnTo>
                  <a:pt x="9344" y="900"/>
                </a:lnTo>
                <a:lnTo>
                  <a:pt x="9352" y="902"/>
                </a:lnTo>
                <a:lnTo>
                  <a:pt x="9358" y="906"/>
                </a:lnTo>
                <a:lnTo>
                  <a:pt x="9364" y="910"/>
                </a:lnTo>
                <a:lnTo>
                  <a:pt x="9366" y="914"/>
                </a:lnTo>
                <a:lnTo>
                  <a:pt x="9366" y="918"/>
                </a:lnTo>
                <a:lnTo>
                  <a:pt x="9364" y="924"/>
                </a:lnTo>
                <a:lnTo>
                  <a:pt x="9360" y="930"/>
                </a:lnTo>
                <a:lnTo>
                  <a:pt x="9356" y="938"/>
                </a:lnTo>
                <a:lnTo>
                  <a:pt x="9356" y="944"/>
                </a:lnTo>
                <a:lnTo>
                  <a:pt x="9356" y="948"/>
                </a:lnTo>
                <a:lnTo>
                  <a:pt x="9360" y="952"/>
                </a:lnTo>
                <a:lnTo>
                  <a:pt x="9368" y="956"/>
                </a:lnTo>
                <a:lnTo>
                  <a:pt x="9382" y="958"/>
                </a:lnTo>
                <a:lnTo>
                  <a:pt x="9394" y="960"/>
                </a:lnTo>
                <a:lnTo>
                  <a:pt x="9408" y="962"/>
                </a:lnTo>
                <a:lnTo>
                  <a:pt x="9412" y="966"/>
                </a:lnTo>
                <a:lnTo>
                  <a:pt x="9418" y="968"/>
                </a:lnTo>
                <a:lnTo>
                  <a:pt x="9420" y="974"/>
                </a:lnTo>
                <a:lnTo>
                  <a:pt x="9422" y="978"/>
                </a:lnTo>
                <a:lnTo>
                  <a:pt x="9422" y="984"/>
                </a:lnTo>
                <a:lnTo>
                  <a:pt x="9426" y="988"/>
                </a:lnTo>
                <a:lnTo>
                  <a:pt x="9428" y="992"/>
                </a:lnTo>
                <a:lnTo>
                  <a:pt x="9434" y="994"/>
                </a:lnTo>
                <a:lnTo>
                  <a:pt x="9446" y="996"/>
                </a:lnTo>
                <a:lnTo>
                  <a:pt x="9458" y="996"/>
                </a:lnTo>
                <a:lnTo>
                  <a:pt x="9468" y="998"/>
                </a:lnTo>
                <a:lnTo>
                  <a:pt x="9472" y="1000"/>
                </a:lnTo>
                <a:lnTo>
                  <a:pt x="9474" y="1002"/>
                </a:lnTo>
                <a:lnTo>
                  <a:pt x="9476" y="1006"/>
                </a:lnTo>
                <a:lnTo>
                  <a:pt x="9476" y="1012"/>
                </a:lnTo>
                <a:lnTo>
                  <a:pt x="9474" y="1018"/>
                </a:lnTo>
                <a:lnTo>
                  <a:pt x="9470" y="1028"/>
                </a:lnTo>
                <a:lnTo>
                  <a:pt x="9466" y="1036"/>
                </a:lnTo>
                <a:lnTo>
                  <a:pt x="9466" y="1044"/>
                </a:lnTo>
                <a:lnTo>
                  <a:pt x="9464" y="1050"/>
                </a:lnTo>
                <a:lnTo>
                  <a:pt x="9466" y="1056"/>
                </a:lnTo>
                <a:lnTo>
                  <a:pt x="9470" y="1066"/>
                </a:lnTo>
                <a:lnTo>
                  <a:pt x="9478" y="1074"/>
                </a:lnTo>
                <a:lnTo>
                  <a:pt x="9484" y="1082"/>
                </a:lnTo>
                <a:lnTo>
                  <a:pt x="9486" y="1086"/>
                </a:lnTo>
                <a:lnTo>
                  <a:pt x="9486" y="1090"/>
                </a:lnTo>
                <a:lnTo>
                  <a:pt x="9486" y="1094"/>
                </a:lnTo>
                <a:lnTo>
                  <a:pt x="9484" y="1100"/>
                </a:lnTo>
                <a:lnTo>
                  <a:pt x="9480" y="1106"/>
                </a:lnTo>
                <a:lnTo>
                  <a:pt x="9472" y="1112"/>
                </a:lnTo>
                <a:lnTo>
                  <a:pt x="9458" y="1122"/>
                </a:lnTo>
                <a:lnTo>
                  <a:pt x="9456" y="1122"/>
                </a:lnTo>
                <a:lnTo>
                  <a:pt x="9454" y="1120"/>
                </a:lnTo>
                <a:lnTo>
                  <a:pt x="9454" y="1112"/>
                </a:lnTo>
                <a:lnTo>
                  <a:pt x="9458" y="1098"/>
                </a:lnTo>
                <a:lnTo>
                  <a:pt x="9460" y="1084"/>
                </a:lnTo>
                <a:lnTo>
                  <a:pt x="9460" y="1076"/>
                </a:lnTo>
                <a:lnTo>
                  <a:pt x="9460" y="1070"/>
                </a:lnTo>
                <a:lnTo>
                  <a:pt x="9458" y="1066"/>
                </a:lnTo>
                <a:lnTo>
                  <a:pt x="9454" y="1064"/>
                </a:lnTo>
                <a:lnTo>
                  <a:pt x="9448" y="1062"/>
                </a:lnTo>
                <a:lnTo>
                  <a:pt x="9440" y="1064"/>
                </a:lnTo>
                <a:lnTo>
                  <a:pt x="9432" y="1066"/>
                </a:lnTo>
                <a:lnTo>
                  <a:pt x="9426" y="1068"/>
                </a:lnTo>
                <a:lnTo>
                  <a:pt x="9424" y="1066"/>
                </a:lnTo>
                <a:lnTo>
                  <a:pt x="9424" y="1064"/>
                </a:lnTo>
                <a:lnTo>
                  <a:pt x="9430" y="1054"/>
                </a:lnTo>
                <a:lnTo>
                  <a:pt x="9440" y="1042"/>
                </a:lnTo>
                <a:lnTo>
                  <a:pt x="9448" y="1030"/>
                </a:lnTo>
                <a:lnTo>
                  <a:pt x="9450" y="1024"/>
                </a:lnTo>
                <a:lnTo>
                  <a:pt x="9452" y="1020"/>
                </a:lnTo>
                <a:lnTo>
                  <a:pt x="9450" y="1016"/>
                </a:lnTo>
                <a:lnTo>
                  <a:pt x="9446" y="1012"/>
                </a:lnTo>
                <a:lnTo>
                  <a:pt x="9440" y="1010"/>
                </a:lnTo>
                <a:lnTo>
                  <a:pt x="9428" y="1010"/>
                </a:lnTo>
                <a:lnTo>
                  <a:pt x="9408" y="1008"/>
                </a:lnTo>
                <a:lnTo>
                  <a:pt x="9392" y="1004"/>
                </a:lnTo>
                <a:lnTo>
                  <a:pt x="9380" y="998"/>
                </a:lnTo>
                <a:lnTo>
                  <a:pt x="9372" y="990"/>
                </a:lnTo>
                <a:lnTo>
                  <a:pt x="9362" y="982"/>
                </a:lnTo>
                <a:lnTo>
                  <a:pt x="9348" y="974"/>
                </a:lnTo>
                <a:lnTo>
                  <a:pt x="9330" y="966"/>
                </a:lnTo>
                <a:lnTo>
                  <a:pt x="9304" y="962"/>
                </a:lnTo>
                <a:lnTo>
                  <a:pt x="9288" y="960"/>
                </a:lnTo>
                <a:lnTo>
                  <a:pt x="9274" y="958"/>
                </a:lnTo>
                <a:lnTo>
                  <a:pt x="9262" y="960"/>
                </a:lnTo>
                <a:lnTo>
                  <a:pt x="9254" y="962"/>
                </a:lnTo>
                <a:lnTo>
                  <a:pt x="9246" y="964"/>
                </a:lnTo>
                <a:lnTo>
                  <a:pt x="9240" y="968"/>
                </a:lnTo>
                <a:lnTo>
                  <a:pt x="9234" y="974"/>
                </a:lnTo>
                <a:lnTo>
                  <a:pt x="9230" y="982"/>
                </a:lnTo>
                <a:lnTo>
                  <a:pt x="9228" y="988"/>
                </a:lnTo>
                <a:lnTo>
                  <a:pt x="9226" y="992"/>
                </a:lnTo>
                <a:lnTo>
                  <a:pt x="9222" y="992"/>
                </a:lnTo>
                <a:lnTo>
                  <a:pt x="9218" y="992"/>
                </a:lnTo>
                <a:lnTo>
                  <a:pt x="9204" y="988"/>
                </a:lnTo>
                <a:lnTo>
                  <a:pt x="9190" y="988"/>
                </a:lnTo>
                <a:lnTo>
                  <a:pt x="9180" y="990"/>
                </a:lnTo>
                <a:lnTo>
                  <a:pt x="9172" y="996"/>
                </a:lnTo>
                <a:lnTo>
                  <a:pt x="9170" y="1000"/>
                </a:lnTo>
                <a:lnTo>
                  <a:pt x="9170" y="1004"/>
                </a:lnTo>
                <a:lnTo>
                  <a:pt x="9170" y="1006"/>
                </a:lnTo>
                <a:lnTo>
                  <a:pt x="9172" y="1012"/>
                </a:lnTo>
                <a:lnTo>
                  <a:pt x="9178" y="1016"/>
                </a:lnTo>
                <a:lnTo>
                  <a:pt x="9184" y="1020"/>
                </a:lnTo>
                <a:lnTo>
                  <a:pt x="9202" y="1028"/>
                </a:lnTo>
                <a:lnTo>
                  <a:pt x="9220" y="1034"/>
                </a:lnTo>
                <a:lnTo>
                  <a:pt x="9230" y="1040"/>
                </a:lnTo>
                <a:lnTo>
                  <a:pt x="9232" y="1042"/>
                </a:lnTo>
                <a:lnTo>
                  <a:pt x="9234" y="1044"/>
                </a:lnTo>
                <a:lnTo>
                  <a:pt x="9230" y="1046"/>
                </a:lnTo>
                <a:lnTo>
                  <a:pt x="9220" y="1048"/>
                </a:lnTo>
                <a:lnTo>
                  <a:pt x="9206" y="1048"/>
                </a:lnTo>
                <a:lnTo>
                  <a:pt x="9168" y="1044"/>
                </a:lnTo>
                <a:lnTo>
                  <a:pt x="9160" y="1042"/>
                </a:lnTo>
                <a:lnTo>
                  <a:pt x="9152" y="1040"/>
                </a:lnTo>
                <a:lnTo>
                  <a:pt x="9148" y="1036"/>
                </a:lnTo>
                <a:lnTo>
                  <a:pt x="9146" y="1030"/>
                </a:lnTo>
                <a:lnTo>
                  <a:pt x="9144" y="1024"/>
                </a:lnTo>
                <a:lnTo>
                  <a:pt x="9144" y="1018"/>
                </a:lnTo>
                <a:lnTo>
                  <a:pt x="9148" y="1004"/>
                </a:lnTo>
                <a:lnTo>
                  <a:pt x="9152" y="988"/>
                </a:lnTo>
                <a:lnTo>
                  <a:pt x="9156" y="972"/>
                </a:lnTo>
                <a:lnTo>
                  <a:pt x="9158" y="956"/>
                </a:lnTo>
                <a:lnTo>
                  <a:pt x="9156" y="950"/>
                </a:lnTo>
                <a:lnTo>
                  <a:pt x="9154" y="944"/>
                </a:lnTo>
                <a:lnTo>
                  <a:pt x="9146" y="934"/>
                </a:lnTo>
                <a:lnTo>
                  <a:pt x="9140" y="926"/>
                </a:lnTo>
                <a:lnTo>
                  <a:pt x="9132" y="922"/>
                </a:lnTo>
                <a:lnTo>
                  <a:pt x="9128" y="920"/>
                </a:lnTo>
                <a:lnTo>
                  <a:pt x="9124" y="922"/>
                </a:lnTo>
                <a:lnTo>
                  <a:pt x="9122" y="928"/>
                </a:lnTo>
                <a:lnTo>
                  <a:pt x="9122" y="938"/>
                </a:lnTo>
                <a:lnTo>
                  <a:pt x="9126" y="952"/>
                </a:lnTo>
                <a:lnTo>
                  <a:pt x="9128" y="962"/>
                </a:lnTo>
                <a:lnTo>
                  <a:pt x="9128" y="970"/>
                </a:lnTo>
                <a:lnTo>
                  <a:pt x="9124" y="978"/>
                </a:lnTo>
                <a:lnTo>
                  <a:pt x="9118" y="984"/>
                </a:lnTo>
                <a:lnTo>
                  <a:pt x="9112" y="988"/>
                </a:lnTo>
                <a:lnTo>
                  <a:pt x="9104" y="992"/>
                </a:lnTo>
                <a:lnTo>
                  <a:pt x="9086" y="998"/>
                </a:lnTo>
                <a:lnTo>
                  <a:pt x="9070" y="1004"/>
                </a:lnTo>
                <a:lnTo>
                  <a:pt x="9064" y="1008"/>
                </a:lnTo>
                <a:lnTo>
                  <a:pt x="9060" y="1012"/>
                </a:lnTo>
                <a:lnTo>
                  <a:pt x="9056" y="1018"/>
                </a:lnTo>
                <a:lnTo>
                  <a:pt x="9056" y="1024"/>
                </a:lnTo>
                <a:lnTo>
                  <a:pt x="9060" y="1032"/>
                </a:lnTo>
                <a:lnTo>
                  <a:pt x="9066" y="1042"/>
                </a:lnTo>
                <a:lnTo>
                  <a:pt x="9090" y="1068"/>
                </a:lnTo>
                <a:lnTo>
                  <a:pt x="9096" y="1078"/>
                </a:lnTo>
                <a:lnTo>
                  <a:pt x="9100" y="1086"/>
                </a:lnTo>
                <a:lnTo>
                  <a:pt x="9100" y="1094"/>
                </a:lnTo>
                <a:lnTo>
                  <a:pt x="9098" y="1102"/>
                </a:lnTo>
                <a:lnTo>
                  <a:pt x="9092" y="1112"/>
                </a:lnTo>
                <a:lnTo>
                  <a:pt x="9082" y="1126"/>
                </a:lnTo>
                <a:lnTo>
                  <a:pt x="9072" y="1138"/>
                </a:lnTo>
                <a:lnTo>
                  <a:pt x="9068" y="1148"/>
                </a:lnTo>
                <a:lnTo>
                  <a:pt x="9068" y="1156"/>
                </a:lnTo>
                <a:lnTo>
                  <a:pt x="9070" y="1162"/>
                </a:lnTo>
                <a:lnTo>
                  <a:pt x="9078" y="1172"/>
                </a:lnTo>
                <a:lnTo>
                  <a:pt x="9080" y="1180"/>
                </a:lnTo>
                <a:lnTo>
                  <a:pt x="9082" y="1190"/>
                </a:lnTo>
                <a:lnTo>
                  <a:pt x="9082" y="1196"/>
                </a:lnTo>
                <a:lnTo>
                  <a:pt x="9084" y="1198"/>
                </a:lnTo>
                <a:lnTo>
                  <a:pt x="9088" y="1200"/>
                </a:lnTo>
                <a:lnTo>
                  <a:pt x="9092" y="1202"/>
                </a:lnTo>
                <a:lnTo>
                  <a:pt x="9106" y="1200"/>
                </a:lnTo>
                <a:lnTo>
                  <a:pt x="9122" y="1196"/>
                </a:lnTo>
                <a:lnTo>
                  <a:pt x="9142" y="1192"/>
                </a:lnTo>
                <a:lnTo>
                  <a:pt x="9164" y="1190"/>
                </a:lnTo>
                <a:lnTo>
                  <a:pt x="9176" y="1192"/>
                </a:lnTo>
                <a:lnTo>
                  <a:pt x="9188" y="1194"/>
                </a:lnTo>
                <a:lnTo>
                  <a:pt x="9198" y="1198"/>
                </a:lnTo>
                <a:lnTo>
                  <a:pt x="9210" y="1204"/>
                </a:lnTo>
                <a:lnTo>
                  <a:pt x="9228" y="1216"/>
                </a:lnTo>
                <a:lnTo>
                  <a:pt x="9240" y="1226"/>
                </a:lnTo>
                <a:lnTo>
                  <a:pt x="9246" y="1236"/>
                </a:lnTo>
                <a:lnTo>
                  <a:pt x="9248" y="1242"/>
                </a:lnTo>
                <a:lnTo>
                  <a:pt x="9248" y="1248"/>
                </a:lnTo>
                <a:lnTo>
                  <a:pt x="9246" y="1254"/>
                </a:lnTo>
                <a:lnTo>
                  <a:pt x="9238" y="1264"/>
                </a:lnTo>
                <a:lnTo>
                  <a:pt x="9232" y="1278"/>
                </a:lnTo>
                <a:lnTo>
                  <a:pt x="9224" y="1292"/>
                </a:lnTo>
                <a:lnTo>
                  <a:pt x="9220" y="1296"/>
                </a:lnTo>
                <a:lnTo>
                  <a:pt x="9218" y="1296"/>
                </a:lnTo>
                <a:lnTo>
                  <a:pt x="9218" y="1292"/>
                </a:lnTo>
                <a:lnTo>
                  <a:pt x="9220" y="1280"/>
                </a:lnTo>
                <a:lnTo>
                  <a:pt x="9222" y="1266"/>
                </a:lnTo>
                <a:lnTo>
                  <a:pt x="9222" y="1252"/>
                </a:lnTo>
                <a:lnTo>
                  <a:pt x="9218" y="1238"/>
                </a:lnTo>
                <a:lnTo>
                  <a:pt x="9212" y="1226"/>
                </a:lnTo>
                <a:lnTo>
                  <a:pt x="9206" y="1220"/>
                </a:lnTo>
                <a:lnTo>
                  <a:pt x="9200" y="1216"/>
                </a:lnTo>
                <a:lnTo>
                  <a:pt x="9194" y="1212"/>
                </a:lnTo>
                <a:lnTo>
                  <a:pt x="9186" y="1210"/>
                </a:lnTo>
                <a:lnTo>
                  <a:pt x="9176" y="1210"/>
                </a:lnTo>
                <a:lnTo>
                  <a:pt x="9166" y="1210"/>
                </a:lnTo>
                <a:lnTo>
                  <a:pt x="9154" y="1212"/>
                </a:lnTo>
                <a:lnTo>
                  <a:pt x="9142" y="1216"/>
                </a:lnTo>
                <a:lnTo>
                  <a:pt x="9130" y="1220"/>
                </a:lnTo>
                <a:lnTo>
                  <a:pt x="9122" y="1224"/>
                </a:lnTo>
                <a:lnTo>
                  <a:pt x="9116" y="1230"/>
                </a:lnTo>
                <a:lnTo>
                  <a:pt x="9112" y="1236"/>
                </a:lnTo>
                <a:lnTo>
                  <a:pt x="9110" y="1242"/>
                </a:lnTo>
                <a:lnTo>
                  <a:pt x="9110" y="1248"/>
                </a:lnTo>
                <a:lnTo>
                  <a:pt x="9114" y="1262"/>
                </a:lnTo>
                <a:lnTo>
                  <a:pt x="9118" y="1274"/>
                </a:lnTo>
                <a:lnTo>
                  <a:pt x="9122" y="1286"/>
                </a:lnTo>
                <a:lnTo>
                  <a:pt x="9122" y="1292"/>
                </a:lnTo>
                <a:lnTo>
                  <a:pt x="9120" y="1296"/>
                </a:lnTo>
                <a:lnTo>
                  <a:pt x="9116" y="1302"/>
                </a:lnTo>
                <a:lnTo>
                  <a:pt x="9110" y="1304"/>
                </a:lnTo>
                <a:lnTo>
                  <a:pt x="9098" y="1312"/>
                </a:lnTo>
                <a:lnTo>
                  <a:pt x="9090" y="1320"/>
                </a:lnTo>
                <a:lnTo>
                  <a:pt x="9086" y="1328"/>
                </a:lnTo>
                <a:lnTo>
                  <a:pt x="9084" y="1336"/>
                </a:lnTo>
                <a:lnTo>
                  <a:pt x="9082" y="1344"/>
                </a:lnTo>
                <a:lnTo>
                  <a:pt x="9078" y="1352"/>
                </a:lnTo>
                <a:lnTo>
                  <a:pt x="9068" y="1360"/>
                </a:lnTo>
                <a:lnTo>
                  <a:pt x="9054" y="1368"/>
                </a:lnTo>
                <a:lnTo>
                  <a:pt x="9040" y="1376"/>
                </a:lnTo>
                <a:lnTo>
                  <a:pt x="9032" y="1382"/>
                </a:lnTo>
                <a:lnTo>
                  <a:pt x="9024" y="1396"/>
                </a:lnTo>
                <a:lnTo>
                  <a:pt x="9018" y="1400"/>
                </a:lnTo>
                <a:lnTo>
                  <a:pt x="9006" y="1402"/>
                </a:lnTo>
                <a:lnTo>
                  <a:pt x="8988" y="1400"/>
                </a:lnTo>
                <a:lnTo>
                  <a:pt x="8958" y="1394"/>
                </a:lnTo>
                <a:lnTo>
                  <a:pt x="8932" y="1390"/>
                </a:lnTo>
                <a:lnTo>
                  <a:pt x="8924" y="1386"/>
                </a:lnTo>
                <a:lnTo>
                  <a:pt x="8924" y="1384"/>
                </a:lnTo>
                <a:lnTo>
                  <a:pt x="8928" y="1384"/>
                </a:lnTo>
                <a:lnTo>
                  <a:pt x="8942" y="1380"/>
                </a:lnTo>
                <a:lnTo>
                  <a:pt x="8960" y="1374"/>
                </a:lnTo>
                <a:lnTo>
                  <a:pt x="8982" y="1368"/>
                </a:lnTo>
                <a:lnTo>
                  <a:pt x="8992" y="1362"/>
                </a:lnTo>
                <a:lnTo>
                  <a:pt x="9002" y="1356"/>
                </a:lnTo>
                <a:lnTo>
                  <a:pt x="9010" y="1348"/>
                </a:lnTo>
                <a:lnTo>
                  <a:pt x="9016" y="1338"/>
                </a:lnTo>
                <a:lnTo>
                  <a:pt x="9026" y="1322"/>
                </a:lnTo>
                <a:lnTo>
                  <a:pt x="9034" y="1312"/>
                </a:lnTo>
                <a:lnTo>
                  <a:pt x="9042" y="1306"/>
                </a:lnTo>
                <a:lnTo>
                  <a:pt x="9048" y="1302"/>
                </a:lnTo>
                <a:lnTo>
                  <a:pt x="9054" y="1300"/>
                </a:lnTo>
                <a:lnTo>
                  <a:pt x="9058" y="1294"/>
                </a:lnTo>
                <a:lnTo>
                  <a:pt x="9062" y="1286"/>
                </a:lnTo>
                <a:lnTo>
                  <a:pt x="9066" y="1272"/>
                </a:lnTo>
                <a:lnTo>
                  <a:pt x="9066" y="1256"/>
                </a:lnTo>
                <a:lnTo>
                  <a:pt x="9062" y="1244"/>
                </a:lnTo>
                <a:lnTo>
                  <a:pt x="9056" y="1234"/>
                </a:lnTo>
                <a:lnTo>
                  <a:pt x="9048" y="1224"/>
                </a:lnTo>
                <a:lnTo>
                  <a:pt x="9040" y="1214"/>
                </a:lnTo>
                <a:lnTo>
                  <a:pt x="9034" y="1202"/>
                </a:lnTo>
                <a:lnTo>
                  <a:pt x="9030" y="1186"/>
                </a:lnTo>
                <a:lnTo>
                  <a:pt x="9032" y="1166"/>
                </a:lnTo>
                <a:lnTo>
                  <a:pt x="9038" y="1126"/>
                </a:lnTo>
                <a:lnTo>
                  <a:pt x="9040" y="1110"/>
                </a:lnTo>
                <a:lnTo>
                  <a:pt x="9042" y="1094"/>
                </a:lnTo>
                <a:lnTo>
                  <a:pt x="9040" y="1080"/>
                </a:lnTo>
                <a:lnTo>
                  <a:pt x="9036" y="1068"/>
                </a:lnTo>
                <a:lnTo>
                  <a:pt x="9028" y="1056"/>
                </a:lnTo>
                <a:lnTo>
                  <a:pt x="9014" y="1042"/>
                </a:lnTo>
                <a:lnTo>
                  <a:pt x="9004" y="1032"/>
                </a:lnTo>
                <a:lnTo>
                  <a:pt x="9002" y="1028"/>
                </a:lnTo>
                <a:lnTo>
                  <a:pt x="9002" y="1024"/>
                </a:lnTo>
                <a:lnTo>
                  <a:pt x="9002" y="1020"/>
                </a:lnTo>
                <a:lnTo>
                  <a:pt x="9006" y="1018"/>
                </a:lnTo>
                <a:lnTo>
                  <a:pt x="9014" y="1012"/>
                </a:lnTo>
                <a:lnTo>
                  <a:pt x="9024" y="1004"/>
                </a:lnTo>
                <a:lnTo>
                  <a:pt x="9034" y="994"/>
                </a:lnTo>
                <a:lnTo>
                  <a:pt x="9038" y="988"/>
                </a:lnTo>
                <a:lnTo>
                  <a:pt x="9042" y="982"/>
                </a:lnTo>
                <a:lnTo>
                  <a:pt x="9044" y="974"/>
                </a:lnTo>
                <a:lnTo>
                  <a:pt x="9044" y="964"/>
                </a:lnTo>
                <a:lnTo>
                  <a:pt x="9044" y="952"/>
                </a:lnTo>
                <a:lnTo>
                  <a:pt x="9040" y="944"/>
                </a:lnTo>
                <a:lnTo>
                  <a:pt x="9036" y="936"/>
                </a:lnTo>
                <a:lnTo>
                  <a:pt x="9030" y="932"/>
                </a:lnTo>
                <a:lnTo>
                  <a:pt x="9022" y="928"/>
                </a:lnTo>
                <a:lnTo>
                  <a:pt x="9014" y="924"/>
                </a:lnTo>
                <a:lnTo>
                  <a:pt x="8994" y="922"/>
                </a:lnTo>
                <a:lnTo>
                  <a:pt x="8974" y="922"/>
                </a:lnTo>
                <a:lnTo>
                  <a:pt x="8952" y="922"/>
                </a:lnTo>
                <a:lnTo>
                  <a:pt x="8932" y="924"/>
                </a:lnTo>
                <a:lnTo>
                  <a:pt x="8916" y="922"/>
                </a:lnTo>
                <a:lnTo>
                  <a:pt x="8908" y="920"/>
                </a:lnTo>
                <a:lnTo>
                  <a:pt x="8900" y="922"/>
                </a:lnTo>
                <a:lnTo>
                  <a:pt x="8896" y="926"/>
                </a:lnTo>
                <a:lnTo>
                  <a:pt x="8890" y="932"/>
                </a:lnTo>
                <a:lnTo>
                  <a:pt x="8882" y="946"/>
                </a:lnTo>
                <a:lnTo>
                  <a:pt x="8876" y="966"/>
                </a:lnTo>
                <a:lnTo>
                  <a:pt x="8868" y="986"/>
                </a:lnTo>
                <a:lnTo>
                  <a:pt x="8860" y="1006"/>
                </a:lnTo>
                <a:lnTo>
                  <a:pt x="8854" y="1016"/>
                </a:lnTo>
                <a:lnTo>
                  <a:pt x="8846" y="1024"/>
                </a:lnTo>
                <a:lnTo>
                  <a:pt x="8838" y="1030"/>
                </a:lnTo>
                <a:lnTo>
                  <a:pt x="8826" y="1036"/>
                </a:lnTo>
                <a:lnTo>
                  <a:pt x="8804" y="1048"/>
                </a:lnTo>
                <a:lnTo>
                  <a:pt x="8798" y="1052"/>
                </a:lnTo>
                <a:lnTo>
                  <a:pt x="8794" y="1058"/>
                </a:lnTo>
                <a:lnTo>
                  <a:pt x="8792" y="1062"/>
                </a:lnTo>
                <a:lnTo>
                  <a:pt x="8794" y="1066"/>
                </a:lnTo>
                <a:lnTo>
                  <a:pt x="8800" y="1074"/>
                </a:lnTo>
                <a:lnTo>
                  <a:pt x="8808" y="1082"/>
                </a:lnTo>
                <a:lnTo>
                  <a:pt x="8812" y="1088"/>
                </a:lnTo>
                <a:lnTo>
                  <a:pt x="8814" y="1094"/>
                </a:lnTo>
                <a:lnTo>
                  <a:pt x="8816" y="1102"/>
                </a:lnTo>
                <a:lnTo>
                  <a:pt x="8814" y="1108"/>
                </a:lnTo>
                <a:lnTo>
                  <a:pt x="8812" y="1118"/>
                </a:lnTo>
                <a:lnTo>
                  <a:pt x="8806" y="1128"/>
                </a:lnTo>
                <a:lnTo>
                  <a:pt x="8800" y="1138"/>
                </a:lnTo>
                <a:lnTo>
                  <a:pt x="8798" y="1146"/>
                </a:lnTo>
                <a:lnTo>
                  <a:pt x="8800" y="1154"/>
                </a:lnTo>
                <a:lnTo>
                  <a:pt x="8804" y="1162"/>
                </a:lnTo>
                <a:lnTo>
                  <a:pt x="8812" y="1168"/>
                </a:lnTo>
                <a:lnTo>
                  <a:pt x="8820" y="1174"/>
                </a:lnTo>
                <a:lnTo>
                  <a:pt x="8842" y="1184"/>
                </a:lnTo>
                <a:lnTo>
                  <a:pt x="8862" y="1196"/>
                </a:lnTo>
                <a:lnTo>
                  <a:pt x="8872" y="1200"/>
                </a:lnTo>
                <a:lnTo>
                  <a:pt x="8878" y="1208"/>
                </a:lnTo>
                <a:lnTo>
                  <a:pt x="8884" y="1214"/>
                </a:lnTo>
                <a:lnTo>
                  <a:pt x="8886" y="1220"/>
                </a:lnTo>
                <a:lnTo>
                  <a:pt x="8886" y="1230"/>
                </a:lnTo>
                <a:lnTo>
                  <a:pt x="8880" y="1238"/>
                </a:lnTo>
                <a:lnTo>
                  <a:pt x="8870" y="1254"/>
                </a:lnTo>
                <a:lnTo>
                  <a:pt x="8866" y="1258"/>
                </a:lnTo>
                <a:lnTo>
                  <a:pt x="8862" y="1260"/>
                </a:lnTo>
                <a:lnTo>
                  <a:pt x="8858" y="1260"/>
                </a:lnTo>
                <a:lnTo>
                  <a:pt x="8854" y="1258"/>
                </a:lnTo>
                <a:lnTo>
                  <a:pt x="8844" y="1252"/>
                </a:lnTo>
                <a:lnTo>
                  <a:pt x="8830" y="1240"/>
                </a:lnTo>
                <a:lnTo>
                  <a:pt x="8806" y="1224"/>
                </a:lnTo>
                <a:lnTo>
                  <a:pt x="8772" y="1204"/>
                </a:lnTo>
                <a:lnTo>
                  <a:pt x="8752" y="1194"/>
                </a:lnTo>
                <a:lnTo>
                  <a:pt x="8726" y="1184"/>
                </a:lnTo>
                <a:lnTo>
                  <a:pt x="8698" y="1174"/>
                </a:lnTo>
                <a:lnTo>
                  <a:pt x="8674" y="1166"/>
                </a:lnTo>
                <a:lnTo>
                  <a:pt x="8652" y="1160"/>
                </a:lnTo>
                <a:lnTo>
                  <a:pt x="8630" y="1156"/>
                </a:lnTo>
                <a:lnTo>
                  <a:pt x="8612" y="1152"/>
                </a:lnTo>
                <a:lnTo>
                  <a:pt x="8594" y="1152"/>
                </a:lnTo>
                <a:lnTo>
                  <a:pt x="8580" y="1152"/>
                </a:lnTo>
                <a:lnTo>
                  <a:pt x="8568" y="1152"/>
                </a:lnTo>
                <a:lnTo>
                  <a:pt x="8556" y="1156"/>
                </a:lnTo>
                <a:lnTo>
                  <a:pt x="8548" y="1158"/>
                </a:lnTo>
                <a:lnTo>
                  <a:pt x="8542" y="1162"/>
                </a:lnTo>
                <a:lnTo>
                  <a:pt x="8540" y="1168"/>
                </a:lnTo>
                <a:lnTo>
                  <a:pt x="8538" y="1174"/>
                </a:lnTo>
                <a:lnTo>
                  <a:pt x="8538" y="1180"/>
                </a:lnTo>
                <a:lnTo>
                  <a:pt x="8542" y="1186"/>
                </a:lnTo>
                <a:lnTo>
                  <a:pt x="8548" y="1194"/>
                </a:lnTo>
                <a:lnTo>
                  <a:pt x="8552" y="1198"/>
                </a:lnTo>
                <a:lnTo>
                  <a:pt x="8552" y="1204"/>
                </a:lnTo>
                <a:lnTo>
                  <a:pt x="8552" y="1210"/>
                </a:lnTo>
                <a:lnTo>
                  <a:pt x="8550" y="1216"/>
                </a:lnTo>
                <a:lnTo>
                  <a:pt x="8542" y="1228"/>
                </a:lnTo>
                <a:lnTo>
                  <a:pt x="8530" y="1238"/>
                </a:lnTo>
                <a:lnTo>
                  <a:pt x="8518" y="1244"/>
                </a:lnTo>
                <a:lnTo>
                  <a:pt x="8512" y="1246"/>
                </a:lnTo>
                <a:lnTo>
                  <a:pt x="8506" y="1246"/>
                </a:lnTo>
                <a:lnTo>
                  <a:pt x="8500" y="1244"/>
                </a:lnTo>
                <a:lnTo>
                  <a:pt x="8496" y="1242"/>
                </a:lnTo>
                <a:lnTo>
                  <a:pt x="8494" y="1236"/>
                </a:lnTo>
                <a:lnTo>
                  <a:pt x="8494" y="1230"/>
                </a:lnTo>
                <a:lnTo>
                  <a:pt x="8492" y="1216"/>
                </a:lnTo>
                <a:lnTo>
                  <a:pt x="8490" y="1208"/>
                </a:lnTo>
                <a:lnTo>
                  <a:pt x="8486" y="1206"/>
                </a:lnTo>
                <a:lnTo>
                  <a:pt x="8478" y="1206"/>
                </a:lnTo>
                <a:lnTo>
                  <a:pt x="8470" y="1208"/>
                </a:lnTo>
                <a:lnTo>
                  <a:pt x="8458" y="1214"/>
                </a:lnTo>
                <a:lnTo>
                  <a:pt x="8430" y="1234"/>
                </a:lnTo>
                <a:lnTo>
                  <a:pt x="8416" y="1242"/>
                </a:lnTo>
                <a:lnTo>
                  <a:pt x="8410" y="1242"/>
                </a:lnTo>
                <a:lnTo>
                  <a:pt x="8404" y="1242"/>
                </a:lnTo>
                <a:lnTo>
                  <a:pt x="8394" y="1240"/>
                </a:lnTo>
                <a:lnTo>
                  <a:pt x="8386" y="1236"/>
                </a:lnTo>
                <a:lnTo>
                  <a:pt x="8378" y="1232"/>
                </a:lnTo>
                <a:lnTo>
                  <a:pt x="8366" y="1230"/>
                </a:lnTo>
                <a:lnTo>
                  <a:pt x="8358" y="1232"/>
                </a:lnTo>
                <a:lnTo>
                  <a:pt x="8350" y="1234"/>
                </a:lnTo>
                <a:lnTo>
                  <a:pt x="8330" y="1246"/>
                </a:lnTo>
                <a:lnTo>
                  <a:pt x="8308" y="1256"/>
                </a:lnTo>
                <a:lnTo>
                  <a:pt x="8300" y="1258"/>
                </a:lnTo>
                <a:lnTo>
                  <a:pt x="8294" y="1260"/>
                </a:lnTo>
                <a:lnTo>
                  <a:pt x="8288" y="1260"/>
                </a:lnTo>
                <a:lnTo>
                  <a:pt x="8284" y="1258"/>
                </a:lnTo>
                <a:lnTo>
                  <a:pt x="8280" y="1254"/>
                </a:lnTo>
                <a:lnTo>
                  <a:pt x="8278" y="1250"/>
                </a:lnTo>
                <a:lnTo>
                  <a:pt x="8278" y="1240"/>
                </a:lnTo>
                <a:lnTo>
                  <a:pt x="8280" y="1230"/>
                </a:lnTo>
                <a:lnTo>
                  <a:pt x="8286" y="1220"/>
                </a:lnTo>
                <a:lnTo>
                  <a:pt x="8294" y="1212"/>
                </a:lnTo>
                <a:lnTo>
                  <a:pt x="8300" y="1206"/>
                </a:lnTo>
                <a:lnTo>
                  <a:pt x="8300" y="1204"/>
                </a:lnTo>
                <a:lnTo>
                  <a:pt x="8298" y="1204"/>
                </a:lnTo>
                <a:lnTo>
                  <a:pt x="8290" y="1204"/>
                </a:lnTo>
                <a:lnTo>
                  <a:pt x="8276" y="1206"/>
                </a:lnTo>
                <a:lnTo>
                  <a:pt x="8256" y="1214"/>
                </a:lnTo>
                <a:lnTo>
                  <a:pt x="8230" y="1224"/>
                </a:lnTo>
                <a:lnTo>
                  <a:pt x="8200" y="1236"/>
                </a:lnTo>
                <a:lnTo>
                  <a:pt x="8164" y="1254"/>
                </a:lnTo>
                <a:lnTo>
                  <a:pt x="8130" y="1270"/>
                </a:lnTo>
                <a:lnTo>
                  <a:pt x="8104" y="1278"/>
                </a:lnTo>
                <a:lnTo>
                  <a:pt x="8084" y="1282"/>
                </a:lnTo>
                <a:lnTo>
                  <a:pt x="8068" y="1286"/>
                </a:lnTo>
                <a:lnTo>
                  <a:pt x="8056" y="1288"/>
                </a:lnTo>
                <a:lnTo>
                  <a:pt x="8048" y="1294"/>
                </a:lnTo>
                <a:lnTo>
                  <a:pt x="8040" y="1304"/>
                </a:lnTo>
                <a:lnTo>
                  <a:pt x="8034" y="1322"/>
                </a:lnTo>
                <a:lnTo>
                  <a:pt x="8026" y="1342"/>
                </a:lnTo>
                <a:lnTo>
                  <a:pt x="8020" y="1352"/>
                </a:lnTo>
                <a:lnTo>
                  <a:pt x="8016" y="1356"/>
                </a:lnTo>
                <a:lnTo>
                  <a:pt x="8010" y="1358"/>
                </a:lnTo>
                <a:lnTo>
                  <a:pt x="7996" y="1354"/>
                </a:lnTo>
                <a:lnTo>
                  <a:pt x="7986" y="1356"/>
                </a:lnTo>
                <a:lnTo>
                  <a:pt x="7976" y="1360"/>
                </a:lnTo>
                <a:lnTo>
                  <a:pt x="7966" y="1364"/>
                </a:lnTo>
                <a:lnTo>
                  <a:pt x="7960" y="1364"/>
                </a:lnTo>
                <a:lnTo>
                  <a:pt x="7956" y="1362"/>
                </a:lnTo>
                <a:lnTo>
                  <a:pt x="7954" y="1358"/>
                </a:lnTo>
                <a:lnTo>
                  <a:pt x="7952" y="1352"/>
                </a:lnTo>
                <a:lnTo>
                  <a:pt x="7948" y="1344"/>
                </a:lnTo>
                <a:lnTo>
                  <a:pt x="7942" y="1338"/>
                </a:lnTo>
                <a:lnTo>
                  <a:pt x="7930" y="1330"/>
                </a:lnTo>
                <a:lnTo>
                  <a:pt x="7920" y="1324"/>
                </a:lnTo>
                <a:lnTo>
                  <a:pt x="7918" y="1322"/>
                </a:lnTo>
                <a:lnTo>
                  <a:pt x="7918" y="1318"/>
                </a:lnTo>
                <a:lnTo>
                  <a:pt x="7918" y="1314"/>
                </a:lnTo>
                <a:lnTo>
                  <a:pt x="7920" y="1312"/>
                </a:lnTo>
                <a:lnTo>
                  <a:pt x="7926" y="1304"/>
                </a:lnTo>
                <a:lnTo>
                  <a:pt x="7934" y="1300"/>
                </a:lnTo>
                <a:lnTo>
                  <a:pt x="7946" y="1296"/>
                </a:lnTo>
                <a:lnTo>
                  <a:pt x="7958" y="1292"/>
                </a:lnTo>
                <a:lnTo>
                  <a:pt x="7970" y="1292"/>
                </a:lnTo>
                <a:lnTo>
                  <a:pt x="7976" y="1290"/>
                </a:lnTo>
                <a:lnTo>
                  <a:pt x="7980" y="1288"/>
                </a:lnTo>
                <a:lnTo>
                  <a:pt x="7982" y="1286"/>
                </a:lnTo>
                <a:lnTo>
                  <a:pt x="7984" y="1282"/>
                </a:lnTo>
                <a:lnTo>
                  <a:pt x="7982" y="1274"/>
                </a:lnTo>
                <a:lnTo>
                  <a:pt x="7978" y="1264"/>
                </a:lnTo>
                <a:lnTo>
                  <a:pt x="7968" y="1254"/>
                </a:lnTo>
                <a:lnTo>
                  <a:pt x="7956" y="1246"/>
                </a:lnTo>
                <a:lnTo>
                  <a:pt x="7942" y="1240"/>
                </a:lnTo>
                <a:lnTo>
                  <a:pt x="7934" y="1238"/>
                </a:lnTo>
                <a:lnTo>
                  <a:pt x="7926" y="1238"/>
                </a:lnTo>
                <a:lnTo>
                  <a:pt x="7910" y="1238"/>
                </a:lnTo>
                <a:lnTo>
                  <a:pt x="7892" y="1236"/>
                </a:lnTo>
                <a:lnTo>
                  <a:pt x="7866" y="1230"/>
                </a:lnTo>
                <a:lnTo>
                  <a:pt x="7858" y="1230"/>
                </a:lnTo>
                <a:lnTo>
                  <a:pt x="7856" y="1230"/>
                </a:lnTo>
                <a:lnTo>
                  <a:pt x="7860" y="1236"/>
                </a:lnTo>
                <a:lnTo>
                  <a:pt x="7870" y="1246"/>
                </a:lnTo>
                <a:lnTo>
                  <a:pt x="7876" y="1252"/>
                </a:lnTo>
                <a:lnTo>
                  <a:pt x="7880" y="1258"/>
                </a:lnTo>
                <a:lnTo>
                  <a:pt x="7882" y="1264"/>
                </a:lnTo>
                <a:lnTo>
                  <a:pt x="7884" y="1270"/>
                </a:lnTo>
                <a:lnTo>
                  <a:pt x="7882" y="1284"/>
                </a:lnTo>
                <a:lnTo>
                  <a:pt x="7876" y="1296"/>
                </a:lnTo>
                <a:lnTo>
                  <a:pt x="7872" y="1306"/>
                </a:lnTo>
                <a:lnTo>
                  <a:pt x="7870" y="1318"/>
                </a:lnTo>
                <a:lnTo>
                  <a:pt x="7870" y="1324"/>
                </a:lnTo>
                <a:lnTo>
                  <a:pt x="7874" y="1328"/>
                </a:lnTo>
                <a:lnTo>
                  <a:pt x="7878" y="1334"/>
                </a:lnTo>
                <a:lnTo>
                  <a:pt x="7884" y="1340"/>
                </a:lnTo>
                <a:lnTo>
                  <a:pt x="7896" y="1348"/>
                </a:lnTo>
                <a:lnTo>
                  <a:pt x="7900" y="1352"/>
                </a:lnTo>
                <a:lnTo>
                  <a:pt x="7902" y="1356"/>
                </a:lnTo>
                <a:lnTo>
                  <a:pt x="7902" y="1364"/>
                </a:lnTo>
                <a:lnTo>
                  <a:pt x="7898" y="1372"/>
                </a:lnTo>
                <a:lnTo>
                  <a:pt x="7892" y="1380"/>
                </a:lnTo>
                <a:lnTo>
                  <a:pt x="7888" y="1390"/>
                </a:lnTo>
                <a:lnTo>
                  <a:pt x="7884" y="1400"/>
                </a:lnTo>
                <a:lnTo>
                  <a:pt x="7886" y="1414"/>
                </a:lnTo>
                <a:lnTo>
                  <a:pt x="7886" y="1424"/>
                </a:lnTo>
                <a:lnTo>
                  <a:pt x="7884" y="1422"/>
                </a:lnTo>
                <a:lnTo>
                  <a:pt x="7876" y="1414"/>
                </a:lnTo>
                <a:lnTo>
                  <a:pt x="7864" y="1402"/>
                </a:lnTo>
                <a:lnTo>
                  <a:pt x="7850" y="1390"/>
                </a:lnTo>
                <a:lnTo>
                  <a:pt x="7842" y="1386"/>
                </a:lnTo>
                <a:lnTo>
                  <a:pt x="7832" y="1382"/>
                </a:lnTo>
                <a:lnTo>
                  <a:pt x="7822" y="1382"/>
                </a:lnTo>
                <a:lnTo>
                  <a:pt x="7810" y="1382"/>
                </a:lnTo>
                <a:lnTo>
                  <a:pt x="7798" y="1386"/>
                </a:lnTo>
                <a:lnTo>
                  <a:pt x="7786" y="1394"/>
                </a:lnTo>
                <a:lnTo>
                  <a:pt x="7762" y="1410"/>
                </a:lnTo>
                <a:lnTo>
                  <a:pt x="7740" y="1422"/>
                </a:lnTo>
                <a:lnTo>
                  <a:pt x="7724" y="1432"/>
                </a:lnTo>
                <a:lnTo>
                  <a:pt x="7712" y="1440"/>
                </a:lnTo>
                <a:lnTo>
                  <a:pt x="7706" y="1448"/>
                </a:lnTo>
                <a:lnTo>
                  <a:pt x="7706" y="1452"/>
                </a:lnTo>
                <a:lnTo>
                  <a:pt x="7706" y="1456"/>
                </a:lnTo>
                <a:lnTo>
                  <a:pt x="7712" y="1468"/>
                </a:lnTo>
                <a:lnTo>
                  <a:pt x="7724" y="1482"/>
                </a:lnTo>
                <a:lnTo>
                  <a:pt x="7736" y="1498"/>
                </a:lnTo>
                <a:lnTo>
                  <a:pt x="7738" y="1504"/>
                </a:lnTo>
                <a:lnTo>
                  <a:pt x="7740" y="1508"/>
                </a:lnTo>
                <a:lnTo>
                  <a:pt x="7738" y="1512"/>
                </a:lnTo>
                <a:lnTo>
                  <a:pt x="7736" y="1516"/>
                </a:lnTo>
                <a:lnTo>
                  <a:pt x="7732" y="1518"/>
                </a:lnTo>
                <a:lnTo>
                  <a:pt x="7726" y="1520"/>
                </a:lnTo>
                <a:lnTo>
                  <a:pt x="7710" y="1520"/>
                </a:lnTo>
                <a:lnTo>
                  <a:pt x="7690" y="1516"/>
                </a:lnTo>
                <a:lnTo>
                  <a:pt x="7668" y="1508"/>
                </a:lnTo>
                <a:lnTo>
                  <a:pt x="7642" y="1496"/>
                </a:lnTo>
                <a:lnTo>
                  <a:pt x="7618" y="1486"/>
                </a:lnTo>
                <a:lnTo>
                  <a:pt x="7600" y="1482"/>
                </a:lnTo>
                <a:lnTo>
                  <a:pt x="7586" y="1480"/>
                </a:lnTo>
                <a:lnTo>
                  <a:pt x="7576" y="1482"/>
                </a:lnTo>
                <a:lnTo>
                  <a:pt x="7574" y="1484"/>
                </a:lnTo>
                <a:lnTo>
                  <a:pt x="7572" y="1486"/>
                </a:lnTo>
                <a:lnTo>
                  <a:pt x="7572" y="1494"/>
                </a:lnTo>
                <a:lnTo>
                  <a:pt x="7576" y="1504"/>
                </a:lnTo>
                <a:lnTo>
                  <a:pt x="7584" y="1514"/>
                </a:lnTo>
                <a:lnTo>
                  <a:pt x="7596" y="1524"/>
                </a:lnTo>
                <a:lnTo>
                  <a:pt x="7610" y="1530"/>
                </a:lnTo>
                <a:lnTo>
                  <a:pt x="7632" y="1540"/>
                </a:lnTo>
                <a:lnTo>
                  <a:pt x="7638" y="1544"/>
                </a:lnTo>
                <a:lnTo>
                  <a:pt x="7640" y="1546"/>
                </a:lnTo>
                <a:lnTo>
                  <a:pt x="7640" y="1548"/>
                </a:lnTo>
                <a:lnTo>
                  <a:pt x="7636" y="1554"/>
                </a:lnTo>
                <a:lnTo>
                  <a:pt x="7624" y="1562"/>
                </a:lnTo>
                <a:lnTo>
                  <a:pt x="7610" y="1568"/>
                </a:lnTo>
                <a:lnTo>
                  <a:pt x="7604" y="1570"/>
                </a:lnTo>
                <a:lnTo>
                  <a:pt x="7600" y="1568"/>
                </a:lnTo>
                <a:lnTo>
                  <a:pt x="7592" y="1564"/>
                </a:lnTo>
                <a:lnTo>
                  <a:pt x="7586" y="1558"/>
                </a:lnTo>
                <a:lnTo>
                  <a:pt x="7580" y="1550"/>
                </a:lnTo>
                <a:lnTo>
                  <a:pt x="7570" y="1540"/>
                </a:lnTo>
                <a:lnTo>
                  <a:pt x="7560" y="1532"/>
                </a:lnTo>
                <a:lnTo>
                  <a:pt x="7552" y="1530"/>
                </a:lnTo>
                <a:lnTo>
                  <a:pt x="7544" y="1528"/>
                </a:lnTo>
                <a:lnTo>
                  <a:pt x="7528" y="1524"/>
                </a:lnTo>
                <a:lnTo>
                  <a:pt x="7520" y="1518"/>
                </a:lnTo>
                <a:lnTo>
                  <a:pt x="7516" y="1512"/>
                </a:lnTo>
                <a:lnTo>
                  <a:pt x="7516" y="1506"/>
                </a:lnTo>
                <a:lnTo>
                  <a:pt x="7516" y="1498"/>
                </a:lnTo>
                <a:lnTo>
                  <a:pt x="7514" y="1490"/>
                </a:lnTo>
                <a:lnTo>
                  <a:pt x="7512" y="1482"/>
                </a:lnTo>
                <a:lnTo>
                  <a:pt x="7504" y="1474"/>
                </a:lnTo>
                <a:lnTo>
                  <a:pt x="7498" y="1468"/>
                </a:lnTo>
                <a:lnTo>
                  <a:pt x="7496" y="1464"/>
                </a:lnTo>
                <a:lnTo>
                  <a:pt x="7496" y="1460"/>
                </a:lnTo>
                <a:lnTo>
                  <a:pt x="7496" y="1458"/>
                </a:lnTo>
                <a:lnTo>
                  <a:pt x="7500" y="1452"/>
                </a:lnTo>
                <a:lnTo>
                  <a:pt x="7506" y="1446"/>
                </a:lnTo>
                <a:lnTo>
                  <a:pt x="7512" y="1438"/>
                </a:lnTo>
                <a:lnTo>
                  <a:pt x="7514" y="1432"/>
                </a:lnTo>
                <a:lnTo>
                  <a:pt x="7512" y="1428"/>
                </a:lnTo>
                <a:lnTo>
                  <a:pt x="7510" y="1424"/>
                </a:lnTo>
                <a:lnTo>
                  <a:pt x="7506" y="1418"/>
                </a:lnTo>
                <a:lnTo>
                  <a:pt x="7500" y="1412"/>
                </a:lnTo>
                <a:lnTo>
                  <a:pt x="7484" y="1402"/>
                </a:lnTo>
                <a:lnTo>
                  <a:pt x="7470" y="1394"/>
                </a:lnTo>
                <a:lnTo>
                  <a:pt x="7442" y="1378"/>
                </a:lnTo>
                <a:lnTo>
                  <a:pt x="7432" y="1370"/>
                </a:lnTo>
                <a:lnTo>
                  <a:pt x="7422" y="1364"/>
                </a:lnTo>
                <a:lnTo>
                  <a:pt x="7416" y="1354"/>
                </a:lnTo>
                <a:lnTo>
                  <a:pt x="7412" y="1344"/>
                </a:lnTo>
                <a:lnTo>
                  <a:pt x="7410" y="1336"/>
                </a:lnTo>
                <a:lnTo>
                  <a:pt x="7410" y="1334"/>
                </a:lnTo>
                <a:lnTo>
                  <a:pt x="7420" y="1344"/>
                </a:lnTo>
                <a:lnTo>
                  <a:pt x="7430" y="1352"/>
                </a:lnTo>
                <a:lnTo>
                  <a:pt x="7446" y="1362"/>
                </a:lnTo>
                <a:lnTo>
                  <a:pt x="7466" y="1370"/>
                </a:lnTo>
                <a:lnTo>
                  <a:pt x="7492" y="1376"/>
                </a:lnTo>
                <a:lnTo>
                  <a:pt x="7520" y="1382"/>
                </a:lnTo>
                <a:lnTo>
                  <a:pt x="7548" y="1390"/>
                </a:lnTo>
                <a:lnTo>
                  <a:pt x="7606" y="1408"/>
                </a:lnTo>
                <a:lnTo>
                  <a:pt x="7632" y="1414"/>
                </a:lnTo>
                <a:lnTo>
                  <a:pt x="7646" y="1416"/>
                </a:lnTo>
                <a:lnTo>
                  <a:pt x="7660" y="1416"/>
                </a:lnTo>
                <a:lnTo>
                  <a:pt x="7674" y="1416"/>
                </a:lnTo>
                <a:lnTo>
                  <a:pt x="7686" y="1414"/>
                </a:lnTo>
                <a:lnTo>
                  <a:pt x="7700" y="1408"/>
                </a:lnTo>
                <a:lnTo>
                  <a:pt x="7714" y="1402"/>
                </a:lnTo>
                <a:lnTo>
                  <a:pt x="7738" y="1388"/>
                </a:lnTo>
                <a:lnTo>
                  <a:pt x="7756" y="1374"/>
                </a:lnTo>
                <a:lnTo>
                  <a:pt x="7770" y="1360"/>
                </a:lnTo>
                <a:lnTo>
                  <a:pt x="7774" y="1354"/>
                </a:lnTo>
                <a:lnTo>
                  <a:pt x="7776" y="1346"/>
                </a:lnTo>
                <a:lnTo>
                  <a:pt x="7778" y="1340"/>
                </a:lnTo>
                <a:lnTo>
                  <a:pt x="7778" y="1334"/>
                </a:lnTo>
                <a:lnTo>
                  <a:pt x="7774" y="1326"/>
                </a:lnTo>
                <a:lnTo>
                  <a:pt x="7770" y="1320"/>
                </a:lnTo>
                <a:lnTo>
                  <a:pt x="7764" y="1312"/>
                </a:lnTo>
                <a:lnTo>
                  <a:pt x="7756" y="1304"/>
                </a:lnTo>
                <a:lnTo>
                  <a:pt x="7734" y="1288"/>
                </a:lnTo>
                <a:lnTo>
                  <a:pt x="7694" y="1264"/>
                </a:lnTo>
                <a:lnTo>
                  <a:pt x="7666" y="1252"/>
                </a:lnTo>
                <a:lnTo>
                  <a:pt x="7638" y="1238"/>
                </a:lnTo>
                <a:lnTo>
                  <a:pt x="7594" y="1212"/>
                </a:lnTo>
                <a:lnTo>
                  <a:pt x="7570" y="1198"/>
                </a:lnTo>
                <a:lnTo>
                  <a:pt x="7552" y="1190"/>
                </a:lnTo>
                <a:lnTo>
                  <a:pt x="7538" y="1188"/>
                </a:lnTo>
                <a:lnTo>
                  <a:pt x="7528" y="1188"/>
                </a:lnTo>
                <a:lnTo>
                  <a:pt x="7518" y="1190"/>
                </a:lnTo>
                <a:lnTo>
                  <a:pt x="7508" y="1190"/>
                </a:lnTo>
                <a:lnTo>
                  <a:pt x="7492" y="1188"/>
                </a:lnTo>
                <a:lnTo>
                  <a:pt x="7472" y="1182"/>
                </a:lnTo>
                <a:lnTo>
                  <a:pt x="7452" y="1176"/>
                </a:lnTo>
                <a:lnTo>
                  <a:pt x="7442" y="1170"/>
                </a:lnTo>
                <a:lnTo>
                  <a:pt x="7440" y="1166"/>
                </a:lnTo>
                <a:lnTo>
                  <a:pt x="7440" y="1164"/>
                </a:lnTo>
                <a:lnTo>
                  <a:pt x="7442" y="1160"/>
                </a:lnTo>
                <a:lnTo>
                  <a:pt x="7442" y="1156"/>
                </a:lnTo>
                <a:lnTo>
                  <a:pt x="7436" y="1152"/>
                </a:lnTo>
                <a:lnTo>
                  <a:pt x="7424" y="1146"/>
                </a:lnTo>
                <a:lnTo>
                  <a:pt x="7410" y="1140"/>
                </a:lnTo>
                <a:lnTo>
                  <a:pt x="7402" y="1140"/>
                </a:lnTo>
                <a:lnTo>
                  <a:pt x="7398" y="1144"/>
                </a:lnTo>
                <a:lnTo>
                  <a:pt x="7394" y="1148"/>
                </a:lnTo>
                <a:lnTo>
                  <a:pt x="7390" y="1152"/>
                </a:lnTo>
                <a:lnTo>
                  <a:pt x="7384" y="1156"/>
                </a:lnTo>
                <a:lnTo>
                  <a:pt x="7370" y="1156"/>
                </a:lnTo>
                <a:lnTo>
                  <a:pt x="7350" y="1150"/>
                </a:lnTo>
                <a:lnTo>
                  <a:pt x="7342" y="1150"/>
                </a:lnTo>
                <a:lnTo>
                  <a:pt x="7336" y="1150"/>
                </a:lnTo>
                <a:lnTo>
                  <a:pt x="7332" y="1148"/>
                </a:lnTo>
                <a:lnTo>
                  <a:pt x="7328" y="1146"/>
                </a:lnTo>
                <a:lnTo>
                  <a:pt x="7326" y="1144"/>
                </a:lnTo>
                <a:lnTo>
                  <a:pt x="7322" y="1148"/>
                </a:lnTo>
                <a:lnTo>
                  <a:pt x="7320" y="1152"/>
                </a:lnTo>
                <a:lnTo>
                  <a:pt x="7314" y="1154"/>
                </a:lnTo>
                <a:lnTo>
                  <a:pt x="7304" y="1156"/>
                </a:lnTo>
                <a:lnTo>
                  <a:pt x="7302" y="1154"/>
                </a:lnTo>
                <a:lnTo>
                  <a:pt x="7304" y="1152"/>
                </a:lnTo>
                <a:lnTo>
                  <a:pt x="7306" y="1148"/>
                </a:lnTo>
                <a:lnTo>
                  <a:pt x="7306" y="1142"/>
                </a:lnTo>
                <a:lnTo>
                  <a:pt x="7304" y="1140"/>
                </a:lnTo>
                <a:lnTo>
                  <a:pt x="7302" y="1138"/>
                </a:lnTo>
                <a:lnTo>
                  <a:pt x="7298" y="1136"/>
                </a:lnTo>
                <a:lnTo>
                  <a:pt x="7292" y="1134"/>
                </a:lnTo>
                <a:lnTo>
                  <a:pt x="7282" y="1134"/>
                </a:lnTo>
                <a:lnTo>
                  <a:pt x="7276" y="1130"/>
                </a:lnTo>
                <a:lnTo>
                  <a:pt x="7270" y="1128"/>
                </a:lnTo>
                <a:lnTo>
                  <a:pt x="7264" y="1128"/>
                </a:lnTo>
                <a:lnTo>
                  <a:pt x="7260" y="1126"/>
                </a:lnTo>
                <a:lnTo>
                  <a:pt x="7264" y="1124"/>
                </a:lnTo>
                <a:lnTo>
                  <a:pt x="7276" y="1124"/>
                </a:lnTo>
                <a:lnTo>
                  <a:pt x="7298" y="1128"/>
                </a:lnTo>
                <a:lnTo>
                  <a:pt x="7308" y="1130"/>
                </a:lnTo>
                <a:lnTo>
                  <a:pt x="7318" y="1130"/>
                </a:lnTo>
                <a:lnTo>
                  <a:pt x="7324" y="1128"/>
                </a:lnTo>
                <a:lnTo>
                  <a:pt x="7330" y="1124"/>
                </a:lnTo>
                <a:lnTo>
                  <a:pt x="7338" y="1118"/>
                </a:lnTo>
                <a:lnTo>
                  <a:pt x="7342" y="1116"/>
                </a:lnTo>
                <a:lnTo>
                  <a:pt x="7348" y="1116"/>
                </a:lnTo>
                <a:lnTo>
                  <a:pt x="7352" y="1116"/>
                </a:lnTo>
                <a:lnTo>
                  <a:pt x="7356" y="1116"/>
                </a:lnTo>
                <a:lnTo>
                  <a:pt x="7358" y="1114"/>
                </a:lnTo>
                <a:lnTo>
                  <a:pt x="7360" y="1110"/>
                </a:lnTo>
                <a:lnTo>
                  <a:pt x="7360" y="1108"/>
                </a:lnTo>
                <a:lnTo>
                  <a:pt x="7358" y="1106"/>
                </a:lnTo>
                <a:lnTo>
                  <a:pt x="7356" y="1104"/>
                </a:lnTo>
                <a:lnTo>
                  <a:pt x="7352" y="1104"/>
                </a:lnTo>
                <a:lnTo>
                  <a:pt x="7346" y="1102"/>
                </a:lnTo>
                <a:lnTo>
                  <a:pt x="7342" y="1100"/>
                </a:lnTo>
                <a:lnTo>
                  <a:pt x="7340" y="1096"/>
                </a:lnTo>
                <a:lnTo>
                  <a:pt x="7336" y="1094"/>
                </a:lnTo>
                <a:lnTo>
                  <a:pt x="7332" y="1094"/>
                </a:lnTo>
                <a:lnTo>
                  <a:pt x="7328" y="1092"/>
                </a:lnTo>
                <a:lnTo>
                  <a:pt x="7326" y="1088"/>
                </a:lnTo>
                <a:lnTo>
                  <a:pt x="7320" y="1084"/>
                </a:lnTo>
                <a:lnTo>
                  <a:pt x="7318" y="1084"/>
                </a:lnTo>
                <a:lnTo>
                  <a:pt x="7314" y="1084"/>
                </a:lnTo>
                <a:lnTo>
                  <a:pt x="7308" y="1086"/>
                </a:lnTo>
                <a:lnTo>
                  <a:pt x="7308" y="1084"/>
                </a:lnTo>
                <a:lnTo>
                  <a:pt x="7306" y="1082"/>
                </a:lnTo>
                <a:lnTo>
                  <a:pt x="7298" y="1084"/>
                </a:lnTo>
                <a:lnTo>
                  <a:pt x="7290" y="1084"/>
                </a:lnTo>
                <a:lnTo>
                  <a:pt x="7290" y="1082"/>
                </a:lnTo>
                <a:lnTo>
                  <a:pt x="7290" y="1080"/>
                </a:lnTo>
                <a:lnTo>
                  <a:pt x="7290" y="1078"/>
                </a:lnTo>
                <a:lnTo>
                  <a:pt x="7286" y="1074"/>
                </a:lnTo>
                <a:lnTo>
                  <a:pt x="7280" y="1072"/>
                </a:lnTo>
                <a:lnTo>
                  <a:pt x="7274" y="1072"/>
                </a:lnTo>
                <a:lnTo>
                  <a:pt x="7268" y="1072"/>
                </a:lnTo>
                <a:lnTo>
                  <a:pt x="7262" y="1074"/>
                </a:lnTo>
                <a:lnTo>
                  <a:pt x="7258" y="1078"/>
                </a:lnTo>
                <a:lnTo>
                  <a:pt x="7256" y="1082"/>
                </a:lnTo>
                <a:lnTo>
                  <a:pt x="7254" y="1088"/>
                </a:lnTo>
                <a:lnTo>
                  <a:pt x="7254" y="1098"/>
                </a:lnTo>
                <a:lnTo>
                  <a:pt x="7256" y="1104"/>
                </a:lnTo>
                <a:lnTo>
                  <a:pt x="7254" y="1102"/>
                </a:lnTo>
                <a:lnTo>
                  <a:pt x="7248" y="1100"/>
                </a:lnTo>
                <a:lnTo>
                  <a:pt x="7246" y="1100"/>
                </a:lnTo>
                <a:lnTo>
                  <a:pt x="7242" y="1100"/>
                </a:lnTo>
                <a:lnTo>
                  <a:pt x="7236" y="1102"/>
                </a:lnTo>
                <a:lnTo>
                  <a:pt x="7232" y="1100"/>
                </a:lnTo>
                <a:lnTo>
                  <a:pt x="7232" y="1098"/>
                </a:lnTo>
                <a:lnTo>
                  <a:pt x="7238" y="1094"/>
                </a:lnTo>
                <a:lnTo>
                  <a:pt x="7244" y="1090"/>
                </a:lnTo>
                <a:lnTo>
                  <a:pt x="7248" y="1086"/>
                </a:lnTo>
                <a:lnTo>
                  <a:pt x="7250" y="1084"/>
                </a:lnTo>
                <a:lnTo>
                  <a:pt x="7246" y="1082"/>
                </a:lnTo>
                <a:lnTo>
                  <a:pt x="7240" y="1084"/>
                </a:lnTo>
                <a:lnTo>
                  <a:pt x="7238" y="1082"/>
                </a:lnTo>
                <a:lnTo>
                  <a:pt x="7240" y="1078"/>
                </a:lnTo>
                <a:lnTo>
                  <a:pt x="7242" y="1076"/>
                </a:lnTo>
                <a:lnTo>
                  <a:pt x="7250" y="1074"/>
                </a:lnTo>
                <a:lnTo>
                  <a:pt x="7256" y="1070"/>
                </a:lnTo>
                <a:lnTo>
                  <a:pt x="7258" y="1068"/>
                </a:lnTo>
                <a:lnTo>
                  <a:pt x="7258" y="1066"/>
                </a:lnTo>
                <a:lnTo>
                  <a:pt x="7258" y="1064"/>
                </a:lnTo>
                <a:lnTo>
                  <a:pt x="7256" y="1062"/>
                </a:lnTo>
                <a:lnTo>
                  <a:pt x="7250" y="1064"/>
                </a:lnTo>
                <a:lnTo>
                  <a:pt x="7246" y="1064"/>
                </a:lnTo>
                <a:lnTo>
                  <a:pt x="7246" y="1062"/>
                </a:lnTo>
                <a:lnTo>
                  <a:pt x="7244" y="1060"/>
                </a:lnTo>
                <a:lnTo>
                  <a:pt x="7244" y="1058"/>
                </a:lnTo>
                <a:lnTo>
                  <a:pt x="7244" y="1056"/>
                </a:lnTo>
                <a:lnTo>
                  <a:pt x="7238" y="1058"/>
                </a:lnTo>
                <a:lnTo>
                  <a:pt x="7232" y="1058"/>
                </a:lnTo>
                <a:lnTo>
                  <a:pt x="7230" y="1058"/>
                </a:lnTo>
                <a:lnTo>
                  <a:pt x="7226" y="1056"/>
                </a:lnTo>
                <a:lnTo>
                  <a:pt x="7222" y="1054"/>
                </a:lnTo>
                <a:lnTo>
                  <a:pt x="7220" y="1054"/>
                </a:lnTo>
                <a:lnTo>
                  <a:pt x="7218" y="1058"/>
                </a:lnTo>
                <a:lnTo>
                  <a:pt x="7216" y="1062"/>
                </a:lnTo>
                <a:lnTo>
                  <a:pt x="7214" y="1062"/>
                </a:lnTo>
                <a:lnTo>
                  <a:pt x="7212" y="1062"/>
                </a:lnTo>
                <a:lnTo>
                  <a:pt x="7208" y="1060"/>
                </a:lnTo>
                <a:lnTo>
                  <a:pt x="7206" y="1060"/>
                </a:lnTo>
                <a:lnTo>
                  <a:pt x="7202" y="1064"/>
                </a:lnTo>
                <a:lnTo>
                  <a:pt x="7202" y="1066"/>
                </a:lnTo>
                <a:lnTo>
                  <a:pt x="7202" y="1068"/>
                </a:lnTo>
                <a:lnTo>
                  <a:pt x="7204" y="1070"/>
                </a:lnTo>
                <a:lnTo>
                  <a:pt x="7208" y="1070"/>
                </a:lnTo>
                <a:lnTo>
                  <a:pt x="7214" y="1072"/>
                </a:lnTo>
                <a:lnTo>
                  <a:pt x="7212" y="1074"/>
                </a:lnTo>
                <a:lnTo>
                  <a:pt x="7208" y="1076"/>
                </a:lnTo>
                <a:lnTo>
                  <a:pt x="7208" y="1080"/>
                </a:lnTo>
                <a:lnTo>
                  <a:pt x="7204" y="1082"/>
                </a:lnTo>
                <a:lnTo>
                  <a:pt x="7200" y="1082"/>
                </a:lnTo>
                <a:lnTo>
                  <a:pt x="7200" y="1086"/>
                </a:lnTo>
                <a:lnTo>
                  <a:pt x="7198" y="1088"/>
                </a:lnTo>
                <a:lnTo>
                  <a:pt x="7196" y="1090"/>
                </a:lnTo>
                <a:lnTo>
                  <a:pt x="7194" y="1092"/>
                </a:lnTo>
                <a:lnTo>
                  <a:pt x="7194" y="1096"/>
                </a:lnTo>
                <a:lnTo>
                  <a:pt x="7196" y="1100"/>
                </a:lnTo>
                <a:lnTo>
                  <a:pt x="7194" y="1102"/>
                </a:lnTo>
                <a:lnTo>
                  <a:pt x="7190" y="1102"/>
                </a:lnTo>
                <a:lnTo>
                  <a:pt x="7180" y="1106"/>
                </a:lnTo>
                <a:lnTo>
                  <a:pt x="7176" y="1108"/>
                </a:lnTo>
                <a:lnTo>
                  <a:pt x="7176" y="1102"/>
                </a:lnTo>
                <a:lnTo>
                  <a:pt x="7180" y="1094"/>
                </a:lnTo>
                <a:lnTo>
                  <a:pt x="7180" y="1088"/>
                </a:lnTo>
                <a:lnTo>
                  <a:pt x="7180" y="1084"/>
                </a:lnTo>
                <a:lnTo>
                  <a:pt x="7182" y="1078"/>
                </a:lnTo>
                <a:lnTo>
                  <a:pt x="7184" y="1070"/>
                </a:lnTo>
                <a:lnTo>
                  <a:pt x="7184" y="1068"/>
                </a:lnTo>
                <a:lnTo>
                  <a:pt x="7182" y="1066"/>
                </a:lnTo>
                <a:lnTo>
                  <a:pt x="7178" y="1066"/>
                </a:lnTo>
                <a:lnTo>
                  <a:pt x="7174" y="1070"/>
                </a:lnTo>
                <a:lnTo>
                  <a:pt x="7164" y="1078"/>
                </a:lnTo>
                <a:lnTo>
                  <a:pt x="7140" y="1102"/>
                </a:lnTo>
                <a:lnTo>
                  <a:pt x="7134" y="1108"/>
                </a:lnTo>
                <a:lnTo>
                  <a:pt x="7134" y="1112"/>
                </a:lnTo>
                <a:lnTo>
                  <a:pt x="7134" y="1116"/>
                </a:lnTo>
                <a:lnTo>
                  <a:pt x="7130" y="1122"/>
                </a:lnTo>
                <a:lnTo>
                  <a:pt x="7124" y="1126"/>
                </a:lnTo>
                <a:lnTo>
                  <a:pt x="7122" y="1128"/>
                </a:lnTo>
                <a:lnTo>
                  <a:pt x="7118" y="1126"/>
                </a:lnTo>
                <a:lnTo>
                  <a:pt x="7116" y="1128"/>
                </a:lnTo>
                <a:lnTo>
                  <a:pt x="7112" y="1130"/>
                </a:lnTo>
                <a:lnTo>
                  <a:pt x="7112" y="1128"/>
                </a:lnTo>
                <a:lnTo>
                  <a:pt x="7112" y="1126"/>
                </a:lnTo>
                <a:lnTo>
                  <a:pt x="7116" y="1120"/>
                </a:lnTo>
                <a:lnTo>
                  <a:pt x="7120" y="1114"/>
                </a:lnTo>
                <a:lnTo>
                  <a:pt x="7120" y="1112"/>
                </a:lnTo>
                <a:lnTo>
                  <a:pt x="7120" y="1110"/>
                </a:lnTo>
                <a:lnTo>
                  <a:pt x="7122" y="1106"/>
                </a:lnTo>
                <a:lnTo>
                  <a:pt x="7126" y="1102"/>
                </a:lnTo>
                <a:lnTo>
                  <a:pt x="7124" y="1100"/>
                </a:lnTo>
                <a:lnTo>
                  <a:pt x="7124" y="1098"/>
                </a:lnTo>
                <a:lnTo>
                  <a:pt x="7124" y="1096"/>
                </a:lnTo>
                <a:lnTo>
                  <a:pt x="7132" y="1088"/>
                </a:lnTo>
                <a:lnTo>
                  <a:pt x="7150" y="1072"/>
                </a:lnTo>
                <a:lnTo>
                  <a:pt x="7152" y="1072"/>
                </a:lnTo>
                <a:lnTo>
                  <a:pt x="7150" y="1070"/>
                </a:lnTo>
                <a:lnTo>
                  <a:pt x="7144" y="1070"/>
                </a:lnTo>
                <a:lnTo>
                  <a:pt x="7138" y="1070"/>
                </a:lnTo>
                <a:lnTo>
                  <a:pt x="7136" y="1068"/>
                </a:lnTo>
                <a:lnTo>
                  <a:pt x="7132" y="1064"/>
                </a:lnTo>
                <a:lnTo>
                  <a:pt x="7130" y="1064"/>
                </a:lnTo>
                <a:lnTo>
                  <a:pt x="7128" y="1070"/>
                </a:lnTo>
                <a:lnTo>
                  <a:pt x="7126" y="1076"/>
                </a:lnTo>
                <a:lnTo>
                  <a:pt x="7122" y="1070"/>
                </a:lnTo>
                <a:lnTo>
                  <a:pt x="7118" y="1066"/>
                </a:lnTo>
                <a:lnTo>
                  <a:pt x="7114" y="1066"/>
                </a:lnTo>
                <a:lnTo>
                  <a:pt x="7112" y="1066"/>
                </a:lnTo>
                <a:lnTo>
                  <a:pt x="7108" y="1066"/>
                </a:lnTo>
                <a:lnTo>
                  <a:pt x="7106" y="1066"/>
                </a:lnTo>
                <a:lnTo>
                  <a:pt x="7102" y="1064"/>
                </a:lnTo>
                <a:lnTo>
                  <a:pt x="7098" y="1064"/>
                </a:lnTo>
                <a:lnTo>
                  <a:pt x="7096" y="1066"/>
                </a:lnTo>
                <a:lnTo>
                  <a:pt x="7098" y="1068"/>
                </a:lnTo>
                <a:lnTo>
                  <a:pt x="7100" y="1072"/>
                </a:lnTo>
                <a:lnTo>
                  <a:pt x="7100" y="1076"/>
                </a:lnTo>
                <a:lnTo>
                  <a:pt x="7098" y="1076"/>
                </a:lnTo>
                <a:lnTo>
                  <a:pt x="7094" y="1074"/>
                </a:lnTo>
                <a:lnTo>
                  <a:pt x="7088" y="1072"/>
                </a:lnTo>
                <a:lnTo>
                  <a:pt x="7084" y="1074"/>
                </a:lnTo>
                <a:lnTo>
                  <a:pt x="7086" y="1078"/>
                </a:lnTo>
                <a:lnTo>
                  <a:pt x="7094" y="1082"/>
                </a:lnTo>
                <a:lnTo>
                  <a:pt x="7102" y="1086"/>
                </a:lnTo>
                <a:lnTo>
                  <a:pt x="7106" y="1088"/>
                </a:lnTo>
                <a:lnTo>
                  <a:pt x="7104" y="1088"/>
                </a:lnTo>
                <a:lnTo>
                  <a:pt x="7094" y="1086"/>
                </a:lnTo>
                <a:lnTo>
                  <a:pt x="7088" y="1084"/>
                </a:lnTo>
                <a:lnTo>
                  <a:pt x="7088" y="1086"/>
                </a:lnTo>
                <a:lnTo>
                  <a:pt x="7086" y="1088"/>
                </a:lnTo>
                <a:lnTo>
                  <a:pt x="7084" y="1090"/>
                </a:lnTo>
                <a:lnTo>
                  <a:pt x="7080" y="1094"/>
                </a:lnTo>
                <a:lnTo>
                  <a:pt x="7072" y="1100"/>
                </a:lnTo>
                <a:lnTo>
                  <a:pt x="7060" y="1106"/>
                </a:lnTo>
                <a:lnTo>
                  <a:pt x="7056" y="1110"/>
                </a:lnTo>
                <a:lnTo>
                  <a:pt x="7056" y="1112"/>
                </a:lnTo>
                <a:lnTo>
                  <a:pt x="7050" y="1116"/>
                </a:lnTo>
                <a:lnTo>
                  <a:pt x="7046" y="1118"/>
                </a:lnTo>
                <a:lnTo>
                  <a:pt x="7044" y="1120"/>
                </a:lnTo>
                <a:lnTo>
                  <a:pt x="7044" y="1122"/>
                </a:lnTo>
                <a:lnTo>
                  <a:pt x="7048" y="1124"/>
                </a:lnTo>
                <a:lnTo>
                  <a:pt x="7046" y="1126"/>
                </a:lnTo>
                <a:lnTo>
                  <a:pt x="7044" y="1126"/>
                </a:lnTo>
                <a:lnTo>
                  <a:pt x="7042" y="1128"/>
                </a:lnTo>
                <a:lnTo>
                  <a:pt x="7042" y="1130"/>
                </a:lnTo>
                <a:lnTo>
                  <a:pt x="7046" y="1132"/>
                </a:lnTo>
                <a:lnTo>
                  <a:pt x="7052" y="1134"/>
                </a:lnTo>
                <a:lnTo>
                  <a:pt x="7054" y="1136"/>
                </a:lnTo>
                <a:lnTo>
                  <a:pt x="7052" y="1136"/>
                </a:lnTo>
                <a:lnTo>
                  <a:pt x="7048" y="1136"/>
                </a:lnTo>
                <a:lnTo>
                  <a:pt x="7040" y="1136"/>
                </a:lnTo>
                <a:lnTo>
                  <a:pt x="7034" y="1132"/>
                </a:lnTo>
                <a:lnTo>
                  <a:pt x="7034" y="1130"/>
                </a:lnTo>
                <a:lnTo>
                  <a:pt x="7034" y="1128"/>
                </a:lnTo>
                <a:lnTo>
                  <a:pt x="7036" y="1124"/>
                </a:lnTo>
                <a:lnTo>
                  <a:pt x="7034" y="1122"/>
                </a:lnTo>
                <a:lnTo>
                  <a:pt x="7028" y="1118"/>
                </a:lnTo>
                <a:lnTo>
                  <a:pt x="7018" y="1116"/>
                </a:lnTo>
                <a:lnTo>
                  <a:pt x="7012" y="1116"/>
                </a:lnTo>
                <a:lnTo>
                  <a:pt x="7008" y="1116"/>
                </a:lnTo>
                <a:lnTo>
                  <a:pt x="7006" y="1114"/>
                </a:lnTo>
                <a:lnTo>
                  <a:pt x="7004" y="1114"/>
                </a:lnTo>
                <a:lnTo>
                  <a:pt x="7002" y="1114"/>
                </a:lnTo>
                <a:lnTo>
                  <a:pt x="6998" y="1114"/>
                </a:lnTo>
                <a:lnTo>
                  <a:pt x="6992" y="1112"/>
                </a:lnTo>
                <a:lnTo>
                  <a:pt x="6990" y="1112"/>
                </a:lnTo>
                <a:lnTo>
                  <a:pt x="6988" y="1120"/>
                </a:lnTo>
                <a:lnTo>
                  <a:pt x="6988" y="1124"/>
                </a:lnTo>
                <a:lnTo>
                  <a:pt x="6984" y="1120"/>
                </a:lnTo>
                <a:lnTo>
                  <a:pt x="6982" y="1116"/>
                </a:lnTo>
                <a:lnTo>
                  <a:pt x="6978" y="1114"/>
                </a:lnTo>
                <a:lnTo>
                  <a:pt x="6974" y="1114"/>
                </a:lnTo>
                <a:lnTo>
                  <a:pt x="6968" y="1114"/>
                </a:lnTo>
                <a:lnTo>
                  <a:pt x="6964" y="1118"/>
                </a:lnTo>
                <a:lnTo>
                  <a:pt x="6964" y="1120"/>
                </a:lnTo>
                <a:lnTo>
                  <a:pt x="6966" y="1122"/>
                </a:lnTo>
                <a:lnTo>
                  <a:pt x="6970" y="1124"/>
                </a:lnTo>
                <a:lnTo>
                  <a:pt x="6972" y="1124"/>
                </a:lnTo>
                <a:lnTo>
                  <a:pt x="6972" y="1126"/>
                </a:lnTo>
                <a:lnTo>
                  <a:pt x="6974" y="1128"/>
                </a:lnTo>
                <a:lnTo>
                  <a:pt x="6978" y="1128"/>
                </a:lnTo>
                <a:lnTo>
                  <a:pt x="6982" y="1128"/>
                </a:lnTo>
                <a:lnTo>
                  <a:pt x="6986" y="1132"/>
                </a:lnTo>
                <a:lnTo>
                  <a:pt x="6988" y="1134"/>
                </a:lnTo>
                <a:lnTo>
                  <a:pt x="6992" y="1134"/>
                </a:lnTo>
                <a:lnTo>
                  <a:pt x="6994" y="1134"/>
                </a:lnTo>
                <a:lnTo>
                  <a:pt x="6992" y="1138"/>
                </a:lnTo>
                <a:lnTo>
                  <a:pt x="6990" y="1140"/>
                </a:lnTo>
                <a:lnTo>
                  <a:pt x="6990" y="1142"/>
                </a:lnTo>
                <a:lnTo>
                  <a:pt x="6996" y="1150"/>
                </a:lnTo>
                <a:lnTo>
                  <a:pt x="6998" y="1154"/>
                </a:lnTo>
                <a:lnTo>
                  <a:pt x="6996" y="1152"/>
                </a:lnTo>
                <a:lnTo>
                  <a:pt x="6980" y="1140"/>
                </a:lnTo>
                <a:lnTo>
                  <a:pt x="6970" y="1134"/>
                </a:lnTo>
                <a:lnTo>
                  <a:pt x="6964" y="1134"/>
                </a:lnTo>
                <a:lnTo>
                  <a:pt x="6962" y="1136"/>
                </a:lnTo>
                <a:lnTo>
                  <a:pt x="6964" y="1138"/>
                </a:lnTo>
                <a:lnTo>
                  <a:pt x="6964" y="1140"/>
                </a:lnTo>
                <a:lnTo>
                  <a:pt x="6964" y="1142"/>
                </a:lnTo>
                <a:lnTo>
                  <a:pt x="6960" y="1144"/>
                </a:lnTo>
                <a:lnTo>
                  <a:pt x="6958" y="1144"/>
                </a:lnTo>
                <a:lnTo>
                  <a:pt x="6956" y="1142"/>
                </a:lnTo>
                <a:lnTo>
                  <a:pt x="6958" y="1140"/>
                </a:lnTo>
                <a:lnTo>
                  <a:pt x="6958" y="1138"/>
                </a:lnTo>
                <a:lnTo>
                  <a:pt x="6956" y="1138"/>
                </a:lnTo>
                <a:lnTo>
                  <a:pt x="6950" y="1142"/>
                </a:lnTo>
                <a:lnTo>
                  <a:pt x="6938" y="1152"/>
                </a:lnTo>
                <a:lnTo>
                  <a:pt x="6936" y="1152"/>
                </a:lnTo>
                <a:lnTo>
                  <a:pt x="6934" y="1154"/>
                </a:lnTo>
                <a:lnTo>
                  <a:pt x="6934" y="1162"/>
                </a:lnTo>
                <a:lnTo>
                  <a:pt x="6932" y="1168"/>
                </a:lnTo>
                <a:lnTo>
                  <a:pt x="6928" y="1172"/>
                </a:lnTo>
                <a:lnTo>
                  <a:pt x="6922" y="1180"/>
                </a:lnTo>
                <a:lnTo>
                  <a:pt x="6914" y="1186"/>
                </a:lnTo>
                <a:lnTo>
                  <a:pt x="6922" y="1172"/>
                </a:lnTo>
                <a:lnTo>
                  <a:pt x="6926" y="1160"/>
                </a:lnTo>
                <a:lnTo>
                  <a:pt x="6928" y="1150"/>
                </a:lnTo>
                <a:lnTo>
                  <a:pt x="6928" y="1140"/>
                </a:lnTo>
                <a:lnTo>
                  <a:pt x="6926" y="1136"/>
                </a:lnTo>
                <a:lnTo>
                  <a:pt x="6924" y="1138"/>
                </a:lnTo>
                <a:lnTo>
                  <a:pt x="6922" y="1142"/>
                </a:lnTo>
                <a:lnTo>
                  <a:pt x="6920" y="1142"/>
                </a:lnTo>
                <a:lnTo>
                  <a:pt x="6918" y="1140"/>
                </a:lnTo>
                <a:lnTo>
                  <a:pt x="6916" y="1140"/>
                </a:lnTo>
                <a:lnTo>
                  <a:pt x="6908" y="1150"/>
                </a:lnTo>
                <a:lnTo>
                  <a:pt x="6906" y="1156"/>
                </a:lnTo>
                <a:lnTo>
                  <a:pt x="6906" y="1160"/>
                </a:lnTo>
                <a:lnTo>
                  <a:pt x="6908" y="1160"/>
                </a:lnTo>
                <a:lnTo>
                  <a:pt x="6904" y="1164"/>
                </a:lnTo>
                <a:lnTo>
                  <a:pt x="6902" y="1166"/>
                </a:lnTo>
                <a:lnTo>
                  <a:pt x="6898" y="1166"/>
                </a:lnTo>
                <a:lnTo>
                  <a:pt x="6898" y="1162"/>
                </a:lnTo>
                <a:lnTo>
                  <a:pt x="6900" y="1158"/>
                </a:lnTo>
                <a:lnTo>
                  <a:pt x="6902" y="1152"/>
                </a:lnTo>
                <a:lnTo>
                  <a:pt x="6902" y="1150"/>
                </a:lnTo>
                <a:lnTo>
                  <a:pt x="6900" y="1148"/>
                </a:lnTo>
                <a:lnTo>
                  <a:pt x="6896" y="1148"/>
                </a:lnTo>
                <a:lnTo>
                  <a:pt x="6888" y="1150"/>
                </a:lnTo>
                <a:lnTo>
                  <a:pt x="6882" y="1152"/>
                </a:lnTo>
                <a:lnTo>
                  <a:pt x="6870" y="1160"/>
                </a:lnTo>
                <a:lnTo>
                  <a:pt x="6868" y="1162"/>
                </a:lnTo>
                <a:lnTo>
                  <a:pt x="6870" y="1164"/>
                </a:lnTo>
                <a:lnTo>
                  <a:pt x="6872" y="1166"/>
                </a:lnTo>
                <a:lnTo>
                  <a:pt x="6872" y="1168"/>
                </a:lnTo>
                <a:lnTo>
                  <a:pt x="6872" y="1170"/>
                </a:lnTo>
                <a:lnTo>
                  <a:pt x="6872" y="1174"/>
                </a:lnTo>
                <a:lnTo>
                  <a:pt x="6874" y="1174"/>
                </a:lnTo>
                <a:lnTo>
                  <a:pt x="6882" y="1178"/>
                </a:lnTo>
                <a:lnTo>
                  <a:pt x="6886" y="1178"/>
                </a:lnTo>
                <a:lnTo>
                  <a:pt x="6890" y="1182"/>
                </a:lnTo>
                <a:lnTo>
                  <a:pt x="6892" y="1186"/>
                </a:lnTo>
                <a:lnTo>
                  <a:pt x="6894" y="1192"/>
                </a:lnTo>
                <a:lnTo>
                  <a:pt x="6884" y="1188"/>
                </a:lnTo>
                <a:lnTo>
                  <a:pt x="6884" y="1186"/>
                </a:lnTo>
                <a:lnTo>
                  <a:pt x="6886" y="1184"/>
                </a:lnTo>
                <a:lnTo>
                  <a:pt x="6880" y="1182"/>
                </a:lnTo>
                <a:lnTo>
                  <a:pt x="6874" y="1180"/>
                </a:lnTo>
                <a:lnTo>
                  <a:pt x="6870" y="1178"/>
                </a:lnTo>
                <a:lnTo>
                  <a:pt x="6868" y="1172"/>
                </a:lnTo>
                <a:lnTo>
                  <a:pt x="6864" y="1168"/>
                </a:lnTo>
                <a:lnTo>
                  <a:pt x="6858" y="1168"/>
                </a:lnTo>
                <a:lnTo>
                  <a:pt x="6850" y="1172"/>
                </a:lnTo>
                <a:lnTo>
                  <a:pt x="6850" y="1174"/>
                </a:lnTo>
                <a:lnTo>
                  <a:pt x="6858" y="1180"/>
                </a:lnTo>
                <a:lnTo>
                  <a:pt x="6862" y="1184"/>
                </a:lnTo>
                <a:lnTo>
                  <a:pt x="6860" y="1186"/>
                </a:lnTo>
                <a:lnTo>
                  <a:pt x="6856" y="1184"/>
                </a:lnTo>
                <a:lnTo>
                  <a:pt x="6852" y="1180"/>
                </a:lnTo>
                <a:lnTo>
                  <a:pt x="6842" y="1172"/>
                </a:lnTo>
                <a:lnTo>
                  <a:pt x="6838" y="1172"/>
                </a:lnTo>
                <a:lnTo>
                  <a:pt x="6838" y="1174"/>
                </a:lnTo>
                <a:lnTo>
                  <a:pt x="6840" y="1178"/>
                </a:lnTo>
                <a:lnTo>
                  <a:pt x="6838" y="1180"/>
                </a:lnTo>
                <a:lnTo>
                  <a:pt x="6836" y="1182"/>
                </a:lnTo>
                <a:lnTo>
                  <a:pt x="6834" y="1184"/>
                </a:lnTo>
                <a:lnTo>
                  <a:pt x="6836" y="1190"/>
                </a:lnTo>
                <a:lnTo>
                  <a:pt x="6836" y="1194"/>
                </a:lnTo>
                <a:lnTo>
                  <a:pt x="6836" y="1196"/>
                </a:lnTo>
                <a:lnTo>
                  <a:pt x="6830" y="1198"/>
                </a:lnTo>
                <a:lnTo>
                  <a:pt x="6822" y="1200"/>
                </a:lnTo>
                <a:lnTo>
                  <a:pt x="6818" y="1202"/>
                </a:lnTo>
                <a:lnTo>
                  <a:pt x="6814" y="1206"/>
                </a:lnTo>
                <a:lnTo>
                  <a:pt x="6812" y="1210"/>
                </a:lnTo>
                <a:lnTo>
                  <a:pt x="6814" y="1212"/>
                </a:lnTo>
                <a:lnTo>
                  <a:pt x="6818" y="1214"/>
                </a:lnTo>
                <a:lnTo>
                  <a:pt x="6822" y="1214"/>
                </a:lnTo>
                <a:lnTo>
                  <a:pt x="6816" y="1216"/>
                </a:lnTo>
                <a:lnTo>
                  <a:pt x="6808" y="1220"/>
                </a:lnTo>
                <a:lnTo>
                  <a:pt x="6804" y="1222"/>
                </a:lnTo>
                <a:lnTo>
                  <a:pt x="6802" y="1226"/>
                </a:lnTo>
                <a:lnTo>
                  <a:pt x="6798" y="1228"/>
                </a:lnTo>
                <a:lnTo>
                  <a:pt x="6792" y="1230"/>
                </a:lnTo>
                <a:lnTo>
                  <a:pt x="6786" y="1230"/>
                </a:lnTo>
                <a:lnTo>
                  <a:pt x="6780" y="1232"/>
                </a:lnTo>
                <a:lnTo>
                  <a:pt x="6774" y="1240"/>
                </a:lnTo>
                <a:lnTo>
                  <a:pt x="6772" y="1244"/>
                </a:lnTo>
                <a:lnTo>
                  <a:pt x="6772" y="1246"/>
                </a:lnTo>
                <a:lnTo>
                  <a:pt x="6776" y="1248"/>
                </a:lnTo>
                <a:lnTo>
                  <a:pt x="6780" y="1246"/>
                </a:lnTo>
                <a:lnTo>
                  <a:pt x="6790" y="1244"/>
                </a:lnTo>
                <a:lnTo>
                  <a:pt x="6792" y="1244"/>
                </a:lnTo>
                <a:lnTo>
                  <a:pt x="6794" y="1244"/>
                </a:lnTo>
                <a:lnTo>
                  <a:pt x="6794" y="1246"/>
                </a:lnTo>
                <a:lnTo>
                  <a:pt x="6796" y="1248"/>
                </a:lnTo>
                <a:lnTo>
                  <a:pt x="6808" y="1242"/>
                </a:lnTo>
                <a:lnTo>
                  <a:pt x="6812" y="1240"/>
                </a:lnTo>
                <a:lnTo>
                  <a:pt x="6814" y="1240"/>
                </a:lnTo>
                <a:lnTo>
                  <a:pt x="6812" y="1244"/>
                </a:lnTo>
                <a:lnTo>
                  <a:pt x="6804" y="1250"/>
                </a:lnTo>
                <a:lnTo>
                  <a:pt x="6794" y="1254"/>
                </a:lnTo>
                <a:lnTo>
                  <a:pt x="6786" y="1254"/>
                </a:lnTo>
                <a:lnTo>
                  <a:pt x="6784" y="1252"/>
                </a:lnTo>
                <a:lnTo>
                  <a:pt x="6780" y="1252"/>
                </a:lnTo>
                <a:lnTo>
                  <a:pt x="6772" y="1250"/>
                </a:lnTo>
                <a:lnTo>
                  <a:pt x="6764" y="1252"/>
                </a:lnTo>
                <a:lnTo>
                  <a:pt x="6756" y="1254"/>
                </a:lnTo>
                <a:lnTo>
                  <a:pt x="6754" y="1258"/>
                </a:lnTo>
                <a:lnTo>
                  <a:pt x="6758" y="1260"/>
                </a:lnTo>
                <a:lnTo>
                  <a:pt x="6760" y="1262"/>
                </a:lnTo>
                <a:lnTo>
                  <a:pt x="6760" y="1264"/>
                </a:lnTo>
                <a:lnTo>
                  <a:pt x="6764" y="1264"/>
                </a:lnTo>
                <a:lnTo>
                  <a:pt x="6770" y="1266"/>
                </a:lnTo>
                <a:lnTo>
                  <a:pt x="6768" y="1270"/>
                </a:lnTo>
                <a:lnTo>
                  <a:pt x="6764" y="1274"/>
                </a:lnTo>
                <a:lnTo>
                  <a:pt x="6762" y="1278"/>
                </a:lnTo>
                <a:lnTo>
                  <a:pt x="6762" y="1282"/>
                </a:lnTo>
                <a:lnTo>
                  <a:pt x="6760" y="1286"/>
                </a:lnTo>
                <a:lnTo>
                  <a:pt x="6758" y="1284"/>
                </a:lnTo>
                <a:lnTo>
                  <a:pt x="6756" y="1278"/>
                </a:lnTo>
                <a:lnTo>
                  <a:pt x="6754" y="1272"/>
                </a:lnTo>
                <a:lnTo>
                  <a:pt x="6754" y="1266"/>
                </a:lnTo>
                <a:lnTo>
                  <a:pt x="6754" y="1262"/>
                </a:lnTo>
                <a:lnTo>
                  <a:pt x="6750" y="1262"/>
                </a:lnTo>
                <a:lnTo>
                  <a:pt x="6748" y="1266"/>
                </a:lnTo>
                <a:lnTo>
                  <a:pt x="6744" y="1270"/>
                </a:lnTo>
                <a:lnTo>
                  <a:pt x="6742" y="1272"/>
                </a:lnTo>
                <a:lnTo>
                  <a:pt x="6742" y="1270"/>
                </a:lnTo>
                <a:lnTo>
                  <a:pt x="6740" y="1268"/>
                </a:lnTo>
                <a:lnTo>
                  <a:pt x="6736" y="1268"/>
                </a:lnTo>
                <a:lnTo>
                  <a:pt x="6730" y="1270"/>
                </a:lnTo>
                <a:lnTo>
                  <a:pt x="6726" y="1272"/>
                </a:lnTo>
                <a:lnTo>
                  <a:pt x="6724" y="1274"/>
                </a:lnTo>
                <a:lnTo>
                  <a:pt x="6724" y="1276"/>
                </a:lnTo>
                <a:lnTo>
                  <a:pt x="6726" y="1278"/>
                </a:lnTo>
                <a:lnTo>
                  <a:pt x="6728" y="1276"/>
                </a:lnTo>
                <a:lnTo>
                  <a:pt x="6732" y="1276"/>
                </a:lnTo>
                <a:lnTo>
                  <a:pt x="6740" y="1276"/>
                </a:lnTo>
                <a:lnTo>
                  <a:pt x="6746" y="1278"/>
                </a:lnTo>
                <a:lnTo>
                  <a:pt x="6750" y="1280"/>
                </a:lnTo>
                <a:lnTo>
                  <a:pt x="6748" y="1282"/>
                </a:lnTo>
                <a:lnTo>
                  <a:pt x="6744" y="1282"/>
                </a:lnTo>
                <a:lnTo>
                  <a:pt x="6734" y="1284"/>
                </a:lnTo>
                <a:lnTo>
                  <a:pt x="6716" y="1286"/>
                </a:lnTo>
                <a:lnTo>
                  <a:pt x="6704" y="1290"/>
                </a:lnTo>
                <a:lnTo>
                  <a:pt x="6702" y="1294"/>
                </a:lnTo>
                <a:lnTo>
                  <a:pt x="6704" y="1296"/>
                </a:lnTo>
                <a:lnTo>
                  <a:pt x="6706" y="1296"/>
                </a:lnTo>
                <a:lnTo>
                  <a:pt x="6706" y="1298"/>
                </a:lnTo>
                <a:lnTo>
                  <a:pt x="6702" y="1300"/>
                </a:lnTo>
                <a:lnTo>
                  <a:pt x="6700" y="1302"/>
                </a:lnTo>
                <a:lnTo>
                  <a:pt x="6704" y="1304"/>
                </a:lnTo>
                <a:lnTo>
                  <a:pt x="6710" y="1304"/>
                </a:lnTo>
                <a:lnTo>
                  <a:pt x="6714" y="1304"/>
                </a:lnTo>
                <a:lnTo>
                  <a:pt x="6720" y="1298"/>
                </a:lnTo>
                <a:lnTo>
                  <a:pt x="6726" y="1294"/>
                </a:lnTo>
                <a:lnTo>
                  <a:pt x="6732" y="1294"/>
                </a:lnTo>
                <a:lnTo>
                  <a:pt x="6736" y="1294"/>
                </a:lnTo>
                <a:lnTo>
                  <a:pt x="6744" y="1296"/>
                </a:lnTo>
                <a:lnTo>
                  <a:pt x="6742" y="1298"/>
                </a:lnTo>
                <a:lnTo>
                  <a:pt x="6734" y="1298"/>
                </a:lnTo>
                <a:lnTo>
                  <a:pt x="6724" y="1300"/>
                </a:lnTo>
                <a:lnTo>
                  <a:pt x="6718" y="1304"/>
                </a:lnTo>
                <a:lnTo>
                  <a:pt x="6720" y="1306"/>
                </a:lnTo>
                <a:lnTo>
                  <a:pt x="6718" y="1308"/>
                </a:lnTo>
                <a:lnTo>
                  <a:pt x="6710" y="1310"/>
                </a:lnTo>
                <a:lnTo>
                  <a:pt x="6700" y="1312"/>
                </a:lnTo>
                <a:lnTo>
                  <a:pt x="6700" y="1314"/>
                </a:lnTo>
                <a:lnTo>
                  <a:pt x="6700" y="1316"/>
                </a:lnTo>
                <a:lnTo>
                  <a:pt x="6706" y="1318"/>
                </a:lnTo>
                <a:lnTo>
                  <a:pt x="6706" y="1320"/>
                </a:lnTo>
                <a:lnTo>
                  <a:pt x="6706" y="1322"/>
                </a:lnTo>
                <a:lnTo>
                  <a:pt x="6704" y="1322"/>
                </a:lnTo>
                <a:lnTo>
                  <a:pt x="6702" y="1320"/>
                </a:lnTo>
                <a:lnTo>
                  <a:pt x="6698" y="1320"/>
                </a:lnTo>
                <a:lnTo>
                  <a:pt x="6694" y="1322"/>
                </a:lnTo>
                <a:lnTo>
                  <a:pt x="6688" y="1328"/>
                </a:lnTo>
                <a:lnTo>
                  <a:pt x="6688" y="1330"/>
                </a:lnTo>
                <a:lnTo>
                  <a:pt x="6692" y="1332"/>
                </a:lnTo>
                <a:lnTo>
                  <a:pt x="6696" y="1332"/>
                </a:lnTo>
                <a:lnTo>
                  <a:pt x="6700" y="1330"/>
                </a:lnTo>
                <a:lnTo>
                  <a:pt x="6708" y="1330"/>
                </a:lnTo>
                <a:lnTo>
                  <a:pt x="6720" y="1330"/>
                </a:lnTo>
                <a:lnTo>
                  <a:pt x="6736" y="1332"/>
                </a:lnTo>
                <a:lnTo>
                  <a:pt x="6732" y="1334"/>
                </a:lnTo>
                <a:lnTo>
                  <a:pt x="6730" y="1336"/>
                </a:lnTo>
                <a:lnTo>
                  <a:pt x="6730" y="1338"/>
                </a:lnTo>
                <a:lnTo>
                  <a:pt x="6732" y="1342"/>
                </a:lnTo>
                <a:lnTo>
                  <a:pt x="6728" y="1340"/>
                </a:lnTo>
                <a:lnTo>
                  <a:pt x="6722" y="1336"/>
                </a:lnTo>
                <a:lnTo>
                  <a:pt x="6718" y="1334"/>
                </a:lnTo>
                <a:lnTo>
                  <a:pt x="6712" y="1332"/>
                </a:lnTo>
                <a:lnTo>
                  <a:pt x="6704" y="1334"/>
                </a:lnTo>
                <a:lnTo>
                  <a:pt x="6698" y="1334"/>
                </a:lnTo>
                <a:lnTo>
                  <a:pt x="6692" y="1336"/>
                </a:lnTo>
                <a:lnTo>
                  <a:pt x="6686" y="1338"/>
                </a:lnTo>
                <a:lnTo>
                  <a:pt x="6682" y="1338"/>
                </a:lnTo>
                <a:lnTo>
                  <a:pt x="6680" y="1338"/>
                </a:lnTo>
                <a:lnTo>
                  <a:pt x="6678" y="1340"/>
                </a:lnTo>
                <a:lnTo>
                  <a:pt x="6674" y="1340"/>
                </a:lnTo>
                <a:lnTo>
                  <a:pt x="6672" y="1340"/>
                </a:lnTo>
                <a:lnTo>
                  <a:pt x="6672" y="1342"/>
                </a:lnTo>
                <a:lnTo>
                  <a:pt x="6672" y="1346"/>
                </a:lnTo>
                <a:lnTo>
                  <a:pt x="6672" y="1348"/>
                </a:lnTo>
                <a:lnTo>
                  <a:pt x="6670" y="1350"/>
                </a:lnTo>
                <a:lnTo>
                  <a:pt x="6666" y="1350"/>
                </a:lnTo>
                <a:lnTo>
                  <a:pt x="6660" y="1352"/>
                </a:lnTo>
                <a:lnTo>
                  <a:pt x="6652" y="1352"/>
                </a:lnTo>
                <a:lnTo>
                  <a:pt x="6654" y="1356"/>
                </a:lnTo>
                <a:lnTo>
                  <a:pt x="6658" y="1360"/>
                </a:lnTo>
                <a:lnTo>
                  <a:pt x="6658" y="1362"/>
                </a:lnTo>
                <a:lnTo>
                  <a:pt x="6656" y="1364"/>
                </a:lnTo>
                <a:lnTo>
                  <a:pt x="6652" y="1366"/>
                </a:lnTo>
                <a:lnTo>
                  <a:pt x="6648" y="1366"/>
                </a:lnTo>
                <a:lnTo>
                  <a:pt x="6646" y="1366"/>
                </a:lnTo>
                <a:lnTo>
                  <a:pt x="6642" y="1370"/>
                </a:lnTo>
                <a:lnTo>
                  <a:pt x="6638" y="1374"/>
                </a:lnTo>
                <a:lnTo>
                  <a:pt x="6640" y="1374"/>
                </a:lnTo>
                <a:lnTo>
                  <a:pt x="6644" y="1376"/>
                </a:lnTo>
                <a:lnTo>
                  <a:pt x="6642" y="1378"/>
                </a:lnTo>
                <a:lnTo>
                  <a:pt x="6640" y="1380"/>
                </a:lnTo>
                <a:lnTo>
                  <a:pt x="6640" y="1382"/>
                </a:lnTo>
                <a:lnTo>
                  <a:pt x="6638" y="1382"/>
                </a:lnTo>
                <a:lnTo>
                  <a:pt x="6634" y="1382"/>
                </a:lnTo>
                <a:lnTo>
                  <a:pt x="6632" y="1382"/>
                </a:lnTo>
                <a:lnTo>
                  <a:pt x="6630" y="1382"/>
                </a:lnTo>
                <a:lnTo>
                  <a:pt x="6632" y="1386"/>
                </a:lnTo>
                <a:lnTo>
                  <a:pt x="6634" y="1388"/>
                </a:lnTo>
                <a:lnTo>
                  <a:pt x="6634" y="1390"/>
                </a:lnTo>
                <a:lnTo>
                  <a:pt x="6632" y="1394"/>
                </a:lnTo>
                <a:lnTo>
                  <a:pt x="6632" y="1396"/>
                </a:lnTo>
                <a:lnTo>
                  <a:pt x="6638" y="1398"/>
                </a:lnTo>
                <a:lnTo>
                  <a:pt x="6642" y="1398"/>
                </a:lnTo>
                <a:lnTo>
                  <a:pt x="6638" y="1400"/>
                </a:lnTo>
                <a:lnTo>
                  <a:pt x="6632" y="1402"/>
                </a:lnTo>
                <a:lnTo>
                  <a:pt x="6632" y="1404"/>
                </a:lnTo>
                <a:lnTo>
                  <a:pt x="6638" y="1404"/>
                </a:lnTo>
                <a:lnTo>
                  <a:pt x="6648" y="1402"/>
                </a:lnTo>
                <a:lnTo>
                  <a:pt x="6674" y="1396"/>
                </a:lnTo>
                <a:lnTo>
                  <a:pt x="6678" y="1396"/>
                </a:lnTo>
                <a:lnTo>
                  <a:pt x="6676" y="1398"/>
                </a:lnTo>
                <a:lnTo>
                  <a:pt x="6666" y="1402"/>
                </a:lnTo>
                <a:lnTo>
                  <a:pt x="6656" y="1404"/>
                </a:lnTo>
                <a:lnTo>
                  <a:pt x="6638" y="1408"/>
                </a:lnTo>
                <a:lnTo>
                  <a:pt x="6630" y="1408"/>
                </a:lnTo>
                <a:lnTo>
                  <a:pt x="6622" y="1412"/>
                </a:lnTo>
                <a:lnTo>
                  <a:pt x="6616" y="1414"/>
                </a:lnTo>
                <a:lnTo>
                  <a:pt x="6620" y="1414"/>
                </a:lnTo>
                <a:lnTo>
                  <a:pt x="6626" y="1414"/>
                </a:lnTo>
                <a:lnTo>
                  <a:pt x="6630" y="1416"/>
                </a:lnTo>
                <a:lnTo>
                  <a:pt x="6630" y="1418"/>
                </a:lnTo>
                <a:lnTo>
                  <a:pt x="6628" y="1422"/>
                </a:lnTo>
                <a:lnTo>
                  <a:pt x="6624" y="1422"/>
                </a:lnTo>
                <a:lnTo>
                  <a:pt x="6620" y="1426"/>
                </a:lnTo>
                <a:lnTo>
                  <a:pt x="6616" y="1432"/>
                </a:lnTo>
                <a:lnTo>
                  <a:pt x="6614" y="1436"/>
                </a:lnTo>
                <a:lnTo>
                  <a:pt x="6612" y="1438"/>
                </a:lnTo>
                <a:lnTo>
                  <a:pt x="6608" y="1438"/>
                </a:lnTo>
                <a:lnTo>
                  <a:pt x="6604" y="1440"/>
                </a:lnTo>
                <a:lnTo>
                  <a:pt x="6604" y="1444"/>
                </a:lnTo>
                <a:lnTo>
                  <a:pt x="6606" y="1450"/>
                </a:lnTo>
                <a:lnTo>
                  <a:pt x="6608" y="1450"/>
                </a:lnTo>
                <a:lnTo>
                  <a:pt x="6612" y="1450"/>
                </a:lnTo>
                <a:lnTo>
                  <a:pt x="6612" y="1454"/>
                </a:lnTo>
                <a:lnTo>
                  <a:pt x="6612" y="1458"/>
                </a:lnTo>
                <a:lnTo>
                  <a:pt x="6612" y="1460"/>
                </a:lnTo>
                <a:lnTo>
                  <a:pt x="6608" y="1464"/>
                </a:lnTo>
                <a:lnTo>
                  <a:pt x="6604" y="1468"/>
                </a:lnTo>
                <a:lnTo>
                  <a:pt x="6602" y="1468"/>
                </a:lnTo>
                <a:lnTo>
                  <a:pt x="6604" y="1470"/>
                </a:lnTo>
                <a:lnTo>
                  <a:pt x="6606" y="1474"/>
                </a:lnTo>
                <a:lnTo>
                  <a:pt x="6606" y="1478"/>
                </a:lnTo>
                <a:lnTo>
                  <a:pt x="6602" y="1482"/>
                </a:lnTo>
                <a:lnTo>
                  <a:pt x="6596" y="1484"/>
                </a:lnTo>
                <a:lnTo>
                  <a:pt x="6588" y="1484"/>
                </a:lnTo>
                <a:lnTo>
                  <a:pt x="6586" y="1486"/>
                </a:lnTo>
                <a:lnTo>
                  <a:pt x="6582" y="1488"/>
                </a:lnTo>
                <a:lnTo>
                  <a:pt x="6576" y="1490"/>
                </a:lnTo>
                <a:lnTo>
                  <a:pt x="6572" y="1490"/>
                </a:lnTo>
                <a:lnTo>
                  <a:pt x="6568" y="1492"/>
                </a:lnTo>
                <a:lnTo>
                  <a:pt x="6564" y="1494"/>
                </a:lnTo>
                <a:lnTo>
                  <a:pt x="6562" y="1494"/>
                </a:lnTo>
                <a:lnTo>
                  <a:pt x="6552" y="1492"/>
                </a:lnTo>
                <a:lnTo>
                  <a:pt x="6546" y="1494"/>
                </a:lnTo>
                <a:lnTo>
                  <a:pt x="6544" y="1496"/>
                </a:lnTo>
                <a:lnTo>
                  <a:pt x="6544" y="1498"/>
                </a:lnTo>
                <a:lnTo>
                  <a:pt x="6548" y="1498"/>
                </a:lnTo>
                <a:lnTo>
                  <a:pt x="6552" y="1498"/>
                </a:lnTo>
                <a:lnTo>
                  <a:pt x="6560" y="1498"/>
                </a:lnTo>
                <a:lnTo>
                  <a:pt x="6562" y="1500"/>
                </a:lnTo>
                <a:lnTo>
                  <a:pt x="6564" y="1500"/>
                </a:lnTo>
                <a:lnTo>
                  <a:pt x="6564" y="1504"/>
                </a:lnTo>
                <a:lnTo>
                  <a:pt x="6562" y="1506"/>
                </a:lnTo>
                <a:lnTo>
                  <a:pt x="6564" y="1506"/>
                </a:lnTo>
                <a:lnTo>
                  <a:pt x="6570" y="1502"/>
                </a:lnTo>
                <a:lnTo>
                  <a:pt x="6576" y="1500"/>
                </a:lnTo>
                <a:lnTo>
                  <a:pt x="6578" y="1500"/>
                </a:lnTo>
                <a:lnTo>
                  <a:pt x="6576" y="1504"/>
                </a:lnTo>
                <a:lnTo>
                  <a:pt x="6570" y="1506"/>
                </a:lnTo>
                <a:lnTo>
                  <a:pt x="6568" y="1508"/>
                </a:lnTo>
                <a:lnTo>
                  <a:pt x="6570" y="1512"/>
                </a:lnTo>
                <a:lnTo>
                  <a:pt x="6574" y="1514"/>
                </a:lnTo>
                <a:lnTo>
                  <a:pt x="6574" y="1516"/>
                </a:lnTo>
                <a:lnTo>
                  <a:pt x="6570" y="1520"/>
                </a:lnTo>
                <a:lnTo>
                  <a:pt x="6570" y="1524"/>
                </a:lnTo>
                <a:lnTo>
                  <a:pt x="6568" y="1524"/>
                </a:lnTo>
                <a:lnTo>
                  <a:pt x="6562" y="1526"/>
                </a:lnTo>
                <a:lnTo>
                  <a:pt x="6560" y="1526"/>
                </a:lnTo>
                <a:lnTo>
                  <a:pt x="6558" y="1524"/>
                </a:lnTo>
                <a:lnTo>
                  <a:pt x="6554" y="1520"/>
                </a:lnTo>
                <a:lnTo>
                  <a:pt x="6552" y="1516"/>
                </a:lnTo>
                <a:lnTo>
                  <a:pt x="6552" y="1514"/>
                </a:lnTo>
                <a:lnTo>
                  <a:pt x="6548" y="1514"/>
                </a:lnTo>
                <a:lnTo>
                  <a:pt x="6546" y="1516"/>
                </a:lnTo>
                <a:lnTo>
                  <a:pt x="6546" y="1518"/>
                </a:lnTo>
                <a:lnTo>
                  <a:pt x="6546" y="1520"/>
                </a:lnTo>
                <a:lnTo>
                  <a:pt x="6544" y="1520"/>
                </a:lnTo>
                <a:lnTo>
                  <a:pt x="6536" y="1522"/>
                </a:lnTo>
                <a:lnTo>
                  <a:pt x="6532" y="1524"/>
                </a:lnTo>
                <a:lnTo>
                  <a:pt x="6530" y="1528"/>
                </a:lnTo>
                <a:lnTo>
                  <a:pt x="6530" y="1530"/>
                </a:lnTo>
                <a:lnTo>
                  <a:pt x="6530" y="1534"/>
                </a:lnTo>
                <a:lnTo>
                  <a:pt x="6528" y="1536"/>
                </a:lnTo>
                <a:lnTo>
                  <a:pt x="6524" y="1538"/>
                </a:lnTo>
                <a:lnTo>
                  <a:pt x="6520" y="1538"/>
                </a:lnTo>
                <a:lnTo>
                  <a:pt x="6516" y="1540"/>
                </a:lnTo>
                <a:lnTo>
                  <a:pt x="6514" y="1544"/>
                </a:lnTo>
                <a:lnTo>
                  <a:pt x="6512" y="1552"/>
                </a:lnTo>
                <a:lnTo>
                  <a:pt x="6510" y="1556"/>
                </a:lnTo>
                <a:lnTo>
                  <a:pt x="6502" y="1562"/>
                </a:lnTo>
                <a:lnTo>
                  <a:pt x="6496" y="1566"/>
                </a:lnTo>
                <a:lnTo>
                  <a:pt x="6494" y="1570"/>
                </a:lnTo>
                <a:lnTo>
                  <a:pt x="6492" y="1572"/>
                </a:lnTo>
                <a:lnTo>
                  <a:pt x="6490" y="1576"/>
                </a:lnTo>
                <a:lnTo>
                  <a:pt x="6492" y="1578"/>
                </a:lnTo>
                <a:lnTo>
                  <a:pt x="6496" y="1576"/>
                </a:lnTo>
                <a:lnTo>
                  <a:pt x="6500" y="1574"/>
                </a:lnTo>
                <a:lnTo>
                  <a:pt x="6502" y="1574"/>
                </a:lnTo>
                <a:lnTo>
                  <a:pt x="6502" y="1576"/>
                </a:lnTo>
                <a:lnTo>
                  <a:pt x="6502" y="1578"/>
                </a:lnTo>
                <a:lnTo>
                  <a:pt x="6504" y="1580"/>
                </a:lnTo>
                <a:lnTo>
                  <a:pt x="6506" y="1582"/>
                </a:lnTo>
                <a:lnTo>
                  <a:pt x="6506" y="1584"/>
                </a:lnTo>
                <a:lnTo>
                  <a:pt x="6508" y="1586"/>
                </a:lnTo>
                <a:lnTo>
                  <a:pt x="6510" y="1588"/>
                </a:lnTo>
                <a:lnTo>
                  <a:pt x="6520" y="1586"/>
                </a:lnTo>
                <a:lnTo>
                  <a:pt x="6532" y="1582"/>
                </a:lnTo>
                <a:lnTo>
                  <a:pt x="6546" y="1572"/>
                </a:lnTo>
                <a:lnTo>
                  <a:pt x="6552" y="1566"/>
                </a:lnTo>
                <a:lnTo>
                  <a:pt x="6554" y="1564"/>
                </a:lnTo>
                <a:lnTo>
                  <a:pt x="6552" y="1562"/>
                </a:lnTo>
                <a:lnTo>
                  <a:pt x="6548" y="1562"/>
                </a:lnTo>
                <a:lnTo>
                  <a:pt x="6544" y="1562"/>
                </a:lnTo>
                <a:lnTo>
                  <a:pt x="6542" y="1562"/>
                </a:lnTo>
                <a:lnTo>
                  <a:pt x="6546" y="1560"/>
                </a:lnTo>
                <a:lnTo>
                  <a:pt x="6554" y="1554"/>
                </a:lnTo>
                <a:lnTo>
                  <a:pt x="6558" y="1552"/>
                </a:lnTo>
                <a:lnTo>
                  <a:pt x="6560" y="1552"/>
                </a:lnTo>
                <a:lnTo>
                  <a:pt x="6566" y="1552"/>
                </a:lnTo>
                <a:lnTo>
                  <a:pt x="6568" y="1554"/>
                </a:lnTo>
                <a:lnTo>
                  <a:pt x="6562" y="1558"/>
                </a:lnTo>
                <a:lnTo>
                  <a:pt x="6558" y="1560"/>
                </a:lnTo>
                <a:lnTo>
                  <a:pt x="6556" y="1562"/>
                </a:lnTo>
                <a:lnTo>
                  <a:pt x="6558" y="1564"/>
                </a:lnTo>
                <a:lnTo>
                  <a:pt x="6564" y="1566"/>
                </a:lnTo>
                <a:lnTo>
                  <a:pt x="6568" y="1568"/>
                </a:lnTo>
                <a:lnTo>
                  <a:pt x="6564" y="1570"/>
                </a:lnTo>
                <a:lnTo>
                  <a:pt x="6544" y="1580"/>
                </a:lnTo>
                <a:lnTo>
                  <a:pt x="6538" y="1584"/>
                </a:lnTo>
                <a:lnTo>
                  <a:pt x="6540" y="1584"/>
                </a:lnTo>
                <a:lnTo>
                  <a:pt x="6542" y="1584"/>
                </a:lnTo>
                <a:lnTo>
                  <a:pt x="6542" y="1586"/>
                </a:lnTo>
                <a:lnTo>
                  <a:pt x="6540" y="1588"/>
                </a:lnTo>
                <a:lnTo>
                  <a:pt x="6544" y="1590"/>
                </a:lnTo>
                <a:lnTo>
                  <a:pt x="6546" y="1592"/>
                </a:lnTo>
                <a:lnTo>
                  <a:pt x="6544" y="1594"/>
                </a:lnTo>
                <a:lnTo>
                  <a:pt x="6538" y="1594"/>
                </a:lnTo>
                <a:lnTo>
                  <a:pt x="6528" y="1592"/>
                </a:lnTo>
                <a:lnTo>
                  <a:pt x="6520" y="1592"/>
                </a:lnTo>
                <a:lnTo>
                  <a:pt x="6514" y="1594"/>
                </a:lnTo>
                <a:lnTo>
                  <a:pt x="6510" y="1596"/>
                </a:lnTo>
                <a:lnTo>
                  <a:pt x="6506" y="1600"/>
                </a:lnTo>
                <a:lnTo>
                  <a:pt x="6506" y="1598"/>
                </a:lnTo>
                <a:lnTo>
                  <a:pt x="6506" y="1594"/>
                </a:lnTo>
                <a:lnTo>
                  <a:pt x="6502" y="1586"/>
                </a:lnTo>
                <a:lnTo>
                  <a:pt x="6498" y="1580"/>
                </a:lnTo>
                <a:lnTo>
                  <a:pt x="6494" y="1580"/>
                </a:lnTo>
                <a:lnTo>
                  <a:pt x="6490" y="1582"/>
                </a:lnTo>
                <a:lnTo>
                  <a:pt x="6484" y="1584"/>
                </a:lnTo>
                <a:lnTo>
                  <a:pt x="6480" y="1586"/>
                </a:lnTo>
                <a:lnTo>
                  <a:pt x="6478" y="1586"/>
                </a:lnTo>
                <a:lnTo>
                  <a:pt x="6476" y="1590"/>
                </a:lnTo>
                <a:lnTo>
                  <a:pt x="6476" y="1594"/>
                </a:lnTo>
                <a:lnTo>
                  <a:pt x="6474" y="1592"/>
                </a:lnTo>
                <a:lnTo>
                  <a:pt x="6468" y="1590"/>
                </a:lnTo>
                <a:lnTo>
                  <a:pt x="6462" y="1592"/>
                </a:lnTo>
                <a:lnTo>
                  <a:pt x="6446" y="1598"/>
                </a:lnTo>
                <a:lnTo>
                  <a:pt x="6444" y="1600"/>
                </a:lnTo>
                <a:lnTo>
                  <a:pt x="6444" y="1602"/>
                </a:lnTo>
                <a:lnTo>
                  <a:pt x="6450" y="1606"/>
                </a:lnTo>
                <a:lnTo>
                  <a:pt x="6452" y="1608"/>
                </a:lnTo>
                <a:lnTo>
                  <a:pt x="6454" y="1610"/>
                </a:lnTo>
                <a:lnTo>
                  <a:pt x="6450" y="1612"/>
                </a:lnTo>
                <a:lnTo>
                  <a:pt x="6444" y="1612"/>
                </a:lnTo>
                <a:lnTo>
                  <a:pt x="6438" y="1614"/>
                </a:lnTo>
                <a:lnTo>
                  <a:pt x="6436" y="1614"/>
                </a:lnTo>
                <a:lnTo>
                  <a:pt x="6436" y="1616"/>
                </a:lnTo>
                <a:lnTo>
                  <a:pt x="6438" y="1618"/>
                </a:lnTo>
                <a:lnTo>
                  <a:pt x="6440" y="1620"/>
                </a:lnTo>
                <a:lnTo>
                  <a:pt x="6432" y="1618"/>
                </a:lnTo>
                <a:lnTo>
                  <a:pt x="6424" y="1616"/>
                </a:lnTo>
                <a:lnTo>
                  <a:pt x="6426" y="1618"/>
                </a:lnTo>
                <a:lnTo>
                  <a:pt x="6428" y="1622"/>
                </a:lnTo>
                <a:lnTo>
                  <a:pt x="6428" y="1624"/>
                </a:lnTo>
                <a:lnTo>
                  <a:pt x="6424" y="1624"/>
                </a:lnTo>
                <a:lnTo>
                  <a:pt x="6412" y="1626"/>
                </a:lnTo>
                <a:lnTo>
                  <a:pt x="6402" y="1624"/>
                </a:lnTo>
                <a:lnTo>
                  <a:pt x="6394" y="1624"/>
                </a:lnTo>
                <a:lnTo>
                  <a:pt x="6388" y="1624"/>
                </a:lnTo>
                <a:lnTo>
                  <a:pt x="6386" y="1628"/>
                </a:lnTo>
                <a:lnTo>
                  <a:pt x="6388" y="1632"/>
                </a:lnTo>
                <a:lnTo>
                  <a:pt x="6388" y="1634"/>
                </a:lnTo>
                <a:lnTo>
                  <a:pt x="6392" y="1636"/>
                </a:lnTo>
                <a:lnTo>
                  <a:pt x="6396" y="1638"/>
                </a:lnTo>
                <a:lnTo>
                  <a:pt x="6404" y="1638"/>
                </a:lnTo>
                <a:lnTo>
                  <a:pt x="6410" y="1636"/>
                </a:lnTo>
                <a:lnTo>
                  <a:pt x="6410" y="1638"/>
                </a:lnTo>
                <a:lnTo>
                  <a:pt x="6406" y="1642"/>
                </a:lnTo>
                <a:lnTo>
                  <a:pt x="6404" y="1646"/>
                </a:lnTo>
                <a:lnTo>
                  <a:pt x="6406" y="1648"/>
                </a:lnTo>
                <a:lnTo>
                  <a:pt x="6408" y="1652"/>
                </a:lnTo>
                <a:lnTo>
                  <a:pt x="6402" y="1650"/>
                </a:lnTo>
                <a:lnTo>
                  <a:pt x="6388" y="1646"/>
                </a:lnTo>
                <a:lnTo>
                  <a:pt x="6380" y="1646"/>
                </a:lnTo>
                <a:lnTo>
                  <a:pt x="6370" y="1648"/>
                </a:lnTo>
                <a:lnTo>
                  <a:pt x="6362" y="1650"/>
                </a:lnTo>
                <a:lnTo>
                  <a:pt x="6360" y="1652"/>
                </a:lnTo>
                <a:lnTo>
                  <a:pt x="6362" y="1654"/>
                </a:lnTo>
                <a:lnTo>
                  <a:pt x="6366" y="1654"/>
                </a:lnTo>
                <a:lnTo>
                  <a:pt x="6378" y="1656"/>
                </a:lnTo>
                <a:lnTo>
                  <a:pt x="6384" y="1658"/>
                </a:lnTo>
                <a:lnTo>
                  <a:pt x="6386" y="1662"/>
                </a:lnTo>
                <a:lnTo>
                  <a:pt x="6388" y="1666"/>
                </a:lnTo>
                <a:lnTo>
                  <a:pt x="6384" y="1664"/>
                </a:lnTo>
                <a:lnTo>
                  <a:pt x="6382" y="1662"/>
                </a:lnTo>
                <a:lnTo>
                  <a:pt x="6376" y="1662"/>
                </a:lnTo>
                <a:lnTo>
                  <a:pt x="6368" y="1662"/>
                </a:lnTo>
                <a:lnTo>
                  <a:pt x="6360" y="1664"/>
                </a:lnTo>
                <a:lnTo>
                  <a:pt x="6352" y="1668"/>
                </a:lnTo>
                <a:lnTo>
                  <a:pt x="6348" y="1670"/>
                </a:lnTo>
                <a:lnTo>
                  <a:pt x="6348" y="1672"/>
                </a:lnTo>
                <a:lnTo>
                  <a:pt x="6348" y="1674"/>
                </a:lnTo>
                <a:lnTo>
                  <a:pt x="6348" y="1676"/>
                </a:lnTo>
                <a:lnTo>
                  <a:pt x="6342" y="1676"/>
                </a:lnTo>
                <a:lnTo>
                  <a:pt x="6338" y="1674"/>
                </a:lnTo>
                <a:lnTo>
                  <a:pt x="6336" y="1676"/>
                </a:lnTo>
                <a:lnTo>
                  <a:pt x="6338" y="1678"/>
                </a:lnTo>
                <a:lnTo>
                  <a:pt x="6338" y="1680"/>
                </a:lnTo>
                <a:lnTo>
                  <a:pt x="6330" y="1680"/>
                </a:lnTo>
                <a:lnTo>
                  <a:pt x="6314" y="1678"/>
                </a:lnTo>
                <a:lnTo>
                  <a:pt x="6312" y="1678"/>
                </a:lnTo>
                <a:lnTo>
                  <a:pt x="6316" y="1684"/>
                </a:lnTo>
                <a:lnTo>
                  <a:pt x="6318" y="1686"/>
                </a:lnTo>
                <a:lnTo>
                  <a:pt x="6316" y="1686"/>
                </a:lnTo>
                <a:lnTo>
                  <a:pt x="6312" y="1686"/>
                </a:lnTo>
                <a:lnTo>
                  <a:pt x="6306" y="1686"/>
                </a:lnTo>
                <a:lnTo>
                  <a:pt x="6306" y="1688"/>
                </a:lnTo>
                <a:lnTo>
                  <a:pt x="6308" y="1690"/>
                </a:lnTo>
                <a:lnTo>
                  <a:pt x="6312" y="1692"/>
                </a:lnTo>
                <a:lnTo>
                  <a:pt x="6318" y="1694"/>
                </a:lnTo>
                <a:lnTo>
                  <a:pt x="6330" y="1694"/>
                </a:lnTo>
                <a:lnTo>
                  <a:pt x="6344" y="1694"/>
                </a:lnTo>
                <a:lnTo>
                  <a:pt x="6350" y="1696"/>
                </a:lnTo>
                <a:lnTo>
                  <a:pt x="6358" y="1698"/>
                </a:lnTo>
                <a:lnTo>
                  <a:pt x="6366" y="1702"/>
                </a:lnTo>
                <a:lnTo>
                  <a:pt x="6364" y="1702"/>
                </a:lnTo>
                <a:lnTo>
                  <a:pt x="6356" y="1702"/>
                </a:lnTo>
                <a:lnTo>
                  <a:pt x="6352" y="1702"/>
                </a:lnTo>
                <a:lnTo>
                  <a:pt x="6350" y="1702"/>
                </a:lnTo>
                <a:lnTo>
                  <a:pt x="6346" y="1704"/>
                </a:lnTo>
                <a:lnTo>
                  <a:pt x="6344" y="1702"/>
                </a:lnTo>
                <a:lnTo>
                  <a:pt x="6338" y="1698"/>
                </a:lnTo>
                <a:lnTo>
                  <a:pt x="6334" y="1696"/>
                </a:lnTo>
                <a:lnTo>
                  <a:pt x="6328" y="1696"/>
                </a:lnTo>
                <a:lnTo>
                  <a:pt x="6322" y="1698"/>
                </a:lnTo>
                <a:lnTo>
                  <a:pt x="6314" y="1702"/>
                </a:lnTo>
                <a:lnTo>
                  <a:pt x="6308" y="1706"/>
                </a:lnTo>
                <a:lnTo>
                  <a:pt x="6306" y="1710"/>
                </a:lnTo>
                <a:lnTo>
                  <a:pt x="6308" y="1714"/>
                </a:lnTo>
                <a:lnTo>
                  <a:pt x="6312" y="1716"/>
                </a:lnTo>
                <a:lnTo>
                  <a:pt x="6316" y="1720"/>
                </a:lnTo>
                <a:lnTo>
                  <a:pt x="6316" y="1722"/>
                </a:lnTo>
                <a:lnTo>
                  <a:pt x="6312" y="1724"/>
                </a:lnTo>
                <a:lnTo>
                  <a:pt x="6306" y="1728"/>
                </a:lnTo>
                <a:lnTo>
                  <a:pt x="6308" y="1730"/>
                </a:lnTo>
                <a:lnTo>
                  <a:pt x="6312" y="1732"/>
                </a:lnTo>
                <a:lnTo>
                  <a:pt x="6312" y="1734"/>
                </a:lnTo>
                <a:lnTo>
                  <a:pt x="6312" y="1736"/>
                </a:lnTo>
                <a:lnTo>
                  <a:pt x="6310" y="1738"/>
                </a:lnTo>
                <a:lnTo>
                  <a:pt x="6310" y="1740"/>
                </a:lnTo>
                <a:lnTo>
                  <a:pt x="6310" y="1744"/>
                </a:lnTo>
                <a:lnTo>
                  <a:pt x="6312" y="1746"/>
                </a:lnTo>
                <a:lnTo>
                  <a:pt x="6316" y="1748"/>
                </a:lnTo>
                <a:lnTo>
                  <a:pt x="6320" y="1748"/>
                </a:lnTo>
                <a:lnTo>
                  <a:pt x="6326" y="1748"/>
                </a:lnTo>
                <a:lnTo>
                  <a:pt x="6332" y="1744"/>
                </a:lnTo>
                <a:lnTo>
                  <a:pt x="6338" y="1742"/>
                </a:lnTo>
                <a:lnTo>
                  <a:pt x="6344" y="1742"/>
                </a:lnTo>
                <a:lnTo>
                  <a:pt x="6354" y="1744"/>
                </a:lnTo>
                <a:lnTo>
                  <a:pt x="6362" y="1744"/>
                </a:lnTo>
                <a:lnTo>
                  <a:pt x="6366" y="1744"/>
                </a:lnTo>
                <a:lnTo>
                  <a:pt x="6368" y="1740"/>
                </a:lnTo>
                <a:lnTo>
                  <a:pt x="6370" y="1736"/>
                </a:lnTo>
                <a:lnTo>
                  <a:pt x="6372" y="1736"/>
                </a:lnTo>
                <a:lnTo>
                  <a:pt x="6376" y="1738"/>
                </a:lnTo>
                <a:lnTo>
                  <a:pt x="6384" y="1742"/>
                </a:lnTo>
                <a:lnTo>
                  <a:pt x="6388" y="1742"/>
                </a:lnTo>
                <a:lnTo>
                  <a:pt x="6394" y="1742"/>
                </a:lnTo>
                <a:lnTo>
                  <a:pt x="6404" y="1742"/>
                </a:lnTo>
                <a:lnTo>
                  <a:pt x="6410" y="1742"/>
                </a:lnTo>
                <a:lnTo>
                  <a:pt x="6408" y="1744"/>
                </a:lnTo>
                <a:lnTo>
                  <a:pt x="6400" y="1746"/>
                </a:lnTo>
                <a:lnTo>
                  <a:pt x="6394" y="1748"/>
                </a:lnTo>
                <a:lnTo>
                  <a:pt x="6392" y="1752"/>
                </a:lnTo>
                <a:lnTo>
                  <a:pt x="6392" y="1754"/>
                </a:lnTo>
                <a:lnTo>
                  <a:pt x="6392" y="1756"/>
                </a:lnTo>
                <a:lnTo>
                  <a:pt x="6392" y="1758"/>
                </a:lnTo>
                <a:lnTo>
                  <a:pt x="6384" y="1750"/>
                </a:lnTo>
                <a:lnTo>
                  <a:pt x="6378" y="1746"/>
                </a:lnTo>
                <a:lnTo>
                  <a:pt x="6374" y="1744"/>
                </a:lnTo>
                <a:lnTo>
                  <a:pt x="6372" y="1746"/>
                </a:lnTo>
                <a:lnTo>
                  <a:pt x="6370" y="1748"/>
                </a:lnTo>
                <a:lnTo>
                  <a:pt x="6366" y="1750"/>
                </a:lnTo>
                <a:lnTo>
                  <a:pt x="6364" y="1752"/>
                </a:lnTo>
                <a:lnTo>
                  <a:pt x="6360" y="1750"/>
                </a:lnTo>
                <a:lnTo>
                  <a:pt x="6356" y="1748"/>
                </a:lnTo>
                <a:lnTo>
                  <a:pt x="6350" y="1748"/>
                </a:lnTo>
                <a:lnTo>
                  <a:pt x="6340" y="1750"/>
                </a:lnTo>
                <a:lnTo>
                  <a:pt x="6330" y="1754"/>
                </a:lnTo>
                <a:lnTo>
                  <a:pt x="6324" y="1754"/>
                </a:lnTo>
                <a:lnTo>
                  <a:pt x="6320" y="1754"/>
                </a:lnTo>
                <a:lnTo>
                  <a:pt x="6310" y="1752"/>
                </a:lnTo>
                <a:lnTo>
                  <a:pt x="6310" y="1754"/>
                </a:lnTo>
                <a:lnTo>
                  <a:pt x="6310" y="1760"/>
                </a:lnTo>
                <a:lnTo>
                  <a:pt x="6310" y="1764"/>
                </a:lnTo>
                <a:lnTo>
                  <a:pt x="6312" y="1764"/>
                </a:lnTo>
                <a:lnTo>
                  <a:pt x="6316" y="1766"/>
                </a:lnTo>
                <a:lnTo>
                  <a:pt x="6320" y="1766"/>
                </a:lnTo>
                <a:lnTo>
                  <a:pt x="6322" y="1768"/>
                </a:lnTo>
                <a:lnTo>
                  <a:pt x="6322" y="1770"/>
                </a:lnTo>
                <a:lnTo>
                  <a:pt x="6322" y="1774"/>
                </a:lnTo>
                <a:lnTo>
                  <a:pt x="6320" y="1774"/>
                </a:lnTo>
                <a:lnTo>
                  <a:pt x="6314" y="1772"/>
                </a:lnTo>
                <a:lnTo>
                  <a:pt x="6310" y="1770"/>
                </a:lnTo>
                <a:lnTo>
                  <a:pt x="6308" y="1772"/>
                </a:lnTo>
                <a:lnTo>
                  <a:pt x="6310" y="1774"/>
                </a:lnTo>
                <a:lnTo>
                  <a:pt x="6312" y="1778"/>
                </a:lnTo>
                <a:lnTo>
                  <a:pt x="6314" y="1780"/>
                </a:lnTo>
                <a:lnTo>
                  <a:pt x="6318" y="1780"/>
                </a:lnTo>
                <a:lnTo>
                  <a:pt x="6322" y="1780"/>
                </a:lnTo>
                <a:lnTo>
                  <a:pt x="6324" y="1782"/>
                </a:lnTo>
                <a:lnTo>
                  <a:pt x="6324" y="1786"/>
                </a:lnTo>
                <a:lnTo>
                  <a:pt x="6322" y="1790"/>
                </a:lnTo>
                <a:lnTo>
                  <a:pt x="6320" y="1792"/>
                </a:lnTo>
                <a:lnTo>
                  <a:pt x="6314" y="1796"/>
                </a:lnTo>
                <a:lnTo>
                  <a:pt x="6310" y="1798"/>
                </a:lnTo>
                <a:lnTo>
                  <a:pt x="6320" y="1808"/>
                </a:lnTo>
                <a:lnTo>
                  <a:pt x="6324" y="1810"/>
                </a:lnTo>
                <a:lnTo>
                  <a:pt x="6328" y="1806"/>
                </a:lnTo>
                <a:lnTo>
                  <a:pt x="6330" y="1806"/>
                </a:lnTo>
                <a:lnTo>
                  <a:pt x="6332" y="1808"/>
                </a:lnTo>
                <a:lnTo>
                  <a:pt x="6334" y="1810"/>
                </a:lnTo>
                <a:lnTo>
                  <a:pt x="6336" y="1810"/>
                </a:lnTo>
                <a:lnTo>
                  <a:pt x="6338" y="1808"/>
                </a:lnTo>
                <a:lnTo>
                  <a:pt x="6338" y="1814"/>
                </a:lnTo>
                <a:lnTo>
                  <a:pt x="6338" y="1818"/>
                </a:lnTo>
                <a:lnTo>
                  <a:pt x="6338" y="1820"/>
                </a:lnTo>
                <a:lnTo>
                  <a:pt x="6340" y="1820"/>
                </a:lnTo>
                <a:lnTo>
                  <a:pt x="6342" y="1818"/>
                </a:lnTo>
                <a:lnTo>
                  <a:pt x="6344" y="1816"/>
                </a:lnTo>
                <a:lnTo>
                  <a:pt x="6344" y="1812"/>
                </a:lnTo>
                <a:lnTo>
                  <a:pt x="6346" y="1806"/>
                </a:lnTo>
                <a:lnTo>
                  <a:pt x="6348" y="1804"/>
                </a:lnTo>
                <a:lnTo>
                  <a:pt x="6350" y="1802"/>
                </a:lnTo>
                <a:lnTo>
                  <a:pt x="6352" y="1804"/>
                </a:lnTo>
                <a:lnTo>
                  <a:pt x="6354" y="1806"/>
                </a:lnTo>
                <a:lnTo>
                  <a:pt x="6350" y="1812"/>
                </a:lnTo>
                <a:lnTo>
                  <a:pt x="6346" y="1820"/>
                </a:lnTo>
                <a:lnTo>
                  <a:pt x="6338" y="1826"/>
                </a:lnTo>
                <a:lnTo>
                  <a:pt x="6336" y="1828"/>
                </a:lnTo>
                <a:lnTo>
                  <a:pt x="6334" y="1828"/>
                </a:lnTo>
                <a:lnTo>
                  <a:pt x="6338" y="1832"/>
                </a:lnTo>
                <a:lnTo>
                  <a:pt x="6342" y="1834"/>
                </a:lnTo>
                <a:lnTo>
                  <a:pt x="6342" y="1836"/>
                </a:lnTo>
                <a:lnTo>
                  <a:pt x="6340" y="1838"/>
                </a:lnTo>
                <a:lnTo>
                  <a:pt x="6336" y="1840"/>
                </a:lnTo>
                <a:lnTo>
                  <a:pt x="6334" y="1840"/>
                </a:lnTo>
                <a:lnTo>
                  <a:pt x="6332" y="1840"/>
                </a:lnTo>
                <a:lnTo>
                  <a:pt x="6328" y="1838"/>
                </a:lnTo>
                <a:lnTo>
                  <a:pt x="6320" y="1844"/>
                </a:lnTo>
                <a:lnTo>
                  <a:pt x="6318" y="1848"/>
                </a:lnTo>
                <a:lnTo>
                  <a:pt x="6316" y="1852"/>
                </a:lnTo>
                <a:lnTo>
                  <a:pt x="6316" y="1858"/>
                </a:lnTo>
                <a:lnTo>
                  <a:pt x="6318" y="1862"/>
                </a:lnTo>
                <a:lnTo>
                  <a:pt x="6324" y="1866"/>
                </a:lnTo>
                <a:lnTo>
                  <a:pt x="6328" y="1866"/>
                </a:lnTo>
                <a:lnTo>
                  <a:pt x="6330" y="1864"/>
                </a:lnTo>
                <a:lnTo>
                  <a:pt x="6330" y="1862"/>
                </a:lnTo>
                <a:lnTo>
                  <a:pt x="6332" y="1862"/>
                </a:lnTo>
                <a:lnTo>
                  <a:pt x="6336" y="1864"/>
                </a:lnTo>
                <a:lnTo>
                  <a:pt x="6338" y="1864"/>
                </a:lnTo>
                <a:lnTo>
                  <a:pt x="6340" y="1862"/>
                </a:lnTo>
                <a:lnTo>
                  <a:pt x="6342" y="1858"/>
                </a:lnTo>
                <a:lnTo>
                  <a:pt x="6344" y="1858"/>
                </a:lnTo>
                <a:lnTo>
                  <a:pt x="6348" y="1858"/>
                </a:lnTo>
                <a:lnTo>
                  <a:pt x="6350" y="1862"/>
                </a:lnTo>
                <a:lnTo>
                  <a:pt x="6348" y="1864"/>
                </a:lnTo>
                <a:lnTo>
                  <a:pt x="6346" y="1866"/>
                </a:lnTo>
                <a:lnTo>
                  <a:pt x="6344" y="1868"/>
                </a:lnTo>
                <a:lnTo>
                  <a:pt x="6346" y="1870"/>
                </a:lnTo>
                <a:lnTo>
                  <a:pt x="6348" y="1872"/>
                </a:lnTo>
                <a:lnTo>
                  <a:pt x="6346" y="1876"/>
                </a:lnTo>
                <a:lnTo>
                  <a:pt x="6344" y="1878"/>
                </a:lnTo>
                <a:lnTo>
                  <a:pt x="6346" y="1882"/>
                </a:lnTo>
                <a:lnTo>
                  <a:pt x="6348" y="1884"/>
                </a:lnTo>
                <a:lnTo>
                  <a:pt x="6346" y="1886"/>
                </a:lnTo>
                <a:lnTo>
                  <a:pt x="6342" y="1888"/>
                </a:lnTo>
                <a:lnTo>
                  <a:pt x="6338" y="1890"/>
                </a:lnTo>
                <a:lnTo>
                  <a:pt x="6336" y="1888"/>
                </a:lnTo>
                <a:lnTo>
                  <a:pt x="6332" y="1884"/>
                </a:lnTo>
                <a:lnTo>
                  <a:pt x="6330" y="1884"/>
                </a:lnTo>
                <a:lnTo>
                  <a:pt x="6328" y="1892"/>
                </a:lnTo>
                <a:lnTo>
                  <a:pt x="6326" y="1904"/>
                </a:lnTo>
                <a:lnTo>
                  <a:pt x="6330" y="1910"/>
                </a:lnTo>
                <a:lnTo>
                  <a:pt x="6338" y="1916"/>
                </a:lnTo>
                <a:lnTo>
                  <a:pt x="6342" y="1918"/>
                </a:lnTo>
                <a:lnTo>
                  <a:pt x="6346" y="1918"/>
                </a:lnTo>
                <a:lnTo>
                  <a:pt x="6348" y="1920"/>
                </a:lnTo>
                <a:lnTo>
                  <a:pt x="6352" y="1926"/>
                </a:lnTo>
                <a:lnTo>
                  <a:pt x="6358" y="1928"/>
                </a:lnTo>
                <a:lnTo>
                  <a:pt x="6372" y="1934"/>
                </a:lnTo>
                <a:lnTo>
                  <a:pt x="6374" y="1936"/>
                </a:lnTo>
                <a:lnTo>
                  <a:pt x="6374" y="1938"/>
                </a:lnTo>
                <a:lnTo>
                  <a:pt x="6372" y="1940"/>
                </a:lnTo>
                <a:lnTo>
                  <a:pt x="6372" y="1942"/>
                </a:lnTo>
                <a:lnTo>
                  <a:pt x="6374" y="1944"/>
                </a:lnTo>
                <a:lnTo>
                  <a:pt x="6376" y="1946"/>
                </a:lnTo>
                <a:lnTo>
                  <a:pt x="6378" y="1944"/>
                </a:lnTo>
                <a:lnTo>
                  <a:pt x="6380" y="1942"/>
                </a:lnTo>
                <a:lnTo>
                  <a:pt x="6384" y="1944"/>
                </a:lnTo>
                <a:lnTo>
                  <a:pt x="6390" y="1946"/>
                </a:lnTo>
                <a:lnTo>
                  <a:pt x="6390" y="1948"/>
                </a:lnTo>
                <a:lnTo>
                  <a:pt x="6390" y="1950"/>
                </a:lnTo>
                <a:lnTo>
                  <a:pt x="6394" y="1948"/>
                </a:lnTo>
                <a:lnTo>
                  <a:pt x="6404" y="1946"/>
                </a:lnTo>
                <a:lnTo>
                  <a:pt x="6418" y="1944"/>
                </a:lnTo>
                <a:lnTo>
                  <a:pt x="6430" y="1942"/>
                </a:lnTo>
                <a:lnTo>
                  <a:pt x="6436" y="1940"/>
                </a:lnTo>
                <a:lnTo>
                  <a:pt x="6440" y="1938"/>
                </a:lnTo>
                <a:lnTo>
                  <a:pt x="6444" y="1934"/>
                </a:lnTo>
                <a:lnTo>
                  <a:pt x="6452" y="1930"/>
                </a:lnTo>
                <a:lnTo>
                  <a:pt x="6458" y="1926"/>
                </a:lnTo>
                <a:lnTo>
                  <a:pt x="6464" y="1918"/>
                </a:lnTo>
                <a:lnTo>
                  <a:pt x="6466" y="1914"/>
                </a:lnTo>
                <a:lnTo>
                  <a:pt x="6470" y="1912"/>
                </a:lnTo>
                <a:lnTo>
                  <a:pt x="6474" y="1910"/>
                </a:lnTo>
                <a:lnTo>
                  <a:pt x="6478" y="1910"/>
                </a:lnTo>
                <a:lnTo>
                  <a:pt x="6478" y="1906"/>
                </a:lnTo>
                <a:lnTo>
                  <a:pt x="6478" y="1904"/>
                </a:lnTo>
                <a:lnTo>
                  <a:pt x="6480" y="1902"/>
                </a:lnTo>
                <a:lnTo>
                  <a:pt x="6484" y="1902"/>
                </a:lnTo>
                <a:lnTo>
                  <a:pt x="6488" y="1900"/>
                </a:lnTo>
                <a:lnTo>
                  <a:pt x="6488" y="1898"/>
                </a:lnTo>
                <a:lnTo>
                  <a:pt x="6486" y="1896"/>
                </a:lnTo>
                <a:lnTo>
                  <a:pt x="6482" y="1894"/>
                </a:lnTo>
                <a:lnTo>
                  <a:pt x="6482" y="1892"/>
                </a:lnTo>
                <a:lnTo>
                  <a:pt x="6488" y="1892"/>
                </a:lnTo>
                <a:lnTo>
                  <a:pt x="6494" y="1890"/>
                </a:lnTo>
                <a:lnTo>
                  <a:pt x="6496" y="1888"/>
                </a:lnTo>
                <a:lnTo>
                  <a:pt x="6496" y="1884"/>
                </a:lnTo>
                <a:lnTo>
                  <a:pt x="6498" y="1880"/>
                </a:lnTo>
                <a:lnTo>
                  <a:pt x="6500" y="1882"/>
                </a:lnTo>
                <a:lnTo>
                  <a:pt x="6504" y="1886"/>
                </a:lnTo>
                <a:lnTo>
                  <a:pt x="6506" y="1886"/>
                </a:lnTo>
                <a:lnTo>
                  <a:pt x="6508" y="1886"/>
                </a:lnTo>
                <a:lnTo>
                  <a:pt x="6514" y="1884"/>
                </a:lnTo>
                <a:lnTo>
                  <a:pt x="6518" y="1884"/>
                </a:lnTo>
                <a:lnTo>
                  <a:pt x="6522" y="1882"/>
                </a:lnTo>
                <a:lnTo>
                  <a:pt x="6522" y="1876"/>
                </a:lnTo>
                <a:lnTo>
                  <a:pt x="6524" y="1872"/>
                </a:lnTo>
                <a:lnTo>
                  <a:pt x="6524" y="1870"/>
                </a:lnTo>
                <a:lnTo>
                  <a:pt x="6528" y="1866"/>
                </a:lnTo>
                <a:lnTo>
                  <a:pt x="6530" y="1866"/>
                </a:lnTo>
                <a:lnTo>
                  <a:pt x="6530" y="1864"/>
                </a:lnTo>
                <a:lnTo>
                  <a:pt x="6528" y="1858"/>
                </a:lnTo>
                <a:lnTo>
                  <a:pt x="6524" y="1854"/>
                </a:lnTo>
                <a:lnTo>
                  <a:pt x="6522" y="1848"/>
                </a:lnTo>
                <a:lnTo>
                  <a:pt x="6524" y="1846"/>
                </a:lnTo>
                <a:lnTo>
                  <a:pt x="6528" y="1848"/>
                </a:lnTo>
                <a:lnTo>
                  <a:pt x="6530" y="1850"/>
                </a:lnTo>
                <a:lnTo>
                  <a:pt x="6532" y="1850"/>
                </a:lnTo>
                <a:lnTo>
                  <a:pt x="6534" y="1848"/>
                </a:lnTo>
                <a:lnTo>
                  <a:pt x="6536" y="1846"/>
                </a:lnTo>
                <a:lnTo>
                  <a:pt x="6536" y="1848"/>
                </a:lnTo>
                <a:lnTo>
                  <a:pt x="6536" y="1852"/>
                </a:lnTo>
                <a:lnTo>
                  <a:pt x="6534" y="1854"/>
                </a:lnTo>
                <a:lnTo>
                  <a:pt x="6534" y="1856"/>
                </a:lnTo>
                <a:lnTo>
                  <a:pt x="6536" y="1860"/>
                </a:lnTo>
                <a:lnTo>
                  <a:pt x="6540" y="1864"/>
                </a:lnTo>
                <a:lnTo>
                  <a:pt x="6540" y="1870"/>
                </a:lnTo>
                <a:lnTo>
                  <a:pt x="6540" y="1872"/>
                </a:lnTo>
                <a:lnTo>
                  <a:pt x="6546" y="1874"/>
                </a:lnTo>
                <a:lnTo>
                  <a:pt x="6550" y="1874"/>
                </a:lnTo>
                <a:lnTo>
                  <a:pt x="6554" y="1876"/>
                </a:lnTo>
                <a:lnTo>
                  <a:pt x="6560" y="1878"/>
                </a:lnTo>
                <a:lnTo>
                  <a:pt x="6558" y="1880"/>
                </a:lnTo>
                <a:lnTo>
                  <a:pt x="6558" y="1884"/>
                </a:lnTo>
                <a:lnTo>
                  <a:pt x="6556" y="1888"/>
                </a:lnTo>
                <a:lnTo>
                  <a:pt x="6558" y="1894"/>
                </a:lnTo>
                <a:lnTo>
                  <a:pt x="6560" y="1902"/>
                </a:lnTo>
                <a:lnTo>
                  <a:pt x="6560" y="1910"/>
                </a:lnTo>
                <a:lnTo>
                  <a:pt x="6560" y="1920"/>
                </a:lnTo>
                <a:lnTo>
                  <a:pt x="6560" y="1924"/>
                </a:lnTo>
                <a:lnTo>
                  <a:pt x="6564" y="1930"/>
                </a:lnTo>
                <a:lnTo>
                  <a:pt x="6566" y="1932"/>
                </a:lnTo>
                <a:lnTo>
                  <a:pt x="6570" y="1934"/>
                </a:lnTo>
                <a:lnTo>
                  <a:pt x="6576" y="1930"/>
                </a:lnTo>
                <a:lnTo>
                  <a:pt x="6580" y="1928"/>
                </a:lnTo>
                <a:lnTo>
                  <a:pt x="6582" y="1928"/>
                </a:lnTo>
                <a:lnTo>
                  <a:pt x="6584" y="1932"/>
                </a:lnTo>
                <a:lnTo>
                  <a:pt x="6586" y="1936"/>
                </a:lnTo>
                <a:lnTo>
                  <a:pt x="6586" y="1940"/>
                </a:lnTo>
                <a:lnTo>
                  <a:pt x="6584" y="1946"/>
                </a:lnTo>
                <a:lnTo>
                  <a:pt x="6582" y="1954"/>
                </a:lnTo>
                <a:lnTo>
                  <a:pt x="6582" y="1960"/>
                </a:lnTo>
                <a:lnTo>
                  <a:pt x="6584" y="1968"/>
                </a:lnTo>
                <a:lnTo>
                  <a:pt x="6592" y="1988"/>
                </a:lnTo>
                <a:lnTo>
                  <a:pt x="6602" y="2010"/>
                </a:lnTo>
                <a:lnTo>
                  <a:pt x="6612" y="2028"/>
                </a:lnTo>
                <a:lnTo>
                  <a:pt x="6618" y="2032"/>
                </a:lnTo>
                <a:lnTo>
                  <a:pt x="6622" y="2034"/>
                </a:lnTo>
                <a:lnTo>
                  <a:pt x="6628" y="2034"/>
                </a:lnTo>
                <a:lnTo>
                  <a:pt x="6628" y="2036"/>
                </a:lnTo>
                <a:lnTo>
                  <a:pt x="6630" y="2038"/>
                </a:lnTo>
                <a:lnTo>
                  <a:pt x="6626" y="2042"/>
                </a:lnTo>
                <a:lnTo>
                  <a:pt x="6620" y="2046"/>
                </a:lnTo>
                <a:lnTo>
                  <a:pt x="6618" y="2048"/>
                </a:lnTo>
                <a:lnTo>
                  <a:pt x="6618" y="2050"/>
                </a:lnTo>
                <a:lnTo>
                  <a:pt x="6620" y="2056"/>
                </a:lnTo>
                <a:lnTo>
                  <a:pt x="6622" y="2060"/>
                </a:lnTo>
                <a:lnTo>
                  <a:pt x="6616" y="2058"/>
                </a:lnTo>
                <a:lnTo>
                  <a:pt x="6610" y="2056"/>
                </a:lnTo>
                <a:lnTo>
                  <a:pt x="6610" y="2058"/>
                </a:lnTo>
                <a:lnTo>
                  <a:pt x="6618" y="2068"/>
                </a:lnTo>
                <a:lnTo>
                  <a:pt x="6624" y="2076"/>
                </a:lnTo>
                <a:lnTo>
                  <a:pt x="6628" y="2086"/>
                </a:lnTo>
                <a:lnTo>
                  <a:pt x="6630" y="2094"/>
                </a:lnTo>
                <a:lnTo>
                  <a:pt x="6630" y="2098"/>
                </a:lnTo>
                <a:lnTo>
                  <a:pt x="6628" y="2104"/>
                </a:lnTo>
                <a:lnTo>
                  <a:pt x="6626" y="2110"/>
                </a:lnTo>
                <a:lnTo>
                  <a:pt x="6626" y="2114"/>
                </a:lnTo>
                <a:lnTo>
                  <a:pt x="6632" y="2116"/>
                </a:lnTo>
                <a:lnTo>
                  <a:pt x="6638" y="2114"/>
                </a:lnTo>
                <a:lnTo>
                  <a:pt x="6656" y="2112"/>
                </a:lnTo>
                <a:lnTo>
                  <a:pt x="6666" y="2112"/>
                </a:lnTo>
                <a:lnTo>
                  <a:pt x="6674" y="2112"/>
                </a:lnTo>
                <a:lnTo>
                  <a:pt x="6680" y="2110"/>
                </a:lnTo>
                <a:lnTo>
                  <a:pt x="6682" y="2106"/>
                </a:lnTo>
                <a:lnTo>
                  <a:pt x="6684" y="2092"/>
                </a:lnTo>
                <a:lnTo>
                  <a:pt x="6684" y="2084"/>
                </a:lnTo>
                <a:lnTo>
                  <a:pt x="6686" y="2078"/>
                </a:lnTo>
                <a:lnTo>
                  <a:pt x="6690" y="2074"/>
                </a:lnTo>
                <a:lnTo>
                  <a:pt x="6694" y="2074"/>
                </a:lnTo>
                <a:lnTo>
                  <a:pt x="6702" y="2074"/>
                </a:lnTo>
                <a:lnTo>
                  <a:pt x="6702" y="2070"/>
                </a:lnTo>
                <a:lnTo>
                  <a:pt x="6702" y="2068"/>
                </a:lnTo>
                <a:lnTo>
                  <a:pt x="6704" y="2066"/>
                </a:lnTo>
                <a:lnTo>
                  <a:pt x="6710" y="2064"/>
                </a:lnTo>
                <a:lnTo>
                  <a:pt x="6718" y="2064"/>
                </a:lnTo>
                <a:lnTo>
                  <a:pt x="6728" y="2062"/>
                </a:lnTo>
                <a:lnTo>
                  <a:pt x="6734" y="2064"/>
                </a:lnTo>
                <a:lnTo>
                  <a:pt x="6744" y="2068"/>
                </a:lnTo>
                <a:lnTo>
                  <a:pt x="6746" y="2068"/>
                </a:lnTo>
                <a:lnTo>
                  <a:pt x="6748" y="2066"/>
                </a:lnTo>
                <a:lnTo>
                  <a:pt x="6754" y="2054"/>
                </a:lnTo>
                <a:lnTo>
                  <a:pt x="6760" y="2038"/>
                </a:lnTo>
                <a:lnTo>
                  <a:pt x="6766" y="2026"/>
                </a:lnTo>
                <a:lnTo>
                  <a:pt x="6770" y="2018"/>
                </a:lnTo>
                <a:lnTo>
                  <a:pt x="6772" y="2010"/>
                </a:lnTo>
                <a:lnTo>
                  <a:pt x="6772" y="2002"/>
                </a:lnTo>
                <a:lnTo>
                  <a:pt x="6774" y="1992"/>
                </a:lnTo>
                <a:lnTo>
                  <a:pt x="6776" y="1984"/>
                </a:lnTo>
                <a:lnTo>
                  <a:pt x="6776" y="1976"/>
                </a:lnTo>
                <a:lnTo>
                  <a:pt x="6776" y="1972"/>
                </a:lnTo>
                <a:lnTo>
                  <a:pt x="6776" y="1968"/>
                </a:lnTo>
                <a:lnTo>
                  <a:pt x="6780" y="1962"/>
                </a:lnTo>
                <a:lnTo>
                  <a:pt x="6782" y="1956"/>
                </a:lnTo>
                <a:lnTo>
                  <a:pt x="6782" y="1952"/>
                </a:lnTo>
                <a:lnTo>
                  <a:pt x="6782" y="1948"/>
                </a:lnTo>
                <a:lnTo>
                  <a:pt x="6780" y="1944"/>
                </a:lnTo>
                <a:lnTo>
                  <a:pt x="6782" y="1940"/>
                </a:lnTo>
                <a:lnTo>
                  <a:pt x="6784" y="1934"/>
                </a:lnTo>
                <a:lnTo>
                  <a:pt x="6782" y="1928"/>
                </a:lnTo>
                <a:lnTo>
                  <a:pt x="6780" y="1924"/>
                </a:lnTo>
                <a:lnTo>
                  <a:pt x="6780" y="1922"/>
                </a:lnTo>
                <a:lnTo>
                  <a:pt x="6782" y="1920"/>
                </a:lnTo>
                <a:lnTo>
                  <a:pt x="6786" y="1920"/>
                </a:lnTo>
                <a:lnTo>
                  <a:pt x="6786" y="1918"/>
                </a:lnTo>
                <a:lnTo>
                  <a:pt x="6784" y="1916"/>
                </a:lnTo>
                <a:lnTo>
                  <a:pt x="6784" y="1912"/>
                </a:lnTo>
                <a:lnTo>
                  <a:pt x="6786" y="1910"/>
                </a:lnTo>
                <a:lnTo>
                  <a:pt x="6796" y="1906"/>
                </a:lnTo>
                <a:lnTo>
                  <a:pt x="6810" y="1900"/>
                </a:lnTo>
                <a:lnTo>
                  <a:pt x="6814" y="1896"/>
                </a:lnTo>
                <a:lnTo>
                  <a:pt x="6816" y="1892"/>
                </a:lnTo>
                <a:lnTo>
                  <a:pt x="6818" y="1888"/>
                </a:lnTo>
                <a:lnTo>
                  <a:pt x="6820" y="1886"/>
                </a:lnTo>
                <a:lnTo>
                  <a:pt x="6822" y="1888"/>
                </a:lnTo>
                <a:lnTo>
                  <a:pt x="6826" y="1892"/>
                </a:lnTo>
                <a:lnTo>
                  <a:pt x="6828" y="1892"/>
                </a:lnTo>
                <a:lnTo>
                  <a:pt x="6830" y="1890"/>
                </a:lnTo>
                <a:lnTo>
                  <a:pt x="6836" y="1882"/>
                </a:lnTo>
                <a:lnTo>
                  <a:pt x="6842" y="1880"/>
                </a:lnTo>
                <a:lnTo>
                  <a:pt x="6848" y="1876"/>
                </a:lnTo>
                <a:lnTo>
                  <a:pt x="6848" y="1874"/>
                </a:lnTo>
                <a:lnTo>
                  <a:pt x="6848" y="1872"/>
                </a:lnTo>
                <a:lnTo>
                  <a:pt x="6850" y="1872"/>
                </a:lnTo>
                <a:lnTo>
                  <a:pt x="6854" y="1870"/>
                </a:lnTo>
                <a:lnTo>
                  <a:pt x="6856" y="1868"/>
                </a:lnTo>
                <a:lnTo>
                  <a:pt x="6858" y="1866"/>
                </a:lnTo>
                <a:lnTo>
                  <a:pt x="6856" y="1864"/>
                </a:lnTo>
                <a:lnTo>
                  <a:pt x="6854" y="1858"/>
                </a:lnTo>
                <a:lnTo>
                  <a:pt x="6852" y="1856"/>
                </a:lnTo>
                <a:lnTo>
                  <a:pt x="6848" y="1858"/>
                </a:lnTo>
                <a:lnTo>
                  <a:pt x="6836" y="1864"/>
                </a:lnTo>
                <a:lnTo>
                  <a:pt x="6828" y="1866"/>
                </a:lnTo>
                <a:lnTo>
                  <a:pt x="6820" y="1868"/>
                </a:lnTo>
                <a:lnTo>
                  <a:pt x="6812" y="1866"/>
                </a:lnTo>
                <a:lnTo>
                  <a:pt x="6806" y="1862"/>
                </a:lnTo>
                <a:lnTo>
                  <a:pt x="6798" y="1858"/>
                </a:lnTo>
                <a:lnTo>
                  <a:pt x="6788" y="1856"/>
                </a:lnTo>
                <a:lnTo>
                  <a:pt x="6778" y="1854"/>
                </a:lnTo>
                <a:lnTo>
                  <a:pt x="6770" y="1856"/>
                </a:lnTo>
                <a:lnTo>
                  <a:pt x="6762" y="1856"/>
                </a:lnTo>
                <a:lnTo>
                  <a:pt x="6768" y="1852"/>
                </a:lnTo>
                <a:lnTo>
                  <a:pt x="6776" y="1848"/>
                </a:lnTo>
                <a:lnTo>
                  <a:pt x="6782" y="1846"/>
                </a:lnTo>
                <a:lnTo>
                  <a:pt x="6794" y="1848"/>
                </a:lnTo>
                <a:lnTo>
                  <a:pt x="6802" y="1850"/>
                </a:lnTo>
                <a:lnTo>
                  <a:pt x="6806" y="1850"/>
                </a:lnTo>
                <a:lnTo>
                  <a:pt x="6808" y="1850"/>
                </a:lnTo>
                <a:lnTo>
                  <a:pt x="6810" y="1848"/>
                </a:lnTo>
                <a:lnTo>
                  <a:pt x="6814" y="1850"/>
                </a:lnTo>
                <a:lnTo>
                  <a:pt x="6820" y="1856"/>
                </a:lnTo>
                <a:lnTo>
                  <a:pt x="6826" y="1860"/>
                </a:lnTo>
                <a:lnTo>
                  <a:pt x="6830" y="1862"/>
                </a:lnTo>
                <a:lnTo>
                  <a:pt x="6834" y="1860"/>
                </a:lnTo>
                <a:lnTo>
                  <a:pt x="6862" y="1844"/>
                </a:lnTo>
                <a:lnTo>
                  <a:pt x="6874" y="1836"/>
                </a:lnTo>
                <a:lnTo>
                  <a:pt x="6876" y="1832"/>
                </a:lnTo>
                <a:lnTo>
                  <a:pt x="6876" y="1828"/>
                </a:lnTo>
                <a:lnTo>
                  <a:pt x="6868" y="1818"/>
                </a:lnTo>
                <a:lnTo>
                  <a:pt x="6862" y="1814"/>
                </a:lnTo>
                <a:lnTo>
                  <a:pt x="6856" y="1812"/>
                </a:lnTo>
                <a:lnTo>
                  <a:pt x="6852" y="1812"/>
                </a:lnTo>
                <a:lnTo>
                  <a:pt x="6852" y="1806"/>
                </a:lnTo>
                <a:lnTo>
                  <a:pt x="6854" y="1802"/>
                </a:lnTo>
                <a:lnTo>
                  <a:pt x="6852" y="1800"/>
                </a:lnTo>
                <a:lnTo>
                  <a:pt x="6850" y="1798"/>
                </a:lnTo>
                <a:lnTo>
                  <a:pt x="6842" y="1794"/>
                </a:lnTo>
                <a:lnTo>
                  <a:pt x="6838" y="1788"/>
                </a:lnTo>
                <a:lnTo>
                  <a:pt x="6832" y="1784"/>
                </a:lnTo>
                <a:lnTo>
                  <a:pt x="6828" y="1784"/>
                </a:lnTo>
                <a:lnTo>
                  <a:pt x="6824" y="1784"/>
                </a:lnTo>
                <a:lnTo>
                  <a:pt x="6818" y="1786"/>
                </a:lnTo>
                <a:lnTo>
                  <a:pt x="6818" y="1782"/>
                </a:lnTo>
                <a:lnTo>
                  <a:pt x="6816" y="1780"/>
                </a:lnTo>
                <a:lnTo>
                  <a:pt x="6816" y="1778"/>
                </a:lnTo>
                <a:lnTo>
                  <a:pt x="6812" y="1778"/>
                </a:lnTo>
                <a:lnTo>
                  <a:pt x="6808" y="1778"/>
                </a:lnTo>
                <a:lnTo>
                  <a:pt x="6806" y="1776"/>
                </a:lnTo>
                <a:lnTo>
                  <a:pt x="6804" y="1768"/>
                </a:lnTo>
                <a:lnTo>
                  <a:pt x="6800" y="1758"/>
                </a:lnTo>
                <a:lnTo>
                  <a:pt x="6800" y="1746"/>
                </a:lnTo>
                <a:lnTo>
                  <a:pt x="6800" y="1734"/>
                </a:lnTo>
                <a:lnTo>
                  <a:pt x="6800" y="1722"/>
                </a:lnTo>
                <a:lnTo>
                  <a:pt x="6804" y="1716"/>
                </a:lnTo>
                <a:lnTo>
                  <a:pt x="6806" y="1714"/>
                </a:lnTo>
                <a:lnTo>
                  <a:pt x="6808" y="1712"/>
                </a:lnTo>
                <a:lnTo>
                  <a:pt x="6812" y="1712"/>
                </a:lnTo>
                <a:lnTo>
                  <a:pt x="6812" y="1710"/>
                </a:lnTo>
                <a:lnTo>
                  <a:pt x="6812" y="1702"/>
                </a:lnTo>
                <a:lnTo>
                  <a:pt x="6810" y="1692"/>
                </a:lnTo>
                <a:lnTo>
                  <a:pt x="6810" y="1686"/>
                </a:lnTo>
                <a:lnTo>
                  <a:pt x="6814" y="1678"/>
                </a:lnTo>
                <a:lnTo>
                  <a:pt x="6816" y="1672"/>
                </a:lnTo>
                <a:lnTo>
                  <a:pt x="6816" y="1670"/>
                </a:lnTo>
                <a:lnTo>
                  <a:pt x="6816" y="1668"/>
                </a:lnTo>
                <a:lnTo>
                  <a:pt x="6812" y="1668"/>
                </a:lnTo>
                <a:lnTo>
                  <a:pt x="6808" y="1668"/>
                </a:lnTo>
                <a:lnTo>
                  <a:pt x="6806" y="1664"/>
                </a:lnTo>
                <a:lnTo>
                  <a:pt x="6806" y="1660"/>
                </a:lnTo>
                <a:lnTo>
                  <a:pt x="6806" y="1654"/>
                </a:lnTo>
                <a:lnTo>
                  <a:pt x="6810" y="1656"/>
                </a:lnTo>
                <a:lnTo>
                  <a:pt x="6814" y="1658"/>
                </a:lnTo>
                <a:lnTo>
                  <a:pt x="6820" y="1658"/>
                </a:lnTo>
                <a:lnTo>
                  <a:pt x="6826" y="1656"/>
                </a:lnTo>
                <a:lnTo>
                  <a:pt x="6832" y="1652"/>
                </a:lnTo>
                <a:lnTo>
                  <a:pt x="6834" y="1650"/>
                </a:lnTo>
                <a:lnTo>
                  <a:pt x="6832" y="1646"/>
                </a:lnTo>
                <a:lnTo>
                  <a:pt x="6830" y="1644"/>
                </a:lnTo>
                <a:lnTo>
                  <a:pt x="6828" y="1642"/>
                </a:lnTo>
                <a:lnTo>
                  <a:pt x="6826" y="1640"/>
                </a:lnTo>
                <a:lnTo>
                  <a:pt x="6830" y="1638"/>
                </a:lnTo>
                <a:lnTo>
                  <a:pt x="6836" y="1638"/>
                </a:lnTo>
                <a:lnTo>
                  <a:pt x="6844" y="1634"/>
                </a:lnTo>
                <a:lnTo>
                  <a:pt x="6850" y="1630"/>
                </a:lnTo>
                <a:lnTo>
                  <a:pt x="6854" y="1624"/>
                </a:lnTo>
                <a:lnTo>
                  <a:pt x="6856" y="1620"/>
                </a:lnTo>
                <a:lnTo>
                  <a:pt x="6862" y="1610"/>
                </a:lnTo>
                <a:lnTo>
                  <a:pt x="6866" y="1608"/>
                </a:lnTo>
                <a:lnTo>
                  <a:pt x="6870" y="1610"/>
                </a:lnTo>
                <a:lnTo>
                  <a:pt x="6874" y="1612"/>
                </a:lnTo>
                <a:lnTo>
                  <a:pt x="6878" y="1610"/>
                </a:lnTo>
                <a:lnTo>
                  <a:pt x="6880" y="1602"/>
                </a:lnTo>
                <a:lnTo>
                  <a:pt x="6884" y="1594"/>
                </a:lnTo>
                <a:lnTo>
                  <a:pt x="6888" y="1592"/>
                </a:lnTo>
                <a:lnTo>
                  <a:pt x="6892" y="1592"/>
                </a:lnTo>
                <a:lnTo>
                  <a:pt x="6898" y="1592"/>
                </a:lnTo>
                <a:lnTo>
                  <a:pt x="6902" y="1590"/>
                </a:lnTo>
                <a:lnTo>
                  <a:pt x="6906" y="1586"/>
                </a:lnTo>
                <a:lnTo>
                  <a:pt x="6910" y="1582"/>
                </a:lnTo>
                <a:lnTo>
                  <a:pt x="6912" y="1580"/>
                </a:lnTo>
                <a:lnTo>
                  <a:pt x="6916" y="1582"/>
                </a:lnTo>
                <a:lnTo>
                  <a:pt x="6920" y="1582"/>
                </a:lnTo>
                <a:lnTo>
                  <a:pt x="6922" y="1580"/>
                </a:lnTo>
                <a:lnTo>
                  <a:pt x="6926" y="1576"/>
                </a:lnTo>
                <a:lnTo>
                  <a:pt x="6928" y="1572"/>
                </a:lnTo>
                <a:lnTo>
                  <a:pt x="6930" y="1570"/>
                </a:lnTo>
                <a:lnTo>
                  <a:pt x="6934" y="1570"/>
                </a:lnTo>
                <a:lnTo>
                  <a:pt x="6938" y="1570"/>
                </a:lnTo>
                <a:lnTo>
                  <a:pt x="6942" y="1568"/>
                </a:lnTo>
                <a:lnTo>
                  <a:pt x="6946" y="1558"/>
                </a:lnTo>
                <a:lnTo>
                  <a:pt x="6954" y="1544"/>
                </a:lnTo>
                <a:lnTo>
                  <a:pt x="6960" y="1538"/>
                </a:lnTo>
                <a:lnTo>
                  <a:pt x="6968" y="1530"/>
                </a:lnTo>
                <a:lnTo>
                  <a:pt x="6974" y="1526"/>
                </a:lnTo>
                <a:lnTo>
                  <a:pt x="6976" y="1524"/>
                </a:lnTo>
                <a:lnTo>
                  <a:pt x="6976" y="1520"/>
                </a:lnTo>
                <a:lnTo>
                  <a:pt x="6974" y="1520"/>
                </a:lnTo>
                <a:lnTo>
                  <a:pt x="6968" y="1514"/>
                </a:lnTo>
                <a:lnTo>
                  <a:pt x="6964" y="1512"/>
                </a:lnTo>
                <a:lnTo>
                  <a:pt x="6962" y="1506"/>
                </a:lnTo>
                <a:lnTo>
                  <a:pt x="6960" y="1502"/>
                </a:lnTo>
                <a:lnTo>
                  <a:pt x="6962" y="1498"/>
                </a:lnTo>
                <a:lnTo>
                  <a:pt x="6966" y="1492"/>
                </a:lnTo>
                <a:lnTo>
                  <a:pt x="6972" y="1486"/>
                </a:lnTo>
                <a:lnTo>
                  <a:pt x="6974" y="1480"/>
                </a:lnTo>
                <a:lnTo>
                  <a:pt x="6976" y="1474"/>
                </a:lnTo>
                <a:lnTo>
                  <a:pt x="6978" y="1468"/>
                </a:lnTo>
                <a:lnTo>
                  <a:pt x="6980" y="1464"/>
                </a:lnTo>
                <a:lnTo>
                  <a:pt x="6982" y="1462"/>
                </a:lnTo>
                <a:lnTo>
                  <a:pt x="6986" y="1460"/>
                </a:lnTo>
                <a:lnTo>
                  <a:pt x="6992" y="1460"/>
                </a:lnTo>
                <a:lnTo>
                  <a:pt x="6994" y="1458"/>
                </a:lnTo>
                <a:lnTo>
                  <a:pt x="6994" y="1456"/>
                </a:lnTo>
                <a:lnTo>
                  <a:pt x="6998" y="1450"/>
                </a:lnTo>
                <a:lnTo>
                  <a:pt x="7004" y="1444"/>
                </a:lnTo>
                <a:lnTo>
                  <a:pt x="7022" y="1430"/>
                </a:lnTo>
                <a:lnTo>
                  <a:pt x="7026" y="1428"/>
                </a:lnTo>
                <a:lnTo>
                  <a:pt x="7028" y="1430"/>
                </a:lnTo>
                <a:lnTo>
                  <a:pt x="7030" y="1434"/>
                </a:lnTo>
                <a:lnTo>
                  <a:pt x="7032" y="1436"/>
                </a:lnTo>
                <a:lnTo>
                  <a:pt x="7034" y="1438"/>
                </a:lnTo>
                <a:lnTo>
                  <a:pt x="7038" y="1438"/>
                </a:lnTo>
                <a:lnTo>
                  <a:pt x="7042" y="1436"/>
                </a:lnTo>
                <a:lnTo>
                  <a:pt x="7048" y="1434"/>
                </a:lnTo>
                <a:lnTo>
                  <a:pt x="7054" y="1432"/>
                </a:lnTo>
                <a:lnTo>
                  <a:pt x="7062" y="1434"/>
                </a:lnTo>
                <a:lnTo>
                  <a:pt x="7072" y="1434"/>
                </a:lnTo>
                <a:lnTo>
                  <a:pt x="7076" y="1434"/>
                </a:lnTo>
                <a:lnTo>
                  <a:pt x="7082" y="1432"/>
                </a:lnTo>
                <a:lnTo>
                  <a:pt x="7092" y="1434"/>
                </a:lnTo>
                <a:lnTo>
                  <a:pt x="7098" y="1438"/>
                </a:lnTo>
                <a:lnTo>
                  <a:pt x="7102" y="1440"/>
                </a:lnTo>
                <a:lnTo>
                  <a:pt x="7112" y="1444"/>
                </a:lnTo>
                <a:lnTo>
                  <a:pt x="7122" y="1448"/>
                </a:lnTo>
                <a:lnTo>
                  <a:pt x="7126" y="1450"/>
                </a:lnTo>
                <a:lnTo>
                  <a:pt x="7126" y="1454"/>
                </a:lnTo>
                <a:lnTo>
                  <a:pt x="7126" y="1462"/>
                </a:lnTo>
                <a:lnTo>
                  <a:pt x="7124" y="1472"/>
                </a:lnTo>
                <a:lnTo>
                  <a:pt x="7124" y="1480"/>
                </a:lnTo>
                <a:lnTo>
                  <a:pt x="7126" y="1484"/>
                </a:lnTo>
                <a:lnTo>
                  <a:pt x="7130" y="1486"/>
                </a:lnTo>
                <a:lnTo>
                  <a:pt x="7130" y="1490"/>
                </a:lnTo>
                <a:lnTo>
                  <a:pt x="7128" y="1494"/>
                </a:lnTo>
                <a:lnTo>
                  <a:pt x="7124" y="1494"/>
                </a:lnTo>
                <a:lnTo>
                  <a:pt x="7118" y="1494"/>
                </a:lnTo>
                <a:lnTo>
                  <a:pt x="7106" y="1496"/>
                </a:lnTo>
                <a:lnTo>
                  <a:pt x="7100" y="1498"/>
                </a:lnTo>
                <a:lnTo>
                  <a:pt x="7096" y="1502"/>
                </a:lnTo>
                <a:lnTo>
                  <a:pt x="7090" y="1512"/>
                </a:lnTo>
                <a:lnTo>
                  <a:pt x="7082" y="1526"/>
                </a:lnTo>
                <a:lnTo>
                  <a:pt x="7076" y="1532"/>
                </a:lnTo>
                <a:lnTo>
                  <a:pt x="7066" y="1540"/>
                </a:lnTo>
                <a:lnTo>
                  <a:pt x="7058" y="1546"/>
                </a:lnTo>
                <a:lnTo>
                  <a:pt x="7052" y="1550"/>
                </a:lnTo>
                <a:lnTo>
                  <a:pt x="7050" y="1554"/>
                </a:lnTo>
                <a:lnTo>
                  <a:pt x="7050" y="1556"/>
                </a:lnTo>
                <a:lnTo>
                  <a:pt x="7050" y="1558"/>
                </a:lnTo>
                <a:lnTo>
                  <a:pt x="7044" y="1560"/>
                </a:lnTo>
                <a:lnTo>
                  <a:pt x="7038" y="1562"/>
                </a:lnTo>
                <a:lnTo>
                  <a:pt x="7034" y="1566"/>
                </a:lnTo>
                <a:lnTo>
                  <a:pt x="7030" y="1572"/>
                </a:lnTo>
                <a:lnTo>
                  <a:pt x="7028" y="1576"/>
                </a:lnTo>
                <a:lnTo>
                  <a:pt x="7026" y="1578"/>
                </a:lnTo>
                <a:lnTo>
                  <a:pt x="7024" y="1576"/>
                </a:lnTo>
                <a:lnTo>
                  <a:pt x="7020" y="1576"/>
                </a:lnTo>
                <a:lnTo>
                  <a:pt x="7016" y="1578"/>
                </a:lnTo>
                <a:lnTo>
                  <a:pt x="7014" y="1582"/>
                </a:lnTo>
                <a:lnTo>
                  <a:pt x="7010" y="1586"/>
                </a:lnTo>
                <a:lnTo>
                  <a:pt x="7008" y="1588"/>
                </a:lnTo>
                <a:lnTo>
                  <a:pt x="7006" y="1588"/>
                </a:lnTo>
                <a:lnTo>
                  <a:pt x="7004" y="1588"/>
                </a:lnTo>
                <a:lnTo>
                  <a:pt x="7002" y="1590"/>
                </a:lnTo>
                <a:lnTo>
                  <a:pt x="7002" y="1596"/>
                </a:lnTo>
                <a:lnTo>
                  <a:pt x="7002" y="1602"/>
                </a:lnTo>
                <a:lnTo>
                  <a:pt x="7002" y="1606"/>
                </a:lnTo>
                <a:lnTo>
                  <a:pt x="6998" y="1610"/>
                </a:lnTo>
                <a:lnTo>
                  <a:pt x="6996" y="1610"/>
                </a:lnTo>
                <a:lnTo>
                  <a:pt x="6992" y="1612"/>
                </a:lnTo>
                <a:lnTo>
                  <a:pt x="6984" y="1610"/>
                </a:lnTo>
                <a:lnTo>
                  <a:pt x="6978" y="1608"/>
                </a:lnTo>
                <a:lnTo>
                  <a:pt x="6976" y="1610"/>
                </a:lnTo>
                <a:lnTo>
                  <a:pt x="6976" y="1612"/>
                </a:lnTo>
                <a:lnTo>
                  <a:pt x="6974" y="1616"/>
                </a:lnTo>
                <a:lnTo>
                  <a:pt x="6972" y="1622"/>
                </a:lnTo>
                <a:lnTo>
                  <a:pt x="6964" y="1632"/>
                </a:lnTo>
                <a:lnTo>
                  <a:pt x="6960" y="1638"/>
                </a:lnTo>
                <a:lnTo>
                  <a:pt x="6958" y="1646"/>
                </a:lnTo>
                <a:lnTo>
                  <a:pt x="6960" y="1654"/>
                </a:lnTo>
                <a:lnTo>
                  <a:pt x="6962" y="1664"/>
                </a:lnTo>
                <a:lnTo>
                  <a:pt x="6966" y="1672"/>
                </a:lnTo>
                <a:lnTo>
                  <a:pt x="6966" y="1678"/>
                </a:lnTo>
                <a:lnTo>
                  <a:pt x="6966" y="1680"/>
                </a:lnTo>
                <a:lnTo>
                  <a:pt x="6964" y="1684"/>
                </a:lnTo>
                <a:lnTo>
                  <a:pt x="6962" y="1686"/>
                </a:lnTo>
                <a:lnTo>
                  <a:pt x="6962" y="1690"/>
                </a:lnTo>
                <a:lnTo>
                  <a:pt x="6966" y="1696"/>
                </a:lnTo>
                <a:lnTo>
                  <a:pt x="6972" y="1704"/>
                </a:lnTo>
                <a:lnTo>
                  <a:pt x="6978" y="1710"/>
                </a:lnTo>
                <a:lnTo>
                  <a:pt x="6978" y="1714"/>
                </a:lnTo>
                <a:lnTo>
                  <a:pt x="6978" y="1716"/>
                </a:lnTo>
                <a:lnTo>
                  <a:pt x="6976" y="1716"/>
                </a:lnTo>
                <a:lnTo>
                  <a:pt x="6972" y="1718"/>
                </a:lnTo>
                <a:lnTo>
                  <a:pt x="6970" y="1720"/>
                </a:lnTo>
                <a:lnTo>
                  <a:pt x="6970" y="1724"/>
                </a:lnTo>
                <a:lnTo>
                  <a:pt x="6972" y="1732"/>
                </a:lnTo>
                <a:lnTo>
                  <a:pt x="6972" y="1740"/>
                </a:lnTo>
                <a:lnTo>
                  <a:pt x="6968" y="1762"/>
                </a:lnTo>
                <a:lnTo>
                  <a:pt x="6964" y="1772"/>
                </a:lnTo>
                <a:lnTo>
                  <a:pt x="6964" y="1780"/>
                </a:lnTo>
                <a:lnTo>
                  <a:pt x="6966" y="1782"/>
                </a:lnTo>
                <a:lnTo>
                  <a:pt x="6970" y="1784"/>
                </a:lnTo>
                <a:lnTo>
                  <a:pt x="6982" y="1788"/>
                </a:lnTo>
                <a:lnTo>
                  <a:pt x="7006" y="1792"/>
                </a:lnTo>
                <a:lnTo>
                  <a:pt x="7012" y="1796"/>
                </a:lnTo>
                <a:lnTo>
                  <a:pt x="7014" y="1798"/>
                </a:lnTo>
                <a:lnTo>
                  <a:pt x="7012" y="1802"/>
                </a:lnTo>
                <a:lnTo>
                  <a:pt x="7012" y="1810"/>
                </a:lnTo>
                <a:lnTo>
                  <a:pt x="7014" y="1818"/>
                </a:lnTo>
                <a:lnTo>
                  <a:pt x="7016" y="1820"/>
                </a:lnTo>
                <a:lnTo>
                  <a:pt x="7018" y="1822"/>
                </a:lnTo>
                <a:lnTo>
                  <a:pt x="7020" y="1820"/>
                </a:lnTo>
                <a:lnTo>
                  <a:pt x="7024" y="1818"/>
                </a:lnTo>
                <a:lnTo>
                  <a:pt x="7030" y="1812"/>
                </a:lnTo>
                <a:lnTo>
                  <a:pt x="7036" y="1812"/>
                </a:lnTo>
                <a:lnTo>
                  <a:pt x="7038" y="1812"/>
                </a:lnTo>
                <a:lnTo>
                  <a:pt x="7040" y="1814"/>
                </a:lnTo>
                <a:lnTo>
                  <a:pt x="7038" y="1818"/>
                </a:lnTo>
                <a:lnTo>
                  <a:pt x="7036" y="1822"/>
                </a:lnTo>
                <a:lnTo>
                  <a:pt x="7032" y="1830"/>
                </a:lnTo>
                <a:lnTo>
                  <a:pt x="7030" y="1832"/>
                </a:lnTo>
                <a:lnTo>
                  <a:pt x="7036" y="1832"/>
                </a:lnTo>
                <a:lnTo>
                  <a:pt x="7050" y="1824"/>
                </a:lnTo>
                <a:lnTo>
                  <a:pt x="7060" y="1822"/>
                </a:lnTo>
                <a:lnTo>
                  <a:pt x="7074" y="1820"/>
                </a:lnTo>
                <a:lnTo>
                  <a:pt x="7092" y="1816"/>
                </a:lnTo>
                <a:lnTo>
                  <a:pt x="7122" y="1806"/>
                </a:lnTo>
                <a:lnTo>
                  <a:pt x="7132" y="1802"/>
                </a:lnTo>
                <a:lnTo>
                  <a:pt x="7138" y="1800"/>
                </a:lnTo>
                <a:lnTo>
                  <a:pt x="7144" y="1802"/>
                </a:lnTo>
                <a:lnTo>
                  <a:pt x="7146" y="1802"/>
                </a:lnTo>
                <a:lnTo>
                  <a:pt x="7150" y="1804"/>
                </a:lnTo>
                <a:lnTo>
                  <a:pt x="7154" y="1798"/>
                </a:lnTo>
                <a:lnTo>
                  <a:pt x="7160" y="1794"/>
                </a:lnTo>
                <a:lnTo>
                  <a:pt x="7164" y="1794"/>
                </a:lnTo>
                <a:lnTo>
                  <a:pt x="7168" y="1796"/>
                </a:lnTo>
                <a:lnTo>
                  <a:pt x="7174" y="1794"/>
                </a:lnTo>
                <a:lnTo>
                  <a:pt x="7182" y="1792"/>
                </a:lnTo>
                <a:lnTo>
                  <a:pt x="7190" y="1788"/>
                </a:lnTo>
                <a:lnTo>
                  <a:pt x="7196" y="1788"/>
                </a:lnTo>
                <a:lnTo>
                  <a:pt x="7206" y="1788"/>
                </a:lnTo>
                <a:lnTo>
                  <a:pt x="7216" y="1788"/>
                </a:lnTo>
                <a:lnTo>
                  <a:pt x="7222" y="1786"/>
                </a:lnTo>
                <a:lnTo>
                  <a:pt x="7230" y="1784"/>
                </a:lnTo>
                <a:lnTo>
                  <a:pt x="7234" y="1786"/>
                </a:lnTo>
                <a:lnTo>
                  <a:pt x="7240" y="1786"/>
                </a:lnTo>
                <a:lnTo>
                  <a:pt x="7250" y="1780"/>
                </a:lnTo>
                <a:lnTo>
                  <a:pt x="7258" y="1772"/>
                </a:lnTo>
                <a:lnTo>
                  <a:pt x="7262" y="1772"/>
                </a:lnTo>
                <a:lnTo>
                  <a:pt x="7264" y="1772"/>
                </a:lnTo>
                <a:lnTo>
                  <a:pt x="7266" y="1774"/>
                </a:lnTo>
                <a:lnTo>
                  <a:pt x="7262" y="1776"/>
                </a:lnTo>
                <a:lnTo>
                  <a:pt x="7260" y="1778"/>
                </a:lnTo>
                <a:lnTo>
                  <a:pt x="7262" y="1784"/>
                </a:lnTo>
                <a:lnTo>
                  <a:pt x="7264" y="1788"/>
                </a:lnTo>
                <a:lnTo>
                  <a:pt x="7262" y="1788"/>
                </a:lnTo>
                <a:lnTo>
                  <a:pt x="7258" y="1786"/>
                </a:lnTo>
                <a:lnTo>
                  <a:pt x="7254" y="1786"/>
                </a:lnTo>
                <a:lnTo>
                  <a:pt x="7256" y="1792"/>
                </a:lnTo>
                <a:lnTo>
                  <a:pt x="7262" y="1798"/>
                </a:lnTo>
                <a:lnTo>
                  <a:pt x="7266" y="1798"/>
                </a:lnTo>
                <a:lnTo>
                  <a:pt x="7268" y="1798"/>
                </a:lnTo>
                <a:lnTo>
                  <a:pt x="7272" y="1804"/>
                </a:lnTo>
                <a:lnTo>
                  <a:pt x="7276" y="1806"/>
                </a:lnTo>
                <a:lnTo>
                  <a:pt x="7282" y="1808"/>
                </a:lnTo>
                <a:lnTo>
                  <a:pt x="7292" y="1808"/>
                </a:lnTo>
                <a:lnTo>
                  <a:pt x="7302" y="1808"/>
                </a:lnTo>
                <a:lnTo>
                  <a:pt x="7308" y="1810"/>
                </a:lnTo>
                <a:lnTo>
                  <a:pt x="7310" y="1812"/>
                </a:lnTo>
                <a:lnTo>
                  <a:pt x="7312" y="1816"/>
                </a:lnTo>
                <a:lnTo>
                  <a:pt x="7316" y="1818"/>
                </a:lnTo>
                <a:lnTo>
                  <a:pt x="7322" y="1820"/>
                </a:lnTo>
                <a:lnTo>
                  <a:pt x="7326" y="1820"/>
                </a:lnTo>
                <a:lnTo>
                  <a:pt x="7326" y="1822"/>
                </a:lnTo>
                <a:lnTo>
                  <a:pt x="7326" y="1824"/>
                </a:lnTo>
                <a:lnTo>
                  <a:pt x="7322" y="1828"/>
                </a:lnTo>
                <a:lnTo>
                  <a:pt x="7318" y="1828"/>
                </a:lnTo>
                <a:lnTo>
                  <a:pt x="7294" y="1820"/>
                </a:lnTo>
                <a:lnTo>
                  <a:pt x="7286" y="1820"/>
                </a:lnTo>
                <a:lnTo>
                  <a:pt x="7280" y="1820"/>
                </a:lnTo>
                <a:lnTo>
                  <a:pt x="7278" y="1824"/>
                </a:lnTo>
                <a:lnTo>
                  <a:pt x="7276" y="1826"/>
                </a:lnTo>
                <a:lnTo>
                  <a:pt x="7274" y="1830"/>
                </a:lnTo>
                <a:lnTo>
                  <a:pt x="7272" y="1832"/>
                </a:lnTo>
                <a:lnTo>
                  <a:pt x="7268" y="1834"/>
                </a:lnTo>
                <a:lnTo>
                  <a:pt x="7264" y="1832"/>
                </a:lnTo>
                <a:lnTo>
                  <a:pt x="7258" y="1830"/>
                </a:lnTo>
                <a:lnTo>
                  <a:pt x="7254" y="1830"/>
                </a:lnTo>
                <a:lnTo>
                  <a:pt x="7254" y="1834"/>
                </a:lnTo>
                <a:lnTo>
                  <a:pt x="7254" y="1836"/>
                </a:lnTo>
                <a:lnTo>
                  <a:pt x="7252" y="1840"/>
                </a:lnTo>
                <a:lnTo>
                  <a:pt x="7250" y="1840"/>
                </a:lnTo>
                <a:lnTo>
                  <a:pt x="7244" y="1838"/>
                </a:lnTo>
                <a:lnTo>
                  <a:pt x="7240" y="1834"/>
                </a:lnTo>
                <a:lnTo>
                  <a:pt x="7236" y="1834"/>
                </a:lnTo>
                <a:lnTo>
                  <a:pt x="7236" y="1836"/>
                </a:lnTo>
                <a:lnTo>
                  <a:pt x="7236" y="1838"/>
                </a:lnTo>
                <a:lnTo>
                  <a:pt x="7238" y="1846"/>
                </a:lnTo>
                <a:lnTo>
                  <a:pt x="7238" y="1850"/>
                </a:lnTo>
                <a:lnTo>
                  <a:pt x="7236" y="1854"/>
                </a:lnTo>
                <a:lnTo>
                  <a:pt x="7226" y="1858"/>
                </a:lnTo>
                <a:lnTo>
                  <a:pt x="7214" y="1858"/>
                </a:lnTo>
                <a:lnTo>
                  <a:pt x="7204" y="1858"/>
                </a:lnTo>
                <a:lnTo>
                  <a:pt x="7192" y="1854"/>
                </a:lnTo>
                <a:lnTo>
                  <a:pt x="7182" y="1848"/>
                </a:lnTo>
                <a:lnTo>
                  <a:pt x="7172" y="1846"/>
                </a:lnTo>
                <a:lnTo>
                  <a:pt x="7160" y="1846"/>
                </a:lnTo>
                <a:lnTo>
                  <a:pt x="7144" y="1842"/>
                </a:lnTo>
                <a:lnTo>
                  <a:pt x="7138" y="1842"/>
                </a:lnTo>
                <a:lnTo>
                  <a:pt x="7134" y="1842"/>
                </a:lnTo>
                <a:lnTo>
                  <a:pt x="7132" y="1844"/>
                </a:lnTo>
                <a:lnTo>
                  <a:pt x="7132" y="1846"/>
                </a:lnTo>
                <a:lnTo>
                  <a:pt x="7130" y="1850"/>
                </a:lnTo>
                <a:lnTo>
                  <a:pt x="7126" y="1852"/>
                </a:lnTo>
                <a:lnTo>
                  <a:pt x="7120" y="1852"/>
                </a:lnTo>
                <a:lnTo>
                  <a:pt x="7106" y="1850"/>
                </a:lnTo>
                <a:lnTo>
                  <a:pt x="7092" y="1852"/>
                </a:lnTo>
                <a:lnTo>
                  <a:pt x="7082" y="1856"/>
                </a:lnTo>
                <a:lnTo>
                  <a:pt x="7078" y="1858"/>
                </a:lnTo>
                <a:lnTo>
                  <a:pt x="7076" y="1862"/>
                </a:lnTo>
                <a:lnTo>
                  <a:pt x="7074" y="1864"/>
                </a:lnTo>
                <a:lnTo>
                  <a:pt x="7072" y="1866"/>
                </a:lnTo>
                <a:lnTo>
                  <a:pt x="7064" y="1868"/>
                </a:lnTo>
                <a:lnTo>
                  <a:pt x="7058" y="1872"/>
                </a:lnTo>
                <a:lnTo>
                  <a:pt x="7056" y="1874"/>
                </a:lnTo>
                <a:lnTo>
                  <a:pt x="7054" y="1880"/>
                </a:lnTo>
                <a:lnTo>
                  <a:pt x="7052" y="1890"/>
                </a:lnTo>
                <a:lnTo>
                  <a:pt x="7052" y="1898"/>
                </a:lnTo>
                <a:lnTo>
                  <a:pt x="7054" y="1904"/>
                </a:lnTo>
                <a:lnTo>
                  <a:pt x="7056" y="1912"/>
                </a:lnTo>
                <a:lnTo>
                  <a:pt x="7062" y="1920"/>
                </a:lnTo>
                <a:lnTo>
                  <a:pt x="7066" y="1928"/>
                </a:lnTo>
                <a:lnTo>
                  <a:pt x="7070" y="1930"/>
                </a:lnTo>
                <a:lnTo>
                  <a:pt x="7074" y="1932"/>
                </a:lnTo>
                <a:lnTo>
                  <a:pt x="7080" y="1930"/>
                </a:lnTo>
                <a:lnTo>
                  <a:pt x="7086" y="1928"/>
                </a:lnTo>
                <a:lnTo>
                  <a:pt x="7094" y="1924"/>
                </a:lnTo>
                <a:lnTo>
                  <a:pt x="7096" y="1924"/>
                </a:lnTo>
                <a:lnTo>
                  <a:pt x="7096" y="1928"/>
                </a:lnTo>
                <a:lnTo>
                  <a:pt x="7086" y="1956"/>
                </a:lnTo>
                <a:lnTo>
                  <a:pt x="7086" y="1964"/>
                </a:lnTo>
                <a:lnTo>
                  <a:pt x="7088" y="1972"/>
                </a:lnTo>
                <a:lnTo>
                  <a:pt x="7092" y="1986"/>
                </a:lnTo>
                <a:lnTo>
                  <a:pt x="7092" y="1992"/>
                </a:lnTo>
                <a:lnTo>
                  <a:pt x="7090" y="1998"/>
                </a:lnTo>
                <a:lnTo>
                  <a:pt x="7086" y="2004"/>
                </a:lnTo>
                <a:lnTo>
                  <a:pt x="7076" y="2008"/>
                </a:lnTo>
                <a:lnTo>
                  <a:pt x="7064" y="2012"/>
                </a:lnTo>
                <a:lnTo>
                  <a:pt x="7054" y="2010"/>
                </a:lnTo>
                <a:lnTo>
                  <a:pt x="7048" y="2008"/>
                </a:lnTo>
                <a:lnTo>
                  <a:pt x="7044" y="2002"/>
                </a:lnTo>
                <a:lnTo>
                  <a:pt x="7038" y="1990"/>
                </a:lnTo>
                <a:lnTo>
                  <a:pt x="7034" y="1984"/>
                </a:lnTo>
                <a:lnTo>
                  <a:pt x="7028" y="1980"/>
                </a:lnTo>
                <a:lnTo>
                  <a:pt x="7022" y="1976"/>
                </a:lnTo>
                <a:lnTo>
                  <a:pt x="7018" y="1974"/>
                </a:lnTo>
                <a:lnTo>
                  <a:pt x="7018" y="1970"/>
                </a:lnTo>
                <a:lnTo>
                  <a:pt x="7018" y="1968"/>
                </a:lnTo>
                <a:lnTo>
                  <a:pt x="7018" y="1966"/>
                </a:lnTo>
                <a:lnTo>
                  <a:pt x="7016" y="1964"/>
                </a:lnTo>
                <a:lnTo>
                  <a:pt x="7010" y="1966"/>
                </a:lnTo>
                <a:lnTo>
                  <a:pt x="6986" y="1974"/>
                </a:lnTo>
                <a:lnTo>
                  <a:pt x="6980" y="1978"/>
                </a:lnTo>
                <a:lnTo>
                  <a:pt x="6976" y="1980"/>
                </a:lnTo>
                <a:lnTo>
                  <a:pt x="6970" y="1992"/>
                </a:lnTo>
                <a:lnTo>
                  <a:pt x="6968" y="1996"/>
                </a:lnTo>
                <a:lnTo>
                  <a:pt x="6970" y="2002"/>
                </a:lnTo>
                <a:lnTo>
                  <a:pt x="6970" y="2006"/>
                </a:lnTo>
                <a:lnTo>
                  <a:pt x="6970" y="2008"/>
                </a:lnTo>
                <a:lnTo>
                  <a:pt x="6966" y="2012"/>
                </a:lnTo>
                <a:lnTo>
                  <a:pt x="6960" y="2018"/>
                </a:lnTo>
                <a:lnTo>
                  <a:pt x="6956" y="2022"/>
                </a:lnTo>
                <a:lnTo>
                  <a:pt x="6954" y="2026"/>
                </a:lnTo>
                <a:lnTo>
                  <a:pt x="6952" y="2038"/>
                </a:lnTo>
                <a:lnTo>
                  <a:pt x="6952" y="2048"/>
                </a:lnTo>
                <a:lnTo>
                  <a:pt x="6952" y="2070"/>
                </a:lnTo>
                <a:lnTo>
                  <a:pt x="6954" y="2084"/>
                </a:lnTo>
                <a:lnTo>
                  <a:pt x="6954" y="2088"/>
                </a:lnTo>
                <a:lnTo>
                  <a:pt x="6958" y="2094"/>
                </a:lnTo>
                <a:lnTo>
                  <a:pt x="6962" y="2100"/>
                </a:lnTo>
                <a:lnTo>
                  <a:pt x="6964" y="2108"/>
                </a:lnTo>
                <a:lnTo>
                  <a:pt x="6964" y="2120"/>
                </a:lnTo>
                <a:lnTo>
                  <a:pt x="6964" y="2124"/>
                </a:lnTo>
                <a:lnTo>
                  <a:pt x="6962" y="2124"/>
                </a:lnTo>
                <a:lnTo>
                  <a:pt x="6960" y="2126"/>
                </a:lnTo>
                <a:lnTo>
                  <a:pt x="6962" y="2134"/>
                </a:lnTo>
                <a:lnTo>
                  <a:pt x="6962" y="2136"/>
                </a:lnTo>
                <a:lnTo>
                  <a:pt x="6960" y="2138"/>
                </a:lnTo>
                <a:lnTo>
                  <a:pt x="6956" y="2142"/>
                </a:lnTo>
                <a:lnTo>
                  <a:pt x="6948" y="2142"/>
                </a:lnTo>
                <a:lnTo>
                  <a:pt x="6942" y="2142"/>
                </a:lnTo>
                <a:lnTo>
                  <a:pt x="6942" y="2140"/>
                </a:lnTo>
                <a:lnTo>
                  <a:pt x="6940" y="2140"/>
                </a:lnTo>
                <a:lnTo>
                  <a:pt x="6942" y="2134"/>
                </a:lnTo>
                <a:lnTo>
                  <a:pt x="6952" y="2122"/>
                </a:lnTo>
                <a:lnTo>
                  <a:pt x="6954" y="2118"/>
                </a:lnTo>
                <a:lnTo>
                  <a:pt x="6952" y="2118"/>
                </a:lnTo>
                <a:lnTo>
                  <a:pt x="6940" y="2130"/>
                </a:lnTo>
                <a:lnTo>
                  <a:pt x="6934" y="2138"/>
                </a:lnTo>
                <a:lnTo>
                  <a:pt x="6930" y="2138"/>
                </a:lnTo>
                <a:lnTo>
                  <a:pt x="6924" y="2138"/>
                </a:lnTo>
                <a:lnTo>
                  <a:pt x="6916" y="2138"/>
                </a:lnTo>
                <a:lnTo>
                  <a:pt x="6912" y="2140"/>
                </a:lnTo>
                <a:lnTo>
                  <a:pt x="6910" y="2142"/>
                </a:lnTo>
                <a:lnTo>
                  <a:pt x="6908" y="2148"/>
                </a:lnTo>
                <a:lnTo>
                  <a:pt x="6910" y="2152"/>
                </a:lnTo>
                <a:lnTo>
                  <a:pt x="6908" y="2158"/>
                </a:lnTo>
                <a:lnTo>
                  <a:pt x="6904" y="2162"/>
                </a:lnTo>
                <a:lnTo>
                  <a:pt x="6898" y="2168"/>
                </a:lnTo>
                <a:lnTo>
                  <a:pt x="6886" y="2174"/>
                </a:lnTo>
                <a:lnTo>
                  <a:pt x="6874" y="2176"/>
                </a:lnTo>
                <a:lnTo>
                  <a:pt x="6866" y="2176"/>
                </a:lnTo>
                <a:lnTo>
                  <a:pt x="6862" y="2174"/>
                </a:lnTo>
                <a:lnTo>
                  <a:pt x="6858" y="2170"/>
                </a:lnTo>
                <a:lnTo>
                  <a:pt x="6854" y="2166"/>
                </a:lnTo>
                <a:lnTo>
                  <a:pt x="6850" y="2154"/>
                </a:lnTo>
                <a:lnTo>
                  <a:pt x="6852" y="2154"/>
                </a:lnTo>
                <a:lnTo>
                  <a:pt x="6858" y="2158"/>
                </a:lnTo>
                <a:lnTo>
                  <a:pt x="6864" y="2162"/>
                </a:lnTo>
                <a:lnTo>
                  <a:pt x="6868" y="2162"/>
                </a:lnTo>
                <a:lnTo>
                  <a:pt x="6868" y="2160"/>
                </a:lnTo>
                <a:lnTo>
                  <a:pt x="6866" y="2158"/>
                </a:lnTo>
                <a:lnTo>
                  <a:pt x="6852" y="2150"/>
                </a:lnTo>
                <a:lnTo>
                  <a:pt x="6844" y="2146"/>
                </a:lnTo>
                <a:lnTo>
                  <a:pt x="6836" y="2146"/>
                </a:lnTo>
                <a:lnTo>
                  <a:pt x="6822" y="2148"/>
                </a:lnTo>
                <a:lnTo>
                  <a:pt x="6802" y="2152"/>
                </a:lnTo>
                <a:lnTo>
                  <a:pt x="6798" y="2156"/>
                </a:lnTo>
                <a:lnTo>
                  <a:pt x="6794" y="2158"/>
                </a:lnTo>
                <a:lnTo>
                  <a:pt x="6784" y="2162"/>
                </a:lnTo>
                <a:lnTo>
                  <a:pt x="6776" y="2164"/>
                </a:lnTo>
                <a:lnTo>
                  <a:pt x="6770" y="2168"/>
                </a:lnTo>
                <a:lnTo>
                  <a:pt x="6766" y="2172"/>
                </a:lnTo>
                <a:lnTo>
                  <a:pt x="6764" y="2176"/>
                </a:lnTo>
                <a:lnTo>
                  <a:pt x="6760" y="2178"/>
                </a:lnTo>
                <a:lnTo>
                  <a:pt x="6752" y="2182"/>
                </a:lnTo>
                <a:lnTo>
                  <a:pt x="6738" y="2186"/>
                </a:lnTo>
                <a:lnTo>
                  <a:pt x="6718" y="2192"/>
                </a:lnTo>
                <a:lnTo>
                  <a:pt x="6704" y="2198"/>
                </a:lnTo>
                <a:lnTo>
                  <a:pt x="6692" y="2202"/>
                </a:lnTo>
                <a:lnTo>
                  <a:pt x="6686" y="2202"/>
                </a:lnTo>
                <a:lnTo>
                  <a:pt x="6680" y="2202"/>
                </a:lnTo>
                <a:lnTo>
                  <a:pt x="6676" y="2200"/>
                </a:lnTo>
                <a:lnTo>
                  <a:pt x="6672" y="2196"/>
                </a:lnTo>
                <a:lnTo>
                  <a:pt x="6664" y="2188"/>
                </a:lnTo>
                <a:lnTo>
                  <a:pt x="6664" y="2192"/>
                </a:lnTo>
                <a:lnTo>
                  <a:pt x="6668" y="2200"/>
                </a:lnTo>
                <a:lnTo>
                  <a:pt x="6668" y="2202"/>
                </a:lnTo>
                <a:lnTo>
                  <a:pt x="6668" y="2204"/>
                </a:lnTo>
                <a:lnTo>
                  <a:pt x="6666" y="2206"/>
                </a:lnTo>
                <a:lnTo>
                  <a:pt x="6666" y="2208"/>
                </a:lnTo>
                <a:lnTo>
                  <a:pt x="6670" y="2208"/>
                </a:lnTo>
                <a:lnTo>
                  <a:pt x="6674" y="2206"/>
                </a:lnTo>
                <a:lnTo>
                  <a:pt x="6678" y="2206"/>
                </a:lnTo>
                <a:lnTo>
                  <a:pt x="6680" y="2206"/>
                </a:lnTo>
                <a:lnTo>
                  <a:pt x="6684" y="2210"/>
                </a:lnTo>
                <a:lnTo>
                  <a:pt x="6686" y="2208"/>
                </a:lnTo>
                <a:lnTo>
                  <a:pt x="6688" y="2208"/>
                </a:lnTo>
                <a:lnTo>
                  <a:pt x="6692" y="2208"/>
                </a:lnTo>
                <a:lnTo>
                  <a:pt x="6694" y="2210"/>
                </a:lnTo>
                <a:lnTo>
                  <a:pt x="6694" y="2218"/>
                </a:lnTo>
                <a:lnTo>
                  <a:pt x="6694" y="2220"/>
                </a:lnTo>
                <a:lnTo>
                  <a:pt x="6692" y="2220"/>
                </a:lnTo>
                <a:lnTo>
                  <a:pt x="6688" y="2218"/>
                </a:lnTo>
                <a:lnTo>
                  <a:pt x="6682" y="2216"/>
                </a:lnTo>
                <a:lnTo>
                  <a:pt x="6680" y="2214"/>
                </a:lnTo>
                <a:lnTo>
                  <a:pt x="6670" y="2212"/>
                </a:lnTo>
                <a:lnTo>
                  <a:pt x="6664" y="2210"/>
                </a:lnTo>
                <a:lnTo>
                  <a:pt x="6664" y="2208"/>
                </a:lnTo>
                <a:lnTo>
                  <a:pt x="6664" y="2204"/>
                </a:lnTo>
                <a:lnTo>
                  <a:pt x="6664" y="2200"/>
                </a:lnTo>
                <a:lnTo>
                  <a:pt x="6662" y="2198"/>
                </a:lnTo>
                <a:lnTo>
                  <a:pt x="6662" y="2194"/>
                </a:lnTo>
                <a:lnTo>
                  <a:pt x="6660" y="2188"/>
                </a:lnTo>
                <a:lnTo>
                  <a:pt x="6658" y="2188"/>
                </a:lnTo>
                <a:lnTo>
                  <a:pt x="6654" y="2190"/>
                </a:lnTo>
                <a:lnTo>
                  <a:pt x="6646" y="2190"/>
                </a:lnTo>
                <a:lnTo>
                  <a:pt x="6642" y="2188"/>
                </a:lnTo>
                <a:lnTo>
                  <a:pt x="6638" y="2184"/>
                </a:lnTo>
                <a:lnTo>
                  <a:pt x="6634" y="2178"/>
                </a:lnTo>
                <a:lnTo>
                  <a:pt x="6632" y="2174"/>
                </a:lnTo>
                <a:lnTo>
                  <a:pt x="6632" y="2172"/>
                </a:lnTo>
                <a:lnTo>
                  <a:pt x="6628" y="2172"/>
                </a:lnTo>
                <a:lnTo>
                  <a:pt x="6622" y="2172"/>
                </a:lnTo>
                <a:lnTo>
                  <a:pt x="6618" y="2170"/>
                </a:lnTo>
                <a:lnTo>
                  <a:pt x="6614" y="2168"/>
                </a:lnTo>
                <a:lnTo>
                  <a:pt x="6612" y="2168"/>
                </a:lnTo>
                <a:lnTo>
                  <a:pt x="6608" y="2172"/>
                </a:lnTo>
                <a:lnTo>
                  <a:pt x="6604" y="2178"/>
                </a:lnTo>
                <a:lnTo>
                  <a:pt x="6596" y="2184"/>
                </a:lnTo>
                <a:lnTo>
                  <a:pt x="6592" y="2186"/>
                </a:lnTo>
                <a:lnTo>
                  <a:pt x="6586" y="2188"/>
                </a:lnTo>
                <a:lnTo>
                  <a:pt x="6580" y="2188"/>
                </a:lnTo>
                <a:lnTo>
                  <a:pt x="6576" y="2190"/>
                </a:lnTo>
                <a:lnTo>
                  <a:pt x="6572" y="2198"/>
                </a:lnTo>
                <a:lnTo>
                  <a:pt x="6568" y="2202"/>
                </a:lnTo>
                <a:lnTo>
                  <a:pt x="6566" y="2202"/>
                </a:lnTo>
                <a:lnTo>
                  <a:pt x="6562" y="2200"/>
                </a:lnTo>
                <a:lnTo>
                  <a:pt x="6558" y="2198"/>
                </a:lnTo>
                <a:lnTo>
                  <a:pt x="6554" y="2198"/>
                </a:lnTo>
                <a:lnTo>
                  <a:pt x="6550" y="2198"/>
                </a:lnTo>
                <a:lnTo>
                  <a:pt x="6544" y="2200"/>
                </a:lnTo>
                <a:lnTo>
                  <a:pt x="6542" y="2200"/>
                </a:lnTo>
                <a:lnTo>
                  <a:pt x="6540" y="2198"/>
                </a:lnTo>
                <a:lnTo>
                  <a:pt x="6540" y="2196"/>
                </a:lnTo>
                <a:lnTo>
                  <a:pt x="6542" y="2194"/>
                </a:lnTo>
                <a:lnTo>
                  <a:pt x="6548" y="2190"/>
                </a:lnTo>
                <a:lnTo>
                  <a:pt x="6554" y="2186"/>
                </a:lnTo>
                <a:lnTo>
                  <a:pt x="6556" y="2184"/>
                </a:lnTo>
                <a:lnTo>
                  <a:pt x="6554" y="2182"/>
                </a:lnTo>
                <a:lnTo>
                  <a:pt x="6554" y="2180"/>
                </a:lnTo>
                <a:lnTo>
                  <a:pt x="6556" y="2176"/>
                </a:lnTo>
                <a:lnTo>
                  <a:pt x="6556" y="2174"/>
                </a:lnTo>
                <a:lnTo>
                  <a:pt x="6554" y="2174"/>
                </a:lnTo>
                <a:lnTo>
                  <a:pt x="6546" y="2176"/>
                </a:lnTo>
                <a:lnTo>
                  <a:pt x="6540" y="2178"/>
                </a:lnTo>
                <a:lnTo>
                  <a:pt x="6536" y="2178"/>
                </a:lnTo>
                <a:lnTo>
                  <a:pt x="6532" y="2178"/>
                </a:lnTo>
                <a:lnTo>
                  <a:pt x="6530" y="2176"/>
                </a:lnTo>
                <a:lnTo>
                  <a:pt x="6528" y="2172"/>
                </a:lnTo>
                <a:lnTo>
                  <a:pt x="6526" y="2172"/>
                </a:lnTo>
                <a:lnTo>
                  <a:pt x="6522" y="2172"/>
                </a:lnTo>
                <a:lnTo>
                  <a:pt x="6520" y="2174"/>
                </a:lnTo>
                <a:lnTo>
                  <a:pt x="6518" y="2172"/>
                </a:lnTo>
                <a:lnTo>
                  <a:pt x="6514" y="2168"/>
                </a:lnTo>
                <a:lnTo>
                  <a:pt x="6510" y="2168"/>
                </a:lnTo>
                <a:lnTo>
                  <a:pt x="6506" y="2168"/>
                </a:lnTo>
                <a:lnTo>
                  <a:pt x="6508" y="2166"/>
                </a:lnTo>
                <a:lnTo>
                  <a:pt x="6512" y="2162"/>
                </a:lnTo>
                <a:lnTo>
                  <a:pt x="6512" y="2158"/>
                </a:lnTo>
                <a:lnTo>
                  <a:pt x="6510" y="2156"/>
                </a:lnTo>
                <a:lnTo>
                  <a:pt x="6508" y="2150"/>
                </a:lnTo>
                <a:lnTo>
                  <a:pt x="6506" y="2150"/>
                </a:lnTo>
                <a:lnTo>
                  <a:pt x="6504" y="2150"/>
                </a:lnTo>
                <a:lnTo>
                  <a:pt x="6500" y="2150"/>
                </a:lnTo>
                <a:lnTo>
                  <a:pt x="6496" y="2148"/>
                </a:lnTo>
                <a:lnTo>
                  <a:pt x="6494" y="2148"/>
                </a:lnTo>
                <a:lnTo>
                  <a:pt x="6490" y="2148"/>
                </a:lnTo>
                <a:lnTo>
                  <a:pt x="6488" y="2148"/>
                </a:lnTo>
                <a:lnTo>
                  <a:pt x="6492" y="2142"/>
                </a:lnTo>
                <a:lnTo>
                  <a:pt x="6494" y="2142"/>
                </a:lnTo>
                <a:lnTo>
                  <a:pt x="6494" y="2144"/>
                </a:lnTo>
                <a:lnTo>
                  <a:pt x="6496" y="2144"/>
                </a:lnTo>
                <a:lnTo>
                  <a:pt x="6500" y="2146"/>
                </a:lnTo>
                <a:lnTo>
                  <a:pt x="6502" y="2144"/>
                </a:lnTo>
                <a:lnTo>
                  <a:pt x="6504" y="2144"/>
                </a:lnTo>
                <a:lnTo>
                  <a:pt x="6506" y="2144"/>
                </a:lnTo>
                <a:lnTo>
                  <a:pt x="6508" y="2146"/>
                </a:lnTo>
                <a:lnTo>
                  <a:pt x="6512" y="2144"/>
                </a:lnTo>
                <a:lnTo>
                  <a:pt x="6512" y="2142"/>
                </a:lnTo>
                <a:lnTo>
                  <a:pt x="6512" y="2140"/>
                </a:lnTo>
                <a:lnTo>
                  <a:pt x="6506" y="2134"/>
                </a:lnTo>
                <a:lnTo>
                  <a:pt x="6500" y="2132"/>
                </a:lnTo>
                <a:lnTo>
                  <a:pt x="6496" y="2134"/>
                </a:lnTo>
                <a:lnTo>
                  <a:pt x="6494" y="2134"/>
                </a:lnTo>
                <a:lnTo>
                  <a:pt x="6490" y="2132"/>
                </a:lnTo>
                <a:lnTo>
                  <a:pt x="6490" y="2130"/>
                </a:lnTo>
                <a:lnTo>
                  <a:pt x="6490" y="2128"/>
                </a:lnTo>
                <a:lnTo>
                  <a:pt x="6494" y="2124"/>
                </a:lnTo>
                <a:lnTo>
                  <a:pt x="6498" y="2122"/>
                </a:lnTo>
                <a:lnTo>
                  <a:pt x="6498" y="2120"/>
                </a:lnTo>
                <a:lnTo>
                  <a:pt x="6496" y="2118"/>
                </a:lnTo>
                <a:lnTo>
                  <a:pt x="6494" y="2114"/>
                </a:lnTo>
                <a:lnTo>
                  <a:pt x="6494" y="2112"/>
                </a:lnTo>
                <a:lnTo>
                  <a:pt x="6494" y="2110"/>
                </a:lnTo>
                <a:lnTo>
                  <a:pt x="6492" y="2106"/>
                </a:lnTo>
                <a:lnTo>
                  <a:pt x="6492" y="2104"/>
                </a:lnTo>
                <a:lnTo>
                  <a:pt x="6498" y="2102"/>
                </a:lnTo>
                <a:lnTo>
                  <a:pt x="6502" y="2100"/>
                </a:lnTo>
                <a:lnTo>
                  <a:pt x="6504" y="2098"/>
                </a:lnTo>
                <a:lnTo>
                  <a:pt x="6502" y="2096"/>
                </a:lnTo>
                <a:lnTo>
                  <a:pt x="6504" y="2094"/>
                </a:lnTo>
                <a:lnTo>
                  <a:pt x="6508" y="2092"/>
                </a:lnTo>
                <a:lnTo>
                  <a:pt x="6510" y="2090"/>
                </a:lnTo>
                <a:lnTo>
                  <a:pt x="6510" y="2088"/>
                </a:lnTo>
                <a:lnTo>
                  <a:pt x="6508" y="2086"/>
                </a:lnTo>
                <a:lnTo>
                  <a:pt x="6506" y="2082"/>
                </a:lnTo>
                <a:lnTo>
                  <a:pt x="6508" y="2082"/>
                </a:lnTo>
                <a:lnTo>
                  <a:pt x="6514" y="2084"/>
                </a:lnTo>
                <a:lnTo>
                  <a:pt x="6516" y="2084"/>
                </a:lnTo>
                <a:lnTo>
                  <a:pt x="6518" y="2084"/>
                </a:lnTo>
                <a:lnTo>
                  <a:pt x="6520" y="2080"/>
                </a:lnTo>
                <a:lnTo>
                  <a:pt x="6520" y="2078"/>
                </a:lnTo>
                <a:lnTo>
                  <a:pt x="6518" y="2068"/>
                </a:lnTo>
                <a:lnTo>
                  <a:pt x="6520" y="2060"/>
                </a:lnTo>
                <a:lnTo>
                  <a:pt x="6522" y="2056"/>
                </a:lnTo>
                <a:lnTo>
                  <a:pt x="6524" y="2056"/>
                </a:lnTo>
                <a:lnTo>
                  <a:pt x="6528" y="2056"/>
                </a:lnTo>
                <a:lnTo>
                  <a:pt x="6528" y="2058"/>
                </a:lnTo>
                <a:lnTo>
                  <a:pt x="6526" y="2062"/>
                </a:lnTo>
                <a:lnTo>
                  <a:pt x="6526" y="2064"/>
                </a:lnTo>
                <a:lnTo>
                  <a:pt x="6528" y="2066"/>
                </a:lnTo>
                <a:lnTo>
                  <a:pt x="6532" y="2068"/>
                </a:lnTo>
                <a:lnTo>
                  <a:pt x="6534" y="2066"/>
                </a:lnTo>
                <a:lnTo>
                  <a:pt x="6534" y="2064"/>
                </a:lnTo>
                <a:lnTo>
                  <a:pt x="6536" y="2064"/>
                </a:lnTo>
                <a:lnTo>
                  <a:pt x="6538" y="2064"/>
                </a:lnTo>
                <a:lnTo>
                  <a:pt x="6540" y="2064"/>
                </a:lnTo>
                <a:lnTo>
                  <a:pt x="6542" y="2060"/>
                </a:lnTo>
                <a:lnTo>
                  <a:pt x="6548" y="2050"/>
                </a:lnTo>
                <a:lnTo>
                  <a:pt x="6548" y="2046"/>
                </a:lnTo>
                <a:lnTo>
                  <a:pt x="6548" y="2044"/>
                </a:lnTo>
                <a:lnTo>
                  <a:pt x="6542" y="2042"/>
                </a:lnTo>
                <a:lnTo>
                  <a:pt x="6530" y="2042"/>
                </a:lnTo>
                <a:lnTo>
                  <a:pt x="6526" y="2040"/>
                </a:lnTo>
                <a:lnTo>
                  <a:pt x="6522" y="2040"/>
                </a:lnTo>
                <a:lnTo>
                  <a:pt x="6522" y="2038"/>
                </a:lnTo>
                <a:lnTo>
                  <a:pt x="6524" y="2036"/>
                </a:lnTo>
                <a:lnTo>
                  <a:pt x="6526" y="2030"/>
                </a:lnTo>
                <a:lnTo>
                  <a:pt x="6524" y="2026"/>
                </a:lnTo>
                <a:lnTo>
                  <a:pt x="6522" y="2022"/>
                </a:lnTo>
                <a:lnTo>
                  <a:pt x="6522" y="2018"/>
                </a:lnTo>
                <a:lnTo>
                  <a:pt x="6524" y="2008"/>
                </a:lnTo>
                <a:lnTo>
                  <a:pt x="6526" y="2004"/>
                </a:lnTo>
                <a:lnTo>
                  <a:pt x="6528" y="2002"/>
                </a:lnTo>
                <a:lnTo>
                  <a:pt x="6530" y="1998"/>
                </a:lnTo>
                <a:lnTo>
                  <a:pt x="6532" y="1994"/>
                </a:lnTo>
                <a:lnTo>
                  <a:pt x="6532" y="1988"/>
                </a:lnTo>
                <a:lnTo>
                  <a:pt x="6530" y="1980"/>
                </a:lnTo>
                <a:lnTo>
                  <a:pt x="6528" y="1976"/>
                </a:lnTo>
                <a:lnTo>
                  <a:pt x="6528" y="1974"/>
                </a:lnTo>
                <a:lnTo>
                  <a:pt x="6532" y="1968"/>
                </a:lnTo>
                <a:lnTo>
                  <a:pt x="6534" y="1966"/>
                </a:lnTo>
                <a:lnTo>
                  <a:pt x="6534" y="1964"/>
                </a:lnTo>
                <a:lnTo>
                  <a:pt x="6530" y="1964"/>
                </a:lnTo>
                <a:lnTo>
                  <a:pt x="6528" y="1966"/>
                </a:lnTo>
                <a:lnTo>
                  <a:pt x="6522" y="1970"/>
                </a:lnTo>
                <a:lnTo>
                  <a:pt x="6514" y="1974"/>
                </a:lnTo>
                <a:lnTo>
                  <a:pt x="6510" y="1974"/>
                </a:lnTo>
                <a:lnTo>
                  <a:pt x="6506" y="1978"/>
                </a:lnTo>
                <a:lnTo>
                  <a:pt x="6500" y="1988"/>
                </a:lnTo>
                <a:lnTo>
                  <a:pt x="6494" y="1994"/>
                </a:lnTo>
                <a:lnTo>
                  <a:pt x="6488" y="1998"/>
                </a:lnTo>
                <a:lnTo>
                  <a:pt x="6480" y="2002"/>
                </a:lnTo>
                <a:lnTo>
                  <a:pt x="6470" y="2002"/>
                </a:lnTo>
                <a:lnTo>
                  <a:pt x="6460" y="2004"/>
                </a:lnTo>
                <a:lnTo>
                  <a:pt x="6452" y="2006"/>
                </a:lnTo>
                <a:lnTo>
                  <a:pt x="6446" y="2012"/>
                </a:lnTo>
                <a:lnTo>
                  <a:pt x="6442" y="2018"/>
                </a:lnTo>
                <a:lnTo>
                  <a:pt x="6438" y="2026"/>
                </a:lnTo>
                <a:lnTo>
                  <a:pt x="6436" y="2034"/>
                </a:lnTo>
                <a:lnTo>
                  <a:pt x="6432" y="2054"/>
                </a:lnTo>
                <a:lnTo>
                  <a:pt x="6432" y="2070"/>
                </a:lnTo>
                <a:lnTo>
                  <a:pt x="6434" y="2080"/>
                </a:lnTo>
                <a:lnTo>
                  <a:pt x="6436" y="2088"/>
                </a:lnTo>
                <a:lnTo>
                  <a:pt x="6434" y="2096"/>
                </a:lnTo>
                <a:lnTo>
                  <a:pt x="6432" y="2102"/>
                </a:lnTo>
                <a:lnTo>
                  <a:pt x="6434" y="2104"/>
                </a:lnTo>
                <a:lnTo>
                  <a:pt x="6438" y="2106"/>
                </a:lnTo>
                <a:lnTo>
                  <a:pt x="6442" y="2110"/>
                </a:lnTo>
                <a:lnTo>
                  <a:pt x="6442" y="2108"/>
                </a:lnTo>
                <a:lnTo>
                  <a:pt x="6444" y="2104"/>
                </a:lnTo>
                <a:lnTo>
                  <a:pt x="6446" y="2106"/>
                </a:lnTo>
                <a:lnTo>
                  <a:pt x="6450" y="2108"/>
                </a:lnTo>
                <a:lnTo>
                  <a:pt x="6452" y="2110"/>
                </a:lnTo>
                <a:lnTo>
                  <a:pt x="6456" y="2114"/>
                </a:lnTo>
                <a:lnTo>
                  <a:pt x="6456" y="2122"/>
                </a:lnTo>
                <a:lnTo>
                  <a:pt x="6456" y="2128"/>
                </a:lnTo>
                <a:lnTo>
                  <a:pt x="6452" y="2126"/>
                </a:lnTo>
                <a:lnTo>
                  <a:pt x="6450" y="2124"/>
                </a:lnTo>
                <a:lnTo>
                  <a:pt x="6448" y="2128"/>
                </a:lnTo>
                <a:lnTo>
                  <a:pt x="6448" y="2132"/>
                </a:lnTo>
                <a:lnTo>
                  <a:pt x="6450" y="2132"/>
                </a:lnTo>
                <a:lnTo>
                  <a:pt x="6452" y="2130"/>
                </a:lnTo>
                <a:lnTo>
                  <a:pt x="6454" y="2130"/>
                </a:lnTo>
                <a:lnTo>
                  <a:pt x="6454" y="2142"/>
                </a:lnTo>
                <a:lnTo>
                  <a:pt x="6456" y="2148"/>
                </a:lnTo>
                <a:lnTo>
                  <a:pt x="6458" y="2154"/>
                </a:lnTo>
                <a:lnTo>
                  <a:pt x="6468" y="2164"/>
                </a:lnTo>
                <a:lnTo>
                  <a:pt x="6470" y="2168"/>
                </a:lnTo>
                <a:lnTo>
                  <a:pt x="6470" y="2170"/>
                </a:lnTo>
                <a:lnTo>
                  <a:pt x="6466" y="2172"/>
                </a:lnTo>
                <a:lnTo>
                  <a:pt x="6458" y="2172"/>
                </a:lnTo>
                <a:lnTo>
                  <a:pt x="6456" y="2174"/>
                </a:lnTo>
                <a:lnTo>
                  <a:pt x="6454" y="2178"/>
                </a:lnTo>
                <a:lnTo>
                  <a:pt x="6454" y="2180"/>
                </a:lnTo>
                <a:lnTo>
                  <a:pt x="6454" y="2182"/>
                </a:lnTo>
                <a:lnTo>
                  <a:pt x="6460" y="2180"/>
                </a:lnTo>
                <a:lnTo>
                  <a:pt x="6464" y="2180"/>
                </a:lnTo>
                <a:lnTo>
                  <a:pt x="6464" y="2184"/>
                </a:lnTo>
                <a:lnTo>
                  <a:pt x="6462" y="2186"/>
                </a:lnTo>
                <a:lnTo>
                  <a:pt x="6462" y="2188"/>
                </a:lnTo>
                <a:lnTo>
                  <a:pt x="6466" y="2192"/>
                </a:lnTo>
                <a:lnTo>
                  <a:pt x="6470" y="2194"/>
                </a:lnTo>
                <a:lnTo>
                  <a:pt x="6468" y="2196"/>
                </a:lnTo>
                <a:lnTo>
                  <a:pt x="6464" y="2198"/>
                </a:lnTo>
                <a:lnTo>
                  <a:pt x="6464" y="2200"/>
                </a:lnTo>
                <a:lnTo>
                  <a:pt x="6466" y="2202"/>
                </a:lnTo>
                <a:lnTo>
                  <a:pt x="6474" y="2204"/>
                </a:lnTo>
                <a:lnTo>
                  <a:pt x="6482" y="2206"/>
                </a:lnTo>
                <a:lnTo>
                  <a:pt x="6488" y="2212"/>
                </a:lnTo>
                <a:lnTo>
                  <a:pt x="6490" y="2214"/>
                </a:lnTo>
                <a:lnTo>
                  <a:pt x="6486" y="2212"/>
                </a:lnTo>
                <a:lnTo>
                  <a:pt x="6478" y="2208"/>
                </a:lnTo>
                <a:lnTo>
                  <a:pt x="6472" y="2208"/>
                </a:lnTo>
                <a:lnTo>
                  <a:pt x="6464" y="2208"/>
                </a:lnTo>
                <a:lnTo>
                  <a:pt x="6456" y="2206"/>
                </a:lnTo>
                <a:lnTo>
                  <a:pt x="6454" y="2206"/>
                </a:lnTo>
                <a:lnTo>
                  <a:pt x="6452" y="2208"/>
                </a:lnTo>
                <a:lnTo>
                  <a:pt x="6452" y="2216"/>
                </a:lnTo>
                <a:lnTo>
                  <a:pt x="6454" y="2228"/>
                </a:lnTo>
                <a:lnTo>
                  <a:pt x="6454" y="2232"/>
                </a:lnTo>
                <a:lnTo>
                  <a:pt x="6450" y="2236"/>
                </a:lnTo>
                <a:lnTo>
                  <a:pt x="6448" y="2236"/>
                </a:lnTo>
                <a:lnTo>
                  <a:pt x="6448" y="2232"/>
                </a:lnTo>
                <a:lnTo>
                  <a:pt x="6448" y="2226"/>
                </a:lnTo>
                <a:lnTo>
                  <a:pt x="6448" y="2224"/>
                </a:lnTo>
                <a:lnTo>
                  <a:pt x="6446" y="2222"/>
                </a:lnTo>
                <a:lnTo>
                  <a:pt x="6442" y="2222"/>
                </a:lnTo>
                <a:lnTo>
                  <a:pt x="6440" y="2224"/>
                </a:lnTo>
                <a:lnTo>
                  <a:pt x="6440" y="2228"/>
                </a:lnTo>
                <a:lnTo>
                  <a:pt x="6438" y="2232"/>
                </a:lnTo>
                <a:lnTo>
                  <a:pt x="6438" y="2234"/>
                </a:lnTo>
                <a:lnTo>
                  <a:pt x="6436" y="2232"/>
                </a:lnTo>
                <a:lnTo>
                  <a:pt x="6434" y="2230"/>
                </a:lnTo>
                <a:lnTo>
                  <a:pt x="6432" y="2226"/>
                </a:lnTo>
                <a:lnTo>
                  <a:pt x="6434" y="2222"/>
                </a:lnTo>
                <a:lnTo>
                  <a:pt x="6432" y="2220"/>
                </a:lnTo>
                <a:lnTo>
                  <a:pt x="6430" y="2218"/>
                </a:lnTo>
                <a:lnTo>
                  <a:pt x="6426" y="2216"/>
                </a:lnTo>
                <a:lnTo>
                  <a:pt x="6418" y="2216"/>
                </a:lnTo>
                <a:lnTo>
                  <a:pt x="6406" y="2216"/>
                </a:lnTo>
                <a:lnTo>
                  <a:pt x="6398" y="2218"/>
                </a:lnTo>
                <a:lnTo>
                  <a:pt x="6394" y="2222"/>
                </a:lnTo>
                <a:lnTo>
                  <a:pt x="6392" y="2230"/>
                </a:lnTo>
                <a:lnTo>
                  <a:pt x="6390" y="2234"/>
                </a:lnTo>
                <a:lnTo>
                  <a:pt x="6392" y="2236"/>
                </a:lnTo>
                <a:lnTo>
                  <a:pt x="6394" y="2238"/>
                </a:lnTo>
                <a:lnTo>
                  <a:pt x="6398" y="2240"/>
                </a:lnTo>
                <a:lnTo>
                  <a:pt x="6398" y="2242"/>
                </a:lnTo>
                <a:lnTo>
                  <a:pt x="6394" y="2244"/>
                </a:lnTo>
                <a:lnTo>
                  <a:pt x="6390" y="2242"/>
                </a:lnTo>
                <a:lnTo>
                  <a:pt x="6384" y="2234"/>
                </a:lnTo>
                <a:lnTo>
                  <a:pt x="6380" y="2232"/>
                </a:lnTo>
                <a:lnTo>
                  <a:pt x="6374" y="2230"/>
                </a:lnTo>
                <a:lnTo>
                  <a:pt x="6348" y="2234"/>
                </a:lnTo>
                <a:lnTo>
                  <a:pt x="6338" y="2238"/>
                </a:lnTo>
                <a:lnTo>
                  <a:pt x="6330" y="2240"/>
                </a:lnTo>
                <a:lnTo>
                  <a:pt x="6324" y="2244"/>
                </a:lnTo>
                <a:lnTo>
                  <a:pt x="6322" y="2248"/>
                </a:lnTo>
                <a:lnTo>
                  <a:pt x="6318" y="2252"/>
                </a:lnTo>
                <a:lnTo>
                  <a:pt x="6318" y="2254"/>
                </a:lnTo>
                <a:lnTo>
                  <a:pt x="6318" y="2258"/>
                </a:lnTo>
                <a:lnTo>
                  <a:pt x="6320" y="2258"/>
                </a:lnTo>
                <a:lnTo>
                  <a:pt x="6322" y="2258"/>
                </a:lnTo>
                <a:lnTo>
                  <a:pt x="6324" y="2260"/>
                </a:lnTo>
                <a:lnTo>
                  <a:pt x="6324" y="2264"/>
                </a:lnTo>
                <a:lnTo>
                  <a:pt x="6324" y="2266"/>
                </a:lnTo>
                <a:lnTo>
                  <a:pt x="6326" y="2268"/>
                </a:lnTo>
                <a:lnTo>
                  <a:pt x="6328" y="2268"/>
                </a:lnTo>
                <a:lnTo>
                  <a:pt x="6330" y="2270"/>
                </a:lnTo>
                <a:lnTo>
                  <a:pt x="6330" y="2276"/>
                </a:lnTo>
                <a:lnTo>
                  <a:pt x="6330" y="2280"/>
                </a:lnTo>
                <a:lnTo>
                  <a:pt x="6332" y="2282"/>
                </a:lnTo>
                <a:lnTo>
                  <a:pt x="6334" y="2284"/>
                </a:lnTo>
                <a:lnTo>
                  <a:pt x="6338" y="2286"/>
                </a:lnTo>
                <a:lnTo>
                  <a:pt x="6340" y="2288"/>
                </a:lnTo>
                <a:lnTo>
                  <a:pt x="6338" y="2292"/>
                </a:lnTo>
                <a:lnTo>
                  <a:pt x="6336" y="2298"/>
                </a:lnTo>
                <a:lnTo>
                  <a:pt x="6332" y="2300"/>
                </a:lnTo>
                <a:lnTo>
                  <a:pt x="6328" y="2304"/>
                </a:lnTo>
                <a:lnTo>
                  <a:pt x="6324" y="2304"/>
                </a:lnTo>
                <a:lnTo>
                  <a:pt x="6318" y="2304"/>
                </a:lnTo>
                <a:lnTo>
                  <a:pt x="6312" y="2298"/>
                </a:lnTo>
                <a:lnTo>
                  <a:pt x="6308" y="2292"/>
                </a:lnTo>
                <a:lnTo>
                  <a:pt x="6308" y="2288"/>
                </a:lnTo>
                <a:lnTo>
                  <a:pt x="6308" y="2286"/>
                </a:lnTo>
                <a:lnTo>
                  <a:pt x="6312" y="2282"/>
                </a:lnTo>
                <a:lnTo>
                  <a:pt x="6314" y="2280"/>
                </a:lnTo>
                <a:lnTo>
                  <a:pt x="6318" y="2278"/>
                </a:lnTo>
                <a:lnTo>
                  <a:pt x="6316" y="2276"/>
                </a:lnTo>
                <a:lnTo>
                  <a:pt x="6312" y="2272"/>
                </a:lnTo>
                <a:lnTo>
                  <a:pt x="6310" y="2272"/>
                </a:lnTo>
                <a:lnTo>
                  <a:pt x="6310" y="2270"/>
                </a:lnTo>
                <a:lnTo>
                  <a:pt x="6312" y="2264"/>
                </a:lnTo>
                <a:lnTo>
                  <a:pt x="6314" y="2260"/>
                </a:lnTo>
                <a:lnTo>
                  <a:pt x="6314" y="2258"/>
                </a:lnTo>
                <a:lnTo>
                  <a:pt x="6312" y="2258"/>
                </a:lnTo>
                <a:lnTo>
                  <a:pt x="6302" y="2262"/>
                </a:lnTo>
                <a:lnTo>
                  <a:pt x="6298" y="2262"/>
                </a:lnTo>
                <a:lnTo>
                  <a:pt x="6296" y="2262"/>
                </a:lnTo>
                <a:lnTo>
                  <a:pt x="6294" y="2272"/>
                </a:lnTo>
                <a:lnTo>
                  <a:pt x="6292" y="2286"/>
                </a:lnTo>
                <a:lnTo>
                  <a:pt x="6288" y="2294"/>
                </a:lnTo>
                <a:lnTo>
                  <a:pt x="6286" y="2304"/>
                </a:lnTo>
                <a:lnTo>
                  <a:pt x="6278" y="2316"/>
                </a:lnTo>
                <a:lnTo>
                  <a:pt x="6272" y="2320"/>
                </a:lnTo>
                <a:lnTo>
                  <a:pt x="6270" y="2322"/>
                </a:lnTo>
                <a:lnTo>
                  <a:pt x="6270" y="2324"/>
                </a:lnTo>
                <a:lnTo>
                  <a:pt x="6270" y="2328"/>
                </a:lnTo>
                <a:lnTo>
                  <a:pt x="6270" y="2330"/>
                </a:lnTo>
                <a:lnTo>
                  <a:pt x="6262" y="2332"/>
                </a:lnTo>
                <a:lnTo>
                  <a:pt x="6256" y="2334"/>
                </a:lnTo>
                <a:lnTo>
                  <a:pt x="6256" y="2336"/>
                </a:lnTo>
                <a:lnTo>
                  <a:pt x="6256" y="2338"/>
                </a:lnTo>
                <a:lnTo>
                  <a:pt x="6262" y="2340"/>
                </a:lnTo>
                <a:lnTo>
                  <a:pt x="6272" y="2342"/>
                </a:lnTo>
                <a:lnTo>
                  <a:pt x="6276" y="2344"/>
                </a:lnTo>
                <a:lnTo>
                  <a:pt x="6268" y="2346"/>
                </a:lnTo>
                <a:lnTo>
                  <a:pt x="6254" y="2344"/>
                </a:lnTo>
                <a:lnTo>
                  <a:pt x="6250" y="2344"/>
                </a:lnTo>
                <a:lnTo>
                  <a:pt x="6246" y="2346"/>
                </a:lnTo>
                <a:lnTo>
                  <a:pt x="6246" y="2348"/>
                </a:lnTo>
                <a:lnTo>
                  <a:pt x="6252" y="2352"/>
                </a:lnTo>
                <a:lnTo>
                  <a:pt x="6260" y="2354"/>
                </a:lnTo>
                <a:lnTo>
                  <a:pt x="6264" y="2354"/>
                </a:lnTo>
                <a:lnTo>
                  <a:pt x="6270" y="2352"/>
                </a:lnTo>
                <a:lnTo>
                  <a:pt x="6272" y="2354"/>
                </a:lnTo>
                <a:lnTo>
                  <a:pt x="6274" y="2356"/>
                </a:lnTo>
                <a:lnTo>
                  <a:pt x="6272" y="2356"/>
                </a:lnTo>
                <a:lnTo>
                  <a:pt x="6264" y="2358"/>
                </a:lnTo>
                <a:lnTo>
                  <a:pt x="6260" y="2360"/>
                </a:lnTo>
                <a:lnTo>
                  <a:pt x="6256" y="2358"/>
                </a:lnTo>
                <a:lnTo>
                  <a:pt x="6252" y="2356"/>
                </a:lnTo>
                <a:lnTo>
                  <a:pt x="6248" y="2356"/>
                </a:lnTo>
                <a:lnTo>
                  <a:pt x="6242" y="2356"/>
                </a:lnTo>
                <a:lnTo>
                  <a:pt x="6234" y="2360"/>
                </a:lnTo>
                <a:lnTo>
                  <a:pt x="6226" y="2366"/>
                </a:lnTo>
                <a:lnTo>
                  <a:pt x="6216" y="2372"/>
                </a:lnTo>
                <a:lnTo>
                  <a:pt x="6208" y="2374"/>
                </a:lnTo>
                <a:lnTo>
                  <a:pt x="6190" y="2378"/>
                </a:lnTo>
                <a:lnTo>
                  <a:pt x="6176" y="2382"/>
                </a:lnTo>
                <a:lnTo>
                  <a:pt x="6172" y="2384"/>
                </a:lnTo>
                <a:lnTo>
                  <a:pt x="6170" y="2388"/>
                </a:lnTo>
                <a:lnTo>
                  <a:pt x="6170" y="2390"/>
                </a:lnTo>
                <a:lnTo>
                  <a:pt x="6170" y="2396"/>
                </a:lnTo>
                <a:lnTo>
                  <a:pt x="6170" y="2402"/>
                </a:lnTo>
                <a:lnTo>
                  <a:pt x="6170" y="2408"/>
                </a:lnTo>
                <a:lnTo>
                  <a:pt x="6170" y="2410"/>
                </a:lnTo>
                <a:lnTo>
                  <a:pt x="6170" y="2414"/>
                </a:lnTo>
                <a:lnTo>
                  <a:pt x="6170" y="2416"/>
                </a:lnTo>
                <a:lnTo>
                  <a:pt x="6170" y="2418"/>
                </a:lnTo>
                <a:lnTo>
                  <a:pt x="6168" y="2420"/>
                </a:lnTo>
                <a:lnTo>
                  <a:pt x="6170" y="2424"/>
                </a:lnTo>
                <a:lnTo>
                  <a:pt x="6172" y="2426"/>
                </a:lnTo>
                <a:lnTo>
                  <a:pt x="6170" y="2428"/>
                </a:lnTo>
                <a:lnTo>
                  <a:pt x="6168" y="2428"/>
                </a:lnTo>
                <a:lnTo>
                  <a:pt x="6164" y="2432"/>
                </a:lnTo>
                <a:lnTo>
                  <a:pt x="6162" y="2436"/>
                </a:lnTo>
                <a:lnTo>
                  <a:pt x="6156" y="2438"/>
                </a:lnTo>
                <a:lnTo>
                  <a:pt x="6128" y="2448"/>
                </a:lnTo>
                <a:lnTo>
                  <a:pt x="6120" y="2454"/>
                </a:lnTo>
                <a:lnTo>
                  <a:pt x="6114" y="2458"/>
                </a:lnTo>
                <a:lnTo>
                  <a:pt x="6110" y="2460"/>
                </a:lnTo>
                <a:lnTo>
                  <a:pt x="6110" y="2464"/>
                </a:lnTo>
                <a:lnTo>
                  <a:pt x="6110" y="2466"/>
                </a:lnTo>
                <a:lnTo>
                  <a:pt x="6112" y="2468"/>
                </a:lnTo>
                <a:lnTo>
                  <a:pt x="6118" y="2470"/>
                </a:lnTo>
                <a:lnTo>
                  <a:pt x="6120" y="2472"/>
                </a:lnTo>
                <a:lnTo>
                  <a:pt x="6116" y="2474"/>
                </a:lnTo>
                <a:lnTo>
                  <a:pt x="6104" y="2480"/>
                </a:lnTo>
                <a:lnTo>
                  <a:pt x="6100" y="2480"/>
                </a:lnTo>
                <a:lnTo>
                  <a:pt x="6096" y="2480"/>
                </a:lnTo>
                <a:lnTo>
                  <a:pt x="6088" y="2478"/>
                </a:lnTo>
                <a:lnTo>
                  <a:pt x="6076" y="2476"/>
                </a:lnTo>
                <a:lnTo>
                  <a:pt x="6068" y="2476"/>
                </a:lnTo>
                <a:lnTo>
                  <a:pt x="6060" y="2478"/>
                </a:lnTo>
                <a:lnTo>
                  <a:pt x="6058" y="2476"/>
                </a:lnTo>
                <a:lnTo>
                  <a:pt x="6058" y="2474"/>
                </a:lnTo>
                <a:lnTo>
                  <a:pt x="6056" y="2466"/>
                </a:lnTo>
                <a:lnTo>
                  <a:pt x="6054" y="2458"/>
                </a:lnTo>
                <a:lnTo>
                  <a:pt x="6052" y="2456"/>
                </a:lnTo>
                <a:lnTo>
                  <a:pt x="6048" y="2456"/>
                </a:lnTo>
                <a:lnTo>
                  <a:pt x="6040" y="2458"/>
                </a:lnTo>
                <a:lnTo>
                  <a:pt x="6034" y="2456"/>
                </a:lnTo>
                <a:lnTo>
                  <a:pt x="6030" y="2456"/>
                </a:lnTo>
                <a:lnTo>
                  <a:pt x="6030" y="2460"/>
                </a:lnTo>
                <a:lnTo>
                  <a:pt x="6032" y="2464"/>
                </a:lnTo>
                <a:lnTo>
                  <a:pt x="6032" y="2470"/>
                </a:lnTo>
                <a:lnTo>
                  <a:pt x="6032" y="2474"/>
                </a:lnTo>
                <a:lnTo>
                  <a:pt x="6036" y="2476"/>
                </a:lnTo>
                <a:lnTo>
                  <a:pt x="6040" y="2480"/>
                </a:lnTo>
                <a:lnTo>
                  <a:pt x="6042" y="2488"/>
                </a:lnTo>
                <a:lnTo>
                  <a:pt x="6044" y="2498"/>
                </a:lnTo>
                <a:lnTo>
                  <a:pt x="6044" y="2506"/>
                </a:lnTo>
                <a:lnTo>
                  <a:pt x="6044" y="2510"/>
                </a:lnTo>
                <a:lnTo>
                  <a:pt x="6044" y="2512"/>
                </a:lnTo>
                <a:lnTo>
                  <a:pt x="6046" y="2516"/>
                </a:lnTo>
                <a:lnTo>
                  <a:pt x="6048" y="2520"/>
                </a:lnTo>
                <a:lnTo>
                  <a:pt x="6042" y="2522"/>
                </a:lnTo>
                <a:lnTo>
                  <a:pt x="6036" y="2522"/>
                </a:lnTo>
                <a:lnTo>
                  <a:pt x="6034" y="2518"/>
                </a:lnTo>
                <a:lnTo>
                  <a:pt x="6032" y="2516"/>
                </a:lnTo>
                <a:lnTo>
                  <a:pt x="6030" y="2514"/>
                </a:lnTo>
                <a:lnTo>
                  <a:pt x="6028" y="2516"/>
                </a:lnTo>
                <a:lnTo>
                  <a:pt x="6026" y="2518"/>
                </a:lnTo>
                <a:lnTo>
                  <a:pt x="6022" y="2520"/>
                </a:lnTo>
                <a:lnTo>
                  <a:pt x="6018" y="2520"/>
                </a:lnTo>
                <a:lnTo>
                  <a:pt x="6016" y="2518"/>
                </a:lnTo>
                <a:lnTo>
                  <a:pt x="6014" y="2516"/>
                </a:lnTo>
                <a:lnTo>
                  <a:pt x="6010" y="2518"/>
                </a:lnTo>
                <a:lnTo>
                  <a:pt x="6002" y="2524"/>
                </a:lnTo>
                <a:lnTo>
                  <a:pt x="5998" y="2526"/>
                </a:lnTo>
                <a:lnTo>
                  <a:pt x="5994" y="2522"/>
                </a:lnTo>
                <a:lnTo>
                  <a:pt x="5988" y="2508"/>
                </a:lnTo>
                <a:lnTo>
                  <a:pt x="5982" y="2504"/>
                </a:lnTo>
                <a:lnTo>
                  <a:pt x="5980" y="2504"/>
                </a:lnTo>
                <a:lnTo>
                  <a:pt x="5976" y="2504"/>
                </a:lnTo>
                <a:lnTo>
                  <a:pt x="5970" y="2508"/>
                </a:lnTo>
                <a:lnTo>
                  <a:pt x="5966" y="2508"/>
                </a:lnTo>
                <a:lnTo>
                  <a:pt x="5964" y="2508"/>
                </a:lnTo>
                <a:lnTo>
                  <a:pt x="5964" y="2512"/>
                </a:lnTo>
                <a:lnTo>
                  <a:pt x="5962" y="2514"/>
                </a:lnTo>
                <a:lnTo>
                  <a:pt x="5960" y="2516"/>
                </a:lnTo>
                <a:lnTo>
                  <a:pt x="5956" y="2518"/>
                </a:lnTo>
                <a:lnTo>
                  <a:pt x="5950" y="2516"/>
                </a:lnTo>
                <a:lnTo>
                  <a:pt x="5946" y="2514"/>
                </a:lnTo>
                <a:lnTo>
                  <a:pt x="5944" y="2514"/>
                </a:lnTo>
                <a:lnTo>
                  <a:pt x="5942" y="2516"/>
                </a:lnTo>
                <a:lnTo>
                  <a:pt x="5934" y="2518"/>
                </a:lnTo>
                <a:lnTo>
                  <a:pt x="5924" y="2520"/>
                </a:lnTo>
                <a:lnTo>
                  <a:pt x="5918" y="2524"/>
                </a:lnTo>
                <a:lnTo>
                  <a:pt x="5914" y="2528"/>
                </a:lnTo>
                <a:lnTo>
                  <a:pt x="5914" y="2534"/>
                </a:lnTo>
                <a:lnTo>
                  <a:pt x="5916" y="2536"/>
                </a:lnTo>
                <a:lnTo>
                  <a:pt x="5920" y="2536"/>
                </a:lnTo>
                <a:lnTo>
                  <a:pt x="5924" y="2534"/>
                </a:lnTo>
                <a:lnTo>
                  <a:pt x="5928" y="2536"/>
                </a:lnTo>
                <a:lnTo>
                  <a:pt x="5930" y="2538"/>
                </a:lnTo>
                <a:lnTo>
                  <a:pt x="5926" y="2538"/>
                </a:lnTo>
                <a:lnTo>
                  <a:pt x="5922" y="2540"/>
                </a:lnTo>
                <a:lnTo>
                  <a:pt x="5922" y="2542"/>
                </a:lnTo>
                <a:lnTo>
                  <a:pt x="5924" y="2544"/>
                </a:lnTo>
                <a:lnTo>
                  <a:pt x="5926" y="2544"/>
                </a:lnTo>
                <a:lnTo>
                  <a:pt x="5930" y="2544"/>
                </a:lnTo>
                <a:lnTo>
                  <a:pt x="5934" y="2546"/>
                </a:lnTo>
                <a:lnTo>
                  <a:pt x="5934" y="2548"/>
                </a:lnTo>
                <a:lnTo>
                  <a:pt x="5932" y="2550"/>
                </a:lnTo>
                <a:lnTo>
                  <a:pt x="5924" y="2550"/>
                </a:lnTo>
                <a:lnTo>
                  <a:pt x="5918" y="2552"/>
                </a:lnTo>
                <a:lnTo>
                  <a:pt x="5918" y="2554"/>
                </a:lnTo>
                <a:lnTo>
                  <a:pt x="5920" y="2556"/>
                </a:lnTo>
                <a:lnTo>
                  <a:pt x="5928" y="2562"/>
                </a:lnTo>
                <a:lnTo>
                  <a:pt x="5930" y="2566"/>
                </a:lnTo>
                <a:lnTo>
                  <a:pt x="5932" y="2568"/>
                </a:lnTo>
                <a:lnTo>
                  <a:pt x="5938" y="2566"/>
                </a:lnTo>
                <a:lnTo>
                  <a:pt x="5942" y="2566"/>
                </a:lnTo>
                <a:lnTo>
                  <a:pt x="5950" y="2566"/>
                </a:lnTo>
                <a:lnTo>
                  <a:pt x="5964" y="2572"/>
                </a:lnTo>
                <a:lnTo>
                  <a:pt x="5972" y="2574"/>
                </a:lnTo>
                <a:lnTo>
                  <a:pt x="5976" y="2578"/>
                </a:lnTo>
                <a:lnTo>
                  <a:pt x="5980" y="2580"/>
                </a:lnTo>
                <a:lnTo>
                  <a:pt x="5986" y="2580"/>
                </a:lnTo>
                <a:lnTo>
                  <a:pt x="5990" y="2580"/>
                </a:lnTo>
                <a:lnTo>
                  <a:pt x="5990" y="2582"/>
                </a:lnTo>
                <a:lnTo>
                  <a:pt x="5992" y="2584"/>
                </a:lnTo>
                <a:lnTo>
                  <a:pt x="5998" y="2586"/>
                </a:lnTo>
                <a:lnTo>
                  <a:pt x="6004" y="2584"/>
                </a:lnTo>
                <a:lnTo>
                  <a:pt x="6006" y="2586"/>
                </a:lnTo>
                <a:lnTo>
                  <a:pt x="6008" y="2588"/>
                </a:lnTo>
                <a:lnTo>
                  <a:pt x="6008" y="2590"/>
                </a:lnTo>
                <a:lnTo>
                  <a:pt x="6004" y="2594"/>
                </a:lnTo>
                <a:lnTo>
                  <a:pt x="6004" y="2596"/>
                </a:lnTo>
                <a:lnTo>
                  <a:pt x="6006" y="2598"/>
                </a:lnTo>
                <a:lnTo>
                  <a:pt x="6014" y="2600"/>
                </a:lnTo>
                <a:lnTo>
                  <a:pt x="6020" y="2600"/>
                </a:lnTo>
                <a:lnTo>
                  <a:pt x="6018" y="2602"/>
                </a:lnTo>
                <a:lnTo>
                  <a:pt x="6018" y="2606"/>
                </a:lnTo>
                <a:lnTo>
                  <a:pt x="6018" y="2608"/>
                </a:lnTo>
                <a:lnTo>
                  <a:pt x="6020" y="2608"/>
                </a:lnTo>
                <a:lnTo>
                  <a:pt x="6024" y="2610"/>
                </a:lnTo>
                <a:lnTo>
                  <a:pt x="6026" y="2612"/>
                </a:lnTo>
                <a:lnTo>
                  <a:pt x="6026" y="2614"/>
                </a:lnTo>
                <a:lnTo>
                  <a:pt x="6024" y="2618"/>
                </a:lnTo>
                <a:lnTo>
                  <a:pt x="6022" y="2620"/>
                </a:lnTo>
                <a:lnTo>
                  <a:pt x="6020" y="2624"/>
                </a:lnTo>
                <a:lnTo>
                  <a:pt x="6024" y="2632"/>
                </a:lnTo>
                <a:lnTo>
                  <a:pt x="6032" y="2642"/>
                </a:lnTo>
                <a:lnTo>
                  <a:pt x="6044" y="2650"/>
                </a:lnTo>
                <a:lnTo>
                  <a:pt x="6052" y="2654"/>
                </a:lnTo>
                <a:lnTo>
                  <a:pt x="6058" y="2656"/>
                </a:lnTo>
                <a:lnTo>
                  <a:pt x="6060" y="2656"/>
                </a:lnTo>
                <a:lnTo>
                  <a:pt x="6060" y="2658"/>
                </a:lnTo>
                <a:lnTo>
                  <a:pt x="6058" y="2662"/>
                </a:lnTo>
                <a:lnTo>
                  <a:pt x="6060" y="2664"/>
                </a:lnTo>
                <a:lnTo>
                  <a:pt x="6062" y="2668"/>
                </a:lnTo>
                <a:lnTo>
                  <a:pt x="6062" y="2678"/>
                </a:lnTo>
                <a:lnTo>
                  <a:pt x="6060" y="2682"/>
                </a:lnTo>
                <a:lnTo>
                  <a:pt x="6058" y="2684"/>
                </a:lnTo>
                <a:lnTo>
                  <a:pt x="6054" y="2686"/>
                </a:lnTo>
                <a:lnTo>
                  <a:pt x="6054" y="2688"/>
                </a:lnTo>
                <a:lnTo>
                  <a:pt x="6062" y="2692"/>
                </a:lnTo>
                <a:lnTo>
                  <a:pt x="6072" y="2700"/>
                </a:lnTo>
                <a:lnTo>
                  <a:pt x="6078" y="2706"/>
                </a:lnTo>
                <a:lnTo>
                  <a:pt x="6078" y="2712"/>
                </a:lnTo>
                <a:lnTo>
                  <a:pt x="6080" y="2720"/>
                </a:lnTo>
                <a:lnTo>
                  <a:pt x="6078" y="2722"/>
                </a:lnTo>
                <a:lnTo>
                  <a:pt x="6076" y="2716"/>
                </a:lnTo>
                <a:lnTo>
                  <a:pt x="6072" y="2706"/>
                </a:lnTo>
                <a:lnTo>
                  <a:pt x="6068" y="2702"/>
                </a:lnTo>
                <a:lnTo>
                  <a:pt x="6064" y="2700"/>
                </a:lnTo>
                <a:lnTo>
                  <a:pt x="6062" y="2708"/>
                </a:lnTo>
                <a:lnTo>
                  <a:pt x="6058" y="2728"/>
                </a:lnTo>
                <a:lnTo>
                  <a:pt x="6056" y="2744"/>
                </a:lnTo>
                <a:lnTo>
                  <a:pt x="6058" y="2744"/>
                </a:lnTo>
                <a:lnTo>
                  <a:pt x="6060" y="2742"/>
                </a:lnTo>
                <a:lnTo>
                  <a:pt x="6062" y="2744"/>
                </a:lnTo>
                <a:lnTo>
                  <a:pt x="6062" y="2746"/>
                </a:lnTo>
                <a:lnTo>
                  <a:pt x="6060" y="2748"/>
                </a:lnTo>
                <a:lnTo>
                  <a:pt x="6058" y="2750"/>
                </a:lnTo>
                <a:lnTo>
                  <a:pt x="6056" y="2752"/>
                </a:lnTo>
                <a:lnTo>
                  <a:pt x="6054" y="2778"/>
                </a:lnTo>
                <a:lnTo>
                  <a:pt x="6050" y="2798"/>
                </a:lnTo>
                <a:lnTo>
                  <a:pt x="6046" y="2810"/>
                </a:lnTo>
                <a:lnTo>
                  <a:pt x="6042" y="2816"/>
                </a:lnTo>
                <a:lnTo>
                  <a:pt x="6036" y="2820"/>
                </a:lnTo>
                <a:lnTo>
                  <a:pt x="6026" y="2822"/>
                </a:lnTo>
                <a:lnTo>
                  <a:pt x="6020" y="2824"/>
                </a:lnTo>
                <a:lnTo>
                  <a:pt x="6010" y="2820"/>
                </a:lnTo>
                <a:lnTo>
                  <a:pt x="5998" y="2818"/>
                </a:lnTo>
                <a:lnTo>
                  <a:pt x="5992" y="2818"/>
                </a:lnTo>
                <a:lnTo>
                  <a:pt x="5984" y="2818"/>
                </a:lnTo>
                <a:lnTo>
                  <a:pt x="5972" y="2816"/>
                </a:lnTo>
                <a:lnTo>
                  <a:pt x="5962" y="2814"/>
                </a:lnTo>
                <a:lnTo>
                  <a:pt x="5954" y="2814"/>
                </a:lnTo>
                <a:lnTo>
                  <a:pt x="5936" y="2816"/>
                </a:lnTo>
                <a:lnTo>
                  <a:pt x="5916" y="2816"/>
                </a:lnTo>
                <a:lnTo>
                  <a:pt x="5904" y="2814"/>
                </a:lnTo>
                <a:lnTo>
                  <a:pt x="5890" y="2810"/>
                </a:lnTo>
                <a:lnTo>
                  <a:pt x="5876" y="2808"/>
                </a:lnTo>
                <a:lnTo>
                  <a:pt x="5868" y="2808"/>
                </a:lnTo>
                <a:lnTo>
                  <a:pt x="5856" y="2810"/>
                </a:lnTo>
                <a:lnTo>
                  <a:pt x="5838" y="2810"/>
                </a:lnTo>
                <a:lnTo>
                  <a:pt x="5828" y="2810"/>
                </a:lnTo>
                <a:lnTo>
                  <a:pt x="5818" y="2808"/>
                </a:lnTo>
                <a:lnTo>
                  <a:pt x="5806" y="2802"/>
                </a:lnTo>
                <a:lnTo>
                  <a:pt x="5794" y="2800"/>
                </a:lnTo>
                <a:lnTo>
                  <a:pt x="5788" y="2800"/>
                </a:lnTo>
                <a:lnTo>
                  <a:pt x="5782" y="2802"/>
                </a:lnTo>
                <a:lnTo>
                  <a:pt x="5776" y="2806"/>
                </a:lnTo>
                <a:lnTo>
                  <a:pt x="5774" y="2810"/>
                </a:lnTo>
                <a:lnTo>
                  <a:pt x="5772" y="2816"/>
                </a:lnTo>
                <a:lnTo>
                  <a:pt x="5770" y="2822"/>
                </a:lnTo>
                <a:lnTo>
                  <a:pt x="5768" y="2822"/>
                </a:lnTo>
                <a:lnTo>
                  <a:pt x="5762" y="2822"/>
                </a:lnTo>
                <a:lnTo>
                  <a:pt x="5756" y="2824"/>
                </a:lnTo>
                <a:lnTo>
                  <a:pt x="5750" y="2826"/>
                </a:lnTo>
                <a:lnTo>
                  <a:pt x="5740" y="2834"/>
                </a:lnTo>
                <a:lnTo>
                  <a:pt x="5736" y="2838"/>
                </a:lnTo>
                <a:lnTo>
                  <a:pt x="5734" y="2842"/>
                </a:lnTo>
                <a:lnTo>
                  <a:pt x="5732" y="2844"/>
                </a:lnTo>
                <a:lnTo>
                  <a:pt x="5734" y="2848"/>
                </a:lnTo>
                <a:lnTo>
                  <a:pt x="5740" y="2852"/>
                </a:lnTo>
                <a:lnTo>
                  <a:pt x="5740" y="2856"/>
                </a:lnTo>
                <a:lnTo>
                  <a:pt x="5742" y="2862"/>
                </a:lnTo>
                <a:lnTo>
                  <a:pt x="5746" y="2870"/>
                </a:lnTo>
                <a:lnTo>
                  <a:pt x="5748" y="2878"/>
                </a:lnTo>
                <a:lnTo>
                  <a:pt x="5750" y="2886"/>
                </a:lnTo>
                <a:lnTo>
                  <a:pt x="5750" y="2896"/>
                </a:lnTo>
                <a:lnTo>
                  <a:pt x="5752" y="2904"/>
                </a:lnTo>
                <a:lnTo>
                  <a:pt x="5750" y="2910"/>
                </a:lnTo>
                <a:lnTo>
                  <a:pt x="5750" y="2914"/>
                </a:lnTo>
                <a:lnTo>
                  <a:pt x="5752" y="2916"/>
                </a:lnTo>
                <a:lnTo>
                  <a:pt x="5752" y="2920"/>
                </a:lnTo>
                <a:lnTo>
                  <a:pt x="5750" y="2924"/>
                </a:lnTo>
                <a:lnTo>
                  <a:pt x="5752" y="2930"/>
                </a:lnTo>
                <a:lnTo>
                  <a:pt x="5758" y="2944"/>
                </a:lnTo>
                <a:lnTo>
                  <a:pt x="5760" y="2950"/>
                </a:lnTo>
                <a:lnTo>
                  <a:pt x="5758" y="2956"/>
                </a:lnTo>
                <a:lnTo>
                  <a:pt x="5756" y="2972"/>
                </a:lnTo>
                <a:lnTo>
                  <a:pt x="5750" y="2986"/>
                </a:lnTo>
                <a:lnTo>
                  <a:pt x="5750" y="2996"/>
                </a:lnTo>
                <a:lnTo>
                  <a:pt x="5750" y="3000"/>
                </a:lnTo>
                <a:lnTo>
                  <a:pt x="5748" y="3004"/>
                </a:lnTo>
                <a:lnTo>
                  <a:pt x="5746" y="3012"/>
                </a:lnTo>
                <a:lnTo>
                  <a:pt x="5740" y="3026"/>
                </a:lnTo>
                <a:lnTo>
                  <a:pt x="5738" y="3032"/>
                </a:lnTo>
                <a:lnTo>
                  <a:pt x="5734" y="3038"/>
                </a:lnTo>
                <a:lnTo>
                  <a:pt x="5730" y="3042"/>
                </a:lnTo>
                <a:lnTo>
                  <a:pt x="5728" y="3042"/>
                </a:lnTo>
                <a:lnTo>
                  <a:pt x="5728" y="3048"/>
                </a:lnTo>
                <a:lnTo>
                  <a:pt x="5728" y="3052"/>
                </a:lnTo>
                <a:lnTo>
                  <a:pt x="5728" y="3056"/>
                </a:lnTo>
                <a:lnTo>
                  <a:pt x="5724" y="3068"/>
                </a:lnTo>
                <a:lnTo>
                  <a:pt x="5722" y="3074"/>
                </a:lnTo>
                <a:lnTo>
                  <a:pt x="5722" y="3078"/>
                </a:lnTo>
                <a:lnTo>
                  <a:pt x="5724" y="3080"/>
                </a:lnTo>
                <a:lnTo>
                  <a:pt x="5728" y="3080"/>
                </a:lnTo>
                <a:lnTo>
                  <a:pt x="5736" y="3080"/>
                </a:lnTo>
                <a:lnTo>
                  <a:pt x="5736" y="3082"/>
                </a:lnTo>
                <a:lnTo>
                  <a:pt x="5734" y="3084"/>
                </a:lnTo>
                <a:lnTo>
                  <a:pt x="5734" y="3086"/>
                </a:lnTo>
                <a:lnTo>
                  <a:pt x="5734" y="3090"/>
                </a:lnTo>
                <a:lnTo>
                  <a:pt x="5734" y="3094"/>
                </a:lnTo>
                <a:lnTo>
                  <a:pt x="5734" y="3096"/>
                </a:lnTo>
                <a:lnTo>
                  <a:pt x="5738" y="3096"/>
                </a:lnTo>
                <a:lnTo>
                  <a:pt x="5742" y="3094"/>
                </a:lnTo>
                <a:lnTo>
                  <a:pt x="5748" y="3094"/>
                </a:lnTo>
                <a:lnTo>
                  <a:pt x="5750" y="3096"/>
                </a:lnTo>
                <a:lnTo>
                  <a:pt x="5752" y="3100"/>
                </a:lnTo>
                <a:lnTo>
                  <a:pt x="5752" y="3104"/>
                </a:lnTo>
                <a:lnTo>
                  <a:pt x="5750" y="3110"/>
                </a:lnTo>
                <a:lnTo>
                  <a:pt x="5748" y="3120"/>
                </a:lnTo>
                <a:lnTo>
                  <a:pt x="5750" y="3126"/>
                </a:lnTo>
                <a:lnTo>
                  <a:pt x="5750" y="3138"/>
                </a:lnTo>
                <a:lnTo>
                  <a:pt x="5748" y="3160"/>
                </a:lnTo>
                <a:lnTo>
                  <a:pt x="5744" y="3172"/>
                </a:lnTo>
                <a:lnTo>
                  <a:pt x="5746" y="3174"/>
                </a:lnTo>
                <a:lnTo>
                  <a:pt x="5748" y="3172"/>
                </a:lnTo>
                <a:lnTo>
                  <a:pt x="5752" y="3170"/>
                </a:lnTo>
                <a:lnTo>
                  <a:pt x="5756" y="3168"/>
                </a:lnTo>
                <a:lnTo>
                  <a:pt x="5764" y="3168"/>
                </a:lnTo>
                <a:lnTo>
                  <a:pt x="5778" y="3172"/>
                </a:lnTo>
                <a:lnTo>
                  <a:pt x="5788" y="3174"/>
                </a:lnTo>
                <a:lnTo>
                  <a:pt x="5794" y="3172"/>
                </a:lnTo>
                <a:lnTo>
                  <a:pt x="5798" y="3168"/>
                </a:lnTo>
                <a:lnTo>
                  <a:pt x="5808" y="3162"/>
                </a:lnTo>
                <a:lnTo>
                  <a:pt x="5814" y="3162"/>
                </a:lnTo>
                <a:lnTo>
                  <a:pt x="5820" y="3162"/>
                </a:lnTo>
                <a:lnTo>
                  <a:pt x="5828" y="3164"/>
                </a:lnTo>
                <a:lnTo>
                  <a:pt x="5834" y="3166"/>
                </a:lnTo>
                <a:lnTo>
                  <a:pt x="5842" y="3176"/>
                </a:lnTo>
                <a:lnTo>
                  <a:pt x="5846" y="3180"/>
                </a:lnTo>
                <a:lnTo>
                  <a:pt x="5846" y="3184"/>
                </a:lnTo>
                <a:lnTo>
                  <a:pt x="5848" y="3192"/>
                </a:lnTo>
                <a:lnTo>
                  <a:pt x="5852" y="3200"/>
                </a:lnTo>
                <a:lnTo>
                  <a:pt x="5858" y="3210"/>
                </a:lnTo>
                <a:lnTo>
                  <a:pt x="5866" y="3218"/>
                </a:lnTo>
                <a:lnTo>
                  <a:pt x="5874" y="3226"/>
                </a:lnTo>
                <a:lnTo>
                  <a:pt x="5880" y="3228"/>
                </a:lnTo>
                <a:lnTo>
                  <a:pt x="5882" y="3228"/>
                </a:lnTo>
                <a:lnTo>
                  <a:pt x="5886" y="3224"/>
                </a:lnTo>
                <a:lnTo>
                  <a:pt x="5890" y="3220"/>
                </a:lnTo>
                <a:lnTo>
                  <a:pt x="5892" y="3216"/>
                </a:lnTo>
                <a:lnTo>
                  <a:pt x="5896" y="3210"/>
                </a:lnTo>
                <a:lnTo>
                  <a:pt x="5900" y="3206"/>
                </a:lnTo>
                <a:lnTo>
                  <a:pt x="5902" y="3204"/>
                </a:lnTo>
                <a:lnTo>
                  <a:pt x="5912" y="3202"/>
                </a:lnTo>
                <a:lnTo>
                  <a:pt x="5920" y="3200"/>
                </a:lnTo>
                <a:lnTo>
                  <a:pt x="5924" y="3198"/>
                </a:lnTo>
                <a:lnTo>
                  <a:pt x="5924" y="3196"/>
                </a:lnTo>
                <a:lnTo>
                  <a:pt x="5930" y="3190"/>
                </a:lnTo>
                <a:lnTo>
                  <a:pt x="5938" y="3186"/>
                </a:lnTo>
                <a:lnTo>
                  <a:pt x="5948" y="3184"/>
                </a:lnTo>
                <a:lnTo>
                  <a:pt x="5954" y="3186"/>
                </a:lnTo>
                <a:lnTo>
                  <a:pt x="5960" y="3188"/>
                </a:lnTo>
                <a:lnTo>
                  <a:pt x="5968" y="3190"/>
                </a:lnTo>
                <a:lnTo>
                  <a:pt x="5976" y="3190"/>
                </a:lnTo>
                <a:lnTo>
                  <a:pt x="5994" y="3188"/>
                </a:lnTo>
                <a:lnTo>
                  <a:pt x="6008" y="3184"/>
                </a:lnTo>
                <a:lnTo>
                  <a:pt x="6012" y="3184"/>
                </a:lnTo>
                <a:lnTo>
                  <a:pt x="6016" y="3186"/>
                </a:lnTo>
                <a:lnTo>
                  <a:pt x="6020" y="3186"/>
                </a:lnTo>
                <a:lnTo>
                  <a:pt x="6024" y="3184"/>
                </a:lnTo>
                <a:lnTo>
                  <a:pt x="6030" y="3170"/>
                </a:lnTo>
                <a:lnTo>
                  <a:pt x="6036" y="3162"/>
                </a:lnTo>
                <a:lnTo>
                  <a:pt x="6042" y="3154"/>
                </a:lnTo>
                <a:lnTo>
                  <a:pt x="6048" y="3148"/>
                </a:lnTo>
                <a:lnTo>
                  <a:pt x="6060" y="3144"/>
                </a:lnTo>
                <a:lnTo>
                  <a:pt x="6074" y="3144"/>
                </a:lnTo>
                <a:lnTo>
                  <a:pt x="6076" y="3140"/>
                </a:lnTo>
                <a:lnTo>
                  <a:pt x="6076" y="3136"/>
                </a:lnTo>
                <a:lnTo>
                  <a:pt x="6076" y="3124"/>
                </a:lnTo>
                <a:lnTo>
                  <a:pt x="6080" y="3114"/>
                </a:lnTo>
                <a:lnTo>
                  <a:pt x="6086" y="3106"/>
                </a:lnTo>
                <a:lnTo>
                  <a:pt x="6094" y="3098"/>
                </a:lnTo>
                <a:lnTo>
                  <a:pt x="6108" y="3086"/>
                </a:lnTo>
                <a:lnTo>
                  <a:pt x="6114" y="3082"/>
                </a:lnTo>
                <a:lnTo>
                  <a:pt x="6114" y="3078"/>
                </a:lnTo>
                <a:lnTo>
                  <a:pt x="6112" y="3074"/>
                </a:lnTo>
                <a:lnTo>
                  <a:pt x="6106" y="3070"/>
                </a:lnTo>
                <a:lnTo>
                  <a:pt x="6100" y="3064"/>
                </a:lnTo>
                <a:lnTo>
                  <a:pt x="6098" y="3058"/>
                </a:lnTo>
                <a:lnTo>
                  <a:pt x="6094" y="3050"/>
                </a:lnTo>
                <a:lnTo>
                  <a:pt x="6094" y="3042"/>
                </a:lnTo>
                <a:lnTo>
                  <a:pt x="6096" y="3032"/>
                </a:lnTo>
                <a:lnTo>
                  <a:pt x="6102" y="3020"/>
                </a:lnTo>
                <a:lnTo>
                  <a:pt x="6108" y="3008"/>
                </a:lnTo>
                <a:lnTo>
                  <a:pt x="6124" y="2988"/>
                </a:lnTo>
                <a:lnTo>
                  <a:pt x="6130" y="2982"/>
                </a:lnTo>
                <a:lnTo>
                  <a:pt x="6134" y="2978"/>
                </a:lnTo>
                <a:lnTo>
                  <a:pt x="6144" y="2972"/>
                </a:lnTo>
                <a:lnTo>
                  <a:pt x="6144" y="2970"/>
                </a:lnTo>
                <a:lnTo>
                  <a:pt x="6140" y="2966"/>
                </a:lnTo>
                <a:lnTo>
                  <a:pt x="6138" y="2964"/>
                </a:lnTo>
                <a:lnTo>
                  <a:pt x="6138" y="2960"/>
                </a:lnTo>
                <a:lnTo>
                  <a:pt x="6142" y="2956"/>
                </a:lnTo>
                <a:lnTo>
                  <a:pt x="6150" y="2952"/>
                </a:lnTo>
                <a:lnTo>
                  <a:pt x="6168" y="2946"/>
                </a:lnTo>
                <a:lnTo>
                  <a:pt x="6186" y="2940"/>
                </a:lnTo>
                <a:lnTo>
                  <a:pt x="6192" y="2938"/>
                </a:lnTo>
                <a:lnTo>
                  <a:pt x="6196" y="2934"/>
                </a:lnTo>
                <a:lnTo>
                  <a:pt x="6198" y="2930"/>
                </a:lnTo>
                <a:lnTo>
                  <a:pt x="6204" y="2926"/>
                </a:lnTo>
                <a:lnTo>
                  <a:pt x="6220" y="2918"/>
                </a:lnTo>
                <a:lnTo>
                  <a:pt x="6228" y="2912"/>
                </a:lnTo>
                <a:lnTo>
                  <a:pt x="6234" y="2908"/>
                </a:lnTo>
                <a:lnTo>
                  <a:pt x="6238" y="2900"/>
                </a:lnTo>
                <a:lnTo>
                  <a:pt x="6236" y="2896"/>
                </a:lnTo>
                <a:lnTo>
                  <a:pt x="6236" y="2892"/>
                </a:lnTo>
                <a:lnTo>
                  <a:pt x="6234" y="2890"/>
                </a:lnTo>
                <a:lnTo>
                  <a:pt x="6236" y="2888"/>
                </a:lnTo>
                <a:lnTo>
                  <a:pt x="6240" y="2884"/>
                </a:lnTo>
                <a:lnTo>
                  <a:pt x="6240" y="2882"/>
                </a:lnTo>
                <a:lnTo>
                  <a:pt x="6240" y="2880"/>
                </a:lnTo>
                <a:lnTo>
                  <a:pt x="6238" y="2876"/>
                </a:lnTo>
                <a:lnTo>
                  <a:pt x="6232" y="2872"/>
                </a:lnTo>
                <a:lnTo>
                  <a:pt x="6232" y="2860"/>
                </a:lnTo>
                <a:lnTo>
                  <a:pt x="6232" y="2854"/>
                </a:lnTo>
                <a:lnTo>
                  <a:pt x="6234" y="2848"/>
                </a:lnTo>
                <a:lnTo>
                  <a:pt x="6234" y="2840"/>
                </a:lnTo>
                <a:lnTo>
                  <a:pt x="6234" y="2836"/>
                </a:lnTo>
                <a:lnTo>
                  <a:pt x="6234" y="2832"/>
                </a:lnTo>
                <a:lnTo>
                  <a:pt x="6240" y="2828"/>
                </a:lnTo>
                <a:lnTo>
                  <a:pt x="6248" y="2824"/>
                </a:lnTo>
                <a:lnTo>
                  <a:pt x="6256" y="2820"/>
                </a:lnTo>
                <a:lnTo>
                  <a:pt x="6268" y="2810"/>
                </a:lnTo>
                <a:lnTo>
                  <a:pt x="6272" y="2810"/>
                </a:lnTo>
                <a:lnTo>
                  <a:pt x="6272" y="2812"/>
                </a:lnTo>
                <a:lnTo>
                  <a:pt x="6274" y="2816"/>
                </a:lnTo>
                <a:lnTo>
                  <a:pt x="6278" y="2818"/>
                </a:lnTo>
                <a:lnTo>
                  <a:pt x="6282" y="2818"/>
                </a:lnTo>
                <a:lnTo>
                  <a:pt x="6290" y="2820"/>
                </a:lnTo>
                <a:lnTo>
                  <a:pt x="6292" y="2822"/>
                </a:lnTo>
                <a:lnTo>
                  <a:pt x="6294" y="2824"/>
                </a:lnTo>
                <a:lnTo>
                  <a:pt x="6302" y="2822"/>
                </a:lnTo>
                <a:lnTo>
                  <a:pt x="6310" y="2820"/>
                </a:lnTo>
                <a:lnTo>
                  <a:pt x="6316" y="2822"/>
                </a:lnTo>
                <a:lnTo>
                  <a:pt x="6320" y="2824"/>
                </a:lnTo>
                <a:lnTo>
                  <a:pt x="6324" y="2830"/>
                </a:lnTo>
                <a:lnTo>
                  <a:pt x="6328" y="2834"/>
                </a:lnTo>
                <a:lnTo>
                  <a:pt x="6332" y="2832"/>
                </a:lnTo>
                <a:lnTo>
                  <a:pt x="6336" y="2832"/>
                </a:lnTo>
                <a:lnTo>
                  <a:pt x="6338" y="2832"/>
                </a:lnTo>
                <a:lnTo>
                  <a:pt x="6340" y="2834"/>
                </a:lnTo>
                <a:lnTo>
                  <a:pt x="6344" y="2836"/>
                </a:lnTo>
                <a:lnTo>
                  <a:pt x="6350" y="2836"/>
                </a:lnTo>
                <a:lnTo>
                  <a:pt x="6362" y="2834"/>
                </a:lnTo>
                <a:lnTo>
                  <a:pt x="6374" y="2830"/>
                </a:lnTo>
                <a:lnTo>
                  <a:pt x="6378" y="2826"/>
                </a:lnTo>
                <a:lnTo>
                  <a:pt x="6378" y="2822"/>
                </a:lnTo>
                <a:lnTo>
                  <a:pt x="6378" y="2820"/>
                </a:lnTo>
                <a:lnTo>
                  <a:pt x="6380" y="2818"/>
                </a:lnTo>
                <a:lnTo>
                  <a:pt x="6390" y="2812"/>
                </a:lnTo>
                <a:lnTo>
                  <a:pt x="6410" y="2800"/>
                </a:lnTo>
                <a:lnTo>
                  <a:pt x="6422" y="2794"/>
                </a:lnTo>
                <a:lnTo>
                  <a:pt x="6432" y="2788"/>
                </a:lnTo>
                <a:lnTo>
                  <a:pt x="6438" y="2784"/>
                </a:lnTo>
                <a:lnTo>
                  <a:pt x="6442" y="2778"/>
                </a:lnTo>
                <a:lnTo>
                  <a:pt x="6448" y="2770"/>
                </a:lnTo>
                <a:lnTo>
                  <a:pt x="6452" y="2766"/>
                </a:lnTo>
                <a:lnTo>
                  <a:pt x="6458" y="2762"/>
                </a:lnTo>
                <a:lnTo>
                  <a:pt x="6464" y="2760"/>
                </a:lnTo>
                <a:lnTo>
                  <a:pt x="6472" y="2762"/>
                </a:lnTo>
                <a:lnTo>
                  <a:pt x="6478" y="2766"/>
                </a:lnTo>
                <a:lnTo>
                  <a:pt x="6482" y="2770"/>
                </a:lnTo>
                <a:lnTo>
                  <a:pt x="6492" y="2780"/>
                </a:lnTo>
                <a:lnTo>
                  <a:pt x="6498" y="2782"/>
                </a:lnTo>
                <a:lnTo>
                  <a:pt x="6504" y="2782"/>
                </a:lnTo>
                <a:lnTo>
                  <a:pt x="6510" y="2782"/>
                </a:lnTo>
                <a:lnTo>
                  <a:pt x="6514" y="2786"/>
                </a:lnTo>
                <a:lnTo>
                  <a:pt x="6516" y="2790"/>
                </a:lnTo>
                <a:lnTo>
                  <a:pt x="6518" y="2798"/>
                </a:lnTo>
                <a:lnTo>
                  <a:pt x="6520" y="2812"/>
                </a:lnTo>
                <a:lnTo>
                  <a:pt x="6522" y="2818"/>
                </a:lnTo>
                <a:lnTo>
                  <a:pt x="6526" y="2822"/>
                </a:lnTo>
                <a:lnTo>
                  <a:pt x="6528" y="2826"/>
                </a:lnTo>
                <a:lnTo>
                  <a:pt x="6530" y="2828"/>
                </a:lnTo>
                <a:lnTo>
                  <a:pt x="6530" y="2836"/>
                </a:lnTo>
                <a:lnTo>
                  <a:pt x="6530" y="2840"/>
                </a:lnTo>
                <a:lnTo>
                  <a:pt x="6530" y="2844"/>
                </a:lnTo>
                <a:lnTo>
                  <a:pt x="6534" y="2848"/>
                </a:lnTo>
                <a:lnTo>
                  <a:pt x="6538" y="2852"/>
                </a:lnTo>
                <a:lnTo>
                  <a:pt x="6554" y="2864"/>
                </a:lnTo>
                <a:lnTo>
                  <a:pt x="6556" y="2868"/>
                </a:lnTo>
                <a:lnTo>
                  <a:pt x="6556" y="2874"/>
                </a:lnTo>
                <a:lnTo>
                  <a:pt x="6556" y="2876"/>
                </a:lnTo>
                <a:lnTo>
                  <a:pt x="6558" y="2878"/>
                </a:lnTo>
                <a:lnTo>
                  <a:pt x="6566" y="2880"/>
                </a:lnTo>
                <a:lnTo>
                  <a:pt x="6574" y="2884"/>
                </a:lnTo>
                <a:lnTo>
                  <a:pt x="6578" y="2888"/>
                </a:lnTo>
                <a:lnTo>
                  <a:pt x="6582" y="2894"/>
                </a:lnTo>
                <a:lnTo>
                  <a:pt x="6586" y="2900"/>
                </a:lnTo>
                <a:lnTo>
                  <a:pt x="6590" y="2902"/>
                </a:lnTo>
                <a:lnTo>
                  <a:pt x="6594" y="2906"/>
                </a:lnTo>
                <a:lnTo>
                  <a:pt x="6604" y="2916"/>
                </a:lnTo>
                <a:lnTo>
                  <a:pt x="6616" y="2928"/>
                </a:lnTo>
                <a:lnTo>
                  <a:pt x="6628" y="2936"/>
                </a:lnTo>
                <a:lnTo>
                  <a:pt x="6642" y="2940"/>
                </a:lnTo>
                <a:lnTo>
                  <a:pt x="6654" y="2942"/>
                </a:lnTo>
                <a:lnTo>
                  <a:pt x="6658" y="2942"/>
                </a:lnTo>
                <a:lnTo>
                  <a:pt x="6662" y="2946"/>
                </a:lnTo>
                <a:lnTo>
                  <a:pt x="6666" y="2956"/>
                </a:lnTo>
                <a:lnTo>
                  <a:pt x="6672" y="2964"/>
                </a:lnTo>
                <a:lnTo>
                  <a:pt x="6676" y="2966"/>
                </a:lnTo>
                <a:lnTo>
                  <a:pt x="6680" y="2968"/>
                </a:lnTo>
                <a:lnTo>
                  <a:pt x="6686" y="2966"/>
                </a:lnTo>
                <a:lnTo>
                  <a:pt x="6688" y="2968"/>
                </a:lnTo>
                <a:lnTo>
                  <a:pt x="6688" y="2972"/>
                </a:lnTo>
                <a:lnTo>
                  <a:pt x="6688" y="2974"/>
                </a:lnTo>
                <a:lnTo>
                  <a:pt x="6688" y="2976"/>
                </a:lnTo>
                <a:lnTo>
                  <a:pt x="6690" y="2976"/>
                </a:lnTo>
                <a:lnTo>
                  <a:pt x="6696" y="2976"/>
                </a:lnTo>
                <a:lnTo>
                  <a:pt x="6702" y="2976"/>
                </a:lnTo>
                <a:lnTo>
                  <a:pt x="6706" y="2976"/>
                </a:lnTo>
                <a:lnTo>
                  <a:pt x="6706" y="2980"/>
                </a:lnTo>
                <a:lnTo>
                  <a:pt x="6706" y="2982"/>
                </a:lnTo>
                <a:lnTo>
                  <a:pt x="6706" y="2992"/>
                </a:lnTo>
                <a:lnTo>
                  <a:pt x="6708" y="2998"/>
                </a:lnTo>
                <a:lnTo>
                  <a:pt x="6714" y="3002"/>
                </a:lnTo>
                <a:lnTo>
                  <a:pt x="6726" y="3008"/>
                </a:lnTo>
                <a:lnTo>
                  <a:pt x="6734" y="3012"/>
                </a:lnTo>
                <a:lnTo>
                  <a:pt x="6738" y="3014"/>
                </a:lnTo>
                <a:lnTo>
                  <a:pt x="6742" y="3020"/>
                </a:lnTo>
                <a:lnTo>
                  <a:pt x="6746" y="3026"/>
                </a:lnTo>
                <a:lnTo>
                  <a:pt x="6750" y="3038"/>
                </a:lnTo>
                <a:lnTo>
                  <a:pt x="6754" y="3058"/>
                </a:lnTo>
                <a:lnTo>
                  <a:pt x="6756" y="3068"/>
                </a:lnTo>
                <a:lnTo>
                  <a:pt x="6756" y="3076"/>
                </a:lnTo>
                <a:lnTo>
                  <a:pt x="6752" y="3080"/>
                </a:lnTo>
                <a:lnTo>
                  <a:pt x="6748" y="3084"/>
                </a:lnTo>
                <a:lnTo>
                  <a:pt x="6748" y="3090"/>
                </a:lnTo>
                <a:lnTo>
                  <a:pt x="6746" y="3094"/>
                </a:lnTo>
                <a:lnTo>
                  <a:pt x="6744" y="3100"/>
                </a:lnTo>
                <a:lnTo>
                  <a:pt x="6740" y="3108"/>
                </a:lnTo>
                <a:lnTo>
                  <a:pt x="6738" y="3114"/>
                </a:lnTo>
                <a:lnTo>
                  <a:pt x="6738" y="3120"/>
                </a:lnTo>
                <a:lnTo>
                  <a:pt x="6742" y="3124"/>
                </a:lnTo>
                <a:lnTo>
                  <a:pt x="6748" y="3126"/>
                </a:lnTo>
                <a:lnTo>
                  <a:pt x="6752" y="3126"/>
                </a:lnTo>
                <a:lnTo>
                  <a:pt x="6754" y="3124"/>
                </a:lnTo>
                <a:lnTo>
                  <a:pt x="6756" y="3122"/>
                </a:lnTo>
                <a:lnTo>
                  <a:pt x="6760" y="3112"/>
                </a:lnTo>
                <a:lnTo>
                  <a:pt x="6768" y="3102"/>
                </a:lnTo>
                <a:lnTo>
                  <a:pt x="6772" y="3096"/>
                </a:lnTo>
                <a:lnTo>
                  <a:pt x="6774" y="3092"/>
                </a:lnTo>
                <a:lnTo>
                  <a:pt x="6776" y="3086"/>
                </a:lnTo>
                <a:lnTo>
                  <a:pt x="6780" y="3078"/>
                </a:lnTo>
                <a:lnTo>
                  <a:pt x="6784" y="3074"/>
                </a:lnTo>
                <a:lnTo>
                  <a:pt x="6790" y="3070"/>
                </a:lnTo>
                <a:lnTo>
                  <a:pt x="6796" y="3066"/>
                </a:lnTo>
                <a:lnTo>
                  <a:pt x="6798" y="3060"/>
                </a:lnTo>
                <a:lnTo>
                  <a:pt x="6800" y="3054"/>
                </a:lnTo>
                <a:lnTo>
                  <a:pt x="6800" y="3050"/>
                </a:lnTo>
                <a:lnTo>
                  <a:pt x="6796" y="3044"/>
                </a:lnTo>
                <a:lnTo>
                  <a:pt x="6794" y="3040"/>
                </a:lnTo>
                <a:lnTo>
                  <a:pt x="6788" y="3036"/>
                </a:lnTo>
                <a:lnTo>
                  <a:pt x="6784" y="3034"/>
                </a:lnTo>
                <a:lnTo>
                  <a:pt x="6774" y="3030"/>
                </a:lnTo>
                <a:lnTo>
                  <a:pt x="6770" y="3026"/>
                </a:lnTo>
                <a:lnTo>
                  <a:pt x="6770" y="3022"/>
                </a:lnTo>
                <a:lnTo>
                  <a:pt x="6774" y="3016"/>
                </a:lnTo>
                <a:lnTo>
                  <a:pt x="6778" y="3008"/>
                </a:lnTo>
                <a:lnTo>
                  <a:pt x="6778" y="3002"/>
                </a:lnTo>
                <a:lnTo>
                  <a:pt x="6780" y="2994"/>
                </a:lnTo>
                <a:lnTo>
                  <a:pt x="6784" y="2990"/>
                </a:lnTo>
                <a:lnTo>
                  <a:pt x="6788" y="2986"/>
                </a:lnTo>
                <a:lnTo>
                  <a:pt x="6796" y="2984"/>
                </a:lnTo>
                <a:lnTo>
                  <a:pt x="6802" y="2984"/>
                </a:lnTo>
                <a:lnTo>
                  <a:pt x="6808" y="2988"/>
                </a:lnTo>
                <a:lnTo>
                  <a:pt x="6818" y="2990"/>
                </a:lnTo>
                <a:lnTo>
                  <a:pt x="6824" y="2992"/>
                </a:lnTo>
                <a:lnTo>
                  <a:pt x="6828" y="2996"/>
                </a:lnTo>
                <a:lnTo>
                  <a:pt x="6832" y="3004"/>
                </a:lnTo>
                <a:lnTo>
                  <a:pt x="6836" y="3014"/>
                </a:lnTo>
                <a:lnTo>
                  <a:pt x="6838" y="3018"/>
                </a:lnTo>
                <a:lnTo>
                  <a:pt x="6842" y="3020"/>
                </a:lnTo>
                <a:lnTo>
                  <a:pt x="6850" y="3020"/>
                </a:lnTo>
                <a:lnTo>
                  <a:pt x="6850" y="3018"/>
                </a:lnTo>
                <a:lnTo>
                  <a:pt x="6850" y="3014"/>
                </a:lnTo>
                <a:lnTo>
                  <a:pt x="6852" y="3006"/>
                </a:lnTo>
                <a:lnTo>
                  <a:pt x="6854" y="3000"/>
                </a:lnTo>
                <a:lnTo>
                  <a:pt x="6852" y="2996"/>
                </a:lnTo>
                <a:lnTo>
                  <a:pt x="6850" y="2992"/>
                </a:lnTo>
                <a:lnTo>
                  <a:pt x="6846" y="2986"/>
                </a:lnTo>
                <a:lnTo>
                  <a:pt x="6836" y="2978"/>
                </a:lnTo>
                <a:lnTo>
                  <a:pt x="6826" y="2972"/>
                </a:lnTo>
                <a:lnTo>
                  <a:pt x="6810" y="2962"/>
                </a:lnTo>
                <a:lnTo>
                  <a:pt x="6804" y="2958"/>
                </a:lnTo>
                <a:lnTo>
                  <a:pt x="6798" y="2952"/>
                </a:lnTo>
                <a:lnTo>
                  <a:pt x="6794" y="2950"/>
                </a:lnTo>
                <a:lnTo>
                  <a:pt x="6786" y="2946"/>
                </a:lnTo>
                <a:lnTo>
                  <a:pt x="6768" y="2938"/>
                </a:lnTo>
                <a:lnTo>
                  <a:pt x="6758" y="2932"/>
                </a:lnTo>
                <a:lnTo>
                  <a:pt x="6752" y="2928"/>
                </a:lnTo>
                <a:lnTo>
                  <a:pt x="6750" y="2922"/>
                </a:lnTo>
                <a:lnTo>
                  <a:pt x="6752" y="2920"/>
                </a:lnTo>
                <a:lnTo>
                  <a:pt x="6754" y="2918"/>
                </a:lnTo>
                <a:lnTo>
                  <a:pt x="6760" y="2912"/>
                </a:lnTo>
                <a:lnTo>
                  <a:pt x="6760" y="2908"/>
                </a:lnTo>
                <a:lnTo>
                  <a:pt x="6758" y="2908"/>
                </a:lnTo>
                <a:lnTo>
                  <a:pt x="6752" y="2906"/>
                </a:lnTo>
                <a:lnTo>
                  <a:pt x="6744" y="2904"/>
                </a:lnTo>
                <a:lnTo>
                  <a:pt x="6722" y="2902"/>
                </a:lnTo>
                <a:lnTo>
                  <a:pt x="6710" y="2898"/>
                </a:lnTo>
                <a:lnTo>
                  <a:pt x="6702" y="2894"/>
                </a:lnTo>
                <a:lnTo>
                  <a:pt x="6686" y="2878"/>
                </a:lnTo>
                <a:lnTo>
                  <a:pt x="6676" y="2862"/>
                </a:lnTo>
                <a:lnTo>
                  <a:pt x="6668" y="2848"/>
                </a:lnTo>
                <a:lnTo>
                  <a:pt x="6664" y="2834"/>
                </a:lnTo>
                <a:lnTo>
                  <a:pt x="6658" y="2816"/>
                </a:lnTo>
                <a:lnTo>
                  <a:pt x="6654" y="2810"/>
                </a:lnTo>
                <a:lnTo>
                  <a:pt x="6650" y="2808"/>
                </a:lnTo>
                <a:lnTo>
                  <a:pt x="6642" y="2806"/>
                </a:lnTo>
                <a:lnTo>
                  <a:pt x="6636" y="2800"/>
                </a:lnTo>
                <a:lnTo>
                  <a:pt x="6628" y="2794"/>
                </a:lnTo>
                <a:lnTo>
                  <a:pt x="6618" y="2786"/>
                </a:lnTo>
                <a:lnTo>
                  <a:pt x="6612" y="2780"/>
                </a:lnTo>
                <a:lnTo>
                  <a:pt x="6608" y="2774"/>
                </a:lnTo>
                <a:lnTo>
                  <a:pt x="6604" y="2766"/>
                </a:lnTo>
                <a:lnTo>
                  <a:pt x="6602" y="2758"/>
                </a:lnTo>
                <a:lnTo>
                  <a:pt x="6602" y="2752"/>
                </a:lnTo>
                <a:lnTo>
                  <a:pt x="6602" y="2746"/>
                </a:lnTo>
                <a:lnTo>
                  <a:pt x="6604" y="2742"/>
                </a:lnTo>
                <a:lnTo>
                  <a:pt x="6608" y="2738"/>
                </a:lnTo>
                <a:lnTo>
                  <a:pt x="6610" y="2738"/>
                </a:lnTo>
                <a:lnTo>
                  <a:pt x="6612" y="2736"/>
                </a:lnTo>
                <a:lnTo>
                  <a:pt x="6612" y="2730"/>
                </a:lnTo>
                <a:lnTo>
                  <a:pt x="6602" y="2718"/>
                </a:lnTo>
                <a:lnTo>
                  <a:pt x="6600" y="2710"/>
                </a:lnTo>
                <a:lnTo>
                  <a:pt x="6600" y="2704"/>
                </a:lnTo>
                <a:lnTo>
                  <a:pt x="6604" y="2702"/>
                </a:lnTo>
                <a:lnTo>
                  <a:pt x="6608" y="2704"/>
                </a:lnTo>
                <a:lnTo>
                  <a:pt x="6612" y="2704"/>
                </a:lnTo>
                <a:lnTo>
                  <a:pt x="6614" y="2704"/>
                </a:lnTo>
                <a:lnTo>
                  <a:pt x="6618" y="2702"/>
                </a:lnTo>
                <a:lnTo>
                  <a:pt x="6626" y="2696"/>
                </a:lnTo>
                <a:lnTo>
                  <a:pt x="6634" y="2690"/>
                </a:lnTo>
                <a:lnTo>
                  <a:pt x="6642" y="2688"/>
                </a:lnTo>
                <a:lnTo>
                  <a:pt x="6642" y="2690"/>
                </a:lnTo>
                <a:lnTo>
                  <a:pt x="6644" y="2692"/>
                </a:lnTo>
                <a:lnTo>
                  <a:pt x="6650" y="2690"/>
                </a:lnTo>
                <a:lnTo>
                  <a:pt x="6656" y="2690"/>
                </a:lnTo>
                <a:lnTo>
                  <a:pt x="6658" y="2690"/>
                </a:lnTo>
                <a:lnTo>
                  <a:pt x="6658" y="2696"/>
                </a:lnTo>
                <a:lnTo>
                  <a:pt x="6658" y="2698"/>
                </a:lnTo>
                <a:lnTo>
                  <a:pt x="6656" y="2698"/>
                </a:lnTo>
                <a:lnTo>
                  <a:pt x="6654" y="2700"/>
                </a:lnTo>
                <a:lnTo>
                  <a:pt x="6652" y="2702"/>
                </a:lnTo>
                <a:lnTo>
                  <a:pt x="6652" y="2704"/>
                </a:lnTo>
                <a:lnTo>
                  <a:pt x="6654" y="2716"/>
                </a:lnTo>
                <a:lnTo>
                  <a:pt x="6660" y="2730"/>
                </a:lnTo>
                <a:lnTo>
                  <a:pt x="6666" y="2742"/>
                </a:lnTo>
                <a:lnTo>
                  <a:pt x="6670" y="2744"/>
                </a:lnTo>
                <a:lnTo>
                  <a:pt x="6672" y="2742"/>
                </a:lnTo>
                <a:lnTo>
                  <a:pt x="6678" y="2718"/>
                </a:lnTo>
                <a:lnTo>
                  <a:pt x="6680" y="2714"/>
                </a:lnTo>
                <a:lnTo>
                  <a:pt x="6684" y="2712"/>
                </a:lnTo>
                <a:lnTo>
                  <a:pt x="6688" y="2712"/>
                </a:lnTo>
                <a:lnTo>
                  <a:pt x="6694" y="2714"/>
                </a:lnTo>
                <a:lnTo>
                  <a:pt x="6700" y="2722"/>
                </a:lnTo>
                <a:lnTo>
                  <a:pt x="6706" y="2728"/>
                </a:lnTo>
                <a:lnTo>
                  <a:pt x="6706" y="2732"/>
                </a:lnTo>
                <a:lnTo>
                  <a:pt x="6708" y="2736"/>
                </a:lnTo>
                <a:lnTo>
                  <a:pt x="6708" y="2746"/>
                </a:lnTo>
                <a:lnTo>
                  <a:pt x="6710" y="2752"/>
                </a:lnTo>
                <a:lnTo>
                  <a:pt x="6714" y="2758"/>
                </a:lnTo>
                <a:lnTo>
                  <a:pt x="6720" y="2764"/>
                </a:lnTo>
                <a:lnTo>
                  <a:pt x="6720" y="2768"/>
                </a:lnTo>
                <a:lnTo>
                  <a:pt x="6720" y="2770"/>
                </a:lnTo>
                <a:lnTo>
                  <a:pt x="6718" y="2772"/>
                </a:lnTo>
                <a:lnTo>
                  <a:pt x="6718" y="2774"/>
                </a:lnTo>
                <a:lnTo>
                  <a:pt x="6718" y="2778"/>
                </a:lnTo>
                <a:lnTo>
                  <a:pt x="6722" y="2782"/>
                </a:lnTo>
                <a:lnTo>
                  <a:pt x="6732" y="2790"/>
                </a:lnTo>
                <a:lnTo>
                  <a:pt x="6740" y="2798"/>
                </a:lnTo>
                <a:lnTo>
                  <a:pt x="6746" y="2804"/>
                </a:lnTo>
                <a:lnTo>
                  <a:pt x="6750" y="2812"/>
                </a:lnTo>
                <a:lnTo>
                  <a:pt x="6750" y="2814"/>
                </a:lnTo>
                <a:lnTo>
                  <a:pt x="6752" y="2814"/>
                </a:lnTo>
                <a:lnTo>
                  <a:pt x="6762" y="2814"/>
                </a:lnTo>
                <a:lnTo>
                  <a:pt x="6768" y="2814"/>
                </a:lnTo>
                <a:lnTo>
                  <a:pt x="6774" y="2814"/>
                </a:lnTo>
                <a:lnTo>
                  <a:pt x="6786" y="2822"/>
                </a:lnTo>
                <a:lnTo>
                  <a:pt x="6800" y="2832"/>
                </a:lnTo>
                <a:lnTo>
                  <a:pt x="6812" y="2844"/>
                </a:lnTo>
                <a:lnTo>
                  <a:pt x="6798" y="2842"/>
                </a:lnTo>
                <a:lnTo>
                  <a:pt x="6794" y="2842"/>
                </a:lnTo>
                <a:lnTo>
                  <a:pt x="6800" y="2846"/>
                </a:lnTo>
                <a:lnTo>
                  <a:pt x="6818" y="2854"/>
                </a:lnTo>
                <a:lnTo>
                  <a:pt x="6828" y="2858"/>
                </a:lnTo>
                <a:lnTo>
                  <a:pt x="6836" y="2862"/>
                </a:lnTo>
                <a:lnTo>
                  <a:pt x="6844" y="2870"/>
                </a:lnTo>
                <a:lnTo>
                  <a:pt x="6848" y="2876"/>
                </a:lnTo>
                <a:lnTo>
                  <a:pt x="6852" y="2876"/>
                </a:lnTo>
                <a:lnTo>
                  <a:pt x="6858" y="2876"/>
                </a:lnTo>
                <a:lnTo>
                  <a:pt x="6862" y="2880"/>
                </a:lnTo>
                <a:lnTo>
                  <a:pt x="6868" y="2882"/>
                </a:lnTo>
                <a:lnTo>
                  <a:pt x="6872" y="2886"/>
                </a:lnTo>
                <a:lnTo>
                  <a:pt x="6874" y="2892"/>
                </a:lnTo>
                <a:lnTo>
                  <a:pt x="6876" y="2898"/>
                </a:lnTo>
                <a:lnTo>
                  <a:pt x="6876" y="2902"/>
                </a:lnTo>
                <a:lnTo>
                  <a:pt x="6880" y="2904"/>
                </a:lnTo>
                <a:lnTo>
                  <a:pt x="6888" y="2904"/>
                </a:lnTo>
                <a:lnTo>
                  <a:pt x="6892" y="2908"/>
                </a:lnTo>
                <a:lnTo>
                  <a:pt x="6894" y="2912"/>
                </a:lnTo>
                <a:lnTo>
                  <a:pt x="6892" y="2928"/>
                </a:lnTo>
                <a:lnTo>
                  <a:pt x="6890" y="2944"/>
                </a:lnTo>
                <a:lnTo>
                  <a:pt x="6890" y="2950"/>
                </a:lnTo>
                <a:lnTo>
                  <a:pt x="6890" y="2954"/>
                </a:lnTo>
                <a:lnTo>
                  <a:pt x="6892" y="2956"/>
                </a:lnTo>
                <a:lnTo>
                  <a:pt x="6890" y="2958"/>
                </a:lnTo>
                <a:lnTo>
                  <a:pt x="6888" y="2962"/>
                </a:lnTo>
                <a:lnTo>
                  <a:pt x="6884" y="2968"/>
                </a:lnTo>
                <a:lnTo>
                  <a:pt x="6884" y="2974"/>
                </a:lnTo>
                <a:lnTo>
                  <a:pt x="6886" y="2978"/>
                </a:lnTo>
                <a:lnTo>
                  <a:pt x="6888" y="2984"/>
                </a:lnTo>
                <a:lnTo>
                  <a:pt x="6888" y="2988"/>
                </a:lnTo>
                <a:lnTo>
                  <a:pt x="6886" y="2990"/>
                </a:lnTo>
                <a:lnTo>
                  <a:pt x="6886" y="2992"/>
                </a:lnTo>
                <a:lnTo>
                  <a:pt x="6894" y="2996"/>
                </a:lnTo>
                <a:lnTo>
                  <a:pt x="6902" y="3002"/>
                </a:lnTo>
                <a:lnTo>
                  <a:pt x="6906" y="3008"/>
                </a:lnTo>
                <a:lnTo>
                  <a:pt x="6908" y="3012"/>
                </a:lnTo>
                <a:lnTo>
                  <a:pt x="6910" y="3016"/>
                </a:lnTo>
                <a:lnTo>
                  <a:pt x="6910" y="3022"/>
                </a:lnTo>
                <a:lnTo>
                  <a:pt x="6912" y="3026"/>
                </a:lnTo>
                <a:lnTo>
                  <a:pt x="6916" y="3026"/>
                </a:lnTo>
                <a:lnTo>
                  <a:pt x="6924" y="3044"/>
                </a:lnTo>
                <a:lnTo>
                  <a:pt x="6930" y="3052"/>
                </a:lnTo>
                <a:lnTo>
                  <a:pt x="6936" y="3058"/>
                </a:lnTo>
                <a:lnTo>
                  <a:pt x="6940" y="3062"/>
                </a:lnTo>
                <a:lnTo>
                  <a:pt x="6942" y="3066"/>
                </a:lnTo>
                <a:lnTo>
                  <a:pt x="6944" y="3064"/>
                </a:lnTo>
                <a:lnTo>
                  <a:pt x="6946" y="3064"/>
                </a:lnTo>
                <a:lnTo>
                  <a:pt x="6948" y="3062"/>
                </a:lnTo>
                <a:lnTo>
                  <a:pt x="6952" y="3064"/>
                </a:lnTo>
                <a:lnTo>
                  <a:pt x="6958" y="3068"/>
                </a:lnTo>
                <a:lnTo>
                  <a:pt x="6960" y="3070"/>
                </a:lnTo>
                <a:lnTo>
                  <a:pt x="6958" y="3070"/>
                </a:lnTo>
                <a:lnTo>
                  <a:pt x="6950" y="3070"/>
                </a:lnTo>
                <a:lnTo>
                  <a:pt x="6942" y="3072"/>
                </a:lnTo>
                <a:lnTo>
                  <a:pt x="6942" y="3074"/>
                </a:lnTo>
                <a:lnTo>
                  <a:pt x="6944" y="3078"/>
                </a:lnTo>
                <a:lnTo>
                  <a:pt x="6952" y="3088"/>
                </a:lnTo>
                <a:lnTo>
                  <a:pt x="6956" y="3098"/>
                </a:lnTo>
                <a:lnTo>
                  <a:pt x="6958" y="3102"/>
                </a:lnTo>
                <a:lnTo>
                  <a:pt x="6962" y="3102"/>
                </a:lnTo>
                <a:lnTo>
                  <a:pt x="6964" y="3100"/>
                </a:lnTo>
                <a:lnTo>
                  <a:pt x="6968" y="3098"/>
                </a:lnTo>
                <a:lnTo>
                  <a:pt x="6970" y="3098"/>
                </a:lnTo>
                <a:lnTo>
                  <a:pt x="6974" y="3100"/>
                </a:lnTo>
                <a:lnTo>
                  <a:pt x="6984" y="3098"/>
                </a:lnTo>
                <a:lnTo>
                  <a:pt x="6996" y="3098"/>
                </a:lnTo>
                <a:lnTo>
                  <a:pt x="7000" y="3098"/>
                </a:lnTo>
                <a:lnTo>
                  <a:pt x="7004" y="3100"/>
                </a:lnTo>
                <a:lnTo>
                  <a:pt x="7008" y="3100"/>
                </a:lnTo>
                <a:lnTo>
                  <a:pt x="7014" y="3100"/>
                </a:lnTo>
                <a:lnTo>
                  <a:pt x="7020" y="3104"/>
                </a:lnTo>
                <a:lnTo>
                  <a:pt x="7026" y="3106"/>
                </a:lnTo>
                <a:lnTo>
                  <a:pt x="7032" y="3108"/>
                </a:lnTo>
                <a:lnTo>
                  <a:pt x="7038" y="3108"/>
                </a:lnTo>
                <a:lnTo>
                  <a:pt x="7042" y="3110"/>
                </a:lnTo>
                <a:lnTo>
                  <a:pt x="7042" y="3112"/>
                </a:lnTo>
                <a:lnTo>
                  <a:pt x="7042" y="3114"/>
                </a:lnTo>
                <a:lnTo>
                  <a:pt x="7036" y="3116"/>
                </a:lnTo>
                <a:lnTo>
                  <a:pt x="7028" y="3118"/>
                </a:lnTo>
                <a:lnTo>
                  <a:pt x="7022" y="3118"/>
                </a:lnTo>
                <a:lnTo>
                  <a:pt x="7006" y="3108"/>
                </a:lnTo>
                <a:lnTo>
                  <a:pt x="6996" y="3104"/>
                </a:lnTo>
                <a:lnTo>
                  <a:pt x="6990" y="3102"/>
                </a:lnTo>
                <a:lnTo>
                  <a:pt x="6986" y="3104"/>
                </a:lnTo>
                <a:lnTo>
                  <a:pt x="6982" y="3108"/>
                </a:lnTo>
                <a:lnTo>
                  <a:pt x="6980" y="3110"/>
                </a:lnTo>
                <a:lnTo>
                  <a:pt x="6978" y="3110"/>
                </a:lnTo>
                <a:lnTo>
                  <a:pt x="6972" y="3110"/>
                </a:lnTo>
                <a:lnTo>
                  <a:pt x="6968" y="3110"/>
                </a:lnTo>
                <a:lnTo>
                  <a:pt x="6966" y="3112"/>
                </a:lnTo>
                <a:lnTo>
                  <a:pt x="6966" y="3116"/>
                </a:lnTo>
                <a:lnTo>
                  <a:pt x="6964" y="3120"/>
                </a:lnTo>
                <a:lnTo>
                  <a:pt x="6962" y="3122"/>
                </a:lnTo>
                <a:lnTo>
                  <a:pt x="6960" y="3124"/>
                </a:lnTo>
                <a:lnTo>
                  <a:pt x="6958" y="3126"/>
                </a:lnTo>
                <a:lnTo>
                  <a:pt x="6960" y="3130"/>
                </a:lnTo>
                <a:lnTo>
                  <a:pt x="6964" y="3134"/>
                </a:lnTo>
                <a:lnTo>
                  <a:pt x="6964" y="3138"/>
                </a:lnTo>
                <a:lnTo>
                  <a:pt x="6964" y="3140"/>
                </a:lnTo>
                <a:lnTo>
                  <a:pt x="6970" y="3142"/>
                </a:lnTo>
                <a:lnTo>
                  <a:pt x="6974" y="3142"/>
                </a:lnTo>
                <a:lnTo>
                  <a:pt x="6976" y="3144"/>
                </a:lnTo>
                <a:lnTo>
                  <a:pt x="6980" y="3148"/>
                </a:lnTo>
                <a:lnTo>
                  <a:pt x="6978" y="3156"/>
                </a:lnTo>
                <a:lnTo>
                  <a:pt x="6976" y="3162"/>
                </a:lnTo>
                <a:lnTo>
                  <a:pt x="6976" y="3166"/>
                </a:lnTo>
                <a:lnTo>
                  <a:pt x="6976" y="3170"/>
                </a:lnTo>
                <a:lnTo>
                  <a:pt x="6982" y="3180"/>
                </a:lnTo>
                <a:lnTo>
                  <a:pt x="6986" y="3184"/>
                </a:lnTo>
                <a:lnTo>
                  <a:pt x="6988" y="3186"/>
                </a:lnTo>
                <a:lnTo>
                  <a:pt x="6990" y="3184"/>
                </a:lnTo>
                <a:lnTo>
                  <a:pt x="6992" y="3178"/>
                </a:lnTo>
                <a:lnTo>
                  <a:pt x="6994" y="3174"/>
                </a:lnTo>
                <a:lnTo>
                  <a:pt x="6996" y="3172"/>
                </a:lnTo>
                <a:lnTo>
                  <a:pt x="6998" y="3172"/>
                </a:lnTo>
                <a:lnTo>
                  <a:pt x="7000" y="3174"/>
                </a:lnTo>
                <a:lnTo>
                  <a:pt x="7006" y="3184"/>
                </a:lnTo>
                <a:lnTo>
                  <a:pt x="7008" y="3196"/>
                </a:lnTo>
                <a:lnTo>
                  <a:pt x="7008" y="3204"/>
                </a:lnTo>
                <a:lnTo>
                  <a:pt x="7010" y="3206"/>
                </a:lnTo>
                <a:lnTo>
                  <a:pt x="7012" y="3206"/>
                </a:lnTo>
                <a:lnTo>
                  <a:pt x="7014" y="3200"/>
                </a:lnTo>
                <a:lnTo>
                  <a:pt x="7018" y="3190"/>
                </a:lnTo>
                <a:lnTo>
                  <a:pt x="7018" y="3184"/>
                </a:lnTo>
                <a:lnTo>
                  <a:pt x="7020" y="3182"/>
                </a:lnTo>
                <a:lnTo>
                  <a:pt x="7022" y="3184"/>
                </a:lnTo>
                <a:lnTo>
                  <a:pt x="7026" y="3190"/>
                </a:lnTo>
                <a:lnTo>
                  <a:pt x="7032" y="3200"/>
                </a:lnTo>
                <a:lnTo>
                  <a:pt x="7036" y="3204"/>
                </a:lnTo>
                <a:lnTo>
                  <a:pt x="7040" y="3204"/>
                </a:lnTo>
                <a:lnTo>
                  <a:pt x="7040" y="3200"/>
                </a:lnTo>
                <a:lnTo>
                  <a:pt x="7040" y="3192"/>
                </a:lnTo>
                <a:lnTo>
                  <a:pt x="7032" y="3172"/>
                </a:lnTo>
                <a:lnTo>
                  <a:pt x="7024" y="3150"/>
                </a:lnTo>
                <a:lnTo>
                  <a:pt x="7022" y="3144"/>
                </a:lnTo>
                <a:lnTo>
                  <a:pt x="7022" y="3142"/>
                </a:lnTo>
                <a:lnTo>
                  <a:pt x="7024" y="3142"/>
                </a:lnTo>
                <a:lnTo>
                  <a:pt x="7030" y="3144"/>
                </a:lnTo>
                <a:lnTo>
                  <a:pt x="7034" y="3146"/>
                </a:lnTo>
                <a:lnTo>
                  <a:pt x="7036" y="3150"/>
                </a:lnTo>
                <a:lnTo>
                  <a:pt x="7038" y="3154"/>
                </a:lnTo>
                <a:lnTo>
                  <a:pt x="7040" y="3158"/>
                </a:lnTo>
                <a:lnTo>
                  <a:pt x="7044" y="3158"/>
                </a:lnTo>
                <a:lnTo>
                  <a:pt x="7052" y="3152"/>
                </a:lnTo>
                <a:lnTo>
                  <a:pt x="7054" y="3152"/>
                </a:lnTo>
                <a:lnTo>
                  <a:pt x="7056" y="3150"/>
                </a:lnTo>
                <a:lnTo>
                  <a:pt x="7054" y="3146"/>
                </a:lnTo>
                <a:lnTo>
                  <a:pt x="7050" y="3142"/>
                </a:lnTo>
                <a:lnTo>
                  <a:pt x="7044" y="3140"/>
                </a:lnTo>
                <a:lnTo>
                  <a:pt x="7040" y="3140"/>
                </a:lnTo>
                <a:lnTo>
                  <a:pt x="7040" y="3138"/>
                </a:lnTo>
                <a:lnTo>
                  <a:pt x="7040" y="3134"/>
                </a:lnTo>
                <a:lnTo>
                  <a:pt x="7038" y="3130"/>
                </a:lnTo>
                <a:lnTo>
                  <a:pt x="7036" y="3128"/>
                </a:lnTo>
                <a:lnTo>
                  <a:pt x="7038" y="3124"/>
                </a:lnTo>
                <a:lnTo>
                  <a:pt x="7044" y="3120"/>
                </a:lnTo>
                <a:lnTo>
                  <a:pt x="7052" y="3118"/>
                </a:lnTo>
                <a:lnTo>
                  <a:pt x="7056" y="3118"/>
                </a:lnTo>
                <a:lnTo>
                  <a:pt x="7058" y="3120"/>
                </a:lnTo>
                <a:lnTo>
                  <a:pt x="7066" y="3132"/>
                </a:lnTo>
                <a:lnTo>
                  <a:pt x="7072" y="3136"/>
                </a:lnTo>
                <a:lnTo>
                  <a:pt x="7074" y="3138"/>
                </a:lnTo>
                <a:lnTo>
                  <a:pt x="7076" y="3138"/>
                </a:lnTo>
                <a:lnTo>
                  <a:pt x="7078" y="3136"/>
                </a:lnTo>
                <a:lnTo>
                  <a:pt x="7078" y="3134"/>
                </a:lnTo>
                <a:lnTo>
                  <a:pt x="7078" y="3128"/>
                </a:lnTo>
                <a:lnTo>
                  <a:pt x="7076" y="3120"/>
                </a:lnTo>
                <a:lnTo>
                  <a:pt x="7076" y="3114"/>
                </a:lnTo>
                <a:lnTo>
                  <a:pt x="7076" y="3110"/>
                </a:lnTo>
                <a:lnTo>
                  <a:pt x="7076" y="3108"/>
                </a:lnTo>
                <a:lnTo>
                  <a:pt x="7070" y="3104"/>
                </a:lnTo>
                <a:lnTo>
                  <a:pt x="7062" y="3102"/>
                </a:lnTo>
                <a:lnTo>
                  <a:pt x="7060" y="3100"/>
                </a:lnTo>
                <a:lnTo>
                  <a:pt x="7058" y="3096"/>
                </a:lnTo>
                <a:lnTo>
                  <a:pt x="7054" y="3092"/>
                </a:lnTo>
                <a:lnTo>
                  <a:pt x="7052" y="3092"/>
                </a:lnTo>
                <a:lnTo>
                  <a:pt x="7048" y="3090"/>
                </a:lnTo>
                <a:lnTo>
                  <a:pt x="7044" y="3086"/>
                </a:lnTo>
                <a:lnTo>
                  <a:pt x="7042" y="3082"/>
                </a:lnTo>
                <a:lnTo>
                  <a:pt x="7036" y="3078"/>
                </a:lnTo>
                <a:lnTo>
                  <a:pt x="7024" y="3074"/>
                </a:lnTo>
                <a:lnTo>
                  <a:pt x="7016" y="3072"/>
                </a:lnTo>
                <a:lnTo>
                  <a:pt x="7016" y="3070"/>
                </a:lnTo>
                <a:lnTo>
                  <a:pt x="7022" y="3068"/>
                </a:lnTo>
                <a:lnTo>
                  <a:pt x="7030" y="3068"/>
                </a:lnTo>
                <a:lnTo>
                  <a:pt x="7032" y="3064"/>
                </a:lnTo>
                <a:lnTo>
                  <a:pt x="7032" y="3060"/>
                </a:lnTo>
                <a:lnTo>
                  <a:pt x="7032" y="3056"/>
                </a:lnTo>
                <a:lnTo>
                  <a:pt x="7028" y="3050"/>
                </a:lnTo>
                <a:lnTo>
                  <a:pt x="7030" y="3048"/>
                </a:lnTo>
                <a:lnTo>
                  <a:pt x="7034" y="3046"/>
                </a:lnTo>
                <a:lnTo>
                  <a:pt x="7036" y="3048"/>
                </a:lnTo>
                <a:lnTo>
                  <a:pt x="7038" y="3048"/>
                </a:lnTo>
                <a:lnTo>
                  <a:pt x="7038" y="3054"/>
                </a:lnTo>
                <a:lnTo>
                  <a:pt x="7038" y="3060"/>
                </a:lnTo>
                <a:lnTo>
                  <a:pt x="7040" y="3060"/>
                </a:lnTo>
                <a:lnTo>
                  <a:pt x="7042" y="3058"/>
                </a:lnTo>
                <a:lnTo>
                  <a:pt x="7044" y="3056"/>
                </a:lnTo>
                <a:lnTo>
                  <a:pt x="7046" y="3052"/>
                </a:lnTo>
                <a:lnTo>
                  <a:pt x="7044" y="3046"/>
                </a:lnTo>
                <a:lnTo>
                  <a:pt x="7038" y="3038"/>
                </a:lnTo>
                <a:lnTo>
                  <a:pt x="7032" y="3028"/>
                </a:lnTo>
                <a:lnTo>
                  <a:pt x="7024" y="3018"/>
                </a:lnTo>
                <a:lnTo>
                  <a:pt x="7018" y="3010"/>
                </a:lnTo>
                <a:lnTo>
                  <a:pt x="7016" y="3000"/>
                </a:lnTo>
                <a:lnTo>
                  <a:pt x="7014" y="2996"/>
                </a:lnTo>
                <a:lnTo>
                  <a:pt x="7016" y="2990"/>
                </a:lnTo>
                <a:lnTo>
                  <a:pt x="7020" y="2984"/>
                </a:lnTo>
                <a:lnTo>
                  <a:pt x="7026" y="2978"/>
                </a:lnTo>
                <a:lnTo>
                  <a:pt x="7028" y="2976"/>
                </a:lnTo>
                <a:lnTo>
                  <a:pt x="7030" y="2976"/>
                </a:lnTo>
                <a:lnTo>
                  <a:pt x="7030" y="2980"/>
                </a:lnTo>
                <a:lnTo>
                  <a:pt x="7030" y="2984"/>
                </a:lnTo>
                <a:lnTo>
                  <a:pt x="7030" y="2988"/>
                </a:lnTo>
                <a:lnTo>
                  <a:pt x="7032" y="2988"/>
                </a:lnTo>
                <a:lnTo>
                  <a:pt x="7036" y="2990"/>
                </a:lnTo>
                <a:lnTo>
                  <a:pt x="7042" y="2994"/>
                </a:lnTo>
                <a:lnTo>
                  <a:pt x="7044" y="2998"/>
                </a:lnTo>
                <a:lnTo>
                  <a:pt x="7046" y="3004"/>
                </a:lnTo>
                <a:lnTo>
                  <a:pt x="7048" y="3008"/>
                </a:lnTo>
                <a:lnTo>
                  <a:pt x="7050" y="3012"/>
                </a:lnTo>
                <a:lnTo>
                  <a:pt x="7056" y="3014"/>
                </a:lnTo>
                <a:lnTo>
                  <a:pt x="7058" y="3014"/>
                </a:lnTo>
                <a:lnTo>
                  <a:pt x="7060" y="3012"/>
                </a:lnTo>
                <a:lnTo>
                  <a:pt x="7060" y="3010"/>
                </a:lnTo>
                <a:lnTo>
                  <a:pt x="7058" y="3008"/>
                </a:lnTo>
                <a:lnTo>
                  <a:pt x="7054" y="3002"/>
                </a:lnTo>
                <a:lnTo>
                  <a:pt x="7052" y="2996"/>
                </a:lnTo>
                <a:lnTo>
                  <a:pt x="7054" y="2996"/>
                </a:lnTo>
                <a:lnTo>
                  <a:pt x="7062" y="3002"/>
                </a:lnTo>
                <a:lnTo>
                  <a:pt x="7070" y="3010"/>
                </a:lnTo>
                <a:lnTo>
                  <a:pt x="7074" y="3012"/>
                </a:lnTo>
                <a:lnTo>
                  <a:pt x="7076" y="3010"/>
                </a:lnTo>
                <a:lnTo>
                  <a:pt x="7076" y="3008"/>
                </a:lnTo>
                <a:lnTo>
                  <a:pt x="7070" y="3000"/>
                </a:lnTo>
                <a:lnTo>
                  <a:pt x="7064" y="2992"/>
                </a:lnTo>
                <a:lnTo>
                  <a:pt x="7066" y="2990"/>
                </a:lnTo>
                <a:lnTo>
                  <a:pt x="7080" y="2998"/>
                </a:lnTo>
                <a:lnTo>
                  <a:pt x="7086" y="3002"/>
                </a:lnTo>
                <a:lnTo>
                  <a:pt x="7090" y="3002"/>
                </a:lnTo>
                <a:lnTo>
                  <a:pt x="7090" y="3000"/>
                </a:lnTo>
                <a:lnTo>
                  <a:pt x="7084" y="2994"/>
                </a:lnTo>
                <a:lnTo>
                  <a:pt x="7076" y="2988"/>
                </a:lnTo>
                <a:lnTo>
                  <a:pt x="7072" y="2986"/>
                </a:lnTo>
                <a:lnTo>
                  <a:pt x="7068" y="2986"/>
                </a:lnTo>
                <a:lnTo>
                  <a:pt x="7070" y="2982"/>
                </a:lnTo>
                <a:lnTo>
                  <a:pt x="7070" y="2980"/>
                </a:lnTo>
                <a:lnTo>
                  <a:pt x="7068" y="2976"/>
                </a:lnTo>
                <a:lnTo>
                  <a:pt x="7066" y="2974"/>
                </a:lnTo>
                <a:lnTo>
                  <a:pt x="7064" y="2972"/>
                </a:lnTo>
                <a:lnTo>
                  <a:pt x="7072" y="2970"/>
                </a:lnTo>
                <a:lnTo>
                  <a:pt x="7078" y="2968"/>
                </a:lnTo>
                <a:lnTo>
                  <a:pt x="7082" y="2966"/>
                </a:lnTo>
                <a:lnTo>
                  <a:pt x="7088" y="2962"/>
                </a:lnTo>
                <a:lnTo>
                  <a:pt x="7094" y="2958"/>
                </a:lnTo>
                <a:lnTo>
                  <a:pt x="7096" y="2958"/>
                </a:lnTo>
                <a:lnTo>
                  <a:pt x="7102" y="2960"/>
                </a:lnTo>
                <a:lnTo>
                  <a:pt x="7106" y="2962"/>
                </a:lnTo>
                <a:lnTo>
                  <a:pt x="7110" y="2960"/>
                </a:lnTo>
                <a:lnTo>
                  <a:pt x="7114" y="2958"/>
                </a:lnTo>
                <a:lnTo>
                  <a:pt x="7120" y="2956"/>
                </a:lnTo>
                <a:lnTo>
                  <a:pt x="7124" y="2956"/>
                </a:lnTo>
                <a:lnTo>
                  <a:pt x="7128" y="2958"/>
                </a:lnTo>
                <a:lnTo>
                  <a:pt x="7134" y="2960"/>
                </a:lnTo>
                <a:lnTo>
                  <a:pt x="7140" y="2962"/>
                </a:lnTo>
                <a:lnTo>
                  <a:pt x="7148" y="2962"/>
                </a:lnTo>
                <a:lnTo>
                  <a:pt x="7154" y="2962"/>
                </a:lnTo>
                <a:lnTo>
                  <a:pt x="7156" y="2964"/>
                </a:lnTo>
                <a:lnTo>
                  <a:pt x="7158" y="2968"/>
                </a:lnTo>
                <a:lnTo>
                  <a:pt x="7158" y="2974"/>
                </a:lnTo>
                <a:lnTo>
                  <a:pt x="7164" y="2976"/>
                </a:lnTo>
                <a:lnTo>
                  <a:pt x="7170" y="2978"/>
                </a:lnTo>
                <a:lnTo>
                  <a:pt x="7178" y="2976"/>
                </a:lnTo>
                <a:lnTo>
                  <a:pt x="7188" y="2974"/>
                </a:lnTo>
                <a:lnTo>
                  <a:pt x="7186" y="2976"/>
                </a:lnTo>
                <a:lnTo>
                  <a:pt x="7168" y="2986"/>
                </a:lnTo>
                <a:lnTo>
                  <a:pt x="7164" y="2990"/>
                </a:lnTo>
                <a:lnTo>
                  <a:pt x="7162" y="2998"/>
                </a:lnTo>
                <a:lnTo>
                  <a:pt x="7164" y="3002"/>
                </a:lnTo>
                <a:lnTo>
                  <a:pt x="7166" y="3000"/>
                </a:lnTo>
                <a:lnTo>
                  <a:pt x="7180" y="2988"/>
                </a:lnTo>
                <a:lnTo>
                  <a:pt x="7190" y="2980"/>
                </a:lnTo>
                <a:lnTo>
                  <a:pt x="7200" y="2976"/>
                </a:lnTo>
                <a:lnTo>
                  <a:pt x="7206" y="2972"/>
                </a:lnTo>
                <a:lnTo>
                  <a:pt x="7212" y="2964"/>
                </a:lnTo>
                <a:lnTo>
                  <a:pt x="7216" y="2956"/>
                </a:lnTo>
                <a:lnTo>
                  <a:pt x="7220" y="2952"/>
                </a:lnTo>
                <a:lnTo>
                  <a:pt x="7222" y="2952"/>
                </a:lnTo>
                <a:lnTo>
                  <a:pt x="7224" y="2952"/>
                </a:lnTo>
                <a:lnTo>
                  <a:pt x="7230" y="2956"/>
                </a:lnTo>
                <a:lnTo>
                  <a:pt x="7232" y="2956"/>
                </a:lnTo>
                <a:lnTo>
                  <a:pt x="7236" y="2954"/>
                </a:lnTo>
                <a:lnTo>
                  <a:pt x="7240" y="2952"/>
                </a:lnTo>
                <a:lnTo>
                  <a:pt x="7246" y="2952"/>
                </a:lnTo>
                <a:lnTo>
                  <a:pt x="7256" y="2954"/>
                </a:lnTo>
                <a:lnTo>
                  <a:pt x="7266" y="2956"/>
                </a:lnTo>
                <a:lnTo>
                  <a:pt x="7270" y="2954"/>
                </a:lnTo>
                <a:lnTo>
                  <a:pt x="7274" y="2950"/>
                </a:lnTo>
                <a:lnTo>
                  <a:pt x="7278" y="2944"/>
                </a:lnTo>
                <a:lnTo>
                  <a:pt x="7278" y="2942"/>
                </a:lnTo>
                <a:lnTo>
                  <a:pt x="7276" y="2940"/>
                </a:lnTo>
                <a:lnTo>
                  <a:pt x="7268" y="2938"/>
                </a:lnTo>
                <a:lnTo>
                  <a:pt x="7256" y="2934"/>
                </a:lnTo>
                <a:lnTo>
                  <a:pt x="7244" y="2926"/>
                </a:lnTo>
                <a:lnTo>
                  <a:pt x="7238" y="2918"/>
                </a:lnTo>
                <a:lnTo>
                  <a:pt x="7236" y="2910"/>
                </a:lnTo>
                <a:lnTo>
                  <a:pt x="7236" y="2900"/>
                </a:lnTo>
                <a:lnTo>
                  <a:pt x="7236" y="2896"/>
                </a:lnTo>
                <a:lnTo>
                  <a:pt x="7234" y="2892"/>
                </a:lnTo>
                <a:lnTo>
                  <a:pt x="7230" y="2890"/>
                </a:lnTo>
                <a:lnTo>
                  <a:pt x="7226" y="2888"/>
                </a:lnTo>
                <a:lnTo>
                  <a:pt x="7224" y="2884"/>
                </a:lnTo>
                <a:lnTo>
                  <a:pt x="7224" y="2882"/>
                </a:lnTo>
                <a:lnTo>
                  <a:pt x="7224" y="2878"/>
                </a:lnTo>
                <a:lnTo>
                  <a:pt x="7222" y="2876"/>
                </a:lnTo>
                <a:lnTo>
                  <a:pt x="7216" y="2874"/>
                </a:lnTo>
                <a:lnTo>
                  <a:pt x="7212" y="2872"/>
                </a:lnTo>
                <a:lnTo>
                  <a:pt x="7220" y="2864"/>
                </a:lnTo>
                <a:lnTo>
                  <a:pt x="7226" y="2860"/>
                </a:lnTo>
                <a:lnTo>
                  <a:pt x="7230" y="2856"/>
                </a:lnTo>
                <a:lnTo>
                  <a:pt x="7232" y="2852"/>
                </a:lnTo>
                <a:lnTo>
                  <a:pt x="7232" y="2848"/>
                </a:lnTo>
                <a:lnTo>
                  <a:pt x="7230" y="2840"/>
                </a:lnTo>
                <a:lnTo>
                  <a:pt x="7232" y="2834"/>
                </a:lnTo>
                <a:lnTo>
                  <a:pt x="7234" y="2826"/>
                </a:lnTo>
                <a:lnTo>
                  <a:pt x="7240" y="2822"/>
                </a:lnTo>
                <a:lnTo>
                  <a:pt x="7244" y="2820"/>
                </a:lnTo>
                <a:lnTo>
                  <a:pt x="7250" y="2822"/>
                </a:lnTo>
                <a:lnTo>
                  <a:pt x="7254" y="2822"/>
                </a:lnTo>
                <a:lnTo>
                  <a:pt x="7256" y="2818"/>
                </a:lnTo>
                <a:lnTo>
                  <a:pt x="7258" y="2812"/>
                </a:lnTo>
                <a:lnTo>
                  <a:pt x="7258" y="2800"/>
                </a:lnTo>
                <a:lnTo>
                  <a:pt x="7262" y="2776"/>
                </a:lnTo>
                <a:lnTo>
                  <a:pt x="7264" y="2766"/>
                </a:lnTo>
                <a:lnTo>
                  <a:pt x="7268" y="2758"/>
                </a:lnTo>
                <a:lnTo>
                  <a:pt x="7272" y="2752"/>
                </a:lnTo>
                <a:lnTo>
                  <a:pt x="7278" y="2746"/>
                </a:lnTo>
                <a:lnTo>
                  <a:pt x="7284" y="2742"/>
                </a:lnTo>
                <a:lnTo>
                  <a:pt x="7292" y="2740"/>
                </a:lnTo>
                <a:lnTo>
                  <a:pt x="7300" y="2736"/>
                </a:lnTo>
                <a:lnTo>
                  <a:pt x="7302" y="2730"/>
                </a:lnTo>
                <a:lnTo>
                  <a:pt x="7304" y="2724"/>
                </a:lnTo>
                <a:lnTo>
                  <a:pt x="7306" y="2716"/>
                </a:lnTo>
                <a:lnTo>
                  <a:pt x="7306" y="2708"/>
                </a:lnTo>
                <a:lnTo>
                  <a:pt x="7304" y="2704"/>
                </a:lnTo>
                <a:lnTo>
                  <a:pt x="7302" y="2702"/>
                </a:lnTo>
                <a:lnTo>
                  <a:pt x="7300" y="2696"/>
                </a:lnTo>
                <a:lnTo>
                  <a:pt x="7300" y="2688"/>
                </a:lnTo>
                <a:lnTo>
                  <a:pt x="7304" y="2688"/>
                </a:lnTo>
                <a:lnTo>
                  <a:pt x="7310" y="2690"/>
                </a:lnTo>
                <a:lnTo>
                  <a:pt x="7316" y="2688"/>
                </a:lnTo>
                <a:lnTo>
                  <a:pt x="7320" y="2684"/>
                </a:lnTo>
                <a:lnTo>
                  <a:pt x="7332" y="2674"/>
                </a:lnTo>
                <a:lnTo>
                  <a:pt x="7340" y="2666"/>
                </a:lnTo>
                <a:lnTo>
                  <a:pt x="7344" y="2658"/>
                </a:lnTo>
                <a:lnTo>
                  <a:pt x="7346" y="2648"/>
                </a:lnTo>
                <a:lnTo>
                  <a:pt x="7346" y="2644"/>
                </a:lnTo>
                <a:lnTo>
                  <a:pt x="7348" y="2640"/>
                </a:lnTo>
                <a:lnTo>
                  <a:pt x="7352" y="2640"/>
                </a:lnTo>
                <a:lnTo>
                  <a:pt x="7356" y="2638"/>
                </a:lnTo>
                <a:lnTo>
                  <a:pt x="7366" y="2638"/>
                </a:lnTo>
                <a:lnTo>
                  <a:pt x="7374" y="2636"/>
                </a:lnTo>
                <a:lnTo>
                  <a:pt x="7382" y="2634"/>
                </a:lnTo>
                <a:lnTo>
                  <a:pt x="7386" y="2636"/>
                </a:lnTo>
                <a:lnTo>
                  <a:pt x="7390" y="2636"/>
                </a:lnTo>
                <a:lnTo>
                  <a:pt x="7390" y="2630"/>
                </a:lnTo>
                <a:lnTo>
                  <a:pt x="7392" y="2612"/>
                </a:lnTo>
                <a:lnTo>
                  <a:pt x="7394" y="2610"/>
                </a:lnTo>
                <a:lnTo>
                  <a:pt x="7396" y="2616"/>
                </a:lnTo>
                <a:lnTo>
                  <a:pt x="7396" y="2626"/>
                </a:lnTo>
                <a:lnTo>
                  <a:pt x="7396" y="2634"/>
                </a:lnTo>
                <a:lnTo>
                  <a:pt x="7398" y="2636"/>
                </a:lnTo>
                <a:lnTo>
                  <a:pt x="7402" y="2638"/>
                </a:lnTo>
                <a:lnTo>
                  <a:pt x="7408" y="2640"/>
                </a:lnTo>
                <a:lnTo>
                  <a:pt x="7418" y="2640"/>
                </a:lnTo>
                <a:lnTo>
                  <a:pt x="7410" y="2642"/>
                </a:lnTo>
                <a:lnTo>
                  <a:pt x="7404" y="2644"/>
                </a:lnTo>
                <a:lnTo>
                  <a:pt x="7392" y="2642"/>
                </a:lnTo>
                <a:lnTo>
                  <a:pt x="7384" y="2640"/>
                </a:lnTo>
                <a:lnTo>
                  <a:pt x="7382" y="2640"/>
                </a:lnTo>
                <a:lnTo>
                  <a:pt x="7380" y="2642"/>
                </a:lnTo>
                <a:lnTo>
                  <a:pt x="7380" y="2644"/>
                </a:lnTo>
                <a:lnTo>
                  <a:pt x="7384" y="2648"/>
                </a:lnTo>
                <a:lnTo>
                  <a:pt x="7392" y="2654"/>
                </a:lnTo>
                <a:lnTo>
                  <a:pt x="7402" y="2660"/>
                </a:lnTo>
                <a:lnTo>
                  <a:pt x="7406" y="2664"/>
                </a:lnTo>
                <a:lnTo>
                  <a:pt x="7406" y="2666"/>
                </a:lnTo>
                <a:lnTo>
                  <a:pt x="7408" y="2668"/>
                </a:lnTo>
                <a:lnTo>
                  <a:pt x="7412" y="2668"/>
                </a:lnTo>
                <a:lnTo>
                  <a:pt x="7424" y="2666"/>
                </a:lnTo>
                <a:lnTo>
                  <a:pt x="7438" y="2666"/>
                </a:lnTo>
                <a:lnTo>
                  <a:pt x="7444" y="2666"/>
                </a:lnTo>
                <a:lnTo>
                  <a:pt x="7448" y="2666"/>
                </a:lnTo>
                <a:lnTo>
                  <a:pt x="7450" y="2668"/>
                </a:lnTo>
                <a:lnTo>
                  <a:pt x="7454" y="2668"/>
                </a:lnTo>
                <a:lnTo>
                  <a:pt x="7458" y="2668"/>
                </a:lnTo>
                <a:lnTo>
                  <a:pt x="7460" y="2666"/>
                </a:lnTo>
                <a:lnTo>
                  <a:pt x="7464" y="2672"/>
                </a:lnTo>
                <a:lnTo>
                  <a:pt x="7464" y="2676"/>
                </a:lnTo>
                <a:lnTo>
                  <a:pt x="7464" y="2678"/>
                </a:lnTo>
                <a:lnTo>
                  <a:pt x="7458" y="2682"/>
                </a:lnTo>
                <a:lnTo>
                  <a:pt x="7440" y="2692"/>
                </a:lnTo>
                <a:lnTo>
                  <a:pt x="7422" y="2700"/>
                </a:lnTo>
                <a:lnTo>
                  <a:pt x="7416" y="2704"/>
                </a:lnTo>
                <a:lnTo>
                  <a:pt x="7416" y="2706"/>
                </a:lnTo>
                <a:lnTo>
                  <a:pt x="7416" y="2708"/>
                </a:lnTo>
                <a:lnTo>
                  <a:pt x="7420" y="2710"/>
                </a:lnTo>
                <a:lnTo>
                  <a:pt x="7426" y="2712"/>
                </a:lnTo>
                <a:lnTo>
                  <a:pt x="7440" y="2716"/>
                </a:lnTo>
                <a:lnTo>
                  <a:pt x="7446" y="2718"/>
                </a:lnTo>
                <a:lnTo>
                  <a:pt x="7452" y="2722"/>
                </a:lnTo>
                <a:lnTo>
                  <a:pt x="7458" y="2726"/>
                </a:lnTo>
                <a:lnTo>
                  <a:pt x="7458" y="2734"/>
                </a:lnTo>
                <a:lnTo>
                  <a:pt x="7458" y="2742"/>
                </a:lnTo>
                <a:lnTo>
                  <a:pt x="7456" y="2746"/>
                </a:lnTo>
                <a:lnTo>
                  <a:pt x="7452" y="2750"/>
                </a:lnTo>
                <a:lnTo>
                  <a:pt x="7452" y="2752"/>
                </a:lnTo>
                <a:lnTo>
                  <a:pt x="7458" y="2760"/>
                </a:lnTo>
                <a:lnTo>
                  <a:pt x="7466" y="2764"/>
                </a:lnTo>
                <a:lnTo>
                  <a:pt x="7472" y="2764"/>
                </a:lnTo>
                <a:lnTo>
                  <a:pt x="7478" y="2762"/>
                </a:lnTo>
                <a:lnTo>
                  <a:pt x="7484" y="2760"/>
                </a:lnTo>
                <a:lnTo>
                  <a:pt x="7494" y="2750"/>
                </a:lnTo>
                <a:lnTo>
                  <a:pt x="7506" y="2740"/>
                </a:lnTo>
                <a:lnTo>
                  <a:pt x="7510" y="2738"/>
                </a:lnTo>
                <a:lnTo>
                  <a:pt x="7514" y="2736"/>
                </a:lnTo>
                <a:lnTo>
                  <a:pt x="7518" y="2738"/>
                </a:lnTo>
                <a:lnTo>
                  <a:pt x="7520" y="2738"/>
                </a:lnTo>
                <a:lnTo>
                  <a:pt x="7528" y="2734"/>
                </a:lnTo>
                <a:lnTo>
                  <a:pt x="7534" y="2728"/>
                </a:lnTo>
                <a:lnTo>
                  <a:pt x="7540" y="2724"/>
                </a:lnTo>
                <a:lnTo>
                  <a:pt x="7544" y="2724"/>
                </a:lnTo>
                <a:lnTo>
                  <a:pt x="7546" y="2726"/>
                </a:lnTo>
                <a:lnTo>
                  <a:pt x="7554" y="2730"/>
                </a:lnTo>
                <a:lnTo>
                  <a:pt x="7560" y="2730"/>
                </a:lnTo>
                <a:lnTo>
                  <a:pt x="7566" y="2730"/>
                </a:lnTo>
                <a:lnTo>
                  <a:pt x="7576" y="2724"/>
                </a:lnTo>
                <a:lnTo>
                  <a:pt x="7578" y="2724"/>
                </a:lnTo>
                <a:lnTo>
                  <a:pt x="7578" y="2722"/>
                </a:lnTo>
                <a:lnTo>
                  <a:pt x="7576" y="2718"/>
                </a:lnTo>
                <a:lnTo>
                  <a:pt x="7576" y="2716"/>
                </a:lnTo>
                <a:lnTo>
                  <a:pt x="7578" y="2712"/>
                </a:lnTo>
                <a:lnTo>
                  <a:pt x="7580" y="2706"/>
                </a:lnTo>
                <a:lnTo>
                  <a:pt x="7578" y="2704"/>
                </a:lnTo>
                <a:lnTo>
                  <a:pt x="7570" y="2702"/>
                </a:lnTo>
                <a:lnTo>
                  <a:pt x="7558" y="2704"/>
                </a:lnTo>
                <a:lnTo>
                  <a:pt x="7552" y="2706"/>
                </a:lnTo>
                <a:lnTo>
                  <a:pt x="7548" y="2708"/>
                </a:lnTo>
                <a:lnTo>
                  <a:pt x="7540" y="2712"/>
                </a:lnTo>
                <a:lnTo>
                  <a:pt x="7536" y="2712"/>
                </a:lnTo>
                <a:lnTo>
                  <a:pt x="7532" y="2710"/>
                </a:lnTo>
                <a:lnTo>
                  <a:pt x="7526" y="2704"/>
                </a:lnTo>
                <a:lnTo>
                  <a:pt x="7520" y="2694"/>
                </a:lnTo>
                <a:lnTo>
                  <a:pt x="7510" y="2676"/>
                </a:lnTo>
                <a:lnTo>
                  <a:pt x="7508" y="2666"/>
                </a:lnTo>
                <a:lnTo>
                  <a:pt x="7508" y="2664"/>
                </a:lnTo>
                <a:lnTo>
                  <a:pt x="7510" y="2662"/>
                </a:lnTo>
                <a:lnTo>
                  <a:pt x="7514" y="2660"/>
                </a:lnTo>
                <a:lnTo>
                  <a:pt x="7520" y="2656"/>
                </a:lnTo>
                <a:lnTo>
                  <a:pt x="7522" y="2656"/>
                </a:lnTo>
                <a:lnTo>
                  <a:pt x="7524" y="2658"/>
                </a:lnTo>
                <a:lnTo>
                  <a:pt x="7522" y="2662"/>
                </a:lnTo>
                <a:lnTo>
                  <a:pt x="7522" y="2666"/>
                </a:lnTo>
                <a:lnTo>
                  <a:pt x="7526" y="2662"/>
                </a:lnTo>
                <a:lnTo>
                  <a:pt x="7536" y="2654"/>
                </a:lnTo>
                <a:lnTo>
                  <a:pt x="7546" y="2644"/>
                </a:lnTo>
                <a:lnTo>
                  <a:pt x="7556" y="2636"/>
                </a:lnTo>
                <a:lnTo>
                  <a:pt x="7560" y="2634"/>
                </a:lnTo>
                <a:lnTo>
                  <a:pt x="7564" y="2634"/>
                </a:lnTo>
                <a:lnTo>
                  <a:pt x="7572" y="2636"/>
                </a:lnTo>
                <a:lnTo>
                  <a:pt x="7580" y="2634"/>
                </a:lnTo>
                <a:lnTo>
                  <a:pt x="7590" y="2630"/>
                </a:lnTo>
                <a:lnTo>
                  <a:pt x="7600" y="2624"/>
                </a:lnTo>
                <a:lnTo>
                  <a:pt x="7618" y="2614"/>
                </a:lnTo>
                <a:lnTo>
                  <a:pt x="7628" y="2608"/>
                </a:lnTo>
                <a:lnTo>
                  <a:pt x="7638" y="2610"/>
                </a:lnTo>
                <a:lnTo>
                  <a:pt x="7642" y="2612"/>
                </a:lnTo>
                <a:lnTo>
                  <a:pt x="7644" y="2614"/>
                </a:lnTo>
                <a:lnTo>
                  <a:pt x="7648" y="2610"/>
                </a:lnTo>
                <a:lnTo>
                  <a:pt x="7658" y="2604"/>
                </a:lnTo>
                <a:lnTo>
                  <a:pt x="7660" y="2604"/>
                </a:lnTo>
                <a:lnTo>
                  <a:pt x="7660" y="2606"/>
                </a:lnTo>
                <a:lnTo>
                  <a:pt x="7666" y="2608"/>
                </a:lnTo>
                <a:lnTo>
                  <a:pt x="7670" y="2606"/>
                </a:lnTo>
                <a:lnTo>
                  <a:pt x="7676" y="2604"/>
                </a:lnTo>
                <a:lnTo>
                  <a:pt x="7682" y="2602"/>
                </a:lnTo>
                <a:lnTo>
                  <a:pt x="7686" y="2600"/>
                </a:lnTo>
                <a:lnTo>
                  <a:pt x="7688" y="2602"/>
                </a:lnTo>
                <a:lnTo>
                  <a:pt x="7690" y="2604"/>
                </a:lnTo>
                <a:lnTo>
                  <a:pt x="7688" y="2608"/>
                </a:lnTo>
                <a:lnTo>
                  <a:pt x="7686" y="2612"/>
                </a:lnTo>
                <a:lnTo>
                  <a:pt x="7680" y="2614"/>
                </a:lnTo>
                <a:lnTo>
                  <a:pt x="7674" y="2618"/>
                </a:lnTo>
                <a:lnTo>
                  <a:pt x="7664" y="2620"/>
                </a:lnTo>
                <a:lnTo>
                  <a:pt x="7658" y="2624"/>
                </a:lnTo>
                <a:lnTo>
                  <a:pt x="7652" y="2628"/>
                </a:lnTo>
                <a:lnTo>
                  <a:pt x="7646" y="2632"/>
                </a:lnTo>
                <a:lnTo>
                  <a:pt x="7634" y="2634"/>
                </a:lnTo>
                <a:lnTo>
                  <a:pt x="7630" y="2636"/>
                </a:lnTo>
                <a:lnTo>
                  <a:pt x="7628" y="2638"/>
                </a:lnTo>
                <a:lnTo>
                  <a:pt x="7628" y="2640"/>
                </a:lnTo>
                <a:lnTo>
                  <a:pt x="7630" y="2644"/>
                </a:lnTo>
                <a:lnTo>
                  <a:pt x="7636" y="2650"/>
                </a:lnTo>
                <a:lnTo>
                  <a:pt x="7640" y="2652"/>
                </a:lnTo>
                <a:lnTo>
                  <a:pt x="7644" y="2652"/>
                </a:lnTo>
                <a:lnTo>
                  <a:pt x="7648" y="2652"/>
                </a:lnTo>
                <a:lnTo>
                  <a:pt x="7652" y="2654"/>
                </a:lnTo>
                <a:lnTo>
                  <a:pt x="7660" y="2662"/>
                </a:lnTo>
                <a:lnTo>
                  <a:pt x="7662" y="2668"/>
                </a:lnTo>
                <a:lnTo>
                  <a:pt x="7662" y="2670"/>
                </a:lnTo>
                <a:lnTo>
                  <a:pt x="7658" y="2670"/>
                </a:lnTo>
                <a:lnTo>
                  <a:pt x="7648" y="2668"/>
                </a:lnTo>
                <a:lnTo>
                  <a:pt x="7642" y="2668"/>
                </a:lnTo>
                <a:lnTo>
                  <a:pt x="7636" y="2670"/>
                </a:lnTo>
                <a:lnTo>
                  <a:pt x="7634" y="2678"/>
                </a:lnTo>
                <a:lnTo>
                  <a:pt x="7626" y="2694"/>
                </a:lnTo>
                <a:lnTo>
                  <a:pt x="7624" y="2698"/>
                </a:lnTo>
                <a:lnTo>
                  <a:pt x="7626" y="2704"/>
                </a:lnTo>
                <a:lnTo>
                  <a:pt x="7628" y="2712"/>
                </a:lnTo>
                <a:lnTo>
                  <a:pt x="7628" y="2714"/>
                </a:lnTo>
                <a:lnTo>
                  <a:pt x="7624" y="2712"/>
                </a:lnTo>
                <a:lnTo>
                  <a:pt x="7618" y="2710"/>
                </a:lnTo>
                <a:lnTo>
                  <a:pt x="7614" y="2710"/>
                </a:lnTo>
                <a:lnTo>
                  <a:pt x="7610" y="2710"/>
                </a:lnTo>
                <a:lnTo>
                  <a:pt x="7606" y="2710"/>
                </a:lnTo>
                <a:lnTo>
                  <a:pt x="7602" y="2710"/>
                </a:lnTo>
                <a:lnTo>
                  <a:pt x="7594" y="2708"/>
                </a:lnTo>
                <a:lnTo>
                  <a:pt x="7590" y="2706"/>
                </a:lnTo>
                <a:lnTo>
                  <a:pt x="7588" y="2706"/>
                </a:lnTo>
                <a:lnTo>
                  <a:pt x="7588" y="2710"/>
                </a:lnTo>
                <a:lnTo>
                  <a:pt x="7588" y="2712"/>
                </a:lnTo>
                <a:lnTo>
                  <a:pt x="7588" y="2716"/>
                </a:lnTo>
                <a:lnTo>
                  <a:pt x="7584" y="2718"/>
                </a:lnTo>
                <a:lnTo>
                  <a:pt x="7584" y="2720"/>
                </a:lnTo>
                <a:lnTo>
                  <a:pt x="7586" y="2722"/>
                </a:lnTo>
                <a:lnTo>
                  <a:pt x="7596" y="2728"/>
                </a:lnTo>
                <a:lnTo>
                  <a:pt x="7604" y="2732"/>
                </a:lnTo>
                <a:lnTo>
                  <a:pt x="7608" y="2736"/>
                </a:lnTo>
                <a:lnTo>
                  <a:pt x="7614" y="2742"/>
                </a:lnTo>
                <a:lnTo>
                  <a:pt x="7618" y="2748"/>
                </a:lnTo>
                <a:lnTo>
                  <a:pt x="7622" y="2750"/>
                </a:lnTo>
                <a:lnTo>
                  <a:pt x="7630" y="2750"/>
                </a:lnTo>
                <a:lnTo>
                  <a:pt x="7636" y="2752"/>
                </a:lnTo>
                <a:lnTo>
                  <a:pt x="7638" y="2754"/>
                </a:lnTo>
                <a:lnTo>
                  <a:pt x="7640" y="2758"/>
                </a:lnTo>
                <a:lnTo>
                  <a:pt x="7642" y="2760"/>
                </a:lnTo>
                <a:lnTo>
                  <a:pt x="7646" y="2762"/>
                </a:lnTo>
                <a:lnTo>
                  <a:pt x="7650" y="2766"/>
                </a:lnTo>
                <a:lnTo>
                  <a:pt x="7660" y="2768"/>
                </a:lnTo>
                <a:lnTo>
                  <a:pt x="7674" y="2774"/>
                </a:lnTo>
                <a:lnTo>
                  <a:pt x="7678" y="2776"/>
                </a:lnTo>
                <a:lnTo>
                  <a:pt x="7680" y="2778"/>
                </a:lnTo>
                <a:lnTo>
                  <a:pt x="7690" y="2792"/>
                </a:lnTo>
                <a:lnTo>
                  <a:pt x="7718" y="2820"/>
                </a:lnTo>
                <a:lnTo>
                  <a:pt x="7726" y="2828"/>
                </a:lnTo>
                <a:lnTo>
                  <a:pt x="7734" y="2832"/>
                </a:lnTo>
                <a:lnTo>
                  <a:pt x="7746" y="2838"/>
                </a:lnTo>
                <a:lnTo>
                  <a:pt x="7754" y="2840"/>
                </a:lnTo>
                <a:lnTo>
                  <a:pt x="7758" y="2844"/>
                </a:lnTo>
                <a:lnTo>
                  <a:pt x="7760" y="2848"/>
                </a:lnTo>
                <a:lnTo>
                  <a:pt x="7764" y="2852"/>
                </a:lnTo>
                <a:lnTo>
                  <a:pt x="7766" y="2854"/>
                </a:lnTo>
                <a:lnTo>
                  <a:pt x="7772" y="2856"/>
                </a:lnTo>
                <a:lnTo>
                  <a:pt x="7776" y="2858"/>
                </a:lnTo>
                <a:lnTo>
                  <a:pt x="7778" y="2862"/>
                </a:lnTo>
                <a:lnTo>
                  <a:pt x="7782" y="2868"/>
                </a:lnTo>
                <a:lnTo>
                  <a:pt x="7786" y="2880"/>
                </a:lnTo>
                <a:lnTo>
                  <a:pt x="7788" y="2902"/>
                </a:lnTo>
                <a:lnTo>
                  <a:pt x="7788" y="2916"/>
                </a:lnTo>
                <a:lnTo>
                  <a:pt x="7786" y="2922"/>
                </a:lnTo>
                <a:lnTo>
                  <a:pt x="7782" y="2926"/>
                </a:lnTo>
                <a:lnTo>
                  <a:pt x="7770" y="2936"/>
                </a:lnTo>
                <a:lnTo>
                  <a:pt x="7750" y="2948"/>
                </a:lnTo>
                <a:lnTo>
                  <a:pt x="7740" y="2954"/>
                </a:lnTo>
                <a:lnTo>
                  <a:pt x="7728" y="2956"/>
                </a:lnTo>
                <a:lnTo>
                  <a:pt x="7718" y="2956"/>
                </a:lnTo>
                <a:lnTo>
                  <a:pt x="7712" y="2954"/>
                </a:lnTo>
                <a:lnTo>
                  <a:pt x="7708" y="2952"/>
                </a:lnTo>
                <a:lnTo>
                  <a:pt x="7698" y="2948"/>
                </a:lnTo>
                <a:lnTo>
                  <a:pt x="7690" y="2946"/>
                </a:lnTo>
                <a:lnTo>
                  <a:pt x="7680" y="2950"/>
                </a:lnTo>
                <a:lnTo>
                  <a:pt x="7670" y="2954"/>
                </a:lnTo>
                <a:lnTo>
                  <a:pt x="7662" y="2956"/>
                </a:lnTo>
                <a:lnTo>
                  <a:pt x="7652" y="2960"/>
                </a:lnTo>
                <a:lnTo>
                  <a:pt x="7644" y="2958"/>
                </a:lnTo>
                <a:lnTo>
                  <a:pt x="7640" y="2956"/>
                </a:lnTo>
                <a:lnTo>
                  <a:pt x="7636" y="2954"/>
                </a:lnTo>
                <a:lnTo>
                  <a:pt x="7626" y="2946"/>
                </a:lnTo>
                <a:lnTo>
                  <a:pt x="7624" y="2946"/>
                </a:lnTo>
                <a:lnTo>
                  <a:pt x="7624" y="2948"/>
                </a:lnTo>
                <a:lnTo>
                  <a:pt x="7622" y="2950"/>
                </a:lnTo>
                <a:lnTo>
                  <a:pt x="7620" y="2950"/>
                </a:lnTo>
                <a:lnTo>
                  <a:pt x="7616" y="2950"/>
                </a:lnTo>
                <a:lnTo>
                  <a:pt x="7610" y="2948"/>
                </a:lnTo>
                <a:lnTo>
                  <a:pt x="7602" y="2944"/>
                </a:lnTo>
                <a:lnTo>
                  <a:pt x="7598" y="2940"/>
                </a:lnTo>
                <a:lnTo>
                  <a:pt x="7594" y="2936"/>
                </a:lnTo>
                <a:lnTo>
                  <a:pt x="7592" y="2934"/>
                </a:lnTo>
                <a:lnTo>
                  <a:pt x="7590" y="2934"/>
                </a:lnTo>
                <a:lnTo>
                  <a:pt x="7582" y="2938"/>
                </a:lnTo>
                <a:lnTo>
                  <a:pt x="7574" y="2938"/>
                </a:lnTo>
                <a:lnTo>
                  <a:pt x="7572" y="2936"/>
                </a:lnTo>
                <a:lnTo>
                  <a:pt x="7568" y="2932"/>
                </a:lnTo>
                <a:lnTo>
                  <a:pt x="7566" y="2926"/>
                </a:lnTo>
                <a:lnTo>
                  <a:pt x="7564" y="2920"/>
                </a:lnTo>
                <a:lnTo>
                  <a:pt x="7560" y="2916"/>
                </a:lnTo>
                <a:lnTo>
                  <a:pt x="7554" y="2914"/>
                </a:lnTo>
                <a:lnTo>
                  <a:pt x="7544" y="2916"/>
                </a:lnTo>
                <a:lnTo>
                  <a:pt x="7534" y="2916"/>
                </a:lnTo>
                <a:lnTo>
                  <a:pt x="7528" y="2914"/>
                </a:lnTo>
                <a:lnTo>
                  <a:pt x="7526" y="2910"/>
                </a:lnTo>
                <a:lnTo>
                  <a:pt x="7524" y="2904"/>
                </a:lnTo>
                <a:lnTo>
                  <a:pt x="7524" y="2898"/>
                </a:lnTo>
                <a:lnTo>
                  <a:pt x="7522" y="2894"/>
                </a:lnTo>
                <a:lnTo>
                  <a:pt x="7520" y="2894"/>
                </a:lnTo>
                <a:lnTo>
                  <a:pt x="7514" y="2896"/>
                </a:lnTo>
                <a:lnTo>
                  <a:pt x="7506" y="2900"/>
                </a:lnTo>
                <a:lnTo>
                  <a:pt x="7498" y="2902"/>
                </a:lnTo>
                <a:lnTo>
                  <a:pt x="7482" y="2900"/>
                </a:lnTo>
                <a:lnTo>
                  <a:pt x="7474" y="2898"/>
                </a:lnTo>
                <a:lnTo>
                  <a:pt x="7462" y="2898"/>
                </a:lnTo>
                <a:lnTo>
                  <a:pt x="7450" y="2898"/>
                </a:lnTo>
                <a:lnTo>
                  <a:pt x="7436" y="2902"/>
                </a:lnTo>
                <a:lnTo>
                  <a:pt x="7408" y="2914"/>
                </a:lnTo>
                <a:lnTo>
                  <a:pt x="7390" y="2924"/>
                </a:lnTo>
                <a:lnTo>
                  <a:pt x="7378" y="2934"/>
                </a:lnTo>
                <a:lnTo>
                  <a:pt x="7372" y="2942"/>
                </a:lnTo>
                <a:lnTo>
                  <a:pt x="7368" y="2948"/>
                </a:lnTo>
                <a:lnTo>
                  <a:pt x="7362" y="2950"/>
                </a:lnTo>
                <a:lnTo>
                  <a:pt x="7354" y="2950"/>
                </a:lnTo>
                <a:lnTo>
                  <a:pt x="7342" y="2946"/>
                </a:lnTo>
                <a:lnTo>
                  <a:pt x="7330" y="2944"/>
                </a:lnTo>
                <a:lnTo>
                  <a:pt x="7322" y="2944"/>
                </a:lnTo>
                <a:lnTo>
                  <a:pt x="7314" y="2946"/>
                </a:lnTo>
                <a:lnTo>
                  <a:pt x="7302" y="2944"/>
                </a:lnTo>
                <a:lnTo>
                  <a:pt x="7292" y="2942"/>
                </a:lnTo>
                <a:lnTo>
                  <a:pt x="7286" y="2942"/>
                </a:lnTo>
                <a:lnTo>
                  <a:pt x="7282" y="2946"/>
                </a:lnTo>
                <a:lnTo>
                  <a:pt x="7280" y="2952"/>
                </a:lnTo>
                <a:lnTo>
                  <a:pt x="7278" y="2956"/>
                </a:lnTo>
                <a:lnTo>
                  <a:pt x="7280" y="2958"/>
                </a:lnTo>
                <a:lnTo>
                  <a:pt x="7284" y="2960"/>
                </a:lnTo>
                <a:lnTo>
                  <a:pt x="7288" y="2964"/>
                </a:lnTo>
                <a:lnTo>
                  <a:pt x="7292" y="2966"/>
                </a:lnTo>
                <a:lnTo>
                  <a:pt x="7296" y="2968"/>
                </a:lnTo>
                <a:lnTo>
                  <a:pt x="7304" y="2970"/>
                </a:lnTo>
                <a:lnTo>
                  <a:pt x="7306" y="2970"/>
                </a:lnTo>
                <a:lnTo>
                  <a:pt x="7290" y="2974"/>
                </a:lnTo>
                <a:lnTo>
                  <a:pt x="7270" y="2978"/>
                </a:lnTo>
                <a:lnTo>
                  <a:pt x="7268" y="2980"/>
                </a:lnTo>
                <a:lnTo>
                  <a:pt x="7270" y="2982"/>
                </a:lnTo>
                <a:lnTo>
                  <a:pt x="7276" y="2984"/>
                </a:lnTo>
                <a:lnTo>
                  <a:pt x="7278" y="2986"/>
                </a:lnTo>
                <a:lnTo>
                  <a:pt x="7278" y="2990"/>
                </a:lnTo>
                <a:lnTo>
                  <a:pt x="7270" y="2990"/>
                </a:lnTo>
                <a:lnTo>
                  <a:pt x="7256" y="2990"/>
                </a:lnTo>
                <a:lnTo>
                  <a:pt x="7242" y="2988"/>
                </a:lnTo>
                <a:lnTo>
                  <a:pt x="7238" y="2986"/>
                </a:lnTo>
                <a:lnTo>
                  <a:pt x="7236" y="2984"/>
                </a:lnTo>
                <a:lnTo>
                  <a:pt x="7236" y="2982"/>
                </a:lnTo>
                <a:lnTo>
                  <a:pt x="7236" y="2980"/>
                </a:lnTo>
                <a:lnTo>
                  <a:pt x="7228" y="2980"/>
                </a:lnTo>
                <a:lnTo>
                  <a:pt x="7222" y="2982"/>
                </a:lnTo>
                <a:lnTo>
                  <a:pt x="7222" y="2984"/>
                </a:lnTo>
                <a:lnTo>
                  <a:pt x="7222" y="2986"/>
                </a:lnTo>
                <a:lnTo>
                  <a:pt x="7224" y="2990"/>
                </a:lnTo>
                <a:lnTo>
                  <a:pt x="7220" y="2994"/>
                </a:lnTo>
                <a:lnTo>
                  <a:pt x="7214" y="2994"/>
                </a:lnTo>
                <a:lnTo>
                  <a:pt x="7212" y="2992"/>
                </a:lnTo>
                <a:lnTo>
                  <a:pt x="7210" y="2990"/>
                </a:lnTo>
                <a:lnTo>
                  <a:pt x="7208" y="2986"/>
                </a:lnTo>
                <a:lnTo>
                  <a:pt x="7204" y="2986"/>
                </a:lnTo>
                <a:lnTo>
                  <a:pt x="7200" y="2984"/>
                </a:lnTo>
                <a:lnTo>
                  <a:pt x="7196" y="2984"/>
                </a:lnTo>
                <a:lnTo>
                  <a:pt x="7190" y="2986"/>
                </a:lnTo>
                <a:lnTo>
                  <a:pt x="7184" y="2990"/>
                </a:lnTo>
                <a:lnTo>
                  <a:pt x="7178" y="2996"/>
                </a:lnTo>
                <a:lnTo>
                  <a:pt x="7172" y="3004"/>
                </a:lnTo>
                <a:lnTo>
                  <a:pt x="7168" y="3010"/>
                </a:lnTo>
                <a:lnTo>
                  <a:pt x="7164" y="3010"/>
                </a:lnTo>
                <a:lnTo>
                  <a:pt x="7162" y="3014"/>
                </a:lnTo>
                <a:lnTo>
                  <a:pt x="7160" y="3022"/>
                </a:lnTo>
                <a:lnTo>
                  <a:pt x="7158" y="3032"/>
                </a:lnTo>
                <a:lnTo>
                  <a:pt x="7160" y="3036"/>
                </a:lnTo>
                <a:lnTo>
                  <a:pt x="7160" y="3038"/>
                </a:lnTo>
                <a:lnTo>
                  <a:pt x="7168" y="3038"/>
                </a:lnTo>
                <a:lnTo>
                  <a:pt x="7180" y="3034"/>
                </a:lnTo>
                <a:lnTo>
                  <a:pt x="7188" y="3032"/>
                </a:lnTo>
                <a:lnTo>
                  <a:pt x="7190" y="3032"/>
                </a:lnTo>
                <a:lnTo>
                  <a:pt x="7190" y="3034"/>
                </a:lnTo>
                <a:lnTo>
                  <a:pt x="7188" y="3038"/>
                </a:lnTo>
                <a:lnTo>
                  <a:pt x="7184" y="3044"/>
                </a:lnTo>
                <a:lnTo>
                  <a:pt x="7184" y="3048"/>
                </a:lnTo>
                <a:lnTo>
                  <a:pt x="7186" y="3052"/>
                </a:lnTo>
                <a:lnTo>
                  <a:pt x="7188" y="3054"/>
                </a:lnTo>
                <a:lnTo>
                  <a:pt x="7190" y="3058"/>
                </a:lnTo>
                <a:lnTo>
                  <a:pt x="7188" y="3064"/>
                </a:lnTo>
                <a:lnTo>
                  <a:pt x="7186" y="3068"/>
                </a:lnTo>
                <a:lnTo>
                  <a:pt x="7188" y="3068"/>
                </a:lnTo>
                <a:lnTo>
                  <a:pt x="7192" y="3070"/>
                </a:lnTo>
                <a:lnTo>
                  <a:pt x="7194" y="3070"/>
                </a:lnTo>
                <a:lnTo>
                  <a:pt x="7194" y="3072"/>
                </a:lnTo>
                <a:lnTo>
                  <a:pt x="7188" y="3078"/>
                </a:lnTo>
                <a:lnTo>
                  <a:pt x="7182" y="3082"/>
                </a:lnTo>
                <a:lnTo>
                  <a:pt x="7182" y="3086"/>
                </a:lnTo>
                <a:lnTo>
                  <a:pt x="7186" y="3088"/>
                </a:lnTo>
                <a:lnTo>
                  <a:pt x="7192" y="3092"/>
                </a:lnTo>
                <a:lnTo>
                  <a:pt x="7194" y="3094"/>
                </a:lnTo>
                <a:lnTo>
                  <a:pt x="7194" y="3098"/>
                </a:lnTo>
                <a:lnTo>
                  <a:pt x="7192" y="3100"/>
                </a:lnTo>
                <a:lnTo>
                  <a:pt x="7188" y="3100"/>
                </a:lnTo>
                <a:lnTo>
                  <a:pt x="7184" y="3100"/>
                </a:lnTo>
                <a:lnTo>
                  <a:pt x="7182" y="3096"/>
                </a:lnTo>
                <a:lnTo>
                  <a:pt x="7178" y="3090"/>
                </a:lnTo>
                <a:lnTo>
                  <a:pt x="7176" y="3086"/>
                </a:lnTo>
                <a:lnTo>
                  <a:pt x="7174" y="3084"/>
                </a:lnTo>
                <a:lnTo>
                  <a:pt x="7170" y="3086"/>
                </a:lnTo>
                <a:lnTo>
                  <a:pt x="7170" y="3090"/>
                </a:lnTo>
                <a:lnTo>
                  <a:pt x="7170" y="3100"/>
                </a:lnTo>
                <a:lnTo>
                  <a:pt x="7170" y="3104"/>
                </a:lnTo>
                <a:lnTo>
                  <a:pt x="7174" y="3108"/>
                </a:lnTo>
                <a:lnTo>
                  <a:pt x="7180" y="3112"/>
                </a:lnTo>
                <a:lnTo>
                  <a:pt x="7182" y="3112"/>
                </a:lnTo>
                <a:lnTo>
                  <a:pt x="7186" y="3110"/>
                </a:lnTo>
                <a:lnTo>
                  <a:pt x="7188" y="3114"/>
                </a:lnTo>
                <a:lnTo>
                  <a:pt x="7192" y="3116"/>
                </a:lnTo>
                <a:lnTo>
                  <a:pt x="7196" y="3118"/>
                </a:lnTo>
                <a:lnTo>
                  <a:pt x="7202" y="3120"/>
                </a:lnTo>
                <a:lnTo>
                  <a:pt x="7204" y="3120"/>
                </a:lnTo>
                <a:lnTo>
                  <a:pt x="7206" y="3122"/>
                </a:lnTo>
                <a:lnTo>
                  <a:pt x="7206" y="3124"/>
                </a:lnTo>
                <a:lnTo>
                  <a:pt x="7204" y="3128"/>
                </a:lnTo>
                <a:lnTo>
                  <a:pt x="7200" y="3136"/>
                </a:lnTo>
                <a:lnTo>
                  <a:pt x="7202" y="3140"/>
                </a:lnTo>
                <a:lnTo>
                  <a:pt x="7204" y="3144"/>
                </a:lnTo>
                <a:lnTo>
                  <a:pt x="7204" y="3150"/>
                </a:lnTo>
                <a:lnTo>
                  <a:pt x="7204" y="3154"/>
                </a:lnTo>
                <a:lnTo>
                  <a:pt x="7208" y="3154"/>
                </a:lnTo>
                <a:lnTo>
                  <a:pt x="7212" y="3156"/>
                </a:lnTo>
                <a:lnTo>
                  <a:pt x="7214" y="3158"/>
                </a:lnTo>
                <a:lnTo>
                  <a:pt x="7214" y="3162"/>
                </a:lnTo>
                <a:lnTo>
                  <a:pt x="7216" y="3164"/>
                </a:lnTo>
                <a:lnTo>
                  <a:pt x="7214" y="3166"/>
                </a:lnTo>
                <a:lnTo>
                  <a:pt x="7208" y="3166"/>
                </a:lnTo>
                <a:lnTo>
                  <a:pt x="7204" y="3166"/>
                </a:lnTo>
                <a:lnTo>
                  <a:pt x="7202" y="3168"/>
                </a:lnTo>
                <a:lnTo>
                  <a:pt x="7204" y="3172"/>
                </a:lnTo>
                <a:lnTo>
                  <a:pt x="7208" y="3174"/>
                </a:lnTo>
                <a:lnTo>
                  <a:pt x="7212" y="3174"/>
                </a:lnTo>
                <a:lnTo>
                  <a:pt x="7226" y="3174"/>
                </a:lnTo>
                <a:lnTo>
                  <a:pt x="7238" y="3174"/>
                </a:lnTo>
                <a:lnTo>
                  <a:pt x="7240" y="3174"/>
                </a:lnTo>
                <a:lnTo>
                  <a:pt x="7238" y="3178"/>
                </a:lnTo>
                <a:lnTo>
                  <a:pt x="7234" y="3182"/>
                </a:lnTo>
                <a:lnTo>
                  <a:pt x="7230" y="3184"/>
                </a:lnTo>
                <a:lnTo>
                  <a:pt x="7220" y="3186"/>
                </a:lnTo>
                <a:lnTo>
                  <a:pt x="7210" y="3186"/>
                </a:lnTo>
                <a:lnTo>
                  <a:pt x="7210" y="3188"/>
                </a:lnTo>
                <a:lnTo>
                  <a:pt x="7210" y="3190"/>
                </a:lnTo>
                <a:lnTo>
                  <a:pt x="7212" y="3192"/>
                </a:lnTo>
                <a:lnTo>
                  <a:pt x="7216" y="3192"/>
                </a:lnTo>
                <a:lnTo>
                  <a:pt x="7224" y="3190"/>
                </a:lnTo>
                <a:lnTo>
                  <a:pt x="7232" y="3190"/>
                </a:lnTo>
                <a:lnTo>
                  <a:pt x="7236" y="3190"/>
                </a:lnTo>
                <a:lnTo>
                  <a:pt x="7236" y="3194"/>
                </a:lnTo>
                <a:lnTo>
                  <a:pt x="7236" y="3196"/>
                </a:lnTo>
                <a:lnTo>
                  <a:pt x="7238" y="3196"/>
                </a:lnTo>
                <a:lnTo>
                  <a:pt x="7244" y="3190"/>
                </a:lnTo>
                <a:lnTo>
                  <a:pt x="7248" y="3186"/>
                </a:lnTo>
                <a:lnTo>
                  <a:pt x="7252" y="3184"/>
                </a:lnTo>
                <a:lnTo>
                  <a:pt x="7256" y="3184"/>
                </a:lnTo>
                <a:lnTo>
                  <a:pt x="7260" y="3188"/>
                </a:lnTo>
                <a:lnTo>
                  <a:pt x="7264" y="3192"/>
                </a:lnTo>
                <a:lnTo>
                  <a:pt x="7268" y="3192"/>
                </a:lnTo>
                <a:lnTo>
                  <a:pt x="7272" y="3190"/>
                </a:lnTo>
                <a:lnTo>
                  <a:pt x="7274" y="3190"/>
                </a:lnTo>
                <a:lnTo>
                  <a:pt x="7276" y="3190"/>
                </a:lnTo>
                <a:lnTo>
                  <a:pt x="7278" y="3192"/>
                </a:lnTo>
                <a:lnTo>
                  <a:pt x="7280" y="3198"/>
                </a:lnTo>
                <a:lnTo>
                  <a:pt x="7282" y="3204"/>
                </a:lnTo>
                <a:lnTo>
                  <a:pt x="7286" y="3210"/>
                </a:lnTo>
                <a:lnTo>
                  <a:pt x="7296" y="3218"/>
                </a:lnTo>
                <a:lnTo>
                  <a:pt x="7300" y="3220"/>
                </a:lnTo>
                <a:lnTo>
                  <a:pt x="7304" y="3222"/>
                </a:lnTo>
                <a:lnTo>
                  <a:pt x="7310" y="3220"/>
                </a:lnTo>
                <a:lnTo>
                  <a:pt x="7312" y="3218"/>
                </a:lnTo>
                <a:lnTo>
                  <a:pt x="7318" y="3214"/>
                </a:lnTo>
                <a:lnTo>
                  <a:pt x="7322" y="3212"/>
                </a:lnTo>
                <a:lnTo>
                  <a:pt x="7326" y="3212"/>
                </a:lnTo>
                <a:lnTo>
                  <a:pt x="7328" y="3212"/>
                </a:lnTo>
                <a:lnTo>
                  <a:pt x="7330" y="3214"/>
                </a:lnTo>
                <a:lnTo>
                  <a:pt x="7332" y="3214"/>
                </a:lnTo>
                <a:lnTo>
                  <a:pt x="7336" y="3212"/>
                </a:lnTo>
                <a:lnTo>
                  <a:pt x="7338" y="3208"/>
                </a:lnTo>
                <a:lnTo>
                  <a:pt x="7338" y="3202"/>
                </a:lnTo>
                <a:lnTo>
                  <a:pt x="7338" y="3188"/>
                </a:lnTo>
                <a:lnTo>
                  <a:pt x="7340" y="3184"/>
                </a:lnTo>
                <a:lnTo>
                  <a:pt x="7346" y="3180"/>
                </a:lnTo>
                <a:lnTo>
                  <a:pt x="7356" y="3180"/>
                </a:lnTo>
                <a:lnTo>
                  <a:pt x="7370" y="3184"/>
                </a:lnTo>
                <a:lnTo>
                  <a:pt x="7384" y="3192"/>
                </a:lnTo>
                <a:lnTo>
                  <a:pt x="7396" y="3200"/>
                </a:lnTo>
                <a:lnTo>
                  <a:pt x="7404" y="3208"/>
                </a:lnTo>
                <a:lnTo>
                  <a:pt x="7412" y="3214"/>
                </a:lnTo>
                <a:lnTo>
                  <a:pt x="7418" y="3222"/>
                </a:lnTo>
                <a:lnTo>
                  <a:pt x="7422" y="3226"/>
                </a:lnTo>
                <a:lnTo>
                  <a:pt x="7428" y="3228"/>
                </a:lnTo>
                <a:lnTo>
                  <a:pt x="7436" y="3226"/>
                </a:lnTo>
                <a:lnTo>
                  <a:pt x="7450" y="3222"/>
                </a:lnTo>
                <a:lnTo>
                  <a:pt x="7462" y="3220"/>
                </a:lnTo>
                <a:lnTo>
                  <a:pt x="7466" y="3218"/>
                </a:lnTo>
                <a:lnTo>
                  <a:pt x="7472" y="3214"/>
                </a:lnTo>
                <a:lnTo>
                  <a:pt x="7480" y="3210"/>
                </a:lnTo>
                <a:lnTo>
                  <a:pt x="7488" y="3200"/>
                </a:lnTo>
                <a:lnTo>
                  <a:pt x="7498" y="3190"/>
                </a:lnTo>
                <a:lnTo>
                  <a:pt x="7506" y="3186"/>
                </a:lnTo>
                <a:lnTo>
                  <a:pt x="7514" y="3186"/>
                </a:lnTo>
                <a:lnTo>
                  <a:pt x="7518" y="3190"/>
                </a:lnTo>
                <a:lnTo>
                  <a:pt x="7524" y="3194"/>
                </a:lnTo>
                <a:lnTo>
                  <a:pt x="7528" y="3196"/>
                </a:lnTo>
                <a:lnTo>
                  <a:pt x="7534" y="3198"/>
                </a:lnTo>
                <a:lnTo>
                  <a:pt x="7540" y="3194"/>
                </a:lnTo>
                <a:lnTo>
                  <a:pt x="7552" y="3182"/>
                </a:lnTo>
                <a:lnTo>
                  <a:pt x="7560" y="3178"/>
                </a:lnTo>
                <a:lnTo>
                  <a:pt x="7562" y="3178"/>
                </a:lnTo>
                <a:lnTo>
                  <a:pt x="7564" y="3178"/>
                </a:lnTo>
                <a:lnTo>
                  <a:pt x="7566" y="3186"/>
                </a:lnTo>
                <a:lnTo>
                  <a:pt x="7566" y="3192"/>
                </a:lnTo>
                <a:lnTo>
                  <a:pt x="7564" y="3196"/>
                </a:lnTo>
                <a:lnTo>
                  <a:pt x="7556" y="3202"/>
                </a:lnTo>
                <a:lnTo>
                  <a:pt x="7550" y="3208"/>
                </a:lnTo>
                <a:lnTo>
                  <a:pt x="7550" y="3212"/>
                </a:lnTo>
                <a:lnTo>
                  <a:pt x="7550" y="3214"/>
                </a:lnTo>
                <a:lnTo>
                  <a:pt x="7556" y="3222"/>
                </a:lnTo>
                <a:lnTo>
                  <a:pt x="7558" y="3226"/>
                </a:lnTo>
                <a:lnTo>
                  <a:pt x="7556" y="3230"/>
                </a:lnTo>
                <a:lnTo>
                  <a:pt x="7552" y="3236"/>
                </a:lnTo>
                <a:lnTo>
                  <a:pt x="7548" y="3242"/>
                </a:lnTo>
                <a:lnTo>
                  <a:pt x="7546" y="3248"/>
                </a:lnTo>
                <a:lnTo>
                  <a:pt x="7550" y="3256"/>
                </a:lnTo>
                <a:lnTo>
                  <a:pt x="7554" y="3264"/>
                </a:lnTo>
                <a:lnTo>
                  <a:pt x="7554" y="3272"/>
                </a:lnTo>
                <a:lnTo>
                  <a:pt x="7554" y="3284"/>
                </a:lnTo>
                <a:lnTo>
                  <a:pt x="7556" y="3298"/>
                </a:lnTo>
                <a:lnTo>
                  <a:pt x="7556" y="3304"/>
                </a:lnTo>
                <a:lnTo>
                  <a:pt x="7556" y="3308"/>
                </a:lnTo>
                <a:lnTo>
                  <a:pt x="7550" y="3312"/>
                </a:lnTo>
                <a:lnTo>
                  <a:pt x="7544" y="3318"/>
                </a:lnTo>
                <a:lnTo>
                  <a:pt x="7542" y="3322"/>
                </a:lnTo>
                <a:lnTo>
                  <a:pt x="7542" y="3328"/>
                </a:lnTo>
                <a:lnTo>
                  <a:pt x="7544" y="3336"/>
                </a:lnTo>
                <a:lnTo>
                  <a:pt x="7542" y="3338"/>
                </a:lnTo>
                <a:lnTo>
                  <a:pt x="7538" y="3340"/>
                </a:lnTo>
                <a:lnTo>
                  <a:pt x="7536" y="3350"/>
                </a:lnTo>
                <a:lnTo>
                  <a:pt x="7532" y="3362"/>
                </a:lnTo>
                <a:lnTo>
                  <a:pt x="7530" y="3366"/>
                </a:lnTo>
                <a:lnTo>
                  <a:pt x="7526" y="3372"/>
                </a:lnTo>
                <a:lnTo>
                  <a:pt x="7522" y="3382"/>
                </a:lnTo>
                <a:lnTo>
                  <a:pt x="7508" y="3424"/>
                </a:lnTo>
                <a:lnTo>
                  <a:pt x="7502" y="3446"/>
                </a:lnTo>
                <a:lnTo>
                  <a:pt x="7498" y="3460"/>
                </a:lnTo>
                <a:lnTo>
                  <a:pt x="7492" y="3472"/>
                </a:lnTo>
                <a:lnTo>
                  <a:pt x="7486" y="3478"/>
                </a:lnTo>
                <a:lnTo>
                  <a:pt x="7452" y="3488"/>
                </a:lnTo>
                <a:lnTo>
                  <a:pt x="7448" y="3488"/>
                </a:lnTo>
                <a:lnTo>
                  <a:pt x="7444" y="3484"/>
                </a:lnTo>
                <a:lnTo>
                  <a:pt x="7440" y="3482"/>
                </a:lnTo>
                <a:lnTo>
                  <a:pt x="7438" y="3482"/>
                </a:lnTo>
                <a:lnTo>
                  <a:pt x="7432" y="3486"/>
                </a:lnTo>
                <a:lnTo>
                  <a:pt x="7428" y="3488"/>
                </a:lnTo>
                <a:lnTo>
                  <a:pt x="7424" y="3488"/>
                </a:lnTo>
                <a:lnTo>
                  <a:pt x="7418" y="3486"/>
                </a:lnTo>
                <a:lnTo>
                  <a:pt x="7414" y="3482"/>
                </a:lnTo>
                <a:lnTo>
                  <a:pt x="7410" y="3478"/>
                </a:lnTo>
                <a:lnTo>
                  <a:pt x="7408" y="3478"/>
                </a:lnTo>
                <a:lnTo>
                  <a:pt x="7408" y="3482"/>
                </a:lnTo>
                <a:lnTo>
                  <a:pt x="7408" y="3484"/>
                </a:lnTo>
                <a:lnTo>
                  <a:pt x="7406" y="3486"/>
                </a:lnTo>
                <a:lnTo>
                  <a:pt x="7402" y="3488"/>
                </a:lnTo>
                <a:lnTo>
                  <a:pt x="7400" y="3484"/>
                </a:lnTo>
                <a:lnTo>
                  <a:pt x="7398" y="3482"/>
                </a:lnTo>
                <a:lnTo>
                  <a:pt x="7394" y="3482"/>
                </a:lnTo>
                <a:lnTo>
                  <a:pt x="7390" y="3482"/>
                </a:lnTo>
                <a:lnTo>
                  <a:pt x="7388" y="3480"/>
                </a:lnTo>
                <a:lnTo>
                  <a:pt x="7388" y="3478"/>
                </a:lnTo>
                <a:lnTo>
                  <a:pt x="7390" y="3476"/>
                </a:lnTo>
                <a:lnTo>
                  <a:pt x="7392" y="3474"/>
                </a:lnTo>
                <a:lnTo>
                  <a:pt x="7392" y="3470"/>
                </a:lnTo>
                <a:lnTo>
                  <a:pt x="7394" y="3470"/>
                </a:lnTo>
                <a:lnTo>
                  <a:pt x="7398" y="3472"/>
                </a:lnTo>
                <a:lnTo>
                  <a:pt x="7402" y="3476"/>
                </a:lnTo>
                <a:lnTo>
                  <a:pt x="7404" y="3478"/>
                </a:lnTo>
                <a:lnTo>
                  <a:pt x="7404" y="3476"/>
                </a:lnTo>
                <a:lnTo>
                  <a:pt x="7402" y="3472"/>
                </a:lnTo>
                <a:lnTo>
                  <a:pt x="7396" y="3466"/>
                </a:lnTo>
                <a:lnTo>
                  <a:pt x="7392" y="3464"/>
                </a:lnTo>
                <a:lnTo>
                  <a:pt x="7390" y="3464"/>
                </a:lnTo>
                <a:lnTo>
                  <a:pt x="7384" y="3468"/>
                </a:lnTo>
                <a:lnTo>
                  <a:pt x="7382" y="3468"/>
                </a:lnTo>
                <a:lnTo>
                  <a:pt x="7378" y="3468"/>
                </a:lnTo>
                <a:lnTo>
                  <a:pt x="7370" y="3464"/>
                </a:lnTo>
                <a:lnTo>
                  <a:pt x="7362" y="3460"/>
                </a:lnTo>
                <a:lnTo>
                  <a:pt x="7358" y="3460"/>
                </a:lnTo>
                <a:lnTo>
                  <a:pt x="7352" y="3462"/>
                </a:lnTo>
                <a:lnTo>
                  <a:pt x="7342" y="3466"/>
                </a:lnTo>
                <a:lnTo>
                  <a:pt x="7336" y="3468"/>
                </a:lnTo>
                <a:lnTo>
                  <a:pt x="7332" y="3468"/>
                </a:lnTo>
                <a:lnTo>
                  <a:pt x="7326" y="3474"/>
                </a:lnTo>
                <a:lnTo>
                  <a:pt x="7324" y="3476"/>
                </a:lnTo>
                <a:lnTo>
                  <a:pt x="7320" y="3476"/>
                </a:lnTo>
                <a:lnTo>
                  <a:pt x="7312" y="3482"/>
                </a:lnTo>
                <a:lnTo>
                  <a:pt x="7298" y="3496"/>
                </a:lnTo>
                <a:lnTo>
                  <a:pt x="7290" y="3500"/>
                </a:lnTo>
                <a:lnTo>
                  <a:pt x="7284" y="3502"/>
                </a:lnTo>
                <a:lnTo>
                  <a:pt x="7278" y="3502"/>
                </a:lnTo>
                <a:lnTo>
                  <a:pt x="7270" y="3498"/>
                </a:lnTo>
                <a:lnTo>
                  <a:pt x="7258" y="3492"/>
                </a:lnTo>
                <a:lnTo>
                  <a:pt x="7254" y="3490"/>
                </a:lnTo>
                <a:lnTo>
                  <a:pt x="7248" y="3490"/>
                </a:lnTo>
                <a:lnTo>
                  <a:pt x="7240" y="3488"/>
                </a:lnTo>
                <a:lnTo>
                  <a:pt x="7236" y="3484"/>
                </a:lnTo>
                <a:lnTo>
                  <a:pt x="7230" y="3482"/>
                </a:lnTo>
                <a:lnTo>
                  <a:pt x="7226" y="3482"/>
                </a:lnTo>
                <a:lnTo>
                  <a:pt x="7222" y="3482"/>
                </a:lnTo>
                <a:lnTo>
                  <a:pt x="7218" y="3482"/>
                </a:lnTo>
                <a:lnTo>
                  <a:pt x="7216" y="3478"/>
                </a:lnTo>
                <a:lnTo>
                  <a:pt x="7214" y="3476"/>
                </a:lnTo>
                <a:lnTo>
                  <a:pt x="7208" y="3474"/>
                </a:lnTo>
                <a:lnTo>
                  <a:pt x="7198" y="3470"/>
                </a:lnTo>
                <a:lnTo>
                  <a:pt x="7182" y="3466"/>
                </a:lnTo>
                <a:lnTo>
                  <a:pt x="7166" y="3464"/>
                </a:lnTo>
                <a:lnTo>
                  <a:pt x="7154" y="3462"/>
                </a:lnTo>
                <a:lnTo>
                  <a:pt x="7138" y="3464"/>
                </a:lnTo>
                <a:lnTo>
                  <a:pt x="7128" y="3466"/>
                </a:lnTo>
                <a:lnTo>
                  <a:pt x="7124" y="3466"/>
                </a:lnTo>
                <a:lnTo>
                  <a:pt x="7122" y="3464"/>
                </a:lnTo>
                <a:lnTo>
                  <a:pt x="7120" y="3456"/>
                </a:lnTo>
                <a:lnTo>
                  <a:pt x="7118" y="3448"/>
                </a:lnTo>
                <a:lnTo>
                  <a:pt x="7116" y="3444"/>
                </a:lnTo>
                <a:lnTo>
                  <a:pt x="7112" y="3442"/>
                </a:lnTo>
                <a:lnTo>
                  <a:pt x="7106" y="3440"/>
                </a:lnTo>
                <a:lnTo>
                  <a:pt x="7096" y="3440"/>
                </a:lnTo>
                <a:lnTo>
                  <a:pt x="7082" y="3440"/>
                </a:lnTo>
                <a:lnTo>
                  <a:pt x="7076" y="3438"/>
                </a:lnTo>
                <a:lnTo>
                  <a:pt x="7072" y="3436"/>
                </a:lnTo>
                <a:lnTo>
                  <a:pt x="7060" y="3434"/>
                </a:lnTo>
                <a:lnTo>
                  <a:pt x="7052" y="3432"/>
                </a:lnTo>
                <a:lnTo>
                  <a:pt x="7048" y="3430"/>
                </a:lnTo>
                <a:lnTo>
                  <a:pt x="7044" y="3422"/>
                </a:lnTo>
                <a:lnTo>
                  <a:pt x="7042" y="3416"/>
                </a:lnTo>
                <a:lnTo>
                  <a:pt x="7036" y="3410"/>
                </a:lnTo>
                <a:lnTo>
                  <a:pt x="7028" y="3404"/>
                </a:lnTo>
                <a:lnTo>
                  <a:pt x="7016" y="3398"/>
                </a:lnTo>
                <a:lnTo>
                  <a:pt x="7000" y="3392"/>
                </a:lnTo>
                <a:lnTo>
                  <a:pt x="6988" y="3390"/>
                </a:lnTo>
                <a:lnTo>
                  <a:pt x="6980" y="3392"/>
                </a:lnTo>
                <a:lnTo>
                  <a:pt x="6972" y="3398"/>
                </a:lnTo>
                <a:lnTo>
                  <a:pt x="6968" y="3400"/>
                </a:lnTo>
                <a:lnTo>
                  <a:pt x="6964" y="3400"/>
                </a:lnTo>
                <a:lnTo>
                  <a:pt x="6956" y="3402"/>
                </a:lnTo>
                <a:lnTo>
                  <a:pt x="6948" y="3404"/>
                </a:lnTo>
                <a:lnTo>
                  <a:pt x="6942" y="3408"/>
                </a:lnTo>
                <a:lnTo>
                  <a:pt x="6932" y="3416"/>
                </a:lnTo>
                <a:lnTo>
                  <a:pt x="6920" y="3428"/>
                </a:lnTo>
                <a:lnTo>
                  <a:pt x="6914" y="3438"/>
                </a:lnTo>
                <a:lnTo>
                  <a:pt x="6912" y="3448"/>
                </a:lnTo>
                <a:lnTo>
                  <a:pt x="6914" y="3458"/>
                </a:lnTo>
                <a:lnTo>
                  <a:pt x="6914" y="3468"/>
                </a:lnTo>
                <a:lnTo>
                  <a:pt x="6916" y="3478"/>
                </a:lnTo>
                <a:lnTo>
                  <a:pt x="6918" y="3488"/>
                </a:lnTo>
                <a:lnTo>
                  <a:pt x="6916" y="3498"/>
                </a:lnTo>
                <a:lnTo>
                  <a:pt x="6910" y="3508"/>
                </a:lnTo>
                <a:lnTo>
                  <a:pt x="6904" y="3518"/>
                </a:lnTo>
                <a:lnTo>
                  <a:pt x="6896" y="3524"/>
                </a:lnTo>
                <a:lnTo>
                  <a:pt x="6888" y="3528"/>
                </a:lnTo>
                <a:lnTo>
                  <a:pt x="6882" y="3530"/>
                </a:lnTo>
                <a:lnTo>
                  <a:pt x="6874" y="3530"/>
                </a:lnTo>
                <a:lnTo>
                  <a:pt x="6868" y="3528"/>
                </a:lnTo>
                <a:lnTo>
                  <a:pt x="6862" y="3524"/>
                </a:lnTo>
                <a:lnTo>
                  <a:pt x="6856" y="3518"/>
                </a:lnTo>
                <a:lnTo>
                  <a:pt x="6850" y="3510"/>
                </a:lnTo>
                <a:lnTo>
                  <a:pt x="6842" y="3504"/>
                </a:lnTo>
                <a:lnTo>
                  <a:pt x="6824" y="3494"/>
                </a:lnTo>
                <a:lnTo>
                  <a:pt x="6802" y="3486"/>
                </a:lnTo>
                <a:lnTo>
                  <a:pt x="6780" y="3482"/>
                </a:lnTo>
                <a:lnTo>
                  <a:pt x="6762" y="3480"/>
                </a:lnTo>
                <a:lnTo>
                  <a:pt x="6754" y="3478"/>
                </a:lnTo>
                <a:lnTo>
                  <a:pt x="6748" y="3476"/>
                </a:lnTo>
                <a:lnTo>
                  <a:pt x="6742" y="3472"/>
                </a:lnTo>
                <a:lnTo>
                  <a:pt x="6738" y="3464"/>
                </a:lnTo>
                <a:lnTo>
                  <a:pt x="6734" y="3454"/>
                </a:lnTo>
                <a:lnTo>
                  <a:pt x="6732" y="3442"/>
                </a:lnTo>
                <a:lnTo>
                  <a:pt x="6728" y="3430"/>
                </a:lnTo>
                <a:lnTo>
                  <a:pt x="6724" y="3422"/>
                </a:lnTo>
                <a:lnTo>
                  <a:pt x="6718" y="3418"/>
                </a:lnTo>
                <a:lnTo>
                  <a:pt x="6712" y="3416"/>
                </a:lnTo>
                <a:lnTo>
                  <a:pt x="6698" y="3414"/>
                </a:lnTo>
                <a:lnTo>
                  <a:pt x="6692" y="3412"/>
                </a:lnTo>
                <a:lnTo>
                  <a:pt x="6688" y="3410"/>
                </a:lnTo>
                <a:lnTo>
                  <a:pt x="6676" y="3402"/>
                </a:lnTo>
                <a:lnTo>
                  <a:pt x="6660" y="3396"/>
                </a:lnTo>
                <a:lnTo>
                  <a:pt x="6644" y="3394"/>
                </a:lnTo>
                <a:lnTo>
                  <a:pt x="6636" y="3394"/>
                </a:lnTo>
                <a:lnTo>
                  <a:pt x="6628" y="3396"/>
                </a:lnTo>
                <a:lnTo>
                  <a:pt x="6622" y="3396"/>
                </a:lnTo>
                <a:lnTo>
                  <a:pt x="6614" y="3396"/>
                </a:lnTo>
                <a:lnTo>
                  <a:pt x="6600" y="3392"/>
                </a:lnTo>
                <a:lnTo>
                  <a:pt x="6586" y="3386"/>
                </a:lnTo>
                <a:lnTo>
                  <a:pt x="6576" y="3380"/>
                </a:lnTo>
                <a:lnTo>
                  <a:pt x="6564" y="3374"/>
                </a:lnTo>
                <a:lnTo>
                  <a:pt x="6560" y="3370"/>
                </a:lnTo>
                <a:lnTo>
                  <a:pt x="6558" y="3362"/>
                </a:lnTo>
                <a:lnTo>
                  <a:pt x="6556" y="3354"/>
                </a:lnTo>
                <a:lnTo>
                  <a:pt x="6554" y="3352"/>
                </a:lnTo>
                <a:lnTo>
                  <a:pt x="6552" y="3354"/>
                </a:lnTo>
                <a:lnTo>
                  <a:pt x="6548" y="3354"/>
                </a:lnTo>
                <a:lnTo>
                  <a:pt x="6546" y="3354"/>
                </a:lnTo>
                <a:lnTo>
                  <a:pt x="6544" y="3354"/>
                </a:lnTo>
                <a:lnTo>
                  <a:pt x="6536" y="3352"/>
                </a:lnTo>
                <a:lnTo>
                  <a:pt x="6528" y="3350"/>
                </a:lnTo>
                <a:lnTo>
                  <a:pt x="6522" y="3348"/>
                </a:lnTo>
                <a:lnTo>
                  <a:pt x="6518" y="3344"/>
                </a:lnTo>
                <a:lnTo>
                  <a:pt x="6516" y="3340"/>
                </a:lnTo>
                <a:lnTo>
                  <a:pt x="6512" y="3332"/>
                </a:lnTo>
                <a:lnTo>
                  <a:pt x="6514" y="3326"/>
                </a:lnTo>
                <a:lnTo>
                  <a:pt x="6520" y="3318"/>
                </a:lnTo>
                <a:lnTo>
                  <a:pt x="6538" y="3298"/>
                </a:lnTo>
                <a:lnTo>
                  <a:pt x="6548" y="3288"/>
                </a:lnTo>
                <a:lnTo>
                  <a:pt x="6554" y="3280"/>
                </a:lnTo>
                <a:lnTo>
                  <a:pt x="6558" y="3272"/>
                </a:lnTo>
                <a:lnTo>
                  <a:pt x="6558" y="3268"/>
                </a:lnTo>
                <a:lnTo>
                  <a:pt x="6556" y="3266"/>
                </a:lnTo>
                <a:lnTo>
                  <a:pt x="6554" y="3262"/>
                </a:lnTo>
                <a:lnTo>
                  <a:pt x="6554" y="3258"/>
                </a:lnTo>
                <a:lnTo>
                  <a:pt x="6554" y="3252"/>
                </a:lnTo>
                <a:lnTo>
                  <a:pt x="6552" y="3248"/>
                </a:lnTo>
                <a:lnTo>
                  <a:pt x="6550" y="3244"/>
                </a:lnTo>
                <a:lnTo>
                  <a:pt x="6548" y="3242"/>
                </a:lnTo>
                <a:lnTo>
                  <a:pt x="6540" y="3236"/>
                </a:lnTo>
                <a:lnTo>
                  <a:pt x="6536" y="3234"/>
                </a:lnTo>
                <a:lnTo>
                  <a:pt x="6532" y="3230"/>
                </a:lnTo>
                <a:lnTo>
                  <a:pt x="6528" y="3220"/>
                </a:lnTo>
                <a:lnTo>
                  <a:pt x="6528" y="3216"/>
                </a:lnTo>
                <a:lnTo>
                  <a:pt x="6528" y="3210"/>
                </a:lnTo>
                <a:lnTo>
                  <a:pt x="6532" y="3208"/>
                </a:lnTo>
                <a:lnTo>
                  <a:pt x="6534" y="3204"/>
                </a:lnTo>
                <a:lnTo>
                  <a:pt x="6544" y="3198"/>
                </a:lnTo>
                <a:lnTo>
                  <a:pt x="6552" y="3190"/>
                </a:lnTo>
                <a:lnTo>
                  <a:pt x="6556" y="3180"/>
                </a:lnTo>
                <a:lnTo>
                  <a:pt x="6556" y="3176"/>
                </a:lnTo>
                <a:lnTo>
                  <a:pt x="6556" y="3172"/>
                </a:lnTo>
                <a:lnTo>
                  <a:pt x="6552" y="3170"/>
                </a:lnTo>
                <a:lnTo>
                  <a:pt x="6550" y="3170"/>
                </a:lnTo>
                <a:lnTo>
                  <a:pt x="6542" y="3176"/>
                </a:lnTo>
                <a:lnTo>
                  <a:pt x="6532" y="3184"/>
                </a:lnTo>
                <a:lnTo>
                  <a:pt x="6530" y="3186"/>
                </a:lnTo>
                <a:lnTo>
                  <a:pt x="6526" y="3188"/>
                </a:lnTo>
                <a:lnTo>
                  <a:pt x="6524" y="3186"/>
                </a:lnTo>
                <a:lnTo>
                  <a:pt x="6524" y="3182"/>
                </a:lnTo>
                <a:lnTo>
                  <a:pt x="6522" y="3174"/>
                </a:lnTo>
                <a:lnTo>
                  <a:pt x="6520" y="3164"/>
                </a:lnTo>
                <a:lnTo>
                  <a:pt x="6516" y="3162"/>
                </a:lnTo>
                <a:lnTo>
                  <a:pt x="6512" y="3158"/>
                </a:lnTo>
                <a:lnTo>
                  <a:pt x="6502" y="3156"/>
                </a:lnTo>
                <a:lnTo>
                  <a:pt x="6492" y="3156"/>
                </a:lnTo>
                <a:lnTo>
                  <a:pt x="6484" y="3158"/>
                </a:lnTo>
                <a:lnTo>
                  <a:pt x="6478" y="3162"/>
                </a:lnTo>
                <a:lnTo>
                  <a:pt x="6468" y="3170"/>
                </a:lnTo>
                <a:lnTo>
                  <a:pt x="6462" y="3176"/>
                </a:lnTo>
                <a:lnTo>
                  <a:pt x="6456" y="3178"/>
                </a:lnTo>
                <a:lnTo>
                  <a:pt x="6444" y="3178"/>
                </a:lnTo>
                <a:lnTo>
                  <a:pt x="6438" y="3178"/>
                </a:lnTo>
                <a:lnTo>
                  <a:pt x="6432" y="3180"/>
                </a:lnTo>
                <a:lnTo>
                  <a:pt x="6426" y="3182"/>
                </a:lnTo>
                <a:lnTo>
                  <a:pt x="6422" y="3180"/>
                </a:lnTo>
                <a:lnTo>
                  <a:pt x="6420" y="3174"/>
                </a:lnTo>
                <a:lnTo>
                  <a:pt x="6410" y="3168"/>
                </a:lnTo>
                <a:lnTo>
                  <a:pt x="6406" y="3168"/>
                </a:lnTo>
                <a:lnTo>
                  <a:pt x="6404" y="3168"/>
                </a:lnTo>
                <a:lnTo>
                  <a:pt x="6398" y="3174"/>
                </a:lnTo>
                <a:lnTo>
                  <a:pt x="6396" y="3176"/>
                </a:lnTo>
                <a:lnTo>
                  <a:pt x="6392" y="3178"/>
                </a:lnTo>
                <a:lnTo>
                  <a:pt x="6388" y="3178"/>
                </a:lnTo>
                <a:lnTo>
                  <a:pt x="6382" y="3176"/>
                </a:lnTo>
                <a:lnTo>
                  <a:pt x="6370" y="3172"/>
                </a:lnTo>
                <a:lnTo>
                  <a:pt x="6366" y="3172"/>
                </a:lnTo>
                <a:lnTo>
                  <a:pt x="6364" y="3172"/>
                </a:lnTo>
                <a:lnTo>
                  <a:pt x="6358" y="3176"/>
                </a:lnTo>
                <a:lnTo>
                  <a:pt x="6346" y="3182"/>
                </a:lnTo>
                <a:lnTo>
                  <a:pt x="6340" y="3184"/>
                </a:lnTo>
                <a:lnTo>
                  <a:pt x="6334" y="3186"/>
                </a:lnTo>
                <a:lnTo>
                  <a:pt x="6328" y="3192"/>
                </a:lnTo>
                <a:lnTo>
                  <a:pt x="6326" y="3192"/>
                </a:lnTo>
                <a:lnTo>
                  <a:pt x="6322" y="3192"/>
                </a:lnTo>
                <a:lnTo>
                  <a:pt x="6318" y="3192"/>
                </a:lnTo>
                <a:lnTo>
                  <a:pt x="6314" y="3188"/>
                </a:lnTo>
                <a:lnTo>
                  <a:pt x="6310" y="3184"/>
                </a:lnTo>
                <a:lnTo>
                  <a:pt x="6304" y="3182"/>
                </a:lnTo>
                <a:lnTo>
                  <a:pt x="6290" y="3178"/>
                </a:lnTo>
                <a:lnTo>
                  <a:pt x="6274" y="3178"/>
                </a:lnTo>
                <a:lnTo>
                  <a:pt x="6258" y="3182"/>
                </a:lnTo>
                <a:lnTo>
                  <a:pt x="6252" y="3184"/>
                </a:lnTo>
                <a:lnTo>
                  <a:pt x="6246" y="3184"/>
                </a:lnTo>
                <a:lnTo>
                  <a:pt x="6236" y="3184"/>
                </a:lnTo>
                <a:lnTo>
                  <a:pt x="6228" y="3184"/>
                </a:lnTo>
                <a:lnTo>
                  <a:pt x="6224" y="3184"/>
                </a:lnTo>
                <a:lnTo>
                  <a:pt x="6222" y="3188"/>
                </a:lnTo>
                <a:lnTo>
                  <a:pt x="6216" y="3194"/>
                </a:lnTo>
                <a:lnTo>
                  <a:pt x="6208" y="3196"/>
                </a:lnTo>
                <a:lnTo>
                  <a:pt x="6180" y="3196"/>
                </a:lnTo>
                <a:lnTo>
                  <a:pt x="6158" y="3200"/>
                </a:lnTo>
                <a:lnTo>
                  <a:pt x="6138" y="3208"/>
                </a:lnTo>
                <a:lnTo>
                  <a:pt x="6128" y="3212"/>
                </a:lnTo>
                <a:lnTo>
                  <a:pt x="6120" y="3218"/>
                </a:lnTo>
                <a:lnTo>
                  <a:pt x="6114" y="3226"/>
                </a:lnTo>
                <a:lnTo>
                  <a:pt x="6110" y="3232"/>
                </a:lnTo>
                <a:lnTo>
                  <a:pt x="6108" y="3238"/>
                </a:lnTo>
                <a:lnTo>
                  <a:pt x="6106" y="3240"/>
                </a:lnTo>
                <a:lnTo>
                  <a:pt x="6102" y="3240"/>
                </a:lnTo>
                <a:lnTo>
                  <a:pt x="6100" y="3240"/>
                </a:lnTo>
                <a:lnTo>
                  <a:pt x="6094" y="3236"/>
                </a:lnTo>
                <a:lnTo>
                  <a:pt x="6090" y="3236"/>
                </a:lnTo>
                <a:lnTo>
                  <a:pt x="6086" y="3240"/>
                </a:lnTo>
                <a:lnTo>
                  <a:pt x="6084" y="3242"/>
                </a:lnTo>
                <a:lnTo>
                  <a:pt x="6080" y="3244"/>
                </a:lnTo>
                <a:lnTo>
                  <a:pt x="6076" y="3242"/>
                </a:lnTo>
                <a:lnTo>
                  <a:pt x="6072" y="3242"/>
                </a:lnTo>
                <a:lnTo>
                  <a:pt x="6070" y="3242"/>
                </a:lnTo>
                <a:lnTo>
                  <a:pt x="6066" y="3246"/>
                </a:lnTo>
                <a:lnTo>
                  <a:pt x="6062" y="3250"/>
                </a:lnTo>
                <a:lnTo>
                  <a:pt x="6054" y="3260"/>
                </a:lnTo>
                <a:lnTo>
                  <a:pt x="6044" y="3270"/>
                </a:lnTo>
                <a:lnTo>
                  <a:pt x="6038" y="3274"/>
                </a:lnTo>
                <a:lnTo>
                  <a:pt x="6032" y="3276"/>
                </a:lnTo>
                <a:lnTo>
                  <a:pt x="6026" y="3276"/>
                </a:lnTo>
                <a:lnTo>
                  <a:pt x="6020" y="3276"/>
                </a:lnTo>
                <a:lnTo>
                  <a:pt x="6006" y="3274"/>
                </a:lnTo>
                <a:lnTo>
                  <a:pt x="6000" y="3274"/>
                </a:lnTo>
                <a:lnTo>
                  <a:pt x="5996" y="3272"/>
                </a:lnTo>
                <a:lnTo>
                  <a:pt x="5992" y="3268"/>
                </a:lnTo>
                <a:lnTo>
                  <a:pt x="5990" y="3262"/>
                </a:lnTo>
                <a:lnTo>
                  <a:pt x="5990" y="3258"/>
                </a:lnTo>
                <a:lnTo>
                  <a:pt x="5988" y="3258"/>
                </a:lnTo>
                <a:lnTo>
                  <a:pt x="5986" y="3262"/>
                </a:lnTo>
                <a:lnTo>
                  <a:pt x="5982" y="3266"/>
                </a:lnTo>
                <a:lnTo>
                  <a:pt x="5978" y="3268"/>
                </a:lnTo>
                <a:lnTo>
                  <a:pt x="5974" y="3268"/>
                </a:lnTo>
                <a:lnTo>
                  <a:pt x="5968" y="3266"/>
                </a:lnTo>
                <a:lnTo>
                  <a:pt x="5962" y="3266"/>
                </a:lnTo>
                <a:lnTo>
                  <a:pt x="5958" y="3266"/>
                </a:lnTo>
                <a:lnTo>
                  <a:pt x="5948" y="3270"/>
                </a:lnTo>
                <a:lnTo>
                  <a:pt x="5942" y="3272"/>
                </a:lnTo>
                <a:lnTo>
                  <a:pt x="5934" y="3272"/>
                </a:lnTo>
                <a:lnTo>
                  <a:pt x="5926" y="3272"/>
                </a:lnTo>
                <a:lnTo>
                  <a:pt x="5914" y="3266"/>
                </a:lnTo>
                <a:lnTo>
                  <a:pt x="5904" y="3260"/>
                </a:lnTo>
                <a:lnTo>
                  <a:pt x="5898" y="3254"/>
                </a:lnTo>
                <a:lnTo>
                  <a:pt x="5896" y="3248"/>
                </a:lnTo>
                <a:lnTo>
                  <a:pt x="5896" y="3242"/>
                </a:lnTo>
                <a:lnTo>
                  <a:pt x="5896" y="3236"/>
                </a:lnTo>
                <a:lnTo>
                  <a:pt x="5894" y="3234"/>
                </a:lnTo>
                <a:lnTo>
                  <a:pt x="5890" y="3232"/>
                </a:lnTo>
                <a:lnTo>
                  <a:pt x="5884" y="3234"/>
                </a:lnTo>
                <a:lnTo>
                  <a:pt x="5880" y="3238"/>
                </a:lnTo>
                <a:lnTo>
                  <a:pt x="5874" y="3242"/>
                </a:lnTo>
                <a:lnTo>
                  <a:pt x="5868" y="3254"/>
                </a:lnTo>
                <a:lnTo>
                  <a:pt x="5856" y="3290"/>
                </a:lnTo>
                <a:lnTo>
                  <a:pt x="5848" y="3310"/>
                </a:lnTo>
                <a:lnTo>
                  <a:pt x="5838" y="3328"/>
                </a:lnTo>
                <a:lnTo>
                  <a:pt x="5830" y="3336"/>
                </a:lnTo>
                <a:lnTo>
                  <a:pt x="5822" y="3344"/>
                </a:lnTo>
                <a:lnTo>
                  <a:pt x="5814" y="3350"/>
                </a:lnTo>
                <a:lnTo>
                  <a:pt x="5804" y="3354"/>
                </a:lnTo>
                <a:lnTo>
                  <a:pt x="5786" y="3362"/>
                </a:lnTo>
                <a:lnTo>
                  <a:pt x="5772" y="3368"/>
                </a:lnTo>
                <a:lnTo>
                  <a:pt x="5766" y="3374"/>
                </a:lnTo>
                <a:lnTo>
                  <a:pt x="5762" y="3378"/>
                </a:lnTo>
                <a:lnTo>
                  <a:pt x="5756" y="3386"/>
                </a:lnTo>
                <a:lnTo>
                  <a:pt x="5752" y="3392"/>
                </a:lnTo>
                <a:lnTo>
                  <a:pt x="5746" y="3400"/>
                </a:lnTo>
                <a:lnTo>
                  <a:pt x="5738" y="3406"/>
                </a:lnTo>
                <a:lnTo>
                  <a:pt x="5736" y="3412"/>
                </a:lnTo>
                <a:lnTo>
                  <a:pt x="5734" y="3416"/>
                </a:lnTo>
                <a:lnTo>
                  <a:pt x="5736" y="3420"/>
                </a:lnTo>
                <a:lnTo>
                  <a:pt x="5736" y="3424"/>
                </a:lnTo>
                <a:lnTo>
                  <a:pt x="5734" y="3430"/>
                </a:lnTo>
                <a:lnTo>
                  <a:pt x="5732" y="3438"/>
                </a:lnTo>
                <a:lnTo>
                  <a:pt x="5724" y="3448"/>
                </a:lnTo>
                <a:lnTo>
                  <a:pt x="5716" y="3462"/>
                </a:lnTo>
                <a:lnTo>
                  <a:pt x="5714" y="3476"/>
                </a:lnTo>
                <a:lnTo>
                  <a:pt x="5712" y="3490"/>
                </a:lnTo>
                <a:lnTo>
                  <a:pt x="5714" y="3504"/>
                </a:lnTo>
                <a:lnTo>
                  <a:pt x="5718" y="3530"/>
                </a:lnTo>
                <a:lnTo>
                  <a:pt x="5718" y="3542"/>
                </a:lnTo>
                <a:lnTo>
                  <a:pt x="5714" y="3554"/>
                </a:lnTo>
                <a:lnTo>
                  <a:pt x="5702" y="3576"/>
                </a:lnTo>
                <a:lnTo>
                  <a:pt x="5694" y="3590"/>
                </a:lnTo>
                <a:lnTo>
                  <a:pt x="5686" y="3598"/>
                </a:lnTo>
                <a:lnTo>
                  <a:pt x="5680" y="3602"/>
                </a:lnTo>
                <a:lnTo>
                  <a:pt x="5668" y="3606"/>
                </a:lnTo>
                <a:lnTo>
                  <a:pt x="5662" y="3612"/>
                </a:lnTo>
                <a:lnTo>
                  <a:pt x="5654" y="3622"/>
                </a:lnTo>
                <a:lnTo>
                  <a:pt x="5644" y="3632"/>
                </a:lnTo>
                <a:lnTo>
                  <a:pt x="5634" y="3640"/>
                </a:lnTo>
                <a:lnTo>
                  <a:pt x="5622" y="3642"/>
                </a:lnTo>
                <a:lnTo>
                  <a:pt x="5610" y="3646"/>
                </a:lnTo>
                <a:lnTo>
                  <a:pt x="5600" y="3648"/>
                </a:lnTo>
                <a:lnTo>
                  <a:pt x="5592" y="3650"/>
                </a:lnTo>
                <a:lnTo>
                  <a:pt x="5584" y="3656"/>
                </a:lnTo>
                <a:lnTo>
                  <a:pt x="5580" y="3666"/>
                </a:lnTo>
                <a:lnTo>
                  <a:pt x="5570" y="3694"/>
                </a:lnTo>
                <a:lnTo>
                  <a:pt x="5560" y="3712"/>
                </a:lnTo>
                <a:lnTo>
                  <a:pt x="5552" y="3722"/>
                </a:lnTo>
                <a:lnTo>
                  <a:pt x="5544" y="3726"/>
                </a:lnTo>
                <a:lnTo>
                  <a:pt x="5538" y="3730"/>
                </a:lnTo>
                <a:lnTo>
                  <a:pt x="5534" y="3732"/>
                </a:lnTo>
                <a:lnTo>
                  <a:pt x="5528" y="3738"/>
                </a:lnTo>
                <a:lnTo>
                  <a:pt x="5524" y="3752"/>
                </a:lnTo>
                <a:lnTo>
                  <a:pt x="5520" y="3766"/>
                </a:lnTo>
                <a:lnTo>
                  <a:pt x="5518" y="3770"/>
                </a:lnTo>
                <a:lnTo>
                  <a:pt x="5516" y="3776"/>
                </a:lnTo>
                <a:lnTo>
                  <a:pt x="5512" y="3794"/>
                </a:lnTo>
                <a:lnTo>
                  <a:pt x="5508" y="3816"/>
                </a:lnTo>
                <a:lnTo>
                  <a:pt x="5506" y="3822"/>
                </a:lnTo>
                <a:lnTo>
                  <a:pt x="5502" y="3826"/>
                </a:lnTo>
                <a:lnTo>
                  <a:pt x="5494" y="3834"/>
                </a:lnTo>
                <a:lnTo>
                  <a:pt x="5482" y="3848"/>
                </a:lnTo>
                <a:lnTo>
                  <a:pt x="5468" y="3862"/>
                </a:lnTo>
                <a:lnTo>
                  <a:pt x="5462" y="3868"/>
                </a:lnTo>
                <a:lnTo>
                  <a:pt x="5462" y="3870"/>
                </a:lnTo>
                <a:lnTo>
                  <a:pt x="5464" y="3870"/>
                </a:lnTo>
                <a:lnTo>
                  <a:pt x="5470" y="3870"/>
                </a:lnTo>
                <a:lnTo>
                  <a:pt x="5470" y="3872"/>
                </a:lnTo>
                <a:lnTo>
                  <a:pt x="5466" y="3880"/>
                </a:lnTo>
                <a:lnTo>
                  <a:pt x="5458" y="3896"/>
                </a:lnTo>
                <a:lnTo>
                  <a:pt x="5456" y="3906"/>
                </a:lnTo>
                <a:lnTo>
                  <a:pt x="5454" y="3918"/>
                </a:lnTo>
                <a:lnTo>
                  <a:pt x="5452" y="3928"/>
                </a:lnTo>
                <a:lnTo>
                  <a:pt x="5450" y="3934"/>
                </a:lnTo>
                <a:lnTo>
                  <a:pt x="5446" y="3938"/>
                </a:lnTo>
                <a:lnTo>
                  <a:pt x="5442" y="3940"/>
                </a:lnTo>
                <a:lnTo>
                  <a:pt x="5436" y="3944"/>
                </a:lnTo>
                <a:lnTo>
                  <a:pt x="5432" y="3948"/>
                </a:lnTo>
                <a:lnTo>
                  <a:pt x="5428" y="3956"/>
                </a:lnTo>
                <a:lnTo>
                  <a:pt x="5424" y="3966"/>
                </a:lnTo>
                <a:lnTo>
                  <a:pt x="5420" y="3990"/>
                </a:lnTo>
                <a:lnTo>
                  <a:pt x="5420" y="4006"/>
                </a:lnTo>
                <a:lnTo>
                  <a:pt x="5420" y="4014"/>
                </a:lnTo>
                <a:lnTo>
                  <a:pt x="5422" y="4016"/>
                </a:lnTo>
                <a:lnTo>
                  <a:pt x="5424" y="4016"/>
                </a:lnTo>
                <a:lnTo>
                  <a:pt x="5424" y="4014"/>
                </a:lnTo>
                <a:lnTo>
                  <a:pt x="5426" y="4012"/>
                </a:lnTo>
                <a:lnTo>
                  <a:pt x="5426" y="4006"/>
                </a:lnTo>
                <a:lnTo>
                  <a:pt x="5428" y="4002"/>
                </a:lnTo>
                <a:lnTo>
                  <a:pt x="5430" y="4000"/>
                </a:lnTo>
                <a:lnTo>
                  <a:pt x="5432" y="4000"/>
                </a:lnTo>
                <a:lnTo>
                  <a:pt x="5434" y="4002"/>
                </a:lnTo>
                <a:lnTo>
                  <a:pt x="5434" y="4006"/>
                </a:lnTo>
                <a:lnTo>
                  <a:pt x="5436" y="4014"/>
                </a:lnTo>
                <a:lnTo>
                  <a:pt x="5438" y="4022"/>
                </a:lnTo>
                <a:lnTo>
                  <a:pt x="5440" y="4024"/>
                </a:lnTo>
                <a:lnTo>
                  <a:pt x="5442" y="4024"/>
                </a:lnTo>
                <a:lnTo>
                  <a:pt x="5446" y="4022"/>
                </a:lnTo>
                <a:lnTo>
                  <a:pt x="5448" y="4024"/>
                </a:lnTo>
                <a:lnTo>
                  <a:pt x="5452" y="4032"/>
                </a:lnTo>
                <a:lnTo>
                  <a:pt x="5454" y="4044"/>
                </a:lnTo>
                <a:lnTo>
                  <a:pt x="5454" y="4058"/>
                </a:lnTo>
                <a:lnTo>
                  <a:pt x="5454" y="4066"/>
                </a:lnTo>
                <a:lnTo>
                  <a:pt x="5452" y="4072"/>
                </a:lnTo>
                <a:lnTo>
                  <a:pt x="5446" y="4080"/>
                </a:lnTo>
                <a:lnTo>
                  <a:pt x="5442" y="4086"/>
                </a:lnTo>
                <a:lnTo>
                  <a:pt x="5444" y="4088"/>
                </a:lnTo>
                <a:lnTo>
                  <a:pt x="5446" y="4090"/>
                </a:lnTo>
                <a:lnTo>
                  <a:pt x="5450" y="4096"/>
                </a:lnTo>
                <a:lnTo>
                  <a:pt x="5456" y="4104"/>
                </a:lnTo>
                <a:lnTo>
                  <a:pt x="5458" y="4114"/>
                </a:lnTo>
                <a:lnTo>
                  <a:pt x="5462" y="4128"/>
                </a:lnTo>
                <a:lnTo>
                  <a:pt x="5464" y="4142"/>
                </a:lnTo>
                <a:lnTo>
                  <a:pt x="5464" y="4156"/>
                </a:lnTo>
                <a:lnTo>
                  <a:pt x="5462" y="4172"/>
                </a:lnTo>
                <a:lnTo>
                  <a:pt x="5460" y="4186"/>
                </a:lnTo>
                <a:lnTo>
                  <a:pt x="5448" y="4222"/>
                </a:lnTo>
                <a:lnTo>
                  <a:pt x="5446" y="4232"/>
                </a:lnTo>
                <a:lnTo>
                  <a:pt x="5444" y="4242"/>
                </a:lnTo>
                <a:lnTo>
                  <a:pt x="5444" y="4258"/>
                </a:lnTo>
                <a:lnTo>
                  <a:pt x="5438" y="4278"/>
                </a:lnTo>
                <a:lnTo>
                  <a:pt x="5434" y="4288"/>
                </a:lnTo>
                <a:lnTo>
                  <a:pt x="5428" y="4298"/>
                </a:lnTo>
                <a:lnTo>
                  <a:pt x="5420" y="4304"/>
                </a:lnTo>
                <a:lnTo>
                  <a:pt x="5412" y="4310"/>
                </a:lnTo>
                <a:lnTo>
                  <a:pt x="5406" y="4314"/>
                </a:lnTo>
                <a:lnTo>
                  <a:pt x="5404" y="4318"/>
                </a:lnTo>
                <a:lnTo>
                  <a:pt x="5408" y="4320"/>
                </a:lnTo>
                <a:lnTo>
                  <a:pt x="5414" y="4318"/>
                </a:lnTo>
                <a:lnTo>
                  <a:pt x="5418" y="4320"/>
                </a:lnTo>
                <a:lnTo>
                  <a:pt x="5422" y="4324"/>
                </a:lnTo>
                <a:lnTo>
                  <a:pt x="5428" y="4338"/>
                </a:lnTo>
                <a:lnTo>
                  <a:pt x="5434" y="4358"/>
                </a:lnTo>
                <a:lnTo>
                  <a:pt x="5438" y="4366"/>
                </a:lnTo>
                <a:lnTo>
                  <a:pt x="5442" y="4374"/>
                </a:lnTo>
                <a:lnTo>
                  <a:pt x="5444" y="4378"/>
                </a:lnTo>
                <a:lnTo>
                  <a:pt x="5448" y="4380"/>
                </a:lnTo>
                <a:lnTo>
                  <a:pt x="5452" y="4382"/>
                </a:lnTo>
                <a:lnTo>
                  <a:pt x="5456" y="4382"/>
                </a:lnTo>
                <a:lnTo>
                  <a:pt x="5468" y="4380"/>
                </a:lnTo>
                <a:lnTo>
                  <a:pt x="5484" y="4378"/>
                </a:lnTo>
                <a:lnTo>
                  <a:pt x="5466" y="4382"/>
                </a:lnTo>
                <a:lnTo>
                  <a:pt x="5454" y="4386"/>
                </a:lnTo>
                <a:lnTo>
                  <a:pt x="5446" y="4388"/>
                </a:lnTo>
                <a:lnTo>
                  <a:pt x="5442" y="4386"/>
                </a:lnTo>
                <a:lnTo>
                  <a:pt x="5440" y="4384"/>
                </a:lnTo>
                <a:lnTo>
                  <a:pt x="5438" y="4380"/>
                </a:lnTo>
                <a:lnTo>
                  <a:pt x="5436" y="4380"/>
                </a:lnTo>
                <a:lnTo>
                  <a:pt x="5432" y="4382"/>
                </a:lnTo>
                <a:lnTo>
                  <a:pt x="5430" y="4390"/>
                </a:lnTo>
                <a:lnTo>
                  <a:pt x="5432" y="4398"/>
                </a:lnTo>
                <a:lnTo>
                  <a:pt x="5434" y="4408"/>
                </a:lnTo>
                <a:lnTo>
                  <a:pt x="5434" y="4416"/>
                </a:lnTo>
                <a:lnTo>
                  <a:pt x="5436" y="4420"/>
                </a:lnTo>
                <a:lnTo>
                  <a:pt x="5440" y="4418"/>
                </a:lnTo>
                <a:lnTo>
                  <a:pt x="5444" y="4416"/>
                </a:lnTo>
                <a:lnTo>
                  <a:pt x="5448" y="4418"/>
                </a:lnTo>
                <a:lnTo>
                  <a:pt x="5452" y="4420"/>
                </a:lnTo>
                <a:lnTo>
                  <a:pt x="5458" y="4420"/>
                </a:lnTo>
                <a:lnTo>
                  <a:pt x="5464" y="4418"/>
                </a:lnTo>
                <a:lnTo>
                  <a:pt x="5468" y="4420"/>
                </a:lnTo>
                <a:lnTo>
                  <a:pt x="5474" y="4422"/>
                </a:lnTo>
                <a:lnTo>
                  <a:pt x="5480" y="4424"/>
                </a:lnTo>
                <a:lnTo>
                  <a:pt x="5468" y="4426"/>
                </a:lnTo>
                <a:lnTo>
                  <a:pt x="5460" y="4426"/>
                </a:lnTo>
                <a:lnTo>
                  <a:pt x="5448" y="4424"/>
                </a:lnTo>
                <a:lnTo>
                  <a:pt x="5442" y="4422"/>
                </a:lnTo>
                <a:lnTo>
                  <a:pt x="5440" y="4422"/>
                </a:lnTo>
                <a:lnTo>
                  <a:pt x="5436" y="4426"/>
                </a:lnTo>
                <a:lnTo>
                  <a:pt x="5434" y="4430"/>
                </a:lnTo>
                <a:lnTo>
                  <a:pt x="5434" y="4432"/>
                </a:lnTo>
                <a:lnTo>
                  <a:pt x="5438" y="4434"/>
                </a:lnTo>
                <a:lnTo>
                  <a:pt x="5442" y="4438"/>
                </a:lnTo>
                <a:lnTo>
                  <a:pt x="5444" y="4440"/>
                </a:lnTo>
                <a:lnTo>
                  <a:pt x="5446" y="4440"/>
                </a:lnTo>
                <a:lnTo>
                  <a:pt x="5452" y="4440"/>
                </a:lnTo>
                <a:lnTo>
                  <a:pt x="5456" y="4440"/>
                </a:lnTo>
                <a:lnTo>
                  <a:pt x="5454" y="4444"/>
                </a:lnTo>
                <a:lnTo>
                  <a:pt x="5452" y="4452"/>
                </a:lnTo>
                <a:lnTo>
                  <a:pt x="5452" y="4454"/>
                </a:lnTo>
                <a:lnTo>
                  <a:pt x="5454" y="4456"/>
                </a:lnTo>
                <a:lnTo>
                  <a:pt x="5458" y="4456"/>
                </a:lnTo>
                <a:lnTo>
                  <a:pt x="5464" y="4454"/>
                </a:lnTo>
                <a:lnTo>
                  <a:pt x="5468" y="4454"/>
                </a:lnTo>
                <a:lnTo>
                  <a:pt x="5470" y="4456"/>
                </a:lnTo>
                <a:lnTo>
                  <a:pt x="5468" y="4462"/>
                </a:lnTo>
                <a:lnTo>
                  <a:pt x="5468" y="4468"/>
                </a:lnTo>
                <a:lnTo>
                  <a:pt x="5470" y="4468"/>
                </a:lnTo>
                <a:lnTo>
                  <a:pt x="5474" y="4464"/>
                </a:lnTo>
                <a:lnTo>
                  <a:pt x="5484" y="4458"/>
                </a:lnTo>
                <a:lnTo>
                  <a:pt x="5490" y="4456"/>
                </a:lnTo>
                <a:lnTo>
                  <a:pt x="5492" y="4456"/>
                </a:lnTo>
                <a:lnTo>
                  <a:pt x="5488" y="4460"/>
                </a:lnTo>
                <a:lnTo>
                  <a:pt x="5484" y="4462"/>
                </a:lnTo>
                <a:lnTo>
                  <a:pt x="5484" y="4464"/>
                </a:lnTo>
                <a:lnTo>
                  <a:pt x="5484" y="4468"/>
                </a:lnTo>
                <a:lnTo>
                  <a:pt x="5488" y="4472"/>
                </a:lnTo>
                <a:lnTo>
                  <a:pt x="5488" y="4476"/>
                </a:lnTo>
                <a:lnTo>
                  <a:pt x="5486" y="4478"/>
                </a:lnTo>
                <a:lnTo>
                  <a:pt x="5486" y="4482"/>
                </a:lnTo>
                <a:lnTo>
                  <a:pt x="5486" y="4484"/>
                </a:lnTo>
                <a:lnTo>
                  <a:pt x="5488" y="4484"/>
                </a:lnTo>
                <a:lnTo>
                  <a:pt x="5490" y="4488"/>
                </a:lnTo>
                <a:lnTo>
                  <a:pt x="5490" y="4492"/>
                </a:lnTo>
                <a:lnTo>
                  <a:pt x="5492" y="4492"/>
                </a:lnTo>
                <a:lnTo>
                  <a:pt x="5494" y="4492"/>
                </a:lnTo>
                <a:lnTo>
                  <a:pt x="5496" y="4496"/>
                </a:lnTo>
                <a:lnTo>
                  <a:pt x="5496" y="4500"/>
                </a:lnTo>
                <a:lnTo>
                  <a:pt x="5498" y="4500"/>
                </a:lnTo>
                <a:lnTo>
                  <a:pt x="5504" y="4492"/>
                </a:lnTo>
                <a:lnTo>
                  <a:pt x="5502" y="4500"/>
                </a:lnTo>
                <a:lnTo>
                  <a:pt x="5504" y="4504"/>
                </a:lnTo>
                <a:lnTo>
                  <a:pt x="5502" y="4508"/>
                </a:lnTo>
                <a:lnTo>
                  <a:pt x="5504" y="4510"/>
                </a:lnTo>
                <a:lnTo>
                  <a:pt x="5506" y="4512"/>
                </a:lnTo>
                <a:lnTo>
                  <a:pt x="5508" y="4510"/>
                </a:lnTo>
                <a:lnTo>
                  <a:pt x="5508" y="4506"/>
                </a:lnTo>
                <a:lnTo>
                  <a:pt x="5512" y="4502"/>
                </a:lnTo>
                <a:lnTo>
                  <a:pt x="5514" y="4500"/>
                </a:lnTo>
                <a:lnTo>
                  <a:pt x="5518" y="4498"/>
                </a:lnTo>
                <a:lnTo>
                  <a:pt x="5520" y="4500"/>
                </a:lnTo>
                <a:lnTo>
                  <a:pt x="5518" y="4502"/>
                </a:lnTo>
                <a:lnTo>
                  <a:pt x="5514" y="4506"/>
                </a:lnTo>
                <a:lnTo>
                  <a:pt x="5514" y="4508"/>
                </a:lnTo>
                <a:lnTo>
                  <a:pt x="5516" y="4512"/>
                </a:lnTo>
                <a:lnTo>
                  <a:pt x="5516" y="4514"/>
                </a:lnTo>
                <a:lnTo>
                  <a:pt x="5518" y="4516"/>
                </a:lnTo>
                <a:lnTo>
                  <a:pt x="5522" y="4512"/>
                </a:lnTo>
                <a:lnTo>
                  <a:pt x="5524" y="4510"/>
                </a:lnTo>
                <a:lnTo>
                  <a:pt x="5522" y="4518"/>
                </a:lnTo>
                <a:lnTo>
                  <a:pt x="5522" y="4528"/>
                </a:lnTo>
                <a:lnTo>
                  <a:pt x="5524" y="4528"/>
                </a:lnTo>
                <a:lnTo>
                  <a:pt x="5524" y="4534"/>
                </a:lnTo>
                <a:lnTo>
                  <a:pt x="5528" y="4538"/>
                </a:lnTo>
                <a:lnTo>
                  <a:pt x="5532" y="4542"/>
                </a:lnTo>
                <a:lnTo>
                  <a:pt x="5538" y="4544"/>
                </a:lnTo>
                <a:lnTo>
                  <a:pt x="5544" y="4548"/>
                </a:lnTo>
                <a:lnTo>
                  <a:pt x="5550" y="4554"/>
                </a:lnTo>
                <a:lnTo>
                  <a:pt x="5558" y="4556"/>
                </a:lnTo>
                <a:lnTo>
                  <a:pt x="5562" y="4560"/>
                </a:lnTo>
                <a:lnTo>
                  <a:pt x="5564" y="4562"/>
                </a:lnTo>
                <a:lnTo>
                  <a:pt x="5562" y="4564"/>
                </a:lnTo>
                <a:lnTo>
                  <a:pt x="5560" y="4568"/>
                </a:lnTo>
                <a:lnTo>
                  <a:pt x="5560" y="4572"/>
                </a:lnTo>
                <a:lnTo>
                  <a:pt x="5560" y="4576"/>
                </a:lnTo>
                <a:lnTo>
                  <a:pt x="5566" y="4578"/>
                </a:lnTo>
                <a:lnTo>
                  <a:pt x="5570" y="4582"/>
                </a:lnTo>
                <a:lnTo>
                  <a:pt x="5570" y="4584"/>
                </a:lnTo>
                <a:lnTo>
                  <a:pt x="5572" y="4586"/>
                </a:lnTo>
                <a:lnTo>
                  <a:pt x="5574" y="4588"/>
                </a:lnTo>
                <a:lnTo>
                  <a:pt x="5576" y="4592"/>
                </a:lnTo>
                <a:lnTo>
                  <a:pt x="5574" y="4594"/>
                </a:lnTo>
                <a:lnTo>
                  <a:pt x="5574" y="4596"/>
                </a:lnTo>
                <a:lnTo>
                  <a:pt x="5580" y="4604"/>
                </a:lnTo>
                <a:lnTo>
                  <a:pt x="5580" y="4606"/>
                </a:lnTo>
                <a:lnTo>
                  <a:pt x="5576" y="4608"/>
                </a:lnTo>
                <a:lnTo>
                  <a:pt x="5576" y="4610"/>
                </a:lnTo>
                <a:lnTo>
                  <a:pt x="5576" y="4612"/>
                </a:lnTo>
                <a:lnTo>
                  <a:pt x="5578" y="4618"/>
                </a:lnTo>
                <a:lnTo>
                  <a:pt x="5580" y="4618"/>
                </a:lnTo>
                <a:lnTo>
                  <a:pt x="5584" y="4616"/>
                </a:lnTo>
                <a:lnTo>
                  <a:pt x="5590" y="4620"/>
                </a:lnTo>
                <a:lnTo>
                  <a:pt x="5586" y="4624"/>
                </a:lnTo>
                <a:lnTo>
                  <a:pt x="5584" y="4624"/>
                </a:lnTo>
                <a:lnTo>
                  <a:pt x="5578" y="4624"/>
                </a:lnTo>
                <a:lnTo>
                  <a:pt x="5574" y="4624"/>
                </a:lnTo>
                <a:lnTo>
                  <a:pt x="5574" y="4628"/>
                </a:lnTo>
                <a:lnTo>
                  <a:pt x="5580" y="4636"/>
                </a:lnTo>
                <a:lnTo>
                  <a:pt x="5584" y="4638"/>
                </a:lnTo>
                <a:lnTo>
                  <a:pt x="5586" y="4638"/>
                </a:lnTo>
                <a:lnTo>
                  <a:pt x="5590" y="4642"/>
                </a:lnTo>
                <a:lnTo>
                  <a:pt x="5590" y="4648"/>
                </a:lnTo>
                <a:lnTo>
                  <a:pt x="5588" y="4650"/>
                </a:lnTo>
                <a:lnTo>
                  <a:pt x="5586" y="4650"/>
                </a:lnTo>
                <a:lnTo>
                  <a:pt x="5588" y="4654"/>
                </a:lnTo>
                <a:lnTo>
                  <a:pt x="5590" y="4656"/>
                </a:lnTo>
                <a:lnTo>
                  <a:pt x="5596" y="4658"/>
                </a:lnTo>
                <a:lnTo>
                  <a:pt x="5602" y="4660"/>
                </a:lnTo>
                <a:lnTo>
                  <a:pt x="5606" y="4666"/>
                </a:lnTo>
                <a:lnTo>
                  <a:pt x="5608" y="4668"/>
                </a:lnTo>
                <a:lnTo>
                  <a:pt x="5608" y="4670"/>
                </a:lnTo>
                <a:lnTo>
                  <a:pt x="5606" y="4672"/>
                </a:lnTo>
                <a:lnTo>
                  <a:pt x="5606" y="4674"/>
                </a:lnTo>
                <a:lnTo>
                  <a:pt x="5606" y="4676"/>
                </a:lnTo>
                <a:lnTo>
                  <a:pt x="5612" y="4680"/>
                </a:lnTo>
                <a:lnTo>
                  <a:pt x="5632" y="4688"/>
                </a:lnTo>
                <a:lnTo>
                  <a:pt x="5640" y="4694"/>
                </a:lnTo>
                <a:lnTo>
                  <a:pt x="5646" y="4700"/>
                </a:lnTo>
                <a:lnTo>
                  <a:pt x="5650" y="4706"/>
                </a:lnTo>
                <a:lnTo>
                  <a:pt x="5656" y="4710"/>
                </a:lnTo>
                <a:lnTo>
                  <a:pt x="5664" y="4716"/>
                </a:lnTo>
                <a:lnTo>
                  <a:pt x="5672" y="4722"/>
                </a:lnTo>
                <a:lnTo>
                  <a:pt x="5676" y="4724"/>
                </a:lnTo>
                <a:lnTo>
                  <a:pt x="5676" y="4728"/>
                </a:lnTo>
                <a:lnTo>
                  <a:pt x="5678" y="4732"/>
                </a:lnTo>
                <a:lnTo>
                  <a:pt x="5680" y="4734"/>
                </a:lnTo>
                <a:lnTo>
                  <a:pt x="5686" y="4738"/>
                </a:lnTo>
                <a:lnTo>
                  <a:pt x="5698" y="4744"/>
                </a:lnTo>
                <a:lnTo>
                  <a:pt x="5706" y="4752"/>
                </a:lnTo>
                <a:lnTo>
                  <a:pt x="5714" y="4762"/>
                </a:lnTo>
                <a:lnTo>
                  <a:pt x="5732" y="4782"/>
                </a:lnTo>
                <a:lnTo>
                  <a:pt x="5752" y="4798"/>
                </a:lnTo>
                <a:lnTo>
                  <a:pt x="5768" y="4810"/>
                </a:lnTo>
                <a:lnTo>
                  <a:pt x="5784" y="4816"/>
                </a:lnTo>
                <a:lnTo>
                  <a:pt x="5794" y="4820"/>
                </a:lnTo>
                <a:lnTo>
                  <a:pt x="5796" y="4824"/>
                </a:lnTo>
                <a:lnTo>
                  <a:pt x="5800" y="4826"/>
                </a:lnTo>
                <a:lnTo>
                  <a:pt x="5808" y="4826"/>
                </a:lnTo>
                <a:lnTo>
                  <a:pt x="5812" y="4824"/>
                </a:lnTo>
                <a:lnTo>
                  <a:pt x="5816" y="4822"/>
                </a:lnTo>
                <a:lnTo>
                  <a:pt x="5826" y="4814"/>
                </a:lnTo>
                <a:lnTo>
                  <a:pt x="5840" y="4804"/>
                </a:lnTo>
                <a:lnTo>
                  <a:pt x="5852" y="4798"/>
                </a:lnTo>
                <a:lnTo>
                  <a:pt x="5866" y="4794"/>
                </a:lnTo>
                <a:lnTo>
                  <a:pt x="5892" y="4788"/>
                </a:lnTo>
                <a:lnTo>
                  <a:pt x="5908" y="4788"/>
                </a:lnTo>
                <a:lnTo>
                  <a:pt x="5920" y="4788"/>
                </a:lnTo>
                <a:lnTo>
                  <a:pt x="5934" y="4786"/>
                </a:lnTo>
                <a:lnTo>
                  <a:pt x="5944" y="4782"/>
                </a:lnTo>
                <a:lnTo>
                  <a:pt x="5958" y="4786"/>
                </a:lnTo>
                <a:lnTo>
                  <a:pt x="5972" y="4786"/>
                </a:lnTo>
                <a:lnTo>
                  <a:pt x="5976" y="4786"/>
                </a:lnTo>
                <a:lnTo>
                  <a:pt x="5980" y="4784"/>
                </a:lnTo>
                <a:lnTo>
                  <a:pt x="5984" y="4784"/>
                </a:lnTo>
                <a:lnTo>
                  <a:pt x="5994" y="4786"/>
                </a:lnTo>
                <a:lnTo>
                  <a:pt x="5996" y="4788"/>
                </a:lnTo>
                <a:lnTo>
                  <a:pt x="5994" y="4788"/>
                </a:lnTo>
                <a:lnTo>
                  <a:pt x="5986" y="4790"/>
                </a:lnTo>
                <a:lnTo>
                  <a:pt x="5982" y="4790"/>
                </a:lnTo>
                <a:lnTo>
                  <a:pt x="5980" y="4790"/>
                </a:lnTo>
                <a:lnTo>
                  <a:pt x="5982" y="4792"/>
                </a:lnTo>
                <a:lnTo>
                  <a:pt x="6000" y="4796"/>
                </a:lnTo>
                <a:lnTo>
                  <a:pt x="6010" y="4800"/>
                </a:lnTo>
                <a:lnTo>
                  <a:pt x="6022" y="4804"/>
                </a:lnTo>
                <a:lnTo>
                  <a:pt x="6026" y="4806"/>
                </a:lnTo>
                <a:lnTo>
                  <a:pt x="6030" y="4806"/>
                </a:lnTo>
                <a:lnTo>
                  <a:pt x="6040" y="4800"/>
                </a:lnTo>
                <a:lnTo>
                  <a:pt x="6052" y="4790"/>
                </a:lnTo>
                <a:lnTo>
                  <a:pt x="6060" y="4786"/>
                </a:lnTo>
                <a:lnTo>
                  <a:pt x="6068" y="4784"/>
                </a:lnTo>
                <a:lnTo>
                  <a:pt x="6078" y="4782"/>
                </a:lnTo>
                <a:lnTo>
                  <a:pt x="6084" y="4778"/>
                </a:lnTo>
                <a:lnTo>
                  <a:pt x="6096" y="4770"/>
                </a:lnTo>
                <a:lnTo>
                  <a:pt x="6102" y="4766"/>
                </a:lnTo>
                <a:lnTo>
                  <a:pt x="6110" y="4762"/>
                </a:lnTo>
                <a:lnTo>
                  <a:pt x="6120" y="4758"/>
                </a:lnTo>
                <a:lnTo>
                  <a:pt x="6134" y="4756"/>
                </a:lnTo>
                <a:lnTo>
                  <a:pt x="6146" y="4754"/>
                </a:lnTo>
                <a:lnTo>
                  <a:pt x="6150" y="4752"/>
                </a:lnTo>
                <a:lnTo>
                  <a:pt x="6152" y="4750"/>
                </a:lnTo>
                <a:lnTo>
                  <a:pt x="6152" y="4746"/>
                </a:lnTo>
                <a:lnTo>
                  <a:pt x="6158" y="4740"/>
                </a:lnTo>
                <a:lnTo>
                  <a:pt x="6164" y="4736"/>
                </a:lnTo>
                <a:lnTo>
                  <a:pt x="6178" y="4732"/>
                </a:lnTo>
                <a:lnTo>
                  <a:pt x="6202" y="4730"/>
                </a:lnTo>
                <a:lnTo>
                  <a:pt x="6218" y="4728"/>
                </a:lnTo>
                <a:lnTo>
                  <a:pt x="6236" y="4726"/>
                </a:lnTo>
                <a:lnTo>
                  <a:pt x="6242" y="4726"/>
                </a:lnTo>
                <a:lnTo>
                  <a:pt x="6246" y="4722"/>
                </a:lnTo>
                <a:lnTo>
                  <a:pt x="6248" y="4720"/>
                </a:lnTo>
                <a:lnTo>
                  <a:pt x="6250" y="4722"/>
                </a:lnTo>
                <a:lnTo>
                  <a:pt x="6254" y="4724"/>
                </a:lnTo>
                <a:lnTo>
                  <a:pt x="6264" y="4726"/>
                </a:lnTo>
                <a:lnTo>
                  <a:pt x="6278" y="4726"/>
                </a:lnTo>
                <a:lnTo>
                  <a:pt x="6290" y="4730"/>
                </a:lnTo>
                <a:lnTo>
                  <a:pt x="6294" y="4734"/>
                </a:lnTo>
                <a:lnTo>
                  <a:pt x="6300" y="4738"/>
                </a:lnTo>
                <a:lnTo>
                  <a:pt x="6314" y="4756"/>
                </a:lnTo>
                <a:lnTo>
                  <a:pt x="6320" y="4772"/>
                </a:lnTo>
                <a:lnTo>
                  <a:pt x="6328" y="4796"/>
                </a:lnTo>
                <a:lnTo>
                  <a:pt x="6334" y="4808"/>
                </a:lnTo>
                <a:lnTo>
                  <a:pt x="6340" y="4818"/>
                </a:lnTo>
                <a:lnTo>
                  <a:pt x="6348" y="4826"/>
                </a:lnTo>
                <a:lnTo>
                  <a:pt x="6352" y="4826"/>
                </a:lnTo>
                <a:lnTo>
                  <a:pt x="6358" y="4828"/>
                </a:lnTo>
                <a:lnTo>
                  <a:pt x="6374" y="4828"/>
                </a:lnTo>
                <a:lnTo>
                  <a:pt x="6380" y="4828"/>
                </a:lnTo>
                <a:lnTo>
                  <a:pt x="6388" y="4826"/>
                </a:lnTo>
                <a:lnTo>
                  <a:pt x="6394" y="4822"/>
                </a:lnTo>
                <a:lnTo>
                  <a:pt x="6396" y="4820"/>
                </a:lnTo>
                <a:lnTo>
                  <a:pt x="6398" y="4816"/>
                </a:lnTo>
                <a:lnTo>
                  <a:pt x="6398" y="4814"/>
                </a:lnTo>
                <a:lnTo>
                  <a:pt x="6396" y="4810"/>
                </a:lnTo>
                <a:lnTo>
                  <a:pt x="6402" y="4814"/>
                </a:lnTo>
                <a:lnTo>
                  <a:pt x="6406" y="4816"/>
                </a:lnTo>
                <a:lnTo>
                  <a:pt x="6414" y="4818"/>
                </a:lnTo>
                <a:lnTo>
                  <a:pt x="6422" y="4818"/>
                </a:lnTo>
                <a:lnTo>
                  <a:pt x="6432" y="4818"/>
                </a:lnTo>
                <a:lnTo>
                  <a:pt x="6440" y="4816"/>
                </a:lnTo>
                <a:lnTo>
                  <a:pt x="6444" y="4812"/>
                </a:lnTo>
                <a:lnTo>
                  <a:pt x="6446" y="4808"/>
                </a:lnTo>
                <a:lnTo>
                  <a:pt x="6446" y="4806"/>
                </a:lnTo>
                <a:lnTo>
                  <a:pt x="6440" y="4796"/>
                </a:lnTo>
                <a:lnTo>
                  <a:pt x="6452" y="4806"/>
                </a:lnTo>
                <a:lnTo>
                  <a:pt x="6452" y="4814"/>
                </a:lnTo>
                <a:lnTo>
                  <a:pt x="6454" y="4818"/>
                </a:lnTo>
                <a:lnTo>
                  <a:pt x="6458" y="4818"/>
                </a:lnTo>
                <a:lnTo>
                  <a:pt x="6460" y="4818"/>
                </a:lnTo>
                <a:lnTo>
                  <a:pt x="6464" y="4816"/>
                </a:lnTo>
                <a:lnTo>
                  <a:pt x="6466" y="4816"/>
                </a:lnTo>
                <a:lnTo>
                  <a:pt x="6468" y="4822"/>
                </a:lnTo>
                <a:lnTo>
                  <a:pt x="6470" y="4836"/>
                </a:lnTo>
                <a:lnTo>
                  <a:pt x="6474" y="4840"/>
                </a:lnTo>
                <a:lnTo>
                  <a:pt x="6482" y="4844"/>
                </a:lnTo>
                <a:lnTo>
                  <a:pt x="6486" y="4846"/>
                </a:lnTo>
                <a:lnTo>
                  <a:pt x="6488" y="4844"/>
                </a:lnTo>
                <a:lnTo>
                  <a:pt x="6492" y="4842"/>
                </a:lnTo>
                <a:lnTo>
                  <a:pt x="6494" y="4838"/>
                </a:lnTo>
                <a:lnTo>
                  <a:pt x="6498" y="4840"/>
                </a:lnTo>
                <a:lnTo>
                  <a:pt x="6500" y="4844"/>
                </a:lnTo>
                <a:lnTo>
                  <a:pt x="6500" y="4846"/>
                </a:lnTo>
                <a:lnTo>
                  <a:pt x="6498" y="4850"/>
                </a:lnTo>
                <a:lnTo>
                  <a:pt x="6494" y="4852"/>
                </a:lnTo>
                <a:lnTo>
                  <a:pt x="6494" y="4856"/>
                </a:lnTo>
                <a:lnTo>
                  <a:pt x="6496" y="4858"/>
                </a:lnTo>
                <a:lnTo>
                  <a:pt x="6500" y="4862"/>
                </a:lnTo>
                <a:lnTo>
                  <a:pt x="6500" y="4864"/>
                </a:lnTo>
                <a:lnTo>
                  <a:pt x="6500" y="4866"/>
                </a:lnTo>
                <a:lnTo>
                  <a:pt x="6504" y="4874"/>
                </a:lnTo>
                <a:lnTo>
                  <a:pt x="6506" y="4880"/>
                </a:lnTo>
                <a:lnTo>
                  <a:pt x="6508" y="4886"/>
                </a:lnTo>
                <a:lnTo>
                  <a:pt x="6508" y="4898"/>
                </a:lnTo>
                <a:lnTo>
                  <a:pt x="6504" y="4910"/>
                </a:lnTo>
                <a:lnTo>
                  <a:pt x="6504" y="4924"/>
                </a:lnTo>
                <a:lnTo>
                  <a:pt x="6504" y="4936"/>
                </a:lnTo>
                <a:lnTo>
                  <a:pt x="6502" y="4946"/>
                </a:lnTo>
                <a:lnTo>
                  <a:pt x="6498" y="4954"/>
                </a:lnTo>
                <a:lnTo>
                  <a:pt x="6494" y="4960"/>
                </a:lnTo>
                <a:lnTo>
                  <a:pt x="6488" y="4970"/>
                </a:lnTo>
                <a:lnTo>
                  <a:pt x="6486" y="4974"/>
                </a:lnTo>
                <a:lnTo>
                  <a:pt x="6486" y="4978"/>
                </a:lnTo>
                <a:lnTo>
                  <a:pt x="6486" y="4982"/>
                </a:lnTo>
                <a:lnTo>
                  <a:pt x="6488" y="4984"/>
                </a:lnTo>
                <a:lnTo>
                  <a:pt x="6494" y="4984"/>
                </a:lnTo>
                <a:lnTo>
                  <a:pt x="6496" y="4984"/>
                </a:lnTo>
                <a:lnTo>
                  <a:pt x="6496" y="4988"/>
                </a:lnTo>
                <a:lnTo>
                  <a:pt x="6494" y="4994"/>
                </a:lnTo>
                <a:lnTo>
                  <a:pt x="6496" y="4998"/>
                </a:lnTo>
                <a:lnTo>
                  <a:pt x="6498" y="5002"/>
                </a:lnTo>
                <a:lnTo>
                  <a:pt x="6496" y="5006"/>
                </a:lnTo>
                <a:lnTo>
                  <a:pt x="6494" y="5006"/>
                </a:lnTo>
                <a:lnTo>
                  <a:pt x="6492" y="5004"/>
                </a:lnTo>
                <a:lnTo>
                  <a:pt x="6490" y="5004"/>
                </a:lnTo>
                <a:lnTo>
                  <a:pt x="6486" y="5006"/>
                </a:lnTo>
                <a:lnTo>
                  <a:pt x="6486" y="5010"/>
                </a:lnTo>
                <a:lnTo>
                  <a:pt x="6486" y="5014"/>
                </a:lnTo>
                <a:lnTo>
                  <a:pt x="6490" y="5018"/>
                </a:lnTo>
                <a:lnTo>
                  <a:pt x="6500" y="5024"/>
                </a:lnTo>
                <a:lnTo>
                  <a:pt x="6510" y="5026"/>
                </a:lnTo>
                <a:lnTo>
                  <a:pt x="6514" y="5028"/>
                </a:lnTo>
                <a:lnTo>
                  <a:pt x="6516" y="5030"/>
                </a:lnTo>
                <a:lnTo>
                  <a:pt x="6514" y="5032"/>
                </a:lnTo>
                <a:lnTo>
                  <a:pt x="6512" y="5034"/>
                </a:lnTo>
                <a:lnTo>
                  <a:pt x="6508" y="5034"/>
                </a:lnTo>
                <a:lnTo>
                  <a:pt x="6502" y="5034"/>
                </a:lnTo>
                <a:lnTo>
                  <a:pt x="6498" y="5034"/>
                </a:lnTo>
                <a:lnTo>
                  <a:pt x="6494" y="5030"/>
                </a:lnTo>
                <a:lnTo>
                  <a:pt x="6488" y="5022"/>
                </a:lnTo>
                <a:lnTo>
                  <a:pt x="6486" y="5022"/>
                </a:lnTo>
                <a:lnTo>
                  <a:pt x="6484" y="5022"/>
                </a:lnTo>
                <a:lnTo>
                  <a:pt x="6484" y="5026"/>
                </a:lnTo>
                <a:lnTo>
                  <a:pt x="6484" y="5038"/>
                </a:lnTo>
                <a:lnTo>
                  <a:pt x="6484" y="5052"/>
                </a:lnTo>
                <a:lnTo>
                  <a:pt x="6480" y="5066"/>
                </a:lnTo>
                <a:lnTo>
                  <a:pt x="6476" y="5070"/>
                </a:lnTo>
                <a:lnTo>
                  <a:pt x="6474" y="5072"/>
                </a:lnTo>
                <a:lnTo>
                  <a:pt x="6470" y="5072"/>
                </a:lnTo>
                <a:lnTo>
                  <a:pt x="6466" y="5070"/>
                </a:lnTo>
                <a:lnTo>
                  <a:pt x="6460" y="5066"/>
                </a:lnTo>
                <a:lnTo>
                  <a:pt x="6460" y="5068"/>
                </a:lnTo>
                <a:lnTo>
                  <a:pt x="6462" y="5076"/>
                </a:lnTo>
                <a:lnTo>
                  <a:pt x="6468" y="5092"/>
                </a:lnTo>
                <a:lnTo>
                  <a:pt x="6480" y="5120"/>
                </a:lnTo>
                <a:lnTo>
                  <a:pt x="6484" y="5130"/>
                </a:lnTo>
                <a:lnTo>
                  <a:pt x="6488" y="5136"/>
                </a:lnTo>
                <a:lnTo>
                  <a:pt x="6494" y="5144"/>
                </a:lnTo>
                <a:lnTo>
                  <a:pt x="6498" y="5152"/>
                </a:lnTo>
                <a:lnTo>
                  <a:pt x="6504" y="5162"/>
                </a:lnTo>
                <a:lnTo>
                  <a:pt x="6514" y="5174"/>
                </a:lnTo>
                <a:lnTo>
                  <a:pt x="6536" y="5198"/>
                </a:lnTo>
                <a:lnTo>
                  <a:pt x="6544" y="5208"/>
                </a:lnTo>
                <a:lnTo>
                  <a:pt x="6546" y="5214"/>
                </a:lnTo>
                <a:lnTo>
                  <a:pt x="6556" y="5224"/>
                </a:lnTo>
                <a:lnTo>
                  <a:pt x="6576" y="5248"/>
                </a:lnTo>
                <a:lnTo>
                  <a:pt x="6582" y="5256"/>
                </a:lnTo>
                <a:lnTo>
                  <a:pt x="6584" y="5264"/>
                </a:lnTo>
                <a:lnTo>
                  <a:pt x="6588" y="5274"/>
                </a:lnTo>
                <a:lnTo>
                  <a:pt x="6594" y="5282"/>
                </a:lnTo>
                <a:lnTo>
                  <a:pt x="6600" y="5292"/>
                </a:lnTo>
                <a:lnTo>
                  <a:pt x="6600" y="5296"/>
                </a:lnTo>
                <a:lnTo>
                  <a:pt x="6600" y="5302"/>
                </a:lnTo>
                <a:lnTo>
                  <a:pt x="6598" y="5310"/>
                </a:lnTo>
                <a:lnTo>
                  <a:pt x="6598" y="5314"/>
                </a:lnTo>
                <a:lnTo>
                  <a:pt x="6600" y="5314"/>
                </a:lnTo>
                <a:lnTo>
                  <a:pt x="6602" y="5318"/>
                </a:lnTo>
                <a:lnTo>
                  <a:pt x="6606" y="5324"/>
                </a:lnTo>
                <a:lnTo>
                  <a:pt x="6608" y="5324"/>
                </a:lnTo>
                <a:lnTo>
                  <a:pt x="6614" y="5322"/>
                </a:lnTo>
                <a:lnTo>
                  <a:pt x="6620" y="5320"/>
                </a:lnTo>
                <a:lnTo>
                  <a:pt x="6626" y="5318"/>
                </a:lnTo>
                <a:lnTo>
                  <a:pt x="6630" y="5316"/>
                </a:lnTo>
                <a:lnTo>
                  <a:pt x="6638" y="5318"/>
                </a:lnTo>
                <a:lnTo>
                  <a:pt x="6630" y="5324"/>
                </a:lnTo>
                <a:lnTo>
                  <a:pt x="6624" y="5328"/>
                </a:lnTo>
                <a:lnTo>
                  <a:pt x="6612" y="5330"/>
                </a:lnTo>
                <a:lnTo>
                  <a:pt x="6606" y="5332"/>
                </a:lnTo>
                <a:lnTo>
                  <a:pt x="6604" y="5334"/>
                </a:lnTo>
                <a:lnTo>
                  <a:pt x="6606" y="5336"/>
                </a:lnTo>
                <a:lnTo>
                  <a:pt x="6616" y="5358"/>
                </a:lnTo>
                <a:lnTo>
                  <a:pt x="6630" y="5394"/>
                </a:lnTo>
                <a:lnTo>
                  <a:pt x="6638" y="5416"/>
                </a:lnTo>
                <a:lnTo>
                  <a:pt x="6642" y="5434"/>
                </a:lnTo>
                <a:lnTo>
                  <a:pt x="6642" y="5450"/>
                </a:lnTo>
                <a:lnTo>
                  <a:pt x="6642" y="5456"/>
                </a:lnTo>
                <a:lnTo>
                  <a:pt x="6638" y="5460"/>
                </a:lnTo>
                <a:lnTo>
                  <a:pt x="6634" y="5470"/>
                </a:lnTo>
                <a:lnTo>
                  <a:pt x="6634" y="5480"/>
                </a:lnTo>
                <a:lnTo>
                  <a:pt x="6636" y="5490"/>
                </a:lnTo>
                <a:lnTo>
                  <a:pt x="6638" y="5502"/>
                </a:lnTo>
                <a:lnTo>
                  <a:pt x="6650" y="5526"/>
                </a:lnTo>
                <a:lnTo>
                  <a:pt x="6660" y="5552"/>
                </a:lnTo>
                <a:lnTo>
                  <a:pt x="6664" y="5564"/>
                </a:lnTo>
                <a:lnTo>
                  <a:pt x="6666" y="5578"/>
                </a:lnTo>
                <a:lnTo>
                  <a:pt x="6668" y="5592"/>
                </a:lnTo>
                <a:lnTo>
                  <a:pt x="6666" y="5606"/>
                </a:lnTo>
                <a:lnTo>
                  <a:pt x="6664" y="5618"/>
                </a:lnTo>
                <a:lnTo>
                  <a:pt x="6658" y="5630"/>
                </a:lnTo>
                <a:lnTo>
                  <a:pt x="6652" y="5642"/>
                </a:lnTo>
                <a:lnTo>
                  <a:pt x="6642" y="5650"/>
                </a:lnTo>
                <a:lnTo>
                  <a:pt x="6634" y="5658"/>
                </a:lnTo>
                <a:lnTo>
                  <a:pt x="6628" y="5666"/>
                </a:lnTo>
                <a:lnTo>
                  <a:pt x="6622" y="5674"/>
                </a:lnTo>
                <a:lnTo>
                  <a:pt x="6618" y="5684"/>
                </a:lnTo>
                <a:lnTo>
                  <a:pt x="6610" y="5704"/>
                </a:lnTo>
                <a:lnTo>
                  <a:pt x="6606" y="5724"/>
                </a:lnTo>
                <a:lnTo>
                  <a:pt x="6600" y="5764"/>
                </a:lnTo>
                <a:lnTo>
                  <a:pt x="6598" y="5782"/>
                </a:lnTo>
                <a:lnTo>
                  <a:pt x="6592" y="5794"/>
                </a:lnTo>
                <a:lnTo>
                  <a:pt x="6586" y="5806"/>
                </a:lnTo>
                <a:lnTo>
                  <a:pt x="6582" y="5816"/>
                </a:lnTo>
                <a:lnTo>
                  <a:pt x="6582" y="5826"/>
                </a:lnTo>
                <a:lnTo>
                  <a:pt x="6582" y="5836"/>
                </a:lnTo>
                <a:lnTo>
                  <a:pt x="6584" y="5854"/>
                </a:lnTo>
                <a:lnTo>
                  <a:pt x="6584" y="5868"/>
                </a:lnTo>
                <a:lnTo>
                  <a:pt x="6582" y="5882"/>
                </a:lnTo>
                <a:lnTo>
                  <a:pt x="6580" y="5892"/>
                </a:lnTo>
                <a:lnTo>
                  <a:pt x="6582" y="5900"/>
                </a:lnTo>
                <a:lnTo>
                  <a:pt x="6586" y="5920"/>
                </a:lnTo>
                <a:lnTo>
                  <a:pt x="6594" y="5938"/>
                </a:lnTo>
                <a:lnTo>
                  <a:pt x="6604" y="5960"/>
                </a:lnTo>
                <a:lnTo>
                  <a:pt x="6628" y="6004"/>
                </a:lnTo>
                <a:lnTo>
                  <a:pt x="6638" y="6030"/>
                </a:lnTo>
                <a:lnTo>
                  <a:pt x="6646" y="6060"/>
                </a:lnTo>
                <a:lnTo>
                  <a:pt x="6654" y="6084"/>
                </a:lnTo>
                <a:lnTo>
                  <a:pt x="6664" y="6102"/>
                </a:lnTo>
                <a:lnTo>
                  <a:pt x="6672" y="6112"/>
                </a:lnTo>
                <a:lnTo>
                  <a:pt x="6682" y="6122"/>
                </a:lnTo>
                <a:lnTo>
                  <a:pt x="6688" y="6132"/>
                </a:lnTo>
                <a:lnTo>
                  <a:pt x="6692" y="6144"/>
                </a:lnTo>
                <a:lnTo>
                  <a:pt x="6692" y="6164"/>
                </a:lnTo>
                <a:lnTo>
                  <a:pt x="6690" y="6194"/>
                </a:lnTo>
                <a:lnTo>
                  <a:pt x="6688" y="6208"/>
                </a:lnTo>
                <a:lnTo>
                  <a:pt x="6690" y="6226"/>
                </a:lnTo>
                <a:lnTo>
                  <a:pt x="6698" y="6266"/>
                </a:lnTo>
                <a:lnTo>
                  <a:pt x="6708" y="6312"/>
                </a:lnTo>
                <a:lnTo>
                  <a:pt x="6712" y="6334"/>
                </a:lnTo>
                <a:lnTo>
                  <a:pt x="6714" y="6356"/>
                </a:lnTo>
                <a:lnTo>
                  <a:pt x="6718" y="6376"/>
                </a:lnTo>
                <a:lnTo>
                  <a:pt x="6722" y="6394"/>
                </a:lnTo>
                <a:lnTo>
                  <a:pt x="6730" y="6408"/>
                </a:lnTo>
                <a:lnTo>
                  <a:pt x="6738" y="6422"/>
                </a:lnTo>
                <a:lnTo>
                  <a:pt x="6748" y="6432"/>
                </a:lnTo>
                <a:lnTo>
                  <a:pt x="6756" y="6442"/>
                </a:lnTo>
                <a:lnTo>
                  <a:pt x="6772" y="6456"/>
                </a:lnTo>
                <a:lnTo>
                  <a:pt x="6782" y="6470"/>
                </a:lnTo>
                <a:lnTo>
                  <a:pt x="6788" y="6484"/>
                </a:lnTo>
                <a:lnTo>
                  <a:pt x="6792" y="6498"/>
                </a:lnTo>
                <a:lnTo>
                  <a:pt x="6796" y="6514"/>
                </a:lnTo>
                <a:lnTo>
                  <a:pt x="6800" y="6530"/>
                </a:lnTo>
                <a:lnTo>
                  <a:pt x="6806" y="6548"/>
                </a:lnTo>
                <a:lnTo>
                  <a:pt x="6816" y="6568"/>
                </a:lnTo>
                <a:lnTo>
                  <a:pt x="6830" y="6592"/>
                </a:lnTo>
                <a:lnTo>
                  <a:pt x="6840" y="6612"/>
                </a:lnTo>
                <a:lnTo>
                  <a:pt x="6848" y="6630"/>
                </a:lnTo>
                <a:lnTo>
                  <a:pt x="6850" y="6644"/>
                </a:lnTo>
                <a:lnTo>
                  <a:pt x="6850" y="6656"/>
                </a:lnTo>
                <a:lnTo>
                  <a:pt x="6846" y="6666"/>
                </a:lnTo>
                <a:lnTo>
                  <a:pt x="6844" y="6672"/>
                </a:lnTo>
                <a:lnTo>
                  <a:pt x="6840" y="6674"/>
                </a:lnTo>
                <a:lnTo>
                  <a:pt x="6836" y="6674"/>
                </a:lnTo>
                <a:lnTo>
                  <a:pt x="6834" y="6672"/>
                </a:lnTo>
                <a:lnTo>
                  <a:pt x="6832" y="6672"/>
                </a:lnTo>
                <a:lnTo>
                  <a:pt x="6830" y="6674"/>
                </a:lnTo>
                <a:lnTo>
                  <a:pt x="6828" y="6676"/>
                </a:lnTo>
                <a:lnTo>
                  <a:pt x="6828" y="6682"/>
                </a:lnTo>
                <a:lnTo>
                  <a:pt x="6830" y="6686"/>
                </a:lnTo>
                <a:lnTo>
                  <a:pt x="6832" y="6694"/>
                </a:lnTo>
                <a:lnTo>
                  <a:pt x="6836" y="6700"/>
                </a:lnTo>
                <a:lnTo>
                  <a:pt x="6846" y="6714"/>
                </a:lnTo>
                <a:lnTo>
                  <a:pt x="6850" y="6722"/>
                </a:lnTo>
                <a:lnTo>
                  <a:pt x="6852" y="6730"/>
                </a:lnTo>
                <a:lnTo>
                  <a:pt x="6848" y="6734"/>
                </a:lnTo>
                <a:lnTo>
                  <a:pt x="6846" y="6738"/>
                </a:lnTo>
                <a:lnTo>
                  <a:pt x="6846" y="6742"/>
                </a:lnTo>
                <a:lnTo>
                  <a:pt x="6848" y="6752"/>
                </a:lnTo>
                <a:lnTo>
                  <a:pt x="6850" y="6758"/>
                </a:lnTo>
                <a:lnTo>
                  <a:pt x="6852" y="6756"/>
                </a:lnTo>
                <a:lnTo>
                  <a:pt x="6854" y="6754"/>
                </a:lnTo>
                <a:lnTo>
                  <a:pt x="6854" y="6750"/>
                </a:lnTo>
                <a:lnTo>
                  <a:pt x="6856" y="6746"/>
                </a:lnTo>
                <a:lnTo>
                  <a:pt x="6858" y="6744"/>
                </a:lnTo>
                <a:lnTo>
                  <a:pt x="6862" y="6744"/>
                </a:lnTo>
                <a:lnTo>
                  <a:pt x="6864" y="6744"/>
                </a:lnTo>
                <a:lnTo>
                  <a:pt x="6866" y="6746"/>
                </a:lnTo>
                <a:lnTo>
                  <a:pt x="6868" y="6748"/>
                </a:lnTo>
                <a:lnTo>
                  <a:pt x="6868" y="6752"/>
                </a:lnTo>
                <a:lnTo>
                  <a:pt x="6870" y="6758"/>
                </a:lnTo>
                <a:lnTo>
                  <a:pt x="6870" y="6760"/>
                </a:lnTo>
                <a:lnTo>
                  <a:pt x="6874" y="6760"/>
                </a:lnTo>
                <a:lnTo>
                  <a:pt x="6876" y="6760"/>
                </a:lnTo>
                <a:lnTo>
                  <a:pt x="6882" y="6762"/>
                </a:lnTo>
                <a:lnTo>
                  <a:pt x="6884" y="6764"/>
                </a:lnTo>
                <a:lnTo>
                  <a:pt x="6886" y="6768"/>
                </a:lnTo>
                <a:lnTo>
                  <a:pt x="6888" y="6774"/>
                </a:lnTo>
                <a:lnTo>
                  <a:pt x="6890" y="6776"/>
                </a:lnTo>
                <a:lnTo>
                  <a:pt x="6894" y="6776"/>
                </a:lnTo>
                <a:lnTo>
                  <a:pt x="6898" y="6780"/>
                </a:lnTo>
                <a:lnTo>
                  <a:pt x="6902" y="6782"/>
                </a:lnTo>
                <a:lnTo>
                  <a:pt x="6906" y="6782"/>
                </a:lnTo>
                <a:lnTo>
                  <a:pt x="6910" y="6782"/>
                </a:lnTo>
                <a:lnTo>
                  <a:pt x="6916" y="6782"/>
                </a:lnTo>
                <a:lnTo>
                  <a:pt x="6918" y="6782"/>
                </a:lnTo>
                <a:lnTo>
                  <a:pt x="6920" y="6782"/>
                </a:lnTo>
                <a:lnTo>
                  <a:pt x="6924" y="6774"/>
                </a:lnTo>
                <a:lnTo>
                  <a:pt x="6932" y="6768"/>
                </a:lnTo>
                <a:lnTo>
                  <a:pt x="6936" y="6764"/>
                </a:lnTo>
                <a:lnTo>
                  <a:pt x="6944" y="6762"/>
                </a:lnTo>
                <a:lnTo>
                  <a:pt x="6956" y="6762"/>
                </a:lnTo>
                <a:lnTo>
                  <a:pt x="6962" y="6764"/>
                </a:lnTo>
                <a:lnTo>
                  <a:pt x="6970" y="6764"/>
                </a:lnTo>
                <a:lnTo>
                  <a:pt x="6982" y="6760"/>
                </a:lnTo>
                <a:lnTo>
                  <a:pt x="6988" y="6758"/>
                </a:lnTo>
                <a:lnTo>
                  <a:pt x="6994" y="6754"/>
                </a:lnTo>
                <a:lnTo>
                  <a:pt x="7000" y="6748"/>
                </a:lnTo>
                <a:lnTo>
                  <a:pt x="7004" y="6742"/>
                </a:lnTo>
                <a:lnTo>
                  <a:pt x="7008" y="6740"/>
                </a:lnTo>
                <a:lnTo>
                  <a:pt x="7012" y="6740"/>
                </a:lnTo>
                <a:lnTo>
                  <a:pt x="7024" y="6740"/>
                </a:lnTo>
                <a:lnTo>
                  <a:pt x="7036" y="6742"/>
                </a:lnTo>
                <a:lnTo>
                  <a:pt x="7046" y="6744"/>
                </a:lnTo>
                <a:lnTo>
                  <a:pt x="7052" y="6744"/>
                </a:lnTo>
                <a:lnTo>
                  <a:pt x="7056" y="6742"/>
                </a:lnTo>
                <a:lnTo>
                  <a:pt x="7062" y="6740"/>
                </a:lnTo>
                <a:lnTo>
                  <a:pt x="7068" y="6742"/>
                </a:lnTo>
                <a:lnTo>
                  <a:pt x="7084" y="6746"/>
                </a:lnTo>
                <a:lnTo>
                  <a:pt x="7092" y="6750"/>
                </a:lnTo>
                <a:lnTo>
                  <a:pt x="7098" y="6750"/>
                </a:lnTo>
                <a:lnTo>
                  <a:pt x="7106" y="6748"/>
                </a:lnTo>
                <a:lnTo>
                  <a:pt x="7112" y="6744"/>
                </a:lnTo>
                <a:lnTo>
                  <a:pt x="7116" y="6740"/>
                </a:lnTo>
                <a:lnTo>
                  <a:pt x="7122" y="6738"/>
                </a:lnTo>
                <a:lnTo>
                  <a:pt x="7128" y="6738"/>
                </a:lnTo>
                <a:lnTo>
                  <a:pt x="7134" y="6740"/>
                </a:lnTo>
                <a:lnTo>
                  <a:pt x="7142" y="6742"/>
                </a:lnTo>
                <a:lnTo>
                  <a:pt x="7144" y="6740"/>
                </a:lnTo>
                <a:lnTo>
                  <a:pt x="7144" y="6734"/>
                </a:lnTo>
                <a:lnTo>
                  <a:pt x="7144" y="6730"/>
                </a:lnTo>
                <a:lnTo>
                  <a:pt x="7148" y="6728"/>
                </a:lnTo>
                <a:lnTo>
                  <a:pt x="7152" y="6726"/>
                </a:lnTo>
                <a:lnTo>
                  <a:pt x="7160" y="6726"/>
                </a:lnTo>
                <a:lnTo>
                  <a:pt x="7168" y="6726"/>
                </a:lnTo>
                <a:lnTo>
                  <a:pt x="7178" y="6726"/>
                </a:lnTo>
                <a:lnTo>
                  <a:pt x="7188" y="6724"/>
                </a:lnTo>
                <a:lnTo>
                  <a:pt x="7196" y="6718"/>
                </a:lnTo>
                <a:lnTo>
                  <a:pt x="7214" y="6704"/>
                </a:lnTo>
                <a:lnTo>
                  <a:pt x="7236" y="6686"/>
                </a:lnTo>
                <a:lnTo>
                  <a:pt x="7262" y="6662"/>
                </a:lnTo>
                <a:lnTo>
                  <a:pt x="7276" y="6646"/>
                </a:lnTo>
                <a:lnTo>
                  <a:pt x="7288" y="6626"/>
                </a:lnTo>
                <a:lnTo>
                  <a:pt x="7296" y="6618"/>
                </a:lnTo>
                <a:lnTo>
                  <a:pt x="7302" y="6610"/>
                </a:lnTo>
                <a:lnTo>
                  <a:pt x="7316" y="6598"/>
                </a:lnTo>
                <a:lnTo>
                  <a:pt x="7324" y="6588"/>
                </a:lnTo>
                <a:lnTo>
                  <a:pt x="7334" y="6574"/>
                </a:lnTo>
                <a:lnTo>
                  <a:pt x="7344" y="6554"/>
                </a:lnTo>
                <a:lnTo>
                  <a:pt x="7356" y="6528"/>
                </a:lnTo>
                <a:lnTo>
                  <a:pt x="7372" y="6498"/>
                </a:lnTo>
                <a:lnTo>
                  <a:pt x="7384" y="6480"/>
                </a:lnTo>
                <a:lnTo>
                  <a:pt x="7396" y="6468"/>
                </a:lnTo>
                <a:lnTo>
                  <a:pt x="7406" y="6460"/>
                </a:lnTo>
                <a:lnTo>
                  <a:pt x="7416" y="6448"/>
                </a:lnTo>
                <a:lnTo>
                  <a:pt x="7424" y="6432"/>
                </a:lnTo>
                <a:lnTo>
                  <a:pt x="7430" y="6406"/>
                </a:lnTo>
                <a:lnTo>
                  <a:pt x="7436" y="6366"/>
                </a:lnTo>
                <a:lnTo>
                  <a:pt x="7438" y="6338"/>
                </a:lnTo>
                <a:lnTo>
                  <a:pt x="7438" y="6332"/>
                </a:lnTo>
                <a:lnTo>
                  <a:pt x="7436" y="6330"/>
                </a:lnTo>
                <a:lnTo>
                  <a:pt x="7430" y="6332"/>
                </a:lnTo>
                <a:lnTo>
                  <a:pt x="7428" y="6330"/>
                </a:lnTo>
                <a:lnTo>
                  <a:pt x="7426" y="6326"/>
                </a:lnTo>
                <a:lnTo>
                  <a:pt x="7426" y="6320"/>
                </a:lnTo>
                <a:lnTo>
                  <a:pt x="7428" y="6312"/>
                </a:lnTo>
                <a:lnTo>
                  <a:pt x="7434" y="6304"/>
                </a:lnTo>
                <a:lnTo>
                  <a:pt x="7440" y="6296"/>
                </a:lnTo>
                <a:lnTo>
                  <a:pt x="7450" y="6288"/>
                </a:lnTo>
                <a:lnTo>
                  <a:pt x="7462" y="6280"/>
                </a:lnTo>
                <a:lnTo>
                  <a:pt x="7474" y="6274"/>
                </a:lnTo>
                <a:lnTo>
                  <a:pt x="7488" y="6268"/>
                </a:lnTo>
                <a:lnTo>
                  <a:pt x="7502" y="6262"/>
                </a:lnTo>
                <a:lnTo>
                  <a:pt x="7514" y="6256"/>
                </a:lnTo>
                <a:lnTo>
                  <a:pt x="7524" y="6248"/>
                </a:lnTo>
                <a:lnTo>
                  <a:pt x="7530" y="6242"/>
                </a:lnTo>
                <a:lnTo>
                  <a:pt x="7536" y="6234"/>
                </a:lnTo>
                <a:lnTo>
                  <a:pt x="7540" y="6226"/>
                </a:lnTo>
                <a:lnTo>
                  <a:pt x="7540" y="6218"/>
                </a:lnTo>
                <a:lnTo>
                  <a:pt x="7538" y="6210"/>
                </a:lnTo>
                <a:lnTo>
                  <a:pt x="7534" y="6206"/>
                </a:lnTo>
                <a:lnTo>
                  <a:pt x="7534" y="6200"/>
                </a:lnTo>
                <a:lnTo>
                  <a:pt x="7536" y="6188"/>
                </a:lnTo>
                <a:lnTo>
                  <a:pt x="7540" y="6172"/>
                </a:lnTo>
                <a:lnTo>
                  <a:pt x="7542" y="6160"/>
                </a:lnTo>
                <a:lnTo>
                  <a:pt x="7542" y="6146"/>
                </a:lnTo>
                <a:lnTo>
                  <a:pt x="7540" y="6126"/>
                </a:lnTo>
                <a:lnTo>
                  <a:pt x="7538" y="6128"/>
                </a:lnTo>
                <a:lnTo>
                  <a:pt x="7536" y="6130"/>
                </a:lnTo>
                <a:lnTo>
                  <a:pt x="7534" y="6130"/>
                </a:lnTo>
                <a:lnTo>
                  <a:pt x="7532" y="6126"/>
                </a:lnTo>
                <a:lnTo>
                  <a:pt x="7530" y="6118"/>
                </a:lnTo>
                <a:lnTo>
                  <a:pt x="7526" y="6090"/>
                </a:lnTo>
                <a:lnTo>
                  <a:pt x="7524" y="6074"/>
                </a:lnTo>
                <a:lnTo>
                  <a:pt x="7522" y="6064"/>
                </a:lnTo>
                <a:lnTo>
                  <a:pt x="7512" y="6052"/>
                </a:lnTo>
                <a:lnTo>
                  <a:pt x="7508" y="6046"/>
                </a:lnTo>
                <a:lnTo>
                  <a:pt x="7506" y="6042"/>
                </a:lnTo>
                <a:lnTo>
                  <a:pt x="7506" y="6034"/>
                </a:lnTo>
                <a:lnTo>
                  <a:pt x="7508" y="6026"/>
                </a:lnTo>
                <a:lnTo>
                  <a:pt x="7508" y="6016"/>
                </a:lnTo>
                <a:lnTo>
                  <a:pt x="7508" y="6010"/>
                </a:lnTo>
                <a:lnTo>
                  <a:pt x="7514" y="6008"/>
                </a:lnTo>
                <a:lnTo>
                  <a:pt x="7518" y="6008"/>
                </a:lnTo>
                <a:lnTo>
                  <a:pt x="7524" y="6004"/>
                </a:lnTo>
                <a:lnTo>
                  <a:pt x="7530" y="5998"/>
                </a:lnTo>
                <a:lnTo>
                  <a:pt x="7540" y="5988"/>
                </a:lnTo>
                <a:lnTo>
                  <a:pt x="7548" y="5976"/>
                </a:lnTo>
                <a:lnTo>
                  <a:pt x="7556" y="5972"/>
                </a:lnTo>
                <a:lnTo>
                  <a:pt x="7566" y="5966"/>
                </a:lnTo>
                <a:lnTo>
                  <a:pt x="7570" y="5964"/>
                </a:lnTo>
                <a:lnTo>
                  <a:pt x="7576" y="5960"/>
                </a:lnTo>
                <a:lnTo>
                  <a:pt x="7582" y="5950"/>
                </a:lnTo>
                <a:lnTo>
                  <a:pt x="7590" y="5936"/>
                </a:lnTo>
                <a:lnTo>
                  <a:pt x="7600" y="5918"/>
                </a:lnTo>
                <a:lnTo>
                  <a:pt x="7610" y="5906"/>
                </a:lnTo>
                <a:lnTo>
                  <a:pt x="7620" y="5896"/>
                </a:lnTo>
                <a:lnTo>
                  <a:pt x="7630" y="5888"/>
                </a:lnTo>
                <a:lnTo>
                  <a:pt x="7640" y="5884"/>
                </a:lnTo>
                <a:lnTo>
                  <a:pt x="7650" y="5880"/>
                </a:lnTo>
                <a:lnTo>
                  <a:pt x="7670" y="5874"/>
                </a:lnTo>
                <a:lnTo>
                  <a:pt x="7680" y="5868"/>
                </a:lnTo>
                <a:lnTo>
                  <a:pt x="7690" y="5862"/>
                </a:lnTo>
                <a:lnTo>
                  <a:pt x="7698" y="5854"/>
                </a:lnTo>
                <a:lnTo>
                  <a:pt x="7708" y="5844"/>
                </a:lnTo>
                <a:lnTo>
                  <a:pt x="7724" y="5822"/>
                </a:lnTo>
                <a:lnTo>
                  <a:pt x="7742" y="5792"/>
                </a:lnTo>
                <a:lnTo>
                  <a:pt x="7748" y="5778"/>
                </a:lnTo>
                <a:lnTo>
                  <a:pt x="7748" y="5774"/>
                </a:lnTo>
                <a:lnTo>
                  <a:pt x="7748" y="5772"/>
                </a:lnTo>
                <a:lnTo>
                  <a:pt x="7752" y="5762"/>
                </a:lnTo>
                <a:lnTo>
                  <a:pt x="7756" y="5754"/>
                </a:lnTo>
                <a:lnTo>
                  <a:pt x="7756" y="5748"/>
                </a:lnTo>
                <a:lnTo>
                  <a:pt x="7754" y="5744"/>
                </a:lnTo>
                <a:lnTo>
                  <a:pt x="7752" y="5742"/>
                </a:lnTo>
                <a:lnTo>
                  <a:pt x="7748" y="5736"/>
                </a:lnTo>
                <a:lnTo>
                  <a:pt x="7744" y="5730"/>
                </a:lnTo>
                <a:lnTo>
                  <a:pt x="7742" y="5720"/>
                </a:lnTo>
                <a:lnTo>
                  <a:pt x="7742" y="5706"/>
                </a:lnTo>
                <a:lnTo>
                  <a:pt x="7744" y="5654"/>
                </a:lnTo>
                <a:lnTo>
                  <a:pt x="7742" y="5632"/>
                </a:lnTo>
                <a:lnTo>
                  <a:pt x="7738" y="5610"/>
                </a:lnTo>
                <a:lnTo>
                  <a:pt x="7738" y="5596"/>
                </a:lnTo>
                <a:lnTo>
                  <a:pt x="7740" y="5588"/>
                </a:lnTo>
                <a:lnTo>
                  <a:pt x="7742" y="5582"/>
                </a:lnTo>
                <a:lnTo>
                  <a:pt x="7746" y="5578"/>
                </a:lnTo>
                <a:lnTo>
                  <a:pt x="7748" y="5576"/>
                </a:lnTo>
                <a:lnTo>
                  <a:pt x="7748" y="5570"/>
                </a:lnTo>
                <a:lnTo>
                  <a:pt x="7746" y="5562"/>
                </a:lnTo>
                <a:lnTo>
                  <a:pt x="7738" y="5550"/>
                </a:lnTo>
                <a:lnTo>
                  <a:pt x="7728" y="5538"/>
                </a:lnTo>
                <a:lnTo>
                  <a:pt x="7722" y="5536"/>
                </a:lnTo>
                <a:lnTo>
                  <a:pt x="7716" y="5532"/>
                </a:lnTo>
                <a:lnTo>
                  <a:pt x="7712" y="5524"/>
                </a:lnTo>
                <a:lnTo>
                  <a:pt x="7708" y="5512"/>
                </a:lnTo>
                <a:lnTo>
                  <a:pt x="7708" y="5502"/>
                </a:lnTo>
                <a:lnTo>
                  <a:pt x="7704" y="5488"/>
                </a:lnTo>
                <a:lnTo>
                  <a:pt x="7696" y="5466"/>
                </a:lnTo>
                <a:lnTo>
                  <a:pt x="7692" y="5454"/>
                </a:lnTo>
                <a:lnTo>
                  <a:pt x="7692" y="5446"/>
                </a:lnTo>
                <a:lnTo>
                  <a:pt x="7692" y="5440"/>
                </a:lnTo>
                <a:lnTo>
                  <a:pt x="7694" y="5436"/>
                </a:lnTo>
                <a:lnTo>
                  <a:pt x="7698" y="5432"/>
                </a:lnTo>
                <a:lnTo>
                  <a:pt x="7700" y="5428"/>
                </a:lnTo>
                <a:lnTo>
                  <a:pt x="7700" y="5422"/>
                </a:lnTo>
                <a:lnTo>
                  <a:pt x="7696" y="5414"/>
                </a:lnTo>
                <a:lnTo>
                  <a:pt x="7694" y="5402"/>
                </a:lnTo>
                <a:lnTo>
                  <a:pt x="7692" y="5396"/>
                </a:lnTo>
                <a:lnTo>
                  <a:pt x="7694" y="5390"/>
                </a:lnTo>
                <a:lnTo>
                  <a:pt x="7696" y="5388"/>
                </a:lnTo>
                <a:lnTo>
                  <a:pt x="7700" y="5386"/>
                </a:lnTo>
                <a:lnTo>
                  <a:pt x="7700" y="5384"/>
                </a:lnTo>
                <a:lnTo>
                  <a:pt x="7700" y="5380"/>
                </a:lnTo>
                <a:lnTo>
                  <a:pt x="7698" y="5374"/>
                </a:lnTo>
                <a:lnTo>
                  <a:pt x="7686" y="5360"/>
                </a:lnTo>
                <a:lnTo>
                  <a:pt x="7676" y="5348"/>
                </a:lnTo>
                <a:lnTo>
                  <a:pt x="7672" y="5340"/>
                </a:lnTo>
                <a:lnTo>
                  <a:pt x="7670" y="5330"/>
                </a:lnTo>
                <a:lnTo>
                  <a:pt x="7672" y="5318"/>
                </a:lnTo>
                <a:lnTo>
                  <a:pt x="7676" y="5304"/>
                </a:lnTo>
                <a:lnTo>
                  <a:pt x="7680" y="5294"/>
                </a:lnTo>
                <a:lnTo>
                  <a:pt x="7682" y="5286"/>
                </a:lnTo>
                <a:lnTo>
                  <a:pt x="7686" y="5278"/>
                </a:lnTo>
                <a:lnTo>
                  <a:pt x="7692" y="5264"/>
                </a:lnTo>
                <a:lnTo>
                  <a:pt x="7708" y="5240"/>
                </a:lnTo>
                <a:lnTo>
                  <a:pt x="7712" y="5228"/>
                </a:lnTo>
                <a:lnTo>
                  <a:pt x="7714" y="5214"/>
                </a:lnTo>
                <a:lnTo>
                  <a:pt x="7716" y="5208"/>
                </a:lnTo>
                <a:lnTo>
                  <a:pt x="7718" y="5204"/>
                </a:lnTo>
                <a:lnTo>
                  <a:pt x="7724" y="5202"/>
                </a:lnTo>
                <a:lnTo>
                  <a:pt x="7726" y="5200"/>
                </a:lnTo>
                <a:lnTo>
                  <a:pt x="7728" y="5198"/>
                </a:lnTo>
                <a:lnTo>
                  <a:pt x="7728" y="5192"/>
                </a:lnTo>
                <a:lnTo>
                  <a:pt x="7728" y="5182"/>
                </a:lnTo>
                <a:lnTo>
                  <a:pt x="7728" y="5170"/>
                </a:lnTo>
                <a:lnTo>
                  <a:pt x="7732" y="5164"/>
                </a:lnTo>
                <a:lnTo>
                  <a:pt x="7736" y="5160"/>
                </a:lnTo>
                <a:lnTo>
                  <a:pt x="7744" y="5158"/>
                </a:lnTo>
                <a:lnTo>
                  <a:pt x="7754" y="5154"/>
                </a:lnTo>
                <a:lnTo>
                  <a:pt x="7758" y="5150"/>
                </a:lnTo>
                <a:lnTo>
                  <a:pt x="7758" y="5144"/>
                </a:lnTo>
                <a:lnTo>
                  <a:pt x="7756" y="5136"/>
                </a:lnTo>
                <a:lnTo>
                  <a:pt x="7760" y="5136"/>
                </a:lnTo>
                <a:lnTo>
                  <a:pt x="7764" y="5134"/>
                </a:lnTo>
                <a:lnTo>
                  <a:pt x="7770" y="5132"/>
                </a:lnTo>
                <a:lnTo>
                  <a:pt x="7776" y="5126"/>
                </a:lnTo>
                <a:lnTo>
                  <a:pt x="7786" y="5116"/>
                </a:lnTo>
                <a:lnTo>
                  <a:pt x="7792" y="5106"/>
                </a:lnTo>
                <a:lnTo>
                  <a:pt x="7796" y="5098"/>
                </a:lnTo>
                <a:lnTo>
                  <a:pt x="7798" y="5088"/>
                </a:lnTo>
                <a:lnTo>
                  <a:pt x="7800" y="5082"/>
                </a:lnTo>
                <a:lnTo>
                  <a:pt x="7804" y="5074"/>
                </a:lnTo>
                <a:lnTo>
                  <a:pt x="7814" y="5062"/>
                </a:lnTo>
                <a:lnTo>
                  <a:pt x="7826" y="5046"/>
                </a:lnTo>
                <a:lnTo>
                  <a:pt x="7854" y="5016"/>
                </a:lnTo>
                <a:lnTo>
                  <a:pt x="7874" y="4990"/>
                </a:lnTo>
                <a:lnTo>
                  <a:pt x="7898" y="4966"/>
                </a:lnTo>
                <a:lnTo>
                  <a:pt x="7936" y="4934"/>
                </a:lnTo>
                <a:lnTo>
                  <a:pt x="7960" y="4914"/>
                </a:lnTo>
                <a:lnTo>
                  <a:pt x="7984" y="4892"/>
                </a:lnTo>
                <a:lnTo>
                  <a:pt x="8008" y="4864"/>
                </a:lnTo>
                <a:lnTo>
                  <a:pt x="8030" y="4834"/>
                </a:lnTo>
                <a:lnTo>
                  <a:pt x="8050" y="4802"/>
                </a:lnTo>
                <a:lnTo>
                  <a:pt x="8070" y="4766"/>
                </a:lnTo>
                <a:lnTo>
                  <a:pt x="8090" y="4726"/>
                </a:lnTo>
                <a:lnTo>
                  <a:pt x="8108" y="4682"/>
                </a:lnTo>
                <a:lnTo>
                  <a:pt x="8116" y="4658"/>
                </a:lnTo>
                <a:lnTo>
                  <a:pt x="8126" y="4638"/>
                </a:lnTo>
                <a:lnTo>
                  <a:pt x="8142" y="4606"/>
                </a:lnTo>
                <a:lnTo>
                  <a:pt x="8154" y="4582"/>
                </a:lnTo>
                <a:lnTo>
                  <a:pt x="8158" y="4570"/>
                </a:lnTo>
                <a:lnTo>
                  <a:pt x="8160" y="4558"/>
                </a:lnTo>
                <a:lnTo>
                  <a:pt x="8162" y="4542"/>
                </a:lnTo>
                <a:lnTo>
                  <a:pt x="8166" y="4534"/>
                </a:lnTo>
                <a:lnTo>
                  <a:pt x="8172" y="4530"/>
                </a:lnTo>
                <a:lnTo>
                  <a:pt x="8176" y="4530"/>
                </a:lnTo>
                <a:lnTo>
                  <a:pt x="8180" y="4532"/>
                </a:lnTo>
                <a:lnTo>
                  <a:pt x="8182" y="4532"/>
                </a:lnTo>
                <a:lnTo>
                  <a:pt x="8174" y="4518"/>
                </a:lnTo>
                <a:lnTo>
                  <a:pt x="8168" y="4508"/>
                </a:lnTo>
                <a:lnTo>
                  <a:pt x="8168" y="4496"/>
                </a:lnTo>
                <a:lnTo>
                  <a:pt x="8168" y="4486"/>
                </a:lnTo>
                <a:lnTo>
                  <a:pt x="8172" y="4478"/>
                </a:lnTo>
                <a:lnTo>
                  <a:pt x="8174" y="4470"/>
                </a:lnTo>
                <a:lnTo>
                  <a:pt x="8174" y="4464"/>
                </a:lnTo>
                <a:lnTo>
                  <a:pt x="8172" y="4460"/>
                </a:lnTo>
                <a:lnTo>
                  <a:pt x="8166" y="4456"/>
                </a:lnTo>
                <a:lnTo>
                  <a:pt x="8158" y="4454"/>
                </a:lnTo>
                <a:lnTo>
                  <a:pt x="8150" y="4458"/>
                </a:lnTo>
                <a:lnTo>
                  <a:pt x="8134" y="4468"/>
                </a:lnTo>
                <a:lnTo>
                  <a:pt x="8124" y="4474"/>
                </a:lnTo>
                <a:lnTo>
                  <a:pt x="8112" y="4480"/>
                </a:lnTo>
                <a:lnTo>
                  <a:pt x="8098" y="4484"/>
                </a:lnTo>
                <a:lnTo>
                  <a:pt x="8080" y="4486"/>
                </a:lnTo>
                <a:lnTo>
                  <a:pt x="8064" y="4486"/>
                </a:lnTo>
                <a:lnTo>
                  <a:pt x="8056" y="4488"/>
                </a:lnTo>
                <a:lnTo>
                  <a:pt x="8052" y="4490"/>
                </a:lnTo>
                <a:lnTo>
                  <a:pt x="8050" y="4492"/>
                </a:lnTo>
                <a:lnTo>
                  <a:pt x="8050" y="4494"/>
                </a:lnTo>
                <a:lnTo>
                  <a:pt x="8048" y="4496"/>
                </a:lnTo>
                <a:lnTo>
                  <a:pt x="8044" y="4496"/>
                </a:lnTo>
                <a:lnTo>
                  <a:pt x="8034" y="4496"/>
                </a:lnTo>
                <a:lnTo>
                  <a:pt x="8022" y="4496"/>
                </a:lnTo>
                <a:lnTo>
                  <a:pt x="8014" y="4498"/>
                </a:lnTo>
                <a:lnTo>
                  <a:pt x="8006" y="4502"/>
                </a:lnTo>
                <a:lnTo>
                  <a:pt x="8000" y="4508"/>
                </a:lnTo>
                <a:lnTo>
                  <a:pt x="7994" y="4512"/>
                </a:lnTo>
                <a:lnTo>
                  <a:pt x="7988" y="4516"/>
                </a:lnTo>
                <a:lnTo>
                  <a:pt x="7980" y="4516"/>
                </a:lnTo>
                <a:lnTo>
                  <a:pt x="7968" y="4514"/>
                </a:lnTo>
                <a:lnTo>
                  <a:pt x="7956" y="4510"/>
                </a:lnTo>
                <a:lnTo>
                  <a:pt x="7948" y="4512"/>
                </a:lnTo>
                <a:lnTo>
                  <a:pt x="7940" y="4516"/>
                </a:lnTo>
                <a:lnTo>
                  <a:pt x="7932" y="4522"/>
                </a:lnTo>
                <a:lnTo>
                  <a:pt x="7924" y="4526"/>
                </a:lnTo>
                <a:lnTo>
                  <a:pt x="7918" y="4530"/>
                </a:lnTo>
                <a:lnTo>
                  <a:pt x="7908" y="4532"/>
                </a:lnTo>
                <a:lnTo>
                  <a:pt x="7898" y="4530"/>
                </a:lnTo>
                <a:lnTo>
                  <a:pt x="7888" y="4524"/>
                </a:lnTo>
                <a:lnTo>
                  <a:pt x="7880" y="4518"/>
                </a:lnTo>
                <a:lnTo>
                  <a:pt x="7874" y="4512"/>
                </a:lnTo>
                <a:lnTo>
                  <a:pt x="7870" y="4504"/>
                </a:lnTo>
                <a:lnTo>
                  <a:pt x="7862" y="4490"/>
                </a:lnTo>
                <a:lnTo>
                  <a:pt x="7858" y="4484"/>
                </a:lnTo>
                <a:lnTo>
                  <a:pt x="7852" y="4476"/>
                </a:lnTo>
                <a:lnTo>
                  <a:pt x="7848" y="4472"/>
                </a:lnTo>
                <a:lnTo>
                  <a:pt x="7842" y="4472"/>
                </a:lnTo>
                <a:lnTo>
                  <a:pt x="7832" y="4472"/>
                </a:lnTo>
                <a:lnTo>
                  <a:pt x="7830" y="4472"/>
                </a:lnTo>
                <a:lnTo>
                  <a:pt x="7832" y="4470"/>
                </a:lnTo>
                <a:lnTo>
                  <a:pt x="7848" y="4458"/>
                </a:lnTo>
                <a:lnTo>
                  <a:pt x="7854" y="4454"/>
                </a:lnTo>
                <a:lnTo>
                  <a:pt x="7856" y="4448"/>
                </a:lnTo>
                <a:lnTo>
                  <a:pt x="7858" y="4444"/>
                </a:lnTo>
                <a:lnTo>
                  <a:pt x="7856" y="4438"/>
                </a:lnTo>
                <a:lnTo>
                  <a:pt x="7852" y="4428"/>
                </a:lnTo>
                <a:lnTo>
                  <a:pt x="7846" y="4414"/>
                </a:lnTo>
                <a:lnTo>
                  <a:pt x="7842" y="4412"/>
                </a:lnTo>
                <a:lnTo>
                  <a:pt x="7836" y="4410"/>
                </a:lnTo>
                <a:lnTo>
                  <a:pt x="7832" y="4408"/>
                </a:lnTo>
                <a:lnTo>
                  <a:pt x="7826" y="4400"/>
                </a:lnTo>
                <a:lnTo>
                  <a:pt x="7824" y="4394"/>
                </a:lnTo>
                <a:lnTo>
                  <a:pt x="7822" y="4392"/>
                </a:lnTo>
                <a:lnTo>
                  <a:pt x="7818" y="4388"/>
                </a:lnTo>
                <a:lnTo>
                  <a:pt x="7814" y="4380"/>
                </a:lnTo>
                <a:lnTo>
                  <a:pt x="7808" y="4370"/>
                </a:lnTo>
                <a:lnTo>
                  <a:pt x="7808" y="4368"/>
                </a:lnTo>
                <a:lnTo>
                  <a:pt x="7808" y="4370"/>
                </a:lnTo>
                <a:lnTo>
                  <a:pt x="7806" y="4370"/>
                </a:lnTo>
                <a:lnTo>
                  <a:pt x="7802" y="4364"/>
                </a:lnTo>
                <a:lnTo>
                  <a:pt x="7798" y="4360"/>
                </a:lnTo>
                <a:lnTo>
                  <a:pt x="7796" y="4358"/>
                </a:lnTo>
                <a:lnTo>
                  <a:pt x="7792" y="4358"/>
                </a:lnTo>
                <a:lnTo>
                  <a:pt x="7790" y="4356"/>
                </a:lnTo>
                <a:lnTo>
                  <a:pt x="7786" y="4354"/>
                </a:lnTo>
                <a:lnTo>
                  <a:pt x="7782" y="4348"/>
                </a:lnTo>
                <a:lnTo>
                  <a:pt x="7776" y="4336"/>
                </a:lnTo>
                <a:lnTo>
                  <a:pt x="7770" y="4326"/>
                </a:lnTo>
                <a:lnTo>
                  <a:pt x="7766" y="4320"/>
                </a:lnTo>
                <a:lnTo>
                  <a:pt x="7762" y="4320"/>
                </a:lnTo>
                <a:lnTo>
                  <a:pt x="7760" y="4320"/>
                </a:lnTo>
                <a:lnTo>
                  <a:pt x="7758" y="4320"/>
                </a:lnTo>
                <a:lnTo>
                  <a:pt x="7756" y="4320"/>
                </a:lnTo>
                <a:lnTo>
                  <a:pt x="7752" y="4318"/>
                </a:lnTo>
                <a:lnTo>
                  <a:pt x="7748" y="4312"/>
                </a:lnTo>
                <a:lnTo>
                  <a:pt x="7744" y="4306"/>
                </a:lnTo>
                <a:lnTo>
                  <a:pt x="7742" y="4304"/>
                </a:lnTo>
                <a:lnTo>
                  <a:pt x="7740" y="4306"/>
                </a:lnTo>
                <a:lnTo>
                  <a:pt x="7736" y="4308"/>
                </a:lnTo>
                <a:lnTo>
                  <a:pt x="7734" y="4308"/>
                </a:lnTo>
                <a:lnTo>
                  <a:pt x="7732" y="4306"/>
                </a:lnTo>
                <a:lnTo>
                  <a:pt x="7726" y="4300"/>
                </a:lnTo>
                <a:lnTo>
                  <a:pt x="7720" y="4288"/>
                </a:lnTo>
                <a:lnTo>
                  <a:pt x="7716" y="4280"/>
                </a:lnTo>
                <a:lnTo>
                  <a:pt x="7714" y="4276"/>
                </a:lnTo>
                <a:lnTo>
                  <a:pt x="7714" y="4278"/>
                </a:lnTo>
                <a:lnTo>
                  <a:pt x="7712" y="4284"/>
                </a:lnTo>
                <a:lnTo>
                  <a:pt x="7714" y="4296"/>
                </a:lnTo>
                <a:lnTo>
                  <a:pt x="7712" y="4300"/>
                </a:lnTo>
                <a:lnTo>
                  <a:pt x="7710" y="4300"/>
                </a:lnTo>
                <a:lnTo>
                  <a:pt x="7708" y="4298"/>
                </a:lnTo>
                <a:lnTo>
                  <a:pt x="7706" y="4292"/>
                </a:lnTo>
                <a:lnTo>
                  <a:pt x="7702" y="4282"/>
                </a:lnTo>
                <a:lnTo>
                  <a:pt x="7696" y="4266"/>
                </a:lnTo>
                <a:lnTo>
                  <a:pt x="7692" y="4254"/>
                </a:lnTo>
                <a:lnTo>
                  <a:pt x="7688" y="4242"/>
                </a:lnTo>
                <a:lnTo>
                  <a:pt x="7684" y="4212"/>
                </a:lnTo>
                <a:lnTo>
                  <a:pt x="7680" y="4196"/>
                </a:lnTo>
                <a:lnTo>
                  <a:pt x="7676" y="4182"/>
                </a:lnTo>
                <a:lnTo>
                  <a:pt x="7672" y="4166"/>
                </a:lnTo>
                <a:lnTo>
                  <a:pt x="7664" y="4154"/>
                </a:lnTo>
                <a:lnTo>
                  <a:pt x="7656" y="4142"/>
                </a:lnTo>
                <a:lnTo>
                  <a:pt x="7652" y="4140"/>
                </a:lnTo>
                <a:lnTo>
                  <a:pt x="7648" y="4142"/>
                </a:lnTo>
                <a:lnTo>
                  <a:pt x="7646" y="4142"/>
                </a:lnTo>
                <a:lnTo>
                  <a:pt x="7644" y="4140"/>
                </a:lnTo>
                <a:lnTo>
                  <a:pt x="7640" y="4132"/>
                </a:lnTo>
                <a:lnTo>
                  <a:pt x="7634" y="4124"/>
                </a:lnTo>
                <a:lnTo>
                  <a:pt x="7630" y="4120"/>
                </a:lnTo>
                <a:lnTo>
                  <a:pt x="7626" y="4120"/>
                </a:lnTo>
                <a:lnTo>
                  <a:pt x="7624" y="4120"/>
                </a:lnTo>
                <a:lnTo>
                  <a:pt x="7622" y="4118"/>
                </a:lnTo>
                <a:lnTo>
                  <a:pt x="7618" y="4110"/>
                </a:lnTo>
                <a:lnTo>
                  <a:pt x="7614" y="4098"/>
                </a:lnTo>
                <a:lnTo>
                  <a:pt x="7610" y="4084"/>
                </a:lnTo>
                <a:lnTo>
                  <a:pt x="7606" y="4056"/>
                </a:lnTo>
                <a:lnTo>
                  <a:pt x="7606" y="4046"/>
                </a:lnTo>
                <a:lnTo>
                  <a:pt x="7606" y="4040"/>
                </a:lnTo>
                <a:lnTo>
                  <a:pt x="7608" y="4032"/>
                </a:lnTo>
                <a:lnTo>
                  <a:pt x="7608" y="4024"/>
                </a:lnTo>
                <a:lnTo>
                  <a:pt x="7606" y="4014"/>
                </a:lnTo>
                <a:lnTo>
                  <a:pt x="7602" y="4006"/>
                </a:lnTo>
                <a:lnTo>
                  <a:pt x="7604" y="4004"/>
                </a:lnTo>
                <a:lnTo>
                  <a:pt x="7608" y="4004"/>
                </a:lnTo>
                <a:lnTo>
                  <a:pt x="7612" y="4006"/>
                </a:lnTo>
                <a:lnTo>
                  <a:pt x="7614" y="4004"/>
                </a:lnTo>
                <a:lnTo>
                  <a:pt x="7610" y="3996"/>
                </a:lnTo>
                <a:lnTo>
                  <a:pt x="7602" y="3982"/>
                </a:lnTo>
                <a:lnTo>
                  <a:pt x="7598" y="3970"/>
                </a:lnTo>
                <a:lnTo>
                  <a:pt x="7596" y="3958"/>
                </a:lnTo>
                <a:lnTo>
                  <a:pt x="7594" y="3950"/>
                </a:lnTo>
                <a:lnTo>
                  <a:pt x="7592" y="3944"/>
                </a:lnTo>
                <a:lnTo>
                  <a:pt x="7588" y="3942"/>
                </a:lnTo>
                <a:lnTo>
                  <a:pt x="7582" y="3940"/>
                </a:lnTo>
                <a:lnTo>
                  <a:pt x="7578" y="3938"/>
                </a:lnTo>
                <a:lnTo>
                  <a:pt x="7574" y="3936"/>
                </a:lnTo>
                <a:lnTo>
                  <a:pt x="7572" y="3928"/>
                </a:lnTo>
                <a:lnTo>
                  <a:pt x="7568" y="3922"/>
                </a:lnTo>
                <a:lnTo>
                  <a:pt x="7564" y="3920"/>
                </a:lnTo>
                <a:lnTo>
                  <a:pt x="7558" y="3918"/>
                </a:lnTo>
                <a:lnTo>
                  <a:pt x="7554" y="3918"/>
                </a:lnTo>
                <a:lnTo>
                  <a:pt x="7550" y="3914"/>
                </a:lnTo>
                <a:lnTo>
                  <a:pt x="7544" y="3902"/>
                </a:lnTo>
                <a:lnTo>
                  <a:pt x="7538" y="3908"/>
                </a:lnTo>
                <a:lnTo>
                  <a:pt x="7544" y="3902"/>
                </a:lnTo>
                <a:lnTo>
                  <a:pt x="7538" y="3886"/>
                </a:lnTo>
                <a:lnTo>
                  <a:pt x="7536" y="3872"/>
                </a:lnTo>
                <a:lnTo>
                  <a:pt x="7536" y="3866"/>
                </a:lnTo>
                <a:lnTo>
                  <a:pt x="7538" y="3860"/>
                </a:lnTo>
                <a:lnTo>
                  <a:pt x="7542" y="3858"/>
                </a:lnTo>
                <a:lnTo>
                  <a:pt x="7546" y="3856"/>
                </a:lnTo>
                <a:lnTo>
                  <a:pt x="7550" y="3856"/>
                </a:lnTo>
                <a:lnTo>
                  <a:pt x="7542" y="3852"/>
                </a:lnTo>
                <a:lnTo>
                  <a:pt x="7538" y="3848"/>
                </a:lnTo>
                <a:lnTo>
                  <a:pt x="7532" y="3840"/>
                </a:lnTo>
                <a:lnTo>
                  <a:pt x="7526" y="3830"/>
                </a:lnTo>
                <a:lnTo>
                  <a:pt x="7520" y="3818"/>
                </a:lnTo>
                <a:lnTo>
                  <a:pt x="7512" y="3798"/>
                </a:lnTo>
                <a:lnTo>
                  <a:pt x="7504" y="3780"/>
                </a:lnTo>
                <a:lnTo>
                  <a:pt x="7488" y="3750"/>
                </a:lnTo>
                <a:lnTo>
                  <a:pt x="7476" y="3728"/>
                </a:lnTo>
                <a:lnTo>
                  <a:pt x="7474" y="3718"/>
                </a:lnTo>
                <a:lnTo>
                  <a:pt x="7474" y="3710"/>
                </a:lnTo>
                <a:lnTo>
                  <a:pt x="7476" y="3704"/>
                </a:lnTo>
                <a:lnTo>
                  <a:pt x="7474" y="3700"/>
                </a:lnTo>
                <a:lnTo>
                  <a:pt x="7470" y="3690"/>
                </a:lnTo>
                <a:lnTo>
                  <a:pt x="7464" y="3680"/>
                </a:lnTo>
                <a:lnTo>
                  <a:pt x="7462" y="3674"/>
                </a:lnTo>
                <a:lnTo>
                  <a:pt x="7460" y="3668"/>
                </a:lnTo>
                <a:lnTo>
                  <a:pt x="7460" y="3658"/>
                </a:lnTo>
                <a:lnTo>
                  <a:pt x="7454" y="3648"/>
                </a:lnTo>
                <a:lnTo>
                  <a:pt x="7440" y="3628"/>
                </a:lnTo>
                <a:lnTo>
                  <a:pt x="7426" y="3608"/>
                </a:lnTo>
                <a:lnTo>
                  <a:pt x="7422" y="3598"/>
                </a:lnTo>
                <a:lnTo>
                  <a:pt x="7420" y="3588"/>
                </a:lnTo>
                <a:lnTo>
                  <a:pt x="7420" y="3582"/>
                </a:lnTo>
                <a:lnTo>
                  <a:pt x="7418" y="3576"/>
                </a:lnTo>
                <a:lnTo>
                  <a:pt x="7414" y="3570"/>
                </a:lnTo>
                <a:lnTo>
                  <a:pt x="7412" y="3568"/>
                </a:lnTo>
                <a:lnTo>
                  <a:pt x="7412" y="3562"/>
                </a:lnTo>
                <a:lnTo>
                  <a:pt x="7414" y="3556"/>
                </a:lnTo>
                <a:lnTo>
                  <a:pt x="7420" y="3546"/>
                </a:lnTo>
                <a:lnTo>
                  <a:pt x="7422" y="3550"/>
                </a:lnTo>
                <a:lnTo>
                  <a:pt x="7424" y="3552"/>
                </a:lnTo>
                <a:lnTo>
                  <a:pt x="7424" y="3560"/>
                </a:lnTo>
                <a:lnTo>
                  <a:pt x="7426" y="3570"/>
                </a:lnTo>
                <a:lnTo>
                  <a:pt x="7428" y="3576"/>
                </a:lnTo>
                <a:lnTo>
                  <a:pt x="7434" y="3584"/>
                </a:lnTo>
                <a:lnTo>
                  <a:pt x="7438" y="3590"/>
                </a:lnTo>
                <a:lnTo>
                  <a:pt x="7442" y="3594"/>
                </a:lnTo>
                <a:lnTo>
                  <a:pt x="7444" y="3606"/>
                </a:lnTo>
                <a:lnTo>
                  <a:pt x="7446" y="3618"/>
                </a:lnTo>
                <a:lnTo>
                  <a:pt x="7450" y="3622"/>
                </a:lnTo>
                <a:lnTo>
                  <a:pt x="7454" y="3628"/>
                </a:lnTo>
                <a:lnTo>
                  <a:pt x="7468" y="3644"/>
                </a:lnTo>
                <a:lnTo>
                  <a:pt x="7478" y="3658"/>
                </a:lnTo>
                <a:lnTo>
                  <a:pt x="7480" y="3660"/>
                </a:lnTo>
                <a:lnTo>
                  <a:pt x="7484" y="3662"/>
                </a:lnTo>
                <a:lnTo>
                  <a:pt x="7486" y="3662"/>
                </a:lnTo>
                <a:lnTo>
                  <a:pt x="7490" y="3658"/>
                </a:lnTo>
                <a:lnTo>
                  <a:pt x="7494" y="3644"/>
                </a:lnTo>
                <a:lnTo>
                  <a:pt x="7496" y="3632"/>
                </a:lnTo>
                <a:lnTo>
                  <a:pt x="7502" y="3610"/>
                </a:lnTo>
                <a:lnTo>
                  <a:pt x="7514" y="3572"/>
                </a:lnTo>
                <a:lnTo>
                  <a:pt x="7516" y="3568"/>
                </a:lnTo>
                <a:lnTo>
                  <a:pt x="7516" y="3572"/>
                </a:lnTo>
                <a:lnTo>
                  <a:pt x="7516" y="3578"/>
                </a:lnTo>
                <a:lnTo>
                  <a:pt x="7510" y="3602"/>
                </a:lnTo>
                <a:lnTo>
                  <a:pt x="7510" y="3614"/>
                </a:lnTo>
                <a:lnTo>
                  <a:pt x="7510" y="3620"/>
                </a:lnTo>
                <a:lnTo>
                  <a:pt x="7508" y="3630"/>
                </a:lnTo>
                <a:lnTo>
                  <a:pt x="7502" y="3644"/>
                </a:lnTo>
                <a:lnTo>
                  <a:pt x="7502" y="3646"/>
                </a:lnTo>
                <a:lnTo>
                  <a:pt x="7508" y="3644"/>
                </a:lnTo>
                <a:lnTo>
                  <a:pt x="7512" y="3644"/>
                </a:lnTo>
                <a:lnTo>
                  <a:pt x="7518" y="3644"/>
                </a:lnTo>
                <a:lnTo>
                  <a:pt x="7522" y="3646"/>
                </a:lnTo>
                <a:lnTo>
                  <a:pt x="7526" y="3648"/>
                </a:lnTo>
                <a:lnTo>
                  <a:pt x="7532" y="3658"/>
                </a:lnTo>
                <a:lnTo>
                  <a:pt x="7548" y="3688"/>
                </a:lnTo>
                <a:lnTo>
                  <a:pt x="7564" y="3722"/>
                </a:lnTo>
                <a:lnTo>
                  <a:pt x="7572" y="3736"/>
                </a:lnTo>
                <a:lnTo>
                  <a:pt x="7580" y="3746"/>
                </a:lnTo>
                <a:lnTo>
                  <a:pt x="7584" y="3752"/>
                </a:lnTo>
                <a:lnTo>
                  <a:pt x="7586" y="3756"/>
                </a:lnTo>
                <a:lnTo>
                  <a:pt x="7586" y="3762"/>
                </a:lnTo>
                <a:lnTo>
                  <a:pt x="7592" y="3768"/>
                </a:lnTo>
                <a:lnTo>
                  <a:pt x="7600" y="3776"/>
                </a:lnTo>
                <a:lnTo>
                  <a:pt x="7608" y="3788"/>
                </a:lnTo>
                <a:lnTo>
                  <a:pt x="7610" y="3798"/>
                </a:lnTo>
                <a:lnTo>
                  <a:pt x="7610" y="3804"/>
                </a:lnTo>
                <a:lnTo>
                  <a:pt x="7608" y="3808"/>
                </a:lnTo>
                <a:lnTo>
                  <a:pt x="7608" y="3814"/>
                </a:lnTo>
                <a:lnTo>
                  <a:pt x="7608" y="3818"/>
                </a:lnTo>
                <a:lnTo>
                  <a:pt x="7610" y="3824"/>
                </a:lnTo>
                <a:lnTo>
                  <a:pt x="7612" y="3830"/>
                </a:lnTo>
                <a:lnTo>
                  <a:pt x="7622" y="3840"/>
                </a:lnTo>
                <a:lnTo>
                  <a:pt x="7628" y="3844"/>
                </a:lnTo>
                <a:lnTo>
                  <a:pt x="7636" y="3846"/>
                </a:lnTo>
                <a:lnTo>
                  <a:pt x="7642" y="3850"/>
                </a:lnTo>
                <a:lnTo>
                  <a:pt x="7648" y="3856"/>
                </a:lnTo>
                <a:lnTo>
                  <a:pt x="7656" y="3866"/>
                </a:lnTo>
                <a:lnTo>
                  <a:pt x="7662" y="3878"/>
                </a:lnTo>
                <a:lnTo>
                  <a:pt x="7672" y="3904"/>
                </a:lnTo>
                <a:lnTo>
                  <a:pt x="7680" y="3928"/>
                </a:lnTo>
                <a:lnTo>
                  <a:pt x="7684" y="3938"/>
                </a:lnTo>
                <a:lnTo>
                  <a:pt x="7684" y="3944"/>
                </a:lnTo>
                <a:lnTo>
                  <a:pt x="7682" y="3948"/>
                </a:lnTo>
                <a:lnTo>
                  <a:pt x="7680" y="3952"/>
                </a:lnTo>
                <a:lnTo>
                  <a:pt x="7678" y="3956"/>
                </a:lnTo>
                <a:lnTo>
                  <a:pt x="7678" y="3960"/>
                </a:lnTo>
                <a:lnTo>
                  <a:pt x="7678" y="3966"/>
                </a:lnTo>
                <a:lnTo>
                  <a:pt x="7680" y="3972"/>
                </a:lnTo>
                <a:lnTo>
                  <a:pt x="7684" y="3980"/>
                </a:lnTo>
                <a:lnTo>
                  <a:pt x="7684" y="3984"/>
                </a:lnTo>
                <a:lnTo>
                  <a:pt x="7684" y="3988"/>
                </a:lnTo>
                <a:lnTo>
                  <a:pt x="7682" y="3990"/>
                </a:lnTo>
                <a:lnTo>
                  <a:pt x="7680" y="3992"/>
                </a:lnTo>
                <a:lnTo>
                  <a:pt x="7680" y="3994"/>
                </a:lnTo>
                <a:lnTo>
                  <a:pt x="7688" y="4006"/>
                </a:lnTo>
                <a:lnTo>
                  <a:pt x="7698" y="4022"/>
                </a:lnTo>
                <a:lnTo>
                  <a:pt x="7704" y="4032"/>
                </a:lnTo>
                <a:lnTo>
                  <a:pt x="7710" y="4040"/>
                </a:lnTo>
                <a:lnTo>
                  <a:pt x="7720" y="4044"/>
                </a:lnTo>
                <a:lnTo>
                  <a:pt x="7726" y="4046"/>
                </a:lnTo>
                <a:lnTo>
                  <a:pt x="7732" y="4050"/>
                </a:lnTo>
                <a:lnTo>
                  <a:pt x="7742" y="4062"/>
                </a:lnTo>
                <a:lnTo>
                  <a:pt x="7750" y="4074"/>
                </a:lnTo>
                <a:lnTo>
                  <a:pt x="7756" y="4088"/>
                </a:lnTo>
                <a:lnTo>
                  <a:pt x="7762" y="4096"/>
                </a:lnTo>
                <a:lnTo>
                  <a:pt x="7766" y="4100"/>
                </a:lnTo>
                <a:lnTo>
                  <a:pt x="7768" y="4104"/>
                </a:lnTo>
                <a:lnTo>
                  <a:pt x="7768" y="4112"/>
                </a:lnTo>
                <a:lnTo>
                  <a:pt x="7770" y="4122"/>
                </a:lnTo>
                <a:lnTo>
                  <a:pt x="7772" y="4128"/>
                </a:lnTo>
                <a:lnTo>
                  <a:pt x="7776" y="4132"/>
                </a:lnTo>
                <a:lnTo>
                  <a:pt x="7778" y="4142"/>
                </a:lnTo>
                <a:lnTo>
                  <a:pt x="7780" y="4148"/>
                </a:lnTo>
                <a:lnTo>
                  <a:pt x="7782" y="4154"/>
                </a:lnTo>
                <a:lnTo>
                  <a:pt x="7792" y="4166"/>
                </a:lnTo>
                <a:lnTo>
                  <a:pt x="7804" y="4180"/>
                </a:lnTo>
                <a:lnTo>
                  <a:pt x="7808" y="4188"/>
                </a:lnTo>
                <a:lnTo>
                  <a:pt x="7812" y="4196"/>
                </a:lnTo>
                <a:lnTo>
                  <a:pt x="7814" y="4202"/>
                </a:lnTo>
                <a:lnTo>
                  <a:pt x="7816" y="4204"/>
                </a:lnTo>
                <a:lnTo>
                  <a:pt x="7820" y="4202"/>
                </a:lnTo>
                <a:lnTo>
                  <a:pt x="7822" y="4204"/>
                </a:lnTo>
                <a:lnTo>
                  <a:pt x="7824" y="4210"/>
                </a:lnTo>
                <a:lnTo>
                  <a:pt x="7828" y="4220"/>
                </a:lnTo>
                <a:lnTo>
                  <a:pt x="7832" y="4236"/>
                </a:lnTo>
                <a:lnTo>
                  <a:pt x="7832" y="4254"/>
                </a:lnTo>
                <a:lnTo>
                  <a:pt x="7830" y="4260"/>
                </a:lnTo>
                <a:lnTo>
                  <a:pt x="7826" y="4268"/>
                </a:lnTo>
                <a:lnTo>
                  <a:pt x="7826" y="4272"/>
                </a:lnTo>
                <a:lnTo>
                  <a:pt x="7826" y="4276"/>
                </a:lnTo>
                <a:lnTo>
                  <a:pt x="7828" y="4282"/>
                </a:lnTo>
                <a:lnTo>
                  <a:pt x="7832" y="4286"/>
                </a:lnTo>
                <a:lnTo>
                  <a:pt x="7830" y="4288"/>
                </a:lnTo>
                <a:lnTo>
                  <a:pt x="7828" y="4290"/>
                </a:lnTo>
                <a:lnTo>
                  <a:pt x="7824" y="4294"/>
                </a:lnTo>
                <a:lnTo>
                  <a:pt x="7826" y="4296"/>
                </a:lnTo>
                <a:lnTo>
                  <a:pt x="7832" y="4300"/>
                </a:lnTo>
                <a:lnTo>
                  <a:pt x="7832" y="4302"/>
                </a:lnTo>
                <a:lnTo>
                  <a:pt x="7834" y="4306"/>
                </a:lnTo>
                <a:lnTo>
                  <a:pt x="7834" y="4312"/>
                </a:lnTo>
                <a:lnTo>
                  <a:pt x="7836" y="4318"/>
                </a:lnTo>
                <a:lnTo>
                  <a:pt x="7840" y="4326"/>
                </a:lnTo>
                <a:lnTo>
                  <a:pt x="7840" y="4336"/>
                </a:lnTo>
                <a:lnTo>
                  <a:pt x="7842" y="4350"/>
                </a:lnTo>
                <a:lnTo>
                  <a:pt x="7846" y="4362"/>
                </a:lnTo>
                <a:lnTo>
                  <a:pt x="7850" y="4370"/>
                </a:lnTo>
                <a:lnTo>
                  <a:pt x="7850" y="4376"/>
                </a:lnTo>
                <a:lnTo>
                  <a:pt x="7850" y="4380"/>
                </a:lnTo>
                <a:lnTo>
                  <a:pt x="7850" y="4388"/>
                </a:lnTo>
                <a:lnTo>
                  <a:pt x="7850" y="4394"/>
                </a:lnTo>
                <a:lnTo>
                  <a:pt x="7854" y="4398"/>
                </a:lnTo>
                <a:lnTo>
                  <a:pt x="7856" y="4410"/>
                </a:lnTo>
                <a:lnTo>
                  <a:pt x="7860" y="4418"/>
                </a:lnTo>
                <a:lnTo>
                  <a:pt x="7862" y="4418"/>
                </a:lnTo>
                <a:lnTo>
                  <a:pt x="7864" y="4418"/>
                </a:lnTo>
                <a:lnTo>
                  <a:pt x="7868" y="4418"/>
                </a:lnTo>
                <a:lnTo>
                  <a:pt x="7872" y="4420"/>
                </a:lnTo>
                <a:lnTo>
                  <a:pt x="7874" y="4422"/>
                </a:lnTo>
                <a:lnTo>
                  <a:pt x="7880" y="4424"/>
                </a:lnTo>
                <a:lnTo>
                  <a:pt x="7884" y="4424"/>
                </a:lnTo>
                <a:lnTo>
                  <a:pt x="7888" y="4422"/>
                </a:lnTo>
                <a:lnTo>
                  <a:pt x="7892" y="4422"/>
                </a:lnTo>
                <a:lnTo>
                  <a:pt x="7896" y="4420"/>
                </a:lnTo>
                <a:lnTo>
                  <a:pt x="7900" y="4418"/>
                </a:lnTo>
                <a:lnTo>
                  <a:pt x="7902" y="4416"/>
                </a:lnTo>
                <a:lnTo>
                  <a:pt x="7910" y="4416"/>
                </a:lnTo>
                <a:lnTo>
                  <a:pt x="7916" y="4416"/>
                </a:lnTo>
                <a:lnTo>
                  <a:pt x="7920" y="4416"/>
                </a:lnTo>
                <a:lnTo>
                  <a:pt x="7922" y="4414"/>
                </a:lnTo>
                <a:lnTo>
                  <a:pt x="7924" y="4412"/>
                </a:lnTo>
                <a:lnTo>
                  <a:pt x="7926" y="4408"/>
                </a:lnTo>
                <a:lnTo>
                  <a:pt x="7928" y="4406"/>
                </a:lnTo>
                <a:lnTo>
                  <a:pt x="7932" y="4404"/>
                </a:lnTo>
                <a:lnTo>
                  <a:pt x="7936" y="4404"/>
                </a:lnTo>
                <a:lnTo>
                  <a:pt x="7938" y="4400"/>
                </a:lnTo>
                <a:lnTo>
                  <a:pt x="7942" y="4392"/>
                </a:lnTo>
                <a:lnTo>
                  <a:pt x="7946" y="4388"/>
                </a:lnTo>
                <a:lnTo>
                  <a:pt x="7950" y="4384"/>
                </a:lnTo>
                <a:lnTo>
                  <a:pt x="7958" y="4382"/>
                </a:lnTo>
                <a:lnTo>
                  <a:pt x="7968" y="4382"/>
                </a:lnTo>
                <a:lnTo>
                  <a:pt x="7984" y="4384"/>
                </a:lnTo>
                <a:lnTo>
                  <a:pt x="7998" y="4380"/>
                </a:lnTo>
                <a:lnTo>
                  <a:pt x="8008" y="4374"/>
                </a:lnTo>
                <a:lnTo>
                  <a:pt x="8018" y="4368"/>
                </a:lnTo>
                <a:lnTo>
                  <a:pt x="8034" y="4356"/>
                </a:lnTo>
                <a:lnTo>
                  <a:pt x="8040" y="4354"/>
                </a:lnTo>
                <a:lnTo>
                  <a:pt x="8048" y="4354"/>
                </a:lnTo>
                <a:lnTo>
                  <a:pt x="8054" y="4356"/>
                </a:lnTo>
                <a:lnTo>
                  <a:pt x="8058" y="4356"/>
                </a:lnTo>
                <a:lnTo>
                  <a:pt x="8066" y="4352"/>
                </a:lnTo>
                <a:lnTo>
                  <a:pt x="8074" y="4346"/>
                </a:lnTo>
                <a:lnTo>
                  <a:pt x="8082" y="4336"/>
                </a:lnTo>
                <a:lnTo>
                  <a:pt x="8090" y="4328"/>
                </a:lnTo>
                <a:lnTo>
                  <a:pt x="8100" y="4320"/>
                </a:lnTo>
                <a:lnTo>
                  <a:pt x="8110" y="4316"/>
                </a:lnTo>
                <a:lnTo>
                  <a:pt x="8116" y="4314"/>
                </a:lnTo>
                <a:lnTo>
                  <a:pt x="8124" y="4314"/>
                </a:lnTo>
                <a:lnTo>
                  <a:pt x="8128" y="4314"/>
                </a:lnTo>
                <a:lnTo>
                  <a:pt x="8130" y="4314"/>
                </a:lnTo>
                <a:lnTo>
                  <a:pt x="8136" y="4310"/>
                </a:lnTo>
                <a:lnTo>
                  <a:pt x="8146" y="4302"/>
                </a:lnTo>
                <a:lnTo>
                  <a:pt x="8154" y="4300"/>
                </a:lnTo>
                <a:lnTo>
                  <a:pt x="8164" y="4296"/>
                </a:lnTo>
                <a:lnTo>
                  <a:pt x="8184" y="4290"/>
                </a:lnTo>
                <a:lnTo>
                  <a:pt x="8192" y="4286"/>
                </a:lnTo>
                <a:lnTo>
                  <a:pt x="8194" y="4282"/>
                </a:lnTo>
                <a:lnTo>
                  <a:pt x="8204" y="4280"/>
                </a:lnTo>
                <a:lnTo>
                  <a:pt x="8210" y="4276"/>
                </a:lnTo>
                <a:lnTo>
                  <a:pt x="8212" y="4272"/>
                </a:lnTo>
                <a:lnTo>
                  <a:pt x="8212" y="4260"/>
                </a:lnTo>
                <a:lnTo>
                  <a:pt x="8212" y="4252"/>
                </a:lnTo>
                <a:lnTo>
                  <a:pt x="8216" y="4244"/>
                </a:lnTo>
                <a:lnTo>
                  <a:pt x="8228" y="4234"/>
                </a:lnTo>
                <a:lnTo>
                  <a:pt x="8246" y="4222"/>
                </a:lnTo>
                <a:lnTo>
                  <a:pt x="8252" y="4220"/>
                </a:lnTo>
                <a:lnTo>
                  <a:pt x="8256" y="4218"/>
                </a:lnTo>
                <a:lnTo>
                  <a:pt x="8264" y="4218"/>
                </a:lnTo>
                <a:lnTo>
                  <a:pt x="8268" y="4218"/>
                </a:lnTo>
                <a:lnTo>
                  <a:pt x="8272" y="4216"/>
                </a:lnTo>
                <a:lnTo>
                  <a:pt x="8280" y="4212"/>
                </a:lnTo>
                <a:lnTo>
                  <a:pt x="8284" y="4208"/>
                </a:lnTo>
                <a:lnTo>
                  <a:pt x="8290" y="4206"/>
                </a:lnTo>
                <a:lnTo>
                  <a:pt x="8298" y="4206"/>
                </a:lnTo>
                <a:lnTo>
                  <a:pt x="8308" y="4206"/>
                </a:lnTo>
                <a:lnTo>
                  <a:pt x="8314" y="4208"/>
                </a:lnTo>
                <a:lnTo>
                  <a:pt x="8320" y="4208"/>
                </a:lnTo>
                <a:lnTo>
                  <a:pt x="8322" y="4206"/>
                </a:lnTo>
                <a:lnTo>
                  <a:pt x="8326" y="4202"/>
                </a:lnTo>
                <a:lnTo>
                  <a:pt x="8330" y="4194"/>
                </a:lnTo>
                <a:lnTo>
                  <a:pt x="8334" y="4186"/>
                </a:lnTo>
                <a:lnTo>
                  <a:pt x="8338" y="4176"/>
                </a:lnTo>
                <a:lnTo>
                  <a:pt x="8342" y="4168"/>
                </a:lnTo>
                <a:lnTo>
                  <a:pt x="8350" y="4160"/>
                </a:lnTo>
                <a:lnTo>
                  <a:pt x="8354" y="4160"/>
                </a:lnTo>
                <a:lnTo>
                  <a:pt x="8360" y="4158"/>
                </a:lnTo>
                <a:lnTo>
                  <a:pt x="8374" y="4158"/>
                </a:lnTo>
                <a:lnTo>
                  <a:pt x="8382" y="4154"/>
                </a:lnTo>
                <a:lnTo>
                  <a:pt x="8386" y="4146"/>
                </a:lnTo>
                <a:lnTo>
                  <a:pt x="8390" y="4138"/>
                </a:lnTo>
                <a:lnTo>
                  <a:pt x="8392" y="4130"/>
                </a:lnTo>
                <a:lnTo>
                  <a:pt x="8396" y="4122"/>
                </a:lnTo>
                <a:lnTo>
                  <a:pt x="8406" y="4116"/>
                </a:lnTo>
                <a:lnTo>
                  <a:pt x="8420" y="4110"/>
                </a:lnTo>
                <a:lnTo>
                  <a:pt x="8430" y="4108"/>
                </a:lnTo>
                <a:lnTo>
                  <a:pt x="8436" y="4104"/>
                </a:lnTo>
                <a:lnTo>
                  <a:pt x="8438" y="4100"/>
                </a:lnTo>
                <a:lnTo>
                  <a:pt x="8438" y="4094"/>
                </a:lnTo>
                <a:lnTo>
                  <a:pt x="8436" y="4086"/>
                </a:lnTo>
                <a:lnTo>
                  <a:pt x="8434" y="4076"/>
                </a:lnTo>
                <a:lnTo>
                  <a:pt x="8434" y="4062"/>
                </a:lnTo>
                <a:lnTo>
                  <a:pt x="8438" y="4046"/>
                </a:lnTo>
                <a:lnTo>
                  <a:pt x="8444" y="4034"/>
                </a:lnTo>
                <a:lnTo>
                  <a:pt x="8448" y="4028"/>
                </a:lnTo>
                <a:lnTo>
                  <a:pt x="8452" y="4028"/>
                </a:lnTo>
                <a:lnTo>
                  <a:pt x="8454" y="4032"/>
                </a:lnTo>
                <a:lnTo>
                  <a:pt x="8458" y="4036"/>
                </a:lnTo>
                <a:lnTo>
                  <a:pt x="8460" y="4036"/>
                </a:lnTo>
                <a:lnTo>
                  <a:pt x="8464" y="4034"/>
                </a:lnTo>
                <a:lnTo>
                  <a:pt x="8470" y="4022"/>
                </a:lnTo>
                <a:lnTo>
                  <a:pt x="8476" y="4010"/>
                </a:lnTo>
                <a:lnTo>
                  <a:pt x="8480" y="4002"/>
                </a:lnTo>
                <a:lnTo>
                  <a:pt x="8490" y="3992"/>
                </a:lnTo>
                <a:lnTo>
                  <a:pt x="8500" y="3982"/>
                </a:lnTo>
                <a:lnTo>
                  <a:pt x="8504" y="3974"/>
                </a:lnTo>
                <a:lnTo>
                  <a:pt x="8510" y="3962"/>
                </a:lnTo>
                <a:lnTo>
                  <a:pt x="8516" y="3946"/>
                </a:lnTo>
                <a:lnTo>
                  <a:pt x="8518" y="3936"/>
                </a:lnTo>
                <a:lnTo>
                  <a:pt x="8518" y="3932"/>
                </a:lnTo>
                <a:lnTo>
                  <a:pt x="8516" y="3930"/>
                </a:lnTo>
                <a:lnTo>
                  <a:pt x="8508" y="3926"/>
                </a:lnTo>
                <a:lnTo>
                  <a:pt x="8502" y="3922"/>
                </a:lnTo>
                <a:lnTo>
                  <a:pt x="8498" y="3916"/>
                </a:lnTo>
                <a:lnTo>
                  <a:pt x="8488" y="3896"/>
                </a:lnTo>
                <a:lnTo>
                  <a:pt x="8482" y="3886"/>
                </a:lnTo>
                <a:lnTo>
                  <a:pt x="8476" y="3880"/>
                </a:lnTo>
                <a:lnTo>
                  <a:pt x="8470" y="3874"/>
                </a:lnTo>
                <a:lnTo>
                  <a:pt x="8468" y="3874"/>
                </a:lnTo>
                <a:lnTo>
                  <a:pt x="8464" y="3874"/>
                </a:lnTo>
                <a:lnTo>
                  <a:pt x="8460" y="3876"/>
                </a:lnTo>
                <a:lnTo>
                  <a:pt x="8458" y="3876"/>
                </a:lnTo>
                <a:lnTo>
                  <a:pt x="8452" y="3872"/>
                </a:lnTo>
                <a:lnTo>
                  <a:pt x="8446" y="3868"/>
                </a:lnTo>
                <a:lnTo>
                  <a:pt x="8440" y="3866"/>
                </a:lnTo>
                <a:lnTo>
                  <a:pt x="8432" y="3864"/>
                </a:lnTo>
                <a:lnTo>
                  <a:pt x="8422" y="3862"/>
                </a:lnTo>
                <a:lnTo>
                  <a:pt x="8412" y="3856"/>
                </a:lnTo>
                <a:lnTo>
                  <a:pt x="8404" y="3850"/>
                </a:lnTo>
                <a:lnTo>
                  <a:pt x="8396" y="3842"/>
                </a:lnTo>
                <a:lnTo>
                  <a:pt x="8390" y="3834"/>
                </a:lnTo>
                <a:lnTo>
                  <a:pt x="8386" y="3824"/>
                </a:lnTo>
                <a:lnTo>
                  <a:pt x="8382" y="3814"/>
                </a:lnTo>
                <a:lnTo>
                  <a:pt x="8378" y="3804"/>
                </a:lnTo>
                <a:lnTo>
                  <a:pt x="8378" y="3780"/>
                </a:lnTo>
                <a:lnTo>
                  <a:pt x="8378" y="3774"/>
                </a:lnTo>
                <a:lnTo>
                  <a:pt x="8376" y="3770"/>
                </a:lnTo>
                <a:lnTo>
                  <a:pt x="8376" y="3766"/>
                </a:lnTo>
                <a:lnTo>
                  <a:pt x="8378" y="3760"/>
                </a:lnTo>
                <a:lnTo>
                  <a:pt x="8382" y="3756"/>
                </a:lnTo>
                <a:lnTo>
                  <a:pt x="8382" y="3752"/>
                </a:lnTo>
                <a:lnTo>
                  <a:pt x="8382" y="3746"/>
                </a:lnTo>
                <a:lnTo>
                  <a:pt x="8384" y="3740"/>
                </a:lnTo>
                <a:lnTo>
                  <a:pt x="8384" y="3734"/>
                </a:lnTo>
                <a:lnTo>
                  <a:pt x="8384" y="3732"/>
                </a:lnTo>
                <a:lnTo>
                  <a:pt x="8380" y="3732"/>
                </a:lnTo>
                <a:lnTo>
                  <a:pt x="8378" y="3732"/>
                </a:lnTo>
                <a:lnTo>
                  <a:pt x="8378" y="3734"/>
                </a:lnTo>
                <a:lnTo>
                  <a:pt x="8378" y="3738"/>
                </a:lnTo>
                <a:lnTo>
                  <a:pt x="8378" y="3742"/>
                </a:lnTo>
                <a:lnTo>
                  <a:pt x="8376" y="3742"/>
                </a:lnTo>
                <a:lnTo>
                  <a:pt x="8372" y="3740"/>
                </a:lnTo>
                <a:lnTo>
                  <a:pt x="8370" y="3740"/>
                </a:lnTo>
                <a:lnTo>
                  <a:pt x="8368" y="3748"/>
                </a:lnTo>
                <a:lnTo>
                  <a:pt x="8364" y="3760"/>
                </a:lnTo>
                <a:lnTo>
                  <a:pt x="8362" y="3762"/>
                </a:lnTo>
                <a:lnTo>
                  <a:pt x="8360" y="3762"/>
                </a:lnTo>
                <a:lnTo>
                  <a:pt x="8358" y="3762"/>
                </a:lnTo>
                <a:lnTo>
                  <a:pt x="8354" y="3770"/>
                </a:lnTo>
                <a:lnTo>
                  <a:pt x="8350" y="3776"/>
                </a:lnTo>
                <a:lnTo>
                  <a:pt x="8344" y="3780"/>
                </a:lnTo>
                <a:lnTo>
                  <a:pt x="8338" y="3784"/>
                </a:lnTo>
                <a:lnTo>
                  <a:pt x="8330" y="3794"/>
                </a:lnTo>
                <a:lnTo>
                  <a:pt x="8322" y="3804"/>
                </a:lnTo>
                <a:lnTo>
                  <a:pt x="8312" y="3814"/>
                </a:lnTo>
                <a:lnTo>
                  <a:pt x="8300" y="3826"/>
                </a:lnTo>
                <a:lnTo>
                  <a:pt x="8300" y="3828"/>
                </a:lnTo>
                <a:lnTo>
                  <a:pt x="8302" y="3830"/>
                </a:lnTo>
                <a:lnTo>
                  <a:pt x="8302" y="3832"/>
                </a:lnTo>
                <a:lnTo>
                  <a:pt x="8298" y="3840"/>
                </a:lnTo>
                <a:lnTo>
                  <a:pt x="8290" y="3848"/>
                </a:lnTo>
                <a:lnTo>
                  <a:pt x="8282" y="3850"/>
                </a:lnTo>
                <a:lnTo>
                  <a:pt x="8272" y="3850"/>
                </a:lnTo>
                <a:lnTo>
                  <a:pt x="8262" y="3850"/>
                </a:lnTo>
                <a:lnTo>
                  <a:pt x="8242" y="3846"/>
                </a:lnTo>
                <a:lnTo>
                  <a:pt x="8232" y="3846"/>
                </a:lnTo>
                <a:lnTo>
                  <a:pt x="8222" y="3848"/>
                </a:lnTo>
                <a:lnTo>
                  <a:pt x="8208" y="3854"/>
                </a:lnTo>
                <a:lnTo>
                  <a:pt x="8200" y="3856"/>
                </a:lnTo>
                <a:lnTo>
                  <a:pt x="8196" y="3854"/>
                </a:lnTo>
                <a:lnTo>
                  <a:pt x="8196" y="3852"/>
                </a:lnTo>
                <a:lnTo>
                  <a:pt x="8194" y="3846"/>
                </a:lnTo>
                <a:lnTo>
                  <a:pt x="8194" y="3840"/>
                </a:lnTo>
                <a:lnTo>
                  <a:pt x="8190" y="3838"/>
                </a:lnTo>
                <a:lnTo>
                  <a:pt x="8186" y="3838"/>
                </a:lnTo>
                <a:lnTo>
                  <a:pt x="8180" y="3838"/>
                </a:lnTo>
                <a:lnTo>
                  <a:pt x="8176" y="3838"/>
                </a:lnTo>
                <a:lnTo>
                  <a:pt x="8176" y="3836"/>
                </a:lnTo>
                <a:lnTo>
                  <a:pt x="8176" y="3832"/>
                </a:lnTo>
                <a:lnTo>
                  <a:pt x="8180" y="3826"/>
                </a:lnTo>
                <a:lnTo>
                  <a:pt x="8182" y="3824"/>
                </a:lnTo>
                <a:lnTo>
                  <a:pt x="8180" y="3824"/>
                </a:lnTo>
                <a:lnTo>
                  <a:pt x="8176" y="3824"/>
                </a:lnTo>
                <a:lnTo>
                  <a:pt x="8174" y="3826"/>
                </a:lnTo>
                <a:lnTo>
                  <a:pt x="8172" y="3824"/>
                </a:lnTo>
                <a:lnTo>
                  <a:pt x="8172" y="3822"/>
                </a:lnTo>
                <a:lnTo>
                  <a:pt x="8176" y="3822"/>
                </a:lnTo>
                <a:lnTo>
                  <a:pt x="8178" y="3820"/>
                </a:lnTo>
                <a:lnTo>
                  <a:pt x="8180" y="3818"/>
                </a:lnTo>
                <a:lnTo>
                  <a:pt x="8184" y="3812"/>
                </a:lnTo>
                <a:lnTo>
                  <a:pt x="8188" y="3796"/>
                </a:lnTo>
                <a:lnTo>
                  <a:pt x="8186" y="3790"/>
                </a:lnTo>
                <a:lnTo>
                  <a:pt x="8184" y="3786"/>
                </a:lnTo>
                <a:lnTo>
                  <a:pt x="8182" y="3780"/>
                </a:lnTo>
                <a:lnTo>
                  <a:pt x="8182" y="3776"/>
                </a:lnTo>
                <a:lnTo>
                  <a:pt x="8182" y="3772"/>
                </a:lnTo>
                <a:lnTo>
                  <a:pt x="8184" y="3764"/>
                </a:lnTo>
                <a:lnTo>
                  <a:pt x="8184" y="3758"/>
                </a:lnTo>
                <a:lnTo>
                  <a:pt x="8180" y="3750"/>
                </a:lnTo>
                <a:lnTo>
                  <a:pt x="8174" y="3746"/>
                </a:lnTo>
                <a:lnTo>
                  <a:pt x="8170" y="3744"/>
                </a:lnTo>
                <a:lnTo>
                  <a:pt x="8168" y="3744"/>
                </a:lnTo>
                <a:lnTo>
                  <a:pt x="8164" y="3748"/>
                </a:lnTo>
                <a:lnTo>
                  <a:pt x="8160" y="3762"/>
                </a:lnTo>
                <a:lnTo>
                  <a:pt x="8156" y="3774"/>
                </a:lnTo>
                <a:lnTo>
                  <a:pt x="8154" y="3784"/>
                </a:lnTo>
                <a:lnTo>
                  <a:pt x="8152" y="3816"/>
                </a:lnTo>
                <a:lnTo>
                  <a:pt x="8148" y="3804"/>
                </a:lnTo>
                <a:lnTo>
                  <a:pt x="8146" y="3794"/>
                </a:lnTo>
                <a:lnTo>
                  <a:pt x="8142" y="3786"/>
                </a:lnTo>
                <a:lnTo>
                  <a:pt x="8138" y="3778"/>
                </a:lnTo>
                <a:lnTo>
                  <a:pt x="8132" y="3774"/>
                </a:lnTo>
                <a:lnTo>
                  <a:pt x="8132" y="3770"/>
                </a:lnTo>
                <a:lnTo>
                  <a:pt x="8132" y="3768"/>
                </a:lnTo>
                <a:lnTo>
                  <a:pt x="8130" y="3760"/>
                </a:lnTo>
                <a:lnTo>
                  <a:pt x="8128" y="3756"/>
                </a:lnTo>
                <a:lnTo>
                  <a:pt x="8126" y="3752"/>
                </a:lnTo>
                <a:lnTo>
                  <a:pt x="8128" y="3744"/>
                </a:lnTo>
                <a:lnTo>
                  <a:pt x="8128" y="3736"/>
                </a:lnTo>
                <a:lnTo>
                  <a:pt x="8126" y="3732"/>
                </a:lnTo>
                <a:lnTo>
                  <a:pt x="8124" y="3726"/>
                </a:lnTo>
                <a:lnTo>
                  <a:pt x="8122" y="3720"/>
                </a:lnTo>
                <a:lnTo>
                  <a:pt x="8122" y="3718"/>
                </a:lnTo>
                <a:lnTo>
                  <a:pt x="8126" y="3718"/>
                </a:lnTo>
                <a:lnTo>
                  <a:pt x="8128" y="3722"/>
                </a:lnTo>
                <a:lnTo>
                  <a:pt x="8130" y="3722"/>
                </a:lnTo>
                <a:lnTo>
                  <a:pt x="8132" y="3722"/>
                </a:lnTo>
                <a:lnTo>
                  <a:pt x="8132" y="3724"/>
                </a:lnTo>
                <a:lnTo>
                  <a:pt x="8130" y="3726"/>
                </a:lnTo>
                <a:lnTo>
                  <a:pt x="8128" y="3728"/>
                </a:lnTo>
                <a:lnTo>
                  <a:pt x="8132" y="3728"/>
                </a:lnTo>
                <a:lnTo>
                  <a:pt x="8134" y="3730"/>
                </a:lnTo>
                <a:lnTo>
                  <a:pt x="8132" y="3732"/>
                </a:lnTo>
                <a:lnTo>
                  <a:pt x="8134" y="3734"/>
                </a:lnTo>
                <a:lnTo>
                  <a:pt x="8138" y="3736"/>
                </a:lnTo>
                <a:lnTo>
                  <a:pt x="8140" y="3738"/>
                </a:lnTo>
                <a:lnTo>
                  <a:pt x="8142" y="3740"/>
                </a:lnTo>
                <a:lnTo>
                  <a:pt x="8144" y="3740"/>
                </a:lnTo>
                <a:lnTo>
                  <a:pt x="8144" y="3738"/>
                </a:lnTo>
                <a:lnTo>
                  <a:pt x="8146" y="3738"/>
                </a:lnTo>
                <a:lnTo>
                  <a:pt x="8146" y="3736"/>
                </a:lnTo>
                <a:lnTo>
                  <a:pt x="8146" y="3734"/>
                </a:lnTo>
                <a:lnTo>
                  <a:pt x="8150" y="3730"/>
                </a:lnTo>
                <a:lnTo>
                  <a:pt x="8150" y="3722"/>
                </a:lnTo>
                <a:lnTo>
                  <a:pt x="8150" y="3720"/>
                </a:lnTo>
                <a:lnTo>
                  <a:pt x="8152" y="3718"/>
                </a:lnTo>
                <a:lnTo>
                  <a:pt x="8158" y="3720"/>
                </a:lnTo>
                <a:lnTo>
                  <a:pt x="8160" y="3722"/>
                </a:lnTo>
                <a:lnTo>
                  <a:pt x="8160" y="3720"/>
                </a:lnTo>
                <a:lnTo>
                  <a:pt x="8162" y="3718"/>
                </a:lnTo>
                <a:lnTo>
                  <a:pt x="8164" y="3718"/>
                </a:lnTo>
                <a:lnTo>
                  <a:pt x="8164" y="3714"/>
                </a:lnTo>
                <a:lnTo>
                  <a:pt x="8166" y="3712"/>
                </a:lnTo>
                <a:lnTo>
                  <a:pt x="8168" y="3708"/>
                </a:lnTo>
                <a:lnTo>
                  <a:pt x="8166" y="3706"/>
                </a:lnTo>
                <a:lnTo>
                  <a:pt x="8166" y="3704"/>
                </a:lnTo>
                <a:lnTo>
                  <a:pt x="8166" y="3702"/>
                </a:lnTo>
                <a:lnTo>
                  <a:pt x="8164" y="3700"/>
                </a:lnTo>
                <a:lnTo>
                  <a:pt x="8162" y="3700"/>
                </a:lnTo>
                <a:lnTo>
                  <a:pt x="8162" y="3702"/>
                </a:lnTo>
                <a:lnTo>
                  <a:pt x="8162" y="3704"/>
                </a:lnTo>
                <a:lnTo>
                  <a:pt x="8160" y="3704"/>
                </a:lnTo>
                <a:lnTo>
                  <a:pt x="8156" y="3704"/>
                </a:lnTo>
                <a:lnTo>
                  <a:pt x="8154" y="3706"/>
                </a:lnTo>
                <a:lnTo>
                  <a:pt x="8152" y="3700"/>
                </a:lnTo>
                <a:lnTo>
                  <a:pt x="8152" y="3696"/>
                </a:lnTo>
                <a:lnTo>
                  <a:pt x="8152" y="3690"/>
                </a:lnTo>
                <a:lnTo>
                  <a:pt x="8152" y="3688"/>
                </a:lnTo>
                <a:lnTo>
                  <a:pt x="8150" y="3688"/>
                </a:lnTo>
                <a:lnTo>
                  <a:pt x="8148" y="3688"/>
                </a:lnTo>
                <a:lnTo>
                  <a:pt x="8148" y="3692"/>
                </a:lnTo>
                <a:lnTo>
                  <a:pt x="8148" y="3696"/>
                </a:lnTo>
                <a:lnTo>
                  <a:pt x="8146" y="3698"/>
                </a:lnTo>
                <a:lnTo>
                  <a:pt x="8144" y="3698"/>
                </a:lnTo>
                <a:lnTo>
                  <a:pt x="8140" y="3696"/>
                </a:lnTo>
                <a:lnTo>
                  <a:pt x="8136" y="3698"/>
                </a:lnTo>
                <a:lnTo>
                  <a:pt x="8134" y="3700"/>
                </a:lnTo>
                <a:lnTo>
                  <a:pt x="8130" y="3702"/>
                </a:lnTo>
                <a:lnTo>
                  <a:pt x="8128" y="3704"/>
                </a:lnTo>
                <a:lnTo>
                  <a:pt x="8126" y="3712"/>
                </a:lnTo>
                <a:lnTo>
                  <a:pt x="8118" y="3704"/>
                </a:lnTo>
                <a:lnTo>
                  <a:pt x="8106" y="3696"/>
                </a:lnTo>
                <a:lnTo>
                  <a:pt x="8098" y="3686"/>
                </a:lnTo>
                <a:lnTo>
                  <a:pt x="8094" y="3680"/>
                </a:lnTo>
                <a:lnTo>
                  <a:pt x="8094" y="3676"/>
                </a:lnTo>
                <a:lnTo>
                  <a:pt x="8094" y="3672"/>
                </a:lnTo>
                <a:lnTo>
                  <a:pt x="8092" y="3670"/>
                </a:lnTo>
                <a:lnTo>
                  <a:pt x="8086" y="3668"/>
                </a:lnTo>
                <a:lnTo>
                  <a:pt x="8080" y="3666"/>
                </a:lnTo>
                <a:lnTo>
                  <a:pt x="8078" y="3664"/>
                </a:lnTo>
                <a:lnTo>
                  <a:pt x="8076" y="3662"/>
                </a:lnTo>
                <a:lnTo>
                  <a:pt x="8074" y="3654"/>
                </a:lnTo>
                <a:lnTo>
                  <a:pt x="8072" y="3648"/>
                </a:lnTo>
                <a:lnTo>
                  <a:pt x="8066" y="3638"/>
                </a:lnTo>
                <a:lnTo>
                  <a:pt x="8060" y="3620"/>
                </a:lnTo>
                <a:lnTo>
                  <a:pt x="8056" y="3608"/>
                </a:lnTo>
                <a:lnTo>
                  <a:pt x="8052" y="3602"/>
                </a:lnTo>
                <a:lnTo>
                  <a:pt x="8048" y="3596"/>
                </a:lnTo>
                <a:lnTo>
                  <a:pt x="8046" y="3588"/>
                </a:lnTo>
                <a:lnTo>
                  <a:pt x="8046" y="3584"/>
                </a:lnTo>
                <a:lnTo>
                  <a:pt x="8042" y="3580"/>
                </a:lnTo>
                <a:lnTo>
                  <a:pt x="8036" y="3578"/>
                </a:lnTo>
                <a:lnTo>
                  <a:pt x="8030" y="3578"/>
                </a:lnTo>
                <a:lnTo>
                  <a:pt x="8030" y="3576"/>
                </a:lnTo>
                <a:lnTo>
                  <a:pt x="8032" y="3572"/>
                </a:lnTo>
                <a:lnTo>
                  <a:pt x="8034" y="3568"/>
                </a:lnTo>
                <a:lnTo>
                  <a:pt x="8038" y="3566"/>
                </a:lnTo>
                <a:lnTo>
                  <a:pt x="8046" y="3566"/>
                </a:lnTo>
                <a:lnTo>
                  <a:pt x="8046" y="3562"/>
                </a:lnTo>
                <a:lnTo>
                  <a:pt x="8038" y="3546"/>
                </a:lnTo>
                <a:lnTo>
                  <a:pt x="8038" y="3542"/>
                </a:lnTo>
                <a:lnTo>
                  <a:pt x="8040" y="3540"/>
                </a:lnTo>
                <a:lnTo>
                  <a:pt x="8048" y="3544"/>
                </a:lnTo>
                <a:lnTo>
                  <a:pt x="8056" y="3548"/>
                </a:lnTo>
                <a:lnTo>
                  <a:pt x="8060" y="3548"/>
                </a:lnTo>
                <a:lnTo>
                  <a:pt x="8062" y="3548"/>
                </a:lnTo>
                <a:lnTo>
                  <a:pt x="8070" y="3544"/>
                </a:lnTo>
                <a:lnTo>
                  <a:pt x="8074" y="3544"/>
                </a:lnTo>
                <a:lnTo>
                  <a:pt x="8076" y="3540"/>
                </a:lnTo>
                <a:lnTo>
                  <a:pt x="8078" y="3532"/>
                </a:lnTo>
                <a:lnTo>
                  <a:pt x="8080" y="3530"/>
                </a:lnTo>
                <a:lnTo>
                  <a:pt x="8082" y="3530"/>
                </a:lnTo>
                <a:lnTo>
                  <a:pt x="8090" y="3534"/>
                </a:lnTo>
                <a:lnTo>
                  <a:pt x="8096" y="3538"/>
                </a:lnTo>
                <a:lnTo>
                  <a:pt x="8102" y="3540"/>
                </a:lnTo>
                <a:lnTo>
                  <a:pt x="8108" y="3542"/>
                </a:lnTo>
                <a:lnTo>
                  <a:pt x="8114" y="3538"/>
                </a:lnTo>
                <a:lnTo>
                  <a:pt x="8120" y="3536"/>
                </a:lnTo>
                <a:lnTo>
                  <a:pt x="8122" y="3536"/>
                </a:lnTo>
                <a:lnTo>
                  <a:pt x="8126" y="3538"/>
                </a:lnTo>
                <a:lnTo>
                  <a:pt x="8126" y="3540"/>
                </a:lnTo>
                <a:lnTo>
                  <a:pt x="8130" y="3550"/>
                </a:lnTo>
                <a:lnTo>
                  <a:pt x="8132" y="3556"/>
                </a:lnTo>
                <a:lnTo>
                  <a:pt x="8138" y="3562"/>
                </a:lnTo>
                <a:lnTo>
                  <a:pt x="8142" y="3566"/>
                </a:lnTo>
                <a:lnTo>
                  <a:pt x="8146" y="3572"/>
                </a:lnTo>
                <a:lnTo>
                  <a:pt x="8150" y="3582"/>
                </a:lnTo>
                <a:lnTo>
                  <a:pt x="8154" y="3594"/>
                </a:lnTo>
                <a:lnTo>
                  <a:pt x="8156" y="3600"/>
                </a:lnTo>
                <a:lnTo>
                  <a:pt x="8160" y="3606"/>
                </a:lnTo>
                <a:lnTo>
                  <a:pt x="8164" y="3612"/>
                </a:lnTo>
                <a:lnTo>
                  <a:pt x="8166" y="3616"/>
                </a:lnTo>
                <a:lnTo>
                  <a:pt x="8166" y="3624"/>
                </a:lnTo>
                <a:lnTo>
                  <a:pt x="8168" y="3632"/>
                </a:lnTo>
                <a:lnTo>
                  <a:pt x="8170" y="3636"/>
                </a:lnTo>
                <a:lnTo>
                  <a:pt x="8176" y="3644"/>
                </a:lnTo>
                <a:lnTo>
                  <a:pt x="8182" y="3650"/>
                </a:lnTo>
                <a:lnTo>
                  <a:pt x="8190" y="3656"/>
                </a:lnTo>
                <a:lnTo>
                  <a:pt x="8208" y="3664"/>
                </a:lnTo>
                <a:lnTo>
                  <a:pt x="8222" y="3670"/>
                </a:lnTo>
                <a:lnTo>
                  <a:pt x="8226" y="3672"/>
                </a:lnTo>
                <a:lnTo>
                  <a:pt x="8226" y="3678"/>
                </a:lnTo>
                <a:lnTo>
                  <a:pt x="8226" y="3680"/>
                </a:lnTo>
                <a:lnTo>
                  <a:pt x="8230" y="3684"/>
                </a:lnTo>
                <a:lnTo>
                  <a:pt x="8238" y="3690"/>
                </a:lnTo>
                <a:lnTo>
                  <a:pt x="8248" y="3696"/>
                </a:lnTo>
                <a:lnTo>
                  <a:pt x="8254" y="3700"/>
                </a:lnTo>
                <a:lnTo>
                  <a:pt x="8262" y="3708"/>
                </a:lnTo>
                <a:lnTo>
                  <a:pt x="8270" y="3712"/>
                </a:lnTo>
                <a:lnTo>
                  <a:pt x="8276" y="3714"/>
                </a:lnTo>
                <a:lnTo>
                  <a:pt x="8282" y="3714"/>
                </a:lnTo>
                <a:lnTo>
                  <a:pt x="8292" y="3714"/>
                </a:lnTo>
                <a:lnTo>
                  <a:pt x="8298" y="3716"/>
                </a:lnTo>
                <a:lnTo>
                  <a:pt x="8302" y="3720"/>
                </a:lnTo>
                <a:lnTo>
                  <a:pt x="8308" y="3724"/>
                </a:lnTo>
                <a:lnTo>
                  <a:pt x="8312" y="3726"/>
                </a:lnTo>
                <a:lnTo>
                  <a:pt x="8316" y="3724"/>
                </a:lnTo>
                <a:lnTo>
                  <a:pt x="8322" y="3722"/>
                </a:lnTo>
                <a:lnTo>
                  <a:pt x="8330" y="3714"/>
                </a:lnTo>
                <a:lnTo>
                  <a:pt x="8334" y="3712"/>
                </a:lnTo>
                <a:lnTo>
                  <a:pt x="8340" y="3712"/>
                </a:lnTo>
                <a:lnTo>
                  <a:pt x="8346" y="3710"/>
                </a:lnTo>
                <a:lnTo>
                  <a:pt x="8348" y="3706"/>
                </a:lnTo>
                <a:lnTo>
                  <a:pt x="8350" y="3702"/>
                </a:lnTo>
                <a:lnTo>
                  <a:pt x="8352" y="3702"/>
                </a:lnTo>
                <a:lnTo>
                  <a:pt x="8356" y="3700"/>
                </a:lnTo>
                <a:lnTo>
                  <a:pt x="8360" y="3700"/>
                </a:lnTo>
                <a:lnTo>
                  <a:pt x="8364" y="3698"/>
                </a:lnTo>
                <a:lnTo>
                  <a:pt x="8368" y="3692"/>
                </a:lnTo>
                <a:lnTo>
                  <a:pt x="8372" y="3690"/>
                </a:lnTo>
                <a:lnTo>
                  <a:pt x="8376" y="3690"/>
                </a:lnTo>
                <a:lnTo>
                  <a:pt x="8382" y="3690"/>
                </a:lnTo>
                <a:lnTo>
                  <a:pt x="8388" y="3690"/>
                </a:lnTo>
                <a:lnTo>
                  <a:pt x="8396" y="3694"/>
                </a:lnTo>
                <a:lnTo>
                  <a:pt x="8402" y="3702"/>
                </a:lnTo>
                <a:lnTo>
                  <a:pt x="8406" y="3712"/>
                </a:lnTo>
                <a:lnTo>
                  <a:pt x="8408" y="3722"/>
                </a:lnTo>
                <a:lnTo>
                  <a:pt x="8412" y="3742"/>
                </a:lnTo>
                <a:lnTo>
                  <a:pt x="8414" y="3758"/>
                </a:lnTo>
                <a:lnTo>
                  <a:pt x="8418" y="3762"/>
                </a:lnTo>
                <a:lnTo>
                  <a:pt x="8420" y="3764"/>
                </a:lnTo>
                <a:lnTo>
                  <a:pt x="8430" y="3766"/>
                </a:lnTo>
                <a:lnTo>
                  <a:pt x="8438" y="3768"/>
                </a:lnTo>
                <a:lnTo>
                  <a:pt x="8444" y="3770"/>
                </a:lnTo>
                <a:lnTo>
                  <a:pt x="8446" y="3772"/>
                </a:lnTo>
                <a:lnTo>
                  <a:pt x="8450" y="3774"/>
                </a:lnTo>
                <a:lnTo>
                  <a:pt x="8454" y="3774"/>
                </a:lnTo>
                <a:lnTo>
                  <a:pt x="8458" y="3772"/>
                </a:lnTo>
                <a:lnTo>
                  <a:pt x="8468" y="3772"/>
                </a:lnTo>
                <a:lnTo>
                  <a:pt x="8474" y="3774"/>
                </a:lnTo>
                <a:lnTo>
                  <a:pt x="8478" y="3776"/>
                </a:lnTo>
                <a:lnTo>
                  <a:pt x="8484" y="3780"/>
                </a:lnTo>
                <a:lnTo>
                  <a:pt x="8490" y="3782"/>
                </a:lnTo>
                <a:lnTo>
                  <a:pt x="8492" y="3782"/>
                </a:lnTo>
                <a:lnTo>
                  <a:pt x="8496" y="3782"/>
                </a:lnTo>
                <a:lnTo>
                  <a:pt x="8502" y="3780"/>
                </a:lnTo>
                <a:lnTo>
                  <a:pt x="8508" y="3780"/>
                </a:lnTo>
                <a:lnTo>
                  <a:pt x="8524" y="3784"/>
                </a:lnTo>
                <a:lnTo>
                  <a:pt x="8538" y="3788"/>
                </a:lnTo>
                <a:lnTo>
                  <a:pt x="8542" y="3788"/>
                </a:lnTo>
                <a:lnTo>
                  <a:pt x="8542" y="3786"/>
                </a:lnTo>
                <a:lnTo>
                  <a:pt x="8542" y="3782"/>
                </a:lnTo>
                <a:lnTo>
                  <a:pt x="8544" y="3780"/>
                </a:lnTo>
                <a:lnTo>
                  <a:pt x="8546" y="3780"/>
                </a:lnTo>
                <a:lnTo>
                  <a:pt x="8550" y="3786"/>
                </a:lnTo>
                <a:lnTo>
                  <a:pt x="8554" y="3790"/>
                </a:lnTo>
                <a:lnTo>
                  <a:pt x="8560" y="3792"/>
                </a:lnTo>
                <a:lnTo>
                  <a:pt x="8568" y="3792"/>
                </a:lnTo>
                <a:lnTo>
                  <a:pt x="8578" y="3796"/>
                </a:lnTo>
                <a:lnTo>
                  <a:pt x="8582" y="3798"/>
                </a:lnTo>
                <a:lnTo>
                  <a:pt x="8584" y="3798"/>
                </a:lnTo>
                <a:lnTo>
                  <a:pt x="8586" y="3796"/>
                </a:lnTo>
                <a:lnTo>
                  <a:pt x="8586" y="3792"/>
                </a:lnTo>
                <a:lnTo>
                  <a:pt x="8588" y="3790"/>
                </a:lnTo>
                <a:lnTo>
                  <a:pt x="8590" y="3790"/>
                </a:lnTo>
                <a:lnTo>
                  <a:pt x="8594" y="3798"/>
                </a:lnTo>
                <a:lnTo>
                  <a:pt x="8598" y="3800"/>
                </a:lnTo>
                <a:lnTo>
                  <a:pt x="8602" y="3800"/>
                </a:lnTo>
                <a:lnTo>
                  <a:pt x="8604" y="3798"/>
                </a:lnTo>
                <a:lnTo>
                  <a:pt x="8612" y="3794"/>
                </a:lnTo>
                <a:lnTo>
                  <a:pt x="8616" y="3792"/>
                </a:lnTo>
                <a:lnTo>
                  <a:pt x="8618" y="3792"/>
                </a:lnTo>
                <a:lnTo>
                  <a:pt x="8620" y="3794"/>
                </a:lnTo>
                <a:lnTo>
                  <a:pt x="8622" y="3794"/>
                </a:lnTo>
                <a:lnTo>
                  <a:pt x="8626" y="3790"/>
                </a:lnTo>
                <a:lnTo>
                  <a:pt x="8628" y="3788"/>
                </a:lnTo>
                <a:lnTo>
                  <a:pt x="8634" y="3788"/>
                </a:lnTo>
                <a:lnTo>
                  <a:pt x="8640" y="3788"/>
                </a:lnTo>
                <a:lnTo>
                  <a:pt x="8650" y="3790"/>
                </a:lnTo>
                <a:lnTo>
                  <a:pt x="8658" y="3792"/>
                </a:lnTo>
                <a:lnTo>
                  <a:pt x="8664" y="3794"/>
                </a:lnTo>
                <a:lnTo>
                  <a:pt x="8666" y="3792"/>
                </a:lnTo>
                <a:lnTo>
                  <a:pt x="8666" y="3790"/>
                </a:lnTo>
                <a:lnTo>
                  <a:pt x="8668" y="3788"/>
                </a:lnTo>
                <a:lnTo>
                  <a:pt x="8670" y="3786"/>
                </a:lnTo>
                <a:lnTo>
                  <a:pt x="8674" y="3786"/>
                </a:lnTo>
                <a:lnTo>
                  <a:pt x="8682" y="3786"/>
                </a:lnTo>
                <a:lnTo>
                  <a:pt x="8698" y="3790"/>
                </a:lnTo>
                <a:lnTo>
                  <a:pt x="8708" y="3792"/>
                </a:lnTo>
                <a:lnTo>
                  <a:pt x="8712" y="3794"/>
                </a:lnTo>
                <a:lnTo>
                  <a:pt x="8716" y="3790"/>
                </a:lnTo>
                <a:lnTo>
                  <a:pt x="8720" y="3788"/>
                </a:lnTo>
                <a:lnTo>
                  <a:pt x="8728" y="3786"/>
                </a:lnTo>
                <a:lnTo>
                  <a:pt x="8754" y="3782"/>
                </a:lnTo>
                <a:lnTo>
                  <a:pt x="8780" y="3782"/>
                </a:lnTo>
                <a:lnTo>
                  <a:pt x="8788" y="3784"/>
                </a:lnTo>
                <a:lnTo>
                  <a:pt x="8792" y="3786"/>
                </a:lnTo>
                <a:lnTo>
                  <a:pt x="8792" y="3788"/>
                </a:lnTo>
                <a:lnTo>
                  <a:pt x="8794" y="3798"/>
                </a:lnTo>
                <a:lnTo>
                  <a:pt x="8792" y="3804"/>
                </a:lnTo>
                <a:lnTo>
                  <a:pt x="8794" y="3808"/>
                </a:lnTo>
                <a:lnTo>
                  <a:pt x="8796" y="3810"/>
                </a:lnTo>
                <a:lnTo>
                  <a:pt x="8804" y="3812"/>
                </a:lnTo>
                <a:lnTo>
                  <a:pt x="8810" y="3812"/>
                </a:lnTo>
                <a:lnTo>
                  <a:pt x="8812" y="3814"/>
                </a:lnTo>
                <a:lnTo>
                  <a:pt x="8814" y="3816"/>
                </a:lnTo>
                <a:lnTo>
                  <a:pt x="8814" y="3820"/>
                </a:lnTo>
                <a:lnTo>
                  <a:pt x="8814" y="3826"/>
                </a:lnTo>
                <a:lnTo>
                  <a:pt x="8814" y="3830"/>
                </a:lnTo>
                <a:lnTo>
                  <a:pt x="8816" y="3832"/>
                </a:lnTo>
                <a:lnTo>
                  <a:pt x="8820" y="3838"/>
                </a:lnTo>
                <a:lnTo>
                  <a:pt x="8820" y="3842"/>
                </a:lnTo>
                <a:lnTo>
                  <a:pt x="8820" y="3846"/>
                </a:lnTo>
                <a:lnTo>
                  <a:pt x="8822" y="3850"/>
                </a:lnTo>
                <a:lnTo>
                  <a:pt x="8826" y="3854"/>
                </a:lnTo>
                <a:lnTo>
                  <a:pt x="8824" y="3856"/>
                </a:lnTo>
                <a:lnTo>
                  <a:pt x="8824" y="3858"/>
                </a:lnTo>
                <a:lnTo>
                  <a:pt x="8828" y="3862"/>
                </a:lnTo>
                <a:lnTo>
                  <a:pt x="8832" y="3864"/>
                </a:lnTo>
                <a:lnTo>
                  <a:pt x="8834" y="3864"/>
                </a:lnTo>
                <a:lnTo>
                  <a:pt x="8838" y="3862"/>
                </a:lnTo>
                <a:lnTo>
                  <a:pt x="8840" y="3862"/>
                </a:lnTo>
                <a:lnTo>
                  <a:pt x="8844" y="3862"/>
                </a:lnTo>
                <a:lnTo>
                  <a:pt x="8846" y="3864"/>
                </a:lnTo>
                <a:lnTo>
                  <a:pt x="8852" y="3870"/>
                </a:lnTo>
                <a:lnTo>
                  <a:pt x="8856" y="3874"/>
                </a:lnTo>
                <a:lnTo>
                  <a:pt x="8860" y="3876"/>
                </a:lnTo>
                <a:lnTo>
                  <a:pt x="8864" y="3880"/>
                </a:lnTo>
                <a:lnTo>
                  <a:pt x="8870" y="3888"/>
                </a:lnTo>
                <a:lnTo>
                  <a:pt x="8874" y="3896"/>
                </a:lnTo>
                <a:lnTo>
                  <a:pt x="8880" y="3902"/>
                </a:lnTo>
                <a:lnTo>
                  <a:pt x="8888" y="3908"/>
                </a:lnTo>
                <a:lnTo>
                  <a:pt x="8896" y="3912"/>
                </a:lnTo>
                <a:lnTo>
                  <a:pt x="8904" y="3914"/>
                </a:lnTo>
                <a:lnTo>
                  <a:pt x="8912" y="3916"/>
                </a:lnTo>
                <a:lnTo>
                  <a:pt x="8920" y="3914"/>
                </a:lnTo>
                <a:lnTo>
                  <a:pt x="8926" y="3910"/>
                </a:lnTo>
                <a:lnTo>
                  <a:pt x="8932" y="3908"/>
                </a:lnTo>
                <a:lnTo>
                  <a:pt x="8936" y="3908"/>
                </a:lnTo>
                <a:lnTo>
                  <a:pt x="8940" y="3910"/>
                </a:lnTo>
                <a:lnTo>
                  <a:pt x="8940" y="3914"/>
                </a:lnTo>
                <a:lnTo>
                  <a:pt x="8940" y="3920"/>
                </a:lnTo>
                <a:lnTo>
                  <a:pt x="8934" y="3926"/>
                </a:lnTo>
                <a:lnTo>
                  <a:pt x="8928" y="3930"/>
                </a:lnTo>
                <a:lnTo>
                  <a:pt x="8916" y="3934"/>
                </a:lnTo>
                <a:lnTo>
                  <a:pt x="8904" y="3934"/>
                </a:lnTo>
                <a:lnTo>
                  <a:pt x="8894" y="3934"/>
                </a:lnTo>
                <a:lnTo>
                  <a:pt x="8880" y="3932"/>
                </a:lnTo>
                <a:lnTo>
                  <a:pt x="8880" y="3934"/>
                </a:lnTo>
                <a:lnTo>
                  <a:pt x="8884" y="3940"/>
                </a:lnTo>
                <a:lnTo>
                  <a:pt x="8908" y="3970"/>
                </a:lnTo>
                <a:lnTo>
                  <a:pt x="8938" y="4004"/>
                </a:lnTo>
                <a:lnTo>
                  <a:pt x="8948" y="4014"/>
                </a:lnTo>
                <a:lnTo>
                  <a:pt x="8958" y="4020"/>
                </a:lnTo>
                <a:lnTo>
                  <a:pt x="8968" y="4020"/>
                </a:lnTo>
                <a:lnTo>
                  <a:pt x="8978" y="4018"/>
                </a:lnTo>
                <a:lnTo>
                  <a:pt x="8990" y="4010"/>
                </a:lnTo>
                <a:lnTo>
                  <a:pt x="9006" y="3998"/>
                </a:lnTo>
                <a:lnTo>
                  <a:pt x="9012" y="3990"/>
                </a:lnTo>
                <a:lnTo>
                  <a:pt x="9016" y="3980"/>
                </a:lnTo>
                <a:lnTo>
                  <a:pt x="9016" y="3972"/>
                </a:lnTo>
                <a:lnTo>
                  <a:pt x="9016" y="3964"/>
                </a:lnTo>
                <a:lnTo>
                  <a:pt x="9016" y="3956"/>
                </a:lnTo>
                <a:lnTo>
                  <a:pt x="9018" y="3950"/>
                </a:lnTo>
                <a:lnTo>
                  <a:pt x="9020" y="3944"/>
                </a:lnTo>
                <a:lnTo>
                  <a:pt x="9026" y="3940"/>
                </a:lnTo>
                <a:lnTo>
                  <a:pt x="9034" y="3940"/>
                </a:lnTo>
                <a:lnTo>
                  <a:pt x="9036" y="3940"/>
                </a:lnTo>
                <a:lnTo>
                  <a:pt x="9036" y="3942"/>
                </a:lnTo>
                <a:lnTo>
                  <a:pt x="9034" y="3944"/>
                </a:lnTo>
                <a:lnTo>
                  <a:pt x="9030" y="3954"/>
                </a:lnTo>
                <a:lnTo>
                  <a:pt x="9030" y="3958"/>
                </a:lnTo>
                <a:lnTo>
                  <a:pt x="9032" y="3964"/>
                </a:lnTo>
                <a:lnTo>
                  <a:pt x="9034" y="3968"/>
                </a:lnTo>
                <a:lnTo>
                  <a:pt x="9034" y="3972"/>
                </a:lnTo>
                <a:lnTo>
                  <a:pt x="9032" y="3978"/>
                </a:lnTo>
                <a:lnTo>
                  <a:pt x="9032" y="3982"/>
                </a:lnTo>
                <a:lnTo>
                  <a:pt x="9032" y="3988"/>
                </a:lnTo>
                <a:lnTo>
                  <a:pt x="9034" y="3994"/>
                </a:lnTo>
                <a:lnTo>
                  <a:pt x="9038" y="4004"/>
                </a:lnTo>
                <a:lnTo>
                  <a:pt x="9042" y="4014"/>
                </a:lnTo>
                <a:lnTo>
                  <a:pt x="9042" y="4022"/>
                </a:lnTo>
                <a:lnTo>
                  <a:pt x="9040" y="4038"/>
                </a:lnTo>
                <a:lnTo>
                  <a:pt x="9038" y="4048"/>
                </a:lnTo>
                <a:lnTo>
                  <a:pt x="9036" y="4062"/>
                </a:lnTo>
                <a:lnTo>
                  <a:pt x="9036" y="4084"/>
                </a:lnTo>
                <a:lnTo>
                  <a:pt x="9040" y="4112"/>
                </a:lnTo>
                <a:lnTo>
                  <a:pt x="9058" y="4210"/>
                </a:lnTo>
                <a:lnTo>
                  <a:pt x="9064" y="4240"/>
                </a:lnTo>
                <a:lnTo>
                  <a:pt x="9072" y="4260"/>
                </a:lnTo>
                <a:lnTo>
                  <a:pt x="9082" y="4284"/>
                </a:lnTo>
                <a:lnTo>
                  <a:pt x="9098" y="4320"/>
                </a:lnTo>
                <a:lnTo>
                  <a:pt x="9112" y="4364"/>
                </a:lnTo>
                <a:lnTo>
                  <a:pt x="9118" y="4384"/>
                </a:lnTo>
                <a:lnTo>
                  <a:pt x="9122" y="4404"/>
                </a:lnTo>
                <a:lnTo>
                  <a:pt x="9124" y="4418"/>
                </a:lnTo>
                <a:lnTo>
                  <a:pt x="9130" y="4432"/>
                </a:lnTo>
                <a:lnTo>
                  <a:pt x="9142" y="4454"/>
                </a:lnTo>
                <a:lnTo>
                  <a:pt x="9150" y="4468"/>
                </a:lnTo>
                <a:lnTo>
                  <a:pt x="9158" y="4484"/>
                </a:lnTo>
                <a:lnTo>
                  <a:pt x="9164" y="4504"/>
                </a:lnTo>
                <a:lnTo>
                  <a:pt x="9170" y="4530"/>
                </a:lnTo>
                <a:lnTo>
                  <a:pt x="9178" y="4558"/>
                </a:lnTo>
                <a:lnTo>
                  <a:pt x="9186" y="4582"/>
                </a:lnTo>
                <a:lnTo>
                  <a:pt x="9194" y="4604"/>
                </a:lnTo>
                <a:lnTo>
                  <a:pt x="9202" y="4622"/>
                </a:lnTo>
                <a:lnTo>
                  <a:pt x="9212" y="4636"/>
                </a:lnTo>
                <a:lnTo>
                  <a:pt x="9218" y="4640"/>
                </a:lnTo>
                <a:lnTo>
                  <a:pt x="9222" y="4644"/>
                </a:lnTo>
                <a:lnTo>
                  <a:pt x="9228" y="4646"/>
                </a:lnTo>
                <a:lnTo>
                  <a:pt x="9232" y="4646"/>
                </a:lnTo>
                <a:lnTo>
                  <a:pt x="9238" y="4644"/>
                </a:lnTo>
                <a:lnTo>
                  <a:pt x="9242" y="4640"/>
                </a:lnTo>
                <a:lnTo>
                  <a:pt x="9250" y="4630"/>
                </a:lnTo>
                <a:lnTo>
                  <a:pt x="9254" y="4624"/>
                </a:lnTo>
                <a:lnTo>
                  <a:pt x="9256" y="4616"/>
                </a:lnTo>
                <a:lnTo>
                  <a:pt x="9256" y="4610"/>
                </a:lnTo>
                <a:lnTo>
                  <a:pt x="9258" y="4604"/>
                </a:lnTo>
                <a:lnTo>
                  <a:pt x="9260" y="4600"/>
                </a:lnTo>
                <a:lnTo>
                  <a:pt x="9264" y="4596"/>
                </a:lnTo>
                <a:lnTo>
                  <a:pt x="9272" y="4592"/>
                </a:lnTo>
                <a:lnTo>
                  <a:pt x="9290" y="4590"/>
                </a:lnTo>
                <a:lnTo>
                  <a:pt x="9300" y="4590"/>
                </a:lnTo>
                <a:lnTo>
                  <a:pt x="9306" y="4590"/>
                </a:lnTo>
                <a:lnTo>
                  <a:pt x="9308" y="4590"/>
                </a:lnTo>
                <a:lnTo>
                  <a:pt x="9308" y="4588"/>
                </a:lnTo>
                <a:lnTo>
                  <a:pt x="9308" y="4586"/>
                </a:lnTo>
                <a:lnTo>
                  <a:pt x="9304" y="4584"/>
                </a:lnTo>
                <a:lnTo>
                  <a:pt x="9296" y="4582"/>
                </a:lnTo>
                <a:lnTo>
                  <a:pt x="9292" y="4578"/>
                </a:lnTo>
                <a:lnTo>
                  <a:pt x="9290" y="4574"/>
                </a:lnTo>
                <a:lnTo>
                  <a:pt x="9290" y="4570"/>
                </a:lnTo>
                <a:lnTo>
                  <a:pt x="9294" y="4562"/>
                </a:lnTo>
                <a:lnTo>
                  <a:pt x="9300" y="4554"/>
                </a:lnTo>
                <a:lnTo>
                  <a:pt x="9302" y="4548"/>
                </a:lnTo>
                <a:lnTo>
                  <a:pt x="9302" y="4540"/>
                </a:lnTo>
                <a:lnTo>
                  <a:pt x="9304" y="4538"/>
                </a:lnTo>
                <a:lnTo>
                  <a:pt x="9316" y="4538"/>
                </a:lnTo>
                <a:lnTo>
                  <a:pt x="9324" y="4536"/>
                </a:lnTo>
                <a:lnTo>
                  <a:pt x="9326" y="4534"/>
                </a:lnTo>
                <a:lnTo>
                  <a:pt x="9326" y="4530"/>
                </a:lnTo>
                <a:lnTo>
                  <a:pt x="9326" y="4522"/>
                </a:lnTo>
                <a:lnTo>
                  <a:pt x="9324" y="4512"/>
                </a:lnTo>
                <a:lnTo>
                  <a:pt x="9322" y="4498"/>
                </a:lnTo>
                <a:lnTo>
                  <a:pt x="9322" y="4482"/>
                </a:lnTo>
                <a:lnTo>
                  <a:pt x="9322" y="4464"/>
                </a:lnTo>
                <a:lnTo>
                  <a:pt x="9328" y="4446"/>
                </a:lnTo>
                <a:lnTo>
                  <a:pt x="9336" y="4424"/>
                </a:lnTo>
                <a:lnTo>
                  <a:pt x="9342" y="4406"/>
                </a:lnTo>
                <a:lnTo>
                  <a:pt x="9344" y="4396"/>
                </a:lnTo>
                <a:lnTo>
                  <a:pt x="9344" y="4384"/>
                </a:lnTo>
                <a:lnTo>
                  <a:pt x="9342" y="4370"/>
                </a:lnTo>
                <a:lnTo>
                  <a:pt x="9338" y="4354"/>
                </a:lnTo>
                <a:lnTo>
                  <a:pt x="9336" y="4342"/>
                </a:lnTo>
                <a:lnTo>
                  <a:pt x="9338" y="4336"/>
                </a:lnTo>
                <a:lnTo>
                  <a:pt x="9338" y="4328"/>
                </a:lnTo>
                <a:lnTo>
                  <a:pt x="9334" y="4308"/>
                </a:lnTo>
                <a:lnTo>
                  <a:pt x="9332" y="4296"/>
                </a:lnTo>
                <a:lnTo>
                  <a:pt x="9330" y="4288"/>
                </a:lnTo>
                <a:lnTo>
                  <a:pt x="9332" y="4282"/>
                </a:lnTo>
                <a:lnTo>
                  <a:pt x="9334" y="4276"/>
                </a:lnTo>
                <a:lnTo>
                  <a:pt x="9336" y="4272"/>
                </a:lnTo>
                <a:lnTo>
                  <a:pt x="9340" y="4270"/>
                </a:lnTo>
                <a:lnTo>
                  <a:pt x="9348" y="4266"/>
                </a:lnTo>
                <a:lnTo>
                  <a:pt x="9358" y="4264"/>
                </a:lnTo>
                <a:lnTo>
                  <a:pt x="9368" y="4262"/>
                </a:lnTo>
                <a:lnTo>
                  <a:pt x="9376" y="4258"/>
                </a:lnTo>
                <a:lnTo>
                  <a:pt x="9378" y="4254"/>
                </a:lnTo>
                <a:lnTo>
                  <a:pt x="9380" y="4248"/>
                </a:lnTo>
                <a:lnTo>
                  <a:pt x="9382" y="4240"/>
                </a:lnTo>
                <a:lnTo>
                  <a:pt x="9384" y="4236"/>
                </a:lnTo>
                <a:lnTo>
                  <a:pt x="9386" y="4236"/>
                </a:lnTo>
                <a:lnTo>
                  <a:pt x="9390" y="4238"/>
                </a:lnTo>
                <a:lnTo>
                  <a:pt x="9396" y="4240"/>
                </a:lnTo>
                <a:lnTo>
                  <a:pt x="9402" y="4242"/>
                </a:lnTo>
                <a:lnTo>
                  <a:pt x="9408" y="4240"/>
                </a:lnTo>
                <a:lnTo>
                  <a:pt x="9418" y="4232"/>
                </a:lnTo>
                <a:lnTo>
                  <a:pt x="9424" y="4224"/>
                </a:lnTo>
                <a:lnTo>
                  <a:pt x="9426" y="4218"/>
                </a:lnTo>
                <a:lnTo>
                  <a:pt x="9426" y="4216"/>
                </a:lnTo>
                <a:lnTo>
                  <a:pt x="9426" y="4214"/>
                </a:lnTo>
                <a:lnTo>
                  <a:pt x="9426" y="4210"/>
                </a:lnTo>
                <a:lnTo>
                  <a:pt x="9430" y="4204"/>
                </a:lnTo>
                <a:lnTo>
                  <a:pt x="9440" y="4196"/>
                </a:lnTo>
                <a:lnTo>
                  <a:pt x="9454" y="4182"/>
                </a:lnTo>
                <a:lnTo>
                  <a:pt x="9472" y="4166"/>
                </a:lnTo>
                <a:lnTo>
                  <a:pt x="9488" y="4148"/>
                </a:lnTo>
                <a:lnTo>
                  <a:pt x="9512" y="4118"/>
                </a:lnTo>
                <a:lnTo>
                  <a:pt x="9532" y="4090"/>
                </a:lnTo>
                <a:lnTo>
                  <a:pt x="9542" y="4080"/>
                </a:lnTo>
                <a:lnTo>
                  <a:pt x="9554" y="4070"/>
                </a:lnTo>
                <a:lnTo>
                  <a:pt x="9562" y="4066"/>
                </a:lnTo>
                <a:lnTo>
                  <a:pt x="9568" y="4064"/>
                </a:lnTo>
                <a:lnTo>
                  <a:pt x="9576" y="4064"/>
                </a:lnTo>
                <a:lnTo>
                  <a:pt x="9580" y="4062"/>
                </a:lnTo>
                <a:lnTo>
                  <a:pt x="9586" y="4060"/>
                </a:lnTo>
                <a:lnTo>
                  <a:pt x="9592" y="4052"/>
                </a:lnTo>
                <a:lnTo>
                  <a:pt x="9602" y="4040"/>
                </a:lnTo>
                <a:lnTo>
                  <a:pt x="9610" y="4026"/>
                </a:lnTo>
                <a:lnTo>
                  <a:pt x="9612" y="4016"/>
                </a:lnTo>
                <a:lnTo>
                  <a:pt x="9612" y="4008"/>
                </a:lnTo>
                <a:lnTo>
                  <a:pt x="9610" y="4000"/>
                </a:lnTo>
                <a:lnTo>
                  <a:pt x="9608" y="3994"/>
                </a:lnTo>
                <a:lnTo>
                  <a:pt x="9608" y="3988"/>
                </a:lnTo>
                <a:lnTo>
                  <a:pt x="9614" y="3984"/>
                </a:lnTo>
                <a:lnTo>
                  <a:pt x="9624" y="3978"/>
                </a:lnTo>
                <a:lnTo>
                  <a:pt x="9636" y="3972"/>
                </a:lnTo>
                <a:lnTo>
                  <a:pt x="9646" y="3966"/>
                </a:lnTo>
                <a:lnTo>
                  <a:pt x="9656" y="3958"/>
                </a:lnTo>
                <a:lnTo>
                  <a:pt x="9658" y="3956"/>
                </a:lnTo>
                <a:lnTo>
                  <a:pt x="9660" y="3956"/>
                </a:lnTo>
                <a:lnTo>
                  <a:pt x="9662" y="3966"/>
                </a:lnTo>
                <a:lnTo>
                  <a:pt x="9664" y="3972"/>
                </a:lnTo>
                <a:lnTo>
                  <a:pt x="9666" y="3976"/>
                </a:lnTo>
                <a:lnTo>
                  <a:pt x="9668" y="3976"/>
                </a:lnTo>
                <a:lnTo>
                  <a:pt x="9672" y="3976"/>
                </a:lnTo>
                <a:lnTo>
                  <a:pt x="9678" y="3974"/>
                </a:lnTo>
                <a:lnTo>
                  <a:pt x="9682" y="3972"/>
                </a:lnTo>
                <a:lnTo>
                  <a:pt x="9686" y="3974"/>
                </a:lnTo>
                <a:lnTo>
                  <a:pt x="9694" y="3976"/>
                </a:lnTo>
                <a:lnTo>
                  <a:pt x="9696" y="3976"/>
                </a:lnTo>
                <a:lnTo>
                  <a:pt x="9698" y="3972"/>
                </a:lnTo>
                <a:lnTo>
                  <a:pt x="9696" y="3966"/>
                </a:lnTo>
                <a:lnTo>
                  <a:pt x="9694" y="3960"/>
                </a:lnTo>
                <a:lnTo>
                  <a:pt x="9694" y="3958"/>
                </a:lnTo>
                <a:lnTo>
                  <a:pt x="9698" y="3956"/>
                </a:lnTo>
                <a:lnTo>
                  <a:pt x="9700" y="3962"/>
                </a:lnTo>
                <a:lnTo>
                  <a:pt x="9704" y="3964"/>
                </a:lnTo>
                <a:lnTo>
                  <a:pt x="9706" y="3966"/>
                </a:lnTo>
                <a:lnTo>
                  <a:pt x="9708" y="3966"/>
                </a:lnTo>
                <a:lnTo>
                  <a:pt x="9714" y="3964"/>
                </a:lnTo>
                <a:lnTo>
                  <a:pt x="9716" y="3966"/>
                </a:lnTo>
                <a:lnTo>
                  <a:pt x="9716" y="3968"/>
                </a:lnTo>
                <a:lnTo>
                  <a:pt x="9718" y="3970"/>
                </a:lnTo>
                <a:lnTo>
                  <a:pt x="9720" y="3970"/>
                </a:lnTo>
                <a:lnTo>
                  <a:pt x="9726" y="3964"/>
                </a:lnTo>
                <a:lnTo>
                  <a:pt x="9730" y="3958"/>
                </a:lnTo>
                <a:lnTo>
                  <a:pt x="9734" y="3958"/>
                </a:lnTo>
                <a:lnTo>
                  <a:pt x="9736" y="3962"/>
                </a:lnTo>
                <a:lnTo>
                  <a:pt x="9740" y="3964"/>
                </a:lnTo>
                <a:lnTo>
                  <a:pt x="9744" y="3964"/>
                </a:lnTo>
                <a:lnTo>
                  <a:pt x="9748" y="3960"/>
                </a:lnTo>
                <a:lnTo>
                  <a:pt x="9752" y="3954"/>
                </a:lnTo>
                <a:lnTo>
                  <a:pt x="9754" y="3948"/>
                </a:lnTo>
                <a:lnTo>
                  <a:pt x="9756" y="3940"/>
                </a:lnTo>
                <a:lnTo>
                  <a:pt x="9756" y="3932"/>
                </a:lnTo>
                <a:lnTo>
                  <a:pt x="9756" y="3926"/>
                </a:lnTo>
                <a:lnTo>
                  <a:pt x="9752" y="3916"/>
                </a:lnTo>
                <a:lnTo>
                  <a:pt x="9754" y="3906"/>
                </a:lnTo>
                <a:lnTo>
                  <a:pt x="9754" y="3898"/>
                </a:lnTo>
                <a:lnTo>
                  <a:pt x="9754" y="3890"/>
                </a:lnTo>
                <a:lnTo>
                  <a:pt x="9752" y="3884"/>
                </a:lnTo>
                <a:lnTo>
                  <a:pt x="9754" y="3884"/>
                </a:lnTo>
                <a:lnTo>
                  <a:pt x="9756" y="3878"/>
                </a:lnTo>
                <a:lnTo>
                  <a:pt x="9758" y="3876"/>
                </a:lnTo>
                <a:lnTo>
                  <a:pt x="9760" y="3876"/>
                </a:lnTo>
                <a:lnTo>
                  <a:pt x="9762" y="3884"/>
                </a:lnTo>
                <a:lnTo>
                  <a:pt x="9764" y="3910"/>
                </a:lnTo>
                <a:lnTo>
                  <a:pt x="9768" y="3920"/>
                </a:lnTo>
                <a:lnTo>
                  <a:pt x="9770" y="3924"/>
                </a:lnTo>
                <a:lnTo>
                  <a:pt x="9772" y="3926"/>
                </a:lnTo>
                <a:lnTo>
                  <a:pt x="9776" y="3926"/>
                </a:lnTo>
                <a:lnTo>
                  <a:pt x="9780" y="3926"/>
                </a:lnTo>
                <a:lnTo>
                  <a:pt x="9786" y="3920"/>
                </a:lnTo>
                <a:lnTo>
                  <a:pt x="9788" y="3918"/>
                </a:lnTo>
                <a:lnTo>
                  <a:pt x="9792" y="3918"/>
                </a:lnTo>
                <a:lnTo>
                  <a:pt x="9794" y="3920"/>
                </a:lnTo>
                <a:lnTo>
                  <a:pt x="9798" y="3924"/>
                </a:lnTo>
                <a:lnTo>
                  <a:pt x="9804" y="3938"/>
                </a:lnTo>
                <a:lnTo>
                  <a:pt x="9812" y="3958"/>
                </a:lnTo>
                <a:lnTo>
                  <a:pt x="9814" y="3968"/>
                </a:lnTo>
                <a:lnTo>
                  <a:pt x="9816" y="3972"/>
                </a:lnTo>
                <a:lnTo>
                  <a:pt x="9818" y="3974"/>
                </a:lnTo>
                <a:lnTo>
                  <a:pt x="9816" y="3978"/>
                </a:lnTo>
                <a:lnTo>
                  <a:pt x="9814" y="3986"/>
                </a:lnTo>
                <a:lnTo>
                  <a:pt x="9814" y="3992"/>
                </a:lnTo>
                <a:lnTo>
                  <a:pt x="9820" y="4004"/>
                </a:lnTo>
                <a:lnTo>
                  <a:pt x="9824" y="4012"/>
                </a:lnTo>
                <a:lnTo>
                  <a:pt x="9824" y="4010"/>
                </a:lnTo>
                <a:lnTo>
                  <a:pt x="9824" y="4000"/>
                </a:lnTo>
                <a:lnTo>
                  <a:pt x="9826" y="4006"/>
                </a:lnTo>
                <a:lnTo>
                  <a:pt x="9830" y="4016"/>
                </a:lnTo>
                <a:lnTo>
                  <a:pt x="9834" y="4026"/>
                </a:lnTo>
                <a:lnTo>
                  <a:pt x="9840" y="4038"/>
                </a:lnTo>
                <a:lnTo>
                  <a:pt x="9858" y="4062"/>
                </a:lnTo>
                <a:lnTo>
                  <a:pt x="9862" y="4064"/>
                </a:lnTo>
                <a:lnTo>
                  <a:pt x="9862" y="4058"/>
                </a:lnTo>
                <a:lnTo>
                  <a:pt x="9864" y="4054"/>
                </a:lnTo>
                <a:lnTo>
                  <a:pt x="9866" y="4052"/>
                </a:lnTo>
                <a:lnTo>
                  <a:pt x="9868" y="4052"/>
                </a:lnTo>
                <a:lnTo>
                  <a:pt x="9872" y="4054"/>
                </a:lnTo>
                <a:lnTo>
                  <a:pt x="9878" y="4060"/>
                </a:lnTo>
                <a:lnTo>
                  <a:pt x="9882" y="4068"/>
                </a:lnTo>
                <a:lnTo>
                  <a:pt x="9888" y="4076"/>
                </a:lnTo>
                <a:lnTo>
                  <a:pt x="9892" y="4080"/>
                </a:lnTo>
                <a:lnTo>
                  <a:pt x="9896" y="4086"/>
                </a:lnTo>
                <a:lnTo>
                  <a:pt x="9896" y="4088"/>
                </a:lnTo>
                <a:lnTo>
                  <a:pt x="9894" y="4090"/>
                </a:lnTo>
                <a:lnTo>
                  <a:pt x="9890" y="4092"/>
                </a:lnTo>
                <a:lnTo>
                  <a:pt x="9888" y="4092"/>
                </a:lnTo>
                <a:lnTo>
                  <a:pt x="9884" y="4088"/>
                </a:lnTo>
                <a:lnTo>
                  <a:pt x="9880" y="4086"/>
                </a:lnTo>
                <a:lnTo>
                  <a:pt x="9878" y="4086"/>
                </a:lnTo>
                <a:lnTo>
                  <a:pt x="9876" y="4086"/>
                </a:lnTo>
                <a:lnTo>
                  <a:pt x="9874" y="4090"/>
                </a:lnTo>
                <a:lnTo>
                  <a:pt x="9876" y="4094"/>
                </a:lnTo>
                <a:lnTo>
                  <a:pt x="9880" y="4104"/>
                </a:lnTo>
                <a:lnTo>
                  <a:pt x="9886" y="4110"/>
                </a:lnTo>
                <a:lnTo>
                  <a:pt x="9888" y="4112"/>
                </a:lnTo>
                <a:lnTo>
                  <a:pt x="9888" y="4110"/>
                </a:lnTo>
                <a:lnTo>
                  <a:pt x="9890" y="4104"/>
                </a:lnTo>
                <a:lnTo>
                  <a:pt x="9892" y="4098"/>
                </a:lnTo>
                <a:lnTo>
                  <a:pt x="9894" y="4098"/>
                </a:lnTo>
                <a:lnTo>
                  <a:pt x="9896" y="4100"/>
                </a:lnTo>
                <a:lnTo>
                  <a:pt x="9898" y="4110"/>
                </a:lnTo>
                <a:lnTo>
                  <a:pt x="9904" y="4128"/>
                </a:lnTo>
                <a:lnTo>
                  <a:pt x="9914" y="4150"/>
                </a:lnTo>
                <a:lnTo>
                  <a:pt x="9918" y="4160"/>
                </a:lnTo>
                <a:lnTo>
                  <a:pt x="9920" y="4170"/>
                </a:lnTo>
                <a:lnTo>
                  <a:pt x="9920" y="4182"/>
                </a:lnTo>
                <a:lnTo>
                  <a:pt x="9920" y="4192"/>
                </a:lnTo>
                <a:lnTo>
                  <a:pt x="9906" y="4234"/>
                </a:lnTo>
                <a:lnTo>
                  <a:pt x="9902" y="4250"/>
                </a:lnTo>
                <a:lnTo>
                  <a:pt x="9902" y="4256"/>
                </a:lnTo>
                <a:lnTo>
                  <a:pt x="9906" y="4258"/>
                </a:lnTo>
                <a:lnTo>
                  <a:pt x="9908" y="4258"/>
                </a:lnTo>
                <a:lnTo>
                  <a:pt x="9910" y="4256"/>
                </a:lnTo>
                <a:lnTo>
                  <a:pt x="9914" y="4250"/>
                </a:lnTo>
                <a:lnTo>
                  <a:pt x="9916" y="4242"/>
                </a:lnTo>
                <a:lnTo>
                  <a:pt x="9918" y="4242"/>
                </a:lnTo>
                <a:lnTo>
                  <a:pt x="9922" y="4240"/>
                </a:lnTo>
                <a:lnTo>
                  <a:pt x="9924" y="4242"/>
                </a:lnTo>
                <a:lnTo>
                  <a:pt x="9924" y="4244"/>
                </a:lnTo>
                <a:lnTo>
                  <a:pt x="9922" y="4248"/>
                </a:lnTo>
                <a:lnTo>
                  <a:pt x="9920" y="4252"/>
                </a:lnTo>
                <a:lnTo>
                  <a:pt x="9920" y="4256"/>
                </a:lnTo>
                <a:lnTo>
                  <a:pt x="9924" y="4260"/>
                </a:lnTo>
                <a:lnTo>
                  <a:pt x="9928" y="4262"/>
                </a:lnTo>
                <a:lnTo>
                  <a:pt x="9930" y="4264"/>
                </a:lnTo>
                <a:lnTo>
                  <a:pt x="9934" y="4262"/>
                </a:lnTo>
                <a:lnTo>
                  <a:pt x="9936" y="4260"/>
                </a:lnTo>
                <a:lnTo>
                  <a:pt x="9938" y="4260"/>
                </a:lnTo>
                <a:lnTo>
                  <a:pt x="9940" y="4262"/>
                </a:lnTo>
                <a:lnTo>
                  <a:pt x="9944" y="4264"/>
                </a:lnTo>
                <a:lnTo>
                  <a:pt x="9950" y="4268"/>
                </a:lnTo>
                <a:lnTo>
                  <a:pt x="9954" y="4268"/>
                </a:lnTo>
                <a:lnTo>
                  <a:pt x="9958" y="4264"/>
                </a:lnTo>
                <a:lnTo>
                  <a:pt x="9962" y="4260"/>
                </a:lnTo>
                <a:lnTo>
                  <a:pt x="9970" y="4246"/>
                </a:lnTo>
                <a:lnTo>
                  <a:pt x="9974" y="4242"/>
                </a:lnTo>
                <a:lnTo>
                  <a:pt x="9980" y="4238"/>
                </a:lnTo>
                <a:lnTo>
                  <a:pt x="9994" y="4232"/>
                </a:lnTo>
                <a:lnTo>
                  <a:pt x="10000" y="4228"/>
                </a:lnTo>
                <a:lnTo>
                  <a:pt x="10006" y="4222"/>
                </a:lnTo>
                <a:lnTo>
                  <a:pt x="10010" y="4216"/>
                </a:lnTo>
                <a:lnTo>
                  <a:pt x="10014" y="4208"/>
                </a:lnTo>
                <a:lnTo>
                  <a:pt x="10014" y="4198"/>
                </a:lnTo>
                <a:lnTo>
                  <a:pt x="10012" y="4184"/>
                </a:lnTo>
                <a:lnTo>
                  <a:pt x="10016" y="4190"/>
                </a:lnTo>
                <a:lnTo>
                  <a:pt x="10018" y="4192"/>
                </a:lnTo>
                <a:lnTo>
                  <a:pt x="10020" y="4196"/>
                </a:lnTo>
                <a:lnTo>
                  <a:pt x="10022" y="4200"/>
                </a:lnTo>
                <a:lnTo>
                  <a:pt x="10024" y="4204"/>
                </a:lnTo>
                <a:lnTo>
                  <a:pt x="10026" y="4208"/>
                </a:lnTo>
                <a:lnTo>
                  <a:pt x="10028" y="4218"/>
                </a:lnTo>
                <a:lnTo>
                  <a:pt x="10032" y="4228"/>
                </a:lnTo>
                <a:lnTo>
                  <a:pt x="10034" y="4230"/>
                </a:lnTo>
                <a:lnTo>
                  <a:pt x="10036" y="4230"/>
                </a:lnTo>
                <a:lnTo>
                  <a:pt x="10040" y="4228"/>
                </a:lnTo>
                <a:lnTo>
                  <a:pt x="10044" y="4226"/>
                </a:lnTo>
                <a:lnTo>
                  <a:pt x="10046" y="4226"/>
                </a:lnTo>
                <a:lnTo>
                  <a:pt x="10046" y="4228"/>
                </a:lnTo>
                <a:lnTo>
                  <a:pt x="10044" y="4232"/>
                </a:lnTo>
                <a:lnTo>
                  <a:pt x="10040" y="4238"/>
                </a:lnTo>
                <a:lnTo>
                  <a:pt x="10038" y="4246"/>
                </a:lnTo>
                <a:lnTo>
                  <a:pt x="10040" y="4252"/>
                </a:lnTo>
                <a:lnTo>
                  <a:pt x="10042" y="4258"/>
                </a:lnTo>
                <a:lnTo>
                  <a:pt x="10046" y="4270"/>
                </a:lnTo>
                <a:lnTo>
                  <a:pt x="10046" y="4290"/>
                </a:lnTo>
                <a:lnTo>
                  <a:pt x="10048" y="4312"/>
                </a:lnTo>
                <a:lnTo>
                  <a:pt x="10052" y="4328"/>
                </a:lnTo>
                <a:lnTo>
                  <a:pt x="10058" y="4340"/>
                </a:lnTo>
                <a:lnTo>
                  <a:pt x="10060" y="4354"/>
                </a:lnTo>
                <a:lnTo>
                  <a:pt x="10060" y="4372"/>
                </a:lnTo>
                <a:lnTo>
                  <a:pt x="10062" y="4372"/>
                </a:lnTo>
                <a:lnTo>
                  <a:pt x="10062" y="4370"/>
                </a:lnTo>
                <a:lnTo>
                  <a:pt x="10064" y="4366"/>
                </a:lnTo>
                <a:lnTo>
                  <a:pt x="10066" y="4366"/>
                </a:lnTo>
                <a:lnTo>
                  <a:pt x="10068" y="4372"/>
                </a:lnTo>
                <a:lnTo>
                  <a:pt x="10074" y="4384"/>
                </a:lnTo>
                <a:lnTo>
                  <a:pt x="10076" y="4398"/>
                </a:lnTo>
                <a:lnTo>
                  <a:pt x="10078" y="4408"/>
                </a:lnTo>
                <a:lnTo>
                  <a:pt x="10080" y="4416"/>
                </a:lnTo>
                <a:lnTo>
                  <a:pt x="10082" y="4424"/>
                </a:lnTo>
                <a:lnTo>
                  <a:pt x="10080" y="4432"/>
                </a:lnTo>
                <a:lnTo>
                  <a:pt x="10080" y="4440"/>
                </a:lnTo>
                <a:lnTo>
                  <a:pt x="10080" y="4442"/>
                </a:lnTo>
                <a:lnTo>
                  <a:pt x="10082" y="4444"/>
                </a:lnTo>
                <a:lnTo>
                  <a:pt x="10082" y="4446"/>
                </a:lnTo>
                <a:lnTo>
                  <a:pt x="10082" y="4450"/>
                </a:lnTo>
                <a:lnTo>
                  <a:pt x="10080" y="4458"/>
                </a:lnTo>
                <a:lnTo>
                  <a:pt x="10080" y="4464"/>
                </a:lnTo>
                <a:lnTo>
                  <a:pt x="10080" y="4466"/>
                </a:lnTo>
                <a:lnTo>
                  <a:pt x="10084" y="4468"/>
                </a:lnTo>
                <a:lnTo>
                  <a:pt x="10088" y="4468"/>
                </a:lnTo>
                <a:lnTo>
                  <a:pt x="10088" y="4470"/>
                </a:lnTo>
                <a:lnTo>
                  <a:pt x="10088" y="4476"/>
                </a:lnTo>
                <a:lnTo>
                  <a:pt x="10084" y="4486"/>
                </a:lnTo>
                <a:lnTo>
                  <a:pt x="10084" y="4496"/>
                </a:lnTo>
                <a:lnTo>
                  <a:pt x="10084" y="4504"/>
                </a:lnTo>
                <a:lnTo>
                  <a:pt x="10080" y="4510"/>
                </a:lnTo>
                <a:lnTo>
                  <a:pt x="10078" y="4518"/>
                </a:lnTo>
                <a:lnTo>
                  <a:pt x="10076" y="4542"/>
                </a:lnTo>
                <a:lnTo>
                  <a:pt x="10078" y="4550"/>
                </a:lnTo>
                <a:lnTo>
                  <a:pt x="10078" y="4552"/>
                </a:lnTo>
                <a:lnTo>
                  <a:pt x="10080" y="4552"/>
                </a:lnTo>
                <a:lnTo>
                  <a:pt x="10086" y="4536"/>
                </a:lnTo>
                <a:lnTo>
                  <a:pt x="10086" y="4540"/>
                </a:lnTo>
                <a:lnTo>
                  <a:pt x="10086" y="4544"/>
                </a:lnTo>
                <a:lnTo>
                  <a:pt x="10078" y="4560"/>
                </a:lnTo>
                <a:lnTo>
                  <a:pt x="10076" y="4568"/>
                </a:lnTo>
                <a:lnTo>
                  <a:pt x="10076" y="4572"/>
                </a:lnTo>
                <a:lnTo>
                  <a:pt x="10076" y="4574"/>
                </a:lnTo>
                <a:lnTo>
                  <a:pt x="10074" y="4578"/>
                </a:lnTo>
                <a:lnTo>
                  <a:pt x="10070" y="4590"/>
                </a:lnTo>
                <a:lnTo>
                  <a:pt x="10070" y="4594"/>
                </a:lnTo>
                <a:lnTo>
                  <a:pt x="10070" y="4600"/>
                </a:lnTo>
                <a:lnTo>
                  <a:pt x="10070" y="4606"/>
                </a:lnTo>
                <a:lnTo>
                  <a:pt x="10066" y="4616"/>
                </a:lnTo>
                <a:lnTo>
                  <a:pt x="10066" y="4626"/>
                </a:lnTo>
                <a:lnTo>
                  <a:pt x="10066" y="4634"/>
                </a:lnTo>
                <a:lnTo>
                  <a:pt x="10068" y="4638"/>
                </a:lnTo>
                <a:lnTo>
                  <a:pt x="10070" y="4642"/>
                </a:lnTo>
                <a:lnTo>
                  <a:pt x="10072" y="4642"/>
                </a:lnTo>
                <a:lnTo>
                  <a:pt x="10076" y="4638"/>
                </a:lnTo>
                <a:lnTo>
                  <a:pt x="10078" y="4632"/>
                </a:lnTo>
                <a:lnTo>
                  <a:pt x="10078" y="4630"/>
                </a:lnTo>
                <a:lnTo>
                  <a:pt x="10080" y="4630"/>
                </a:lnTo>
                <a:lnTo>
                  <a:pt x="10086" y="4638"/>
                </a:lnTo>
                <a:lnTo>
                  <a:pt x="10092" y="4650"/>
                </a:lnTo>
                <a:lnTo>
                  <a:pt x="10100" y="4664"/>
                </a:lnTo>
                <a:lnTo>
                  <a:pt x="10108" y="4680"/>
                </a:lnTo>
                <a:lnTo>
                  <a:pt x="10112" y="4684"/>
                </a:lnTo>
                <a:lnTo>
                  <a:pt x="10116" y="4684"/>
                </a:lnTo>
                <a:lnTo>
                  <a:pt x="10120" y="4684"/>
                </a:lnTo>
                <a:lnTo>
                  <a:pt x="10122" y="4688"/>
                </a:lnTo>
                <a:lnTo>
                  <a:pt x="10122" y="4692"/>
                </a:lnTo>
                <a:lnTo>
                  <a:pt x="10122" y="4698"/>
                </a:lnTo>
                <a:lnTo>
                  <a:pt x="10124" y="4702"/>
                </a:lnTo>
                <a:lnTo>
                  <a:pt x="10128" y="4706"/>
                </a:lnTo>
                <a:lnTo>
                  <a:pt x="10136" y="4716"/>
                </a:lnTo>
                <a:lnTo>
                  <a:pt x="10142" y="4726"/>
                </a:lnTo>
                <a:lnTo>
                  <a:pt x="10148" y="4734"/>
                </a:lnTo>
                <a:lnTo>
                  <a:pt x="10150" y="4744"/>
                </a:lnTo>
                <a:lnTo>
                  <a:pt x="10154" y="4762"/>
                </a:lnTo>
                <a:lnTo>
                  <a:pt x="10156" y="4778"/>
                </a:lnTo>
                <a:lnTo>
                  <a:pt x="10154" y="4788"/>
                </a:lnTo>
                <a:lnTo>
                  <a:pt x="10152" y="4792"/>
                </a:lnTo>
                <a:lnTo>
                  <a:pt x="10154" y="4794"/>
                </a:lnTo>
                <a:lnTo>
                  <a:pt x="10156" y="4798"/>
                </a:lnTo>
                <a:lnTo>
                  <a:pt x="10158" y="4802"/>
                </a:lnTo>
                <a:lnTo>
                  <a:pt x="10160" y="4806"/>
                </a:lnTo>
                <a:lnTo>
                  <a:pt x="10162" y="4812"/>
                </a:lnTo>
                <a:lnTo>
                  <a:pt x="10160" y="4820"/>
                </a:lnTo>
                <a:lnTo>
                  <a:pt x="10160" y="4834"/>
                </a:lnTo>
                <a:lnTo>
                  <a:pt x="10164" y="4838"/>
                </a:lnTo>
                <a:lnTo>
                  <a:pt x="10166" y="4840"/>
                </a:lnTo>
                <a:lnTo>
                  <a:pt x="10166" y="4844"/>
                </a:lnTo>
                <a:lnTo>
                  <a:pt x="10166" y="4848"/>
                </a:lnTo>
                <a:lnTo>
                  <a:pt x="10170" y="4854"/>
                </a:lnTo>
                <a:lnTo>
                  <a:pt x="10180" y="4866"/>
                </a:lnTo>
                <a:lnTo>
                  <a:pt x="10184" y="4872"/>
                </a:lnTo>
                <a:lnTo>
                  <a:pt x="10188" y="4880"/>
                </a:lnTo>
                <a:lnTo>
                  <a:pt x="10192" y="4888"/>
                </a:lnTo>
                <a:lnTo>
                  <a:pt x="10190" y="4894"/>
                </a:lnTo>
                <a:lnTo>
                  <a:pt x="10190" y="4900"/>
                </a:lnTo>
                <a:lnTo>
                  <a:pt x="10190" y="4902"/>
                </a:lnTo>
                <a:lnTo>
                  <a:pt x="10196" y="4906"/>
                </a:lnTo>
                <a:lnTo>
                  <a:pt x="10210" y="4916"/>
                </a:lnTo>
                <a:lnTo>
                  <a:pt x="10220" y="4924"/>
                </a:lnTo>
                <a:lnTo>
                  <a:pt x="10232" y="4936"/>
                </a:lnTo>
                <a:lnTo>
                  <a:pt x="10244" y="4946"/>
                </a:lnTo>
                <a:lnTo>
                  <a:pt x="10252" y="4952"/>
                </a:lnTo>
                <a:lnTo>
                  <a:pt x="10264" y="4958"/>
                </a:lnTo>
                <a:lnTo>
                  <a:pt x="10270" y="4962"/>
                </a:lnTo>
                <a:lnTo>
                  <a:pt x="10272" y="4966"/>
                </a:lnTo>
                <a:lnTo>
                  <a:pt x="10276" y="4970"/>
                </a:lnTo>
                <a:lnTo>
                  <a:pt x="10278" y="4976"/>
                </a:lnTo>
                <a:lnTo>
                  <a:pt x="10280" y="4974"/>
                </a:lnTo>
                <a:lnTo>
                  <a:pt x="10284" y="4970"/>
                </a:lnTo>
                <a:lnTo>
                  <a:pt x="10288" y="4968"/>
                </a:lnTo>
                <a:lnTo>
                  <a:pt x="10292" y="4970"/>
                </a:lnTo>
                <a:lnTo>
                  <a:pt x="10296" y="4968"/>
                </a:lnTo>
                <a:lnTo>
                  <a:pt x="10298" y="4966"/>
                </a:lnTo>
                <a:lnTo>
                  <a:pt x="10298" y="4964"/>
                </a:lnTo>
                <a:lnTo>
                  <a:pt x="10302" y="4964"/>
                </a:lnTo>
                <a:lnTo>
                  <a:pt x="10304" y="4966"/>
                </a:lnTo>
                <a:lnTo>
                  <a:pt x="10304" y="4968"/>
                </a:lnTo>
                <a:lnTo>
                  <a:pt x="10302" y="4972"/>
                </a:lnTo>
                <a:lnTo>
                  <a:pt x="10306" y="4974"/>
                </a:lnTo>
                <a:lnTo>
                  <a:pt x="10308" y="4974"/>
                </a:lnTo>
                <a:lnTo>
                  <a:pt x="10310" y="4972"/>
                </a:lnTo>
                <a:lnTo>
                  <a:pt x="10310" y="4964"/>
                </a:lnTo>
                <a:lnTo>
                  <a:pt x="10308" y="4956"/>
                </a:lnTo>
                <a:lnTo>
                  <a:pt x="10304" y="4948"/>
                </a:lnTo>
                <a:lnTo>
                  <a:pt x="10302" y="4944"/>
                </a:lnTo>
                <a:lnTo>
                  <a:pt x="10300" y="4940"/>
                </a:lnTo>
                <a:lnTo>
                  <a:pt x="10298" y="4928"/>
                </a:lnTo>
                <a:lnTo>
                  <a:pt x="10294" y="4918"/>
                </a:lnTo>
                <a:lnTo>
                  <a:pt x="10292" y="4912"/>
                </a:lnTo>
                <a:lnTo>
                  <a:pt x="10286" y="4908"/>
                </a:lnTo>
                <a:lnTo>
                  <a:pt x="10280" y="4902"/>
                </a:lnTo>
                <a:lnTo>
                  <a:pt x="10276" y="4896"/>
                </a:lnTo>
                <a:lnTo>
                  <a:pt x="10276" y="4890"/>
                </a:lnTo>
                <a:lnTo>
                  <a:pt x="10276" y="4884"/>
                </a:lnTo>
                <a:lnTo>
                  <a:pt x="10278" y="4872"/>
                </a:lnTo>
                <a:lnTo>
                  <a:pt x="10278" y="4868"/>
                </a:lnTo>
                <a:lnTo>
                  <a:pt x="10276" y="4862"/>
                </a:lnTo>
                <a:lnTo>
                  <a:pt x="10274" y="4858"/>
                </a:lnTo>
                <a:lnTo>
                  <a:pt x="10274" y="4852"/>
                </a:lnTo>
                <a:lnTo>
                  <a:pt x="10276" y="4846"/>
                </a:lnTo>
                <a:lnTo>
                  <a:pt x="10276" y="4842"/>
                </a:lnTo>
                <a:lnTo>
                  <a:pt x="10276" y="4836"/>
                </a:lnTo>
                <a:lnTo>
                  <a:pt x="10278" y="4826"/>
                </a:lnTo>
                <a:lnTo>
                  <a:pt x="10278" y="4814"/>
                </a:lnTo>
                <a:lnTo>
                  <a:pt x="10276" y="4798"/>
                </a:lnTo>
                <a:lnTo>
                  <a:pt x="10272" y="4790"/>
                </a:lnTo>
                <a:lnTo>
                  <a:pt x="10266" y="4782"/>
                </a:lnTo>
                <a:lnTo>
                  <a:pt x="10254" y="4768"/>
                </a:lnTo>
                <a:lnTo>
                  <a:pt x="10244" y="4756"/>
                </a:lnTo>
                <a:lnTo>
                  <a:pt x="10238" y="4750"/>
                </a:lnTo>
                <a:lnTo>
                  <a:pt x="10236" y="4744"/>
                </a:lnTo>
                <a:lnTo>
                  <a:pt x="10234" y="4738"/>
                </a:lnTo>
                <a:lnTo>
                  <a:pt x="10230" y="4736"/>
                </a:lnTo>
                <a:lnTo>
                  <a:pt x="10222" y="4734"/>
                </a:lnTo>
                <a:lnTo>
                  <a:pt x="10212" y="4724"/>
                </a:lnTo>
                <a:lnTo>
                  <a:pt x="10200" y="4706"/>
                </a:lnTo>
                <a:lnTo>
                  <a:pt x="10196" y="4702"/>
                </a:lnTo>
                <a:lnTo>
                  <a:pt x="10192" y="4700"/>
                </a:lnTo>
                <a:lnTo>
                  <a:pt x="10188" y="4702"/>
                </a:lnTo>
                <a:lnTo>
                  <a:pt x="10184" y="4704"/>
                </a:lnTo>
                <a:lnTo>
                  <a:pt x="10180" y="4704"/>
                </a:lnTo>
                <a:lnTo>
                  <a:pt x="10174" y="4700"/>
                </a:lnTo>
                <a:lnTo>
                  <a:pt x="10166" y="4692"/>
                </a:lnTo>
                <a:lnTo>
                  <a:pt x="10160" y="4686"/>
                </a:lnTo>
                <a:lnTo>
                  <a:pt x="10158" y="4676"/>
                </a:lnTo>
                <a:lnTo>
                  <a:pt x="10154" y="4652"/>
                </a:lnTo>
                <a:lnTo>
                  <a:pt x="10150" y="4632"/>
                </a:lnTo>
                <a:lnTo>
                  <a:pt x="10148" y="4626"/>
                </a:lnTo>
                <a:lnTo>
                  <a:pt x="10146" y="4626"/>
                </a:lnTo>
                <a:lnTo>
                  <a:pt x="10144" y="4626"/>
                </a:lnTo>
                <a:lnTo>
                  <a:pt x="10140" y="4624"/>
                </a:lnTo>
                <a:lnTo>
                  <a:pt x="10136" y="4614"/>
                </a:lnTo>
                <a:lnTo>
                  <a:pt x="10134" y="4602"/>
                </a:lnTo>
                <a:lnTo>
                  <a:pt x="10132" y="4588"/>
                </a:lnTo>
                <a:lnTo>
                  <a:pt x="10130" y="4584"/>
                </a:lnTo>
                <a:lnTo>
                  <a:pt x="10128" y="4584"/>
                </a:lnTo>
                <a:lnTo>
                  <a:pt x="10118" y="4588"/>
                </a:lnTo>
                <a:lnTo>
                  <a:pt x="10114" y="4588"/>
                </a:lnTo>
                <a:lnTo>
                  <a:pt x="10110" y="4590"/>
                </a:lnTo>
                <a:lnTo>
                  <a:pt x="10108" y="4586"/>
                </a:lnTo>
                <a:lnTo>
                  <a:pt x="10108" y="4580"/>
                </a:lnTo>
                <a:lnTo>
                  <a:pt x="10106" y="4550"/>
                </a:lnTo>
                <a:lnTo>
                  <a:pt x="10108" y="4528"/>
                </a:lnTo>
                <a:lnTo>
                  <a:pt x="10108" y="4520"/>
                </a:lnTo>
                <a:lnTo>
                  <a:pt x="10112" y="4514"/>
                </a:lnTo>
                <a:lnTo>
                  <a:pt x="10116" y="4510"/>
                </a:lnTo>
                <a:lnTo>
                  <a:pt x="10118" y="4506"/>
                </a:lnTo>
                <a:lnTo>
                  <a:pt x="10120" y="4494"/>
                </a:lnTo>
                <a:lnTo>
                  <a:pt x="10122" y="4484"/>
                </a:lnTo>
                <a:lnTo>
                  <a:pt x="10126" y="4474"/>
                </a:lnTo>
                <a:lnTo>
                  <a:pt x="10132" y="4458"/>
                </a:lnTo>
                <a:lnTo>
                  <a:pt x="10138" y="4432"/>
                </a:lnTo>
                <a:lnTo>
                  <a:pt x="10140" y="4408"/>
                </a:lnTo>
                <a:lnTo>
                  <a:pt x="10142" y="4400"/>
                </a:lnTo>
                <a:lnTo>
                  <a:pt x="10140" y="4396"/>
                </a:lnTo>
                <a:lnTo>
                  <a:pt x="10138" y="4392"/>
                </a:lnTo>
                <a:lnTo>
                  <a:pt x="10136" y="4388"/>
                </a:lnTo>
                <a:lnTo>
                  <a:pt x="10136" y="4386"/>
                </a:lnTo>
                <a:lnTo>
                  <a:pt x="10138" y="4382"/>
                </a:lnTo>
                <a:lnTo>
                  <a:pt x="10140" y="4380"/>
                </a:lnTo>
                <a:lnTo>
                  <a:pt x="10146" y="4378"/>
                </a:lnTo>
                <a:lnTo>
                  <a:pt x="10160" y="4376"/>
                </a:lnTo>
                <a:lnTo>
                  <a:pt x="10166" y="4376"/>
                </a:lnTo>
                <a:lnTo>
                  <a:pt x="10172" y="4378"/>
                </a:lnTo>
                <a:lnTo>
                  <a:pt x="10174" y="4380"/>
                </a:lnTo>
                <a:lnTo>
                  <a:pt x="10174" y="4384"/>
                </a:lnTo>
                <a:lnTo>
                  <a:pt x="10174" y="4394"/>
                </a:lnTo>
                <a:lnTo>
                  <a:pt x="10170" y="4410"/>
                </a:lnTo>
                <a:lnTo>
                  <a:pt x="10170" y="4420"/>
                </a:lnTo>
                <a:lnTo>
                  <a:pt x="10172" y="4422"/>
                </a:lnTo>
                <a:lnTo>
                  <a:pt x="10174" y="4422"/>
                </a:lnTo>
                <a:lnTo>
                  <a:pt x="10182" y="4420"/>
                </a:lnTo>
                <a:lnTo>
                  <a:pt x="10184" y="4420"/>
                </a:lnTo>
                <a:lnTo>
                  <a:pt x="10188" y="4422"/>
                </a:lnTo>
                <a:lnTo>
                  <a:pt x="10192" y="4422"/>
                </a:lnTo>
                <a:lnTo>
                  <a:pt x="10194" y="4422"/>
                </a:lnTo>
                <a:lnTo>
                  <a:pt x="10200" y="4420"/>
                </a:lnTo>
                <a:lnTo>
                  <a:pt x="10204" y="4418"/>
                </a:lnTo>
                <a:lnTo>
                  <a:pt x="10206" y="4418"/>
                </a:lnTo>
                <a:lnTo>
                  <a:pt x="10210" y="4420"/>
                </a:lnTo>
                <a:lnTo>
                  <a:pt x="10218" y="4428"/>
                </a:lnTo>
                <a:lnTo>
                  <a:pt x="10224" y="4436"/>
                </a:lnTo>
                <a:lnTo>
                  <a:pt x="10232" y="4442"/>
                </a:lnTo>
                <a:lnTo>
                  <a:pt x="10234" y="4446"/>
                </a:lnTo>
                <a:lnTo>
                  <a:pt x="10238" y="4448"/>
                </a:lnTo>
                <a:lnTo>
                  <a:pt x="10242" y="4448"/>
                </a:lnTo>
                <a:lnTo>
                  <a:pt x="10244" y="4452"/>
                </a:lnTo>
                <a:lnTo>
                  <a:pt x="10248" y="4458"/>
                </a:lnTo>
                <a:lnTo>
                  <a:pt x="10250" y="4464"/>
                </a:lnTo>
                <a:lnTo>
                  <a:pt x="10252" y="4466"/>
                </a:lnTo>
                <a:lnTo>
                  <a:pt x="10256" y="4468"/>
                </a:lnTo>
                <a:lnTo>
                  <a:pt x="10250" y="4454"/>
                </a:lnTo>
                <a:lnTo>
                  <a:pt x="10250" y="4446"/>
                </a:lnTo>
                <a:lnTo>
                  <a:pt x="10250" y="4454"/>
                </a:lnTo>
                <a:lnTo>
                  <a:pt x="10256" y="4468"/>
                </a:lnTo>
                <a:lnTo>
                  <a:pt x="10262" y="4480"/>
                </a:lnTo>
                <a:lnTo>
                  <a:pt x="10264" y="4486"/>
                </a:lnTo>
                <a:lnTo>
                  <a:pt x="10262" y="4490"/>
                </a:lnTo>
                <a:lnTo>
                  <a:pt x="10262" y="4500"/>
                </a:lnTo>
                <a:lnTo>
                  <a:pt x="10264" y="4508"/>
                </a:lnTo>
                <a:lnTo>
                  <a:pt x="10264" y="4510"/>
                </a:lnTo>
                <a:lnTo>
                  <a:pt x="10266" y="4510"/>
                </a:lnTo>
                <a:lnTo>
                  <a:pt x="10270" y="4508"/>
                </a:lnTo>
                <a:lnTo>
                  <a:pt x="10274" y="4506"/>
                </a:lnTo>
                <a:lnTo>
                  <a:pt x="10276" y="4506"/>
                </a:lnTo>
                <a:lnTo>
                  <a:pt x="10276" y="4504"/>
                </a:lnTo>
                <a:lnTo>
                  <a:pt x="10276" y="4498"/>
                </a:lnTo>
                <a:lnTo>
                  <a:pt x="10276" y="4496"/>
                </a:lnTo>
                <a:lnTo>
                  <a:pt x="10278" y="4494"/>
                </a:lnTo>
                <a:lnTo>
                  <a:pt x="10280" y="4496"/>
                </a:lnTo>
                <a:lnTo>
                  <a:pt x="10284" y="4500"/>
                </a:lnTo>
                <a:lnTo>
                  <a:pt x="10286" y="4504"/>
                </a:lnTo>
                <a:lnTo>
                  <a:pt x="10288" y="4508"/>
                </a:lnTo>
                <a:lnTo>
                  <a:pt x="10284" y="4514"/>
                </a:lnTo>
                <a:lnTo>
                  <a:pt x="10280" y="4518"/>
                </a:lnTo>
                <a:lnTo>
                  <a:pt x="10280" y="4522"/>
                </a:lnTo>
                <a:lnTo>
                  <a:pt x="10282" y="4524"/>
                </a:lnTo>
                <a:lnTo>
                  <a:pt x="10284" y="4526"/>
                </a:lnTo>
                <a:lnTo>
                  <a:pt x="10286" y="4526"/>
                </a:lnTo>
                <a:lnTo>
                  <a:pt x="10290" y="4524"/>
                </a:lnTo>
                <a:lnTo>
                  <a:pt x="10292" y="4520"/>
                </a:lnTo>
                <a:lnTo>
                  <a:pt x="10294" y="4520"/>
                </a:lnTo>
                <a:lnTo>
                  <a:pt x="10296" y="4522"/>
                </a:lnTo>
                <a:lnTo>
                  <a:pt x="10300" y="4524"/>
                </a:lnTo>
                <a:lnTo>
                  <a:pt x="10304" y="4524"/>
                </a:lnTo>
                <a:lnTo>
                  <a:pt x="10310" y="4526"/>
                </a:lnTo>
                <a:lnTo>
                  <a:pt x="10312" y="4528"/>
                </a:lnTo>
                <a:lnTo>
                  <a:pt x="10316" y="4532"/>
                </a:lnTo>
                <a:lnTo>
                  <a:pt x="10320" y="4540"/>
                </a:lnTo>
                <a:lnTo>
                  <a:pt x="10322" y="4542"/>
                </a:lnTo>
                <a:lnTo>
                  <a:pt x="10324" y="4544"/>
                </a:lnTo>
                <a:lnTo>
                  <a:pt x="10328" y="4542"/>
                </a:lnTo>
                <a:lnTo>
                  <a:pt x="10332" y="4542"/>
                </a:lnTo>
                <a:lnTo>
                  <a:pt x="10334" y="4542"/>
                </a:lnTo>
                <a:lnTo>
                  <a:pt x="10338" y="4544"/>
                </a:lnTo>
                <a:lnTo>
                  <a:pt x="10340" y="4548"/>
                </a:lnTo>
                <a:lnTo>
                  <a:pt x="10340" y="4552"/>
                </a:lnTo>
                <a:lnTo>
                  <a:pt x="10336" y="4558"/>
                </a:lnTo>
                <a:lnTo>
                  <a:pt x="10332" y="4568"/>
                </a:lnTo>
                <a:lnTo>
                  <a:pt x="10330" y="4576"/>
                </a:lnTo>
                <a:lnTo>
                  <a:pt x="10330" y="4588"/>
                </a:lnTo>
                <a:lnTo>
                  <a:pt x="10328" y="4608"/>
                </a:lnTo>
                <a:lnTo>
                  <a:pt x="10330" y="4620"/>
                </a:lnTo>
                <a:lnTo>
                  <a:pt x="10332" y="4624"/>
                </a:lnTo>
                <a:lnTo>
                  <a:pt x="10334" y="4624"/>
                </a:lnTo>
                <a:lnTo>
                  <a:pt x="10338" y="4622"/>
                </a:lnTo>
                <a:lnTo>
                  <a:pt x="10344" y="4616"/>
                </a:lnTo>
                <a:lnTo>
                  <a:pt x="10366" y="4594"/>
                </a:lnTo>
                <a:lnTo>
                  <a:pt x="10376" y="4588"/>
                </a:lnTo>
                <a:lnTo>
                  <a:pt x="10384" y="4584"/>
                </a:lnTo>
                <a:lnTo>
                  <a:pt x="10388" y="4582"/>
                </a:lnTo>
                <a:lnTo>
                  <a:pt x="10390" y="4580"/>
                </a:lnTo>
                <a:lnTo>
                  <a:pt x="10390" y="4576"/>
                </a:lnTo>
                <a:lnTo>
                  <a:pt x="10390" y="4574"/>
                </a:lnTo>
                <a:lnTo>
                  <a:pt x="10396" y="4572"/>
                </a:lnTo>
                <a:lnTo>
                  <a:pt x="10400" y="4570"/>
                </a:lnTo>
                <a:lnTo>
                  <a:pt x="10404" y="4564"/>
                </a:lnTo>
                <a:lnTo>
                  <a:pt x="10408" y="4544"/>
                </a:lnTo>
                <a:lnTo>
                  <a:pt x="10412" y="4528"/>
                </a:lnTo>
                <a:lnTo>
                  <a:pt x="10414" y="4522"/>
                </a:lnTo>
                <a:lnTo>
                  <a:pt x="10416" y="4522"/>
                </a:lnTo>
                <a:lnTo>
                  <a:pt x="10422" y="4528"/>
                </a:lnTo>
                <a:lnTo>
                  <a:pt x="10424" y="4530"/>
                </a:lnTo>
                <a:lnTo>
                  <a:pt x="10428" y="4532"/>
                </a:lnTo>
                <a:lnTo>
                  <a:pt x="10432" y="4532"/>
                </a:lnTo>
                <a:lnTo>
                  <a:pt x="10438" y="4530"/>
                </a:lnTo>
                <a:lnTo>
                  <a:pt x="10444" y="4526"/>
                </a:lnTo>
                <a:lnTo>
                  <a:pt x="10454" y="4518"/>
                </a:lnTo>
                <a:lnTo>
                  <a:pt x="10464" y="4510"/>
                </a:lnTo>
                <a:lnTo>
                  <a:pt x="10472" y="4504"/>
                </a:lnTo>
                <a:lnTo>
                  <a:pt x="10488" y="4494"/>
                </a:lnTo>
                <a:lnTo>
                  <a:pt x="10494" y="4492"/>
                </a:lnTo>
                <a:lnTo>
                  <a:pt x="10498" y="4486"/>
                </a:lnTo>
                <a:lnTo>
                  <a:pt x="10502" y="4480"/>
                </a:lnTo>
                <a:lnTo>
                  <a:pt x="10506" y="4470"/>
                </a:lnTo>
                <a:lnTo>
                  <a:pt x="10510" y="4452"/>
                </a:lnTo>
                <a:lnTo>
                  <a:pt x="10510" y="4436"/>
                </a:lnTo>
                <a:lnTo>
                  <a:pt x="10512" y="4426"/>
                </a:lnTo>
                <a:lnTo>
                  <a:pt x="10512" y="4424"/>
                </a:lnTo>
                <a:lnTo>
                  <a:pt x="10514" y="4422"/>
                </a:lnTo>
                <a:lnTo>
                  <a:pt x="10518" y="4420"/>
                </a:lnTo>
                <a:lnTo>
                  <a:pt x="10518" y="4418"/>
                </a:lnTo>
                <a:lnTo>
                  <a:pt x="10518" y="4412"/>
                </a:lnTo>
                <a:lnTo>
                  <a:pt x="10516" y="4406"/>
                </a:lnTo>
                <a:lnTo>
                  <a:pt x="10512" y="4398"/>
                </a:lnTo>
                <a:lnTo>
                  <a:pt x="10510" y="4394"/>
                </a:lnTo>
                <a:lnTo>
                  <a:pt x="10510" y="4388"/>
                </a:lnTo>
                <a:lnTo>
                  <a:pt x="10512" y="4374"/>
                </a:lnTo>
                <a:lnTo>
                  <a:pt x="10512" y="4352"/>
                </a:lnTo>
                <a:lnTo>
                  <a:pt x="10510" y="4338"/>
                </a:lnTo>
                <a:lnTo>
                  <a:pt x="10506" y="4322"/>
                </a:lnTo>
                <a:lnTo>
                  <a:pt x="10494" y="4294"/>
                </a:lnTo>
                <a:lnTo>
                  <a:pt x="10486" y="4278"/>
                </a:lnTo>
                <a:lnTo>
                  <a:pt x="10478" y="4268"/>
                </a:lnTo>
                <a:lnTo>
                  <a:pt x="10474" y="4256"/>
                </a:lnTo>
                <a:lnTo>
                  <a:pt x="10468" y="4246"/>
                </a:lnTo>
                <a:lnTo>
                  <a:pt x="10462" y="4240"/>
                </a:lnTo>
                <a:lnTo>
                  <a:pt x="10452" y="4234"/>
                </a:lnTo>
                <a:lnTo>
                  <a:pt x="10438" y="4220"/>
                </a:lnTo>
                <a:lnTo>
                  <a:pt x="10422" y="4202"/>
                </a:lnTo>
                <a:lnTo>
                  <a:pt x="10410" y="4186"/>
                </a:lnTo>
                <a:lnTo>
                  <a:pt x="10402" y="4172"/>
                </a:lnTo>
                <a:lnTo>
                  <a:pt x="10398" y="4166"/>
                </a:lnTo>
                <a:lnTo>
                  <a:pt x="10398" y="4158"/>
                </a:lnTo>
                <a:lnTo>
                  <a:pt x="10396" y="4154"/>
                </a:lnTo>
                <a:lnTo>
                  <a:pt x="10394" y="4150"/>
                </a:lnTo>
                <a:lnTo>
                  <a:pt x="10388" y="4146"/>
                </a:lnTo>
                <a:lnTo>
                  <a:pt x="10380" y="4138"/>
                </a:lnTo>
                <a:lnTo>
                  <a:pt x="10376" y="4132"/>
                </a:lnTo>
                <a:lnTo>
                  <a:pt x="10370" y="4124"/>
                </a:lnTo>
                <a:lnTo>
                  <a:pt x="10368" y="4114"/>
                </a:lnTo>
                <a:lnTo>
                  <a:pt x="10366" y="4104"/>
                </a:lnTo>
                <a:lnTo>
                  <a:pt x="10368" y="4094"/>
                </a:lnTo>
                <a:lnTo>
                  <a:pt x="10370" y="4082"/>
                </a:lnTo>
                <a:lnTo>
                  <a:pt x="10374" y="4072"/>
                </a:lnTo>
                <a:lnTo>
                  <a:pt x="10380" y="4064"/>
                </a:lnTo>
                <a:lnTo>
                  <a:pt x="10386" y="4054"/>
                </a:lnTo>
                <a:lnTo>
                  <a:pt x="10394" y="4048"/>
                </a:lnTo>
                <a:lnTo>
                  <a:pt x="10400" y="4042"/>
                </a:lnTo>
                <a:lnTo>
                  <a:pt x="10404" y="4036"/>
                </a:lnTo>
                <a:lnTo>
                  <a:pt x="10408" y="4024"/>
                </a:lnTo>
                <a:lnTo>
                  <a:pt x="10410" y="4016"/>
                </a:lnTo>
                <a:lnTo>
                  <a:pt x="10412" y="4012"/>
                </a:lnTo>
                <a:lnTo>
                  <a:pt x="10414" y="4008"/>
                </a:lnTo>
                <a:lnTo>
                  <a:pt x="10420" y="4006"/>
                </a:lnTo>
                <a:lnTo>
                  <a:pt x="10424" y="4006"/>
                </a:lnTo>
                <a:lnTo>
                  <a:pt x="10426" y="4008"/>
                </a:lnTo>
                <a:lnTo>
                  <a:pt x="10430" y="4006"/>
                </a:lnTo>
                <a:lnTo>
                  <a:pt x="10432" y="4002"/>
                </a:lnTo>
                <a:lnTo>
                  <a:pt x="10434" y="3998"/>
                </a:lnTo>
                <a:lnTo>
                  <a:pt x="10436" y="3994"/>
                </a:lnTo>
                <a:lnTo>
                  <a:pt x="10442" y="3988"/>
                </a:lnTo>
                <a:lnTo>
                  <a:pt x="10450" y="3984"/>
                </a:lnTo>
                <a:lnTo>
                  <a:pt x="10456" y="3982"/>
                </a:lnTo>
                <a:lnTo>
                  <a:pt x="10460" y="3980"/>
                </a:lnTo>
                <a:lnTo>
                  <a:pt x="10462" y="3978"/>
                </a:lnTo>
                <a:lnTo>
                  <a:pt x="10464" y="3980"/>
                </a:lnTo>
                <a:lnTo>
                  <a:pt x="10468" y="3980"/>
                </a:lnTo>
                <a:lnTo>
                  <a:pt x="10470" y="3980"/>
                </a:lnTo>
                <a:lnTo>
                  <a:pt x="10472" y="3976"/>
                </a:lnTo>
                <a:lnTo>
                  <a:pt x="10474" y="3974"/>
                </a:lnTo>
                <a:lnTo>
                  <a:pt x="10476" y="3974"/>
                </a:lnTo>
                <a:lnTo>
                  <a:pt x="10478" y="3976"/>
                </a:lnTo>
                <a:lnTo>
                  <a:pt x="10480" y="3976"/>
                </a:lnTo>
                <a:lnTo>
                  <a:pt x="10482" y="3974"/>
                </a:lnTo>
                <a:lnTo>
                  <a:pt x="10482" y="3970"/>
                </a:lnTo>
                <a:lnTo>
                  <a:pt x="10480" y="3966"/>
                </a:lnTo>
                <a:lnTo>
                  <a:pt x="10480" y="3962"/>
                </a:lnTo>
                <a:lnTo>
                  <a:pt x="10480" y="3960"/>
                </a:lnTo>
                <a:lnTo>
                  <a:pt x="10482" y="3960"/>
                </a:lnTo>
                <a:lnTo>
                  <a:pt x="10484" y="3966"/>
                </a:lnTo>
                <a:lnTo>
                  <a:pt x="10490" y="3972"/>
                </a:lnTo>
                <a:lnTo>
                  <a:pt x="10494" y="3974"/>
                </a:lnTo>
                <a:lnTo>
                  <a:pt x="10498" y="3974"/>
                </a:lnTo>
                <a:lnTo>
                  <a:pt x="10502" y="3976"/>
                </a:lnTo>
                <a:lnTo>
                  <a:pt x="10504" y="3976"/>
                </a:lnTo>
                <a:lnTo>
                  <a:pt x="10504" y="3980"/>
                </a:lnTo>
                <a:lnTo>
                  <a:pt x="10502" y="3984"/>
                </a:lnTo>
                <a:lnTo>
                  <a:pt x="10504" y="3984"/>
                </a:lnTo>
                <a:lnTo>
                  <a:pt x="10508" y="3984"/>
                </a:lnTo>
                <a:lnTo>
                  <a:pt x="10518" y="3984"/>
                </a:lnTo>
                <a:lnTo>
                  <a:pt x="10522" y="3982"/>
                </a:lnTo>
                <a:lnTo>
                  <a:pt x="10522" y="3978"/>
                </a:lnTo>
                <a:lnTo>
                  <a:pt x="10522" y="3970"/>
                </a:lnTo>
                <a:lnTo>
                  <a:pt x="10522" y="3972"/>
                </a:lnTo>
                <a:lnTo>
                  <a:pt x="10526" y="3976"/>
                </a:lnTo>
                <a:lnTo>
                  <a:pt x="10528" y="3982"/>
                </a:lnTo>
                <a:lnTo>
                  <a:pt x="10530" y="3982"/>
                </a:lnTo>
                <a:lnTo>
                  <a:pt x="10534" y="3982"/>
                </a:lnTo>
                <a:lnTo>
                  <a:pt x="10536" y="3982"/>
                </a:lnTo>
                <a:lnTo>
                  <a:pt x="10538" y="3986"/>
                </a:lnTo>
                <a:lnTo>
                  <a:pt x="10534" y="3988"/>
                </a:lnTo>
                <a:lnTo>
                  <a:pt x="10530" y="3994"/>
                </a:lnTo>
                <a:lnTo>
                  <a:pt x="10528" y="4002"/>
                </a:lnTo>
                <a:lnTo>
                  <a:pt x="10528" y="4010"/>
                </a:lnTo>
                <a:lnTo>
                  <a:pt x="10528" y="4014"/>
                </a:lnTo>
                <a:lnTo>
                  <a:pt x="10530" y="4016"/>
                </a:lnTo>
                <a:lnTo>
                  <a:pt x="10530" y="4020"/>
                </a:lnTo>
                <a:lnTo>
                  <a:pt x="10530" y="4024"/>
                </a:lnTo>
                <a:lnTo>
                  <a:pt x="10532" y="4028"/>
                </a:lnTo>
                <a:lnTo>
                  <a:pt x="10534" y="4030"/>
                </a:lnTo>
                <a:lnTo>
                  <a:pt x="10536" y="4034"/>
                </a:lnTo>
                <a:lnTo>
                  <a:pt x="10536" y="4038"/>
                </a:lnTo>
                <a:lnTo>
                  <a:pt x="10536" y="4042"/>
                </a:lnTo>
                <a:lnTo>
                  <a:pt x="10540" y="4044"/>
                </a:lnTo>
                <a:lnTo>
                  <a:pt x="10552" y="4042"/>
                </a:lnTo>
                <a:lnTo>
                  <a:pt x="10560" y="4038"/>
                </a:lnTo>
                <a:lnTo>
                  <a:pt x="10562" y="4036"/>
                </a:lnTo>
                <a:lnTo>
                  <a:pt x="10562" y="4032"/>
                </a:lnTo>
                <a:lnTo>
                  <a:pt x="10560" y="4026"/>
                </a:lnTo>
                <a:lnTo>
                  <a:pt x="10556" y="4018"/>
                </a:lnTo>
                <a:lnTo>
                  <a:pt x="10554" y="4012"/>
                </a:lnTo>
                <a:lnTo>
                  <a:pt x="10550" y="4012"/>
                </a:lnTo>
                <a:lnTo>
                  <a:pt x="10548" y="4012"/>
                </a:lnTo>
                <a:lnTo>
                  <a:pt x="10546" y="4008"/>
                </a:lnTo>
                <a:lnTo>
                  <a:pt x="10548" y="4004"/>
                </a:lnTo>
                <a:lnTo>
                  <a:pt x="10554" y="4000"/>
                </a:lnTo>
                <a:lnTo>
                  <a:pt x="10572" y="3988"/>
                </a:lnTo>
                <a:lnTo>
                  <a:pt x="10580" y="3982"/>
                </a:lnTo>
                <a:lnTo>
                  <a:pt x="10586" y="3982"/>
                </a:lnTo>
                <a:lnTo>
                  <a:pt x="10592" y="3982"/>
                </a:lnTo>
                <a:lnTo>
                  <a:pt x="10604" y="3980"/>
                </a:lnTo>
                <a:lnTo>
                  <a:pt x="10610" y="3976"/>
                </a:lnTo>
                <a:lnTo>
                  <a:pt x="10614" y="3974"/>
                </a:lnTo>
                <a:lnTo>
                  <a:pt x="10618" y="3968"/>
                </a:lnTo>
                <a:lnTo>
                  <a:pt x="10620" y="3964"/>
                </a:lnTo>
                <a:lnTo>
                  <a:pt x="10624" y="3964"/>
                </a:lnTo>
                <a:lnTo>
                  <a:pt x="10630" y="3968"/>
                </a:lnTo>
                <a:lnTo>
                  <a:pt x="10630" y="3972"/>
                </a:lnTo>
                <a:lnTo>
                  <a:pt x="10632" y="3972"/>
                </a:lnTo>
                <a:lnTo>
                  <a:pt x="10634" y="3966"/>
                </a:lnTo>
                <a:lnTo>
                  <a:pt x="10638" y="3964"/>
                </a:lnTo>
                <a:lnTo>
                  <a:pt x="10640" y="3966"/>
                </a:lnTo>
                <a:lnTo>
                  <a:pt x="10642" y="3966"/>
                </a:lnTo>
                <a:lnTo>
                  <a:pt x="10646" y="3962"/>
                </a:lnTo>
                <a:lnTo>
                  <a:pt x="10650" y="3960"/>
                </a:lnTo>
                <a:lnTo>
                  <a:pt x="10652" y="3958"/>
                </a:lnTo>
                <a:lnTo>
                  <a:pt x="10658" y="3960"/>
                </a:lnTo>
                <a:lnTo>
                  <a:pt x="10660" y="3962"/>
                </a:lnTo>
                <a:lnTo>
                  <a:pt x="10662" y="3960"/>
                </a:lnTo>
                <a:lnTo>
                  <a:pt x="10662" y="3956"/>
                </a:lnTo>
                <a:lnTo>
                  <a:pt x="10664" y="3948"/>
                </a:lnTo>
                <a:lnTo>
                  <a:pt x="10666" y="3950"/>
                </a:lnTo>
                <a:lnTo>
                  <a:pt x="10670" y="3954"/>
                </a:lnTo>
                <a:lnTo>
                  <a:pt x="10670" y="3952"/>
                </a:lnTo>
                <a:lnTo>
                  <a:pt x="10672" y="3950"/>
                </a:lnTo>
                <a:lnTo>
                  <a:pt x="10676" y="3948"/>
                </a:lnTo>
                <a:lnTo>
                  <a:pt x="10678" y="3948"/>
                </a:lnTo>
                <a:lnTo>
                  <a:pt x="10682" y="3948"/>
                </a:lnTo>
                <a:lnTo>
                  <a:pt x="10684" y="3944"/>
                </a:lnTo>
                <a:lnTo>
                  <a:pt x="10686" y="3940"/>
                </a:lnTo>
                <a:lnTo>
                  <a:pt x="10686" y="3934"/>
                </a:lnTo>
                <a:lnTo>
                  <a:pt x="10682" y="3924"/>
                </a:lnTo>
                <a:lnTo>
                  <a:pt x="10680" y="3914"/>
                </a:lnTo>
                <a:lnTo>
                  <a:pt x="10680" y="3910"/>
                </a:lnTo>
                <a:lnTo>
                  <a:pt x="10680" y="3908"/>
                </a:lnTo>
                <a:lnTo>
                  <a:pt x="10682" y="3906"/>
                </a:lnTo>
                <a:lnTo>
                  <a:pt x="10686" y="3908"/>
                </a:lnTo>
                <a:lnTo>
                  <a:pt x="10692" y="3918"/>
                </a:lnTo>
                <a:lnTo>
                  <a:pt x="10696" y="3924"/>
                </a:lnTo>
                <a:lnTo>
                  <a:pt x="10700" y="3930"/>
                </a:lnTo>
                <a:lnTo>
                  <a:pt x="10700" y="3934"/>
                </a:lnTo>
                <a:lnTo>
                  <a:pt x="10698" y="3936"/>
                </a:lnTo>
                <a:lnTo>
                  <a:pt x="10702" y="3938"/>
                </a:lnTo>
                <a:lnTo>
                  <a:pt x="10706" y="3938"/>
                </a:lnTo>
                <a:lnTo>
                  <a:pt x="10708" y="3940"/>
                </a:lnTo>
                <a:lnTo>
                  <a:pt x="10712" y="3940"/>
                </a:lnTo>
                <a:lnTo>
                  <a:pt x="10716" y="3938"/>
                </a:lnTo>
                <a:lnTo>
                  <a:pt x="10716" y="3936"/>
                </a:lnTo>
                <a:lnTo>
                  <a:pt x="10716" y="3932"/>
                </a:lnTo>
                <a:lnTo>
                  <a:pt x="10714" y="3930"/>
                </a:lnTo>
                <a:lnTo>
                  <a:pt x="10714" y="3926"/>
                </a:lnTo>
                <a:lnTo>
                  <a:pt x="10716" y="3924"/>
                </a:lnTo>
                <a:lnTo>
                  <a:pt x="10718" y="3928"/>
                </a:lnTo>
                <a:lnTo>
                  <a:pt x="10722" y="3930"/>
                </a:lnTo>
                <a:lnTo>
                  <a:pt x="10724" y="3930"/>
                </a:lnTo>
                <a:lnTo>
                  <a:pt x="10726" y="3930"/>
                </a:lnTo>
                <a:lnTo>
                  <a:pt x="10728" y="3926"/>
                </a:lnTo>
                <a:lnTo>
                  <a:pt x="10726" y="3924"/>
                </a:lnTo>
                <a:lnTo>
                  <a:pt x="10726" y="3920"/>
                </a:lnTo>
                <a:lnTo>
                  <a:pt x="10726" y="3918"/>
                </a:lnTo>
                <a:lnTo>
                  <a:pt x="10728" y="3916"/>
                </a:lnTo>
                <a:lnTo>
                  <a:pt x="10730" y="3916"/>
                </a:lnTo>
                <a:lnTo>
                  <a:pt x="10732" y="3918"/>
                </a:lnTo>
                <a:lnTo>
                  <a:pt x="10734" y="3924"/>
                </a:lnTo>
                <a:lnTo>
                  <a:pt x="10736" y="3926"/>
                </a:lnTo>
                <a:lnTo>
                  <a:pt x="10736" y="3928"/>
                </a:lnTo>
                <a:lnTo>
                  <a:pt x="10738" y="3926"/>
                </a:lnTo>
                <a:lnTo>
                  <a:pt x="10742" y="3922"/>
                </a:lnTo>
                <a:lnTo>
                  <a:pt x="10748" y="3916"/>
                </a:lnTo>
                <a:lnTo>
                  <a:pt x="10752" y="3916"/>
                </a:lnTo>
                <a:lnTo>
                  <a:pt x="10762" y="3922"/>
                </a:lnTo>
                <a:lnTo>
                  <a:pt x="10764" y="3922"/>
                </a:lnTo>
                <a:lnTo>
                  <a:pt x="10766" y="3922"/>
                </a:lnTo>
                <a:lnTo>
                  <a:pt x="10766" y="3918"/>
                </a:lnTo>
                <a:lnTo>
                  <a:pt x="10766" y="3914"/>
                </a:lnTo>
                <a:lnTo>
                  <a:pt x="10766" y="3912"/>
                </a:lnTo>
                <a:lnTo>
                  <a:pt x="10768" y="3912"/>
                </a:lnTo>
                <a:lnTo>
                  <a:pt x="10770" y="3912"/>
                </a:lnTo>
                <a:lnTo>
                  <a:pt x="10772" y="3916"/>
                </a:lnTo>
                <a:lnTo>
                  <a:pt x="10776" y="3918"/>
                </a:lnTo>
                <a:lnTo>
                  <a:pt x="10782" y="3916"/>
                </a:lnTo>
                <a:lnTo>
                  <a:pt x="10792" y="3910"/>
                </a:lnTo>
                <a:lnTo>
                  <a:pt x="10798" y="3908"/>
                </a:lnTo>
                <a:lnTo>
                  <a:pt x="10804" y="3906"/>
                </a:lnTo>
                <a:lnTo>
                  <a:pt x="10806" y="3900"/>
                </a:lnTo>
                <a:lnTo>
                  <a:pt x="10806" y="3898"/>
                </a:lnTo>
                <a:lnTo>
                  <a:pt x="10808" y="3896"/>
                </a:lnTo>
                <a:lnTo>
                  <a:pt x="10812" y="3894"/>
                </a:lnTo>
                <a:lnTo>
                  <a:pt x="10814" y="3892"/>
                </a:lnTo>
                <a:lnTo>
                  <a:pt x="10812" y="3890"/>
                </a:lnTo>
                <a:lnTo>
                  <a:pt x="10810" y="3888"/>
                </a:lnTo>
                <a:lnTo>
                  <a:pt x="10812" y="3886"/>
                </a:lnTo>
                <a:lnTo>
                  <a:pt x="10814" y="3884"/>
                </a:lnTo>
                <a:lnTo>
                  <a:pt x="10818" y="3878"/>
                </a:lnTo>
                <a:lnTo>
                  <a:pt x="10822" y="3874"/>
                </a:lnTo>
                <a:lnTo>
                  <a:pt x="10824" y="3874"/>
                </a:lnTo>
                <a:lnTo>
                  <a:pt x="10830" y="3874"/>
                </a:lnTo>
                <a:lnTo>
                  <a:pt x="10832" y="3872"/>
                </a:lnTo>
                <a:lnTo>
                  <a:pt x="10836" y="3868"/>
                </a:lnTo>
                <a:lnTo>
                  <a:pt x="10842" y="3862"/>
                </a:lnTo>
                <a:lnTo>
                  <a:pt x="10844" y="3862"/>
                </a:lnTo>
                <a:lnTo>
                  <a:pt x="10846" y="3862"/>
                </a:lnTo>
                <a:lnTo>
                  <a:pt x="10846" y="3866"/>
                </a:lnTo>
                <a:lnTo>
                  <a:pt x="10850" y="3862"/>
                </a:lnTo>
                <a:lnTo>
                  <a:pt x="10862" y="3846"/>
                </a:lnTo>
                <a:lnTo>
                  <a:pt x="10868" y="3840"/>
                </a:lnTo>
                <a:lnTo>
                  <a:pt x="10868" y="3838"/>
                </a:lnTo>
                <a:lnTo>
                  <a:pt x="10868" y="3836"/>
                </a:lnTo>
                <a:lnTo>
                  <a:pt x="10864" y="3832"/>
                </a:lnTo>
                <a:lnTo>
                  <a:pt x="10866" y="3826"/>
                </a:lnTo>
                <a:lnTo>
                  <a:pt x="10868" y="3822"/>
                </a:lnTo>
                <a:lnTo>
                  <a:pt x="10870" y="3822"/>
                </a:lnTo>
                <a:lnTo>
                  <a:pt x="10872" y="3824"/>
                </a:lnTo>
                <a:lnTo>
                  <a:pt x="10874" y="3828"/>
                </a:lnTo>
                <a:lnTo>
                  <a:pt x="10876" y="3826"/>
                </a:lnTo>
                <a:lnTo>
                  <a:pt x="10878" y="3824"/>
                </a:lnTo>
                <a:lnTo>
                  <a:pt x="10884" y="3826"/>
                </a:lnTo>
                <a:lnTo>
                  <a:pt x="10886" y="3828"/>
                </a:lnTo>
                <a:lnTo>
                  <a:pt x="10888" y="3828"/>
                </a:lnTo>
                <a:lnTo>
                  <a:pt x="10890" y="3824"/>
                </a:lnTo>
                <a:lnTo>
                  <a:pt x="10892" y="3816"/>
                </a:lnTo>
                <a:lnTo>
                  <a:pt x="10896" y="3812"/>
                </a:lnTo>
                <a:lnTo>
                  <a:pt x="10900" y="3810"/>
                </a:lnTo>
                <a:lnTo>
                  <a:pt x="10906" y="3808"/>
                </a:lnTo>
                <a:lnTo>
                  <a:pt x="10904" y="3804"/>
                </a:lnTo>
                <a:lnTo>
                  <a:pt x="10900" y="3800"/>
                </a:lnTo>
                <a:lnTo>
                  <a:pt x="10900" y="3798"/>
                </a:lnTo>
                <a:lnTo>
                  <a:pt x="10900" y="3794"/>
                </a:lnTo>
                <a:lnTo>
                  <a:pt x="10902" y="3790"/>
                </a:lnTo>
                <a:lnTo>
                  <a:pt x="10904" y="3794"/>
                </a:lnTo>
                <a:lnTo>
                  <a:pt x="10906" y="3796"/>
                </a:lnTo>
                <a:lnTo>
                  <a:pt x="10910" y="3796"/>
                </a:lnTo>
                <a:lnTo>
                  <a:pt x="10914" y="3794"/>
                </a:lnTo>
                <a:lnTo>
                  <a:pt x="10918" y="3788"/>
                </a:lnTo>
                <a:lnTo>
                  <a:pt x="10916" y="3788"/>
                </a:lnTo>
                <a:lnTo>
                  <a:pt x="10912" y="3786"/>
                </a:lnTo>
                <a:lnTo>
                  <a:pt x="10908" y="3784"/>
                </a:lnTo>
                <a:lnTo>
                  <a:pt x="10908" y="3780"/>
                </a:lnTo>
                <a:lnTo>
                  <a:pt x="10910" y="3776"/>
                </a:lnTo>
                <a:lnTo>
                  <a:pt x="10912" y="3776"/>
                </a:lnTo>
                <a:lnTo>
                  <a:pt x="10916" y="3776"/>
                </a:lnTo>
                <a:lnTo>
                  <a:pt x="10918" y="3776"/>
                </a:lnTo>
                <a:lnTo>
                  <a:pt x="10920" y="3780"/>
                </a:lnTo>
                <a:lnTo>
                  <a:pt x="10926" y="3786"/>
                </a:lnTo>
                <a:lnTo>
                  <a:pt x="10928" y="3786"/>
                </a:lnTo>
                <a:lnTo>
                  <a:pt x="10930" y="3782"/>
                </a:lnTo>
                <a:lnTo>
                  <a:pt x="10926" y="3776"/>
                </a:lnTo>
                <a:lnTo>
                  <a:pt x="10926" y="3772"/>
                </a:lnTo>
                <a:lnTo>
                  <a:pt x="10926" y="3766"/>
                </a:lnTo>
                <a:lnTo>
                  <a:pt x="10930" y="3758"/>
                </a:lnTo>
                <a:lnTo>
                  <a:pt x="10932" y="3752"/>
                </a:lnTo>
                <a:lnTo>
                  <a:pt x="10932" y="3750"/>
                </a:lnTo>
                <a:lnTo>
                  <a:pt x="10928" y="3750"/>
                </a:lnTo>
                <a:lnTo>
                  <a:pt x="10926" y="3750"/>
                </a:lnTo>
                <a:lnTo>
                  <a:pt x="10924" y="3750"/>
                </a:lnTo>
                <a:lnTo>
                  <a:pt x="10926" y="3746"/>
                </a:lnTo>
                <a:lnTo>
                  <a:pt x="10930" y="3740"/>
                </a:lnTo>
                <a:lnTo>
                  <a:pt x="10936" y="3736"/>
                </a:lnTo>
                <a:lnTo>
                  <a:pt x="10942" y="3732"/>
                </a:lnTo>
                <a:lnTo>
                  <a:pt x="10938" y="3730"/>
                </a:lnTo>
                <a:lnTo>
                  <a:pt x="10934" y="3726"/>
                </a:lnTo>
                <a:lnTo>
                  <a:pt x="10932" y="3720"/>
                </a:lnTo>
                <a:lnTo>
                  <a:pt x="10928" y="3718"/>
                </a:lnTo>
                <a:lnTo>
                  <a:pt x="10928" y="3716"/>
                </a:lnTo>
                <a:lnTo>
                  <a:pt x="10930" y="3714"/>
                </a:lnTo>
                <a:lnTo>
                  <a:pt x="10934" y="3714"/>
                </a:lnTo>
                <a:lnTo>
                  <a:pt x="10936" y="3714"/>
                </a:lnTo>
                <a:lnTo>
                  <a:pt x="10938" y="3718"/>
                </a:lnTo>
                <a:lnTo>
                  <a:pt x="10940" y="3722"/>
                </a:lnTo>
                <a:lnTo>
                  <a:pt x="10942" y="3722"/>
                </a:lnTo>
                <a:lnTo>
                  <a:pt x="10946" y="3722"/>
                </a:lnTo>
                <a:lnTo>
                  <a:pt x="10948" y="3720"/>
                </a:lnTo>
                <a:lnTo>
                  <a:pt x="10950" y="3716"/>
                </a:lnTo>
                <a:lnTo>
                  <a:pt x="10950" y="3712"/>
                </a:lnTo>
                <a:lnTo>
                  <a:pt x="10948" y="3708"/>
                </a:lnTo>
                <a:lnTo>
                  <a:pt x="10948" y="3706"/>
                </a:lnTo>
                <a:lnTo>
                  <a:pt x="10950" y="3706"/>
                </a:lnTo>
                <a:lnTo>
                  <a:pt x="10956" y="3700"/>
                </a:lnTo>
                <a:lnTo>
                  <a:pt x="10964" y="3692"/>
                </a:lnTo>
                <a:lnTo>
                  <a:pt x="10968" y="3682"/>
                </a:lnTo>
                <a:lnTo>
                  <a:pt x="10970" y="3676"/>
                </a:lnTo>
                <a:lnTo>
                  <a:pt x="10968" y="3674"/>
                </a:lnTo>
                <a:lnTo>
                  <a:pt x="10968" y="3670"/>
                </a:lnTo>
                <a:lnTo>
                  <a:pt x="10968" y="3668"/>
                </a:lnTo>
                <a:lnTo>
                  <a:pt x="10972" y="3662"/>
                </a:lnTo>
                <a:lnTo>
                  <a:pt x="10980" y="3654"/>
                </a:lnTo>
                <a:lnTo>
                  <a:pt x="10986" y="3640"/>
                </a:lnTo>
                <a:lnTo>
                  <a:pt x="10988" y="3634"/>
                </a:lnTo>
                <a:lnTo>
                  <a:pt x="10990" y="3632"/>
                </a:lnTo>
                <a:lnTo>
                  <a:pt x="10992" y="3632"/>
                </a:lnTo>
                <a:lnTo>
                  <a:pt x="10994" y="3634"/>
                </a:lnTo>
                <a:lnTo>
                  <a:pt x="10996" y="3640"/>
                </a:lnTo>
                <a:lnTo>
                  <a:pt x="10998" y="3640"/>
                </a:lnTo>
                <a:lnTo>
                  <a:pt x="11000" y="3638"/>
                </a:lnTo>
                <a:lnTo>
                  <a:pt x="11004" y="3634"/>
                </a:lnTo>
                <a:lnTo>
                  <a:pt x="11008" y="3634"/>
                </a:lnTo>
                <a:lnTo>
                  <a:pt x="11010" y="3632"/>
                </a:lnTo>
                <a:lnTo>
                  <a:pt x="11006" y="3624"/>
                </a:lnTo>
                <a:lnTo>
                  <a:pt x="11004" y="3618"/>
                </a:lnTo>
                <a:lnTo>
                  <a:pt x="11004" y="3616"/>
                </a:lnTo>
                <a:lnTo>
                  <a:pt x="11006" y="3614"/>
                </a:lnTo>
                <a:lnTo>
                  <a:pt x="11008" y="3612"/>
                </a:lnTo>
                <a:lnTo>
                  <a:pt x="11010" y="3610"/>
                </a:lnTo>
                <a:lnTo>
                  <a:pt x="11012" y="3610"/>
                </a:lnTo>
                <a:lnTo>
                  <a:pt x="11010" y="3606"/>
                </a:lnTo>
                <a:lnTo>
                  <a:pt x="11010" y="3602"/>
                </a:lnTo>
                <a:lnTo>
                  <a:pt x="11012" y="3600"/>
                </a:lnTo>
                <a:lnTo>
                  <a:pt x="11012" y="3596"/>
                </a:lnTo>
                <a:lnTo>
                  <a:pt x="11008" y="3592"/>
                </a:lnTo>
                <a:lnTo>
                  <a:pt x="11006" y="3590"/>
                </a:lnTo>
                <a:lnTo>
                  <a:pt x="11008" y="3590"/>
                </a:lnTo>
                <a:lnTo>
                  <a:pt x="11012" y="3590"/>
                </a:lnTo>
                <a:lnTo>
                  <a:pt x="11016" y="3590"/>
                </a:lnTo>
                <a:lnTo>
                  <a:pt x="11020" y="3588"/>
                </a:lnTo>
                <a:lnTo>
                  <a:pt x="11022" y="3582"/>
                </a:lnTo>
                <a:lnTo>
                  <a:pt x="11024" y="3574"/>
                </a:lnTo>
                <a:lnTo>
                  <a:pt x="11022" y="3568"/>
                </a:lnTo>
                <a:lnTo>
                  <a:pt x="11020" y="3566"/>
                </a:lnTo>
                <a:lnTo>
                  <a:pt x="11016" y="3562"/>
                </a:lnTo>
                <a:lnTo>
                  <a:pt x="11016" y="3560"/>
                </a:lnTo>
                <a:lnTo>
                  <a:pt x="11026" y="3554"/>
                </a:lnTo>
                <a:lnTo>
                  <a:pt x="11028" y="3550"/>
                </a:lnTo>
                <a:lnTo>
                  <a:pt x="11024" y="3550"/>
                </a:lnTo>
                <a:lnTo>
                  <a:pt x="11016" y="3546"/>
                </a:lnTo>
                <a:lnTo>
                  <a:pt x="11010" y="3544"/>
                </a:lnTo>
                <a:lnTo>
                  <a:pt x="11006" y="3538"/>
                </a:lnTo>
                <a:lnTo>
                  <a:pt x="11002" y="3532"/>
                </a:lnTo>
                <a:lnTo>
                  <a:pt x="10996" y="3528"/>
                </a:lnTo>
                <a:lnTo>
                  <a:pt x="10990" y="3530"/>
                </a:lnTo>
                <a:lnTo>
                  <a:pt x="10984" y="3532"/>
                </a:lnTo>
                <a:lnTo>
                  <a:pt x="10976" y="3538"/>
                </a:lnTo>
                <a:lnTo>
                  <a:pt x="10970" y="3538"/>
                </a:lnTo>
                <a:lnTo>
                  <a:pt x="10966" y="3534"/>
                </a:lnTo>
                <a:lnTo>
                  <a:pt x="10966" y="3532"/>
                </a:lnTo>
                <a:lnTo>
                  <a:pt x="10964" y="3530"/>
                </a:lnTo>
                <a:lnTo>
                  <a:pt x="10960" y="3530"/>
                </a:lnTo>
                <a:lnTo>
                  <a:pt x="10958" y="3530"/>
                </a:lnTo>
                <a:lnTo>
                  <a:pt x="10958" y="3528"/>
                </a:lnTo>
                <a:lnTo>
                  <a:pt x="10960" y="3524"/>
                </a:lnTo>
                <a:lnTo>
                  <a:pt x="10964" y="3524"/>
                </a:lnTo>
                <a:lnTo>
                  <a:pt x="10970" y="3524"/>
                </a:lnTo>
                <a:lnTo>
                  <a:pt x="10976" y="3526"/>
                </a:lnTo>
                <a:lnTo>
                  <a:pt x="10978" y="3524"/>
                </a:lnTo>
                <a:lnTo>
                  <a:pt x="10980" y="3522"/>
                </a:lnTo>
                <a:lnTo>
                  <a:pt x="10986" y="3516"/>
                </a:lnTo>
                <a:lnTo>
                  <a:pt x="10994" y="3508"/>
                </a:lnTo>
                <a:lnTo>
                  <a:pt x="11004" y="3504"/>
                </a:lnTo>
                <a:lnTo>
                  <a:pt x="11012" y="3502"/>
                </a:lnTo>
                <a:lnTo>
                  <a:pt x="11018" y="3500"/>
                </a:lnTo>
                <a:lnTo>
                  <a:pt x="11020" y="3498"/>
                </a:lnTo>
                <a:lnTo>
                  <a:pt x="11020" y="3494"/>
                </a:lnTo>
                <a:lnTo>
                  <a:pt x="11018" y="3488"/>
                </a:lnTo>
                <a:lnTo>
                  <a:pt x="11010" y="3478"/>
                </a:lnTo>
                <a:lnTo>
                  <a:pt x="10998" y="3466"/>
                </a:lnTo>
                <a:lnTo>
                  <a:pt x="10988" y="3458"/>
                </a:lnTo>
                <a:lnTo>
                  <a:pt x="10980" y="3454"/>
                </a:lnTo>
                <a:lnTo>
                  <a:pt x="10974" y="3450"/>
                </a:lnTo>
                <a:lnTo>
                  <a:pt x="10974" y="3448"/>
                </a:lnTo>
                <a:lnTo>
                  <a:pt x="10976" y="3446"/>
                </a:lnTo>
                <a:lnTo>
                  <a:pt x="10974" y="3444"/>
                </a:lnTo>
                <a:lnTo>
                  <a:pt x="10970" y="3442"/>
                </a:lnTo>
                <a:lnTo>
                  <a:pt x="10966" y="3440"/>
                </a:lnTo>
                <a:lnTo>
                  <a:pt x="10962" y="3442"/>
                </a:lnTo>
                <a:lnTo>
                  <a:pt x="10956" y="3444"/>
                </a:lnTo>
                <a:lnTo>
                  <a:pt x="10950" y="3446"/>
                </a:lnTo>
                <a:lnTo>
                  <a:pt x="10944" y="3444"/>
                </a:lnTo>
                <a:lnTo>
                  <a:pt x="10940" y="3440"/>
                </a:lnTo>
                <a:lnTo>
                  <a:pt x="10936" y="3436"/>
                </a:lnTo>
                <a:lnTo>
                  <a:pt x="10932" y="3432"/>
                </a:lnTo>
                <a:lnTo>
                  <a:pt x="10932" y="3428"/>
                </a:lnTo>
                <a:lnTo>
                  <a:pt x="10932" y="3424"/>
                </a:lnTo>
                <a:lnTo>
                  <a:pt x="10934" y="3424"/>
                </a:lnTo>
                <a:lnTo>
                  <a:pt x="10936" y="3424"/>
                </a:lnTo>
                <a:lnTo>
                  <a:pt x="10940" y="3430"/>
                </a:lnTo>
                <a:lnTo>
                  <a:pt x="10944" y="3438"/>
                </a:lnTo>
                <a:lnTo>
                  <a:pt x="10948" y="3442"/>
                </a:lnTo>
                <a:lnTo>
                  <a:pt x="10952" y="3442"/>
                </a:lnTo>
                <a:lnTo>
                  <a:pt x="10954" y="3442"/>
                </a:lnTo>
                <a:lnTo>
                  <a:pt x="10960" y="3438"/>
                </a:lnTo>
                <a:lnTo>
                  <a:pt x="10966" y="3436"/>
                </a:lnTo>
                <a:lnTo>
                  <a:pt x="10968" y="3434"/>
                </a:lnTo>
                <a:lnTo>
                  <a:pt x="10972" y="3436"/>
                </a:lnTo>
                <a:lnTo>
                  <a:pt x="10976" y="3438"/>
                </a:lnTo>
                <a:lnTo>
                  <a:pt x="10978" y="3442"/>
                </a:lnTo>
                <a:lnTo>
                  <a:pt x="10980" y="3444"/>
                </a:lnTo>
                <a:lnTo>
                  <a:pt x="10984" y="3448"/>
                </a:lnTo>
                <a:lnTo>
                  <a:pt x="10988" y="3448"/>
                </a:lnTo>
                <a:lnTo>
                  <a:pt x="10992" y="3448"/>
                </a:lnTo>
                <a:lnTo>
                  <a:pt x="10998" y="3450"/>
                </a:lnTo>
                <a:lnTo>
                  <a:pt x="11010" y="3454"/>
                </a:lnTo>
                <a:lnTo>
                  <a:pt x="11016" y="3458"/>
                </a:lnTo>
                <a:lnTo>
                  <a:pt x="11020" y="3458"/>
                </a:lnTo>
                <a:lnTo>
                  <a:pt x="11020" y="3456"/>
                </a:lnTo>
                <a:lnTo>
                  <a:pt x="11020" y="3452"/>
                </a:lnTo>
                <a:lnTo>
                  <a:pt x="11016" y="3444"/>
                </a:lnTo>
                <a:lnTo>
                  <a:pt x="11008" y="3436"/>
                </a:lnTo>
                <a:lnTo>
                  <a:pt x="11002" y="3430"/>
                </a:lnTo>
                <a:lnTo>
                  <a:pt x="11000" y="3424"/>
                </a:lnTo>
                <a:lnTo>
                  <a:pt x="10996" y="3420"/>
                </a:lnTo>
                <a:lnTo>
                  <a:pt x="10988" y="3412"/>
                </a:lnTo>
                <a:lnTo>
                  <a:pt x="10980" y="3406"/>
                </a:lnTo>
                <a:lnTo>
                  <a:pt x="10980" y="3400"/>
                </a:lnTo>
                <a:lnTo>
                  <a:pt x="10978" y="3390"/>
                </a:lnTo>
                <a:lnTo>
                  <a:pt x="10978" y="3384"/>
                </a:lnTo>
                <a:lnTo>
                  <a:pt x="10974" y="3376"/>
                </a:lnTo>
                <a:lnTo>
                  <a:pt x="10970" y="3366"/>
                </a:lnTo>
                <a:lnTo>
                  <a:pt x="10966" y="3356"/>
                </a:lnTo>
                <a:lnTo>
                  <a:pt x="10962" y="3338"/>
                </a:lnTo>
                <a:lnTo>
                  <a:pt x="10958" y="3328"/>
                </a:lnTo>
                <a:lnTo>
                  <a:pt x="10954" y="3320"/>
                </a:lnTo>
                <a:lnTo>
                  <a:pt x="10948" y="3314"/>
                </a:lnTo>
                <a:lnTo>
                  <a:pt x="10940" y="3310"/>
                </a:lnTo>
                <a:lnTo>
                  <a:pt x="10934" y="3308"/>
                </a:lnTo>
                <a:lnTo>
                  <a:pt x="10928" y="3304"/>
                </a:lnTo>
                <a:lnTo>
                  <a:pt x="10924" y="3298"/>
                </a:lnTo>
                <a:lnTo>
                  <a:pt x="10922" y="3294"/>
                </a:lnTo>
                <a:lnTo>
                  <a:pt x="10920" y="3294"/>
                </a:lnTo>
                <a:lnTo>
                  <a:pt x="10914" y="3294"/>
                </a:lnTo>
                <a:lnTo>
                  <a:pt x="10910" y="3294"/>
                </a:lnTo>
                <a:lnTo>
                  <a:pt x="10910" y="3290"/>
                </a:lnTo>
                <a:lnTo>
                  <a:pt x="10912" y="3284"/>
                </a:lnTo>
                <a:lnTo>
                  <a:pt x="10916" y="3276"/>
                </a:lnTo>
                <a:lnTo>
                  <a:pt x="10926" y="3258"/>
                </a:lnTo>
                <a:lnTo>
                  <a:pt x="10932" y="3252"/>
                </a:lnTo>
                <a:lnTo>
                  <a:pt x="10936" y="3248"/>
                </a:lnTo>
                <a:lnTo>
                  <a:pt x="10942" y="3244"/>
                </a:lnTo>
                <a:lnTo>
                  <a:pt x="10944" y="3242"/>
                </a:lnTo>
                <a:lnTo>
                  <a:pt x="10946" y="3238"/>
                </a:lnTo>
                <a:lnTo>
                  <a:pt x="10950" y="3232"/>
                </a:lnTo>
                <a:lnTo>
                  <a:pt x="10952" y="3230"/>
                </a:lnTo>
                <a:lnTo>
                  <a:pt x="10952" y="3228"/>
                </a:lnTo>
                <a:lnTo>
                  <a:pt x="10950" y="3224"/>
                </a:lnTo>
                <a:lnTo>
                  <a:pt x="10948" y="3220"/>
                </a:lnTo>
                <a:lnTo>
                  <a:pt x="10948" y="3218"/>
                </a:lnTo>
                <a:lnTo>
                  <a:pt x="10950" y="3216"/>
                </a:lnTo>
                <a:lnTo>
                  <a:pt x="10952" y="3216"/>
                </a:lnTo>
                <a:lnTo>
                  <a:pt x="10954" y="3216"/>
                </a:lnTo>
                <a:lnTo>
                  <a:pt x="10956" y="3220"/>
                </a:lnTo>
                <a:lnTo>
                  <a:pt x="10956" y="3222"/>
                </a:lnTo>
                <a:lnTo>
                  <a:pt x="10958" y="3224"/>
                </a:lnTo>
                <a:lnTo>
                  <a:pt x="10960" y="3224"/>
                </a:lnTo>
                <a:lnTo>
                  <a:pt x="10966" y="3222"/>
                </a:lnTo>
                <a:lnTo>
                  <a:pt x="10968" y="3220"/>
                </a:lnTo>
                <a:lnTo>
                  <a:pt x="10970" y="3218"/>
                </a:lnTo>
                <a:lnTo>
                  <a:pt x="10972" y="3212"/>
                </a:lnTo>
                <a:lnTo>
                  <a:pt x="10974" y="3208"/>
                </a:lnTo>
                <a:lnTo>
                  <a:pt x="10976" y="3206"/>
                </a:lnTo>
                <a:lnTo>
                  <a:pt x="10978" y="3206"/>
                </a:lnTo>
                <a:lnTo>
                  <a:pt x="10980" y="3206"/>
                </a:lnTo>
                <a:lnTo>
                  <a:pt x="10982" y="3206"/>
                </a:lnTo>
                <a:lnTo>
                  <a:pt x="10984" y="3202"/>
                </a:lnTo>
                <a:lnTo>
                  <a:pt x="10988" y="3196"/>
                </a:lnTo>
                <a:lnTo>
                  <a:pt x="10994" y="3190"/>
                </a:lnTo>
                <a:lnTo>
                  <a:pt x="11002" y="3186"/>
                </a:lnTo>
                <a:lnTo>
                  <a:pt x="11006" y="3186"/>
                </a:lnTo>
                <a:lnTo>
                  <a:pt x="11010" y="3186"/>
                </a:lnTo>
                <a:lnTo>
                  <a:pt x="11016" y="3180"/>
                </a:lnTo>
                <a:lnTo>
                  <a:pt x="11022" y="3176"/>
                </a:lnTo>
                <a:lnTo>
                  <a:pt x="11024" y="3176"/>
                </a:lnTo>
                <a:lnTo>
                  <a:pt x="11026" y="3178"/>
                </a:lnTo>
                <a:lnTo>
                  <a:pt x="11028" y="3176"/>
                </a:lnTo>
                <a:lnTo>
                  <a:pt x="11030" y="3176"/>
                </a:lnTo>
                <a:lnTo>
                  <a:pt x="11032" y="3176"/>
                </a:lnTo>
                <a:lnTo>
                  <a:pt x="11032" y="3180"/>
                </a:lnTo>
                <a:lnTo>
                  <a:pt x="11032" y="3182"/>
                </a:lnTo>
                <a:lnTo>
                  <a:pt x="11034" y="3182"/>
                </a:lnTo>
                <a:lnTo>
                  <a:pt x="11036" y="3182"/>
                </a:lnTo>
                <a:lnTo>
                  <a:pt x="11042" y="3182"/>
                </a:lnTo>
                <a:lnTo>
                  <a:pt x="11046" y="3180"/>
                </a:lnTo>
                <a:lnTo>
                  <a:pt x="11046" y="3178"/>
                </a:lnTo>
                <a:lnTo>
                  <a:pt x="11046" y="3174"/>
                </a:lnTo>
                <a:lnTo>
                  <a:pt x="11044" y="3172"/>
                </a:lnTo>
                <a:lnTo>
                  <a:pt x="11044" y="3168"/>
                </a:lnTo>
                <a:lnTo>
                  <a:pt x="11046" y="3164"/>
                </a:lnTo>
                <a:lnTo>
                  <a:pt x="11050" y="3160"/>
                </a:lnTo>
                <a:lnTo>
                  <a:pt x="11052" y="3156"/>
                </a:lnTo>
                <a:lnTo>
                  <a:pt x="11052" y="3154"/>
                </a:lnTo>
                <a:lnTo>
                  <a:pt x="11046" y="3152"/>
                </a:lnTo>
                <a:lnTo>
                  <a:pt x="11038" y="3148"/>
                </a:lnTo>
                <a:lnTo>
                  <a:pt x="11032" y="3146"/>
                </a:lnTo>
                <a:lnTo>
                  <a:pt x="11028" y="3142"/>
                </a:lnTo>
                <a:lnTo>
                  <a:pt x="11026" y="3144"/>
                </a:lnTo>
                <a:lnTo>
                  <a:pt x="11024" y="3146"/>
                </a:lnTo>
                <a:lnTo>
                  <a:pt x="11020" y="3148"/>
                </a:lnTo>
                <a:lnTo>
                  <a:pt x="11014" y="3148"/>
                </a:lnTo>
                <a:lnTo>
                  <a:pt x="11006" y="3146"/>
                </a:lnTo>
                <a:lnTo>
                  <a:pt x="11002" y="3144"/>
                </a:lnTo>
                <a:lnTo>
                  <a:pt x="11000" y="3142"/>
                </a:lnTo>
                <a:lnTo>
                  <a:pt x="10996" y="3142"/>
                </a:lnTo>
                <a:lnTo>
                  <a:pt x="10992" y="3142"/>
                </a:lnTo>
                <a:lnTo>
                  <a:pt x="10990" y="3140"/>
                </a:lnTo>
                <a:lnTo>
                  <a:pt x="10988" y="3138"/>
                </a:lnTo>
                <a:lnTo>
                  <a:pt x="10984" y="3132"/>
                </a:lnTo>
                <a:lnTo>
                  <a:pt x="10982" y="3130"/>
                </a:lnTo>
                <a:lnTo>
                  <a:pt x="10978" y="3130"/>
                </a:lnTo>
                <a:lnTo>
                  <a:pt x="10968" y="3130"/>
                </a:lnTo>
                <a:lnTo>
                  <a:pt x="10960" y="3134"/>
                </a:lnTo>
                <a:lnTo>
                  <a:pt x="10956" y="3140"/>
                </a:lnTo>
                <a:lnTo>
                  <a:pt x="10950" y="3146"/>
                </a:lnTo>
                <a:lnTo>
                  <a:pt x="10944" y="3150"/>
                </a:lnTo>
                <a:lnTo>
                  <a:pt x="10940" y="3152"/>
                </a:lnTo>
                <a:lnTo>
                  <a:pt x="10938" y="3154"/>
                </a:lnTo>
                <a:lnTo>
                  <a:pt x="10938" y="3156"/>
                </a:lnTo>
                <a:lnTo>
                  <a:pt x="10940" y="3162"/>
                </a:lnTo>
                <a:lnTo>
                  <a:pt x="10938" y="3164"/>
                </a:lnTo>
                <a:lnTo>
                  <a:pt x="10932" y="3166"/>
                </a:lnTo>
                <a:lnTo>
                  <a:pt x="10920" y="3166"/>
                </a:lnTo>
                <a:lnTo>
                  <a:pt x="10914" y="3166"/>
                </a:lnTo>
                <a:lnTo>
                  <a:pt x="10910" y="3164"/>
                </a:lnTo>
                <a:lnTo>
                  <a:pt x="10906" y="3160"/>
                </a:lnTo>
                <a:lnTo>
                  <a:pt x="10904" y="3156"/>
                </a:lnTo>
                <a:lnTo>
                  <a:pt x="10902" y="3144"/>
                </a:lnTo>
                <a:lnTo>
                  <a:pt x="10902" y="3140"/>
                </a:lnTo>
                <a:lnTo>
                  <a:pt x="10906" y="3138"/>
                </a:lnTo>
                <a:lnTo>
                  <a:pt x="10906" y="3134"/>
                </a:lnTo>
                <a:lnTo>
                  <a:pt x="10906" y="3130"/>
                </a:lnTo>
                <a:lnTo>
                  <a:pt x="10904" y="3120"/>
                </a:lnTo>
                <a:lnTo>
                  <a:pt x="10896" y="3112"/>
                </a:lnTo>
                <a:lnTo>
                  <a:pt x="10894" y="3110"/>
                </a:lnTo>
                <a:lnTo>
                  <a:pt x="10890" y="3112"/>
                </a:lnTo>
                <a:lnTo>
                  <a:pt x="10884" y="3114"/>
                </a:lnTo>
                <a:lnTo>
                  <a:pt x="10876" y="3114"/>
                </a:lnTo>
                <a:lnTo>
                  <a:pt x="10868" y="3112"/>
                </a:lnTo>
                <a:lnTo>
                  <a:pt x="10864" y="3110"/>
                </a:lnTo>
                <a:lnTo>
                  <a:pt x="10864" y="3108"/>
                </a:lnTo>
                <a:lnTo>
                  <a:pt x="10860" y="3106"/>
                </a:lnTo>
                <a:lnTo>
                  <a:pt x="10854" y="3102"/>
                </a:lnTo>
                <a:lnTo>
                  <a:pt x="10850" y="3098"/>
                </a:lnTo>
                <a:lnTo>
                  <a:pt x="10846" y="3090"/>
                </a:lnTo>
                <a:lnTo>
                  <a:pt x="10846" y="3080"/>
                </a:lnTo>
                <a:lnTo>
                  <a:pt x="10848" y="3072"/>
                </a:lnTo>
                <a:lnTo>
                  <a:pt x="10850" y="3066"/>
                </a:lnTo>
                <a:lnTo>
                  <a:pt x="10852" y="3062"/>
                </a:lnTo>
                <a:lnTo>
                  <a:pt x="10854" y="3056"/>
                </a:lnTo>
                <a:lnTo>
                  <a:pt x="10858" y="3054"/>
                </a:lnTo>
                <a:lnTo>
                  <a:pt x="10864" y="3054"/>
                </a:lnTo>
                <a:lnTo>
                  <a:pt x="10872" y="3060"/>
                </a:lnTo>
                <a:lnTo>
                  <a:pt x="10874" y="3062"/>
                </a:lnTo>
                <a:lnTo>
                  <a:pt x="10876" y="3064"/>
                </a:lnTo>
                <a:lnTo>
                  <a:pt x="10880" y="3060"/>
                </a:lnTo>
                <a:lnTo>
                  <a:pt x="10886" y="3056"/>
                </a:lnTo>
                <a:lnTo>
                  <a:pt x="10888" y="3056"/>
                </a:lnTo>
                <a:lnTo>
                  <a:pt x="10892" y="3056"/>
                </a:lnTo>
                <a:lnTo>
                  <a:pt x="10900" y="3056"/>
                </a:lnTo>
                <a:lnTo>
                  <a:pt x="10906" y="3052"/>
                </a:lnTo>
                <a:lnTo>
                  <a:pt x="10912" y="3046"/>
                </a:lnTo>
                <a:lnTo>
                  <a:pt x="10914" y="3036"/>
                </a:lnTo>
                <a:lnTo>
                  <a:pt x="10916" y="3030"/>
                </a:lnTo>
                <a:lnTo>
                  <a:pt x="10920" y="3024"/>
                </a:lnTo>
                <a:lnTo>
                  <a:pt x="10932" y="3014"/>
                </a:lnTo>
                <a:lnTo>
                  <a:pt x="10948" y="3006"/>
                </a:lnTo>
                <a:lnTo>
                  <a:pt x="10958" y="3000"/>
                </a:lnTo>
                <a:lnTo>
                  <a:pt x="10964" y="2998"/>
                </a:lnTo>
                <a:lnTo>
                  <a:pt x="10966" y="2992"/>
                </a:lnTo>
                <a:lnTo>
                  <a:pt x="10970" y="2986"/>
                </a:lnTo>
                <a:lnTo>
                  <a:pt x="10976" y="2978"/>
                </a:lnTo>
                <a:lnTo>
                  <a:pt x="10982" y="2970"/>
                </a:lnTo>
                <a:lnTo>
                  <a:pt x="10984" y="2966"/>
                </a:lnTo>
                <a:lnTo>
                  <a:pt x="10984" y="2964"/>
                </a:lnTo>
                <a:lnTo>
                  <a:pt x="10988" y="2960"/>
                </a:lnTo>
                <a:lnTo>
                  <a:pt x="10992" y="2958"/>
                </a:lnTo>
                <a:lnTo>
                  <a:pt x="10996" y="2958"/>
                </a:lnTo>
                <a:lnTo>
                  <a:pt x="11002" y="2960"/>
                </a:lnTo>
                <a:lnTo>
                  <a:pt x="11008" y="2962"/>
                </a:lnTo>
                <a:lnTo>
                  <a:pt x="11010" y="2962"/>
                </a:lnTo>
                <a:lnTo>
                  <a:pt x="11012" y="2960"/>
                </a:lnTo>
                <a:lnTo>
                  <a:pt x="11016" y="2958"/>
                </a:lnTo>
                <a:lnTo>
                  <a:pt x="11018" y="2960"/>
                </a:lnTo>
                <a:lnTo>
                  <a:pt x="11020" y="2964"/>
                </a:lnTo>
                <a:lnTo>
                  <a:pt x="11026" y="2970"/>
                </a:lnTo>
                <a:lnTo>
                  <a:pt x="11032" y="2976"/>
                </a:lnTo>
                <a:lnTo>
                  <a:pt x="11034" y="2982"/>
                </a:lnTo>
                <a:lnTo>
                  <a:pt x="11032" y="2988"/>
                </a:lnTo>
                <a:lnTo>
                  <a:pt x="11026" y="3000"/>
                </a:lnTo>
                <a:lnTo>
                  <a:pt x="11022" y="3006"/>
                </a:lnTo>
                <a:lnTo>
                  <a:pt x="11016" y="3010"/>
                </a:lnTo>
                <a:lnTo>
                  <a:pt x="11008" y="3016"/>
                </a:lnTo>
                <a:lnTo>
                  <a:pt x="11004" y="3020"/>
                </a:lnTo>
                <a:lnTo>
                  <a:pt x="11002" y="3022"/>
                </a:lnTo>
                <a:lnTo>
                  <a:pt x="11004" y="3024"/>
                </a:lnTo>
                <a:lnTo>
                  <a:pt x="11004" y="3026"/>
                </a:lnTo>
                <a:lnTo>
                  <a:pt x="11002" y="3028"/>
                </a:lnTo>
                <a:lnTo>
                  <a:pt x="10998" y="3032"/>
                </a:lnTo>
                <a:lnTo>
                  <a:pt x="10994" y="3034"/>
                </a:lnTo>
                <a:lnTo>
                  <a:pt x="10992" y="3036"/>
                </a:lnTo>
                <a:lnTo>
                  <a:pt x="10994" y="3036"/>
                </a:lnTo>
                <a:lnTo>
                  <a:pt x="11000" y="3038"/>
                </a:lnTo>
                <a:lnTo>
                  <a:pt x="11004" y="3044"/>
                </a:lnTo>
                <a:lnTo>
                  <a:pt x="11010" y="3050"/>
                </a:lnTo>
                <a:lnTo>
                  <a:pt x="11010" y="3054"/>
                </a:lnTo>
                <a:lnTo>
                  <a:pt x="11010" y="3058"/>
                </a:lnTo>
                <a:lnTo>
                  <a:pt x="11008" y="3062"/>
                </a:lnTo>
                <a:lnTo>
                  <a:pt x="11004" y="3062"/>
                </a:lnTo>
                <a:lnTo>
                  <a:pt x="11000" y="3060"/>
                </a:lnTo>
                <a:lnTo>
                  <a:pt x="10998" y="3062"/>
                </a:lnTo>
                <a:lnTo>
                  <a:pt x="10996" y="3064"/>
                </a:lnTo>
                <a:lnTo>
                  <a:pt x="10994" y="3068"/>
                </a:lnTo>
                <a:lnTo>
                  <a:pt x="10992" y="3068"/>
                </a:lnTo>
                <a:lnTo>
                  <a:pt x="10990" y="3068"/>
                </a:lnTo>
                <a:lnTo>
                  <a:pt x="10988" y="3074"/>
                </a:lnTo>
                <a:lnTo>
                  <a:pt x="10988" y="3078"/>
                </a:lnTo>
                <a:lnTo>
                  <a:pt x="10990" y="3080"/>
                </a:lnTo>
                <a:lnTo>
                  <a:pt x="10992" y="3082"/>
                </a:lnTo>
                <a:lnTo>
                  <a:pt x="10994" y="3080"/>
                </a:lnTo>
                <a:lnTo>
                  <a:pt x="11000" y="3076"/>
                </a:lnTo>
                <a:lnTo>
                  <a:pt x="11008" y="3074"/>
                </a:lnTo>
                <a:lnTo>
                  <a:pt x="11014" y="3072"/>
                </a:lnTo>
                <a:lnTo>
                  <a:pt x="11014" y="3070"/>
                </a:lnTo>
                <a:lnTo>
                  <a:pt x="11012" y="3068"/>
                </a:lnTo>
                <a:lnTo>
                  <a:pt x="11012" y="3066"/>
                </a:lnTo>
                <a:lnTo>
                  <a:pt x="11016" y="3066"/>
                </a:lnTo>
                <a:lnTo>
                  <a:pt x="11020" y="3066"/>
                </a:lnTo>
                <a:lnTo>
                  <a:pt x="11026" y="3064"/>
                </a:lnTo>
                <a:lnTo>
                  <a:pt x="11030" y="3056"/>
                </a:lnTo>
                <a:lnTo>
                  <a:pt x="11036" y="3048"/>
                </a:lnTo>
                <a:lnTo>
                  <a:pt x="11040" y="3042"/>
                </a:lnTo>
                <a:lnTo>
                  <a:pt x="11044" y="3040"/>
                </a:lnTo>
                <a:lnTo>
                  <a:pt x="11050" y="3036"/>
                </a:lnTo>
                <a:lnTo>
                  <a:pt x="11054" y="3032"/>
                </a:lnTo>
                <a:lnTo>
                  <a:pt x="11056" y="3032"/>
                </a:lnTo>
                <a:lnTo>
                  <a:pt x="11064" y="3030"/>
                </a:lnTo>
                <a:lnTo>
                  <a:pt x="11072" y="3028"/>
                </a:lnTo>
                <a:lnTo>
                  <a:pt x="11074" y="3028"/>
                </a:lnTo>
                <a:lnTo>
                  <a:pt x="11076" y="3024"/>
                </a:lnTo>
                <a:lnTo>
                  <a:pt x="11080" y="3020"/>
                </a:lnTo>
                <a:lnTo>
                  <a:pt x="11082" y="3022"/>
                </a:lnTo>
                <a:lnTo>
                  <a:pt x="11086" y="3022"/>
                </a:lnTo>
                <a:lnTo>
                  <a:pt x="11088" y="3020"/>
                </a:lnTo>
                <a:lnTo>
                  <a:pt x="11090" y="3018"/>
                </a:lnTo>
                <a:lnTo>
                  <a:pt x="11094" y="3018"/>
                </a:lnTo>
                <a:lnTo>
                  <a:pt x="11100" y="3018"/>
                </a:lnTo>
                <a:lnTo>
                  <a:pt x="11110" y="3018"/>
                </a:lnTo>
                <a:lnTo>
                  <a:pt x="11114" y="3014"/>
                </a:lnTo>
                <a:lnTo>
                  <a:pt x="11120" y="3010"/>
                </a:lnTo>
                <a:lnTo>
                  <a:pt x="11120" y="3008"/>
                </a:lnTo>
                <a:lnTo>
                  <a:pt x="11120" y="3010"/>
                </a:lnTo>
                <a:lnTo>
                  <a:pt x="11122" y="3018"/>
                </a:lnTo>
                <a:lnTo>
                  <a:pt x="11126" y="3024"/>
                </a:lnTo>
                <a:lnTo>
                  <a:pt x="11130" y="3028"/>
                </a:lnTo>
                <a:lnTo>
                  <a:pt x="11132" y="3028"/>
                </a:lnTo>
                <a:lnTo>
                  <a:pt x="11136" y="3028"/>
                </a:lnTo>
                <a:lnTo>
                  <a:pt x="11138" y="3026"/>
                </a:lnTo>
                <a:lnTo>
                  <a:pt x="11142" y="3026"/>
                </a:lnTo>
                <a:lnTo>
                  <a:pt x="11152" y="3032"/>
                </a:lnTo>
                <a:lnTo>
                  <a:pt x="11156" y="3036"/>
                </a:lnTo>
                <a:lnTo>
                  <a:pt x="11160" y="3040"/>
                </a:lnTo>
                <a:lnTo>
                  <a:pt x="11162" y="3044"/>
                </a:lnTo>
                <a:lnTo>
                  <a:pt x="11160" y="3050"/>
                </a:lnTo>
                <a:lnTo>
                  <a:pt x="11152" y="3068"/>
                </a:lnTo>
                <a:lnTo>
                  <a:pt x="11150" y="3074"/>
                </a:lnTo>
                <a:lnTo>
                  <a:pt x="11150" y="3078"/>
                </a:lnTo>
                <a:lnTo>
                  <a:pt x="11152" y="3080"/>
                </a:lnTo>
                <a:lnTo>
                  <a:pt x="11154" y="3084"/>
                </a:lnTo>
                <a:lnTo>
                  <a:pt x="11150" y="3086"/>
                </a:lnTo>
                <a:lnTo>
                  <a:pt x="11146" y="3090"/>
                </a:lnTo>
                <a:lnTo>
                  <a:pt x="11142" y="3100"/>
                </a:lnTo>
                <a:lnTo>
                  <a:pt x="11140" y="3104"/>
                </a:lnTo>
                <a:lnTo>
                  <a:pt x="11136" y="3108"/>
                </a:lnTo>
                <a:lnTo>
                  <a:pt x="11132" y="3112"/>
                </a:lnTo>
                <a:lnTo>
                  <a:pt x="11130" y="3114"/>
                </a:lnTo>
                <a:lnTo>
                  <a:pt x="11132" y="3114"/>
                </a:lnTo>
                <a:lnTo>
                  <a:pt x="11140" y="3116"/>
                </a:lnTo>
                <a:lnTo>
                  <a:pt x="11146" y="3116"/>
                </a:lnTo>
                <a:lnTo>
                  <a:pt x="11148" y="3118"/>
                </a:lnTo>
                <a:lnTo>
                  <a:pt x="11148" y="3120"/>
                </a:lnTo>
                <a:lnTo>
                  <a:pt x="11146" y="3122"/>
                </a:lnTo>
                <a:lnTo>
                  <a:pt x="11144" y="3124"/>
                </a:lnTo>
                <a:lnTo>
                  <a:pt x="11144" y="3126"/>
                </a:lnTo>
                <a:lnTo>
                  <a:pt x="11150" y="3126"/>
                </a:lnTo>
                <a:lnTo>
                  <a:pt x="11156" y="3128"/>
                </a:lnTo>
                <a:lnTo>
                  <a:pt x="11158" y="3130"/>
                </a:lnTo>
                <a:lnTo>
                  <a:pt x="11160" y="3132"/>
                </a:lnTo>
                <a:lnTo>
                  <a:pt x="11158" y="3134"/>
                </a:lnTo>
                <a:lnTo>
                  <a:pt x="11158" y="3136"/>
                </a:lnTo>
                <a:lnTo>
                  <a:pt x="11164" y="3136"/>
                </a:lnTo>
                <a:lnTo>
                  <a:pt x="11166" y="3132"/>
                </a:lnTo>
                <a:lnTo>
                  <a:pt x="11168" y="3130"/>
                </a:lnTo>
                <a:lnTo>
                  <a:pt x="11170" y="3124"/>
                </a:lnTo>
                <a:lnTo>
                  <a:pt x="11172" y="3122"/>
                </a:lnTo>
                <a:lnTo>
                  <a:pt x="11174" y="3122"/>
                </a:lnTo>
                <a:lnTo>
                  <a:pt x="11180" y="3124"/>
                </a:lnTo>
                <a:lnTo>
                  <a:pt x="11190" y="3134"/>
                </a:lnTo>
                <a:lnTo>
                  <a:pt x="11190" y="3132"/>
                </a:lnTo>
                <a:lnTo>
                  <a:pt x="11192" y="3128"/>
                </a:lnTo>
                <a:lnTo>
                  <a:pt x="11194" y="3126"/>
                </a:lnTo>
                <a:lnTo>
                  <a:pt x="11196" y="3126"/>
                </a:lnTo>
                <a:lnTo>
                  <a:pt x="11200" y="3128"/>
                </a:lnTo>
                <a:lnTo>
                  <a:pt x="11206" y="3128"/>
                </a:lnTo>
                <a:lnTo>
                  <a:pt x="11214" y="3128"/>
                </a:lnTo>
                <a:lnTo>
                  <a:pt x="11214" y="3134"/>
                </a:lnTo>
                <a:lnTo>
                  <a:pt x="11212" y="3134"/>
                </a:lnTo>
                <a:lnTo>
                  <a:pt x="11210" y="3134"/>
                </a:lnTo>
                <a:lnTo>
                  <a:pt x="11208" y="3136"/>
                </a:lnTo>
                <a:lnTo>
                  <a:pt x="11210" y="3142"/>
                </a:lnTo>
                <a:lnTo>
                  <a:pt x="11212" y="3148"/>
                </a:lnTo>
                <a:lnTo>
                  <a:pt x="11214" y="3154"/>
                </a:lnTo>
                <a:lnTo>
                  <a:pt x="11214" y="3156"/>
                </a:lnTo>
                <a:lnTo>
                  <a:pt x="11214" y="3160"/>
                </a:lnTo>
                <a:lnTo>
                  <a:pt x="11212" y="3162"/>
                </a:lnTo>
                <a:lnTo>
                  <a:pt x="11212" y="3164"/>
                </a:lnTo>
                <a:lnTo>
                  <a:pt x="11216" y="3168"/>
                </a:lnTo>
                <a:lnTo>
                  <a:pt x="11220" y="3174"/>
                </a:lnTo>
                <a:lnTo>
                  <a:pt x="11222" y="3176"/>
                </a:lnTo>
                <a:lnTo>
                  <a:pt x="11222" y="3178"/>
                </a:lnTo>
                <a:lnTo>
                  <a:pt x="11220" y="3182"/>
                </a:lnTo>
                <a:lnTo>
                  <a:pt x="11220" y="3180"/>
                </a:lnTo>
                <a:lnTo>
                  <a:pt x="11216" y="3176"/>
                </a:lnTo>
                <a:lnTo>
                  <a:pt x="11214" y="3174"/>
                </a:lnTo>
                <a:lnTo>
                  <a:pt x="11210" y="3172"/>
                </a:lnTo>
                <a:lnTo>
                  <a:pt x="11200" y="3172"/>
                </a:lnTo>
                <a:lnTo>
                  <a:pt x="11198" y="3174"/>
                </a:lnTo>
                <a:lnTo>
                  <a:pt x="11200" y="3176"/>
                </a:lnTo>
                <a:lnTo>
                  <a:pt x="11200" y="3180"/>
                </a:lnTo>
                <a:lnTo>
                  <a:pt x="11198" y="3182"/>
                </a:lnTo>
                <a:lnTo>
                  <a:pt x="11196" y="3180"/>
                </a:lnTo>
                <a:lnTo>
                  <a:pt x="11194" y="3180"/>
                </a:lnTo>
                <a:lnTo>
                  <a:pt x="11192" y="3182"/>
                </a:lnTo>
                <a:lnTo>
                  <a:pt x="11190" y="3188"/>
                </a:lnTo>
                <a:lnTo>
                  <a:pt x="11192" y="3192"/>
                </a:lnTo>
                <a:lnTo>
                  <a:pt x="11198" y="3192"/>
                </a:lnTo>
                <a:lnTo>
                  <a:pt x="11200" y="3192"/>
                </a:lnTo>
                <a:lnTo>
                  <a:pt x="11204" y="3192"/>
                </a:lnTo>
                <a:lnTo>
                  <a:pt x="11206" y="3196"/>
                </a:lnTo>
                <a:lnTo>
                  <a:pt x="11206" y="3212"/>
                </a:lnTo>
                <a:lnTo>
                  <a:pt x="11206" y="3218"/>
                </a:lnTo>
                <a:lnTo>
                  <a:pt x="11208" y="3222"/>
                </a:lnTo>
                <a:lnTo>
                  <a:pt x="11212" y="3226"/>
                </a:lnTo>
                <a:lnTo>
                  <a:pt x="11212" y="3228"/>
                </a:lnTo>
                <a:lnTo>
                  <a:pt x="11212" y="3230"/>
                </a:lnTo>
                <a:lnTo>
                  <a:pt x="11212" y="3232"/>
                </a:lnTo>
                <a:lnTo>
                  <a:pt x="11216" y="3238"/>
                </a:lnTo>
                <a:lnTo>
                  <a:pt x="11212" y="3240"/>
                </a:lnTo>
                <a:lnTo>
                  <a:pt x="11208" y="3244"/>
                </a:lnTo>
                <a:lnTo>
                  <a:pt x="11204" y="3252"/>
                </a:lnTo>
                <a:lnTo>
                  <a:pt x="11198" y="3270"/>
                </a:lnTo>
                <a:lnTo>
                  <a:pt x="11196" y="3274"/>
                </a:lnTo>
                <a:lnTo>
                  <a:pt x="11196" y="3278"/>
                </a:lnTo>
                <a:lnTo>
                  <a:pt x="11198" y="3280"/>
                </a:lnTo>
                <a:lnTo>
                  <a:pt x="11200" y="3284"/>
                </a:lnTo>
                <a:lnTo>
                  <a:pt x="11200" y="3288"/>
                </a:lnTo>
                <a:lnTo>
                  <a:pt x="11202" y="3292"/>
                </a:lnTo>
                <a:lnTo>
                  <a:pt x="11202" y="3294"/>
                </a:lnTo>
                <a:lnTo>
                  <a:pt x="11200" y="3296"/>
                </a:lnTo>
                <a:lnTo>
                  <a:pt x="11196" y="3296"/>
                </a:lnTo>
                <a:lnTo>
                  <a:pt x="11196" y="3298"/>
                </a:lnTo>
                <a:lnTo>
                  <a:pt x="11198" y="3304"/>
                </a:lnTo>
                <a:lnTo>
                  <a:pt x="11200" y="3304"/>
                </a:lnTo>
                <a:lnTo>
                  <a:pt x="11204" y="3304"/>
                </a:lnTo>
                <a:lnTo>
                  <a:pt x="11204" y="3308"/>
                </a:lnTo>
                <a:lnTo>
                  <a:pt x="11206" y="3314"/>
                </a:lnTo>
                <a:lnTo>
                  <a:pt x="11206" y="3318"/>
                </a:lnTo>
                <a:lnTo>
                  <a:pt x="11210" y="3316"/>
                </a:lnTo>
                <a:lnTo>
                  <a:pt x="11214" y="3310"/>
                </a:lnTo>
                <a:lnTo>
                  <a:pt x="11218" y="3304"/>
                </a:lnTo>
                <a:lnTo>
                  <a:pt x="11218" y="3306"/>
                </a:lnTo>
                <a:lnTo>
                  <a:pt x="11218" y="3310"/>
                </a:lnTo>
                <a:lnTo>
                  <a:pt x="11220" y="3312"/>
                </a:lnTo>
                <a:lnTo>
                  <a:pt x="11222" y="3310"/>
                </a:lnTo>
                <a:lnTo>
                  <a:pt x="11224" y="3306"/>
                </a:lnTo>
                <a:lnTo>
                  <a:pt x="11226" y="3302"/>
                </a:lnTo>
                <a:lnTo>
                  <a:pt x="11230" y="3298"/>
                </a:lnTo>
                <a:lnTo>
                  <a:pt x="11234" y="3294"/>
                </a:lnTo>
                <a:lnTo>
                  <a:pt x="11238" y="3294"/>
                </a:lnTo>
                <a:lnTo>
                  <a:pt x="11238" y="3296"/>
                </a:lnTo>
                <a:lnTo>
                  <a:pt x="11234" y="3300"/>
                </a:lnTo>
                <a:lnTo>
                  <a:pt x="11232" y="3304"/>
                </a:lnTo>
                <a:lnTo>
                  <a:pt x="11234" y="3308"/>
                </a:lnTo>
                <a:lnTo>
                  <a:pt x="11238" y="3310"/>
                </a:lnTo>
                <a:lnTo>
                  <a:pt x="11242" y="3308"/>
                </a:lnTo>
                <a:lnTo>
                  <a:pt x="11244" y="3306"/>
                </a:lnTo>
                <a:lnTo>
                  <a:pt x="11246" y="3302"/>
                </a:lnTo>
                <a:lnTo>
                  <a:pt x="11244" y="3296"/>
                </a:lnTo>
                <a:lnTo>
                  <a:pt x="11242" y="3292"/>
                </a:lnTo>
                <a:lnTo>
                  <a:pt x="11244" y="3290"/>
                </a:lnTo>
                <a:lnTo>
                  <a:pt x="11246" y="3290"/>
                </a:lnTo>
                <a:lnTo>
                  <a:pt x="11248" y="3294"/>
                </a:lnTo>
                <a:lnTo>
                  <a:pt x="11250" y="3300"/>
                </a:lnTo>
                <a:lnTo>
                  <a:pt x="11254" y="3296"/>
                </a:lnTo>
                <a:lnTo>
                  <a:pt x="11256" y="3294"/>
                </a:lnTo>
                <a:lnTo>
                  <a:pt x="11256" y="3292"/>
                </a:lnTo>
                <a:lnTo>
                  <a:pt x="11252" y="3288"/>
                </a:lnTo>
                <a:lnTo>
                  <a:pt x="11250" y="3286"/>
                </a:lnTo>
                <a:lnTo>
                  <a:pt x="11254" y="3284"/>
                </a:lnTo>
                <a:lnTo>
                  <a:pt x="11264" y="3284"/>
                </a:lnTo>
                <a:lnTo>
                  <a:pt x="11272" y="3286"/>
                </a:lnTo>
                <a:lnTo>
                  <a:pt x="11278" y="3288"/>
                </a:lnTo>
                <a:lnTo>
                  <a:pt x="11282" y="3288"/>
                </a:lnTo>
                <a:lnTo>
                  <a:pt x="11284" y="3286"/>
                </a:lnTo>
                <a:lnTo>
                  <a:pt x="11284" y="3284"/>
                </a:lnTo>
                <a:lnTo>
                  <a:pt x="11284" y="3280"/>
                </a:lnTo>
                <a:lnTo>
                  <a:pt x="11288" y="3278"/>
                </a:lnTo>
                <a:lnTo>
                  <a:pt x="11296" y="3276"/>
                </a:lnTo>
                <a:lnTo>
                  <a:pt x="11302" y="3276"/>
                </a:lnTo>
                <a:lnTo>
                  <a:pt x="11306" y="3278"/>
                </a:lnTo>
                <a:lnTo>
                  <a:pt x="11310" y="3276"/>
                </a:lnTo>
                <a:lnTo>
                  <a:pt x="11316" y="3268"/>
                </a:lnTo>
                <a:lnTo>
                  <a:pt x="11322" y="3256"/>
                </a:lnTo>
                <a:lnTo>
                  <a:pt x="11326" y="3244"/>
                </a:lnTo>
                <a:lnTo>
                  <a:pt x="11328" y="3232"/>
                </a:lnTo>
                <a:lnTo>
                  <a:pt x="11328" y="3226"/>
                </a:lnTo>
                <a:lnTo>
                  <a:pt x="11326" y="3226"/>
                </a:lnTo>
                <a:lnTo>
                  <a:pt x="11322" y="3226"/>
                </a:lnTo>
                <a:lnTo>
                  <a:pt x="11322" y="3218"/>
                </a:lnTo>
                <a:lnTo>
                  <a:pt x="11322" y="3208"/>
                </a:lnTo>
                <a:lnTo>
                  <a:pt x="11324" y="3200"/>
                </a:lnTo>
                <a:lnTo>
                  <a:pt x="11324" y="3192"/>
                </a:lnTo>
                <a:lnTo>
                  <a:pt x="11324" y="3180"/>
                </a:lnTo>
                <a:lnTo>
                  <a:pt x="11320" y="3164"/>
                </a:lnTo>
                <a:lnTo>
                  <a:pt x="11314" y="3148"/>
                </a:lnTo>
                <a:lnTo>
                  <a:pt x="11306" y="3134"/>
                </a:lnTo>
                <a:lnTo>
                  <a:pt x="11298" y="3122"/>
                </a:lnTo>
                <a:lnTo>
                  <a:pt x="11292" y="3110"/>
                </a:lnTo>
                <a:lnTo>
                  <a:pt x="11286" y="3100"/>
                </a:lnTo>
                <a:lnTo>
                  <a:pt x="11280" y="3086"/>
                </a:lnTo>
                <a:lnTo>
                  <a:pt x="11278" y="3080"/>
                </a:lnTo>
                <a:lnTo>
                  <a:pt x="11274" y="3078"/>
                </a:lnTo>
                <a:lnTo>
                  <a:pt x="11270" y="3074"/>
                </a:lnTo>
                <a:lnTo>
                  <a:pt x="11262" y="3066"/>
                </a:lnTo>
                <a:lnTo>
                  <a:pt x="11258" y="3060"/>
                </a:lnTo>
                <a:lnTo>
                  <a:pt x="11254" y="3058"/>
                </a:lnTo>
                <a:lnTo>
                  <a:pt x="11248" y="3056"/>
                </a:lnTo>
                <a:lnTo>
                  <a:pt x="11244" y="3054"/>
                </a:lnTo>
                <a:lnTo>
                  <a:pt x="11242" y="3050"/>
                </a:lnTo>
                <a:lnTo>
                  <a:pt x="11242" y="3048"/>
                </a:lnTo>
                <a:lnTo>
                  <a:pt x="11246" y="3048"/>
                </a:lnTo>
                <a:lnTo>
                  <a:pt x="11248" y="3046"/>
                </a:lnTo>
                <a:lnTo>
                  <a:pt x="11248" y="3038"/>
                </a:lnTo>
                <a:lnTo>
                  <a:pt x="11246" y="3030"/>
                </a:lnTo>
                <a:lnTo>
                  <a:pt x="11248" y="3026"/>
                </a:lnTo>
                <a:lnTo>
                  <a:pt x="11248" y="3022"/>
                </a:lnTo>
                <a:lnTo>
                  <a:pt x="11250" y="3020"/>
                </a:lnTo>
                <a:lnTo>
                  <a:pt x="11256" y="3018"/>
                </a:lnTo>
                <a:lnTo>
                  <a:pt x="11260" y="3016"/>
                </a:lnTo>
                <a:lnTo>
                  <a:pt x="11262" y="3012"/>
                </a:lnTo>
                <a:lnTo>
                  <a:pt x="11266" y="3008"/>
                </a:lnTo>
                <a:lnTo>
                  <a:pt x="11268" y="3008"/>
                </a:lnTo>
                <a:lnTo>
                  <a:pt x="11272" y="3008"/>
                </a:lnTo>
                <a:lnTo>
                  <a:pt x="11276" y="3010"/>
                </a:lnTo>
                <a:lnTo>
                  <a:pt x="11280" y="3008"/>
                </a:lnTo>
                <a:lnTo>
                  <a:pt x="11284" y="3006"/>
                </a:lnTo>
                <a:lnTo>
                  <a:pt x="11290" y="3000"/>
                </a:lnTo>
                <a:lnTo>
                  <a:pt x="11314" y="2976"/>
                </a:lnTo>
                <a:lnTo>
                  <a:pt x="11322" y="2968"/>
                </a:lnTo>
                <a:lnTo>
                  <a:pt x="11330" y="2964"/>
                </a:lnTo>
                <a:lnTo>
                  <a:pt x="11334" y="2964"/>
                </a:lnTo>
                <a:lnTo>
                  <a:pt x="11334" y="2960"/>
                </a:lnTo>
                <a:lnTo>
                  <a:pt x="11336" y="2954"/>
                </a:lnTo>
                <a:lnTo>
                  <a:pt x="11336" y="2944"/>
                </a:lnTo>
                <a:lnTo>
                  <a:pt x="11336" y="2938"/>
                </a:lnTo>
                <a:lnTo>
                  <a:pt x="11338" y="2934"/>
                </a:lnTo>
                <a:lnTo>
                  <a:pt x="11336" y="2932"/>
                </a:lnTo>
                <a:lnTo>
                  <a:pt x="11334" y="2928"/>
                </a:lnTo>
                <a:lnTo>
                  <a:pt x="11334" y="2926"/>
                </a:lnTo>
                <a:lnTo>
                  <a:pt x="11334" y="2924"/>
                </a:lnTo>
                <a:lnTo>
                  <a:pt x="11338" y="2914"/>
                </a:lnTo>
                <a:lnTo>
                  <a:pt x="11352" y="2894"/>
                </a:lnTo>
                <a:lnTo>
                  <a:pt x="11362" y="2884"/>
                </a:lnTo>
                <a:lnTo>
                  <a:pt x="11366" y="2882"/>
                </a:lnTo>
                <a:lnTo>
                  <a:pt x="11368" y="2882"/>
                </a:lnTo>
                <a:lnTo>
                  <a:pt x="11372" y="2884"/>
                </a:lnTo>
                <a:lnTo>
                  <a:pt x="11376" y="2882"/>
                </a:lnTo>
                <a:lnTo>
                  <a:pt x="11380" y="2878"/>
                </a:lnTo>
                <a:lnTo>
                  <a:pt x="11382" y="2872"/>
                </a:lnTo>
                <a:lnTo>
                  <a:pt x="11380" y="2866"/>
                </a:lnTo>
                <a:lnTo>
                  <a:pt x="11380" y="2862"/>
                </a:lnTo>
                <a:lnTo>
                  <a:pt x="11386" y="2864"/>
                </a:lnTo>
                <a:lnTo>
                  <a:pt x="11396" y="2864"/>
                </a:lnTo>
                <a:lnTo>
                  <a:pt x="11398" y="2862"/>
                </a:lnTo>
                <a:lnTo>
                  <a:pt x="11402" y="2858"/>
                </a:lnTo>
                <a:lnTo>
                  <a:pt x="11408" y="2848"/>
                </a:lnTo>
                <a:lnTo>
                  <a:pt x="11412" y="2840"/>
                </a:lnTo>
                <a:lnTo>
                  <a:pt x="11414" y="2832"/>
                </a:lnTo>
                <a:lnTo>
                  <a:pt x="11414" y="2828"/>
                </a:lnTo>
                <a:lnTo>
                  <a:pt x="11416" y="2826"/>
                </a:lnTo>
                <a:lnTo>
                  <a:pt x="11420" y="2826"/>
                </a:lnTo>
                <a:lnTo>
                  <a:pt x="11424" y="2826"/>
                </a:lnTo>
                <a:lnTo>
                  <a:pt x="11424" y="2828"/>
                </a:lnTo>
                <a:lnTo>
                  <a:pt x="11424" y="2834"/>
                </a:lnTo>
                <a:lnTo>
                  <a:pt x="11422" y="2836"/>
                </a:lnTo>
                <a:lnTo>
                  <a:pt x="11424" y="2838"/>
                </a:lnTo>
                <a:lnTo>
                  <a:pt x="11426" y="2838"/>
                </a:lnTo>
                <a:lnTo>
                  <a:pt x="11430" y="2834"/>
                </a:lnTo>
                <a:lnTo>
                  <a:pt x="11436" y="2832"/>
                </a:lnTo>
                <a:lnTo>
                  <a:pt x="11438" y="2832"/>
                </a:lnTo>
                <a:lnTo>
                  <a:pt x="11440" y="2834"/>
                </a:lnTo>
                <a:lnTo>
                  <a:pt x="11440" y="2836"/>
                </a:lnTo>
                <a:lnTo>
                  <a:pt x="11440" y="2844"/>
                </a:lnTo>
                <a:lnTo>
                  <a:pt x="11442" y="2848"/>
                </a:lnTo>
                <a:lnTo>
                  <a:pt x="11444" y="2850"/>
                </a:lnTo>
                <a:lnTo>
                  <a:pt x="11458" y="2854"/>
                </a:lnTo>
                <a:lnTo>
                  <a:pt x="11468" y="2860"/>
                </a:lnTo>
                <a:lnTo>
                  <a:pt x="11474" y="2860"/>
                </a:lnTo>
                <a:lnTo>
                  <a:pt x="11478" y="2858"/>
                </a:lnTo>
                <a:lnTo>
                  <a:pt x="11486" y="2854"/>
                </a:lnTo>
                <a:lnTo>
                  <a:pt x="11496" y="2852"/>
                </a:lnTo>
                <a:lnTo>
                  <a:pt x="11506" y="2848"/>
                </a:lnTo>
                <a:lnTo>
                  <a:pt x="11512" y="2844"/>
                </a:lnTo>
                <a:lnTo>
                  <a:pt x="11520" y="2836"/>
                </a:lnTo>
                <a:lnTo>
                  <a:pt x="11536" y="2826"/>
                </a:lnTo>
                <a:lnTo>
                  <a:pt x="11546" y="2820"/>
                </a:lnTo>
                <a:lnTo>
                  <a:pt x="11554" y="2810"/>
                </a:lnTo>
                <a:lnTo>
                  <a:pt x="11574" y="2784"/>
                </a:lnTo>
                <a:lnTo>
                  <a:pt x="11600" y="2748"/>
                </a:lnTo>
                <a:lnTo>
                  <a:pt x="11616" y="2728"/>
                </a:lnTo>
                <a:lnTo>
                  <a:pt x="11638" y="2708"/>
                </a:lnTo>
                <a:lnTo>
                  <a:pt x="11656" y="2686"/>
                </a:lnTo>
                <a:lnTo>
                  <a:pt x="11668" y="2668"/>
                </a:lnTo>
                <a:lnTo>
                  <a:pt x="11678" y="2652"/>
                </a:lnTo>
                <a:lnTo>
                  <a:pt x="11684" y="2638"/>
                </a:lnTo>
                <a:lnTo>
                  <a:pt x="11692" y="2616"/>
                </a:lnTo>
                <a:lnTo>
                  <a:pt x="11696" y="2608"/>
                </a:lnTo>
                <a:lnTo>
                  <a:pt x="11704" y="2600"/>
                </a:lnTo>
                <a:lnTo>
                  <a:pt x="11712" y="2592"/>
                </a:lnTo>
                <a:lnTo>
                  <a:pt x="11716" y="2586"/>
                </a:lnTo>
                <a:lnTo>
                  <a:pt x="11720" y="2576"/>
                </a:lnTo>
                <a:lnTo>
                  <a:pt x="11722" y="2572"/>
                </a:lnTo>
                <a:lnTo>
                  <a:pt x="11726" y="2564"/>
                </a:lnTo>
                <a:lnTo>
                  <a:pt x="11732" y="2556"/>
                </a:lnTo>
                <a:lnTo>
                  <a:pt x="11742" y="2546"/>
                </a:lnTo>
                <a:lnTo>
                  <a:pt x="11748" y="2540"/>
                </a:lnTo>
                <a:lnTo>
                  <a:pt x="11754" y="2532"/>
                </a:lnTo>
                <a:lnTo>
                  <a:pt x="11762" y="2516"/>
                </a:lnTo>
                <a:lnTo>
                  <a:pt x="11768" y="2496"/>
                </a:lnTo>
                <a:lnTo>
                  <a:pt x="11772" y="2476"/>
                </a:lnTo>
                <a:lnTo>
                  <a:pt x="11772" y="2456"/>
                </a:lnTo>
                <a:lnTo>
                  <a:pt x="11772" y="2438"/>
                </a:lnTo>
                <a:lnTo>
                  <a:pt x="11770" y="2422"/>
                </a:lnTo>
                <a:lnTo>
                  <a:pt x="11768" y="2412"/>
                </a:lnTo>
                <a:lnTo>
                  <a:pt x="11768" y="2404"/>
                </a:lnTo>
                <a:lnTo>
                  <a:pt x="11768" y="2398"/>
                </a:lnTo>
                <a:lnTo>
                  <a:pt x="11768" y="2392"/>
                </a:lnTo>
                <a:lnTo>
                  <a:pt x="11770" y="2388"/>
                </a:lnTo>
                <a:lnTo>
                  <a:pt x="11778" y="2376"/>
                </a:lnTo>
                <a:lnTo>
                  <a:pt x="11780" y="2370"/>
                </a:lnTo>
                <a:lnTo>
                  <a:pt x="11784" y="2360"/>
                </a:lnTo>
                <a:lnTo>
                  <a:pt x="11788" y="2350"/>
                </a:lnTo>
                <a:lnTo>
                  <a:pt x="11792" y="2340"/>
                </a:lnTo>
                <a:lnTo>
                  <a:pt x="11804" y="2328"/>
                </a:lnTo>
                <a:lnTo>
                  <a:pt x="11808" y="2322"/>
                </a:lnTo>
                <a:lnTo>
                  <a:pt x="11810" y="2316"/>
                </a:lnTo>
                <a:lnTo>
                  <a:pt x="11810" y="2310"/>
                </a:lnTo>
                <a:lnTo>
                  <a:pt x="11804" y="2304"/>
                </a:lnTo>
                <a:lnTo>
                  <a:pt x="11800" y="2298"/>
                </a:lnTo>
                <a:lnTo>
                  <a:pt x="11798" y="2292"/>
                </a:lnTo>
                <a:lnTo>
                  <a:pt x="11796" y="2288"/>
                </a:lnTo>
                <a:lnTo>
                  <a:pt x="11798" y="2284"/>
                </a:lnTo>
                <a:lnTo>
                  <a:pt x="11800" y="2276"/>
                </a:lnTo>
                <a:lnTo>
                  <a:pt x="11798" y="2272"/>
                </a:lnTo>
                <a:lnTo>
                  <a:pt x="11794" y="2266"/>
                </a:lnTo>
                <a:lnTo>
                  <a:pt x="11792" y="2260"/>
                </a:lnTo>
                <a:lnTo>
                  <a:pt x="11794" y="2258"/>
                </a:lnTo>
                <a:lnTo>
                  <a:pt x="11804" y="2252"/>
                </a:lnTo>
                <a:lnTo>
                  <a:pt x="11808" y="2248"/>
                </a:lnTo>
                <a:lnTo>
                  <a:pt x="11808" y="2246"/>
                </a:lnTo>
                <a:lnTo>
                  <a:pt x="11806" y="2240"/>
                </a:lnTo>
                <a:lnTo>
                  <a:pt x="11798" y="2234"/>
                </a:lnTo>
                <a:lnTo>
                  <a:pt x="11780" y="2220"/>
                </a:lnTo>
                <a:lnTo>
                  <a:pt x="11768" y="2208"/>
                </a:lnTo>
                <a:lnTo>
                  <a:pt x="11752" y="2188"/>
                </a:lnTo>
                <a:lnTo>
                  <a:pt x="11746" y="2186"/>
                </a:lnTo>
                <a:lnTo>
                  <a:pt x="11742" y="2184"/>
                </a:lnTo>
                <a:lnTo>
                  <a:pt x="11732" y="2184"/>
                </a:lnTo>
                <a:lnTo>
                  <a:pt x="11720" y="2186"/>
                </a:lnTo>
                <a:lnTo>
                  <a:pt x="11714" y="2186"/>
                </a:lnTo>
                <a:lnTo>
                  <a:pt x="11708" y="2182"/>
                </a:lnTo>
                <a:lnTo>
                  <a:pt x="11702" y="2182"/>
                </a:lnTo>
                <a:lnTo>
                  <a:pt x="11700" y="2184"/>
                </a:lnTo>
                <a:lnTo>
                  <a:pt x="11696" y="2196"/>
                </a:lnTo>
                <a:lnTo>
                  <a:pt x="11692" y="2202"/>
                </a:lnTo>
                <a:lnTo>
                  <a:pt x="11688" y="2210"/>
                </a:lnTo>
                <a:lnTo>
                  <a:pt x="11680" y="2218"/>
                </a:lnTo>
                <a:lnTo>
                  <a:pt x="11670" y="2222"/>
                </a:lnTo>
                <a:lnTo>
                  <a:pt x="11660" y="2224"/>
                </a:lnTo>
                <a:lnTo>
                  <a:pt x="11656" y="2224"/>
                </a:lnTo>
                <a:lnTo>
                  <a:pt x="11652" y="2224"/>
                </a:lnTo>
                <a:lnTo>
                  <a:pt x="11650" y="2220"/>
                </a:lnTo>
                <a:lnTo>
                  <a:pt x="11650" y="2216"/>
                </a:lnTo>
                <a:lnTo>
                  <a:pt x="11650" y="2212"/>
                </a:lnTo>
                <a:lnTo>
                  <a:pt x="11654" y="2202"/>
                </a:lnTo>
                <a:lnTo>
                  <a:pt x="11658" y="2192"/>
                </a:lnTo>
                <a:lnTo>
                  <a:pt x="11660" y="2184"/>
                </a:lnTo>
                <a:lnTo>
                  <a:pt x="11660" y="2182"/>
                </a:lnTo>
                <a:lnTo>
                  <a:pt x="11658" y="2180"/>
                </a:lnTo>
                <a:lnTo>
                  <a:pt x="11654" y="2180"/>
                </a:lnTo>
                <a:lnTo>
                  <a:pt x="11648" y="2180"/>
                </a:lnTo>
                <a:lnTo>
                  <a:pt x="11638" y="2186"/>
                </a:lnTo>
                <a:lnTo>
                  <a:pt x="11634" y="2190"/>
                </a:lnTo>
                <a:lnTo>
                  <a:pt x="11634" y="2194"/>
                </a:lnTo>
                <a:lnTo>
                  <a:pt x="11636" y="2198"/>
                </a:lnTo>
                <a:lnTo>
                  <a:pt x="11638" y="2202"/>
                </a:lnTo>
                <a:lnTo>
                  <a:pt x="11638" y="2204"/>
                </a:lnTo>
                <a:lnTo>
                  <a:pt x="11634" y="2206"/>
                </a:lnTo>
                <a:lnTo>
                  <a:pt x="11626" y="2208"/>
                </a:lnTo>
                <a:lnTo>
                  <a:pt x="11622" y="2208"/>
                </a:lnTo>
                <a:lnTo>
                  <a:pt x="11618" y="2206"/>
                </a:lnTo>
                <a:lnTo>
                  <a:pt x="11616" y="2204"/>
                </a:lnTo>
                <a:lnTo>
                  <a:pt x="11616" y="2202"/>
                </a:lnTo>
                <a:lnTo>
                  <a:pt x="11618" y="2194"/>
                </a:lnTo>
                <a:lnTo>
                  <a:pt x="11622" y="2186"/>
                </a:lnTo>
                <a:lnTo>
                  <a:pt x="11624" y="2176"/>
                </a:lnTo>
                <a:lnTo>
                  <a:pt x="11624" y="2172"/>
                </a:lnTo>
                <a:lnTo>
                  <a:pt x="11622" y="2168"/>
                </a:lnTo>
                <a:lnTo>
                  <a:pt x="11620" y="2164"/>
                </a:lnTo>
                <a:lnTo>
                  <a:pt x="11616" y="2162"/>
                </a:lnTo>
                <a:lnTo>
                  <a:pt x="11610" y="2160"/>
                </a:lnTo>
                <a:lnTo>
                  <a:pt x="11602" y="2160"/>
                </a:lnTo>
                <a:lnTo>
                  <a:pt x="11584" y="2160"/>
                </a:lnTo>
                <a:lnTo>
                  <a:pt x="11570" y="2160"/>
                </a:lnTo>
                <a:lnTo>
                  <a:pt x="11560" y="2158"/>
                </a:lnTo>
                <a:lnTo>
                  <a:pt x="11556" y="2154"/>
                </a:lnTo>
                <a:lnTo>
                  <a:pt x="11554" y="2150"/>
                </a:lnTo>
                <a:lnTo>
                  <a:pt x="11556" y="2146"/>
                </a:lnTo>
                <a:lnTo>
                  <a:pt x="11562" y="2138"/>
                </a:lnTo>
                <a:lnTo>
                  <a:pt x="11574" y="2126"/>
                </a:lnTo>
                <a:lnTo>
                  <a:pt x="11594" y="2112"/>
                </a:lnTo>
                <a:lnTo>
                  <a:pt x="11634" y="2086"/>
                </a:lnTo>
                <a:lnTo>
                  <a:pt x="11658" y="2068"/>
                </a:lnTo>
                <a:lnTo>
                  <a:pt x="11666" y="2060"/>
                </a:lnTo>
                <a:lnTo>
                  <a:pt x="11672" y="2052"/>
                </a:lnTo>
                <a:lnTo>
                  <a:pt x="11676" y="2042"/>
                </a:lnTo>
                <a:lnTo>
                  <a:pt x="11682" y="2030"/>
                </a:lnTo>
                <a:lnTo>
                  <a:pt x="11690" y="2018"/>
                </a:lnTo>
                <a:lnTo>
                  <a:pt x="11700" y="2008"/>
                </a:lnTo>
                <a:lnTo>
                  <a:pt x="11714" y="1998"/>
                </a:lnTo>
                <a:lnTo>
                  <a:pt x="11728" y="1990"/>
                </a:lnTo>
                <a:lnTo>
                  <a:pt x="11742" y="1982"/>
                </a:lnTo>
                <a:lnTo>
                  <a:pt x="11754" y="1972"/>
                </a:lnTo>
                <a:lnTo>
                  <a:pt x="11766" y="1960"/>
                </a:lnTo>
                <a:lnTo>
                  <a:pt x="11770" y="1952"/>
                </a:lnTo>
                <a:lnTo>
                  <a:pt x="11774" y="1944"/>
                </a:lnTo>
                <a:lnTo>
                  <a:pt x="11782" y="1928"/>
                </a:lnTo>
                <a:lnTo>
                  <a:pt x="11796" y="1912"/>
                </a:lnTo>
                <a:lnTo>
                  <a:pt x="11814" y="1896"/>
                </a:lnTo>
                <a:lnTo>
                  <a:pt x="11834" y="1882"/>
                </a:lnTo>
                <a:lnTo>
                  <a:pt x="11854" y="1870"/>
                </a:lnTo>
                <a:lnTo>
                  <a:pt x="11874" y="1864"/>
                </a:lnTo>
                <a:lnTo>
                  <a:pt x="11894" y="1860"/>
                </a:lnTo>
                <a:lnTo>
                  <a:pt x="11902" y="1860"/>
                </a:lnTo>
                <a:lnTo>
                  <a:pt x="11912" y="1862"/>
                </a:lnTo>
                <a:lnTo>
                  <a:pt x="11926" y="1864"/>
                </a:lnTo>
                <a:lnTo>
                  <a:pt x="11936" y="1866"/>
                </a:lnTo>
                <a:lnTo>
                  <a:pt x="11956" y="1864"/>
                </a:lnTo>
                <a:lnTo>
                  <a:pt x="11970" y="1864"/>
                </a:lnTo>
                <a:lnTo>
                  <a:pt x="11978" y="1866"/>
                </a:lnTo>
                <a:lnTo>
                  <a:pt x="11986" y="1868"/>
                </a:lnTo>
                <a:lnTo>
                  <a:pt x="11994" y="1872"/>
                </a:lnTo>
                <a:lnTo>
                  <a:pt x="11996" y="1872"/>
                </a:lnTo>
                <a:lnTo>
                  <a:pt x="11998" y="1870"/>
                </a:lnTo>
                <a:lnTo>
                  <a:pt x="12002" y="1866"/>
                </a:lnTo>
                <a:lnTo>
                  <a:pt x="12006" y="1862"/>
                </a:lnTo>
                <a:lnTo>
                  <a:pt x="12012" y="1858"/>
                </a:lnTo>
                <a:lnTo>
                  <a:pt x="12024" y="1858"/>
                </a:lnTo>
                <a:lnTo>
                  <a:pt x="12042" y="1860"/>
                </a:lnTo>
                <a:lnTo>
                  <a:pt x="12076" y="1868"/>
                </a:lnTo>
                <a:lnTo>
                  <a:pt x="12088" y="1870"/>
                </a:lnTo>
                <a:lnTo>
                  <a:pt x="12096" y="1870"/>
                </a:lnTo>
                <a:lnTo>
                  <a:pt x="12104" y="1868"/>
                </a:lnTo>
                <a:lnTo>
                  <a:pt x="12108" y="1866"/>
                </a:lnTo>
                <a:lnTo>
                  <a:pt x="12112" y="1858"/>
                </a:lnTo>
                <a:lnTo>
                  <a:pt x="12116" y="1848"/>
                </a:lnTo>
                <a:lnTo>
                  <a:pt x="12118" y="1846"/>
                </a:lnTo>
                <a:lnTo>
                  <a:pt x="12124" y="1844"/>
                </a:lnTo>
                <a:lnTo>
                  <a:pt x="12140" y="1842"/>
                </a:lnTo>
                <a:lnTo>
                  <a:pt x="12160" y="1842"/>
                </a:lnTo>
                <a:lnTo>
                  <a:pt x="12182" y="1844"/>
                </a:lnTo>
                <a:lnTo>
                  <a:pt x="12202" y="1848"/>
                </a:lnTo>
                <a:lnTo>
                  <a:pt x="12210" y="1852"/>
                </a:lnTo>
                <a:lnTo>
                  <a:pt x="12216" y="1854"/>
                </a:lnTo>
                <a:lnTo>
                  <a:pt x="12218" y="1858"/>
                </a:lnTo>
                <a:lnTo>
                  <a:pt x="12220" y="1864"/>
                </a:lnTo>
                <a:lnTo>
                  <a:pt x="12216" y="1870"/>
                </a:lnTo>
                <a:lnTo>
                  <a:pt x="12208" y="1876"/>
                </a:lnTo>
                <a:lnTo>
                  <a:pt x="12202" y="1880"/>
                </a:lnTo>
                <a:lnTo>
                  <a:pt x="12200" y="1884"/>
                </a:lnTo>
                <a:lnTo>
                  <a:pt x="12200" y="1888"/>
                </a:lnTo>
                <a:lnTo>
                  <a:pt x="12202" y="1890"/>
                </a:lnTo>
                <a:lnTo>
                  <a:pt x="12214" y="1890"/>
                </a:lnTo>
                <a:lnTo>
                  <a:pt x="12228" y="1890"/>
                </a:lnTo>
                <a:lnTo>
                  <a:pt x="12246" y="1888"/>
                </a:lnTo>
                <a:lnTo>
                  <a:pt x="12262" y="1884"/>
                </a:lnTo>
                <a:lnTo>
                  <a:pt x="12276" y="1880"/>
                </a:lnTo>
                <a:lnTo>
                  <a:pt x="12282" y="1876"/>
                </a:lnTo>
                <a:lnTo>
                  <a:pt x="12286" y="1870"/>
                </a:lnTo>
                <a:lnTo>
                  <a:pt x="12292" y="1870"/>
                </a:lnTo>
                <a:lnTo>
                  <a:pt x="12298" y="1872"/>
                </a:lnTo>
                <a:lnTo>
                  <a:pt x="12306" y="1878"/>
                </a:lnTo>
                <a:lnTo>
                  <a:pt x="12316" y="1882"/>
                </a:lnTo>
                <a:lnTo>
                  <a:pt x="12326" y="1884"/>
                </a:lnTo>
                <a:lnTo>
                  <a:pt x="12336" y="1882"/>
                </a:lnTo>
                <a:lnTo>
                  <a:pt x="12344" y="1880"/>
                </a:lnTo>
                <a:lnTo>
                  <a:pt x="12350" y="1876"/>
                </a:lnTo>
                <a:lnTo>
                  <a:pt x="12354" y="1870"/>
                </a:lnTo>
                <a:lnTo>
                  <a:pt x="12358" y="1866"/>
                </a:lnTo>
                <a:lnTo>
                  <a:pt x="12356" y="1862"/>
                </a:lnTo>
                <a:lnTo>
                  <a:pt x="12354" y="1858"/>
                </a:lnTo>
                <a:lnTo>
                  <a:pt x="12346" y="1852"/>
                </a:lnTo>
                <a:lnTo>
                  <a:pt x="12336" y="1844"/>
                </a:lnTo>
                <a:lnTo>
                  <a:pt x="12332" y="1840"/>
                </a:lnTo>
                <a:lnTo>
                  <a:pt x="12328" y="1836"/>
                </a:lnTo>
                <a:lnTo>
                  <a:pt x="12326" y="1830"/>
                </a:lnTo>
                <a:lnTo>
                  <a:pt x="12326" y="1824"/>
                </a:lnTo>
                <a:lnTo>
                  <a:pt x="12328" y="1818"/>
                </a:lnTo>
                <a:lnTo>
                  <a:pt x="12334" y="1810"/>
                </a:lnTo>
                <a:lnTo>
                  <a:pt x="12344" y="1802"/>
                </a:lnTo>
                <a:lnTo>
                  <a:pt x="12358" y="1792"/>
                </a:lnTo>
                <a:lnTo>
                  <a:pt x="12384" y="1772"/>
                </a:lnTo>
                <a:lnTo>
                  <a:pt x="12402" y="1756"/>
                </a:lnTo>
                <a:lnTo>
                  <a:pt x="12424" y="1730"/>
                </a:lnTo>
                <a:lnTo>
                  <a:pt x="12434" y="1720"/>
                </a:lnTo>
                <a:lnTo>
                  <a:pt x="12450" y="1714"/>
                </a:lnTo>
                <a:lnTo>
                  <a:pt x="12472" y="1708"/>
                </a:lnTo>
                <a:lnTo>
                  <a:pt x="12504" y="1702"/>
                </a:lnTo>
                <a:lnTo>
                  <a:pt x="12520" y="1702"/>
                </a:lnTo>
                <a:lnTo>
                  <a:pt x="12530" y="1702"/>
                </a:lnTo>
                <a:lnTo>
                  <a:pt x="12540" y="1706"/>
                </a:lnTo>
                <a:lnTo>
                  <a:pt x="12546" y="1712"/>
                </a:lnTo>
                <a:lnTo>
                  <a:pt x="12550" y="1720"/>
                </a:lnTo>
                <a:lnTo>
                  <a:pt x="12552" y="1728"/>
                </a:lnTo>
                <a:lnTo>
                  <a:pt x="12554" y="1744"/>
                </a:lnTo>
                <a:lnTo>
                  <a:pt x="12554" y="1762"/>
                </a:lnTo>
                <a:lnTo>
                  <a:pt x="12554" y="1768"/>
                </a:lnTo>
                <a:lnTo>
                  <a:pt x="12556" y="1774"/>
                </a:lnTo>
                <a:lnTo>
                  <a:pt x="12560" y="1778"/>
                </a:lnTo>
                <a:lnTo>
                  <a:pt x="12566" y="1778"/>
                </a:lnTo>
                <a:lnTo>
                  <a:pt x="12572" y="1778"/>
                </a:lnTo>
                <a:lnTo>
                  <a:pt x="12582" y="1774"/>
                </a:lnTo>
                <a:lnTo>
                  <a:pt x="12604" y="1762"/>
                </a:lnTo>
                <a:lnTo>
                  <a:pt x="12618" y="1750"/>
                </a:lnTo>
                <a:lnTo>
                  <a:pt x="12628" y="1740"/>
                </a:lnTo>
                <a:lnTo>
                  <a:pt x="12634" y="1730"/>
                </a:lnTo>
                <a:lnTo>
                  <a:pt x="12640" y="1724"/>
                </a:lnTo>
                <a:lnTo>
                  <a:pt x="12646" y="1718"/>
                </a:lnTo>
                <a:lnTo>
                  <a:pt x="12654" y="1718"/>
                </a:lnTo>
                <a:lnTo>
                  <a:pt x="12666" y="1720"/>
                </a:lnTo>
                <a:lnTo>
                  <a:pt x="12672" y="1720"/>
                </a:lnTo>
                <a:lnTo>
                  <a:pt x="12676" y="1720"/>
                </a:lnTo>
                <a:lnTo>
                  <a:pt x="12678" y="1716"/>
                </a:lnTo>
                <a:lnTo>
                  <a:pt x="12680" y="1712"/>
                </a:lnTo>
                <a:lnTo>
                  <a:pt x="12680" y="1700"/>
                </a:lnTo>
                <a:lnTo>
                  <a:pt x="12678" y="1686"/>
                </a:lnTo>
                <a:lnTo>
                  <a:pt x="12676" y="1670"/>
                </a:lnTo>
                <a:lnTo>
                  <a:pt x="12678" y="1664"/>
                </a:lnTo>
                <a:lnTo>
                  <a:pt x="12680" y="1658"/>
                </a:lnTo>
                <a:lnTo>
                  <a:pt x="12684" y="1652"/>
                </a:lnTo>
                <a:lnTo>
                  <a:pt x="12692" y="1648"/>
                </a:lnTo>
                <a:lnTo>
                  <a:pt x="12700" y="1646"/>
                </a:lnTo>
                <a:lnTo>
                  <a:pt x="12712" y="1644"/>
                </a:lnTo>
                <a:lnTo>
                  <a:pt x="12744" y="1646"/>
                </a:lnTo>
                <a:lnTo>
                  <a:pt x="12746" y="1646"/>
                </a:lnTo>
                <a:lnTo>
                  <a:pt x="12746" y="1648"/>
                </a:lnTo>
                <a:lnTo>
                  <a:pt x="12742" y="1652"/>
                </a:lnTo>
                <a:lnTo>
                  <a:pt x="12736" y="1660"/>
                </a:lnTo>
                <a:lnTo>
                  <a:pt x="12728" y="1672"/>
                </a:lnTo>
                <a:lnTo>
                  <a:pt x="12718" y="1688"/>
                </a:lnTo>
                <a:lnTo>
                  <a:pt x="12716" y="1700"/>
                </a:lnTo>
                <a:lnTo>
                  <a:pt x="12712" y="1712"/>
                </a:lnTo>
                <a:lnTo>
                  <a:pt x="12710" y="1724"/>
                </a:lnTo>
                <a:lnTo>
                  <a:pt x="12706" y="1736"/>
                </a:lnTo>
                <a:lnTo>
                  <a:pt x="12702" y="1744"/>
                </a:lnTo>
                <a:lnTo>
                  <a:pt x="12698" y="1752"/>
                </a:lnTo>
                <a:lnTo>
                  <a:pt x="12686" y="1762"/>
                </a:lnTo>
                <a:lnTo>
                  <a:pt x="12672" y="1772"/>
                </a:lnTo>
                <a:lnTo>
                  <a:pt x="12654" y="1782"/>
                </a:lnTo>
                <a:lnTo>
                  <a:pt x="12636" y="1794"/>
                </a:lnTo>
                <a:lnTo>
                  <a:pt x="12616" y="1810"/>
                </a:lnTo>
                <a:lnTo>
                  <a:pt x="12604" y="1822"/>
                </a:lnTo>
                <a:lnTo>
                  <a:pt x="12594" y="1836"/>
                </a:lnTo>
                <a:lnTo>
                  <a:pt x="12552" y="1886"/>
                </a:lnTo>
                <a:lnTo>
                  <a:pt x="12534" y="1904"/>
                </a:lnTo>
                <a:lnTo>
                  <a:pt x="12518" y="1920"/>
                </a:lnTo>
                <a:lnTo>
                  <a:pt x="12502" y="1934"/>
                </a:lnTo>
                <a:lnTo>
                  <a:pt x="12488" y="1944"/>
                </a:lnTo>
                <a:lnTo>
                  <a:pt x="12472" y="1950"/>
                </a:lnTo>
                <a:lnTo>
                  <a:pt x="12456" y="1956"/>
                </a:lnTo>
                <a:lnTo>
                  <a:pt x="12442" y="1960"/>
                </a:lnTo>
                <a:lnTo>
                  <a:pt x="12436" y="1964"/>
                </a:lnTo>
                <a:lnTo>
                  <a:pt x="12432" y="1968"/>
                </a:lnTo>
                <a:lnTo>
                  <a:pt x="12432" y="1976"/>
                </a:lnTo>
                <a:lnTo>
                  <a:pt x="12430" y="1982"/>
                </a:lnTo>
                <a:lnTo>
                  <a:pt x="12428" y="1990"/>
                </a:lnTo>
                <a:lnTo>
                  <a:pt x="12422" y="2000"/>
                </a:lnTo>
                <a:lnTo>
                  <a:pt x="12408" y="2012"/>
                </a:lnTo>
                <a:lnTo>
                  <a:pt x="12402" y="2018"/>
                </a:lnTo>
                <a:lnTo>
                  <a:pt x="12396" y="2028"/>
                </a:lnTo>
                <a:lnTo>
                  <a:pt x="12390" y="2040"/>
                </a:lnTo>
                <a:lnTo>
                  <a:pt x="12386" y="2054"/>
                </a:lnTo>
                <a:lnTo>
                  <a:pt x="12384" y="2068"/>
                </a:lnTo>
                <a:lnTo>
                  <a:pt x="12382" y="2084"/>
                </a:lnTo>
                <a:lnTo>
                  <a:pt x="12382" y="2122"/>
                </a:lnTo>
                <a:lnTo>
                  <a:pt x="12384" y="2162"/>
                </a:lnTo>
                <a:lnTo>
                  <a:pt x="12390" y="2204"/>
                </a:lnTo>
                <a:lnTo>
                  <a:pt x="12398" y="2248"/>
                </a:lnTo>
                <a:lnTo>
                  <a:pt x="12406" y="2292"/>
                </a:lnTo>
                <a:lnTo>
                  <a:pt x="12408" y="2310"/>
                </a:lnTo>
                <a:lnTo>
                  <a:pt x="12412" y="2330"/>
                </a:lnTo>
                <a:lnTo>
                  <a:pt x="12414" y="2350"/>
                </a:lnTo>
                <a:lnTo>
                  <a:pt x="12418" y="2366"/>
                </a:lnTo>
                <a:lnTo>
                  <a:pt x="12422" y="2372"/>
                </a:lnTo>
                <a:lnTo>
                  <a:pt x="12426" y="2376"/>
                </a:lnTo>
                <a:lnTo>
                  <a:pt x="12430" y="2378"/>
                </a:lnTo>
                <a:lnTo>
                  <a:pt x="12436" y="2376"/>
                </a:lnTo>
                <a:lnTo>
                  <a:pt x="12444" y="2372"/>
                </a:lnTo>
                <a:lnTo>
                  <a:pt x="12452" y="2364"/>
                </a:lnTo>
                <a:lnTo>
                  <a:pt x="12464" y="2352"/>
                </a:lnTo>
                <a:lnTo>
                  <a:pt x="12476" y="2336"/>
                </a:lnTo>
                <a:lnTo>
                  <a:pt x="12484" y="2324"/>
                </a:lnTo>
                <a:lnTo>
                  <a:pt x="12490" y="2312"/>
                </a:lnTo>
                <a:lnTo>
                  <a:pt x="12496" y="2294"/>
                </a:lnTo>
                <a:lnTo>
                  <a:pt x="12498" y="2280"/>
                </a:lnTo>
                <a:lnTo>
                  <a:pt x="12500" y="2268"/>
                </a:lnTo>
                <a:lnTo>
                  <a:pt x="12502" y="2258"/>
                </a:lnTo>
                <a:lnTo>
                  <a:pt x="12502" y="2256"/>
                </a:lnTo>
                <a:lnTo>
                  <a:pt x="12506" y="2254"/>
                </a:lnTo>
                <a:lnTo>
                  <a:pt x="12516" y="2250"/>
                </a:lnTo>
                <a:lnTo>
                  <a:pt x="12532" y="2248"/>
                </a:lnTo>
                <a:lnTo>
                  <a:pt x="12542" y="2248"/>
                </a:lnTo>
                <a:lnTo>
                  <a:pt x="12548" y="2246"/>
                </a:lnTo>
                <a:lnTo>
                  <a:pt x="12552" y="2242"/>
                </a:lnTo>
                <a:lnTo>
                  <a:pt x="12556" y="2236"/>
                </a:lnTo>
                <a:lnTo>
                  <a:pt x="12558" y="2224"/>
                </a:lnTo>
                <a:lnTo>
                  <a:pt x="12558" y="2210"/>
                </a:lnTo>
                <a:lnTo>
                  <a:pt x="12560" y="2194"/>
                </a:lnTo>
                <a:lnTo>
                  <a:pt x="12560" y="2188"/>
                </a:lnTo>
                <a:lnTo>
                  <a:pt x="12564" y="2182"/>
                </a:lnTo>
                <a:lnTo>
                  <a:pt x="12568" y="2176"/>
                </a:lnTo>
                <a:lnTo>
                  <a:pt x="12574" y="2172"/>
                </a:lnTo>
                <a:lnTo>
                  <a:pt x="12582" y="2168"/>
                </a:lnTo>
                <a:lnTo>
                  <a:pt x="12594" y="2166"/>
                </a:lnTo>
                <a:lnTo>
                  <a:pt x="12620" y="2162"/>
                </a:lnTo>
                <a:lnTo>
                  <a:pt x="12628" y="2160"/>
                </a:lnTo>
                <a:lnTo>
                  <a:pt x="12634" y="2156"/>
                </a:lnTo>
                <a:lnTo>
                  <a:pt x="12636" y="2152"/>
                </a:lnTo>
                <a:lnTo>
                  <a:pt x="12638" y="2148"/>
                </a:lnTo>
                <a:lnTo>
                  <a:pt x="12638" y="2142"/>
                </a:lnTo>
                <a:lnTo>
                  <a:pt x="12636" y="2136"/>
                </a:lnTo>
                <a:lnTo>
                  <a:pt x="12632" y="2124"/>
                </a:lnTo>
                <a:lnTo>
                  <a:pt x="12628" y="2110"/>
                </a:lnTo>
                <a:lnTo>
                  <a:pt x="12628" y="2104"/>
                </a:lnTo>
                <a:lnTo>
                  <a:pt x="12628" y="2096"/>
                </a:lnTo>
                <a:lnTo>
                  <a:pt x="12628" y="2088"/>
                </a:lnTo>
                <a:lnTo>
                  <a:pt x="12632" y="2080"/>
                </a:lnTo>
                <a:lnTo>
                  <a:pt x="12636" y="2074"/>
                </a:lnTo>
                <a:lnTo>
                  <a:pt x="12640" y="2068"/>
                </a:lnTo>
                <a:lnTo>
                  <a:pt x="12644" y="2066"/>
                </a:lnTo>
                <a:lnTo>
                  <a:pt x="12650" y="2064"/>
                </a:lnTo>
                <a:lnTo>
                  <a:pt x="12658" y="2066"/>
                </a:lnTo>
                <a:lnTo>
                  <a:pt x="12666" y="2068"/>
                </a:lnTo>
                <a:lnTo>
                  <a:pt x="12674" y="2072"/>
                </a:lnTo>
                <a:lnTo>
                  <a:pt x="12680" y="2074"/>
                </a:lnTo>
                <a:lnTo>
                  <a:pt x="12682" y="2074"/>
                </a:lnTo>
                <a:lnTo>
                  <a:pt x="12684" y="2070"/>
                </a:lnTo>
                <a:lnTo>
                  <a:pt x="12688" y="2060"/>
                </a:lnTo>
                <a:lnTo>
                  <a:pt x="12690" y="2052"/>
                </a:lnTo>
                <a:lnTo>
                  <a:pt x="12688" y="2046"/>
                </a:lnTo>
                <a:lnTo>
                  <a:pt x="12686" y="2040"/>
                </a:lnTo>
                <a:lnTo>
                  <a:pt x="12684" y="2034"/>
                </a:lnTo>
                <a:lnTo>
                  <a:pt x="12678" y="2028"/>
                </a:lnTo>
                <a:lnTo>
                  <a:pt x="12670" y="2022"/>
                </a:lnTo>
                <a:lnTo>
                  <a:pt x="12664" y="2016"/>
                </a:lnTo>
                <a:lnTo>
                  <a:pt x="12662" y="2014"/>
                </a:lnTo>
                <a:lnTo>
                  <a:pt x="12660" y="2010"/>
                </a:lnTo>
                <a:lnTo>
                  <a:pt x="12660" y="2006"/>
                </a:lnTo>
                <a:lnTo>
                  <a:pt x="12662" y="2002"/>
                </a:lnTo>
                <a:lnTo>
                  <a:pt x="12672" y="1988"/>
                </a:lnTo>
                <a:lnTo>
                  <a:pt x="12678" y="1978"/>
                </a:lnTo>
                <a:lnTo>
                  <a:pt x="12682" y="1970"/>
                </a:lnTo>
                <a:lnTo>
                  <a:pt x="12684" y="1964"/>
                </a:lnTo>
                <a:lnTo>
                  <a:pt x="12682" y="1960"/>
                </a:lnTo>
                <a:lnTo>
                  <a:pt x="12676" y="1956"/>
                </a:lnTo>
                <a:lnTo>
                  <a:pt x="12672" y="1952"/>
                </a:lnTo>
                <a:lnTo>
                  <a:pt x="12658" y="1948"/>
                </a:lnTo>
                <a:lnTo>
                  <a:pt x="12644" y="1942"/>
                </a:lnTo>
                <a:lnTo>
                  <a:pt x="12638" y="1940"/>
                </a:lnTo>
                <a:lnTo>
                  <a:pt x="12634" y="1936"/>
                </a:lnTo>
                <a:lnTo>
                  <a:pt x="12634" y="1932"/>
                </a:lnTo>
                <a:lnTo>
                  <a:pt x="12636" y="1926"/>
                </a:lnTo>
                <a:lnTo>
                  <a:pt x="12642" y="1920"/>
                </a:lnTo>
                <a:lnTo>
                  <a:pt x="12650" y="1912"/>
                </a:lnTo>
                <a:lnTo>
                  <a:pt x="12670" y="1894"/>
                </a:lnTo>
                <a:lnTo>
                  <a:pt x="12682" y="1878"/>
                </a:lnTo>
                <a:lnTo>
                  <a:pt x="12690" y="1864"/>
                </a:lnTo>
                <a:lnTo>
                  <a:pt x="12692" y="1852"/>
                </a:lnTo>
                <a:lnTo>
                  <a:pt x="12694" y="1842"/>
                </a:lnTo>
                <a:lnTo>
                  <a:pt x="12698" y="1834"/>
                </a:lnTo>
                <a:lnTo>
                  <a:pt x="12704" y="1826"/>
                </a:lnTo>
                <a:lnTo>
                  <a:pt x="12716" y="1820"/>
                </a:lnTo>
                <a:lnTo>
                  <a:pt x="12728" y="1818"/>
                </a:lnTo>
                <a:lnTo>
                  <a:pt x="12736" y="1818"/>
                </a:lnTo>
                <a:lnTo>
                  <a:pt x="12740" y="1820"/>
                </a:lnTo>
                <a:lnTo>
                  <a:pt x="12742" y="1822"/>
                </a:lnTo>
                <a:lnTo>
                  <a:pt x="12744" y="1824"/>
                </a:lnTo>
                <a:lnTo>
                  <a:pt x="12750" y="1822"/>
                </a:lnTo>
                <a:lnTo>
                  <a:pt x="12760" y="1816"/>
                </a:lnTo>
                <a:lnTo>
                  <a:pt x="12776" y="1804"/>
                </a:lnTo>
                <a:lnTo>
                  <a:pt x="12788" y="1796"/>
                </a:lnTo>
                <a:lnTo>
                  <a:pt x="12796" y="1792"/>
                </a:lnTo>
                <a:lnTo>
                  <a:pt x="12802" y="1790"/>
                </a:lnTo>
                <a:lnTo>
                  <a:pt x="12804" y="1792"/>
                </a:lnTo>
                <a:lnTo>
                  <a:pt x="12806" y="1794"/>
                </a:lnTo>
                <a:lnTo>
                  <a:pt x="12806" y="1800"/>
                </a:lnTo>
                <a:lnTo>
                  <a:pt x="12802" y="1812"/>
                </a:lnTo>
                <a:lnTo>
                  <a:pt x="12798" y="1824"/>
                </a:lnTo>
                <a:lnTo>
                  <a:pt x="12798" y="1828"/>
                </a:lnTo>
                <a:lnTo>
                  <a:pt x="12798" y="1832"/>
                </a:lnTo>
                <a:lnTo>
                  <a:pt x="12800" y="1832"/>
                </a:lnTo>
                <a:lnTo>
                  <a:pt x="12806" y="1830"/>
                </a:lnTo>
                <a:lnTo>
                  <a:pt x="12824" y="1816"/>
                </a:lnTo>
                <a:lnTo>
                  <a:pt x="12846" y="1800"/>
                </a:lnTo>
                <a:lnTo>
                  <a:pt x="12868" y="1788"/>
                </a:lnTo>
                <a:lnTo>
                  <a:pt x="12878" y="1786"/>
                </a:lnTo>
                <a:lnTo>
                  <a:pt x="12888" y="1784"/>
                </a:lnTo>
                <a:lnTo>
                  <a:pt x="12906" y="1784"/>
                </a:lnTo>
                <a:lnTo>
                  <a:pt x="12922" y="1788"/>
                </a:lnTo>
                <a:lnTo>
                  <a:pt x="12936" y="1794"/>
                </a:lnTo>
                <a:lnTo>
                  <a:pt x="12948" y="1804"/>
                </a:lnTo>
                <a:lnTo>
                  <a:pt x="12960" y="1818"/>
                </a:lnTo>
                <a:lnTo>
                  <a:pt x="12968" y="1826"/>
                </a:lnTo>
                <a:lnTo>
                  <a:pt x="12972" y="1830"/>
                </a:lnTo>
                <a:lnTo>
                  <a:pt x="12972" y="1826"/>
                </a:lnTo>
                <a:lnTo>
                  <a:pt x="12976" y="1820"/>
                </a:lnTo>
                <a:lnTo>
                  <a:pt x="12982" y="1808"/>
                </a:lnTo>
                <a:lnTo>
                  <a:pt x="12996" y="1792"/>
                </a:lnTo>
                <a:lnTo>
                  <a:pt x="13006" y="1782"/>
                </a:lnTo>
                <a:lnTo>
                  <a:pt x="13020" y="1772"/>
                </a:lnTo>
                <a:lnTo>
                  <a:pt x="13036" y="1762"/>
                </a:lnTo>
                <a:lnTo>
                  <a:pt x="13056" y="1752"/>
                </a:lnTo>
                <a:lnTo>
                  <a:pt x="13074" y="1742"/>
                </a:lnTo>
                <a:lnTo>
                  <a:pt x="13090" y="1730"/>
                </a:lnTo>
                <a:lnTo>
                  <a:pt x="13124" y="1706"/>
                </a:lnTo>
                <a:lnTo>
                  <a:pt x="13142" y="1694"/>
                </a:lnTo>
                <a:lnTo>
                  <a:pt x="13160" y="1684"/>
                </a:lnTo>
                <a:lnTo>
                  <a:pt x="13178" y="1674"/>
                </a:lnTo>
                <a:lnTo>
                  <a:pt x="13200" y="1666"/>
                </a:lnTo>
                <a:lnTo>
                  <a:pt x="13218" y="1660"/>
                </a:lnTo>
                <a:lnTo>
                  <a:pt x="13236" y="1656"/>
                </a:lnTo>
                <a:lnTo>
                  <a:pt x="13250" y="1654"/>
                </a:lnTo>
                <a:lnTo>
                  <a:pt x="13264" y="1654"/>
                </a:lnTo>
                <a:lnTo>
                  <a:pt x="13284" y="1654"/>
                </a:lnTo>
                <a:lnTo>
                  <a:pt x="13298" y="1658"/>
                </a:lnTo>
                <a:lnTo>
                  <a:pt x="13310" y="1662"/>
                </a:lnTo>
                <a:lnTo>
                  <a:pt x="13318" y="1666"/>
                </a:lnTo>
                <a:lnTo>
                  <a:pt x="13322" y="1666"/>
                </a:lnTo>
                <a:lnTo>
                  <a:pt x="13326" y="1664"/>
                </a:lnTo>
                <a:lnTo>
                  <a:pt x="13336" y="1658"/>
                </a:lnTo>
                <a:lnTo>
                  <a:pt x="13344" y="1648"/>
                </a:lnTo>
                <a:lnTo>
                  <a:pt x="13346" y="1640"/>
                </a:lnTo>
                <a:lnTo>
                  <a:pt x="13344" y="1630"/>
                </a:lnTo>
                <a:lnTo>
                  <a:pt x="13340" y="1622"/>
                </a:lnTo>
                <a:lnTo>
                  <a:pt x="13324" y="1600"/>
                </a:lnTo>
                <a:lnTo>
                  <a:pt x="13316" y="1586"/>
                </a:lnTo>
                <a:lnTo>
                  <a:pt x="13308" y="1568"/>
                </a:lnTo>
                <a:lnTo>
                  <a:pt x="13300" y="1548"/>
                </a:lnTo>
                <a:lnTo>
                  <a:pt x="13292" y="1538"/>
                </a:lnTo>
                <a:lnTo>
                  <a:pt x="13288" y="1536"/>
                </a:lnTo>
                <a:lnTo>
                  <a:pt x="13286" y="1536"/>
                </a:lnTo>
                <a:lnTo>
                  <a:pt x="13278" y="1536"/>
                </a:lnTo>
                <a:lnTo>
                  <a:pt x="13272" y="1538"/>
                </a:lnTo>
                <a:lnTo>
                  <a:pt x="13268" y="1538"/>
                </a:lnTo>
                <a:lnTo>
                  <a:pt x="13264" y="1536"/>
                </a:lnTo>
                <a:lnTo>
                  <a:pt x="13262" y="1532"/>
                </a:lnTo>
                <a:lnTo>
                  <a:pt x="13258" y="1520"/>
                </a:lnTo>
                <a:lnTo>
                  <a:pt x="13256" y="1516"/>
                </a:lnTo>
                <a:lnTo>
                  <a:pt x="13258" y="1512"/>
                </a:lnTo>
                <a:lnTo>
                  <a:pt x="13260" y="1510"/>
                </a:lnTo>
                <a:lnTo>
                  <a:pt x="13264" y="1508"/>
                </a:lnTo>
                <a:lnTo>
                  <a:pt x="13274" y="1508"/>
                </a:lnTo>
                <a:lnTo>
                  <a:pt x="13288" y="1510"/>
                </a:lnTo>
                <a:lnTo>
                  <a:pt x="13302" y="1510"/>
                </a:lnTo>
                <a:lnTo>
                  <a:pt x="13320" y="1510"/>
                </a:lnTo>
                <a:lnTo>
                  <a:pt x="13328" y="1508"/>
                </a:lnTo>
                <a:lnTo>
                  <a:pt x="13336" y="1504"/>
                </a:lnTo>
                <a:lnTo>
                  <a:pt x="13344" y="1498"/>
                </a:lnTo>
                <a:lnTo>
                  <a:pt x="13350" y="1490"/>
                </a:lnTo>
                <a:lnTo>
                  <a:pt x="13366" y="1472"/>
                </a:lnTo>
                <a:lnTo>
                  <a:pt x="13366" y="1458"/>
                </a:lnTo>
                <a:lnTo>
                  <a:pt x="13376" y="1446"/>
                </a:lnTo>
                <a:lnTo>
                  <a:pt x="13378" y="1442"/>
                </a:lnTo>
                <a:lnTo>
                  <a:pt x="13378" y="1438"/>
                </a:lnTo>
                <a:lnTo>
                  <a:pt x="13378" y="1436"/>
                </a:lnTo>
                <a:lnTo>
                  <a:pt x="13376" y="1432"/>
                </a:lnTo>
                <a:lnTo>
                  <a:pt x="13368" y="1420"/>
                </a:lnTo>
                <a:lnTo>
                  <a:pt x="13366" y="1414"/>
                </a:lnTo>
                <a:lnTo>
                  <a:pt x="13366" y="1402"/>
                </a:lnTo>
                <a:lnTo>
                  <a:pt x="13370" y="1400"/>
                </a:lnTo>
                <a:lnTo>
                  <a:pt x="13374" y="1398"/>
                </a:lnTo>
                <a:lnTo>
                  <a:pt x="13378" y="1398"/>
                </a:lnTo>
                <a:lnTo>
                  <a:pt x="13384" y="1400"/>
                </a:lnTo>
                <a:lnTo>
                  <a:pt x="13392" y="1404"/>
                </a:lnTo>
                <a:lnTo>
                  <a:pt x="13398" y="1410"/>
                </a:lnTo>
                <a:lnTo>
                  <a:pt x="13404" y="1418"/>
                </a:lnTo>
                <a:lnTo>
                  <a:pt x="13410" y="1430"/>
                </a:lnTo>
                <a:lnTo>
                  <a:pt x="13414" y="1436"/>
                </a:lnTo>
                <a:lnTo>
                  <a:pt x="13418" y="1442"/>
                </a:lnTo>
                <a:lnTo>
                  <a:pt x="13424" y="1444"/>
                </a:lnTo>
                <a:lnTo>
                  <a:pt x="13430" y="1446"/>
                </a:lnTo>
                <a:lnTo>
                  <a:pt x="13446" y="1444"/>
                </a:lnTo>
                <a:lnTo>
                  <a:pt x="13460" y="1440"/>
                </a:lnTo>
                <a:lnTo>
                  <a:pt x="13476" y="1438"/>
                </a:lnTo>
                <a:lnTo>
                  <a:pt x="13484" y="1438"/>
                </a:lnTo>
                <a:lnTo>
                  <a:pt x="13492" y="1438"/>
                </a:lnTo>
                <a:lnTo>
                  <a:pt x="13500" y="1440"/>
                </a:lnTo>
                <a:lnTo>
                  <a:pt x="13506" y="1444"/>
                </a:lnTo>
                <a:lnTo>
                  <a:pt x="13512" y="1452"/>
                </a:lnTo>
                <a:lnTo>
                  <a:pt x="13516" y="1460"/>
                </a:lnTo>
                <a:lnTo>
                  <a:pt x="13526" y="1478"/>
                </a:lnTo>
                <a:lnTo>
                  <a:pt x="13536" y="1488"/>
                </a:lnTo>
                <a:lnTo>
                  <a:pt x="13544" y="1494"/>
                </a:lnTo>
                <a:lnTo>
                  <a:pt x="13554" y="1496"/>
                </a:lnTo>
                <a:lnTo>
                  <a:pt x="13562" y="1496"/>
                </a:lnTo>
                <a:lnTo>
                  <a:pt x="13570" y="1498"/>
                </a:lnTo>
                <a:lnTo>
                  <a:pt x="13578" y="1502"/>
                </a:lnTo>
                <a:lnTo>
                  <a:pt x="13586" y="1510"/>
                </a:lnTo>
                <a:lnTo>
                  <a:pt x="13590" y="1514"/>
                </a:lnTo>
                <a:lnTo>
                  <a:pt x="13594" y="1518"/>
                </a:lnTo>
                <a:lnTo>
                  <a:pt x="13598" y="1520"/>
                </a:lnTo>
                <a:lnTo>
                  <a:pt x="13604" y="1522"/>
                </a:lnTo>
                <a:lnTo>
                  <a:pt x="13614" y="1522"/>
                </a:lnTo>
                <a:lnTo>
                  <a:pt x="13626" y="1516"/>
                </a:lnTo>
                <a:lnTo>
                  <a:pt x="13636" y="1508"/>
                </a:lnTo>
                <a:lnTo>
                  <a:pt x="13646" y="1498"/>
                </a:lnTo>
                <a:lnTo>
                  <a:pt x="13652" y="1482"/>
                </a:lnTo>
                <a:lnTo>
                  <a:pt x="13654" y="1466"/>
                </a:lnTo>
                <a:lnTo>
                  <a:pt x="13656" y="1452"/>
                </a:lnTo>
                <a:lnTo>
                  <a:pt x="13660" y="1448"/>
                </a:lnTo>
                <a:lnTo>
                  <a:pt x="13662" y="1444"/>
                </a:lnTo>
                <a:lnTo>
                  <a:pt x="13670" y="1440"/>
                </a:lnTo>
                <a:lnTo>
                  <a:pt x="13680" y="1438"/>
                </a:lnTo>
                <a:lnTo>
                  <a:pt x="13690" y="1436"/>
                </a:lnTo>
                <a:lnTo>
                  <a:pt x="13704" y="1434"/>
                </a:lnTo>
                <a:lnTo>
                  <a:pt x="13718" y="1426"/>
                </a:lnTo>
                <a:lnTo>
                  <a:pt x="13724" y="1422"/>
                </a:lnTo>
                <a:lnTo>
                  <a:pt x="13732" y="1414"/>
                </a:lnTo>
                <a:lnTo>
                  <a:pt x="13742" y="1402"/>
                </a:lnTo>
                <a:lnTo>
                  <a:pt x="13744" y="1396"/>
                </a:lnTo>
                <a:lnTo>
                  <a:pt x="13744" y="1394"/>
                </a:lnTo>
                <a:lnTo>
                  <a:pt x="13742" y="1394"/>
                </a:lnTo>
                <a:lnTo>
                  <a:pt x="13734" y="1392"/>
                </a:lnTo>
                <a:lnTo>
                  <a:pt x="13724" y="1392"/>
                </a:lnTo>
                <a:lnTo>
                  <a:pt x="13712" y="1388"/>
                </a:lnTo>
                <a:lnTo>
                  <a:pt x="13706" y="1384"/>
                </a:lnTo>
                <a:lnTo>
                  <a:pt x="13698" y="1380"/>
                </a:lnTo>
                <a:lnTo>
                  <a:pt x="13692" y="1374"/>
                </a:lnTo>
                <a:lnTo>
                  <a:pt x="13688" y="1366"/>
                </a:lnTo>
                <a:close/>
                <a:moveTo>
                  <a:pt x="6176" y="2870"/>
                </a:moveTo>
                <a:lnTo>
                  <a:pt x="6176" y="2870"/>
                </a:lnTo>
                <a:lnTo>
                  <a:pt x="6174" y="2872"/>
                </a:lnTo>
                <a:lnTo>
                  <a:pt x="6170" y="2870"/>
                </a:lnTo>
                <a:lnTo>
                  <a:pt x="6168" y="2868"/>
                </a:lnTo>
                <a:lnTo>
                  <a:pt x="6166" y="2864"/>
                </a:lnTo>
                <a:lnTo>
                  <a:pt x="6170" y="2862"/>
                </a:lnTo>
                <a:lnTo>
                  <a:pt x="6174" y="2864"/>
                </a:lnTo>
                <a:lnTo>
                  <a:pt x="6176" y="2866"/>
                </a:lnTo>
                <a:lnTo>
                  <a:pt x="6176" y="2870"/>
                </a:lnTo>
                <a:close/>
                <a:moveTo>
                  <a:pt x="7520" y="3416"/>
                </a:moveTo>
                <a:lnTo>
                  <a:pt x="7520" y="3416"/>
                </a:lnTo>
                <a:lnTo>
                  <a:pt x="7524" y="3412"/>
                </a:lnTo>
                <a:lnTo>
                  <a:pt x="7526" y="3412"/>
                </a:lnTo>
                <a:lnTo>
                  <a:pt x="7524" y="3412"/>
                </a:lnTo>
                <a:lnTo>
                  <a:pt x="7520" y="3416"/>
                </a:lnTo>
                <a:close/>
                <a:moveTo>
                  <a:pt x="7540" y="3418"/>
                </a:moveTo>
                <a:lnTo>
                  <a:pt x="7540" y="3418"/>
                </a:lnTo>
                <a:lnTo>
                  <a:pt x="7540" y="3406"/>
                </a:lnTo>
                <a:lnTo>
                  <a:pt x="7542" y="3402"/>
                </a:lnTo>
                <a:lnTo>
                  <a:pt x="7544" y="3400"/>
                </a:lnTo>
                <a:lnTo>
                  <a:pt x="7542" y="3402"/>
                </a:lnTo>
                <a:lnTo>
                  <a:pt x="7540" y="3406"/>
                </a:lnTo>
                <a:lnTo>
                  <a:pt x="7540" y="3418"/>
                </a:lnTo>
                <a:close/>
                <a:moveTo>
                  <a:pt x="8152" y="3716"/>
                </a:moveTo>
                <a:lnTo>
                  <a:pt x="8152" y="3716"/>
                </a:lnTo>
                <a:lnTo>
                  <a:pt x="8154" y="3718"/>
                </a:lnTo>
                <a:lnTo>
                  <a:pt x="8152" y="3718"/>
                </a:lnTo>
                <a:lnTo>
                  <a:pt x="8152" y="3716"/>
                </a:lnTo>
                <a:close/>
                <a:moveTo>
                  <a:pt x="8302" y="2962"/>
                </a:moveTo>
                <a:lnTo>
                  <a:pt x="8302" y="2962"/>
                </a:lnTo>
                <a:lnTo>
                  <a:pt x="8300" y="2960"/>
                </a:lnTo>
                <a:lnTo>
                  <a:pt x="8296" y="2960"/>
                </a:lnTo>
                <a:lnTo>
                  <a:pt x="8296" y="2962"/>
                </a:lnTo>
                <a:lnTo>
                  <a:pt x="8298" y="2968"/>
                </a:lnTo>
                <a:lnTo>
                  <a:pt x="8296" y="2968"/>
                </a:lnTo>
                <a:lnTo>
                  <a:pt x="8294" y="2970"/>
                </a:lnTo>
                <a:lnTo>
                  <a:pt x="8284" y="2974"/>
                </a:lnTo>
                <a:lnTo>
                  <a:pt x="8280" y="2974"/>
                </a:lnTo>
                <a:lnTo>
                  <a:pt x="8274" y="2974"/>
                </a:lnTo>
                <a:lnTo>
                  <a:pt x="8272" y="2970"/>
                </a:lnTo>
                <a:lnTo>
                  <a:pt x="8270" y="2966"/>
                </a:lnTo>
                <a:lnTo>
                  <a:pt x="8268" y="2960"/>
                </a:lnTo>
                <a:lnTo>
                  <a:pt x="8266" y="2962"/>
                </a:lnTo>
                <a:lnTo>
                  <a:pt x="8264" y="2966"/>
                </a:lnTo>
                <a:lnTo>
                  <a:pt x="8262" y="2966"/>
                </a:lnTo>
                <a:lnTo>
                  <a:pt x="8260" y="2966"/>
                </a:lnTo>
                <a:lnTo>
                  <a:pt x="8256" y="2964"/>
                </a:lnTo>
                <a:lnTo>
                  <a:pt x="8254" y="2966"/>
                </a:lnTo>
                <a:lnTo>
                  <a:pt x="8250" y="2966"/>
                </a:lnTo>
                <a:lnTo>
                  <a:pt x="8248" y="2964"/>
                </a:lnTo>
                <a:lnTo>
                  <a:pt x="8246" y="2958"/>
                </a:lnTo>
                <a:lnTo>
                  <a:pt x="8242" y="2954"/>
                </a:lnTo>
                <a:lnTo>
                  <a:pt x="8240" y="2952"/>
                </a:lnTo>
                <a:lnTo>
                  <a:pt x="8238" y="2958"/>
                </a:lnTo>
                <a:lnTo>
                  <a:pt x="8238" y="2970"/>
                </a:lnTo>
                <a:lnTo>
                  <a:pt x="8234" y="2980"/>
                </a:lnTo>
                <a:lnTo>
                  <a:pt x="8232" y="2990"/>
                </a:lnTo>
                <a:lnTo>
                  <a:pt x="8230" y="2998"/>
                </a:lnTo>
                <a:lnTo>
                  <a:pt x="8232" y="3006"/>
                </a:lnTo>
                <a:lnTo>
                  <a:pt x="8236" y="3014"/>
                </a:lnTo>
                <a:lnTo>
                  <a:pt x="8242" y="3022"/>
                </a:lnTo>
                <a:lnTo>
                  <a:pt x="8244" y="3022"/>
                </a:lnTo>
                <a:lnTo>
                  <a:pt x="8246" y="3020"/>
                </a:lnTo>
                <a:lnTo>
                  <a:pt x="8244" y="3016"/>
                </a:lnTo>
                <a:lnTo>
                  <a:pt x="8244" y="3012"/>
                </a:lnTo>
                <a:lnTo>
                  <a:pt x="8248" y="3012"/>
                </a:lnTo>
                <a:lnTo>
                  <a:pt x="8254" y="3012"/>
                </a:lnTo>
                <a:lnTo>
                  <a:pt x="8260" y="3010"/>
                </a:lnTo>
                <a:lnTo>
                  <a:pt x="8264" y="3010"/>
                </a:lnTo>
                <a:lnTo>
                  <a:pt x="8262" y="3016"/>
                </a:lnTo>
                <a:lnTo>
                  <a:pt x="8260" y="3022"/>
                </a:lnTo>
                <a:lnTo>
                  <a:pt x="8260" y="3026"/>
                </a:lnTo>
                <a:lnTo>
                  <a:pt x="8262" y="3028"/>
                </a:lnTo>
                <a:lnTo>
                  <a:pt x="8264" y="3028"/>
                </a:lnTo>
                <a:lnTo>
                  <a:pt x="8268" y="3030"/>
                </a:lnTo>
                <a:lnTo>
                  <a:pt x="8270" y="3034"/>
                </a:lnTo>
                <a:lnTo>
                  <a:pt x="8268" y="3036"/>
                </a:lnTo>
                <a:lnTo>
                  <a:pt x="8262" y="3038"/>
                </a:lnTo>
                <a:lnTo>
                  <a:pt x="8256" y="3036"/>
                </a:lnTo>
                <a:lnTo>
                  <a:pt x="8254" y="3034"/>
                </a:lnTo>
                <a:lnTo>
                  <a:pt x="8256" y="3030"/>
                </a:lnTo>
                <a:lnTo>
                  <a:pt x="8254" y="3028"/>
                </a:lnTo>
                <a:lnTo>
                  <a:pt x="8252" y="3030"/>
                </a:lnTo>
                <a:lnTo>
                  <a:pt x="8250" y="3032"/>
                </a:lnTo>
                <a:lnTo>
                  <a:pt x="8248" y="3042"/>
                </a:lnTo>
                <a:lnTo>
                  <a:pt x="8248" y="3050"/>
                </a:lnTo>
                <a:lnTo>
                  <a:pt x="8248" y="3054"/>
                </a:lnTo>
                <a:lnTo>
                  <a:pt x="8250" y="3054"/>
                </a:lnTo>
                <a:lnTo>
                  <a:pt x="8252" y="3054"/>
                </a:lnTo>
                <a:lnTo>
                  <a:pt x="8252" y="3050"/>
                </a:lnTo>
                <a:lnTo>
                  <a:pt x="8252" y="3046"/>
                </a:lnTo>
                <a:lnTo>
                  <a:pt x="8258" y="3046"/>
                </a:lnTo>
                <a:lnTo>
                  <a:pt x="8262" y="3048"/>
                </a:lnTo>
                <a:lnTo>
                  <a:pt x="8266" y="3050"/>
                </a:lnTo>
                <a:lnTo>
                  <a:pt x="8270" y="3058"/>
                </a:lnTo>
                <a:lnTo>
                  <a:pt x="8274" y="3064"/>
                </a:lnTo>
                <a:lnTo>
                  <a:pt x="8280" y="3066"/>
                </a:lnTo>
                <a:lnTo>
                  <a:pt x="8282" y="3070"/>
                </a:lnTo>
                <a:lnTo>
                  <a:pt x="8282" y="3072"/>
                </a:lnTo>
                <a:lnTo>
                  <a:pt x="8282" y="3076"/>
                </a:lnTo>
                <a:lnTo>
                  <a:pt x="8278" y="3084"/>
                </a:lnTo>
                <a:lnTo>
                  <a:pt x="8276" y="3100"/>
                </a:lnTo>
                <a:lnTo>
                  <a:pt x="8276" y="3120"/>
                </a:lnTo>
                <a:lnTo>
                  <a:pt x="8280" y="3152"/>
                </a:lnTo>
                <a:lnTo>
                  <a:pt x="8280" y="3154"/>
                </a:lnTo>
                <a:lnTo>
                  <a:pt x="8286" y="3174"/>
                </a:lnTo>
                <a:lnTo>
                  <a:pt x="8286" y="3180"/>
                </a:lnTo>
                <a:lnTo>
                  <a:pt x="8286" y="3182"/>
                </a:lnTo>
                <a:lnTo>
                  <a:pt x="8284" y="3184"/>
                </a:lnTo>
                <a:lnTo>
                  <a:pt x="8280" y="3186"/>
                </a:lnTo>
                <a:lnTo>
                  <a:pt x="8270" y="3184"/>
                </a:lnTo>
                <a:lnTo>
                  <a:pt x="8272" y="3182"/>
                </a:lnTo>
                <a:lnTo>
                  <a:pt x="8276" y="3180"/>
                </a:lnTo>
                <a:lnTo>
                  <a:pt x="8278" y="3178"/>
                </a:lnTo>
                <a:lnTo>
                  <a:pt x="8266" y="3180"/>
                </a:lnTo>
                <a:lnTo>
                  <a:pt x="8244" y="3184"/>
                </a:lnTo>
                <a:lnTo>
                  <a:pt x="8206" y="3196"/>
                </a:lnTo>
                <a:lnTo>
                  <a:pt x="8200" y="3196"/>
                </a:lnTo>
                <a:lnTo>
                  <a:pt x="8192" y="3196"/>
                </a:lnTo>
                <a:lnTo>
                  <a:pt x="8180" y="3192"/>
                </a:lnTo>
                <a:lnTo>
                  <a:pt x="8170" y="3188"/>
                </a:lnTo>
                <a:lnTo>
                  <a:pt x="8158" y="3184"/>
                </a:lnTo>
                <a:lnTo>
                  <a:pt x="8148" y="3176"/>
                </a:lnTo>
                <a:lnTo>
                  <a:pt x="8138" y="3168"/>
                </a:lnTo>
                <a:lnTo>
                  <a:pt x="8132" y="3158"/>
                </a:lnTo>
                <a:lnTo>
                  <a:pt x="8130" y="3154"/>
                </a:lnTo>
                <a:lnTo>
                  <a:pt x="8126" y="3150"/>
                </a:lnTo>
                <a:lnTo>
                  <a:pt x="8120" y="3148"/>
                </a:lnTo>
                <a:lnTo>
                  <a:pt x="8102" y="3146"/>
                </a:lnTo>
                <a:lnTo>
                  <a:pt x="8092" y="3144"/>
                </a:lnTo>
                <a:lnTo>
                  <a:pt x="8088" y="3140"/>
                </a:lnTo>
                <a:lnTo>
                  <a:pt x="8084" y="3136"/>
                </a:lnTo>
                <a:lnTo>
                  <a:pt x="8082" y="3130"/>
                </a:lnTo>
                <a:lnTo>
                  <a:pt x="8080" y="3120"/>
                </a:lnTo>
                <a:lnTo>
                  <a:pt x="8076" y="3096"/>
                </a:lnTo>
                <a:lnTo>
                  <a:pt x="8070" y="3098"/>
                </a:lnTo>
                <a:lnTo>
                  <a:pt x="8066" y="3098"/>
                </a:lnTo>
                <a:lnTo>
                  <a:pt x="8064" y="3096"/>
                </a:lnTo>
                <a:lnTo>
                  <a:pt x="8064" y="3094"/>
                </a:lnTo>
                <a:lnTo>
                  <a:pt x="8062" y="3088"/>
                </a:lnTo>
                <a:lnTo>
                  <a:pt x="8062" y="3086"/>
                </a:lnTo>
                <a:lnTo>
                  <a:pt x="8058" y="3084"/>
                </a:lnTo>
                <a:lnTo>
                  <a:pt x="8062" y="3086"/>
                </a:lnTo>
                <a:lnTo>
                  <a:pt x="8062" y="3088"/>
                </a:lnTo>
                <a:lnTo>
                  <a:pt x="8064" y="3092"/>
                </a:lnTo>
                <a:lnTo>
                  <a:pt x="8064" y="3096"/>
                </a:lnTo>
                <a:lnTo>
                  <a:pt x="8066" y="3096"/>
                </a:lnTo>
                <a:lnTo>
                  <a:pt x="8070" y="3096"/>
                </a:lnTo>
                <a:lnTo>
                  <a:pt x="8076" y="3096"/>
                </a:lnTo>
                <a:lnTo>
                  <a:pt x="8076" y="3082"/>
                </a:lnTo>
                <a:lnTo>
                  <a:pt x="8078" y="3062"/>
                </a:lnTo>
                <a:lnTo>
                  <a:pt x="8082" y="3052"/>
                </a:lnTo>
                <a:lnTo>
                  <a:pt x="8082" y="3054"/>
                </a:lnTo>
                <a:lnTo>
                  <a:pt x="8084" y="3056"/>
                </a:lnTo>
                <a:lnTo>
                  <a:pt x="8086" y="3064"/>
                </a:lnTo>
                <a:lnTo>
                  <a:pt x="8086" y="3066"/>
                </a:lnTo>
                <a:lnTo>
                  <a:pt x="8088" y="3066"/>
                </a:lnTo>
                <a:lnTo>
                  <a:pt x="8090" y="3062"/>
                </a:lnTo>
                <a:lnTo>
                  <a:pt x="8092" y="3058"/>
                </a:lnTo>
                <a:lnTo>
                  <a:pt x="8092" y="3054"/>
                </a:lnTo>
                <a:lnTo>
                  <a:pt x="8094" y="3048"/>
                </a:lnTo>
                <a:lnTo>
                  <a:pt x="8096" y="3046"/>
                </a:lnTo>
                <a:lnTo>
                  <a:pt x="8096" y="3044"/>
                </a:lnTo>
                <a:lnTo>
                  <a:pt x="8094" y="3040"/>
                </a:lnTo>
                <a:lnTo>
                  <a:pt x="8092" y="3036"/>
                </a:lnTo>
                <a:lnTo>
                  <a:pt x="8094" y="3034"/>
                </a:lnTo>
                <a:lnTo>
                  <a:pt x="8096" y="3030"/>
                </a:lnTo>
                <a:lnTo>
                  <a:pt x="8098" y="3026"/>
                </a:lnTo>
                <a:lnTo>
                  <a:pt x="8100" y="3020"/>
                </a:lnTo>
                <a:lnTo>
                  <a:pt x="8100" y="3010"/>
                </a:lnTo>
                <a:lnTo>
                  <a:pt x="8102" y="3006"/>
                </a:lnTo>
                <a:lnTo>
                  <a:pt x="8104" y="3000"/>
                </a:lnTo>
                <a:lnTo>
                  <a:pt x="8106" y="2996"/>
                </a:lnTo>
                <a:lnTo>
                  <a:pt x="8114" y="2992"/>
                </a:lnTo>
                <a:lnTo>
                  <a:pt x="8122" y="2990"/>
                </a:lnTo>
                <a:lnTo>
                  <a:pt x="8128" y="2990"/>
                </a:lnTo>
                <a:lnTo>
                  <a:pt x="8132" y="2992"/>
                </a:lnTo>
                <a:lnTo>
                  <a:pt x="8134" y="2994"/>
                </a:lnTo>
                <a:lnTo>
                  <a:pt x="8138" y="2996"/>
                </a:lnTo>
                <a:lnTo>
                  <a:pt x="8138" y="2990"/>
                </a:lnTo>
                <a:lnTo>
                  <a:pt x="8134" y="2984"/>
                </a:lnTo>
                <a:lnTo>
                  <a:pt x="8130" y="2982"/>
                </a:lnTo>
                <a:lnTo>
                  <a:pt x="8118" y="2980"/>
                </a:lnTo>
                <a:lnTo>
                  <a:pt x="8108" y="2978"/>
                </a:lnTo>
                <a:lnTo>
                  <a:pt x="8104" y="2976"/>
                </a:lnTo>
                <a:lnTo>
                  <a:pt x="8104" y="2970"/>
                </a:lnTo>
                <a:lnTo>
                  <a:pt x="8104" y="2968"/>
                </a:lnTo>
                <a:lnTo>
                  <a:pt x="8102" y="2964"/>
                </a:lnTo>
                <a:lnTo>
                  <a:pt x="8098" y="2958"/>
                </a:lnTo>
                <a:lnTo>
                  <a:pt x="8094" y="2954"/>
                </a:lnTo>
                <a:lnTo>
                  <a:pt x="8090" y="2948"/>
                </a:lnTo>
                <a:lnTo>
                  <a:pt x="8088" y="2940"/>
                </a:lnTo>
                <a:lnTo>
                  <a:pt x="8082" y="2928"/>
                </a:lnTo>
                <a:lnTo>
                  <a:pt x="8072" y="2916"/>
                </a:lnTo>
                <a:lnTo>
                  <a:pt x="8066" y="2908"/>
                </a:lnTo>
                <a:lnTo>
                  <a:pt x="8056" y="2892"/>
                </a:lnTo>
                <a:lnTo>
                  <a:pt x="8046" y="2882"/>
                </a:lnTo>
                <a:lnTo>
                  <a:pt x="8032" y="2864"/>
                </a:lnTo>
                <a:lnTo>
                  <a:pt x="8028" y="2856"/>
                </a:lnTo>
                <a:lnTo>
                  <a:pt x="8024" y="2846"/>
                </a:lnTo>
                <a:lnTo>
                  <a:pt x="8024" y="2832"/>
                </a:lnTo>
                <a:lnTo>
                  <a:pt x="8026" y="2816"/>
                </a:lnTo>
                <a:lnTo>
                  <a:pt x="8028" y="2794"/>
                </a:lnTo>
                <a:lnTo>
                  <a:pt x="8028" y="2792"/>
                </a:lnTo>
                <a:lnTo>
                  <a:pt x="8026" y="2794"/>
                </a:lnTo>
                <a:lnTo>
                  <a:pt x="8024" y="2798"/>
                </a:lnTo>
                <a:lnTo>
                  <a:pt x="8020" y="2800"/>
                </a:lnTo>
                <a:lnTo>
                  <a:pt x="8018" y="2798"/>
                </a:lnTo>
                <a:lnTo>
                  <a:pt x="8016" y="2790"/>
                </a:lnTo>
                <a:lnTo>
                  <a:pt x="8014" y="2778"/>
                </a:lnTo>
                <a:lnTo>
                  <a:pt x="8008" y="2772"/>
                </a:lnTo>
                <a:lnTo>
                  <a:pt x="8002" y="2766"/>
                </a:lnTo>
                <a:lnTo>
                  <a:pt x="7996" y="2762"/>
                </a:lnTo>
                <a:lnTo>
                  <a:pt x="7990" y="2760"/>
                </a:lnTo>
                <a:lnTo>
                  <a:pt x="7986" y="2756"/>
                </a:lnTo>
                <a:lnTo>
                  <a:pt x="7988" y="2754"/>
                </a:lnTo>
                <a:lnTo>
                  <a:pt x="7992" y="2748"/>
                </a:lnTo>
                <a:lnTo>
                  <a:pt x="7998" y="2742"/>
                </a:lnTo>
                <a:lnTo>
                  <a:pt x="8004" y="2736"/>
                </a:lnTo>
                <a:lnTo>
                  <a:pt x="8014" y="2722"/>
                </a:lnTo>
                <a:lnTo>
                  <a:pt x="8024" y="2706"/>
                </a:lnTo>
                <a:lnTo>
                  <a:pt x="8038" y="2690"/>
                </a:lnTo>
                <a:lnTo>
                  <a:pt x="8048" y="2684"/>
                </a:lnTo>
                <a:lnTo>
                  <a:pt x="8054" y="2680"/>
                </a:lnTo>
                <a:lnTo>
                  <a:pt x="8060" y="2678"/>
                </a:lnTo>
                <a:lnTo>
                  <a:pt x="8064" y="2680"/>
                </a:lnTo>
                <a:lnTo>
                  <a:pt x="8070" y="2680"/>
                </a:lnTo>
                <a:lnTo>
                  <a:pt x="8070" y="2678"/>
                </a:lnTo>
                <a:lnTo>
                  <a:pt x="8070" y="2676"/>
                </a:lnTo>
                <a:lnTo>
                  <a:pt x="8070" y="2668"/>
                </a:lnTo>
                <a:lnTo>
                  <a:pt x="8072" y="2664"/>
                </a:lnTo>
                <a:lnTo>
                  <a:pt x="8076" y="2658"/>
                </a:lnTo>
                <a:lnTo>
                  <a:pt x="8080" y="2648"/>
                </a:lnTo>
                <a:lnTo>
                  <a:pt x="8076" y="2658"/>
                </a:lnTo>
                <a:lnTo>
                  <a:pt x="8072" y="2664"/>
                </a:lnTo>
                <a:lnTo>
                  <a:pt x="8070" y="2668"/>
                </a:lnTo>
                <a:lnTo>
                  <a:pt x="8070" y="2676"/>
                </a:lnTo>
                <a:lnTo>
                  <a:pt x="8070" y="2672"/>
                </a:lnTo>
                <a:lnTo>
                  <a:pt x="8072" y="2668"/>
                </a:lnTo>
                <a:lnTo>
                  <a:pt x="8076" y="2666"/>
                </a:lnTo>
                <a:lnTo>
                  <a:pt x="8084" y="2662"/>
                </a:lnTo>
                <a:lnTo>
                  <a:pt x="8086" y="2658"/>
                </a:lnTo>
                <a:lnTo>
                  <a:pt x="8088" y="2652"/>
                </a:lnTo>
                <a:lnTo>
                  <a:pt x="8092" y="2646"/>
                </a:lnTo>
                <a:lnTo>
                  <a:pt x="8096" y="2644"/>
                </a:lnTo>
                <a:lnTo>
                  <a:pt x="8104" y="2642"/>
                </a:lnTo>
                <a:lnTo>
                  <a:pt x="8114" y="2642"/>
                </a:lnTo>
                <a:lnTo>
                  <a:pt x="8122" y="2638"/>
                </a:lnTo>
                <a:lnTo>
                  <a:pt x="8130" y="2632"/>
                </a:lnTo>
                <a:lnTo>
                  <a:pt x="8146" y="2618"/>
                </a:lnTo>
                <a:lnTo>
                  <a:pt x="8154" y="2614"/>
                </a:lnTo>
                <a:lnTo>
                  <a:pt x="8160" y="2612"/>
                </a:lnTo>
                <a:lnTo>
                  <a:pt x="8168" y="2610"/>
                </a:lnTo>
                <a:lnTo>
                  <a:pt x="8176" y="2610"/>
                </a:lnTo>
                <a:lnTo>
                  <a:pt x="8182" y="2612"/>
                </a:lnTo>
                <a:lnTo>
                  <a:pt x="8190" y="2616"/>
                </a:lnTo>
                <a:lnTo>
                  <a:pt x="8208" y="2626"/>
                </a:lnTo>
                <a:lnTo>
                  <a:pt x="8212" y="2626"/>
                </a:lnTo>
                <a:lnTo>
                  <a:pt x="8218" y="2620"/>
                </a:lnTo>
                <a:lnTo>
                  <a:pt x="8220" y="2616"/>
                </a:lnTo>
                <a:lnTo>
                  <a:pt x="8224" y="2616"/>
                </a:lnTo>
                <a:lnTo>
                  <a:pt x="8234" y="2616"/>
                </a:lnTo>
                <a:lnTo>
                  <a:pt x="8242" y="2620"/>
                </a:lnTo>
                <a:lnTo>
                  <a:pt x="8246" y="2628"/>
                </a:lnTo>
                <a:lnTo>
                  <a:pt x="8248" y="2634"/>
                </a:lnTo>
                <a:lnTo>
                  <a:pt x="8246" y="2638"/>
                </a:lnTo>
                <a:lnTo>
                  <a:pt x="8244" y="2644"/>
                </a:lnTo>
                <a:lnTo>
                  <a:pt x="8248" y="2652"/>
                </a:lnTo>
                <a:lnTo>
                  <a:pt x="8250" y="2656"/>
                </a:lnTo>
                <a:lnTo>
                  <a:pt x="8248" y="2662"/>
                </a:lnTo>
                <a:lnTo>
                  <a:pt x="8242" y="2676"/>
                </a:lnTo>
                <a:lnTo>
                  <a:pt x="8238" y="2684"/>
                </a:lnTo>
                <a:lnTo>
                  <a:pt x="8236" y="2690"/>
                </a:lnTo>
                <a:lnTo>
                  <a:pt x="8236" y="2696"/>
                </a:lnTo>
                <a:lnTo>
                  <a:pt x="8242" y="2702"/>
                </a:lnTo>
                <a:lnTo>
                  <a:pt x="8248" y="2708"/>
                </a:lnTo>
                <a:lnTo>
                  <a:pt x="8250" y="2710"/>
                </a:lnTo>
                <a:lnTo>
                  <a:pt x="8248" y="2712"/>
                </a:lnTo>
                <a:lnTo>
                  <a:pt x="8242" y="2712"/>
                </a:lnTo>
                <a:lnTo>
                  <a:pt x="8226" y="2708"/>
                </a:lnTo>
                <a:lnTo>
                  <a:pt x="8216" y="2708"/>
                </a:lnTo>
                <a:lnTo>
                  <a:pt x="8208" y="2708"/>
                </a:lnTo>
                <a:lnTo>
                  <a:pt x="8202" y="2710"/>
                </a:lnTo>
                <a:lnTo>
                  <a:pt x="8198" y="2710"/>
                </a:lnTo>
                <a:lnTo>
                  <a:pt x="8192" y="2706"/>
                </a:lnTo>
                <a:lnTo>
                  <a:pt x="8188" y="2706"/>
                </a:lnTo>
                <a:lnTo>
                  <a:pt x="8178" y="2710"/>
                </a:lnTo>
                <a:lnTo>
                  <a:pt x="8174" y="2714"/>
                </a:lnTo>
                <a:lnTo>
                  <a:pt x="8172" y="2716"/>
                </a:lnTo>
                <a:lnTo>
                  <a:pt x="8172" y="2718"/>
                </a:lnTo>
                <a:lnTo>
                  <a:pt x="8174" y="2720"/>
                </a:lnTo>
                <a:lnTo>
                  <a:pt x="8174" y="2722"/>
                </a:lnTo>
                <a:lnTo>
                  <a:pt x="8174" y="2724"/>
                </a:lnTo>
                <a:lnTo>
                  <a:pt x="8172" y="2726"/>
                </a:lnTo>
                <a:lnTo>
                  <a:pt x="8166" y="2728"/>
                </a:lnTo>
                <a:lnTo>
                  <a:pt x="8162" y="2730"/>
                </a:lnTo>
                <a:lnTo>
                  <a:pt x="8160" y="2732"/>
                </a:lnTo>
                <a:lnTo>
                  <a:pt x="8160" y="2734"/>
                </a:lnTo>
                <a:lnTo>
                  <a:pt x="8162" y="2736"/>
                </a:lnTo>
                <a:lnTo>
                  <a:pt x="8166" y="2742"/>
                </a:lnTo>
                <a:lnTo>
                  <a:pt x="8172" y="2746"/>
                </a:lnTo>
                <a:lnTo>
                  <a:pt x="8184" y="2754"/>
                </a:lnTo>
                <a:lnTo>
                  <a:pt x="8184" y="2756"/>
                </a:lnTo>
                <a:lnTo>
                  <a:pt x="8184" y="2758"/>
                </a:lnTo>
                <a:lnTo>
                  <a:pt x="8178" y="2758"/>
                </a:lnTo>
                <a:lnTo>
                  <a:pt x="8170" y="2758"/>
                </a:lnTo>
                <a:lnTo>
                  <a:pt x="8164" y="2758"/>
                </a:lnTo>
                <a:lnTo>
                  <a:pt x="8162" y="2756"/>
                </a:lnTo>
                <a:lnTo>
                  <a:pt x="8160" y="2754"/>
                </a:lnTo>
                <a:lnTo>
                  <a:pt x="8158" y="2752"/>
                </a:lnTo>
                <a:lnTo>
                  <a:pt x="8156" y="2750"/>
                </a:lnTo>
                <a:lnTo>
                  <a:pt x="8152" y="2750"/>
                </a:lnTo>
                <a:lnTo>
                  <a:pt x="8144" y="2750"/>
                </a:lnTo>
                <a:lnTo>
                  <a:pt x="8136" y="2752"/>
                </a:lnTo>
                <a:lnTo>
                  <a:pt x="8132" y="2754"/>
                </a:lnTo>
                <a:lnTo>
                  <a:pt x="8128" y="2758"/>
                </a:lnTo>
                <a:lnTo>
                  <a:pt x="8128" y="2762"/>
                </a:lnTo>
                <a:lnTo>
                  <a:pt x="8130" y="2764"/>
                </a:lnTo>
                <a:lnTo>
                  <a:pt x="8134" y="2768"/>
                </a:lnTo>
                <a:lnTo>
                  <a:pt x="8140" y="2770"/>
                </a:lnTo>
                <a:lnTo>
                  <a:pt x="8146" y="2772"/>
                </a:lnTo>
                <a:lnTo>
                  <a:pt x="8152" y="2774"/>
                </a:lnTo>
                <a:lnTo>
                  <a:pt x="8158" y="2780"/>
                </a:lnTo>
                <a:lnTo>
                  <a:pt x="8162" y="2790"/>
                </a:lnTo>
                <a:lnTo>
                  <a:pt x="8166" y="2800"/>
                </a:lnTo>
                <a:lnTo>
                  <a:pt x="8172" y="2818"/>
                </a:lnTo>
                <a:lnTo>
                  <a:pt x="8172" y="2828"/>
                </a:lnTo>
                <a:lnTo>
                  <a:pt x="8174" y="2832"/>
                </a:lnTo>
                <a:lnTo>
                  <a:pt x="8174" y="2834"/>
                </a:lnTo>
                <a:lnTo>
                  <a:pt x="8180" y="2834"/>
                </a:lnTo>
                <a:lnTo>
                  <a:pt x="8184" y="2832"/>
                </a:lnTo>
                <a:lnTo>
                  <a:pt x="8188" y="2834"/>
                </a:lnTo>
                <a:lnTo>
                  <a:pt x="8192" y="2836"/>
                </a:lnTo>
                <a:lnTo>
                  <a:pt x="8196" y="2842"/>
                </a:lnTo>
                <a:lnTo>
                  <a:pt x="8198" y="2846"/>
                </a:lnTo>
                <a:lnTo>
                  <a:pt x="8202" y="2850"/>
                </a:lnTo>
                <a:lnTo>
                  <a:pt x="8204" y="2850"/>
                </a:lnTo>
                <a:lnTo>
                  <a:pt x="8208" y="2848"/>
                </a:lnTo>
                <a:lnTo>
                  <a:pt x="8210" y="2848"/>
                </a:lnTo>
                <a:lnTo>
                  <a:pt x="8216" y="2848"/>
                </a:lnTo>
                <a:lnTo>
                  <a:pt x="8220" y="2850"/>
                </a:lnTo>
                <a:lnTo>
                  <a:pt x="8228" y="2854"/>
                </a:lnTo>
                <a:lnTo>
                  <a:pt x="8232" y="2860"/>
                </a:lnTo>
                <a:lnTo>
                  <a:pt x="8234" y="2866"/>
                </a:lnTo>
                <a:lnTo>
                  <a:pt x="8232" y="2872"/>
                </a:lnTo>
                <a:lnTo>
                  <a:pt x="8228" y="2876"/>
                </a:lnTo>
                <a:lnTo>
                  <a:pt x="8224" y="2882"/>
                </a:lnTo>
                <a:lnTo>
                  <a:pt x="8220" y="2890"/>
                </a:lnTo>
                <a:lnTo>
                  <a:pt x="8218" y="2900"/>
                </a:lnTo>
                <a:lnTo>
                  <a:pt x="8220" y="2912"/>
                </a:lnTo>
                <a:lnTo>
                  <a:pt x="8238" y="2894"/>
                </a:lnTo>
                <a:lnTo>
                  <a:pt x="8220" y="2912"/>
                </a:lnTo>
                <a:lnTo>
                  <a:pt x="8226" y="2918"/>
                </a:lnTo>
                <a:lnTo>
                  <a:pt x="8228" y="2922"/>
                </a:lnTo>
                <a:lnTo>
                  <a:pt x="8226" y="2924"/>
                </a:lnTo>
                <a:lnTo>
                  <a:pt x="8228" y="2930"/>
                </a:lnTo>
                <a:lnTo>
                  <a:pt x="8234" y="2940"/>
                </a:lnTo>
                <a:lnTo>
                  <a:pt x="8236" y="2942"/>
                </a:lnTo>
                <a:lnTo>
                  <a:pt x="8236" y="2938"/>
                </a:lnTo>
                <a:lnTo>
                  <a:pt x="8238" y="2932"/>
                </a:lnTo>
                <a:lnTo>
                  <a:pt x="8240" y="2924"/>
                </a:lnTo>
                <a:lnTo>
                  <a:pt x="8240" y="2920"/>
                </a:lnTo>
                <a:lnTo>
                  <a:pt x="8238" y="2918"/>
                </a:lnTo>
                <a:lnTo>
                  <a:pt x="8236" y="2914"/>
                </a:lnTo>
                <a:lnTo>
                  <a:pt x="8236" y="2908"/>
                </a:lnTo>
                <a:lnTo>
                  <a:pt x="8238" y="2904"/>
                </a:lnTo>
                <a:lnTo>
                  <a:pt x="8242" y="2900"/>
                </a:lnTo>
                <a:lnTo>
                  <a:pt x="8246" y="2896"/>
                </a:lnTo>
                <a:lnTo>
                  <a:pt x="8254" y="2894"/>
                </a:lnTo>
                <a:lnTo>
                  <a:pt x="8266" y="2892"/>
                </a:lnTo>
                <a:lnTo>
                  <a:pt x="8274" y="2890"/>
                </a:lnTo>
                <a:lnTo>
                  <a:pt x="8276" y="2892"/>
                </a:lnTo>
                <a:lnTo>
                  <a:pt x="8278" y="2892"/>
                </a:lnTo>
                <a:lnTo>
                  <a:pt x="8280" y="2900"/>
                </a:lnTo>
                <a:lnTo>
                  <a:pt x="8282" y="2912"/>
                </a:lnTo>
                <a:lnTo>
                  <a:pt x="8284" y="2922"/>
                </a:lnTo>
                <a:lnTo>
                  <a:pt x="8286" y="2928"/>
                </a:lnTo>
                <a:lnTo>
                  <a:pt x="8290" y="2932"/>
                </a:lnTo>
                <a:lnTo>
                  <a:pt x="8296" y="2936"/>
                </a:lnTo>
                <a:lnTo>
                  <a:pt x="8304" y="2942"/>
                </a:lnTo>
                <a:lnTo>
                  <a:pt x="8310" y="2946"/>
                </a:lnTo>
                <a:lnTo>
                  <a:pt x="8312" y="2950"/>
                </a:lnTo>
                <a:lnTo>
                  <a:pt x="8314" y="2956"/>
                </a:lnTo>
                <a:lnTo>
                  <a:pt x="8312" y="2960"/>
                </a:lnTo>
                <a:lnTo>
                  <a:pt x="8310" y="2962"/>
                </a:lnTo>
                <a:lnTo>
                  <a:pt x="8308" y="2964"/>
                </a:lnTo>
                <a:lnTo>
                  <a:pt x="8304" y="2964"/>
                </a:lnTo>
                <a:lnTo>
                  <a:pt x="8302" y="2962"/>
                </a:lnTo>
                <a:close/>
                <a:moveTo>
                  <a:pt x="8570" y="2768"/>
                </a:moveTo>
                <a:lnTo>
                  <a:pt x="8570" y="2768"/>
                </a:lnTo>
                <a:lnTo>
                  <a:pt x="8558" y="2782"/>
                </a:lnTo>
                <a:lnTo>
                  <a:pt x="8556" y="2788"/>
                </a:lnTo>
                <a:lnTo>
                  <a:pt x="8560" y="2790"/>
                </a:lnTo>
                <a:lnTo>
                  <a:pt x="8564" y="2796"/>
                </a:lnTo>
                <a:lnTo>
                  <a:pt x="8566" y="2800"/>
                </a:lnTo>
                <a:lnTo>
                  <a:pt x="8566" y="2802"/>
                </a:lnTo>
                <a:lnTo>
                  <a:pt x="8564" y="2804"/>
                </a:lnTo>
                <a:lnTo>
                  <a:pt x="8560" y="2806"/>
                </a:lnTo>
                <a:lnTo>
                  <a:pt x="8552" y="2808"/>
                </a:lnTo>
                <a:lnTo>
                  <a:pt x="8540" y="2808"/>
                </a:lnTo>
                <a:lnTo>
                  <a:pt x="8534" y="2808"/>
                </a:lnTo>
                <a:lnTo>
                  <a:pt x="8532" y="2810"/>
                </a:lnTo>
                <a:lnTo>
                  <a:pt x="8528" y="2814"/>
                </a:lnTo>
                <a:lnTo>
                  <a:pt x="8526" y="2816"/>
                </a:lnTo>
                <a:lnTo>
                  <a:pt x="8520" y="2818"/>
                </a:lnTo>
                <a:lnTo>
                  <a:pt x="8516" y="2818"/>
                </a:lnTo>
                <a:lnTo>
                  <a:pt x="8514" y="2816"/>
                </a:lnTo>
                <a:lnTo>
                  <a:pt x="8514" y="2810"/>
                </a:lnTo>
                <a:lnTo>
                  <a:pt x="8514" y="2808"/>
                </a:lnTo>
                <a:lnTo>
                  <a:pt x="8512" y="2804"/>
                </a:lnTo>
                <a:lnTo>
                  <a:pt x="8510" y="2802"/>
                </a:lnTo>
                <a:lnTo>
                  <a:pt x="8502" y="2798"/>
                </a:lnTo>
                <a:lnTo>
                  <a:pt x="8492" y="2798"/>
                </a:lnTo>
                <a:lnTo>
                  <a:pt x="8484" y="2798"/>
                </a:lnTo>
                <a:lnTo>
                  <a:pt x="8470" y="2804"/>
                </a:lnTo>
                <a:lnTo>
                  <a:pt x="8464" y="2806"/>
                </a:lnTo>
                <a:lnTo>
                  <a:pt x="8460" y="2808"/>
                </a:lnTo>
                <a:lnTo>
                  <a:pt x="8458" y="2806"/>
                </a:lnTo>
                <a:lnTo>
                  <a:pt x="8458" y="2802"/>
                </a:lnTo>
                <a:lnTo>
                  <a:pt x="8456" y="2788"/>
                </a:lnTo>
                <a:lnTo>
                  <a:pt x="8454" y="2774"/>
                </a:lnTo>
                <a:lnTo>
                  <a:pt x="8454" y="2764"/>
                </a:lnTo>
                <a:lnTo>
                  <a:pt x="8454" y="2758"/>
                </a:lnTo>
                <a:lnTo>
                  <a:pt x="8456" y="2756"/>
                </a:lnTo>
                <a:lnTo>
                  <a:pt x="8456" y="2752"/>
                </a:lnTo>
                <a:lnTo>
                  <a:pt x="8456" y="2750"/>
                </a:lnTo>
                <a:lnTo>
                  <a:pt x="8452" y="2742"/>
                </a:lnTo>
                <a:lnTo>
                  <a:pt x="8452" y="2736"/>
                </a:lnTo>
                <a:lnTo>
                  <a:pt x="8454" y="2726"/>
                </a:lnTo>
                <a:lnTo>
                  <a:pt x="8460" y="2714"/>
                </a:lnTo>
                <a:lnTo>
                  <a:pt x="8468" y="2696"/>
                </a:lnTo>
                <a:lnTo>
                  <a:pt x="8474" y="2686"/>
                </a:lnTo>
                <a:lnTo>
                  <a:pt x="8478" y="2678"/>
                </a:lnTo>
                <a:lnTo>
                  <a:pt x="8482" y="2674"/>
                </a:lnTo>
                <a:lnTo>
                  <a:pt x="8488" y="2672"/>
                </a:lnTo>
                <a:lnTo>
                  <a:pt x="8494" y="2674"/>
                </a:lnTo>
                <a:lnTo>
                  <a:pt x="8498" y="2672"/>
                </a:lnTo>
                <a:lnTo>
                  <a:pt x="8502" y="2670"/>
                </a:lnTo>
                <a:lnTo>
                  <a:pt x="8506" y="2668"/>
                </a:lnTo>
                <a:lnTo>
                  <a:pt x="8506" y="2664"/>
                </a:lnTo>
                <a:lnTo>
                  <a:pt x="8504" y="2660"/>
                </a:lnTo>
                <a:lnTo>
                  <a:pt x="8502" y="2656"/>
                </a:lnTo>
                <a:lnTo>
                  <a:pt x="8506" y="2654"/>
                </a:lnTo>
                <a:lnTo>
                  <a:pt x="8508" y="2652"/>
                </a:lnTo>
                <a:lnTo>
                  <a:pt x="8512" y="2654"/>
                </a:lnTo>
                <a:lnTo>
                  <a:pt x="8518" y="2660"/>
                </a:lnTo>
                <a:lnTo>
                  <a:pt x="8520" y="2664"/>
                </a:lnTo>
                <a:lnTo>
                  <a:pt x="8522" y="2664"/>
                </a:lnTo>
                <a:lnTo>
                  <a:pt x="8526" y="2664"/>
                </a:lnTo>
                <a:lnTo>
                  <a:pt x="8528" y="2660"/>
                </a:lnTo>
                <a:lnTo>
                  <a:pt x="8528" y="2654"/>
                </a:lnTo>
                <a:lnTo>
                  <a:pt x="8528" y="2650"/>
                </a:lnTo>
                <a:lnTo>
                  <a:pt x="8522" y="2646"/>
                </a:lnTo>
                <a:lnTo>
                  <a:pt x="8518" y="2644"/>
                </a:lnTo>
                <a:lnTo>
                  <a:pt x="8518" y="2642"/>
                </a:lnTo>
                <a:lnTo>
                  <a:pt x="8520" y="2640"/>
                </a:lnTo>
                <a:lnTo>
                  <a:pt x="8526" y="2636"/>
                </a:lnTo>
                <a:lnTo>
                  <a:pt x="8542" y="2628"/>
                </a:lnTo>
                <a:lnTo>
                  <a:pt x="8554" y="2626"/>
                </a:lnTo>
                <a:lnTo>
                  <a:pt x="8558" y="2626"/>
                </a:lnTo>
                <a:lnTo>
                  <a:pt x="8560" y="2628"/>
                </a:lnTo>
                <a:lnTo>
                  <a:pt x="8562" y="2632"/>
                </a:lnTo>
                <a:lnTo>
                  <a:pt x="8560" y="2636"/>
                </a:lnTo>
                <a:lnTo>
                  <a:pt x="8558" y="2642"/>
                </a:lnTo>
                <a:lnTo>
                  <a:pt x="8558" y="2644"/>
                </a:lnTo>
                <a:lnTo>
                  <a:pt x="8560" y="2646"/>
                </a:lnTo>
                <a:lnTo>
                  <a:pt x="8562" y="2646"/>
                </a:lnTo>
                <a:lnTo>
                  <a:pt x="8568" y="2642"/>
                </a:lnTo>
                <a:lnTo>
                  <a:pt x="8570" y="2640"/>
                </a:lnTo>
                <a:lnTo>
                  <a:pt x="8572" y="2636"/>
                </a:lnTo>
                <a:lnTo>
                  <a:pt x="8576" y="2628"/>
                </a:lnTo>
                <a:lnTo>
                  <a:pt x="8582" y="2622"/>
                </a:lnTo>
                <a:lnTo>
                  <a:pt x="8584" y="2622"/>
                </a:lnTo>
                <a:lnTo>
                  <a:pt x="8588" y="2622"/>
                </a:lnTo>
                <a:lnTo>
                  <a:pt x="8590" y="2624"/>
                </a:lnTo>
                <a:lnTo>
                  <a:pt x="8590" y="2628"/>
                </a:lnTo>
                <a:lnTo>
                  <a:pt x="8590" y="2636"/>
                </a:lnTo>
                <a:lnTo>
                  <a:pt x="8590" y="2642"/>
                </a:lnTo>
                <a:lnTo>
                  <a:pt x="8588" y="2644"/>
                </a:lnTo>
                <a:lnTo>
                  <a:pt x="8586" y="2646"/>
                </a:lnTo>
                <a:lnTo>
                  <a:pt x="8580" y="2650"/>
                </a:lnTo>
                <a:lnTo>
                  <a:pt x="8580" y="2652"/>
                </a:lnTo>
                <a:lnTo>
                  <a:pt x="8578" y="2658"/>
                </a:lnTo>
                <a:lnTo>
                  <a:pt x="8578" y="2662"/>
                </a:lnTo>
                <a:lnTo>
                  <a:pt x="8576" y="2664"/>
                </a:lnTo>
                <a:lnTo>
                  <a:pt x="8570" y="2664"/>
                </a:lnTo>
                <a:lnTo>
                  <a:pt x="8566" y="2662"/>
                </a:lnTo>
                <a:lnTo>
                  <a:pt x="8566" y="2664"/>
                </a:lnTo>
                <a:lnTo>
                  <a:pt x="8564" y="2666"/>
                </a:lnTo>
                <a:lnTo>
                  <a:pt x="8566" y="2674"/>
                </a:lnTo>
                <a:lnTo>
                  <a:pt x="8572" y="2686"/>
                </a:lnTo>
                <a:lnTo>
                  <a:pt x="8576" y="2692"/>
                </a:lnTo>
                <a:lnTo>
                  <a:pt x="8580" y="2698"/>
                </a:lnTo>
                <a:lnTo>
                  <a:pt x="8584" y="2710"/>
                </a:lnTo>
                <a:lnTo>
                  <a:pt x="8584" y="2716"/>
                </a:lnTo>
                <a:lnTo>
                  <a:pt x="8586" y="2718"/>
                </a:lnTo>
                <a:lnTo>
                  <a:pt x="8590" y="2718"/>
                </a:lnTo>
                <a:lnTo>
                  <a:pt x="8594" y="2718"/>
                </a:lnTo>
                <a:lnTo>
                  <a:pt x="8596" y="2718"/>
                </a:lnTo>
                <a:lnTo>
                  <a:pt x="8600" y="2720"/>
                </a:lnTo>
                <a:lnTo>
                  <a:pt x="8602" y="2722"/>
                </a:lnTo>
                <a:lnTo>
                  <a:pt x="8604" y="2730"/>
                </a:lnTo>
                <a:lnTo>
                  <a:pt x="8594" y="2740"/>
                </a:lnTo>
                <a:lnTo>
                  <a:pt x="8586" y="2744"/>
                </a:lnTo>
                <a:lnTo>
                  <a:pt x="8576" y="2750"/>
                </a:lnTo>
                <a:lnTo>
                  <a:pt x="8572" y="2752"/>
                </a:lnTo>
                <a:lnTo>
                  <a:pt x="8570" y="2754"/>
                </a:lnTo>
                <a:lnTo>
                  <a:pt x="8570" y="2758"/>
                </a:lnTo>
                <a:lnTo>
                  <a:pt x="8570" y="2768"/>
                </a:lnTo>
                <a:close/>
                <a:moveTo>
                  <a:pt x="11370" y="2874"/>
                </a:moveTo>
                <a:lnTo>
                  <a:pt x="11370" y="2874"/>
                </a:lnTo>
                <a:lnTo>
                  <a:pt x="11370" y="2870"/>
                </a:lnTo>
                <a:lnTo>
                  <a:pt x="11376" y="2882"/>
                </a:lnTo>
                <a:lnTo>
                  <a:pt x="11370" y="2874"/>
                </a:lnTo>
                <a:close/>
                <a:moveTo>
                  <a:pt x="8546" y="1146"/>
                </a:moveTo>
                <a:lnTo>
                  <a:pt x="8546" y="1146"/>
                </a:lnTo>
                <a:lnTo>
                  <a:pt x="8546" y="1144"/>
                </a:lnTo>
                <a:lnTo>
                  <a:pt x="8544" y="1140"/>
                </a:lnTo>
                <a:lnTo>
                  <a:pt x="8532" y="1134"/>
                </a:lnTo>
                <a:lnTo>
                  <a:pt x="8518" y="1126"/>
                </a:lnTo>
                <a:lnTo>
                  <a:pt x="8508" y="1120"/>
                </a:lnTo>
                <a:lnTo>
                  <a:pt x="8500" y="1112"/>
                </a:lnTo>
                <a:lnTo>
                  <a:pt x="8490" y="1104"/>
                </a:lnTo>
                <a:lnTo>
                  <a:pt x="8482" y="1102"/>
                </a:lnTo>
                <a:lnTo>
                  <a:pt x="8478" y="1104"/>
                </a:lnTo>
                <a:lnTo>
                  <a:pt x="8470" y="1108"/>
                </a:lnTo>
                <a:lnTo>
                  <a:pt x="8468" y="1108"/>
                </a:lnTo>
                <a:lnTo>
                  <a:pt x="8468" y="1110"/>
                </a:lnTo>
                <a:lnTo>
                  <a:pt x="8470" y="1116"/>
                </a:lnTo>
                <a:lnTo>
                  <a:pt x="8472" y="1120"/>
                </a:lnTo>
                <a:lnTo>
                  <a:pt x="8470" y="1118"/>
                </a:lnTo>
                <a:lnTo>
                  <a:pt x="8466" y="1118"/>
                </a:lnTo>
                <a:lnTo>
                  <a:pt x="8464" y="1118"/>
                </a:lnTo>
                <a:lnTo>
                  <a:pt x="8464" y="1120"/>
                </a:lnTo>
                <a:lnTo>
                  <a:pt x="8464" y="1122"/>
                </a:lnTo>
                <a:lnTo>
                  <a:pt x="8468" y="1130"/>
                </a:lnTo>
                <a:lnTo>
                  <a:pt x="8476" y="1140"/>
                </a:lnTo>
                <a:lnTo>
                  <a:pt x="8482" y="1144"/>
                </a:lnTo>
                <a:lnTo>
                  <a:pt x="8486" y="1144"/>
                </a:lnTo>
                <a:lnTo>
                  <a:pt x="8488" y="1144"/>
                </a:lnTo>
                <a:lnTo>
                  <a:pt x="8488" y="1142"/>
                </a:lnTo>
                <a:lnTo>
                  <a:pt x="8492" y="1140"/>
                </a:lnTo>
                <a:lnTo>
                  <a:pt x="8500" y="1142"/>
                </a:lnTo>
                <a:lnTo>
                  <a:pt x="8506" y="1146"/>
                </a:lnTo>
                <a:lnTo>
                  <a:pt x="8508" y="1148"/>
                </a:lnTo>
                <a:lnTo>
                  <a:pt x="8508" y="1152"/>
                </a:lnTo>
                <a:lnTo>
                  <a:pt x="8510" y="1154"/>
                </a:lnTo>
                <a:lnTo>
                  <a:pt x="8514" y="1156"/>
                </a:lnTo>
                <a:lnTo>
                  <a:pt x="8526" y="1156"/>
                </a:lnTo>
                <a:lnTo>
                  <a:pt x="8540" y="1152"/>
                </a:lnTo>
                <a:lnTo>
                  <a:pt x="8544" y="1150"/>
                </a:lnTo>
                <a:lnTo>
                  <a:pt x="8546" y="1146"/>
                </a:lnTo>
                <a:close/>
                <a:moveTo>
                  <a:pt x="8966" y="906"/>
                </a:moveTo>
                <a:lnTo>
                  <a:pt x="8966" y="906"/>
                </a:lnTo>
                <a:lnTo>
                  <a:pt x="8984" y="902"/>
                </a:lnTo>
                <a:lnTo>
                  <a:pt x="8988" y="900"/>
                </a:lnTo>
                <a:lnTo>
                  <a:pt x="8992" y="896"/>
                </a:lnTo>
                <a:lnTo>
                  <a:pt x="8994" y="894"/>
                </a:lnTo>
                <a:lnTo>
                  <a:pt x="8994" y="890"/>
                </a:lnTo>
                <a:lnTo>
                  <a:pt x="8990" y="884"/>
                </a:lnTo>
                <a:lnTo>
                  <a:pt x="8982" y="878"/>
                </a:lnTo>
                <a:lnTo>
                  <a:pt x="8972" y="874"/>
                </a:lnTo>
                <a:lnTo>
                  <a:pt x="8960" y="874"/>
                </a:lnTo>
                <a:lnTo>
                  <a:pt x="8948" y="876"/>
                </a:lnTo>
                <a:lnTo>
                  <a:pt x="8936" y="880"/>
                </a:lnTo>
                <a:lnTo>
                  <a:pt x="8928" y="886"/>
                </a:lnTo>
                <a:lnTo>
                  <a:pt x="8924" y="892"/>
                </a:lnTo>
                <a:lnTo>
                  <a:pt x="8924" y="898"/>
                </a:lnTo>
                <a:lnTo>
                  <a:pt x="8928" y="904"/>
                </a:lnTo>
                <a:lnTo>
                  <a:pt x="8936" y="906"/>
                </a:lnTo>
                <a:lnTo>
                  <a:pt x="8948" y="908"/>
                </a:lnTo>
                <a:lnTo>
                  <a:pt x="8966" y="906"/>
                </a:lnTo>
                <a:close/>
                <a:moveTo>
                  <a:pt x="8184" y="986"/>
                </a:moveTo>
                <a:lnTo>
                  <a:pt x="8184" y="986"/>
                </a:lnTo>
                <a:lnTo>
                  <a:pt x="8178" y="1004"/>
                </a:lnTo>
                <a:lnTo>
                  <a:pt x="8176" y="1012"/>
                </a:lnTo>
                <a:lnTo>
                  <a:pt x="8178" y="1018"/>
                </a:lnTo>
                <a:lnTo>
                  <a:pt x="8182" y="1022"/>
                </a:lnTo>
                <a:lnTo>
                  <a:pt x="8188" y="1024"/>
                </a:lnTo>
                <a:lnTo>
                  <a:pt x="8198" y="1026"/>
                </a:lnTo>
                <a:lnTo>
                  <a:pt x="8212" y="1028"/>
                </a:lnTo>
                <a:lnTo>
                  <a:pt x="8228" y="1028"/>
                </a:lnTo>
                <a:lnTo>
                  <a:pt x="8228" y="1030"/>
                </a:lnTo>
                <a:lnTo>
                  <a:pt x="8224" y="1032"/>
                </a:lnTo>
                <a:lnTo>
                  <a:pt x="8220" y="1036"/>
                </a:lnTo>
                <a:lnTo>
                  <a:pt x="8218" y="1040"/>
                </a:lnTo>
                <a:lnTo>
                  <a:pt x="8218" y="1044"/>
                </a:lnTo>
                <a:lnTo>
                  <a:pt x="8222" y="1046"/>
                </a:lnTo>
                <a:lnTo>
                  <a:pt x="8232" y="1054"/>
                </a:lnTo>
                <a:lnTo>
                  <a:pt x="8238" y="1058"/>
                </a:lnTo>
                <a:lnTo>
                  <a:pt x="8244" y="1060"/>
                </a:lnTo>
                <a:lnTo>
                  <a:pt x="8248" y="1058"/>
                </a:lnTo>
                <a:lnTo>
                  <a:pt x="8250" y="1058"/>
                </a:lnTo>
                <a:lnTo>
                  <a:pt x="8254" y="1052"/>
                </a:lnTo>
                <a:lnTo>
                  <a:pt x="8254" y="1044"/>
                </a:lnTo>
                <a:lnTo>
                  <a:pt x="8254" y="1038"/>
                </a:lnTo>
                <a:lnTo>
                  <a:pt x="8254" y="1032"/>
                </a:lnTo>
                <a:lnTo>
                  <a:pt x="8256" y="1032"/>
                </a:lnTo>
                <a:lnTo>
                  <a:pt x="8258" y="1034"/>
                </a:lnTo>
                <a:lnTo>
                  <a:pt x="8264" y="1040"/>
                </a:lnTo>
                <a:lnTo>
                  <a:pt x="8268" y="1046"/>
                </a:lnTo>
                <a:lnTo>
                  <a:pt x="8270" y="1052"/>
                </a:lnTo>
                <a:lnTo>
                  <a:pt x="8272" y="1056"/>
                </a:lnTo>
                <a:lnTo>
                  <a:pt x="8270" y="1060"/>
                </a:lnTo>
                <a:lnTo>
                  <a:pt x="8266" y="1066"/>
                </a:lnTo>
                <a:lnTo>
                  <a:pt x="8262" y="1070"/>
                </a:lnTo>
                <a:lnTo>
                  <a:pt x="8258" y="1072"/>
                </a:lnTo>
                <a:lnTo>
                  <a:pt x="8256" y="1074"/>
                </a:lnTo>
                <a:lnTo>
                  <a:pt x="8258" y="1076"/>
                </a:lnTo>
                <a:lnTo>
                  <a:pt x="8262" y="1076"/>
                </a:lnTo>
                <a:lnTo>
                  <a:pt x="8276" y="1078"/>
                </a:lnTo>
                <a:lnTo>
                  <a:pt x="8292" y="1080"/>
                </a:lnTo>
                <a:lnTo>
                  <a:pt x="8302" y="1082"/>
                </a:lnTo>
                <a:lnTo>
                  <a:pt x="8308" y="1084"/>
                </a:lnTo>
                <a:lnTo>
                  <a:pt x="8312" y="1086"/>
                </a:lnTo>
                <a:lnTo>
                  <a:pt x="8314" y="1088"/>
                </a:lnTo>
                <a:lnTo>
                  <a:pt x="8320" y="1090"/>
                </a:lnTo>
                <a:lnTo>
                  <a:pt x="8338" y="1092"/>
                </a:lnTo>
                <a:lnTo>
                  <a:pt x="8352" y="1092"/>
                </a:lnTo>
                <a:lnTo>
                  <a:pt x="8364" y="1094"/>
                </a:lnTo>
                <a:lnTo>
                  <a:pt x="8384" y="1098"/>
                </a:lnTo>
                <a:lnTo>
                  <a:pt x="8392" y="1098"/>
                </a:lnTo>
                <a:lnTo>
                  <a:pt x="8402" y="1096"/>
                </a:lnTo>
                <a:lnTo>
                  <a:pt x="8412" y="1094"/>
                </a:lnTo>
                <a:lnTo>
                  <a:pt x="8426" y="1086"/>
                </a:lnTo>
                <a:lnTo>
                  <a:pt x="8428" y="1084"/>
                </a:lnTo>
                <a:lnTo>
                  <a:pt x="8430" y="1082"/>
                </a:lnTo>
                <a:lnTo>
                  <a:pt x="8428" y="1080"/>
                </a:lnTo>
                <a:lnTo>
                  <a:pt x="8426" y="1078"/>
                </a:lnTo>
                <a:lnTo>
                  <a:pt x="8418" y="1074"/>
                </a:lnTo>
                <a:lnTo>
                  <a:pt x="8408" y="1068"/>
                </a:lnTo>
                <a:lnTo>
                  <a:pt x="8394" y="1062"/>
                </a:lnTo>
                <a:lnTo>
                  <a:pt x="8382" y="1054"/>
                </a:lnTo>
                <a:lnTo>
                  <a:pt x="8372" y="1046"/>
                </a:lnTo>
                <a:lnTo>
                  <a:pt x="8364" y="1036"/>
                </a:lnTo>
                <a:lnTo>
                  <a:pt x="8360" y="1026"/>
                </a:lnTo>
                <a:lnTo>
                  <a:pt x="8354" y="1018"/>
                </a:lnTo>
                <a:lnTo>
                  <a:pt x="8344" y="1006"/>
                </a:lnTo>
                <a:lnTo>
                  <a:pt x="8340" y="1000"/>
                </a:lnTo>
                <a:lnTo>
                  <a:pt x="8338" y="992"/>
                </a:lnTo>
                <a:lnTo>
                  <a:pt x="8336" y="980"/>
                </a:lnTo>
                <a:lnTo>
                  <a:pt x="8338" y="964"/>
                </a:lnTo>
                <a:lnTo>
                  <a:pt x="8340" y="956"/>
                </a:lnTo>
                <a:lnTo>
                  <a:pt x="8344" y="948"/>
                </a:lnTo>
                <a:lnTo>
                  <a:pt x="8352" y="936"/>
                </a:lnTo>
                <a:lnTo>
                  <a:pt x="8362" y="926"/>
                </a:lnTo>
                <a:lnTo>
                  <a:pt x="8372" y="918"/>
                </a:lnTo>
                <a:lnTo>
                  <a:pt x="8378" y="912"/>
                </a:lnTo>
                <a:lnTo>
                  <a:pt x="8380" y="906"/>
                </a:lnTo>
                <a:lnTo>
                  <a:pt x="8380" y="904"/>
                </a:lnTo>
                <a:lnTo>
                  <a:pt x="8376" y="900"/>
                </a:lnTo>
                <a:lnTo>
                  <a:pt x="8366" y="894"/>
                </a:lnTo>
                <a:lnTo>
                  <a:pt x="8346" y="886"/>
                </a:lnTo>
                <a:lnTo>
                  <a:pt x="8342" y="886"/>
                </a:lnTo>
                <a:lnTo>
                  <a:pt x="8338" y="886"/>
                </a:lnTo>
                <a:lnTo>
                  <a:pt x="8324" y="888"/>
                </a:lnTo>
                <a:lnTo>
                  <a:pt x="8288" y="894"/>
                </a:lnTo>
                <a:lnTo>
                  <a:pt x="8266" y="896"/>
                </a:lnTo>
                <a:lnTo>
                  <a:pt x="8256" y="900"/>
                </a:lnTo>
                <a:lnTo>
                  <a:pt x="8250" y="902"/>
                </a:lnTo>
                <a:lnTo>
                  <a:pt x="8250" y="904"/>
                </a:lnTo>
                <a:lnTo>
                  <a:pt x="8250" y="908"/>
                </a:lnTo>
                <a:lnTo>
                  <a:pt x="8250" y="910"/>
                </a:lnTo>
                <a:lnTo>
                  <a:pt x="8246" y="916"/>
                </a:lnTo>
                <a:lnTo>
                  <a:pt x="8236" y="920"/>
                </a:lnTo>
                <a:lnTo>
                  <a:pt x="8226" y="926"/>
                </a:lnTo>
                <a:lnTo>
                  <a:pt x="8222" y="930"/>
                </a:lnTo>
                <a:lnTo>
                  <a:pt x="8220" y="932"/>
                </a:lnTo>
                <a:lnTo>
                  <a:pt x="8222" y="936"/>
                </a:lnTo>
                <a:lnTo>
                  <a:pt x="8226" y="940"/>
                </a:lnTo>
                <a:lnTo>
                  <a:pt x="8228" y="946"/>
                </a:lnTo>
                <a:lnTo>
                  <a:pt x="8228" y="954"/>
                </a:lnTo>
                <a:lnTo>
                  <a:pt x="8224" y="964"/>
                </a:lnTo>
                <a:lnTo>
                  <a:pt x="8218" y="974"/>
                </a:lnTo>
                <a:lnTo>
                  <a:pt x="8212" y="976"/>
                </a:lnTo>
                <a:lnTo>
                  <a:pt x="8208" y="976"/>
                </a:lnTo>
                <a:lnTo>
                  <a:pt x="8204" y="976"/>
                </a:lnTo>
                <a:lnTo>
                  <a:pt x="8198" y="974"/>
                </a:lnTo>
                <a:lnTo>
                  <a:pt x="8194" y="974"/>
                </a:lnTo>
                <a:lnTo>
                  <a:pt x="8190" y="978"/>
                </a:lnTo>
                <a:lnTo>
                  <a:pt x="8184" y="986"/>
                </a:lnTo>
                <a:close/>
                <a:moveTo>
                  <a:pt x="8658" y="660"/>
                </a:moveTo>
                <a:lnTo>
                  <a:pt x="8658" y="660"/>
                </a:lnTo>
                <a:lnTo>
                  <a:pt x="8640" y="666"/>
                </a:lnTo>
                <a:lnTo>
                  <a:pt x="8630" y="668"/>
                </a:lnTo>
                <a:lnTo>
                  <a:pt x="8624" y="668"/>
                </a:lnTo>
                <a:lnTo>
                  <a:pt x="8620" y="664"/>
                </a:lnTo>
                <a:lnTo>
                  <a:pt x="8616" y="662"/>
                </a:lnTo>
                <a:lnTo>
                  <a:pt x="8610" y="660"/>
                </a:lnTo>
                <a:lnTo>
                  <a:pt x="8602" y="658"/>
                </a:lnTo>
                <a:lnTo>
                  <a:pt x="8586" y="658"/>
                </a:lnTo>
                <a:lnTo>
                  <a:pt x="8570" y="660"/>
                </a:lnTo>
                <a:lnTo>
                  <a:pt x="8564" y="664"/>
                </a:lnTo>
                <a:lnTo>
                  <a:pt x="8560" y="666"/>
                </a:lnTo>
                <a:lnTo>
                  <a:pt x="8560" y="670"/>
                </a:lnTo>
                <a:lnTo>
                  <a:pt x="8562" y="674"/>
                </a:lnTo>
                <a:lnTo>
                  <a:pt x="8562" y="676"/>
                </a:lnTo>
                <a:lnTo>
                  <a:pt x="8560" y="676"/>
                </a:lnTo>
                <a:lnTo>
                  <a:pt x="8552" y="676"/>
                </a:lnTo>
                <a:lnTo>
                  <a:pt x="8540" y="676"/>
                </a:lnTo>
                <a:lnTo>
                  <a:pt x="8524" y="680"/>
                </a:lnTo>
                <a:lnTo>
                  <a:pt x="8508" y="684"/>
                </a:lnTo>
                <a:lnTo>
                  <a:pt x="8490" y="690"/>
                </a:lnTo>
                <a:lnTo>
                  <a:pt x="8472" y="698"/>
                </a:lnTo>
                <a:lnTo>
                  <a:pt x="8456" y="708"/>
                </a:lnTo>
                <a:lnTo>
                  <a:pt x="8442" y="718"/>
                </a:lnTo>
                <a:lnTo>
                  <a:pt x="8432" y="728"/>
                </a:lnTo>
                <a:lnTo>
                  <a:pt x="8426" y="734"/>
                </a:lnTo>
                <a:lnTo>
                  <a:pt x="8420" y="738"/>
                </a:lnTo>
                <a:lnTo>
                  <a:pt x="8418" y="738"/>
                </a:lnTo>
                <a:lnTo>
                  <a:pt x="8414" y="736"/>
                </a:lnTo>
                <a:lnTo>
                  <a:pt x="8412" y="734"/>
                </a:lnTo>
                <a:lnTo>
                  <a:pt x="8408" y="734"/>
                </a:lnTo>
                <a:lnTo>
                  <a:pt x="8402" y="736"/>
                </a:lnTo>
                <a:lnTo>
                  <a:pt x="8394" y="740"/>
                </a:lnTo>
                <a:lnTo>
                  <a:pt x="8388" y="746"/>
                </a:lnTo>
                <a:lnTo>
                  <a:pt x="8382" y="748"/>
                </a:lnTo>
                <a:lnTo>
                  <a:pt x="8380" y="748"/>
                </a:lnTo>
                <a:lnTo>
                  <a:pt x="8378" y="746"/>
                </a:lnTo>
                <a:lnTo>
                  <a:pt x="8376" y="744"/>
                </a:lnTo>
                <a:lnTo>
                  <a:pt x="8374" y="742"/>
                </a:lnTo>
                <a:lnTo>
                  <a:pt x="8370" y="742"/>
                </a:lnTo>
                <a:lnTo>
                  <a:pt x="8362" y="744"/>
                </a:lnTo>
                <a:lnTo>
                  <a:pt x="8358" y="750"/>
                </a:lnTo>
                <a:lnTo>
                  <a:pt x="8356" y="754"/>
                </a:lnTo>
                <a:lnTo>
                  <a:pt x="8360" y="756"/>
                </a:lnTo>
                <a:lnTo>
                  <a:pt x="8362" y="760"/>
                </a:lnTo>
                <a:lnTo>
                  <a:pt x="8370" y="764"/>
                </a:lnTo>
                <a:lnTo>
                  <a:pt x="8368" y="766"/>
                </a:lnTo>
                <a:lnTo>
                  <a:pt x="8364" y="770"/>
                </a:lnTo>
                <a:lnTo>
                  <a:pt x="8360" y="772"/>
                </a:lnTo>
                <a:lnTo>
                  <a:pt x="8358" y="774"/>
                </a:lnTo>
                <a:lnTo>
                  <a:pt x="8360" y="778"/>
                </a:lnTo>
                <a:lnTo>
                  <a:pt x="8364" y="780"/>
                </a:lnTo>
                <a:lnTo>
                  <a:pt x="8366" y="782"/>
                </a:lnTo>
                <a:lnTo>
                  <a:pt x="8368" y="784"/>
                </a:lnTo>
                <a:lnTo>
                  <a:pt x="8364" y="786"/>
                </a:lnTo>
                <a:lnTo>
                  <a:pt x="8356" y="786"/>
                </a:lnTo>
                <a:lnTo>
                  <a:pt x="8348" y="788"/>
                </a:lnTo>
                <a:lnTo>
                  <a:pt x="8342" y="792"/>
                </a:lnTo>
                <a:lnTo>
                  <a:pt x="8338" y="798"/>
                </a:lnTo>
                <a:lnTo>
                  <a:pt x="8334" y="806"/>
                </a:lnTo>
                <a:lnTo>
                  <a:pt x="8330" y="814"/>
                </a:lnTo>
                <a:lnTo>
                  <a:pt x="8324" y="822"/>
                </a:lnTo>
                <a:lnTo>
                  <a:pt x="8316" y="830"/>
                </a:lnTo>
                <a:lnTo>
                  <a:pt x="8302" y="836"/>
                </a:lnTo>
                <a:lnTo>
                  <a:pt x="8280" y="848"/>
                </a:lnTo>
                <a:lnTo>
                  <a:pt x="8272" y="854"/>
                </a:lnTo>
                <a:lnTo>
                  <a:pt x="8268" y="858"/>
                </a:lnTo>
                <a:lnTo>
                  <a:pt x="8268" y="862"/>
                </a:lnTo>
                <a:lnTo>
                  <a:pt x="8270" y="864"/>
                </a:lnTo>
                <a:lnTo>
                  <a:pt x="8278" y="866"/>
                </a:lnTo>
                <a:lnTo>
                  <a:pt x="8288" y="866"/>
                </a:lnTo>
                <a:lnTo>
                  <a:pt x="8296" y="866"/>
                </a:lnTo>
                <a:lnTo>
                  <a:pt x="8298" y="870"/>
                </a:lnTo>
                <a:lnTo>
                  <a:pt x="8296" y="872"/>
                </a:lnTo>
                <a:lnTo>
                  <a:pt x="8294" y="876"/>
                </a:lnTo>
                <a:lnTo>
                  <a:pt x="8290" y="880"/>
                </a:lnTo>
                <a:lnTo>
                  <a:pt x="8290" y="882"/>
                </a:lnTo>
                <a:lnTo>
                  <a:pt x="8294" y="882"/>
                </a:lnTo>
                <a:lnTo>
                  <a:pt x="8304" y="882"/>
                </a:lnTo>
                <a:lnTo>
                  <a:pt x="8326" y="876"/>
                </a:lnTo>
                <a:lnTo>
                  <a:pt x="8334" y="876"/>
                </a:lnTo>
                <a:lnTo>
                  <a:pt x="8342" y="876"/>
                </a:lnTo>
                <a:lnTo>
                  <a:pt x="8348" y="878"/>
                </a:lnTo>
                <a:lnTo>
                  <a:pt x="8356" y="880"/>
                </a:lnTo>
                <a:lnTo>
                  <a:pt x="8374" y="892"/>
                </a:lnTo>
                <a:lnTo>
                  <a:pt x="8384" y="894"/>
                </a:lnTo>
                <a:lnTo>
                  <a:pt x="8396" y="894"/>
                </a:lnTo>
                <a:lnTo>
                  <a:pt x="8402" y="892"/>
                </a:lnTo>
                <a:lnTo>
                  <a:pt x="8406" y="888"/>
                </a:lnTo>
                <a:lnTo>
                  <a:pt x="8410" y="884"/>
                </a:lnTo>
                <a:lnTo>
                  <a:pt x="8412" y="878"/>
                </a:lnTo>
                <a:lnTo>
                  <a:pt x="8414" y="874"/>
                </a:lnTo>
                <a:lnTo>
                  <a:pt x="8418" y="870"/>
                </a:lnTo>
                <a:lnTo>
                  <a:pt x="8426" y="868"/>
                </a:lnTo>
                <a:lnTo>
                  <a:pt x="8430" y="868"/>
                </a:lnTo>
                <a:lnTo>
                  <a:pt x="8434" y="864"/>
                </a:lnTo>
                <a:lnTo>
                  <a:pt x="8440" y="858"/>
                </a:lnTo>
                <a:lnTo>
                  <a:pt x="8442" y="850"/>
                </a:lnTo>
                <a:lnTo>
                  <a:pt x="8446" y="840"/>
                </a:lnTo>
                <a:lnTo>
                  <a:pt x="8450" y="834"/>
                </a:lnTo>
                <a:lnTo>
                  <a:pt x="8456" y="830"/>
                </a:lnTo>
                <a:lnTo>
                  <a:pt x="8460" y="828"/>
                </a:lnTo>
                <a:lnTo>
                  <a:pt x="8470" y="824"/>
                </a:lnTo>
                <a:lnTo>
                  <a:pt x="8472" y="820"/>
                </a:lnTo>
                <a:lnTo>
                  <a:pt x="8474" y="816"/>
                </a:lnTo>
                <a:lnTo>
                  <a:pt x="8476" y="804"/>
                </a:lnTo>
                <a:lnTo>
                  <a:pt x="8480" y="802"/>
                </a:lnTo>
                <a:lnTo>
                  <a:pt x="8484" y="800"/>
                </a:lnTo>
                <a:lnTo>
                  <a:pt x="8498" y="794"/>
                </a:lnTo>
                <a:lnTo>
                  <a:pt x="8526" y="784"/>
                </a:lnTo>
                <a:lnTo>
                  <a:pt x="8540" y="778"/>
                </a:lnTo>
                <a:lnTo>
                  <a:pt x="8546" y="772"/>
                </a:lnTo>
                <a:lnTo>
                  <a:pt x="8550" y="768"/>
                </a:lnTo>
                <a:lnTo>
                  <a:pt x="8552" y="764"/>
                </a:lnTo>
                <a:lnTo>
                  <a:pt x="8556" y="758"/>
                </a:lnTo>
                <a:lnTo>
                  <a:pt x="8564" y="752"/>
                </a:lnTo>
                <a:lnTo>
                  <a:pt x="8578" y="744"/>
                </a:lnTo>
                <a:lnTo>
                  <a:pt x="8600" y="734"/>
                </a:lnTo>
                <a:lnTo>
                  <a:pt x="8632" y="722"/>
                </a:lnTo>
                <a:lnTo>
                  <a:pt x="8666" y="712"/>
                </a:lnTo>
                <a:lnTo>
                  <a:pt x="8742" y="692"/>
                </a:lnTo>
                <a:lnTo>
                  <a:pt x="8814" y="674"/>
                </a:lnTo>
                <a:lnTo>
                  <a:pt x="8844" y="664"/>
                </a:lnTo>
                <a:lnTo>
                  <a:pt x="8870" y="654"/>
                </a:lnTo>
                <a:lnTo>
                  <a:pt x="8878" y="648"/>
                </a:lnTo>
                <a:lnTo>
                  <a:pt x="8886" y="642"/>
                </a:lnTo>
                <a:lnTo>
                  <a:pt x="8890" y="638"/>
                </a:lnTo>
                <a:lnTo>
                  <a:pt x="8892" y="632"/>
                </a:lnTo>
                <a:lnTo>
                  <a:pt x="8890" y="628"/>
                </a:lnTo>
                <a:lnTo>
                  <a:pt x="8888" y="622"/>
                </a:lnTo>
                <a:lnTo>
                  <a:pt x="8884" y="618"/>
                </a:lnTo>
                <a:lnTo>
                  <a:pt x="8878" y="614"/>
                </a:lnTo>
                <a:lnTo>
                  <a:pt x="8862" y="608"/>
                </a:lnTo>
                <a:lnTo>
                  <a:pt x="8842" y="606"/>
                </a:lnTo>
                <a:lnTo>
                  <a:pt x="8820" y="606"/>
                </a:lnTo>
                <a:lnTo>
                  <a:pt x="8798" y="610"/>
                </a:lnTo>
                <a:lnTo>
                  <a:pt x="8768" y="622"/>
                </a:lnTo>
                <a:lnTo>
                  <a:pt x="8762" y="624"/>
                </a:lnTo>
                <a:lnTo>
                  <a:pt x="8758" y="628"/>
                </a:lnTo>
                <a:lnTo>
                  <a:pt x="8756" y="630"/>
                </a:lnTo>
                <a:lnTo>
                  <a:pt x="8754" y="634"/>
                </a:lnTo>
                <a:lnTo>
                  <a:pt x="8746" y="638"/>
                </a:lnTo>
                <a:lnTo>
                  <a:pt x="8732" y="642"/>
                </a:lnTo>
                <a:lnTo>
                  <a:pt x="8708" y="650"/>
                </a:lnTo>
                <a:lnTo>
                  <a:pt x="8698" y="650"/>
                </a:lnTo>
                <a:lnTo>
                  <a:pt x="8686" y="652"/>
                </a:lnTo>
                <a:lnTo>
                  <a:pt x="8658" y="660"/>
                </a:lnTo>
                <a:close/>
                <a:moveTo>
                  <a:pt x="7934" y="316"/>
                </a:moveTo>
                <a:lnTo>
                  <a:pt x="7934" y="316"/>
                </a:lnTo>
                <a:lnTo>
                  <a:pt x="7942" y="318"/>
                </a:lnTo>
                <a:lnTo>
                  <a:pt x="7950" y="314"/>
                </a:lnTo>
                <a:lnTo>
                  <a:pt x="7954" y="314"/>
                </a:lnTo>
                <a:lnTo>
                  <a:pt x="7958" y="316"/>
                </a:lnTo>
                <a:lnTo>
                  <a:pt x="7964" y="320"/>
                </a:lnTo>
                <a:lnTo>
                  <a:pt x="7968" y="322"/>
                </a:lnTo>
                <a:lnTo>
                  <a:pt x="7974" y="322"/>
                </a:lnTo>
                <a:lnTo>
                  <a:pt x="7980" y="322"/>
                </a:lnTo>
                <a:lnTo>
                  <a:pt x="7990" y="318"/>
                </a:lnTo>
                <a:lnTo>
                  <a:pt x="8006" y="310"/>
                </a:lnTo>
                <a:lnTo>
                  <a:pt x="8018" y="304"/>
                </a:lnTo>
                <a:lnTo>
                  <a:pt x="8022" y="302"/>
                </a:lnTo>
                <a:lnTo>
                  <a:pt x="8028" y="300"/>
                </a:lnTo>
                <a:lnTo>
                  <a:pt x="8036" y="302"/>
                </a:lnTo>
                <a:lnTo>
                  <a:pt x="8046" y="304"/>
                </a:lnTo>
                <a:lnTo>
                  <a:pt x="8056" y="308"/>
                </a:lnTo>
                <a:lnTo>
                  <a:pt x="8064" y="308"/>
                </a:lnTo>
                <a:lnTo>
                  <a:pt x="8070" y="308"/>
                </a:lnTo>
                <a:lnTo>
                  <a:pt x="8072" y="306"/>
                </a:lnTo>
                <a:lnTo>
                  <a:pt x="8070" y="302"/>
                </a:lnTo>
                <a:lnTo>
                  <a:pt x="8064" y="298"/>
                </a:lnTo>
                <a:lnTo>
                  <a:pt x="8054" y="294"/>
                </a:lnTo>
                <a:lnTo>
                  <a:pt x="8038" y="290"/>
                </a:lnTo>
                <a:lnTo>
                  <a:pt x="8014" y="286"/>
                </a:lnTo>
                <a:lnTo>
                  <a:pt x="8010" y="286"/>
                </a:lnTo>
                <a:lnTo>
                  <a:pt x="8008" y="288"/>
                </a:lnTo>
                <a:lnTo>
                  <a:pt x="8006" y="290"/>
                </a:lnTo>
                <a:lnTo>
                  <a:pt x="8002" y="294"/>
                </a:lnTo>
                <a:lnTo>
                  <a:pt x="7996" y="296"/>
                </a:lnTo>
                <a:lnTo>
                  <a:pt x="7984" y="300"/>
                </a:lnTo>
                <a:lnTo>
                  <a:pt x="7954" y="304"/>
                </a:lnTo>
                <a:lnTo>
                  <a:pt x="7930" y="308"/>
                </a:lnTo>
                <a:lnTo>
                  <a:pt x="7924" y="310"/>
                </a:lnTo>
                <a:lnTo>
                  <a:pt x="7920" y="312"/>
                </a:lnTo>
                <a:lnTo>
                  <a:pt x="7924" y="314"/>
                </a:lnTo>
                <a:lnTo>
                  <a:pt x="7934" y="316"/>
                </a:lnTo>
                <a:close/>
                <a:moveTo>
                  <a:pt x="8090" y="300"/>
                </a:moveTo>
                <a:lnTo>
                  <a:pt x="8090" y="300"/>
                </a:lnTo>
                <a:lnTo>
                  <a:pt x="8098" y="306"/>
                </a:lnTo>
                <a:lnTo>
                  <a:pt x="8100" y="308"/>
                </a:lnTo>
                <a:lnTo>
                  <a:pt x="8098" y="310"/>
                </a:lnTo>
                <a:lnTo>
                  <a:pt x="8096" y="312"/>
                </a:lnTo>
                <a:lnTo>
                  <a:pt x="8090" y="314"/>
                </a:lnTo>
                <a:lnTo>
                  <a:pt x="8068" y="316"/>
                </a:lnTo>
                <a:lnTo>
                  <a:pt x="8042" y="316"/>
                </a:lnTo>
                <a:lnTo>
                  <a:pt x="8024" y="318"/>
                </a:lnTo>
                <a:lnTo>
                  <a:pt x="8020" y="318"/>
                </a:lnTo>
                <a:lnTo>
                  <a:pt x="8020" y="320"/>
                </a:lnTo>
                <a:lnTo>
                  <a:pt x="8022" y="322"/>
                </a:lnTo>
                <a:lnTo>
                  <a:pt x="8028" y="326"/>
                </a:lnTo>
                <a:lnTo>
                  <a:pt x="8036" y="332"/>
                </a:lnTo>
                <a:lnTo>
                  <a:pt x="8034" y="332"/>
                </a:lnTo>
                <a:lnTo>
                  <a:pt x="8032" y="334"/>
                </a:lnTo>
                <a:lnTo>
                  <a:pt x="8012" y="332"/>
                </a:lnTo>
                <a:lnTo>
                  <a:pt x="8000" y="330"/>
                </a:lnTo>
                <a:lnTo>
                  <a:pt x="7988" y="332"/>
                </a:lnTo>
                <a:lnTo>
                  <a:pt x="7986" y="332"/>
                </a:lnTo>
                <a:lnTo>
                  <a:pt x="7986" y="334"/>
                </a:lnTo>
                <a:lnTo>
                  <a:pt x="7988" y="338"/>
                </a:lnTo>
                <a:lnTo>
                  <a:pt x="7998" y="344"/>
                </a:lnTo>
                <a:lnTo>
                  <a:pt x="8006" y="346"/>
                </a:lnTo>
                <a:lnTo>
                  <a:pt x="8010" y="346"/>
                </a:lnTo>
                <a:lnTo>
                  <a:pt x="8016" y="344"/>
                </a:lnTo>
                <a:lnTo>
                  <a:pt x="8028" y="340"/>
                </a:lnTo>
                <a:lnTo>
                  <a:pt x="8034" y="338"/>
                </a:lnTo>
                <a:lnTo>
                  <a:pt x="8036" y="340"/>
                </a:lnTo>
                <a:lnTo>
                  <a:pt x="8034" y="346"/>
                </a:lnTo>
                <a:lnTo>
                  <a:pt x="8034" y="350"/>
                </a:lnTo>
                <a:lnTo>
                  <a:pt x="8034" y="352"/>
                </a:lnTo>
                <a:lnTo>
                  <a:pt x="8038" y="352"/>
                </a:lnTo>
                <a:lnTo>
                  <a:pt x="8048" y="350"/>
                </a:lnTo>
                <a:lnTo>
                  <a:pt x="8058" y="346"/>
                </a:lnTo>
                <a:lnTo>
                  <a:pt x="8064" y="346"/>
                </a:lnTo>
                <a:lnTo>
                  <a:pt x="8074" y="348"/>
                </a:lnTo>
                <a:lnTo>
                  <a:pt x="8078" y="350"/>
                </a:lnTo>
                <a:lnTo>
                  <a:pt x="8082" y="348"/>
                </a:lnTo>
                <a:lnTo>
                  <a:pt x="8086" y="346"/>
                </a:lnTo>
                <a:lnTo>
                  <a:pt x="8088" y="344"/>
                </a:lnTo>
                <a:lnTo>
                  <a:pt x="8088" y="342"/>
                </a:lnTo>
                <a:lnTo>
                  <a:pt x="8080" y="340"/>
                </a:lnTo>
                <a:lnTo>
                  <a:pt x="8072" y="336"/>
                </a:lnTo>
                <a:lnTo>
                  <a:pt x="8074" y="332"/>
                </a:lnTo>
                <a:lnTo>
                  <a:pt x="8084" y="330"/>
                </a:lnTo>
                <a:lnTo>
                  <a:pt x="8094" y="328"/>
                </a:lnTo>
                <a:lnTo>
                  <a:pt x="8104" y="328"/>
                </a:lnTo>
                <a:lnTo>
                  <a:pt x="8108" y="326"/>
                </a:lnTo>
                <a:lnTo>
                  <a:pt x="8114" y="322"/>
                </a:lnTo>
                <a:lnTo>
                  <a:pt x="8118" y="320"/>
                </a:lnTo>
                <a:lnTo>
                  <a:pt x="8124" y="318"/>
                </a:lnTo>
                <a:lnTo>
                  <a:pt x="8134" y="318"/>
                </a:lnTo>
                <a:lnTo>
                  <a:pt x="8150" y="316"/>
                </a:lnTo>
                <a:lnTo>
                  <a:pt x="8174" y="314"/>
                </a:lnTo>
                <a:lnTo>
                  <a:pt x="8186" y="310"/>
                </a:lnTo>
                <a:lnTo>
                  <a:pt x="8192" y="308"/>
                </a:lnTo>
                <a:lnTo>
                  <a:pt x="8194" y="304"/>
                </a:lnTo>
                <a:lnTo>
                  <a:pt x="8192" y="300"/>
                </a:lnTo>
                <a:lnTo>
                  <a:pt x="8188" y="298"/>
                </a:lnTo>
                <a:lnTo>
                  <a:pt x="8180" y="296"/>
                </a:lnTo>
                <a:lnTo>
                  <a:pt x="8170" y="296"/>
                </a:lnTo>
                <a:lnTo>
                  <a:pt x="8158" y="296"/>
                </a:lnTo>
                <a:lnTo>
                  <a:pt x="8146" y="298"/>
                </a:lnTo>
                <a:lnTo>
                  <a:pt x="8146" y="296"/>
                </a:lnTo>
                <a:lnTo>
                  <a:pt x="8148" y="294"/>
                </a:lnTo>
                <a:lnTo>
                  <a:pt x="8150" y="292"/>
                </a:lnTo>
                <a:lnTo>
                  <a:pt x="8150" y="290"/>
                </a:lnTo>
                <a:lnTo>
                  <a:pt x="8148" y="288"/>
                </a:lnTo>
                <a:lnTo>
                  <a:pt x="8138" y="288"/>
                </a:lnTo>
                <a:lnTo>
                  <a:pt x="8116" y="286"/>
                </a:lnTo>
                <a:lnTo>
                  <a:pt x="8098" y="290"/>
                </a:lnTo>
                <a:lnTo>
                  <a:pt x="8092" y="292"/>
                </a:lnTo>
                <a:lnTo>
                  <a:pt x="8088" y="294"/>
                </a:lnTo>
                <a:lnTo>
                  <a:pt x="8086" y="298"/>
                </a:lnTo>
                <a:lnTo>
                  <a:pt x="8090" y="300"/>
                </a:lnTo>
                <a:close/>
                <a:moveTo>
                  <a:pt x="8270" y="334"/>
                </a:moveTo>
                <a:lnTo>
                  <a:pt x="8270" y="334"/>
                </a:lnTo>
                <a:lnTo>
                  <a:pt x="8260" y="326"/>
                </a:lnTo>
                <a:lnTo>
                  <a:pt x="8256" y="324"/>
                </a:lnTo>
                <a:lnTo>
                  <a:pt x="8252" y="324"/>
                </a:lnTo>
                <a:lnTo>
                  <a:pt x="8240" y="326"/>
                </a:lnTo>
                <a:lnTo>
                  <a:pt x="8220" y="336"/>
                </a:lnTo>
                <a:lnTo>
                  <a:pt x="8216" y="338"/>
                </a:lnTo>
                <a:lnTo>
                  <a:pt x="8216" y="340"/>
                </a:lnTo>
                <a:lnTo>
                  <a:pt x="8220" y="342"/>
                </a:lnTo>
                <a:lnTo>
                  <a:pt x="8230" y="346"/>
                </a:lnTo>
                <a:lnTo>
                  <a:pt x="8244" y="346"/>
                </a:lnTo>
                <a:lnTo>
                  <a:pt x="8258" y="348"/>
                </a:lnTo>
                <a:lnTo>
                  <a:pt x="8270" y="346"/>
                </a:lnTo>
                <a:lnTo>
                  <a:pt x="8272" y="344"/>
                </a:lnTo>
                <a:lnTo>
                  <a:pt x="8274" y="342"/>
                </a:lnTo>
                <a:lnTo>
                  <a:pt x="8274" y="338"/>
                </a:lnTo>
                <a:lnTo>
                  <a:pt x="8270" y="334"/>
                </a:lnTo>
                <a:close/>
                <a:moveTo>
                  <a:pt x="8160" y="268"/>
                </a:moveTo>
                <a:lnTo>
                  <a:pt x="8160" y="268"/>
                </a:lnTo>
                <a:lnTo>
                  <a:pt x="8164" y="266"/>
                </a:lnTo>
                <a:lnTo>
                  <a:pt x="8166" y="264"/>
                </a:lnTo>
                <a:lnTo>
                  <a:pt x="8164" y="260"/>
                </a:lnTo>
                <a:lnTo>
                  <a:pt x="8162" y="260"/>
                </a:lnTo>
                <a:lnTo>
                  <a:pt x="8156" y="258"/>
                </a:lnTo>
                <a:lnTo>
                  <a:pt x="8152" y="260"/>
                </a:lnTo>
                <a:lnTo>
                  <a:pt x="8146" y="262"/>
                </a:lnTo>
                <a:lnTo>
                  <a:pt x="8140" y="266"/>
                </a:lnTo>
                <a:lnTo>
                  <a:pt x="8134" y="272"/>
                </a:lnTo>
                <a:lnTo>
                  <a:pt x="8132" y="276"/>
                </a:lnTo>
                <a:lnTo>
                  <a:pt x="8136" y="278"/>
                </a:lnTo>
                <a:lnTo>
                  <a:pt x="8146" y="274"/>
                </a:lnTo>
                <a:lnTo>
                  <a:pt x="8160" y="268"/>
                </a:lnTo>
                <a:close/>
                <a:moveTo>
                  <a:pt x="8684" y="298"/>
                </a:moveTo>
                <a:lnTo>
                  <a:pt x="8684" y="298"/>
                </a:lnTo>
                <a:lnTo>
                  <a:pt x="8710" y="294"/>
                </a:lnTo>
                <a:lnTo>
                  <a:pt x="8730" y="292"/>
                </a:lnTo>
                <a:lnTo>
                  <a:pt x="8738" y="290"/>
                </a:lnTo>
                <a:lnTo>
                  <a:pt x="8742" y="288"/>
                </a:lnTo>
                <a:lnTo>
                  <a:pt x="8746" y="282"/>
                </a:lnTo>
                <a:lnTo>
                  <a:pt x="8746" y="276"/>
                </a:lnTo>
                <a:lnTo>
                  <a:pt x="8744" y="270"/>
                </a:lnTo>
                <a:lnTo>
                  <a:pt x="8740" y="264"/>
                </a:lnTo>
                <a:lnTo>
                  <a:pt x="8734" y="262"/>
                </a:lnTo>
                <a:lnTo>
                  <a:pt x="8726" y="258"/>
                </a:lnTo>
                <a:lnTo>
                  <a:pt x="8716" y="258"/>
                </a:lnTo>
                <a:lnTo>
                  <a:pt x="8708" y="260"/>
                </a:lnTo>
                <a:lnTo>
                  <a:pt x="8700" y="262"/>
                </a:lnTo>
                <a:lnTo>
                  <a:pt x="8694" y="266"/>
                </a:lnTo>
                <a:lnTo>
                  <a:pt x="8688" y="270"/>
                </a:lnTo>
                <a:lnTo>
                  <a:pt x="8684" y="272"/>
                </a:lnTo>
                <a:lnTo>
                  <a:pt x="8672" y="272"/>
                </a:lnTo>
                <a:lnTo>
                  <a:pt x="8656" y="276"/>
                </a:lnTo>
                <a:lnTo>
                  <a:pt x="8648" y="278"/>
                </a:lnTo>
                <a:lnTo>
                  <a:pt x="8636" y="286"/>
                </a:lnTo>
                <a:lnTo>
                  <a:pt x="8630" y="290"/>
                </a:lnTo>
                <a:lnTo>
                  <a:pt x="8628" y="294"/>
                </a:lnTo>
                <a:lnTo>
                  <a:pt x="8630" y="298"/>
                </a:lnTo>
                <a:lnTo>
                  <a:pt x="8636" y="300"/>
                </a:lnTo>
                <a:lnTo>
                  <a:pt x="8646" y="302"/>
                </a:lnTo>
                <a:lnTo>
                  <a:pt x="8656" y="302"/>
                </a:lnTo>
                <a:lnTo>
                  <a:pt x="8684" y="298"/>
                </a:lnTo>
                <a:close/>
                <a:moveTo>
                  <a:pt x="8680" y="222"/>
                </a:moveTo>
                <a:lnTo>
                  <a:pt x="8680" y="222"/>
                </a:lnTo>
                <a:lnTo>
                  <a:pt x="8680" y="220"/>
                </a:lnTo>
                <a:lnTo>
                  <a:pt x="8680" y="218"/>
                </a:lnTo>
                <a:lnTo>
                  <a:pt x="8676" y="214"/>
                </a:lnTo>
                <a:lnTo>
                  <a:pt x="8670" y="212"/>
                </a:lnTo>
                <a:lnTo>
                  <a:pt x="8660" y="212"/>
                </a:lnTo>
                <a:lnTo>
                  <a:pt x="8636" y="212"/>
                </a:lnTo>
                <a:lnTo>
                  <a:pt x="8626" y="214"/>
                </a:lnTo>
                <a:lnTo>
                  <a:pt x="8616" y="216"/>
                </a:lnTo>
                <a:lnTo>
                  <a:pt x="8614" y="218"/>
                </a:lnTo>
                <a:lnTo>
                  <a:pt x="8616" y="220"/>
                </a:lnTo>
                <a:lnTo>
                  <a:pt x="8620" y="222"/>
                </a:lnTo>
                <a:lnTo>
                  <a:pt x="8638" y="226"/>
                </a:lnTo>
                <a:lnTo>
                  <a:pt x="8662" y="226"/>
                </a:lnTo>
                <a:lnTo>
                  <a:pt x="8672" y="224"/>
                </a:lnTo>
                <a:lnTo>
                  <a:pt x="8680" y="222"/>
                </a:lnTo>
                <a:close/>
                <a:moveTo>
                  <a:pt x="8502" y="208"/>
                </a:moveTo>
                <a:lnTo>
                  <a:pt x="8502" y="208"/>
                </a:lnTo>
                <a:lnTo>
                  <a:pt x="8502" y="206"/>
                </a:lnTo>
                <a:lnTo>
                  <a:pt x="8500" y="206"/>
                </a:lnTo>
                <a:lnTo>
                  <a:pt x="8496" y="202"/>
                </a:lnTo>
                <a:lnTo>
                  <a:pt x="8476" y="200"/>
                </a:lnTo>
                <a:lnTo>
                  <a:pt x="8464" y="200"/>
                </a:lnTo>
                <a:lnTo>
                  <a:pt x="8454" y="202"/>
                </a:lnTo>
                <a:lnTo>
                  <a:pt x="8446" y="204"/>
                </a:lnTo>
                <a:lnTo>
                  <a:pt x="8442" y="208"/>
                </a:lnTo>
                <a:lnTo>
                  <a:pt x="8442" y="212"/>
                </a:lnTo>
                <a:lnTo>
                  <a:pt x="8442" y="214"/>
                </a:lnTo>
                <a:lnTo>
                  <a:pt x="8448" y="216"/>
                </a:lnTo>
                <a:lnTo>
                  <a:pt x="8456" y="218"/>
                </a:lnTo>
                <a:lnTo>
                  <a:pt x="8468" y="218"/>
                </a:lnTo>
                <a:lnTo>
                  <a:pt x="8490" y="214"/>
                </a:lnTo>
                <a:lnTo>
                  <a:pt x="8498" y="212"/>
                </a:lnTo>
                <a:lnTo>
                  <a:pt x="8502" y="208"/>
                </a:lnTo>
                <a:close/>
                <a:moveTo>
                  <a:pt x="8566" y="284"/>
                </a:moveTo>
                <a:lnTo>
                  <a:pt x="8566" y="284"/>
                </a:lnTo>
                <a:lnTo>
                  <a:pt x="8576" y="282"/>
                </a:lnTo>
                <a:lnTo>
                  <a:pt x="8586" y="278"/>
                </a:lnTo>
                <a:lnTo>
                  <a:pt x="8592" y="274"/>
                </a:lnTo>
                <a:lnTo>
                  <a:pt x="8598" y="268"/>
                </a:lnTo>
                <a:lnTo>
                  <a:pt x="8598" y="266"/>
                </a:lnTo>
                <a:lnTo>
                  <a:pt x="8592" y="264"/>
                </a:lnTo>
                <a:lnTo>
                  <a:pt x="8580" y="264"/>
                </a:lnTo>
                <a:lnTo>
                  <a:pt x="8558" y="268"/>
                </a:lnTo>
                <a:lnTo>
                  <a:pt x="8544" y="272"/>
                </a:lnTo>
                <a:lnTo>
                  <a:pt x="8534" y="276"/>
                </a:lnTo>
                <a:lnTo>
                  <a:pt x="8532" y="278"/>
                </a:lnTo>
                <a:lnTo>
                  <a:pt x="8534" y="280"/>
                </a:lnTo>
                <a:lnTo>
                  <a:pt x="8548" y="284"/>
                </a:lnTo>
                <a:lnTo>
                  <a:pt x="8566" y="284"/>
                </a:lnTo>
                <a:close/>
                <a:moveTo>
                  <a:pt x="8560" y="322"/>
                </a:moveTo>
                <a:lnTo>
                  <a:pt x="8560" y="322"/>
                </a:lnTo>
                <a:lnTo>
                  <a:pt x="8570" y="324"/>
                </a:lnTo>
                <a:lnTo>
                  <a:pt x="8578" y="324"/>
                </a:lnTo>
                <a:lnTo>
                  <a:pt x="8582" y="322"/>
                </a:lnTo>
                <a:lnTo>
                  <a:pt x="8586" y="320"/>
                </a:lnTo>
                <a:lnTo>
                  <a:pt x="8594" y="314"/>
                </a:lnTo>
                <a:lnTo>
                  <a:pt x="8600" y="312"/>
                </a:lnTo>
                <a:lnTo>
                  <a:pt x="8606" y="312"/>
                </a:lnTo>
                <a:lnTo>
                  <a:pt x="8614" y="310"/>
                </a:lnTo>
                <a:lnTo>
                  <a:pt x="8618" y="306"/>
                </a:lnTo>
                <a:lnTo>
                  <a:pt x="8618" y="300"/>
                </a:lnTo>
                <a:lnTo>
                  <a:pt x="8618" y="292"/>
                </a:lnTo>
                <a:lnTo>
                  <a:pt x="8612" y="288"/>
                </a:lnTo>
                <a:lnTo>
                  <a:pt x="8604" y="284"/>
                </a:lnTo>
                <a:lnTo>
                  <a:pt x="8592" y="284"/>
                </a:lnTo>
                <a:lnTo>
                  <a:pt x="8576" y="288"/>
                </a:lnTo>
                <a:lnTo>
                  <a:pt x="8558" y="292"/>
                </a:lnTo>
                <a:lnTo>
                  <a:pt x="8544" y="294"/>
                </a:lnTo>
                <a:lnTo>
                  <a:pt x="8532" y="292"/>
                </a:lnTo>
                <a:lnTo>
                  <a:pt x="8522" y="290"/>
                </a:lnTo>
                <a:lnTo>
                  <a:pt x="8514" y="288"/>
                </a:lnTo>
                <a:lnTo>
                  <a:pt x="8508" y="290"/>
                </a:lnTo>
                <a:lnTo>
                  <a:pt x="8502" y="294"/>
                </a:lnTo>
                <a:lnTo>
                  <a:pt x="8496" y="304"/>
                </a:lnTo>
                <a:lnTo>
                  <a:pt x="8494" y="314"/>
                </a:lnTo>
                <a:lnTo>
                  <a:pt x="8494" y="318"/>
                </a:lnTo>
                <a:lnTo>
                  <a:pt x="8496" y="320"/>
                </a:lnTo>
                <a:lnTo>
                  <a:pt x="8502" y="324"/>
                </a:lnTo>
                <a:lnTo>
                  <a:pt x="8512" y="324"/>
                </a:lnTo>
                <a:lnTo>
                  <a:pt x="8534" y="320"/>
                </a:lnTo>
                <a:lnTo>
                  <a:pt x="8548" y="320"/>
                </a:lnTo>
                <a:lnTo>
                  <a:pt x="8560" y="322"/>
                </a:lnTo>
                <a:close/>
                <a:moveTo>
                  <a:pt x="8116" y="340"/>
                </a:moveTo>
                <a:lnTo>
                  <a:pt x="8116" y="340"/>
                </a:lnTo>
                <a:lnTo>
                  <a:pt x="8110" y="342"/>
                </a:lnTo>
                <a:lnTo>
                  <a:pt x="8108" y="346"/>
                </a:lnTo>
                <a:lnTo>
                  <a:pt x="8108" y="350"/>
                </a:lnTo>
                <a:lnTo>
                  <a:pt x="8108" y="352"/>
                </a:lnTo>
                <a:lnTo>
                  <a:pt x="8112" y="354"/>
                </a:lnTo>
                <a:lnTo>
                  <a:pt x="8116" y="356"/>
                </a:lnTo>
                <a:lnTo>
                  <a:pt x="8120" y="356"/>
                </a:lnTo>
                <a:lnTo>
                  <a:pt x="8126" y="354"/>
                </a:lnTo>
                <a:lnTo>
                  <a:pt x="8134" y="346"/>
                </a:lnTo>
                <a:lnTo>
                  <a:pt x="8136" y="344"/>
                </a:lnTo>
                <a:lnTo>
                  <a:pt x="8136" y="340"/>
                </a:lnTo>
                <a:lnTo>
                  <a:pt x="8134" y="338"/>
                </a:lnTo>
                <a:lnTo>
                  <a:pt x="8130" y="338"/>
                </a:lnTo>
                <a:lnTo>
                  <a:pt x="8116" y="340"/>
                </a:lnTo>
                <a:close/>
                <a:moveTo>
                  <a:pt x="8170" y="368"/>
                </a:moveTo>
                <a:lnTo>
                  <a:pt x="8170" y="368"/>
                </a:lnTo>
                <a:lnTo>
                  <a:pt x="8178" y="366"/>
                </a:lnTo>
                <a:lnTo>
                  <a:pt x="8182" y="364"/>
                </a:lnTo>
                <a:lnTo>
                  <a:pt x="8180" y="360"/>
                </a:lnTo>
                <a:lnTo>
                  <a:pt x="8176" y="356"/>
                </a:lnTo>
                <a:lnTo>
                  <a:pt x="8168" y="354"/>
                </a:lnTo>
                <a:lnTo>
                  <a:pt x="8158" y="352"/>
                </a:lnTo>
                <a:lnTo>
                  <a:pt x="8148" y="352"/>
                </a:lnTo>
                <a:lnTo>
                  <a:pt x="8138" y="356"/>
                </a:lnTo>
                <a:lnTo>
                  <a:pt x="8132" y="360"/>
                </a:lnTo>
                <a:lnTo>
                  <a:pt x="8128" y="362"/>
                </a:lnTo>
                <a:lnTo>
                  <a:pt x="8130" y="364"/>
                </a:lnTo>
                <a:lnTo>
                  <a:pt x="8134" y="366"/>
                </a:lnTo>
                <a:lnTo>
                  <a:pt x="8148" y="366"/>
                </a:lnTo>
                <a:lnTo>
                  <a:pt x="8170" y="368"/>
                </a:lnTo>
                <a:close/>
                <a:moveTo>
                  <a:pt x="8394" y="332"/>
                </a:moveTo>
                <a:lnTo>
                  <a:pt x="8394" y="332"/>
                </a:lnTo>
                <a:lnTo>
                  <a:pt x="8382" y="332"/>
                </a:lnTo>
                <a:lnTo>
                  <a:pt x="8370" y="332"/>
                </a:lnTo>
                <a:lnTo>
                  <a:pt x="8366" y="332"/>
                </a:lnTo>
                <a:lnTo>
                  <a:pt x="8360" y="336"/>
                </a:lnTo>
                <a:lnTo>
                  <a:pt x="8358" y="340"/>
                </a:lnTo>
                <a:lnTo>
                  <a:pt x="8354" y="346"/>
                </a:lnTo>
                <a:lnTo>
                  <a:pt x="8354" y="352"/>
                </a:lnTo>
                <a:lnTo>
                  <a:pt x="8356" y="356"/>
                </a:lnTo>
                <a:lnTo>
                  <a:pt x="8360" y="358"/>
                </a:lnTo>
                <a:lnTo>
                  <a:pt x="8366" y="358"/>
                </a:lnTo>
                <a:lnTo>
                  <a:pt x="8382" y="356"/>
                </a:lnTo>
                <a:lnTo>
                  <a:pt x="8400" y="356"/>
                </a:lnTo>
                <a:lnTo>
                  <a:pt x="8408" y="356"/>
                </a:lnTo>
                <a:lnTo>
                  <a:pt x="8412" y="354"/>
                </a:lnTo>
                <a:lnTo>
                  <a:pt x="8414" y="348"/>
                </a:lnTo>
                <a:lnTo>
                  <a:pt x="8412" y="344"/>
                </a:lnTo>
                <a:lnTo>
                  <a:pt x="8410" y="338"/>
                </a:lnTo>
                <a:lnTo>
                  <a:pt x="8406" y="334"/>
                </a:lnTo>
                <a:lnTo>
                  <a:pt x="8400" y="332"/>
                </a:lnTo>
                <a:lnTo>
                  <a:pt x="8394" y="332"/>
                </a:lnTo>
                <a:close/>
                <a:moveTo>
                  <a:pt x="8414" y="336"/>
                </a:moveTo>
                <a:lnTo>
                  <a:pt x="8414" y="336"/>
                </a:lnTo>
                <a:lnTo>
                  <a:pt x="8420" y="344"/>
                </a:lnTo>
                <a:lnTo>
                  <a:pt x="8428" y="348"/>
                </a:lnTo>
                <a:lnTo>
                  <a:pt x="8440" y="352"/>
                </a:lnTo>
                <a:lnTo>
                  <a:pt x="8446" y="354"/>
                </a:lnTo>
                <a:lnTo>
                  <a:pt x="8450" y="352"/>
                </a:lnTo>
                <a:lnTo>
                  <a:pt x="8452" y="350"/>
                </a:lnTo>
                <a:lnTo>
                  <a:pt x="8452" y="346"/>
                </a:lnTo>
                <a:lnTo>
                  <a:pt x="8454" y="342"/>
                </a:lnTo>
                <a:lnTo>
                  <a:pt x="8456" y="338"/>
                </a:lnTo>
                <a:lnTo>
                  <a:pt x="8462" y="336"/>
                </a:lnTo>
                <a:lnTo>
                  <a:pt x="8470" y="336"/>
                </a:lnTo>
                <a:lnTo>
                  <a:pt x="8488" y="334"/>
                </a:lnTo>
                <a:lnTo>
                  <a:pt x="8492" y="332"/>
                </a:lnTo>
                <a:lnTo>
                  <a:pt x="8494" y="330"/>
                </a:lnTo>
                <a:lnTo>
                  <a:pt x="8492" y="328"/>
                </a:lnTo>
                <a:lnTo>
                  <a:pt x="8488" y="326"/>
                </a:lnTo>
                <a:lnTo>
                  <a:pt x="8468" y="322"/>
                </a:lnTo>
                <a:lnTo>
                  <a:pt x="8444" y="320"/>
                </a:lnTo>
                <a:lnTo>
                  <a:pt x="8422" y="320"/>
                </a:lnTo>
                <a:lnTo>
                  <a:pt x="8414" y="322"/>
                </a:lnTo>
                <a:lnTo>
                  <a:pt x="8410" y="326"/>
                </a:lnTo>
                <a:lnTo>
                  <a:pt x="8410" y="330"/>
                </a:lnTo>
                <a:lnTo>
                  <a:pt x="8414" y="336"/>
                </a:lnTo>
                <a:close/>
                <a:moveTo>
                  <a:pt x="8486" y="354"/>
                </a:moveTo>
                <a:lnTo>
                  <a:pt x="8486" y="354"/>
                </a:lnTo>
                <a:lnTo>
                  <a:pt x="8476" y="356"/>
                </a:lnTo>
                <a:lnTo>
                  <a:pt x="8474" y="360"/>
                </a:lnTo>
                <a:lnTo>
                  <a:pt x="8476" y="362"/>
                </a:lnTo>
                <a:lnTo>
                  <a:pt x="8480" y="362"/>
                </a:lnTo>
                <a:lnTo>
                  <a:pt x="8498" y="364"/>
                </a:lnTo>
                <a:lnTo>
                  <a:pt x="8516" y="362"/>
                </a:lnTo>
                <a:lnTo>
                  <a:pt x="8524" y="362"/>
                </a:lnTo>
                <a:lnTo>
                  <a:pt x="8526" y="360"/>
                </a:lnTo>
                <a:lnTo>
                  <a:pt x="8524" y="356"/>
                </a:lnTo>
                <a:lnTo>
                  <a:pt x="8522" y="354"/>
                </a:lnTo>
                <a:lnTo>
                  <a:pt x="8506" y="352"/>
                </a:lnTo>
                <a:lnTo>
                  <a:pt x="8498" y="352"/>
                </a:lnTo>
                <a:lnTo>
                  <a:pt x="8488" y="352"/>
                </a:lnTo>
                <a:lnTo>
                  <a:pt x="8486" y="354"/>
                </a:lnTo>
                <a:close/>
                <a:moveTo>
                  <a:pt x="8458" y="244"/>
                </a:moveTo>
                <a:lnTo>
                  <a:pt x="8458" y="244"/>
                </a:lnTo>
                <a:lnTo>
                  <a:pt x="8468" y="244"/>
                </a:lnTo>
                <a:lnTo>
                  <a:pt x="8470" y="242"/>
                </a:lnTo>
                <a:lnTo>
                  <a:pt x="8468" y="242"/>
                </a:lnTo>
                <a:lnTo>
                  <a:pt x="8460" y="238"/>
                </a:lnTo>
                <a:lnTo>
                  <a:pt x="8444" y="232"/>
                </a:lnTo>
                <a:lnTo>
                  <a:pt x="8432" y="228"/>
                </a:lnTo>
                <a:lnTo>
                  <a:pt x="8424" y="228"/>
                </a:lnTo>
                <a:lnTo>
                  <a:pt x="8416" y="230"/>
                </a:lnTo>
                <a:lnTo>
                  <a:pt x="8406" y="234"/>
                </a:lnTo>
                <a:lnTo>
                  <a:pt x="8398" y="238"/>
                </a:lnTo>
                <a:lnTo>
                  <a:pt x="8396" y="240"/>
                </a:lnTo>
                <a:lnTo>
                  <a:pt x="8400" y="240"/>
                </a:lnTo>
                <a:lnTo>
                  <a:pt x="8408" y="240"/>
                </a:lnTo>
                <a:lnTo>
                  <a:pt x="8430" y="242"/>
                </a:lnTo>
                <a:lnTo>
                  <a:pt x="8458" y="244"/>
                </a:lnTo>
                <a:close/>
                <a:moveTo>
                  <a:pt x="8344" y="256"/>
                </a:moveTo>
                <a:lnTo>
                  <a:pt x="8344" y="256"/>
                </a:lnTo>
                <a:lnTo>
                  <a:pt x="8348" y="258"/>
                </a:lnTo>
                <a:lnTo>
                  <a:pt x="8352" y="258"/>
                </a:lnTo>
                <a:lnTo>
                  <a:pt x="8360" y="256"/>
                </a:lnTo>
                <a:lnTo>
                  <a:pt x="8368" y="256"/>
                </a:lnTo>
                <a:lnTo>
                  <a:pt x="8374" y="258"/>
                </a:lnTo>
                <a:lnTo>
                  <a:pt x="8380" y="260"/>
                </a:lnTo>
                <a:lnTo>
                  <a:pt x="8384" y="262"/>
                </a:lnTo>
                <a:lnTo>
                  <a:pt x="8388" y="262"/>
                </a:lnTo>
                <a:lnTo>
                  <a:pt x="8398" y="260"/>
                </a:lnTo>
                <a:lnTo>
                  <a:pt x="8412" y="256"/>
                </a:lnTo>
                <a:lnTo>
                  <a:pt x="8436" y="252"/>
                </a:lnTo>
                <a:lnTo>
                  <a:pt x="8440" y="252"/>
                </a:lnTo>
                <a:lnTo>
                  <a:pt x="8440" y="250"/>
                </a:lnTo>
                <a:lnTo>
                  <a:pt x="8428" y="248"/>
                </a:lnTo>
                <a:lnTo>
                  <a:pt x="8386" y="242"/>
                </a:lnTo>
                <a:lnTo>
                  <a:pt x="8380" y="242"/>
                </a:lnTo>
                <a:lnTo>
                  <a:pt x="8376" y="244"/>
                </a:lnTo>
                <a:lnTo>
                  <a:pt x="8376" y="246"/>
                </a:lnTo>
                <a:lnTo>
                  <a:pt x="8378" y="248"/>
                </a:lnTo>
                <a:lnTo>
                  <a:pt x="8382" y="252"/>
                </a:lnTo>
                <a:lnTo>
                  <a:pt x="8380" y="252"/>
                </a:lnTo>
                <a:lnTo>
                  <a:pt x="8376" y="252"/>
                </a:lnTo>
                <a:lnTo>
                  <a:pt x="8350" y="252"/>
                </a:lnTo>
                <a:lnTo>
                  <a:pt x="8342" y="254"/>
                </a:lnTo>
                <a:lnTo>
                  <a:pt x="8344" y="256"/>
                </a:lnTo>
                <a:close/>
                <a:moveTo>
                  <a:pt x="8442" y="270"/>
                </a:moveTo>
                <a:lnTo>
                  <a:pt x="8442" y="270"/>
                </a:lnTo>
                <a:lnTo>
                  <a:pt x="8442" y="272"/>
                </a:lnTo>
                <a:lnTo>
                  <a:pt x="8450" y="276"/>
                </a:lnTo>
                <a:lnTo>
                  <a:pt x="8462" y="278"/>
                </a:lnTo>
                <a:lnTo>
                  <a:pt x="8472" y="278"/>
                </a:lnTo>
                <a:lnTo>
                  <a:pt x="8474" y="278"/>
                </a:lnTo>
                <a:lnTo>
                  <a:pt x="8472" y="276"/>
                </a:lnTo>
                <a:lnTo>
                  <a:pt x="8464" y="270"/>
                </a:lnTo>
                <a:lnTo>
                  <a:pt x="8452" y="268"/>
                </a:lnTo>
                <a:lnTo>
                  <a:pt x="8446" y="268"/>
                </a:lnTo>
                <a:lnTo>
                  <a:pt x="8442" y="270"/>
                </a:lnTo>
                <a:close/>
                <a:moveTo>
                  <a:pt x="8478" y="296"/>
                </a:moveTo>
                <a:lnTo>
                  <a:pt x="8478" y="296"/>
                </a:lnTo>
                <a:lnTo>
                  <a:pt x="8484" y="294"/>
                </a:lnTo>
                <a:lnTo>
                  <a:pt x="8486" y="290"/>
                </a:lnTo>
                <a:lnTo>
                  <a:pt x="8486" y="288"/>
                </a:lnTo>
                <a:lnTo>
                  <a:pt x="8484" y="286"/>
                </a:lnTo>
                <a:lnTo>
                  <a:pt x="8480" y="286"/>
                </a:lnTo>
                <a:lnTo>
                  <a:pt x="8472" y="286"/>
                </a:lnTo>
                <a:lnTo>
                  <a:pt x="8462" y="286"/>
                </a:lnTo>
                <a:lnTo>
                  <a:pt x="8450" y="290"/>
                </a:lnTo>
                <a:lnTo>
                  <a:pt x="8444" y="292"/>
                </a:lnTo>
                <a:lnTo>
                  <a:pt x="8444" y="294"/>
                </a:lnTo>
                <a:lnTo>
                  <a:pt x="8450" y="294"/>
                </a:lnTo>
                <a:lnTo>
                  <a:pt x="8464" y="296"/>
                </a:lnTo>
                <a:lnTo>
                  <a:pt x="8478" y="296"/>
                </a:lnTo>
                <a:close/>
                <a:moveTo>
                  <a:pt x="8372" y="268"/>
                </a:moveTo>
                <a:lnTo>
                  <a:pt x="8372" y="268"/>
                </a:lnTo>
                <a:lnTo>
                  <a:pt x="8370" y="268"/>
                </a:lnTo>
                <a:lnTo>
                  <a:pt x="8372" y="270"/>
                </a:lnTo>
                <a:lnTo>
                  <a:pt x="8378" y="272"/>
                </a:lnTo>
                <a:lnTo>
                  <a:pt x="8388" y="274"/>
                </a:lnTo>
                <a:lnTo>
                  <a:pt x="8400" y="278"/>
                </a:lnTo>
                <a:lnTo>
                  <a:pt x="8416" y="284"/>
                </a:lnTo>
                <a:lnTo>
                  <a:pt x="8426" y="286"/>
                </a:lnTo>
                <a:lnTo>
                  <a:pt x="8444" y="286"/>
                </a:lnTo>
                <a:lnTo>
                  <a:pt x="8456" y="284"/>
                </a:lnTo>
                <a:lnTo>
                  <a:pt x="8458" y="284"/>
                </a:lnTo>
                <a:lnTo>
                  <a:pt x="8456" y="282"/>
                </a:lnTo>
                <a:lnTo>
                  <a:pt x="8432" y="276"/>
                </a:lnTo>
                <a:lnTo>
                  <a:pt x="8418" y="272"/>
                </a:lnTo>
                <a:lnTo>
                  <a:pt x="8400" y="268"/>
                </a:lnTo>
                <a:lnTo>
                  <a:pt x="8384" y="268"/>
                </a:lnTo>
                <a:lnTo>
                  <a:pt x="8372" y="268"/>
                </a:lnTo>
                <a:close/>
                <a:moveTo>
                  <a:pt x="8332" y="280"/>
                </a:moveTo>
                <a:lnTo>
                  <a:pt x="8332" y="280"/>
                </a:lnTo>
                <a:lnTo>
                  <a:pt x="8338" y="282"/>
                </a:lnTo>
                <a:lnTo>
                  <a:pt x="8344" y="284"/>
                </a:lnTo>
                <a:lnTo>
                  <a:pt x="8364" y="288"/>
                </a:lnTo>
                <a:lnTo>
                  <a:pt x="8390" y="294"/>
                </a:lnTo>
                <a:lnTo>
                  <a:pt x="8404" y="298"/>
                </a:lnTo>
                <a:lnTo>
                  <a:pt x="8412" y="302"/>
                </a:lnTo>
                <a:lnTo>
                  <a:pt x="8424" y="300"/>
                </a:lnTo>
                <a:lnTo>
                  <a:pt x="8432" y="296"/>
                </a:lnTo>
                <a:lnTo>
                  <a:pt x="8434" y="294"/>
                </a:lnTo>
                <a:lnTo>
                  <a:pt x="8432" y="294"/>
                </a:lnTo>
                <a:lnTo>
                  <a:pt x="8410" y="286"/>
                </a:lnTo>
                <a:lnTo>
                  <a:pt x="8380" y="276"/>
                </a:lnTo>
                <a:lnTo>
                  <a:pt x="8366" y="274"/>
                </a:lnTo>
                <a:lnTo>
                  <a:pt x="8354" y="274"/>
                </a:lnTo>
                <a:lnTo>
                  <a:pt x="8348" y="274"/>
                </a:lnTo>
                <a:lnTo>
                  <a:pt x="8340" y="274"/>
                </a:lnTo>
                <a:lnTo>
                  <a:pt x="8326" y="268"/>
                </a:lnTo>
                <a:lnTo>
                  <a:pt x="8320" y="266"/>
                </a:lnTo>
                <a:lnTo>
                  <a:pt x="8314" y="266"/>
                </a:lnTo>
                <a:lnTo>
                  <a:pt x="8308" y="268"/>
                </a:lnTo>
                <a:lnTo>
                  <a:pt x="8302" y="272"/>
                </a:lnTo>
                <a:lnTo>
                  <a:pt x="8300" y="274"/>
                </a:lnTo>
                <a:lnTo>
                  <a:pt x="8302" y="276"/>
                </a:lnTo>
                <a:lnTo>
                  <a:pt x="8308" y="278"/>
                </a:lnTo>
                <a:lnTo>
                  <a:pt x="8320" y="278"/>
                </a:lnTo>
                <a:lnTo>
                  <a:pt x="8332" y="280"/>
                </a:lnTo>
                <a:close/>
                <a:moveTo>
                  <a:pt x="8304" y="294"/>
                </a:moveTo>
                <a:lnTo>
                  <a:pt x="8304" y="294"/>
                </a:lnTo>
                <a:lnTo>
                  <a:pt x="8312" y="296"/>
                </a:lnTo>
                <a:lnTo>
                  <a:pt x="8316" y="298"/>
                </a:lnTo>
                <a:lnTo>
                  <a:pt x="8320" y="300"/>
                </a:lnTo>
                <a:lnTo>
                  <a:pt x="8328" y="298"/>
                </a:lnTo>
                <a:lnTo>
                  <a:pt x="8340" y="296"/>
                </a:lnTo>
                <a:lnTo>
                  <a:pt x="8352" y="296"/>
                </a:lnTo>
                <a:lnTo>
                  <a:pt x="8360" y="294"/>
                </a:lnTo>
                <a:lnTo>
                  <a:pt x="8358" y="294"/>
                </a:lnTo>
                <a:lnTo>
                  <a:pt x="8340" y="288"/>
                </a:lnTo>
                <a:lnTo>
                  <a:pt x="8330" y="286"/>
                </a:lnTo>
                <a:lnTo>
                  <a:pt x="8324" y="286"/>
                </a:lnTo>
                <a:lnTo>
                  <a:pt x="8320" y="288"/>
                </a:lnTo>
                <a:lnTo>
                  <a:pt x="8318" y="290"/>
                </a:lnTo>
                <a:lnTo>
                  <a:pt x="8312" y="290"/>
                </a:lnTo>
                <a:lnTo>
                  <a:pt x="8302" y="286"/>
                </a:lnTo>
                <a:lnTo>
                  <a:pt x="8292" y="286"/>
                </a:lnTo>
                <a:lnTo>
                  <a:pt x="8288" y="288"/>
                </a:lnTo>
                <a:lnTo>
                  <a:pt x="8284" y="292"/>
                </a:lnTo>
                <a:lnTo>
                  <a:pt x="8282" y="294"/>
                </a:lnTo>
                <a:lnTo>
                  <a:pt x="8286" y="294"/>
                </a:lnTo>
                <a:lnTo>
                  <a:pt x="8304" y="294"/>
                </a:lnTo>
                <a:close/>
                <a:moveTo>
                  <a:pt x="8370" y="298"/>
                </a:moveTo>
                <a:lnTo>
                  <a:pt x="8370" y="298"/>
                </a:lnTo>
                <a:lnTo>
                  <a:pt x="8350" y="300"/>
                </a:lnTo>
                <a:lnTo>
                  <a:pt x="8346" y="302"/>
                </a:lnTo>
                <a:lnTo>
                  <a:pt x="8350" y="306"/>
                </a:lnTo>
                <a:lnTo>
                  <a:pt x="8358" y="308"/>
                </a:lnTo>
                <a:lnTo>
                  <a:pt x="8372" y="308"/>
                </a:lnTo>
                <a:lnTo>
                  <a:pt x="8398" y="306"/>
                </a:lnTo>
                <a:lnTo>
                  <a:pt x="8402" y="304"/>
                </a:lnTo>
                <a:lnTo>
                  <a:pt x="8404" y="304"/>
                </a:lnTo>
                <a:lnTo>
                  <a:pt x="8398" y="300"/>
                </a:lnTo>
                <a:lnTo>
                  <a:pt x="8384" y="298"/>
                </a:lnTo>
                <a:lnTo>
                  <a:pt x="8370" y="298"/>
                </a:lnTo>
                <a:close/>
                <a:moveTo>
                  <a:pt x="8432" y="314"/>
                </a:moveTo>
                <a:lnTo>
                  <a:pt x="8432" y="314"/>
                </a:lnTo>
                <a:lnTo>
                  <a:pt x="8442" y="314"/>
                </a:lnTo>
                <a:lnTo>
                  <a:pt x="8446" y="314"/>
                </a:lnTo>
                <a:lnTo>
                  <a:pt x="8448" y="312"/>
                </a:lnTo>
                <a:lnTo>
                  <a:pt x="8448" y="310"/>
                </a:lnTo>
                <a:lnTo>
                  <a:pt x="8448" y="308"/>
                </a:lnTo>
                <a:lnTo>
                  <a:pt x="8442" y="306"/>
                </a:lnTo>
                <a:lnTo>
                  <a:pt x="8430" y="306"/>
                </a:lnTo>
                <a:lnTo>
                  <a:pt x="8420" y="308"/>
                </a:lnTo>
                <a:lnTo>
                  <a:pt x="8418" y="308"/>
                </a:lnTo>
                <a:lnTo>
                  <a:pt x="8420" y="310"/>
                </a:lnTo>
                <a:lnTo>
                  <a:pt x="8424" y="312"/>
                </a:lnTo>
                <a:lnTo>
                  <a:pt x="8432" y="314"/>
                </a:lnTo>
                <a:close/>
                <a:moveTo>
                  <a:pt x="8294" y="324"/>
                </a:moveTo>
                <a:lnTo>
                  <a:pt x="8294" y="324"/>
                </a:lnTo>
                <a:lnTo>
                  <a:pt x="8304" y="322"/>
                </a:lnTo>
                <a:lnTo>
                  <a:pt x="8304" y="320"/>
                </a:lnTo>
                <a:lnTo>
                  <a:pt x="8302" y="316"/>
                </a:lnTo>
                <a:lnTo>
                  <a:pt x="8296" y="312"/>
                </a:lnTo>
                <a:lnTo>
                  <a:pt x="8290" y="310"/>
                </a:lnTo>
                <a:lnTo>
                  <a:pt x="8284" y="308"/>
                </a:lnTo>
                <a:lnTo>
                  <a:pt x="8280" y="310"/>
                </a:lnTo>
                <a:lnTo>
                  <a:pt x="8278" y="312"/>
                </a:lnTo>
                <a:lnTo>
                  <a:pt x="8280" y="314"/>
                </a:lnTo>
                <a:lnTo>
                  <a:pt x="8282" y="314"/>
                </a:lnTo>
                <a:lnTo>
                  <a:pt x="8280" y="316"/>
                </a:lnTo>
                <a:lnTo>
                  <a:pt x="8278" y="320"/>
                </a:lnTo>
                <a:lnTo>
                  <a:pt x="8278" y="322"/>
                </a:lnTo>
                <a:lnTo>
                  <a:pt x="8280" y="322"/>
                </a:lnTo>
                <a:lnTo>
                  <a:pt x="8294" y="324"/>
                </a:lnTo>
                <a:close/>
                <a:moveTo>
                  <a:pt x="11820" y="2336"/>
                </a:moveTo>
                <a:lnTo>
                  <a:pt x="11820" y="2336"/>
                </a:lnTo>
                <a:lnTo>
                  <a:pt x="11820" y="2338"/>
                </a:lnTo>
                <a:lnTo>
                  <a:pt x="11824" y="2342"/>
                </a:lnTo>
                <a:lnTo>
                  <a:pt x="11830" y="2348"/>
                </a:lnTo>
                <a:lnTo>
                  <a:pt x="11838" y="2360"/>
                </a:lnTo>
                <a:lnTo>
                  <a:pt x="11840" y="2368"/>
                </a:lnTo>
                <a:lnTo>
                  <a:pt x="11840" y="2374"/>
                </a:lnTo>
                <a:lnTo>
                  <a:pt x="11838" y="2386"/>
                </a:lnTo>
                <a:lnTo>
                  <a:pt x="11832" y="2398"/>
                </a:lnTo>
                <a:lnTo>
                  <a:pt x="11832" y="2404"/>
                </a:lnTo>
                <a:lnTo>
                  <a:pt x="11834" y="2412"/>
                </a:lnTo>
                <a:lnTo>
                  <a:pt x="11836" y="2422"/>
                </a:lnTo>
                <a:lnTo>
                  <a:pt x="11836" y="2436"/>
                </a:lnTo>
                <a:lnTo>
                  <a:pt x="11836" y="2466"/>
                </a:lnTo>
                <a:lnTo>
                  <a:pt x="11832" y="2492"/>
                </a:lnTo>
                <a:lnTo>
                  <a:pt x="11828" y="2504"/>
                </a:lnTo>
                <a:lnTo>
                  <a:pt x="11826" y="2510"/>
                </a:lnTo>
                <a:lnTo>
                  <a:pt x="11824" y="2514"/>
                </a:lnTo>
                <a:lnTo>
                  <a:pt x="11826" y="2520"/>
                </a:lnTo>
                <a:lnTo>
                  <a:pt x="11832" y="2530"/>
                </a:lnTo>
                <a:lnTo>
                  <a:pt x="11834" y="2536"/>
                </a:lnTo>
                <a:lnTo>
                  <a:pt x="11836" y="2544"/>
                </a:lnTo>
                <a:lnTo>
                  <a:pt x="11836" y="2554"/>
                </a:lnTo>
                <a:lnTo>
                  <a:pt x="11830" y="2568"/>
                </a:lnTo>
                <a:lnTo>
                  <a:pt x="11828" y="2578"/>
                </a:lnTo>
                <a:lnTo>
                  <a:pt x="11828" y="2586"/>
                </a:lnTo>
                <a:lnTo>
                  <a:pt x="11830" y="2600"/>
                </a:lnTo>
                <a:lnTo>
                  <a:pt x="11832" y="2612"/>
                </a:lnTo>
                <a:lnTo>
                  <a:pt x="11832" y="2618"/>
                </a:lnTo>
                <a:lnTo>
                  <a:pt x="11830" y="2624"/>
                </a:lnTo>
                <a:lnTo>
                  <a:pt x="11824" y="2634"/>
                </a:lnTo>
                <a:lnTo>
                  <a:pt x="11822" y="2644"/>
                </a:lnTo>
                <a:lnTo>
                  <a:pt x="11824" y="2654"/>
                </a:lnTo>
                <a:lnTo>
                  <a:pt x="11828" y="2666"/>
                </a:lnTo>
                <a:lnTo>
                  <a:pt x="11830" y="2678"/>
                </a:lnTo>
                <a:lnTo>
                  <a:pt x="11832" y="2678"/>
                </a:lnTo>
                <a:lnTo>
                  <a:pt x="11834" y="2676"/>
                </a:lnTo>
                <a:lnTo>
                  <a:pt x="11838" y="2668"/>
                </a:lnTo>
                <a:lnTo>
                  <a:pt x="11842" y="2654"/>
                </a:lnTo>
                <a:lnTo>
                  <a:pt x="11846" y="2642"/>
                </a:lnTo>
                <a:lnTo>
                  <a:pt x="11852" y="2632"/>
                </a:lnTo>
                <a:lnTo>
                  <a:pt x="11854" y="2630"/>
                </a:lnTo>
                <a:lnTo>
                  <a:pt x="11856" y="2630"/>
                </a:lnTo>
                <a:lnTo>
                  <a:pt x="11860" y="2634"/>
                </a:lnTo>
                <a:lnTo>
                  <a:pt x="11864" y="2638"/>
                </a:lnTo>
                <a:lnTo>
                  <a:pt x="11868" y="2638"/>
                </a:lnTo>
                <a:lnTo>
                  <a:pt x="11874" y="2638"/>
                </a:lnTo>
                <a:lnTo>
                  <a:pt x="11880" y="2638"/>
                </a:lnTo>
                <a:lnTo>
                  <a:pt x="11882" y="2642"/>
                </a:lnTo>
                <a:lnTo>
                  <a:pt x="11884" y="2646"/>
                </a:lnTo>
                <a:lnTo>
                  <a:pt x="11886" y="2656"/>
                </a:lnTo>
                <a:lnTo>
                  <a:pt x="11888" y="2664"/>
                </a:lnTo>
                <a:lnTo>
                  <a:pt x="11888" y="2666"/>
                </a:lnTo>
                <a:lnTo>
                  <a:pt x="11890" y="2664"/>
                </a:lnTo>
                <a:lnTo>
                  <a:pt x="11894" y="2652"/>
                </a:lnTo>
                <a:lnTo>
                  <a:pt x="11894" y="2648"/>
                </a:lnTo>
                <a:lnTo>
                  <a:pt x="11892" y="2642"/>
                </a:lnTo>
                <a:lnTo>
                  <a:pt x="11892" y="2634"/>
                </a:lnTo>
                <a:lnTo>
                  <a:pt x="11892" y="2626"/>
                </a:lnTo>
                <a:lnTo>
                  <a:pt x="11890" y="2624"/>
                </a:lnTo>
                <a:lnTo>
                  <a:pt x="11888" y="2626"/>
                </a:lnTo>
                <a:lnTo>
                  <a:pt x="11882" y="2624"/>
                </a:lnTo>
                <a:lnTo>
                  <a:pt x="11878" y="2622"/>
                </a:lnTo>
                <a:lnTo>
                  <a:pt x="11876" y="2618"/>
                </a:lnTo>
                <a:lnTo>
                  <a:pt x="11872" y="2610"/>
                </a:lnTo>
                <a:lnTo>
                  <a:pt x="11868" y="2598"/>
                </a:lnTo>
                <a:lnTo>
                  <a:pt x="11864" y="2594"/>
                </a:lnTo>
                <a:lnTo>
                  <a:pt x="11860" y="2588"/>
                </a:lnTo>
                <a:lnTo>
                  <a:pt x="11856" y="2582"/>
                </a:lnTo>
                <a:lnTo>
                  <a:pt x="11852" y="2572"/>
                </a:lnTo>
                <a:lnTo>
                  <a:pt x="11852" y="2562"/>
                </a:lnTo>
                <a:lnTo>
                  <a:pt x="11854" y="2550"/>
                </a:lnTo>
                <a:lnTo>
                  <a:pt x="11860" y="2528"/>
                </a:lnTo>
                <a:lnTo>
                  <a:pt x="11866" y="2512"/>
                </a:lnTo>
                <a:lnTo>
                  <a:pt x="11870" y="2508"/>
                </a:lnTo>
                <a:lnTo>
                  <a:pt x="11870" y="2502"/>
                </a:lnTo>
                <a:lnTo>
                  <a:pt x="11870" y="2494"/>
                </a:lnTo>
                <a:lnTo>
                  <a:pt x="11872" y="2490"/>
                </a:lnTo>
                <a:lnTo>
                  <a:pt x="11874" y="2486"/>
                </a:lnTo>
                <a:lnTo>
                  <a:pt x="11876" y="2484"/>
                </a:lnTo>
                <a:lnTo>
                  <a:pt x="11882" y="2482"/>
                </a:lnTo>
                <a:lnTo>
                  <a:pt x="11892" y="2480"/>
                </a:lnTo>
                <a:lnTo>
                  <a:pt x="11902" y="2480"/>
                </a:lnTo>
                <a:lnTo>
                  <a:pt x="11914" y="2484"/>
                </a:lnTo>
                <a:lnTo>
                  <a:pt x="11924" y="2494"/>
                </a:lnTo>
                <a:lnTo>
                  <a:pt x="11938" y="2512"/>
                </a:lnTo>
                <a:lnTo>
                  <a:pt x="11940" y="2516"/>
                </a:lnTo>
                <a:lnTo>
                  <a:pt x="11940" y="2510"/>
                </a:lnTo>
                <a:lnTo>
                  <a:pt x="11936" y="2502"/>
                </a:lnTo>
                <a:lnTo>
                  <a:pt x="11930" y="2492"/>
                </a:lnTo>
                <a:lnTo>
                  <a:pt x="11922" y="2482"/>
                </a:lnTo>
                <a:lnTo>
                  <a:pt x="11920" y="2476"/>
                </a:lnTo>
                <a:lnTo>
                  <a:pt x="11920" y="2468"/>
                </a:lnTo>
                <a:lnTo>
                  <a:pt x="11914" y="2450"/>
                </a:lnTo>
                <a:lnTo>
                  <a:pt x="11908" y="2432"/>
                </a:lnTo>
                <a:lnTo>
                  <a:pt x="11902" y="2414"/>
                </a:lnTo>
                <a:lnTo>
                  <a:pt x="11898" y="2404"/>
                </a:lnTo>
                <a:lnTo>
                  <a:pt x="11898" y="2396"/>
                </a:lnTo>
                <a:lnTo>
                  <a:pt x="11896" y="2380"/>
                </a:lnTo>
                <a:lnTo>
                  <a:pt x="11892" y="2368"/>
                </a:lnTo>
                <a:lnTo>
                  <a:pt x="11890" y="2356"/>
                </a:lnTo>
                <a:lnTo>
                  <a:pt x="11888" y="2346"/>
                </a:lnTo>
                <a:lnTo>
                  <a:pt x="11886" y="2344"/>
                </a:lnTo>
                <a:lnTo>
                  <a:pt x="11886" y="2342"/>
                </a:lnTo>
                <a:lnTo>
                  <a:pt x="11882" y="2344"/>
                </a:lnTo>
                <a:lnTo>
                  <a:pt x="11882" y="2346"/>
                </a:lnTo>
                <a:lnTo>
                  <a:pt x="11882" y="2344"/>
                </a:lnTo>
                <a:lnTo>
                  <a:pt x="11882" y="2336"/>
                </a:lnTo>
                <a:lnTo>
                  <a:pt x="11882" y="2328"/>
                </a:lnTo>
                <a:lnTo>
                  <a:pt x="11882" y="2326"/>
                </a:lnTo>
                <a:lnTo>
                  <a:pt x="11882" y="2328"/>
                </a:lnTo>
                <a:lnTo>
                  <a:pt x="11880" y="2328"/>
                </a:lnTo>
                <a:lnTo>
                  <a:pt x="11876" y="2322"/>
                </a:lnTo>
                <a:lnTo>
                  <a:pt x="11876" y="2314"/>
                </a:lnTo>
                <a:lnTo>
                  <a:pt x="11876" y="2308"/>
                </a:lnTo>
                <a:lnTo>
                  <a:pt x="11880" y="2296"/>
                </a:lnTo>
                <a:lnTo>
                  <a:pt x="11884" y="2290"/>
                </a:lnTo>
                <a:lnTo>
                  <a:pt x="11884" y="2282"/>
                </a:lnTo>
                <a:lnTo>
                  <a:pt x="11884" y="2270"/>
                </a:lnTo>
                <a:lnTo>
                  <a:pt x="11882" y="2256"/>
                </a:lnTo>
                <a:lnTo>
                  <a:pt x="11878" y="2240"/>
                </a:lnTo>
                <a:lnTo>
                  <a:pt x="11876" y="2234"/>
                </a:lnTo>
                <a:lnTo>
                  <a:pt x="11876" y="2230"/>
                </a:lnTo>
                <a:lnTo>
                  <a:pt x="11876" y="2228"/>
                </a:lnTo>
                <a:lnTo>
                  <a:pt x="11874" y="2226"/>
                </a:lnTo>
                <a:lnTo>
                  <a:pt x="11872" y="2226"/>
                </a:lnTo>
                <a:lnTo>
                  <a:pt x="11872" y="2222"/>
                </a:lnTo>
                <a:lnTo>
                  <a:pt x="11870" y="2214"/>
                </a:lnTo>
                <a:lnTo>
                  <a:pt x="11868" y="2208"/>
                </a:lnTo>
                <a:lnTo>
                  <a:pt x="11866" y="2204"/>
                </a:lnTo>
                <a:lnTo>
                  <a:pt x="11868" y="2200"/>
                </a:lnTo>
                <a:lnTo>
                  <a:pt x="11872" y="2192"/>
                </a:lnTo>
                <a:lnTo>
                  <a:pt x="11870" y="2188"/>
                </a:lnTo>
                <a:lnTo>
                  <a:pt x="11866" y="2182"/>
                </a:lnTo>
                <a:lnTo>
                  <a:pt x="11862" y="2176"/>
                </a:lnTo>
                <a:lnTo>
                  <a:pt x="11860" y="2172"/>
                </a:lnTo>
                <a:lnTo>
                  <a:pt x="11858" y="2174"/>
                </a:lnTo>
                <a:lnTo>
                  <a:pt x="11854" y="2178"/>
                </a:lnTo>
                <a:lnTo>
                  <a:pt x="11852" y="2180"/>
                </a:lnTo>
                <a:lnTo>
                  <a:pt x="11846" y="2180"/>
                </a:lnTo>
                <a:lnTo>
                  <a:pt x="11844" y="2182"/>
                </a:lnTo>
                <a:lnTo>
                  <a:pt x="11842" y="2182"/>
                </a:lnTo>
                <a:lnTo>
                  <a:pt x="11848" y="2188"/>
                </a:lnTo>
                <a:lnTo>
                  <a:pt x="11854" y="2198"/>
                </a:lnTo>
                <a:lnTo>
                  <a:pt x="11858" y="2202"/>
                </a:lnTo>
                <a:lnTo>
                  <a:pt x="11858" y="2208"/>
                </a:lnTo>
                <a:lnTo>
                  <a:pt x="11856" y="2214"/>
                </a:lnTo>
                <a:lnTo>
                  <a:pt x="11854" y="2216"/>
                </a:lnTo>
                <a:lnTo>
                  <a:pt x="11850" y="2216"/>
                </a:lnTo>
                <a:lnTo>
                  <a:pt x="11850" y="2220"/>
                </a:lnTo>
                <a:lnTo>
                  <a:pt x="11848" y="2222"/>
                </a:lnTo>
                <a:lnTo>
                  <a:pt x="11850" y="2224"/>
                </a:lnTo>
                <a:lnTo>
                  <a:pt x="11854" y="2226"/>
                </a:lnTo>
                <a:lnTo>
                  <a:pt x="11854" y="2228"/>
                </a:lnTo>
                <a:lnTo>
                  <a:pt x="11850" y="2234"/>
                </a:lnTo>
                <a:lnTo>
                  <a:pt x="11846" y="2236"/>
                </a:lnTo>
                <a:lnTo>
                  <a:pt x="11844" y="2236"/>
                </a:lnTo>
                <a:lnTo>
                  <a:pt x="11842" y="2236"/>
                </a:lnTo>
                <a:lnTo>
                  <a:pt x="11840" y="2232"/>
                </a:lnTo>
                <a:lnTo>
                  <a:pt x="11840" y="2228"/>
                </a:lnTo>
                <a:lnTo>
                  <a:pt x="11838" y="2228"/>
                </a:lnTo>
                <a:lnTo>
                  <a:pt x="11834" y="2228"/>
                </a:lnTo>
                <a:lnTo>
                  <a:pt x="11828" y="2232"/>
                </a:lnTo>
                <a:lnTo>
                  <a:pt x="11824" y="2232"/>
                </a:lnTo>
                <a:lnTo>
                  <a:pt x="11822" y="2236"/>
                </a:lnTo>
                <a:lnTo>
                  <a:pt x="11822" y="2244"/>
                </a:lnTo>
                <a:lnTo>
                  <a:pt x="11826" y="2254"/>
                </a:lnTo>
                <a:lnTo>
                  <a:pt x="11826" y="2266"/>
                </a:lnTo>
                <a:lnTo>
                  <a:pt x="11824" y="2278"/>
                </a:lnTo>
                <a:lnTo>
                  <a:pt x="11820" y="2288"/>
                </a:lnTo>
                <a:lnTo>
                  <a:pt x="11816" y="2298"/>
                </a:lnTo>
                <a:lnTo>
                  <a:pt x="11816" y="2302"/>
                </a:lnTo>
                <a:lnTo>
                  <a:pt x="11818" y="2308"/>
                </a:lnTo>
                <a:lnTo>
                  <a:pt x="11816" y="2318"/>
                </a:lnTo>
                <a:lnTo>
                  <a:pt x="11816" y="2322"/>
                </a:lnTo>
                <a:lnTo>
                  <a:pt x="11816" y="2326"/>
                </a:lnTo>
                <a:lnTo>
                  <a:pt x="11818" y="2332"/>
                </a:lnTo>
                <a:lnTo>
                  <a:pt x="11822" y="2334"/>
                </a:lnTo>
                <a:lnTo>
                  <a:pt x="11820" y="2336"/>
                </a:lnTo>
                <a:close/>
                <a:moveTo>
                  <a:pt x="12398" y="2392"/>
                </a:moveTo>
                <a:lnTo>
                  <a:pt x="12398" y="2392"/>
                </a:lnTo>
                <a:lnTo>
                  <a:pt x="12396" y="2392"/>
                </a:lnTo>
                <a:lnTo>
                  <a:pt x="12394" y="2394"/>
                </a:lnTo>
                <a:lnTo>
                  <a:pt x="12392" y="2402"/>
                </a:lnTo>
                <a:lnTo>
                  <a:pt x="12388" y="2410"/>
                </a:lnTo>
                <a:lnTo>
                  <a:pt x="12384" y="2412"/>
                </a:lnTo>
                <a:lnTo>
                  <a:pt x="12380" y="2416"/>
                </a:lnTo>
                <a:lnTo>
                  <a:pt x="12372" y="2418"/>
                </a:lnTo>
                <a:lnTo>
                  <a:pt x="12366" y="2422"/>
                </a:lnTo>
                <a:lnTo>
                  <a:pt x="12364" y="2426"/>
                </a:lnTo>
                <a:lnTo>
                  <a:pt x="12364" y="2428"/>
                </a:lnTo>
                <a:lnTo>
                  <a:pt x="12366" y="2434"/>
                </a:lnTo>
                <a:lnTo>
                  <a:pt x="12368" y="2438"/>
                </a:lnTo>
                <a:lnTo>
                  <a:pt x="12370" y="2438"/>
                </a:lnTo>
                <a:lnTo>
                  <a:pt x="12374" y="2434"/>
                </a:lnTo>
                <a:lnTo>
                  <a:pt x="12378" y="2430"/>
                </a:lnTo>
                <a:lnTo>
                  <a:pt x="12382" y="2428"/>
                </a:lnTo>
                <a:lnTo>
                  <a:pt x="12388" y="2426"/>
                </a:lnTo>
                <a:lnTo>
                  <a:pt x="12392" y="2422"/>
                </a:lnTo>
                <a:lnTo>
                  <a:pt x="12396" y="2418"/>
                </a:lnTo>
                <a:lnTo>
                  <a:pt x="12400" y="2414"/>
                </a:lnTo>
                <a:lnTo>
                  <a:pt x="12402" y="2408"/>
                </a:lnTo>
                <a:lnTo>
                  <a:pt x="12402" y="2396"/>
                </a:lnTo>
                <a:lnTo>
                  <a:pt x="12400" y="2394"/>
                </a:lnTo>
                <a:lnTo>
                  <a:pt x="12398" y="2392"/>
                </a:lnTo>
                <a:close/>
                <a:moveTo>
                  <a:pt x="12802" y="2114"/>
                </a:moveTo>
                <a:lnTo>
                  <a:pt x="12802" y="2114"/>
                </a:lnTo>
                <a:lnTo>
                  <a:pt x="12798" y="2118"/>
                </a:lnTo>
                <a:lnTo>
                  <a:pt x="12798" y="2122"/>
                </a:lnTo>
                <a:lnTo>
                  <a:pt x="12800" y="2128"/>
                </a:lnTo>
                <a:lnTo>
                  <a:pt x="12804" y="2132"/>
                </a:lnTo>
                <a:lnTo>
                  <a:pt x="12814" y="2142"/>
                </a:lnTo>
                <a:lnTo>
                  <a:pt x="12826" y="2154"/>
                </a:lnTo>
                <a:lnTo>
                  <a:pt x="12830" y="2156"/>
                </a:lnTo>
                <a:lnTo>
                  <a:pt x="12830" y="2152"/>
                </a:lnTo>
                <a:lnTo>
                  <a:pt x="12828" y="2146"/>
                </a:lnTo>
                <a:lnTo>
                  <a:pt x="12824" y="2136"/>
                </a:lnTo>
                <a:lnTo>
                  <a:pt x="12820" y="2126"/>
                </a:lnTo>
                <a:lnTo>
                  <a:pt x="12814" y="2118"/>
                </a:lnTo>
                <a:lnTo>
                  <a:pt x="12808" y="2114"/>
                </a:lnTo>
                <a:lnTo>
                  <a:pt x="12804" y="2114"/>
                </a:lnTo>
                <a:lnTo>
                  <a:pt x="12802" y="2114"/>
                </a:lnTo>
                <a:close/>
                <a:moveTo>
                  <a:pt x="12746" y="1878"/>
                </a:moveTo>
                <a:lnTo>
                  <a:pt x="12746" y="1878"/>
                </a:lnTo>
                <a:lnTo>
                  <a:pt x="12744" y="1872"/>
                </a:lnTo>
                <a:lnTo>
                  <a:pt x="12740" y="1870"/>
                </a:lnTo>
                <a:lnTo>
                  <a:pt x="12736" y="1872"/>
                </a:lnTo>
                <a:lnTo>
                  <a:pt x="12730" y="1874"/>
                </a:lnTo>
                <a:lnTo>
                  <a:pt x="12716" y="1884"/>
                </a:lnTo>
                <a:lnTo>
                  <a:pt x="12702" y="1902"/>
                </a:lnTo>
                <a:lnTo>
                  <a:pt x="12700" y="1904"/>
                </a:lnTo>
                <a:lnTo>
                  <a:pt x="12702" y="1904"/>
                </a:lnTo>
                <a:lnTo>
                  <a:pt x="12706" y="1906"/>
                </a:lnTo>
                <a:lnTo>
                  <a:pt x="12722" y="1900"/>
                </a:lnTo>
                <a:lnTo>
                  <a:pt x="12730" y="1896"/>
                </a:lnTo>
                <a:lnTo>
                  <a:pt x="12738" y="1890"/>
                </a:lnTo>
                <a:lnTo>
                  <a:pt x="12744" y="1884"/>
                </a:lnTo>
                <a:lnTo>
                  <a:pt x="12746" y="1878"/>
                </a:lnTo>
                <a:close/>
                <a:moveTo>
                  <a:pt x="13366" y="1070"/>
                </a:moveTo>
                <a:lnTo>
                  <a:pt x="13366" y="1066"/>
                </a:lnTo>
                <a:lnTo>
                  <a:pt x="13438" y="1054"/>
                </a:lnTo>
                <a:lnTo>
                  <a:pt x="13446" y="1054"/>
                </a:lnTo>
                <a:lnTo>
                  <a:pt x="13454" y="1050"/>
                </a:lnTo>
                <a:lnTo>
                  <a:pt x="13458" y="1048"/>
                </a:lnTo>
                <a:lnTo>
                  <a:pt x="13460" y="1044"/>
                </a:lnTo>
                <a:lnTo>
                  <a:pt x="13460" y="1042"/>
                </a:lnTo>
                <a:lnTo>
                  <a:pt x="13458" y="1038"/>
                </a:lnTo>
                <a:lnTo>
                  <a:pt x="13448" y="1030"/>
                </a:lnTo>
                <a:lnTo>
                  <a:pt x="13434" y="1024"/>
                </a:lnTo>
                <a:lnTo>
                  <a:pt x="13418" y="1020"/>
                </a:lnTo>
                <a:lnTo>
                  <a:pt x="13400" y="1016"/>
                </a:lnTo>
                <a:lnTo>
                  <a:pt x="13382" y="1016"/>
                </a:lnTo>
                <a:lnTo>
                  <a:pt x="13366" y="1020"/>
                </a:lnTo>
                <a:lnTo>
                  <a:pt x="13366" y="1018"/>
                </a:lnTo>
                <a:lnTo>
                  <a:pt x="13342" y="1026"/>
                </a:lnTo>
                <a:lnTo>
                  <a:pt x="13332" y="1030"/>
                </a:lnTo>
                <a:lnTo>
                  <a:pt x="13324" y="1036"/>
                </a:lnTo>
                <a:lnTo>
                  <a:pt x="13316" y="1042"/>
                </a:lnTo>
                <a:lnTo>
                  <a:pt x="13310" y="1050"/>
                </a:lnTo>
                <a:lnTo>
                  <a:pt x="13308" y="1056"/>
                </a:lnTo>
                <a:lnTo>
                  <a:pt x="13306" y="1064"/>
                </a:lnTo>
                <a:lnTo>
                  <a:pt x="13306" y="1068"/>
                </a:lnTo>
                <a:lnTo>
                  <a:pt x="13310" y="1072"/>
                </a:lnTo>
                <a:lnTo>
                  <a:pt x="13314" y="1074"/>
                </a:lnTo>
                <a:lnTo>
                  <a:pt x="13322" y="1074"/>
                </a:lnTo>
                <a:lnTo>
                  <a:pt x="13342" y="1074"/>
                </a:lnTo>
                <a:lnTo>
                  <a:pt x="13366" y="1070"/>
                </a:lnTo>
                <a:close/>
                <a:moveTo>
                  <a:pt x="12932" y="1154"/>
                </a:moveTo>
                <a:lnTo>
                  <a:pt x="12932" y="1154"/>
                </a:lnTo>
                <a:lnTo>
                  <a:pt x="12934" y="1152"/>
                </a:lnTo>
                <a:lnTo>
                  <a:pt x="12934" y="1150"/>
                </a:lnTo>
                <a:lnTo>
                  <a:pt x="12934" y="1148"/>
                </a:lnTo>
                <a:lnTo>
                  <a:pt x="12932" y="1146"/>
                </a:lnTo>
                <a:lnTo>
                  <a:pt x="12924" y="1142"/>
                </a:lnTo>
                <a:lnTo>
                  <a:pt x="12912" y="1138"/>
                </a:lnTo>
                <a:lnTo>
                  <a:pt x="12900" y="1136"/>
                </a:lnTo>
                <a:lnTo>
                  <a:pt x="12888" y="1136"/>
                </a:lnTo>
                <a:lnTo>
                  <a:pt x="12878" y="1138"/>
                </a:lnTo>
                <a:lnTo>
                  <a:pt x="12872" y="1140"/>
                </a:lnTo>
                <a:lnTo>
                  <a:pt x="12870" y="1142"/>
                </a:lnTo>
                <a:lnTo>
                  <a:pt x="12870" y="1146"/>
                </a:lnTo>
                <a:lnTo>
                  <a:pt x="12874" y="1150"/>
                </a:lnTo>
                <a:lnTo>
                  <a:pt x="12882" y="1154"/>
                </a:lnTo>
                <a:lnTo>
                  <a:pt x="12890" y="1158"/>
                </a:lnTo>
                <a:lnTo>
                  <a:pt x="12902" y="1160"/>
                </a:lnTo>
                <a:lnTo>
                  <a:pt x="12912" y="1160"/>
                </a:lnTo>
                <a:lnTo>
                  <a:pt x="12924" y="1160"/>
                </a:lnTo>
                <a:lnTo>
                  <a:pt x="12932" y="1154"/>
                </a:lnTo>
                <a:close/>
                <a:moveTo>
                  <a:pt x="11756" y="878"/>
                </a:moveTo>
                <a:lnTo>
                  <a:pt x="11756" y="878"/>
                </a:lnTo>
                <a:lnTo>
                  <a:pt x="11746" y="884"/>
                </a:lnTo>
                <a:lnTo>
                  <a:pt x="11744" y="888"/>
                </a:lnTo>
                <a:lnTo>
                  <a:pt x="11746" y="890"/>
                </a:lnTo>
                <a:lnTo>
                  <a:pt x="11754" y="888"/>
                </a:lnTo>
                <a:lnTo>
                  <a:pt x="11784" y="888"/>
                </a:lnTo>
                <a:lnTo>
                  <a:pt x="11804" y="888"/>
                </a:lnTo>
                <a:lnTo>
                  <a:pt x="11828" y="890"/>
                </a:lnTo>
                <a:lnTo>
                  <a:pt x="11858" y="896"/>
                </a:lnTo>
                <a:lnTo>
                  <a:pt x="11880" y="896"/>
                </a:lnTo>
                <a:lnTo>
                  <a:pt x="11892" y="894"/>
                </a:lnTo>
                <a:lnTo>
                  <a:pt x="11894" y="892"/>
                </a:lnTo>
                <a:lnTo>
                  <a:pt x="11896" y="888"/>
                </a:lnTo>
                <a:lnTo>
                  <a:pt x="11896" y="886"/>
                </a:lnTo>
                <a:lnTo>
                  <a:pt x="11896" y="882"/>
                </a:lnTo>
                <a:lnTo>
                  <a:pt x="11888" y="872"/>
                </a:lnTo>
                <a:lnTo>
                  <a:pt x="11876" y="864"/>
                </a:lnTo>
                <a:lnTo>
                  <a:pt x="11860" y="854"/>
                </a:lnTo>
                <a:lnTo>
                  <a:pt x="11844" y="846"/>
                </a:lnTo>
                <a:lnTo>
                  <a:pt x="11830" y="844"/>
                </a:lnTo>
                <a:lnTo>
                  <a:pt x="11816" y="844"/>
                </a:lnTo>
                <a:lnTo>
                  <a:pt x="11804" y="848"/>
                </a:lnTo>
                <a:lnTo>
                  <a:pt x="11792" y="854"/>
                </a:lnTo>
                <a:lnTo>
                  <a:pt x="11782" y="862"/>
                </a:lnTo>
                <a:lnTo>
                  <a:pt x="11756" y="878"/>
                </a:lnTo>
                <a:close/>
                <a:moveTo>
                  <a:pt x="12060" y="772"/>
                </a:moveTo>
                <a:lnTo>
                  <a:pt x="12060" y="772"/>
                </a:lnTo>
                <a:lnTo>
                  <a:pt x="12086" y="776"/>
                </a:lnTo>
                <a:lnTo>
                  <a:pt x="12106" y="778"/>
                </a:lnTo>
                <a:lnTo>
                  <a:pt x="12152" y="776"/>
                </a:lnTo>
                <a:lnTo>
                  <a:pt x="12164" y="774"/>
                </a:lnTo>
                <a:lnTo>
                  <a:pt x="12176" y="770"/>
                </a:lnTo>
                <a:lnTo>
                  <a:pt x="12182" y="766"/>
                </a:lnTo>
                <a:lnTo>
                  <a:pt x="12188" y="760"/>
                </a:lnTo>
                <a:lnTo>
                  <a:pt x="12190" y="756"/>
                </a:lnTo>
                <a:lnTo>
                  <a:pt x="12188" y="752"/>
                </a:lnTo>
                <a:lnTo>
                  <a:pt x="12184" y="750"/>
                </a:lnTo>
                <a:lnTo>
                  <a:pt x="12176" y="750"/>
                </a:lnTo>
                <a:lnTo>
                  <a:pt x="12168" y="748"/>
                </a:lnTo>
                <a:lnTo>
                  <a:pt x="12164" y="746"/>
                </a:lnTo>
                <a:lnTo>
                  <a:pt x="12154" y="740"/>
                </a:lnTo>
                <a:lnTo>
                  <a:pt x="12148" y="736"/>
                </a:lnTo>
                <a:lnTo>
                  <a:pt x="12142" y="734"/>
                </a:lnTo>
                <a:lnTo>
                  <a:pt x="12132" y="734"/>
                </a:lnTo>
                <a:lnTo>
                  <a:pt x="12120" y="738"/>
                </a:lnTo>
                <a:lnTo>
                  <a:pt x="12108" y="742"/>
                </a:lnTo>
                <a:lnTo>
                  <a:pt x="12102" y="742"/>
                </a:lnTo>
                <a:lnTo>
                  <a:pt x="12100" y="740"/>
                </a:lnTo>
                <a:lnTo>
                  <a:pt x="12100" y="736"/>
                </a:lnTo>
                <a:lnTo>
                  <a:pt x="12098" y="730"/>
                </a:lnTo>
                <a:lnTo>
                  <a:pt x="12092" y="728"/>
                </a:lnTo>
                <a:lnTo>
                  <a:pt x="12082" y="726"/>
                </a:lnTo>
                <a:lnTo>
                  <a:pt x="12062" y="726"/>
                </a:lnTo>
                <a:lnTo>
                  <a:pt x="12044" y="728"/>
                </a:lnTo>
                <a:lnTo>
                  <a:pt x="12030" y="726"/>
                </a:lnTo>
                <a:lnTo>
                  <a:pt x="12020" y="724"/>
                </a:lnTo>
                <a:lnTo>
                  <a:pt x="12016" y="720"/>
                </a:lnTo>
                <a:lnTo>
                  <a:pt x="12012" y="714"/>
                </a:lnTo>
                <a:lnTo>
                  <a:pt x="12010" y="714"/>
                </a:lnTo>
                <a:lnTo>
                  <a:pt x="12008" y="718"/>
                </a:lnTo>
                <a:lnTo>
                  <a:pt x="12000" y="730"/>
                </a:lnTo>
                <a:lnTo>
                  <a:pt x="11998" y="736"/>
                </a:lnTo>
                <a:lnTo>
                  <a:pt x="11998" y="742"/>
                </a:lnTo>
                <a:lnTo>
                  <a:pt x="12002" y="748"/>
                </a:lnTo>
                <a:lnTo>
                  <a:pt x="12014" y="756"/>
                </a:lnTo>
                <a:lnTo>
                  <a:pt x="12032" y="764"/>
                </a:lnTo>
                <a:lnTo>
                  <a:pt x="12060" y="772"/>
                </a:lnTo>
                <a:close/>
                <a:moveTo>
                  <a:pt x="11698" y="782"/>
                </a:moveTo>
                <a:lnTo>
                  <a:pt x="11698" y="782"/>
                </a:lnTo>
                <a:lnTo>
                  <a:pt x="11714" y="788"/>
                </a:lnTo>
                <a:lnTo>
                  <a:pt x="11724" y="788"/>
                </a:lnTo>
                <a:lnTo>
                  <a:pt x="11728" y="784"/>
                </a:lnTo>
                <a:lnTo>
                  <a:pt x="11730" y="780"/>
                </a:lnTo>
                <a:lnTo>
                  <a:pt x="11732" y="774"/>
                </a:lnTo>
                <a:lnTo>
                  <a:pt x="11734" y="770"/>
                </a:lnTo>
                <a:lnTo>
                  <a:pt x="11740" y="768"/>
                </a:lnTo>
                <a:lnTo>
                  <a:pt x="11752" y="770"/>
                </a:lnTo>
                <a:lnTo>
                  <a:pt x="11766" y="772"/>
                </a:lnTo>
                <a:lnTo>
                  <a:pt x="11778" y="772"/>
                </a:lnTo>
                <a:lnTo>
                  <a:pt x="11788" y="770"/>
                </a:lnTo>
                <a:lnTo>
                  <a:pt x="11798" y="766"/>
                </a:lnTo>
                <a:lnTo>
                  <a:pt x="11808" y="762"/>
                </a:lnTo>
                <a:lnTo>
                  <a:pt x="11816" y="760"/>
                </a:lnTo>
                <a:lnTo>
                  <a:pt x="11824" y="760"/>
                </a:lnTo>
                <a:lnTo>
                  <a:pt x="11832" y="764"/>
                </a:lnTo>
                <a:lnTo>
                  <a:pt x="11840" y="770"/>
                </a:lnTo>
                <a:lnTo>
                  <a:pt x="11850" y="772"/>
                </a:lnTo>
                <a:lnTo>
                  <a:pt x="11862" y="772"/>
                </a:lnTo>
                <a:lnTo>
                  <a:pt x="11874" y="768"/>
                </a:lnTo>
                <a:lnTo>
                  <a:pt x="11902" y="760"/>
                </a:lnTo>
                <a:lnTo>
                  <a:pt x="11936" y="750"/>
                </a:lnTo>
                <a:lnTo>
                  <a:pt x="11944" y="746"/>
                </a:lnTo>
                <a:lnTo>
                  <a:pt x="11948" y="742"/>
                </a:lnTo>
                <a:lnTo>
                  <a:pt x="11948" y="738"/>
                </a:lnTo>
                <a:lnTo>
                  <a:pt x="11944" y="734"/>
                </a:lnTo>
                <a:lnTo>
                  <a:pt x="11942" y="730"/>
                </a:lnTo>
                <a:lnTo>
                  <a:pt x="11942" y="726"/>
                </a:lnTo>
                <a:lnTo>
                  <a:pt x="11944" y="724"/>
                </a:lnTo>
                <a:lnTo>
                  <a:pt x="11954" y="722"/>
                </a:lnTo>
                <a:lnTo>
                  <a:pt x="11960" y="722"/>
                </a:lnTo>
                <a:lnTo>
                  <a:pt x="11962" y="720"/>
                </a:lnTo>
                <a:lnTo>
                  <a:pt x="11964" y="718"/>
                </a:lnTo>
                <a:lnTo>
                  <a:pt x="11962" y="716"/>
                </a:lnTo>
                <a:lnTo>
                  <a:pt x="11956" y="710"/>
                </a:lnTo>
                <a:lnTo>
                  <a:pt x="11946" y="706"/>
                </a:lnTo>
                <a:lnTo>
                  <a:pt x="11930" y="700"/>
                </a:lnTo>
                <a:lnTo>
                  <a:pt x="11914" y="696"/>
                </a:lnTo>
                <a:lnTo>
                  <a:pt x="11898" y="696"/>
                </a:lnTo>
                <a:lnTo>
                  <a:pt x="11882" y="696"/>
                </a:lnTo>
                <a:lnTo>
                  <a:pt x="11868" y="698"/>
                </a:lnTo>
                <a:lnTo>
                  <a:pt x="11858" y="694"/>
                </a:lnTo>
                <a:lnTo>
                  <a:pt x="11846" y="690"/>
                </a:lnTo>
                <a:lnTo>
                  <a:pt x="11836" y="682"/>
                </a:lnTo>
                <a:lnTo>
                  <a:pt x="11826" y="676"/>
                </a:lnTo>
                <a:lnTo>
                  <a:pt x="11816" y="672"/>
                </a:lnTo>
                <a:lnTo>
                  <a:pt x="11806" y="670"/>
                </a:lnTo>
                <a:lnTo>
                  <a:pt x="11800" y="672"/>
                </a:lnTo>
                <a:lnTo>
                  <a:pt x="11794" y="674"/>
                </a:lnTo>
                <a:lnTo>
                  <a:pt x="11786" y="678"/>
                </a:lnTo>
                <a:lnTo>
                  <a:pt x="11782" y="686"/>
                </a:lnTo>
                <a:lnTo>
                  <a:pt x="11782" y="692"/>
                </a:lnTo>
                <a:lnTo>
                  <a:pt x="11784" y="696"/>
                </a:lnTo>
                <a:lnTo>
                  <a:pt x="11788" y="706"/>
                </a:lnTo>
                <a:lnTo>
                  <a:pt x="11788" y="710"/>
                </a:lnTo>
                <a:lnTo>
                  <a:pt x="11786" y="712"/>
                </a:lnTo>
                <a:lnTo>
                  <a:pt x="11780" y="712"/>
                </a:lnTo>
                <a:lnTo>
                  <a:pt x="11770" y="708"/>
                </a:lnTo>
                <a:lnTo>
                  <a:pt x="11752" y="698"/>
                </a:lnTo>
                <a:lnTo>
                  <a:pt x="11730" y="684"/>
                </a:lnTo>
                <a:lnTo>
                  <a:pt x="11710" y="672"/>
                </a:lnTo>
                <a:lnTo>
                  <a:pt x="11702" y="668"/>
                </a:lnTo>
                <a:lnTo>
                  <a:pt x="11696" y="666"/>
                </a:lnTo>
                <a:lnTo>
                  <a:pt x="11688" y="666"/>
                </a:lnTo>
                <a:lnTo>
                  <a:pt x="11682" y="668"/>
                </a:lnTo>
                <a:lnTo>
                  <a:pt x="11666" y="674"/>
                </a:lnTo>
                <a:lnTo>
                  <a:pt x="11646" y="688"/>
                </a:lnTo>
                <a:lnTo>
                  <a:pt x="11638" y="694"/>
                </a:lnTo>
                <a:lnTo>
                  <a:pt x="11634" y="702"/>
                </a:lnTo>
                <a:lnTo>
                  <a:pt x="11634" y="708"/>
                </a:lnTo>
                <a:lnTo>
                  <a:pt x="11636" y="714"/>
                </a:lnTo>
                <a:lnTo>
                  <a:pt x="11640" y="724"/>
                </a:lnTo>
                <a:lnTo>
                  <a:pt x="11640" y="728"/>
                </a:lnTo>
                <a:lnTo>
                  <a:pt x="11634" y="732"/>
                </a:lnTo>
                <a:lnTo>
                  <a:pt x="11630" y="736"/>
                </a:lnTo>
                <a:lnTo>
                  <a:pt x="11630" y="740"/>
                </a:lnTo>
                <a:lnTo>
                  <a:pt x="11634" y="746"/>
                </a:lnTo>
                <a:lnTo>
                  <a:pt x="11640" y="754"/>
                </a:lnTo>
                <a:lnTo>
                  <a:pt x="11650" y="760"/>
                </a:lnTo>
                <a:lnTo>
                  <a:pt x="11664" y="768"/>
                </a:lnTo>
                <a:lnTo>
                  <a:pt x="11698" y="782"/>
                </a:lnTo>
                <a:close/>
                <a:moveTo>
                  <a:pt x="11586" y="730"/>
                </a:moveTo>
                <a:lnTo>
                  <a:pt x="11586" y="730"/>
                </a:lnTo>
                <a:lnTo>
                  <a:pt x="11592" y="724"/>
                </a:lnTo>
                <a:lnTo>
                  <a:pt x="11594" y="716"/>
                </a:lnTo>
                <a:lnTo>
                  <a:pt x="11592" y="708"/>
                </a:lnTo>
                <a:lnTo>
                  <a:pt x="11584" y="698"/>
                </a:lnTo>
                <a:lnTo>
                  <a:pt x="11582" y="696"/>
                </a:lnTo>
                <a:lnTo>
                  <a:pt x="11580" y="696"/>
                </a:lnTo>
                <a:lnTo>
                  <a:pt x="11576" y="698"/>
                </a:lnTo>
                <a:lnTo>
                  <a:pt x="11572" y="706"/>
                </a:lnTo>
                <a:lnTo>
                  <a:pt x="11570" y="714"/>
                </a:lnTo>
                <a:lnTo>
                  <a:pt x="11570" y="722"/>
                </a:lnTo>
                <a:lnTo>
                  <a:pt x="11572" y="730"/>
                </a:lnTo>
                <a:lnTo>
                  <a:pt x="11574" y="732"/>
                </a:lnTo>
                <a:lnTo>
                  <a:pt x="11578" y="732"/>
                </a:lnTo>
                <a:lnTo>
                  <a:pt x="11582" y="732"/>
                </a:lnTo>
                <a:lnTo>
                  <a:pt x="11586" y="730"/>
                </a:lnTo>
                <a:close/>
                <a:moveTo>
                  <a:pt x="11080" y="922"/>
                </a:moveTo>
                <a:lnTo>
                  <a:pt x="11080" y="922"/>
                </a:lnTo>
                <a:lnTo>
                  <a:pt x="11108" y="928"/>
                </a:lnTo>
                <a:lnTo>
                  <a:pt x="11130" y="934"/>
                </a:lnTo>
                <a:lnTo>
                  <a:pt x="11156" y="942"/>
                </a:lnTo>
                <a:lnTo>
                  <a:pt x="11188" y="958"/>
                </a:lnTo>
                <a:lnTo>
                  <a:pt x="11198" y="962"/>
                </a:lnTo>
                <a:lnTo>
                  <a:pt x="11202" y="962"/>
                </a:lnTo>
                <a:lnTo>
                  <a:pt x="11204" y="962"/>
                </a:lnTo>
                <a:lnTo>
                  <a:pt x="11204" y="958"/>
                </a:lnTo>
                <a:lnTo>
                  <a:pt x="11202" y="952"/>
                </a:lnTo>
                <a:lnTo>
                  <a:pt x="11204" y="948"/>
                </a:lnTo>
                <a:lnTo>
                  <a:pt x="11210" y="946"/>
                </a:lnTo>
                <a:lnTo>
                  <a:pt x="11220" y="944"/>
                </a:lnTo>
                <a:lnTo>
                  <a:pt x="11226" y="946"/>
                </a:lnTo>
                <a:lnTo>
                  <a:pt x="11256" y="958"/>
                </a:lnTo>
                <a:lnTo>
                  <a:pt x="11280" y="968"/>
                </a:lnTo>
                <a:lnTo>
                  <a:pt x="11300" y="978"/>
                </a:lnTo>
                <a:lnTo>
                  <a:pt x="11308" y="980"/>
                </a:lnTo>
                <a:lnTo>
                  <a:pt x="11316" y="982"/>
                </a:lnTo>
                <a:lnTo>
                  <a:pt x="11322" y="978"/>
                </a:lnTo>
                <a:lnTo>
                  <a:pt x="11328" y="970"/>
                </a:lnTo>
                <a:lnTo>
                  <a:pt x="11328" y="966"/>
                </a:lnTo>
                <a:lnTo>
                  <a:pt x="11328" y="962"/>
                </a:lnTo>
                <a:lnTo>
                  <a:pt x="11324" y="956"/>
                </a:lnTo>
                <a:lnTo>
                  <a:pt x="11318" y="952"/>
                </a:lnTo>
                <a:lnTo>
                  <a:pt x="11310" y="948"/>
                </a:lnTo>
                <a:lnTo>
                  <a:pt x="11304" y="946"/>
                </a:lnTo>
                <a:lnTo>
                  <a:pt x="11300" y="944"/>
                </a:lnTo>
                <a:lnTo>
                  <a:pt x="11300" y="942"/>
                </a:lnTo>
                <a:lnTo>
                  <a:pt x="11302" y="940"/>
                </a:lnTo>
                <a:lnTo>
                  <a:pt x="11312" y="938"/>
                </a:lnTo>
                <a:lnTo>
                  <a:pt x="11320" y="934"/>
                </a:lnTo>
                <a:lnTo>
                  <a:pt x="11320" y="932"/>
                </a:lnTo>
                <a:lnTo>
                  <a:pt x="11314" y="928"/>
                </a:lnTo>
                <a:lnTo>
                  <a:pt x="11306" y="926"/>
                </a:lnTo>
                <a:lnTo>
                  <a:pt x="11298" y="922"/>
                </a:lnTo>
                <a:lnTo>
                  <a:pt x="11294" y="920"/>
                </a:lnTo>
                <a:lnTo>
                  <a:pt x="11294" y="918"/>
                </a:lnTo>
                <a:lnTo>
                  <a:pt x="11296" y="916"/>
                </a:lnTo>
                <a:lnTo>
                  <a:pt x="11306" y="914"/>
                </a:lnTo>
                <a:lnTo>
                  <a:pt x="11316" y="910"/>
                </a:lnTo>
                <a:lnTo>
                  <a:pt x="11318" y="908"/>
                </a:lnTo>
                <a:lnTo>
                  <a:pt x="11318" y="906"/>
                </a:lnTo>
                <a:lnTo>
                  <a:pt x="11316" y="900"/>
                </a:lnTo>
                <a:lnTo>
                  <a:pt x="11306" y="896"/>
                </a:lnTo>
                <a:lnTo>
                  <a:pt x="11280" y="884"/>
                </a:lnTo>
                <a:lnTo>
                  <a:pt x="11252" y="876"/>
                </a:lnTo>
                <a:lnTo>
                  <a:pt x="11240" y="872"/>
                </a:lnTo>
                <a:lnTo>
                  <a:pt x="11232" y="874"/>
                </a:lnTo>
                <a:lnTo>
                  <a:pt x="11224" y="878"/>
                </a:lnTo>
                <a:lnTo>
                  <a:pt x="11218" y="882"/>
                </a:lnTo>
                <a:lnTo>
                  <a:pt x="11214" y="888"/>
                </a:lnTo>
                <a:lnTo>
                  <a:pt x="11210" y="890"/>
                </a:lnTo>
                <a:lnTo>
                  <a:pt x="11208" y="888"/>
                </a:lnTo>
                <a:lnTo>
                  <a:pt x="11204" y="882"/>
                </a:lnTo>
                <a:lnTo>
                  <a:pt x="11200" y="874"/>
                </a:lnTo>
                <a:lnTo>
                  <a:pt x="11196" y="870"/>
                </a:lnTo>
                <a:lnTo>
                  <a:pt x="11190" y="868"/>
                </a:lnTo>
                <a:lnTo>
                  <a:pt x="11184" y="868"/>
                </a:lnTo>
                <a:lnTo>
                  <a:pt x="11168" y="866"/>
                </a:lnTo>
                <a:lnTo>
                  <a:pt x="11158" y="862"/>
                </a:lnTo>
                <a:lnTo>
                  <a:pt x="11146" y="858"/>
                </a:lnTo>
                <a:lnTo>
                  <a:pt x="11134" y="854"/>
                </a:lnTo>
                <a:lnTo>
                  <a:pt x="11120" y="854"/>
                </a:lnTo>
                <a:lnTo>
                  <a:pt x="11104" y="856"/>
                </a:lnTo>
                <a:lnTo>
                  <a:pt x="11092" y="860"/>
                </a:lnTo>
                <a:lnTo>
                  <a:pt x="11082" y="866"/>
                </a:lnTo>
                <a:lnTo>
                  <a:pt x="11076" y="872"/>
                </a:lnTo>
                <a:lnTo>
                  <a:pt x="11074" y="876"/>
                </a:lnTo>
                <a:lnTo>
                  <a:pt x="11074" y="880"/>
                </a:lnTo>
                <a:lnTo>
                  <a:pt x="11076" y="884"/>
                </a:lnTo>
                <a:lnTo>
                  <a:pt x="11080" y="888"/>
                </a:lnTo>
                <a:lnTo>
                  <a:pt x="11082" y="892"/>
                </a:lnTo>
                <a:lnTo>
                  <a:pt x="11084" y="896"/>
                </a:lnTo>
                <a:lnTo>
                  <a:pt x="11084" y="898"/>
                </a:lnTo>
                <a:lnTo>
                  <a:pt x="11084" y="902"/>
                </a:lnTo>
                <a:lnTo>
                  <a:pt x="11078" y="906"/>
                </a:lnTo>
                <a:lnTo>
                  <a:pt x="11072" y="910"/>
                </a:lnTo>
                <a:lnTo>
                  <a:pt x="11068" y="914"/>
                </a:lnTo>
                <a:lnTo>
                  <a:pt x="11066" y="916"/>
                </a:lnTo>
                <a:lnTo>
                  <a:pt x="11068" y="920"/>
                </a:lnTo>
                <a:lnTo>
                  <a:pt x="11080" y="922"/>
                </a:lnTo>
                <a:close/>
                <a:moveTo>
                  <a:pt x="10628" y="824"/>
                </a:moveTo>
                <a:lnTo>
                  <a:pt x="10628" y="824"/>
                </a:lnTo>
                <a:lnTo>
                  <a:pt x="10644" y="828"/>
                </a:lnTo>
                <a:lnTo>
                  <a:pt x="10656" y="828"/>
                </a:lnTo>
                <a:lnTo>
                  <a:pt x="10666" y="824"/>
                </a:lnTo>
                <a:lnTo>
                  <a:pt x="10672" y="818"/>
                </a:lnTo>
                <a:lnTo>
                  <a:pt x="10674" y="810"/>
                </a:lnTo>
                <a:lnTo>
                  <a:pt x="10674" y="808"/>
                </a:lnTo>
                <a:lnTo>
                  <a:pt x="10672" y="804"/>
                </a:lnTo>
                <a:lnTo>
                  <a:pt x="10670" y="802"/>
                </a:lnTo>
                <a:lnTo>
                  <a:pt x="10666" y="800"/>
                </a:lnTo>
                <a:lnTo>
                  <a:pt x="10652" y="796"/>
                </a:lnTo>
                <a:lnTo>
                  <a:pt x="10636" y="796"/>
                </a:lnTo>
                <a:lnTo>
                  <a:pt x="10624" y="798"/>
                </a:lnTo>
                <a:lnTo>
                  <a:pt x="10614" y="800"/>
                </a:lnTo>
                <a:lnTo>
                  <a:pt x="10608" y="804"/>
                </a:lnTo>
                <a:lnTo>
                  <a:pt x="10606" y="808"/>
                </a:lnTo>
                <a:lnTo>
                  <a:pt x="10608" y="812"/>
                </a:lnTo>
                <a:lnTo>
                  <a:pt x="10616" y="818"/>
                </a:lnTo>
                <a:lnTo>
                  <a:pt x="10628" y="824"/>
                </a:lnTo>
                <a:close/>
                <a:moveTo>
                  <a:pt x="10148" y="522"/>
                </a:moveTo>
                <a:lnTo>
                  <a:pt x="10148" y="522"/>
                </a:lnTo>
                <a:lnTo>
                  <a:pt x="10174" y="514"/>
                </a:lnTo>
                <a:lnTo>
                  <a:pt x="10202" y="510"/>
                </a:lnTo>
                <a:lnTo>
                  <a:pt x="10238" y="506"/>
                </a:lnTo>
                <a:lnTo>
                  <a:pt x="10286" y="502"/>
                </a:lnTo>
                <a:lnTo>
                  <a:pt x="10312" y="500"/>
                </a:lnTo>
                <a:lnTo>
                  <a:pt x="10330" y="498"/>
                </a:lnTo>
                <a:lnTo>
                  <a:pt x="10344" y="492"/>
                </a:lnTo>
                <a:lnTo>
                  <a:pt x="10352" y="486"/>
                </a:lnTo>
                <a:lnTo>
                  <a:pt x="10354" y="484"/>
                </a:lnTo>
                <a:lnTo>
                  <a:pt x="10354" y="480"/>
                </a:lnTo>
                <a:lnTo>
                  <a:pt x="10352" y="472"/>
                </a:lnTo>
                <a:lnTo>
                  <a:pt x="10344" y="464"/>
                </a:lnTo>
                <a:lnTo>
                  <a:pt x="10332" y="456"/>
                </a:lnTo>
                <a:lnTo>
                  <a:pt x="10308" y="440"/>
                </a:lnTo>
                <a:lnTo>
                  <a:pt x="10300" y="434"/>
                </a:lnTo>
                <a:lnTo>
                  <a:pt x="10294" y="432"/>
                </a:lnTo>
                <a:lnTo>
                  <a:pt x="10286" y="432"/>
                </a:lnTo>
                <a:lnTo>
                  <a:pt x="10276" y="436"/>
                </a:lnTo>
                <a:lnTo>
                  <a:pt x="10264" y="442"/>
                </a:lnTo>
                <a:lnTo>
                  <a:pt x="10248" y="454"/>
                </a:lnTo>
                <a:lnTo>
                  <a:pt x="10236" y="462"/>
                </a:lnTo>
                <a:lnTo>
                  <a:pt x="10232" y="462"/>
                </a:lnTo>
                <a:lnTo>
                  <a:pt x="10244" y="448"/>
                </a:lnTo>
                <a:lnTo>
                  <a:pt x="10254" y="436"/>
                </a:lnTo>
                <a:lnTo>
                  <a:pt x="10260" y="426"/>
                </a:lnTo>
                <a:lnTo>
                  <a:pt x="10264" y="416"/>
                </a:lnTo>
                <a:lnTo>
                  <a:pt x="10264" y="414"/>
                </a:lnTo>
                <a:lnTo>
                  <a:pt x="10260" y="412"/>
                </a:lnTo>
                <a:lnTo>
                  <a:pt x="10242" y="406"/>
                </a:lnTo>
                <a:lnTo>
                  <a:pt x="10234" y="406"/>
                </a:lnTo>
                <a:lnTo>
                  <a:pt x="10224" y="404"/>
                </a:lnTo>
                <a:lnTo>
                  <a:pt x="10214" y="406"/>
                </a:lnTo>
                <a:lnTo>
                  <a:pt x="10204" y="412"/>
                </a:lnTo>
                <a:lnTo>
                  <a:pt x="10194" y="422"/>
                </a:lnTo>
                <a:lnTo>
                  <a:pt x="10184" y="436"/>
                </a:lnTo>
                <a:lnTo>
                  <a:pt x="10174" y="448"/>
                </a:lnTo>
                <a:lnTo>
                  <a:pt x="10166" y="456"/>
                </a:lnTo>
                <a:lnTo>
                  <a:pt x="10154" y="464"/>
                </a:lnTo>
                <a:lnTo>
                  <a:pt x="10148" y="468"/>
                </a:lnTo>
                <a:lnTo>
                  <a:pt x="10140" y="478"/>
                </a:lnTo>
                <a:lnTo>
                  <a:pt x="10130" y="492"/>
                </a:lnTo>
                <a:lnTo>
                  <a:pt x="10118" y="514"/>
                </a:lnTo>
                <a:lnTo>
                  <a:pt x="10114" y="524"/>
                </a:lnTo>
                <a:lnTo>
                  <a:pt x="10114" y="526"/>
                </a:lnTo>
                <a:lnTo>
                  <a:pt x="10116" y="528"/>
                </a:lnTo>
                <a:lnTo>
                  <a:pt x="10128" y="528"/>
                </a:lnTo>
                <a:lnTo>
                  <a:pt x="10148" y="522"/>
                </a:lnTo>
                <a:close/>
                <a:moveTo>
                  <a:pt x="10046" y="348"/>
                </a:moveTo>
                <a:lnTo>
                  <a:pt x="10046" y="348"/>
                </a:lnTo>
                <a:lnTo>
                  <a:pt x="10020" y="348"/>
                </a:lnTo>
                <a:lnTo>
                  <a:pt x="9990" y="348"/>
                </a:lnTo>
                <a:lnTo>
                  <a:pt x="9972" y="350"/>
                </a:lnTo>
                <a:lnTo>
                  <a:pt x="9956" y="352"/>
                </a:lnTo>
                <a:lnTo>
                  <a:pt x="9942" y="356"/>
                </a:lnTo>
                <a:lnTo>
                  <a:pt x="9930" y="362"/>
                </a:lnTo>
                <a:lnTo>
                  <a:pt x="9904" y="376"/>
                </a:lnTo>
                <a:lnTo>
                  <a:pt x="9878" y="390"/>
                </a:lnTo>
                <a:lnTo>
                  <a:pt x="9870" y="396"/>
                </a:lnTo>
                <a:lnTo>
                  <a:pt x="9866" y="400"/>
                </a:lnTo>
                <a:lnTo>
                  <a:pt x="9866" y="402"/>
                </a:lnTo>
                <a:lnTo>
                  <a:pt x="9868" y="404"/>
                </a:lnTo>
                <a:lnTo>
                  <a:pt x="9872" y="404"/>
                </a:lnTo>
                <a:lnTo>
                  <a:pt x="9884" y="404"/>
                </a:lnTo>
                <a:lnTo>
                  <a:pt x="9900" y="406"/>
                </a:lnTo>
                <a:lnTo>
                  <a:pt x="9908" y="406"/>
                </a:lnTo>
                <a:lnTo>
                  <a:pt x="9912" y="410"/>
                </a:lnTo>
                <a:lnTo>
                  <a:pt x="9914" y="414"/>
                </a:lnTo>
                <a:lnTo>
                  <a:pt x="9914" y="418"/>
                </a:lnTo>
                <a:lnTo>
                  <a:pt x="9914" y="424"/>
                </a:lnTo>
                <a:lnTo>
                  <a:pt x="9918" y="428"/>
                </a:lnTo>
                <a:lnTo>
                  <a:pt x="9926" y="434"/>
                </a:lnTo>
                <a:lnTo>
                  <a:pt x="9934" y="436"/>
                </a:lnTo>
                <a:lnTo>
                  <a:pt x="9944" y="438"/>
                </a:lnTo>
                <a:lnTo>
                  <a:pt x="9962" y="440"/>
                </a:lnTo>
                <a:lnTo>
                  <a:pt x="9988" y="442"/>
                </a:lnTo>
                <a:lnTo>
                  <a:pt x="10006" y="446"/>
                </a:lnTo>
                <a:lnTo>
                  <a:pt x="10026" y="452"/>
                </a:lnTo>
                <a:lnTo>
                  <a:pt x="10048" y="458"/>
                </a:lnTo>
                <a:lnTo>
                  <a:pt x="10068" y="460"/>
                </a:lnTo>
                <a:lnTo>
                  <a:pt x="10088" y="460"/>
                </a:lnTo>
                <a:lnTo>
                  <a:pt x="10106" y="456"/>
                </a:lnTo>
                <a:lnTo>
                  <a:pt x="10120" y="452"/>
                </a:lnTo>
                <a:lnTo>
                  <a:pt x="10130" y="446"/>
                </a:lnTo>
                <a:lnTo>
                  <a:pt x="10132" y="444"/>
                </a:lnTo>
                <a:lnTo>
                  <a:pt x="10132" y="440"/>
                </a:lnTo>
                <a:lnTo>
                  <a:pt x="10132" y="438"/>
                </a:lnTo>
                <a:lnTo>
                  <a:pt x="10128" y="434"/>
                </a:lnTo>
                <a:lnTo>
                  <a:pt x="10126" y="430"/>
                </a:lnTo>
                <a:lnTo>
                  <a:pt x="10124" y="426"/>
                </a:lnTo>
                <a:lnTo>
                  <a:pt x="10124" y="418"/>
                </a:lnTo>
                <a:lnTo>
                  <a:pt x="10128" y="410"/>
                </a:lnTo>
                <a:lnTo>
                  <a:pt x="10132" y="400"/>
                </a:lnTo>
                <a:lnTo>
                  <a:pt x="10138" y="392"/>
                </a:lnTo>
                <a:lnTo>
                  <a:pt x="10140" y="384"/>
                </a:lnTo>
                <a:lnTo>
                  <a:pt x="10140" y="380"/>
                </a:lnTo>
                <a:lnTo>
                  <a:pt x="10140" y="376"/>
                </a:lnTo>
                <a:lnTo>
                  <a:pt x="10138" y="372"/>
                </a:lnTo>
                <a:lnTo>
                  <a:pt x="10134" y="370"/>
                </a:lnTo>
                <a:lnTo>
                  <a:pt x="10126" y="366"/>
                </a:lnTo>
                <a:lnTo>
                  <a:pt x="10122" y="362"/>
                </a:lnTo>
                <a:lnTo>
                  <a:pt x="10118" y="358"/>
                </a:lnTo>
                <a:lnTo>
                  <a:pt x="10114" y="356"/>
                </a:lnTo>
                <a:lnTo>
                  <a:pt x="10108" y="356"/>
                </a:lnTo>
                <a:lnTo>
                  <a:pt x="10102" y="356"/>
                </a:lnTo>
                <a:lnTo>
                  <a:pt x="10074" y="364"/>
                </a:lnTo>
                <a:lnTo>
                  <a:pt x="10058" y="368"/>
                </a:lnTo>
                <a:lnTo>
                  <a:pt x="10050" y="370"/>
                </a:lnTo>
                <a:lnTo>
                  <a:pt x="10050" y="368"/>
                </a:lnTo>
                <a:lnTo>
                  <a:pt x="10048" y="366"/>
                </a:lnTo>
                <a:lnTo>
                  <a:pt x="10050" y="362"/>
                </a:lnTo>
                <a:lnTo>
                  <a:pt x="10052" y="358"/>
                </a:lnTo>
                <a:lnTo>
                  <a:pt x="10054" y="352"/>
                </a:lnTo>
                <a:lnTo>
                  <a:pt x="10052" y="350"/>
                </a:lnTo>
                <a:lnTo>
                  <a:pt x="10046" y="348"/>
                </a:lnTo>
                <a:close/>
                <a:moveTo>
                  <a:pt x="9818" y="352"/>
                </a:moveTo>
                <a:lnTo>
                  <a:pt x="9818" y="352"/>
                </a:lnTo>
                <a:lnTo>
                  <a:pt x="9802" y="352"/>
                </a:lnTo>
                <a:lnTo>
                  <a:pt x="9790" y="354"/>
                </a:lnTo>
                <a:lnTo>
                  <a:pt x="9784" y="356"/>
                </a:lnTo>
                <a:lnTo>
                  <a:pt x="9780" y="360"/>
                </a:lnTo>
                <a:lnTo>
                  <a:pt x="9778" y="364"/>
                </a:lnTo>
                <a:lnTo>
                  <a:pt x="9782" y="368"/>
                </a:lnTo>
                <a:lnTo>
                  <a:pt x="9788" y="372"/>
                </a:lnTo>
                <a:lnTo>
                  <a:pt x="9798" y="374"/>
                </a:lnTo>
                <a:lnTo>
                  <a:pt x="9808" y="376"/>
                </a:lnTo>
                <a:lnTo>
                  <a:pt x="9814" y="380"/>
                </a:lnTo>
                <a:lnTo>
                  <a:pt x="9820" y="386"/>
                </a:lnTo>
                <a:lnTo>
                  <a:pt x="9822" y="388"/>
                </a:lnTo>
                <a:lnTo>
                  <a:pt x="9826" y="388"/>
                </a:lnTo>
                <a:lnTo>
                  <a:pt x="9844" y="386"/>
                </a:lnTo>
                <a:lnTo>
                  <a:pt x="9872" y="380"/>
                </a:lnTo>
                <a:lnTo>
                  <a:pt x="9884" y="374"/>
                </a:lnTo>
                <a:lnTo>
                  <a:pt x="9888" y="372"/>
                </a:lnTo>
                <a:lnTo>
                  <a:pt x="9888" y="370"/>
                </a:lnTo>
                <a:lnTo>
                  <a:pt x="9886" y="366"/>
                </a:lnTo>
                <a:lnTo>
                  <a:pt x="9882" y="364"/>
                </a:lnTo>
                <a:lnTo>
                  <a:pt x="9870" y="362"/>
                </a:lnTo>
                <a:lnTo>
                  <a:pt x="9854" y="358"/>
                </a:lnTo>
                <a:lnTo>
                  <a:pt x="9818" y="352"/>
                </a:lnTo>
                <a:close/>
                <a:moveTo>
                  <a:pt x="9850" y="306"/>
                </a:moveTo>
                <a:lnTo>
                  <a:pt x="9850" y="306"/>
                </a:lnTo>
                <a:lnTo>
                  <a:pt x="9838" y="314"/>
                </a:lnTo>
                <a:lnTo>
                  <a:pt x="9826" y="318"/>
                </a:lnTo>
                <a:lnTo>
                  <a:pt x="9804" y="328"/>
                </a:lnTo>
                <a:lnTo>
                  <a:pt x="9798" y="330"/>
                </a:lnTo>
                <a:lnTo>
                  <a:pt x="9794" y="334"/>
                </a:lnTo>
                <a:lnTo>
                  <a:pt x="9798" y="336"/>
                </a:lnTo>
                <a:lnTo>
                  <a:pt x="9806" y="336"/>
                </a:lnTo>
                <a:lnTo>
                  <a:pt x="9818" y="338"/>
                </a:lnTo>
                <a:lnTo>
                  <a:pt x="9826" y="340"/>
                </a:lnTo>
                <a:lnTo>
                  <a:pt x="9840" y="346"/>
                </a:lnTo>
                <a:lnTo>
                  <a:pt x="9858" y="352"/>
                </a:lnTo>
                <a:lnTo>
                  <a:pt x="9868" y="354"/>
                </a:lnTo>
                <a:lnTo>
                  <a:pt x="9884" y="356"/>
                </a:lnTo>
                <a:lnTo>
                  <a:pt x="9898" y="358"/>
                </a:lnTo>
                <a:lnTo>
                  <a:pt x="9906" y="358"/>
                </a:lnTo>
                <a:lnTo>
                  <a:pt x="9908" y="354"/>
                </a:lnTo>
                <a:lnTo>
                  <a:pt x="9910" y="352"/>
                </a:lnTo>
                <a:lnTo>
                  <a:pt x="9912" y="348"/>
                </a:lnTo>
                <a:lnTo>
                  <a:pt x="9916" y="346"/>
                </a:lnTo>
                <a:lnTo>
                  <a:pt x="9928" y="342"/>
                </a:lnTo>
                <a:lnTo>
                  <a:pt x="9946" y="340"/>
                </a:lnTo>
                <a:lnTo>
                  <a:pt x="9990" y="340"/>
                </a:lnTo>
                <a:lnTo>
                  <a:pt x="10018" y="340"/>
                </a:lnTo>
                <a:lnTo>
                  <a:pt x="10026" y="338"/>
                </a:lnTo>
                <a:lnTo>
                  <a:pt x="10030" y="336"/>
                </a:lnTo>
                <a:lnTo>
                  <a:pt x="10030" y="330"/>
                </a:lnTo>
                <a:lnTo>
                  <a:pt x="10026" y="322"/>
                </a:lnTo>
                <a:lnTo>
                  <a:pt x="10022" y="314"/>
                </a:lnTo>
                <a:lnTo>
                  <a:pt x="10022" y="312"/>
                </a:lnTo>
                <a:lnTo>
                  <a:pt x="10022" y="308"/>
                </a:lnTo>
                <a:lnTo>
                  <a:pt x="10028" y="306"/>
                </a:lnTo>
                <a:lnTo>
                  <a:pt x="10036" y="306"/>
                </a:lnTo>
                <a:lnTo>
                  <a:pt x="10050" y="304"/>
                </a:lnTo>
                <a:lnTo>
                  <a:pt x="10054" y="300"/>
                </a:lnTo>
                <a:lnTo>
                  <a:pt x="10054" y="298"/>
                </a:lnTo>
                <a:lnTo>
                  <a:pt x="10052" y="296"/>
                </a:lnTo>
                <a:lnTo>
                  <a:pt x="10048" y="292"/>
                </a:lnTo>
                <a:lnTo>
                  <a:pt x="10044" y="288"/>
                </a:lnTo>
                <a:lnTo>
                  <a:pt x="10032" y="288"/>
                </a:lnTo>
                <a:lnTo>
                  <a:pt x="10024" y="286"/>
                </a:lnTo>
                <a:lnTo>
                  <a:pt x="10016" y="284"/>
                </a:lnTo>
                <a:lnTo>
                  <a:pt x="10008" y="280"/>
                </a:lnTo>
                <a:lnTo>
                  <a:pt x="9998" y="274"/>
                </a:lnTo>
                <a:lnTo>
                  <a:pt x="9980" y="260"/>
                </a:lnTo>
                <a:lnTo>
                  <a:pt x="9972" y="254"/>
                </a:lnTo>
                <a:lnTo>
                  <a:pt x="9964" y="252"/>
                </a:lnTo>
                <a:lnTo>
                  <a:pt x="9956" y="250"/>
                </a:lnTo>
                <a:lnTo>
                  <a:pt x="9948" y="250"/>
                </a:lnTo>
                <a:lnTo>
                  <a:pt x="9940" y="252"/>
                </a:lnTo>
                <a:lnTo>
                  <a:pt x="9932" y="258"/>
                </a:lnTo>
                <a:lnTo>
                  <a:pt x="9922" y="262"/>
                </a:lnTo>
                <a:lnTo>
                  <a:pt x="9914" y="264"/>
                </a:lnTo>
                <a:lnTo>
                  <a:pt x="9898" y="268"/>
                </a:lnTo>
                <a:lnTo>
                  <a:pt x="9878" y="272"/>
                </a:lnTo>
                <a:lnTo>
                  <a:pt x="9866" y="276"/>
                </a:lnTo>
                <a:lnTo>
                  <a:pt x="9852" y="284"/>
                </a:lnTo>
                <a:lnTo>
                  <a:pt x="9842" y="290"/>
                </a:lnTo>
                <a:lnTo>
                  <a:pt x="9840" y="294"/>
                </a:lnTo>
                <a:lnTo>
                  <a:pt x="9842" y="296"/>
                </a:lnTo>
                <a:lnTo>
                  <a:pt x="9848" y="296"/>
                </a:lnTo>
                <a:lnTo>
                  <a:pt x="9854" y="296"/>
                </a:lnTo>
                <a:lnTo>
                  <a:pt x="9856" y="298"/>
                </a:lnTo>
                <a:lnTo>
                  <a:pt x="9858" y="298"/>
                </a:lnTo>
                <a:lnTo>
                  <a:pt x="9856" y="300"/>
                </a:lnTo>
                <a:lnTo>
                  <a:pt x="9850" y="306"/>
                </a:lnTo>
                <a:close/>
                <a:moveTo>
                  <a:pt x="9800" y="264"/>
                </a:moveTo>
                <a:lnTo>
                  <a:pt x="9800" y="264"/>
                </a:lnTo>
                <a:lnTo>
                  <a:pt x="9798" y="260"/>
                </a:lnTo>
                <a:lnTo>
                  <a:pt x="9792" y="258"/>
                </a:lnTo>
                <a:lnTo>
                  <a:pt x="9772" y="254"/>
                </a:lnTo>
                <a:lnTo>
                  <a:pt x="9750" y="254"/>
                </a:lnTo>
                <a:lnTo>
                  <a:pt x="9744" y="256"/>
                </a:lnTo>
                <a:lnTo>
                  <a:pt x="9740" y="258"/>
                </a:lnTo>
                <a:lnTo>
                  <a:pt x="9740" y="260"/>
                </a:lnTo>
                <a:lnTo>
                  <a:pt x="9740" y="264"/>
                </a:lnTo>
                <a:lnTo>
                  <a:pt x="9746" y="266"/>
                </a:lnTo>
                <a:lnTo>
                  <a:pt x="9756" y="268"/>
                </a:lnTo>
                <a:lnTo>
                  <a:pt x="9768" y="270"/>
                </a:lnTo>
                <a:lnTo>
                  <a:pt x="9790" y="268"/>
                </a:lnTo>
                <a:lnTo>
                  <a:pt x="9798" y="266"/>
                </a:lnTo>
                <a:lnTo>
                  <a:pt x="9800" y="264"/>
                </a:lnTo>
                <a:close/>
                <a:moveTo>
                  <a:pt x="9948" y="604"/>
                </a:moveTo>
                <a:lnTo>
                  <a:pt x="9948" y="604"/>
                </a:lnTo>
                <a:lnTo>
                  <a:pt x="9956" y="608"/>
                </a:lnTo>
                <a:lnTo>
                  <a:pt x="9966" y="608"/>
                </a:lnTo>
                <a:lnTo>
                  <a:pt x="9976" y="606"/>
                </a:lnTo>
                <a:lnTo>
                  <a:pt x="9984" y="602"/>
                </a:lnTo>
                <a:lnTo>
                  <a:pt x="9992" y="598"/>
                </a:lnTo>
                <a:lnTo>
                  <a:pt x="9998" y="594"/>
                </a:lnTo>
                <a:lnTo>
                  <a:pt x="10000" y="590"/>
                </a:lnTo>
                <a:lnTo>
                  <a:pt x="10000" y="586"/>
                </a:lnTo>
                <a:lnTo>
                  <a:pt x="9996" y="586"/>
                </a:lnTo>
                <a:lnTo>
                  <a:pt x="9988" y="586"/>
                </a:lnTo>
                <a:lnTo>
                  <a:pt x="9968" y="590"/>
                </a:lnTo>
                <a:lnTo>
                  <a:pt x="9952" y="598"/>
                </a:lnTo>
                <a:lnTo>
                  <a:pt x="9948" y="602"/>
                </a:lnTo>
                <a:lnTo>
                  <a:pt x="9948" y="604"/>
                </a:lnTo>
                <a:close/>
                <a:moveTo>
                  <a:pt x="12072" y="7092"/>
                </a:moveTo>
                <a:lnTo>
                  <a:pt x="12072" y="7092"/>
                </a:lnTo>
                <a:lnTo>
                  <a:pt x="12074" y="7094"/>
                </a:lnTo>
                <a:lnTo>
                  <a:pt x="12080" y="7094"/>
                </a:lnTo>
                <a:lnTo>
                  <a:pt x="12086" y="7096"/>
                </a:lnTo>
                <a:lnTo>
                  <a:pt x="12090" y="7094"/>
                </a:lnTo>
                <a:lnTo>
                  <a:pt x="12090" y="7090"/>
                </a:lnTo>
                <a:lnTo>
                  <a:pt x="12088" y="7088"/>
                </a:lnTo>
                <a:lnTo>
                  <a:pt x="12082" y="7086"/>
                </a:lnTo>
                <a:lnTo>
                  <a:pt x="12076" y="7088"/>
                </a:lnTo>
                <a:lnTo>
                  <a:pt x="12072" y="7090"/>
                </a:lnTo>
                <a:lnTo>
                  <a:pt x="12072" y="7092"/>
                </a:lnTo>
                <a:close/>
                <a:moveTo>
                  <a:pt x="11908" y="7044"/>
                </a:moveTo>
                <a:lnTo>
                  <a:pt x="11908" y="7044"/>
                </a:lnTo>
                <a:lnTo>
                  <a:pt x="11906" y="7052"/>
                </a:lnTo>
                <a:lnTo>
                  <a:pt x="11906" y="7062"/>
                </a:lnTo>
                <a:lnTo>
                  <a:pt x="11908" y="7070"/>
                </a:lnTo>
                <a:lnTo>
                  <a:pt x="11910" y="7072"/>
                </a:lnTo>
                <a:lnTo>
                  <a:pt x="11912" y="7072"/>
                </a:lnTo>
                <a:lnTo>
                  <a:pt x="11916" y="7068"/>
                </a:lnTo>
                <a:lnTo>
                  <a:pt x="11916" y="7064"/>
                </a:lnTo>
                <a:lnTo>
                  <a:pt x="11916" y="7054"/>
                </a:lnTo>
                <a:lnTo>
                  <a:pt x="11912" y="7046"/>
                </a:lnTo>
                <a:lnTo>
                  <a:pt x="11910" y="7044"/>
                </a:lnTo>
                <a:lnTo>
                  <a:pt x="11908" y="7044"/>
                </a:lnTo>
                <a:close/>
                <a:moveTo>
                  <a:pt x="12082" y="7064"/>
                </a:moveTo>
                <a:lnTo>
                  <a:pt x="12082" y="7064"/>
                </a:lnTo>
                <a:lnTo>
                  <a:pt x="12080" y="7062"/>
                </a:lnTo>
                <a:lnTo>
                  <a:pt x="12076" y="7060"/>
                </a:lnTo>
                <a:lnTo>
                  <a:pt x="12074" y="7054"/>
                </a:lnTo>
                <a:lnTo>
                  <a:pt x="12072" y="7054"/>
                </a:lnTo>
                <a:lnTo>
                  <a:pt x="12070" y="7052"/>
                </a:lnTo>
                <a:lnTo>
                  <a:pt x="12066" y="7056"/>
                </a:lnTo>
                <a:lnTo>
                  <a:pt x="12062" y="7062"/>
                </a:lnTo>
                <a:lnTo>
                  <a:pt x="12064" y="7064"/>
                </a:lnTo>
                <a:lnTo>
                  <a:pt x="12068" y="7066"/>
                </a:lnTo>
                <a:lnTo>
                  <a:pt x="12068" y="7068"/>
                </a:lnTo>
                <a:lnTo>
                  <a:pt x="12072" y="7076"/>
                </a:lnTo>
                <a:lnTo>
                  <a:pt x="12072" y="7080"/>
                </a:lnTo>
                <a:lnTo>
                  <a:pt x="12076" y="7082"/>
                </a:lnTo>
                <a:lnTo>
                  <a:pt x="12080" y="7082"/>
                </a:lnTo>
                <a:lnTo>
                  <a:pt x="12084" y="7080"/>
                </a:lnTo>
                <a:lnTo>
                  <a:pt x="12086" y="7078"/>
                </a:lnTo>
                <a:lnTo>
                  <a:pt x="12084" y="7076"/>
                </a:lnTo>
                <a:lnTo>
                  <a:pt x="12082" y="7074"/>
                </a:lnTo>
                <a:lnTo>
                  <a:pt x="12082" y="7072"/>
                </a:lnTo>
                <a:lnTo>
                  <a:pt x="12084" y="7068"/>
                </a:lnTo>
                <a:lnTo>
                  <a:pt x="12086" y="7066"/>
                </a:lnTo>
                <a:lnTo>
                  <a:pt x="12082" y="7064"/>
                </a:lnTo>
                <a:close/>
                <a:moveTo>
                  <a:pt x="11654" y="6830"/>
                </a:moveTo>
                <a:lnTo>
                  <a:pt x="11654" y="6830"/>
                </a:lnTo>
                <a:lnTo>
                  <a:pt x="11650" y="6828"/>
                </a:lnTo>
                <a:lnTo>
                  <a:pt x="11644" y="6828"/>
                </a:lnTo>
                <a:lnTo>
                  <a:pt x="11636" y="6828"/>
                </a:lnTo>
                <a:lnTo>
                  <a:pt x="11628" y="6830"/>
                </a:lnTo>
                <a:lnTo>
                  <a:pt x="11622" y="6834"/>
                </a:lnTo>
                <a:lnTo>
                  <a:pt x="11616" y="6838"/>
                </a:lnTo>
                <a:lnTo>
                  <a:pt x="11612" y="6842"/>
                </a:lnTo>
                <a:lnTo>
                  <a:pt x="11610" y="6848"/>
                </a:lnTo>
                <a:lnTo>
                  <a:pt x="11614" y="6850"/>
                </a:lnTo>
                <a:lnTo>
                  <a:pt x="11618" y="6852"/>
                </a:lnTo>
                <a:lnTo>
                  <a:pt x="11630" y="6852"/>
                </a:lnTo>
                <a:lnTo>
                  <a:pt x="11644" y="6852"/>
                </a:lnTo>
                <a:lnTo>
                  <a:pt x="11652" y="6850"/>
                </a:lnTo>
                <a:lnTo>
                  <a:pt x="11660" y="6848"/>
                </a:lnTo>
                <a:lnTo>
                  <a:pt x="11668" y="6846"/>
                </a:lnTo>
                <a:lnTo>
                  <a:pt x="11674" y="6846"/>
                </a:lnTo>
                <a:lnTo>
                  <a:pt x="11674" y="6844"/>
                </a:lnTo>
                <a:lnTo>
                  <a:pt x="11674" y="6840"/>
                </a:lnTo>
                <a:lnTo>
                  <a:pt x="11670" y="6838"/>
                </a:lnTo>
                <a:lnTo>
                  <a:pt x="11666" y="6838"/>
                </a:lnTo>
                <a:lnTo>
                  <a:pt x="11660" y="6836"/>
                </a:lnTo>
                <a:lnTo>
                  <a:pt x="11654" y="6830"/>
                </a:lnTo>
                <a:close/>
                <a:moveTo>
                  <a:pt x="12084" y="7156"/>
                </a:moveTo>
                <a:lnTo>
                  <a:pt x="12084" y="7156"/>
                </a:lnTo>
                <a:lnTo>
                  <a:pt x="12086" y="7146"/>
                </a:lnTo>
                <a:lnTo>
                  <a:pt x="12086" y="7136"/>
                </a:lnTo>
                <a:lnTo>
                  <a:pt x="12084" y="7128"/>
                </a:lnTo>
                <a:lnTo>
                  <a:pt x="12082" y="7120"/>
                </a:lnTo>
                <a:lnTo>
                  <a:pt x="12078" y="7114"/>
                </a:lnTo>
                <a:lnTo>
                  <a:pt x="12076" y="7112"/>
                </a:lnTo>
                <a:lnTo>
                  <a:pt x="12074" y="7112"/>
                </a:lnTo>
                <a:lnTo>
                  <a:pt x="12072" y="7114"/>
                </a:lnTo>
                <a:lnTo>
                  <a:pt x="12070" y="7116"/>
                </a:lnTo>
                <a:lnTo>
                  <a:pt x="12068" y="7118"/>
                </a:lnTo>
                <a:lnTo>
                  <a:pt x="12064" y="7116"/>
                </a:lnTo>
                <a:lnTo>
                  <a:pt x="12058" y="7116"/>
                </a:lnTo>
                <a:lnTo>
                  <a:pt x="12056" y="7116"/>
                </a:lnTo>
                <a:lnTo>
                  <a:pt x="12054" y="7120"/>
                </a:lnTo>
                <a:lnTo>
                  <a:pt x="12050" y="7122"/>
                </a:lnTo>
                <a:lnTo>
                  <a:pt x="12048" y="7122"/>
                </a:lnTo>
                <a:lnTo>
                  <a:pt x="12040" y="7122"/>
                </a:lnTo>
                <a:lnTo>
                  <a:pt x="12022" y="7128"/>
                </a:lnTo>
                <a:lnTo>
                  <a:pt x="12010" y="7132"/>
                </a:lnTo>
                <a:lnTo>
                  <a:pt x="12002" y="7132"/>
                </a:lnTo>
                <a:lnTo>
                  <a:pt x="11996" y="7130"/>
                </a:lnTo>
                <a:lnTo>
                  <a:pt x="11990" y="7128"/>
                </a:lnTo>
                <a:lnTo>
                  <a:pt x="11980" y="7120"/>
                </a:lnTo>
                <a:lnTo>
                  <a:pt x="11974" y="7116"/>
                </a:lnTo>
                <a:lnTo>
                  <a:pt x="11966" y="7114"/>
                </a:lnTo>
                <a:lnTo>
                  <a:pt x="11958" y="7114"/>
                </a:lnTo>
                <a:lnTo>
                  <a:pt x="11952" y="7110"/>
                </a:lnTo>
                <a:lnTo>
                  <a:pt x="11944" y="7104"/>
                </a:lnTo>
                <a:lnTo>
                  <a:pt x="11942" y="7104"/>
                </a:lnTo>
                <a:lnTo>
                  <a:pt x="11940" y="7104"/>
                </a:lnTo>
                <a:lnTo>
                  <a:pt x="11936" y="7118"/>
                </a:lnTo>
                <a:lnTo>
                  <a:pt x="11936" y="7126"/>
                </a:lnTo>
                <a:lnTo>
                  <a:pt x="11938" y="7134"/>
                </a:lnTo>
                <a:lnTo>
                  <a:pt x="11946" y="7158"/>
                </a:lnTo>
                <a:lnTo>
                  <a:pt x="11950" y="7168"/>
                </a:lnTo>
                <a:lnTo>
                  <a:pt x="11954" y="7172"/>
                </a:lnTo>
                <a:lnTo>
                  <a:pt x="11958" y="7176"/>
                </a:lnTo>
                <a:lnTo>
                  <a:pt x="11958" y="7184"/>
                </a:lnTo>
                <a:lnTo>
                  <a:pt x="11960" y="7198"/>
                </a:lnTo>
                <a:lnTo>
                  <a:pt x="11962" y="7212"/>
                </a:lnTo>
                <a:lnTo>
                  <a:pt x="11966" y="7226"/>
                </a:lnTo>
                <a:lnTo>
                  <a:pt x="11970" y="7232"/>
                </a:lnTo>
                <a:lnTo>
                  <a:pt x="11976" y="7236"/>
                </a:lnTo>
                <a:lnTo>
                  <a:pt x="11980" y="7240"/>
                </a:lnTo>
                <a:lnTo>
                  <a:pt x="11984" y="7246"/>
                </a:lnTo>
                <a:lnTo>
                  <a:pt x="11988" y="7256"/>
                </a:lnTo>
                <a:lnTo>
                  <a:pt x="11992" y="7264"/>
                </a:lnTo>
                <a:lnTo>
                  <a:pt x="11996" y="7266"/>
                </a:lnTo>
                <a:lnTo>
                  <a:pt x="11998" y="7266"/>
                </a:lnTo>
                <a:lnTo>
                  <a:pt x="12004" y="7264"/>
                </a:lnTo>
                <a:lnTo>
                  <a:pt x="12008" y="7266"/>
                </a:lnTo>
                <a:lnTo>
                  <a:pt x="12022" y="7270"/>
                </a:lnTo>
                <a:lnTo>
                  <a:pt x="12026" y="7270"/>
                </a:lnTo>
                <a:lnTo>
                  <a:pt x="12028" y="7270"/>
                </a:lnTo>
                <a:lnTo>
                  <a:pt x="12030" y="7264"/>
                </a:lnTo>
                <a:lnTo>
                  <a:pt x="12032" y="7258"/>
                </a:lnTo>
                <a:lnTo>
                  <a:pt x="12038" y="7254"/>
                </a:lnTo>
                <a:lnTo>
                  <a:pt x="12040" y="7250"/>
                </a:lnTo>
                <a:lnTo>
                  <a:pt x="12042" y="7246"/>
                </a:lnTo>
                <a:lnTo>
                  <a:pt x="12046" y="7238"/>
                </a:lnTo>
                <a:lnTo>
                  <a:pt x="12046" y="7234"/>
                </a:lnTo>
                <a:lnTo>
                  <a:pt x="12048" y="7232"/>
                </a:lnTo>
                <a:lnTo>
                  <a:pt x="12050" y="7234"/>
                </a:lnTo>
                <a:lnTo>
                  <a:pt x="12050" y="7236"/>
                </a:lnTo>
                <a:lnTo>
                  <a:pt x="12052" y="7238"/>
                </a:lnTo>
                <a:lnTo>
                  <a:pt x="12054" y="7234"/>
                </a:lnTo>
                <a:lnTo>
                  <a:pt x="12056" y="7228"/>
                </a:lnTo>
                <a:lnTo>
                  <a:pt x="12060" y="7228"/>
                </a:lnTo>
                <a:lnTo>
                  <a:pt x="12062" y="7230"/>
                </a:lnTo>
                <a:lnTo>
                  <a:pt x="12064" y="7234"/>
                </a:lnTo>
                <a:lnTo>
                  <a:pt x="12064" y="7236"/>
                </a:lnTo>
                <a:lnTo>
                  <a:pt x="12062" y="7236"/>
                </a:lnTo>
                <a:lnTo>
                  <a:pt x="12058" y="7238"/>
                </a:lnTo>
                <a:lnTo>
                  <a:pt x="12058" y="7240"/>
                </a:lnTo>
                <a:lnTo>
                  <a:pt x="12060" y="7246"/>
                </a:lnTo>
                <a:lnTo>
                  <a:pt x="12068" y="7248"/>
                </a:lnTo>
                <a:lnTo>
                  <a:pt x="12072" y="7248"/>
                </a:lnTo>
                <a:lnTo>
                  <a:pt x="12074" y="7244"/>
                </a:lnTo>
                <a:lnTo>
                  <a:pt x="12072" y="7232"/>
                </a:lnTo>
                <a:lnTo>
                  <a:pt x="12070" y="7218"/>
                </a:lnTo>
                <a:lnTo>
                  <a:pt x="12070" y="7214"/>
                </a:lnTo>
                <a:lnTo>
                  <a:pt x="12072" y="7210"/>
                </a:lnTo>
                <a:lnTo>
                  <a:pt x="12074" y="7208"/>
                </a:lnTo>
                <a:lnTo>
                  <a:pt x="12074" y="7204"/>
                </a:lnTo>
                <a:lnTo>
                  <a:pt x="12074" y="7198"/>
                </a:lnTo>
                <a:lnTo>
                  <a:pt x="12072" y="7192"/>
                </a:lnTo>
                <a:lnTo>
                  <a:pt x="12072" y="7188"/>
                </a:lnTo>
                <a:lnTo>
                  <a:pt x="12076" y="7186"/>
                </a:lnTo>
                <a:lnTo>
                  <a:pt x="12078" y="7184"/>
                </a:lnTo>
                <a:lnTo>
                  <a:pt x="12080" y="7184"/>
                </a:lnTo>
                <a:lnTo>
                  <a:pt x="12082" y="7190"/>
                </a:lnTo>
                <a:lnTo>
                  <a:pt x="12082" y="7194"/>
                </a:lnTo>
                <a:lnTo>
                  <a:pt x="12084" y="7194"/>
                </a:lnTo>
                <a:lnTo>
                  <a:pt x="12086" y="7192"/>
                </a:lnTo>
                <a:lnTo>
                  <a:pt x="12086" y="7188"/>
                </a:lnTo>
                <a:lnTo>
                  <a:pt x="12086" y="7186"/>
                </a:lnTo>
                <a:lnTo>
                  <a:pt x="12084" y="7180"/>
                </a:lnTo>
                <a:lnTo>
                  <a:pt x="12082" y="7170"/>
                </a:lnTo>
                <a:lnTo>
                  <a:pt x="12082" y="7164"/>
                </a:lnTo>
                <a:lnTo>
                  <a:pt x="12084" y="7156"/>
                </a:lnTo>
                <a:close/>
                <a:moveTo>
                  <a:pt x="12280" y="6382"/>
                </a:moveTo>
                <a:lnTo>
                  <a:pt x="12280" y="6382"/>
                </a:lnTo>
                <a:lnTo>
                  <a:pt x="12284" y="6378"/>
                </a:lnTo>
                <a:lnTo>
                  <a:pt x="12284" y="6372"/>
                </a:lnTo>
                <a:lnTo>
                  <a:pt x="12282" y="6364"/>
                </a:lnTo>
                <a:lnTo>
                  <a:pt x="12280" y="6352"/>
                </a:lnTo>
                <a:lnTo>
                  <a:pt x="12280" y="6344"/>
                </a:lnTo>
                <a:lnTo>
                  <a:pt x="12280" y="6334"/>
                </a:lnTo>
                <a:lnTo>
                  <a:pt x="12280" y="6318"/>
                </a:lnTo>
                <a:lnTo>
                  <a:pt x="12278" y="6316"/>
                </a:lnTo>
                <a:lnTo>
                  <a:pt x="12276" y="6314"/>
                </a:lnTo>
                <a:lnTo>
                  <a:pt x="12274" y="6312"/>
                </a:lnTo>
                <a:lnTo>
                  <a:pt x="12272" y="6310"/>
                </a:lnTo>
                <a:lnTo>
                  <a:pt x="12268" y="6304"/>
                </a:lnTo>
                <a:lnTo>
                  <a:pt x="12266" y="6296"/>
                </a:lnTo>
                <a:lnTo>
                  <a:pt x="12264" y="6284"/>
                </a:lnTo>
                <a:lnTo>
                  <a:pt x="12260" y="6276"/>
                </a:lnTo>
                <a:lnTo>
                  <a:pt x="12252" y="6264"/>
                </a:lnTo>
                <a:lnTo>
                  <a:pt x="12242" y="6252"/>
                </a:lnTo>
                <a:lnTo>
                  <a:pt x="12230" y="6236"/>
                </a:lnTo>
                <a:lnTo>
                  <a:pt x="12222" y="6224"/>
                </a:lnTo>
                <a:lnTo>
                  <a:pt x="12218" y="6222"/>
                </a:lnTo>
                <a:lnTo>
                  <a:pt x="12216" y="6222"/>
                </a:lnTo>
                <a:lnTo>
                  <a:pt x="12214" y="6220"/>
                </a:lnTo>
                <a:lnTo>
                  <a:pt x="12210" y="6218"/>
                </a:lnTo>
                <a:lnTo>
                  <a:pt x="12204" y="6214"/>
                </a:lnTo>
                <a:lnTo>
                  <a:pt x="12196" y="6206"/>
                </a:lnTo>
                <a:lnTo>
                  <a:pt x="12190" y="6194"/>
                </a:lnTo>
                <a:lnTo>
                  <a:pt x="12186" y="6184"/>
                </a:lnTo>
                <a:lnTo>
                  <a:pt x="12184" y="6174"/>
                </a:lnTo>
                <a:lnTo>
                  <a:pt x="12184" y="6166"/>
                </a:lnTo>
                <a:lnTo>
                  <a:pt x="12184" y="6150"/>
                </a:lnTo>
                <a:lnTo>
                  <a:pt x="12184" y="6144"/>
                </a:lnTo>
                <a:lnTo>
                  <a:pt x="12182" y="6138"/>
                </a:lnTo>
                <a:lnTo>
                  <a:pt x="12178" y="6136"/>
                </a:lnTo>
                <a:lnTo>
                  <a:pt x="12176" y="6136"/>
                </a:lnTo>
                <a:lnTo>
                  <a:pt x="12172" y="6140"/>
                </a:lnTo>
                <a:lnTo>
                  <a:pt x="12172" y="6142"/>
                </a:lnTo>
                <a:lnTo>
                  <a:pt x="12170" y="6144"/>
                </a:lnTo>
                <a:lnTo>
                  <a:pt x="12166" y="6140"/>
                </a:lnTo>
                <a:lnTo>
                  <a:pt x="12160" y="6134"/>
                </a:lnTo>
                <a:lnTo>
                  <a:pt x="12154" y="6130"/>
                </a:lnTo>
                <a:lnTo>
                  <a:pt x="12152" y="6128"/>
                </a:lnTo>
                <a:lnTo>
                  <a:pt x="12150" y="6132"/>
                </a:lnTo>
                <a:lnTo>
                  <a:pt x="12150" y="6136"/>
                </a:lnTo>
                <a:lnTo>
                  <a:pt x="12150" y="6142"/>
                </a:lnTo>
                <a:lnTo>
                  <a:pt x="12148" y="6144"/>
                </a:lnTo>
                <a:lnTo>
                  <a:pt x="12146" y="6144"/>
                </a:lnTo>
                <a:lnTo>
                  <a:pt x="12140" y="6140"/>
                </a:lnTo>
                <a:lnTo>
                  <a:pt x="12134" y="6132"/>
                </a:lnTo>
                <a:lnTo>
                  <a:pt x="12132" y="6126"/>
                </a:lnTo>
                <a:lnTo>
                  <a:pt x="12132" y="6120"/>
                </a:lnTo>
                <a:lnTo>
                  <a:pt x="12132" y="6114"/>
                </a:lnTo>
                <a:lnTo>
                  <a:pt x="12134" y="6104"/>
                </a:lnTo>
                <a:lnTo>
                  <a:pt x="12134" y="6100"/>
                </a:lnTo>
                <a:lnTo>
                  <a:pt x="12132" y="6092"/>
                </a:lnTo>
                <a:lnTo>
                  <a:pt x="12128" y="6086"/>
                </a:lnTo>
                <a:lnTo>
                  <a:pt x="12122" y="6078"/>
                </a:lnTo>
                <a:lnTo>
                  <a:pt x="12110" y="6062"/>
                </a:lnTo>
                <a:lnTo>
                  <a:pt x="12100" y="6050"/>
                </a:lnTo>
                <a:lnTo>
                  <a:pt x="12100" y="6048"/>
                </a:lnTo>
                <a:lnTo>
                  <a:pt x="12102" y="6046"/>
                </a:lnTo>
                <a:lnTo>
                  <a:pt x="12106" y="6046"/>
                </a:lnTo>
                <a:lnTo>
                  <a:pt x="12110" y="6044"/>
                </a:lnTo>
                <a:lnTo>
                  <a:pt x="12110" y="6042"/>
                </a:lnTo>
                <a:lnTo>
                  <a:pt x="12110" y="6038"/>
                </a:lnTo>
                <a:lnTo>
                  <a:pt x="12106" y="6034"/>
                </a:lnTo>
                <a:lnTo>
                  <a:pt x="12100" y="6028"/>
                </a:lnTo>
                <a:lnTo>
                  <a:pt x="12092" y="6022"/>
                </a:lnTo>
                <a:lnTo>
                  <a:pt x="12080" y="6018"/>
                </a:lnTo>
                <a:lnTo>
                  <a:pt x="12070" y="6012"/>
                </a:lnTo>
                <a:lnTo>
                  <a:pt x="12062" y="6008"/>
                </a:lnTo>
                <a:lnTo>
                  <a:pt x="12058" y="6004"/>
                </a:lnTo>
                <a:lnTo>
                  <a:pt x="12056" y="6000"/>
                </a:lnTo>
                <a:lnTo>
                  <a:pt x="12054" y="5996"/>
                </a:lnTo>
                <a:lnTo>
                  <a:pt x="12050" y="5992"/>
                </a:lnTo>
                <a:lnTo>
                  <a:pt x="12044" y="5988"/>
                </a:lnTo>
                <a:lnTo>
                  <a:pt x="12034" y="5986"/>
                </a:lnTo>
                <a:lnTo>
                  <a:pt x="12024" y="5982"/>
                </a:lnTo>
                <a:lnTo>
                  <a:pt x="12016" y="5978"/>
                </a:lnTo>
                <a:lnTo>
                  <a:pt x="12012" y="5972"/>
                </a:lnTo>
                <a:lnTo>
                  <a:pt x="12008" y="5968"/>
                </a:lnTo>
                <a:lnTo>
                  <a:pt x="12004" y="5954"/>
                </a:lnTo>
                <a:lnTo>
                  <a:pt x="12002" y="5948"/>
                </a:lnTo>
                <a:lnTo>
                  <a:pt x="11998" y="5942"/>
                </a:lnTo>
                <a:lnTo>
                  <a:pt x="11996" y="5934"/>
                </a:lnTo>
                <a:lnTo>
                  <a:pt x="11994" y="5926"/>
                </a:lnTo>
                <a:lnTo>
                  <a:pt x="11994" y="5904"/>
                </a:lnTo>
                <a:lnTo>
                  <a:pt x="11992" y="5892"/>
                </a:lnTo>
                <a:lnTo>
                  <a:pt x="11990" y="5880"/>
                </a:lnTo>
                <a:lnTo>
                  <a:pt x="11986" y="5868"/>
                </a:lnTo>
                <a:lnTo>
                  <a:pt x="11978" y="5856"/>
                </a:lnTo>
                <a:lnTo>
                  <a:pt x="11974" y="5852"/>
                </a:lnTo>
                <a:lnTo>
                  <a:pt x="11972" y="5846"/>
                </a:lnTo>
                <a:lnTo>
                  <a:pt x="11968" y="5832"/>
                </a:lnTo>
                <a:lnTo>
                  <a:pt x="11968" y="5818"/>
                </a:lnTo>
                <a:lnTo>
                  <a:pt x="11968" y="5804"/>
                </a:lnTo>
                <a:lnTo>
                  <a:pt x="11966" y="5790"/>
                </a:lnTo>
                <a:lnTo>
                  <a:pt x="11964" y="5776"/>
                </a:lnTo>
                <a:lnTo>
                  <a:pt x="11960" y="5766"/>
                </a:lnTo>
                <a:lnTo>
                  <a:pt x="11958" y="5760"/>
                </a:lnTo>
                <a:lnTo>
                  <a:pt x="11952" y="5758"/>
                </a:lnTo>
                <a:lnTo>
                  <a:pt x="11944" y="5750"/>
                </a:lnTo>
                <a:lnTo>
                  <a:pt x="11938" y="5744"/>
                </a:lnTo>
                <a:lnTo>
                  <a:pt x="11932" y="5732"/>
                </a:lnTo>
                <a:lnTo>
                  <a:pt x="11930" y="5728"/>
                </a:lnTo>
                <a:lnTo>
                  <a:pt x="11928" y="5728"/>
                </a:lnTo>
                <a:lnTo>
                  <a:pt x="11924" y="5730"/>
                </a:lnTo>
                <a:lnTo>
                  <a:pt x="11920" y="5736"/>
                </a:lnTo>
                <a:lnTo>
                  <a:pt x="11914" y="5742"/>
                </a:lnTo>
                <a:lnTo>
                  <a:pt x="11910" y="5744"/>
                </a:lnTo>
                <a:lnTo>
                  <a:pt x="11906" y="5740"/>
                </a:lnTo>
                <a:lnTo>
                  <a:pt x="11902" y="5736"/>
                </a:lnTo>
                <a:lnTo>
                  <a:pt x="11898" y="5728"/>
                </a:lnTo>
                <a:lnTo>
                  <a:pt x="11896" y="5720"/>
                </a:lnTo>
                <a:lnTo>
                  <a:pt x="11894" y="5704"/>
                </a:lnTo>
                <a:lnTo>
                  <a:pt x="11894" y="5690"/>
                </a:lnTo>
                <a:lnTo>
                  <a:pt x="11894" y="5674"/>
                </a:lnTo>
                <a:lnTo>
                  <a:pt x="11890" y="5660"/>
                </a:lnTo>
                <a:lnTo>
                  <a:pt x="11886" y="5652"/>
                </a:lnTo>
                <a:lnTo>
                  <a:pt x="11882" y="5646"/>
                </a:lnTo>
                <a:lnTo>
                  <a:pt x="11878" y="5640"/>
                </a:lnTo>
                <a:lnTo>
                  <a:pt x="11876" y="5636"/>
                </a:lnTo>
                <a:lnTo>
                  <a:pt x="11878" y="5628"/>
                </a:lnTo>
                <a:lnTo>
                  <a:pt x="11878" y="5622"/>
                </a:lnTo>
                <a:lnTo>
                  <a:pt x="11878" y="5620"/>
                </a:lnTo>
                <a:lnTo>
                  <a:pt x="11874" y="5618"/>
                </a:lnTo>
                <a:lnTo>
                  <a:pt x="11870" y="5616"/>
                </a:lnTo>
                <a:lnTo>
                  <a:pt x="11868" y="5612"/>
                </a:lnTo>
                <a:lnTo>
                  <a:pt x="11864" y="5602"/>
                </a:lnTo>
                <a:lnTo>
                  <a:pt x="11862" y="5588"/>
                </a:lnTo>
                <a:lnTo>
                  <a:pt x="11860" y="5572"/>
                </a:lnTo>
                <a:lnTo>
                  <a:pt x="11858" y="5566"/>
                </a:lnTo>
                <a:lnTo>
                  <a:pt x="11854" y="5562"/>
                </a:lnTo>
                <a:lnTo>
                  <a:pt x="11850" y="5560"/>
                </a:lnTo>
                <a:lnTo>
                  <a:pt x="11846" y="5560"/>
                </a:lnTo>
                <a:lnTo>
                  <a:pt x="11842" y="5562"/>
                </a:lnTo>
                <a:lnTo>
                  <a:pt x="11840" y="5566"/>
                </a:lnTo>
                <a:lnTo>
                  <a:pt x="11838" y="5570"/>
                </a:lnTo>
                <a:lnTo>
                  <a:pt x="11836" y="5578"/>
                </a:lnTo>
                <a:lnTo>
                  <a:pt x="11834" y="5592"/>
                </a:lnTo>
                <a:lnTo>
                  <a:pt x="11832" y="5602"/>
                </a:lnTo>
                <a:lnTo>
                  <a:pt x="11820" y="5632"/>
                </a:lnTo>
                <a:lnTo>
                  <a:pt x="11816" y="5642"/>
                </a:lnTo>
                <a:lnTo>
                  <a:pt x="11816" y="5648"/>
                </a:lnTo>
                <a:lnTo>
                  <a:pt x="11818" y="5650"/>
                </a:lnTo>
                <a:lnTo>
                  <a:pt x="11820" y="5652"/>
                </a:lnTo>
                <a:lnTo>
                  <a:pt x="11824" y="5654"/>
                </a:lnTo>
                <a:lnTo>
                  <a:pt x="11822" y="5656"/>
                </a:lnTo>
                <a:lnTo>
                  <a:pt x="11820" y="5660"/>
                </a:lnTo>
                <a:lnTo>
                  <a:pt x="11814" y="5668"/>
                </a:lnTo>
                <a:lnTo>
                  <a:pt x="11814" y="5676"/>
                </a:lnTo>
                <a:lnTo>
                  <a:pt x="11814" y="5684"/>
                </a:lnTo>
                <a:lnTo>
                  <a:pt x="11810" y="5698"/>
                </a:lnTo>
                <a:lnTo>
                  <a:pt x="11808" y="5706"/>
                </a:lnTo>
                <a:lnTo>
                  <a:pt x="11808" y="5716"/>
                </a:lnTo>
                <a:lnTo>
                  <a:pt x="11810" y="5738"/>
                </a:lnTo>
                <a:lnTo>
                  <a:pt x="11814" y="5762"/>
                </a:lnTo>
                <a:lnTo>
                  <a:pt x="11814" y="5776"/>
                </a:lnTo>
                <a:lnTo>
                  <a:pt x="11812" y="5788"/>
                </a:lnTo>
                <a:lnTo>
                  <a:pt x="11808" y="5808"/>
                </a:lnTo>
                <a:lnTo>
                  <a:pt x="11806" y="5820"/>
                </a:lnTo>
                <a:lnTo>
                  <a:pt x="11806" y="5830"/>
                </a:lnTo>
                <a:lnTo>
                  <a:pt x="11800" y="5844"/>
                </a:lnTo>
                <a:lnTo>
                  <a:pt x="11794" y="5856"/>
                </a:lnTo>
                <a:lnTo>
                  <a:pt x="11790" y="5864"/>
                </a:lnTo>
                <a:lnTo>
                  <a:pt x="11788" y="5878"/>
                </a:lnTo>
                <a:lnTo>
                  <a:pt x="11784" y="5890"/>
                </a:lnTo>
                <a:lnTo>
                  <a:pt x="11780" y="5896"/>
                </a:lnTo>
                <a:lnTo>
                  <a:pt x="11774" y="5902"/>
                </a:lnTo>
                <a:lnTo>
                  <a:pt x="11766" y="5906"/>
                </a:lnTo>
                <a:lnTo>
                  <a:pt x="11758" y="5906"/>
                </a:lnTo>
                <a:lnTo>
                  <a:pt x="11748" y="5904"/>
                </a:lnTo>
                <a:lnTo>
                  <a:pt x="11738" y="5900"/>
                </a:lnTo>
                <a:lnTo>
                  <a:pt x="11730" y="5894"/>
                </a:lnTo>
                <a:lnTo>
                  <a:pt x="11722" y="5888"/>
                </a:lnTo>
                <a:lnTo>
                  <a:pt x="11716" y="5880"/>
                </a:lnTo>
                <a:lnTo>
                  <a:pt x="11714" y="5876"/>
                </a:lnTo>
                <a:lnTo>
                  <a:pt x="11710" y="5870"/>
                </a:lnTo>
                <a:lnTo>
                  <a:pt x="11708" y="5866"/>
                </a:lnTo>
                <a:lnTo>
                  <a:pt x="11698" y="5862"/>
                </a:lnTo>
                <a:lnTo>
                  <a:pt x="11692" y="5862"/>
                </a:lnTo>
                <a:lnTo>
                  <a:pt x="11684" y="5858"/>
                </a:lnTo>
                <a:lnTo>
                  <a:pt x="11674" y="5850"/>
                </a:lnTo>
                <a:lnTo>
                  <a:pt x="11662" y="5840"/>
                </a:lnTo>
                <a:lnTo>
                  <a:pt x="11648" y="5828"/>
                </a:lnTo>
                <a:lnTo>
                  <a:pt x="11640" y="5822"/>
                </a:lnTo>
                <a:lnTo>
                  <a:pt x="11632" y="5818"/>
                </a:lnTo>
                <a:lnTo>
                  <a:pt x="11626" y="5816"/>
                </a:lnTo>
                <a:lnTo>
                  <a:pt x="11618" y="5814"/>
                </a:lnTo>
                <a:lnTo>
                  <a:pt x="11612" y="5812"/>
                </a:lnTo>
                <a:lnTo>
                  <a:pt x="11604" y="5804"/>
                </a:lnTo>
                <a:lnTo>
                  <a:pt x="11592" y="5792"/>
                </a:lnTo>
                <a:lnTo>
                  <a:pt x="11582" y="5784"/>
                </a:lnTo>
                <a:lnTo>
                  <a:pt x="11570" y="5772"/>
                </a:lnTo>
                <a:lnTo>
                  <a:pt x="11566" y="5766"/>
                </a:lnTo>
                <a:lnTo>
                  <a:pt x="11568" y="5760"/>
                </a:lnTo>
                <a:lnTo>
                  <a:pt x="11572" y="5752"/>
                </a:lnTo>
                <a:lnTo>
                  <a:pt x="11578" y="5738"/>
                </a:lnTo>
                <a:lnTo>
                  <a:pt x="11586" y="5724"/>
                </a:lnTo>
                <a:lnTo>
                  <a:pt x="11590" y="5714"/>
                </a:lnTo>
                <a:lnTo>
                  <a:pt x="11590" y="5710"/>
                </a:lnTo>
                <a:lnTo>
                  <a:pt x="11588" y="5708"/>
                </a:lnTo>
                <a:lnTo>
                  <a:pt x="11586" y="5708"/>
                </a:lnTo>
                <a:lnTo>
                  <a:pt x="11584" y="5706"/>
                </a:lnTo>
                <a:lnTo>
                  <a:pt x="11584" y="5702"/>
                </a:lnTo>
                <a:lnTo>
                  <a:pt x="11588" y="5692"/>
                </a:lnTo>
                <a:lnTo>
                  <a:pt x="11594" y="5682"/>
                </a:lnTo>
                <a:lnTo>
                  <a:pt x="11598" y="5680"/>
                </a:lnTo>
                <a:lnTo>
                  <a:pt x="11602" y="5682"/>
                </a:lnTo>
                <a:lnTo>
                  <a:pt x="11604" y="5684"/>
                </a:lnTo>
                <a:lnTo>
                  <a:pt x="11606" y="5688"/>
                </a:lnTo>
                <a:lnTo>
                  <a:pt x="11608" y="5690"/>
                </a:lnTo>
                <a:lnTo>
                  <a:pt x="11608" y="5686"/>
                </a:lnTo>
                <a:lnTo>
                  <a:pt x="11610" y="5676"/>
                </a:lnTo>
                <a:lnTo>
                  <a:pt x="11612" y="5664"/>
                </a:lnTo>
                <a:lnTo>
                  <a:pt x="11616" y="5656"/>
                </a:lnTo>
                <a:lnTo>
                  <a:pt x="11620" y="5650"/>
                </a:lnTo>
                <a:lnTo>
                  <a:pt x="11626" y="5646"/>
                </a:lnTo>
                <a:lnTo>
                  <a:pt x="11630" y="5644"/>
                </a:lnTo>
                <a:lnTo>
                  <a:pt x="11630" y="5640"/>
                </a:lnTo>
                <a:lnTo>
                  <a:pt x="11630" y="5638"/>
                </a:lnTo>
                <a:lnTo>
                  <a:pt x="11626" y="5634"/>
                </a:lnTo>
                <a:lnTo>
                  <a:pt x="11620" y="5630"/>
                </a:lnTo>
                <a:lnTo>
                  <a:pt x="11616" y="5626"/>
                </a:lnTo>
                <a:lnTo>
                  <a:pt x="11614" y="5620"/>
                </a:lnTo>
                <a:lnTo>
                  <a:pt x="11612" y="5618"/>
                </a:lnTo>
                <a:lnTo>
                  <a:pt x="11610" y="5616"/>
                </a:lnTo>
                <a:lnTo>
                  <a:pt x="11604" y="5620"/>
                </a:lnTo>
                <a:lnTo>
                  <a:pt x="11600" y="5624"/>
                </a:lnTo>
                <a:lnTo>
                  <a:pt x="11598" y="5628"/>
                </a:lnTo>
                <a:lnTo>
                  <a:pt x="11598" y="5632"/>
                </a:lnTo>
                <a:lnTo>
                  <a:pt x="11600" y="5636"/>
                </a:lnTo>
                <a:lnTo>
                  <a:pt x="11598" y="5640"/>
                </a:lnTo>
                <a:lnTo>
                  <a:pt x="11596" y="5642"/>
                </a:lnTo>
                <a:lnTo>
                  <a:pt x="11592" y="5644"/>
                </a:lnTo>
                <a:lnTo>
                  <a:pt x="11590" y="5642"/>
                </a:lnTo>
                <a:lnTo>
                  <a:pt x="11588" y="5638"/>
                </a:lnTo>
                <a:lnTo>
                  <a:pt x="11588" y="5632"/>
                </a:lnTo>
                <a:lnTo>
                  <a:pt x="11588" y="5630"/>
                </a:lnTo>
                <a:lnTo>
                  <a:pt x="11586" y="5628"/>
                </a:lnTo>
                <a:lnTo>
                  <a:pt x="11584" y="5628"/>
                </a:lnTo>
                <a:lnTo>
                  <a:pt x="11584" y="5624"/>
                </a:lnTo>
                <a:lnTo>
                  <a:pt x="11584" y="5616"/>
                </a:lnTo>
                <a:lnTo>
                  <a:pt x="11584" y="5614"/>
                </a:lnTo>
                <a:lnTo>
                  <a:pt x="11582" y="5614"/>
                </a:lnTo>
                <a:lnTo>
                  <a:pt x="11576" y="5616"/>
                </a:lnTo>
                <a:lnTo>
                  <a:pt x="11568" y="5622"/>
                </a:lnTo>
                <a:lnTo>
                  <a:pt x="11558" y="5630"/>
                </a:lnTo>
                <a:lnTo>
                  <a:pt x="11552" y="5632"/>
                </a:lnTo>
                <a:lnTo>
                  <a:pt x="11548" y="5632"/>
                </a:lnTo>
                <a:lnTo>
                  <a:pt x="11544" y="5630"/>
                </a:lnTo>
                <a:lnTo>
                  <a:pt x="11540" y="5624"/>
                </a:lnTo>
                <a:lnTo>
                  <a:pt x="11536" y="5622"/>
                </a:lnTo>
                <a:lnTo>
                  <a:pt x="11530" y="5624"/>
                </a:lnTo>
                <a:lnTo>
                  <a:pt x="11524" y="5626"/>
                </a:lnTo>
                <a:lnTo>
                  <a:pt x="11518" y="5624"/>
                </a:lnTo>
                <a:lnTo>
                  <a:pt x="11514" y="5622"/>
                </a:lnTo>
                <a:lnTo>
                  <a:pt x="11512" y="5618"/>
                </a:lnTo>
                <a:lnTo>
                  <a:pt x="11506" y="5612"/>
                </a:lnTo>
                <a:lnTo>
                  <a:pt x="11500" y="5610"/>
                </a:lnTo>
                <a:lnTo>
                  <a:pt x="11494" y="5608"/>
                </a:lnTo>
                <a:lnTo>
                  <a:pt x="11484" y="5608"/>
                </a:lnTo>
                <a:lnTo>
                  <a:pt x="11478" y="5606"/>
                </a:lnTo>
                <a:lnTo>
                  <a:pt x="11474" y="5604"/>
                </a:lnTo>
                <a:lnTo>
                  <a:pt x="11472" y="5600"/>
                </a:lnTo>
                <a:lnTo>
                  <a:pt x="11468" y="5594"/>
                </a:lnTo>
                <a:lnTo>
                  <a:pt x="11466" y="5592"/>
                </a:lnTo>
                <a:lnTo>
                  <a:pt x="11462" y="5592"/>
                </a:lnTo>
                <a:lnTo>
                  <a:pt x="11458" y="5594"/>
                </a:lnTo>
                <a:lnTo>
                  <a:pt x="11456" y="5594"/>
                </a:lnTo>
                <a:lnTo>
                  <a:pt x="11452" y="5590"/>
                </a:lnTo>
                <a:lnTo>
                  <a:pt x="11448" y="5586"/>
                </a:lnTo>
                <a:lnTo>
                  <a:pt x="11444" y="5584"/>
                </a:lnTo>
                <a:lnTo>
                  <a:pt x="11438" y="5582"/>
                </a:lnTo>
                <a:lnTo>
                  <a:pt x="11428" y="5582"/>
                </a:lnTo>
                <a:lnTo>
                  <a:pt x="11422" y="5584"/>
                </a:lnTo>
                <a:lnTo>
                  <a:pt x="11420" y="5586"/>
                </a:lnTo>
                <a:lnTo>
                  <a:pt x="11420" y="5588"/>
                </a:lnTo>
                <a:lnTo>
                  <a:pt x="11424" y="5596"/>
                </a:lnTo>
                <a:lnTo>
                  <a:pt x="11428" y="5598"/>
                </a:lnTo>
                <a:lnTo>
                  <a:pt x="11432" y="5600"/>
                </a:lnTo>
                <a:lnTo>
                  <a:pt x="11444" y="5600"/>
                </a:lnTo>
                <a:lnTo>
                  <a:pt x="11448" y="5600"/>
                </a:lnTo>
                <a:lnTo>
                  <a:pt x="11452" y="5604"/>
                </a:lnTo>
                <a:lnTo>
                  <a:pt x="11454" y="5608"/>
                </a:lnTo>
                <a:lnTo>
                  <a:pt x="11452" y="5618"/>
                </a:lnTo>
                <a:lnTo>
                  <a:pt x="11448" y="5634"/>
                </a:lnTo>
                <a:lnTo>
                  <a:pt x="11448" y="5636"/>
                </a:lnTo>
                <a:lnTo>
                  <a:pt x="11446" y="5636"/>
                </a:lnTo>
                <a:lnTo>
                  <a:pt x="11438" y="5634"/>
                </a:lnTo>
                <a:lnTo>
                  <a:pt x="11432" y="5634"/>
                </a:lnTo>
                <a:lnTo>
                  <a:pt x="11422" y="5634"/>
                </a:lnTo>
                <a:lnTo>
                  <a:pt x="11412" y="5636"/>
                </a:lnTo>
                <a:lnTo>
                  <a:pt x="11406" y="5636"/>
                </a:lnTo>
                <a:lnTo>
                  <a:pt x="11400" y="5632"/>
                </a:lnTo>
                <a:lnTo>
                  <a:pt x="11396" y="5632"/>
                </a:lnTo>
                <a:lnTo>
                  <a:pt x="11390" y="5634"/>
                </a:lnTo>
                <a:lnTo>
                  <a:pt x="11370" y="5648"/>
                </a:lnTo>
                <a:lnTo>
                  <a:pt x="11358" y="5658"/>
                </a:lnTo>
                <a:lnTo>
                  <a:pt x="11350" y="5666"/>
                </a:lnTo>
                <a:lnTo>
                  <a:pt x="11348" y="5672"/>
                </a:lnTo>
                <a:lnTo>
                  <a:pt x="11346" y="5678"/>
                </a:lnTo>
                <a:lnTo>
                  <a:pt x="11346" y="5684"/>
                </a:lnTo>
                <a:lnTo>
                  <a:pt x="11344" y="5690"/>
                </a:lnTo>
                <a:lnTo>
                  <a:pt x="11340" y="5700"/>
                </a:lnTo>
                <a:lnTo>
                  <a:pt x="11332" y="5714"/>
                </a:lnTo>
                <a:lnTo>
                  <a:pt x="11324" y="5728"/>
                </a:lnTo>
                <a:lnTo>
                  <a:pt x="11320" y="5738"/>
                </a:lnTo>
                <a:lnTo>
                  <a:pt x="11322" y="5744"/>
                </a:lnTo>
                <a:lnTo>
                  <a:pt x="11324" y="5750"/>
                </a:lnTo>
                <a:lnTo>
                  <a:pt x="11332" y="5756"/>
                </a:lnTo>
                <a:lnTo>
                  <a:pt x="11332" y="5760"/>
                </a:lnTo>
                <a:lnTo>
                  <a:pt x="11328" y="5764"/>
                </a:lnTo>
                <a:lnTo>
                  <a:pt x="11322" y="5768"/>
                </a:lnTo>
                <a:lnTo>
                  <a:pt x="11318" y="5770"/>
                </a:lnTo>
                <a:lnTo>
                  <a:pt x="11314" y="5768"/>
                </a:lnTo>
                <a:lnTo>
                  <a:pt x="11310" y="5766"/>
                </a:lnTo>
                <a:lnTo>
                  <a:pt x="11302" y="5762"/>
                </a:lnTo>
                <a:lnTo>
                  <a:pt x="11296" y="5760"/>
                </a:lnTo>
                <a:lnTo>
                  <a:pt x="11288" y="5760"/>
                </a:lnTo>
                <a:lnTo>
                  <a:pt x="11284" y="5760"/>
                </a:lnTo>
                <a:lnTo>
                  <a:pt x="11278" y="5758"/>
                </a:lnTo>
                <a:lnTo>
                  <a:pt x="11268" y="5750"/>
                </a:lnTo>
                <a:lnTo>
                  <a:pt x="11244" y="5726"/>
                </a:lnTo>
                <a:lnTo>
                  <a:pt x="11232" y="5716"/>
                </a:lnTo>
                <a:lnTo>
                  <a:pt x="11224" y="5708"/>
                </a:lnTo>
                <a:lnTo>
                  <a:pt x="11220" y="5706"/>
                </a:lnTo>
                <a:lnTo>
                  <a:pt x="11218" y="5706"/>
                </a:lnTo>
                <a:lnTo>
                  <a:pt x="11216" y="5710"/>
                </a:lnTo>
                <a:lnTo>
                  <a:pt x="11214" y="5714"/>
                </a:lnTo>
                <a:lnTo>
                  <a:pt x="11214" y="5722"/>
                </a:lnTo>
                <a:lnTo>
                  <a:pt x="11210" y="5724"/>
                </a:lnTo>
                <a:lnTo>
                  <a:pt x="11206" y="5724"/>
                </a:lnTo>
                <a:lnTo>
                  <a:pt x="11202" y="5720"/>
                </a:lnTo>
                <a:lnTo>
                  <a:pt x="11196" y="5718"/>
                </a:lnTo>
                <a:lnTo>
                  <a:pt x="11192" y="5718"/>
                </a:lnTo>
                <a:lnTo>
                  <a:pt x="11188" y="5720"/>
                </a:lnTo>
                <a:lnTo>
                  <a:pt x="11186" y="5730"/>
                </a:lnTo>
                <a:lnTo>
                  <a:pt x="11186" y="5738"/>
                </a:lnTo>
                <a:lnTo>
                  <a:pt x="11184" y="5740"/>
                </a:lnTo>
                <a:lnTo>
                  <a:pt x="11180" y="5740"/>
                </a:lnTo>
                <a:lnTo>
                  <a:pt x="11178" y="5738"/>
                </a:lnTo>
                <a:lnTo>
                  <a:pt x="11174" y="5736"/>
                </a:lnTo>
                <a:lnTo>
                  <a:pt x="11168" y="5738"/>
                </a:lnTo>
                <a:lnTo>
                  <a:pt x="11162" y="5744"/>
                </a:lnTo>
                <a:lnTo>
                  <a:pt x="11154" y="5756"/>
                </a:lnTo>
                <a:lnTo>
                  <a:pt x="11146" y="5772"/>
                </a:lnTo>
                <a:lnTo>
                  <a:pt x="11138" y="5780"/>
                </a:lnTo>
                <a:lnTo>
                  <a:pt x="11128" y="5792"/>
                </a:lnTo>
                <a:lnTo>
                  <a:pt x="11124" y="5796"/>
                </a:lnTo>
                <a:lnTo>
                  <a:pt x="11122" y="5800"/>
                </a:lnTo>
                <a:lnTo>
                  <a:pt x="11120" y="5808"/>
                </a:lnTo>
                <a:lnTo>
                  <a:pt x="11120" y="5820"/>
                </a:lnTo>
                <a:lnTo>
                  <a:pt x="11118" y="5834"/>
                </a:lnTo>
                <a:lnTo>
                  <a:pt x="11116" y="5838"/>
                </a:lnTo>
                <a:lnTo>
                  <a:pt x="11114" y="5838"/>
                </a:lnTo>
                <a:lnTo>
                  <a:pt x="11110" y="5838"/>
                </a:lnTo>
                <a:lnTo>
                  <a:pt x="11104" y="5834"/>
                </a:lnTo>
                <a:lnTo>
                  <a:pt x="11098" y="5832"/>
                </a:lnTo>
                <a:lnTo>
                  <a:pt x="11096" y="5832"/>
                </a:lnTo>
                <a:lnTo>
                  <a:pt x="11094" y="5834"/>
                </a:lnTo>
                <a:lnTo>
                  <a:pt x="11090" y="5838"/>
                </a:lnTo>
                <a:lnTo>
                  <a:pt x="11088" y="5842"/>
                </a:lnTo>
                <a:lnTo>
                  <a:pt x="11086" y="5864"/>
                </a:lnTo>
                <a:lnTo>
                  <a:pt x="11084" y="5878"/>
                </a:lnTo>
                <a:lnTo>
                  <a:pt x="11084" y="5882"/>
                </a:lnTo>
                <a:lnTo>
                  <a:pt x="11078" y="5866"/>
                </a:lnTo>
                <a:lnTo>
                  <a:pt x="11074" y="5856"/>
                </a:lnTo>
                <a:lnTo>
                  <a:pt x="11070" y="5852"/>
                </a:lnTo>
                <a:lnTo>
                  <a:pt x="11066" y="5850"/>
                </a:lnTo>
                <a:lnTo>
                  <a:pt x="11062" y="5848"/>
                </a:lnTo>
                <a:lnTo>
                  <a:pt x="11058" y="5850"/>
                </a:lnTo>
                <a:lnTo>
                  <a:pt x="11052" y="5854"/>
                </a:lnTo>
                <a:lnTo>
                  <a:pt x="11046" y="5862"/>
                </a:lnTo>
                <a:lnTo>
                  <a:pt x="11036" y="5878"/>
                </a:lnTo>
                <a:lnTo>
                  <a:pt x="11032" y="5892"/>
                </a:lnTo>
                <a:lnTo>
                  <a:pt x="11030" y="5902"/>
                </a:lnTo>
                <a:lnTo>
                  <a:pt x="11032" y="5912"/>
                </a:lnTo>
                <a:lnTo>
                  <a:pt x="11034" y="5918"/>
                </a:lnTo>
                <a:lnTo>
                  <a:pt x="11032" y="5926"/>
                </a:lnTo>
                <a:lnTo>
                  <a:pt x="11030" y="5932"/>
                </a:lnTo>
                <a:lnTo>
                  <a:pt x="11020" y="5942"/>
                </a:lnTo>
                <a:lnTo>
                  <a:pt x="11014" y="5948"/>
                </a:lnTo>
                <a:lnTo>
                  <a:pt x="11010" y="5954"/>
                </a:lnTo>
                <a:lnTo>
                  <a:pt x="11004" y="5970"/>
                </a:lnTo>
                <a:lnTo>
                  <a:pt x="11000" y="5978"/>
                </a:lnTo>
                <a:lnTo>
                  <a:pt x="10994" y="5988"/>
                </a:lnTo>
                <a:lnTo>
                  <a:pt x="10986" y="5998"/>
                </a:lnTo>
                <a:lnTo>
                  <a:pt x="10974" y="6006"/>
                </a:lnTo>
                <a:lnTo>
                  <a:pt x="10960" y="6014"/>
                </a:lnTo>
                <a:lnTo>
                  <a:pt x="10948" y="6020"/>
                </a:lnTo>
                <a:lnTo>
                  <a:pt x="10936" y="6020"/>
                </a:lnTo>
                <a:lnTo>
                  <a:pt x="10926" y="6020"/>
                </a:lnTo>
                <a:lnTo>
                  <a:pt x="10910" y="6020"/>
                </a:lnTo>
                <a:lnTo>
                  <a:pt x="10906" y="6020"/>
                </a:lnTo>
                <a:lnTo>
                  <a:pt x="10902" y="6024"/>
                </a:lnTo>
                <a:lnTo>
                  <a:pt x="10898" y="6030"/>
                </a:lnTo>
                <a:lnTo>
                  <a:pt x="10894" y="6032"/>
                </a:lnTo>
                <a:lnTo>
                  <a:pt x="10884" y="6038"/>
                </a:lnTo>
                <a:lnTo>
                  <a:pt x="10868" y="6042"/>
                </a:lnTo>
                <a:lnTo>
                  <a:pt x="10850" y="6052"/>
                </a:lnTo>
                <a:lnTo>
                  <a:pt x="10840" y="6056"/>
                </a:lnTo>
                <a:lnTo>
                  <a:pt x="10832" y="6056"/>
                </a:lnTo>
                <a:lnTo>
                  <a:pt x="10820" y="6052"/>
                </a:lnTo>
                <a:lnTo>
                  <a:pt x="10812" y="6050"/>
                </a:lnTo>
                <a:lnTo>
                  <a:pt x="10804" y="6052"/>
                </a:lnTo>
                <a:lnTo>
                  <a:pt x="10794" y="6060"/>
                </a:lnTo>
                <a:lnTo>
                  <a:pt x="10782" y="6074"/>
                </a:lnTo>
                <a:lnTo>
                  <a:pt x="10768" y="6088"/>
                </a:lnTo>
                <a:lnTo>
                  <a:pt x="10758" y="6096"/>
                </a:lnTo>
                <a:lnTo>
                  <a:pt x="10748" y="6102"/>
                </a:lnTo>
                <a:lnTo>
                  <a:pt x="10742" y="6106"/>
                </a:lnTo>
                <a:lnTo>
                  <a:pt x="10736" y="6108"/>
                </a:lnTo>
                <a:lnTo>
                  <a:pt x="10730" y="6112"/>
                </a:lnTo>
                <a:lnTo>
                  <a:pt x="10726" y="6120"/>
                </a:lnTo>
                <a:lnTo>
                  <a:pt x="10720" y="6134"/>
                </a:lnTo>
                <a:lnTo>
                  <a:pt x="10714" y="6144"/>
                </a:lnTo>
                <a:lnTo>
                  <a:pt x="10712" y="6144"/>
                </a:lnTo>
                <a:lnTo>
                  <a:pt x="10710" y="6140"/>
                </a:lnTo>
                <a:lnTo>
                  <a:pt x="10710" y="6132"/>
                </a:lnTo>
                <a:lnTo>
                  <a:pt x="10708" y="6124"/>
                </a:lnTo>
                <a:lnTo>
                  <a:pt x="10706" y="6118"/>
                </a:lnTo>
                <a:lnTo>
                  <a:pt x="10704" y="6116"/>
                </a:lnTo>
                <a:lnTo>
                  <a:pt x="10702" y="6118"/>
                </a:lnTo>
                <a:lnTo>
                  <a:pt x="10694" y="6128"/>
                </a:lnTo>
                <a:lnTo>
                  <a:pt x="10688" y="6140"/>
                </a:lnTo>
                <a:lnTo>
                  <a:pt x="10686" y="6150"/>
                </a:lnTo>
                <a:lnTo>
                  <a:pt x="10688" y="6158"/>
                </a:lnTo>
                <a:lnTo>
                  <a:pt x="10690" y="6166"/>
                </a:lnTo>
                <a:lnTo>
                  <a:pt x="10692" y="6174"/>
                </a:lnTo>
                <a:lnTo>
                  <a:pt x="10692" y="6182"/>
                </a:lnTo>
                <a:lnTo>
                  <a:pt x="10690" y="6194"/>
                </a:lnTo>
                <a:lnTo>
                  <a:pt x="10682" y="6210"/>
                </a:lnTo>
                <a:lnTo>
                  <a:pt x="10678" y="6218"/>
                </a:lnTo>
                <a:lnTo>
                  <a:pt x="10676" y="6226"/>
                </a:lnTo>
                <a:lnTo>
                  <a:pt x="10674" y="6236"/>
                </a:lnTo>
                <a:lnTo>
                  <a:pt x="10674" y="6244"/>
                </a:lnTo>
                <a:lnTo>
                  <a:pt x="10680" y="6260"/>
                </a:lnTo>
                <a:lnTo>
                  <a:pt x="10686" y="6276"/>
                </a:lnTo>
                <a:lnTo>
                  <a:pt x="10704" y="6306"/>
                </a:lnTo>
                <a:lnTo>
                  <a:pt x="10710" y="6320"/>
                </a:lnTo>
                <a:lnTo>
                  <a:pt x="10712" y="6326"/>
                </a:lnTo>
                <a:lnTo>
                  <a:pt x="10712" y="6334"/>
                </a:lnTo>
                <a:lnTo>
                  <a:pt x="10710" y="6342"/>
                </a:lnTo>
                <a:lnTo>
                  <a:pt x="10708" y="6344"/>
                </a:lnTo>
                <a:lnTo>
                  <a:pt x="10706" y="6342"/>
                </a:lnTo>
                <a:lnTo>
                  <a:pt x="10702" y="6338"/>
                </a:lnTo>
                <a:lnTo>
                  <a:pt x="10696" y="6328"/>
                </a:lnTo>
                <a:lnTo>
                  <a:pt x="10686" y="6308"/>
                </a:lnTo>
                <a:lnTo>
                  <a:pt x="10680" y="6302"/>
                </a:lnTo>
                <a:lnTo>
                  <a:pt x="10678" y="6304"/>
                </a:lnTo>
                <a:lnTo>
                  <a:pt x="10676" y="6310"/>
                </a:lnTo>
                <a:lnTo>
                  <a:pt x="10678" y="6316"/>
                </a:lnTo>
                <a:lnTo>
                  <a:pt x="10684" y="6330"/>
                </a:lnTo>
                <a:lnTo>
                  <a:pt x="10692" y="6344"/>
                </a:lnTo>
                <a:lnTo>
                  <a:pt x="10692" y="6350"/>
                </a:lnTo>
                <a:lnTo>
                  <a:pt x="10692" y="6354"/>
                </a:lnTo>
                <a:lnTo>
                  <a:pt x="10692" y="6356"/>
                </a:lnTo>
                <a:lnTo>
                  <a:pt x="10690" y="6356"/>
                </a:lnTo>
                <a:lnTo>
                  <a:pt x="10686" y="6352"/>
                </a:lnTo>
                <a:lnTo>
                  <a:pt x="10680" y="6338"/>
                </a:lnTo>
                <a:lnTo>
                  <a:pt x="10676" y="6332"/>
                </a:lnTo>
                <a:lnTo>
                  <a:pt x="10674" y="6328"/>
                </a:lnTo>
                <a:lnTo>
                  <a:pt x="10672" y="6328"/>
                </a:lnTo>
                <a:lnTo>
                  <a:pt x="10670" y="6336"/>
                </a:lnTo>
                <a:lnTo>
                  <a:pt x="10672" y="6346"/>
                </a:lnTo>
                <a:lnTo>
                  <a:pt x="10676" y="6354"/>
                </a:lnTo>
                <a:lnTo>
                  <a:pt x="10688" y="6374"/>
                </a:lnTo>
                <a:lnTo>
                  <a:pt x="10700" y="6394"/>
                </a:lnTo>
                <a:lnTo>
                  <a:pt x="10704" y="6404"/>
                </a:lnTo>
                <a:lnTo>
                  <a:pt x="10706" y="6414"/>
                </a:lnTo>
                <a:lnTo>
                  <a:pt x="10706" y="6430"/>
                </a:lnTo>
                <a:lnTo>
                  <a:pt x="10710" y="6440"/>
                </a:lnTo>
                <a:lnTo>
                  <a:pt x="10718" y="6454"/>
                </a:lnTo>
                <a:lnTo>
                  <a:pt x="10732" y="6478"/>
                </a:lnTo>
                <a:lnTo>
                  <a:pt x="10736" y="6490"/>
                </a:lnTo>
                <a:lnTo>
                  <a:pt x="10738" y="6502"/>
                </a:lnTo>
                <a:lnTo>
                  <a:pt x="10740" y="6522"/>
                </a:lnTo>
                <a:lnTo>
                  <a:pt x="10740" y="6534"/>
                </a:lnTo>
                <a:lnTo>
                  <a:pt x="10742" y="6550"/>
                </a:lnTo>
                <a:lnTo>
                  <a:pt x="10746" y="6570"/>
                </a:lnTo>
                <a:lnTo>
                  <a:pt x="10756" y="6594"/>
                </a:lnTo>
                <a:lnTo>
                  <a:pt x="10766" y="6620"/>
                </a:lnTo>
                <a:lnTo>
                  <a:pt x="10770" y="6638"/>
                </a:lnTo>
                <a:lnTo>
                  <a:pt x="10772" y="6650"/>
                </a:lnTo>
                <a:lnTo>
                  <a:pt x="10772" y="6658"/>
                </a:lnTo>
                <a:lnTo>
                  <a:pt x="10766" y="6670"/>
                </a:lnTo>
                <a:lnTo>
                  <a:pt x="10764" y="6676"/>
                </a:lnTo>
                <a:lnTo>
                  <a:pt x="10766" y="6686"/>
                </a:lnTo>
                <a:lnTo>
                  <a:pt x="10766" y="6696"/>
                </a:lnTo>
                <a:lnTo>
                  <a:pt x="10766" y="6704"/>
                </a:lnTo>
                <a:lnTo>
                  <a:pt x="10764" y="6712"/>
                </a:lnTo>
                <a:lnTo>
                  <a:pt x="10762" y="6716"/>
                </a:lnTo>
                <a:lnTo>
                  <a:pt x="10758" y="6720"/>
                </a:lnTo>
                <a:lnTo>
                  <a:pt x="10754" y="6724"/>
                </a:lnTo>
                <a:lnTo>
                  <a:pt x="10750" y="6724"/>
                </a:lnTo>
                <a:lnTo>
                  <a:pt x="10744" y="6722"/>
                </a:lnTo>
                <a:lnTo>
                  <a:pt x="10740" y="6722"/>
                </a:lnTo>
                <a:lnTo>
                  <a:pt x="10738" y="6726"/>
                </a:lnTo>
                <a:lnTo>
                  <a:pt x="10736" y="6734"/>
                </a:lnTo>
                <a:lnTo>
                  <a:pt x="10736" y="6742"/>
                </a:lnTo>
                <a:lnTo>
                  <a:pt x="10738" y="6750"/>
                </a:lnTo>
                <a:lnTo>
                  <a:pt x="10742" y="6756"/>
                </a:lnTo>
                <a:lnTo>
                  <a:pt x="10746" y="6760"/>
                </a:lnTo>
                <a:lnTo>
                  <a:pt x="10752" y="6762"/>
                </a:lnTo>
                <a:lnTo>
                  <a:pt x="10758" y="6762"/>
                </a:lnTo>
                <a:lnTo>
                  <a:pt x="10764" y="6766"/>
                </a:lnTo>
                <a:lnTo>
                  <a:pt x="10776" y="6778"/>
                </a:lnTo>
                <a:lnTo>
                  <a:pt x="10784" y="6786"/>
                </a:lnTo>
                <a:lnTo>
                  <a:pt x="10794" y="6792"/>
                </a:lnTo>
                <a:lnTo>
                  <a:pt x="10808" y="6798"/>
                </a:lnTo>
                <a:lnTo>
                  <a:pt x="10826" y="6802"/>
                </a:lnTo>
                <a:lnTo>
                  <a:pt x="10844" y="6802"/>
                </a:lnTo>
                <a:lnTo>
                  <a:pt x="10858" y="6800"/>
                </a:lnTo>
                <a:lnTo>
                  <a:pt x="10870" y="6794"/>
                </a:lnTo>
                <a:lnTo>
                  <a:pt x="10878" y="6788"/>
                </a:lnTo>
                <a:lnTo>
                  <a:pt x="10894" y="6776"/>
                </a:lnTo>
                <a:lnTo>
                  <a:pt x="10900" y="6772"/>
                </a:lnTo>
                <a:lnTo>
                  <a:pt x="10908" y="6770"/>
                </a:lnTo>
                <a:lnTo>
                  <a:pt x="10916" y="6768"/>
                </a:lnTo>
                <a:lnTo>
                  <a:pt x="10922" y="6764"/>
                </a:lnTo>
                <a:lnTo>
                  <a:pt x="10926" y="6760"/>
                </a:lnTo>
                <a:lnTo>
                  <a:pt x="10928" y="6754"/>
                </a:lnTo>
                <a:lnTo>
                  <a:pt x="10930" y="6748"/>
                </a:lnTo>
                <a:lnTo>
                  <a:pt x="10934" y="6744"/>
                </a:lnTo>
                <a:lnTo>
                  <a:pt x="10940" y="6740"/>
                </a:lnTo>
                <a:lnTo>
                  <a:pt x="10948" y="6740"/>
                </a:lnTo>
                <a:lnTo>
                  <a:pt x="10960" y="6740"/>
                </a:lnTo>
                <a:lnTo>
                  <a:pt x="10972" y="6738"/>
                </a:lnTo>
                <a:lnTo>
                  <a:pt x="10986" y="6734"/>
                </a:lnTo>
                <a:lnTo>
                  <a:pt x="10994" y="6734"/>
                </a:lnTo>
                <a:lnTo>
                  <a:pt x="11000" y="6732"/>
                </a:lnTo>
                <a:lnTo>
                  <a:pt x="11006" y="6734"/>
                </a:lnTo>
                <a:lnTo>
                  <a:pt x="11014" y="6738"/>
                </a:lnTo>
                <a:lnTo>
                  <a:pt x="11024" y="6742"/>
                </a:lnTo>
                <a:lnTo>
                  <a:pt x="11030" y="6744"/>
                </a:lnTo>
                <a:lnTo>
                  <a:pt x="11036" y="6742"/>
                </a:lnTo>
                <a:lnTo>
                  <a:pt x="11038" y="6740"/>
                </a:lnTo>
                <a:lnTo>
                  <a:pt x="11042" y="6738"/>
                </a:lnTo>
                <a:lnTo>
                  <a:pt x="11048" y="6736"/>
                </a:lnTo>
                <a:lnTo>
                  <a:pt x="11056" y="6738"/>
                </a:lnTo>
                <a:lnTo>
                  <a:pt x="11068" y="6740"/>
                </a:lnTo>
                <a:lnTo>
                  <a:pt x="11076" y="6742"/>
                </a:lnTo>
                <a:lnTo>
                  <a:pt x="11082" y="6742"/>
                </a:lnTo>
                <a:lnTo>
                  <a:pt x="11086" y="6740"/>
                </a:lnTo>
                <a:lnTo>
                  <a:pt x="11090" y="6738"/>
                </a:lnTo>
                <a:lnTo>
                  <a:pt x="11096" y="6730"/>
                </a:lnTo>
                <a:lnTo>
                  <a:pt x="11100" y="6718"/>
                </a:lnTo>
                <a:lnTo>
                  <a:pt x="11104" y="6706"/>
                </a:lnTo>
                <a:lnTo>
                  <a:pt x="11110" y="6696"/>
                </a:lnTo>
                <a:lnTo>
                  <a:pt x="11116" y="6688"/>
                </a:lnTo>
                <a:lnTo>
                  <a:pt x="11120" y="6686"/>
                </a:lnTo>
                <a:lnTo>
                  <a:pt x="11126" y="6686"/>
                </a:lnTo>
                <a:lnTo>
                  <a:pt x="11136" y="6684"/>
                </a:lnTo>
                <a:lnTo>
                  <a:pt x="11142" y="6680"/>
                </a:lnTo>
                <a:lnTo>
                  <a:pt x="11156" y="6666"/>
                </a:lnTo>
                <a:lnTo>
                  <a:pt x="11162" y="6660"/>
                </a:lnTo>
                <a:lnTo>
                  <a:pt x="11172" y="6656"/>
                </a:lnTo>
                <a:lnTo>
                  <a:pt x="11184" y="6652"/>
                </a:lnTo>
                <a:lnTo>
                  <a:pt x="11200" y="6654"/>
                </a:lnTo>
                <a:lnTo>
                  <a:pt x="11214" y="6654"/>
                </a:lnTo>
                <a:lnTo>
                  <a:pt x="11226" y="6654"/>
                </a:lnTo>
                <a:lnTo>
                  <a:pt x="11248" y="6650"/>
                </a:lnTo>
                <a:lnTo>
                  <a:pt x="11268" y="6642"/>
                </a:lnTo>
                <a:lnTo>
                  <a:pt x="11284" y="6634"/>
                </a:lnTo>
                <a:lnTo>
                  <a:pt x="11300" y="6626"/>
                </a:lnTo>
                <a:lnTo>
                  <a:pt x="11316" y="6618"/>
                </a:lnTo>
                <a:lnTo>
                  <a:pt x="11330" y="6614"/>
                </a:lnTo>
                <a:lnTo>
                  <a:pt x="11338" y="6614"/>
                </a:lnTo>
                <a:lnTo>
                  <a:pt x="11346" y="6614"/>
                </a:lnTo>
                <a:lnTo>
                  <a:pt x="11366" y="6616"/>
                </a:lnTo>
                <a:lnTo>
                  <a:pt x="11378" y="6616"/>
                </a:lnTo>
                <a:lnTo>
                  <a:pt x="11384" y="6614"/>
                </a:lnTo>
                <a:lnTo>
                  <a:pt x="11386" y="6612"/>
                </a:lnTo>
                <a:lnTo>
                  <a:pt x="11390" y="6610"/>
                </a:lnTo>
                <a:lnTo>
                  <a:pt x="11394" y="6612"/>
                </a:lnTo>
                <a:lnTo>
                  <a:pt x="11422" y="6626"/>
                </a:lnTo>
                <a:lnTo>
                  <a:pt x="11442" y="6636"/>
                </a:lnTo>
                <a:lnTo>
                  <a:pt x="11456" y="6642"/>
                </a:lnTo>
                <a:lnTo>
                  <a:pt x="11468" y="6644"/>
                </a:lnTo>
                <a:lnTo>
                  <a:pt x="11478" y="6646"/>
                </a:lnTo>
                <a:lnTo>
                  <a:pt x="11492" y="6648"/>
                </a:lnTo>
                <a:lnTo>
                  <a:pt x="11500" y="6652"/>
                </a:lnTo>
                <a:lnTo>
                  <a:pt x="11508" y="6658"/>
                </a:lnTo>
                <a:lnTo>
                  <a:pt x="11516" y="6664"/>
                </a:lnTo>
                <a:lnTo>
                  <a:pt x="11518" y="6670"/>
                </a:lnTo>
                <a:lnTo>
                  <a:pt x="11518" y="6676"/>
                </a:lnTo>
                <a:lnTo>
                  <a:pt x="11516" y="6680"/>
                </a:lnTo>
                <a:lnTo>
                  <a:pt x="11514" y="6684"/>
                </a:lnTo>
                <a:lnTo>
                  <a:pt x="11514" y="6690"/>
                </a:lnTo>
                <a:lnTo>
                  <a:pt x="11520" y="6696"/>
                </a:lnTo>
                <a:lnTo>
                  <a:pt x="11530" y="6702"/>
                </a:lnTo>
                <a:lnTo>
                  <a:pt x="11536" y="6706"/>
                </a:lnTo>
                <a:lnTo>
                  <a:pt x="11540" y="6710"/>
                </a:lnTo>
                <a:lnTo>
                  <a:pt x="11546" y="6722"/>
                </a:lnTo>
                <a:lnTo>
                  <a:pt x="11550" y="6734"/>
                </a:lnTo>
                <a:lnTo>
                  <a:pt x="11552" y="6748"/>
                </a:lnTo>
                <a:lnTo>
                  <a:pt x="11554" y="6760"/>
                </a:lnTo>
                <a:lnTo>
                  <a:pt x="11558" y="6772"/>
                </a:lnTo>
                <a:lnTo>
                  <a:pt x="11562" y="6782"/>
                </a:lnTo>
                <a:lnTo>
                  <a:pt x="11566" y="6786"/>
                </a:lnTo>
                <a:lnTo>
                  <a:pt x="11570" y="6788"/>
                </a:lnTo>
                <a:lnTo>
                  <a:pt x="11584" y="6796"/>
                </a:lnTo>
                <a:lnTo>
                  <a:pt x="11586" y="6796"/>
                </a:lnTo>
                <a:lnTo>
                  <a:pt x="11584" y="6794"/>
                </a:lnTo>
                <a:lnTo>
                  <a:pt x="11584" y="6790"/>
                </a:lnTo>
                <a:lnTo>
                  <a:pt x="11586" y="6782"/>
                </a:lnTo>
                <a:lnTo>
                  <a:pt x="11592" y="6770"/>
                </a:lnTo>
                <a:lnTo>
                  <a:pt x="11602" y="6754"/>
                </a:lnTo>
                <a:lnTo>
                  <a:pt x="11614" y="6740"/>
                </a:lnTo>
                <a:lnTo>
                  <a:pt x="11622" y="6732"/>
                </a:lnTo>
                <a:lnTo>
                  <a:pt x="11628" y="6730"/>
                </a:lnTo>
                <a:lnTo>
                  <a:pt x="11632" y="6730"/>
                </a:lnTo>
                <a:lnTo>
                  <a:pt x="11634" y="6730"/>
                </a:lnTo>
                <a:lnTo>
                  <a:pt x="11636" y="6720"/>
                </a:lnTo>
                <a:lnTo>
                  <a:pt x="11640" y="6712"/>
                </a:lnTo>
                <a:lnTo>
                  <a:pt x="11642" y="6706"/>
                </a:lnTo>
                <a:lnTo>
                  <a:pt x="11650" y="6698"/>
                </a:lnTo>
                <a:lnTo>
                  <a:pt x="11656" y="6690"/>
                </a:lnTo>
                <a:lnTo>
                  <a:pt x="11658" y="6686"/>
                </a:lnTo>
                <a:lnTo>
                  <a:pt x="11660" y="6680"/>
                </a:lnTo>
                <a:lnTo>
                  <a:pt x="11660" y="6670"/>
                </a:lnTo>
                <a:lnTo>
                  <a:pt x="11668" y="6686"/>
                </a:lnTo>
                <a:lnTo>
                  <a:pt x="11668" y="6694"/>
                </a:lnTo>
                <a:lnTo>
                  <a:pt x="11666" y="6702"/>
                </a:lnTo>
                <a:lnTo>
                  <a:pt x="11658" y="6726"/>
                </a:lnTo>
                <a:lnTo>
                  <a:pt x="11650" y="6748"/>
                </a:lnTo>
                <a:lnTo>
                  <a:pt x="11648" y="6758"/>
                </a:lnTo>
                <a:lnTo>
                  <a:pt x="11648" y="6766"/>
                </a:lnTo>
                <a:lnTo>
                  <a:pt x="11652" y="6776"/>
                </a:lnTo>
                <a:lnTo>
                  <a:pt x="11650" y="6784"/>
                </a:lnTo>
                <a:lnTo>
                  <a:pt x="11646" y="6790"/>
                </a:lnTo>
                <a:lnTo>
                  <a:pt x="11642" y="6792"/>
                </a:lnTo>
                <a:lnTo>
                  <a:pt x="11638" y="6792"/>
                </a:lnTo>
                <a:lnTo>
                  <a:pt x="11634" y="6792"/>
                </a:lnTo>
                <a:lnTo>
                  <a:pt x="11630" y="6794"/>
                </a:lnTo>
                <a:lnTo>
                  <a:pt x="11626" y="6798"/>
                </a:lnTo>
                <a:lnTo>
                  <a:pt x="11624" y="6802"/>
                </a:lnTo>
                <a:lnTo>
                  <a:pt x="11624" y="6806"/>
                </a:lnTo>
                <a:lnTo>
                  <a:pt x="11628" y="6808"/>
                </a:lnTo>
                <a:lnTo>
                  <a:pt x="11634" y="6810"/>
                </a:lnTo>
                <a:lnTo>
                  <a:pt x="11642" y="6810"/>
                </a:lnTo>
                <a:lnTo>
                  <a:pt x="11648" y="6808"/>
                </a:lnTo>
                <a:lnTo>
                  <a:pt x="11652" y="6806"/>
                </a:lnTo>
                <a:lnTo>
                  <a:pt x="11660" y="6798"/>
                </a:lnTo>
                <a:lnTo>
                  <a:pt x="11664" y="6788"/>
                </a:lnTo>
                <a:lnTo>
                  <a:pt x="11668" y="6778"/>
                </a:lnTo>
                <a:lnTo>
                  <a:pt x="11670" y="6770"/>
                </a:lnTo>
                <a:lnTo>
                  <a:pt x="11672" y="6764"/>
                </a:lnTo>
                <a:lnTo>
                  <a:pt x="11674" y="6764"/>
                </a:lnTo>
                <a:lnTo>
                  <a:pt x="11676" y="6766"/>
                </a:lnTo>
                <a:lnTo>
                  <a:pt x="11682" y="6772"/>
                </a:lnTo>
                <a:lnTo>
                  <a:pt x="11688" y="6784"/>
                </a:lnTo>
                <a:lnTo>
                  <a:pt x="11688" y="6794"/>
                </a:lnTo>
                <a:lnTo>
                  <a:pt x="11688" y="6802"/>
                </a:lnTo>
                <a:lnTo>
                  <a:pt x="11684" y="6810"/>
                </a:lnTo>
                <a:lnTo>
                  <a:pt x="11676" y="6822"/>
                </a:lnTo>
                <a:lnTo>
                  <a:pt x="11676" y="6828"/>
                </a:lnTo>
                <a:lnTo>
                  <a:pt x="11676" y="6832"/>
                </a:lnTo>
                <a:lnTo>
                  <a:pt x="11678" y="6834"/>
                </a:lnTo>
                <a:lnTo>
                  <a:pt x="11682" y="6834"/>
                </a:lnTo>
                <a:lnTo>
                  <a:pt x="11690" y="6832"/>
                </a:lnTo>
                <a:lnTo>
                  <a:pt x="11700" y="6830"/>
                </a:lnTo>
                <a:lnTo>
                  <a:pt x="11706" y="6832"/>
                </a:lnTo>
                <a:lnTo>
                  <a:pt x="11712" y="6834"/>
                </a:lnTo>
                <a:lnTo>
                  <a:pt x="11718" y="6838"/>
                </a:lnTo>
                <a:lnTo>
                  <a:pt x="11726" y="6846"/>
                </a:lnTo>
                <a:lnTo>
                  <a:pt x="11732" y="6854"/>
                </a:lnTo>
                <a:lnTo>
                  <a:pt x="11736" y="6862"/>
                </a:lnTo>
                <a:lnTo>
                  <a:pt x="11740" y="6872"/>
                </a:lnTo>
                <a:lnTo>
                  <a:pt x="11742" y="6882"/>
                </a:lnTo>
                <a:lnTo>
                  <a:pt x="11742" y="6890"/>
                </a:lnTo>
                <a:lnTo>
                  <a:pt x="11740" y="6898"/>
                </a:lnTo>
                <a:lnTo>
                  <a:pt x="11738" y="6904"/>
                </a:lnTo>
                <a:lnTo>
                  <a:pt x="11740" y="6914"/>
                </a:lnTo>
                <a:lnTo>
                  <a:pt x="11744" y="6924"/>
                </a:lnTo>
                <a:lnTo>
                  <a:pt x="11750" y="6934"/>
                </a:lnTo>
                <a:lnTo>
                  <a:pt x="11758" y="6944"/>
                </a:lnTo>
                <a:lnTo>
                  <a:pt x="11768" y="6952"/>
                </a:lnTo>
                <a:lnTo>
                  <a:pt x="11776" y="6958"/>
                </a:lnTo>
                <a:lnTo>
                  <a:pt x="11784" y="6962"/>
                </a:lnTo>
                <a:lnTo>
                  <a:pt x="11792" y="6966"/>
                </a:lnTo>
                <a:lnTo>
                  <a:pt x="11796" y="6968"/>
                </a:lnTo>
                <a:lnTo>
                  <a:pt x="11804" y="6978"/>
                </a:lnTo>
                <a:lnTo>
                  <a:pt x="11810" y="6982"/>
                </a:lnTo>
                <a:lnTo>
                  <a:pt x="11812" y="6982"/>
                </a:lnTo>
                <a:lnTo>
                  <a:pt x="11816" y="6980"/>
                </a:lnTo>
                <a:lnTo>
                  <a:pt x="11822" y="6976"/>
                </a:lnTo>
                <a:lnTo>
                  <a:pt x="11826" y="6976"/>
                </a:lnTo>
                <a:lnTo>
                  <a:pt x="11832" y="6976"/>
                </a:lnTo>
                <a:lnTo>
                  <a:pt x="11846" y="6982"/>
                </a:lnTo>
                <a:lnTo>
                  <a:pt x="11868" y="6994"/>
                </a:lnTo>
                <a:lnTo>
                  <a:pt x="11880" y="7000"/>
                </a:lnTo>
                <a:lnTo>
                  <a:pt x="11890" y="7004"/>
                </a:lnTo>
                <a:lnTo>
                  <a:pt x="11896" y="7002"/>
                </a:lnTo>
                <a:lnTo>
                  <a:pt x="11900" y="7000"/>
                </a:lnTo>
                <a:lnTo>
                  <a:pt x="11908" y="6990"/>
                </a:lnTo>
                <a:lnTo>
                  <a:pt x="11914" y="6986"/>
                </a:lnTo>
                <a:lnTo>
                  <a:pt x="11922" y="6980"/>
                </a:lnTo>
                <a:lnTo>
                  <a:pt x="11930" y="6976"/>
                </a:lnTo>
                <a:lnTo>
                  <a:pt x="11936" y="6970"/>
                </a:lnTo>
                <a:lnTo>
                  <a:pt x="11940" y="6960"/>
                </a:lnTo>
                <a:lnTo>
                  <a:pt x="11942" y="6956"/>
                </a:lnTo>
                <a:lnTo>
                  <a:pt x="11944" y="6954"/>
                </a:lnTo>
                <a:lnTo>
                  <a:pt x="11946" y="6956"/>
                </a:lnTo>
                <a:lnTo>
                  <a:pt x="11952" y="6958"/>
                </a:lnTo>
                <a:lnTo>
                  <a:pt x="11958" y="6962"/>
                </a:lnTo>
                <a:lnTo>
                  <a:pt x="11958" y="6966"/>
                </a:lnTo>
                <a:lnTo>
                  <a:pt x="11956" y="6970"/>
                </a:lnTo>
                <a:lnTo>
                  <a:pt x="11952" y="6974"/>
                </a:lnTo>
                <a:lnTo>
                  <a:pt x="11944" y="6980"/>
                </a:lnTo>
                <a:lnTo>
                  <a:pt x="11944" y="6982"/>
                </a:lnTo>
                <a:lnTo>
                  <a:pt x="11948" y="6986"/>
                </a:lnTo>
                <a:lnTo>
                  <a:pt x="11954" y="6988"/>
                </a:lnTo>
                <a:lnTo>
                  <a:pt x="11958" y="6986"/>
                </a:lnTo>
                <a:lnTo>
                  <a:pt x="11960" y="6984"/>
                </a:lnTo>
                <a:lnTo>
                  <a:pt x="11964" y="6980"/>
                </a:lnTo>
                <a:lnTo>
                  <a:pt x="11966" y="6976"/>
                </a:lnTo>
                <a:lnTo>
                  <a:pt x="11966" y="6982"/>
                </a:lnTo>
                <a:lnTo>
                  <a:pt x="11968" y="6986"/>
                </a:lnTo>
                <a:lnTo>
                  <a:pt x="11970" y="6990"/>
                </a:lnTo>
                <a:lnTo>
                  <a:pt x="11976" y="6996"/>
                </a:lnTo>
                <a:lnTo>
                  <a:pt x="11988" y="7004"/>
                </a:lnTo>
                <a:lnTo>
                  <a:pt x="11994" y="7010"/>
                </a:lnTo>
                <a:lnTo>
                  <a:pt x="12004" y="7020"/>
                </a:lnTo>
                <a:lnTo>
                  <a:pt x="12008" y="7026"/>
                </a:lnTo>
                <a:lnTo>
                  <a:pt x="12010" y="7028"/>
                </a:lnTo>
                <a:lnTo>
                  <a:pt x="12010" y="7020"/>
                </a:lnTo>
                <a:lnTo>
                  <a:pt x="12010" y="7014"/>
                </a:lnTo>
                <a:lnTo>
                  <a:pt x="12010" y="7008"/>
                </a:lnTo>
                <a:lnTo>
                  <a:pt x="12012" y="7002"/>
                </a:lnTo>
                <a:lnTo>
                  <a:pt x="12016" y="6998"/>
                </a:lnTo>
                <a:lnTo>
                  <a:pt x="12024" y="6996"/>
                </a:lnTo>
                <a:lnTo>
                  <a:pt x="12034" y="6988"/>
                </a:lnTo>
                <a:lnTo>
                  <a:pt x="12056" y="6970"/>
                </a:lnTo>
                <a:lnTo>
                  <a:pt x="12070" y="6960"/>
                </a:lnTo>
                <a:lnTo>
                  <a:pt x="12084" y="6952"/>
                </a:lnTo>
                <a:lnTo>
                  <a:pt x="12098" y="6948"/>
                </a:lnTo>
                <a:lnTo>
                  <a:pt x="12104" y="6948"/>
                </a:lnTo>
                <a:lnTo>
                  <a:pt x="12112" y="6948"/>
                </a:lnTo>
                <a:lnTo>
                  <a:pt x="12126" y="6948"/>
                </a:lnTo>
                <a:lnTo>
                  <a:pt x="12136" y="6946"/>
                </a:lnTo>
                <a:lnTo>
                  <a:pt x="12144" y="6942"/>
                </a:lnTo>
                <a:lnTo>
                  <a:pt x="12150" y="6936"/>
                </a:lnTo>
                <a:lnTo>
                  <a:pt x="12152" y="6930"/>
                </a:lnTo>
                <a:lnTo>
                  <a:pt x="12154" y="6922"/>
                </a:lnTo>
                <a:lnTo>
                  <a:pt x="12152" y="6918"/>
                </a:lnTo>
                <a:lnTo>
                  <a:pt x="12150" y="6914"/>
                </a:lnTo>
                <a:lnTo>
                  <a:pt x="12146" y="6910"/>
                </a:lnTo>
                <a:lnTo>
                  <a:pt x="12146" y="6906"/>
                </a:lnTo>
                <a:lnTo>
                  <a:pt x="12150" y="6894"/>
                </a:lnTo>
                <a:lnTo>
                  <a:pt x="12156" y="6882"/>
                </a:lnTo>
                <a:lnTo>
                  <a:pt x="12158" y="6876"/>
                </a:lnTo>
                <a:lnTo>
                  <a:pt x="12158" y="6868"/>
                </a:lnTo>
                <a:lnTo>
                  <a:pt x="12160" y="6852"/>
                </a:lnTo>
                <a:lnTo>
                  <a:pt x="12164" y="6832"/>
                </a:lnTo>
                <a:lnTo>
                  <a:pt x="12172" y="6816"/>
                </a:lnTo>
                <a:lnTo>
                  <a:pt x="12176" y="6810"/>
                </a:lnTo>
                <a:lnTo>
                  <a:pt x="12180" y="6806"/>
                </a:lnTo>
                <a:lnTo>
                  <a:pt x="12186" y="6800"/>
                </a:lnTo>
                <a:lnTo>
                  <a:pt x="12188" y="6790"/>
                </a:lnTo>
                <a:lnTo>
                  <a:pt x="12196" y="6758"/>
                </a:lnTo>
                <a:lnTo>
                  <a:pt x="12200" y="6738"/>
                </a:lnTo>
                <a:lnTo>
                  <a:pt x="12208" y="6720"/>
                </a:lnTo>
                <a:lnTo>
                  <a:pt x="12218" y="6702"/>
                </a:lnTo>
                <a:lnTo>
                  <a:pt x="12224" y="6694"/>
                </a:lnTo>
                <a:lnTo>
                  <a:pt x="12232" y="6686"/>
                </a:lnTo>
                <a:lnTo>
                  <a:pt x="12244" y="6674"/>
                </a:lnTo>
                <a:lnTo>
                  <a:pt x="12252" y="6664"/>
                </a:lnTo>
                <a:lnTo>
                  <a:pt x="12256" y="6658"/>
                </a:lnTo>
                <a:lnTo>
                  <a:pt x="12258" y="6652"/>
                </a:lnTo>
                <a:lnTo>
                  <a:pt x="12260" y="6642"/>
                </a:lnTo>
                <a:lnTo>
                  <a:pt x="12260" y="6636"/>
                </a:lnTo>
                <a:lnTo>
                  <a:pt x="12264" y="6628"/>
                </a:lnTo>
                <a:lnTo>
                  <a:pt x="12270" y="6616"/>
                </a:lnTo>
                <a:lnTo>
                  <a:pt x="12272" y="6604"/>
                </a:lnTo>
                <a:lnTo>
                  <a:pt x="12274" y="6596"/>
                </a:lnTo>
                <a:lnTo>
                  <a:pt x="12272" y="6586"/>
                </a:lnTo>
                <a:lnTo>
                  <a:pt x="12272" y="6570"/>
                </a:lnTo>
                <a:lnTo>
                  <a:pt x="12274" y="6562"/>
                </a:lnTo>
                <a:lnTo>
                  <a:pt x="12276" y="6554"/>
                </a:lnTo>
                <a:lnTo>
                  <a:pt x="12282" y="6544"/>
                </a:lnTo>
                <a:lnTo>
                  <a:pt x="12284" y="6532"/>
                </a:lnTo>
                <a:lnTo>
                  <a:pt x="12286" y="6514"/>
                </a:lnTo>
                <a:lnTo>
                  <a:pt x="12288" y="6496"/>
                </a:lnTo>
                <a:lnTo>
                  <a:pt x="12292" y="6488"/>
                </a:lnTo>
                <a:lnTo>
                  <a:pt x="12296" y="6476"/>
                </a:lnTo>
                <a:lnTo>
                  <a:pt x="12298" y="6472"/>
                </a:lnTo>
                <a:lnTo>
                  <a:pt x="12300" y="6464"/>
                </a:lnTo>
                <a:lnTo>
                  <a:pt x="12300" y="6452"/>
                </a:lnTo>
                <a:lnTo>
                  <a:pt x="12296" y="6438"/>
                </a:lnTo>
                <a:lnTo>
                  <a:pt x="12292" y="6422"/>
                </a:lnTo>
                <a:lnTo>
                  <a:pt x="12282" y="6398"/>
                </a:lnTo>
                <a:lnTo>
                  <a:pt x="12280" y="6388"/>
                </a:lnTo>
                <a:lnTo>
                  <a:pt x="12280" y="6382"/>
                </a:lnTo>
                <a:close/>
                <a:moveTo>
                  <a:pt x="11380" y="5618"/>
                </a:moveTo>
                <a:lnTo>
                  <a:pt x="11380" y="5618"/>
                </a:lnTo>
                <a:lnTo>
                  <a:pt x="11384" y="5618"/>
                </a:lnTo>
                <a:lnTo>
                  <a:pt x="11388" y="5618"/>
                </a:lnTo>
                <a:lnTo>
                  <a:pt x="11394" y="5616"/>
                </a:lnTo>
                <a:lnTo>
                  <a:pt x="11400" y="5612"/>
                </a:lnTo>
                <a:lnTo>
                  <a:pt x="11404" y="5608"/>
                </a:lnTo>
                <a:lnTo>
                  <a:pt x="11406" y="5602"/>
                </a:lnTo>
                <a:lnTo>
                  <a:pt x="11408" y="5596"/>
                </a:lnTo>
                <a:lnTo>
                  <a:pt x="11406" y="5592"/>
                </a:lnTo>
                <a:lnTo>
                  <a:pt x="11402" y="5586"/>
                </a:lnTo>
                <a:lnTo>
                  <a:pt x="11398" y="5584"/>
                </a:lnTo>
                <a:lnTo>
                  <a:pt x="11396" y="5586"/>
                </a:lnTo>
                <a:lnTo>
                  <a:pt x="11392" y="5588"/>
                </a:lnTo>
                <a:lnTo>
                  <a:pt x="11388" y="5592"/>
                </a:lnTo>
                <a:lnTo>
                  <a:pt x="11382" y="5594"/>
                </a:lnTo>
                <a:lnTo>
                  <a:pt x="11376" y="5592"/>
                </a:lnTo>
                <a:lnTo>
                  <a:pt x="11366" y="5588"/>
                </a:lnTo>
                <a:lnTo>
                  <a:pt x="11362" y="5588"/>
                </a:lnTo>
                <a:lnTo>
                  <a:pt x="11360" y="5588"/>
                </a:lnTo>
                <a:lnTo>
                  <a:pt x="11360" y="5590"/>
                </a:lnTo>
                <a:lnTo>
                  <a:pt x="11362" y="5596"/>
                </a:lnTo>
                <a:lnTo>
                  <a:pt x="11370" y="5606"/>
                </a:lnTo>
                <a:lnTo>
                  <a:pt x="11380" y="5618"/>
                </a:lnTo>
                <a:close/>
                <a:moveTo>
                  <a:pt x="11350" y="5602"/>
                </a:moveTo>
                <a:lnTo>
                  <a:pt x="11350" y="5602"/>
                </a:lnTo>
                <a:lnTo>
                  <a:pt x="11350" y="5608"/>
                </a:lnTo>
                <a:lnTo>
                  <a:pt x="11350" y="5612"/>
                </a:lnTo>
                <a:lnTo>
                  <a:pt x="11354" y="5614"/>
                </a:lnTo>
                <a:lnTo>
                  <a:pt x="11360" y="5616"/>
                </a:lnTo>
                <a:lnTo>
                  <a:pt x="11364" y="5618"/>
                </a:lnTo>
                <a:lnTo>
                  <a:pt x="11366" y="5616"/>
                </a:lnTo>
                <a:lnTo>
                  <a:pt x="11366" y="5610"/>
                </a:lnTo>
                <a:lnTo>
                  <a:pt x="11362" y="5604"/>
                </a:lnTo>
                <a:lnTo>
                  <a:pt x="11356" y="5596"/>
                </a:lnTo>
                <a:lnTo>
                  <a:pt x="11352" y="5594"/>
                </a:lnTo>
                <a:lnTo>
                  <a:pt x="11350" y="5596"/>
                </a:lnTo>
                <a:lnTo>
                  <a:pt x="11350" y="5602"/>
                </a:lnTo>
                <a:close/>
                <a:moveTo>
                  <a:pt x="11606" y="5728"/>
                </a:moveTo>
                <a:lnTo>
                  <a:pt x="11606" y="5728"/>
                </a:lnTo>
                <a:lnTo>
                  <a:pt x="11608" y="5734"/>
                </a:lnTo>
                <a:lnTo>
                  <a:pt x="11610" y="5736"/>
                </a:lnTo>
                <a:lnTo>
                  <a:pt x="11612" y="5736"/>
                </a:lnTo>
                <a:lnTo>
                  <a:pt x="11616" y="5732"/>
                </a:lnTo>
                <a:lnTo>
                  <a:pt x="11620" y="5724"/>
                </a:lnTo>
                <a:lnTo>
                  <a:pt x="11622" y="5720"/>
                </a:lnTo>
                <a:lnTo>
                  <a:pt x="11620" y="5716"/>
                </a:lnTo>
                <a:lnTo>
                  <a:pt x="11616" y="5716"/>
                </a:lnTo>
                <a:lnTo>
                  <a:pt x="11614" y="5714"/>
                </a:lnTo>
                <a:lnTo>
                  <a:pt x="11610" y="5716"/>
                </a:lnTo>
                <a:lnTo>
                  <a:pt x="11606" y="5718"/>
                </a:lnTo>
                <a:lnTo>
                  <a:pt x="11606" y="5722"/>
                </a:lnTo>
                <a:lnTo>
                  <a:pt x="11606" y="5728"/>
                </a:lnTo>
                <a:close/>
                <a:moveTo>
                  <a:pt x="12276" y="6286"/>
                </a:moveTo>
                <a:lnTo>
                  <a:pt x="12276" y="6286"/>
                </a:lnTo>
                <a:lnTo>
                  <a:pt x="12276" y="6292"/>
                </a:lnTo>
                <a:lnTo>
                  <a:pt x="12274" y="6300"/>
                </a:lnTo>
                <a:lnTo>
                  <a:pt x="12274" y="6308"/>
                </a:lnTo>
                <a:lnTo>
                  <a:pt x="12274" y="6310"/>
                </a:lnTo>
                <a:lnTo>
                  <a:pt x="12276" y="6312"/>
                </a:lnTo>
                <a:lnTo>
                  <a:pt x="12280" y="6314"/>
                </a:lnTo>
                <a:lnTo>
                  <a:pt x="12280" y="6310"/>
                </a:lnTo>
                <a:lnTo>
                  <a:pt x="12282" y="6300"/>
                </a:lnTo>
                <a:lnTo>
                  <a:pt x="12284" y="6290"/>
                </a:lnTo>
                <a:lnTo>
                  <a:pt x="12290" y="6280"/>
                </a:lnTo>
                <a:lnTo>
                  <a:pt x="12290" y="6276"/>
                </a:lnTo>
                <a:lnTo>
                  <a:pt x="12290" y="6272"/>
                </a:lnTo>
                <a:lnTo>
                  <a:pt x="12288" y="6268"/>
                </a:lnTo>
                <a:lnTo>
                  <a:pt x="12288" y="6262"/>
                </a:lnTo>
                <a:lnTo>
                  <a:pt x="12286" y="6258"/>
                </a:lnTo>
                <a:lnTo>
                  <a:pt x="12284" y="6260"/>
                </a:lnTo>
                <a:lnTo>
                  <a:pt x="12282" y="6264"/>
                </a:lnTo>
                <a:lnTo>
                  <a:pt x="12282" y="6270"/>
                </a:lnTo>
                <a:lnTo>
                  <a:pt x="12284" y="6272"/>
                </a:lnTo>
                <a:lnTo>
                  <a:pt x="12282" y="6276"/>
                </a:lnTo>
                <a:lnTo>
                  <a:pt x="12280" y="6280"/>
                </a:lnTo>
                <a:lnTo>
                  <a:pt x="12276" y="6284"/>
                </a:lnTo>
                <a:lnTo>
                  <a:pt x="12276" y="6286"/>
                </a:lnTo>
                <a:close/>
                <a:moveTo>
                  <a:pt x="11714" y="5858"/>
                </a:moveTo>
                <a:lnTo>
                  <a:pt x="11714" y="5858"/>
                </a:lnTo>
                <a:lnTo>
                  <a:pt x="11716" y="5860"/>
                </a:lnTo>
                <a:lnTo>
                  <a:pt x="11720" y="5858"/>
                </a:lnTo>
                <a:lnTo>
                  <a:pt x="11724" y="5856"/>
                </a:lnTo>
                <a:lnTo>
                  <a:pt x="11728" y="5852"/>
                </a:lnTo>
                <a:lnTo>
                  <a:pt x="11730" y="5850"/>
                </a:lnTo>
                <a:lnTo>
                  <a:pt x="11736" y="5850"/>
                </a:lnTo>
                <a:lnTo>
                  <a:pt x="11738" y="5848"/>
                </a:lnTo>
                <a:lnTo>
                  <a:pt x="11738" y="5846"/>
                </a:lnTo>
                <a:lnTo>
                  <a:pt x="11738" y="5844"/>
                </a:lnTo>
                <a:lnTo>
                  <a:pt x="11734" y="5842"/>
                </a:lnTo>
                <a:lnTo>
                  <a:pt x="11730" y="5842"/>
                </a:lnTo>
                <a:lnTo>
                  <a:pt x="11722" y="5846"/>
                </a:lnTo>
                <a:lnTo>
                  <a:pt x="11716" y="5854"/>
                </a:lnTo>
                <a:lnTo>
                  <a:pt x="11714" y="5856"/>
                </a:lnTo>
                <a:lnTo>
                  <a:pt x="11714" y="5858"/>
                </a:lnTo>
                <a:close/>
                <a:moveTo>
                  <a:pt x="7856" y="5622"/>
                </a:moveTo>
                <a:lnTo>
                  <a:pt x="7856" y="5622"/>
                </a:lnTo>
                <a:lnTo>
                  <a:pt x="7858" y="5620"/>
                </a:lnTo>
                <a:lnTo>
                  <a:pt x="7860" y="5616"/>
                </a:lnTo>
                <a:lnTo>
                  <a:pt x="7860" y="5606"/>
                </a:lnTo>
                <a:lnTo>
                  <a:pt x="7856" y="5596"/>
                </a:lnTo>
                <a:lnTo>
                  <a:pt x="7854" y="5594"/>
                </a:lnTo>
                <a:lnTo>
                  <a:pt x="7852" y="5594"/>
                </a:lnTo>
                <a:lnTo>
                  <a:pt x="7848" y="5600"/>
                </a:lnTo>
                <a:lnTo>
                  <a:pt x="7848" y="5608"/>
                </a:lnTo>
                <a:lnTo>
                  <a:pt x="7850" y="5618"/>
                </a:lnTo>
                <a:lnTo>
                  <a:pt x="7854" y="5620"/>
                </a:lnTo>
                <a:lnTo>
                  <a:pt x="7856" y="5622"/>
                </a:lnTo>
                <a:close/>
                <a:moveTo>
                  <a:pt x="7924" y="5658"/>
                </a:moveTo>
                <a:lnTo>
                  <a:pt x="7924" y="5658"/>
                </a:lnTo>
                <a:lnTo>
                  <a:pt x="7920" y="5658"/>
                </a:lnTo>
                <a:lnTo>
                  <a:pt x="7920" y="5660"/>
                </a:lnTo>
                <a:lnTo>
                  <a:pt x="7920" y="5664"/>
                </a:lnTo>
                <a:lnTo>
                  <a:pt x="7924" y="5670"/>
                </a:lnTo>
                <a:lnTo>
                  <a:pt x="7926" y="5672"/>
                </a:lnTo>
                <a:lnTo>
                  <a:pt x="7928" y="5670"/>
                </a:lnTo>
                <a:lnTo>
                  <a:pt x="7928" y="5666"/>
                </a:lnTo>
                <a:lnTo>
                  <a:pt x="7928" y="5662"/>
                </a:lnTo>
                <a:lnTo>
                  <a:pt x="7924" y="5658"/>
                </a:lnTo>
                <a:close/>
                <a:moveTo>
                  <a:pt x="7902" y="5642"/>
                </a:moveTo>
                <a:lnTo>
                  <a:pt x="7902" y="5642"/>
                </a:lnTo>
                <a:lnTo>
                  <a:pt x="7902" y="5638"/>
                </a:lnTo>
                <a:lnTo>
                  <a:pt x="7902" y="5634"/>
                </a:lnTo>
                <a:lnTo>
                  <a:pt x="7900" y="5630"/>
                </a:lnTo>
                <a:lnTo>
                  <a:pt x="7898" y="5630"/>
                </a:lnTo>
                <a:lnTo>
                  <a:pt x="7896" y="5630"/>
                </a:lnTo>
                <a:lnTo>
                  <a:pt x="7894" y="5632"/>
                </a:lnTo>
                <a:lnTo>
                  <a:pt x="7894" y="5634"/>
                </a:lnTo>
                <a:lnTo>
                  <a:pt x="7896" y="5640"/>
                </a:lnTo>
                <a:lnTo>
                  <a:pt x="7898" y="5642"/>
                </a:lnTo>
                <a:lnTo>
                  <a:pt x="7902" y="5642"/>
                </a:lnTo>
                <a:close/>
                <a:moveTo>
                  <a:pt x="7690" y="5324"/>
                </a:moveTo>
                <a:lnTo>
                  <a:pt x="7690" y="5324"/>
                </a:lnTo>
                <a:lnTo>
                  <a:pt x="7688" y="5328"/>
                </a:lnTo>
                <a:lnTo>
                  <a:pt x="7688" y="5334"/>
                </a:lnTo>
                <a:lnTo>
                  <a:pt x="7692" y="5342"/>
                </a:lnTo>
                <a:lnTo>
                  <a:pt x="7696" y="5348"/>
                </a:lnTo>
                <a:lnTo>
                  <a:pt x="7702" y="5352"/>
                </a:lnTo>
                <a:lnTo>
                  <a:pt x="7704" y="5352"/>
                </a:lnTo>
                <a:lnTo>
                  <a:pt x="7704" y="5348"/>
                </a:lnTo>
                <a:lnTo>
                  <a:pt x="7704" y="5342"/>
                </a:lnTo>
                <a:lnTo>
                  <a:pt x="7702" y="5338"/>
                </a:lnTo>
                <a:lnTo>
                  <a:pt x="7700" y="5336"/>
                </a:lnTo>
                <a:lnTo>
                  <a:pt x="7698" y="5332"/>
                </a:lnTo>
                <a:lnTo>
                  <a:pt x="7696" y="5326"/>
                </a:lnTo>
                <a:lnTo>
                  <a:pt x="7694" y="5318"/>
                </a:lnTo>
                <a:lnTo>
                  <a:pt x="7694" y="5316"/>
                </a:lnTo>
                <a:lnTo>
                  <a:pt x="7690" y="5324"/>
                </a:lnTo>
                <a:close/>
                <a:moveTo>
                  <a:pt x="7710" y="5302"/>
                </a:moveTo>
                <a:lnTo>
                  <a:pt x="7710" y="5302"/>
                </a:lnTo>
                <a:lnTo>
                  <a:pt x="7712" y="5304"/>
                </a:lnTo>
                <a:lnTo>
                  <a:pt x="7712" y="5302"/>
                </a:lnTo>
                <a:lnTo>
                  <a:pt x="7716" y="5292"/>
                </a:lnTo>
                <a:lnTo>
                  <a:pt x="7716" y="5282"/>
                </a:lnTo>
                <a:lnTo>
                  <a:pt x="7716" y="5280"/>
                </a:lnTo>
                <a:lnTo>
                  <a:pt x="7712" y="5276"/>
                </a:lnTo>
                <a:lnTo>
                  <a:pt x="7710" y="5276"/>
                </a:lnTo>
                <a:lnTo>
                  <a:pt x="7708" y="5278"/>
                </a:lnTo>
                <a:lnTo>
                  <a:pt x="7710" y="5288"/>
                </a:lnTo>
                <a:lnTo>
                  <a:pt x="7710" y="5292"/>
                </a:lnTo>
                <a:lnTo>
                  <a:pt x="7708" y="5296"/>
                </a:lnTo>
                <a:lnTo>
                  <a:pt x="7708" y="5300"/>
                </a:lnTo>
                <a:lnTo>
                  <a:pt x="7710" y="5302"/>
                </a:lnTo>
                <a:close/>
                <a:moveTo>
                  <a:pt x="7710" y="5426"/>
                </a:moveTo>
                <a:lnTo>
                  <a:pt x="7710" y="5426"/>
                </a:lnTo>
                <a:lnTo>
                  <a:pt x="7714" y="5424"/>
                </a:lnTo>
                <a:lnTo>
                  <a:pt x="7716" y="5422"/>
                </a:lnTo>
                <a:lnTo>
                  <a:pt x="7718" y="5412"/>
                </a:lnTo>
                <a:lnTo>
                  <a:pt x="7718" y="5410"/>
                </a:lnTo>
                <a:lnTo>
                  <a:pt x="7716" y="5410"/>
                </a:lnTo>
                <a:lnTo>
                  <a:pt x="7710" y="5416"/>
                </a:lnTo>
                <a:lnTo>
                  <a:pt x="7706" y="5424"/>
                </a:lnTo>
                <a:lnTo>
                  <a:pt x="7708" y="5426"/>
                </a:lnTo>
                <a:lnTo>
                  <a:pt x="7710" y="5426"/>
                </a:lnTo>
                <a:close/>
                <a:moveTo>
                  <a:pt x="8334" y="6072"/>
                </a:moveTo>
                <a:lnTo>
                  <a:pt x="8334" y="6072"/>
                </a:lnTo>
                <a:lnTo>
                  <a:pt x="8332" y="6076"/>
                </a:lnTo>
                <a:lnTo>
                  <a:pt x="8334" y="6080"/>
                </a:lnTo>
                <a:lnTo>
                  <a:pt x="8340" y="6088"/>
                </a:lnTo>
                <a:lnTo>
                  <a:pt x="8344" y="6090"/>
                </a:lnTo>
                <a:lnTo>
                  <a:pt x="8348" y="6090"/>
                </a:lnTo>
                <a:lnTo>
                  <a:pt x="8354" y="6090"/>
                </a:lnTo>
                <a:lnTo>
                  <a:pt x="8358" y="6088"/>
                </a:lnTo>
                <a:lnTo>
                  <a:pt x="8358" y="6084"/>
                </a:lnTo>
                <a:lnTo>
                  <a:pt x="8358" y="6080"/>
                </a:lnTo>
                <a:lnTo>
                  <a:pt x="8356" y="6074"/>
                </a:lnTo>
                <a:lnTo>
                  <a:pt x="8350" y="6072"/>
                </a:lnTo>
                <a:lnTo>
                  <a:pt x="8346" y="6068"/>
                </a:lnTo>
                <a:lnTo>
                  <a:pt x="8340" y="6068"/>
                </a:lnTo>
                <a:lnTo>
                  <a:pt x="8336" y="6068"/>
                </a:lnTo>
                <a:lnTo>
                  <a:pt x="8334" y="6072"/>
                </a:lnTo>
                <a:close/>
                <a:moveTo>
                  <a:pt x="8428" y="6048"/>
                </a:moveTo>
                <a:lnTo>
                  <a:pt x="8428" y="6048"/>
                </a:lnTo>
                <a:lnTo>
                  <a:pt x="8432" y="6046"/>
                </a:lnTo>
                <a:lnTo>
                  <a:pt x="8436" y="6044"/>
                </a:lnTo>
                <a:lnTo>
                  <a:pt x="8436" y="6042"/>
                </a:lnTo>
                <a:lnTo>
                  <a:pt x="8436" y="6038"/>
                </a:lnTo>
                <a:lnTo>
                  <a:pt x="8434" y="6032"/>
                </a:lnTo>
                <a:lnTo>
                  <a:pt x="8432" y="6022"/>
                </a:lnTo>
                <a:lnTo>
                  <a:pt x="8430" y="6018"/>
                </a:lnTo>
                <a:lnTo>
                  <a:pt x="8428" y="6020"/>
                </a:lnTo>
                <a:lnTo>
                  <a:pt x="8420" y="6030"/>
                </a:lnTo>
                <a:lnTo>
                  <a:pt x="8418" y="6038"/>
                </a:lnTo>
                <a:lnTo>
                  <a:pt x="8418" y="6042"/>
                </a:lnTo>
                <a:lnTo>
                  <a:pt x="8422" y="6046"/>
                </a:lnTo>
                <a:lnTo>
                  <a:pt x="8428" y="6048"/>
                </a:lnTo>
                <a:close/>
                <a:moveTo>
                  <a:pt x="6776" y="2836"/>
                </a:moveTo>
                <a:lnTo>
                  <a:pt x="6776" y="2836"/>
                </a:lnTo>
                <a:lnTo>
                  <a:pt x="6792" y="2836"/>
                </a:lnTo>
                <a:lnTo>
                  <a:pt x="6794" y="2836"/>
                </a:lnTo>
                <a:lnTo>
                  <a:pt x="6794" y="2834"/>
                </a:lnTo>
                <a:lnTo>
                  <a:pt x="6784" y="2832"/>
                </a:lnTo>
                <a:lnTo>
                  <a:pt x="6772" y="2830"/>
                </a:lnTo>
                <a:lnTo>
                  <a:pt x="6768" y="2832"/>
                </a:lnTo>
                <a:lnTo>
                  <a:pt x="6776" y="2836"/>
                </a:lnTo>
                <a:close/>
                <a:moveTo>
                  <a:pt x="6786" y="2826"/>
                </a:moveTo>
                <a:lnTo>
                  <a:pt x="6786" y="2826"/>
                </a:lnTo>
                <a:lnTo>
                  <a:pt x="6786" y="2824"/>
                </a:lnTo>
                <a:lnTo>
                  <a:pt x="6784" y="2824"/>
                </a:lnTo>
                <a:lnTo>
                  <a:pt x="6778" y="2822"/>
                </a:lnTo>
                <a:lnTo>
                  <a:pt x="6770" y="2822"/>
                </a:lnTo>
                <a:lnTo>
                  <a:pt x="6768" y="2822"/>
                </a:lnTo>
                <a:lnTo>
                  <a:pt x="6768" y="2824"/>
                </a:lnTo>
                <a:lnTo>
                  <a:pt x="6772" y="2826"/>
                </a:lnTo>
                <a:lnTo>
                  <a:pt x="6776" y="2826"/>
                </a:lnTo>
                <a:lnTo>
                  <a:pt x="6780" y="2826"/>
                </a:lnTo>
                <a:lnTo>
                  <a:pt x="6786" y="2826"/>
                </a:lnTo>
                <a:close/>
                <a:moveTo>
                  <a:pt x="6786" y="2850"/>
                </a:moveTo>
                <a:lnTo>
                  <a:pt x="6786" y="2850"/>
                </a:lnTo>
                <a:lnTo>
                  <a:pt x="6794" y="2848"/>
                </a:lnTo>
                <a:lnTo>
                  <a:pt x="6796" y="2848"/>
                </a:lnTo>
                <a:lnTo>
                  <a:pt x="6796" y="2846"/>
                </a:lnTo>
                <a:lnTo>
                  <a:pt x="6782" y="2844"/>
                </a:lnTo>
                <a:lnTo>
                  <a:pt x="6778" y="2844"/>
                </a:lnTo>
                <a:lnTo>
                  <a:pt x="6776" y="2846"/>
                </a:lnTo>
                <a:lnTo>
                  <a:pt x="6778" y="2848"/>
                </a:lnTo>
                <a:lnTo>
                  <a:pt x="6780" y="2850"/>
                </a:lnTo>
                <a:lnTo>
                  <a:pt x="6786" y="2850"/>
                </a:lnTo>
                <a:close/>
                <a:moveTo>
                  <a:pt x="6698" y="2726"/>
                </a:moveTo>
                <a:lnTo>
                  <a:pt x="6698" y="2726"/>
                </a:lnTo>
                <a:lnTo>
                  <a:pt x="6696" y="2720"/>
                </a:lnTo>
                <a:lnTo>
                  <a:pt x="6694" y="2718"/>
                </a:lnTo>
                <a:lnTo>
                  <a:pt x="6692" y="2718"/>
                </a:lnTo>
                <a:lnTo>
                  <a:pt x="6690" y="2718"/>
                </a:lnTo>
                <a:lnTo>
                  <a:pt x="6690" y="2720"/>
                </a:lnTo>
                <a:lnTo>
                  <a:pt x="6690" y="2724"/>
                </a:lnTo>
                <a:lnTo>
                  <a:pt x="6690" y="2726"/>
                </a:lnTo>
                <a:lnTo>
                  <a:pt x="6692" y="2728"/>
                </a:lnTo>
                <a:lnTo>
                  <a:pt x="6698" y="2730"/>
                </a:lnTo>
                <a:lnTo>
                  <a:pt x="6702" y="2730"/>
                </a:lnTo>
                <a:lnTo>
                  <a:pt x="6698" y="2726"/>
                </a:lnTo>
                <a:close/>
                <a:moveTo>
                  <a:pt x="6682" y="2734"/>
                </a:moveTo>
                <a:lnTo>
                  <a:pt x="6682" y="2734"/>
                </a:lnTo>
                <a:lnTo>
                  <a:pt x="6682" y="2738"/>
                </a:lnTo>
                <a:lnTo>
                  <a:pt x="6684" y="2740"/>
                </a:lnTo>
                <a:lnTo>
                  <a:pt x="6692" y="2750"/>
                </a:lnTo>
                <a:lnTo>
                  <a:pt x="6692" y="2748"/>
                </a:lnTo>
                <a:lnTo>
                  <a:pt x="6690" y="2738"/>
                </a:lnTo>
                <a:lnTo>
                  <a:pt x="6686" y="2720"/>
                </a:lnTo>
                <a:lnTo>
                  <a:pt x="6684" y="2718"/>
                </a:lnTo>
                <a:lnTo>
                  <a:pt x="6682" y="2720"/>
                </a:lnTo>
                <a:lnTo>
                  <a:pt x="6682" y="2724"/>
                </a:lnTo>
                <a:lnTo>
                  <a:pt x="6684" y="2730"/>
                </a:lnTo>
                <a:lnTo>
                  <a:pt x="6686" y="2734"/>
                </a:lnTo>
                <a:lnTo>
                  <a:pt x="6684" y="2734"/>
                </a:lnTo>
                <a:lnTo>
                  <a:pt x="6682" y="2734"/>
                </a:lnTo>
                <a:close/>
                <a:moveTo>
                  <a:pt x="6714" y="2766"/>
                </a:moveTo>
                <a:lnTo>
                  <a:pt x="6714" y="2766"/>
                </a:lnTo>
                <a:lnTo>
                  <a:pt x="6716" y="2768"/>
                </a:lnTo>
                <a:lnTo>
                  <a:pt x="6714" y="2764"/>
                </a:lnTo>
                <a:lnTo>
                  <a:pt x="6706" y="2754"/>
                </a:lnTo>
                <a:lnTo>
                  <a:pt x="6698" y="2748"/>
                </a:lnTo>
                <a:lnTo>
                  <a:pt x="6698" y="2746"/>
                </a:lnTo>
                <a:lnTo>
                  <a:pt x="6698" y="2750"/>
                </a:lnTo>
                <a:lnTo>
                  <a:pt x="6704" y="2758"/>
                </a:lnTo>
                <a:lnTo>
                  <a:pt x="6714" y="2766"/>
                </a:lnTo>
                <a:close/>
                <a:moveTo>
                  <a:pt x="5870" y="2188"/>
                </a:moveTo>
                <a:lnTo>
                  <a:pt x="5870" y="2188"/>
                </a:lnTo>
                <a:lnTo>
                  <a:pt x="5874" y="2184"/>
                </a:lnTo>
                <a:lnTo>
                  <a:pt x="5878" y="2182"/>
                </a:lnTo>
                <a:lnTo>
                  <a:pt x="5880" y="2182"/>
                </a:lnTo>
                <a:lnTo>
                  <a:pt x="5882" y="2180"/>
                </a:lnTo>
                <a:lnTo>
                  <a:pt x="5880" y="2176"/>
                </a:lnTo>
                <a:lnTo>
                  <a:pt x="5878" y="2176"/>
                </a:lnTo>
                <a:lnTo>
                  <a:pt x="5876" y="2176"/>
                </a:lnTo>
                <a:lnTo>
                  <a:pt x="5876" y="2174"/>
                </a:lnTo>
                <a:lnTo>
                  <a:pt x="5878" y="2172"/>
                </a:lnTo>
                <a:lnTo>
                  <a:pt x="5880" y="2168"/>
                </a:lnTo>
                <a:lnTo>
                  <a:pt x="5880" y="2166"/>
                </a:lnTo>
                <a:lnTo>
                  <a:pt x="5882" y="2168"/>
                </a:lnTo>
                <a:lnTo>
                  <a:pt x="5884" y="2174"/>
                </a:lnTo>
                <a:lnTo>
                  <a:pt x="5886" y="2176"/>
                </a:lnTo>
                <a:lnTo>
                  <a:pt x="5888" y="2172"/>
                </a:lnTo>
                <a:lnTo>
                  <a:pt x="5888" y="2168"/>
                </a:lnTo>
                <a:lnTo>
                  <a:pt x="5886" y="2162"/>
                </a:lnTo>
                <a:lnTo>
                  <a:pt x="5884" y="2156"/>
                </a:lnTo>
                <a:lnTo>
                  <a:pt x="5882" y="2156"/>
                </a:lnTo>
                <a:lnTo>
                  <a:pt x="5880" y="2156"/>
                </a:lnTo>
                <a:lnTo>
                  <a:pt x="5870" y="2158"/>
                </a:lnTo>
                <a:lnTo>
                  <a:pt x="5868" y="2158"/>
                </a:lnTo>
                <a:lnTo>
                  <a:pt x="5870" y="2154"/>
                </a:lnTo>
                <a:lnTo>
                  <a:pt x="5876" y="2152"/>
                </a:lnTo>
                <a:lnTo>
                  <a:pt x="5878" y="2148"/>
                </a:lnTo>
                <a:lnTo>
                  <a:pt x="5878" y="2146"/>
                </a:lnTo>
                <a:lnTo>
                  <a:pt x="5874" y="2146"/>
                </a:lnTo>
                <a:lnTo>
                  <a:pt x="5870" y="2144"/>
                </a:lnTo>
                <a:lnTo>
                  <a:pt x="5868" y="2138"/>
                </a:lnTo>
                <a:lnTo>
                  <a:pt x="5860" y="2124"/>
                </a:lnTo>
                <a:lnTo>
                  <a:pt x="5858" y="2122"/>
                </a:lnTo>
                <a:lnTo>
                  <a:pt x="5856" y="2122"/>
                </a:lnTo>
                <a:lnTo>
                  <a:pt x="5848" y="2122"/>
                </a:lnTo>
                <a:lnTo>
                  <a:pt x="5840" y="2124"/>
                </a:lnTo>
                <a:lnTo>
                  <a:pt x="5832" y="2126"/>
                </a:lnTo>
                <a:lnTo>
                  <a:pt x="5826" y="2126"/>
                </a:lnTo>
                <a:lnTo>
                  <a:pt x="5826" y="2130"/>
                </a:lnTo>
                <a:lnTo>
                  <a:pt x="5822" y="2132"/>
                </a:lnTo>
                <a:lnTo>
                  <a:pt x="5816" y="2134"/>
                </a:lnTo>
                <a:lnTo>
                  <a:pt x="5810" y="2136"/>
                </a:lnTo>
                <a:lnTo>
                  <a:pt x="5808" y="2138"/>
                </a:lnTo>
                <a:lnTo>
                  <a:pt x="5806" y="2146"/>
                </a:lnTo>
                <a:lnTo>
                  <a:pt x="5804" y="2150"/>
                </a:lnTo>
                <a:lnTo>
                  <a:pt x="5802" y="2152"/>
                </a:lnTo>
                <a:lnTo>
                  <a:pt x="5796" y="2154"/>
                </a:lnTo>
                <a:lnTo>
                  <a:pt x="5802" y="2152"/>
                </a:lnTo>
                <a:lnTo>
                  <a:pt x="5804" y="2150"/>
                </a:lnTo>
                <a:lnTo>
                  <a:pt x="5806" y="2144"/>
                </a:lnTo>
                <a:lnTo>
                  <a:pt x="5808" y="2136"/>
                </a:lnTo>
                <a:lnTo>
                  <a:pt x="5812" y="2134"/>
                </a:lnTo>
                <a:lnTo>
                  <a:pt x="5816" y="2130"/>
                </a:lnTo>
                <a:lnTo>
                  <a:pt x="5816" y="2128"/>
                </a:lnTo>
                <a:lnTo>
                  <a:pt x="5818" y="2126"/>
                </a:lnTo>
                <a:lnTo>
                  <a:pt x="5822" y="2124"/>
                </a:lnTo>
                <a:lnTo>
                  <a:pt x="5824" y="2122"/>
                </a:lnTo>
                <a:lnTo>
                  <a:pt x="5824" y="2120"/>
                </a:lnTo>
                <a:lnTo>
                  <a:pt x="5818" y="2116"/>
                </a:lnTo>
                <a:lnTo>
                  <a:pt x="5814" y="2114"/>
                </a:lnTo>
                <a:lnTo>
                  <a:pt x="5810" y="2114"/>
                </a:lnTo>
                <a:lnTo>
                  <a:pt x="5808" y="2114"/>
                </a:lnTo>
                <a:lnTo>
                  <a:pt x="5806" y="2116"/>
                </a:lnTo>
                <a:lnTo>
                  <a:pt x="5804" y="2120"/>
                </a:lnTo>
                <a:lnTo>
                  <a:pt x="5800" y="2122"/>
                </a:lnTo>
                <a:lnTo>
                  <a:pt x="5796" y="2122"/>
                </a:lnTo>
                <a:lnTo>
                  <a:pt x="5788" y="2122"/>
                </a:lnTo>
                <a:lnTo>
                  <a:pt x="5778" y="2128"/>
                </a:lnTo>
                <a:lnTo>
                  <a:pt x="5770" y="2134"/>
                </a:lnTo>
                <a:lnTo>
                  <a:pt x="5768" y="2138"/>
                </a:lnTo>
                <a:lnTo>
                  <a:pt x="5768" y="2142"/>
                </a:lnTo>
                <a:lnTo>
                  <a:pt x="5768" y="2144"/>
                </a:lnTo>
                <a:lnTo>
                  <a:pt x="5766" y="2146"/>
                </a:lnTo>
                <a:lnTo>
                  <a:pt x="5760" y="2150"/>
                </a:lnTo>
                <a:lnTo>
                  <a:pt x="5754" y="2154"/>
                </a:lnTo>
                <a:lnTo>
                  <a:pt x="5752" y="2156"/>
                </a:lnTo>
                <a:lnTo>
                  <a:pt x="5752" y="2158"/>
                </a:lnTo>
                <a:lnTo>
                  <a:pt x="5754" y="2160"/>
                </a:lnTo>
                <a:lnTo>
                  <a:pt x="5760" y="2160"/>
                </a:lnTo>
                <a:lnTo>
                  <a:pt x="5770" y="2160"/>
                </a:lnTo>
                <a:lnTo>
                  <a:pt x="5778" y="2160"/>
                </a:lnTo>
                <a:lnTo>
                  <a:pt x="5778" y="2162"/>
                </a:lnTo>
                <a:lnTo>
                  <a:pt x="5774" y="2166"/>
                </a:lnTo>
                <a:lnTo>
                  <a:pt x="5766" y="2174"/>
                </a:lnTo>
                <a:lnTo>
                  <a:pt x="5762" y="2180"/>
                </a:lnTo>
                <a:lnTo>
                  <a:pt x="5758" y="2182"/>
                </a:lnTo>
                <a:lnTo>
                  <a:pt x="5754" y="2182"/>
                </a:lnTo>
                <a:lnTo>
                  <a:pt x="5748" y="2182"/>
                </a:lnTo>
                <a:lnTo>
                  <a:pt x="5742" y="2184"/>
                </a:lnTo>
                <a:lnTo>
                  <a:pt x="5738" y="2184"/>
                </a:lnTo>
                <a:lnTo>
                  <a:pt x="5732" y="2180"/>
                </a:lnTo>
                <a:lnTo>
                  <a:pt x="5724" y="2178"/>
                </a:lnTo>
                <a:lnTo>
                  <a:pt x="5714" y="2178"/>
                </a:lnTo>
                <a:lnTo>
                  <a:pt x="5706" y="2180"/>
                </a:lnTo>
                <a:lnTo>
                  <a:pt x="5700" y="2186"/>
                </a:lnTo>
                <a:lnTo>
                  <a:pt x="5698" y="2188"/>
                </a:lnTo>
                <a:lnTo>
                  <a:pt x="5702" y="2188"/>
                </a:lnTo>
                <a:lnTo>
                  <a:pt x="5704" y="2188"/>
                </a:lnTo>
                <a:lnTo>
                  <a:pt x="5706" y="2188"/>
                </a:lnTo>
                <a:lnTo>
                  <a:pt x="5704" y="2192"/>
                </a:lnTo>
                <a:lnTo>
                  <a:pt x="5702" y="2196"/>
                </a:lnTo>
                <a:lnTo>
                  <a:pt x="5700" y="2200"/>
                </a:lnTo>
                <a:lnTo>
                  <a:pt x="5702" y="2204"/>
                </a:lnTo>
                <a:lnTo>
                  <a:pt x="5708" y="2204"/>
                </a:lnTo>
                <a:lnTo>
                  <a:pt x="5714" y="2206"/>
                </a:lnTo>
                <a:lnTo>
                  <a:pt x="5722" y="2206"/>
                </a:lnTo>
                <a:lnTo>
                  <a:pt x="5722" y="2208"/>
                </a:lnTo>
                <a:lnTo>
                  <a:pt x="5718" y="2210"/>
                </a:lnTo>
                <a:lnTo>
                  <a:pt x="5710" y="2214"/>
                </a:lnTo>
                <a:lnTo>
                  <a:pt x="5706" y="2218"/>
                </a:lnTo>
                <a:lnTo>
                  <a:pt x="5704" y="2222"/>
                </a:lnTo>
                <a:lnTo>
                  <a:pt x="5700" y="2226"/>
                </a:lnTo>
                <a:lnTo>
                  <a:pt x="5698" y="2228"/>
                </a:lnTo>
                <a:lnTo>
                  <a:pt x="5700" y="2232"/>
                </a:lnTo>
                <a:lnTo>
                  <a:pt x="5708" y="2240"/>
                </a:lnTo>
                <a:lnTo>
                  <a:pt x="5720" y="2244"/>
                </a:lnTo>
                <a:lnTo>
                  <a:pt x="5726" y="2246"/>
                </a:lnTo>
                <a:lnTo>
                  <a:pt x="5730" y="2246"/>
                </a:lnTo>
                <a:lnTo>
                  <a:pt x="5736" y="2244"/>
                </a:lnTo>
                <a:lnTo>
                  <a:pt x="5742" y="2244"/>
                </a:lnTo>
                <a:lnTo>
                  <a:pt x="5744" y="2246"/>
                </a:lnTo>
                <a:lnTo>
                  <a:pt x="5744" y="2248"/>
                </a:lnTo>
                <a:lnTo>
                  <a:pt x="5734" y="2250"/>
                </a:lnTo>
                <a:lnTo>
                  <a:pt x="5730" y="2252"/>
                </a:lnTo>
                <a:lnTo>
                  <a:pt x="5726" y="2256"/>
                </a:lnTo>
                <a:lnTo>
                  <a:pt x="5726" y="2258"/>
                </a:lnTo>
                <a:lnTo>
                  <a:pt x="5726" y="2262"/>
                </a:lnTo>
                <a:lnTo>
                  <a:pt x="5726" y="2264"/>
                </a:lnTo>
                <a:lnTo>
                  <a:pt x="5724" y="2268"/>
                </a:lnTo>
                <a:lnTo>
                  <a:pt x="5720" y="2274"/>
                </a:lnTo>
                <a:lnTo>
                  <a:pt x="5714" y="2278"/>
                </a:lnTo>
                <a:lnTo>
                  <a:pt x="5708" y="2284"/>
                </a:lnTo>
                <a:lnTo>
                  <a:pt x="5706" y="2286"/>
                </a:lnTo>
                <a:lnTo>
                  <a:pt x="5710" y="2286"/>
                </a:lnTo>
                <a:lnTo>
                  <a:pt x="5716" y="2286"/>
                </a:lnTo>
                <a:lnTo>
                  <a:pt x="5742" y="2278"/>
                </a:lnTo>
                <a:lnTo>
                  <a:pt x="5748" y="2276"/>
                </a:lnTo>
                <a:lnTo>
                  <a:pt x="5750" y="2278"/>
                </a:lnTo>
                <a:lnTo>
                  <a:pt x="5750" y="2280"/>
                </a:lnTo>
                <a:lnTo>
                  <a:pt x="5750" y="2282"/>
                </a:lnTo>
                <a:lnTo>
                  <a:pt x="5748" y="2284"/>
                </a:lnTo>
                <a:lnTo>
                  <a:pt x="5736" y="2286"/>
                </a:lnTo>
                <a:lnTo>
                  <a:pt x="5720" y="2288"/>
                </a:lnTo>
                <a:lnTo>
                  <a:pt x="5712" y="2292"/>
                </a:lnTo>
                <a:lnTo>
                  <a:pt x="5708" y="2296"/>
                </a:lnTo>
                <a:lnTo>
                  <a:pt x="5710" y="2300"/>
                </a:lnTo>
                <a:lnTo>
                  <a:pt x="5712" y="2302"/>
                </a:lnTo>
                <a:lnTo>
                  <a:pt x="5706" y="2302"/>
                </a:lnTo>
                <a:lnTo>
                  <a:pt x="5698" y="2302"/>
                </a:lnTo>
                <a:lnTo>
                  <a:pt x="5694" y="2302"/>
                </a:lnTo>
                <a:lnTo>
                  <a:pt x="5690" y="2306"/>
                </a:lnTo>
                <a:lnTo>
                  <a:pt x="5684" y="2310"/>
                </a:lnTo>
                <a:lnTo>
                  <a:pt x="5684" y="2314"/>
                </a:lnTo>
                <a:lnTo>
                  <a:pt x="5686" y="2314"/>
                </a:lnTo>
                <a:lnTo>
                  <a:pt x="5690" y="2314"/>
                </a:lnTo>
                <a:lnTo>
                  <a:pt x="5694" y="2314"/>
                </a:lnTo>
                <a:lnTo>
                  <a:pt x="5698" y="2314"/>
                </a:lnTo>
                <a:lnTo>
                  <a:pt x="5698" y="2316"/>
                </a:lnTo>
                <a:lnTo>
                  <a:pt x="5694" y="2322"/>
                </a:lnTo>
                <a:lnTo>
                  <a:pt x="5690" y="2326"/>
                </a:lnTo>
                <a:lnTo>
                  <a:pt x="5690" y="2330"/>
                </a:lnTo>
                <a:lnTo>
                  <a:pt x="5692" y="2332"/>
                </a:lnTo>
                <a:lnTo>
                  <a:pt x="5696" y="2332"/>
                </a:lnTo>
                <a:lnTo>
                  <a:pt x="5702" y="2334"/>
                </a:lnTo>
                <a:lnTo>
                  <a:pt x="5704" y="2336"/>
                </a:lnTo>
                <a:lnTo>
                  <a:pt x="5702" y="2340"/>
                </a:lnTo>
                <a:lnTo>
                  <a:pt x="5700" y="2344"/>
                </a:lnTo>
                <a:lnTo>
                  <a:pt x="5702" y="2344"/>
                </a:lnTo>
                <a:lnTo>
                  <a:pt x="5712" y="2340"/>
                </a:lnTo>
                <a:lnTo>
                  <a:pt x="5720" y="2338"/>
                </a:lnTo>
                <a:lnTo>
                  <a:pt x="5714" y="2344"/>
                </a:lnTo>
                <a:lnTo>
                  <a:pt x="5712" y="2346"/>
                </a:lnTo>
                <a:lnTo>
                  <a:pt x="5712" y="2348"/>
                </a:lnTo>
                <a:lnTo>
                  <a:pt x="5716" y="2350"/>
                </a:lnTo>
                <a:lnTo>
                  <a:pt x="5724" y="2352"/>
                </a:lnTo>
                <a:lnTo>
                  <a:pt x="5734" y="2350"/>
                </a:lnTo>
                <a:lnTo>
                  <a:pt x="5756" y="2344"/>
                </a:lnTo>
                <a:lnTo>
                  <a:pt x="5764" y="2342"/>
                </a:lnTo>
                <a:lnTo>
                  <a:pt x="5768" y="2338"/>
                </a:lnTo>
                <a:lnTo>
                  <a:pt x="5772" y="2326"/>
                </a:lnTo>
                <a:lnTo>
                  <a:pt x="5774" y="2324"/>
                </a:lnTo>
                <a:lnTo>
                  <a:pt x="5776" y="2328"/>
                </a:lnTo>
                <a:lnTo>
                  <a:pt x="5778" y="2330"/>
                </a:lnTo>
                <a:lnTo>
                  <a:pt x="5780" y="2330"/>
                </a:lnTo>
                <a:lnTo>
                  <a:pt x="5792" y="2324"/>
                </a:lnTo>
                <a:lnTo>
                  <a:pt x="5804" y="2316"/>
                </a:lnTo>
                <a:lnTo>
                  <a:pt x="5810" y="2314"/>
                </a:lnTo>
                <a:lnTo>
                  <a:pt x="5818" y="2312"/>
                </a:lnTo>
                <a:lnTo>
                  <a:pt x="5828" y="2310"/>
                </a:lnTo>
                <a:lnTo>
                  <a:pt x="5832" y="2308"/>
                </a:lnTo>
                <a:lnTo>
                  <a:pt x="5838" y="2306"/>
                </a:lnTo>
                <a:lnTo>
                  <a:pt x="5846" y="2308"/>
                </a:lnTo>
                <a:lnTo>
                  <a:pt x="5852" y="2310"/>
                </a:lnTo>
                <a:lnTo>
                  <a:pt x="5852" y="2306"/>
                </a:lnTo>
                <a:lnTo>
                  <a:pt x="5852" y="2298"/>
                </a:lnTo>
                <a:lnTo>
                  <a:pt x="5854" y="2292"/>
                </a:lnTo>
                <a:lnTo>
                  <a:pt x="5856" y="2284"/>
                </a:lnTo>
                <a:lnTo>
                  <a:pt x="5860" y="2276"/>
                </a:lnTo>
                <a:lnTo>
                  <a:pt x="5864" y="2268"/>
                </a:lnTo>
                <a:lnTo>
                  <a:pt x="5866" y="2252"/>
                </a:lnTo>
                <a:lnTo>
                  <a:pt x="5864" y="2236"/>
                </a:lnTo>
                <a:lnTo>
                  <a:pt x="5860" y="2222"/>
                </a:lnTo>
                <a:lnTo>
                  <a:pt x="5852" y="2206"/>
                </a:lnTo>
                <a:lnTo>
                  <a:pt x="5852" y="2202"/>
                </a:lnTo>
                <a:lnTo>
                  <a:pt x="5854" y="2200"/>
                </a:lnTo>
                <a:lnTo>
                  <a:pt x="5858" y="2200"/>
                </a:lnTo>
                <a:lnTo>
                  <a:pt x="5858" y="2196"/>
                </a:lnTo>
                <a:lnTo>
                  <a:pt x="5854" y="2192"/>
                </a:lnTo>
                <a:lnTo>
                  <a:pt x="5856" y="2192"/>
                </a:lnTo>
                <a:lnTo>
                  <a:pt x="5860" y="2192"/>
                </a:lnTo>
                <a:lnTo>
                  <a:pt x="5862" y="2196"/>
                </a:lnTo>
                <a:lnTo>
                  <a:pt x="5864" y="2196"/>
                </a:lnTo>
                <a:lnTo>
                  <a:pt x="5870" y="2188"/>
                </a:lnTo>
                <a:close/>
                <a:moveTo>
                  <a:pt x="6178" y="2288"/>
                </a:moveTo>
                <a:lnTo>
                  <a:pt x="6178" y="2288"/>
                </a:lnTo>
                <a:lnTo>
                  <a:pt x="6176" y="2278"/>
                </a:lnTo>
                <a:lnTo>
                  <a:pt x="6170" y="2270"/>
                </a:lnTo>
                <a:lnTo>
                  <a:pt x="6162" y="2266"/>
                </a:lnTo>
                <a:lnTo>
                  <a:pt x="6154" y="2262"/>
                </a:lnTo>
                <a:lnTo>
                  <a:pt x="6146" y="2260"/>
                </a:lnTo>
                <a:lnTo>
                  <a:pt x="6136" y="2260"/>
                </a:lnTo>
                <a:lnTo>
                  <a:pt x="6130" y="2262"/>
                </a:lnTo>
                <a:lnTo>
                  <a:pt x="6126" y="2266"/>
                </a:lnTo>
                <a:lnTo>
                  <a:pt x="6122" y="2272"/>
                </a:lnTo>
                <a:lnTo>
                  <a:pt x="6118" y="2272"/>
                </a:lnTo>
                <a:lnTo>
                  <a:pt x="6116" y="2268"/>
                </a:lnTo>
                <a:lnTo>
                  <a:pt x="6112" y="2268"/>
                </a:lnTo>
                <a:lnTo>
                  <a:pt x="6108" y="2266"/>
                </a:lnTo>
                <a:lnTo>
                  <a:pt x="6110" y="2262"/>
                </a:lnTo>
                <a:lnTo>
                  <a:pt x="6114" y="2258"/>
                </a:lnTo>
                <a:lnTo>
                  <a:pt x="6120" y="2256"/>
                </a:lnTo>
                <a:lnTo>
                  <a:pt x="6122" y="2254"/>
                </a:lnTo>
                <a:lnTo>
                  <a:pt x="6122" y="2250"/>
                </a:lnTo>
                <a:lnTo>
                  <a:pt x="6120" y="2242"/>
                </a:lnTo>
                <a:lnTo>
                  <a:pt x="6112" y="2232"/>
                </a:lnTo>
                <a:lnTo>
                  <a:pt x="6102" y="2224"/>
                </a:lnTo>
                <a:lnTo>
                  <a:pt x="6094" y="2218"/>
                </a:lnTo>
                <a:lnTo>
                  <a:pt x="6092" y="2216"/>
                </a:lnTo>
                <a:lnTo>
                  <a:pt x="6096" y="2216"/>
                </a:lnTo>
                <a:lnTo>
                  <a:pt x="6102" y="2218"/>
                </a:lnTo>
                <a:lnTo>
                  <a:pt x="6108" y="2222"/>
                </a:lnTo>
                <a:lnTo>
                  <a:pt x="6114" y="2224"/>
                </a:lnTo>
                <a:lnTo>
                  <a:pt x="6114" y="2222"/>
                </a:lnTo>
                <a:lnTo>
                  <a:pt x="6112" y="2220"/>
                </a:lnTo>
                <a:lnTo>
                  <a:pt x="6106" y="2210"/>
                </a:lnTo>
                <a:lnTo>
                  <a:pt x="6102" y="2206"/>
                </a:lnTo>
                <a:lnTo>
                  <a:pt x="6102" y="2200"/>
                </a:lnTo>
                <a:lnTo>
                  <a:pt x="6102" y="2194"/>
                </a:lnTo>
                <a:lnTo>
                  <a:pt x="6102" y="2190"/>
                </a:lnTo>
                <a:lnTo>
                  <a:pt x="6100" y="2188"/>
                </a:lnTo>
                <a:lnTo>
                  <a:pt x="6096" y="2186"/>
                </a:lnTo>
                <a:lnTo>
                  <a:pt x="6092" y="2184"/>
                </a:lnTo>
                <a:lnTo>
                  <a:pt x="6090" y="2182"/>
                </a:lnTo>
                <a:lnTo>
                  <a:pt x="6088" y="2176"/>
                </a:lnTo>
                <a:lnTo>
                  <a:pt x="6084" y="2170"/>
                </a:lnTo>
                <a:lnTo>
                  <a:pt x="6080" y="2166"/>
                </a:lnTo>
                <a:lnTo>
                  <a:pt x="6074" y="2164"/>
                </a:lnTo>
                <a:lnTo>
                  <a:pt x="6066" y="2162"/>
                </a:lnTo>
                <a:lnTo>
                  <a:pt x="6060" y="2160"/>
                </a:lnTo>
                <a:lnTo>
                  <a:pt x="6058" y="2154"/>
                </a:lnTo>
                <a:lnTo>
                  <a:pt x="6050" y="2140"/>
                </a:lnTo>
                <a:lnTo>
                  <a:pt x="6044" y="2124"/>
                </a:lnTo>
                <a:lnTo>
                  <a:pt x="6042" y="2112"/>
                </a:lnTo>
                <a:lnTo>
                  <a:pt x="6042" y="2104"/>
                </a:lnTo>
                <a:lnTo>
                  <a:pt x="6040" y="2100"/>
                </a:lnTo>
                <a:lnTo>
                  <a:pt x="6036" y="2098"/>
                </a:lnTo>
                <a:lnTo>
                  <a:pt x="6030" y="2092"/>
                </a:lnTo>
                <a:lnTo>
                  <a:pt x="6026" y="2086"/>
                </a:lnTo>
                <a:lnTo>
                  <a:pt x="6020" y="2080"/>
                </a:lnTo>
                <a:lnTo>
                  <a:pt x="6006" y="2074"/>
                </a:lnTo>
                <a:lnTo>
                  <a:pt x="6000" y="2072"/>
                </a:lnTo>
                <a:lnTo>
                  <a:pt x="5994" y="2070"/>
                </a:lnTo>
                <a:lnTo>
                  <a:pt x="5992" y="2072"/>
                </a:lnTo>
                <a:lnTo>
                  <a:pt x="5990" y="2074"/>
                </a:lnTo>
                <a:lnTo>
                  <a:pt x="5986" y="2076"/>
                </a:lnTo>
                <a:lnTo>
                  <a:pt x="5982" y="2076"/>
                </a:lnTo>
                <a:lnTo>
                  <a:pt x="5976" y="2076"/>
                </a:lnTo>
                <a:lnTo>
                  <a:pt x="5970" y="2074"/>
                </a:lnTo>
                <a:lnTo>
                  <a:pt x="5974" y="2072"/>
                </a:lnTo>
                <a:lnTo>
                  <a:pt x="5980" y="2070"/>
                </a:lnTo>
                <a:lnTo>
                  <a:pt x="5984" y="2066"/>
                </a:lnTo>
                <a:lnTo>
                  <a:pt x="5986" y="2062"/>
                </a:lnTo>
                <a:lnTo>
                  <a:pt x="5988" y="2062"/>
                </a:lnTo>
                <a:lnTo>
                  <a:pt x="5992" y="2062"/>
                </a:lnTo>
                <a:lnTo>
                  <a:pt x="6000" y="2060"/>
                </a:lnTo>
                <a:lnTo>
                  <a:pt x="6002" y="2058"/>
                </a:lnTo>
                <a:lnTo>
                  <a:pt x="6004" y="2058"/>
                </a:lnTo>
                <a:lnTo>
                  <a:pt x="6000" y="2056"/>
                </a:lnTo>
                <a:lnTo>
                  <a:pt x="5996" y="2054"/>
                </a:lnTo>
                <a:lnTo>
                  <a:pt x="5994" y="2052"/>
                </a:lnTo>
                <a:lnTo>
                  <a:pt x="5992" y="2050"/>
                </a:lnTo>
                <a:lnTo>
                  <a:pt x="5992" y="2048"/>
                </a:lnTo>
                <a:lnTo>
                  <a:pt x="5990" y="2046"/>
                </a:lnTo>
                <a:lnTo>
                  <a:pt x="5988" y="2044"/>
                </a:lnTo>
                <a:lnTo>
                  <a:pt x="5990" y="2044"/>
                </a:lnTo>
                <a:lnTo>
                  <a:pt x="5996" y="2046"/>
                </a:lnTo>
                <a:lnTo>
                  <a:pt x="6000" y="2044"/>
                </a:lnTo>
                <a:lnTo>
                  <a:pt x="6002" y="2042"/>
                </a:lnTo>
                <a:lnTo>
                  <a:pt x="6010" y="2034"/>
                </a:lnTo>
                <a:lnTo>
                  <a:pt x="6018" y="2014"/>
                </a:lnTo>
                <a:lnTo>
                  <a:pt x="6026" y="1996"/>
                </a:lnTo>
                <a:lnTo>
                  <a:pt x="6032" y="1986"/>
                </a:lnTo>
                <a:lnTo>
                  <a:pt x="6034" y="1980"/>
                </a:lnTo>
                <a:lnTo>
                  <a:pt x="6032" y="1974"/>
                </a:lnTo>
                <a:lnTo>
                  <a:pt x="6030" y="1970"/>
                </a:lnTo>
                <a:lnTo>
                  <a:pt x="6026" y="1968"/>
                </a:lnTo>
                <a:lnTo>
                  <a:pt x="6016" y="1966"/>
                </a:lnTo>
                <a:lnTo>
                  <a:pt x="6004" y="1968"/>
                </a:lnTo>
                <a:lnTo>
                  <a:pt x="5986" y="1968"/>
                </a:lnTo>
                <a:lnTo>
                  <a:pt x="5970" y="1966"/>
                </a:lnTo>
                <a:lnTo>
                  <a:pt x="5960" y="1968"/>
                </a:lnTo>
                <a:lnTo>
                  <a:pt x="5952" y="1972"/>
                </a:lnTo>
                <a:lnTo>
                  <a:pt x="5946" y="1976"/>
                </a:lnTo>
                <a:lnTo>
                  <a:pt x="5942" y="1974"/>
                </a:lnTo>
                <a:lnTo>
                  <a:pt x="5944" y="1972"/>
                </a:lnTo>
                <a:lnTo>
                  <a:pt x="5952" y="1962"/>
                </a:lnTo>
                <a:lnTo>
                  <a:pt x="5954" y="1960"/>
                </a:lnTo>
                <a:lnTo>
                  <a:pt x="5954" y="1958"/>
                </a:lnTo>
                <a:lnTo>
                  <a:pt x="5948" y="1958"/>
                </a:lnTo>
                <a:lnTo>
                  <a:pt x="5942" y="1960"/>
                </a:lnTo>
                <a:lnTo>
                  <a:pt x="5942" y="1958"/>
                </a:lnTo>
                <a:lnTo>
                  <a:pt x="5944" y="1958"/>
                </a:lnTo>
                <a:lnTo>
                  <a:pt x="5954" y="1950"/>
                </a:lnTo>
                <a:lnTo>
                  <a:pt x="5968" y="1938"/>
                </a:lnTo>
                <a:lnTo>
                  <a:pt x="5980" y="1926"/>
                </a:lnTo>
                <a:lnTo>
                  <a:pt x="5984" y="1920"/>
                </a:lnTo>
                <a:lnTo>
                  <a:pt x="5984" y="1918"/>
                </a:lnTo>
                <a:lnTo>
                  <a:pt x="5984" y="1916"/>
                </a:lnTo>
                <a:lnTo>
                  <a:pt x="5984" y="1914"/>
                </a:lnTo>
                <a:lnTo>
                  <a:pt x="5984" y="1910"/>
                </a:lnTo>
                <a:lnTo>
                  <a:pt x="5986" y="1908"/>
                </a:lnTo>
                <a:lnTo>
                  <a:pt x="5984" y="1906"/>
                </a:lnTo>
                <a:lnTo>
                  <a:pt x="5978" y="1904"/>
                </a:lnTo>
                <a:lnTo>
                  <a:pt x="5970" y="1906"/>
                </a:lnTo>
                <a:lnTo>
                  <a:pt x="5968" y="1908"/>
                </a:lnTo>
                <a:lnTo>
                  <a:pt x="5964" y="1908"/>
                </a:lnTo>
                <a:lnTo>
                  <a:pt x="5956" y="1908"/>
                </a:lnTo>
                <a:lnTo>
                  <a:pt x="5948" y="1912"/>
                </a:lnTo>
                <a:lnTo>
                  <a:pt x="5938" y="1914"/>
                </a:lnTo>
                <a:lnTo>
                  <a:pt x="5932" y="1912"/>
                </a:lnTo>
                <a:lnTo>
                  <a:pt x="5926" y="1912"/>
                </a:lnTo>
                <a:lnTo>
                  <a:pt x="5924" y="1912"/>
                </a:lnTo>
                <a:lnTo>
                  <a:pt x="5920" y="1914"/>
                </a:lnTo>
                <a:lnTo>
                  <a:pt x="5916" y="1912"/>
                </a:lnTo>
                <a:lnTo>
                  <a:pt x="5910" y="1910"/>
                </a:lnTo>
                <a:lnTo>
                  <a:pt x="5906" y="1908"/>
                </a:lnTo>
                <a:lnTo>
                  <a:pt x="5902" y="1910"/>
                </a:lnTo>
                <a:lnTo>
                  <a:pt x="5904" y="1916"/>
                </a:lnTo>
                <a:lnTo>
                  <a:pt x="5904" y="1920"/>
                </a:lnTo>
                <a:lnTo>
                  <a:pt x="5902" y="1922"/>
                </a:lnTo>
                <a:lnTo>
                  <a:pt x="5900" y="1924"/>
                </a:lnTo>
                <a:lnTo>
                  <a:pt x="5898" y="1924"/>
                </a:lnTo>
                <a:lnTo>
                  <a:pt x="5900" y="1930"/>
                </a:lnTo>
                <a:lnTo>
                  <a:pt x="5904" y="1932"/>
                </a:lnTo>
                <a:lnTo>
                  <a:pt x="5902" y="1934"/>
                </a:lnTo>
                <a:lnTo>
                  <a:pt x="5896" y="1932"/>
                </a:lnTo>
                <a:lnTo>
                  <a:pt x="5890" y="1932"/>
                </a:lnTo>
                <a:lnTo>
                  <a:pt x="5892" y="1934"/>
                </a:lnTo>
                <a:lnTo>
                  <a:pt x="5894" y="1938"/>
                </a:lnTo>
                <a:lnTo>
                  <a:pt x="5894" y="1942"/>
                </a:lnTo>
                <a:lnTo>
                  <a:pt x="5892" y="1942"/>
                </a:lnTo>
                <a:lnTo>
                  <a:pt x="5888" y="1942"/>
                </a:lnTo>
                <a:lnTo>
                  <a:pt x="5888" y="1944"/>
                </a:lnTo>
                <a:lnTo>
                  <a:pt x="5890" y="1948"/>
                </a:lnTo>
                <a:lnTo>
                  <a:pt x="5892" y="1952"/>
                </a:lnTo>
                <a:lnTo>
                  <a:pt x="5890" y="1956"/>
                </a:lnTo>
                <a:lnTo>
                  <a:pt x="5886" y="1956"/>
                </a:lnTo>
                <a:lnTo>
                  <a:pt x="5876" y="1956"/>
                </a:lnTo>
                <a:lnTo>
                  <a:pt x="5872" y="1958"/>
                </a:lnTo>
                <a:lnTo>
                  <a:pt x="5874" y="1962"/>
                </a:lnTo>
                <a:lnTo>
                  <a:pt x="5876" y="1968"/>
                </a:lnTo>
                <a:lnTo>
                  <a:pt x="5874" y="1972"/>
                </a:lnTo>
                <a:lnTo>
                  <a:pt x="5872" y="1976"/>
                </a:lnTo>
                <a:lnTo>
                  <a:pt x="5872" y="1986"/>
                </a:lnTo>
                <a:lnTo>
                  <a:pt x="5872" y="1988"/>
                </a:lnTo>
                <a:lnTo>
                  <a:pt x="5874" y="1990"/>
                </a:lnTo>
                <a:lnTo>
                  <a:pt x="5878" y="1992"/>
                </a:lnTo>
                <a:lnTo>
                  <a:pt x="5880" y="1994"/>
                </a:lnTo>
                <a:lnTo>
                  <a:pt x="5880" y="1998"/>
                </a:lnTo>
                <a:lnTo>
                  <a:pt x="5876" y="2004"/>
                </a:lnTo>
                <a:lnTo>
                  <a:pt x="5874" y="2006"/>
                </a:lnTo>
                <a:lnTo>
                  <a:pt x="5872" y="2008"/>
                </a:lnTo>
                <a:lnTo>
                  <a:pt x="5874" y="2010"/>
                </a:lnTo>
                <a:lnTo>
                  <a:pt x="5876" y="2012"/>
                </a:lnTo>
                <a:lnTo>
                  <a:pt x="5874" y="2014"/>
                </a:lnTo>
                <a:lnTo>
                  <a:pt x="5870" y="2016"/>
                </a:lnTo>
                <a:lnTo>
                  <a:pt x="5868" y="2018"/>
                </a:lnTo>
                <a:lnTo>
                  <a:pt x="5872" y="2020"/>
                </a:lnTo>
                <a:lnTo>
                  <a:pt x="5872" y="2024"/>
                </a:lnTo>
                <a:lnTo>
                  <a:pt x="5868" y="2026"/>
                </a:lnTo>
                <a:lnTo>
                  <a:pt x="5862" y="2026"/>
                </a:lnTo>
                <a:lnTo>
                  <a:pt x="5858" y="2026"/>
                </a:lnTo>
                <a:lnTo>
                  <a:pt x="5856" y="2028"/>
                </a:lnTo>
                <a:lnTo>
                  <a:pt x="5856" y="2030"/>
                </a:lnTo>
                <a:lnTo>
                  <a:pt x="5858" y="2030"/>
                </a:lnTo>
                <a:lnTo>
                  <a:pt x="5866" y="2030"/>
                </a:lnTo>
                <a:lnTo>
                  <a:pt x="5874" y="2030"/>
                </a:lnTo>
                <a:lnTo>
                  <a:pt x="5876" y="2032"/>
                </a:lnTo>
                <a:lnTo>
                  <a:pt x="5868" y="2034"/>
                </a:lnTo>
                <a:lnTo>
                  <a:pt x="5864" y="2036"/>
                </a:lnTo>
                <a:lnTo>
                  <a:pt x="5864" y="2038"/>
                </a:lnTo>
                <a:lnTo>
                  <a:pt x="5868" y="2038"/>
                </a:lnTo>
                <a:lnTo>
                  <a:pt x="5872" y="2040"/>
                </a:lnTo>
                <a:lnTo>
                  <a:pt x="5876" y="2040"/>
                </a:lnTo>
                <a:lnTo>
                  <a:pt x="5878" y="2040"/>
                </a:lnTo>
                <a:lnTo>
                  <a:pt x="5880" y="2040"/>
                </a:lnTo>
                <a:lnTo>
                  <a:pt x="5884" y="2038"/>
                </a:lnTo>
                <a:lnTo>
                  <a:pt x="5892" y="2030"/>
                </a:lnTo>
                <a:lnTo>
                  <a:pt x="5890" y="2036"/>
                </a:lnTo>
                <a:lnTo>
                  <a:pt x="5888" y="2042"/>
                </a:lnTo>
                <a:lnTo>
                  <a:pt x="5886" y="2048"/>
                </a:lnTo>
                <a:lnTo>
                  <a:pt x="5886" y="2052"/>
                </a:lnTo>
                <a:lnTo>
                  <a:pt x="5882" y="2054"/>
                </a:lnTo>
                <a:lnTo>
                  <a:pt x="5880" y="2058"/>
                </a:lnTo>
                <a:lnTo>
                  <a:pt x="5882" y="2062"/>
                </a:lnTo>
                <a:lnTo>
                  <a:pt x="5882" y="2066"/>
                </a:lnTo>
                <a:lnTo>
                  <a:pt x="5880" y="2070"/>
                </a:lnTo>
                <a:lnTo>
                  <a:pt x="5876" y="2076"/>
                </a:lnTo>
                <a:lnTo>
                  <a:pt x="5878" y="2078"/>
                </a:lnTo>
                <a:lnTo>
                  <a:pt x="5878" y="2082"/>
                </a:lnTo>
                <a:lnTo>
                  <a:pt x="5878" y="2086"/>
                </a:lnTo>
                <a:lnTo>
                  <a:pt x="5878" y="2088"/>
                </a:lnTo>
                <a:lnTo>
                  <a:pt x="5880" y="2090"/>
                </a:lnTo>
                <a:lnTo>
                  <a:pt x="5884" y="2088"/>
                </a:lnTo>
                <a:lnTo>
                  <a:pt x="5882" y="2090"/>
                </a:lnTo>
                <a:lnTo>
                  <a:pt x="5878" y="2100"/>
                </a:lnTo>
                <a:lnTo>
                  <a:pt x="5874" y="2112"/>
                </a:lnTo>
                <a:lnTo>
                  <a:pt x="5874" y="2116"/>
                </a:lnTo>
                <a:lnTo>
                  <a:pt x="5876" y="2118"/>
                </a:lnTo>
                <a:lnTo>
                  <a:pt x="5878" y="2120"/>
                </a:lnTo>
                <a:lnTo>
                  <a:pt x="5880" y="2118"/>
                </a:lnTo>
                <a:lnTo>
                  <a:pt x="5884" y="2108"/>
                </a:lnTo>
                <a:lnTo>
                  <a:pt x="5886" y="2098"/>
                </a:lnTo>
                <a:lnTo>
                  <a:pt x="5888" y="2094"/>
                </a:lnTo>
                <a:lnTo>
                  <a:pt x="5892" y="2090"/>
                </a:lnTo>
                <a:lnTo>
                  <a:pt x="5892" y="2088"/>
                </a:lnTo>
                <a:lnTo>
                  <a:pt x="5892" y="2086"/>
                </a:lnTo>
                <a:lnTo>
                  <a:pt x="5890" y="2082"/>
                </a:lnTo>
                <a:lnTo>
                  <a:pt x="5888" y="2078"/>
                </a:lnTo>
                <a:lnTo>
                  <a:pt x="5888" y="2076"/>
                </a:lnTo>
                <a:lnTo>
                  <a:pt x="5890" y="2072"/>
                </a:lnTo>
                <a:lnTo>
                  <a:pt x="5894" y="2070"/>
                </a:lnTo>
                <a:lnTo>
                  <a:pt x="5892" y="2074"/>
                </a:lnTo>
                <a:lnTo>
                  <a:pt x="5892" y="2078"/>
                </a:lnTo>
                <a:lnTo>
                  <a:pt x="5894" y="2080"/>
                </a:lnTo>
                <a:lnTo>
                  <a:pt x="5896" y="2082"/>
                </a:lnTo>
                <a:lnTo>
                  <a:pt x="5898" y="2084"/>
                </a:lnTo>
                <a:lnTo>
                  <a:pt x="5900" y="2080"/>
                </a:lnTo>
                <a:lnTo>
                  <a:pt x="5900" y="2078"/>
                </a:lnTo>
                <a:lnTo>
                  <a:pt x="5904" y="2080"/>
                </a:lnTo>
                <a:lnTo>
                  <a:pt x="5906" y="2082"/>
                </a:lnTo>
                <a:lnTo>
                  <a:pt x="5906" y="2080"/>
                </a:lnTo>
                <a:lnTo>
                  <a:pt x="5908" y="2076"/>
                </a:lnTo>
                <a:lnTo>
                  <a:pt x="5910" y="2074"/>
                </a:lnTo>
                <a:lnTo>
                  <a:pt x="5912" y="2072"/>
                </a:lnTo>
                <a:lnTo>
                  <a:pt x="5916" y="2074"/>
                </a:lnTo>
                <a:lnTo>
                  <a:pt x="5922" y="2080"/>
                </a:lnTo>
                <a:lnTo>
                  <a:pt x="5914" y="2080"/>
                </a:lnTo>
                <a:lnTo>
                  <a:pt x="5908" y="2084"/>
                </a:lnTo>
                <a:lnTo>
                  <a:pt x="5908" y="2086"/>
                </a:lnTo>
                <a:lnTo>
                  <a:pt x="5908" y="2090"/>
                </a:lnTo>
                <a:lnTo>
                  <a:pt x="5916" y="2098"/>
                </a:lnTo>
                <a:lnTo>
                  <a:pt x="5918" y="2102"/>
                </a:lnTo>
                <a:lnTo>
                  <a:pt x="5920" y="2108"/>
                </a:lnTo>
                <a:lnTo>
                  <a:pt x="5918" y="2112"/>
                </a:lnTo>
                <a:lnTo>
                  <a:pt x="5914" y="2116"/>
                </a:lnTo>
                <a:lnTo>
                  <a:pt x="5908" y="2124"/>
                </a:lnTo>
                <a:lnTo>
                  <a:pt x="5906" y="2128"/>
                </a:lnTo>
                <a:lnTo>
                  <a:pt x="5906" y="2134"/>
                </a:lnTo>
                <a:lnTo>
                  <a:pt x="5906" y="2140"/>
                </a:lnTo>
                <a:lnTo>
                  <a:pt x="5904" y="2138"/>
                </a:lnTo>
                <a:lnTo>
                  <a:pt x="5902" y="2136"/>
                </a:lnTo>
                <a:lnTo>
                  <a:pt x="5900" y="2136"/>
                </a:lnTo>
                <a:lnTo>
                  <a:pt x="5898" y="2138"/>
                </a:lnTo>
                <a:lnTo>
                  <a:pt x="5898" y="2140"/>
                </a:lnTo>
                <a:lnTo>
                  <a:pt x="5898" y="2144"/>
                </a:lnTo>
                <a:lnTo>
                  <a:pt x="5904" y="2152"/>
                </a:lnTo>
                <a:lnTo>
                  <a:pt x="5908" y="2156"/>
                </a:lnTo>
                <a:lnTo>
                  <a:pt x="5910" y="2156"/>
                </a:lnTo>
                <a:lnTo>
                  <a:pt x="5908" y="2152"/>
                </a:lnTo>
                <a:lnTo>
                  <a:pt x="5908" y="2148"/>
                </a:lnTo>
                <a:lnTo>
                  <a:pt x="5908" y="2146"/>
                </a:lnTo>
                <a:lnTo>
                  <a:pt x="5910" y="2144"/>
                </a:lnTo>
                <a:lnTo>
                  <a:pt x="5912" y="2146"/>
                </a:lnTo>
                <a:lnTo>
                  <a:pt x="5918" y="2148"/>
                </a:lnTo>
                <a:lnTo>
                  <a:pt x="5924" y="2154"/>
                </a:lnTo>
                <a:lnTo>
                  <a:pt x="5928" y="2156"/>
                </a:lnTo>
                <a:lnTo>
                  <a:pt x="5930" y="2156"/>
                </a:lnTo>
                <a:lnTo>
                  <a:pt x="5932" y="2152"/>
                </a:lnTo>
                <a:lnTo>
                  <a:pt x="5930" y="2146"/>
                </a:lnTo>
                <a:lnTo>
                  <a:pt x="5930" y="2144"/>
                </a:lnTo>
                <a:lnTo>
                  <a:pt x="5936" y="2148"/>
                </a:lnTo>
                <a:lnTo>
                  <a:pt x="5944" y="2152"/>
                </a:lnTo>
                <a:lnTo>
                  <a:pt x="5948" y="2150"/>
                </a:lnTo>
                <a:lnTo>
                  <a:pt x="5950" y="2148"/>
                </a:lnTo>
                <a:lnTo>
                  <a:pt x="5956" y="2144"/>
                </a:lnTo>
                <a:lnTo>
                  <a:pt x="5958" y="2144"/>
                </a:lnTo>
                <a:lnTo>
                  <a:pt x="5962" y="2144"/>
                </a:lnTo>
                <a:lnTo>
                  <a:pt x="5964" y="2140"/>
                </a:lnTo>
                <a:lnTo>
                  <a:pt x="5966" y="2138"/>
                </a:lnTo>
                <a:lnTo>
                  <a:pt x="5972" y="2138"/>
                </a:lnTo>
                <a:lnTo>
                  <a:pt x="5976" y="2138"/>
                </a:lnTo>
                <a:lnTo>
                  <a:pt x="5976" y="2140"/>
                </a:lnTo>
                <a:lnTo>
                  <a:pt x="5972" y="2144"/>
                </a:lnTo>
                <a:lnTo>
                  <a:pt x="5964" y="2154"/>
                </a:lnTo>
                <a:lnTo>
                  <a:pt x="5962" y="2162"/>
                </a:lnTo>
                <a:lnTo>
                  <a:pt x="5960" y="2166"/>
                </a:lnTo>
                <a:lnTo>
                  <a:pt x="5960" y="2172"/>
                </a:lnTo>
                <a:lnTo>
                  <a:pt x="5962" y="2176"/>
                </a:lnTo>
                <a:lnTo>
                  <a:pt x="5970" y="2182"/>
                </a:lnTo>
                <a:lnTo>
                  <a:pt x="5976" y="2190"/>
                </a:lnTo>
                <a:lnTo>
                  <a:pt x="5980" y="2194"/>
                </a:lnTo>
                <a:lnTo>
                  <a:pt x="5982" y="2192"/>
                </a:lnTo>
                <a:lnTo>
                  <a:pt x="5984" y="2188"/>
                </a:lnTo>
                <a:lnTo>
                  <a:pt x="5986" y="2188"/>
                </a:lnTo>
                <a:lnTo>
                  <a:pt x="5990" y="2186"/>
                </a:lnTo>
                <a:lnTo>
                  <a:pt x="5992" y="2188"/>
                </a:lnTo>
                <a:lnTo>
                  <a:pt x="5992" y="2192"/>
                </a:lnTo>
                <a:lnTo>
                  <a:pt x="5990" y="2196"/>
                </a:lnTo>
                <a:lnTo>
                  <a:pt x="5990" y="2198"/>
                </a:lnTo>
                <a:lnTo>
                  <a:pt x="5992" y="2200"/>
                </a:lnTo>
                <a:lnTo>
                  <a:pt x="5990" y="2202"/>
                </a:lnTo>
                <a:lnTo>
                  <a:pt x="5986" y="2204"/>
                </a:lnTo>
                <a:lnTo>
                  <a:pt x="5984" y="2206"/>
                </a:lnTo>
                <a:lnTo>
                  <a:pt x="5982" y="2208"/>
                </a:lnTo>
                <a:lnTo>
                  <a:pt x="5984" y="2212"/>
                </a:lnTo>
                <a:lnTo>
                  <a:pt x="5988" y="2214"/>
                </a:lnTo>
                <a:lnTo>
                  <a:pt x="5988" y="2216"/>
                </a:lnTo>
                <a:lnTo>
                  <a:pt x="5986" y="2218"/>
                </a:lnTo>
                <a:lnTo>
                  <a:pt x="5984" y="2220"/>
                </a:lnTo>
                <a:lnTo>
                  <a:pt x="5984" y="2222"/>
                </a:lnTo>
                <a:lnTo>
                  <a:pt x="5984" y="2226"/>
                </a:lnTo>
                <a:lnTo>
                  <a:pt x="5988" y="2232"/>
                </a:lnTo>
                <a:lnTo>
                  <a:pt x="5992" y="2242"/>
                </a:lnTo>
                <a:lnTo>
                  <a:pt x="5988" y="2238"/>
                </a:lnTo>
                <a:lnTo>
                  <a:pt x="5984" y="2234"/>
                </a:lnTo>
                <a:lnTo>
                  <a:pt x="5980" y="2234"/>
                </a:lnTo>
                <a:lnTo>
                  <a:pt x="5978" y="2236"/>
                </a:lnTo>
                <a:lnTo>
                  <a:pt x="5980" y="2240"/>
                </a:lnTo>
                <a:lnTo>
                  <a:pt x="5982" y="2244"/>
                </a:lnTo>
                <a:lnTo>
                  <a:pt x="5980" y="2242"/>
                </a:lnTo>
                <a:lnTo>
                  <a:pt x="5974" y="2238"/>
                </a:lnTo>
                <a:lnTo>
                  <a:pt x="5970" y="2238"/>
                </a:lnTo>
                <a:lnTo>
                  <a:pt x="5966" y="2240"/>
                </a:lnTo>
                <a:lnTo>
                  <a:pt x="5960" y="2242"/>
                </a:lnTo>
                <a:lnTo>
                  <a:pt x="5956" y="2240"/>
                </a:lnTo>
                <a:lnTo>
                  <a:pt x="5954" y="2240"/>
                </a:lnTo>
                <a:lnTo>
                  <a:pt x="5950" y="2240"/>
                </a:lnTo>
                <a:lnTo>
                  <a:pt x="5948" y="2242"/>
                </a:lnTo>
                <a:lnTo>
                  <a:pt x="5944" y="2244"/>
                </a:lnTo>
                <a:lnTo>
                  <a:pt x="5940" y="2246"/>
                </a:lnTo>
                <a:lnTo>
                  <a:pt x="5936" y="2250"/>
                </a:lnTo>
                <a:lnTo>
                  <a:pt x="5930" y="2258"/>
                </a:lnTo>
                <a:lnTo>
                  <a:pt x="5924" y="2260"/>
                </a:lnTo>
                <a:lnTo>
                  <a:pt x="5920" y="2264"/>
                </a:lnTo>
                <a:lnTo>
                  <a:pt x="5916" y="2268"/>
                </a:lnTo>
                <a:lnTo>
                  <a:pt x="5914" y="2274"/>
                </a:lnTo>
                <a:lnTo>
                  <a:pt x="5916" y="2274"/>
                </a:lnTo>
                <a:lnTo>
                  <a:pt x="5918" y="2272"/>
                </a:lnTo>
                <a:lnTo>
                  <a:pt x="5922" y="2272"/>
                </a:lnTo>
                <a:lnTo>
                  <a:pt x="5924" y="2272"/>
                </a:lnTo>
                <a:lnTo>
                  <a:pt x="5928" y="2270"/>
                </a:lnTo>
                <a:lnTo>
                  <a:pt x="5936" y="2266"/>
                </a:lnTo>
                <a:lnTo>
                  <a:pt x="5942" y="2264"/>
                </a:lnTo>
                <a:lnTo>
                  <a:pt x="5942" y="2266"/>
                </a:lnTo>
                <a:lnTo>
                  <a:pt x="5940" y="2270"/>
                </a:lnTo>
                <a:lnTo>
                  <a:pt x="5942" y="2272"/>
                </a:lnTo>
                <a:lnTo>
                  <a:pt x="5944" y="2274"/>
                </a:lnTo>
                <a:lnTo>
                  <a:pt x="5942" y="2278"/>
                </a:lnTo>
                <a:lnTo>
                  <a:pt x="5942" y="2282"/>
                </a:lnTo>
                <a:lnTo>
                  <a:pt x="5942" y="2284"/>
                </a:lnTo>
                <a:lnTo>
                  <a:pt x="5942" y="2290"/>
                </a:lnTo>
                <a:lnTo>
                  <a:pt x="5942" y="2294"/>
                </a:lnTo>
                <a:lnTo>
                  <a:pt x="5940" y="2298"/>
                </a:lnTo>
                <a:lnTo>
                  <a:pt x="5936" y="2304"/>
                </a:lnTo>
                <a:lnTo>
                  <a:pt x="5930" y="2308"/>
                </a:lnTo>
                <a:lnTo>
                  <a:pt x="5916" y="2314"/>
                </a:lnTo>
                <a:lnTo>
                  <a:pt x="5908" y="2316"/>
                </a:lnTo>
                <a:lnTo>
                  <a:pt x="5902" y="2318"/>
                </a:lnTo>
                <a:lnTo>
                  <a:pt x="5896" y="2322"/>
                </a:lnTo>
                <a:lnTo>
                  <a:pt x="5894" y="2326"/>
                </a:lnTo>
                <a:lnTo>
                  <a:pt x="5894" y="2328"/>
                </a:lnTo>
                <a:lnTo>
                  <a:pt x="5896" y="2328"/>
                </a:lnTo>
                <a:lnTo>
                  <a:pt x="5900" y="2330"/>
                </a:lnTo>
                <a:lnTo>
                  <a:pt x="5900" y="2332"/>
                </a:lnTo>
                <a:lnTo>
                  <a:pt x="5898" y="2334"/>
                </a:lnTo>
                <a:lnTo>
                  <a:pt x="5898" y="2338"/>
                </a:lnTo>
                <a:lnTo>
                  <a:pt x="5902" y="2342"/>
                </a:lnTo>
                <a:lnTo>
                  <a:pt x="5908" y="2342"/>
                </a:lnTo>
                <a:lnTo>
                  <a:pt x="5916" y="2338"/>
                </a:lnTo>
                <a:lnTo>
                  <a:pt x="5924" y="2336"/>
                </a:lnTo>
                <a:lnTo>
                  <a:pt x="5930" y="2336"/>
                </a:lnTo>
                <a:lnTo>
                  <a:pt x="5934" y="2338"/>
                </a:lnTo>
                <a:lnTo>
                  <a:pt x="5934" y="2344"/>
                </a:lnTo>
                <a:lnTo>
                  <a:pt x="5934" y="2346"/>
                </a:lnTo>
                <a:lnTo>
                  <a:pt x="5934" y="2348"/>
                </a:lnTo>
                <a:lnTo>
                  <a:pt x="5940" y="2346"/>
                </a:lnTo>
                <a:lnTo>
                  <a:pt x="5944" y="2346"/>
                </a:lnTo>
                <a:lnTo>
                  <a:pt x="5948" y="2346"/>
                </a:lnTo>
                <a:lnTo>
                  <a:pt x="5954" y="2348"/>
                </a:lnTo>
                <a:lnTo>
                  <a:pt x="5960" y="2352"/>
                </a:lnTo>
                <a:lnTo>
                  <a:pt x="5964" y="2356"/>
                </a:lnTo>
                <a:lnTo>
                  <a:pt x="5968" y="2358"/>
                </a:lnTo>
                <a:lnTo>
                  <a:pt x="5972" y="2356"/>
                </a:lnTo>
                <a:lnTo>
                  <a:pt x="5976" y="2354"/>
                </a:lnTo>
                <a:lnTo>
                  <a:pt x="5982" y="2348"/>
                </a:lnTo>
                <a:lnTo>
                  <a:pt x="5986" y="2346"/>
                </a:lnTo>
                <a:lnTo>
                  <a:pt x="5990" y="2346"/>
                </a:lnTo>
                <a:lnTo>
                  <a:pt x="5994" y="2344"/>
                </a:lnTo>
                <a:lnTo>
                  <a:pt x="5998" y="2342"/>
                </a:lnTo>
                <a:lnTo>
                  <a:pt x="6004" y="2338"/>
                </a:lnTo>
                <a:lnTo>
                  <a:pt x="6012" y="2334"/>
                </a:lnTo>
                <a:lnTo>
                  <a:pt x="6006" y="2338"/>
                </a:lnTo>
                <a:lnTo>
                  <a:pt x="6004" y="2344"/>
                </a:lnTo>
                <a:lnTo>
                  <a:pt x="5996" y="2350"/>
                </a:lnTo>
                <a:lnTo>
                  <a:pt x="5990" y="2354"/>
                </a:lnTo>
                <a:lnTo>
                  <a:pt x="5988" y="2362"/>
                </a:lnTo>
                <a:lnTo>
                  <a:pt x="5986" y="2366"/>
                </a:lnTo>
                <a:lnTo>
                  <a:pt x="5978" y="2368"/>
                </a:lnTo>
                <a:lnTo>
                  <a:pt x="5970" y="2368"/>
                </a:lnTo>
                <a:lnTo>
                  <a:pt x="5964" y="2366"/>
                </a:lnTo>
                <a:lnTo>
                  <a:pt x="5958" y="2366"/>
                </a:lnTo>
                <a:lnTo>
                  <a:pt x="5946" y="2364"/>
                </a:lnTo>
                <a:lnTo>
                  <a:pt x="5940" y="2366"/>
                </a:lnTo>
                <a:lnTo>
                  <a:pt x="5936" y="2366"/>
                </a:lnTo>
                <a:lnTo>
                  <a:pt x="5936" y="2368"/>
                </a:lnTo>
                <a:lnTo>
                  <a:pt x="5936" y="2370"/>
                </a:lnTo>
                <a:lnTo>
                  <a:pt x="5936" y="2374"/>
                </a:lnTo>
                <a:lnTo>
                  <a:pt x="5934" y="2376"/>
                </a:lnTo>
                <a:lnTo>
                  <a:pt x="5930" y="2378"/>
                </a:lnTo>
                <a:lnTo>
                  <a:pt x="5926" y="2378"/>
                </a:lnTo>
                <a:lnTo>
                  <a:pt x="5924" y="2380"/>
                </a:lnTo>
                <a:lnTo>
                  <a:pt x="5922" y="2384"/>
                </a:lnTo>
                <a:lnTo>
                  <a:pt x="5922" y="2388"/>
                </a:lnTo>
                <a:lnTo>
                  <a:pt x="5922" y="2390"/>
                </a:lnTo>
                <a:lnTo>
                  <a:pt x="5920" y="2392"/>
                </a:lnTo>
                <a:lnTo>
                  <a:pt x="5916" y="2396"/>
                </a:lnTo>
                <a:lnTo>
                  <a:pt x="5916" y="2398"/>
                </a:lnTo>
                <a:lnTo>
                  <a:pt x="5914" y="2402"/>
                </a:lnTo>
                <a:lnTo>
                  <a:pt x="5910" y="2404"/>
                </a:lnTo>
                <a:lnTo>
                  <a:pt x="5904" y="2410"/>
                </a:lnTo>
                <a:lnTo>
                  <a:pt x="5900" y="2416"/>
                </a:lnTo>
                <a:lnTo>
                  <a:pt x="5894" y="2422"/>
                </a:lnTo>
                <a:lnTo>
                  <a:pt x="5890" y="2424"/>
                </a:lnTo>
                <a:lnTo>
                  <a:pt x="5886" y="2424"/>
                </a:lnTo>
                <a:lnTo>
                  <a:pt x="5882" y="2424"/>
                </a:lnTo>
                <a:lnTo>
                  <a:pt x="5878" y="2426"/>
                </a:lnTo>
                <a:lnTo>
                  <a:pt x="5876" y="2428"/>
                </a:lnTo>
                <a:lnTo>
                  <a:pt x="5876" y="2432"/>
                </a:lnTo>
                <a:lnTo>
                  <a:pt x="5876" y="2436"/>
                </a:lnTo>
                <a:lnTo>
                  <a:pt x="5878" y="2436"/>
                </a:lnTo>
                <a:lnTo>
                  <a:pt x="5882" y="2434"/>
                </a:lnTo>
                <a:lnTo>
                  <a:pt x="5884" y="2434"/>
                </a:lnTo>
                <a:lnTo>
                  <a:pt x="5886" y="2434"/>
                </a:lnTo>
                <a:lnTo>
                  <a:pt x="5890" y="2436"/>
                </a:lnTo>
                <a:lnTo>
                  <a:pt x="5894" y="2440"/>
                </a:lnTo>
                <a:lnTo>
                  <a:pt x="5896" y="2440"/>
                </a:lnTo>
                <a:lnTo>
                  <a:pt x="5898" y="2440"/>
                </a:lnTo>
                <a:lnTo>
                  <a:pt x="5900" y="2438"/>
                </a:lnTo>
                <a:lnTo>
                  <a:pt x="5902" y="2434"/>
                </a:lnTo>
                <a:lnTo>
                  <a:pt x="5902" y="2432"/>
                </a:lnTo>
                <a:lnTo>
                  <a:pt x="5906" y="2430"/>
                </a:lnTo>
                <a:lnTo>
                  <a:pt x="5912" y="2426"/>
                </a:lnTo>
                <a:lnTo>
                  <a:pt x="5914" y="2424"/>
                </a:lnTo>
                <a:lnTo>
                  <a:pt x="5918" y="2420"/>
                </a:lnTo>
                <a:lnTo>
                  <a:pt x="5928" y="2418"/>
                </a:lnTo>
                <a:lnTo>
                  <a:pt x="5936" y="2416"/>
                </a:lnTo>
                <a:lnTo>
                  <a:pt x="5942" y="2418"/>
                </a:lnTo>
                <a:lnTo>
                  <a:pt x="5954" y="2426"/>
                </a:lnTo>
                <a:lnTo>
                  <a:pt x="5958" y="2426"/>
                </a:lnTo>
                <a:lnTo>
                  <a:pt x="5962" y="2424"/>
                </a:lnTo>
                <a:lnTo>
                  <a:pt x="5964" y="2416"/>
                </a:lnTo>
                <a:lnTo>
                  <a:pt x="5966" y="2406"/>
                </a:lnTo>
                <a:lnTo>
                  <a:pt x="5968" y="2402"/>
                </a:lnTo>
                <a:lnTo>
                  <a:pt x="5970" y="2402"/>
                </a:lnTo>
                <a:lnTo>
                  <a:pt x="5972" y="2402"/>
                </a:lnTo>
                <a:lnTo>
                  <a:pt x="5976" y="2402"/>
                </a:lnTo>
                <a:lnTo>
                  <a:pt x="5982" y="2398"/>
                </a:lnTo>
                <a:lnTo>
                  <a:pt x="5986" y="2396"/>
                </a:lnTo>
                <a:lnTo>
                  <a:pt x="5992" y="2396"/>
                </a:lnTo>
                <a:lnTo>
                  <a:pt x="5996" y="2396"/>
                </a:lnTo>
                <a:lnTo>
                  <a:pt x="6000" y="2400"/>
                </a:lnTo>
                <a:lnTo>
                  <a:pt x="6006" y="2406"/>
                </a:lnTo>
                <a:lnTo>
                  <a:pt x="6008" y="2406"/>
                </a:lnTo>
                <a:lnTo>
                  <a:pt x="6010" y="2406"/>
                </a:lnTo>
                <a:lnTo>
                  <a:pt x="6012" y="2404"/>
                </a:lnTo>
                <a:lnTo>
                  <a:pt x="6014" y="2402"/>
                </a:lnTo>
                <a:lnTo>
                  <a:pt x="6020" y="2404"/>
                </a:lnTo>
                <a:lnTo>
                  <a:pt x="6026" y="2404"/>
                </a:lnTo>
                <a:lnTo>
                  <a:pt x="6028" y="2402"/>
                </a:lnTo>
                <a:lnTo>
                  <a:pt x="6030" y="2398"/>
                </a:lnTo>
                <a:lnTo>
                  <a:pt x="6040" y="2396"/>
                </a:lnTo>
                <a:lnTo>
                  <a:pt x="6050" y="2394"/>
                </a:lnTo>
                <a:lnTo>
                  <a:pt x="6052" y="2390"/>
                </a:lnTo>
                <a:lnTo>
                  <a:pt x="6054" y="2388"/>
                </a:lnTo>
                <a:lnTo>
                  <a:pt x="6058" y="2390"/>
                </a:lnTo>
                <a:lnTo>
                  <a:pt x="6064" y="2394"/>
                </a:lnTo>
                <a:lnTo>
                  <a:pt x="6066" y="2392"/>
                </a:lnTo>
                <a:lnTo>
                  <a:pt x="6068" y="2392"/>
                </a:lnTo>
                <a:lnTo>
                  <a:pt x="6070" y="2394"/>
                </a:lnTo>
                <a:lnTo>
                  <a:pt x="6072" y="2394"/>
                </a:lnTo>
                <a:lnTo>
                  <a:pt x="6076" y="2394"/>
                </a:lnTo>
                <a:lnTo>
                  <a:pt x="6084" y="2392"/>
                </a:lnTo>
                <a:lnTo>
                  <a:pt x="6094" y="2390"/>
                </a:lnTo>
                <a:lnTo>
                  <a:pt x="6100" y="2390"/>
                </a:lnTo>
                <a:lnTo>
                  <a:pt x="6106" y="2392"/>
                </a:lnTo>
                <a:lnTo>
                  <a:pt x="6112" y="2394"/>
                </a:lnTo>
                <a:lnTo>
                  <a:pt x="6116" y="2394"/>
                </a:lnTo>
                <a:lnTo>
                  <a:pt x="6124" y="2392"/>
                </a:lnTo>
                <a:lnTo>
                  <a:pt x="6132" y="2388"/>
                </a:lnTo>
                <a:lnTo>
                  <a:pt x="6140" y="2386"/>
                </a:lnTo>
                <a:lnTo>
                  <a:pt x="6144" y="2384"/>
                </a:lnTo>
                <a:lnTo>
                  <a:pt x="6146" y="2382"/>
                </a:lnTo>
                <a:lnTo>
                  <a:pt x="6148" y="2378"/>
                </a:lnTo>
                <a:lnTo>
                  <a:pt x="6154" y="2374"/>
                </a:lnTo>
                <a:lnTo>
                  <a:pt x="6162" y="2370"/>
                </a:lnTo>
                <a:lnTo>
                  <a:pt x="6164" y="2366"/>
                </a:lnTo>
                <a:lnTo>
                  <a:pt x="6164" y="2362"/>
                </a:lnTo>
                <a:lnTo>
                  <a:pt x="6164" y="2358"/>
                </a:lnTo>
                <a:lnTo>
                  <a:pt x="6164" y="2356"/>
                </a:lnTo>
                <a:lnTo>
                  <a:pt x="6164" y="2354"/>
                </a:lnTo>
                <a:lnTo>
                  <a:pt x="6156" y="2356"/>
                </a:lnTo>
                <a:lnTo>
                  <a:pt x="6148" y="2358"/>
                </a:lnTo>
                <a:lnTo>
                  <a:pt x="6140" y="2358"/>
                </a:lnTo>
                <a:lnTo>
                  <a:pt x="6134" y="2356"/>
                </a:lnTo>
                <a:lnTo>
                  <a:pt x="6134" y="2354"/>
                </a:lnTo>
                <a:lnTo>
                  <a:pt x="6130" y="2350"/>
                </a:lnTo>
                <a:lnTo>
                  <a:pt x="6128" y="2350"/>
                </a:lnTo>
                <a:lnTo>
                  <a:pt x="6128" y="2348"/>
                </a:lnTo>
                <a:lnTo>
                  <a:pt x="6132" y="2348"/>
                </a:lnTo>
                <a:lnTo>
                  <a:pt x="6140" y="2346"/>
                </a:lnTo>
                <a:lnTo>
                  <a:pt x="6142" y="2346"/>
                </a:lnTo>
                <a:lnTo>
                  <a:pt x="6144" y="2344"/>
                </a:lnTo>
                <a:lnTo>
                  <a:pt x="6146" y="2338"/>
                </a:lnTo>
                <a:lnTo>
                  <a:pt x="6144" y="2336"/>
                </a:lnTo>
                <a:lnTo>
                  <a:pt x="6142" y="2336"/>
                </a:lnTo>
                <a:lnTo>
                  <a:pt x="6142" y="2334"/>
                </a:lnTo>
                <a:lnTo>
                  <a:pt x="6146" y="2332"/>
                </a:lnTo>
                <a:lnTo>
                  <a:pt x="6148" y="2332"/>
                </a:lnTo>
                <a:lnTo>
                  <a:pt x="6156" y="2332"/>
                </a:lnTo>
                <a:lnTo>
                  <a:pt x="6160" y="2330"/>
                </a:lnTo>
                <a:lnTo>
                  <a:pt x="6162" y="2330"/>
                </a:lnTo>
                <a:lnTo>
                  <a:pt x="6160" y="2328"/>
                </a:lnTo>
                <a:lnTo>
                  <a:pt x="6158" y="2326"/>
                </a:lnTo>
                <a:lnTo>
                  <a:pt x="6160" y="2324"/>
                </a:lnTo>
                <a:lnTo>
                  <a:pt x="6166" y="2318"/>
                </a:lnTo>
                <a:lnTo>
                  <a:pt x="6170" y="2314"/>
                </a:lnTo>
                <a:lnTo>
                  <a:pt x="6174" y="2308"/>
                </a:lnTo>
                <a:lnTo>
                  <a:pt x="6178" y="2300"/>
                </a:lnTo>
                <a:lnTo>
                  <a:pt x="6178" y="2288"/>
                </a:lnTo>
                <a:close/>
                <a:moveTo>
                  <a:pt x="5916" y="2196"/>
                </a:moveTo>
                <a:lnTo>
                  <a:pt x="5916" y="2196"/>
                </a:lnTo>
                <a:lnTo>
                  <a:pt x="5920" y="2196"/>
                </a:lnTo>
                <a:lnTo>
                  <a:pt x="5924" y="2194"/>
                </a:lnTo>
                <a:lnTo>
                  <a:pt x="5930" y="2188"/>
                </a:lnTo>
                <a:lnTo>
                  <a:pt x="5932" y="2180"/>
                </a:lnTo>
                <a:lnTo>
                  <a:pt x="5932" y="2176"/>
                </a:lnTo>
                <a:lnTo>
                  <a:pt x="5928" y="2172"/>
                </a:lnTo>
                <a:lnTo>
                  <a:pt x="5924" y="2176"/>
                </a:lnTo>
                <a:lnTo>
                  <a:pt x="5918" y="2182"/>
                </a:lnTo>
                <a:lnTo>
                  <a:pt x="5914" y="2190"/>
                </a:lnTo>
                <a:lnTo>
                  <a:pt x="5914" y="2194"/>
                </a:lnTo>
                <a:lnTo>
                  <a:pt x="5916" y="2196"/>
                </a:lnTo>
                <a:close/>
                <a:moveTo>
                  <a:pt x="5922" y="2238"/>
                </a:moveTo>
                <a:lnTo>
                  <a:pt x="5922" y="2238"/>
                </a:lnTo>
                <a:lnTo>
                  <a:pt x="5922" y="2240"/>
                </a:lnTo>
                <a:lnTo>
                  <a:pt x="5922" y="2242"/>
                </a:lnTo>
                <a:lnTo>
                  <a:pt x="5924" y="2246"/>
                </a:lnTo>
                <a:lnTo>
                  <a:pt x="5930" y="2248"/>
                </a:lnTo>
                <a:lnTo>
                  <a:pt x="5934" y="2246"/>
                </a:lnTo>
                <a:lnTo>
                  <a:pt x="5936" y="2244"/>
                </a:lnTo>
                <a:lnTo>
                  <a:pt x="5938" y="2240"/>
                </a:lnTo>
                <a:lnTo>
                  <a:pt x="5938" y="2238"/>
                </a:lnTo>
                <a:lnTo>
                  <a:pt x="5936" y="2234"/>
                </a:lnTo>
                <a:lnTo>
                  <a:pt x="5934" y="2234"/>
                </a:lnTo>
                <a:lnTo>
                  <a:pt x="5932" y="2232"/>
                </a:lnTo>
                <a:lnTo>
                  <a:pt x="5928" y="2232"/>
                </a:lnTo>
                <a:lnTo>
                  <a:pt x="5926" y="2234"/>
                </a:lnTo>
                <a:lnTo>
                  <a:pt x="5922" y="2238"/>
                </a:lnTo>
                <a:close/>
                <a:moveTo>
                  <a:pt x="5892" y="2096"/>
                </a:moveTo>
                <a:lnTo>
                  <a:pt x="5892" y="2096"/>
                </a:lnTo>
                <a:lnTo>
                  <a:pt x="5890" y="2100"/>
                </a:lnTo>
                <a:lnTo>
                  <a:pt x="5890" y="2106"/>
                </a:lnTo>
                <a:lnTo>
                  <a:pt x="5894" y="2108"/>
                </a:lnTo>
                <a:lnTo>
                  <a:pt x="5900" y="2110"/>
                </a:lnTo>
                <a:lnTo>
                  <a:pt x="5902" y="2108"/>
                </a:lnTo>
                <a:lnTo>
                  <a:pt x="5902" y="2106"/>
                </a:lnTo>
                <a:lnTo>
                  <a:pt x="5900" y="2100"/>
                </a:lnTo>
                <a:lnTo>
                  <a:pt x="5896" y="2094"/>
                </a:lnTo>
                <a:lnTo>
                  <a:pt x="5894" y="2094"/>
                </a:lnTo>
                <a:lnTo>
                  <a:pt x="5892" y="2096"/>
                </a:lnTo>
                <a:close/>
                <a:moveTo>
                  <a:pt x="5832" y="1938"/>
                </a:moveTo>
                <a:lnTo>
                  <a:pt x="5832" y="1938"/>
                </a:lnTo>
                <a:lnTo>
                  <a:pt x="5830" y="1938"/>
                </a:lnTo>
                <a:lnTo>
                  <a:pt x="5828" y="1936"/>
                </a:lnTo>
                <a:lnTo>
                  <a:pt x="5826" y="1934"/>
                </a:lnTo>
                <a:lnTo>
                  <a:pt x="5824" y="1934"/>
                </a:lnTo>
                <a:lnTo>
                  <a:pt x="5820" y="1940"/>
                </a:lnTo>
                <a:lnTo>
                  <a:pt x="5820" y="1942"/>
                </a:lnTo>
                <a:lnTo>
                  <a:pt x="5822" y="1946"/>
                </a:lnTo>
                <a:lnTo>
                  <a:pt x="5824" y="1946"/>
                </a:lnTo>
                <a:lnTo>
                  <a:pt x="5824" y="1948"/>
                </a:lnTo>
                <a:lnTo>
                  <a:pt x="5822" y="1950"/>
                </a:lnTo>
                <a:lnTo>
                  <a:pt x="5828" y="1952"/>
                </a:lnTo>
                <a:lnTo>
                  <a:pt x="5830" y="1954"/>
                </a:lnTo>
                <a:lnTo>
                  <a:pt x="5826" y="1956"/>
                </a:lnTo>
                <a:lnTo>
                  <a:pt x="5822" y="1958"/>
                </a:lnTo>
                <a:lnTo>
                  <a:pt x="5820" y="1960"/>
                </a:lnTo>
                <a:lnTo>
                  <a:pt x="5822" y="1964"/>
                </a:lnTo>
                <a:lnTo>
                  <a:pt x="5824" y="1966"/>
                </a:lnTo>
                <a:lnTo>
                  <a:pt x="5826" y="1964"/>
                </a:lnTo>
                <a:lnTo>
                  <a:pt x="5828" y="1962"/>
                </a:lnTo>
                <a:lnTo>
                  <a:pt x="5832" y="1960"/>
                </a:lnTo>
                <a:lnTo>
                  <a:pt x="5834" y="1960"/>
                </a:lnTo>
                <a:lnTo>
                  <a:pt x="5834" y="1958"/>
                </a:lnTo>
                <a:lnTo>
                  <a:pt x="5836" y="1956"/>
                </a:lnTo>
                <a:lnTo>
                  <a:pt x="5838" y="1954"/>
                </a:lnTo>
                <a:lnTo>
                  <a:pt x="5840" y="1952"/>
                </a:lnTo>
                <a:lnTo>
                  <a:pt x="5844" y="1952"/>
                </a:lnTo>
                <a:lnTo>
                  <a:pt x="5846" y="1952"/>
                </a:lnTo>
                <a:lnTo>
                  <a:pt x="5846" y="1950"/>
                </a:lnTo>
                <a:lnTo>
                  <a:pt x="5848" y="1948"/>
                </a:lnTo>
                <a:lnTo>
                  <a:pt x="5850" y="1946"/>
                </a:lnTo>
                <a:lnTo>
                  <a:pt x="5850" y="1944"/>
                </a:lnTo>
                <a:lnTo>
                  <a:pt x="5848" y="1942"/>
                </a:lnTo>
                <a:lnTo>
                  <a:pt x="5848" y="1940"/>
                </a:lnTo>
                <a:lnTo>
                  <a:pt x="5850" y="1940"/>
                </a:lnTo>
                <a:lnTo>
                  <a:pt x="5850" y="1936"/>
                </a:lnTo>
                <a:lnTo>
                  <a:pt x="5852" y="1936"/>
                </a:lnTo>
                <a:lnTo>
                  <a:pt x="5854" y="1936"/>
                </a:lnTo>
                <a:lnTo>
                  <a:pt x="5860" y="1934"/>
                </a:lnTo>
                <a:lnTo>
                  <a:pt x="5860" y="1932"/>
                </a:lnTo>
                <a:lnTo>
                  <a:pt x="5856" y="1932"/>
                </a:lnTo>
                <a:lnTo>
                  <a:pt x="5854" y="1932"/>
                </a:lnTo>
                <a:lnTo>
                  <a:pt x="5852" y="1932"/>
                </a:lnTo>
                <a:lnTo>
                  <a:pt x="5854" y="1930"/>
                </a:lnTo>
                <a:lnTo>
                  <a:pt x="5856" y="1928"/>
                </a:lnTo>
                <a:lnTo>
                  <a:pt x="5858" y="1922"/>
                </a:lnTo>
                <a:lnTo>
                  <a:pt x="5858" y="1918"/>
                </a:lnTo>
                <a:lnTo>
                  <a:pt x="5858" y="1916"/>
                </a:lnTo>
                <a:lnTo>
                  <a:pt x="5854" y="1916"/>
                </a:lnTo>
                <a:lnTo>
                  <a:pt x="5850" y="1918"/>
                </a:lnTo>
                <a:lnTo>
                  <a:pt x="5842" y="1922"/>
                </a:lnTo>
                <a:lnTo>
                  <a:pt x="5834" y="1926"/>
                </a:lnTo>
                <a:lnTo>
                  <a:pt x="5832" y="1928"/>
                </a:lnTo>
                <a:lnTo>
                  <a:pt x="5834" y="1932"/>
                </a:lnTo>
                <a:lnTo>
                  <a:pt x="5834" y="1934"/>
                </a:lnTo>
                <a:lnTo>
                  <a:pt x="5832" y="1938"/>
                </a:lnTo>
                <a:close/>
                <a:moveTo>
                  <a:pt x="5822" y="1974"/>
                </a:moveTo>
                <a:lnTo>
                  <a:pt x="5822" y="1974"/>
                </a:lnTo>
                <a:lnTo>
                  <a:pt x="5824" y="1970"/>
                </a:lnTo>
                <a:lnTo>
                  <a:pt x="5822" y="1968"/>
                </a:lnTo>
                <a:lnTo>
                  <a:pt x="5820" y="1968"/>
                </a:lnTo>
                <a:lnTo>
                  <a:pt x="5818" y="1968"/>
                </a:lnTo>
                <a:lnTo>
                  <a:pt x="5812" y="1968"/>
                </a:lnTo>
                <a:lnTo>
                  <a:pt x="5810" y="1970"/>
                </a:lnTo>
                <a:lnTo>
                  <a:pt x="5806" y="1972"/>
                </a:lnTo>
                <a:lnTo>
                  <a:pt x="5804" y="1972"/>
                </a:lnTo>
                <a:lnTo>
                  <a:pt x="5806" y="1974"/>
                </a:lnTo>
                <a:lnTo>
                  <a:pt x="5812" y="1976"/>
                </a:lnTo>
                <a:lnTo>
                  <a:pt x="5818" y="1978"/>
                </a:lnTo>
                <a:lnTo>
                  <a:pt x="5820" y="1976"/>
                </a:lnTo>
                <a:lnTo>
                  <a:pt x="5822" y="1974"/>
                </a:lnTo>
                <a:close/>
                <a:moveTo>
                  <a:pt x="5864" y="2010"/>
                </a:moveTo>
                <a:lnTo>
                  <a:pt x="5864" y="2010"/>
                </a:lnTo>
                <a:lnTo>
                  <a:pt x="5868" y="2010"/>
                </a:lnTo>
                <a:lnTo>
                  <a:pt x="5872" y="2006"/>
                </a:lnTo>
                <a:lnTo>
                  <a:pt x="5878" y="1996"/>
                </a:lnTo>
                <a:lnTo>
                  <a:pt x="5876" y="1994"/>
                </a:lnTo>
                <a:lnTo>
                  <a:pt x="5874" y="1994"/>
                </a:lnTo>
                <a:lnTo>
                  <a:pt x="5868" y="1994"/>
                </a:lnTo>
                <a:lnTo>
                  <a:pt x="5864" y="1994"/>
                </a:lnTo>
                <a:lnTo>
                  <a:pt x="5862" y="1992"/>
                </a:lnTo>
                <a:lnTo>
                  <a:pt x="5860" y="1988"/>
                </a:lnTo>
                <a:lnTo>
                  <a:pt x="5858" y="1980"/>
                </a:lnTo>
                <a:lnTo>
                  <a:pt x="5856" y="1972"/>
                </a:lnTo>
                <a:lnTo>
                  <a:pt x="5856" y="1968"/>
                </a:lnTo>
                <a:lnTo>
                  <a:pt x="5854" y="1968"/>
                </a:lnTo>
                <a:lnTo>
                  <a:pt x="5852" y="1968"/>
                </a:lnTo>
                <a:lnTo>
                  <a:pt x="5850" y="1968"/>
                </a:lnTo>
                <a:lnTo>
                  <a:pt x="5850" y="1974"/>
                </a:lnTo>
                <a:lnTo>
                  <a:pt x="5850" y="1978"/>
                </a:lnTo>
                <a:lnTo>
                  <a:pt x="5850" y="1982"/>
                </a:lnTo>
                <a:lnTo>
                  <a:pt x="5848" y="1982"/>
                </a:lnTo>
                <a:lnTo>
                  <a:pt x="5844" y="1978"/>
                </a:lnTo>
                <a:lnTo>
                  <a:pt x="5842" y="1974"/>
                </a:lnTo>
                <a:lnTo>
                  <a:pt x="5840" y="1974"/>
                </a:lnTo>
                <a:lnTo>
                  <a:pt x="5838" y="1976"/>
                </a:lnTo>
                <a:lnTo>
                  <a:pt x="5840" y="1978"/>
                </a:lnTo>
                <a:lnTo>
                  <a:pt x="5840" y="1982"/>
                </a:lnTo>
                <a:lnTo>
                  <a:pt x="5838" y="1984"/>
                </a:lnTo>
                <a:lnTo>
                  <a:pt x="5836" y="1984"/>
                </a:lnTo>
                <a:lnTo>
                  <a:pt x="5834" y="1986"/>
                </a:lnTo>
                <a:lnTo>
                  <a:pt x="5838" y="1990"/>
                </a:lnTo>
                <a:lnTo>
                  <a:pt x="5840" y="1990"/>
                </a:lnTo>
                <a:lnTo>
                  <a:pt x="5842" y="1988"/>
                </a:lnTo>
                <a:lnTo>
                  <a:pt x="5846" y="1990"/>
                </a:lnTo>
                <a:lnTo>
                  <a:pt x="5848" y="1992"/>
                </a:lnTo>
                <a:lnTo>
                  <a:pt x="5846" y="1992"/>
                </a:lnTo>
                <a:lnTo>
                  <a:pt x="5846" y="1994"/>
                </a:lnTo>
                <a:lnTo>
                  <a:pt x="5850" y="1998"/>
                </a:lnTo>
                <a:lnTo>
                  <a:pt x="5852" y="2002"/>
                </a:lnTo>
                <a:lnTo>
                  <a:pt x="5856" y="2002"/>
                </a:lnTo>
                <a:lnTo>
                  <a:pt x="5858" y="2000"/>
                </a:lnTo>
                <a:lnTo>
                  <a:pt x="5864" y="2000"/>
                </a:lnTo>
                <a:lnTo>
                  <a:pt x="5866" y="2000"/>
                </a:lnTo>
                <a:lnTo>
                  <a:pt x="5866" y="2002"/>
                </a:lnTo>
                <a:lnTo>
                  <a:pt x="5866" y="2004"/>
                </a:lnTo>
                <a:lnTo>
                  <a:pt x="5864" y="2008"/>
                </a:lnTo>
                <a:lnTo>
                  <a:pt x="5864" y="2010"/>
                </a:lnTo>
                <a:close/>
                <a:moveTo>
                  <a:pt x="5868" y="2042"/>
                </a:moveTo>
                <a:lnTo>
                  <a:pt x="5868" y="2042"/>
                </a:lnTo>
                <a:lnTo>
                  <a:pt x="5862" y="2040"/>
                </a:lnTo>
                <a:lnTo>
                  <a:pt x="5860" y="2036"/>
                </a:lnTo>
                <a:lnTo>
                  <a:pt x="5858" y="2034"/>
                </a:lnTo>
                <a:lnTo>
                  <a:pt x="5854" y="2036"/>
                </a:lnTo>
                <a:lnTo>
                  <a:pt x="5852" y="2040"/>
                </a:lnTo>
                <a:lnTo>
                  <a:pt x="5852" y="2042"/>
                </a:lnTo>
                <a:lnTo>
                  <a:pt x="5858" y="2046"/>
                </a:lnTo>
                <a:lnTo>
                  <a:pt x="5860" y="2046"/>
                </a:lnTo>
                <a:lnTo>
                  <a:pt x="5860" y="2048"/>
                </a:lnTo>
                <a:lnTo>
                  <a:pt x="5858" y="2050"/>
                </a:lnTo>
                <a:lnTo>
                  <a:pt x="5858" y="2052"/>
                </a:lnTo>
                <a:lnTo>
                  <a:pt x="5856" y="2054"/>
                </a:lnTo>
                <a:lnTo>
                  <a:pt x="5854" y="2054"/>
                </a:lnTo>
                <a:lnTo>
                  <a:pt x="5852" y="2054"/>
                </a:lnTo>
                <a:lnTo>
                  <a:pt x="5850" y="2058"/>
                </a:lnTo>
                <a:lnTo>
                  <a:pt x="5852" y="2058"/>
                </a:lnTo>
                <a:lnTo>
                  <a:pt x="5852" y="2060"/>
                </a:lnTo>
                <a:lnTo>
                  <a:pt x="5858" y="2058"/>
                </a:lnTo>
                <a:lnTo>
                  <a:pt x="5874" y="2054"/>
                </a:lnTo>
                <a:lnTo>
                  <a:pt x="5878" y="2052"/>
                </a:lnTo>
                <a:lnTo>
                  <a:pt x="5878" y="2048"/>
                </a:lnTo>
                <a:lnTo>
                  <a:pt x="5874" y="2044"/>
                </a:lnTo>
                <a:lnTo>
                  <a:pt x="5868" y="2042"/>
                </a:lnTo>
                <a:close/>
                <a:moveTo>
                  <a:pt x="5852" y="2100"/>
                </a:moveTo>
                <a:lnTo>
                  <a:pt x="5852" y="2100"/>
                </a:lnTo>
                <a:lnTo>
                  <a:pt x="5854" y="2102"/>
                </a:lnTo>
                <a:lnTo>
                  <a:pt x="5860" y="2096"/>
                </a:lnTo>
                <a:lnTo>
                  <a:pt x="5864" y="2094"/>
                </a:lnTo>
                <a:lnTo>
                  <a:pt x="5862" y="2090"/>
                </a:lnTo>
                <a:lnTo>
                  <a:pt x="5862" y="2086"/>
                </a:lnTo>
                <a:lnTo>
                  <a:pt x="5860" y="2080"/>
                </a:lnTo>
                <a:lnTo>
                  <a:pt x="5858" y="2078"/>
                </a:lnTo>
                <a:lnTo>
                  <a:pt x="5856" y="2080"/>
                </a:lnTo>
                <a:lnTo>
                  <a:pt x="5854" y="2084"/>
                </a:lnTo>
                <a:lnTo>
                  <a:pt x="5852" y="2084"/>
                </a:lnTo>
                <a:lnTo>
                  <a:pt x="5852" y="2082"/>
                </a:lnTo>
                <a:lnTo>
                  <a:pt x="5850" y="2082"/>
                </a:lnTo>
                <a:lnTo>
                  <a:pt x="5846" y="2086"/>
                </a:lnTo>
                <a:lnTo>
                  <a:pt x="5842" y="2090"/>
                </a:lnTo>
                <a:lnTo>
                  <a:pt x="5842" y="2092"/>
                </a:lnTo>
                <a:lnTo>
                  <a:pt x="5844" y="2094"/>
                </a:lnTo>
                <a:lnTo>
                  <a:pt x="5848" y="2094"/>
                </a:lnTo>
                <a:lnTo>
                  <a:pt x="5850" y="2092"/>
                </a:lnTo>
                <a:lnTo>
                  <a:pt x="5852" y="2090"/>
                </a:lnTo>
                <a:lnTo>
                  <a:pt x="5854" y="2092"/>
                </a:lnTo>
                <a:lnTo>
                  <a:pt x="5854" y="2096"/>
                </a:lnTo>
                <a:lnTo>
                  <a:pt x="5852" y="2098"/>
                </a:lnTo>
                <a:lnTo>
                  <a:pt x="5852" y="2100"/>
                </a:lnTo>
                <a:close/>
                <a:moveTo>
                  <a:pt x="5974" y="1886"/>
                </a:moveTo>
                <a:lnTo>
                  <a:pt x="5974" y="1886"/>
                </a:lnTo>
                <a:lnTo>
                  <a:pt x="5978" y="1888"/>
                </a:lnTo>
                <a:lnTo>
                  <a:pt x="5982" y="1888"/>
                </a:lnTo>
                <a:lnTo>
                  <a:pt x="5986" y="1888"/>
                </a:lnTo>
                <a:lnTo>
                  <a:pt x="5988" y="1890"/>
                </a:lnTo>
                <a:lnTo>
                  <a:pt x="5992" y="1892"/>
                </a:lnTo>
                <a:lnTo>
                  <a:pt x="5994" y="1890"/>
                </a:lnTo>
                <a:lnTo>
                  <a:pt x="5996" y="1888"/>
                </a:lnTo>
                <a:lnTo>
                  <a:pt x="5996" y="1886"/>
                </a:lnTo>
                <a:lnTo>
                  <a:pt x="5994" y="1886"/>
                </a:lnTo>
                <a:lnTo>
                  <a:pt x="5994" y="1888"/>
                </a:lnTo>
                <a:lnTo>
                  <a:pt x="5992" y="1886"/>
                </a:lnTo>
                <a:lnTo>
                  <a:pt x="5990" y="1884"/>
                </a:lnTo>
                <a:lnTo>
                  <a:pt x="5986" y="1884"/>
                </a:lnTo>
                <a:lnTo>
                  <a:pt x="5984" y="1884"/>
                </a:lnTo>
                <a:lnTo>
                  <a:pt x="5984" y="1882"/>
                </a:lnTo>
                <a:lnTo>
                  <a:pt x="5986" y="1878"/>
                </a:lnTo>
                <a:lnTo>
                  <a:pt x="5986" y="1876"/>
                </a:lnTo>
                <a:lnTo>
                  <a:pt x="5980" y="1874"/>
                </a:lnTo>
                <a:lnTo>
                  <a:pt x="5976" y="1874"/>
                </a:lnTo>
                <a:lnTo>
                  <a:pt x="5974" y="1878"/>
                </a:lnTo>
                <a:lnTo>
                  <a:pt x="5974" y="1882"/>
                </a:lnTo>
                <a:lnTo>
                  <a:pt x="5974" y="1886"/>
                </a:lnTo>
                <a:close/>
                <a:moveTo>
                  <a:pt x="11016" y="3794"/>
                </a:moveTo>
                <a:lnTo>
                  <a:pt x="11016" y="3794"/>
                </a:lnTo>
                <a:lnTo>
                  <a:pt x="11010" y="3790"/>
                </a:lnTo>
                <a:lnTo>
                  <a:pt x="11006" y="3788"/>
                </a:lnTo>
                <a:lnTo>
                  <a:pt x="11004" y="3788"/>
                </a:lnTo>
                <a:lnTo>
                  <a:pt x="11002" y="3790"/>
                </a:lnTo>
                <a:lnTo>
                  <a:pt x="10998" y="3794"/>
                </a:lnTo>
                <a:lnTo>
                  <a:pt x="10994" y="3798"/>
                </a:lnTo>
                <a:lnTo>
                  <a:pt x="10988" y="3800"/>
                </a:lnTo>
                <a:lnTo>
                  <a:pt x="10980" y="3808"/>
                </a:lnTo>
                <a:lnTo>
                  <a:pt x="10960" y="3844"/>
                </a:lnTo>
                <a:lnTo>
                  <a:pt x="10952" y="3862"/>
                </a:lnTo>
                <a:lnTo>
                  <a:pt x="10948" y="3876"/>
                </a:lnTo>
                <a:lnTo>
                  <a:pt x="10948" y="3892"/>
                </a:lnTo>
                <a:lnTo>
                  <a:pt x="10950" y="3910"/>
                </a:lnTo>
                <a:lnTo>
                  <a:pt x="10954" y="3924"/>
                </a:lnTo>
                <a:lnTo>
                  <a:pt x="10958" y="3930"/>
                </a:lnTo>
                <a:lnTo>
                  <a:pt x="10962" y="3934"/>
                </a:lnTo>
                <a:lnTo>
                  <a:pt x="10966" y="3940"/>
                </a:lnTo>
                <a:lnTo>
                  <a:pt x="10970" y="3952"/>
                </a:lnTo>
                <a:lnTo>
                  <a:pt x="10974" y="3960"/>
                </a:lnTo>
                <a:lnTo>
                  <a:pt x="10976" y="3962"/>
                </a:lnTo>
                <a:lnTo>
                  <a:pt x="10978" y="3960"/>
                </a:lnTo>
                <a:lnTo>
                  <a:pt x="10978" y="3956"/>
                </a:lnTo>
                <a:lnTo>
                  <a:pt x="10980" y="3946"/>
                </a:lnTo>
                <a:lnTo>
                  <a:pt x="10980" y="3936"/>
                </a:lnTo>
                <a:lnTo>
                  <a:pt x="10982" y="3930"/>
                </a:lnTo>
                <a:lnTo>
                  <a:pt x="10984" y="3926"/>
                </a:lnTo>
                <a:lnTo>
                  <a:pt x="10988" y="3922"/>
                </a:lnTo>
                <a:lnTo>
                  <a:pt x="10990" y="3918"/>
                </a:lnTo>
                <a:lnTo>
                  <a:pt x="10994" y="3912"/>
                </a:lnTo>
                <a:lnTo>
                  <a:pt x="10998" y="3902"/>
                </a:lnTo>
                <a:lnTo>
                  <a:pt x="11002" y="3888"/>
                </a:lnTo>
                <a:lnTo>
                  <a:pt x="11008" y="3862"/>
                </a:lnTo>
                <a:lnTo>
                  <a:pt x="11014" y="3844"/>
                </a:lnTo>
                <a:lnTo>
                  <a:pt x="11018" y="3832"/>
                </a:lnTo>
                <a:lnTo>
                  <a:pt x="11018" y="3826"/>
                </a:lnTo>
                <a:lnTo>
                  <a:pt x="11018" y="3822"/>
                </a:lnTo>
                <a:lnTo>
                  <a:pt x="11016" y="3818"/>
                </a:lnTo>
                <a:lnTo>
                  <a:pt x="11016" y="3814"/>
                </a:lnTo>
                <a:lnTo>
                  <a:pt x="11020" y="3808"/>
                </a:lnTo>
                <a:lnTo>
                  <a:pt x="11020" y="3806"/>
                </a:lnTo>
                <a:lnTo>
                  <a:pt x="11020" y="3804"/>
                </a:lnTo>
                <a:lnTo>
                  <a:pt x="11020" y="3800"/>
                </a:lnTo>
                <a:lnTo>
                  <a:pt x="11016" y="3794"/>
                </a:lnTo>
                <a:close/>
                <a:moveTo>
                  <a:pt x="10494" y="4138"/>
                </a:moveTo>
                <a:lnTo>
                  <a:pt x="10494" y="4138"/>
                </a:lnTo>
                <a:lnTo>
                  <a:pt x="10504" y="4142"/>
                </a:lnTo>
                <a:lnTo>
                  <a:pt x="10510" y="4142"/>
                </a:lnTo>
                <a:lnTo>
                  <a:pt x="10512" y="4142"/>
                </a:lnTo>
                <a:lnTo>
                  <a:pt x="10514" y="4144"/>
                </a:lnTo>
                <a:lnTo>
                  <a:pt x="10518" y="4148"/>
                </a:lnTo>
                <a:lnTo>
                  <a:pt x="10522" y="4148"/>
                </a:lnTo>
                <a:lnTo>
                  <a:pt x="10526" y="4148"/>
                </a:lnTo>
                <a:lnTo>
                  <a:pt x="10528" y="4142"/>
                </a:lnTo>
                <a:lnTo>
                  <a:pt x="10528" y="4140"/>
                </a:lnTo>
                <a:lnTo>
                  <a:pt x="10530" y="4138"/>
                </a:lnTo>
                <a:lnTo>
                  <a:pt x="10534" y="4138"/>
                </a:lnTo>
                <a:lnTo>
                  <a:pt x="10540" y="4138"/>
                </a:lnTo>
                <a:lnTo>
                  <a:pt x="10542" y="4136"/>
                </a:lnTo>
                <a:lnTo>
                  <a:pt x="10542" y="4132"/>
                </a:lnTo>
                <a:lnTo>
                  <a:pt x="10544" y="4130"/>
                </a:lnTo>
                <a:lnTo>
                  <a:pt x="10546" y="4128"/>
                </a:lnTo>
                <a:lnTo>
                  <a:pt x="10552" y="4124"/>
                </a:lnTo>
                <a:lnTo>
                  <a:pt x="10556" y="4124"/>
                </a:lnTo>
                <a:lnTo>
                  <a:pt x="10558" y="4120"/>
                </a:lnTo>
                <a:lnTo>
                  <a:pt x="10560" y="4116"/>
                </a:lnTo>
                <a:lnTo>
                  <a:pt x="10560" y="4110"/>
                </a:lnTo>
                <a:lnTo>
                  <a:pt x="10562" y="4100"/>
                </a:lnTo>
                <a:lnTo>
                  <a:pt x="10568" y="4090"/>
                </a:lnTo>
                <a:lnTo>
                  <a:pt x="10574" y="4082"/>
                </a:lnTo>
                <a:lnTo>
                  <a:pt x="10578" y="4078"/>
                </a:lnTo>
                <a:lnTo>
                  <a:pt x="10580" y="4074"/>
                </a:lnTo>
                <a:lnTo>
                  <a:pt x="10580" y="4068"/>
                </a:lnTo>
                <a:lnTo>
                  <a:pt x="10578" y="4060"/>
                </a:lnTo>
                <a:lnTo>
                  <a:pt x="10574" y="4058"/>
                </a:lnTo>
                <a:lnTo>
                  <a:pt x="10570" y="4056"/>
                </a:lnTo>
                <a:lnTo>
                  <a:pt x="10568" y="4052"/>
                </a:lnTo>
                <a:lnTo>
                  <a:pt x="10566" y="4052"/>
                </a:lnTo>
                <a:lnTo>
                  <a:pt x="10562" y="4054"/>
                </a:lnTo>
                <a:lnTo>
                  <a:pt x="10558" y="4056"/>
                </a:lnTo>
                <a:lnTo>
                  <a:pt x="10554" y="4056"/>
                </a:lnTo>
                <a:lnTo>
                  <a:pt x="10548" y="4056"/>
                </a:lnTo>
                <a:lnTo>
                  <a:pt x="10542" y="4058"/>
                </a:lnTo>
                <a:lnTo>
                  <a:pt x="10540" y="4060"/>
                </a:lnTo>
                <a:lnTo>
                  <a:pt x="10536" y="4060"/>
                </a:lnTo>
                <a:lnTo>
                  <a:pt x="10530" y="4058"/>
                </a:lnTo>
                <a:lnTo>
                  <a:pt x="10526" y="4058"/>
                </a:lnTo>
                <a:lnTo>
                  <a:pt x="10522" y="4058"/>
                </a:lnTo>
                <a:lnTo>
                  <a:pt x="10520" y="4060"/>
                </a:lnTo>
                <a:lnTo>
                  <a:pt x="10518" y="4064"/>
                </a:lnTo>
                <a:lnTo>
                  <a:pt x="10514" y="4062"/>
                </a:lnTo>
                <a:lnTo>
                  <a:pt x="10512" y="4062"/>
                </a:lnTo>
                <a:lnTo>
                  <a:pt x="10510" y="4062"/>
                </a:lnTo>
                <a:lnTo>
                  <a:pt x="10508" y="4064"/>
                </a:lnTo>
                <a:lnTo>
                  <a:pt x="10504" y="4068"/>
                </a:lnTo>
                <a:lnTo>
                  <a:pt x="10504" y="4070"/>
                </a:lnTo>
                <a:lnTo>
                  <a:pt x="10502" y="4074"/>
                </a:lnTo>
                <a:lnTo>
                  <a:pt x="10496" y="4082"/>
                </a:lnTo>
                <a:lnTo>
                  <a:pt x="10492" y="4084"/>
                </a:lnTo>
                <a:lnTo>
                  <a:pt x="10488" y="4088"/>
                </a:lnTo>
                <a:lnTo>
                  <a:pt x="10484" y="4096"/>
                </a:lnTo>
                <a:lnTo>
                  <a:pt x="10484" y="4108"/>
                </a:lnTo>
                <a:lnTo>
                  <a:pt x="10484" y="4118"/>
                </a:lnTo>
                <a:lnTo>
                  <a:pt x="10486" y="4126"/>
                </a:lnTo>
                <a:lnTo>
                  <a:pt x="10488" y="4132"/>
                </a:lnTo>
                <a:lnTo>
                  <a:pt x="10494" y="4138"/>
                </a:lnTo>
                <a:close/>
                <a:moveTo>
                  <a:pt x="10696" y="3976"/>
                </a:moveTo>
                <a:lnTo>
                  <a:pt x="10696" y="3976"/>
                </a:lnTo>
                <a:lnTo>
                  <a:pt x="10698" y="3978"/>
                </a:lnTo>
                <a:lnTo>
                  <a:pt x="10702" y="3978"/>
                </a:lnTo>
                <a:lnTo>
                  <a:pt x="10706" y="3976"/>
                </a:lnTo>
                <a:lnTo>
                  <a:pt x="10708" y="3974"/>
                </a:lnTo>
                <a:lnTo>
                  <a:pt x="10708" y="3968"/>
                </a:lnTo>
                <a:lnTo>
                  <a:pt x="10706" y="3962"/>
                </a:lnTo>
                <a:lnTo>
                  <a:pt x="10708" y="3958"/>
                </a:lnTo>
                <a:lnTo>
                  <a:pt x="10708" y="3954"/>
                </a:lnTo>
                <a:lnTo>
                  <a:pt x="10708" y="3952"/>
                </a:lnTo>
                <a:lnTo>
                  <a:pt x="10706" y="3950"/>
                </a:lnTo>
                <a:lnTo>
                  <a:pt x="10702" y="3952"/>
                </a:lnTo>
                <a:lnTo>
                  <a:pt x="10702" y="3950"/>
                </a:lnTo>
                <a:lnTo>
                  <a:pt x="10702" y="3948"/>
                </a:lnTo>
                <a:lnTo>
                  <a:pt x="10700" y="3948"/>
                </a:lnTo>
                <a:lnTo>
                  <a:pt x="10698" y="3948"/>
                </a:lnTo>
                <a:lnTo>
                  <a:pt x="10698" y="3952"/>
                </a:lnTo>
                <a:lnTo>
                  <a:pt x="10696" y="3954"/>
                </a:lnTo>
                <a:lnTo>
                  <a:pt x="10694" y="3958"/>
                </a:lnTo>
                <a:lnTo>
                  <a:pt x="10690" y="3960"/>
                </a:lnTo>
                <a:lnTo>
                  <a:pt x="10690" y="3966"/>
                </a:lnTo>
                <a:lnTo>
                  <a:pt x="10690" y="3974"/>
                </a:lnTo>
                <a:lnTo>
                  <a:pt x="10692" y="3974"/>
                </a:lnTo>
                <a:lnTo>
                  <a:pt x="10696" y="3976"/>
                </a:lnTo>
                <a:close/>
              </a:path>
            </a:pathLst>
          </a:custGeom>
          <a:solidFill>
            <a:schemeClr val="tx1">
              <a:lumMod val="95000"/>
              <a:lumOff val="5000"/>
            </a:schemeClr>
          </a:solidFill>
          <a:ln w="9525">
            <a:noFill/>
            <a:round/>
            <a:headEnd/>
            <a:tailEnd/>
          </a:ln>
          <a:effectLst/>
        </p:spPr>
        <p:txBody>
          <a:bodyPr/>
          <a:lstStyle/>
          <a:p>
            <a:endParaRPr lang="en-US"/>
          </a:p>
        </p:txBody>
      </p:sp>
      <p:sp>
        <p:nvSpPr>
          <p:cNvPr id="13" name="Rectangle 12">
            <a:extLst>
              <a:ext uri="{FF2B5EF4-FFF2-40B4-BE49-F238E27FC236}">
                <a16:creationId xmlns:a16="http://schemas.microsoft.com/office/drawing/2014/main" id="{72008D15-E050-48D1-B339-E5E2E07EB71A}"/>
              </a:ext>
            </a:extLst>
          </p:cNvPr>
          <p:cNvSpPr/>
          <p:nvPr userDrawn="1"/>
        </p:nvSpPr>
        <p:spPr>
          <a:xfrm>
            <a:off x="0" y="0"/>
            <a:ext cx="12192000" cy="68580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Date Placeholder 2"/>
          <p:cNvSpPr>
            <a:spLocks noGrp="1"/>
          </p:cNvSpPr>
          <p:nvPr>
            <p:ph type="dt" sz="half" idx="10"/>
          </p:nvPr>
        </p:nvSpPr>
        <p:spPr/>
        <p:txBody>
          <a:bodyPr/>
          <a:lstStyle/>
          <a:p>
            <a:fld id="{33CA334D-47BF-4C51-9467-739C33E87C70}" type="datetimeFigureOut">
              <a:rPr lang="en-US" smtClean="0"/>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91227-F9EB-4B2B-9432-842143BA1678}" type="slidenum">
              <a:rPr lang="en-US" smtClean="0"/>
              <a:t>‹#›</a:t>
            </a:fld>
            <a:endParaRPr lang="en-US"/>
          </a:p>
        </p:txBody>
      </p:sp>
      <p:sp>
        <p:nvSpPr>
          <p:cNvPr id="2" name="Title 1"/>
          <p:cNvSpPr>
            <a:spLocks noGrp="1"/>
          </p:cNvSpPr>
          <p:nvPr userDrawn="1">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086592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10_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72CFD8A-BDF0-4970-93EF-9925331A910C}"/>
              </a:ext>
            </a:extLst>
          </p:cNvPr>
          <p:cNvGrpSpPr/>
          <p:nvPr userDrawn="1"/>
        </p:nvGrpSpPr>
        <p:grpSpPr>
          <a:xfrm>
            <a:off x="0" y="0"/>
            <a:ext cx="12192000" cy="6858000"/>
            <a:chOff x="-2581781" y="0"/>
            <a:chExt cx="12192000" cy="6858000"/>
          </a:xfrm>
        </p:grpSpPr>
        <p:grpSp>
          <p:nvGrpSpPr>
            <p:cNvPr id="6" name="Group 167">
              <a:extLst>
                <a:ext uri="{FF2B5EF4-FFF2-40B4-BE49-F238E27FC236}">
                  <a16:creationId xmlns:a16="http://schemas.microsoft.com/office/drawing/2014/main" id="{63230AA0-7CD2-4493-A3D4-A49CBBE97E18}"/>
                </a:ext>
              </a:extLst>
            </p:cNvPr>
            <p:cNvGrpSpPr>
              <a:grpSpLocks noChangeAspect="1"/>
            </p:cNvGrpSpPr>
            <p:nvPr userDrawn="1"/>
          </p:nvGrpSpPr>
          <p:grpSpPr bwMode="auto">
            <a:xfrm>
              <a:off x="-1073319" y="3492544"/>
              <a:ext cx="9175076" cy="3365456"/>
              <a:chOff x="2" y="3"/>
              <a:chExt cx="3386" cy="1242"/>
            </a:xfrm>
            <a:solidFill>
              <a:schemeClr val="tx1">
                <a:lumMod val="95000"/>
                <a:lumOff val="5000"/>
              </a:schemeClr>
            </a:solidFill>
          </p:grpSpPr>
          <p:sp>
            <p:nvSpPr>
              <p:cNvPr id="7" name="Rectangle 168">
                <a:extLst>
                  <a:ext uri="{FF2B5EF4-FFF2-40B4-BE49-F238E27FC236}">
                    <a16:creationId xmlns:a16="http://schemas.microsoft.com/office/drawing/2014/main" id="{CB5D8874-6FCC-4D6F-AF9E-DDC4898B465F}"/>
                  </a:ext>
                </a:extLst>
              </p:cNvPr>
              <p:cNvSpPr>
                <a:spLocks noChangeArrowheads="1"/>
              </p:cNvSpPr>
              <p:nvPr/>
            </p:nvSpPr>
            <p:spPr bwMode="auto">
              <a:xfrm>
                <a:off x="1242" y="751"/>
                <a:ext cx="334"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169">
                <a:extLst>
                  <a:ext uri="{FF2B5EF4-FFF2-40B4-BE49-F238E27FC236}">
                    <a16:creationId xmlns:a16="http://schemas.microsoft.com/office/drawing/2014/main" id="{06BF463A-91EC-4236-AB85-56BAD5F0D4D4}"/>
                  </a:ext>
                </a:extLst>
              </p:cNvPr>
              <p:cNvSpPr>
                <a:spLocks/>
              </p:cNvSpPr>
              <p:nvPr/>
            </p:nvSpPr>
            <p:spPr bwMode="auto">
              <a:xfrm>
                <a:off x="1221" y="459"/>
                <a:ext cx="374" cy="155"/>
              </a:xfrm>
              <a:custGeom>
                <a:avLst/>
                <a:gdLst>
                  <a:gd name="T0" fmla="*/ 11 w 199"/>
                  <a:gd name="T1" fmla="*/ 81 h 82"/>
                  <a:gd name="T2" fmla="*/ 11 w 199"/>
                  <a:gd name="T3" fmla="*/ 82 h 82"/>
                  <a:gd name="T4" fmla="*/ 189 w 199"/>
                  <a:gd name="T5" fmla="*/ 82 h 82"/>
                  <a:gd name="T6" fmla="*/ 189 w 199"/>
                  <a:gd name="T7" fmla="*/ 81 h 82"/>
                  <a:gd name="T8" fmla="*/ 188 w 199"/>
                  <a:gd name="T9" fmla="*/ 72 h 82"/>
                  <a:gd name="T10" fmla="*/ 199 w 199"/>
                  <a:gd name="T11" fmla="*/ 72 h 82"/>
                  <a:gd name="T12" fmla="*/ 199 w 199"/>
                  <a:gd name="T13" fmla="*/ 61 h 82"/>
                  <a:gd name="T14" fmla="*/ 186 w 199"/>
                  <a:gd name="T15" fmla="*/ 61 h 82"/>
                  <a:gd name="T16" fmla="*/ 108 w 199"/>
                  <a:gd name="T17" fmla="*/ 0 h 82"/>
                  <a:gd name="T18" fmla="*/ 92 w 199"/>
                  <a:gd name="T19" fmla="*/ 0 h 82"/>
                  <a:gd name="T20" fmla="*/ 13 w 199"/>
                  <a:gd name="T21" fmla="*/ 61 h 82"/>
                  <a:gd name="T22" fmla="*/ 0 w 199"/>
                  <a:gd name="T23" fmla="*/ 61 h 82"/>
                  <a:gd name="T24" fmla="*/ 0 w 199"/>
                  <a:gd name="T25" fmla="*/ 72 h 82"/>
                  <a:gd name="T26" fmla="*/ 12 w 199"/>
                  <a:gd name="T27" fmla="*/ 72 h 82"/>
                  <a:gd name="T28" fmla="*/ 11 w 199"/>
                  <a:gd name="T29"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82">
                    <a:moveTo>
                      <a:pt x="11" y="81"/>
                    </a:moveTo>
                    <a:cubicBezTo>
                      <a:pt x="11" y="82"/>
                      <a:pt x="11" y="82"/>
                      <a:pt x="11" y="82"/>
                    </a:cubicBezTo>
                    <a:cubicBezTo>
                      <a:pt x="189" y="82"/>
                      <a:pt x="189" y="82"/>
                      <a:pt x="189" y="82"/>
                    </a:cubicBezTo>
                    <a:cubicBezTo>
                      <a:pt x="189" y="81"/>
                      <a:pt x="189" y="81"/>
                      <a:pt x="189" y="81"/>
                    </a:cubicBezTo>
                    <a:cubicBezTo>
                      <a:pt x="189" y="78"/>
                      <a:pt x="188" y="75"/>
                      <a:pt x="188" y="72"/>
                    </a:cubicBezTo>
                    <a:cubicBezTo>
                      <a:pt x="199" y="72"/>
                      <a:pt x="199" y="72"/>
                      <a:pt x="199" y="72"/>
                    </a:cubicBezTo>
                    <a:cubicBezTo>
                      <a:pt x="199" y="61"/>
                      <a:pt x="199" y="61"/>
                      <a:pt x="199" y="61"/>
                    </a:cubicBezTo>
                    <a:cubicBezTo>
                      <a:pt x="186" y="61"/>
                      <a:pt x="186" y="61"/>
                      <a:pt x="186" y="61"/>
                    </a:cubicBezTo>
                    <a:cubicBezTo>
                      <a:pt x="177" y="26"/>
                      <a:pt x="146" y="0"/>
                      <a:pt x="108" y="0"/>
                    </a:cubicBezTo>
                    <a:cubicBezTo>
                      <a:pt x="92" y="0"/>
                      <a:pt x="92" y="0"/>
                      <a:pt x="92" y="0"/>
                    </a:cubicBezTo>
                    <a:cubicBezTo>
                      <a:pt x="54" y="0"/>
                      <a:pt x="22" y="26"/>
                      <a:pt x="13" y="61"/>
                    </a:cubicBezTo>
                    <a:cubicBezTo>
                      <a:pt x="0" y="61"/>
                      <a:pt x="0" y="61"/>
                      <a:pt x="0" y="61"/>
                    </a:cubicBezTo>
                    <a:cubicBezTo>
                      <a:pt x="0" y="72"/>
                      <a:pt x="0" y="72"/>
                      <a:pt x="0" y="72"/>
                    </a:cubicBezTo>
                    <a:cubicBezTo>
                      <a:pt x="12" y="72"/>
                      <a:pt x="12" y="72"/>
                      <a:pt x="12" y="72"/>
                    </a:cubicBezTo>
                    <a:cubicBezTo>
                      <a:pt x="11" y="75"/>
                      <a:pt x="11" y="78"/>
                      <a:pt x="1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Rectangle 170">
                <a:extLst>
                  <a:ext uri="{FF2B5EF4-FFF2-40B4-BE49-F238E27FC236}">
                    <a16:creationId xmlns:a16="http://schemas.microsoft.com/office/drawing/2014/main" id="{08E98C39-76A6-4528-B5DE-F828127F4FF7}"/>
                  </a:ext>
                </a:extLst>
              </p:cNvPr>
              <p:cNvSpPr>
                <a:spLocks noChangeArrowheads="1"/>
              </p:cNvSpPr>
              <p:nvPr/>
            </p:nvSpPr>
            <p:spPr bwMode="auto">
              <a:xfrm>
                <a:off x="1242" y="810"/>
                <a:ext cx="334"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171">
                <a:extLst>
                  <a:ext uri="{FF2B5EF4-FFF2-40B4-BE49-F238E27FC236}">
                    <a16:creationId xmlns:a16="http://schemas.microsoft.com/office/drawing/2014/main" id="{266350CF-0445-4DB5-9026-F70ECA85BE23}"/>
                  </a:ext>
                </a:extLst>
              </p:cNvPr>
              <p:cNvSpPr>
                <a:spLocks/>
              </p:cNvSpPr>
              <p:nvPr/>
            </p:nvSpPr>
            <p:spPr bwMode="auto">
              <a:xfrm>
                <a:off x="1242" y="623"/>
                <a:ext cx="515" cy="158"/>
              </a:xfrm>
              <a:custGeom>
                <a:avLst/>
                <a:gdLst>
                  <a:gd name="T0" fmla="*/ 334 w 515"/>
                  <a:gd name="T1" fmla="*/ 47 h 158"/>
                  <a:gd name="T2" fmla="*/ 387 w 515"/>
                  <a:gd name="T3" fmla="*/ 47 h 158"/>
                  <a:gd name="T4" fmla="*/ 464 w 515"/>
                  <a:gd name="T5" fmla="*/ 158 h 158"/>
                  <a:gd name="T6" fmla="*/ 515 w 515"/>
                  <a:gd name="T7" fmla="*/ 158 h 158"/>
                  <a:gd name="T8" fmla="*/ 408 w 515"/>
                  <a:gd name="T9" fmla="*/ 6 h 158"/>
                  <a:gd name="T10" fmla="*/ 334 w 515"/>
                  <a:gd name="T11" fmla="*/ 6 h 158"/>
                  <a:gd name="T12" fmla="*/ 334 w 515"/>
                  <a:gd name="T13" fmla="*/ 0 h 158"/>
                  <a:gd name="T14" fmla="*/ 0 w 515"/>
                  <a:gd name="T15" fmla="*/ 0 h 158"/>
                  <a:gd name="T16" fmla="*/ 0 w 515"/>
                  <a:gd name="T17" fmla="*/ 117 h 158"/>
                  <a:gd name="T18" fmla="*/ 334 w 515"/>
                  <a:gd name="T19" fmla="*/ 117 h 158"/>
                  <a:gd name="T20" fmla="*/ 334 w 515"/>
                  <a:gd name="T21" fmla="*/ 4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 h="158">
                    <a:moveTo>
                      <a:pt x="334" y="47"/>
                    </a:moveTo>
                    <a:lnTo>
                      <a:pt x="387" y="47"/>
                    </a:lnTo>
                    <a:lnTo>
                      <a:pt x="464" y="158"/>
                    </a:lnTo>
                    <a:lnTo>
                      <a:pt x="515" y="158"/>
                    </a:lnTo>
                    <a:lnTo>
                      <a:pt x="408" y="6"/>
                    </a:lnTo>
                    <a:lnTo>
                      <a:pt x="334" y="6"/>
                    </a:lnTo>
                    <a:lnTo>
                      <a:pt x="334" y="0"/>
                    </a:lnTo>
                    <a:lnTo>
                      <a:pt x="0" y="0"/>
                    </a:lnTo>
                    <a:lnTo>
                      <a:pt x="0" y="117"/>
                    </a:lnTo>
                    <a:lnTo>
                      <a:pt x="334" y="117"/>
                    </a:lnTo>
                    <a:lnTo>
                      <a:pt x="334"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172">
                <a:extLst>
                  <a:ext uri="{FF2B5EF4-FFF2-40B4-BE49-F238E27FC236}">
                    <a16:creationId xmlns:a16="http://schemas.microsoft.com/office/drawing/2014/main" id="{ECEC01EB-8918-436F-B26D-99FC3B89290F}"/>
                  </a:ext>
                </a:extLst>
              </p:cNvPr>
              <p:cNvSpPr>
                <a:spLocks noEditPoints="1"/>
              </p:cNvSpPr>
              <p:nvPr/>
            </p:nvSpPr>
            <p:spPr bwMode="auto">
              <a:xfrm>
                <a:off x="2" y="3"/>
                <a:ext cx="3386" cy="1242"/>
              </a:xfrm>
              <a:custGeom>
                <a:avLst/>
                <a:gdLst>
                  <a:gd name="T0" fmla="*/ 1636 w 1800"/>
                  <a:gd name="T1" fmla="*/ 238 h 659"/>
                  <a:gd name="T2" fmla="*/ 1372 w 1800"/>
                  <a:gd name="T3" fmla="*/ 168 h 659"/>
                  <a:gd name="T4" fmla="*/ 1546 w 1800"/>
                  <a:gd name="T5" fmla="*/ 12 h 659"/>
                  <a:gd name="T6" fmla="*/ 1230 w 1800"/>
                  <a:gd name="T7" fmla="*/ 296 h 659"/>
                  <a:gd name="T8" fmla="*/ 1091 w 1800"/>
                  <a:gd name="T9" fmla="*/ 27 h 659"/>
                  <a:gd name="T10" fmla="*/ 869 w 1800"/>
                  <a:gd name="T11" fmla="*/ 327 h 659"/>
                  <a:gd name="T12" fmla="*/ 1066 w 1800"/>
                  <a:gd name="T13" fmla="*/ 266 h 659"/>
                  <a:gd name="T14" fmla="*/ 1162 w 1800"/>
                  <a:gd name="T15" fmla="*/ 418 h 659"/>
                  <a:gd name="T16" fmla="*/ 1127 w 1800"/>
                  <a:gd name="T17" fmla="*/ 507 h 659"/>
                  <a:gd name="T18" fmla="*/ 1049 w 1800"/>
                  <a:gd name="T19" fmla="*/ 405 h 659"/>
                  <a:gd name="T20" fmla="*/ 997 w 1800"/>
                  <a:gd name="T21" fmla="*/ 418 h 659"/>
                  <a:gd name="T22" fmla="*/ 900 w 1800"/>
                  <a:gd name="T23" fmla="*/ 413 h 659"/>
                  <a:gd name="T24" fmla="*/ 586 w 1800"/>
                  <a:gd name="T25" fmla="*/ 221 h 659"/>
                  <a:gd name="T26" fmla="*/ 545 w 1800"/>
                  <a:gd name="T27" fmla="*/ 78 h 659"/>
                  <a:gd name="T28" fmla="*/ 566 w 1800"/>
                  <a:gd name="T29" fmla="*/ 315 h 659"/>
                  <a:gd name="T30" fmla="*/ 499 w 1800"/>
                  <a:gd name="T31" fmla="*/ 314 h 659"/>
                  <a:gd name="T32" fmla="*/ 498 w 1800"/>
                  <a:gd name="T33" fmla="*/ 280 h 659"/>
                  <a:gd name="T34" fmla="*/ 455 w 1800"/>
                  <a:gd name="T35" fmla="*/ 66 h 659"/>
                  <a:gd name="T36" fmla="*/ 475 w 1800"/>
                  <a:gd name="T37" fmla="*/ 392 h 659"/>
                  <a:gd name="T38" fmla="*/ 589 w 1800"/>
                  <a:gd name="T39" fmla="*/ 351 h 659"/>
                  <a:gd name="T40" fmla="*/ 623 w 1800"/>
                  <a:gd name="T41" fmla="*/ 445 h 659"/>
                  <a:gd name="T42" fmla="*/ 430 w 1800"/>
                  <a:gd name="T43" fmla="*/ 185 h 659"/>
                  <a:gd name="T44" fmla="*/ 254 w 1800"/>
                  <a:gd name="T45" fmla="*/ 99 h 659"/>
                  <a:gd name="T46" fmla="*/ 249 w 1800"/>
                  <a:gd name="T47" fmla="*/ 306 h 659"/>
                  <a:gd name="T48" fmla="*/ 325 w 1800"/>
                  <a:gd name="T49" fmla="*/ 185 h 659"/>
                  <a:gd name="T50" fmla="*/ 43 w 1800"/>
                  <a:gd name="T51" fmla="*/ 387 h 659"/>
                  <a:gd name="T52" fmla="*/ 901 w 1800"/>
                  <a:gd name="T53" fmla="*/ 269 h 659"/>
                  <a:gd name="T54" fmla="*/ 901 w 1800"/>
                  <a:gd name="T55" fmla="*/ 204 h 659"/>
                  <a:gd name="T56" fmla="*/ 929 w 1800"/>
                  <a:gd name="T57" fmla="*/ 204 h 659"/>
                  <a:gd name="T58" fmla="*/ 941 w 1800"/>
                  <a:gd name="T59" fmla="*/ 258 h 659"/>
                  <a:gd name="T60" fmla="*/ 1080 w 1800"/>
                  <a:gd name="T61" fmla="*/ 277 h 659"/>
                  <a:gd name="T62" fmla="*/ 1170 w 1800"/>
                  <a:gd name="T63" fmla="*/ 277 h 659"/>
                  <a:gd name="T64" fmla="*/ 963 w 1800"/>
                  <a:gd name="T65" fmla="*/ 354 h 659"/>
                  <a:gd name="T66" fmla="*/ 961 w 1800"/>
                  <a:gd name="T67" fmla="*/ 435 h 659"/>
                  <a:gd name="T68" fmla="*/ 259 w 1800"/>
                  <a:gd name="T69" fmla="*/ 291 h 659"/>
                  <a:gd name="T70" fmla="*/ 413 w 1800"/>
                  <a:gd name="T71" fmla="*/ 250 h 659"/>
                  <a:gd name="T72" fmla="*/ 395 w 1800"/>
                  <a:gd name="T73" fmla="*/ 379 h 659"/>
                  <a:gd name="T74" fmla="*/ 378 w 1800"/>
                  <a:gd name="T75" fmla="*/ 331 h 659"/>
                  <a:gd name="T76" fmla="*/ 343 w 1800"/>
                  <a:gd name="T77" fmla="*/ 331 h 659"/>
                  <a:gd name="T78" fmla="*/ 308 w 1800"/>
                  <a:gd name="T79" fmla="*/ 202 h 659"/>
                  <a:gd name="T80" fmla="*/ 308 w 1800"/>
                  <a:gd name="T81" fmla="*/ 379 h 659"/>
                  <a:gd name="T82" fmla="*/ 286 w 1800"/>
                  <a:gd name="T83" fmla="*/ 450 h 659"/>
                  <a:gd name="T84" fmla="*/ 169 w 1800"/>
                  <a:gd name="T85" fmla="*/ 408 h 659"/>
                  <a:gd name="T86" fmla="*/ 1292 w 1800"/>
                  <a:gd name="T87" fmla="*/ 425 h 659"/>
                  <a:gd name="T88" fmla="*/ 1404 w 1800"/>
                  <a:gd name="T89" fmla="*/ 415 h 659"/>
                  <a:gd name="T90" fmla="*/ 1453 w 1800"/>
                  <a:gd name="T91" fmla="*/ 505 h 659"/>
                  <a:gd name="T92" fmla="*/ 1503 w 1800"/>
                  <a:gd name="T93" fmla="*/ 471 h 659"/>
                  <a:gd name="T94" fmla="*/ 1587 w 1800"/>
                  <a:gd name="T95" fmla="*/ 471 h 659"/>
                  <a:gd name="T96" fmla="*/ 1603 w 1800"/>
                  <a:gd name="T97" fmla="*/ 458 h 659"/>
                  <a:gd name="T98" fmla="*/ 1687 w 1800"/>
                  <a:gd name="T99" fmla="*/ 505 h 659"/>
                  <a:gd name="T100" fmla="*/ 1649 w 1800"/>
                  <a:gd name="T101" fmla="*/ 293 h 659"/>
                  <a:gd name="T102" fmla="*/ 1603 w 1800"/>
                  <a:gd name="T103" fmla="*/ 293 h 659"/>
                  <a:gd name="T104" fmla="*/ 1573 w 1800"/>
                  <a:gd name="T105" fmla="*/ 250 h 659"/>
                  <a:gd name="T106" fmla="*/ 1543 w 1800"/>
                  <a:gd name="T107" fmla="*/ 306 h 659"/>
                  <a:gd name="T108" fmla="*/ 1529 w 1800"/>
                  <a:gd name="T109" fmla="*/ 306 h 659"/>
                  <a:gd name="T110" fmla="*/ 1661 w 1800"/>
                  <a:gd name="T111" fmla="*/ 321 h 659"/>
                  <a:gd name="T112" fmla="*/ 1364 w 1800"/>
                  <a:gd name="T113" fmla="*/ 525 h 659"/>
                  <a:gd name="T114" fmla="*/ 1430 w 1800"/>
                  <a:gd name="T115" fmla="*/ 344 h 659"/>
                  <a:gd name="T116" fmla="*/ 1303 w 1800"/>
                  <a:gd name="T117" fmla="*/ 228 h 659"/>
                  <a:gd name="T118" fmla="*/ 1303 w 1800"/>
                  <a:gd name="T119" fmla="*/ 344 h 659"/>
                  <a:gd name="T120" fmla="*/ 614 w 1800"/>
                  <a:gd name="T121" fmla="*/ 478 h 659"/>
                  <a:gd name="T122" fmla="*/ 1179 w 1800"/>
                  <a:gd name="T123" fmla="*/ 525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00" h="659">
                    <a:moveTo>
                      <a:pt x="1765" y="525"/>
                    </a:moveTo>
                    <a:cubicBezTo>
                      <a:pt x="1738" y="437"/>
                      <a:pt x="1738" y="437"/>
                      <a:pt x="1738" y="437"/>
                    </a:cubicBezTo>
                    <a:cubicBezTo>
                      <a:pt x="1710" y="437"/>
                      <a:pt x="1710" y="437"/>
                      <a:pt x="1710" y="437"/>
                    </a:cubicBezTo>
                    <a:cubicBezTo>
                      <a:pt x="1710" y="525"/>
                      <a:pt x="1710" y="525"/>
                      <a:pt x="1710" y="525"/>
                    </a:cubicBezTo>
                    <a:cubicBezTo>
                      <a:pt x="1705" y="525"/>
                      <a:pt x="1705" y="525"/>
                      <a:pt x="1705" y="525"/>
                    </a:cubicBezTo>
                    <a:cubicBezTo>
                      <a:pt x="1705" y="413"/>
                      <a:pt x="1705" y="413"/>
                      <a:pt x="1705" y="413"/>
                    </a:cubicBezTo>
                    <a:cubicBezTo>
                      <a:pt x="1694" y="405"/>
                      <a:pt x="1694" y="405"/>
                      <a:pt x="1694" y="405"/>
                    </a:cubicBezTo>
                    <a:cubicBezTo>
                      <a:pt x="1694" y="308"/>
                      <a:pt x="1694" y="308"/>
                      <a:pt x="1694" y="308"/>
                    </a:cubicBezTo>
                    <a:cubicBezTo>
                      <a:pt x="1661" y="308"/>
                      <a:pt x="1661" y="308"/>
                      <a:pt x="1661" y="308"/>
                    </a:cubicBezTo>
                    <a:cubicBezTo>
                      <a:pt x="1661" y="238"/>
                      <a:pt x="1661" y="238"/>
                      <a:pt x="1661" y="238"/>
                    </a:cubicBezTo>
                    <a:cubicBezTo>
                      <a:pt x="1636" y="238"/>
                      <a:pt x="1636" y="238"/>
                      <a:pt x="1636" y="238"/>
                    </a:cubicBezTo>
                    <a:cubicBezTo>
                      <a:pt x="1636" y="180"/>
                      <a:pt x="1636" y="180"/>
                      <a:pt x="1636" y="180"/>
                    </a:cubicBezTo>
                    <a:cubicBezTo>
                      <a:pt x="1501" y="238"/>
                      <a:pt x="1501" y="238"/>
                      <a:pt x="1501" y="238"/>
                    </a:cubicBezTo>
                    <a:cubicBezTo>
                      <a:pt x="1501" y="271"/>
                      <a:pt x="1501" y="271"/>
                      <a:pt x="1501" y="271"/>
                    </a:cubicBezTo>
                    <a:cubicBezTo>
                      <a:pt x="1430" y="271"/>
                      <a:pt x="1430" y="271"/>
                      <a:pt x="1430" y="271"/>
                    </a:cubicBezTo>
                    <a:cubicBezTo>
                      <a:pt x="1430" y="228"/>
                      <a:pt x="1430" y="228"/>
                      <a:pt x="1430" y="228"/>
                    </a:cubicBezTo>
                    <a:cubicBezTo>
                      <a:pt x="1443" y="228"/>
                      <a:pt x="1443" y="228"/>
                      <a:pt x="1443" y="228"/>
                    </a:cubicBezTo>
                    <a:cubicBezTo>
                      <a:pt x="1443" y="217"/>
                      <a:pt x="1443" y="217"/>
                      <a:pt x="1443" y="217"/>
                    </a:cubicBezTo>
                    <a:cubicBezTo>
                      <a:pt x="1430" y="217"/>
                      <a:pt x="1430" y="217"/>
                      <a:pt x="1430" y="217"/>
                    </a:cubicBezTo>
                    <a:cubicBezTo>
                      <a:pt x="1427" y="199"/>
                      <a:pt x="1414" y="185"/>
                      <a:pt x="1397" y="182"/>
                    </a:cubicBezTo>
                    <a:cubicBezTo>
                      <a:pt x="1397" y="168"/>
                      <a:pt x="1397" y="168"/>
                      <a:pt x="1397" y="168"/>
                    </a:cubicBezTo>
                    <a:cubicBezTo>
                      <a:pt x="1372" y="168"/>
                      <a:pt x="1372" y="168"/>
                      <a:pt x="1372" y="168"/>
                    </a:cubicBezTo>
                    <a:cubicBezTo>
                      <a:pt x="1372" y="132"/>
                      <a:pt x="1372" y="132"/>
                      <a:pt x="1372" y="132"/>
                    </a:cubicBezTo>
                    <a:cubicBezTo>
                      <a:pt x="1542" y="132"/>
                      <a:pt x="1542" y="132"/>
                      <a:pt x="1542" y="132"/>
                    </a:cubicBezTo>
                    <a:cubicBezTo>
                      <a:pt x="1540" y="169"/>
                      <a:pt x="1536" y="204"/>
                      <a:pt x="1530" y="221"/>
                    </a:cubicBezTo>
                    <a:cubicBezTo>
                      <a:pt x="1621" y="182"/>
                      <a:pt x="1621" y="182"/>
                      <a:pt x="1621" y="182"/>
                    </a:cubicBezTo>
                    <a:cubicBezTo>
                      <a:pt x="1615" y="133"/>
                      <a:pt x="1613" y="59"/>
                      <a:pt x="1613" y="23"/>
                    </a:cubicBezTo>
                    <a:cubicBezTo>
                      <a:pt x="1626" y="23"/>
                      <a:pt x="1626" y="23"/>
                      <a:pt x="1626" y="23"/>
                    </a:cubicBezTo>
                    <a:cubicBezTo>
                      <a:pt x="1626" y="12"/>
                      <a:pt x="1626" y="12"/>
                      <a:pt x="1626" y="12"/>
                    </a:cubicBezTo>
                    <a:cubicBezTo>
                      <a:pt x="1613" y="12"/>
                      <a:pt x="1613" y="12"/>
                      <a:pt x="1613" y="12"/>
                    </a:cubicBezTo>
                    <a:cubicBezTo>
                      <a:pt x="1613" y="5"/>
                      <a:pt x="1613" y="0"/>
                      <a:pt x="1613" y="0"/>
                    </a:cubicBezTo>
                    <a:cubicBezTo>
                      <a:pt x="1546" y="0"/>
                      <a:pt x="1546" y="0"/>
                      <a:pt x="1546" y="0"/>
                    </a:cubicBezTo>
                    <a:cubicBezTo>
                      <a:pt x="1546" y="0"/>
                      <a:pt x="1546" y="5"/>
                      <a:pt x="1546" y="12"/>
                    </a:cubicBezTo>
                    <a:cubicBezTo>
                      <a:pt x="1537" y="12"/>
                      <a:pt x="1537" y="12"/>
                      <a:pt x="1537" y="12"/>
                    </a:cubicBezTo>
                    <a:cubicBezTo>
                      <a:pt x="1537" y="23"/>
                      <a:pt x="1537" y="23"/>
                      <a:pt x="1537" y="23"/>
                    </a:cubicBezTo>
                    <a:cubicBezTo>
                      <a:pt x="1546" y="23"/>
                      <a:pt x="1546" y="23"/>
                      <a:pt x="1546" y="23"/>
                    </a:cubicBezTo>
                    <a:cubicBezTo>
                      <a:pt x="1546" y="46"/>
                      <a:pt x="1545" y="84"/>
                      <a:pt x="1543" y="121"/>
                    </a:cubicBezTo>
                    <a:cubicBezTo>
                      <a:pt x="1372" y="121"/>
                      <a:pt x="1372" y="121"/>
                      <a:pt x="1372" y="121"/>
                    </a:cubicBezTo>
                    <a:cubicBezTo>
                      <a:pt x="1361" y="121"/>
                      <a:pt x="1361" y="121"/>
                      <a:pt x="1361" y="121"/>
                    </a:cubicBezTo>
                    <a:cubicBezTo>
                      <a:pt x="1230" y="121"/>
                      <a:pt x="1230" y="121"/>
                      <a:pt x="1230" y="121"/>
                    </a:cubicBezTo>
                    <a:cubicBezTo>
                      <a:pt x="1230" y="262"/>
                      <a:pt x="1230" y="262"/>
                      <a:pt x="1230" y="262"/>
                    </a:cubicBezTo>
                    <a:cubicBezTo>
                      <a:pt x="1230" y="273"/>
                      <a:pt x="1230" y="273"/>
                      <a:pt x="1230" y="273"/>
                    </a:cubicBezTo>
                    <a:cubicBezTo>
                      <a:pt x="1230" y="286"/>
                      <a:pt x="1230" y="286"/>
                      <a:pt x="1230" y="286"/>
                    </a:cubicBezTo>
                    <a:cubicBezTo>
                      <a:pt x="1230" y="296"/>
                      <a:pt x="1230" y="296"/>
                      <a:pt x="1230" y="296"/>
                    </a:cubicBezTo>
                    <a:cubicBezTo>
                      <a:pt x="1230" y="378"/>
                      <a:pt x="1230" y="378"/>
                      <a:pt x="1230" y="378"/>
                    </a:cubicBezTo>
                    <a:cubicBezTo>
                      <a:pt x="1229" y="378"/>
                      <a:pt x="1229" y="378"/>
                      <a:pt x="1229" y="378"/>
                    </a:cubicBezTo>
                    <a:cubicBezTo>
                      <a:pt x="1229" y="261"/>
                      <a:pt x="1229" y="261"/>
                      <a:pt x="1229" y="261"/>
                    </a:cubicBezTo>
                    <a:cubicBezTo>
                      <a:pt x="1175" y="207"/>
                      <a:pt x="1175" y="207"/>
                      <a:pt x="1175" y="207"/>
                    </a:cubicBezTo>
                    <a:cubicBezTo>
                      <a:pt x="1147" y="207"/>
                      <a:pt x="1147" y="207"/>
                      <a:pt x="1147" y="207"/>
                    </a:cubicBezTo>
                    <a:cubicBezTo>
                      <a:pt x="1147" y="64"/>
                      <a:pt x="1147" y="64"/>
                      <a:pt x="1147" y="64"/>
                    </a:cubicBezTo>
                    <a:cubicBezTo>
                      <a:pt x="1123" y="64"/>
                      <a:pt x="1123" y="64"/>
                      <a:pt x="1123" y="64"/>
                    </a:cubicBezTo>
                    <a:cubicBezTo>
                      <a:pt x="1123" y="207"/>
                      <a:pt x="1123" y="207"/>
                      <a:pt x="1123" y="207"/>
                    </a:cubicBezTo>
                    <a:cubicBezTo>
                      <a:pt x="1108" y="207"/>
                      <a:pt x="1108" y="207"/>
                      <a:pt x="1108" y="207"/>
                    </a:cubicBezTo>
                    <a:cubicBezTo>
                      <a:pt x="1107" y="147"/>
                      <a:pt x="1106" y="87"/>
                      <a:pt x="1105" y="27"/>
                    </a:cubicBezTo>
                    <a:cubicBezTo>
                      <a:pt x="1099" y="27"/>
                      <a:pt x="1097" y="27"/>
                      <a:pt x="1091" y="27"/>
                    </a:cubicBezTo>
                    <a:cubicBezTo>
                      <a:pt x="1090" y="87"/>
                      <a:pt x="1089" y="147"/>
                      <a:pt x="1088" y="207"/>
                    </a:cubicBezTo>
                    <a:cubicBezTo>
                      <a:pt x="1066" y="207"/>
                      <a:pt x="1066" y="207"/>
                      <a:pt x="1066" y="207"/>
                    </a:cubicBezTo>
                    <a:cubicBezTo>
                      <a:pt x="1066" y="230"/>
                      <a:pt x="1066" y="230"/>
                      <a:pt x="1066" y="230"/>
                    </a:cubicBezTo>
                    <a:cubicBezTo>
                      <a:pt x="974" y="230"/>
                      <a:pt x="974" y="230"/>
                      <a:pt x="974" y="230"/>
                    </a:cubicBezTo>
                    <a:cubicBezTo>
                      <a:pt x="974" y="147"/>
                      <a:pt x="974" y="147"/>
                      <a:pt x="974" y="147"/>
                    </a:cubicBezTo>
                    <a:cubicBezTo>
                      <a:pt x="917" y="147"/>
                      <a:pt x="917" y="147"/>
                      <a:pt x="917" y="147"/>
                    </a:cubicBezTo>
                    <a:cubicBezTo>
                      <a:pt x="917" y="125"/>
                      <a:pt x="917" y="125"/>
                      <a:pt x="917" y="125"/>
                    </a:cubicBezTo>
                    <a:cubicBezTo>
                      <a:pt x="881" y="125"/>
                      <a:pt x="881" y="125"/>
                      <a:pt x="881" y="125"/>
                    </a:cubicBezTo>
                    <a:cubicBezTo>
                      <a:pt x="881" y="147"/>
                      <a:pt x="881" y="147"/>
                      <a:pt x="881" y="147"/>
                    </a:cubicBezTo>
                    <a:cubicBezTo>
                      <a:pt x="869" y="147"/>
                      <a:pt x="869" y="147"/>
                      <a:pt x="869" y="147"/>
                    </a:cubicBezTo>
                    <a:cubicBezTo>
                      <a:pt x="869" y="327"/>
                      <a:pt x="869" y="327"/>
                      <a:pt x="869" y="327"/>
                    </a:cubicBezTo>
                    <a:cubicBezTo>
                      <a:pt x="876" y="327"/>
                      <a:pt x="876" y="327"/>
                      <a:pt x="876" y="327"/>
                    </a:cubicBezTo>
                    <a:cubicBezTo>
                      <a:pt x="879" y="327"/>
                      <a:pt x="879" y="327"/>
                      <a:pt x="879" y="327"/>
                    </a:cubicBezTo>
                    <a:cubicBezTo>
                      <a:pt x="881" y="329"/>
                      <a:pt x="881" y="329"/>
                      <a:pt x="881" y="329"/>
                    </a:cubicBezTo>
                    <a:cubicBezTo>
                      <a:pt x="939" y="413"/>
                      <a:pt x="939" y="413"/>
                      <a:pt x="939" y="413"/>
                    </a:cubicBezTo>
                    <a:cubicBezTo>
                      <a:pt x="944" y="413"/>
                      <a:pt x="944" y="413"/>
                      <a:pt x="944" y="413"/>
                    </a:cubicBezTo>
                    <a:cubicBezTo>
                      <a:pt x="944" y="324"/>
                      <a:pt x="944" y="324"/>
                      <a:pt x="944" y="324"/>
                    </a:cubicBezTo>
                    <a:cubicBezTo>
                      <a:pt x="944" y="319"/>
                      <a:pt x="944" y="319"/>
                      <a:pt x="944" y="319"/>
                    </a:cubicBezTo>
                    <a:cubicBezTo>
                      <a:pt x="950" y="319"/>
                      <a:pt x="950" y="319"/>
                      <a:pt x="950" y="319"/>
                    </a:cubicBezTo>
                    <a:cubicBezTo>
                      <a:pt x="974" y="319"/>
                      <a:pt x="974" y="319"/>
                      <a:pt x="974" y="319"/>
                    </a:cubicBezTo>
                    <a:cubicBezTo>
                      <a:pt x="974" y="266"/>
                      <a:pt x="974" y="266"/>
                      <a:pt x="974" y="266"/>
                    </a:cubicBezTo>
                    <a:cubicBezTo>
                      <a:pt x="1066" y="266"/>
                      <a:pt x="1066" y="266"/>
                      <a:pt x="1066" y="266"/>
                    </a:cubicBezTo>
                    <a:cubicBezTo>
                      <a:pt x="1066" y="319"/>
                      <a:pt x="1066" y="319"/>
                      <a:pt x="1066" y="319"/>
                    </a:cubicBezTo>
                    <a:cubicBezTo>
                      <a:pt x="1127" y="319"/>
                      <a:pt x="1127" y="319"/>
                      <a:pt x="1127" y="319"/>
                    </a:cubicBezTo>
                    <a:cubicBezTo>
                      <a:pt x="1132" y="319"/>
                      <a:pt x="1132" y="319"/>
                      <a:pt x="1132" y="319"/>
                    </a:cubicBezTo>
                    <a:cubicBezTo>
                      <a:pt x="1132" y="324"/>
                      <a:pt x="1132" y="324"/>
                      <a:pt x="1132" y="324"/>
                    </a:cubicBezTo>
                    <a:cubicBezTo>
                      <a:pt x="1132" y="350"/>
                      <a:pt x="1132" y="350"/>
                      <a:pt x="1132" y="350"/>
                    </a:cubicBezTo>
                    <a:cubicBezTo>
                      <a:pt x="1206" y="350"/>
                      <a:pt x="1206" y="350"/>
                      <a:pt x="1206" y="350"/>
                    </a:cubicBezTo>
                    <a:cubicBezTo>
                      <a:pt x="1206" y="381"/>
                      <a:pt x="1206" y="381"/>
                      <a:pt x="1206" y="381"/>
                    </a:cubicBezTo>
                    <a:cubicBezTo>
                      <a:pt x="1202" y="383"/>
                      <a:pt x="1199" y="385"/>
                      <a:pt x="1195" y="387"/>
                    </a:cubicBezTo>
                    <a:cubicBezTo>
                      <a:pt x="1195" y="360"/>
                      <a:pt x="1195" y="360"/>
                      <a:pt x="1195" y="360"/>
                    </a:cubicBezTo>
                    <a:cubicBezTo>
                      <a:pt x="1162" y="360"/>
                      <a:pt x="1162" y="360"/>
                      <a:pt x="1162" y="360"/>
                    </a:cubicBezTo>
                    <a:cubicBezTo>
                      <a:pt x="1162" y="418"/>
                      <a:pt x="1162" y="418"/>
                      <a:pt x="1162" y="418"/>
                    </a:cubicBezTo>
                    <a:cubicBezTo>
                      <a:pt x="1159" y="418"/>
                      <a:pt x="1159" y="418"/>
                      <a:pt x="1159" y="418"/>
                    </a:cubicBezTo>
                    <a:cubicBezTo>
                      <a:pt x="1165" y="418"/>
                      <a:pt x="1170" y="423"/>
                      <a:pt x="1170" y="429"/>
                    </a:cubicBezTo>
                    <a:cubicBezTo>
                      <a:pt x="1170" y="507"/>
                      <a:pt x="1170" y="507"/>
                      <a:pt x="1170" y="507"/>
                    </a:cubicBezTo>
                    <a:cubicBezTo>
                      <a:pt x="1143" y="507"/>
                      <a:pt x="1143" y="507"/>
                      <a:pt x="1143" y="507"/>
                    </a:cubicBezTo>
                    <a:cubicBezTo>
                      <a:pt x="1143" y="429"/>
                      <a:pt x="1143" y="429"/>
                      <a:pt x="1143" y="429"/>
                    </a:cubicBezTo>
                    <a:cubicBezTo>
                      <a:pt x="1143" y="423"/>
                      <a:pt x="1148" y="418"/>
                      <a:pt x="1154" y="418"/>
                    </a:cubicBezTo>
                    <a:cubicBezTo>
                      <a:pt x="1151" y="418"/>
                      <a:pt x="1151" y="418"/>
                      <a:pt x="1151" y="418"/>
                    </a:cubicBezTo>
                    <a:cubicBezTo>
                      <a:pt x="1151" y="360"/>
                      <a:pt x="1151" y="360"/>
                      <a:pt x="1151" y="360"/>
                    </a:cubicBezTo>
                    <a:cubicBezTo>
                      <a:pt x="1132" y="360"/>
                      <a:pt x="1132" y="360"/>
                      <a:pt x="1132" y="360"/>
                    </a:cubicBezTo>
                    <a:cubicBezTo>
                      <a:pt x="1132" y="507"/>
                      <a:pt x="1132" y="507"/>
                      <a:pt x="1132" y="507"/>
                    </a:cubicBezTo>
                    <a:cubicBezTo>
                      <a:pt x="1127" y="507"/>
                      <a:pt x="1127" y="507"/>
                      <a:pt x="1127" y="507"/>
                    </a:cubicBezTo>
                    <a:cubicBezTo>
                      <a:pt x="1127" y="324"/>
                      <a:pt x="1127" y="324"/>
                      <a:pt x="1127" y="324"/>
                    </a:cubicBezTo>
                    <a:cubicBezTo>
                      <a:pt x="950" y="324"/>
                      <a:pt x="950" y="324"/>
                      <a:pt x="950" y="324"/>
                    </a:cubicBezTo>
                    <a:cubicBezTo>
                      <a:pt x="950" y="412"/>
                      <a:pt x="950" y="412"/>
                      <a:pt x="950" y="412"/>
                    </a:cubicBezTo>
                    <a:cubicBezTo>
                      <a:pt x="993" y="368"/>
                      <a:pt x="993" y="368"/>
                      <a:pt x="993" y="368"/>
                    </a:cubicBezTo>
                    <a:cubicBezTo>
                      <a:pt x="1003" y="359"/>
                      <a:pt x="1003" y="359"/>
                      <a:pt x="1003" y="359"/>
                    </a:cubicBezTo>
                    <a:cubicBezTo>
                      <a:pt x="1003" y="372"/>
                      <a:pt x="1003" y="372"/>
                      <a:pt x="1003" y="372"/>
                    </a:cubicBezTo>
                    <a:cubicBezTo>
                      <a:pt x="1003" y="405"/>
                      <a:pt x="1003" y="405"/>
                      <a:pt x="1003" y="405"/>
                    </a:cubicBezTo>
                    <a:cubicBezTo>
                      <a:pt x="1040" y="368"/>
                      <a:pt x="1040" y="368"/>
                      <a:pt x="1040" y="368"/>
                    </a:cubicBezTo>
                    <a:cubicBezTo>
                      <a:pt x="1049" y="359"/>
                      <a:pt x="1049" y="359"/>
                      <a:pt x="1049" y="359"/>
                    </a:cubicBezTo>
                    <a:cubicBezTo>
                      <a:pt x="1049" y="372"/>
                      <a:pt x="1049" y="372"/>
                      <a:pt x="1049" y="372"/>
                    </a:cubicBezTo>
                    <a:cubicBezTo>
                      <a:pt x="1049" y="405"/>
                      <a:pt x="1049" y="405"/>
                      <a:pt x="1049" y="405"/>
                    </a:cubicBezTo>
                    <a:cubicBezTo>
                      <a:pt x="1086" y="368"/>
                      <a:pt x="1086" y="368"/>
                      <a:pt x="1086" y="368"/>
                    </a:cubicBezTo>
                    <a:cubicBezTo>
                      <a:pt x="1095" y="359"/>
                      <a:pt x="1095" y="359"/>
                      <a:pt x="1095" y="359"/>
                    </a:cubicBezTo>
                    <a:cubicBezTo>
                      <a:pt x="1095" y="372"/>
                      <a:pt x="1095" y="372"/>
                      <a:pt x="1095" y="372"/>
                    </a:cubicBezTo>
                    <a:cubicBezTo>
                      <a:pt x="1095" y="418"/>
                      <a:pt x="1095" y="418"/>
                      <a:pt x="1095" y="418"/>
                    </a:cubicBezTo>
                    <a:cubicBezTo>
                      <a:pt x="1095" y="507"/>
                      <a:pt x="1095" y="507"/>
                      <a:pt x="1095" y="507"/>
                    </a:cubicBezTo>
                    <a:cubicBezTo>
                      <a:pt x="1089" y="507"/>
                      <a:pt x="1089" y="507"/>
                      <a:pt x="1089" y="507"/>
                    </a:cubicBezTo>
                    <a:cubicBezTo>
                      <a:pt x="1089" y="418"/>
                      <a:pt x="1089" y="418"/>
                      <a:pt x="1089" y="418"/>
                    </a:cubicBezTo>
                    <a:cubicBezTo>
                      <a:pt x="1089" y="372"/>
                      <a:pt x="1089" y="372"/>
                      <a:pt x="1089" y="372"/>
                    </a:cubicBezTo>
                    <a:cubicBezTo>
                      <a:pt x="1043" y="418"/>
                      <a:pt x="1043" y="418"/>
                      <a:pt x="1043" y="418"/>
                    </a:cubicBezTo>
                    <a:cubicBezTo>
                      <a:pt x="1043" y="372"/>
                      <a:pt x="1043" y="372"/>
                      <a:pt x="1043" y="372"/>
                    </a:cubicBezTo>
                    <a:cubicBezTo>
                      <a:pt x="997" y="418"/>
                      <a:pt x="997" y="418"/>
                      <a:pt x="997" y="418"/>
                    </a:cubicBezTo>
                    <a:cubicBezTo>
                      <a:pt x="997" y="372"/>
                      <a:pt x="997" y="372"/>
                      <a:pt x="997" y="372"/>
                    </a:cubicBezTo>
                    <a:cubicBezTo>
                      <a:pt x="951" y="418"/>
                      <a:pt x="951" y="418"/>
                      <a:pt x="951" y="418"/>
                    </a:cubicBezTo>
                    <a:cubicBezTo>
                      <a:pt x="944" y="418"/>
                      <a:pt x="944" y="418"/>
                      <a:pt x="944" y="418"/>
                    </a:cubicBezTo>
                    <a:cubicBezTo>
                      <a:pt x="943" y="418"/>
                      <a:pt x="943" y="418"/>
                      <a:pt x="943" y="418"/>
                    </a:cubicBezTo>
                    <a:cubicBezTo>
                      <a:pt x="892" y="418"/>
                      <a:pt x="892" y="418"/>
                      <a:pt x="892" y="418"/>
                    </a:cubicBezTo>
                    <a:cubicBezTo>
                      <a:pt x="892" y="507"/>
                      <a:pt x="892" y="507"/>
                      <a:pt x="892" y="507"/>
                    </a:cubicBezTo>
                    <a:cubicBezTo>
                      <a:pt x="887" y="507"/>
                      <a:pt x="887" y="507"/>
                      <a:pt x="887" y="507"/>
                    </a:cubicBezTo>
                    <a:cubicBezTo>
                      <a:pt x="887" y="418"/>
                      <a:pt x="887" y="418"/>
                      <a:pt x="887" y="418"/>
                    </a:cubicBezTo>
                    <a:cubicBezTo>
                      <a:pt x="887" y="413"/>
                      <a:pt x="887" y="413"/>
                      <a:pt x="887" y="413"/>
                    </a:cubicBezTo>
                    <a:cubicBezTo>
                      <a:pt x="892" y="413"/>
                      <a:pt x="892" y="413"/>
                      <a:pt x="892" y="413"/>
                    </a:cubicBezTo>
                    <a:cubicBezTo>
                      <a:pt x="900" y="413"/>
                      <a:pt x="900" y="413"/>
                      <a:pt x="900" y="413"/>
                    </a:cubicBezTo>
                    <a:cubicBezTo>
                      <a:pt x="869" y="368"/>
                      <a:pt x="869" y="368"/>
                      <a:pt x="869" y="368"/>
                    </a:cubicBezTo>
                    <a:cubicBezTo>
                      <a:pt x="869" y="507"/>
                      <a:pt x="869" y="507"/>
                      <a:pt x="869" y="507"/>
                    </a:cubicBezTo>
                    <a:cubicBezTo>
                      <a:pt x="837" y="507"/>
                      <a:pt x="837" y="507"/>
                      <a:pt x="837" y="507"/>
                    </a:cubicBezTo>
                    <a:cubicBezTo>
                      <a:pt x="837" y="468"/>
                      <a:pt x="837" y="468"/>
                      <a:pt x="837" y="468"/>
                    </a:cubicBezTo>
                    <a:cubicBezTo>
                      <a:pt x="659" y="468"/>
                      <a:pt x="659" y="468"/>
                      <a:pt x="659" y="468"/>
                    </a:cubicBezTo>
                    <a:cubicBezTo>
                      <a:pt x="659" y="507"/>
                      <a:pt x="659" y="507"/>
                      <a:pt x="659" y="507"/>
                    </a:cubicBezTo>
                    <a:cubicBezTo>
                      <a:pt x="654" y="507"/>
                      <a:pt x="654" y="507"/>
                      <a:pt x="654" y="507"/>
                    </a:cubicBezTo>
                    <a:cubicBezTo>
                      <a:pt x="643" y="486"/>
                      <a:pt x="643" y="486"/>
                      <a:pt x="643" y="486"/>
                    </a:cubicBezTo>
                    <a:cubicBezTo>
                      <a:pt x="643" y="250"/>
                      <a:pt x="643" y="250"/>
                      <a:pt x="643" y="250"/>
                    </a:cubicBezTo>
                    <a:cubicBezTo>
                      <a:pt x="587" y="250"/>
                      <a:pt x="587" y="250"/>
                      <a:pt x="587" y="250"/>
                    </a:cubicBezTo>
                    <a:cubicBezTo>
                      <a:pt x="587" y="240"/>
                      <a:pt x="587" y="230"/>
                      <a:pt x="586" y="221"/>
                    </a:cubicBezTo>
                    <a:cubicBezTo>
                      <a:pt x="586" y="204"/>
                      <a:pt x="586" y="187"/>
                      <a:pt x="585" y="171"/>
                    </a:cubicBezTo>
                    <a:cubicBezTo>
                      <a:pt x="585" y="151"/>
                      <a:pt x="584" y="131"/>
                      <a:pt x="584" y="111"/>
                    </a:cubicBezTo>
                    <a:cubicBezTo>
                      <a:pt x="584" y="100"/>
                      <a:pt x="583" y="89"/>
                      <a:pt x="583" y="78"/>
                    </a:cubicBezTo>
                    <a:cubicBezTo>
                      <a:pt x="592" y="78"/>
                      <a:pt x="592" y="78"/>
                      <a:pt x="592" y="78"/>
                    </a:cubicBezTo>
                    <a:cubicBezTo>
                      <a:pt x="592" y="66"/>
                      <a:pt x="592" y="66"/>
                      <a:pt x="592" y="66"/>
                    </a:cubicBezTo>
                    <a:cubicBezTo>
                      <a:pt x="583" y="66"/>
                      <a:pt x="583" y="66"/>
                      <a:pt x="583" y="66"/>
                    </a:cubicBezTo>
                    <a:cubicBezTo>
                      <a:pt x="583" y="61"/>
                      <a:pt x="583" y="56"/>
                      <a:pt x="582" y="51"/>
                    </a:cubicBezTo>
                    <a:cubicBezTo>
                      <a:pt x="554" y="51"/>
                      <a:pt x="554" y="51"/>
                      <a:pt x="554" y="51"/>
                    </a:cubicBezTo>
                    <a:cubicBezTo>
                      <a:pt x="554" y="56"/>
                      <a:pt x="554" y="61"/>
                      <a:pt x="554" y="66"/>
                    </a:cubicBezTo>
                    <a:cubicBezTo>
                      <a:pt x="545" y="66"/>
                      <a:pt x="545" y="66"/>
                      <a:pt x="545" y="66"/>
                    </a:cubicBezTo>
                    <a:cubicBezTo>
                      <a:pt x="545" y="78"/>
                      <a:pt x="545" y="78"/>
                      <a:pt x="545" y="78"/>
                    </a:cubicBezTo>
                    <a:cubicBezTo>
                      <a:pt x="554" y="78"/>
                      <a:pt x="554" y="78"/>
                      <a:pt x="554" y="78"/>
                    </a:cubicBezTo>
                    <a:cubicBezTo>
                      <a:pt x="553" y="89"/>
                      <a:pt x="553" y="100"/>
                      <a:pt x="553" y="111"/>
                    </a:cubicBezTo>
                    <a:cubicBezTo>
                      <a:pt x="552" y="131"/>
                      <a:pt x="552" y="151"/>
                      <a:pt x="551" y="171"/>
                    </a:cubicBezTo>
                    <a:cubicBezTo>
                      <a:pt x="551" y="187"/>
                      <a:pt x="551" y="204"/>
                      <a:pt x="550" y="221"/>
                    </a:cubicBezTo>
                    <a:cubicBezTo>
                      <a:pt x="550" y="240"/>
                      <a:pt x="549" y="260"/>
                      <a:pt x="549" y="280"/>
                    </a:cubicBezTo>
                    <a:cubicBezTo>
                      <a:pt x="549" y="289"/>
                      <a:pt x="548" y="297"/>
                      <a:pt x="548" y="306"/>
                    </a:cubicBezTo>
                    <a:cubicBezTo>
                      <a:pt x="553" y="306"/>
                      <a:pt x="553" y="306"/>
                      <a:pt x="553" y="306"/>
                    </a:cubicBezTo>
                    <a:cubicBezTo>
                      <a:pt x="572" y="306"/>
                      <a:pt x="587" y="320"/>
                      <a:pt x="589" y="339"/>
                    </a:cubicBezTo>
                    <a:cubicBezTo>
                      <a:pt x="583" y="339"/>
                      <a:pt x="583" y="339"/>
                      <a:pt x="583" y="339"/>
                    </a:cubicBezTo>
                    <a:cubicBezTo>
                      <a:pt x="582" y="328"/>
                      <a:pt x="575" y="320"/>
                      <a:pt x="566" y="315"/>
                    </a:cubicBezTo>
                    <a:cubicBezTo>
                      <a:pt x="566" y="315"/>
                      <a:pt x="566" y="315"/>
                      <a:pt x="566" y="315"/>
                    </a:cubicBezTo>
                    <a:cubicBezTo>
                      <a:pt x="565" y="315"/>
                      <a:pt x="565" y="314"/>
                      <a:pt x="564" y="314"/>
                    </a:cubicBezTo>
                    <a:cubicBezTo>
                      <a:pt x="564" y="314"/>
                      <a:pt x="563" y="314"/>
                      <a:pt x="563" y="314"/>
                    </a:cubicBezTo>
                    <a:cubicBezTo>
                      <a:pt x="562" y="314"/>
                      <a:pt x="562" y="313"/>
                      <a:pt x="561" y="313"/>
                    </a:cubicBezTo>
                    <a:cubicBezTo>
                      <a:pt x="561" y="313"/>
                      <a:pt x="560" y="313"/>
                      <a:pt x="560" y="313"/>
                    </a:cubicBezTo>
                    <a:cubicBezTo>
                      <a:pt x="560" y="313"/>
                      <a:pt x="559" y="313"/>
                      <a:pt x="559" y="312"/>
                    </a:cubicBezTo>
                    <a:cubicBezTo>
                      <a:pt x="558" y="312"/>
                      <a:pt x="557" y="312"/>
                      <a:pt x="557" y="312"/>
                    </a:cubicBezTo>
                    <a:cubicBezTo>
                      <a:pt x="556" y="312"/>
                      <a:pt x="556" y="312"/>
                      <a:pt x="556" y="312"/>
                    </a:cubicBezTo>
                    <a:cubicBezTo>
                      <a:pt x="555" y="312"/>
                      <a:pt x="554" y="312"/>
                      <a:pt x="553" y="312"/>
                    </a:cubicBezTo>
                    <a:cubicBezTo>
                      <a:pt x="548" y="312"/>
                      <a:pt x="548" y="312"/>
                      <a:pt x="548" y="312"/>
                    </a:cubicBezTo>
                    <a:cubicBezTo>
                      <a:pt x="511" y="312"/>
                      <a:pt x="511" y="312"/>
                      <a:pt x="511" y="312"/>
                    </a:cubicBezTo>
                    <a:cubicBezTo>
                      <a:pt x="506" y="312"/>
                      <a:pt x="502" y="313"/>
                      <a:pt x="499" y="314"/>
                    </a:cubicBezTo>
                    <a:cubicBezTo>
                      <a:pt x="499" y="314"/>
                      <a:pt x="499" y="314"/>
                      <a:pt x="499" y="314"/>
                    </a:cubicBezTo>
                    <a:cubicBezTo>
                      <a:pt x="499" y="314"/>
                      <a:pt x="499" y="314"/>
                      <a:pt x="499" y="314"/>
                    </a:cubicBezTo>
                    <a:cubicBezTo>
                      <a:pt x="497" y="315"/>
                      <a:pt x="496" y="316"/>
                      <a:pt x="495" y="316"/>
                    </a:cubicBezTo>
                    <a:cubicBezTo>
                      <a:pt x="495" y="316"/>
                      <a:pt x="495" y="316"/>
                      <a:pt x="495" y="316"/>
                    </a:cubicBezTo>
                    <a:cubicBezTo>
                      <a:pt x="494" y="317"/>
                      <a:pt x="493" y="318"/>
                      <a:pt x="492" y="318"/>
                    </a:cubicBezTo>
                    <a:cubicBezTo>
                      <a:pt x="492" y="319"/>
                      <a:pt x="491" y="319"/>
                      <a:pt x="491" y="320"/>
                    </a:cubicBezTo>
                    <a:cubicBezTo>
                      <a:pt x="491" y="320"/>
                      <a:pt x="490" y="320"/>
                      <a:pt x="490" y="320"/>
                    </a:cubicBezTo>
                    <a:cubicBezTo>
                      <a:pt x="485" y="325"/>
                      <a:pt x="482" y="332"/>
                      <a:pt x="481" y="339"/>
                    </a:cubicBezTo>
                    <a:cubicBezTo>
                      <a:pt x="475" y="339"/>
                      <a:pt x="475" y="339"/>
                      <a:pt x="475" y="339"/>
                    </a:cubicBezTo>
                    <a:cubicBezTo>
                      <a:pt x="476" y="325"/>
                      <a:pt x="486" y="313"/>
                      <a:pt x="499" y="308"/>
                    </a:cubicBezTo>
                    <a:cubicBezTo>
                      <a:pt x="498" y="299"/>
                      <a:pt x="498" y="289"/>
                      <a:pt x="498" y="280"/>
                    </a:cubicBezTo>
                    <a:cubicBezTo>
                      <a:pt x="497" y="260"/>
                      <a:pt x="497" y="240"/>
                      <a:pt x="497" y="221"/>
                    </a:cubicBezTo>
                    <a:cubicBezTo>
                      <a:pt x="496" y="204"/>
                      <a:pt x="496" y="187"/>
                      <a:pt x="495" y="171"/>
                    </a:cubicBezTo>
                    <a:cubicBezTo>
                      <a:pt x="495" y="151"/>
                      <a:pt x="494" y="131"/>
                      <a:pt x="494" y="111"/>
                    </a:cubicBezTo>
                    <a:cubicBezTo>
                      <a:pt x="494" y="100"/>
                      <a:pt x="493" y="89"/>
                      <a:pt x="493" y="78"/>
                    </a:cubicBezTo>
                    <a:cubicBezTo>
                      <a:pt x="502" y="78"/>
                      <a:pt x="502" y="78"/>
                      <a:pt x="502" y="78"/>
                    </a:cubicBezTo>
                    <a:cubicBezTo>
                      <a:pt x="502" y="66"/>
                      <a:pt x="502" y="66"/>
                      <a:pt x="502" y="66"/>
                    </a:cubicBezTo>
                    <a:cubicBezTo>
                      <a:pt x="493" y="66"/>
                      <a:pt x="493" y="66"/>
                      <a:pt x="493" y="66"/>
                    </a:cubicBezTo>
                    <a:cubicBezTo>
                      <a:pt x="493" y="61"/>
                      <a:pt x="493" y="56"/>
                      <a:pt x="493" y="51"/>
                    </a:cubicBezTo>
                    <a:cubicBezTo>
                      <a:pt x="464" y="51"/>
                      <a:pt x="464" y="51"/>
                      <a:pt x="464" y="51"/>
                    </a:cubicBezTo>
                    <a:cubicBezTo>
                      <a:pt x="464" y="56"/>
                      <a:pt x="464" y="61"/>
                      <a:pt x="464" y="66"/>
                    </a:cubicBezTo>
                    <a:cubicBezTo>
                      <a:pt x="455" y="66"/>
                      <a:pt x="455" y="66"/>
                      <a:pt x="455" y="66"/>
                    </a:cubicBezTo>
                    <a:cubicBezTo>
                      <a:pt x="455" y="78"/>
                      <a:pt x="455" y="78"/>
                      <a:pt x="455" y="78"/>
                    </a:cubicBezTo>
                    <a:cubicBezTo>
                      <a:pt x="464" y="78"/>
                      <a:pt x="464" y="78"/>
                      <a:pt x="464" y="78"/>
                    </a:cubicBezTo>
                    <a:cubicBezTo>
                      <a:pt x="463" y="89"/>
                      <a:pt x="463" y="100"/>
                      <a:pt x="463" y="111"/>
                    </a:cubicBezTo>
                    <a:cubicBezTo>
                      <a:pt x="462" y="131"/>
                      <a:pt x="462" y="151"/>
                      <a:pt x="462" y="171"/>
                    </a:cubicBezTo>
                    <a:cubicBezTo>
                      <a:pt x="461" y="187"/>
                      <a:pt x="461" y="204"/>
                      <a:pt x="460" y="221"/>
                    </a:cubicBezTo>
                    <a:cubicBezTo>
                      <a:pt x="460" y="240"/>
                      <a:pt x="459" y="260"/>
                      <a:pt x="459" y="280"/>
                    </a:cubicBezTo>
                    <a:cubicBezTo>
                      <a:pt x="459" y="292"/>
                      <a:pt x="458" y="303"/>
                      <a:pt x="458" y="315"/>
                    </a:cubicBezTo>
                    <a:cubicBezTo>
                      <a:pt x="458" y="335"/>
                      <a:pt x="457" y="355"/>
                      <a:pt x="457" y="375"/>
                    </a:cubicBezTo>
                    <a:cubicBezTo>
                      <a:pt x="456" y="396"/>
                      <a:pt x="456" y="418"/>
                      <a:pt x="455" y="439"/>
                    </a:cubicBezTo>
                    <a:cubicBezTo>
                      <a:pt x="475" y="439"/>
                      <a:pt x="475" y="439"/>
                      <a:pt x="475" y="439"/>
                    </a:cubicBezTo>
                    <a:cubicBezTo>
                      <a:pt x="475" y="392"/>
                      <a:pt x="475" y="392"/>
                      <a:pt x="475" y="392"/>
                    </a:cubicBezTo>
                    <a:cubicBezTo>
                      <a:pt x="481" y="392"/>
                      <a:pt x="481" y="392"/>
                      <a:pt x="481" y="392"/>
                    </a:cubicBezTo>
                    <a:cubicBezTo>
                      <a:pt x="481" y="439"/>
                      <a:pt x="481" y="439"/>
                      <a:pt x="481" y="439"/>
                    </a:cubicBezTo>
                    <a:cubicBezTo>
                      <a:pt x="502" y="439"/>
                      <a:pt x="502" y="439"/>
                      <a:pt x="502" y="439"/>
                    </a:cubicBezTo>
                    <a:cubicBezTo>
                      <a:pt x="545" y="439"/>
                      <a:pt x="545" y="439"/>
                      <a:pt x="545" y="439"/>
                    </a:cubicBezTo>
                    <a:cubicBezTo>
                      <a:pt x="583" y="439"/>
                      <a:pt x="583" y="439"/>
                      <a:pt x="583" y="439"/>
                    </a:cubicBezTo>
                    <a:cubicBezTo>
                      <a:pt x="583" y="392"/>
                      <a:pt x="583" y="392"/>
                      <a:pt x="583" y="392"/>
                    </a:cubicBezTo>
                    <a:cubicBezTo>
                      <a:pt x="592" y="392"/>
                      <a:pt x="592" y="392"/>
                      <a:pt x="592" y="392"/>
                    </a:cubicBezTo>
                    <a:cubicBezTo>
                      <a:pt x="592" y="380"/>
                      <a:pt x="592" y="380"/>
                      <a:pt x="592" y="380"/>
                    </a:cubicBezTo>
                    <a:cubicBezTo>
                      <a:pt x="583" y="380"/>
                      <a:pt x="583" y="380"/>
                      <a:pt x="583" y="380"/>
                    </a:cubicBezTo>
                    <a:cubicBezTo>
                      <a:pt x="583" y="351"/>
                      <a:pt x="583" y="351"/>
                      <a:pt x="583" y="351"/>
                    </a:cubicBezTo>
                    <a:cubicBezTo>
                      <a:pt x="589" y="351"/>
                      <a:pt x="589" y="351"/>
                      <a:pt x="589" y="351"/>
                    </a:cubicBezTo>
                    <a:cubicBezTo>
                      <a:pt x="590" y="375"/>
                      <a:pt x="590" y="375"/>
                      <a:pt x="590" y="375"/>
                    </a:cubicBezTo>
                    <a:cubicBezTo>
                      <a:pt x="590" y="367"/>
                      <a:pt x="590" y="359"/>
                      <a:pt x="589" y="351"/>
                    </a:cubicBezTo>
                    <a:cubicBezTo>
                      <a:pt x="592" y="351"/>
                      <a:pt x="592" y="351"/>
                      <a:pt x="592" y="351"/>
                    </a:cubicBezTo>
                    <a:cubicBezTo>
                      <a:pt x="592" y="339"/>
                      <a:pt x="592" y="339"/>
                      <a:pt x="592" y="339"/>
                    </a:cubicBezTo>
                    <a:cubicBezTo>
                      <a:pt x="589" y="339"/>
                      <a:pt x="589" y="339"/>
                      <a:pt x="589" y="339"/>
                    </a:cubicBezTo>
                    <a:cubicBezTo>
                      <a:pt x="589" y="331"/>
                      <a:pt x="589" y="323"/>
                      <a:pt x="589" y="315"/>
                    </a:cubicBezTo>
                    <a:cubicBezTo>
                      <a:pt x="588" y="303"/>
                      <a:pt x="588" y="292"/>
                      <a:pt x="588" y="280"/>
                    </a:cubicBezTo>
                    <a:cubicBezTo>
                      <a:pt x="588" y="274"/>
                      <a:pt x="588" y="268"/>
                      <a:pt x="587" y="262"/>
                    </a:cubicBezTo>
                    <a:cubicBezTo>
                      <a:pt x="631" y="262"/>
                      <a:pt x="631" y="262"/>
                      <a:pt x="631" y="262"/>
                    </a:cubicBezTo>
                    <a:cubicBezTo>
                      <a:pt x="631" y="462"/>
                      <a:pt x="631" y="462"/>
                      <a:pt x="631" y="462"/>
                    </a:cubicBezTo>
                    <a:cubicBezTo>
                      <a:pt x="623" y="445"/>
                      <a:pt x="623" y="445"/>
                      <a:pt x="623" y="445"/>
                    </a:cubicBezTo>
                    <a:cubicBezTo>
                      <a:pt x="430" y="445"/>
                      <a:pt x="430" y="445"/>
                      <a:pt x="430" y="445"/>
                    </a:cubicBezTo>
                    <a:cubicBezTo>
                      <a:pt x="386" y="525"/>
                      <a:pt x="386" y="525"/>
                      <a:pt x="386" y="525"/>
                    </a:cubicBezTo>
                    <a:cubicBezTo>
                      <a:pt x="379" y="525"/>
                      <a:pt x="379" y="525"/>
                      <a:pt x="379" y="525"/>
                    </a:cubicBezTo>
                    <a:cubicBezTo>
                      <a:pt x="402" y="483"/>
                      <a:pt x="402" y="483"/>
                      <a:pt x="402" y="483"/>
                    </a:cubicBezTo>
                    <a:cubicBezTo>
                      <a:pt x="286" y="483"/>
                      <a:pt x="286" y="483"/>
                      <a:pt x="286" y="483"/>
                    </a:cubicBezTo>
                    <a:cubicBezTo>
                      <a:pt x="286" y="465"/>
                      <a:pt x="286" y="465"/>
                      <a:pt x="286" y="465"/>
                    </a:cubicBezTo>
                    <a:cubicBezTo>
                      <a:pt x="412" y="465"/>
                      <a:pt x="412" y="465"/>
                      <a:pt x="412" y="465"/>
                    </a:cubicBezTo>
                    <a:cubicBezTo>
                      <a:pt x="425" y="442"/>
                      <a:pt x="425" y="442"/>
                      <a:pt x="425" y="442"/>
                    </a:cubicBezTo>
                    <a:cubicBezTo>
                      <a:pt x="426" y="439"/>
                      <a:pt x="426" y="439"/>
                      <a:pt x="426" y="439"/>
                    </a:cubicBezTo>
                    <a:cubicBezTo>
                      <a:pt x="430" y="439"/>
                      <a:pt x="430" y="439"/>
                      <a:pt x="430" y="439"/>
                    </a:cubicBezTo>
                    <a:cubicBezTo>
                      <a:pt x="430" y="185"/>
                      <a:pt x="430" y="185"/>
                      <a:pt x="430" y="185"/>
                    </a:cubicBezTo>
                    <a:cubicBezTo>
                      <a:pt x="390" y="185"/>
                      <a:pt x="390" y="185"/>
                      <a:pt x="390" y="185"/>
                    </a:cubicBezTo>
                    <a:cubicBezTo>
                      <a:pt x="390" y="37"/>
                      <a:pt x="390" y="37"/>
                      <a:pt x="390" y="37"/>
                    </a:cubicBezTo>
                    <a:cubicBezTo>
                      <a:pt x="348" y="71"/>
                      <a:pt x="348" y="71"/>
                      <a:pt x="348" y="71"/>
                    </a:cubicBezTo>
                    <a:cubicBezTo>
                      <a:pt x="348" y="8"/>
                      <a:pt x="348" y="8"/>
                      <a:pt x="348" y="8"/>
                    </a:cubicBezTo>
                    <a:cubicBezTo>
                      <a:pt x="336" y="8"/>
                      <a:pt x="336" y="8"/>
                      <a:pt x="336" y="8"/>
                    </a:cubicBezTo>
                    <a:cubicBezTo>
                      <a:pt x="336" y="80"/>
                      <a:pt x="336" y="80"/>
                      <a:pt x="336" y="80"/>
                    </a:cubicBezTo>
                    <a:cubicBezTo>
                      <a:pt x="336" y="80"/>
                      <a:pt x="336" y="80"/>
                      <a:pt x="336" y="80"/>
                    </a:cubicBezTo>
                    <a:cubicBezTo>
                      <a:pt x="325" y="89"/>
                      <a:pt x="325" y="89"/>
                      <a:pt x="325" y="89"/>
                    </a:cubicBezTo>
                    <a:cubicBezTo>
                      <a:pt x="325" y="116"/>
                      <a:pt x="325" y="116"/>
                      <a:pt x="325" y="116"/>
                    </a:cubicBezTo>
                    <a:cubicBezTo>
                      <a:pt x="283" y="116"/>
                      <a:pt x="283" y="116"/>
                      <a:pt x="283" y="116"/>
                    </a:cubicBezTo>
                    <a:cubicBezTo>
                      <a:pt x="277" y="106"/>
                      <a:pt x="266" y="99"/>
                      <a:pt x="254" y="99"/>
                    </a:cubicBezTo>
                    <a:cubicBezTo>
                      <a:pt x="241" y="99"/>
                      <a:pt x="230" y="106"/>
                      <a:pt x="225" y="116"/>
                    </a:cubicBezTo>
                    <a:cubicBezTo>
                      <a:pt x="168" y="116"/>
                      <a:pt x="168" y="116"/>
                      <a:pt x="168" y="116"/>
                    </a:cubicBezTo>
                    <a:cubicBezTo>
                      <a:pt x="168" y="250"/>
                      <a:pt x="168" y="250"/>
                      <a:pt x="168" y="250"/>
                    </a:cubicBezTo>
                    <a:cubicBezTo>
                      <a:pt x="145" y="250"/>
                      <a:pt x="145" y="250"/>
                      <a:pt x="145" y="250"/>
                    </a:cubicBezTo>
                    <a:cubicBezTo>
                      <a:pt x="145" y="343"/>
                      <a:pt x="145" y="343"/>
                      <a:pt x="145" y="343"/>
                    </a:cubicBezTo>
                    <a:cubicBezTo>
                      <a:pt x="172" y="316"/>
                      <a:pt x="172" y="316"/>
                      <a:pt x="172" y="316"/>
                    </a:cubicBezTo>
                    <a:cubicBezTo>
                      <a:pt x="182" y="306"/>
                      <a:pt x="182" y="306"/>
                      <a:pt x="182" y="306"/>
                    </a:cubicBezTo>
                    <a:cubicBezTo>
                      <a:pt x="182" y="320"/>
                      <a:pt x="182" y="320"/>
                      <a:pt x="182" y="320"/>
                    </a:cubicBezTo>
                    <a:cubicBezTo>
                      <a:pt x="182" y="372"/>
                      <a:pt x="182" y="372"/>
                      <a:pt x="182" y="372"/>
                    </a:cubicBezTo>
                    <a:cubicBezTo>
                      <a:pt x="239" y="316"/>
                      <a:pt x="239" y="316"/>
                      <a:pt x="239" y="316"/>
                    </a:cubicBezTo>
                    <a:cubicBezTo>
                      <a:pt x="249" y="306"/>
                      <a:pt x="249" y="306"/>
                      <a:pt x="249" y="306"/>
                    </a:cubicBezTo>
                    <a:cubicBezTo>
                      <a:pt x="249" y="320"/>
                      <a:pt x="249" y="320"/>
                      <a:pt x="249" y="320"/>
                    </a:cubicBezTo>
                    <a:cubicBezTo>
                      <a:pt x="249" y="381"/>
                      <a:pt x="249" y="381"/>
                      <a:pt x="249" y="381"/>
                    </a:cubicBezTo>
                    <a:cubicBezTo>
                      <a:pt x="267" y="381"/>
                      <a:pt x="267" y="381"/>
                      <a:pt x="267" y="381"/>
                    </a:cubicBezTo>
                    <a:cubicBezTo>
                      <a:pt x="267" y="250"/>
                      <a:pt x="267" y="250"/>
                      <a:pt x="267" y="250"/>
                    </a:cubicBezTo>
                    <a:cubicBezTo>
                      <a:pt x="198" y="250"/>
                      <a:pt x="198" y="250"/>
                      <a:pt x="198" y="250"/>
                    </a:cubicBezTo>
                    <a:cubicBezTo>
                      <a:pt x="198" y="146"/>
                      <a:pt x="198" y="146"/>
                      <a:pt x="198" y="146"/>
                    </a:cubicBezTo>
                    <a:cubicBezTo>
                      <a:pt x="225" y="146"/>
                      <a:pt x="225" y="146"/>
                      <a:pt x="225" y="146"/>
                    </a:cubicBezTo>
                    <a:cubicBezTo>
                      <a:pt x="230" y="157"/>
                      <a:pt x="241" y="164"/>
                      <a:pt x="254" y="164"/>
                    </a:cubicBezTo>
                    <a:cubicBezTo>
                      <a:pt x="266" y="164"/>
                      <a:pt x="277" y="157"/>
                      <a:pt x="283" y="146"/>
                    </a:cubicBezTo>
                    <a:cubicBezTo>
                      <a:pt x="325" y="146"/>
                      <a:pt x="325" y="146"/>
                      <a:pt x="325" y="146"/>
                    </a:cubicBezTo>
                    <a:cubicBezTo>
                      <a:pt x="325" y="185"/>
                      <a:pt x="325" y="185"/>
                      <a:pt x="325" y="185"/>
                    </a:cubicBezTo>
                    <a:cubicBezTo>
                      <a:pt x="273" y="185"/>
                      <a:pt x="273" y="185"/>
                      <a:pt x="273" y="185"/>
                    </a:cubicBezTo>
                    <a:cubicBezTo>
                      <a:pt x="273" y="525"/>
                      <a:pt x="273" y="525"/>
                      <a:pt x="273" y="525"/>
                    </a:cubicBezTo>
                    <a:cubicBezTo>
                      <a:pt x="267" y="525"/>
                      <a:pt x="267" y="525"/>
                      <a:pt x="267" y="525"/>
                    </a:cubicBezTo>
                    <a:cubicBezTo>
                      <a:pt x="267" y="387"/>
                      <a:pt x="267" y="387"/>
                      <a:pt x="267" y="387"/>
                    </a:cubicBezTo>
                    <a:cubicBezTo>
                      <a:pt x="243" y="387"/>
                      <a:pt x="243" y="387"/>
                      <a:pt x="243" y="387"/>
                    </a:cubicBezTo>
                    <a:cubicBezTo>
                      <a:pt x="243" y="320"/>
                      <a:pt x="243" y="320"/>
                      <a:pt x="243" y="320"/>
                    </a:cubicBezTo>
                    <a:cubicBezTo>
                      <a:pt x="176" y="387"/>
                      <a:pt x="176" y="387"/>
                      <a:pt x="176" y="387"/>
                    </a:cubicBezTo>
                    <a:cubicBezTo>
                      <a:pt x="176" y="320"/>
                      <a:pt x="176" y="320"/>
                      <a:pt x="176" y="320"/>
                    </a:cubicBezTo>
                    <a:cubicBezTo>
                      <a:pt x="110" y="387"/>
                      <a:pt x="110" y="387"/>
                      <a:pt x="110" y="387"/>
                    </a:cubicBezTo>
                    <a:cubicBezTo>
                      <a:pt x="110" y="320"/>
                      <a:pt x="110" y="320"/>
                      <a:pt x="110" y="320"/>
                    </a:cubicBezTo>
                    <a:cubicBezTo>
                      <a:pt x="43" y="387"/>
                      <a:pt x="43" y="387"/>
                      <a:pt x="43" y="387"/>
                    </a:cubicBezTo>
                    <a:cubicBezTo>
                      <a:pt x="43" y="525"/>
                      <a:pt x="43" y="525"/>
                      <a:pt x="43" y="525"/>
                    </a:cubicBezTo>
                    <a:cubicBezTo>
                      <a:pt x="0" y="525"/>
                      <a:pt x="0" y="525"/>
                      <a:pt x="0" y="525"/>
                    </a:cubicBezTo>
                    <a:cubicBezTo>
                      <a:pt x="0" y="543"/>
                      <a:pt x="0" y="543"/>
                      <a:pt x="0" y="543"/>
                    </a:cubicBezTo>
                    <a:cubicBezTo>
                      <a:pt x="0" y="659"/>
                      <a:pt x="0" y="659"/>
                      <a:pt x="0" y="659"/>
                    </a:cubicBezTo>
                    <a:cubicBezTo>
                      <a:pt x="1800" y="659"/>
                      <a:pt x="1800" y="659"/>
                      <a:pt x="1800" y="659"/>
                    </a:cubicBezTo>
                    <a:cubicBezTo>
                      <a:pt x="1800" y="525"/>
                      <a:pt x="1800" y="525"/>
                      <a:pt x="1800" y="525"/>
                    </a:cubicBezTo>
                    <a:lnTo>
                      <a:pt x="1765" y="525"/>
                    </a:lnTo>
                    <a:close/>
                    <a:moveTo>
                      <a:pt x="901" y="312"/>
                    </a:moveTo>
                    <a:cubicBezTo>
                      <a:pt x="885" y="312"/>
                      <a:pt x="885" y="312"/>
                      <a:pt x="885" y="312"/>
                    </a:cubicBezTo>
                    <a:cubicBezTo>
                      <a:pt x="885" y="269"/>
                      <a:pt x="885" y="269"/>
                      <a:pt x="885" y="269"/>
                    </a:cubicBezTo>
                    <a:cubicBezTo>
                      <a:pt x="901" y="269"/>
                      <a:pt x="901" y="269"/>
                      <a:pt x="901" y="269"/>
                    </a:cubicBezTo>
                    <a:lnTo>
                      <a:pt x="901" y="312"/>
                    </a:lnTo>
                    <a:close/>
                    <a:moveTo>
                      <a:pt x="901" y="258"/>
                    </a:moveTo>
                    <a:cubicBezTo>
                      <a:pt x="885" y="258"/>
                      <a:pt x="885" y="258"/>
                      <a:pt x="885" y="258"/>
                    </a:cubicBezTo>
                    <a:cubicBezTo>
                      <a:pt x="885" y="214"/>
                      <a:pt x="885" y="214"/>
                      <a:pt x="885" y="214"/>
                    </a:cubicBezTo>
                    <a:cubicBezTo>
                      <a:pt x="901" y="214"/>
                      <a:pt x="901" y="214"/>
                      <a:pt x="901" y="214"/>
                    </a:cubicBezTo>
                    <a:lnTo>
                      <a:pt x="901" y="258"/>
                    </a:lnTo>
                    <a:close/>
                    <a:moveTo>
                      <a:pt x="901" y="204"/>
                    </a:moveTo>
                    <a:cubicBezTo>
                      <a:pt x="885" y="204"/>
                      <a:pt x="885" y="204"/>
                      <a:pt x="885" y="204"/>
                    </a:cubicBezTo>
                    <a:cubicBezTo>
                      <a:pt x="885" y="161"/>
                      <a:pt x="885" y="161"/>
                      <a:pt x="885" y="161"/>
                    </a:cubicBezTo>
                    <a:cubicBezTo>
                      <a:pt x="901" y="161"/>
                      <a:pt x="901" y="161"/>
                      <a:pt x="901" y="161"/>
                    </a:cubicBezTo>
                    <a:lnTo>
                      <a:pt x="901" y="204"/>
                    </a:lnTo>
                    <a:close/>
                    <a:moveTo>
                      <a:pt x="929" y="312"/>
                    </a:moveTo>
                    <a:cubicBezTo>
                      <a:pt x="913" y="312"/>
                      <a:pt x="913" y="312"/>
                      <a:pt x="913" y="312"/>
                    </a:cubicBezTo>
                    <a:cubicBezTo>
                      <a:pt x="913" y="269"/>
                      <a:pt x="913" y="269"/>
                      <a:pt x="913" y="269"/>
                    </a:cubicBezTo>
                    <a:cubicBezTo>
                      <a:pt x="929" y="269"/>
                      <a:pt x="929" y="269"/>
                      <a:pt x="929" y="269"/>
                    </a:cubicBezTo>
                    <a:lnTo>
                      <a:pt x="929" y="312"/>
                    </a:lnTo>
                    <a:close/>
                    <a:moveTo>
                      <a:pt x="929" y="258"/>
                    </a:moveTo>
                    <a:cubicBezTo>
                      <a:pt x="913" y="258"/>
                      <a:pt x="913" y="258"/>
                      <a:pt x="913" y="258"/>
                    </a:cubicBezTo>
                    <a:cubicBezTo>
                      <a:pt x="913" y="214"/>
                      <a:pt x="913" y="214"/>
                      <a:pt x="913" y="214"/>
                    </a:cubicBezTo>
                    <a:cubicBezTo>
                      <a:pt x="929" y="214"/>
                      <a:pt x="929" y="214"/>
                      <a:pt x="929" y="214"/>
                    </a:cubicBezTo>
                    <a:lnTo>
                      <a:pt x="929" y="258"/>
                    </a:lnTo>
                    <a:close/>
                    <a:moveTo>
                      <a:pt x="929" y="204"/>
                    </a:moveTo>
                    <a:cubicBezTo>
                      <a:pt x="913" y="204"/>
                      <a:pt x="913" y="204"/>
                      <a:pt x="913" y="204"/>
                    </a:cubicBezTo>
                    <a:cubicBezTo>
                      <a:pt x="913" y="161"/>
                      <a:pt x="913" y="161"/>
                      <a:pt x="913" y="161"/>
                    </a:cubicBezTo>
                    <a:cubicBezTo>
                      <a:pt x="929" y="161"/>
                      <a:pt x="929" y="161"/>
                      <a:pt x="929" y="161"/>
                    </a:cubicBezTo>
                    <a:lnTo>
                      <a:pt x="929" y="204"/>
                    </a:lnTo>
                    <a:close/>
                    <a:moveTo>
                      <a:pt x="957" y="312"/>
                    </a:moveTo>
                    <a:cubicBezTo>
                      <a:pt x="941" y="312"/>
                      <a:pt x="941" y="312"/>
                      <a:pt x="941" y="312"/>
                    </a:cubicBezTo>
                    <a:cubicBezTo>
                      <a:pt x="941" y="269"/>
                      <a:pt x="941" y="269"/>
                      <a:pt x="941" y="269"/>
                    </a:cubicBezTo>
                    <a:cubicBezTo>
                      <a:pt x="957" y="269"/>
                      <a:pt x="957" y="269"/>
                      <a:pt x="957" y="269"/>
                    </a:cubicBezTo>
                    <a:lnTo>
                      <a:pt x="957" y="312"/>
                    </a:lnTo>
                    <a:close/>
                    <a:moveTo>
                      <a:pt x="957" y="258"/>
                    </a:moveTo>
                    <a:cubicBezTo>
                      <a:pt x="941" y="258"/>
                      <a:pt x="941" y="258"/>
                      <a:pt x="941" y="258"/>
                    </a:cubicBezTo>
                    <a:cubicBezTo>
                      <a:pt x="941" y="214"/>
                      <a:pt x="941" y="214"/>
                      <a:pt x="941" y="214"/>
                    </a:cubicBezTo>
                    <a:cubicBezTo>
                      <a:pt x="957" y="214"/>
                      <a:pt x="957" y="214"/>
                      <a:pt x="957" y="214"/>
                    </a:cubicBezTo>
                    <a:lnTo>
                      <a:pt x="957" y="258"/>
                    </a:lnTo>
                    <a:close/>
                    <a:moveTo>
                      <a:pt x="957" y="204"/>
                    </a:moveTo>
                    <a:cubicBezTo>
                      <a:pt x="941" y="204"/>
                      <a:pt x="941" y="204"/>
                      <a:pt x="941" y="204"/>
                    </a:cubicBezTo>
                    <a:cubicBezTo>
                      <a:pt x="941" y="161"/>
                      <a:pt x="941" y="161"/>
                      <a:pt x="941" y="161"/>
                    </a:cubicBezTo>
                    <a:cubicBezTo>
                      <a:pt x="957" y="161"/>
                      <a:pt x="957" y="161"/>
                      <a:pt x="957" y="161"/>
                    </a:cubicBezTo>
                    <a:lnTo>
                      <a:pt x="957" y="204"/>
                    </a:lnTo>
                    <a:close/>
                    <a:moveTo>
                      <a:pt x="1115" y="312"/>
                    </a:moveTo>
                    <a:cubicBezTo>
                      <a:pt x="1080" y="312"/>
                      <a:pt x="1080" y="312"/>
                      <a:pt x="1080" y="312"/>
                    </a:cubicBezTo>
                    <a:cubicBezTo>
                      <a:pt x="1080" y="277"/>
                      <a:pt x="1080" y="277"/>
                      <a:pt x="1080" y="277"/>
                    </a:cubicBezTo>
                    <a:cubicBezTo>
                      <a:pt x="1115" y="277"/>
                      <a:pt x="1115" y="277"/>
                      <a:pt x="1115" y="277"/>
                    </a:cubicBezTo>
                    <a:lnTo>
                      <a:pt x="1115" y="312"/>
                    </a:lnTo>
                    <a:close/>
                    <a:moveTo>
                      <a:pt x="1115" y="259"/>
                    </a:moveTo>
                    <a:cubicBezTo>
                      <a:pt x="1080" y="259"/>
                      <a:pt x="1080" y="259"/>
                      <a:pt x="1080" y="259"/>
                    </a:cubicBezTo>
                    <a:cubicBezTo>
                      <a:pt x="1080" y="224"/>
                      <a:pt x="1080" y="224"/>
                      <a:pt x="1080" y="224"/>
                    </a:cubicBezTo>
                    <a:cubicBezTo>
                      <a:pt x="1115" y="224"/>
                      <a:pt x="1115" y="224"/>
                      <a:pt x="1115" y="224"/>
                    </a:cubicBezTo>
                    <a:lnTo>
                      <a:pt x="1115" y="259"/>
                    </a:lnTo>
                    <a:close/>
                    <a:moveTo>
                      <a:pt x="1170" y="312"/>
                    </a:moveTo>
                    <a:cubicBezTo>
                      <a:pt x="1135" y="312"/>
                      <a:pt x="1135" y="312"/>
                      <a:pt x="1135" y="312"/>
                    </a:cubicBezTo>
                    <a:cubicBezTo>
                      <a:pt x="1135" y="277"/>
                      <a:pt x="1135" y="277"/>
                      <a:pt x="1135" y="277"/>
                    </a:cubicBezTo>
                    <a:cubicBezTo>
                      <a:pt x="1170" y="277"/>
                      <a:pt x="1170" y="277"/>
                      <a:pt x="1170" y="277"/>
                    </a:cubicBezTo>
                    <a:lnTo>
                      <a:pt x="1170" y="312"/>
                    </a:lnTo>
                    <a:close/>
                    <a:moveTo>
                      <a:pt x="1170" y="259"/>
                    </a:moveTo>
                    <a:cubicBezTo>
                      <a:pt x="1135" y="259"/>
                      <a:pt x="1135" y="259"/>
                      <a:pt x="1135" y="259"/>
                    </a:cubicBezTo>
                    <a:cubicBezTo>
                      <a:pt x="1135" y="224"/>
                      <a:pt x="1135" y="224"/>
                      <a:pt x="1135" y="224"/>
                    </a:cubicBezTo>
                    <a:cubicBezTo>
                      <a:pt x="1170" y="224"/>
                      <a:pt x="1170" y="224"/>
                      <a:pt x="1170" y="224"/>
                    </a:cubicBezTo>
                    <a:lnTo>
                      <a:pt x="1170" y="259"/>
                    </a:lnTo>
                    <a:close/>
                    <a:moveTo>
                      <a:pt x="963" y="354"/>
                    </a:moveTo>
                    <a:cubicBezTo>
                      <a:pt x="963" y="337"/>
                      <a:pt x="963" y="337"/>
                      <a:pt x="963" y="337"/>
                    </a:cubicBezTo>
                    <a:cubicBezTo>
                      <a:pt x="1113" y="337"/>
                      <a:pt x="1113" y="337"/>
                      <a:pt x="1113" y="337"/>
                    </a:cubicBezTo>
                    <a:cubicBezTo>
                      <a:pt x="1113" y="354"/>
                      <a:pt x="1113" y="354"/>
                      <a:pt x="1113" y="354"/>
                    </a:cubicBezTo>
                    <a:lnTo>
                      <a:pt x="963" y="354"/>
                    </a:lnTo>
                    <a:close/>
                    <a:moveTo>
                      <a:pt x="1045" y="435"/>
                    </a:moveTo>
                    <a:cubicBezTo>
                      <a:pt x="1069" y="435"/>
                      <a:pt x="1069" y="435"/>
                      <a:pt x="1069" y="435"/>
                    </a:cubicBezTo>
                    <a:cubicBezTo>
                      <a:pt x="1069" y="489"/>
                      <a:pt x="1069" y="489"/>
                      <a:pt x="1069" y="489"/>
                    </a:cubicBezTo>
                    <a:cubicBezTo>
                      <a:pt x="1045" y="489"/>
                      <a:pt x="1045" y="489"/>
                      <a:pt x="1045" y="489"/>
                    </a:cubicBezTo>
                    <a:lnTo>
                      <a:pt x="1045" y="435"/>
                    </a:lnTo>
                    <a:close/>
                    <a:moveTo>
                      <a:pt x="1003" y="435"/>
                    </a:moveTo>
                    <a:cubicBezTo>
                      <a:pt x="1027" y="435"/>
                      <a:pt x="1027" y="435"/>
                      <a:pt x="1027" y="435"/>
                    </a:cubicBezTo>
                    <a:cubicBezTo>
                      <a:pt x="1027" y="489"/>
                      <a:pt x="1027" y="489"/>
                      <a:pt x="1027" y="489"/>
                    </a:cubicBezTo>
                    <a:cubicBezTo>
                      <a:pt x="1003" y="489"/>
                      <a:pt x="1003" y="489"/>
                      <a:pt x="1003" y="489"/>
                    </a:cubicBezTo>
                    <a:lnTo>
                      <a:pt x="1003" y="435"/>
                    </a:lnTo>
                    <a:close/>
                    <a:moveTo>
                      <a:pt x="961" y="435"/>
                    </a:moveTo>
                    <a:cubicBezTo>
                      <a:pt x="986" y="435"/>
                      <a:pt x="986" y="435"/>
                      <a:pt x="986" y="435"/>
                    </a:cubicBezTo>
                    <a:cubicBezTo>
                      <a:pt x="986" y="489"/>
                      <a:pt x="986" y="489"/>
                      <a:pt x="986" y="489"/>
                    </a:cubicBezTo>
                    <a:cubicBezTo>
                      <a:pt x="961" y="489"/>
                      <a:pt x="961" y="489"/>
                      <a:pt x="961" y="489"/>
                    </a:cubicBezTo>
                    <a:lnTo>
                      <a:pt x="961" y="435"/>
                    </a:lnTo>
                    <a:close/>
                    <a:moveTo>
                      <a:pt x="475" y="380"/>
                    </a:moveTo>
                    <a:cubicBezTo>
                      <a:pt x="475" y="351"/>
                      <a:pt x="475" y="351"/>
                      <a:pt x="475" y="351"/>
                    </a:cubicBezTo>
                    <a:cubicBezTo>
                      <a:pt x="481" y="351"/>
                      <a:pt x="481" y="351"/>
                      <a:pt x="481" y="351"/>
                    </a:cubicBezTo>
                    <a:cubicBezTo>
                      <a:pt x="481" y="380"/>
                      <a:pt x="481" y="380"/>
                      <a:pt x="481" y="380"/>
                    </a:cubicBezTo>
                    <a:lnTo>
                      <a:pt x="475" y="380"/>
                    </a:lnTo>
                    <a:close/>
                    <a:moveTo>
                      <a:pt x="259" y="273"/>
                    </a:moveTo>
                    <a:cubicBezTo>
                      <a:pt x="259" y="291"/>
                      <a:pt x="259" y="291"/>
                      <a:pt x="259" y="291"/>
                    </a:cubicBezTo>
                    <a:cubicBezTo>
                      <a:pt x="161" y="291"/>
                      <a:pt x="161" y="291"/>
                      <a:pt x="161" y="291"/>
                    </a:cubicBezTo>
                    <a:cubicBezTo>
                      <a:pt x="161" y="273"/>
                      <a:pt x="161" y="273"/>
                      <a:pt x="161" y="273"/>
                    </a:cubicBezTo>
                    <a:lnTo>
                      <a:pt x="259" y="273"/>
                    </a:lnTo>
                    <a:close/>
                    <a:moveTo>
                      <a:pt x="371" y="156"/>
                    </a:moveTo>
                    <a:cubicBezTo>
                      <a:pt x="344" y="156"/>
                      <a:pt x="344" y="156"/>
                      <a:pt x="344" y="156"/>
                    </a:cubicBezTo>
                    <a:cubicBezTo>
                      <a:pt x="344" y="96"/>
                      <a:pt x="344" y="96"/>
                      <a:pt x="344" y="96"/>
                    </a:cubicBezTo>
                    <a:cubicBezTo>
                      <a:pt x="371" y="96"/>
                      <a:pt x="371" y="96"/>
                      <a:pt x="371" y="96"/>
                    </a:cubicBezTo>
                    <a:lnTo>
                      <a:pt x="371" y="156"/>
                    </a:lnTo>
                    <a:close/>
                    <a:moveTo>
                      <a:pt x="395" y="202"/>
                    </a:moveTo>
                    <a:cubicBezTo>
                      <a:pt x="413" y="202"/>
                      <a:pt x="413" y="202"/>
                      <a:pt x="413" y="202"/>
                    </a:cubicBezTo>
                    <a:cubicBezTo>
                      <a:pt x="413" y="250"/>
                      <a:pt x="413" y="250"/>
                      <a:pt x="413" y="250"/>
                    </a:cubicBezTo>
                    <a:cubicBezTo>
                      <a:pt x="395" y="250"/>
                      <a:pt x="395" y="250"/>
                      <a:pt x="395" y="250"/>
                    </a:cubicBezTo>
                    <a:lnTo>
                      <a:pt x="395" y="202"/>
                    </a:lnTo>
                    <a:close/>
                    <a:moveTo>
                      <a:pt x="395" y="267"/>
                    </a:moveTo>
                    <a:cubicBezTo>
                      <a:pt x="413" y="267"/>
                      <a:pt x="413" y="267"/>
                      <a:pt x="413" y="267"/>
                    </a:cubicBezTo>
                    <a:cubicBezTo>
                      <a:pt x="413" y="315"/>
                      <a:pt x="413" y="315"/>
                      <a:pt x="413" y="315"/>
                    </a:cubicBezTo>
                    <a:cubicBezTo>
                      <a:pt x="395" y="315"/>
                      <a:pt x="395" y="315"/>
                      <a:pt x="395" y="315"/>
                    </a:cubicBezTo>
                    <a:lnTo>
                      <a:pt x="395" y="267"/>
                    </a:lnTo>
                    <a:close/>
                    <a:moveTo>
                      <a:pt x="395" y="331"/>
                    </a:moveTo>
                    <a:cubicBezTo>
                      <a:pt x="413" y="331"/>
                      <a:pt x="413" y="331"/>
                      <a:pt x="413" y="331"/>
                    </a:cubicBezTo>
                    <a:cubicBezTo>
                      <a:pt x="413" y="379"/>
                      <a:pt x="413" y="379"/>
                      <a:pt x="413" y="379"/>
                    </a:cubicBezTo>
                    <a:cubicBezTo>
                      <a:pt x="395" y="379"/>
                      <a:pt x="395" y="379"/>
                      <a:pt x="395" y="379"/>
                    </a:cubicBezTo>
                    <a:lnTo>
                      <a:pt x="395" y="331"/>
                    </a:lnTo>
                    <a:close/>
                    <a:moveTo>
                      <a:pt x="360" y="315"/>
                    </a:moveTo>
                    <a:cubicBezTo>
                      <a:pt x="360" y="267"/>
                      <a:pt x="360" y="267"/>
                      <a:pt x="360" y="267"/>
                    </a:cubicBezTo>
                    <a:cubicBezTo>
                      <a:pt x="378" y="267"/>
                      <a:pt x="378" y="267"/>
                      <a:pt x="378" y="267"/>
                    </a:cubicBezTo>
                    <a:cubicBezTo>
                      <a:pt x="378" y="315"/>
                      <a:pt x="378" y="315"/>
                      <a:pt x="378" y="315"/>
                    </a:cubicBezTo>
                    <a:lnTo>
                      <a:pt x="360" y="315"/>
                    </a:lnTo>
                    <a:close/>
                    <a:moveTo>
                      <a:pt x="378" y="331"/>
                    </a:moveTo>
                    <a:cubicBezTo>
                      <a:pt x="378" y="379"/>
                      <a:pt x="378" y="379"/>
                      <a:pt x="378" y="379"/>
                    </a:cubicBezTo>
                    <a:cubicBezTo>
                      <a:pt x="360" y="379"/>
                      <a:pt x="360" y="379"/>
                      <a:pt x="360" y="379"/>
                    </a:cubicBezTo>
                    <a:cubicBezTo>
                      <a:pt x="360" y="331"/>
                      <a:pt x="360" y="331"/>
                      <a:pt x="360" y="331"/>
                    </a:cubicBezTo>
                    <a:lnTo>
                      <a:pt x="378" y="331"/>
                    </a:lnTo>
                    <a:close/>
                    <a:moveTo>
                      <a:pt x="360" y="250"/>
                    </a:moveTo>
                    <a:cubicBezTo>
                      <a:pt x="360" y="202"/>
                      <a:pt x="360" y="202"/>
                      <a:pt x="360" y="202"/>
                    </a:cubicBezTo>
                    <a:cubicBezTo>
                      <a:pt x="378" y="202"/>
                      <a:pt x="378" y="202"/>
                      <a:pt x="378" y="202"/>
                    </a:cubicBezTo>
                    <a:cubicBezTo>
                      <a:pt x="378" y="250"/>
                      <a:pt x="378" y="250"/>
                      <a:pt x="378" y="250"/>
                    </a:cubicBezTo>
                    <a:lnTo>
                      <a:pt x="360" y="250"/>
                    </a:lnTo>
                    <a:close/>
                    <a:moveTo>
                      <a:pt x="325" y="315"/>
                    </a:moveTo>
                    <a:cubicBezTo>
                      <a:pt x="325" y="267"/>
                      <a:pt x="325" y="267"/>
                      <a:pt x="325" y="267"/>
                    </a:cubicBezTo>
                    <a:cubicBezTo>
                      <a:pt x="343" y="267"/>
                      <a:pt x="343" y="267"/>
                      <a:pt x="343" y="267"/>
                    </a:cubicBezTo>
                    <a:cubicBezTo>
                      <a:pt x="343" y="315"/>
                      <a:pt x="343" y="315"/>
                      <a:pt x="343" y="315"/>
                    </a:cubicBezTo>
                    <a:lnTo>
                      <a:pt x="325" y="315"/>
                    </a:lnTo>
                    <a:close/>
                    <a:moveTo>
                      <a:pt x="343" y="331"/>
                    </a:moveTo>
                    <a:cubicBezTo>
                      <a:pt x="343" y="379"/>
                      <a:pt x="343" y="379"/>
                      <a:pt x="343" y="379"/>
                    </a:cubicBezTo>
                    <a:cubicBezTo>
                      <a:pt x="325" y="379"/>
                      <a:pt x="325" y="379"/>
                      <a:pt x="325" y="379"/>
                    </a:cubicBezTo>
                    <a:cubicBezTo>
                      <a:pt x="325" y="331"/>
                      <a:pt x="325" y="331"/>
                      <a:pt x="325" y="331"/>
                    </a:cubicBezTo>
                    <a:lnTo>
                      <a:pt x="343" y="331"/>
                    </a:lnTo>
                    <a:close/>
                    <a:moveTo>
                      <a:pt x="325" y="250"/>
                    </a:moveTo>
                    <a:cubicBezTo>
                      <a:pt x="325" y="202"/>
                      <a:pt x="325" y="202"/>
                      <a:pt x="325" y="202"/>
                    </a:cubicBezTo>
                    <a:cubicBezTo>
                      <a:pt x="343" y="202"/>
                      <a:pt x="343" y="202"/>
                      <a:pt x="343" y="202"/>
                    </a:cubicBezTo>
                    <a:cubicBezTo>
                      <a:pt x="343" y="250"/>
                      <a:pt x="343" y="250"/>
                      <a:pt x="343" y="250"/>
                    </a:cubicBezTo>
                    <a:lnTo>
                      <a:pt x="325" y="250"/>
                    </a:lnTo>
                    <a:close/>
                    <a:moveTo>
                      <a:pt x="290" y="202"/>
                    </a:moveTo>
                    <a:cubicBezTo>
                      <a:pt x="308" y="202"/>
                      <a:pt x="308" y="202"/>
                      <a:pt x="308" y="202"/>
                    </a:cubicBezTo>
                    <a:cubicBezTo>
                      <a:pt x="308" y="250"/>
                      <a:pt x="308" y="250"/>
                      <a:pt x="308" y="250"/>
                    </a:cubicBezTo>
                    <a:cubicBezTo>
                      <a:pt x="290" y="250"/>
                      <a:pt x="290" y="250"/>
                      <a:pt x="290" y="250"/>
                    </a:cubicBezTo>
                    <a:lnTo>
                      <a:pt x="290" y="202"/>
                    </a:lnTo>
                    <a:close/>
                    <a:moveTo>
                      <a:pt x="290" y="267"/>
                    </a:moveTo>
                    <a:cubicBezTo>
                      <a:pt x="308" y="267"/>
                      <a:pt x="308" y="267"/>
                      <a:pt x="308" y="267"/>
                    </a:cubicBezTo>
                    <a:cubicBezTo>
                      <a:pt x="308" y="315"/>
                      <a:pt x="308" y="315"/>
                      <a:pt x="308" y="315"/>
                    </a:cubicBezTo>
                    <a:cubicBezTo>
                      <a:pt x="290" y="315"/>
                      <a:pt x="290" y="315"/>
                      <a:pt x="290" y="315"/>
                    </a:cubicBezTo>
                    <a:lnTo>
                      <a:pt x="290" y="267"/>
                    </a:lnTo>
                    <a:close/>
                    <a:moveTo>
                      <a:pt x="290" y="331"/>
                    </a:moveTo>
                    <a:cubicBezTo>
                      <a:pt x="308" y="331"/>
                      <a:pt x="308" y="331"/>
                      <a:pt x="308" y="331"/>
                    </a:cubicBezTo>
                    <a:cubicBezTo>
                      <a:pt x="308" y="379"/>
                      <a:pt x="308" y="379"/>
                      <a:pt x="308" y="379"/>
                    </a:cubicBezTo>
                    <a:cubicBezTo>
                      <a:pt x="290" y="379"/>
                      <a:pt x="290" y="379"/>
                      <a:pt x="290" y="379"/>
                    </a:cubicBezTo>
                    <a:lnTo>
                      <a:pt x="290" y="331"/>
                    </a:lnTo>
                    <a:close/>
                    <a:moveTo>
                      <a:pt x="286" y="399"/>
                    </a:moveTo>
                    <a:cubicBezTo>
                      <a:pt x="413" y="399"/>
                      <a:pt x="413" y="399"/>
                      <a:pt x="413" y="399"/>
                    </a:cubicBezTo>
                    <a:cubicBezTo>
                      <a:pt x="413" y="417"/>
                      <a:pt x="413" y="417"/>
                      <a:pt x="413" y="417"/>
                    </a:cubicBezTo>
                    <a:cubicBezTo>
                      <a:pt x="286" y="417"/>
                      <a:pt x="286" y="417"/>
                      <a:pt x="286" y="417"/>
                    </a:cubicBezTo>
                    <a:lnTo>
                      <a:pt x="286" y="399"/>
                    </a:lnTo>
                    <a:close/>
                    <a:moveTo>
                      <a:pt x="286" y="432"/>
                    </a:moveTo>
                    <a:cubicBezTo>
                      <a:pt x="413" y="432"/>
                      <a:pt x="413" y="432"/>
                      <a:pt x="413" y="432"/>
                    </a:cubicBezTo>
                    <a:cubicBezTo>
                      <a:pt x="413" y="450"/>
                      <a:pt x="413" y="450"/>
                      <a:pt x="413" y="450"/>
                    </a:cubicBezTo>
                    <a:cubicBezTo>
                      <a:pt x="286" y="450"/>
                      <a:pt x="286" y="450"/>
                      <a:pt x="286" y="450"/>
                    </a:cubicBezTo>
                    <a:lnTo>
                      <a:pt x="286" y="432"/>
                    </a:lnTo>
                    <a:close/>
                    <a:moveTo>
                      <a:pt x="221" y="408"/>
                    </a:moveTo>
                    <a:cubicBezTo>
                      <a:pt x="260" y="408"/>
                      <a:pt x="260" y="408"/>
                      <a:pt x="260" y="408"/>
                    </a:cubicBezTo>
                    <a:cubicBezTo>
                      <a:pt x="260" y="447"/>
                      <a:pt x="260" y="447"/>
                      <a:pt x="260" y="447"/>
                    </a:cubicBezTo>
                    <a:cubicBezTo>
                      <a:pt x="221" y="447"/>
                      <a:pt x="221" y="447"/>
                      <a:pt x="221" y="447"/>
                    </a:cubicBezTo>
                    <a:lnTo>
                      <a:pt x="221" y="408"/>
                    </a:lnTo>
                    <a:close/>
                    <a:moveTo>
                      <a:pt x="169" y="408"/>
                    </a:moveTo>
                    <a:cubicBezTo>
                      <a:pt x="208" y="408"/>
                      <a:pt x="208" y="408"/>
                      <a:pt x="208" y="408"/>
                    </a:cubicBezTo>
                    <a:cubicBezTo>
                      <a:pt x="208" y="447"/>
                      <a:pt x="208" y="447"/>
                      <a:pt x="208" y="447"/>
                    </a:cubicBezTo>
                    <a:cubicBezTo>
                      <a:pt x="169" y="447"/>
                      <a:pt x="169" y="447"/>
                      <a:pt x="169" y="447"/>
                    </a:cubicBezTo>
                    <a:lnTo>
                      <a:pt x="169" y="408"/>
                    </a:lnTo>
                    <a:close/>
                    <a:moveTo>
                      <a:pt x="116" y="408"/>
                    </a:moveTo>
                    <a:cubicBezTo>
                      <a:pt x="155" y="408"/>
                      <a:pt x="155" y="408"/>
                      <a:pt x="155" y="408"/>
                    </a:cubicBezTo>
                    <a:cubicBezTo>
                      <a:pt x="155" y="447"/>
                      <a:pt x="155" y="447"/>
                      <a:pt x="155" y="447"/>
                    </a:cubicBezTo>
                    <a:cubicBezTo>
                      <a:pt x="116" y="447"/>
                      <a:pt x="116" y="447"/>
                      <a:pt x="116" y="447"/>
                    </a:cubicBezTo>
                    <a:lnTo>
                      <a:pt x="116" y="408"/>
                    </a:lnTo>
                    <a:close/>
                    <a:moveTo>
                      <a:pt x="64" y="408"/>
                    </a:moveTo>
                    <a:cubicBezTo>
                      <a:pt x="103" y="408"/>
                      <a:pt x="103" y="408"/>
                      <a:pt x="103" y="408"/>
                    </a:cubicBezTo>
                    <a:cubicBezTo>
                      <a:pt x="103" y="447"/>
                      <a:pt x="103" y="447"/>
                      <a:pt x="103" y="447"/>
                    </a:cubicBezTo>
                    <a:cubicBezTo>
                      <a:pt x="64" y="447"/>
                      <a:pt x="64" y="447"/>
                      <a:pt x="64" y="447"/>
                    </a:cubicBezTo>
                    <a:lnTo>
                      <a:pt x="64" y="408"/>
                    </a:lnTo>
                    <a:close/>
                    <a:moveTo>
                      <a:pt x="1292" y="425"/>
                    </a:moveTo>
                    <a:cubicBezTo>
                      <a:pt x="1303" y="425"/>
                      <a:pt x="1303" y="425"/>
                      <a:pt x="1303" y="425"/>
                    </a:cubicBezTo>
                    <a:cubicBezTo>
                      <a:pt x="1303" y="525"/>
                      <a:pt x="1303" y="525"/>
                      <a:pt x="1303" y="525"/>
                    </a:cubicBezTo>
                    <a:cubicBezTo>
                      <a:pt x="1292" y="525"/>
                      <a:pt x="1292" y="525"/>
                      <a:pt x="1292" y="525"/>
                    </a:cubicBezTo>
                    <a:lnTo>
                      <a:pt x="1292" y="425"/>
                    </a:lnTo>
                    <a:close/>
                    <a:moveTo>
                      <a:pt x="1403" y="525"/>
                    </a:moveTo>
                    <a:cubicBezTo>
                      <a:pt x="1403" y="471"/>
                      <a:pt x="1403" y="471"/>
                      <a:pt x="1403" y="471"/>
                    </a:cubicBezTo>
                    <a:cubicBezTo>
                      <a:pt x="1438" y="471"/>
                      <a:pt x="1438" y="471"/>
                      <a:pt x="1438" y="471"/>
                    </a:cubicBezTo>
                    <a:cubicBezTo>
                      <a:pt x="1438" y="525"/>
                      <a:pt x="1438" y="525"/>
                      <a:pt x="1438" y="525"/>
                    </a:cubicBezTo>
                    <a:lnTo>
                      <a:pt x="1403" y="525"/>
                    </a:lnTo>
                    <a:close/>
                    <a:moveTo>
                      <a:pt x="1404" y="458"/>
                    </a:moveTo>
                    <a:cubicBezTo>
                      <a:pt x="1404" y="415"/>
                      <a:pt x="1404" y="415"/>
                      <a:pt x="1404" y="415"/>
                    </a:cubicBezTo>
                    <a:cubicBezTo>
                      <a:pt x="1420" y="415"/>
                      <a:pt x="1420" y="415"/>
                      <a:pt x="1420" y="415"/>
                    </a:cubicBezTo>
                    <a:cubicBezTo>
                      <a:pt x="1420" y="458"/>
                      <a:pt x="1420" y="458"/>
                      <a:pt x="1420" y="458"/>
                    </a:cubicBezTo>
                    <a:lnTo>
                      <a:pt x="1404" y="458"/>
                    </a:lnTo>
                    <a:close/>
                    <a:moveTo>
                      <a:pt x="1437" y="458"/>
                    </a:moveTo>
                    <a:cubicBezTo>
                      <a:pt x="1437" y="415"/>
                      <a:pt x="1437" y="415"/>
                      <a:pt x="1437" y="415"/>
                    </a:cubicBezTo>
                    <a:cubicBezTo>
                      <a:pt x="1453" y="415"/>
                      <a:pt x="1453" y="415"/>
                      <a:pt x="1453" y="415"/>
                    </a:cubicBezTo>
                    <a:cubicBezTo>
                      <a:pt x="1453" y="458"/>
                      <a:pt x="1453" y="458"/>
                      <a:pt x="1453" y="458"/>
                    </a:cubicBezTo>
                    <a:lnTo>
                      <a:pt x="1437" y="458"/>
                    </a:lnTo>
                    <a:close/>
                    <a:moveTo>
                      <a:pt x="1488" y="471"/>
                    </a:moveTo>
                    <a:cubicBezTo>
                      <a:pt x="1488" y="505"/>
                      <a:pt x="1488" y="505"/>
                      <a:pt x="1488" y="505"/>
                    </a:cubicBezTo>
                    <a:cubicBezTo>
                      <a:pt x="1453" y="505"/>
                      <a:pt x="1453" y="505"/>
                      <a:pt x="1453" y="505"/>
                    </a:cubicBezTo>
                    <a:cubicBezTo>
                      <a:pt x="1453" y="471"/>
                      <a:pt x="1453" y="471"/>
                      <a:pt x="1453" y="471"/>
                    </a:cubicBezTo>
                    <a:lnTo>
                      <a:pt x="1488" y="471"/>
                    </a:lnTo>
                    <a:close/>
                    <a:moveTo>
                      <a:pt x="1470" y="458"/>
                    </a:moveTo>
                    <a:cubicBezTo>
                      <a:pt x="1470" y="415"/>
                      <a:pt x="1470" y="415"/>
                      <a:pt x="1470" y="415"/>
                    </a:cubicBezTo>
                    <a:cubicBezTo>
                      <a:pt x="1486" y="415"/>
                      <a:pt x="1486" y="415"/>
                      <a:pt x="1486" y="415"/>
                    </a:cubicBezTo>
                    <a:cubicBezTo>
                      <a:pt x="1486" y="458"/>
                      <a:pt x="1486" y="458"/>
                      <a:pt x="1486" y="458"/>
                    </a:cubicBezTo>
                    <a:lnTo>
                      <a:pt x="1470" y="458"/>
                    </a:lnTo>
                    <a:close/>
                    <a:moveTo>
                      <a:pt x="1538" y="471"/>
                    </a:moveTo>
                    <a:cubicBezTo>
                      <a:pt x="1538" y="505"/>
                      <a:pt x="1538" y="505"/>
                      <a:pt x="1538" y="505"/>
                    </a:cubicBezTo>
                    <a:cubicBezTo>
                      <a:pt x="1503" y="505"/>
                      <a:pt x="1503" y="505"/>
                      <a:pt x="1503" y="505"/>
                    </a:cubicBezTo>
                    <a:cubicBezTo>
                      <a:pt x="1503" y="471"/>
                      <a:pt x="1503" y="471"/>
                      <a:pt x="1503" y="471"/>
                    </a:cubicBezTo>
                    <a:lnTo>
                      <a:pt x="1538" y="471"/>
                    </a:lnTo>
                    <a:close/>
                    <a:moveTo>
                      <a:pt x="1503" y="458"/>
                    </a:moveTo>
                    <a:cubicBezTo>
                      <a:pt x="1503" y="415"/>
                      <a:pt x="1503" y="415"/>
                      <a:pt x="1503" y="415"/>
                    </a:cubicBezTo>
                    <a:cubicBezTo>
                      <a:pt x="1519" y="415"/>
                      <a:pt x="1519" y="415"/>
                      <a:pt x="1519" y="415"/>
                    </a:cubicBezTo>
                    <a:cubicBezTo>
                      <a:pt x="1519" y="458"/>
                      <a:pt x="1519" y="458"/>
                      <a:pt x="1519" y="458"/>
                    </a:cubicBezTo>
                    <a:lnTo>
                      <a:pt x="1503" y="458"/>
                    </a:lnTo>
                    <a:close/>
                    <a:moveTo>
                      <a:pt x="1587" y="471"/>
                    </a:moveTo>
                    <a:cubicBezTo>
                      <a:pt x="1587" y="505"/>
                      <a:pt x="1587" y="505"/>
                      <a:pt x="1587" y="505"/>
                    </a:cubicBezTo>
                    <a:cubicBezTo>
                      <a:pt x="1552" y="505"/>
                      <a:pt x="1552" y="505"/>
                      <a:pt x="1552" y="505"/>
                    </a:cubicBezTo>
                    <a:cubicBezTo>
                      <a:pt x="1552" y="471"/>
                      <a:pt x="1552" y="471"/>
                      <a:pt x="1552" y="471"/>
                    </a:cubicBezTo>
                    <a:lnTo>
                      <a:pt x="1587" y="471"/>
                    </a:lnTo>
                    <a:close/>
                    <a:moveTo>
                      <a:pt x="1570" y="458"/>
                    </a:moveTo>
                    <a:cubicBezTo>
                      <a:pt x="1570" y="415"/>
                      <a:pt x="1570" y="415"/>
                      <a:pt x="1570" y="415"/>
                    </a:cubicBezTo>
                    <a:cubicBezTo>
                      <a:pt x="1586" y="415"/>
                      <a:pt x="1586" y="415"/>
                      <a:pt x="1586" y="415"/>
                    </a:cubicBezTo>
                    <a:cubicBezTo>
                      <a:pt x="1586" y="458"/>
                      <a:pt x="1586" y="458"/>
                      <a:pt x="1586" y="458"/>
                    </a:cubicBezTo>
                    <a:lnTo>
                      <a:pt x="1570" y="458"/>
                    </a:lnTo>
                    <a:close/>
                    <a:moveTo>
                      <a:pt x="1637" y="471"/>
                    </a:moveTo>
                    <a:cubicBezTo>
                      <a:pt x="1637" y="505"/>
                      <a:pt x="1637" y="505"/>
                      <a:pt x="1637" y="505"/>
                    </a:cubicBezTo>
                    <a:cubicBezTo>
                      <a:pt x="1602" y="505"/>
                      <a:pt x="1602" y="505"/>
                      <a:pt x="1602" y="505"/>
                    </a:cubicBezTo>
                    <a:cubicBezTo>
                      <a:pt x="1602" y="471"/>
                      <a:pt x="1602" y="471"/>
                      <a:pt x="1602" y="471"/>
                    </a:cubicBezTo>
                    <a:lnTo>
                      <a:pt x="1637" y="471"/>
                    </a:lnTo>
                    <a:close/>
                    <a:moveTo>
                      <a:pt x="1603" y="458"/>
                    </a:moveTo>
                    <a:cubicBezTo>
                      <a:pt x="1603" y="415"/>
                      <a:pt x="1603" y="415"/>
                      <a:pt x="1603" y="415"/>
                    </a:cubicBezTo>
                    <a:cubicBezTo>
                      <a:pt x="1619" y="415"/>
                      <a:pt x="1619" y="415"/>
                      <a:pt x="1619" y="415"/>
                    </a:cubicBezTo>
                    <a:cubicBezTo>
                      <a:pt x="1619" y="458"/>
                      <a:pt x="1619" y="458"/>
                      <a:pt x="1619" y="458"/>
                    </a:cubicBezTo>
                    <a:lnTo>
                      <a:pt x="1603" y="458"/>
                    </a:lnTo>
                    <a:close/>
                    <a:moveTo>
                      <a:pt x="1685" y="415"/>
                    </a:moveTo>
                    <a:cubicBezTo>
                      <a:pt x="1685" y="458"/>
                      <a:pt x="1685" y="458"/>
                      <a:pt x="1685" y="458"/>
                    </a:cubicBezTo>
                    <a:cubicBezTo>
                      <a:pt x="1669" y="458"/>
                      <a:pt x="1669" y="458"/>
                      <a:pt x="1669" y="458"/>
                    </a:cubicBezTo>
                    <a:cubicBezTo>
                      <a:pt x="1669" y="415"/>
                      <a:pt x="1669" y="415"/>
                      <a:pt x="1669" y="415"/>
                    </a:cubicBezTo>
                    <a:lnTo>
                      <a:pt x="1685" y="415"/>
                    </a:lnTo>
                    <a:close/>
                    <a:moveTo>
                      <a:pt x="1687" y="471"/>
                    </a:moveTo>
                    <a:cubicBezTo>
                      <a:pt x="1687" y="505"/>
                      <a:pt x="1687" y="505"/>
                      <a:pt x="1687" y="505"/>
                    </a:cubicBezTo>
                    <a:cubicBezTo>
                      <a:pt x="1652" y="505"/>
                      <a:pt x="1652" y="505"/>
                      <a:pt x="1652" y="505"/>
                    </a:cubicBezTo>
                    <a:cubicBezTo>
                      <a:pt x="1652" y="471"/>
                      <a:pt x="1652" y="471"/>
                      <a:pt x="1652" y="471"/>
                    </a:cubicBezTo>
                    <a:lnTo>
                      <a:pt x="1687" y="471"/>
                    </a:lnTo>
                    <a:close/>
                    <a:moveTo>
                      <a:pt x="1652" y="458"/>
                    </a:moveTo>
                    <a:cubicBezTo>
                      <a:pt x="1636" y="458"/>
                      <a:pt x="1636" y="458"/>
                      <a:pt x="1636" y="458"/>
                    </a:cubicBezTo>
                    <a:cubicBezTo>
                      <a:pt x="1636" y="415"/>
                      <a:pt x="1636" y="415"/>
                      <a:pt x="1636" y="415"/>
                    </a:cubicBezTo>
                    <a:cubicBezTo>
                      <a:pt x="1652" y="415"/>
                      <a:pt x="1652" y="415"/>
                      <a:pt x="1652" y="415"/>
                    </a:cubicBezTo>
                    <a:lnTo>
                      <a:pt x="1652" y="458"/>
                    </a:lnTo>
                    <a:close/>
                    <a:moveTo>
                      <a:pt x="1633" y="250"/>
                    </a:moveTo>
                    <a:cubicBezTo>
                      <a:pt x="1649" y="250"/>
                      <a:pt x="1649" y="250"/>
                      <a:pt x="1649" y="250"/>
                    </a:cubicBezTo>
                    <a:cubicBezTo>
                      <a:pt x="1649" y="293"/>
                      <a:pt x="1649" y="293"/>
                      <a:pt x="1649" y="293"/>
                    </a:cubicBezTo>
                    <a:cubicBezTo>
                      <a:pt x="1633" y="293"/>
                      <a:pt x="1633" y="293"/>
                      <a:pt x="1633" y="293"/>
                    </a:cubicBezTo>
                    <a:lnTo>
                      <a:pt x="1633" y="250"/>
                    </a:lnTo>
                    <a:close/>
                    <a:moveTo>
                      <a:pt x="1633" y="306"/>
                    </a:moveTo>
                    <a:cubicBezTo>
                      <a:pt x="1649" y="306"/>
                      <a:pt x="1649" y="306"/>
                      <a:pt x="1649" y="306"/>
                    </a:cubicBezTo>
                    <a:cubicBezTo>
                      <a:pt x="1649" y="349"/>
                      <a:pt x="1649" y="349"/>
                      <a:pt x="1649" y="349"/>
                    </a:cubicBezTo>
                    <a:cubicBezTo>
                      <a:pt x="1633" y="349"/>
                      <a:pt x="1633" y="349"/>
                      <a:pt x="1633" y="349"/>
                    </a:cubicBezTo>
                    <a:lnTo>
                      <a:pt x="1633" y="306"/>
                    </a:lnTo>
                    <a:close/>
                    <a:moveTo>
                      <a:pt x="1603" y="250"/>
                    </a:moveTo>
                    <a:cubicBezTo>
                      <a:pt x="1619" y="250"/>
                      <a:pt x="1619" y="250"/>
                      <a:pt x="1619" y="250"/>
                    </a:cubicBezTo>
                    <a:cubicBezTo>
                      <a:pt x="1619" y="293"/>
                      <a:pt x="1619" y="293"/>
                      <a:pt x="1619" y="293"/>
                    </a:cubicBezTo>
                    <a:cubicBezTo>
                      <a:pt x="1603" y="293"/>
                      <a:pt x="1603" y="293"/>
                      <a:pt x="1603" y="293"/>
                    </a:cubicBezTo>
                    <a:lnTo>
                      <a:pt x="1603" y="250"/>
                    </a:lnTo>
                    <a:close/>
                    <a:moveTo>
                      <a:pt x="1603" y="306"/>
                    </a:moveTo>
                    <a:cubicBezTo>
                      <a:pt x="1619" y="306"/>
                      <a:pt x="1619" y="306"/>
                      <a:pt x="1619" y="306"/>
                    </a:cubicBezTo>
                    <a:cubicBezTo>
                      <a:pt x="1619" y="349"/>
                      <a:pt x="1619" y="349"/>
                      <a:pt x="1619" y="349"/>
                    </a:cubicBezTo>
                    <a:cubicBezTo>
                      <a:pt x="1603" y="349"/>
                      <a:pt x="1603" y="349"/>
                      <a:pt x="1603" y="349"/>
                    </a:cubicBezTo>
                    <a:lnTo>
                      <a:pt x="1603" y="306"/>
                    </a:lnTo>
                    <a:close/>
                    <a:moveTo>
                      <a:pt x="1573" y="250"/>
                    </a:moveTo>
                    <a:cubicBezTo>
                      <a:pt x="1589" y="250"/>
                      <a:pt x="1589" y="250"/>
                      <a:pt x="1589" y="250"/>
                    </a:cubicBezTo>
                    <a:cubicBezTo>
                      <a:pt x="1589" y="293"/>
                      <a:pt x="1589" y="293"/>
                      <a:pt x="1589" y="293"/>
                    </a:cubicBezTo>
                    <a:cubicBezTo>
                      <a:pt x="1573" y="293"/>
                      <a:pt x="1573" y="293"/>
                      <a:pt x="1573" y="293"/>
                    </a:cubicBezTo>
                    <a:lnTo>
                      <a:pt x="1573" y="250"/>
                    </a:lnTo>
                    <a:close/>
                    <a:moveTo>
                      <a:pt x="1573" y="306"/>
                    </a:moveTo>
                    <a:cubicBezTo>
                      <a:pt x="1589" y="306"/>
                      <a:pt x="1589" y="306"/>
                      <a:pt x="1589" y="306"/>
                    </a:cubicBezTo>
                    <a:cubicBezTo>
                      <a:pt x="1589" y="349"/>
                      <a:pt x="1589" y="349"/>
                      <a:pt x="1589" y="349"/>
                    </a:cubicBezTo>
                    <a:cubicBezTo>
                      <a:pt x="1573" y="349"/>
                      <a:pt x="1573" y="349"/>
                      <a:pt x="1573" y="349"/>
                    </a:cubicBezTo>
                    <a:lnTo>
                      <a:pt x="1573" y="306"/>
                    </a:lnTo>
                    <a:close/>
                    <a:moveTo>
                      <a:pt x="1543" y="250"/>
                    </a:moveTo>
                    <a:cubicBezTo>
                      <a:pt x="1559" y="250"/>
                      <a:pt x="1559" y="250"/>
                      <a:pt x="1559" y="250"/>
                    </a:cubicBezTo>
                    <a:cubicBezTo>
                      <a:pt x="1559" y="293"/>
                      <a:pt x="1559" y="293"/>
                      <a:pt x="1559" y="293"/>
                    </a:cubicBezTo>
                    <a:cubicBezTo>
                      <a:pt x="1543" y="293"/>
                      <a:pt x="1543" y="293"/>
                      <a:pt x="1543" y="293"/>
                    </a:cubicBezTo>
                    <a:lnTo>
                      <a:pt x="1543" y="250"/>
                    </a:lnTo>
                    <a:close/>
                    <a:moveTo>
                      <a:pt x="1543" y="306"/>
                    </a:moveTo>
                    <a:cubicBezTo>
                      <a:pt x="1559" y="306"/>
                      <a:pt x="1559" y="306"/>
                      <a:pt x="1559" y="306"/>
                    </a:cubicBezTo>
                    <a:cubicBezTo>
                      <a:pt x="1559" y="349"/>
                      <a:pt x="1559" y="349"/>
                      <a:pt x="1559" y="349"/>
                    </a:cubicBezTo>
                    <a:cubicBezTo>
                      <a:pt x="1543" y="349"/>
                      <a:pt x="1543" y="349"/>
                      <a:pt x="1543" y="349"/>
                    </a:cubicBezTo>
                    <a:lnTo>
                      <a:pt x="1543" y="306"/>
                    </a:lnTo>
                    <a:close/>
                    <a:moveTo>
                      <a:pt x="1513" y="250"/>
                    </a:moveTo>
                    <a:cubicBezTo>
                      <a:pt x="1529" y="250"/>
                      <a:pt x="1529" y="250"/>
                      <a:pt x="1529" y="250"/>
                    </a:cubicBezTo>
                    <a:cubicBezTo>
                      <a:pt x="1529" y="293"/>
                      <a:pt x="1529" y="293"/>
                      <a:pt x="1529" y="293"/>
                    </a:cubicBezTo>
                    <a:cubicBezTo>
                      <a:pt x="1513" y="293"/>
                      <a:pt x="1513" y="293"/>
                      <a:pt x="1513" y="293"/>
                    </a:cubicBezTo>
                    <a:lnTo>
                      <a:pt x="1513" y="250"/>
                    </a:lnTo>
                    <a:close/>
                    <a:moveTo>
                      <a:pt x="1513" y="306"/>
                    </a:moveTo>
                    <a:cubicBezTo>
                      <a:pt x="1529" y="306"/>
                      <a:pt x="1529" y="306"/>
                      <a:pt x="1529" y="306"/>
                    </a:cubicBezTo>
                    <a:cubicBezTo>
                      <a:pt x="1529" y="349"/>
                      <a:pt x="1529" y="349"/>
                      <a:pt x="1529" y="349"/>
                    </a:cubicBezTo>
                    <a:cubicBezTo>
                      <a:pt x="1513" y="349"/>
                      <a:pt x="1513" y="349"/>
                      <a:pt x="1513" y="349"/>
                    </a:cubicBezTo>
                    <a:lnTo>
                      <a:pt x="1513" y="306"/>
                    </a:lnTo>
                    <a:close/>
                    <a:moveTo>
                      <a:pt x="1501" y="311"/>
                    </a:moveTo>
                    <a:cubicBezTo>
                      <a:pt x="1501" y="374"/>
                      <a:pt x="1501" y="374"/>
                      <a:pt x="1501" y="374"/>
                    </a:cubicBezTo>
                    <a:cubicBezTo>
                      <a:pt x="1545" y="406"/>
                      <a:pt x="1545" y="406"/>
                      <a:pt x="1545" y="406"/>
                    </a:cubicBezTo>
                    <a:cubicBezTo>
                      <a:pt x="1621" y="350"/>
                      <a:pt x="1621" y="350"/>
                      <a:pt x="1621" y="350"/>
                    </a:cubicBezTo>
                    <a:cubicBezTo>
                      <a:pt x="1624" y="348"/>
                      <a:pt x="1624" y="348"/>
                      <a:pt x="1624" y="348"/>
                    </a:cubicBezTo>
                    <a:cubicBezTo>
                      <a:pt x="1628" y="350"/>
                      <a:pt x="1628" y="350"/>
                      <a:pt x="1628" y="350"/>
                    </a:cubicBezTo>
                    <a:cubicBezTo>
                      <a:pt x="1661" y="375"/>
                      <a:pt x="1661" y="375"/>
                      <a:pt x="1661" y="375"/>
                    </a:cubicBezTo>
                    <a:cubicBezTo>
                      <a:pt x="1661" y="321"/>
                      <a:pt x="1661" y="321"/>
                      <a:pt x="1661" y="321"/>
                    </a:cubicBezTo>
                    <a:cubicBezTo>
                      <a:pt x="1681" y="321"/>
                      <a:pt x="1681" y="321"/>
                      <a:pt x="1681" y="321"/>
                    </a:cubicBezTo>
                    <a:cubicBezTo>
                      <a:pt x="1681" y="395"/>
                      <a:pt x="1681" y="395"/>
                      <a:pt x="1681" y="395"/>
                    </a:cubicBezTo>
                    <a:cubicBezTo>
                      <a:pt x="1624" y="354"/>
                      <a:pt x="1624" y="354"/>
                      <a:pt x="1624" y="354"/>
                    </a:cubicBezTo>
                    <a:cubicBezTo>
                      <a:pt x="1545" y="413"/>
                      <a:pt x="1545" y="413"/>
                      <a:pt x="1545" y="413"/>
                    </a:cubicBezTo>
                    <a:cubicBezTo>
                      <a:pt x="1465" y="354"/>
                      <a:pt x="1465" y="354"/>
                      <a:pt x="1465" y="354"/>
                    </a:cubicBezTo>
                    <a:cubicBezTo>
                      <a:pt x="1385" y="413"/>
                      <a:pt x="1385" y="413"/>
                      <a:pt x="1385" y="413"/>
                    </a:cubicBezTo>
                    <a:cubicBezTo>
                      <a:pt x="1385" y="525"/>
                      <a:pt x="1385" y="525"/>
                      <a:pt x="1385" y="525"/>
                    </a:cubicBezTo>
                    <a:cubicBezTo>
                      <a:pt x="1380" y="525"/>
                      <a:pt x="1380" y="525"/>
                      <a:pt x="1380" y="525"/>
                    </a:cubicBezTo>
                    <a:cubicBezTo>
                      <a:pt x="1380" y="460"/>
                      <a:pt x="1380" y="460"/>
                      <a:pt x="1380" y="460"/>
                    </a:cubicBezTo>
                    <a:cubicBezTo>
                      <a:pt x="1364" y="460"/>
                      <a:pt x="1364" y="460"/>
                      <a:pt x="1364" y="460"/>
                    </a:cubicBezTo>
                    <a:cubicBezTo>
                      <a:pt x="1364" y="525"/>
                      <a:pt x="1364" y="525"/>
                      <a:pt x="1364" y="525"/>
                    </a:cubicBezTo>
                    <a:cubicBezTo>
                      <a:pt x="1354" y="525"/>
                      <a:pt x="1354" y="525"/>
                      <a:pt x="1354" y="525"/>
                    </a:cubicBezTo>
                    <a:cubicBezTo>
                      <a:pt x="1354" y="449"/>
                      <a:pt x="1354" y="449"/>
                      <a:pt x="1354" y="449"/>
                    </a:cubicBezTo>
                    <a:cubicBezTo>
                      <a:pt x="1380" y="449"/>
                      <a:pt x="1380" y="449"/>
                      <a:pt x="1380" y="449"/>
                    </a:cubicBezTo>
                    <a:cubicBezTo>
                      <a:pt x="1380" y="413"/>
                      <a:pt x="1380" y="413"/>
                      <a:pt x="1380" y="413"/>
                    </a:cubicBezTo>
                    <a:cubicBezTo>
                      <a:pt x="1380" y="410"/>
                      <a:pt x="1380" y="410"/>
                      <a:pt x="1380" y="410"/>
                    </a:cubicBezTo>
                    <a:cubicBezTo>
                      <a:pt x="1382" y="409"/>
                      <a:pt x="1382" y="409"/>
                      <a:pt x="1382" y="409"/>
                    </a:cubicBezTo>
                    <a:cubicBezTo>
                      <a:pt x="1430" y="373"/>
                      <a:pt x="1430" y="373"/>
                      <a:pt x="1430" y="373"/>
                    </a:cubicBezTo>
                    <a:cubicBezTo>
                      <a:pt x="1430" y="354"/>
                      <a:pt x="1430" y="354"/>
                      <a:pt x="1430" y="354"/>
                    </a:cubicBezTo>
                    <a:cubicBezTo>
                      <a:pt x="1443" y="354"/>
                      <a:pt x="1443" y="354"/>
                      <a:pt x="1443" y="354"/>
                    </a:cubicBezTo>
                    <a:cubicBezTo>
                      <a:pt x="1443" y="344"/>
                      <a:pt x="1443" y="344"/>
                      <a:pt x="1443" y="344"/>
                    </a:cubicBezTo>
                    <a:cubicBezTo>
                      <a:pt x="1430" y="344"/>
                      <a:pt x="1430" y="344"/>
                      <a:pt x="1430" y="344"/>
                    </a:cubicBezTo>
                    <a:cubicBezTo>
                      <a:pt x="1430" y="311"/>
                      <a:pt x="1430" y="311"/>
                      <a:pt x="1430" y="311"/>
                    </a:cubicBezTo>
                    <a:lnTo>
                      <a:pt x="1501" y="311"/>
                    </a:lnTo>
                    <a:close/>
                    <a:moveTo>
                      <a:pt x="1241" y="132"/>
                    </a:moveTo>
                    <a:cubicBezTo>
                      <a:pt x="1361" y="132"/>
                      <a:pt x="1361" y="132"/>
                      <a:pt x="1361" y="132"/>
                    </a:cubicBezTo>
                    <a:cubicBezTo>
                      <a:pt x="1361" y="168"/>
                      <a:pt x="1361" y="168"/>
                      <a:pt x="1361" y="168"/>
                    </a:cubicBezTo>
                    <a:cubicBezTo>
                      <a:pt x="1336" y="168"/>
                      <a:pt x="1336" y="168"/>
                      <a:pt x="1336" y="168"/>
                    </a:cubicBezTo>
                    <a:cubicBezTo>
                      <a:pt x="1336" y="182"/>
                      <a:pt x="1336" y="182"/>
                      <a:pt x="1336" y="182"/>
                    </a:cubicBezTo>
                    <a:cubicBezTo>
                      <a:pt x="1319" y="185"/>
                      <a:pt x="1306" y="199"/>
                      <a:pt x="1303" y="217"/>
                    </a:cubicBezTo>
                    <a:cubicBezTo>
                      <a:pt x="1292" y="217"/>
                      <a:pt x="1292" y="217"/>
                      <a:pt x="1292" y="217"/>
                    </a:cubicBezTo>
                    <a:cubicBezTo>
                      <a:pt x="1292" y="228"/>
                      <a:pt x="1292" y="228"/>
                      <a:pt x="1292" y="228"/>
                    </a:cubicBezTo>
                    <a:cubicBezTo>
                      <a:pt x="1303" y="228"/>
                      <a:pt x="1303" y="228"/>
                      <a:pt x="1303" y="228"/>
                    </a:cubicBezTo>
                    <a:cubicBezTo>
                      <a:pt x="1303" y="262"/>
                      <a:pt x="1303" y="262"/>
                      <a:pt x="1303" y="262"/>
                    </a:cubicBezTo>
                    <a:cubicBezTo>
                      <a:pt x="1241" y="262"/>
                      <a:pt x="1241" y="262"/>
                      <a:pt x="1241" y="262"/>
                    </a:cubicBezTo>
                    <a:lnTo>
                      <a:pt x="1241" y="132"/>
                    </a:lnTo>
                    <a:close/>
                    <a:moveTo>
                      <a:pt x="1241" y="273"/>
                    </a:moveTo>
                    <a:cubicBezTo>
                      <a:pt x="1303" y="273"/>
                      <a:pt x="1303" y="273"/>
                      <a:pt x="1303" y="273"/>
                    </a:cubicBezTo>
                    <a:cubicBezTo>
                      <a:pt x="1303" y="286"/>
                      <a:pt x="1303" y="286"/>
                      <a:pt x="1303" y="286"/>
                    </a:cubicBezTo>
                    <a:cubicBezTo>
                      <a:pt x="1241" y="286"/>
                      <a:pt x="1241" y="286"/>
                      <a:pt x="1241" y="286"/>
                    </a:cubicBezTo>
                    <a:lnTo>
                      <a:pt x="1241" y="273"/>
                    </a:lnTo>
                    <a:close/>
                    <a:moveTo>
                      <a:pt x="1241" y="296"/>
                    </a:moveTo>
                    <a:cubicBezTo>
                      <a:pt x="1303" y="296"/>
                      <a:pt x="1303" y="296"/>
                      <a:pt x="1303" y="296"/>
                    </a:cubicBezTo>
                    <a:cubicBezTo>
                      <a:pt x="1303" y="344"/>
                      <a:pt x="1303" y="344"/>
                      <a:pt x="1303" y="344"/>
                    </a:cubicBezTo>
                    <a:cubicBezTo>
                      <a:pt x="1292" y="344"/>
                      <a:pt x="1292" y="344"/>
                      <a:pt x="1292" y="344"/>
                    </a:cubicBezTo>
                    <a:cubicBezTo>
                      <a:pt x="1292" y="354"/>
                      <a:pt x="1292" y="354"/>
                      <a:pt x="1292" y="354"/>
                    </a:cubicBezTo>
                    <a:cubicBezTo>
                      <a:pt x="1303" y="354"/>
                      <a:pt x="1303" y="354"/>
                      <a:pt x="1303" y="354"/>
                    </a:cubicBezTo>
                    <a:cubicBezTo>
                      <a:pt x="1303" y="414"/>
                      <a:pt x="1303" y="414"/>
                      <a:pt x="1303" y="414"/>
                    </a:cubicBezTo>
                    <a:cubicBezTo>
                      <a:pt x="1292" y="414"/>
                      <a:pt x="1292" y="414"/>
                      <a:pt x="1292" y="414"/>
                    </a:cubicBezTo>
                    <a:cubicBezTo>
                      <a:pt x="1288" y="394"/>
                      <a:pt x="1271" y="378"/>
                      <a:pt x="1249" y="378"/>
                    </a:cubicBezTo>
                    <a:cubicBezTo>
                      <a:pt x="1241" y="378"/>
                      <a:pt x="1241" y="378"/>
                      <a:pt x="1241" y="378"/>
                    </a:cubicBezTo>
                    <a:lnTo>
                      <a:pt x="1241" y="296"/>
                    </a:lnTo>
                    <a:close/>
                    <a:moveTo>
                      <a:pt x="488" y="460"/>
                    </a:moveTo>
                    <a:cubicBezTo>
                      <a:pt x="614" y="460"/>
                      <a:pt x="614" y="460"/>
                      <a:pt x="614" y="460"/>
                    </a:cubicBezTo>
                    <a:cubicBezTo>
                      <a:pt x="614" y="478"/>
                      <a:pt x="614" y="478"/>
                      <a:pt x="614" y="478"/>
                    </a:cubicBezTo>
                    <a:cubicBezTo>
                      <a:pt x="488" y="478"/>
                      <a:pt x="488" y="478"/>
                      <a:pt x="488" y="478"/>
                    </a:cubicBezTo>
                    <a:lnTo>
                      <a:pt x="488" y="460"/>
                    </a:lnTo>
                    <a:close/>
                    <a:moveTo>
                      <a:pt x="472" y="460"/>
                    </a:moveTo>
                    <a:cubicBezTo>
                      <a:pt x="472" y="525"/>
                      <a:pt x="472" y="525"/>
                      <a:pt x="472" y="525"/>
                    </a:cubicBezTo>
                    <a:cubicBezTo>
                      <a:pt x="442" y="525"/>
                      <a:pt x="442" y="525"/>
                      <a:pt x="442" y="525"/>
                    </a:cubicBezTo>
                    <a:cubicBezTo>
                      <a:pt x="442" y="460"/>
                      <a:pt x="442" y="460"/>
                      <a:pt x="442" y="460"/>
                    </a:cubicBezTo>
                    <a:lnTo>
                      <a:pt x="472" y="460"/>
                    </a:lnTo>
                    <a:close/>
                    <a:moveTo>
                      <a:pt x="663" y="525"/>
                    </a:moveTo>
                    <a:cubicBezTo>
                      <a:pt x="662" y="524"/>
                      <a:pt x="662" y="524"/>
                      <a:pt x="662" y="524"/>
                    </a:cubicBezTo>
                    <a:cubicBezTo>
                      <a:pt x="1179" y="524"/>
                      <a:pt x="1179" y="524"/>
                      <a:pt x="1179" y="524"/>
                    </a:cubicBezTo>
                    <a:cubicBezTo>
                      <a:pt x="1179" y="525"/>
                      <a:pt x="1179" y="525"/>
                      <a:pt x="1179" y="525"/>
                    </a:cubicBezTo>
                    <a:cubicBezTo>
                      <a:pt x="720" y="525"/>
                      <a:pt x="720" y="525"/>
                      <a:pt x="720" y="525"/>
                    </a:cubicBezTo>
                    <a:lnTo>
                      <a:pt x="663"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4" name="Rectangle 13">
              <a:extLst>
                <a:ext uri="{FF2B5EF4-FFF2-40B4-BE49-F238E27FC236}">
                  <a16:creationId xmlns:a16="http://schemas.microsoft.com/office/drawing/2014/main" id="{3BD0C458-0437-475F-B71B-06755B8B0CD2}"/>
                </a:ext>
              </a:extLst>
            </p:cNvPr>
            <p:cNvSpPr/>
            <p:nvPr/>
          </p:nvSpPr>
          <p:spPr>
            <a:xfrm>
              <a:off x="-2581781" y="0"/>
              <a:ext cx="12192000" cy="6858000"/>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
        <p:nvSpPr>
          <p:cNvPr id="2" name="Title 1"/>
          <p:cNvSpPr>
            <a:spLocks noGrp="1"/>
          </p:cNvSpPr>
          <p:nvPr>
            <p:ph type="title"/>
          </p:nvPr>
        </p:nvSpPr>
        <p:spPr>
          <a:xfrm>
            <a:off x="838200" y="227366"/>
            <a:ext cx="10515600" cy="498598"/>
          </a:xfrm>
        </p:spPr>
        <p:txBody>
          <a:bodyPr anchor="ctr" anchorCtr="0"/>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33CA334D-47BF-4C51-9467-739C33E87C70}" type="datetimeFigureOut">
              <a:rPr lang="en-US" smtClean="0"/>
              <a:t>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591227-F9EB-4B2B-9432-842143BA1678}" type="slidenum">
              <a:rPr lang="en-US" smtClean="0"/>
              <a:t>‹#›</a:t>
            </a:fld>
            <a:endParaRPr lang="en-US" dirty="0"/>
          </a:p>
        </p:txBody>
      </p:sp>
    </p:spTree>
    <p:extLst>
      <p:ext uri="{BB962C8B-B14F-4D97-AF65-F5344CB8AC3E}">
        <p14:creationId xmlns:p14="http://schemas.microsoft.com/office/powerpoint/2010/main" val="3269579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 id="2147483675" r:id="rId20"/>
    <p:sldLayoutId id="2147483676" r:id="rId21"/>
    <p:sldLayoutId id="2147483677" r:id="rId22"/>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javascript-in-plain-english/3-express-js-features-you-need-to-know-8f78b0035f33"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ded9.com/what-is-mongo-db-applications-and-features-of-mongo-db-database/"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143" name="Group 2142"/>
          <p:cNvGrpSpPr/>
          <p:nvPr/>
        </p:nvGrpSpPr>
        <p:grpSpPr>
          <a:xfrm>
            <a:off x="633382" y="636270"/>
            <a:ext cx="10925237" cy="2787652"/>
            <a:chOff x="577144" y="628650"/>
            <a:chExt cx="10925237" cy="2787652"/>
          </a:xfrm>
        </p:grpSpPr>
        <p:grpSp>
          <p:nvGrpSpPr>
            <p:cNvPr id="2140" name="Group 2139"/>
            <p:cNvGrpSpPr/>
            <p:nvPr/>
          </p:nvGrpSpPr>
          <p:grpSpPr>
            <a:xfrm>
              <a:off x="9256967" y="2188159"/>
              <a:ext cx="2245414" cy="1228143"/>
              <a:chOff x="9523413" y="2387600"/>
              <a:chExt cx="1538287" cy="841376"/>
            </a:xfrm>
          </p:grpSpPr>
          <p:sp>
            <p:nvSpPr>
              <p:cNvPr id="1950" name="Rectangle 971"/>
              <p:cNvSpPr>
                <a:spLocks noChangeArrowheads="1"/>
              </p:cNvSpPr>
              <p:nvPr/>
            </p:nvSpPr>
            <p:spPr bwMode="auto">
              <a:xfrm>
                <a:off x="9999663" y="2798763"/>
                <a:ext cx="7937" cy="57150"/>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Rectangle 972"/>
              <p:cNvSpPr>
                <a:spLocks noChangeArrowheads="1"/>
              </p:cNvSpPr>
              <p:nvPr/>
            </p:nvSpPr>
            <p:spPr bwMode="auto">
              <a:xfrm>
                <a:off x="9920288" y="2822575"/>
                <a:ext cx="7937" cy="52388"/>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Rectangle 973"/>
              <p:cNvSpPr>
                <a:spLocks noChangeArrowheads="1"/>
              </p:cNvSpPr>
              <p:nvPr/>
            </p:nvSpPr>
            <p:spPr bwMode="auto">
              <a:xfrm>
                <a:off x="9942513" y="2776538"/>
                <a:ext cx="7937" cy="95250"/>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Rectangle 974"/>
              <p:cNvSpPr>
                <a:spLocks noChangeArrowheads="1"/>
              </p:cNvSpPr>
              <p:nvPr/>
            </p:nvSpPr>
            <p:spPr bwMode="auto">
              <a:xfrm>
                <a:off x="9939338" y="2828925"/>
                <a:ext cx="30162" cy="46038"/>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Rectangle 975"/>
              <p:cNvSpPr>
                <a:spLocks noChangeArrowheads="1"/>
              </p:cNvSpPr>
              <p:nvPr/>
            </p:nvSpPr>
            <p:spPr bwMode="auto">
              <a:xfrm>
                <a:off x="9985375" y="2828925"/>
                <a:ext cx="3175" cy="31750"/>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Freeform 976"/>
              <p:cNvSpPr>
                <a:spLocks/>
              </p:cNvSpPr>
              <p:nvPr/>
            </p:nvSpPr>
            <p:spPr bwMode="auto">
              <a:xfrm>
                <a:off x="9969500" y="2828925"/>
                <a:ext cx="15875" cy="42863"/>
              </a:xfrm>
              <a:custGeom>
                <a:avLst/>
                <a:gdLst>
                  <a:gd name="T0" fmla="*/ 0 w 10"/>
                  <a:gd name="T1" fmla="*/ 0 h 27"/>
                  <a:gd name="T2" fmla="*/ 10 w 10"/>
                  <a:gd name="T3" fmla="*/ 15 h 27"/>
                  <a:gd name="T4" fmla="*/ 10 w 10"/>
                  <a:gd name="T5" fmla="*/ 24 h 27"/>
                  <a:gd name="T6" fmla="*/ 0 w 10"/>
                  <a:gd name="T7" fmla="*/ 27 h 27"/>
                  <a:gd name="T8" fmla="*/ 0 w 10"/>
                  <a:gd name="T9" fmla="*/ 0 h 27"/>
                </a:gdLst>
                <a:ahLst/>
                <a:cxnLst>
                  <a:cxn ang="0">
                    <a:pos x="T0" y="T1"/>
                  </a:cxn>
                  <a:cxn ang="0">
                    <a:pos x="T2" y="T3"/>
                  </a:cxn>
                  <a:cxn ang="0">
                    <a:pos x="T4" y="T5"/>
                  </a:cxn>
                  <a:cxn ang="0">
                    <a:pos x="T6" y="T7"/>
                  </a:cxn>
                  <a:cxn ang="0">
                    <a:pos x="T8" y="T9"/>
                  </a:cxn>
                </a:cxnLst>
                <a:rect l="0" t="0" r="r" b="b"/>
                <a:pathLst>
                  <a:path w="10" h="27">
                    <a:moveTo>
                      <a:pt x="0" y="0"/>
                    </a:moveTo>
                    <a:lnTo>
                      <a:pt x="10" y="15"/>
                    </a:lnTo>
                    <a:lnTo>
                      <a:pt x="10" y="24"/>
                    </a:lnTo>
                    <a:lnTo>
                      <a:pt x="0" y="27"/>
                    </a:lnTo>
                    <a:lnTo>
                      <a:pt x="0" y="0"/>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Rectangle 977"/>
              <p:cNvSpPr>
                <a:spLocks noChangeArrowheads="1"/>
              </p:cNvSpPr>
              <p:nvPr/>
            </p:nvSpPr>
            <p:spPr bwMode="auto">
              <a:xfrm>
                <a:off x="9939338" y="2841625"/>
                <a:ext cx="30162" cy="3175"/>
              </a:xfrm>
              <a:prstGeom prst="rect">
                <a:avLst/>
              </a:prstGeom>
              <a:solidFill>
                <a:srgbClr val="5548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Oval 978"/>
              <p:cNvSpPr>
                <a:spLocks noChangeArrowheads="1"/>
              </p:cNvSpPr>
              <p:nvPr/>
            </p:nvSpPr>
            <p:spPr bwMode="auto">
              <a:xfrm>
                <a:off x="9917113" y="2809875"/>
                <a:ext cx="14287" cy="12700"/>
              </a:xfrm>
              <a:prstGeom prst="ellipse">
                <a:avLst/>
              </a:pr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Oval 979"/>
              <p:cNvSpPr>
                <a:spLocks noChangeArrowheads="1"/>
              </p:cNvSpPr>
              <p:nvPr/>
            </p:nvSpPr>
            <p:spPr bwMode="auto">
              <a:xfrm>
                <a:off x="9980613" y="2817813"/>
                <a:ext cx="11112" cy="15875"/>
              </a:xfrm>
              <a:prstGeom prst="ellipse">
                <a:avLst/>
              </a:pr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Oval 980"/>
              <p:cNvSpPr>
                <a:spLocks noChangeArrowheads="1"/>
              </p:cNvSpPr>
              <p:nvPr/>
            </p:nvSpPr>
            <p:spPr bwMode="auto">
              <a:xfrm>
                <a:off x="9939338" y="2765425"/>
                <a:ext cx="15875" cy="14288"/>
              </a:xfrm>
              <a:prstGeom prst="ellipse">
                <a:avLst/>
              </a:pr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Oval 981"/>
              <p:cNvSpPr>
                <a:spLocks noChangeArrowheads="1"/>
              </p:cNvSpPr>
              <p:nvPr/>
            </p:nvSpPr>
            <p:spPr bwMode="auto">
              <a:xfrm>
                <a:off x="9999663" y="2787650"/>
                <a:ext cx="11112" cy="15875"/>
              </a:xfrm>
              <a:prstGeom prst="ellipse">
                <a:avLst/>
              </a:pr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Freeform 982"/>
              <p:cNvSpPr>
                <a:spLocks/>
              </p:cNvSpPr>
              <p:nvPr/>
            </p:nvSpPr>
            <p:spPr bwMode="auto">
              <a:xfrm>
                <a:off x="9917113" y="2817813"/>
                <a:ext cx="14287" cy="7938"/>
              </a:xfrm>
              <a:custGeom>
                <a:avLst/>
                <a:gdLst>
                  <a:gd name="T0" fmla="*/ 0 w 9"/>
                  <a:gd name="T1" fmla="*/ 0 h 5"/>
                  <a:gd name="T2" fmla="*/ 9 w 9"/>
                  <a:gd name="T3" fmla="*/ 0 h 5"/>
                  <a:gd name="T4" fmla="*/ 7 w 9"/>
                  <a:gd name="T5" fmla="*/ 5 h 5"/>
                  <a:gd name="T6" fmla="*/ 2 w 9"/>
                  <a:gd name="T7" fmla="*/ 5 h 5"/>
                  <a:gd name="T8" fmla="*/ 0 w 9"/>
                  <a:gd name="T9" fmla="*/ 0 h 5"/>
                </a:gdLst>
                <a:ahLst/>
                <a:cxnLst>
                  <a:cxn ang="0">
                    <a:pos x="T0" y="T1"/>
                  </a:cxn>
                  <a:cxn ang="0">
                    <a:pos x="T2" y="T3"/>
                  </a:cxn>
                  <a:cxn ang="0">
                    <a:pos x="T4" y="T5"/>
                  </a:cxn>
                  <a:cxn ang="0">
                    <a:pos x="T6" y="T7"/>
                  </a:cxn>
                  <a:cxn ang="0">
                    <a:pos x="T8" y="T9"/>
                  </a:cxn>
                </a:cxnLst>
                <a:rect l="0" t="0" r="r" b="b"/>
                <a:pathLst>
                  <a:path w="9" h="5">
                    <a:moveTo>
                      <a:pt x="0" y="0"/>
                    </a:moveTo>
                    <a:lnTo>
                      <a:pt x="9" y="0"/>
                    </a:lnTo>
                    <a:lnTo>
                      <a:pt x="7" y="5"/>
                    </a:lnTo>
                    <a:lnTo>
                      <a:pt x="2" y="5"/>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Freeform 983"/>
              <p:cNvSpPr>
                <a:spLocks/>
              </p:cNvSpPr>
              <p:nvPr/>
            </p:nvSpPr>
            <p:spPr bwMode="auto">
              <a:xfrm>
                <a:off x="9980613" y="2828925"/>
                <a:ext cx="11112" cy="4763"/>
              </a:xfrm>
              <a:custGeom>
                <a:avLst/>
                <a:gdLst>
                  <a:gd name="T0" fmla="*/ 0 w 7"/>
                  <a:gd name="T1" fmla="*/ 0 h 3"/>
                  <a:gd name="T2" fmla="*/ 7 w 7"/>
                  <a:gd name="T3" fmla="*/ 0 h 3"/>
                  <a:gd name="T4" fmla="*/ 7 w 7"/>
                  <a:gd name="T5" fmla="*/ 3 h 3"/>
                  <a:gd name="T6" fmla="*/ 3 w 7"/>
                  <a:gd name="T7" fmla="*/ 3 h 3"/>
                  <a:gd name="T8" fmla="*/ 0 w 7"/>
                  <a:gd name="T9" fmla="*/ 0 h 3"/>
                </a:gdLst>
                <a:ahLst/>
                <a:cxnLst>
                  <a:cxn ang="0">
                    <a:pos x="T0" y="T1"/>
                  </a:cxn>
                  <a:cxn ang="0">
                    <a:pos x="T2" y="T3"/>
                  </a:cxn>
                  <a:cxn ang="0">
                    <a:pos x="T4" y="T5"/>
                  </a:cxn>
                  <a:cxn ang="0">
                    <a:pos x="T6" y="T7"/>
                  </a:cxn>
                  <a:cxn ang="0">
                    <a:pos x="T8" y="T9"/>
                  </a:cxn>
                </a:cxnLst>
                <a:rect l="0" t="0" r="r" b="b"/>
                <a:pathLst>
                  <a:path w="7" h="3">
                    <a:moveTo>
                      <a:pt x="0" y="0"/>
                    </a:moveTo>
                    <a:lnTo>
                      <a:pt x="7" y="0"/>
                    </a:lnTo>
                    <a:lnTo>
                      <a:pt x="7" y="3"/>
                    </a:lnTo>
                    <a:lnTo>
                      <a:pt x="3" y="3"/>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Freeform 984"/>
              <p:cNvSpPr>
                <a:spLocks/>
              </p:cNvSpPr>
              <p:nvPr/>
            </p:nvSpPr>
            <p:spPr bwMode="auto">
              <a:xfrm>
                <a:off x="9939338" y="2776538"/>
                <a:ext cx="15875" cy="3175"/>
              </a:xfrm>
              <a:custGeom>
                <a:avLst/>
                <a:gdLst>
                  <a:gd name="T0" fmla="*/ 0 w 10"/>
                  <a:gd name="T1" fmla="*/ 0 h 2"/>
                  <a:gd name="T2" fmla="*/ 10 w 10"/>
                  <a:gd name="T3" fmla="*/ 0 h 2"/>
                  <a:gd name="T4" fmla="*/ 7 w 10"/>
                  <a:gd name="T5" fmla="*/ 2 h 2"/>
                  <a:gd name="T6" fmla="*/ 2 w 10"/>
                  <a:gd name="T7" fmla="*/ 2 h 2"/>
                  <a:gd name="T8" fmla="*/ 0 w 10"/>
                  <a:gd name="T9" fmla="*/ 0 h 2"/>
                </a:gdLst>
                <a:ahLst/>
                <a:cxnLst>
                  <a:cxn ang="0">
                    <a:pos x="T0" y="T1"/>
                  </a:cxn>
                  <a:cxn ang="0">
                    <a:pos x="T2" y="T3"/>
                  </a:cxn>
                  <a:cxn ang="0">
                    <a:pos x="T4" y="T5"/>
                  </a:cxn>
                  <a:cxn ang="0">
                    <a:pos x="T6" y="T7"/>
                  </a:cxn>
                  <a:cxn ang="0">
                    <a:pos x="T8" y="T9"/>
                  </a:cxn>
                </a:cxnLst>
                <a:rect l="0" t="0" r="r" b="b"/>
                <a:pathLst>
                  <a:path w="10" h="2">
                    <a:moveTo>
                      <a:pt x="0" y="0"/>
                    </a:moveTo>
                    <a:lnTo>
                      <a:pt x="10" y="0"/>
                    </a:lnTo>
                    <a:lnTo>
                      <a:pt x="7" y="2"/>
                    </a:lnTo>
                    <a:lnTo>
                      <a:pt x="2" y="2"/>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Freeform 985"/>
              <p:cNvSpPr>
                <a:spLocks/>
              </p:cNvSpPr>
              <p:nvPr/>
            </p:nvSpPr>
            <p:spPr bwMode="auto">
              <a:xfrm>
                <a:off x="9996488" y="2795588"/>
                <a:ext cx="14287" cy="3175"/>
              </a:xfrm>
              <a:custGeom>
                <a:avLst/>
                <a:gdLst>
                  <a:gd name="T0" fmla="*/ 0 w 9"/>
                  <a:gd name="T1" fmla="*/ 0 h 2"/>
                  <a:gd name="T2" fmla="*/ 9 w 9"/>
                  <a:gd name="T3" fmla="*/ 0 h 2"/>
                  <a:gd name="T4" fmla="*/ 7 w 9"/>
                  <a:gd name="T5" fmla="*/ 2 h 2"/>
                  <a:gd name="T6" fmla="*/ 2 w 9"/>
                  <a:gd name="T7" fmla="*/ 2 h 2"/>
                  <a:gd name="T8" fmla="*/ 0 w 9"/>
                  <a:gd name="T9" fmla="*/ 0 h 2"/>
                </a:gdLst>
                <a:ahLst/>
                <a:cxnLst>
                  <a:cxn ang="0">
                    <a:pos x="T0" y="T1"/>
                  </a:cxn>
                  <a:cxn ang="0">
                    <a:pos x="T2" y="T3"/>
                  </a:cxn>
                  <a:cxn ang="0">
                    <a:pos x="T4" y="T5"/>
                  </a:cxn>
                  <a:cxn ang="0">
                    <a:pos x="T6" y="T7"/>
                  </a:cxn>
                  <a:cxn ang="0">
                    <a:pos x="T8" y="T9"/>
                  </a:cxn>
                </a:cxnLst>
                <a:rect l="0" t="0" r="r" b="b"/>
                <a:pathLst>
                  <a:path w="9" h="2">
                    <a:moveTo>
                      <a:pt x="0" y="0"/>
                    </a:moveTo>
                    <a:lnTo>
                      <a:pt x="9" y="0"/>
                    </a:lnTo>
                    <a:lnTo>
                      <a:pt x="7" y="2"/>
                    </a:lnTo>
                    <a:lnTo>
                      <a:pt x="2" y="2"/>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Rectangle 986"/>
              <p:cNvSpPr>
                <a:spLocks noChangeArrowheads="1"/>
              </p:cNvSpPr>
              <p:nvPr/>
            </p:nvSpPr>
            <p:spPr bwMode="auto">
              <a:xfrm>
                <a:off x="9939338" y="2841625"/>
                <a:ext cx="30162" cy="1588"/>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Rectangle 987"/>
              <p:cNvSpPr>
                <a:spLocks noChangeArrowheads="1"/>
              </p:cNvSpPr>
              <p:nvPr/>
            </p:nvSpPr>
            <p:spPr bwMode="auto">
              <a:xfrm>
                <a:off x="10574338" y="2798763"/>
                <a:ext cx="7937" cy="57150"/>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Rectangle 988"/>
              <p:cNvSpPr>
                <a:spLocks noChangeArrowheads="1"/>
              </p:cNvSpPr>
              <p:nvPr/>
            </p:nvSpPr>
            <p:spPr bwMode="auto">
              <a:xfrm>
                <a:off x="10653713" y="2822575"/>
                <a:ext cx="7937" cy="52388"/>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Rectangle 989"/>
              <p:cNvSpPr>
                <a:spLocks noChangeArrowheads="1"/>
              </p:cNvSpPr>
              <p:nvPr/>
            </p:nvSpPr>
            <p:spPr bwMode="auto">
              <a:xfrm>
                <a:off x="10631488" y="2776538"/>
                <a:ext cx="11112" cy="95250"/>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Rectangle 990"/>
              <p:cNvSpPr>
                <a:spLocks noChangeArrowheads="1"/>
              </p:cNvSpPr>
              <p:nvPr/>
            </p:nvSpPr>
            <p:spPr bwMode="auto">
              <a:xfrm>
                <a:off x="10615613" y="2828925"/>
                <a:ext cx="26987" cy="46038"/>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Rectangle 991"/>
              <p:cNvSpPr>
                <a:spLocks noChangeArrowheads="1"/>
              </p:cNvSpPr>
              <p:nvPr/>
            </p:nvSpPr>
            <p:spPr bwMode="auto">
              <a:xfrm>
                <a:off x="10593388" y="2828925"/>
                <a:ext cx="7937" cy="31750"/>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Freeform 992"/>
              <p:cNvSpPr>
                <a:spLocks/>
              </p:cNvSpPr>
              <p:nvPr/>
            </p:nvSpPr>
            <p:spPr bwMode="auto">
              <a:xfrm>
                <a:off x="10596563" y="2828925"/>
                <a:ext cx="19050" cy="42863"/>
              </a:xfrm>
              <a:custGeom>
                <a:avLst/>
                <a:gdLst>
                  <a:gd name="T0" fmla="*/ 12 w 12"/>
                  <a:gd name="T1" fmla="*/ 0 h 27"/>
                  <a:gd name="T2" fmla="*/ 0 w 12"/>
                  <a:gd name="T3" fmla="*/ 15 h 27"/>
                  <a:gd name="T4" fmla="*/ 0 w 12"/>
                  <a:gd name="T5" fmla="*/ 24 h 27"/>
                  <a:gd name="T6" fmla="*/ 12 w 12"/>
                  <a:gd name="T7" fmla="*/ 27 h 27"/>
                  <a:gd name="T8" fmla="*/ 12 w 12"/>
                  <a:gd name="T9" fmla="*/ 0 h 27"/>
                </a:gdLst>
                <a:ahLst/>
                <a:cxnLst>
                  <a:cxn ang="0">
                    <a:pos x="T0" y="T1"/>
                  </a:cxn>
                  <a:cxn ang="0">
                    <a:pos x="T2" y="T3"/>
                  </a:cxn>
                  <a:cxn ang="0">
                    <a:pos x="T4" y="T5"/>
                  </a:cxn>
                  <a:cxn ang="0">
                    <a:pos x="T6" y="T7"/>
                  </a:cxn>
                  <a:cxn ang="0">
                    <a:pos x="T8" y="T9"/>
                  </a:cxn>
                </a:cxnLst>
                <a:rect l="0" t="0" r="r" b="b"/>
                <a:pathLst>
                  <a:path w="12" h="27">
                    <a:moveTo>
                      <a:pt x="12" y="0"/>
                    </a:moveTo>
                    <a:lnTo>
                      <a:pt x="0" y="15"/>
                    </a:lnTo>
                    <a:lnTo>
                      <a:pt x="0" y="24"/>
                    </a:lnTo>
                    <a:lnTo>
                      <a:pt x="12" y="27"/>
                    </a:lnTo>
                    <a:lnTo>
                      <a:pt x="12" y="0"/>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2" name="Freeform 993"/>
              <p:cNvSpPr>
                <a:spLocks/>
              </p:cNvSpPr>
              <p:nvPr/>
            </p:nvSpPr>
            <p:spPr bwMode="auto">
              <a:xfrm>
                <a:off x="10612438" y="2841625"/>
                <a:ext cx="33337" cy="3175"/>
              </a:xfrm>
              <a:custGeom>
                <a:avLst/>
                <a:gdLst>
                  <a:gd name="T0" fmla="*/ 2 w 21"/>
                  <a:gd name="T1" fmla="*/ 2 h 2"/>
                  <a:gd name="T2" fmla="*/ 19 w 21"/>
                  <a:gd name="T3" fmla="*/ 2 h 2"/>
                  <a:gd name="T4" fmla="*/ 21 w 21"/>
                  <a:gd name="T5" fmla="*/ 0 h 2"/>
                  <a:gd name="T6" fmla="*/ 0 w 21"/>
                  <a:gd name="T7" fmla="*/ 0 h 2"/>
                  <a:gd name="T8" fmla="*/ 2 w 21"/>
                  <a:gd name="T9" fmla="*/ 2 h 2"/>
                </a:gdLst>
                <a:ahLst/>
                <a:cxnLst>
                  <a:cxn ang="0">
                    <a:pos x="T0" y="T1"/>
                  </a:cxn>
                  <a:cxn ang="0">
                    <a:pos x="T2" y="T3"/>
                  </a:cxn>
                  <a:cxn ang="0">
                    <a:pos x="T4" y="T5"/>
                  </a:cxn>
                  <a:cxn ang="0">
                    <a:pos x="T6" y="T7"/>
                  </a:cxn>
                  <a:cxn ang="0">
                    <a:pos x="T8" y="T9"/>
                  </a:cxn>
                </a:cxnLst>
                <a:rect l="0" t="0" r="r" b="b"/>
                <a:pathLst>
                  <a:path w="21" h="2">
                    <a:moveTo>
                      <a:pt x="2" y="2"/>
                    </a:moveTo>
                    <a:lnTo>
                      <a:pt x="19" y="2"/>
                    </a:lnTo>
                    <a:lnTo>
                      <a:pt x="21" y="0"/>
                    </a:lnTo>
                    <a:lnTo>
                      <a:pt x="0" y="0"/>
                    </a:lnTo>
                    <a:lnTo>
                      <a:pt x="2" y="2"/>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Oval 994"/>
              <p:cNvSpPr>
                <a:spLocks noChangeArrowheads="1"/>
              </p:cNvSpPr>
              <p:nvPr/>
            </p:nvSpPr>
            <p:spPr bwMode="auto">
              <a:xfrm>
                <a:off x="10653713" y="2809875"/>
                <a:ext cx="11112" cy="12700"/>
              </a:xfrm>
              <a:prstGeom prst="ellipse">
                <a:avLst/>
              </a:pr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Oval 995"/>
              <p:cNvSpPr>
                <a:spLocks noChangeArrowheads="1"/>
              </p:cNvSpPr>
              <p:nvPr/>
            </p:nvSpPr>
            <p:spPr bwMode="auto">
              <a:xfrm>
                <a:off x="10588625" y="2817813"/>
                <a:ext cx="15875" cy="15875"/>
              </a:xfrm>
              <a:prstGeom prst="ellipse">
                <a:avLst/>
              </a:pr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Oval 996"/>
              <p:cNvSpPr>
                <a:spLocks noChangeArrowheads="1"/>
              </p:cNvSpPr>
              <p:nvPr/>
            </p:nvSpPr>
            <p:spPr bwMode="auto">
              <a:xfrm>
                <a:off x="10631488" y="2765425"/>
                <a:ext cx="11112" cy="14288"/>
              </a:xfrm>
              <a:prstGeom prst="ellipse">
                <a:avLst/>
              </a:pr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6" name="Oval 997"/>
              <p:cNvSpPr>
                <a:spLocks noChangeArrowheads="1"/>
              </p:cNvSpPr>
              <p:nvPr/>
            </p:nvSpPr>
            <p:spPr bwMode="auto">
              <a:xfrm>
                <a:off x="10574338" y="2787650"/>
                <a:ext cx="11112" cy="15875"/>
              </a:xfrm>
              <a:prstGeom prst="ellipse">
                <a:avLst/>
              </a:pr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Freeform 998"/>
              <p:cNvSpPr>
                <a:spLocks/>
              </p:cNvSpPr>
              <p:nvPr/>
            </p:nvSpPr>
            <p:spPr bwMode="auto">
              <a:xfrm>
                <a:off x="10648950" y="2817813"/>
                <a:ext cx="15875" cy="7938"/>
              </a:xfrm>
              <a:custGeom>
                <a:avLst/>
                <a:gdLst>
                  <a:gd name="T0" fmla="*/ 10 w 10"/>
                  <a:gd name="T1" fmla="*/ 0 h 5"/>
                  <a:gd name="T2" fmla="*/ 0 w 10"/>
                  <a:gd name="T3" fmla="*/ 0 h 5"/>
                  <a:gd name="T4" fmla="*/ 3 w 10"/>
                  <a:gd name="T5" fmla="*/ 5 h 5"/>
                  <a:gd name="T6" fmla="*/ 8 w 10"/>
                  <a:gd name="T7" fmla="*/ 5 h 5"/>
                  <a:gd name="T8" fmla="*/ 10 w 10"/>
                  <a:gd name="T9" fmla="*/ 0 h 5"/>
                </a:gdLst>
                <a:ahLst/>
                <a:cxnLst>
                  <a:cxn ang="0">
                    <a:pos x="T0" y="T1"/>
                  </a:cxn>
                  <a:cxn ang="0">
                    <a:pos x="T2" y="T3"/>
                  </a:cxn>
                  <a:cxn ang="0">
                    <a:pos x="T4" y="T5"/>
                  </a:cxn>
                  <a:cxn ang="0">
                    <a:pos x="T6" y="T7"/>
                  </a:cxn>
                  <a:cxn ang="0">
                    <a:pos x="T8" y="T9"/>
                  </a:cxn>
                </a:cxnLst>
                <a:rect l="0" t="0" r="r" b="b"/>
                <a:pathLst>
                  <a:path w="10" h="5">
                    <a:moveTo>
                      <a:pt x="10" y="0"/>
                    </a:moveTo>
                    <a:lnTo>
                      <a:pt x="0" y="0"/>
                    </a:lnTo>
                    <a:lnTo>
                      <a:pt x="3" y="5"/>
                    </a:lnTo>
                    <a:lnTo>
                      <a:pt x="8" y="5"/>
                    </a:lnTo>
                    <a:lnTo>
                      <a:pt x="1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8" name="Freeform 999"/>
              <p:cNvSpPr>
                <a:spLocks/>
              </p:cNvSpPr>
              <p:nvPr/>
            </p:nvSpPr>
            <p:spPr bwMode="auto">
              <a:xfrm>
                <a:off x="10588625" y="2828925"/>
                <a:ext cx="12700" cy="4763"/>
              </a:xfrm>
              <a:custGeom>
                <a:avLst/>
                <a:gdLst>
                  <a:gd name="T0" fmla="*/ 8 w 8"/>
                  <a:gd name="T1" fmla="*/ 0 h 3"/>
                  <a:gd name="T2" fmla="*/ 0 w 8"/>
                  <a:gd name="T3" fmla="*/ 0 h 3"/>
                  <a:gd name="T4" fmla="*/ 3 w 8"/>
                  <a:gd name="T5" fmla="*/ 3 h 3"/>
                  <a:gd name="T6" fmla="*/ 8 w 8"/>
                  <a:gd name="T7" fmla="*/ 3 h 3"/>
                  <a:gd name="T8" fmla="*/ 8 w 8"/>
                  <a:gd name="T9" fmla="*/ 0 h 3"/>
                </a:gdLst>
                <a:ahLst/>
                <a:cxnLst>
                  <a:cxn ang="0">
                    <a:pos x="T0" y="T1"/>
                  </a:cxn>
                  <a:cxn ang="0">
                    <a:pos x="T2" y="T3"/>
                  </a:cxn>
                  <a:cxn ang="0">
                    <a:pos x="T4" y="T5"/>
                  </a:cxn>
                  <a:cxn ang="0">
                    <a:pos x="T6" y="T7"/>
                  </a:cxn>
                  <a:cxn ang="0">
                    <a:pos x="T8" y="T9"/>
                  </a:cxn>
                </a:cxnLst>
                <a:rect l="0" t="0" r="r" b="b"/>
                <a:pathLst>
                  <a:path w="8" h="3">
                    <a:moveTo>
                      <a:pt x="8" y="0"/>
                    </a:moveTo>
                    <a:lnTo>
                      <a:pt x="0" y="0"/>
                    </a:lnTo>
                    <a:lnTo>
                      <a:pt x="3" y="3"/>
                    </a:lnTo>
                    <a:lnTo>
                      <a:pt x="8" y="3"/>
                    </a:lnTo>
                    <a:lnTo>
                      <a:pt x="8"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Freeform 1000"/>
              <p:cNvSpPr>
                <a:spLocks/>
              </p:cNvSpPr>
              <p:nvPr/>
            </p:nvSpPr>
            <p:spPr bwMode="auto">
              <a:xfrm>
                <a:off x="10631488" y="2776538"/>
                <a:ext cx="14287" cy="3175"/>
              </a:xfrm>
              <a:custGeom>
                <a:avLst/>
                <a:gdLst>
                  <a:gd name="T0" fmla="*/ 9 w 9"/>
                  <a:gd name="T1" fmla="*/ 0 h 2"/>
                  <a:gd name="T2" fmla="*/ 0 w 9"/>
                  <a:gd name="T3" fmla="*/ 0 h 2"/>
                  <a:gd name="T4" fmla="*/ 0 w 9"/>
                  <a:gd name="T5" fmla="*/ 2 h 2"/>
                  <a:gd name="T6" fmla="*/ 7 w 9"/>
                  <a:gd name="T7" fmla="*/ 2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lnTo>
                      <a:pt x="0" y="0"/>
                    </a:lnTo>
                    <a:lnTo>
                      <a:pt x="0" y="2"/>
                    </a:lnTo>
                    <a:lnTo>
                      <a:pt x="7" y="2"/>
                    </a:lnTo>
                    <a:lnTo>
                      <a:pt x="9"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0" name="Freeform 1001"/>
              <p:cNvSpPr>
                <a:spLocks/>
              </p:cNvSpPr>
              <p:nvPr/>
            </p:nvSpPr>
            <p:spPr bwMode="auto">
              <a:xfrm>
                <a:off x="10569575" y="2795588"/>
                <a:ext cx="15875" cy="3175"/>
              </a:xfrm>
              <a:custGeom>
                <a:avLst/>
                <a:gdLst>
                  <a:gd name="T0" fmla="*/ 10 w 10"/>
                  <a:gd name="T1" fmla="*/ 0 h 2"/>
                  <a:gd name="T2" fmla="*/ 0 w 10"/>
                  <a:gd name="T3" fmla="*/ 0 h 2"/>
                  <a:gd name="T4" fmla="*/ 3 w 10"/>
                  <a:gd name="T5" fmla="*/ 2 h 2"/>
                  <a:gd name="T6" fmla="*/ 8 w 10"/>
                  <a:gd name="T7" fmla="*/ 2 h 2"/>
                  <a:gd name="T8" fmla="*/ 10 w 10"/>
                  <a:gd name="T9" fmla="*/ 0 h 2"/>
                </a:gdLst>
                <a:ahLst/>
                <a:cxnLst>
                  <a:cxn ang="0">
                    <a:pos x="T0" y="T1"/>
                  </a:cxn>
                  <a:cxn ang="0">
                    <a:pos x="T2" y="T3"/>
                  </a:cxn>
                  <a:cxn ang="0">
                    <a:pos x="T4" y="T5"/>
                  </a:cxn>
                  <a:cxn ang="0">
                    <a:pos x="T6" y="T7"/>
                  </a:cxn>
                  <a:cxn ang="0">
                    <a:pos x="T8" y="T9"/>
                  </a:cxn>
                </a:cxnLst>
                <a:rect l="0" t="0" r="r" b="b"/>
                <a:pathLst>
                  <a:path w="10" h="2">
                    <a:moveTo>
                      <a:pt x="10" y="0"/>
                    </a:moveTo>
                    <a:lnTo>
                      <a:pt x="0" y="0"/>
                    </a:lnTo>
                    <a:lnTo>
                      <a:pt x="3" y="2"/>
                    </a:lnTo>
                    <a:lnTo>
                      <a:pt x="8" y="2"/>
                    </a:lnTo>
                    <a:lnTo>
                      <a:pt x="1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Rectangle 1002"/>
              <p:cNvSpPr>
                <a:spLocks noChangeArrowheads="1"/>
              </p:cNvSpPr>
              <p:nvPr/>
            </p:nvSpPr>
            <p:spPr bwMode="auto">
              <a:xfrm>
                <a:off x="10612438" y="2841625"/>
                <a:ext cx="33337" cy="1588"/>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2" name="Rectangle 1003"/>
              <p:cNvSpPr>
                <a:spLocks noChangeArrowheads="1"/>
              </p:cNvSpPr>
              <p:nvPr/>
            </p:nvSpPr>
            <p:spPr bwMode="auto">
              <a:xfrm>
                <a:off x="10037763" y="2795588"/>
                <a:ext cx="98425" cy="68263"/>
              </a:xfrm>
              <a:prstGeom prst="rect">
                <a:avLst/>
              </a:prstGeom>
              <a:solidFill>
                <a:srgbClr val="7062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Freeform 1004"/>
              <p:cNvSpPr>
                <a:spLocks/>
              </p:cNvSpPr>
              <p:nvPr/>
            </p:nvSpPr>
            <p:spPr bwMode="auto">
              <a:xfrm>
                <a:off x="10034588" y="2719388"/>
                <a:ext cx="109537" cy="79375"/>
              </a:xfrm>
              <a:custGeom>
                <a:avLst/>
                <a:gdLst>
                  <a:gd name="T0" fmla="*/ 28 w 29"/>
                  <a:gd name="T1" fmla="*/ 21 h 21"/>
                  <a:gd name="T2" fmla="*/ 29 w 29"/>
                  <a:gd name="T3" fmla="*/ 16 h 21"/>
                  <a:gd name="T4" fmla="*/ 14 w 29"/>
                  <a:gd name="T5" fmla="*/ 0 h 21"/>
                  <a:gd name="T6" fmla="*/ 0 w 29"/>
                  <a:gd name="T7" fmla="*/ 16 h 21"/>
                  <a:gd name="T8" fmla="*/ 1 w 29"/>
                  <a:gd name="T9" fmla="*/ 21 h 21"/>
                  <a:gd name="T10" fmla="*/ 14 w 29"/>
                  <a:gd name="T11" fmla="*/ 21 h 21"/>
                  <a:gd name="T12" fmla="*/ 28 w 2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28" y="21"/>
                    </a:moveTo>
                    <a:cubicBezTo>
                      <a:pt x="28" y="21"/>
                      <a:pt x="29" y="19"/>
                      <a:pt x="29" y="16"/>
                    </a:cubicBezTo>
                    <a:cubicBezTo>
                      <a:pt x="29" y="9"/>
                      <a:pt x="19" y="4"/>
                      <a:pt x="14" y="0"/>
                    </a:cubicBezTo>
                    <a:cubicBezTo>
                      <a:pt x="10" y="4"/>
                      <a:pt x="0" y="9"/>
                      <a:pt x="0" y="16"/>
                    </a:cubicBezTo>
                    <a:cubicBezTo>
                      <a:pt x="0" y="19"/>
                      <a:pt x="1" y="21"/>
                      <a:pt x="1" y="21"/>
                    </a:cubicBezTo>
                    <a:cubicBezTo>
                      <a:pt x="1" y="21"/>
                      <a:pt x="4" y="21"/>
                      <a:pt x="14" y="21"/>
                    </a:cubicBezTo>
                    <a:cubicBezTo>
                      <a:pt x="24" y="21"/>
                      <a:pt x="28" y="21"/>
                      <a:pt x="28" y="21"/>
                    </a:cubicBezTo>
                    <a:close/>
                  </a:path>
                </a:pathLst>
              </a:custGeom>
              <a:solidFill>
                <a:srgbClr val="C6B9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4" name="Freeform 1005"/>
              <p:cNvSpPr>
                <a:spLocks/>
              </p:cNvSpPr>
              <p:nvPr/>
            </p:nvSpPr>
            <p:spPr bwMode="auto">
              <a:xfrm>
                <a:off x="10045700" y="2817813"/>
                <a:ext cx="14287" cy="34925"/>
              </a:xfrm>
              <a:custGeom>
                <a:avLst/>
                <a:gdLst>
                  <a:gd name="T0" fmla="*/ 0 w 4"/>
                  <a:gd name="T1" fmla="*/ 9 h 9"/>
                  <a:gd name="T2" fmla="*/ 0 w 4"/>
                  <a:gd name="T3" fmla="*/ 2 h 9"/>
                  <a:gd name="T4" fmla="*/ 2 w 4"/>
                  <a:gd name="T5" fmla="*/ 0 h 9"/>
                  <a:gd name="T6" fmla="*/ 4 w 4"/>
                  <a:gd name="T7" fmla="*/ 1 h 9"/>
                  <a:gd name="T8" fmla="*/ 2 w 4"/>
                  <a:gd name="T9" fmla="*/ 2 h 9"/>
                  <a:gd name="T10" fmla="*/ 2 w 4"/>
                  <a:gd name="T11" fmla="*/ 9 h 9"/>
                  <a:gd name="T12" fmla="*/ 0 w 4"/>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0" y="9"/>
                    </a:moveTo>
                    <a:cubicBezTo>
                      <a:pt x="0" y="2"/>
                      <a:pt x="0" y="2"/>
                      <a:pt x="0" y="2"/>
                    </a:cubicBezTo>
                    <a:cubicBezTo>
                      <a:pt x="0" y="2"/>
                      <a:pt x="0" y="0"/>
                      <a:pt x="2" y="0"/>
                    </a:cubicBezTo>
                    <a:cubicBezTo>
                      <a:pt x="3" y="0"/>
                      <a:pt x="4" y="1"/>
                      <a:pt x="4" y="1"/>
                    </a:cubicBezTo>
                    <a:cubicBezTo>
                      <a:pt x="4" y="1"/>
                      <a:pt x="2" y="1"/>
                      <a:pt x="2" y="2"/>
                    </a:cubicBezTo>
                    <a:cubicBezTo>
                      <a:pt x="2" y="9"/>
                      <a:pt x="2" y="9"/>
                      <a:pt x="2" y="9"/>
                    </a:cubicBezTo>
                    <a:lnTo>
                      <a:pt x="0" y="9"/>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Freeform 1006"/>
              <p:cNvSpPr>
                <a:spLocks/>
              </p:cNvSpPr>
              <p:nvPr/>
            </p:nvSpPr>
            <p:spPr bwMode="auto">
              <a:xfrm>
                <a:off x="10071100" y="2817813"/>
                <a:ext cx="30162" cy="34925"/>
              </a:xfrm>
              <a:custGeom>
                <a:avLst/>
                <a:gdLst>
                  <a:gd name="T0" fmla="*/ 0 w 8"/>
                  <a:gd name="T1" fmla="*/ 9 h 9"/>
                  <a:gd name="T2" fmla="*/ 0 w 8"/>
                  <a:gd name="T3" fmla="*/ 3 h 9"/>
                  <a:gd name="T4" fmla="*/ 4 w 8"/>
                  <a:gd name="T5" fmla="*/ 0 h 9"/>
                  <a:gd name="T6" fmla="*/ 8 w 8"/>
                  <a:gd name="T7" fmla="*/ 3 h 9"/>
                  <a:gd name="T8" fmla="*/ 4 w 8"/>
                  <a:gd name="T9" fmla="*/ 6 h 9"/>
                  <a:gd name="T10" fmla="*/ 3 w 8"/>
                  <a:gd name="T11" fmla="*/ 9 h 9"/>
                  <a:gd name="T12" fmla="*/ 0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0" y="9"/>
                    </a:moveTo>
                    <a:cubicBezTo>
                      <a:pt x="0" y="3"/>
                      <a:pt x="0" y="3"/>
                      <a:pt x="0" y="3"/>
                    </a:cubicBezTo>
                    <a:cubicBezTo>
                      <a:pt x="0" y="3"/>
                      <a:pt x="0" y="0"/>
                      <a:pt x="4" y="0"/>
                    </a:cubicBezTo>
                    <a:cubicBezTo>
                      <a:pt x="7" y="0"/>
                      <a:pt x="8" y="3"/>
                      <a:pt x="8" y="3"/>
                    </a:cubicBezTo>
                    <a:cubicBezTo>
                      <a:pt x="8" y="3"/>
                      <a:pt x="5" y="2"/>
                      <a:pt x="4" y="6"/>
                    </a:cubicBezTo>
                    <a:cubicBezTo>
                      <a:pt x="3" y="9"/>
                      <a:pt x="3" y="9"/>
                      <a:pt x="3" y="9"/>
                    </a:cubicBezTo>
                    <a:lnTo>
                      <a:pt x="0" y="9"/>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6" name="Freeform 1007"/>
              <p:cNvSpPr>
                <a:spLocks/>
              </p:cNvSpPr>
              <p:nvPr/>
            </p:nvSpPr>
            <p:spPr bwMode="auto">
              <a:xfrm>
                <a:off x="10117138" y="2817813"/>
                <a:ext cx="14287" cy="34925"/>
              </a:xfrm>
              <a:custGeom>
                <a:avLst/>
                <a:gdLst>
                  <a:gd name="T0" fmla="*/ 0 w 4"/>
                  <a:gd name="T1" fmla="*/ 9 h 9"/>
                  <a:gd name="T2" fmla="*/ 0 w 4"/>
                  <a:gd name="T3" fmla="*/ 2 h 9"/>
                  <a:gd name="T4" fmla="*/ 2 w 4"/>
                  <a:gd name="T5" fmla="*/ 0 h 9"/>
                  <a:gd name="T6" fmla="*/ 4 w 4"/>
                  <a:gd name="T7" fmla="*/ 2 h 9"/>
                  <a:gd name="T8" fmla="*/ 4 w 4"/>
                  <a:gd name="T9" fmla="*/ 4 h 9"/>
                  <a:gd name="T10" fmla="*/ 2 w 4"/>
                  <a:gd name="T11" fmla="*/ 6 h 9"/>
                  <a:gd name="T12" fmla="*/ 2 w 4"/>
                  <a:gd name="T13" fmla="*/ 9 h 9"/>
                  <a:gd name="T14" fmla="*/ 0 w 4"/>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9">
                    <a:moveTo>
                      <a:pt x="0" y="9"/>
                    </a:moveTo>
                    <a:cubicBezTo>
                      <a:pt x="0" y="2"/>
                      <a:pt x="0" y="2"/>
                      <a:pt x="0" y="2"/>
                    </a:cubicBezTo>
                    <a:cubicBezTo>
                      <a:pt x="0" y="2"/>
                      <a:pt x="0" y="0"/>
                      <a:pt x="2" y="0"/>
                    </a:cubicBezTo>
                    <a:cubicBezTo>
                      <a:pt x="4" y="0"/>
                      <a:pt x="4" y="2"/>
                      <a:pt x="4" y="2"/>
                    </a:cubicBezTo>
                    <a:cubicBezTo>
                      <a:pt x="4" y="4"/>
                      <a:pt x="4" y="4"/>
                      <a:pt x="4" y="4"/>
                    </a:cubicBezTo>
                    <a:cubicBezTo>
                      <a:pt x="4" y="4"/>
                      <a:pt x="2" y="5"/>
                      <a:pt x="2" y="6"/>
                    </a:cubicBezTo>
                    <a:cubicBezTo>
                      <a:pt x="2" y="9"/>
                      <a:pt x="2" y="9"/>
                      <a:pt x="2" y="9"/>
                    </a:cubicBezTo>
                    <a:lnTo>
                      <a:pt x="0" y="9"/>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Freeform 1008"/>
              <p:cNvSpPr>
                <a:spLocks/>
              </p:cNvSpPr>
              <p:nvPr/>
            </p:nvSpPr>
            <p:spPr bwMode="auto">
              <a:xfrm>
                <a:off x="10026650" y="2795588"/>
                <a:ext cx="120650" cy="26988"/>
              </a:xfrm>
              <a:custGeom>
                <a:avLst/>
                <a:gdLst>
                  <a:gd name="T0" fmla="*/ 3 w 32"/>
                  <a:gd name="T1" fmla="*/ 6 h 7"/>
                  <a:gd name="T2" fmla="*/ 6 w 32"/>
                  <a:gd name="T3" fmla="*/ 3 h 7"/>
                  <a:gd name="T4" fmla="*/ 32 w 32"/>
                  <a:gd name="T5" fmla="*/ 6 h 7"/>
                  <a:gd name="T6" fmla="*/ 32 w 32"/>
                  <a:gd name="T7" fmla="*/ 1 h 7"/>
                  <a:gd name="T8" fmla="*/ 24 w 32"/>
                  <a:gd name="T9" fmla="*/ 0 h 7"/>
                  <a:gd name="T10" fmla="*/ 9 w 32"/>
                  <a:gd name="T11" fmla="*/ 0 h 7"/>
                  <a:gd name="T12" fmla="*/ 3 w 32"/>
                  <a:gd name="T13" fmla="*/ 1 h 7"/>
                  <a:gd name="T14" fmla="*/ 0 w 32"/>
                  <a:gd name="T15" fmla="*/ 3 h 7"/>
                  <a:gd name="T16" fmla="*/ 3 w 32"/>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
                    <a:moveTo>
                      <a:pt x="3" y="6"/>
                    </a:moveTo>
                    <a:cubicBezTo>
                      <a:pt x="3" y="6"/>
                      <a:pt x="4" y="4"/>
                      <a:pt x="6" y="3"/>
                    </a:cubicBezTo>
                    <a:cubicBezTo>
                      <a:pt x="9" y="2"/>
                      <a:pt x="23" y="0"/>
                      <a:pt x="32" y="6"/>
                    </a:cubicBezTo>
                    <a:cubicBezTo>
                      <a:pt x="32" y="1"/>
                      <a:pt x="32" y="1"/>
                      <a:pt x="32" y="1"/>
                    </a:cubicBezTo>
                    <a:cubicBezTo>
                      <a:pt x="24" y="0"/>
                      <a:pt x="24" y="0"/>
                      <a:pt x="24" y="0"/>
                    </a:cubicBezTo>
                    <a:cubicBezTo>
                      <a:pt x="9" y="0"/>
                      <a:pt x="9" y="0"/>
                      <a:pt x="9" y="0"/>
                    </a:cubicBezTo>
                    <a:cubicBezTo>
                      <a:pt x="3" y="1"/>
                      <a:pt x="3" y="1"/>
                      <a:pt x="3" y="1"/>
                    </a:cubicBezTo>
                    <a:cubicBezTo>
                      <a:pt x="0" y="3"/>
                      <a:pt x="0" y="3"/>
                      <a:pt x="0" y="3"/>
                    </a:cubicBezTo>
                    <a:cubicBezTo>
                      <a:pt x="0" y="3"/>
                      <a:pt x="0" y="7"/>
                      <a:pt x="3" y="6"/>
                    </a:cubicBez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8" name="Rectangle 1009"/>
              <p:cNvSpPr>
                <a:spLocks noChangeArrowheads="1"/>
              </p:cNvSpPr>
              <p:nvPr/>
            </p:nvSpPr>
            <p:spPr bwMode="auto">
              <a:xfrm>
                <a:off x="10445750" y="2795588"/>
                <a:ext cx="98425" cy="68263"/>
              </a:xfrm>
              <a:prstGeom prst="rect">
                <a:avLst/>
              </a:prstGeom>
              <a:solidFill>
                <a:srgbClr val="7062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Freeform 1010"/>
              <p:cNvSpPr>
                <a:spLocks/>
              </p:cNvSpPr>
              <p:nvPr/>
            </p:nvSpPr>
            <p:spPr bwMode="auto">
              <a:xfrm>
                <a:off x="10442575" y="2719388"/>
                <a:ext cx="109537" cy="79375"/>
              </a:xfrm>
              <a:custGeom>
                <a:avLst/>
                <a:gdLst>
                  <a:gd name="T0" fmla="*/ 1 w 29"/>
                  <a:gd name="T1" fmla="*/ 21 h 21"/>
                  <a:gd name="T2" fmla="*/ 0 w 29"/>
                  <a:gd name="T3" fmla="*/ 16 h 21"/>
                  <a:gd name="T4" fmla="*/ 14 w 29"/>
                  <a:gd name="T5" fmla="*/ 0 h 21"/>
                  <a:gd name="T6" fmla="*/ 29 w 29"/>
                  <a:gd name="T7" fmla="*/ 16 h 21"/>
                  <a:gd name="T8" fmla="*/ 27 w 29"/>
                  <a:gd name="T9" fmla="*/ 21 h 21"/>
                  <a:gd name="T10" fmla="*/ 14 w 29"/>
                  <a:gd name="T11" fmla="*/ 21 h 21"/>
                  <a:gd name="T12" fmla="*/ 1 w 2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1" y="21"/>
                    </a:moveTo>
                    <a:cubicBezTo>
                      <a:pt x="1" y="21"/>
                      <a:pt x="0" y="19"/>
                      <a:pt x="0" y="16"/>
                    </a:cubicBezTo>
                    <a:cubicBezTo>
                      <a:pt x="0" y="9"/>
                      <a:pt x="10" y="4"/>
                      <a:pt x="14" y="0"/>
                    </a:cubicBezTo>
                    <a:cubicBezTo>
                      <a:pt x="18" y="4"/>
                      <a:pt x="29" y="9"/>
                      <a:pt x="29" y="16"/>
                    </a:cubicBezTo>
                    <a:cubicBezTo>
                      <a:pt x="29" y="19"/>
                      <a:pt x="27" y="21"/>
                      <a:pt x="27" y="21"/>
                    </a:cubicBezTo>
                    <a:cubicBezTo>
                      <a:pt x="27" y="21"/>
                      <a:pt x="24" y="21"/>
                      <a:pt x="14" y="21"/>
                    </a:cubicBezTo>
                    <a:cubicBezTo>
                      <a:pt x="4" y="21"/>
                      <a:pt x="1" y="21"/>
                      <a:pt x="1" y="21"/>
                    </a:cubicBezTo>
                    <a:close/>
                  </a:path>
                </a:pathLst>
              </a:custGeom>
              <a:solidFill>
                <a:srgbClr val="C6B9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0" name="Freeform 1011"/>
              <p:cNvSpPr>
                <a:spLocks/>
              </p:cNvSpPr>
              <p:nvPr/>
            </p:nvSpPr>
            <p:spPr bwMode="auto">
              <a:xfrm>
                <a:off x="10525125" y="2817813"/>
                <a:ext cx="11112" cy="34925"/>
              </a:xfrm>
              <a:custGeom>
                <a:avLst/>
                <a:gdLst>
                  <a:gd name="T0" fmla="*/ 3 w 3"/>
                  <a:gd name="T1" fmla="*/ 9 h 9"/>
                  <a:gd name="T2" fmla="*/ 3 w 3"/>
                  <a:gd name="T3" fmla="*/ 2 h 9"/>
                  <a:gd name="T4" fmla="*/ 1 w 3"/>
                  <a:gd name="T5" fmla="*/ 0 h 9"/>
                  <a:gd name="T6" fmla="*/ 0 w 3"/>
                  <a:gd name="T7" fmla="*/ 1 h 9"/>
                  <a:gd name="T8" fmla="*/ 2 w 3"/>
                  <a:gd name="T9" fmla="*/ 2 h 9"/>
                  <a:gd name="T10" fmla="*/ 2 w 3"/>
                  <a:gd name="T11" fmla="*/ 9 h 9"/>
                  <a:gd name="T12" fmla="*/ 3 w 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3" h="9">
                    <a:moveTo>
                      <a:pt x="3" y="9"/>
                    </a:moveTo>
                    <a:cubicBezTo>
                      <a:pt x="3" y="2"/>
                      <a:pt x="3" y="2"/>
                      <a:pt x="3" y="2"/>
                    </a:cubicBezTo>
                    <a:cubicBezTo>
                      <a:pt x="3" y="2"/>
                      <a:pt x="3" y="0"/>
                      <a:pt x="1" y="0"/>
                    </a:cubicBezTo>
                    <a:cubicBezTo>
                      <a:pt x="0" y="0"/>
                      <a:pt x="0" y="1"/>
                      <a:pt x="0" y="1"/>
                    </a:cubicBezTo>
                    <a:cubicBezTo>
                      <a:pt x="0" y="1"/>
                      <a:pt x="1" y="1"/>
                      <a:pt x="2" y="2"/>
                    </a:cubicBezTo>
                    <a:cubicBezTo>
                      <a:pt x="2" y="9"/>
                      <a:pt x="2" y="9"/>
                      <a:pt x="2" y="9"/>
                    </a:cubicBezTo>
                    <a:lnTo>
                      <a:pt x="3" y="9"/>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Freeform 1012"/>
              <p:cNvSpPr>
                <a:spLocks/>
              </p:cNvSpPr>
              <p:nvPr/>
            </p:nvSpPr>
            <p:spPr bwMode="auto">
              <a:xfrm>
                <a:off x="10483850" y="2817813"/>
                <a:ext cx="25400" cy="34925"/>
              </a:xfrm>
              <a:custGeom>
                <a:avLst/>
                <a:gdLst>
                  <a:gd name="T0" fmla="*/ 7 w 7"/>
                  <a:gd name="T1" fmla="*/ 9 h 9"/>
                  <a:gd name="T2" fmla="*/ 7 w 7"/>
                  <a:gd name="T3" fmla="*/ 3 h 9"/>
                  <a:gd name="T4" fmla="*/ 3 w 7"/>
                  <a:gd name="T5" fmla="*/ 0 h 9"/>
                  <a:gd name="T6" fmla="*/ 0 w 7"/>
                  <a:gd name="T7" fmla="*/ 3 h 9"/>
                  <a:gd name="T8" fmla="*/ 4 w 7"/>
                  <a:gd name="T9" fmla="*/ 6 h 9"/>
                  <a:gd name="T10" fmla="*/ 4 w 7"/>
                  <a:gd name="T11" fmla="*/ 9 h 9"/>
                  <a:gd name="T12" fmla="*/ 7 w 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7" y="9"/>
                    </a:moveTo>
                    <a:cubicBezTo>
                      <a:pt x="7" y="3"/>
                      <a:pt x="7" y="3"/>
                      <a:pt x="7" y="3"/>
                    </a:cubicBezTo>
                    <a:cubicBezTo>
                      <a:pt x="7" y="3"/>
                      <a:pt x="7" y="0"/>
                      <a:pt x="3" y="0"/>
                    </a:cubicBezTo>
                    <a:cubicBezTo>
                      <a:pt x="1" y="0"/>
                      <a:pt x="0" y="3"/>
                      <a:pt x="0" y="3"/>
                    </a:cubicBezTo>
                    <a:cubicBezTo>
                      <a:pt x="0" y="3"/>
                      <a:pt x="3" y="2"/>
                      <a:pt x="4" y="6"/>
                    </a:cubicBezTo>
                    <a:cubicBezTo>
                      <a:pt x="4" y="9"/>
                      <a:pt x="4" y="9"/>
                      <a:pt x="4" y="9"/>
                    </a:cubicBezTo>
                    <a:lnTo>
                      <a:pt x="7" y="9"/>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2" name="Freeform 1013"/>
              <p:cNvSpPr>
                <a:spLocks/>
              </p:cNvSpPr>
              <p:nvPr/>
            </p:nvSpPr>
            <p:spPr bwMode="auto">
              <a:xfrm>
                <a:off x="10448925" y="2817813"/>
                <a:ext cx="19050" cy="34925"/>
              </a:xfrm>
              <a:custGeom>
                <a:avLst/>
                <a:gdLst>
                  <a:gd name="T0" fmla="*/ 5 w 5"/>
                  <a:gd name="T1" fmla="*/ 9 h 9"/>
                  <a:gd name="T2" fmla="*/ 5 w 5"/>
                  <a:gd name="T3" fmla="*/ 2 h 9"/>
                  <a:gd name="T4" fmla="*/ 2 w 5"/>
                  <a:gd name="T5" fmla="*/ 0 h 9"/>
                  <a:gd name="T6" fmla="*/ 1 w 5"/>
                  <a:gd name="T7" fmla="*/ 2 h 9"/>
                  <a:gd name="T8" fmla="*/ 1 w 5"/>
                  <a:gd name="T9" fmla="*/ 4 h 9"/>
                  <a:gd name="T10" fmla="*/ 3 w 5"/>
                  <a:gd name="T11" fmla="*/ 6 h 9"/>
                  <a:gd name="T12" fmla="*/ 3 w 5"/>
                  <a:gd name="T13" fmla="*/ 9 h 9"/>
                  <a:gd name="T14" fmla="*/ 5 w 5"/>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9">
                    <a:moveTo>
                      <a:pt x="5" y="9"/>
                    </a:moveTo>
                    <a:cubicBezTo>
                      <a:pt x="5" y="2"/>
                      <a:pt x="5" y="2"/>
                      <a:pt x="5" y="2"/>
                    </a:cubicBezTo>
                    <a:cubicBezTo>
                      <a:pt x="5" y="2"/>
                      <a:pt x="4" y="0"/>
                      <a:pt x="2" y="0"/>
                    </a:cubicBezTo>
                    <a:cubicBezTo>
                      <a:pt x="0" y="0"/>
                      <a:pt x="1" y="2"/>
                      <a:pt x="1" y="2"/>
                    </a:cubicBezTo>
                    <a:cubicBezTo>
                      <a:pt x="1" y="4"/>
                      <a:pt x="1" y="4"/>
                      <a:pt x="1" y="4"/>
                    </a:cubicBezTo>
                    <a:cubicBezTo>
                      <a:pt x="1" y="4"/>
                      <a:pt x="2" y="5"/>
                      <a:pt x="3" y="6"/>
                    </a:cubicBezTo>
                    <a:cubicBezTo>
                      <a:pt x="3" y="9"/>
                      <a:pt x="3" y="9"/>
                      <a:pt x="3" y="9"/>
                    </a:cubicBezTo>
                    <a:lnTo>
                      <a:pt x="5" y="9"/>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Freeform 1014"/>
              <p:cNvSpPr>
                <a:spLocks/>
              </p:cNvSpPr>
              <p:nvPr/>
            </p:nvSpPr>
            <p:spPr bwMode="auto">
              <a:xfrm>
                <a:off x="10434638" y="2795588"/>
                <a:ext cx="123825" cy="26988"/>
              </a:xfrm>
              <a:custGeom>
                <a:avLst/>
                <a:gdLst>
                  <a:gd name="T0" fmla="*/ 29 w 33"/>
                  <a:gd name="T1" fmla="*/ 6 h 7"/>
                  <a:gd name="T2" fmla="*/ 26 w 33"/>
                  <a:gd name="T3" fmla="*/ 3 h 7"/>
                  <a:gd name="T4" fmla="*/ 0 w 33"/>
                  <a:gd name="T5" fmla="*/ 6 h 7"/>
                  <a:gd name="T6" fmla="*/ 0 w 33"/>
                  <a:gd name="T7" fmla="*/ 1 h 7"/>
                  <a:gd name="T8" fmla="*/ 8 w 33"/>
                  <a:gd name="T9" fmla="*/ 0 h 7"/>
                  <a:gd name="T10" fmla="*/ 24 w 33"/>
                  <a:gd name="T11" fmla="*/ 0 h 7"/>
                  <a:gd name="T12" fmla="*/ 29 w 33"/>
                  <a:gd name="T13" fmla="*/ 1 h 7"/>
                  <a:gd name="T14" fmla="*/ 33 w 33"/>
                  <a:gd name="T15" fmla="*/ 3 h 7"/>
                  <a:gd name="T16" fmla="*/ 29 w 33"/>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7">
                    <a:moveTo>
                      <a:pt x="29" y="6"/>
                    </a:moveTo>
                    <a:cubicBezTo>
                      <a:pt x="29" y="6"/>
                      <a:pt x="29" y="4"/>
                      <a:pt x="26" y="3"/>
                    </a:cubicBezTo>
                    <a:cubicBezTo>
                      <a:pt x="23" y="2"/>
                      <a:pt x="9" y="0"/>
                      <a:pt x="0" y="6"/>
                    </a:cubicBezTo>
                    <a:cubicBezTo>
                      <a:pt x="0" y="1"/>
                      <a:pt x="0" y="1"/>
                      <a:pt x="0" y="1"/>
                    </a:cubicBezTo>
                    <a:cubicBezTo>
                      <a:pt x="8" y="0"/>
                      <a:pt x="8" y="0"/>
                      <a:pt x="8" y="0"/>
                    </a:cubicBezTo>
                    <a:cubicBezTo>
                      <a:pt x="24" y="0"/>
                      <a:pt x="24" y="0"/>
                      <a:pt x="24" y="0"/>
                    </a:cubicBezTo>
                    <a:cubicBezTo>
                      <a:pt x="29" y="1"/>
                      <a:pt x="29" y="1"/>
                      <a:pt x="29" y="1"/>
                    </a:cubicBezTo>
                    <a:cubicBezTo>
                      <a:pt x="33" y="3"/>
                      <a:pt x="33" y="3"/>
                      <a:pt x="33" y="3"/>
                    </a:cubicBezTo>
                    <a:cubicBezTo>
                      <a:pt x="33" y="3"/>
                      <a:pt x="32" y="7"/>
                      <a:pt x="29" y="6"/>
                    </a:cubicBez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4" name="Freeform 1015"/>
              <p:cNvSpPr>
                <a:spLocks/>
              </p:cNvSpPr>
              <p:nvPr/>
            </p:nvSpPr>
            <p:spPr bwMode="auto">
              <a:xfrm>
                <a:off x="10131425" y="2498725"/>
                <a:ext cx="322262" cy="296863"/>
              </a:xfrm>
              <a:custGeom>
                <a:avLst/>
                <a:gdLst>
                  <a:gd name="T0" fmla="*/ 43 w 85"/>
                  <a:gd name="T1" fmla="*/ 0 h 78"/>
                  <a:gd name="T2" fmla="*/ 0 w 85"/>
                  <a:gd name="T3" fmla="*/ 46 h 78"/>
                  <a:gd name="T4" fmla="*/ 4 w 85"/>
                  <a:gd name="T5" fmla="*/ 61 h 78"/>
                  <a:gd name="T6" fmla="*/ 4 w 85"/>
                  <a:gd name="T7" fmla="*/ 78 h 78"/>
                  <a:gd name="T8" fmla="*/ 43 w 85"/>
                  <a:gd name="T9" fmla="*/ 78 h 78"/>
                  <a:gd name="T10" fmla="*/ 82 w 85"/>
                  <a:gd name="T11" fmla="*/ 78 h 78"/>
                  <a:gd name="T12" fmla="*/ 82 w 85"/>
                  <a:gd name="T13" fmla="*/ 61 h 78"/>
                  <a:gd name="T14" fmla="*/ 85 w 85"/>
                  <a:gd name="T15" fmla="*/ 46 h 78"/>
                  <a:gd name="T16" fmla="*/ 43 w 85"/>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8">
                    <a:moveTo>
                      <a:pt x="43" y="0"/>
                    </a:moveTo>
                    <a:cubicBezTo>
                      <a:pt x="30" y="12"/>
                      <a:pt x="0" y="27"/>
                      <a:pt x="0" y="46"/>
                    </a:cubicBezTo>
                    <a:cubicBezTo>
                      <a:pt x="0" y="56"/>
                      <a:pt x="4" y="61"/>
                      <a:pt x="4" y="61"/>
                    </a:cubicBezTo>
                    <a:cubicBezTo>
                      <a:pt x="4" y="78"/>
                      <a:pt x="4" y="78"/>
                      <a:pt x="4" y="78"/>
                    </a:cubicBezTo>
                    <a:cubicBezTo>
                      <a:pt x="43" y="78"/>
                      <a:pt x="43" y="78"/>
                      <a:pt x="43" y="78"/>
                    </a:cubicBezTo>
                    <a:cubicBezTo>
                      <a:pt x="82" y="78"/>
                      <a:pt x="82" y="78"/>
                      <a:pt x="82" y="78"/>
                    </a:cubicBezTo>
                    <a:cubicBezTo>
                      <a:pt x="82" y="61"/>
                      <a:pt x="82" y="61"/>
                      <a:pt x="82" y="61"/>
                    </a:cubicBezTo>
                    <a:cubicBezTo>
                      <a:pt x="82" y="61"/>
                      <a:pt x="85" y="56"/>
                      <a:pt x="85" y="46"/>
                    </a:cubicBezTo>
                    <a:cubicBezTo>
                      <a:pt x="85" y="27"/>
                      <a:pt x="55" y="12"/>
                      <a:pt x="43" y="0"/>
                    </a:cubicBezTo>
                  </a:path>
                </a:pathLst>
              </a:custGeom>
              <a:solidFill>
                <a:srgbClr val="C6B9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5" name="Freeform 1016"/>
              <p:cNvSpPr>
                <a:spLocks/>
              </p:cNvSpPr>
              <p:nvPr/>
            </p:nvSpPr>
            <p:spPr bwMode="auto">
              <a:xfrm>
                <a:off x="9920288" y="2790825"/>
                <a:ext cx="744537" cy="361950"/>
              </a:xfrm>
              <a:custGeom>
                <a:avLst/>
                <a:gdLst>
                  <a:gd name="T0" fmla="*/ 414 w 469"/>
                  <a:gd name="T1" fmla="*/ 39 h 228"/>
                  <a:gd name="T2" fmla="*/ 333 w 469"/>
                  <a:gd name="T3" fmla="*/ 39 h 228"/>
                  <a:gd name="T4" fmla="*/ 333 w 469"/>
                  <a:gd name="T5" fmla="*/ 0 h 228"/>
                  <a:gd name="T6" fmla="*/ 136 w 469"/>
                  <a:gd name="T7" fmla="*/ 0 h 228"/>
                  <a:gd name="T8" fmla="*/ 136 w 469"/>
                  <a:gd name="T9" fmla="*/ 39 h 228"/>
                  <a:gd name="T10" fmla="*/ 53 w 469"/>
                  <a:gd name="T11" fmla="*/ 39 h 228"/>
                  <a:gd name="T12" fmla="*/ 0 w 469"/>
                  <a:gd name="T13" fmla="*/ 51 h 228"/>
                  <a:gd name="T14" fmla="*/ 0 w 469"/>
                  <a:gd name="T15" fmla="*/ 228 h 228"/>
                  <a:gd name="T16" fmla="*/ 233 w 469"/>
                  <a:gd name="T17" fmla="*/ 228 h 228"/>
                  <a:gd name="T18" fmla="*/ 236 w 469"/>
                  <a:gd name="T19" fmla="*/ 228 h 228"/>
                  <a:gd name="T20" fmla="*/ 469 w 469"/>
                  <a:gd name="T21" fmla="*/ 228 h 228"/>
                  <a:gd name="T22" fmla="*/ 469 w 469"/>
                  <a:gd name="T23" fmla="*/ 51 h 228"/>
                  <a:gd name="T24" fmla="*/ 414 w 469"/>
                  <a:gd name="T25" fmla="*/ 3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9" h="228">
                    <a:moveTo>
                      <a:pt x="414" y="39"/>
                    </a:moveTo>
                    <a:lnTo>
                      <a:pt x="333" y="39"/>
                    </a:lnTo>
                    <a:lnTo>
                      <a:pt x="333" y="0"/>
                    </a:lnTo>
                    <a:lnTo>
                      <a:pt x="136" y="0"/>
                    </a:lnTo>
                    <a:lnTo>
                      <a:pt x="136" y="39"/>
                    </a:lnTo>
                    <a:lnTo>
                      <a:pt x="53" y="39"/>
                    </a:lnTo>
                    <a:lnTo>
                      <a:pt x="0" y="51"/>
                    </a:lnTo>
                    <a:lnTo>
                      <a:pt x="0" y="228"/>
                    </a:lnTo>
                    <a:lnTo>
                      <a:pt x="233" y="228"/>
                    </a:lnTo>
                    <a:lnTo>
                      <a:pt x="236" y="228"/>
                    </a:lnTo>
                    <a:lnTo>
                      <a:pt x="469" y="228"/>
                    </a:lnTo>
                    <a:lnTo>
                      <a:pt x="469" y="51"/>
                    </a:lnTo>
                    <a:lnTo>
                      <a:pt x="414" y="39"/>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6" name="Freeform 1017"/>
              <p:cNvSpPr>
                <a:spLocks/>
              </p:cNvSpPr>
              <p:nvPr/>
            </p:nvSpPr>
            <p:spPr bwMode="auto">
              <a:xfrm>
                <a:off x="10279063" y="2495550"/>
                <a:ext cx="30162" cy="14288"/>
              </a:xfrm>
              <a:custGeom>
                <a:avLst/>
                <a:gdLst>
                  <a:gd name="T0" fmla="*/ 8 w 8"/>
                  <a:gd name="T1" fmla="*/ 4 h 4"/>
                  <a:gd name="T2" fmla="*/ 4 w 8"/>
                  <a:gd name="T3" fmla="*/ 4 h 4"/>
                  <a:gd name="T4" fmla="*/ 0 w 8"/>
                  <a:gd name="T5" fmla="*/ 4 h 4"/>
                  <a:gd name="T6" fmla="*/ 4 w 8"/>
                  <a:gd name="T7" fmla="*/ 0 h 4"/>
                  <a:gd name="T8" fmla="*/ 8 w 8"/>
                  <a:gd name="T9" fmla="*/ 4 h 4"/>
                </a:gdLst>
                <a:ahLst/>
                <a:cxnLst>
                  <a:cxn ang="0">
                    <a:pos x="T0" y="T1"/>
                  </a:cxn>
                  <a:cxn ang="0">
                    <a:pos x="T2" y="T3"/>
                  </a:cxn>
                  <a:cxn ang="0">
                    <a:pos x="T4" y="T5"/>
                  </a:cxn>
                  <a:cxn ang="0">
                    <a:pos x="T6" y="T7"/>
                  </a:cxn>
                  <a:cxn ang="0">
                    <a:pos x="T8" y="T9"/>
                  </a:cxn>
                </a:cxnLst>
                <a:rect l="0" t="0" r="r" b="b"/>
                <a:pathLst>
                  <a:path w="8" h="4">
                    <a:moveTo>
                      <a:pt x="8" y="4"/>
                    </a:moveTo>
                    <a:cubicBezTo>
                      <a:pt x="8" y="4"/>
                      <a:pt x="6" y="4"/>
                      <a:pt x="4" y="4"/>
                    </a:cubicBezTo>
                    <a:cubicBezTo>
                      <a:pt x="1" y="4"/>
                      <a:pt x="0" y="4"/>
                      <a:pt x="0" y="4"/>
                    </a:cubicBezTo>
                    <a:cubicBezTo>
                      <a:pt x="0" y="2"/>
                      <a:pt x="1" y="0"/>
                      <a:pt x="4" y="0"/>
                    </a:cubicBezTo>
                    <a:cubicBezTo>
                      <a:pt x="6" y="0"/>
                      <a:pt x="8" y="2"/>
                      <a:pt x="8" y="4"/>
                    </a:cubicBez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7" name="Oval 1018"/>
              <p:cNvSpPr>
                <a:spLocks noChangeArrowheads="1"/>
              </p:cNvSpPr>
              <p:nvPr/>
            </p:nvSpPr>
            <p:spPr bwMode="auto">
              <a:xfrm>
                <a:off x="10283825" y="2471738"/>
                <a:ext cx="19050" cy="26988"/>
              </a:xfrm>
              <a:prstGeom prst="ellipse">
                <a:avLst/>
              </a:pr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8" name="Rectangle 1019"/>
              <p:cNvSpPr>
                <a:spLocks noChangeArrowheads="1"/>
              </p:cNvSpPr>
              <p:nvPr/>
            </p:nvSpPr>
            <p:spPr bwMode="auto">
              <a:xfrm>
                <a:off x="10290175" y="2387600"/>
                <a:ext cx="4762" cy="73025"/>
              </a:xfrm>
              <a:prstGeom prst="rect">
                <a:avLst/>
              </a:prstGeom>
              <a:solidFill>
                <a:srgbClr val="3B2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9" name="Oval 1020"/>
              <p:cNvSpPr>
                <a:spLocks noChangeArrowheads="1"/>
              </p:cNvSpPr>
              <p:nvPr/>
            </p:nvSpPr>
            <p:spPr bwMode="auto">
              <a:xfrm>
                <a:off x="10283825" y="2449513"/>
                <a:ext cx="22225" cy="22225"/>
              </a:xfrm>
              <a:prstGeom prst="ellipse">
                <a:avLst/>
              </a:pr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0" name="Oval 1021"/>
              <p:cNvSpPr>
                <a:spLocks noChangeArrowheads="1"/>
              </p:cNvSpPr>
              <p:nvPr/>
            </p:nvSpPr>
            <p:spPr bwMode="auto">
              <a:xfrm>
                <a:off x="10287000" y="2422525"/>
                <a:ext cx="11112" cy="11113"/>
              </a:xfrm>
              <a:prstGeom prst="ellipse">
                <a:avLst/>
              </a:pr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1" name="Freeform 1022"/>
              <p:cNvSpPr>
                <a:spLocks/>
              </p:cNvSpPr>
              <p:nvPr/>
            </p:nvSpPr>
            <p:spPr bwMode="auto">
              <a:xfrm>
                <a:off x="10279063" y="2395538"/>
                <a:ext cx="30162" cy="15875"/>
              </a:xfrm>
              <a:custGeom>
                <a:avLst/>
                <a:gdLst>
                  <a:gd name="T0" fmla="*/ 4 w 8"/>
                  <a:gd name="T1" fmla="*/ 4 h 4"/>
                  <a:gd name="T2" fmla="*/ 0 w 8"/>
                  <a:gd name="T3" fmla="*/ 1 h 4"/>
                  <a:gd name="T4" fmla="*/ 0 w 8"/>
                  <a:gd name="T5" fmla="*/ 0 h 4"/>
                  <a:gd name="T6" fmla="*/ 1 w 8"/>
                  <a:gd name="T7" fmla="*/ 1 h 4"/>
                  <a:gd name="T8" fmla="*/ 4 w 8"/>
                  <a:gd name="T9" fmla="*/ 3 h 4"/>
                  <a:gd name="T10" fmla="*/ 7 w 8"/>
                  <a:gd name="T11" fmla="*/ 1 h 4"/>
                  <a:gd name="T12" fmla="*/ 7 w 8"/>
                  <a:gd name="T13" fmla="*/ 0 h 4"/>
                  <a:gd name="T14" fmla="*/ 8 w 8"/>
                  <a:gd name="T15" fmla="*/ 1 h 4"/>
                  <a:gd name="T16" fmla="*/ 4 w 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4"/>
                    </a:moveTo>
                    <a:cubicBezTo>
                      <a:pt x="1" y="4"/>
                      <a:pt x="0" y="3"/>
                      <a:pt x="0" y="1"/>
                    </a:cubicBezTo>
                    <a:cubicBezTo>
                      <a:pt x="0" y="0"/>
                      <a:pt x="0" y="0"/>
                      <a:pt x="0" y="0"/>
                    </a:cubicBezTo>
                    <a:cubicBezTo>
                      <a:pt x="1" y="1"/>
                      <a:pt x="1" y="1"/>
                      <a:pt x="1" y="1"/>
                    </a:cubicBezTo>
                    <a:cubicBezTo>
                      <a:pt x="1" y="2"/>
                      <a:pt x="2" y="3"/>
                      <a:pt x="4" y="3"/>
                    </a:cubicBezTo>
                    <a:cubicBezTo>
                      <a:pt x="5" y="3"/>
                      <a:pt x="7" y="2"/>
                      <a:pt x="7" y="1"/>
                    </a:cubicBezTo>
                    <a:cubicBezTo>
                      <a:pt x="7" y="0"/>
                      <a:pt x="7" y="0"/>
                      <a:pt x="7" y="0"/>
                    </a:cubicBezTo>
                    <a:cubicBezTo>
                      <a:pt x="8" y="1"/>
                      <a:pt x="8" y="1"/>
                      <a:pt x="8" y="1"/>
                    </a:cubicBezTo>
                    <a:cubicBezTo>
                      <a:pt x="8" y="3"/>
                      <a:pt x="6" y="4"/>
                      <a:pt x="4" y="4"/>
                    </a:cubicBez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2" name="Freeform 1023"/>
              <p:cNvSpPr>
                <a:spLocks/>
              </p:cNvSpPr>
              <p:nvPr/>
            </p:nvSpPr>
            <p:spPr bwMode="auto">
              <a:xfrm>
                <a:off x="10075863" y="2719388"/>
                <a:ext cx="22225" cy="11113"/>
              </a:xfrm>
              <a:custGeom>
                <a:avLst/>
                <a:gdLst>
                  <a:gd name="T0" fmla="*/ 6 w 6"/>
                  <a:gd name="T1" fmla="*/ 3 h 3"/>
                  <a:gd name="T2" fmla="*/ 3 w 6"/>
                  <a:gd name="T3" fmla="*/ 2 h 3"/>
                  <a:gd name="T4" fmla="*/ 0 w 6"/>
                  <a:gd name="T5" fmla="*/ 3 h 3"/>
                  <a:gd name="T6" fmla="*/ 3 w 6"/>
                  <a:gd name="T7" fmla="*/ 0 h 3"/>
                  <a:gd name="T8" fmla="*/ 6 w 6"/>
                  <a:gd name="T9" fmla="*/ 3 h 3"/>
                </a:gdLst>
                <a:ahLst/>
                <a:cxnLst>
                  <a:cxn ang="0">
                    <a:pos x="T0" y="T1"/>
                  </a:cxn>
                  <a:cxn ang="0">
                    <a:pos x="T2" y="T3"/>
                  </a:cxn>
                  <a:cxn ang="0">
                    <a:pos x="T4" y="T5"/>
                  </a:cxn>
                  <a:cxn ang="0">
                    <a:pos x="T6" y="T7"/>
                  </a:cxn>
                  <a:cxn ang="0">
                    <a:pos x="T8" y="T9"/>
                  </a:cxn>
                </a:cxnLst>
                <a:rect l="0" t="0" r="r" b="b"/>
                <a:pathLst>
                  <a:path w="6" h="3">
                    <a:moveTo>
                      <a:pt x="6" y="3"/>
                    </a:moveTo>
                    <a:cubicBezTo>
                      <a:pt x="6" y="3"/>
                      <a:pt x="5" y="2"/>
                      <a:pt x="3" y="2"/>
                    </a:cubicBezTo>
                    <a:cubicBezTo>
                      <a:pt x="2" y="2"/>
                      <a:pt x="0" y="3"/>
                      <a:pt x="0" y="3"/>
                    </a:cubicBezTo>
                    <a:cubicBezTo>
                      <a:pt x="0" y="1"/>
                      <a:pt x="2" y="0"/>
                      <a:pt x="3" y="0"/>
                    </a:cubicBezTo>
                    <a:cubicBezTo>
                      <a:pt x="5" y="0"/>
                      <a:pt x="6" y="1"/>
                      <a:pt x="6" y="3"/>
                    </a:cubicBez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3" name="Oval 1024"/>
              <p:cNvSpPr>
                <a:spLocks noChangeArrowheads="1"/>
              </p:cNvSpPr>
              <p:nvPr/>
            </p:nvSpPr>
            <p:spPr bwMode="auto">
              <a:xfrm>
                <a:off x="10082213" y="2700338"/>
                <a:ext cx="12700" cy="19050"/>
              </a:xfrm>
              <a:prstGeom prst="ellipse">
                <a:avLst/>
              </a:pr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4" name="Rectangle 1025"/>
              <p:cNvSpPr>
                <a:spLocks noChangeArrowheads="1"/>
              </p:cNvSpPr>
              <p:nvPr/>
            </p:nvSpPr>
            <p:spPr bwMode="auto">
              <a:xfrm>
                <a:off x="10086975" y="2665413"/>
                <a:ext cx="3175" cy="26988"/>
              </a:xfrm>
              <a:prstGeom prst="rect">
                <a:avLst/>
              </a:prstGeom>
              <a:solidFill>
                <a:srgbClr val="3B2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5" name="Oval 1026"/>
              <p:cNvSpPr>
                <a:spLocks noChangeArrowheads="1"/>
              </p:cNvSpPr>
              <p:nvPr/>
            </p:nvSpPr>
            <p:spPr bwMode="auto">
              <a:xfrm>
                <a:off x="10079038" y="2684463"/>
                <a:ext cx="15875" cy="15875"/>
              </a:xfrm>
              <a:prstGeom prst="ellipse">
                <a:avLst/>
              </a:pr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6" name="Oval 1027"/>
              <p:cNvSpPr>
                <a:spLocks noChangeArrowheads="1"/>
              </p:cNvSpPr>
              <p:nvPr/>
            </p:nvSpPr>
            <p:spPr bwMode="auto">
              <a:xfrm>
                <a:off x="10082213" y="2662238"/>
                <a:ext cx="7937" cy="11113"/>
              </a:xfrm>
              <a:prstGeom prst="ellipse">
                <a:avLst/>
              </a:pr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7" name="Freeform 1028"/>
              <p:cNvSpPr>
                <a:spLocks/>
              </p:cNvSpPr>
              <p:nvPr/>
            </p:nvSpPr>
            <p:spPr bwMode="auto">
              <a:xfrm>
                <a:off x="10483850" y="2719388"/>
                <a:ext cx="22225" cy="11113"/>
              </a:xfrm>
              <a:custGeom>
                <a:avLst/>
                <a:gdLst>
                  <a:gd name="T0" fmla="*/ 6 w 6"/>
                  <a:gd name="T1" fmla="*/ 3 h 3"/>
                  <a:gd name="T2" fmla="*/ 3 w 6"/>
                  <a:gd name="T3" fmla="*/ 2 h 3"/>
                  <a:gd name="T4" fmla="*/ 0 w 6"/>
                  <a:gd name="T5" fmla="*/ 3 h 3"/>
                  <a:gd name="T6" fmla="*/ 3 w 6"/>
                  <a:gd name="T7" fmla="*/ 0 h 3"/>
                  <a:gd name="T8" fmla="*/ 6 w 6"/>
                  <a:gd name="T9" fmla="*/ 3 h 3"/>
                </a:gdLst>
                <a:ahLst/>
                <a:cxnLst>
                  <a:cxn ang="0">
                    <a:pos x="T0" y="T1"/>
                  </a:cxn>
                  <a:cxn ang="0">
                    <a:pos x="T2" y="T3"/>
                  </a:cxn>
                  <a:cxn ang="0">
                    <a:pos x="T4" y="T5"/>
                  </a:cxn>
                  <a:cxn ang="0">
                    <a:pos x="T6" y="T7"/>
                  </a:cxn>
                  <a:cxn ang="0">
                    <a:pos x="T8" y="T9"/>
                  </a:cxn>
                </a:cxnLst>
                <a:rect l="0" t="0" r="r" b="b"/>
                <a:pathLst>
                  <a:path w="6" h="3">
                    <a:moveTo>
                      <a:pt x="6" y="3"/>
                    </a:moveTo>
                    <a:cubicBezTo>
                      <a:pt x="6" y="3"/>
                      <a:pt x="5" y="2"/>
                      <a:pt x="3" y="2"/>
                    </a:cubicBezTo>
                    <a:cubicBezTo>
                      <a:pt x="1" y="2"/>
                      <a:pt x="0" y="3"/>
                      <a:pt x="0" y="3"/>
                    </a:cubicBezTo>
                    <a:cubicBezTo>
                      <a:pt x="0" y="1"/>
                      <a:pt x="1" y="0"/>
                      <a:pt x="3" y="0"/>
                    </a:cubicBezTo>
                    <a:cubicBezTo>
                      <a:pt x="5" y="0"/>
                      <a:pt x="6" y="1"/>
                      <a:pt x="6" y="3"/>
                    </a:cubicBez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8" name="Oval 1029"/>
              <p:cNvSpPr>
                <a:spLocks noChangeArrowheads="1"/>
              </p:cNvSpPr>
              <p:nvPr/>
            </p:nvSpPr>
            <p:spPr bwMode="auto">
              <a:xfrm>
                <a:off x="10487025" y="2700338"/>
                <a:ext cx="15875" cy="19050"/>
              </a:xfrm>
              <a:prstGeom prst="ellipse">
                <a:avLst/>
              </a:pr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9" name="Rectangle 1030"/>
              <p:cNvSpPr>
                <a:spLocks noChangeArrowheads="1"/>
              </p:cNvSpPr>
              <p:nvPr/>
            </p:nvSpPr>
            <p:spPr bwMode="auto">
              <a:xfrm>
                <a:off x="10494963" y="2665413"/>
                <a:ext cx="1587" cy="26988"/>
              </a:xfrm>
              <a:prstGeom prst="rect">
                <a:avLst/>
              </a:prstGeom>
              <a:solidFill>
                <a:srgbClr val="3B2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0" name="Oval 1031"/>
              <p:cNvSpPr>
                <a:spLocks noChangeArrowheads="1"/>
              </p:cNvSpPr>
              <p:nvPr/>
            </p:nvSpPr>
            <p:spPr bwMode="auto">
              <a:xfrm>
                <a:off x="10487025" y="2684463"/>
                <a:ext cx="15875" cy="15875"/>
              </a:xfrm>
              <a:prstGeom prst="ellipse">
                <a:avLst/>
              </a:pr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1" name="Oval 1032"/>
              <p:cNvSpPr>
                <a:spLocks noChangeArrowheads="1"/>
              </p:cNvSpPr>
              <p:nvPr/>
            </p:nvSpPr>
            <p:spPr bwMode="auto">
              <a:xfrm>
                <a:off x="10491788" y="2662238"/>
                <a:ext cx="6350" cy="11113"/>
              </a:xfrm>
              <a:prstGeom prst="ellipse">
                <a:avLst/>
              </a:pr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2" name="Rectangle 1033"/>
              <p:cNvSpPr>
                <a:spLocks noChangeArrowheads="1"/>
              </p:cNvSpPr>
              <p:nvPr/>
            </p:nvSpPr>
            <p:spPr bwMode="auto">
              <a:xfrm>
                <a:off x="10004425" y="2852738"/>
                <a:ext cx="131762" cy="300038"/>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Rectangle 1034"/>
              <p:cNvSpPr>
                <a:spLocks noChangeArrowheads="1"/>
              </p:cNvSpPr>
              <p:nvPr/>
            </p:nvSpPr>
            <p:spPr bwMode="auto">
              <a:xfrm>
                <a:off x="10448925" y="2852738"/>
                <a:ext cx="133350" cy="300038"/>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4" name="Freeform 1035"/>
              <p:cNvSpPr>
                <a:spLocks/>
              </p:cNvSpPr>
              <p:nvPr/>
            </p:nvSpPr>
            <p:spPr bwMode="auto">
              <a:xfrm>
                <a:off x="10037763" y="3043238"/>
                <a:ext cx="71437" cy="101600"/>
              </a:xfrm>
              <a:custGeom>
                <a:avLst/>
                <a:gdLst>
                  <a:gd name="T0" fmla="*/ 10 w 19"/>
                  <a:gd name="T1" fmla="*/ 0 h 27"/>
                  <a:gd name="T2" fmla="*/ 19 w 19"/>
                  <a:gd name="T3" fmla="*/ 7 h 27"/>
                  <a:gd name="T4" fmla="*/ 19 w 19"/>
                  <a:gd name="T5" fmla="*/ 27 h 27"/>
                  <a:gd name="T6" fmla="*/ 0 w 19"/>
                  <a:gd name="T7" fmla="*/ 27 h 27"/>
                  <a:gd name="T8" fmla="*/ 0 w 19"/>
                  <a:gd name="T9" fmla="*/ 7 h 27"/>
                  <a:gd name="T10" fmla="*/ 10 w 19"/>
                  <a:gd name="T11" fmla="*/ 0 h 27"/>
                </a:gdLst>
                <a:ahLst/>
                <a:cxnLst>
                  <a:cxn ang="0">
                    <a:pos x="T0" y="T1"/>
                  </a:cxn>
                  <a:cxn ang="0">
                    <a:pos x="T2" y="T3"/>
                  </a:cxn>
                  <a:cxn ang="0">
                    <a:pos x="T4" y="T5"/>
                  </a:cxn>
                  <a:cxn ang="0">
                    <a:pos x="T6" y="T7"/>
                  </a:cxn>
                  <a:cxn ang="0">
                    <a:pos x="T8" y="T9"/>
                  </a:cxn>
                  <a:cxn ang="0">
                    <a:pos x="T10" y="T11"/>
                  </a:cxn>
                </a:cxnLst>
                <a:rect l="0" t="0" r="r" b="b"/>
                <a:pathLst>
                  <a:path w="19" h="27">
                    <a:moveTo>
                      <a:pt x="10" y="0"/>
                    </a:moveTo>
                    <a:cubicBezTo>
                      <a:pt x="10" y="0"/>
                      <a:pt x="19" y="3"/>
                      <a:pt x="19" y="7"/>
                    </a:cubicBezTo>
                    <a:cubicBezTo>
                      <a:pt x="19" y="11"/>
                      <a:pt x="19" y="27"/>
                      <a:pt x="19" y="27"/>
                    </a:cubicBezTo>
                    <a:cubicBezTo>
                      <a:pt x="0" y="27"/>
                      <a:pt x="0" y="27"/>
                      <a:pt x="0" y="27"/>
                    </a:cubicBezTo>
                    <a:cubicBezTo>
                      <a:pt x="0" y="7"/>
                      <a:pt x="0" y="7"/>
                      <a:pt x="0" y="7"/>
                    </a:cubicBezTo>
                    <a:cubicBezTo>
                      <a:pt x="0" y="7"/>
                      <a:pt x="0" y="3"/>
                      <a:pt x="10" y="0"/>
                    </a:cubicBezTo>
                    <a:close/>
                  </a:path>
                </a:pathLst>
              </a:custGeom>
              <a:solidFill>
                <a:srgbClr val="ECDE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Freeform 1036"/>
              <p:cNvSpPr>
                <a:spLocks/>
              </p:cNvSpPr>
              <p:nvPr/>
            </p:nvSpPr>
            <p:spPr bwMode="auto">
              <a:xfrm>
                <a:off x="10037763" y="3043238"/>
                <a:ext cx="71437" cy="101600"/>
              </a:xfrm>
              <a:custGeom>
                <a:avLst/>
                <a:gdLst>
                  <a:gd name="T0" fmla="*/ 19 w 19"/>
                  <a:gd name="T1" fmla="*/ 22 h 27"/>
                  <a:gd name="T2" fmla="*/ 19 w 19"/>
                  <a:gd name="T3" fmla="*/ 7 h 27"/>
                  <a:gd name="T4" fmla="*/ 10 w 19"/>
                  <a:gd name="T5" fmla="*/ 0 h 27"/>
                  <a:gd name="T6" fmla="*/ 0 w 19"/>
                  <a:gd name="T7" fmla="*/ 7 h 27"/>
                  <a:gd name="T8" fmla="*/ 0 w 19"/>
                  <a:gd name="T9" fmla="*/ 27 h 27"/>
                  <a:gd name="T10" fmla="*/ 1 w 19"/>
                  <a:gd name="T11" fmla="*/ 27 h 27"/>
                  <a:gd name="T12" fmla="*/ 1 w 19"/>
                  <a:gd name="T13" fmla="*/ 22 h 27"/>
                  <a:gd name="T14" fmla="*/ 10 w 19"/>
                  <a:gd name="T15" fmla="*/ 16 h 27"/>
                  <a:gd name="T16" fmla="*/ 19 w 19"/>
                  <a:gd name="T17"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7">
                    <a:moveTo>
                      <a:pt x="19" y="22"/>
                    </a:moveTo>
                    <a:cubicBezTo>
                      <a:pt x="19" y="17"/>
                      <a:pt x="19" y="9"/>
                      <a:pt x="19" y="7"/>
                    </a:cubicBezTo>
                    <a:cubicBezTo>
                      <a:pt x="19" y="3"/>
                      <a:pt x="10" y="0"/>
                      <a:pt x="10" y="0"/>
                    </a:cubicBezTo>
                    <a:cubicBezTo>
                      <a:pt x="0" y="3"/>
                      <a:pt x="0" y="7"/>
                      <a:pt x="0" y="7"/>
                    </a:cubicBezTo>
                    <a:cubicBezTo>
                      <a:pt x="0" y="27"/>
                      <a:pt x="0" y="27"/>
                      <a:pt x="0" y="27"/>
                    </a:cubicBezTo>
                    <a:cubicBezTo>
                      <a:pt x="1" y="27"/>
                      <a:pt x="1" y="27"/>
                      <a:pt x="1" y="27"/>
                    </a:cubicBezTo>
                    <a:cubicBezTo>
                      <a:pt x="1" y="22"/>
                      <a:pt x="1" y="22"/>
                      <a:pt x="1" y="22"/>
                    </a:cubicBezTo>
                    <a:cubicBezTo>
                      <a:pt x="1" y="22"/>
                      <a:pt x="4" y="16"/>
                      <a:pt x="10" y="16"/>
                    </a:cubicBezTo>
                    <a:cubicBezTo>
                      <a:pt x="15" y="16"/>
                      <a:pt x="19" y="22"/>
                      <a:pt x="19" y="22"/>
                    </a:cubicBez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6" name="Rectangle 1037"/>
              <p:cNvSpPr>
                <a:spLocks noChangeArrowheads="1"/>
              </p:cNvSpPr>
              <p:nvPr/>
            </p:nvSpPr>
            <p:spPr bwMode="auto">
              <a:xfrm>
                <a:off x="10071100" y="3117850"/>
                <a:ext cx="15875" cy="26988"/>
              </a:xfrm>
              <a:prstGeom prst="rect">
                <a:avLst/>
              </a:prstGeom>
              <a:solidFill>
                <a:srgbClr val="8E8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Freeform 1038"/>
              <p:cNvSpPr>
                <a:spLocks/>
              </p:cNvSpPr>
              <p:nvPr/>
            </p:nvSpPr>
            <p:spPr bwMode="auto">
              <a:xfrm>
                <a:off x="10037763" y="2909888"/>
                <a:ext cx="71437" cy="101600"/>
              </a:xfrm>
              <a:custGeom>
                <a:avLst/>
                <a:gdLst>
                  <a:gd name="T0" fmla="*/ 10 w 19"/>
                  <a:gd name="T1" fmla="*/ 0 h 27"/>
                  <a:gd name="T2" fmla="*/ 19 w 19"/>
                  <a:gd name="T3" fmla="*/ 8 h 27"/>
                  <a:gd name="T4" fmla="*/ 19 w 19"/>
                  <a:gd name="T5" fmla="*/ 27 h 27"/>
                  <a:gd name="T6" fmla="*/ 0 w 19"/>
                  <a:gd name="T7" fmla="*/ 27 h 27"/>
                  <a:gd name="T8" fmla="*/ 0 w 19"/>
                  <a:gd name="T9" fmla="*/ 8 h 27"/>
                  <a:gd name="T10" fmla="*/ 10 w 19"/>
                  <a:gd name="T11" fmla="*/ 0 h 27"/>
                </a:gdLst>
                <a:ahLst/>
                <a:cxnLst>
                  <a:cxn ang="0">
                    <a:pos x="T0" y="T1"/>
                  </a:cxn>
                  <a:cxn ang="0">
                    <a:pos x="T2" y="T3"/>
                  </a:cxn>
                  <a:cxn ang="0">
                    <a:pos x="T4" y="T5"/>
                  </a:cxn>
                  <a:cxn ang="0">
                    <a:pos x="T6" y="T7"/>
                  </a:cxn>
                  <a:cxn ang="0">
                    <a:pos x="T8" y="T9"/>
                  </a:cxn>
                  <a:cxn ang="0">
                    <a:pos x="T10" y="T11"/>
                  </a:cxn>
                </a:cxnLst>
                <a:rect l="0" t="0" r="r" b="b"/>
                <a:pathLst>
                  <a:path w="19" h="27">
                    <a:moveTo>
                      <a:pt x="10" y="0"/>
                    </a:moveTo>
                    <a:cubicBezTo>
                      <a:pt x="10" y="0"/>
                      <a:pt x="19" y="4"/>
                      <a:pt x="19" y="8"/>
                    </a:cubicBezTo>
                    <a:cubicBezTo>
                      <a:pt x="19" y="11"/>
                      <a:pt x="19" y="27"/>
                      <a:pt x="19" y="27"/>
                    </a:cubicBezTo>
                    <a:cubicBezTo>
                      <a:pt x="0" y="27"/>
                      <a:pt x="0" y="27"/>
                      <a:pt x="0" y="27"/>
                    </a:cubicBezTo>
                    <a:cubicBezTo>
                      <a:pt x="0" y="8"/>
                      <a:pt x="0" y="8"/>
                      <a:pt x="0" y="8"/>
                    </a:cubicBezTo>
                    <a:cubicBezTo>
                      <a:pt x="0" y="8"/>
                      <a:pt x="0" y="4"/>
                      <a:pt x="10" y="0"/>
                    </a:cubicBezTo>
                    <a:close/>
                  </a:path>
                </a:pathLst>
              </a:custGeom>
              <a:solidFill>
                <a:srgbClr val="ECDE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8" name="Freeform 1039"/>
              <p:cNvSpPr>
                <a:spLocks/>
              </p:cNvSpPr>
              <p:nvPr/>
            </p:nvSpPr>
            <p:spPr bwMode="auto">
              <a:xfrm>
                <a:off x="10037763" y="2909888"/>
                <a:ext cx="71437" cy="101600"/>
              </a:xfrm>
              <a:custGeom>
                <a:avLst/>
                <a:gdLst>
                  <a:gd name="T0" fmla="*/ 19 w 19"/>
                  <a:gd name="T1" fmla="*/ 23 h 27"/>
                  <a:gd name="T2" fmla="*/ 19 w 19"/>
                  <a:gd name="T3" fmla="*/ 8 h 27"/>
                  <a:gd name="T4" fmla="*/ 10 w 19"/>
                  <a:gd name="T5" fmla="*/ 0 h 27"/>
                  <a:gd name="T6" fmla="*/ 0 w 19"/>
                  <a:gd name="T7" fmla="*/ 8 h 27"/>
                  <a:gd name="T8" fmla="*/ 0 w 19"/>
                  <a:gd name="T9" fmla="*/ 27 h 27"/>
                  <a:gd name="T10" fmla="*/ 1 w 19"/>
                  <a:gd name="T11" fmla="*/ 27 h 27"/>
                  <a:gd name="T12" fmla="*/ 1 w 19"/>
                  <a:gd name="T13" fmla="*/ 23 h 27"/>
                  <a:gd name="T14" fmla="*/ 10 w 19"/>
                  <a:gd name="T15" fmla="*/ 16 h 27"/>
                  <a:gd name="T16" fmla="*/ 19 w 19"/>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7">
                    <a:moveTo>
                      <a:pt x="19" y="23"/>
                    </a:moveTo>
                    <a:cubicBezTo>
                      <a:pt x="19" y="18"/>
                      <a:pt x="19" y="10"/>
                      <a:pt x="19" y="8"/>
                    </a:cubicBezTo>
                    <a:cubicBezTo>
                      <a:pt x="19" y="4"/>
                      <a:pt x="10" y="0"/>
                      <a:pt x="10" y="0"/>
                    </a:cubicBezTo>
                    <a:cubicBezTo>
                      <a:pt x="0" y="4"/>
                      <a:pt x="0" y="8"/>
                      <a:pt x="0" y="8"/>
                    </a:cubicBezTo>
                    <a:cubicBezTo>
                      <a:pt x="0" y="27"/>
                      <a:pt x="0" y="27"/>
                      <a:pt x="0" y="27"/>
                    </a:cubicBezTo>
                    <a:cubicBezTo>
                      <a:pt x="1" y="27"/>
                      <a:pt x="1" y="27"/>
                      <a:pt x="1" y="27"/>
                    </a:cubicBezTo>
                    <a:cubicBezTo>
                      <a:pt x="1" y="23"/>
                      <a:pt x="1" y="23"/>
                      <a:pt x="1" y="23"/>
                    </a:cubicBezTo>
                    <a:cubicBezTo>
                      <a:pt x="1" y="23"/>
                      <a:pt x="4" y="16"/>
                      <a:pt x="10" y="16"/>
                    </a:cubicBezTo>
                    <a:cubicBezTo>
                      <a:pt x="15" y="16"/>
                      <a:pt x="19" y="23"/>
                      <a:pt x="19" y="23"/>
                    </a:cubicBez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Rectangle 1040"/>
              <p:cNvSpPr>
                <a:spLocks noChangeArrowheads="1"/>
              </p:cNvSpPr>
              <p:nvPr/>
            </p:nvSpPr>
            <p:spPr bwMode="auto">
              <a:xfrm>
                <a:off x="10071100" y="2989263"/>
                <a:ext cx="15875" cy="22225"/>
              </a:xfrm>
              <a:prstGeom prst="rect">
                <a:avLst/>
              </a:prstGeom>
              <a:solidFill>
                <a:srgbClr val="8E8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0" name="Freeform 1041"/>
              <p:cNvSpPr>
                <a:spLocks/>
              </p:cNvSpPr>
              <p:nvPr/>
            </p:nvSpPr>
            <p:spPr bwMode="auto">
              <a:xfrm>
                <a:off x="10475913" y="3043238"/>
                <a:ext cx="71437" cy="101600"/>
              </a:xfrm>
              <a:custGeom>
                <a:avLst/>
                <a:gdLst>
                  <a:gd name="T0" fmla="*/ 10 w 19"/>
                  <a:gd name="T1" fmla="*/ 0 h 27"/>
                  <a:gd name="T2" fmla="*/ 19 w 19"/>
                  <a:gd name="T3" fmla="*/ 7 h 27"/>
                  <a:gd name="T4" fmla="*/ 19 w 19"/>
                  <a:gd name="T5" fmla="*/ 27 h 27"/>
                  <a:gd name="T6" fmla="*/ 0 w 19"/>
                  <a:gd name="T7" fmla="*/ 27 h 27"/>
                  <a:gd name="T8" fmla="*/ 0 w 19"/>
                  <a:gd name="T9" fmla="*/ 7 h 27"/>
                  <a:gd name="T10" fmla="*/ 10 w 19"/>
                  <a:gd name="T11" fmla="*/ 0 h 27"/>
                </a:gdLst>
                <a:ahLst/>
                <a:cxnLst>
                  <a:cxn ang="0">
                    <a:pos x="T0" y="T1"/>
                  </a:cxn>
                  <a:cxn ang="0">
                    <a:pos x="T2" y="T3"/>
                  </a:cxn>
                  <a:cxn ang="0">
                    <a:pos x="T4" y="T5"/>
                  </a:cxn>
                  <a:cxn ang="0">
                    <a:pos x="T6" y="T7"/>
                  </a:cxn>
                  <a:cxn ang="0">
                    <a:pos x="T8" y="T9"/>
                  </a:cxn>
                  <a:cxn ang="0">
                    <a:pos x="T10" y="T11"/>
                  </a:cxn>
                </a:cxnLst>
                <a:rect l="0" t="0" r="r" b="b"/>
                <a:pathLst>
                  <a:path w="19" h="27">
                    <a:moveTo>
                      <a:pt x="10" y="0"/>
                    </a:moveTo>
                    <a:cubicBezTo>
                      <a:pt x="10" y="0"/>
                      <a:pt x="19" y="3"/>
                      <a:pt x="19" y="7"/>
                    </a:cubicBezTo>
                    <a:cubicBezTo>
                      <a:pt x="19" y="11"/>
                      <a:pt x="19" y="27"/>
                      <a:pt x="19" y="27"/>
                    </a:cubicBezTo>
                    <a:cubicBezTo>
                      <a:pt x="0" y="27"/>
                      <a:pt x="0" y="27"/>
                      <a:pt x="0" y="27"/>
                    </a:cubicBezTo>
                    <a:cubicBezTo>
                      <a:pt x="0" y="7"/>
                      <a:pt x="0" y="7"/>
                      <a:pt x="0" y="7"/>
                    </a:cubicBezTo>
                    <a:cubicBezTo>
                      <a:pt x="0" y="7"/>
                      <a:pt x="0" y="3"/>
                      <a:pt x="10" y="0"/>
                    </a:cubicBezTo>
                    <a:close/>
                  </a:path>
                </a:pathLst>
              </a:custGeom>
              <a:solidFill>
                <a:srgbClr val="ECDE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Freeform 1042"/>
              <p:cNvSpPr>
                <a:spLocks/>
              </p:cNvSpPr>
              <p:nvPr/>
            </p:nvSpPr>
            <p:spPr bwMode="auto">
              <a:xfrm>
                <a:off x="10475913" y="3043238"/>
                <a:ext cx="71437" cy="101600"/>
              </a:xfrm>
              <a:custGeom>
                <a:avLst/>
                <a:gdLst>
                  <a:gd name="T0" fmla="*/ 0 w 19"/>
                  <a:gd name="T1" fmla="*/ 22 h 27"/>
                  <a:gd name="T2" fmla="*/ 0 w 19"/>
                  <a:gd name="T3" fmla="*/ 7 h 27"/>
                  <a:gd name="T4" fmla="*/ 10 w 19"/>
                  <a:gd name="T5" fmla="*/ 0 h 27"/>
                  <a:gd name="T6" fmla="*/ 19 w 19"/>
                  <a:gd name="T7" fmla="*/ 7 h 27"/>
                  <a:gd name="T8" fmla="*/ 19 w 19"/>
                  <a:gd name="T9" fmla="*/ 27 h 27"/>
                  <a:gd name="T10" fmla="*/ 18 w 19"/>
                  <a:gd name="T11" fmla="*/ 27 h 27"/>
                  <a:gd name="T12" fmla="*/ 18 w 19"/>
                  <a:gd name="T13" fmla="*/ 22 h 27"/>
                  <a:gd name="T14" fmla="*/ 9 w 19"/>
                  <a:gd name="T15" fmla="*/ 16 h 27"/>
                  <a:gd name="T16" fmla="*/ 0 w 19"/>
                  <a:gd name="T17"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7">
                    <a:moveTo>
                      <a:pt x="0" y="22"/>
                    </a:moveTo>
                    <a:cubicBezTo>
                      <a:pt x="0" y="17"/>
                      <a:pt x="0" y="9"/>
                      <a:pt x="0" y="7"/>
                    </a:cubicBezTo>
                    <a:cubicBezTo>
                      <a:pt x="0" y="3"/>
                      <a:pt x="10" y="0"/>
                      <a:pt x="10" y="0"/>
                    </a:cubicBezTo>
                    <a:cubicBezTo>
                      <a:pt x="19" y="3"/>
                      <a:pt x="19" y="7"/>
                      <a:pt x="19" y="7"/>
                    </a:cubicBezTo>
                    <a:cubicBezTo>
                      <a:pt x="19" y="27"/>
                      <a:pt x="19" y="27"/>
                      <a:pt x="19" y="27"/>
                    </a:cubicBezTo>
                    <a:cubicBezTo>
                      <a:pt x="18" y="27"/>
                      <a:pt x="18" y="27"/>
                      <a:pt x="18" y="27"/>
                    </a:cubicBezTo>
                    <a:cubicBezTo>
                      <a:pt x="18" y="22"/>
                      <a:pt x="18" y="22"/>
                      <a:pt x="18" y="22"/>
                    </a:cubicBezTo>
                    <a:cubicBezTo>
                      <a:pt x="18" y="22"/>
                      <a:pt x="16" y="16"/>
                      <a:pt x="9" y="16"/>
                    </a:cubicBezTo>
                    <a:cubicBezTo>
                      <a:pt x="4" y="16"/>
                      <a:pt x="0" y="22"/>
                      <a:pt x="0" y="22"/>
                    </a:cubicBez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2" name="Rectangle 1043"/>
              <p:cNvSpPr>
                <a:spLocks noChangeArrowheads="1"/>
              </p:cNvSpPr>
              <p:nvPr/>
            </p:nvSpPr>
            <p:spPr bwMode="auto">
              <a:xfrm>
                <a:off x="10502900" y="3117850"/>
                <a:ext cx="14287" cy="26988"/>
              </a:xfrm>
              <a:prstGeom prst="rect">
                <a:avLst/>
              </a:prstGeom>
              <a:solidFill>
                <a:srgbClr val="8E8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Freeform 1044"/>
              <p:cNvSpPr>
                <a:spLocks/>
              </p:cNvSpPr>
              <p:nvPr/>
            </p:nvSpPr>
            <p:spPr bwMode="auto">
              <a:xfrm>
                <a:off x="10475913" y="2909888"/>
                <a:ext cx="71437" cy="101600"/>
              </a:xfrm>
              <a:custGeom>
                <a:avLst/>
                <a:gdLst>
                  <a:gd name="T0" fmla="*/ 10 w 19"/>
                  <a:gd name="T1" fmla="*/ 0 h 27"/>
                  <a:gd name="T2" fmla="*/ 19 w 19"/>
                  <a:gd name="T3" fmla="*/ 8 h 27"/>
                  <a:gd name="T4" fmla="*/ 19 w 19"/>
                  <a:gd name="T5" fmla="*/ 27 h 27"/>
                  <a:gd name="T6" fmla="*/ 0 w 19"/>
                  <a:gd name="T7" fmla="*/ 27 h 27"/>
                  <a:gd name="T8" fmla="*/ 0 w 19"/>
                  <a:gd name="T9" fmla="*/ 8 h 27"/>
                  <a:gd name="T10" fmla="*/ 10 w 19"/>
                  <a:gd name="T11" fmla="*/ 0 h 27"/>
                </a:gdLst>
                <a:ahLst/>
                <a:cxnLst>
                  <a:cxn ang="0">
                    <a:pos x="T0" y="T1"/>
                  </a:cxn>
                  <a:cxn ang="0">
                    <a:pos x="T2" y="T3"/>
                  </a:cxn>
                  <a:cxn ang="0">
                    <a:pos x="T4" y="T5"/>
                  </a:cxn>
                  <a:cxn ang="0">
                    <a:pos x="T6" y="T7"/>
                  </a:cxn>
                  <a:cxn ang="0">
                    <a:pos x="T8" y="T9"/>
                  </a:cxn>
                  <a:cxn ang="0">
                    <a:pos x="T10" y="T11"/>
                  </a:cxn>
                </a:cxnLst>
                <a:rect l="0" t="0" r="r" b="b"/>
                <a:pathLst>
                  <a:path w="19" h="27">
                    <a:moveTo>
                      <a:pt x="10" y="0"/>
                    </a:moveTo>
                    <a:cubicBezTo>
                      <a:pt x="10" y="0"/>
                      <a:pt x="19" y="4"/>
                      <a:pt x="19" y="8"/>
                    </a:cubicBezTo>
                    <a:cubicBezTo>
                      <a:pt x="19" y="11"/>
                      <a:pt x="19" y="27"/>
                      <a:pt x="19" y="27"/>
                    </a:cubicBezTo>
                    <a:cubicBezTo>
                      <a:pt x="0" y="27"/>
                      <a:pt x="0" y="27"/>
                      <a:pt x="0" y="27"/>
                    </a:cubicBezTo>
                    <a:cubicBezTo>
                      <a:pt x="0" y="8"/>
                      <a:pt x="0" y="8"/>
                      <a:pt x="0" y="8"/>
                    </a:cubicBezTo>
                    <a:cubicBezTo>
                      <a:pt x="0" y="8"/>
                      <a:pt x="0" y="4"/>
                      <a:pt x="10" y="0"/>
                    </a:cubicBezTo>
                    <a:close/>
                  </a:path>
                </a:pathLst>
              </a:custGeom>
              <a:solidFill>
                <a:srgbClr val="ECDE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4" name="Freeform 1045"/>
              <p:cNvSpPr>
                <a:spLocks/>
              </p:cNvSpPr>
              <p:nvPr/>
            </p:nvSpPr>
            <p:spPr bwMode="auto">
              <a:xfrm>
                <a:off x="10475913" y="2909888"/>
                <a:ext cx="71437" cy="101600"/>
              </a:xfrm>
              <a:custGeom>
                <a:avLst/>
                <a:gdLst>
                  <a:gd name="T0" fmla="*/ 0 w 19"/>
                  <a:gd name="T1" fmla="*/ 23 h 27"/>
                  <a:gd name="T2" fmla="*/ 0 w 19"/>
                  <a:gd name="T3" fmla="*/ 8 h 27"/>
                  <a:gd name="T4" fmla="*/ 10 w 19"/>
                  <a:gd name="T5" fmla="*/ 0 h 27"/>
                  <a:gd name="T6" fmla="*/ 19 w 19"/>
                  <a:gd name="T7" fmla="*/ 8 h 27"/>
                  <a:gd name="T8" fmla="*/ 19 w 19"/>
                  <a:gd name="T9" fmla="*/ 27 h 27"/>
                  <a:gd name="T10" fmla="*/ 18 w 19"/>
                  <a:gd name="T11" fmla="*/ 27 h 27"/>
                  <a:gd name="T12" fmla="*/ 18 w 19"/>
                  <a:gd name="T13" fmla="*/ 23 h 27"/>
                  <a:gd name="T14" fmla="*/ 9 w 19"/>
                  <a:gd name="T15" fmla="*/ 16 h 27"/>
                  <a:gd name="T16" fmla="*/ 0 w 19"/>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7">
                    <a:moveTo>
                      <a:pt x="0" y="23"/>
                    </a:moveTo>
                    <a:cubicBezTo>
                      <a:pt x="0" y="18"/>
                      <a:pt x="0" y="10"/>
                      <a:pt x="0" y="8"/>
                    </a:cubicBezTo>
                    <a:cubicBezTo>
                      <a:pt x="0" y="4"/>
                      <a:pt x="10" y="0"/>
                      <a:pt x="10" y="0"/>
                    </a:cubicBezTo>
                    <a:cubicBezTo>
                      <a:pt x="19" y="4"/>
                      <a:pt x="19" y="8"/>
                      <a:pt x="19" y="8"/>
                    </a:cubicBezTo>
                    <a:cubicBezTo>
                      <a:pt x="19" y="27"/>
                      <a:pt x="19" y="27"/>
                      <a:pt x="19" y="27"/>
                    </a:cubicBezTo>
                    <a:cubicBezTo>
                      <a:pt x="18" y="27"/>
                      <a:pt x="18" y="27"/>
                      <a:pt x="18" y="27"/>
                    </a:cubicBezTo>
                    <a:cubicBezTo>
                      <a:pt x="18" y="23"/>
                      <a:pt x="18" y="23"/>
                      <a:pt x="18" y="23"/>
                    </a:cubicBezTo>
                    <a:cubicBezTo>
                      <a:pt x="18" y="23"/>
                      <a:pt x="16" y="16"/>
                      <a:pt x="9" y="16"/>
                    </a:cubicBezTo>
                    <a:cubicBezTo>
                      <a:pt x="4" y="16"/>
                      <a:pt x="0" y="23"/>
                      <a:pt x="0" y="23"/>
                    </a:cubicBez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Rectangle 1046"/>
              <p:cNvSpPr>
                <a:spLocks noChangeArrowheads="1"/>
              </p:cNvSpPr>
              <p:nvPr/>
            </p:nvSpPr>
            <p:spPr bwMode="auto">
              <a:xfrm>
                <a:off x="10498138" y="2989263"/>
                <a:ext cx="15875" cy="22225"/>
              </a:xfrm>
              <a:prstGeom prst="rect">
                <a:avLst/>
              </a:prstGeom>
              <a:solidFill>
                <a:srgbClr val="8E8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071" name="Picture 10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7138" y="2779713"/>
                <a:ext cx="3397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6" name="Rectangle 1048"/>
              <p:cNvSpPr>
                <a:spLocks noChangeArrowheads="1"/>
              </p:cNvSpPr>
              <p:nvPr/>
            </p:nvSpPr>
            <p:spPr bwMode="auto">
              <a:xfrm>
                <a:off x="10139363" y="2809875"/>
                <a:ext cx="306387" cy="342900"/>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Rectangle 1049"/>
              <p:cNvSpPr>
                <a:spLocks noChangeArrowheads="1"/>
              </p:cNvSpPr>
              <p:nvPr/>
            </p:nvSpPr>
            <p:spPr bwMode="auto">
              <a:xfrm>
                <a:off x="10199688" y="2863850"/>
                <a:ext cx="188912" cy="95250"/>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8" name="Freeform 1050"/>
              <p:cNvSpPr>
                <a:spLocks/>
              </p:cNvSpPr>
              <p:nvPr/>
            </p:nvSpPr>
            <p:spPr bwMode="auto">
              <a:xfrm>
                <a:off x="10204450" y="2890838"/>
                <a:ext cx="176212" cy="254000"/>
              </a:xfrm>
              <a:custGeom>
                <a:avLst/>
                <a:gdLst>
                  <a:gd name="T0" fmla="*/ 24 w 47"/>
                  <a:gd name="T1" fmla="*/ 0 h 67"/>
                  <a:gd name="T2" fmla="*/ 47 w 47"/>
                  <a:gd name="T3" fmla="*/ 18 h 67"/>
                  <a:gd name="T4" fmla="*/ 47 w 47"/>
                  <a:gd name="T5" fmla="*/ 67 h 67"/>
                  <a:gd name="T6" fmla="*/ 1 w 47"/>
                  <a:gd name="T7" fmla="*/ 67 h 67"/>
                  <a:gd name="T8" fmla="*/ 1 w 47"/>
                  <a:gd name="T9" fmla="*/ 18 h 67"/>
                  <a:gd name="T10" fmla="*/ 24 w 47"/>
                  <a:gd name="T11" fmla="*/ 0 h 67"/>
                </a:gdLst>
                <a:ahLst/>
                <a:cxnLst>
                  <a:cxn ang="0">
                    <a:pos x="T0" y="T1"/>
                  </a:cxn>
                  <a:cxn ang="0">
                    <a:pos x="T2" y="T3"/>
                  </a:cxn>
                  <a:cxn ang="0">
                    <a:pos x="T4" y="T5"/>
                  </a:cxn>
                  <a:cxn ang="0">
                    <a:pos x="T6" y="T7"/>
                  </a:cxn>
                  <a:cxn ang="0">
                    <a:pos x="T8" y="T9"/>
                  </a:cxn>
                  <a:cxn ang="0">
                    <a:pos x="T10" y="T11"/>
                  </a:cxn>
                </a:cxnLst>
                <a:rect l="0" t="0" r="r" b="b"/>
                <a:pathLst>
                  <a:path w="47" h="67">
                    <a:moveTo>
                      <a:pt x="24" y="0"/>
                    </a:moveTo>
                    <a:cubicBezTo>
                      <a:pt x="24" y="0"/>
                      <a:pt x="47" y="9"/>
                      <a:pt x="47" y="18"/>
                    </a:cubicBezTo>
                    <a:cubicBezTo>
                      <a:pt x="47" y="27"/>
                      <a:pt x="47" y="67"/>
                      <a:pt x="47" y="67"/>
                    </a:cubicBezTo>
                    <a:cubicBezTo>
                      <a:pt x="1" y="67"/>
                      <a:pt x="1" y="67"/>
                      <a:pt x="1" y="67"/>
                    </a:cubicBezTo>
                    <a:cubicBezTo>
                      <a:pt x="1" y="18"/>
                      <a:pt x="1" y="18"/>
                      <a:pt x="1" y="18"/>
                    </a:cubicBezTo>
                    <a:cubicBezTo>
                      <a:pt x="1" y="18"/>
                      <a:pt x="0" y="9"/>
                      <a:pt x="24" y="0"/>
                    </a:cubicBezTo>
                    <a:close/>
                  </a:path>
                </a:pathLst>
              </a:custGeom>
              <a:solidFill>
                <a:srgbClr val="DBCE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Freeform 1051"/>
              <p:cNvSpPr>
                <a:spLocks/>
              </p:cNvSpPr>
              <p:nvPr/>
            </p:nvSpPr>
            <p:spPr bwMode="auto">
              <a:xfrm>
                <a:off x="10204450" y="2890838"/>
                <a:ext cx="176212" cy="254000"/>
              </a:xfrm>
              <a:custGeom>
                <a:avLst/>
                <a:gdLst>
                  <a:gd name="T0" fmla="*/ 47 w 47"/>
                  <a:gd name="T1" fmla="*/ 55 h 67"/>
                  <a:gd name="T2" fmla="*/ 47 w 47"/>
                  <a:gd name="T3" fmla="*/ 18 h 67"/>
                  <a:gd name="T4" fmla="*/ 24 w 47"/>
                  <a:gd name="T5" fmla="*/ 0 h 67"/>
                  <a:gd name="T6" fmla="*/ 1 w 47"/>
                  <a:gd name="T7" fmla="*/ 18 h 67"/>
                  <a:gd name="T8" fmla="*/ 1 w 47"/>
                  <a:gd name="T9" fmla="*/ 67 h 67"/>
                  <a:gd name="T10" fmla="*/ 3 w 47"/>
                  <a:gd name="T11" fmla="*/ 67 h 67"/>
                  <a:gd name="T12" fmla="*/ 3 w 47"/>
                  <a:gd name="T13" fmla="*/ 56 h 67"/>
                  <a:gd name="T14" fmla="*/ 25 w 47"/>
                  <a:gd name="T15" fmla="*/ 40 h 67"/>
                  <a:gd name="T16" fmla="*/ 47 w 47"/>
                  <a:gd name="T17"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7">
                    <a:moveTo>
                      <a:pt x="47" y="55"/>
                    </a:moveTo>
                    <a:cubicBezTo>
                      <a:pt x="47" y="43"/>
                      <a:pt x="47" y="24"/>
                      <a:pt x="47" y="18"/>
                    </a:cubicBezTo>
                    <a:cubicBezTo>
                      <a:pt x="47" y="9"/>
                      <a:pt x="24" y="0"/>
                      <a:pt x="24" y="0"/>
                    </a:cubicBezTo>
                    <a:cubicBezTo>
                      <a:pt x="0" y="9"/>
                      <a:pt x="1" y="18"/>
                      <a:pt x="1" y="18"/>
                    </a:cubicBezTo>
                    <a:cubicBezTo>
                      <a:pt x="1" y="67"/>
                      <a:pt x="1" y="67"/>
                      <a:pt x="1" y="67"/>
                    </a:cubicBezTo>
                    <a:cubicBezTo>
                      <a:pt x="3" y="67"/>
                      <a:pt x="3" y="67"/>
                      <a:pt x="3" y="67"/>
                    </a:cubicBezTo>
                    <a:cubicBezTo>
                      <a:pt x="3" y="56"/>
                      <a:pt x="3" y="56"/>
                      <a:pt x="3" y="56"/>
                    </a:cubicBezTo>
                    <a:cubicBezTo>
                      <a:pt x="3" y="56"/>
                      <a:pt x="9" y="40"/>
                      <a:pt x="25" y="40"/>
                    </a:cubicBezTo>
                    <a:cubicBezTo>
                      <a:pt x="39" y="40"/>
                      <a:pt x="47" y="55"/>
                      <a:pt x="47" y="55"/>
                    </a:cubicBez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0" name="Freeform 1052"/>
              <p:cNvSpPr>
                <a:spLocks/>
              </p:cNvSpPr>
              <p:nvPr/>
            </p:nvSpPr>
            <p:spPr bwMode="auto">
              <a:xfrm>
                <a:off x="10271125" y="3073400"/>
                <a:ext cx="46037" cy="71438"/>
              </a:xfrm>
              <a:custGeom>
                <a:avLst/>
                <a:gdLst>
                  <a:gd name="T0" fmla="*/ 6 w 12"/>
                  <a:gd name="T1" fmla="*/ 0 h 19"/>
                  <a:gd name="T2" fmla="*/ 12 w 12"/>
                  <a:gd name="T3" fmla="*/ 4 h 19"/>
                  <a:gd name="T4" fmla="*/ 12 w 12"/>
                  <a:gd name="T5" fmla="*/ 19 h 19"/>
                  <a:gd name="T6" fmla="*/ 0 w 12"/>
                  <a:gd name="T7" fmla="*/ 19 h 19"/>
                  <a:gd name="T8" fmla="*/ 0 w 12"/>
                  <a:gd name="T9" fmla="*/ 4 h 19"/>
                  <a:gd name="T10" fmla="*/ 6 w 12"/>
                  <a:gd name="T11" fmla="*/ 0 h 19"/>
                </a:gdLst>
                <a:ahLst/>
                <a:cxnLst>
                  <a:cxn ang="0">
                    <a:pos x="T0" y="T1"/>
                  </a:cxn>
                  <a:cxn ang="0">
                    <a:pos x="T2" y="T3"/>
                  </a:cxn>
                  <a:cxn ang="0">
                    <a:pos x="T4" y="T5"/>
                  </a:cxn>
                  <a:cxn ang="0">
                    <a:pos x="T6" y="T7"/>
                  </a:cxn>
                  <a:cxn ang="0">
                    <a:pos x="T8" y="T9"/>
                  </a:cxn>
                  <a:cxn ang="0">
                    <a:pos x="T10" y="T11"/>
                  </a:cxn>
                </a:cxnLst>
                <a:rect l="0" t="0" r="r" b="b"/>
                <a:pathLst>
                  <a:path w="12" h="19">
                    <a:moveTo>
                      <a:pt x="6" y="0"/>
                    </a:moveTo>
                    <a:cubicBezTo>
                      <a:pt x="6" y="0"/>
                      <a:pt x="12" y="2"/>
                      <a:pt x="12" y="4"/>
                    </a:cubicBezTo>
                    <a:cubicBezTo>
                      <a:pt x="12" y="7"/>
                      <a:pt x="12" y="19"/>
                      <a:pt x="12" y="19"/>
                    </a:cubicBezTo>
                    <a:cubicBezTo>
                      <a:pt x="0" y="19"/>
                      <a:pt x="0" y="19"/>
                      <a:pt x="0" y="19"/>
                    </a:cubicBezTo>
                    <a:cubicBezTo>
                      <a:pt x="0" y="4"/>
                      <a:pt x="0" y="4"/>
                      <a:pt x="0" y="4"/>
                    </a:cubicBezTo>
                    <a:cubicBezTo>
                      <a:pt x="0" y="4"/>
                      <a:pt x="0" y="2"/>
                      <a:pt x="6" y="0"/>
                    </a:cubicBez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1" name="Freeform 1053"/>
              <p:cNvSpPr>
                <a:spLocks noEditPoints="1"/>
              </p:cNvSpPr>
              <p:nvPr/>
            </p:nvSpPr>
            <p:spPr bwMode="auto">
              <a:xfrm>
                <a:off x="10271125" y="3076575"/>
                <a:ext cx="46037" cy="68263"/>
              </a:xfrm>
              <a:custGeom>
                <a:avLst/>
                <a:gdLst>
                  <a:gd name="T0" fmla="*/ 20 w 29"/>
                  <a:gd name="T1" fmla="*/ 14 h 43"/>
                  <a:gd name="T2" fmla="*/ 29 w 29"/>
                  <a:gd name="T3" fmla="*/ 14 h 43"/>
                  <a:gd name="T4" fmla="*/ 29 w 29"/>
                  <a:gd name="T5" fmla="*/ 12 h 43"/>
                  <a:gd name="T6" fmla="*/ 20 w 29"/>
                  <a:gd name="T7" fmla="*/ 12 h 43"/>
                  <a:gd name="T8" fmla="*/ 20 w 29"/>
                  <a:gd name="T9" fmla="*/ 0 h 43"/>
                  <a:gd name="T10" fmla="*/ 20 w 29"/>
                  <a:gd name="T11" fmla="*/ 0 h 43"/>
                  <a:gd name="T12" fmla="*/ 20 w 29"/>
                  <a:gd name="T13" fmla="*/ 7 h 43"/>
                  <a:gd name="T14" fmla="*/ 10 w 29"/>
                  <a:gd name="T15" fmla="*/ 7 h 43"/>
                  <a:gd name="T16" fmla="*/ 10 w 29"/>
                  <a:gd name="T17" fmla="*/ 0 h 43"/>
                  <a:gd name="T18" fmla="*/ 8 w 29"/>
                  <a:gd name="T19" fmla="*/ 0 h 43"/>
                  <a:gd name="T20" fmla="*/ 8 w 29"/>
                  <a:gd name="T21" fmla="*/ 12 h 43"/>
                  <a:gd name="T22" fmla="*/ 0 w 29"/>
                  <a:gd name="T23" fmla="*/ 12 h 43"/>
                  <a:gd name="T24" fmla="*/ 0 w 29"/>
                  <a:gd name="T25" fmla="*/ 14 h 43"/>
                  <a:gd name="T26" fmla="*/ 8 w 29"/>
                  <a:gd name="T27" fmla="*/ 14 h 43"/>
                  <a:gd name="T28" fmla="*/ 8 w 29"/>
                  <a:gd name="T29" fmla="*/ 26 h 43"/>
                  <a:gd name="T30" fmla="*/ 0 w 29"/>
                  <a:gd name="T31" fmla="*/ 26 h 43"/>
                  <a:gd name="T32" fmla="*/ 0 w 29"/>
                  <a:gd name="T33" fmla="*/ 29 h 43"/>
                  <a:gd name="T34" fmla="*/ 8 w 29"/>
                  <a:gd name="T35" fmla="*/ 29 h 43"/>
                  <a:gd name="T36" fmla="*/ 8 w 29"/>
                  <a:gd name="T37" fmla="*/ 43 h 43"/>
                  <a:gd name="T38" fmla="*/ 10 w 29"/>
                  <a:gd name="T39" fmla="*/ 43 h 43"/>
                  <a:gd name="T40" fmla="*/ 10 w 29"/>
                  <a:gd name="T41" fmla="*/ 26 h 43"/>
                  <a:gd name="T42" fmla="*/ 20 w 29"/>
                  <a:gd name="T43" fmla="*/ 26 h 43"/>
                  <a:gd name="T44" fmla="*/ 20 w 29"/>
                  <a:gd name="T45" fmla="*/ 43 h 43"/>
                  <a:gd name="T46" fmla="*/ 20 w 29"/>
                  <a:gd name="T47" fmla="*/ 43 h 43"/>
                  <a:gd name="T48" fmla="*/ 20 w 29"/>
                  <a:gd name="T49" fmla="*/ 29 h 43"/>
                  <a:gd name="T50" fmla="*/ 29 w 29"/>
                  <a:gd name="T51" fmla="*/ 29 h 43"/>
                  <a:gd name="T52" fmla="*/ 29 w 29"/>
                  <a:gd name="T53" fmla="*/ 26 h 43"/>
                  <a:gd name="T54" fmla="*/ 20 w 29"/>
                  <a:gd name="T55" fmla="*/ 26 h 43"/>
                  <a:gd name="T56" fmla="*/ 20 w 29"/>
                  <a:gd name="T57" fmla="*/ 14 h 43"/>
                  <a:gd name="T58" fmla="*/ 20 w 29"/>
                  <a:gd name="T59" fmla="*/ 24 h 43"/>
                  <a:gd name="T60" fmla="*/ 10 w 29"/>
                  <a:gd name="T61" fmla="*/ 24 h 43"/>
                  <a:gd name="T62" fmla="*/ 10 w 29"/>
                  <a:gd name="T63" fmla="*/ 10 h 43"/>
                  <a:gd name="T64" fmla="*/ 20 w 29"/>
                  <a:gd name="T65" fmla="*/ 10 h 43"/>
                  <a:gd name="T66" fmla="*/ 20 w 29"/>
                  <a:gd name="T67" fmla="*/ 2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 h="43">
                    <a:moveTo>
                      <a:pt x="20" y="14"/>
                    </a:moveTo>
                    <a:lnTo>
                      <a:pt x="29" y="14"/>
                    </a:lnTo>
                    <a:lnTo>
                      <a:pt x="29" y="12"/>
                    </a:lnTo>
                    <a:lnTo>
                      <a:pt x="20" y="12"/>
                    </a:lnTo>
                    <a:lnTo>
                      <a:pt x="20" y="0"/>
                    </a:lnTo>
                    <a:lnTo>
                      <a:pt x="20" y="0"/>
                    </a:lnTo>
                    <a:lnTo>
                      <a:pt x="20" y="7"/>
                    </a:lnTo>
                    <a:lnTo>
                      <a:pt x="10" y="7"/>
                    </a:lnTo>
                    <a:lnTo>
                      <a:pt x="10" y="0"/>
                    </a:lnTo>
                    <a:lnTo>
                      <a:pt x="8" y="0"/>
                    </a:lnTo>
                    <a:lnTo>
                      <a:pt x="8" y="12"/>
                    </a:lnTo>
                    <a:lnTo>
                      <a:pt x="0" y="12"/>
                    </a:lnTo>
                    <a:lnTo>
                      <a:pt x="0" y="14"/>
                    </a:lnTo>
                    <a:lnTo>
                      <a:pt x="8" y="14"/>
                    </a:lnTo>
                    <a:lnTo>
                      <a:pt x="8" y="26"/>
                    </a:lnTo>
                    <a:lnTo>
                      <a:pt x="0" y="26"/>
                    </a:lnTo>
                    <a:lnTo>
                      <a:pt x="0" y="29"/>
                    </a:lnTo>
                    <a:lnTo>
                      <a:pt x="8" y="29"/>
                    </a:lnTo>
                    <a:lnTo>
                      <a:pt x="8" y="43"/>
                    </a:lnTo>
                    <a:lnTo>
                      <a:pt x="10" y="43"/>
                    </a:lnTo>
                    <a:lnTo>
                      <a:pt x="10" y="26"/>
                    </a:lnTo>
                    <a:lnTo>
                      <a:pt x="20" y="26"/>
                    </a:lnTo>
                    <a:lnTo>
                      <a:pt x="20" y="43"/>
                    </a:lnTo>
                    <a:lnTo>
                      <a:pt x="20" y="43"/>
                    </a:lnTo>
                    <a:lnTo>
                      <a:pt x="20" y="29"/>
                    </a:lnTo>
                    <a:lnTo>
                      <a:pt x="29" y="29"/>
                    </a:lnTo>
                    <a:lnTo>
                      <a:pt x="29" y="26"/>
                    </a:lnTo>
                    <a:lnTo>
                      <a:pt x="20" y="26"/>
                    </a:lnTo>
                    <a:lnTo>
                      <a:pt x="20" y="14"/>
                    </a:lnTo>
                    <a:close/>
                    <a:moveTo>
                      <a:pt x="20" y="24"/>
                    </a:moveTo>
                    <a:lnTo>
                      <a:pt x="10" y="24"/>
                    </a:lnTo>
                    <a:lnTo>
                      <a:pt x="10" y="10"/>
                    </a:lnTo>
                    <a:lnTo>
                      <a:pt x="20" y="10"/>
                    </a:lnTo>
                    <a:lnTo>
                      <a:pt x="20" y="24"/>
                    </a:lnTo>
                    <a:close/>
                  </a:path>
                </a:pathLst>
              </a:custGeom>
              <a:solidFill>
                <a:srgbClr val="DBCE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2" name="Freeform 1054"/>
              <p:cNvSpPr>
                <a:spLocks/>
              </p:cNvSpPr>
              <p:nvPr/>
            </p:nvSpPr>
            <p:spPr bwMode="auto">
              <a:xfrm>
                <a:off x="10271125" y="2967038"/>
                <a:ext cx="46037" cy="57150"/>
              </a:xfrm>
              <a:custGeom>
                <a:avLst/>
                <a:gdLst>
                  <a:gd name="T0" fmla="*/ 6 w 12"/>
                  <a:gd name="T1" fmla="*/ 0 h 15"/>
                  <a:gd name="T2" fmla="*/ 12 w 12"/>
                  <a:gd name="T3" fmla="*/ 3 h 15"/>
                  <a:gd name="T4" fmla="*/ 12 w 12"/>
                  <a:gd name="T5" fmla="*/ 15 h 15"/>
                  <a:gd name="T6" fmla="*/ 0 w 12"/>
                  <a:gd name="T7" fmla="*/ 15 h 15"/>
                  <a:gd name="T8" fmla="*/ 0 w 12"/>
                  <a:gd name="T9" fmla="*/ 3 h 15"/>
                  <a:gd name="T10" fmla="*/ 6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6" y="0"/>
                    </a:moveTo>
                    <a:cubicBezTo>
                      <a:pt x="6" y="0"/>
                      <a:pt x="12" y="1"/>
                      <a:pt x="12" y="3"/>
                    </a:cubicBezTo>
                    <a:cubicBezTo>
                      <a:pt x="12" y="5"/>
                      <a:pt x="12" y="15"/>
                      <a:pt x="12" y="15"/>
                    </a:cubicBezTo>
                    <a:cubicBezTo>
                      <a:pt x="0" y="15"/>
                      <a:pt x="0" y="15"/>
                      <a:pt x="0" y="15"/>
                    </a:cubicBezTo>
                    <a:cubicBezTo>
                      <a:pt x="0" y="3"/>
                      <a:pt x="0" y="3"/>
                      <a:pt x="0" y="3"/>
                    </a:cubicBezTo>
                    <a:cubicBezTo>
                      <a:pt x="0" y="3"/>
                      <a:pt x="0" y="2"/>
                      <a:pt x="6" y="0"/>
                    </a:cubicBez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3" name="Freeform 1055"/>
              <p:cNvSpPr>
                <a:spLocks noEditPoints="1"/>
              </p:cNvSpPr>
              <p:nvPr/>
            </p:nvSpPr>
            <p:spPr bwMode="auto">
              <a:xfrm>
                <a:off x="10271125" y="2967038"/>
                <a:ext cx="46037" cy="57150"/>
              </a:xfrm>
              <a:custGeom>
                <a:avLst/>
                <a:gdLst>
                  <a:gd name="T0" fmla="*/ 20 w 29"/>
                  <a:gd name="T1" fmla="*/ 12 h 36"/>
                  <a:gd name="T2" fmla="*/ 29 w 29"/>
                  <a:gd name="T3" fmla="*/ 12 h 36"/>
                  <a:gd name="T4" fmla="*/ 29 w 29"/>
                  <a:gd name="T5" fmla="*/ 12 h 36"/>
                  <a:gd name="T6" fmla="*/ 20 w 29"/>
                  <a:gd name="T7" fmla="*/ 12 h 36"/>
                  <a:gd name="T8" fmla="*/ 20 w 29"/>
                  <a:gd name="T9" fmla="*/ 2 h 36"/>
                  <a:gd name="T10" fmla="*/ 20 w 29"/>
                  <a:gd name="T11" fmla="*/ 0 h 36"/>
                  <a:gd name="T12" fmla="*/ 20 w 29"/>
                  <a:gd name="T13" fmla="*/ 7 h 36"/>
                  <a:gd name="T14" fmla="*/ 10 w 29"/>
                  <a:gd name="T15" fmla="*/ 7 h 36"/>
                  <a:gd name="T16" fmla="*/ 10 w 29"/>
                  <a:gd name="T17" fmla="*/ 0 h 36"/>
                  <a:gd name="T18" fmla="*/ 8 w 29"/>
                  <a:gd name="T19" fmla="*/ 2 h 36"/>
                  <a:gd name="T20" fmla="*/ 8 w 29"/>
                  <a:gd name="T21" fmla="*/ 12 h 36"/>
                  <a:gd name="T22" fmla="*/ 0 w 29"/>
                  <a:gd name="T23" fmla="*/ 12 h 36"/>
                  <a:gd name="T24" fmla="*/ 0 w 29"/>
                  <a:gd name="T25" fmla="*/ 12 h 36"/>
                  <a:gd name="T26" fmla="*/ 8 w 29"/>
                  <a:gd name="T27" fmla="*/ 12 h 36"/>
                  <a:gd name="T28" fmla="*/ 8 w 29"/>
                  <a:gd name="T29" fmla="*/ 24 h 36"/>
                  <a:gd name="T30" fmla="*/ 0 w 29"/>
                  <a:gd name="T31" fmla="*/ 24 h 36"/>
                  <a:gd name="T32" fmla="*/ 0 w 29"/>
                  <a:gd name="T33" fmla="*/ 26 h 36"/>
                  <a:gd name="T34" fmla="*/ 8 w 29"/>
                  <a:gd name="T35" fmla="*/ 26 h 36"/>
                  <a:gd name="T36" fmla="*/ 8 w 29"/>
                  <a:gd name="T37" fmla="*/ 36 h 36"/>
                  <a:gd name="T38" fmla="*/ 10 w 29"/>
                  <a:gd name="T39" fmla="*/ 36 h 36"/>
                  <a:gd name="T40" fmla="*/ 10 w 29"/>
                  <a:gd name="T41" fmla="*/ 24 h 36"/>
                  <a:gd name="T42" fmla="*/ 20 w 29"/>
                  <a:gd name="T43" fmla="*/ 24 h 36"/>
                  <a:gd name="T44" fmla="*/ 20 w 29"/>
                  <a:gd name="T45" fmla="*/ 36 h 36"/>
                  <a:gd name="T46" fmla="*/ 20 w 29"/>
                  <a:gd name="T47" fmla="*/ 36 h 36"/>
                  <a:gd name="T48" fmla="*/ 20 w 29"/>
                  <a:gd name="T49" fmla="*/ 26 h 36"/>
                  <a:gd name="T50" fmla="*/ 29 w 29"/>
                  <a:gd name="T51" fmla="*/ 26 h 36"/>
                  <a:gd name="T52" fmla="*/ 29 w 29"/>
                  <a:gd name="T53" fmla="*/ 24 h 36"/>
                  <a:gd name="T54" fmla="*/ 20 w 29"/>
                  <a:gd name="T55" fmla="*/ 24 h 36"/>
                  <a:gd name="T56" fmla="*/ 20 w 29"/>
                  <a:gd name="T57" fmla="*/ 12 h 36"/>
                  <a:gd name="T58" fmla="*/ 20 w 29"/>
                  <a:gd name="T59" fmla="*/ 21 h 36"/>
                  <a:gd name="T60" fmla="*/ 10 w 29"/>
                  <a:gd name="T61" fmla="*/ 21 h 36"/>
                  <a:gd name="T62" fmla="*/ 10 w 29"/>
                  <a:gd name="T63" fmla="*/ 9 h 36"/>
                  <a:gd name="T64" fmla="*/ 20 w 29"/>
                  <a:gd name="T65" fmla="*/ 9 h 36"/>
                  <a:gd name="T66" fmla="*/ 20 w 29"/>
                  <a:gd name="T6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 h="36">
                    <a:moveTo>
                      <a:pt x="20" y="12"/>
                    </a:moveTo>
                    <a:lnTo>
                      <a:pt x="29" y="12"/>
                    </a:lnTo>
                    <a:lnTo>
                      <a:pt x="29" y="12"/>
                    </a:lnTo>
                    <a:lnTo>
                      <a:pt x="20" y="12"/>
                    </a:lnTo>
                    <a:lnTo>
                      <a:pt x="20" y="2"/>
                    </a:lnTo>
                    <a:lnTo>
                      <a:pt x="20" y="0"/>
                    </a:lnTo>
                    <a:lnTo>
                      <a:pt x="20" y="7"/>
                    </a:lnTo>
                    <a:lnTo>
                      <a:pt x="10" y="7"/>
                    </a:lnTo>
                    <a:lnTo>
                      <a:pt x="10" y="0"/>
                    </a:lnTo>
                    <a:lnTo>
                      <a:pt x="8" y="2"/>
                    </a:lnTo>
                    <a:lnTo>
                      <a:pt x="8" y="12"/>
                    </a:lnTo>
                    <a:lnTo>
                      <a:pt x="0" y="12"/>
                    </a:lnTo>
                    <a:lnTo>
                      <a:pt x="0" y="12"/>
                    </a:lnTo>
                    <a:lnTo>
                      <a:pt x="8" y="12"/>
                    </a:lnTo>
                    <a:lnTo>
                      <a:pt x="8" y="24"/>
                    </a:lnTo>
                    <a:lnTo>
                      <a:pt x="0" y="24"/>
                    </a:lnTo>
                    <a:lnTo>
                      <a:pt x="0" y="26"/>
                    </a:lnTo>
                    <a:lnTo>
                      <a:pt x="8" y="26"/>
                    </a:lnTo>
                    <a:lnTo>
                      <a:pt x="8" y="36"/>
                    </a:lnTo>
                    <a:lnTo>
                      <a:pt x="10" y="36"/>
                    </a:lnTo>
                    <a:lnTo>
                      <a:pt x="10" y="24"/>
                    </a:lnTo>
                    <a:lnTo>
                      <a:pt x="20" y="24"/>
                    </a:lnTo>
                    <a:lnTo>
                      <a:pt x="20" y="36"/>
                    </a:lnTo>
                    <a:lnTo>
                      <a:pt x="20" y="36"/>
                    </a:lnTo>
                    <a:lnTo>
                      <a:pt x="20" y="26"/>
                    </a:lnTo>
                    <a:lnTo>
                      <a:pt x="29" y="26"/>
                    </a:lnTo>
                    <a:lnTo>
                      <a:pt x="29" y="24"/>
                    </a:lnTo>
                    <a:lnTo>
                      <a:pt x="20" y="24"/>
                    </a:lnTo>
                    <a:lnTo>
                      <a:pt x="20" y="12"/>
                    </a:lnTo>
                    <a:close/>
                    <a:moveTo>
                      <a:pt x="20" y="21"/>
                    </a:moveTo>
                    <a:lnTo>
                      <a:pt x="10" y="21"/>
                    </a:lnTo>
                    <a:lnTo>
                      <a:pt x="10" y="9"/>
                    </a:lnTo>
                    <a:lnTo>
                      <a:pt x="20" y="9"/>
                    </a:lnTo>
                    <a:lnTo>
                      <a:pt x="20" y="21"/>
                    </a:lnTo>
                    <a:close/>
                  </a:path>
                </a:pathLst>
              </a:custGeom>
              <a:solidFill>
                <a:srgbClr val="8E8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4" name="Freeform 1056"/>
              <p:cNvSpPr>
                <a:spLocks/>
              </p:cNvSpPr>
              <p:nvPr/>
            </p:nvSpPr>
            <p:spPr bwMode="auto">
              <a:xfrm>
                <a:off x="10158413" y="2825750"/>
                <a:ext cx="268287" cy="315913"/>
              </a:xfrm>
              <a:custGeom>
                <a:avLst/>
                <a:gdLst>
                  <a:gd name="T0" fmla="*/ 169 w 169"/>
                  <a:gd name="T1" fmla="*/ 0 h 199"/>
                  <a:gd name="T2" fmla="*/ 0 w 169"/>
                  <a:gd name="T3" fmla="*/ 0 h 199"/>
                  <a:gd name="T4" fmla="*/ 0 w 169"/>
                  <a:gd name="T5" fmla="*/ 199 h 199"/>
                  <a:gd name="T6" fmla="*/ 17 w 169"/>
                  <a:gd name="T7" fmla="*/ 199 h 199"/>
                  <a:gd name="T8" fmla="*/ 17 w 169"/>
                  <a:gd name="T9" fmla="*/ 17 h 199"/>
                  <a:gd name="T10" fmla="*/ 152 w 169"/>
                  <a:gd name="T11" fmla="*/ 17 h 199"/>
                  <a:gd name="T12" fmla="*/ 152 w 169"/>
                  <a:gd name="T13" fmla="*/ 199 h 199"/>
                  <a:gd name="T14" fmla="*/ 169 w 169"/>
                  <a:gd name="T15" fmla="*/ 199 h 199"/>
                  <a:gd name="T16" fmla="*/ 169 w 169"/>
                  <a:gd name="T17" fmla="*/ 0 h 199"/>
                  <a:gd name="T18" fmla="*/ 169 w 169"/>
                  <a:gd name="T1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99">
                    <a:moveTo>
                      <a:pt x="169" y="0"/>
                    </a:moveTo>
                    <a:lnTo>
                      <a:pt x="0" y="0"/>
                    </a:lnTo>
                    <a:lnTo>
                      <a:pt x="0" y="199"/>
                    </a:lnTo>
                    <a:lnTo>
                      <a:pt x="17" y="199"/>
                    </a:lnTo>
                    <a:lnTo>
                      <a:pt x="17" y="17"/>
                    </a:lnTo>
                    <a:lnTo>
                      <a:pt x="152" y="17"/>
                    </a:lnTo>
                    <a:lnTo>
                      <a:pt x="152" y="199"/>
                    </a:lnTo>
                    <a:lnTo>
                      <a:pt x="169" y="199"/>
                    </a:lnTo>
                    <a:lnTo>
                      <a:pt x="169" y="0"/>
                    </a:lnTo>
                    <a:lnTo>
                      <a:pt x="169" y="0"/>
                    </a:lnTo>
                    <a:close/>
                  </a:path>
                </a:pathLst>
              </a:cu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5" name="Freeform 1057"/>
              <p:cNvSpPr>
                <a:spLocks/>
              </p:cNvSpPr>
              <p:nvPr/>
            </p:nvSpPr>
            <p:spPr bwMode="auto">
              <a:xfrm>
                <a:off x="9920288" y="2852738"/>
                <a:ext cx="84137" cy="300038"/>
              </a:xfrm>
              <a:custGeom>
                <a:avLst/>
                <a:gdLst>
                  <a:gd name="T0" fmla="*/ 53 w 53"/>
                  <a:gd name="T1" fmla="*/ 189 h 189"/>
                  <a:gd name="T2" fmla="*/ 0 w 53"/>
                  <a:gd name="T3" fmla="*/ 189 h 189"/>
                  <a:gd name="T4" fmla="*/ 0 w 53"/>
                  <a:gd name="T5" fmla="*/ 12 h 189"/>
                  <a:gd name="T6" fmla="*/ 53 w 53"/>
                  <a:gd name="T7" fmla="*/ 0 h 189"/>
                  <a:gd name="T8" fmla="*/ 53 w 53"/>
                  <a:gd name="T9" fmla="*/ 189 h 189"/>
                </a:gdLst>
                <a:ahLst/>
                <a:cxnLst>
                  <a:cxn ang="0">
                    <a:pos x="T0" y="T1"/>
                  </a:cxn>
                  <a:cxn ang="0">
                    <a:pos x="T2" y="T3"/>
                  </a:cxn>
                  <a:cxn ang="0">
                    <a:pos x="T4" y="T5"/>
                  </a:cxn>
                  <a:cxn ang="0">
                    <a:pos x="T6" y="T7"/>
                  </a:cxn>
                  <a:cxn ang="0">
                    <a:pos x="T8" y="T9"/>
                  </a:cxn>
                </a:cxnLst>
                <a:rect l="0" t="0" r="r" b="b"/>
                <a:pathLst>
                  <a:path w="53" h="189">
                    <a:moveTo>
                      <a:pt x="53" y="189"/>
                    </a:moveTo>
                    <a:lnTo>
                      <a:pt x="0" y="189"/>
                    </a:lnTo>
                    <a:lnTo>
                      <a:pt x="0" y="12"/>
                    </a:lnTo>
                    <a:lnTo>
                      <a:pt x="53" y="0"/>
                    </a:lnTo>
                    <a:lnTo>
                      <a:pt x="53" y="189"/>
                    </a:lnTo>
                    <a:close/>
                  </a:path>
                </a:pathLst>
              </a:custGeom>
              <a:solidFill>
                <a:srgbClr val="9E8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6" name="Freeform 1058"/>
              <p:cNvSpPr>
                <a:spLocks/>
              </p:cNvSpPr>
              <p:nvPr/>
            </p:nvSpPr>
            <p:spPr bwMode="auto">
              <a:xfrm>
                <a:off x="10577513" y="2852738"/>
                <a:ext cx="87312" cy="300038"/>
              </a:xfrm>
              <a:custGeom>
                <a:avLst/>
                <a:gdLst>
                  <a:gd name="T0" fmla="*/ 0 w 55"/>
                  <a:gd name="T1" fmla="*/ 189 h 189"/>
                  <a:gd name="T2" fmla="*/ 55 w 55"/>
                  <a:gd name="T3" fmla="*/ 189 h 189"/>
                  <a:gd name="T4" fmla="*/ 55 w 55"/>
                  <a:gd name="T5" fmla="*/ 12 h 189"/>
                  <a:gd name="T6" fmla="*/ 0 w 55"/>
                  <a:gd name="T7" fmla="*/ 0 h 189"/>
                  <a:gd name="T8" fmla="*/ 0 w 55"/>
                  <a:gd name="T9" fmla="*/ 189 h 189"/>
                </a:gdLst>
                <a:ahLst/>
                <a:cxnLst>
                  <a:cxn ang="0">
                    <a:pos x="T0" y="T1"/>
                  </a:cxn>
                  <a:cxn ang="0">
                    <a:pos x="T2" y="T3"/>
                  </a:cxn>
                  <a:cxn ang="0">
                    <a:pos x="T4" y="T5"/>
                  </a:cxn>
                  <a:cxn ang="0">
                    <a:pos x="T6" y="T7"/>
                  </a:cxn>
                  <a:cxn ang="0">
                    <a:pos x="T8" y="T9"/>
                  </a:cxn>
                </a:cxnLst>
                <a:rect l="0" t="0" r="r" b="b"/>
                <a:pathLst>
                  <a:path w="55" h="189">
                    <a:moveTo>
                      <a:pt x="0" y="189"/>
                    </a:moveTo>
                    <a:lnTo>
                      <a:pt x="55" y="189"/>
                    </a:lnTo>
                    <a:lnTo>
                      <a:pt x="55" y="12"/>
                    </a:lnTo>
                    <a:lnTo>
                      <a:pt x="0" y="0"/>
                    </a:lnTo>
                    <a:lnTo>
                      <a:pt x="0" y="189"/>
                    </a:lnTo>
                    <a:close/>
                  </a:path>
                </a:pathLst>
              </a:custGeom>
              <a:solidFill>
                <a:srgbClr val="9E8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7" name="Freeform 1059"/>
              <p:cNvSpPr>
                <a:spLocks/>
              </p:cNvSpPr>
              <p:nvPr/>
            </p:nvSpPr>
            <p:spPr bwMode="auto">
              <a:xfrm>
                <a:off x="9947275" y="2921000"/>
                <a:ext cx="41275" cy="76200"/>
              </a:xfrm>
              <a:custGeom>
                <a:avLst/>
                <a:gdLst>
                  <a:gd name="T0" fmla="*/ 11 w 11"/>
                  <a:gd name="T1" fmla="*/ 20 h 20"/>
                  <a:gd name="T2" fmla="*/ 11 w 11"/>
                  <a:gd name="T3" fmla="*/ 6 h 20"/>
                  <a:gd name="T4" fmla="*/ 6 w 11"/>
                  <a:gd name="T5" fmla="*/ 0 h 20"/>
                  <a:gd name="T6" fmla="*/ 0 w 11"/>
                  <a:gd name="T7" fmla="*/ 7 h 20"/>
                  <a:gd name="T8" fmla="*/ 11 w 11"/>
                  <a:gd name="T9" fmla="*/ 20 h 20"/>
                </a:gdLst>
                <a:ahLst/>
                <a:cxnLst>
                  <a:cxn ang="0">
                    <a:pos x="T0" y="T1"/>
                  </a:cxn>
                  <a:cxn ang="0">
                    <a:pos x="T2" y="T3"/>
                  </a:cxn>
                  <a:cxn ang="0">
                    <a:pos x="T4" y="T5"/>
                  </a:cxn>
                  <a:cxn ang="0">
                    <a:pos x="T6" y="T7"/>
                  </a:cxn>
                  <a:cxn ang="0">
                    <a:pos x="T8" y="T9"/>
                  </a:cxn>
                </a:cxnLst>
                <a:rect l="0" t="0" r="r" b="b"/>
                <a:pathLst>
                  <a:path w="11" h="20">
                    <a:moveTo>
                      <a:pt x="11" y="20"/>
                    </a:moveTo>
                    <a:cubicBezTo>
                      <a:pt x="11" y="6"/>
                      <a:pt x="11" y="6"/>
                      <a:pt x="11" y="6"/>
                    </a:cubicBezTo>
                    <a:cubicBezTo>
                      <a:pt x="11" y="6"/>
                      <a:pt x="9" y="0"/>
                      <a:pt x="6" y="0"/>
                    </a:cubicBezTo>
                    <a:cubicBezTo>
                      <a:pt x="4" y="0"/>
                      <a:pt x="0" y="3"/>
                      <a:pt x="0" y="7"/>
                    </a:cubicBezTo>
                    <a:cubicBezTo>
                      <a:pt x="0" y="7"/>
                      <a:pt x="10" y="15"/>
                      <a:pt x="11" y="20"/>
                    </a:cubicBez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8" name="Freeform 1060"/>
              <p:cNvSpPr>
                <a:spLocks/>
              </p:cNvSpPr>
              <p:nvPr/>
            </p:nvSpPr>
            <p:spPr bwMode="auto">
              <a:xfrm>
                <a:off x="9947275" y="3049588"/>
                <a:ext cx="41275" cy="76200"/>
              </a:xfrm>
              <a:custGeom>
                <a:avLst/>
                <a:gdLst>
                  <a:gd name="T0" fmla="*/ 11 w 11"/>
                  <a:gd name="T1" fmla="*/ 20 h 20"/>
                  <a:gd name="T2" fmla="*/ 11 w 11"/>
                  <a:gd name="T3" fmla="*/ 6 h 20"/>
                  <a:gd name="T4" fmla="*/ 6 w 11"/>
                  <a:gd name="T5" fmla="*/ 0 h 20"/>
                  <a:gd name="T6" fmla="*/ 0 w 11"/>
                  <a:gd name="T7" fmla="*/ 7 h 20"/>
                  <a:gd name="T8" fmla="*/ 11 w 11"/>
                  <a:gd name="T9" fmla="*/ 20 h 20"/>
                </a:gdLst>
                <a:ahLst/>
                <a:cxnLst>
                  <a:cxn ang="0">
                    <a:pos x="T0" y="T1"/>
                  </a:cxn>
                  <a:cxn ang="0">
                    <a:pos x="T2" y="T3"/>
                  </a:cxn>
                  <a:cxn ang="0">
                    <a:pos x="T4" y="T5"/>
                  </a:cxn>
                  <a:cxn ang="0">
                    <a:pos x="T6" y="T7"/>
                  </a:cxn>
                  <a:cxn ang="0">
                    <a:pos x="T8" y="T9"/>
                  </a:cxn>
                </a:cxnLst>
                <a:rect l="0" t="0" r="r" b="b"/>
                <a:pathLst>
                  <a:path w="11" h="20">
                    <a:moveTo>
                      <a:pt x="11" y="20"/>
                    </a:moveTo>
                    <a:cubicBezTo>
                      <a:pt x="11" y="6"/>
                      <a:pt x="11" y="6"/>
                      <a:pt x="11" y="6"/>
                    </a:cubicBezTo>
                    <a:cubicBezTo>
                      <a:pt x="11" y="6"/>
                      <a:pt x="9" y="0"/>
                      <a:pt x="6" y="0"/>
                    </a:cubicBezTo>
                    <a:cubicBezTo>
                      <a:pt x="4" y="0"/>
                      <a:pt x="0" y="3"/>
                      <a:pt x="0" y="7"/>
                    </a:cubicBezTo>
                    <a:cubicBezTo>
                      <a:pt x="0" y="7"/>
                      <a:pt x="10" y="14"/>
                      <a:pt x="11" y="20"/>
                    </a:cubicBez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9" name="Freeform 1061"/>
              <p:cNvSpPr>
                <a:spLocks/>
              </p:cNvSpPr>
              <p:nvPr/>
            </p:nvSpPr>
            <p:spPr bwMode="auto">
              <a:xfrm>
                <a:off x="10604500" y="2921000"/>
                <a:ext cx="38100" cy="76200"/>
              </a:xfrm>
              <a:custGeom>
                <a:avLst/>
                <a:gdLst>
                  <a:gd name="T0" fmla="*/ 0 w 10"/>
                  <a:gd name="T1" fmla="*/ 20 h 20"/>
                  <a:gd name="T2" fmla="*/ 0 w 10"/>
                  <a:gd name="T3" fmla="*/ 6 h 20"/>
                  <a:gd name="T4" fmla="*/ 5 w 10"/>
                  <a:gd name="T5" fmla="*/ 0 h 20"/>
                  <a:gd name="T6" fmla="*/ 10 w 10"/>
                  <a:gd name="T7" fmla="*/ 7 h 20"/>
                  <a:gd name="T8" fmla="*/ 0 w 10"/>
                  <a:gd name="T9" fmla="*/ 20 h 20"/>
                </a:gdLst>
                <a:ahLst/>
                <a:cxnLst>
                  <a:cxn ang="0">
                    <a:pos x="T0" y="T1"/>
                  </a:cxn>
                  <a:cxn ang="0">
                    <a:pos x="T2" y="T3"/>
                  </a:cxn>
                  <a:cxn ang="0">
                    <a:pos x="T4" y="T5"/>
                  </a:cxn>
                  <a:cxn ang="0">
                    <a:pos x="T6" y="T7"/>
                  </a:cxn>
                  <a:cxn ang="0">
                    <a:pos x="T8" y="T9"/>
                  </a:cxn>
                </a:cxnLst>
                <a:rect l="0" t="0" r="r" b="b"/>
                <a:pathLst>
                  <a:path w="10" h="20">
                    <a:moveTo>
                      <a:pt x="0" y="20"/>
                    </a:moveTo>
                    <a:cubicBezTo>
                      <a:pt x="0" y="6"/>
                      <a:pt x="0" y="6"/>
                      <a:pt x="0" y="6"/>
                    </a:cubicBezTo>
                    <a:cubicBezTo>
                      <a:pt x="0" y="6"/>
                      <a:pt x="2" y="0"/>
                      <a:pt x="5" y="0"/>
                    </a:cubicBezTo>
                    <a:cubicBezTo>
                      <a:pt x="7" y="0"/>
                      <a:pt x="10" y="3"/>
                      <a:pt x="10" y="7"/>
                    </a:cubicBezTo>
                    <a:cubicBezTo>
                      <a:pt x="10" y="7"/>
                      <a:pt x="1" y="15"/>
                      <a:pt x="0" y="20"/>
                    </a:cubicBez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0" name="Freeform 1062"/>
              <p:cNvSpPr>
                <a:spLocks/>
              </p:cNvSpPr>
              <p:nvPr/>
            </p:nvSpPr>
            <p:spPr bwMode="auto">
              <a:xfrm>
                <a:off x="10604500" y="3049588"/>
                <a:ext cx="38100" cy="76200"/>
              </a:xfrm>
              <a:custGeom>
                <a:avLst/>
                <a:gdLst>
                  <a:gd name="T0" fmla="*/ 0 w 10"/>
                  <a:gd name="T1" fmla="*/ 20 h 20"/>
                  <a:gd name="T2" fmla="*/ 0 w 10"/>
                  <a:gd name="T3" fmla="*/ 6 h 20"/>
                  <a:gd name="T4" fmla="*/ 5 w 10"/>
                  <a:gd name="T5" fmla="*/ 0 h 20"/>
                  <a:gd name="T6" fmla="*/ 10 w 10"/>
                  <a:gd name="T7" fmla="*/ 7 h 20"/>
                  <a:gd name="T8" fmla="*/ 0 w 10"/>
                  <a:gd name="T9" fmla="*/ 20 h 20"/>
                </a:gdLst>
                <a:ahLst/>
                <a:cxnLst>
                  <a:cxn ang="0">
                    <a:pos x="T0" y="T1"/>
                  </a:cxn>
                  <a:cxn ang="0">
                    <a:pos x="T2" y="T3"/>
                  </a:cxn>
                  <a:cxn ang="0">
                    <a:pos x="T4" y="T5"/>
                  </a:cxn>
                  <a:cxn ang="0">
                    <a:pos x="T6" y="T7"/>
                  </a:cxn>
                  <a:cxn ang="0">
                    <a:pos x="T8" y="T9"/>
                  </a:cxn>
                </a:cxnLst>
                <a:rect l="0" t="0" r="r" b="b"/>
                <a:pathLst>
                  <a:path w="10" h="20">
                    <a:moveTo>
                      <a:pt x="0" y="20"/>
                    </a:moveTo>
                    <a:cubicBezTo>
                      <a:pt x="0" y="6"/>
                      <a:pt x="0" y="6"/>
                      <a:pt x="0" y="6"/>
                    </a:cubicBezTo>
                    <a:cubicBezTo>
                      <a:pt x="0" y="6"/>
                      <a:pt x="2" y="0"/>
                      <a:pt x="5" y="0"/>
                    </a:cubicBezTo>
                    <a:cubicBezTo>
                      <a:pt x="7" y="0"/>
                      <a:pt x="10" y="3"/>
                      <a:pt x="10" y="7"/>
                    </a:cubicBezTo>
                    <a:cubicBezTo>
                      <a:pt x="10" y="7"/>
                      <a:pt x="1" y="14"/>
                      <a:pt x="0" y="20"/>
                    </a:cubicBez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1" name="Rectangle 1063"/>
              <p:cNvSpPr>
                <a:spLocks noChangeArrowheads="1"/>
              </p:cNvSpPr>
              <p:nvPr/>
            </p:nvSpPr>
            <p:spPr bwMode="auto">
              <a:xfrm>
                <a:off x="10136188" y="2790825"/>
                <a:ext cx="317500" cy="7938"/>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2" name="Freeform 1064"/>
              <p:cNvSpPr>
                <a:spLocks/>
              </p:cNvSpPr>
              <p:nvPr/>
            </p:nvSpPr>
            <p:spPr bwMode="auto">
              <a:xfrm>
                <a:off x="10144125" y="2708275"/>
                <a:ext cx="298450" cy="33338"/>
              </a:xfrm>
              <a:custGeom>
                <a:avLst/>
                <a:gdLst>
                  <a:gd name="T0" fmla="*/ 0 w 79"/>
                  <a:gd name="T1" fmla="*/ 5 h 9"/>
                  <a:gd name="T2" fmla="*/ 40 w 79"/>
                  <a:gd name="T3" fmla="*/ 0 h 9"/>
                  <a:gd name="T4" fmla="*/ 79 w 79"/>
                  <a:gd name="T5" fmla="*/ 5 h 9"/>
                  <a:gd name="T6" fmla="*/ 78 w 79"/>
                  <a:gd name="T7" fmla="*/ 9 h 9"/>
                  <a:gd name="T8" fmla="*/ 40 w 79"/>
                  <a:gd name="T9" fmla="*/ 4 h 9"/>
                  <a:gd name="T10" fmla="*/ 1 w 79"/>
                  <a:gd name="T11" fmla="*/ 9 h 9"/>
                  <a:gd name="T12" fmla="*/ 0 w 79"/>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79" h="9">
                    <a:moveTo>
                      <a:pt x="0" y="5"/>
                    </a:moveTo>
                    <a:cubicBezTo>
                      <a:pt x="0" y="5"/>
                      <a:pt x="11" y="0"/>
                      <a:pt x="40" y="0"/>
                    </a:cubicBezTo>
                    <a:cubicBezTo>
                      <a:pt x="69" y="0"/>
                      <a:pt x="79" y="5"/>
                      <a:pt x="79" y="5"/>
                    </a:cubicBezTo>
                    <a:cubicBezTo>
                      <a:pt x="78" y="9"/>
                      <a:pt x="78" y="9"/>
                      <a:pt x="78" y="9"/>
                    </a:cubicBezTo>
                    <a:cubicBezTo>
                      <a:pt x="78" y="9"/>
                      <a:pt x="65" y="4"/>
                      <a:pt x="40" y="4"/>
                    </a:cubicBezTo>
                    <a:cubicBezTo>
                      <a:pt x="15" y="4"/>
                      <a:pt x="1" y="9"/>
                      <a:pt x="1" y="9"/>
                    </a:cubicBezTo>
                    <a:cubicBezTo>
                      <a:pt x="0" y="5"/>
                      <a:pt x="0" y="5"/>
                      <a:pt x="0" y="5"/>
                    </a:cubicBezTo>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089" name="Picture 10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5075" y="2741613"/>
                <a:ext cx="328612"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0" name="Picture 10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425" y="2733675"/>
                <a:ext cx="328612"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3" name="Freeform 1067"/>
              <p:cNvSpPr>
                <a:spLocks/>
              </p:cNvSpPr>
              <p:nvPr/>
            </p:nvSpPr>
            <p:spPr bwMode="auto">
              <a:xfrm>
                <a:off x="10229850" y="2528888"/>
                <a:ext cx="125412" cy="19050"/>
              </a:xfrm>
              <a:custGeom>
                <a:avLst/>
                <a:gdLst>
                  <a:gd name="T0" fmla="*/ 30 w 33"/>
                  <a:gd name="T1" fmla="*/ 3 h 5"/>
                  <a:gd name="T2" fmla="*/ 17 w 33"/>
                  <a:gd name="T3" fmla="*/ 0 h 5"/>
                  <a:gd name="T4" fmla="*/ 3 w 33"/>
                  <a:gd name="T5" fmla="*/ 3 h 5"/>
                  <a:gd name="T6" fmla="*/ 0 w 33"/>
                  <a:gd name="T7" fmla="*/ 5 h 5"/>
                  <a:gd name="T8" fmla="*/ 17 w 33"/>
                  <a:gd name="T9" fmla="*/ 1 h 5"/>
                  <a:gd name="T10" fmla="*/ 33 w 33"/>
                  <a:gd name="T11" fmla="*/ 5 h 5"/>
                  <a:gd name="T12" fmla="*/ 30 w 3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33" h="5">
                    <a:moveTo>
                      <a:pt x="30" y="3"/>
                    </a:moveTo>
                    <a:cubicBezTo>
                      <a:pt x="30" y="3"/>
                      <a:pt x="26" y="0"/>
                      <a:pt x="17" y="0"/>
                    </a:cubicBezTo>
                    <a:cubicBezTo>
                      <a:pt x="8" y="0"/>
                      <a:pt x="3" y="3"/>
                      <a:pt x="3" y="3"/>
                    </a:cubicBezTo>
                    <a:cubicBezTo>
                      <a:pt x="0" y="5"/>
                      <a:pt x="0" y="5"/>
                      <a:pt x="0" y="5"/>
                    </a:cubicBezTo>
                    <a:cubicBezTo>
                      <a:pt x="0" y="5"/>
                      <a:pt x="7" y="1"/>
                      <a:pt x="17" y="1"/>
                    </a:cubicBezTo>
                    <a:cubicBezTo>
                      <a:pt x="26" y="2"/>
                      <a:pt x="33" y="5"/>
                      <a:pt x="33" y="5"/>
                    </a:cubicBezTo>
                    <a:lnTo>
                      <a:pt x="30" y="3"/>
                    </a:lnTo>
                    <a:close/>
                  </a:path>
                </a:pathLst>
              </a:custGeom>
              <a:solidFill>
                <a:srgbClr val="8E8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4" name="Rectangle 1068"/>
              <p:cNvSpPr>
                <a:spLocks noChangeArrowheads="1"/>
              </p:cNvSpPr>
              <p:nvPr/>
            </p:nvSpPr>
            <p:spPr bwMode="auto">
              <a:xfrm>
                <a:off x="10037763" y="2901950"/>
                <a:ext cx="71437" cy="3175"/>
              </a:xfrm>
              <a:prstGeom prst="rect">
                <a:avLst/>
              </a:prstGeom>
              <a:solidFill>
                <a:srgbClr val="8E8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5" name="Rectangle 1069"/>
              <p:cNvSpPr>
                <a:spLocks noChangeArrowheads="1"/>
              </p:cNvSpPr>
              <p:nvPr/>
            </p:nvSpPr>
            <p:spPr bwMode="auto">
              <a:xfrm>
                <a:off x="10007600" y="2855913"/>
                <a:ext cx="128587" cy="4763"/>
              </a:xfrm>
              <a:prstGeom prst="rect">
                <a:avLst/>
              </a:prstGeom>
              <a:solidFill>
                <a:srgbClr val="5548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6" name="Rectangle 1070"/>
              <p:cNvSpPr>
                <a:spLocks noChangeArrowheads="1"/>
              </p:cNvSpPr>
              <p:nvPr/>
            </p:nvSpPr>
            <p:spPr bwMode="auto">
              <a:xfrm>
                <a:off x="10445750" y="2855913"/>
                <a:ext cx="131762" cy="4763"/>
              </a:xfrm>
              <a:prstGeom prst="rect">
                <a:avLst/>
              </a:prstGeom>
              <a:solidFill>
                <a:srgbClr val="5548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7" name="Rectangle 1071"/>
              <p:cNvSpPr>
                <a:spLocks noChangeArrowheads="1"/>
              </p:cNvSpPr>
              <p:nvPr/>
            </p:nvSpPr>
            <p:spPr bwMode="auto">
              <a:xfrm>
                <a:off x="10037763" y="3030538"/>
                <a:ext cx="71437" cy="4763"/>
              </a:xfrm>
              <a:prstGeom prst="rect">
                <a:avLst/>
              </a:prstGeom>
              <a:solidFill>
                <a:srgbClr val="8E8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8" name="Rectangle 1072"/>
              <p:cNvSpPr>
                <a:spLocks noChangeArrowheads="1"/>
              </p:cNvSpPr>
              <p:nvPr/>
            </p:nvSpPr>
            <p:spPr bwMode="auto">
              <a:xfrm>
                <a:off x="10475913" y="2901950"/>
                <a:ext cx="76200" cy="3175"/>
              </a:xfrm>
              <a:prstGeom prst="rect">
                <a:avLst/>
              </a:prstGeom>
              <a:solidFill>
                <a:srgbClr val="8E8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Rectangle 1073"/>
              <p:cNvSpPr>
                <a:spLocks noChangeArrowheads="1"/>
              </p:cNvSpPr>
              <p:nvPr/>
            </p:nvSpPr>
            <p:spPr bwMode="auto">
              <a:xfrm>
                <a:off x="10475913" y="3030538"/>
                <a:ext cx="76200" cy="4763"/>
              </a:xfrm>
              <a:prstGeom prst="rect">
                <a:avLst/>
              </a:prstGeom>
              <a:solidFill>
                <a:srgbClr val="8E8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1074"/>
              <p:cNvSpPr>
                <a:spLocks/>
              </p:cNvSpPr>
              <p:nvPr/>
            </p:nvSpPr>
            <p:spPr bwMode="auto">
              <a:xfrm>
                <a:off x="9920288" y="2855913"/>
                <a:ext cx="87312" cy="26988"/>
              </a:xfrm>
              <a:custGeom>
                <a:avLst/>
                <a:gdLst>
                  <a:gd name="T0" fmla="*/ 55 w 55"/>
                  <a:gd name="T1" fmla="*/ 0 h 17"/>
                  <a:gd name="T2" fmla="*/ 0 w 55"/>
                  <a:gd name="T3" fmla="*/ 14 h 17"/>
                  <a:gd name="T4" fmla="*/ 0 w 55"/>
                  <a:gd name="T5" fmla="*/ 17 h 17"/>
                  <a:gd name="T6" fmla="*/ 55 w 55"/>
                  <a:gd name="T7" fmla="*/ 3 h 17"/>
                  <a:gd name="T8" fmla="*/ 55 w 55"/>
                  <a:gd name="T9" fmla="*/ 0 h 17"/>
                </a:gdLst>
                <a:ahLst/>
                <a:cxnLst>
                  <a:cxn ang="0">
                    <a:pos x="T0" y="T1"/>
                  </a:cxn>
                  <a:cxn ang="0">
                    <a:pos x="T2" y="T3"/>
                  </a:cxn>
                  <a:cxn ang="0">
                    <a:pos x="T4" y="T5"/>
                  </a:cxn>
                  <a:cxn ang="0">
                    <a:pos x="T6" y="T7"/>
                  </a:cxn>
                  <a:cxn ang="0">
                    <a:pos x="T8" y="T9"/>
                  </a:cxn>
                </a:cxnLst>
                <a:rect l="0" t="0" r="r" b="b"/>
                <a:pathLst>
                  <a:path w="55" h="17">
                    <a:moveTo>
                      <a:pt x="55" y="0"/>
                    </a:moveTo>
                    <a:lnTo>
                      <a:pt x="0" y="14"/>
                    </a:lnTo>
                    <a:lnTo>
                      <a:pt x="0" y="17"/>
                    </a:lnTo>
                    <a:lnTo>
                      <a:pt x="55" y="3"/>
                    </a:lnTo>
                    <a:lnTo>
                      <a:pt x="55"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Freeform 1075"/>
              <p:cNvSpPr>
                <a:spLocks/>
              </p:cNvSpPr>
              <p:nvPr/>
            </p:nvSpPr>
            <p:spPr bwMode="auto">
              <a:xfrm>
                <a:off x="9947275" y="2905125"/>
                <a:ext cx="44450" cy="11113"/>
              </a:xfrm>
              <a:custGeom>
                <a:avLst/>
                <a:gdLst>
                  <a:gd name="T0" fmla="*/ 28 w 28"/>
                  <a:gd name="T1" fmla="*/ 0 h 7"/>
                  <a:gd name="T2" fmla="*/ 0 w 28"/>
                  <a:gd name="T3" fmla="*/ 5 h 7"/>
                  <a:gd name="T4" fmla="*/ 0 w 28"/>
                  <a:gd name="T5" fmla="*/ 7 h 7"/>
                  <a:gd name="T6" fmla="*/ 28 w 28"/>
                  <a:gd name="T7" fmla="*/ 3 h 7"/>
                  <a:gd name="T8" fmla="*/ 28 w 28"/>
                  <a:gd name="T9" fmla="*/ 0 h 7"/>
                </a:gdLst>
                <a:ahLst/>
                <a:cxnLst>
                  <a:cxn ang="0">
                    <a:pos x="T0" y="T1"/>
                  </a:cxn>
                  <a:cxn ang="0">
                    <a:pos x="T2" y="T3"/>
                  </a:cxn>
                  <a:cxn ang="0">
                    <a:pos x="T4" y="T5"/>
                  </a:cxn>
                  <a:cxn ang="0">
                    <a:pos x="T6" y="T7"/>
                  </a:cxn>
                  <a:cxn ang="0">
                    <a:pos x="T8" y="T9"/>
                  </a:cxn>
                </a:cxnLst>
                <a:rect l="0" t="0" r="r" b="b"/>
                <a:pathLst>
                  <a:path w="28" h="7">
                    <a:moveTo>
                      <a:pt x="28" y="0"/>
                    </a:moveTo>
                    <a:lnTo>
                      <a:pt x="0" y="5"/>
                    </a:lnTo>
                    <a:lnTo>
                      <a:pt x="0" y="7"/>
                    </a:lnTo>
                    <a:lnTo>
                      <a:pt x="28" y="3"/>
                    </a:lnTo>
                    <a:lnTo>
                      <a:pt x="28"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Freeform 1076"/>
              <p:cNvSpPr>
                <a:spLocks/>
              </p:cNvSpPr>
              <p:nvPr/>
            </p:nvSpPr>
            <p:spPr bwMode="auto">
              <a:xfrm>
                <a:off x="9942513" y="3035300"/>
                <a:ext cx="49212" cy="7938"/>
              </a:xfrm>
              <a:custGeom>
                <a:avLst/>
                <a:gdLst>
                  <a:gd name="T0" fmla="*/ 31 w 31"/>
                  <a:gd name="T1" fmla="*/ 0 h 5"/>
                  <a:gd name="T2" fmla="*/ 3 w 31"/>
                  <a:gd name="T3" fmla="*/ 2 h 5"/>
                  <a:gd name="T4" fmla="*/ 0 w 31"/>
                  <a:gd name="T5" fmla="*/ 5 h 5"/>
                  <a:gd name="T6" fmla="*/ 31 w 31"/>
                  <a:gd name="T7" fmla="*/ 2 h 5"/>
                  <a:gd name="T8" fmla="*/ 31 w 31"/>
                  <a:gd name="T9" fmla="*/ 0 h 5"/>
                </a:gdLst>
                <a:ahLst/>
                <a:cxnLst>
                  <a:cxn ang="0">
                    <a:pos x="T0" y="T1"/>
                  </a:cxn>
                  <a:cxn ang="0">
                    <a:pos x="T2" y="T3"/>
                  </a:cxn>
                  <a:cxn ang="0">
                    <a:pos x="T4" y="T5"/>
                  </a:cxn>
                  <a:cxn ang="0">
                    <a:pos x="T6" y="T7"/>
                  </a:cxn>
                  <a:cxn ang="0">
                    <a:pos x="T8" y="T9"/>
                  </a:cxn>
                </a:cxnLst>
                <a:rect l="0" t="0" r="r" b="b"/>
                <a:pathLst>
                  <a:path w="31" h="5">
                    <a:moveTo>
                      <a:pt x="31" y="0"/>
                    </a:moveTo>
                    <a:lnTo>
                      <a:pt x="3" y="2"/>
                    </a:lnTo>
                    <a:lnTo>
                      <a:pt x="0" y="5"/>
                    </a:lnTo>
                    <a:lnTo>
                      <a:pt x="31" y="2"/>
                    </a:lnTo>
                    <a:lnTo>
                      <a:pt x="31"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Freeform 1077"/>
              <p:cNvSpPr>
                <a:spLocks/>
              </p:cNvSpPr>
              <p:nvPr/>
            </p:nvSpPr>
            <p:spPr bwMode="auto">
              <a:xfrm>
                <a:off x="10601325" y="2905125"/>
                <a:ext cx="47625" cy="11113"/>
              </a:xfrm>
              <a:custGeom>
                <a:avLst/>
                <a:gdLst>
                  <a:gd name="T0" fmla="*/ 0 w 30"/>
                  <a:gd name="T1" fmla="*/ 0 h 7"/>
                  <a:gd name="T2" fmla="*/ 28 w 30"/>
                  <a:gd name="T3" fmla="*/ 5 h 7"/>
                  <a:gd name="T4" fmla="*/ 30 w 30"/>
                  <a:gd name="T5" fmla="*/ 7 h 7"/>
                  <a:gd name="T6" fmla="*/ 0 w 30"/>
                  <a:gd name="T7" fmla="*/ 3 h 7"/>
                  <a:gd name="T8" fmla="*/ 0 w 30"/>
                  <a:gd name="T9" fmla="*/ 0 h 7"/>
                </a:gdLst>
                <a:ahLst/>
                <a:cxnLst>
                  <a:cxn ang="0">
                    <a:pos x="T0" y="T1"/>
                  </a:cxn>
                  <a:cxn ang="0">
                    <a:pos x="T2" y="T3"/>
                  </a:cxn>
                  <a:cxn ang="0">
                    <a:pos x="T4" y="T5"/>
                  </a:cxn>
                  <a:cxn ang="0">
                    <a:pos x="T6" y="T7"/>
                  </a:cxn>
                  <a:cxn ang="0">
                    <a:pos x="T8" y="T9"/>
                  </a:cxn>
                </a:cxnLst>
                <a:rect l="0" t="0" r="r" b="b"/>
                <a:pathLst>
                  <a:path w="30" h="7">
                    <a:moveTo>
                      <a:pt x="0" y="0"/>
                    </a:moveTo>
                    <a:lnTo>
                      <a:pt x="28" y="5"/>
                    </a:lnTo>
                    <a:lnTo>
                      <a:pt x="30" y="7"/>
                    </a:lnTo>
                    <a:lnTo>
                      <a:pt x="0" y="3"/>
                    </a:lnTo>
                    <a:lnTo>
                      <a:pt x="0"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Freeform 1078"/>
              <p:cNvSpPr>
                <a:spLocks/>
              </p:cNvSpPr>
              <p:nvPr/>
            </p:nvSpPr>
            <p:spPr bwMode="auto">
              <a:xfrm>
                <a:off x="10601325" y="3035300"/>
                <a:ext cx="47625" cy="7938"/>
              </a:xfrm>
              <a:custGeom>
                <a:avLst/>
                <a:gdLst>
                  <a:gd name="T0" fmla="*/ 0 w 30"/>
                  <a:gd name="T1" fmla="*/ 0 h 5"/>
                  <a:gd name="T2" fmla="*/ 28 w 30"/>
                  <a:gd name="T3" fmla="*/ 2 h 5"/>
                  <a:gd name="T4" fmla="*/ 30 w 30"/>
                  <a:gd name="T5" fmla="*/ 5 h 5"/>
                  <a:gd name="T6" fmla="*/ 0 w 30"/>
                  <a:gd name="T7" fmla="*/ 2 h 5"/>
                  <a:gd name="T8" fmla="*/ 0 w 30"/>
                  <a:gd name="T9" fmla="*/ 0 h 5"/>
                </a:gdLst>
                <a:ahLst/>
                <a:cxnLst>
                  <a:cxn ang="0">
                    <a:pos x="T0" y="T1"/>
                  </a:cxn>
                  <a:cxn ang="0">
                    <a:pos x="T2" y="T3"/>
                  </a:cxn>
                  <a:cxn ang="0">
                    <a:pos x="T4" y="T5"/>
                  </a:cxn>
                  <a:cxn ang="0">
                    <a:pos x="T6" y="T7"/>
                  </a:cxn>
                  <a:cxn ang="0">
                    <a:pos x="T8" y="T9"/>
                  </a:cxn>
                </a:cxnLst>
                <a:rect l="0" t="0" r="r" b="b"/>
                <a:pathLst>
                  <a:path w="30" h="5">
                    <a:moveTo>
                      <a:pt x="0" y="0"/>
                    </a:moveTo>
                    <a:lnTo>
                      <a:pt x="28" y="2"/>
                    </a:lnTo>
                    <a:lnTo>
                      <a:pt x="30" y="5"/>
                    </a:lnTo>
                    <a:lnTo>
                      <a:pt x="0" y="2"/>
                    </a:lnTo>
                    <a:lnTo>
                      <a:pt x="0"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5" name="Freeform 1079"/>
              <p:cNvSpPr>
                <a:spLocks/>
              </p:cNvSpPr>
              <p:nvPr/>
            </p:nvSpPr>
            <p:spPr bwMode="auto">
              <a:xfrm>
                <a:off x="10577513" y="2855913"/>
                <a:ext cx="87312" cy="26988"/>
              </a:xfrm>
              <a:custGeom>
                <a:avLst/>
                <a:gdLst>
                  <a:gd name="T0" fmla="*/ 0 w 55"/>
                  <a:gd name="T1" fmla="*/ 0 h 17"/>
                  <a:gd name="T2" fmla="*/ 55 w 55"/>
                  <a:gd name="T3" fmla="*/ 14 h 17"/>
                  <a:gd name="T4" fmla="*/ 55 w 55"/>
                  <a:gd name="T5" fmla="*/ 17 h 17"/>
                  <a:gd name="T6" fmla="*/ 0 w 55"/>
                  <a:gd name="T7" fmla="*/ 3 h 17"/>
                  <a:gd name="T8" fmla="*/ 0 w 55"/>
                  <a:gd name="T9" fmla="*/ 0 h 17"/>
                </a:gdLst>
                <a:ahLst/>
                <a:cxnLst>
                  <a:cxn ang="0">
                    <a:pos x="T0" y="T1"/>
                  </a:cxn>
                  <a:cxn ang="0">
                    <a:pos x="T2" y="T3"/>
                  </a:cxn>
                  <a:cxn ang="0">
                    <a:pos x="T4" y="T5"/>
                  </a:cxn>
                  <a:cxn ang="0">
                    <a:pos x="T6" y="T7"/>
                  </a:cxn>
                  <a:cxn ang="0">
                    <a:pos x="T8" y="T9"/>
                  </a:cxn>
                </a:cxnLst>
                <a:rect l="0" t="0" r="r" b="b"/>
                <a:pathLst>
                  <a:path w="55" h="17">
                    <a:moveTo>
                      <a:pt x="0" y="0"/>
                    </a:moveTo>
                    <a:lnTo>
                      <a:pt x="55" y="14"/>
                    </a:lnTo>
                    <a:lnTo>
                      <a:pt x="55" y="17"/>
                    </a:lnTo>
                    <a:lnTo>
                      <a:pt x="0" y="3"/>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6" name="Freeform 1080"/>
              <p:cNvSpPr>
                <a:spLocks/>
              </p:cNvSpPr>
              <p:nvPr/>
            </p:nvSpPr>
            <p:spPr bwMode="auto">
              <a:xfrm>
                <a:off x="9925050" y="2878138"/>
                <a:ext cx="6350" cy="263525"/>
              </a:xfrm>
              <a:custGeom>
                <a:avLst/>
                <a:gdLst>
                  <a:gd name="T0" fmla="*/ 4 w 4"/>
                  <a:gd name="T1" fmla="*/ 166 h 166"/>
                  <a:gd name="T2" fmla="*/ 0 w 4"/>
                  <a:gd name="T3" fmla="*/ 166 h 166"/>
                  <a:gd name="T4" fmla="*/ 0 w 4"/>
                  <a:gd name="T5" fmla="*/ 3 h 166"/>
                  <a:gd name="T6" fmla="*/ 4 w 4"/>
                  <a:gd name="T7" fmla="*/ 0 h 166"/>
                  <a:gd name="T8" fmla="*/ 4 w 4"/>
                  <a:gd name="T9" fmla="*/ 166 h 166"/>
                </a:gdLst>
                <a:ahLst/>
                <a:cxnLst>
                  <a:cxn ang="0">
                    <a:pos x="T0" y="T1"/>
                  </a:cxn>
                  <a:cxn ang="0">
                    <a:pos x="T2" y="T3"/>
                  </a:cxn>
                  <a:cxn ang="0">
                    <a:pos x="T4" y="T5"/>
                  </a:cxn>
                  <a:cxn ang="0">
                    <a:pos x="T6" y="T7"/>
                  </a:cxn>
                  <a:cxn ang="0">
                    <a:pos x="T8" y="T9"/>
                  </a:cxn>
                </a:cxnLst>
                <a:rect l="0" t="0" r="r" b="b"/>
                <a:pathLst>
                  <a:path w="4" h="166">
                    <a:moveTo>
                      <a:pt x="4" y="166"/>
                    </a:moveTo>
                    <a:lnTo>
                      <a:pt x="0" y="166"/>
                    </a:lnTo>
                    <a:lnTo>
                      <a:pt x="0" y="3"/>
                    </a:lnTo>
                    <a:lnTo>
                      <a:pt x="4" y="0"/>
                    </a:lnTo>
                    <a:lnTo>
                      <a:pt x="4" y="166"/>
                    </a:lnTo>
                    <a:close/>
                  </a:path>
                </a:pathLst>
              </a:custGeom>
              <a:solidFill>
                <a:srgbClr val="ECDE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7" name="Freeform 1081"/>
              <p:cNvSpPr>
                <a:spLocks/>
              </p:cNvSpPr>
              <p:nvPr/>
            </p:nvSpPr>
            <p:spPr bwMode="auto">
              <a:xfrm>
                <a:off x="10648950" y="2878138"/>
                <a:ext cx="7937" cy="263525"/>
              </a:xfrm>
              <a:custGeom>
                <a:avLst/>
                <a:gdLst>
                  <a:gd name="T0" fmla="*/ 5 w 5"/>
                  <a:gd name="T1" fmla="*/ 166 h 166"/>
                  <a:gd name="T2" fmla="*/ 0 w 5"/>
                  <a:gd name="T3" fmla="*/ 166 h 166"/>
                  <a:gd name="T4" fmla="*/ 3 w 5"/>
                  <a:gd name="T5" fmla="*/ 0 h 166"/>
                  <a:gd name="T6" fmla="*/ 5 w 5"/>
                  <a:gd name="T7" fmla="*/ 3 h 166"/>
                  <a:gd name="T8" fmla="*/ 5 w 5"/>
                  <a:gd name="T9" fmla="*/ 166 h 166"/>
                </a:gdLst>
                <a:ahLst/>
                <a:cxnLst>
                  <a:cxn ang="0">
                    <a:pos x="T0" y="T1"/>
                  </a:cxn>
                  <a:cxn ang="0">
                    <a:pos x="T2" y="T3"/>
                  </a:cxn>
                  <a:cxn ang="0">
                    <a:pos x="T4" y="T5"/>
                  </a:cxn>
                  <a:cxn ang="0">
                    <a:pos x="T6" y="T7"/>
                  </a:cxn>
                  <a:cxn ang="0">
                    <a:pos x="T8" y="T9"/>
                  </a:cxn>
                </a:cxnLst>
                <a:rect l="0" t="0" r="r" b="b"/>
                <a:pathLst>
                  <a:path w="5" h="166">
                    <a:moveTo>
                      <a:pt x="5" y="166"/>
                    </a:moveTo>
                    <a:lnTo>
                      <a:pt x="0" y="166"/>
                    </a:lnTo>
                    <a:lnTo>
                      <a:pt x="3" y="0"/>
                    </a:lnTo>
                    <a:lnTo>
                      <a:pt x="5" y="3"/>
                    </a:lnTo>
                    <a:lnTo>
                      <a:pt x="5" y="166"/>
                    </a:lnTo>
                    <a:close/>
                  </a:path>
                </a:pathLst>
              </a:custGeom>
              <a:solidFill>
                <a:srgbClr val="ECDE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Freeform 1082"/>
              <p:cNvSpPr>
                <a:spLocks/>
              </p:cNvSpPr>
              <p:nvPr/>
            </p:nvSpPr>
            <p:spPr bwMode="auto">
              <a:xfrm>
                <a:off x="10147300" y="2741613"/>
                <a:ext cx="11112" cy="15875"/>
              </a:xfrm>
              <a:custGeom>
                <a:avLst/>
                <a:gdLst>
                  <a:gd name="T0" fmla="*/ 3 w 3"/>
                  <a:gd name="T1" fmla="*/ 0 h 4"/>
                  <a:gd name="T2" fmla="*/ 0 w 3"/>
                  <a:gd name="T3" fmla="*/ 1 h 4"/>
                  <a:gd name="T4" fmla="*/ 0 w 3"/>
                  <a:gd name="T5" fmla="*/ 4 h 4"/>
                  <a:gd name="T6" fmla="*/ 3 w 3"/>
                  <a:gd name="T7" fmla="*/ 4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2" y="0"/>
                      <a:pt x="1" y="0"/>
                      <a:pt x="0" y="1"/>
                    </a:cubicBezTo>
                    <a:cubicBezTo>
                      <a:pt x="0" y="4"/>
                      <a:pt x="0" y="4"/>
                      <a:pt x="0" y="4"/>
                    </a:cubicBezTo>
                    <a:cubicBezTo>
                      <a:pt x="1" y="4"/>
                      <a:pt x="2" y="4"/>
                      <a:pt x="3" y="4"/>
                    </a:cubicBezTo>
                    <a:cubicBezTo>
                      <a:pt x="3" y="0"/>
                      <a:pt x="3" y="0"/>
                      <a:pt x="3"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9" name="Freeform 1083"/>
              <p:cNvSpPr>
                <a:spLocks/>
              </p:cNvSpPr>
              <p:nvPr/>
            </p:nvSpPr>
            <p:spPr bwMode="auto">
              <a:xfrm>
                <a:off x="10166350" y="2738438"/>
                <a:ext cx="7937" cy="14288"/>
              </a:xfrm>
              <a:custGeom>
                <a:avLst/>
                <a:gdLst>
                  <a:gd name="T0" fmla="*/ 2 w 2"/>
                  <a:gd name="T1" fmla="*/ 0 h 4"/>
                  <a:gd name="T2" fmla="*/ 0 w 2"/>
                  <a:gd name="T3" fmla="*/ 0 h 4"/>
                  <a:gd name="T4" fmla="*/ 0 w 2"/>
                  <a:gd name="T5" fmla="*/ 4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1" y="0"/>
                      <a:pt x="1" y="0"/>
                      <a:pt x="0" y="0"/>
                    </a:cubicBezTo>
                    <a:cubicBezTo>
                      <a:pt x="0" y="4"/>
                      <a:pt x="0" y="4"/>
                      <a:pt x="0" y="4"/>
                    </a:cubicBezTo>
                    <a:cubicBezTo>
                      <a:pt x="1" y="4"/>
                      <a:pt x="1" y="4"/>
                      <a:pt x="2" y="4"/>
                    </a:cubicBezTo>
                    <a:cubicBezTo>
                      <a:pt x="2" y="0"/>
                      <a:pt x="2" y="0"/>
                      <a:pt x="2"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0" name="Freeform 1084"/>
              <p:cNvSpPr>
                <a:spLocks/>
              </p:cNvSpPr>
              <p:nvPr/>
            </p:nvSpPr>
            <p:spPr bwMode="auto">
              <a:xfrm>
                <a:off x="10185400" y="2733675"/>
                <a:ext cx="7937" cy="15875"/>
              </a:xfrm>
              <a:custGeom>
                <a:avLst/>
                <a:gdLst>
                  <a:gd name="T0" fmla="*/ 2 w 2"/>
                  <a:gd name="T1" fmla="*/ 0 h 4"/>
                  <a:gd name="T2" fmla="*/ 0 w 2"/>
                  <a:gd name="T3" fmla="*/ 0 h 4"/>
                  <a:gd name="T4" fmla="*/ 0 w 2"/>
                  <a:gd name="T5" fmla="*/ 4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1" y="0"/>
                      <a:pt x="0" y="0"/>
                      <a:pt x="0" y="0"/>
                    </a:cubicBezTo>
                    <a:cubicBezTo>
                      <a:pt x="0" y="4"/>
                      <a:pt x="0" y="4"/>
                      <a:pt x="0" y="4"/>
                    </a:cubicBezTo>
                    <a:cubicBezTo>
                      <a:pt x="0" y="4"/>
                      <a:pt x="1" y="4"/>
                      <a:pt x="2" y="4"/>
                    </a:cubicBezTo>
                    <a:cubicBezTo>
                      <a:pt x="2" y="0"/>
                      <a:pt x="2" y="0"/>
                      <a:pt x="2"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1" name="Freeform 1085"/>
              <p:cNvSpPr>
                <a:spLocks/>
              </p:cNvSpPr>
              <p:nvPr/>
            </p:nvSpPr>
            <p:spPr bwMode="auto">
              <a:xfrm>
                <a:off x="10199688" y="2730500"/>
                <a:ext cx="11112" cy="19050"/>
              </a:xfrm>
              <a:custGeom>
                <a:avLst/>
                <a:gdLst>
                  <a:gd name="T0" fmla="*/ 3 w 3"/>
                  <a:gd name="T1" fmla="*/ 0 h 5"/>
                  <a:gd name="T2" fmla="*/ 0 w 3"/>
                  <a:gd name="T3" fmla="*/ 1 h 5"/>
                  <a:gd name="T4" fmla="*/ 0 w 3"/>
                  <a:gd name="T5" fmla="*/ 5 h 5"/>
                  <a:gd name="T6" fmla="*/ 3 w 3"/>
                  <a:gd name="T7" fmla="*/ 4 h 5"/>
                  <a:gd name="T8" fmla="*/ 3 w 3"/>
                  <a:gd name="T9" fmla="*/ 0 h 5"/>
                </a:gdLst>
                <a:ahLst/>
                <a:cxnLst>
                  <a:cxn ang="0">
                    <a:pos x="T0" y="T1"/>
                  </a:cxn>
                  <a:cxn ang="0">
                    <a:pos x="T2" y="T3"/>
                  </a:cxn>
                  <a:cxn ang="0">
                    <a:pos x="T4" y="T5"/>
                  </a:cxn>
                  <a:cxn ang="0">
                    <a:pos x="T6" y="T7"/>
                  </a:cxn>
                  <a:cxn ang="0">
                    <a:pos x="T8" y="T9"/>
                  </a:cxn>
                </a:cxnLst>
                <a:rect l="0" t="0" r="r" b="b"/>
                <a:pathLst>
                  <a:path w="3" h="5">
                    <a:moveTo>
                      <a:pt x="3" y="0"/>
                    </a:moveTo>
                    <a:cubicBezTo>
                      <a:pt x="2" y="0"/>
                      <a:pt x="1" y="0"/>
                      <a:pt x="0" y="1"/>
                    </a:cubicBezTo>
                    <a:cubicBezTo>
                      <a:pt x="0" y="5"/>
                      <a:pt x="0" y="5"/>
                      <a:pt x="0" y="5"/>
                    </a:cubicBezTo>
                    <a:cubicBezTo>
                      <a:pt x="1" y="5"/>
                      <a:pt x="2" y="4"/>
                      <a:pt x="3" y="4"/>
                    </a:cubicBezTo>
                    <a:cubicBezTo>
                      <a:pt x="3" y="0"/>
                      <a:pt x="3" y="0"/>
                      <a:pt x="3"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2" name="Freeform 1086"/>
              <p:cNvSpPr>
                <a:spLocks/>
              </p:cNvSpPr>
              <p:nvPr/>
            </p:nvSpPr>
            <p:spPr bwMode="auto">
              <a:xfrm>
                <a:off x="10218738" y="2730500"/>
                <a:ext cx="7937" cy="15875"/>
              </a:xfrm>
              <a:custGeom>
                <a:avLst/>
                <a:gdLst>
                  <a:gd name="T0" fmla="*/ 2 w 2"/>
                  <a:gd name="T1" fmla="*/ 0 h 4"/>
                  <a:gd name="T2" fmla="*/ 0 w 2"/>
                  <a:gd name="T3" fmla="*/ 0 h 4"/>
                  <a:gd name="T4" fmla="*/ 0 w 2"/>
                  <a:gd name="T5" fmla="*/ 4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1" y="0"/>
                      <a:pt x="0" y="0"/>
                    </a:cubicBezTo>
                    <a:cubicBezTo>
                      <a:pt x="0" y="4"/>
                      <a:pt x="0" y="4"/>
                      <a:pt x="0" y="4"/>
                    </a:cubicBezTo>
                    <a:cubicBezTo>
                      <a:pt x="1" y="4"/>
                      <a:pt x="2" y="4"/>
                      <a:pt x="2" y="4"/>
                    </a:cubicBezTo>
                    <a:cubicBezTo>
                      <a:pt x="2" y="0"/>
                      <a:pt x="2" y="0"/>
                      <a:pt x="2"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3" name="Freeform 1087"/>
              <p:cNvSpPr>
                <a:spLocks/>
              </p:cNvSpPr>
              <p:nvPr/>
            </p:nvSpPr>
            <p:spPr bwMode="auto">
              <a:xfrm>
                <a:off x="10237788" y="2727325"/>
                <a:ext cx="7937" cy="19050"/>
              </a:xfrm>
              <a:custGeom>
                <a:avLst/>
                <a:gdLst>
                  <a:gd name="T0" fmla="*/ 2 w 2"/>
                  <a:gd name="T1" fmla="*/ 0 h 5"/>
                  <a:gd name="T2" fmla="*/ 0 w 2"/>
                  <a:gd name="T3" fmla="*/ 1 h 5"/>
                  <a:gd name="T4" fmla="*/ 0 w 2"/>
                  <a:gd name="T5" fmla="*/ 5 h 5"/>
                  <a:gd name="T6" fmla="*/ 2 w 2"/>
                  <a:gd name="T7" fmla="*/ 4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1" y="0"/>
                      <a:pt x="0" y="0"/>
                      <a:pt x="0" y="1"/>
                    </a:cubicBezTo>
                    <a:cubicBezTo>
                      <a:pt x="0" y="5"/>
                      <a:pt x="0" y="5"/>
                      <a:pt x="0" y="5"/>
                    </a:cubicBezTo>
                    <a:cubicBezTo>
                      <a:pt x="0" y="5"/>
                      <a:pt x="1" y="4"/>
                      <a:pt x="2" y="4"/>
                    </a:cubicBezTo>
                    <a:cubicBezTo>
                      <a:pt x="2" y="0"/>
                      <a:pt x="2" y="0"/>
                      <a:pt x="2"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4" name="Freeform 1088"/>
              <p:cNvSpPr>
                <a:spLocks/>
              </p:cNvSpPr>
              <p:nvPr/>
            </p:nvSpPr>
            <p:spPr bwMode="auto">
              <a:xfrm>
                <a:off x="10253663" y="2727325"/>
                <a:ext cx="11112" cy="14288"/>
              </a:xfrm>
              <a:custGeom>
                <a:avLst/>
                <a:gdLst>
                  <a:gd name="T0" fmla="*/ 3 w 3"/>
                  <a:gd name="T1" fmla="*/ 0 h 4"/>
                  <a:gd name="T2" fmla="*/ 0 w 3"/>
                  <a:gd name="T3" fmla="*/ 0 h 4"/>
                  <a:gd name="T4" fmla="*/ 0 w 3"/>
                  <a:gd name="T5" fmla="*/ 4 h 4"/>
                  <a:gd name="T6" fmla="*/ 3 w 3"/>
                  <a:gd name="T7" fmla="*/ 4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2" y="0"/>
                      <a:pt x="1" y="0"/>
                      <a:pt x="0" y="0"/>
                    </a:cubicBezTo>
                    <a:cubicBezTo>
                      <a:pt x="0" y="4"/>
                      <a:pt x="0" y="4"/>
                      <a:pt x="0" y="4"/>
                    </a:cubicBezTo>
                    <a:cubicBezTo>
                      <a:pt x="1" y="4"/>
                      <a:pt x="2" y="4"/>
                      <a:pt x="3" y="4"/>
                    </a:cubicBezTo>
                    <a:cubicBezTo>
                      <a:pt x="3" y="0"/>
                      <a:pt x="3" y="0"/>
                      <a:pt x="3"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5" name="Freeform 1089"/>
              <p:cNvSpPr>
                <a:spLocks/>
              </p:cNvSpPr>
              <p:nvPr/>
            </p:nvSpPr>
            <p:spPr bwMode="auto">
              <a:xfrm>
                <a:off x="10271125" y="2727325"/>
                <a:ext cx="12700" cy="14288"/>
              </a:xfrm>
              <a:custGeom>
                <a:avLst/>
                <a:gdLst>
                  <a:gd name="T0" fmla="*/ 3 w 3"/>
                  <a:gd name="T1" fmla="*/ 0 h 4"/>
                  <a:gd name="T2" fmla="*/ 0 w 3"/>
                  <a:gd name="T3" fmla="*/ 0 h 4"/>
                  <a:gd name="T4" fmla="*/ 0 w 3"/>
                  <a:gd name="T5" fmla="*/ 4 h 4"/>
                  <a:gd name="T6" fmla="*/ 3 w 3"/>
                  <a:gd name="T7" fmla="*/ 4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2" y="0"/>
                      <a:pt x="1" y="0"/>
                      <a:pt x="0" y="0"/>
                    </a:cubicBezTo>
                    <a:cubicBezTo>
                      <a:pt x="0" y="4"/>
                      <a:pt x="0" y="4"/>
                      <a:pt x="0" y="4"/>
                    </a:cubicBezTo>
                    <a:cubicBezTo>
                      <a:pt x="1" y="4"/>
                      <a:pt x="2" y="4"/>
                      <a:pt x="3" y="4"/>
                    </a:cubicBezTo>
                    <a:cubicBezTo>
                      <a:pt x="3" y="0"/>
                      <a:pt x="3" y="0"/>
                      <a:pt x="3"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6" name="Freeform 1090"/>
              <p:cNvSpPr>
                <a:spLocks/>
              </p:cNvSpPr>
              <p:nvPr/>
            </p:nvSpPr>
            <p:spPr bwMode="auto">
              <a:xfrm>
                <a:off x="10290175" y="2727325"/>
                <a:ext cx="7937" cy="14288"/>
              </a:xfrm>
              <a:custGeom>
                <a:avLst/>
                <a:gdLst>
                  <a:gd name="T0" fmla="*/ 1 w 2"/>
                  <a:gd name="T1" fmla="*/ 0 h 4"/>
                  <a:gd name="T2" fmla="*/ 0 w 2"/>
                  <a:gd name="T3" fmla="*/ 0 h 4"/>
                  <a:gd name="T4" fmla="*/ 0 w 2"/>
                  <a:gd name="T5" fmla="*/ 4 h 4"/>
                  <a:gd name="T6" fmla="*/ 1 w 2"/>
                  <a:gd name="T7" fmla="*/ 4 h 4"/>
                  <a:gd name="T8" fmla="*/ 2 w 2"/>
                  <a:gd name="T9" fmla="*/ 4 h 4"/>
                  <a:gd name="T10" fmla="*/ 2 w 2"/>
                  <a:gd name="T11" fmla="*/ 0 h 4"/>
                  <a:gd name="T12" fmla="*/ 1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1" y="0"/>
                    </a:moveTo>
                    <a:cubicBezTo>
                      <a:pt x="0" y="0"/>
                      <a:pt x="0" y="0"/>
                      <a:pt x="0" y="0"/>
                    </a:cubicBezTo>
                    <a:cubicBezTo>
                      <a:pt x="0" y="4"/>
                      <a:pt x="0" y="4"/>
                      <a:pt x="0" y="4"/>
                    </a:cubicBezTo>
                    <a:cubicBezTo>
                      <a:pt x="1" y="4"/>
                      <a:pt x="1" y="4"/>
                      <a:pt x="1" y="4"/>
                    </a:cubicBezTo>
                    <a:cubicBezTo>
                      <a:pt x="1" y="4"/>
                      <a:pt x="2" y="4"/>
                      <a:pt x="2" y="4"/>
                    </a:cubicBezTo>
                    <a:cubicBezTo>
                      <a:pt x="2" y="0"/>
                      <a:pt x="2" y="0"/>
                      <a:pt x="2" y="0"/>
                    </a:cubicBezTo>
                    <a:cubicBezTo>
                      <a:pt x="2" y="0"/>
                      <a:pt x="1" y="0"/>
                      <a:pt x="1"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7" name="Freeform 1091"/>
              <p:cNvSpPr>
                <a:spLocks/>
              </p:cNvSpPr>
              <p:nvPr/>
            </p:nvSpPr>
            <p:spPr bwMode="auto">
              <a:xfrm>
                <a:off x="10309225" y="2727325"/>
                <a:ext cx="7937" cy="14288"/>
              </a:xfrm>
              <a:custGeom>
                <a:avLst/>
                <a:gdLst>
                  <a:gd name="T0" fmla="*/ 0 w 2"/>
                  <a:gd name="T1" fmla="*/ 0 h 4"/>
                  <a:gd name="T2" fmla="*/ 0 w 2"/>
                  <a:gd name="T3" fmla="*/ 4 h 4"/>
                  <a:gd name="T4" fmla="*/ 2 w 2"/>
                  <a:gd name="T5" fmla="*/ 4 h 4"/>
                  <a:gd name="T6" fmla="*/ 2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4"/>
                      <a:pt x="0" y="4"/>
                      <a:pt x="0" y="4"/>
                    </a:cubicBezTo>
                    <a:cubicBezTo>
                      <a:pt x="0" y="4"/>
                      <a:pt x="1" y="4"/>
                      <a:pt x="2" y="4"/>
                    </a:cubicBezTo>
                    <a:cubicBezTo>
                      <a:pt x="2" y="0"/>
                      <a:pt x="2" y="0"/>
                      <a:pt x="2" y="0"/>
                    </a:cubicBezTo>
                    <a:cubicBezTo>
                      <a:pt x="1" y="0"/>
                      <a:pt x="0" y="0"/>
                      <a:pt x="0"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8" name="Freeform 1092"/>
              <p:cNvSpPr>
                <a:spLocks/>
              </p:cNvSpPr>
              <p:nvPr/>
            </p:nvSpPr>
            <p:spPr bwMode="auto">
              <a:xfrm>
                <a:off x="10325100" y="2727325"/>
                <a:ext cx="11112" cy="14288"/>
              </a:xfrm>
              <a:custGeom>
                <a:avLst/>
                <a:gdLst>
                  <a:gd name="T0" fmla="*/ 0 w 3"/>
                  <a:gd name="T1" fmla="*/ 0 h 4"/>
                  <a:gd name="T2" fmla="*/ 0 w 3"/>
                  <a:gd name="T3" fmla="*/ 4 h 4"/>
                  <a:gd name="T4" fmla="*/ 3 w 3"/>
                  <a:gd name="T5" fmla="*/ 4 h 4"/>
                  <a:gd name="T6" fmla="*/ 3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4"/>
                      <a:pt x="0" y="4"/>
                      <a:pt x="0" y="4"/>
                    </a:cubicBezTo>
                    <a:cubicBezTo>
                      <a:pt x="1" y="4"/>
                      <a:pt x="2" y="4"/>
                      <a:pt x="3" y="4"/>
                    </a:cubicBezTo>
                    <a:cubicBezTo>
                      <a:pt x="3" y="0"/>
                      <a:pt x="3" y="0"/>
                      <a:pt x="3" y="0"/>
                    </a:cubicBezTo>
                    <a:cubicBezTo>
                      <a:pt x="2" y="0"/>
                      <a:pt x="1" y="0"/>
                      <a:pt x="0"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Freeform 1093"/>
              <p:cNvSpPr>
                <a:spLocks/>
              </p:cNvSpPr>
              <p:nvPr/>
            </p:nvSpPr>
            <p:spPr bwMode="auto">
              <a:xfrm>
                <a:off x="10344150" y="2727325"/>
                <a:ext cx="6350" cy="19050"/>
              </a:xfrm>
              <a:custGeom>
                <a:avLst/>
                <a:gdLst>
                  <a:gd name="T0" fmla="*/ 0 w 2"/>
                  <a:gd name="T1" fmla="*/ 0 h 5"/>
                  <a:gd name="T2" fmla="*/ 0 w 2"/>
                  <a:gd name="T3" fmla="*/ 4 h 5"/>
                  <a:gd name="T4" fmla="*/ 2 w 2"/>
                  <a:gd name="T5" fmla="*/ 5 h 5"/>
                  <a:gd name="T6" fmla="*/ 2 w 2"/>
                  <a:gd name="T7" fmla="*/ 1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4"/>
                      <a:pt x="0" y="4"/>
                      <a:pt x="0" y="4"/>
                    </a:cubicBezTo>
                    <a:cubicBezTo>
                      <a:pt x="1" y="5"/>
                      <a:pt x="2" y="5"/>
                      <a:pt x="2" y="5"/>
                    </a:cubicBezTo>
                    <a:cubicBezTo>
                      <a:pt x="2" y="1"/>
                      <a:pt x="2" y="1"/>
                      <a:pt x="2" y="1"/>
                    </a:cubicBezTo>
                    <a:cubicBezTo>
                      <a:pt x="2" y="1"/>
                      <a:pt x="1" y="0"/>
                      <a:pt x="0"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0" name="Freeform 1094"/>
              <p:cNvSpPr>
                <a:spLocks/>
              </p:cNvSpPr>
              <p:nvPr/>
            </p:nvSpPr>
            <p:spPr bwMode="auto">
              <a:xfrm>
                <a:off x="10363200" y="2730500"/>
                <a:ext cx="6350" cy="15875"/>
              </a:xfrm>
              <a:custGeom>
                <a:avLst/>
                <a:gdLst>
                  <a:gd name="T0" fmla="*/ 0 w 2"/>
                  <a:gd name="T1" fmla="*/ 0 h 4"/>
                  <a:gd name="T2" fmla="*/ 0 w 2"/>
                  <a:gd name="T3" fmla="*/ 4 h 4"/>
                  <a:gd name="T4" fmla="*/ 2 w 2"/>
                  <a:gd name="T5" fmla="*/ 4 h 4"/>
                  <a:gd name="T6" fmla="*/ 2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4"/>
                      <a:pt x="0" y="4"/>
                      <a:pt x="0" y="4"/>
                    </a:cubicBezTo>
                    <a:cubicBezTo>
                      <a:pt x="0" y="4"/>
                      <a:pt x="1" y="4"/>
                      <a:pt x="2" y="4"/>
                    </a:cubicBezTo>
                    <a:cubicBezTo>
                      <a:pt x="2" y="0"/>
                      <a:pt x="2" y="0"/>
                      <a:pt x="2" y="0"/>
                    </a:cubicBezTo>
                    <a:cubicBezTo>
                      <a:pt x="1" y="0"/>
                      <a:pt x="0" y="0"/>
                      <a:pt x="0"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2" name="Freeform 1095"/>
              <p:cNvSpPr>
                <a:spLocks/>
              </p:cNvSpPr>
              <p:nvPr/>
            </p:nvSpPr>
            <p:spPr bwMode="auto">
              <a:xfrm>
                <a:off x="10377488" y="2730500"/>
                <a:ext cx="11112" cy="19050"/>
              </a:xfrm>
              <a:custGeom>
                <a:avLst/>
                <a:gdLst>
                  <a:gd name="T0" fmla="*/ 0 w 3"/>
                  <a:gd name="T1" fmla="*/ 0 h 5"/>
                  <a:gd name="T2" fmla="*/ 0 w 3"/>
                  <a:gd name="T3" fmla="*/ 4 h 5"/>
                  <a:gd name="T4" fmla="*/ 3 w 3"/>
                  <a:gd name="T5" fmla="*/ 5 h 5"/>
                  <a:gd name="T6" fmla="*/ 3 w 3"/>
                  <a:gd name="T7" fmla="*/ 1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4"/>
                      <a:pt x="0" y="4"/>
                      <a:pt x="0" y="4"/>
                    </a:cubicBezTo>
                    <a:cubicBezTo>
                      <a:pt x="1" y="4"/>
                      <a:pt x="2" y="5"/>
                      <a:pt x="3" y="5"/>
                    </a:cubicBezTo>
                    <a:cubicBezTo>
                      <a:pt x="3" y="1"/>
                      <a:pt x="3" y="1"/>
                      <a:pt x="3" y="1"/>
                    </a:cubicBezTo>
                    <a:cubicBezTo>
                      <a:pt x="2" y="0"/>
                      <a:pt x="1" y="0"/>
                      <a:pt x="0"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3" name="Freeform 1096"/>
              <p:cNvSpPr>
                <a:spLocks/>
              </p:cNvSpPr>
              <p:nvPr/>
            </p:nvSpPr>
            <p:spPr bwMode="auto">
              <a:xfrm>
                <a:off x="10396538" y="2733675"/>
                <a:ext cx="7937" cy="15875"/>
              </a:xfrm>
              <a:custGeom>
                <a:avLst/>
                <a:gdLst>
                  <a:gd name="T0" fmla="*/ 0 w 2"/>
                  <a:gd name="T1" fmla="*/ 0 h 4"/>
                  <a:gd name="T2" fmla="*/ 0 w 2"/>
                  <a:gd name="T3" fmla="*/ 4 h 4"/>
                  <a:gd name="T4" fmla="*/ 2 w 2"/>
                  <a:gd name="T5" fmla="*/ 4 h 4"/>
                  <a:gd name="T6" fmla="*/ 2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4"/>
                      <a:pt x="0" y="4"/>
                      <a:pt x="0" y="4"/>
                    </a:cubicBezTo>
                    <a:cubicBezTo>
                      <a:pt x="1" y="4"/>
                      <a:pt x="2" y="4"/>
                      <a:pt x="2" y="4"/>
                    </a:cubicBezTo>
                    <a:cubicBezTo>
                      <a:pt x="2" y="0"/>
                      <a:pt x="2" y="0"/>
                      <a:pt x="2" y="0"/>
                    </a:cubicBezTo>
                    <a:cubicBezTo>
                      <a:pt x="2" y="0"/>
                      <a:pt x="1" y="0"/>
                      <a:pt x="0"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4" name="Freeform 1097"/>
              <p:cNvSpPr>
                <a:spLocks/>
              </p:cNvSpPr>
              <p:nvPr/>
            </p:nvSpPr>
            <p:spPr bwMode="auto">
              <a:xfrm>
                <a:off x="10415588" y="2738438"/>
                <a:ext cx="7937" cy="14288"/>
              </a:xfrm>
              <a:custGeom>
                <a:avLst/>
                <a:gdLst>
                  <a:gd name="T0" fmla="*/ 0 w 2"/>
                  <a:gd name="T1" fmla="*/ 0 h 4"/>
                  <a:gd name="T2" fmla="*/ 0 w 2"/>
                  <a:gd name="T3" fmla="*/ 4 h 4"/>
                  <a:gd name="T4" fmla="*/ 2 w 2"/>
                  <a:gd name="T5" fmla="*/ 4 h 4"/>
                  <a:gd name="T6" fmla="*/ 2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4"/>
                      <a:pt x="0" y="4"/>
                      <a:pt x="0" y="4"/>
                    </a:cubicBezTo>
                    <a:cubicBezTo>
                      <a:pt x="1" y="4"/>
                      <a:pt x="1" y="4"/>
                      <a:pt x="2" y="4"/>
                    </a:cubicBezTo>
                    <a:cubicBezTo>
                      <a:pt x="2" y="0"/>
                      <a:pt x="2" y="0"/>
                      <a:pt x="2" y="0"/>
                    </a:cubicBezTo>
                    <a:cubicBezTo>
                      <a:pt x="1" y="0"/>
                      <a:pt x="1" y="0"/>
                      <a:pt x="0"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5" name="Freeform 1098"/>
              <p:cNvSpPr>
                <a:spLocks/>
              </p:cNvSpPr>
              <p:nvPr/>
            </p:nvSpPr>
            <p:spPr bwMode="auto">
              <a:xfrm>
                <a:off x="10442575" y="2746375"/>
                <a:ext cx="0" cy="14288"/>
              </a:xfrm>
              <a:custGeom>
                <a:avLst/>
                <a:gdLst>
                  <a:gd name="T0" fmla="*/ 0 h 4"/>
                  <a:gd name="T1" fmla="*/ 3 h 4"/>
                  <a:gd name="T2" fmla="*/ 4 h 4"/>
                  <a:gd name="T3" fmla="*/ 0 h 4"/>
                  <a:gd name="T4" fmla="*/ 0 h 4"/>
                </a:gdLst>
                <a:ahLst/>
                <a:cxnLst>
                  <a:cxn ang="0">
                    <a:pos x="0" y="T0"/>
                  </a:cxn>
                  <a:cxn ang="0">
                    <a:pos x="0" y="T1"/>
                  </a:cxn>
                  <a:cxn ang="0">
                    <a:pos x="0" y="T2"/>
                  </a:cxn>
                  <a:cxn ang="0">
                    <a:pos x="0" y="T3"/>
                  </a:cxn>
                  <a:cxn ang="0">
                    <a:pos x="0" y="T4"/>
                  </a:cxn>
                </a:cxnLst>
                <a:rect l="0" t="0" r="r" b="b"/>
                <a:pathLst>
                  <a:path h="4">
                    <a:moveTo>
                      <a:pt x="0" y="0"/>
                    </a:moveTo>
                    <a:cubicBezTo>
                      <a:pt x="0" y="3"/>
                      <a:pt x="0" y="3"/>
                      <a:pt x="0" y="3"/>
                    </a:cubicBezTo>
                    <a:cubicBezTo>
                      <a:pt x="0" y="3"/>
                      <a:pt x="0" y="3"/>
                      <a:pt x="0" y="4"/>
                    </a:cubicBezTo>
                    <a:cubicBezTo>
                      <a:pt x="0" y="0"/>
                      <a:pt x="0" y="0"/>
                      <a:pt x="0" y="0"/>
                    </a:cubicBezTo>
                    <a:cubicBezTo>
                      <a:pt x="0" y="0"/>
                      <a:pt x="0" y="0"/>
                      <a:pt x="0" y="0"/>
                    </a:cubicBezTo>
                  </a:path>
                </a:pathLst>
              </a:custGeom>
              <a:solidFill>
                <a:srgbClr val="C4BF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6" name="Freeform 1099"/>
              <p:cNvSpPr>
                <a:spLocks/>
              </p:cNvSpPr>
              <p:nvPr/>
            </p:nvSpPr>
            <p:spPr bwMode="auto">
              <a:xfrm>
                <a:off x="10429875" y="2741613"/>
                <a:ext cx="12700" cy="15875"/>
              </a:xfrm>
              <a:custGeom>
                <a:avLst/>
                <a:gdLst>
                  <a:gd name="T0" fmla="*/ 0 w 3"/>
                  <a:gd name="T1" fmla="*/ 0 h 4"/>
                  <a:gd name="T2" fmla="*/ 0 w 3"/>
                  <a:gd name="T3" fmla="*/ 4 h 4"/>
                  <a:gd name="T4" fmla="*/ 3 w 3"/>
                  <a:gd name="T5" fmla="*/ 4 h 4"/>
                  <a:gd name="T6" fmla="*/ 3 w 3"/>
                  <a:gd name="T7" fmla="*/ 1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4"/>
                      <a:pt x="0" y="4"/>
                      <a:pt x="0" y="4"/>
                    </a:cubicBezTo>
                    <a:cubicBezTo>
                      <a:pt x="1" y="4"/>
                      <a:pt x="2" y="4"/>
                      <a:pt x="3" y="4"/>
                    </a:cubicBezTo>
                    <a:cubicBezTo>
                      <a:pt x="3" y="1"/>
                      <a:pt x="3" y="1"/>
                      <a:pt x="3" y="1"/>
                    </a:cubicBezTo>
                    <a:cubicBezTo>
                      <a:pt x="2" y="1"/>
                      <a:pt x="1" y="0"/>
                      <a:pt x="0" y="0"/>
                    </a:cubicBezTo>
                  </a:path>
                </a:pathLst>
              </a:custGeom>
              <a:solidFill>
                <a:srgbClr val="8D8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7" name="Rectangle 1100"/>
              <p:cNvSpPr>
                <a:spLocks noChangeArrowheads="1"/>
              </p:cNvSpPr>
              <p:nvPr/>
            </p:nvSpPr>
            <p:spPr bwMode="auto">
              <a:xfrm>
                <a:off x="10434638" y="2738438"/>
                <a:ext cx="11112" cy="52388"/>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8" name="Oval 1101"/>
              <p:cNvSpPr>
                <a:spLocks noChangeArrowheads="1"/>
              </p:cNvSpPr>
              <p:nvPr/>
            </p:nvSpPr>
            <p:spPr bwMode="auto">
              <a:xfrm>
                <a:off x="10434638" y="2727325"/>
                <a:ext cx="11112" cy="11113"/>
              </a:xfrm>
              <a:prstGeom prst="ellipse">
                <a:avLst/>
              </a:prstGeom>
              <a:solidFill>
                <a:srgbClr val="DBCE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9" name="Rectangle 1102"/>
              <p:cNvSpPr>
                <a:spLocks noChangeArrowheads="1"/>
              </p:cNvSpPr>
              <p:nvPr/>
            </p:nvSpPr>
            <p:spPr bwMode="auto">
              <a:xfrm>
                <a:off x="10434638" y="2738438"/>
                <a:ext cx="11112" cy="3175"/>
              </a:xfrm>
              <a:prstGeom prst="rect">
                <a:avLst/>
              </a:prstGeom>
              <a:solidFill>
                <a:srgbClr val="5548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0" name="Rectangle 1103"/>
              <p:cNvSpPr>
                <a:spLocks noChangeArrowheads="1"/>
              </p:cNvSpPr>
              <p:nvPr/>
            </p:nvSpPr>
            <p:spPr bwMode="auto">
              <a:xfrm>
                <a:off x="10144125" y="2738438"/>
                <a:ext cx="6350" cy="52388"/>
              </a:xfrm>
              <a:prstGeom prst="rect">
                <a:avLst/>
              </a:prstGeom>
              <a:solidFill>
                <a:srgbClr val="C0AB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1" name="Oval 1104"/>
              <p:cNvSpPr>
                <a:spLocks noChangeArrowheads="1"/>
              </p:cNvSpPr>
              <p:nvPr/>
            </p:nvSpPr>
            <p:spPr bwMode="auto">
              <a:xfrm>
                <a:off x="10139363" y="2727325"/>
                <a:ext cx="15875" cy="11113"/>
              </a:xfrm>
              <a:prstGeom prst="ellipse">
                <a:avLst/>
              </a:prstGeom>
              <a:solidFill>
                <a:srgbClr val="DBCE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2" name="Freeform 1105"/>
              <p:cNvSpPr>
                <a:spLocks/>
              </p:cNvSpPr>
              <p:nvPr/>
            </p:nvSpPr>
            <p:spPr bwMode="auto">
              <a:xfrm>
                <a:off x="10139363" y="2738438"/>
                <a:ext cx="15875" cy="3175"/>
              </a:xfrm>
              <a:custGeom>
                <a:avLst/>
                <a:gdLst>
                  <a:gd name="T0" fmla="*/ 10 w 10"/>
                  <a:gd name="T1" fmla="*/ 0 h 2"/>
                  <a:gd name="T2" fmla="*/ 0 w 10"/>
                  <a:gd name="T3" fmla="*/ 0 h 2"/>
                  <a:gd name="T4" fmla="*/ 3 w 10"/>
                  <a:gd name="T5" fmla="*/ 2 h 2"/>
                  <a:gd name="T6" fmla="*/ 7 w 10"/>
                  <a:gd name="T7" fmla="*/ 2 h 2"/>
                  <a:gd name="T8" fmla="*/ 10 w 10"/>
                  <a:gd name="T9" fmla="*/ 0 h 2"/>
                </a:gdLst>
                <a:ahLst/>
                <a:cxnLst>
                  <a:cxn ang="0">
                    <a:pos x="T0" y="T1"/>
                  </a:cxn>
                  <a:cxn ang="0">
                    <a:pos x="T2" y="T3"/>
                  </a:cxn>
                  <a:cxn ang="0">
                    <a:pos x="T4" y="T5"/>
                  </a:cxn>
                  <a:cxn ang="0">
                    <a:pos x="T6" y="T7"/>
                  </a:cxn>
                  <a:cxn ang="0">
                    <a:pos x="T8" y="T9"/>
                  </a:cxn>
                </a:cxnLst>
                <a:rect l="0" t="0" r="r" b="b"/>
                <a:pathLst>
                  <a:path w="10" h="2">
                    <a:moveTo>
                      <a:pt x="10" y="0"/>
                    </a:moveTo>
                    <a:lnTo>
                      <a:pt x="0" y="0"/>
                    </a:lnTo>
                    <a:lnTo>
                      <a:pt x="3" y="2"/>
                    </a:lnTo>
                    <a:lnTo>
                      <a:pt x="7" y="2"/>
                    </a:lnTo>
                    <a:lnTo>
                      <a:pt x="1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3" name="Freeform 1106"/>
              <p:cNvSpPr>
                <a:spLocks/>
              </p:cNvSpPr>
              <p:nvPr/>
            </p:nvSpPr>
            <p:spPr bwMode="auto">
              <a:xfrm>
                <a:off x="9553575" y="2506663"/>
                <a:ext cx="68262" cy="60325"/>
              </a:xfrm>
              <a:custGeom>
                <a:avLst/>
                <a:gdLst>
                  <a:gd name="T0" fmla="*/ 18 w 18"/>
                  <a:gd name="T1" fmla="*/ 16 h 16"/>
                  <a:gd name="T2" fmla="*/ 18 w 18"/>
                  <a:gd name="T3" fmla="*/ 12 h 16"/>
                  <a:gd name="T4" fmla="*/ 9 w 18"/>
                  <a:gd name="T5" fmla="*/ 0 h 16"/>
                  <a:gd name="T6" fmla="*/ 0 w 18"/>
                  <a:gd name="T7" fmla="*/ 12 h 16"/>
                  <a:gd name="T8" fmla="*/ 1 w 18"/>
                  <a:gd name="T9" fmla="*/ 16 h 16"/>
                  <a:gd name="T10" fmla="*/ 9 w 18"/>
                  <a:gd name="T11" fmla="*/ 15 h 16"/>
                  <a:gd name="T12" fmla="*/ 18 w 1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8" y="16"/>
                    </a:moveTo>
                    <a:cubicBezTo>
                      <a:pt x="18" y="16"/>
                      <a:pt x="18" y="15"/>
                      <a:pt x="18" y="12"/>
                    </a:cubicBezTo>
                    <a:cubicBezTo>
                      <a:pt x="18" y="7"/>
                      <a:pt x="12" y="3"/>
                      <a:pt x="9" y="0"/>
                    </a:cubicBezTo>
                    <a:cubicBezTo>
                      <a:pt x="7" y="3"/>
                      <a:pt x="0" y="7"/>
                      <a:pt x="0" y="12"/>
                    </a:cubicBezTo>
                    <a:cubicBezTo>
                      <a:pt x="0" y="15"/>
                      <a:pt x="1" y="16"/>
                      <a:pt x="1" y="16"/>
                    </a:cubicBezTo>
                    <a:cubicBezTo>
                      <a:pt x="1" y="16"/>
                      <a:pt x="3" y="15"/>
                      <a:pt x="9" y="15"/>
                    </a:cubicBezTo>
                    <a:cubicBezTo>
                      <a:pt x="15" y="15"/>
                      <a:pt x="18" y="16"/>
                      <a:pt x="18" y="16"/>
                    </a:cubicBezTo>
                    <a:close/>
                  </a:path>
                </a:pathLst>
              </a:custGeom>
              <a:solidFill>
                <a:srgbClr val="C6B9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4" name="Freeform 1107"/>
              <p:cNvSpPr>
                <a:spLocks/>
              </p:cNvSpPr>
              <p:nvPr/>
            </p:nvSpPr>
            <p:spPr bwMode="auto">
              <a:xfrm>
                <a:off x="9547225" y="2570163"/>
                <a:ext cx="79375" cy="571500"/>
              </a:xfrm>
              <a:custGeom>
                <a:avLst/>
                <a:gdLst>
                  <a:gd name="T0" fmla="*/ 50 w 50"/>
                  <a:gd name="T1" fmla="*/ 360 h 360"/>
                  <a:gd name="T2" fmla="*/ 0 w 50"/>
                  <a:gd name="T3" fmla="*/ 360 h 360"/>
                  <a:gd name="T4" fmla="*/ 9 w 50"/>
                  <a:gd name="T5" fmla="*/ 0 h 360"/>
                  <a:gd name="T6" fmla="*/ 45 w 50"/>
                  <a:gd name="T7" fmla="*/ 0 h 360"/>
                  <a:gd name="T8" fmla="*/ 50 w 50"/>
                  <a:gd name="T9" fmla="*/ 360 h 360"/>
                </a:gdLst>
                <a:ahLst/>
                <a:cxnLst>
                  <a:cxn ang="0">
                    <a:pos x="T0" y="T1"/>
                  </a:cxn>
                  <a:cxn ang="0">
                    <a:pos x="T2" y="T3"/>
                  </a:cxn>
                  <a:cxn ang="0">
                    <a:pos x="T4" y="T5"/>
                  </a:cxn>
                  <a:cxn ang="0">
                    <a:pos x="T6" y="T7"/>
                  </a:cxn>
                  <a:cxn ang="0">
                    <a:pos x="T8" y="T9"/>
                  </a:cxn>
                </a:cxnLst>
                <a:rect l="0" t="0" r="r" b="b"/>
                <a:pathLst>
                  <a:path w="50" h="360">
                    <a:moveTo>
                      <a:pt x="50" y="360"/>
                    </a:moveTo>
                    <a:lnTo>
                      <a:pt x="0" y="360"/>
                    </a:lnTo>
                    <a:lnTo>
                      <a:pt x="9" y="0"/>
                    </a:lnTo>
                    <a:lnTo>
                      <a:pt x="45" y="0"/>
                    </a:lnTo>
                    <a:lnTo>
                      <a:pt x="50" y="360"/>
                    </a:lnTo>
                    <a:close/>
                  </a:path>
                </a:pathLst>
              </a:cu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5" name="Freeform 1108"/>
              <p:cNvSpPr>
                <a:spLocks/>
              </p:cNvSpPr>
              <p:nvPr/>
            </p:nvSpPr>
            <p:spPr bwMode="auto">
              <a:xfrm>
                <a:off x="9534525" y="2978150"/>
                <a:ext cx="103187" cy="14288"/>
              </a:xfrm>
              <a:custGeom>
                <a:avLst/>
                <a:gdLst>
                  <a:gd name="T0" fmla="*/ 0 w 65"/>
                  <a:gd name="T1" fmla="*/ 0 h 9"/>
                  <a:gd name="T2" fmla="*/ 65 w 65"/>
                  <a:gd name="T3" fmla="*/ 0 h 9"/>
                  <a:gd name="T4" fmla="*/ 58 w 65"/>
                  <a:gd name="T5" fmla="*/ 9 h 9"/>
                  <a:gd name="T6" fmla="*/ 10 w 65"/>
                  <a:gd name="T7" fmla="*/ 9 h 9"/>
                  <a:gd name="T8" fmla="*/ 0 w 65"/>
                  <a:gd name="T9" fmla="*/ 0 h 9"/>
                </a:gdLst>
                <a:ahLst/>
                <a:cxnLst>
                  <a:cxn ang="0">
                    <a:pos x="T0" y="T1"/>
                  </a:cxn>
                  <a:cxn ang="0">
                    <a:pos x="T2" y="T3"/>
                  </a:cxn>
                  <a:cxn ang="0">
                    <a:pos x="T4" y="T5"/>
                  </a:cxn>
                  <a:cxn ang="0">
                    <a:pos x="T6" y="T7"/>
                  </a:cxn>
                  <a:cxn ang="0">
                    <a:pos x="T8" y="T9"/>
                  </a:cxn>
                </a:cxnLst>
                <a:rect l="0" t="0" r="r" b="b"/>
                <a:pathLst>
                  <a:path w="65" h="9">
                    <a:moveTo>
                      <a:pt x="0" y="0"/>
                    </a:moveTo>
                    <a:lnTo>
                      <a:pt x="65" y="0"/>
                    </a:lnTo>
                    <a:lnTo>
                      <a:pt x="58" y="9"/>
                    </a:lnTo>
                    <a:lnTo>
                      <a:pt x="10" y="9"/>
                    </a:lnTo>
                    <a:lnTo>
                      <a:pt x="0"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6" name="Rectangle 1109"/>
              <p:cNvSpPr>
                <a:spLocks noChangeArrowheads="1"/>
              </p:cNvSpPr>
              <p:nvPr/>
            </p:nvSpPr>
            <p:spPr bwMode="auto">
              <a:xfrm>
                <a:off x="9534525" y="2970213"/>
                <a:ext cx="103187" cy="7938"/>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7" name="Freeform 1110"/>
              <p:cNvSpPr>
                <a:spLocks/>
              </p:cNvSpPr>
              <p:nvPr/>
            </p:nvSpPr>
            <p:spPr bwMode="auto">
              <a:xfrm>
                <a:off x="9534525" y="2841625"/>
                <a:ext cx="103187" cy="14288"/>
              </a:xfrm>
              <a:custGeom>
                <a:avLst/>
                <a:gdLst>
                  <a:gd name="T0" fmla="*/ 0 w 65"/>
                  <a:gd name="T1" fmla="*/ 0 h 9"/>
                  <a:gd name="T2" fmla="*/ 65 w 65"/>
                  <a:gd name="T3" fmla="*/ 0 h 9"/>
                  <a:gd name="T4" fmla="*/ 58 w 65"/>
                  <a:gd name="T5" fmla="*/ 9 h 9"/>
                  <a:gd name="T6" fmla="*/ 10 w 65"/>
                  <a:gd name="T7" fmla="*/ 9 h 9"/>
                  <a:gd name="T8" fmla="*/ 0 w 65"/>
                  <a:gd name="T9" fmla="*/ 0 h 9"/>
                </a:gdLst>
                <a:ahLst/>
                <a:cxnLst>
                  <a:cxn ang="0">
                    <a:pos x="T0" y="T1"/>
                  </a:cxn>
                  <a:cxn ang="0">
                    <a:pos x="T2" y="T3"/>
                  </a:cxn>
                  <a:cxn ang="0">
                    <a:pos x="T4" y="T5"/>
                  </a:cxn>
                  <a:cxn ang="0">
                    <a:pos x="T6" y="T7"/>
                  </a:cxn>
                  <a:cxn ang="0">
                    <a:pos x="T8" y="T9"/>
                  </a:cxn>
                </a:cxnLst>
                <a:rect l="0" t="0" r="r" b="b"/>
                <a:pathLst>
                  <a:path w="65" h="9">
                    <a:moveTo>
                      <a:pt x="0" y="0"/>
                    </a:moveTo>
                    <a:lnTo>
                      <a:pt x="65" y="0"/>
                    </a:lnTo>
                    <a:lnTo>
                      <a:pt x="58" y="9"/>
                    </a:lnTo>
                    <a:lnTo>
                      <a:pt x="10" y="9"/>
                    </a:lnTo>
                    <a:lnTo>
                      <a:pt x="0"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8" name="Rectangle 1111"/>
              <p:cNvSpPr>
                <a:spLocks noChangeArrowheads="1"/>
              </p:cNvSpPr>
              <p:nvPr/>
            </p:nvSpPr>
            <p:spPr bwMode="auto">
              <a:xfrm>
                <a:off x="9534525" y="2833688"/>
                <a:ext cx="103187" cy="7938"/>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1" name="Freeform 1112"/>
              <p:cNvSpPr>
                <a:spLocks/>
              </p:cNvSpPr>
              <p:nvPr/>
            </p:nvSpPr>
            <p:spPr bwMode="auto">
              <a:xfrm>
                <a:off x="9547225" y="2635250"/>
                <a:ext cx="82550" cy="15875"/>
              </a:xfrm>
              <a:custGeom>
                <a:avLst/>
                <a:gdLst>
                  <a:gd name="T0" fmla="*/ 0 w 52"/>
                  <a:gd name="T1" fmla="*/ 0 h 10"/>
                  <a:gd name="T2" fmla="*/ 52 w 52"/>
                  <a:gd name="T3" fmla="*/ 0 h 10"/>
                  <a:gd name="T4" fmla="*/ 45 w 52"/>
                  <a:gd name="T5" fmla="*/ 10 h 10"/>
                  <a:gd name="T6" fmla="*/ 7 w 52"/>
                  <a:gd name="T7" fmla="*/ 10 h 10"/>
                  <a:gd name="T8" fmla="*/ 0 w 52"/>
                  <a:gd name="T9" fmla="*/ 0 h 10"/>
                </a:gdLst>
                <a:ahLst/>
                <a:cxnLst>
                  <a:cxn ang="0">
                    <a:pos x="T0" y="T1"/>
                  </a:cxn>
                  <a:cxn ang="0">
                    <a:pos x="T2" y="T3"/>
                  </a:cxn>
                  <a:cxn ang="0">
                    <a:pos x="T4" y="T5"/>
                  </a:cxn>
                  <a:cxn ang="0">
                    <a:pos x="T6" y="T7"/>
                  </a:cxn>
                  <a:cxn ang="0">
                    <a:pos x="T8" y="T9"/>
                  </a:cxn>
                </a:cxnLst>
                <a:rect l="0" t="0" r="r" b="b"/>
                <a:pathLst>
                  <a:path w="52" h="10">
                    <a:moveTo>
                      <a:pt x="0" y="0"/>
                    </a:moveTo>
                    <a:lnTo>
                      <a:pt x="52" y="0"/>
                    </a:lnTo>
                    <a:lnTo>
                      <a:pt x="45" y="10"/>
                    </a:lnTo>
                    <a:lnTo>
                      <a:pt x="7" y="10"/>
                    </a:lnTo>
                    <a:lnTo>
                      <a:pt x="0"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2" name="Rectangle 1113"/>
              <p:cNvSpPr>
                <a:spLocks noChangeArrowheads="1"/>
              </p:cNvSpPr>
              <p:nvPr/>
            </p:nvSpPr>
            <p:spPr bwMode="auto">
              <a:xfrm>
                <a:off x="9547225" y="2632075"/>
                <a:ext cx="82550" cy="3175"/>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3" name="Freeform 1114"/>
              <p:cNvSpPr>
                <a:spLocks/>
              </p:cNvSpPr>
              <p:nvPr/>
            </p:nvSpPr>
            <p:spPr bwMode="auto">
              <a:xfrm>
                <a:off x="9550400" y="2566988"/>
                <a:ext cx="76200" cy="11113"/>
              </a:xfrm>
              <a:custGeom>
                <a:avLst/>
                <a:gdLst>
                  <a:gd name="T0" fmla="*/ 0 w 48"/>
                  <a:gd name="T1" fmla="*/ 0 h 7"/>
                  <a:gd name="T2" fmla="*/ 48 w 48"/>
                  <a:gd name="T3" fmla="*/ 0 h 7"/>
                  <a:gd name="T4" fmla="*/ 43 w 48"/>
                  <a:gd name="T5" fmla="*/ 7 h 7"/>
                  <a:gd name="T6" fmla="*/ 7 w 48"/>
                  <a:gd name="T7" fmla="*/ 7 h 7"/>
                  <a:gd name="T8" fmla="*/ 0 w 48"/>
                  <a:gd name="T9" fmla="*/ 0 h 7"/>
                </a:gdLst>
                <a:ahLst/>
                <a:cxnLst>
                  <a:cxn ang="0">
                    <a:pos x="T0" y="T1"/>
                  </a:cxn>
                  <a:cxn ang="0">
                    <a:pos x="T2" y="T3"/>
                  </a:cxn>
                  <a:cxn ang="0">
                    <a:pos x="T4" y="T5"/>
                  </a:cxn>
                  <a:cxn ang="0">
                    <a:pos x="T6" y="T7"/>
                  </a:cxn>
                  <a:cxn ang="0">
                    <a:pos x="T8" y="T9"/>
                  </a:cxn>
                </a:cxnLst>
                <a:rect l="0" t="0" r="r" b="b"/>
                <a:pathLst>
                  <a:path w="48" h="7">
                    <a:moveTo>
                      <a:pt x="0" y="0"/>
                    </a:moveTo>
                    <a:lnTo>
                      <a:pt x="48" y="0"/>
                    </a:lnTo>
                    <a:lnTo>
                      <a:pt x="43" y="7"/>
                    </a:lnTo>
                    <a:lnTo>
                      <a:pt x="7" y="7"/>
                    </a:lnTo>
                    <a:lnTo>
                      <a:pt x="0"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4" name="Rectangle 1115"/>
              <p:cNvSpPr>
                <a:spLocks noChangeArrowheads="1"/>
              </p:cNvSpPr>
              <p:nvPr/>
            </p:nvSpPr>
            <p:spPr bwMode="auto">
              <a:xfrm>
                <a:off x="9547225" y="2563813"/>
                <a:ext cx="79375" cy="3175"/>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5" name="Freeform 1116"/>
              <p:cNvSpPr>
                <a:spLocks/>
              </p:cNvSpPr>
              <p:nvPr/>
            </p:nvSpPr>
            <p:spPr bwMode="auto">
              <a:xfrm>
                <a:off x="9577388" y="2589213"/>
                <a:ext cx="17462" cy="42863"/>
              </a:xfrm>
              <a:custGeom>
                <a:avLst/>
                <a:gdLst>
                  <a:gd name="T0" fmla="*/ 0 w 5"/>
                  <a:gd name="T1" fmla="*/ 11 h 11"/>
                  <a:gd name="T2" fmla="*/ 0 w 5"/>
                  <a:gd name="T3" fmla="*/ 2 h 11"/>
                  <a:gd name="T4" fmla="*/ 2 w 5"/>
                  <a:gd name="T5" fmla="*/ 0 h 11"/>
                  <a:gd name="T6" fmla="*/ 5 w 5"/>
                  <a:gd name="T7" fmla="*/ 2 h 11"/>
                  <a:gd name="T8" fmla="*/ 5 w 5"/>
                  <a:gd name="T9" fmla="*/ 11 h 11"/>
                  <a:gd name="T10" fmla="*/ 0 w 5"/>
                  <a:gd name="T11" fmla="*/ 11 h 11"/>
                </a:gdLst>
                <a:ahLst/>
                <a:cxnLst>
                  <a:cxn ang="0">
                    <a:pos x="T0" y="T1"/>
                  </a:cxn>
                  <a:cxn ang="0">
                    <a:pos x="T2" y="T3"/>
                  </a:cxn>
                  <a:cxn ang="0">
                    <a:pos x="T4" y="T5"/>
                  </a:cxn>
                  <a:cxn ang="0">
                    <a:pos x="T6" y="T7"/>
                  </a:cxn>
                  <a:cxn ang="0">
                    <a:pos x="T8" y="T9"/>
                  </a:cxn>
                  <a:cxn ang="0">
                    <a:pos x="T10" y="T11"/>
                  </a:cxn>
                </a:cxnLst>
                <a:rect l="0" t="0" r="r" b="b"/>
                <a:pathLst>
                  <a:path w="5" h="11">
                    <a:moveTo>
                      <a:pt x="0" y="11"/>
                    </a:moveTo>
                    <a:cubicBezTo>
                      <a:pt x="0" y="2"/>
                      <a:pt x="0" y="2"/>
                      <a:pt x="0" y="2"/>
                    </a:cubicBezTo>
                    <a:cubicBezTo>
                      <a:pt x="0" y="2"/>
                      <a:pt x="0" y="0"/>
                      <a:pt x="2" y="0"/>
                    </a:cubicBezTo>
                    <a:cubicBezTo>
                      <a:pt x="5" y="0"/>
                      <a:pt x="5" y="2"/>
                      <a:pt x="5" y="2"/>
                    </a:cubicBezTo>
                    <a:cubicBezTo>
                      <a:pt x="5" y="11"/>
                      <a:pt x="5" y="11"/>
                      <a:pt x="5" y="11"/>
                    </a:cubicBezTo>
                    <a:lnTo>
                      <a:pt x="0" y="11"/>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6" name="Freeform 1117"/>
              <p:cNvSpPr>
                <a:spLocks/>
              </p:cNvSpPr>
              <p:nvPr/>
            </p:nvSpPr>
            <p:spPr bwMode="auto">
              <a:xfrm>
                <a:off x="9561513" y="2589213"/>
                <a:ext cx="7937" cy="42863"/>
              </a:xfrm>
              <a:custGeom>
                <a:avLst/>
                <a:gdLst>
                  <a:gd name="T0" fmla="*/ 0 w 2"/>
                  <a:gd name="T1" fmla="*/ 11 h 11"/>
                  <a:gd name="T2" fmla="*/ 0 w 2"/>
                  <a:gd name="T3" fmla="*/ 2 h 11"/>
                  <a:gd name="T4" fmla="*/ 1 w 2"/>
                  <a:gd name="T5" fmla="*/ 0 h 11"/>
                  <a:gd name="T6" fmla="*/ 2 w 2"/>
                  <a:gd name="T7" fmla="*/ 2 h 11"/>
                  <a:gd name="T8" fmla="*/ 2 w 2"/>
                  <a:gd name="T9" fmla="*/ 11 h 11"/>
                  <a:gd name="T10" fmla="*/ 0 w 2"/>
                  <a:gd name="T11" fmla="*/ 11 h 11"/>
                </a:gdLst>
                <a:ahLst/>
                <a:cxnLst>
                  <a:cxn ang="0">
                    <a:pos x="T0" y="T1"/>
                  </a:cxn>
                  <a:cxn ang="0">
                    <a:pos x="T2" y="T3"/>
                  </a:cxn>
                  <a:cxn ang="0">
                    <a:pos x="T4" y="T5"/>
                  </a:cxn>
                  <a:cxn ang="0">
                    <a:pos x="T6" y="T7"/>
                  </a:cxn>
                  <a:cxn ang="0">
                    <a:pos x="T8" y="T9"/>
                  </a:cxn>
                  <a:cxn ang="0">
                    <a:pos x="T10" y="T11"/>
                  </a:cxn>
                </a:cxnLst>
                <a:rect l="0" t="0" r="r" b="b"/>
                <a:pathLst>
                  <a:path w="2" h="11">
                    <a:moveTo>
                      <a:pt x="0" y="11"/>
                    </a:moveTo>
                    <a:cubicBezTo>
                      <a:pt x="0" y="2"/>
                      <a:pt x="0" y="2"/>
                      <a:pt x="0" y="2"/>
                    </a:cubicBezTo>
                    <a:cubicBezTo>
                      <a:pt x="0" y="2"/>
                      <a:pt x="0" y="0"/>
                      <a:pt x="1" y="0"/>
                    </a:cubicBezTo>
                    <a:cubicBezTo>
                      <a:pt x="2" y="0"/>
                      <a:pt x="2" y="2"/>
                      <a:pt x="2" y="2"/>
                    </a:cubicBezTo>
                    <a:cubicBezTo>
                      <a:pt x="2" y="11"/>
                      <a:pt x="2" y="11"/>
                      <a:pt x="2" y="11"/>
                    </a:cubicBezTo>
                    <a:lnTo>
                      <a:pt x="0" y="11"/>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7" name="Freeform 1118"/>
              <p:cNvSpPr>
                <a:spLocks/>
              </p:cNvSpPr>
              <p:nvPr/>
            </p:nvSpPr>
            <p:spPr bwMode="auto">
              <a:xfrm>
                <a:off x="9602788" y="2589213"/>
                <a:ext cx="15875" cy="42863"/>
              </a:xfrm>
              <a:custGeom>
                <a:avLst/>
                <a:gdLst>
                  <a:gd name="T0" fmla="*/ 0 w 4"/>
                  <a:gd name="T1" fmla="*/ 11 h 11"/>
                  <a:gd name="T2" fmla="*/ 0 w 4"/>
                  <a:gd name="T3" fmla="*/ 2 h 11"/>
                  <a:gd name="T4" fmla="*/ 2 w 4"/>
                  <a:gd name="T5" fmla="*/ 0 h 11"/>
                  <a:gd name="T6" fmla="*/ 4 w 4"/>
                  <a:gd name="T7" fmla="*/ 2 h 11"/>
                  <a:gd name="T8" fmla="*/ 4 w 4"/>
                  <a:gd name="T9" fmla="*/ 11 h 11"/>
                  <a:gd name="T10" fmla="*/ 0 w 4"/>
                  <a:gd name="T11" fmla="*/ 11 h 11"/>
                </a:gdLst>
                <a:ahLst/>
                <a:cxnLst>
                  <a:cxn ang="0">
                    <a:pos x="T0" y="T1"/>
                  </a:cxn>
                  <a:cxn ang="0">
                    <a:pos x="T2" y="T3"/>
                  </a:cxn>
                  <a:cxn ang="0">
                    <a:pos x="T4" y="T5"/>
                  </a:cxn>
                  <a:cxn ang="0">
                    <a:pos x="T6" y="T7"/>
                  </a:cxn>
                  <a:cxn ang="0">
                    <a:pos x="T8" y="T9"/>
                  </a:cxn>
                  <a:cxn ang="0">
                    <a:pos x="T10" y="T11"/>
                  </a:cxn>
                </a:cxnLst>
                <a:rect l="0" t="0" r="r" b="b"/>
                <a:pathLst>
                  <a:path w="4" h="11">
                    <a:moveTo>
                      <a:pt x="0" y="11"/>
                    </a:moveTo>
                    <a:cubicBezTo>
                      <a:pt x="0" y="2"/>
                      <a:pt x="0" y="2"/>
                      <a:pt x="0" y="2"/>
                    </a:cubicBezTo>
                    <a:cubicBezTo>
                      <a:pt x="0" y="2"/>
                      <a:pt x="0" y="0"/>
                      <a:pt x="2" y="0"/>
                    </a:cubicBezTo>
                    <a:cubicBezTo>
                      <a:pt x="4" y="0"/>
                      <a:pt x="4" y="2"/>
                      <a:pt x="4" y="2"/>
                    </a:cubicBezTo>
                    <a:cubicBezTo>
                      <a:pt x="4" y="11"/>
                      <a:pt x="4" y="11"/>
                      <a:pt x="4" y="11"/>
                    </a:cubicBezTo>
                    <a:lnTo>
                      <a:pt x="0" y="11"/>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8" name="Freeform 1119"/>
              <p:cNvSpPr>
                <a:spLocks/>
              </p:cNvSpPr>
              <p:nvPr/>
            </p:nvSpPr>
            <p:spPr bwMode="auto">
              <a:xfrm>
                <a:off x="10955338" y="2506663"/>
                <a:ext cx="68262" cy="60325"/>
              </a:xfrm>
              <a:custGeom>
                <a:avLst/>
                <a:gdLst>
                  <a:gd name="T0" fmla="*/ 17 w 18"/>
                  <a:gd name="T1" fmla="*/ 16 h 16"/>
                  <a:gd name="T2" fmla="*/ 18 w 18"/>
                  <a:gd name="T3" fmla="*/ 12 h 16"/>
                  <a:gd name="T4" fmla="*/ 9 w 18"/>
                  <a:gd name="T5" fmla="*/ 0 h 16"/>
                  <a:gd name="T6" fmla="*/ 0 w 18"/>
                  <a:gd name="T7" fmla="*/ 12 h 16"/>
                  <a:gd name="T8" fmla="*/ 1 w 18"/>
                  <a:gd name="T9" fmla="*/ 16 h 16"/>
                  <a:gd name="T10" fmla="*/ 9 w 18"/>
                  <a:gd name="T11" fmla="*/ 15 h 16"/>
                  <a:gd name="T12" fmla="*/ 17 w 1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7" y="16"/>
                    </a:moveTo>
                    <a:cubicBezTo>
                      <a:pt x="17" y="16"/>
                      <a:pt x="18" y="15"/>
                      <a:pt x="18" y="12"/>
                    </a:cubicBezTo>
                    <a:cubicBezTo>
                      <a:pt x="18" y="7"/>
                      <a:pt x="12" y="3"/>
                      <a:pt x="9" y="0"/>
                    </a:cubicBezTo>
                    <a:cubicBezTo>
                      <a:pt x="6" y="3"/>
                      <a:pt x="0" y="7"/>
                      <a:pt x="0" y="12"/>
                    </a:cubicBezTo>
                    <a:cubicBezTo>
                      <a:pt x="0" y="15"/>
                      <a:pt x="1" y="16"/>
                      <a:pt x="1" y="16"/>
                    </a:cubicBezTo>
                    <a:cubicBezTo>
                      <a:pt x="1" y="16"/>
                      <a:pt x="3" y="15"/>
                      <a:pt x="9" y="15"/>
                    </a:cubicBezTo>
                    <a:cubicBezTo>
                      <a:pt x="15" y="15"/>
                      <a:pt x="17" y="16"/>
                      <a:pt x="17" y="16"/>
                    </a:cubicBezTo>
                    <a:close/>
                  </a:path>
                </a:pathLst>
              </a:custGeom>
              <a:solidFill>
                <a:srgbClr val="C6B9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9" name="Freeform 1120"/>
              <p:cNvSpPr>
                <a:spLocks/>
              </p:cNvSpPr>
              <p:nvPr/>
            </p:nvSpPr>
            <p:spPr bwMode="auto">
              <a:xfrm>
                <a:off x="10947400" y="2570163"/>
                <a:ext cx="79375" cy="571500"/>
              </a:xfrm>
              <a:custGeom>
                <a:avLst/>
                <a:gdLst>
                  <a:gd name="T0" fmla="*/ 50 w 50"/>
                  <a:gd name="T1" fmla="*/ 360 h 360"/>
                  <a:gd name="T2" fmla="*/ 0 w 50"/>
                  <a:gd name="T3" fmla="*/ 360 h 360"/>
                  <a:gd name="T4" fmla="*/ 10 w 50"/>
                  <a:gd name="T5" fmla="*/ 0 h 360"/>
                  <a:gd name="T6" fmla="*/ 43 w 50"/>
                  <a:gd name="T7" fmla="*/ 0 h 360"/>
                  <a:gd name="T8" fmla="*/ 50 w 50"/>
                  <a:gd name="T9" fmla="*/ 360 h 360"/>
                </a:gdLst>
                <a:ahLst/>
                <a:cxnLst>
                  <a:cxn ang="0">
                    <a:pos x="T0" y="T1"/>
                  </a:cxn>
                  <a:cxn ang="0">
                    <a:pos x="T2" y="T3"/>
                  </a:cxn>
                  <a:cxn ang="0">
                    <a:pos x="T4" y="T5"/>
                  </a:cxn>
                  <a:cxn ang="0">
                    <a:pos x="T6" y="T7"/>
                  </a:cxn>
                  <a:cxn ang="0">
                    <a:pos x="T8" y="T9"/>
                  </a:cxn>
                </a:cxnLst>
                <a:rect l="0" t="0" r="r" b="b"/>
                <a:pathLst>
                  <a:path w="50" h="360">
                    <a:moveTo>
                      <a:pt x="50" y="360"/>
                    </a:moveTo>
                    <a:lnTo>
                      <a:pt x="0" y="360"/>
                    </a:lnTo>
                    <a:lnTo>
                      <a:pt x="10" y="0"/>
                    </a:lnTo>
                    <a:lnTo>
                      <a:pt x="43" y="0"/>
                    </a:lnTo>
                    <a:lnTo>
                      <a:pt x="50" y="360"/>
                    </a:lnTo>
                    <a:close/>
                  </a:path>
                </a:pathLst>
              </a:cu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0" name="Freeform 1121"/>
              <p:cNvSpPr>
                <a:spLocks/>
              </p:cNvSpPr>
              <p:nvPr/>
            </p:nvSpPr>
            <p:spPr bwMode="auto">
              <a:xfrm>
                <a:off x="10936288" y="2978150"/>
                <a:ext cx="98425" cy="14288"/>
              </a:xfrm>
              <a:custGeom>
                <a:avLst/>
                <a:gdLst>
                  <a:gd name="T0" fmla="*/ 0 w 62"/>
                  <a:gd name="T1" fmla="*/ 0 h 9"/>
                  <a:gd name="T2" fmla="*/ 62 w 62"/>
                  <a:gd name="T3" fmla="*/ 0 h 9"/>
                  <a:gd name="T4" fmla="*/ 55 w 62"/>
                  <a:gd name="T5" fmla="*/ 9 h 9"/>
                  <a:gd name="T6" fmla="*/ 10 w 62"/>
                  <a:gd name="T7" fmla="*/ 9 h 9"/>
                  <a:gd name="T8" fmla="*/ 0 w 62"/>
                  <a:gd name="T9" fmla="*/ 0 h 9"/>
                </a:gdLst>
                <a:ahLst/>
                <a:cxnLst>
                  <a:cxn ang="0">
                    <a:pos x="T0" y="T1"/>
                  </a:cxn>
                  <a:cxn ang="0">
                    <a:pos x="T2" y="T3"/>
                  </a:cxn>
                  <a:cxn ang="0">
                    <a:pos x="T4" y="T5"/>
                  </a:cxn>
                  <a:cxn ang="0">
                    <a:pos x="T6" y="T7"/>
                  </a:cxn>
                  <a:cxn ang="0">
                    <a:pos x="T8" y="T9"/>
                  </a:cxn>
                </a:cxnLst>
                <a:rect l="0" t="0" r="r" b="b"/>
                <a:pathLst>
                  <a:path w="62" h="9">
                    <a:moveTo>
                      <a:pt x="0" y="0"/>
                    </a:moveTo>
                    <a:lnTo>
                      <a:pt x="62" y="0"/>
                    </a:lnTo>
                    <a:lnTo>
                      <a:pt x="55" y="9"/>
                    </a:lnTo>
                    <a:lnTo>
                      <a:pt x="10" y="9"/>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1" name="Rectangle 1122"/>
              <p:cNvSpPr>
                <a:spLocks noChangeArrowheads="1"/>
              </p:cNvSpPr>
              <p:nvPr/>
            </p:nvSpPr>
            <p:spPr bwMode="auto">
              <a:xfrm>
                <a:off x="10936288" y="2970213"/>
                <a:ext cx="98425" cy="7938"/>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2" name="Freeform 1123"/>
              <p:cNvSpPr>
                <a:spLocks/>
              </p:cNvSpPr>
              <p:nvPr/>
            </p:nvSpPr>
            <p:spPr bwMode="auto">
              <a:xfrm>
                <a:off x="10936288" y="2841625"/>
                <a:ext cx="103187" cy="14288"/>
              </a:xfrm>
              <a:custGeom>
                <a:avLst/>
                <a:gdLst>
                  <a:gd name="T0" fmla="*/ 0 w 65"/>
                  <a:gd name="T1" fmla="*/ 0 h 9"/>
                  <a:gd name="T2" fmla="*/ 65 w 65"/>
                  <a:gd name="T3" fmla="*/ 0 h 9"/>
                  <a:gd name="T4" fmla="*/ 57 w 65"/>
                  <a:gd name="T5" fmla="*/ 9 h 9"/>
                  <a:gd name="T6" fmla="*/ 10 w 65"/>
                  <a:gd name="T7" fmla="*/ 9 h 9"/>
                  <a:gd name="T8" fmla="*/ 0 w 65"/>
                  <a:gd name="T9" fmla="*/ 0 h 9"/>
                </a:gdLst>
                <a:ahLst/>
                <a:cxnLst>
                  <a:cxn ang="0">
                    <a:pos x="T0" y="T1"/>
                  </a:cxn>
                  <a:cxn ang="0">
                    <a:pos x="T2" y="T3"/>
                  </a:cxn>
                  <a:cxn ang="0">
                    <a:pos x="T4" y="T5"/>
                  </a:cxn>
                  <a:cxn ang="0">
                    <a:pos x="T6" y="T7"/>
                  </a:cxn>
                  <a:cxn ang="0">
                    <a:pos x="T8" y="T9"/>
                  </a:cxn>
                </a:cxnLst>
                <a:rect l="0" t="0" r="r" b="b"/>
                <a:pathLst>
                  <a:path w="65" h="9">
                    <a:moveTo>
                      <a:pt x="0" y="0"/>
                    </a:moveTo>
                    <a:lnTo>
                      <a:pt x="65" y="0"/>
                    </a:lnTo>
                    <a:lnTo>
                      <a:pt x="57" y="9"/>
                    </a:lnTo>
                    <a:lnTo>
                      <a:pt x="10" y="9"/>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3" name="Rectangle 1124"/>
              <p:cNvSpPr>
                <a:spLocks noChangeArrowheads="1"/>
              </p:cNvSpPr>
              <p:nvPr/>
            </p:nvSpPr>
            <p:spPr bwMode="auto">
              <a:xfrm>
                <a:off x="10936288" y="2833688"/>
                <a:ext cx="103187" cy="7938"/>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4" name="Freeform 1125"/>
              <p:cNvSpPr>
                <a:spLocks/>
              </p:cNvSpPr>
              <p:nvPr/>
            </p:nvSpPr>
            <p:spPr bwMode="auto">
              <a:xfrm>
                <a:off x="10947400" y="2635250"/>
                <a:ext cx="79375" cy="15875"/>
              </a:xfrm>
              <a:custGeom>
                <a:avLst/>
                <a:gdLst>
                  <a:gd name="T0" fmla="*/ 0 w 50"/>
                  <a:gd name="T1" fmla="*/ 0 h 10"/>
                  <a:gd name="T2" fmla="*/ 50 w 50"/>
                  <a:gd name="T3" fmla="*/ 0 h 10"/>
                  <a:gd name="T4" fmla="*/ 46 w 50"/>
                  <a:gd name="T5" fmla="*/ 10 h 10"/>
                  <a:gd name="T6" fmla="*/ 8 w 50"/>
                  <a:gd name="T7" fmla="*/ 10 h 10"/>
                  <a:gd name="T8" fmla="*/ 0 w 50"/>
                  <a:gd name="T9" fmla="*/ 0 h 10"/>
                </a:gdLst>
                <a:ahLst/>
                <a:cxnLst>
                  <a:cxn ang="0">
                    <a:pos x="T0" y="T1"/>
                  </a:cxn>
                  <a:cxn ang="0">
                    <a:pos x="T2" y="T3"/>
                  </a:cxn>
                  <a:cxn ang="0">
                    <a:pos x="T4" y="T5"/>
                  </a:cxn>
                  <a:cxn ang="0">
                    <a:pos x="T6" y="T7"/>
                  </a:cxn>
                  <a:cxn ang="0">
                    <a:pos x="T8" y="T9"/>
                  </a:cxn>
                </a:cxnLst>
                <a:rect l="0" t="0" r="r" b="b"/>
                <a:pathLst>
                  <a:path w="50" h="10">
                    <a:moveTo>
                      <a:pt x="0" y="0"/>
                    </a:moveTo>
                    <a:lnTo>
                      <a:pt x="50" y="0"/>
                    </a:lnTo>
                    <a:lnTo>
                      <a:pt x="46" y="10"/>
                    </a:lnTo>
                    <a:lnTo>
                      <a:pt x="8" y="10"/>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5" name="Rectangle 1126"/>
              <p:cNvSpPr>
                <a:spLocks noChangeArrowheads="1"/>
              </p:cNvSpPr>
              <p:nvPr/>
            </p:nvSpPr>
            <p:spPr bwMode="auto">
              <a:xfrm>
                <a:off x="10947400" y="2632075"/>
                <a:ext cx="79375" cy="3175"/>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6" name="Freeform 1127"/>
              <p:cNvSpPr>
                <a:spLocks/>
              </p:cNvSpPr>
              <p:nvPr/>
            </p:nvSpPr>
            <p:spPr bwMode="auto">
              <a:xfrm>
                <a:off x="10947400" y="2566988"/>
                <a:ext cx="79375" cy="11113"/>
              </a:xfrm>
              <a:custGeom>
                <a:avLst/>
                <a:gdLst>
                  <a:gd name="T0" fmla="*/ 0 w 50"/>
                  <a:gd name="T1" fmla="*/ 0 h 7"/>
                  <a:gd name="T2" fmla="*/ 50 w 50"/>
                  <a:gd name="T3" fmla="*/ 0 h 7"/>
                  <a:gd name="T4" fmla="*/ 46 w 50"/>
                  <a:gd name="T5" fmla="*/ 7 h 7"/>
                  <a:gd name="T6" fmla="*/ 8 w 50"/>
                  <a:gd name="T7" fmla="*/ 7 h 7"/>
                  <a:gd name="T8" fmla="*/ 0 w 50"/>
                  <a:gd name="T9" fmla="*/ 0 h 7"/>
                </a:gdLst>
                <a:ahLst/>
                <a:cxnLst>
                  <a:cxn ang="0">
                    <a:pos x="T0" y="T1"/>
                  </a:cxn>
                  <a:cxn ang="0">
                    <a:pos x="T2" y="T3"/>
                  </a:cxn>
                  <a:cxn ang="0">
                    <a:pos x="T4" y="T5"/>
                  </a:cxn>
                  <a:cxn ang="0">
                    <a:pos x="T6" y="T7"/>
                  </a:cxn>
                  <a:cxn ang="0">
                    <a:pos x="T8" y="T9"/>
                  </a:cxn>
                </a:cxnLst>
                <a:rect l="0" t="0" r="r" b="b"/>
                <a:pathLst>
                  <a:path w="50" h="7">
                    <a:moveTo>
                      <a:pt x="0" y="0"/>
                    </a:moveTo>
                    <a:lnTo>
                      <a:pt x="50" y="0"/>
                    </a:lnTo>
                    <a:lnTo>
                      <a:pt x="46" y="7"/>
                    </a:lnTo>
                    <a:lnTo>
                      <a:pt x="8" y="7"/>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7" name="Rectangle 1128"/>
              <p:cNvSpPr>
                <a:spLocks noChangeArrowheads="1"/>
              </p:cNvSpPr>
              <p:nvPr/>
            </p:nvSpPr>
            <p:spPr bwMode="auto">
              <a:xfrm>
                <a:off x="10947400" y="2563813"/>
                <a:ext cx="79375" cy="3175"/>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8" name="Freeform 1129"/>
              <p:cNvSpPr>
                <a:spLocks/>
              </p:cNvSpPr>
              <p:nvPr/>
            </p:nvSpPr>
            <p:spPr bwMode="auto">
              <a:xfrm>
                <a:off x="10974388" y="2589213"/>
                <a:ext cx="19050" cy="42863"/>
              </a:xfrm>
              <a:custGeom>
                <a:avLst/>
                <a:gdLst>
                  <a:gd name="T0" fmla="*/ 0 w 5"/>
                  <a:gd name="T1" fmla="*/ 11 h 11"/>
                  <a:gd name="T2" fmla="*/ 0 w 5"/>
                  <a:gd name="T3" fmla="*/ 2 h 11"/>
                  <a:gd name="T4" fmla="*/ 3 w 5"/>
                  <a:gd name="T5" fmla="*/ 0 h 11"/>
                  <a:gd name="T6" fmla="*/ 5 w 5"/>
                  <a:gd name="T7" fmla="*/ 2 h 11"/>
                  <a:gd name="T8" fmla="*/ 5 w 5"/>
                  <a:gd name="T9" fmla="*/ 11 h 11"/>
                  <a:gd name="T10" fmla="*/ 0 w 5"/>
                  <a:gd name="T11" fmla="*/ 11 h 11"/>
                </a:gdLst>
                <a:ahLst/>
                <a:cxnLst>
                  <a:cxn ang="0">
                    <a:pos x="T0" y="T1"/>
                  </a:cxn>
                  <a:cxn ang="0">
                    <a:pos x="T2" y="T3"/>
                  </a:cxn>
                  <a:cxn ang="0">
                    <a:pos x="T4" y="T5"/>
                  </a:cxn>
                  <a:cxn ang="0">
                    <a:pos x="T6" y="T7"/>
                  </a:cxn>
                  <a:cxn ang="0">
                    <a:pos x="T8" y="T9"/>
                  </a:cxn>
                  <a:cxn ang="0">
                    <a:pos x="T10" y="T11"/>
                  </a:cxn>
                </a:cxnLst>
                <a:rect l="0" t="0" r="r" b="b"/>
                <a:pathLst>
                  <a:path w="5" h="11">
                    <a:moveTo>
                      <a:pt x="0" y="11"/>
                    </a:moveTo>
                    <a:cubicBezTo>
                      <a:pt x="0" y="2"/>
                      <a:pt x="0" y="2"/>
                      <a:pt x="0" y="2"/>
                    </a:cubicBezTo>
                    <a:cubicBezTo>
                      <a:pt x="0" y="2"/>
                      <a:pt x="0" y="0"/>
                      <a:pt x="3" y="0"/>
                    </a:cubicBezTo>
                    <a:cubicBezTo>
                      <a:pt x="5" y="0"/>
                      <a:pt x="5" y="2"/>
                      <a:pt x="5" y="2"/>
                    </a:cubicBezTo>
                    <a:cubicBezTo>
                      <a:pt x="5" y="11"/>
                      <a:pt x="5" y="11"/>
                      <a:pt x="5" y="11"/>
                    </a:cubicBezTo>
                    <a:lnTo>
                      <a:pt x="0" y="11"/>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9" name="Freeform 1130"/>
              <p:cNvSpPr>
                <a:spLocks/>
              </p:cNvSpPr>
              <p:nvPr/>
            </p:nvSpPr>
            <p:spPr bwMode="auto">
              <a:xfrm>
                <a:off x="10960100" y="2589213"/>
                <a:ext cx="11112" cy="42863"/>
              </a:xfrm>
              <a:custGeom>
                <a:avLst/>
                <a:gdLst>
                  <a:gd name="T0" fmla="*/ 0 w 3"/>
                  <a:gd name="T1" fmla="*/ 11 h 11"/>
                  <a:gd name="T2" fmla="*/ 0 w 3"/>
                  <a:gd name="T3" fmla="*/ 2 h 11"/>
                  <a:gd name="T4" fmla="*/ 1 w 3"/>
                  <a:gd name="T5" fmla="*/ 0 h 11"/>
                  <a:gd name="T6" fmla="*/ 2 w 3"/>
                  <a:gd name="T7" fmla="*/ 2 h 11"/>
                  <a:gd name="T8" fmla="*/ 2 w 3"/>
                  <a:gd name="T9" fmla="*/ 11 h 11"/>
                  <a:gd name="T10" fmla="*/ 0 w 3"/>
                  <a:gd name="T11" fmla="*/ 11 h 11"/>
                </a:gdLst>
                <a:ahLst/>
                <a:cxnLst>
                  <a:cxn ang="0">
                    <a:pos x="T0" y="T1"/>
                  </a:cxn>
                  <a:cxn ang="0">
                    <a:pos x="T2" y="T3"/>
                  </a:cxn>
                  <a:cxn ang="0">
                    <a:pos x="T4" y="T5"/>
                  </a:cxn>
                  <a:cxn ang="0">
                    <a:pos x="T6" y="T7"/>
                  </a:cxn>
                  <a:cxn ang="0">
                    <a:pos x="T8" y="T9"/>
                  </a:cxn>
                  <a:cxn ang="0">
                    <a:pos x="T10" y="T11"/>
                  </a:cxn>
                </a:cxnLst>
                <a:rect l="0" t="0" r="r" b="b"/>
                <a:pathLst>
                  <a:path w="3" h="11">
                    <a:moveTo>
                      <a:pt x="0" y="11"/>
                    </a:moveTo>
                    <a:cubicBezTo>
                      <a:pt x="0" y="2"/>
                      <a:pt x="0" y="2"/>
                      <a:pt x="0" y="2"/>
                    </a:cubicBezTo>
                    <a:cubicBezTo>
                      <a:pt x="0" y="2"/>
                      <a:pt x="0" y="0"/>
                      <a:pt x="1" y="0"/>
                    </a:cubicBezTo>
                    <a:cubicBezTo>
                      <a:pt x="3" y="0"/>
                      <a:pt x="2" y="2"/>
                      <a:pt x="2" y="2"/>
                    </a:cubicBezTo>
                    <a:cubicBezTo>
                      <a:pt x="2" y="11"/>
                      <a:pt x="2" y="11"/>
                      <a:pt x="2" y="11"/>
                    </a:cubicBezTo>
                    <a:lnTo>
                      <a:pt x="0" y="11"/>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0" name="Freeform 1131"/>
              <p:cNvSpPr>
                <a:spLocks/>
              </p:cNvSpPr>
              <p:nvPr/>
            </p:nvSpPr>
            <p:spPr bwMode="auto">
              <a:xfrm>
                <a:off x="11004550" y="2589213"/>
                <a:ext cx="15875" cy="42863"/>
              </a:xfrm>
              <a:custGeom>
                <a:avLst/>
                <a:gdLst>
                  <a:gd name="T0" fmla="*/ 0 w 4"/>
                  <a:gd name="T1" fmla="*/ 11 h 11"/>
                  <a:gd name="T2" fmla="*/ 0 w 4"/>
                  <a:gd name="T3" fmla="*/ 2 h 11"/>
                  <a:gd name="T4" fmla="*/ 2 w 4"/>
                  <a:gd name="T5" fmla="*/ 0 h 11"/>
                  <a:gd name="T6" fmla="*/ 3 w 4"/>
                  <a:gd name="T7" fmla="*/ 2 h 11"/>
                  <a:gd name="T8" fmla="*/ 3 w 4"/>
                  <a:gd name="T9" fmla="*/ 11 h 11"/>
                  <a:gd name="T10" fmla="*/ 0 w 4"/>
                  <a:gd name="T11" fmla="*/ 11 h 11"/>
                </a:gdLst>
                <a:ahLst/>
                <a:cxnLst>
                  <a:cxn ang="0">
                    <a:pos x="T0" y="T1"/>
                  </a:cxn>
                  <a:cxn ang="0">
                    <a:pos x="T2" y="T3"/>
                  </a:cxn>
                  <a:cxn ang="0">
                    <a:pos x="T4" y="T5"/>
                  </a:cxn>
                  <a:cxn ang="0">
                    <a:pos x="T6" y="T7"/>
                  </a:cxn>
                  <a:cxn ang="0">
                    <a:pos x="T8" y="T9"/>
                  </a:cxn>
                  <a:cxn ang="0">
                    <a:pos x="T10" y="T11"/>
                  </a:cxn>
                </a:cxnLst>
                <a:rect l="0" t="0" r="r" b="b"/>
                <a:pathLst>
                  <a:path w="4" h="11">
                    <a:moveTo>
                      <a:pt x="0" y="11"/>
                    </a:moveTo>
                    <a:cubicBezTo>
                      <a:pt x="0" y="2"/>
                      <a:pt x="0" y="2"/>
                      <a:pt x="0" y="2"/>
                    </a:cubicBezTo>
                    <a:cubicBezTo>
                      <a:pt x="0" y="2"/>
                      <a:pt x="0" y="0"/>
                      <a:pt x="2" y="0"/>
                    </a:cubicBezTo>
                    <a:cubicBezTo>
                      <a:pt x="4" y="0"/>
                      <a:pt x="3" y="2"/>
                      <a:pt x="3" y="2"/>
                    </a:cubicBezTo>
                    <a:cubicBezTo>
                      <a:pt x="3" y="11"/>
                      <a:pt x="3" y="11"/>
                      <a:pt x="3" y="11"/>
                    </a:cubicBezTo>
                    <a:lnTo>
                      <a:pt x="0" y="11"/>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1" name="Freeform 1132"/>
              <p:cNvSpPr>
                <a:spLocks/>
              </p:cNvSpPr>
              <p:nvPr/>
            </p:nvSpPr>
            <p:spPr bwMode="auto">
              <a:xfrm>
                <a:off x="9818688" y="2809875"/>
                <a:ext cx="38100" cy="31750"/>
              </a:xfrm>
              <a:custGeom>
                <a:avLst/>
                <a:gdLst>
                  <a:gd name="T0" fmla="*/ 9 w 10"/>
                  <a:gd name="T1" fmla="*/ 8 h 8"/>
                  <a:gd name="T2" fmla="*/ 10 w 10"/>
                  <a:gd name="T3" fmla="*/ 6 h 8"/>
                  <a:gd name="T4" fmla="*/ 5 w 10"/>
                  <a:gd name="T5" fmla="*/ 0 h 8"/>
                  <a:gd name="T6" fmla="*/ 0 w 10"/>
                  <a:gd name="T7" fmla="*/ 6 h 8"/>
                  <a:gd name="T8" fmla="*/ 0 w 10"/>
                  <a:gd name="T9" fmla="*/ 8 h 8"/>
                  <a:gd name="T10" fmla="*/ 5 w 10"/>
                  <a:gd name="T11" fmla="*/ 7 h 8"/>
                  <a:gd name="T12" fmla="*/ 9 w 1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9" y="8"/>
                    </a:moveTo>
                    <a:cubicBezTo>
                      <a:pt x="9" y="8"/>
                      <a:pt x="10" y="8"/>
                      <a:pt x="10" y="6"/>
                    </a:cubicBezTo>
                    <a:cubicBezTo>
                      <a:pt x="10" y="4"/>
                      <a:pt x="6" y="1"/>
                      <a:pt x="5" y="0"/>
                    </a:cubicBezTo>
                    <a:cubicBezTo>
                      <a:pt x="3" y="1"/>
                      <a:pt x="0" y="4"/>
                      <a:pt x="0" y="6"/>
                    </a:cubicBezTo>
                    <a:cubicBezTo>
                      <a:pt x="0" y="8"/>
                      <a:pt x="0" y="8"/>
                      <a:pt x="0" y="8"/>
                    </a:cubicBezTo>
                    <a:cubicBezTo>
                      <a:pt x="0" y="8"/>
                      <a:pt x="2" y="7"/>
                      <a:pt x="5" y="7"/>
                    </a:cubicBezTo>
                    <a:cubicBezTo>
                      <a:pt x="8" y="7"/>
                      <a:pt x="9" y="8"/>
                      <a:pt x="9" y="8"/>
                    </a:cubicBezTo>
                    <a:close/>
                  </a:path>
                </a:pathLst>
              </a:custGeom>
              <a:solidFill>
                <a:srgbClr val="C6B9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2" name="Freeform 1133"/>
              <p:cNvSpPr>
                <a:spLocks/>
              </p:cNvSpPr>
              <p:nvPr/>
            </p:nvSpPr>
            <p:spPr bwMode="auto">
              <a:xfrm>
                <a:off x="9815513" y="2844800"/>
                <a:ext cx="41275" cy="300038"/>
              </a:xfrm>
              <a:custGeom>
                <a:avLst/>
                <a:gdLst>
                  <a:gd name="T0" fmla="*/ 26 w 26"/>
                  <a:gd name="T1" fmla="*/ 189 h 189"/>
                  <a:gd name="T2" fmla="*/ 0 w 26"/>
                  <a:gd name="T3" fmla="*/ 189 h 189"/>
                  <a:gd name="T4" fmla="*/ 4 w 26"/>
                  <a:gd name="T5" fmla="*/ 0 h 189"/>
                  <a:gd name="T6" fmla="*/ 23 w 26"/>
                  <a:gd name="T7" fmla="*/ 0 h 189"/>
                  <a:gd name="T8" fmla="*/ 26 w 26"/>
                  <a:gd name="T9" fmla="*/ 189 h 189"/>
                </a:gdLst>
                <a:ahLst/>
                <a:cxnLst>
                  <a:cxn ang="0">
                    <a:pos x="T0" y="T1"/>
                  </a:cxn>
                  <a:cxn ang="0">
                    <a:pos x="T2" y="T3"/>
                  </a:cxn>
                  <a:cxn ang="0">
                    <a:pos x="T4" y="T5"/>
                  </a:cxn>
                  <a:cxn ang="0">
                    <a:pos x="T6" y="T7"/>
                  </a:cxn>
                  <a:cxn ang="0">
                    <a:pos x="T8" y="T9"/>
                  </a:cxn>
                </a:cxnLst>
                <a:rect l="0" t="0" r="r" b="b"/>
                <a:pathLst>
                  <a:path w="26" h="189">
                    <a:moveTo>
                      <a:pt x="26" y="189"/>
                    </a:moveTo>
                    <a:lnTo>
                      <a:pt x="0" y="189"/>
                    </a:lnTo>
                    <a:lnTo>
                      <a:pt x="4" y="0"/>
                    </a:lnTo>
                    <a:lnTo>
                      <a:pt x="23" y="0"/>
                    </a:lnTo>
                    <a:lnTo>
                      <a:pt x="26" y="189"/>
                    </a:lnTo>
                    <a:close/>
                  </a:path>
                </a:pathLst>
              </a:cu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3" name="Freeform 1134"/>
              <p:cNvSpPr>
                <a:spLocks/>
              </p:cNvSpPr>
              <p:nvPr/>
            </p:nvSpPr>
            <p:spPr bwMode="auto">
              <a:xfrm>
                <a:off x="9810750" y="2841625"/>
                <a:ext cx="49212" cy="11113"/>
              </a:xfrm>
              <a:custGeom>
                <a:avLst/>
                <a:gdLst>
                  <a:gd name="T0" fmla="*/ 0 w 31"/>
                  <a:gd name="T1" fmla="*/ 0 h 7"/>
                  <a:gd name="T2" fmla="*/ 31 w 31"/>
                  <a:gd name="T3" fmla="*/ 0 h 7"/>
                  <a:gd name="T4" fmla="*/ 26 w 31"/>
                  <a:gd name="T5" fmla="*/ 7 h 7"/>
                  <a:gd name="T6" fmla="*/ 7 w 31"/>
                  <a:gd name="T7" fmla="*/ 7 h 7"/>
                  <a:gd name="T8" fmla="*/ 0 w 31"/>
                  <a:gd name="T9" fmla="*/ 0 h 7"/>
                </a:gdLst>
                <a:ahLst/>
                <a:cxnLst>
                  <a:cxn ang="0">
                    <a:pos x="T0" y="T1"/>
                  </a:cxn>
                  <a:cxn ang="0">
                    <a:pos x="T2" y="T3"/>
                  </a:cxn>
                  <a:cxn ang="0">
                    <a:pos x="T4" y="T5"/>
                  </a:cxn>
                  <a:cxn ang="0">
                    <a:pos x="T6" y="T7"/>
                  </a:cxn>
                  <a:cxn ang="0">
                    <a:pos x="T8" y="T9"/>
                  </a:cxn>
                </a:cxnLst>
                <a:rect l="0" t="0" r="r" b="b"/>
                <a:pathLst>
                  <a:path w="31" h="7">
                    <a:moveTo>
                      <a:pt x="0" y="0"/>
                    </a:moveTo>
                    <a:lnTo>
                      <a:pt x="31" y="0"/>
                    </a:lnTo>
                    <a:lnTo>
                      <a:pt x="26" y="7"/>
                    </a:lnTo>
                    <a:lnTo>
                      <a:pt x="7" y="7"/>
                    </a:lnTo>
                    <a:lnTo>
                      <a:pt x="0"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4" name="Rectangle 1135"/>
              <p:cNvSpPr>
                <a:spLocks noChangeArrowheads="1"/>
              </p:cNvSpPr>
              <p:nvPr/>
            </p:nvSpPr>
            <p:spPr bwMode="auto">
              <a:xfrm>
                <a:off x="9807575" y="2836863"/>
                <a:ext cx="52387" cy="4763"/>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5" name="Freeform 1136"/>
              <p:cNvSpPr>
                <a:spLocks/>
              </p:cNvSpPr>
              <p:nvPr/>
            </p:nvSpPr>
            <p:spPr bwMode="auto">
              <a:xfrm>
                <a:off x="9807575" y="2989263"/>
                <a:ext cx="55562" cy="11113"/>
              </a:xfrm>
              <a:custGeom>
                <a:avLst/>
                <a:gdLst>
                  <a:gd name="T0" fmla="*/ 0 w 35"/>
                  <a:gd name="T1" fmla="*/ 0 h 7"/>
                  <a:gd name="T2" fmla="*/ 35 w 35"/>
                  <a:gd name="T3" fmla="*/ 0 h 7"/>
                  <a:gd name="T4" fmla="*/ 31 w 35"/>
                  <a:gd name="T5" fmla="*/ 7 h 7"/>
                  <a:gd name="T6" fmla="*/ 7 w 35"/>
                  <a:gd name="T7" fmla="*/ 7 h 7"/>
                  <a:gd name="T8" fmla="*/ 0 w 35"/>
                  <a:gd name="T9" fmla="*/ 0 h 7"/>
                </a:gdLst>
                <a:ahLst/>
                <a:cxnLst>
                  <a:cxn ang="0">
                    <a:pos x="T0" y="T1"/>
                  </a:cxn>
                  <a:cxn ang="0">
                    <a:pos x="T2" y="T3"/>
                  </a:cxn>
                  <a:cxn ang="0">
                    <a:pos x="T4" y="T5"/>
                  </a:cxn>
                  <a:cxn ang="0">
                    <a:pos x="T6" y="T7"/>
                  </a:cxn>
                  <a:cxn ang="0">
                    <a:pos x="T8" y="T9"/>
                  </a:cxn>
                </a:cxnLst>
                <a:rect l="0" t="0" r="r" b="b"/>
                <a:pathLst>
                  <a:path w="35" h="7">
                    <a:moveTo>
                      <a:pt x="0" y="0"/>
                    </a:moveTo>
                    <a:lnTo>
                      <a:pt x="35" y="0"/>
                    </a:lnTo>
                    <a:lnTo>
                      <a:pt x="31" y="7"/>
                    </a:lnTo>
                    <a:lnTo>
                      <a:pt x="7" y="7"/>
                    </a:lnTo>
                    <a:lnTo>
                      <a:pt x="0"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6" name="Rectangle 1137"/>
              <p:cNvSpPr>
                <a:spLocks noChangeArrowheads="1"/>
              </p:cNvSpPr>
              <p:nvPr/>
            </p:nvSpPr>
            <p:spPr bwMode="auto">
              <a:xfrm>
                <a:off x="9802813" y="2986088"/>
                <a:ext cx="60325" cy="3175"/>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7" name="Freeform 1138"/>
              <p:cNvSpPr>
                <a:spLocks/>
              </p:cNvSpPr>
              <p:nvPr/>
            </p:nvSpPr>
            <p:spPr bwMode="auto">
              <a:xfrm>
                <a:off x="9802813" y="3084513"/>
                <a:ext cx="68262" cy="11113"/>
              </a:xfrm>
              <a:custGeom>
                <a:avLst/>
                <a:gdLst>
                  <a:gd name="T0" fmla="*/ 0 w 43"/>
                  <a:gd name="T1" fmla="*/ 0 h 7"/>
                  <a:gd name="T2" fmla="*/ 43 w 43"/>
                  <a:gd name="T3" fmla="*/ 0 h 7"/>
                  <a:gd name="T4" fmla="*/ 34 w 43"/>
                  <a:gd name="T5" fmla="*/ 7 h 7"/>
                  <a:gd name="T6" fmla="*/ 8 w 43"/>
                  <a:gd name="T7" fmla="*/ 7 h 7"/>
                  <a:gd name="T8" fmla="*/ 0 w 43"/>
                  <a:gd name="T9" fmla="*/ 0 h 7"/>
                </a:gdLst>
                <a:ahLst/>
                <a:cxnLst>
                  <a:cxn ang="0">
                    <a:pos x="T0" y="T1"/>
                  </a:cxn>
                  <a:cxn ang="0">
                    <a:pos x="T2" y="T3"/>
                  </a:cxn>
                  <a:cxn ang="0">
                    <a:pos x="T4" y="T5"/>
                  </a:cxn>
                  <a:cxn ang="0">
                    <a:pos x="T6" y="T7"/>
                  </a:cxn>
                  <a:cxn ang="0">
                    <a:pos x="T8" y="T9"/>
                  </a:cxn>
                </a:cxnLst>
                <a:rect l="0" t="0" r="r" b="b"/>
                <a:pathLst>
                  <a:path w="43" h="7">
                    <a:moveTo>
                      <a:pt x="0" y="0"/>
                    </a:moveTo>
                    <a:lnTo>
                      <a:pt x="43" y="0"/>
                    </a:lnTo>
                    <a:lnTo>
                      <a:pt x="34" y="7"/>
                    </a:lnTo>
                    <a:lnTo>
                      <a:pt x="8" y="7"/>
                    </a:lnTo>
                    <a:lnTo>
                      <a:pt x="0"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8" name="Rectangle 1139"/>
              <p:cNvSpPr>
                <a:spLocks noChangeArrowheads="1"/>
              </p:cNvSpPr>
              <p:nvPr/>
            </p:nvSpPr>
            <p:spPr bwMode="auto">
              <a:xfrm>
                <a:off x="9799638" y="3079750"/>
                <a:ext cx="71437" cy="4763"/>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9" name="Freeform 1140"/>
              <p:cNvSpPr>
                <a:spLocks/>
              </p:cNvSpPr>
              <p:nvPr/>
            </p:nvSpPr>
            <p:spPr bwMode="auto">
              <a:xfrm>
                <a:off x="9829800" y="2855913"/>
                <a:ext cx="11112" cy="22225"/>
              </a:xfrm>
              <a:custGeom>
                <a:avLst/>
                <a:gdLst>
                  <a:gd name="T0" fmla="*/ 0 w 3"/>
                  <a:gd name="T1" fmla="*/ 6 h 6"/>
                  <a:gd name="T2" fmla="*/ 0 w 3"/>
                  <a:gd name="T3" fmla="*/ 1 h 6"/>
                  <a:gd name="T4" fmla="*/ 1 w 3"/>
                  <a:gd name="T5" fmla="*/ 0 h 6"/>
                  <a:gd name="T6" fmla="*/ 2 w 3"/>
                  <a:gd name="T7" fmla="*/ 2 h 6"/>
                  <a:gd name="T8" fmla="*/ 2 w 3"/>
                  <a:gd name="T9" fmla="*/ 6 h 6"/>
                  <a:gd name="T10" fmla="*/ 0 w 3"/>
                  <a:gd name="T11" fmla="*/ 6 h 6"/>
                </a:gdLst>
                <a:ahLst/>
                <a:cxnLst>
                  <a:cxn ang="0">
                    <a:pos x="T0" y="T1"/>
                  </a:cxn>
                  <a:cxn ang="0">
                    <a:pos x="T2" y="T3"/>
                  </a:cxn>
                  <a:cxn ang="0">
                    <a:pos x="T4" y="T5"/>
                  </a:cxn>
                  <a:cxn ang="0">
                    <a:pos x="T6" y="T7"/>
                  </a:cxn>
                  <a:cxn ang="0">
                    <a:pos x="T8" y="T9"/>
                  </a:cxn>
                  <a:cxn ang="0">
                    <a:pos x="T10" y="T11"/>
                  </a:cxn>
                </a:cxnLst>
                <a:rect l="0" t="0" r="r" b="b"/>
                <a:pathLst>
                  <a:path w="3" h="6">
                    <a:moveTo>
                      <a:pt x="0" y="6"/>
                    </a:moveTo>
                    <a:cubicBezTo>
                      <a:pt x="0" y="1"/>
                      <a:pt x="0" y="1"/>
                      <a:pt x="0" y="1"/>
                    </a:cubicBezTo>
                    <a:cubicBezTo>
                      <a:pt x="0" y="1"/>
                      <a:pt x="0" y="0"/>
                      <a:pt x="1" y="0"/>
                    </a:cubicBezTo>
                    <a:cubicBezTo>
                      <a:pt x="3" y="0"/>
                      <a:pt x="2" y="2"/>
                      <a:pt x="2" y="2"/>
                    </a:cubicBezTo>
                    <a:cubicBezTo>
                      <a:pt x="2" y="6"/>
                      <a:pt x="2" y="6"/>
                      <a:pt x="2" y="6"/>
                    </a:cubicBezTo>
                    <a:lnTo>
                      <a:pt x="0" y="6"/>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0" name="Freeform 1141"/>
              <p:cNvSpPr>
                <a:spLocks/>
              </p:cNvSpPr>
              <p:nvPr/>
            </p:nvSpPr>
            <p:spPr bwMode="auto">
              <a:xfrm>
                <a:off x="9821863" y="2855913"/>
                <a:ext cx="4762" cy="22225"/>
              </a:xfrm>
              <a:custGeom>
                <a:avLst/>
                <a:gdLst>
                  <a:gd name="T0" fmla="*/ 0 w 1"/>
                  <a:gd name="T1" fmla="*/ 6 h 6"/>
                  <a:gd name="T2" fmla="*/ 0 w 1"/>
                  <a:gd name="T3" fmla="*/ 1 h 6"/>
                  <a:gd name="T4" fmla="*/ 0 w 1"/>
                  <a:gd name="T5" fmla="*/ 0 h 6"/>
                  <a:gd name="T6" fmla="*/ 1 w 1"/>
                  <a:gd name="T7" fmla="*/ 2 h 6"/>
                  <a:gd name="T8" fmla="*/ 1 w 1"/>
                  <a:gd name="T9" fmla="*/ 6 h 6"/>
                  <a:gd name="T10" fmla="*/ 0 w 1"/>
                  <a:gd name="T11" fmla="*/ 6 h 6"/>
                </a:gdLst>
                <a:ahLst/>
                <a:cxnLst>
                  <a:cxn ang="0">
                    <a:pos x="T0" y="T1"/>
                  </a:cxn>
                  <a:cxn ang="0">
                    <a:pos x="T2" y="T3"/>
                  </a:cxn>
                  <a:cxn ang="0">
                    <a:pos x="T4" y="T5"/>
                  </a:cxn>
                  <a:cxn ang="0">
                    <a:pos x="T6" y="T7"/>
                  </a:cxn>
                  <a:cxn ang="0">
                    <a:pos x="T8" y="T9"/>
                  </a:cxn>
                  <a:cxn ang="0">
                    <a:pos x="T10" y="T11"/>
                  </a:cxn>
                </a:cxnLst>
                <a:rect l="0" t="0" r="r" b="b"/>
                <a:pathLst>
                  <a:path w="1" h="6">
                    <a:moveTo>
                      <a:pt x="0" y="6"/>
                    </a:moveTo>
                    <a:cubicBezTo>
                      <a:pt x="0" y="1"/>
                      <a:pt x="0" y="1"/>
                      <a:pt x="0" y="1"/>
                    </a:cubicBezTo>
                    <a:cubicBezTo>
                      <a:pt x="0" y="1"/>
                      <a:pt x="0" y="0"/>
                      <a:pt x="0" y="0"/>
                    </a:cubicBezTo>
                    <a:cubicBezTo>
                      <a:pt x="1" y="0"/>
                      <a:pt x="1" y="2"/>
                      <a:pt x="1" y="2"/>
                    </a:cubicBezTo>
                    <a:cubicBezTo>
                      <a:pt x="1" y="6"/>
                      <a:pt x="1" y="6"/>
                      <a:pt x="1" y="6"/>
                    </a:cubicBezTo>
                    <a:lnTo>
                      <a:pt x="0" y="6"/>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1" name="Freeform 1142"/>
              <p:cNvSpPr>
                <a:spLocks/>
              </p:cNvSpPr>
              <p:nvPr/>
            </p:nvSpPr>
            <p:spPr bwMode="auto">
              <a:xfrm>
                <a:off x="9845675" y="2855913"/>
                <a:ext cx="6350" cy="22225"/>
              </a:xfrm>
              <a:custGeom>
                <a:avLst/>
                <a:gdLst>
                  <a:gd name="T0" fmla="*/ 0 w 2"/>
                  <a:gd name="T1" fmla="*/ 6 h 6"/>
                  <a:gd name="T2" fmla="*/ 0 w 2"/>
                  <a:gd name="T3" fmla="*/ 1 h 6"/>
                  <a:gd name="T4" fmla="*/ 1 w 2"/>
                  <a:gd name="T5" fmla="*/ 0 h 6"/>
                  <a:gd name="T6" fmla="*/ 2 w 2"/>
                  <a:gd name="T7" fmla="*/ 2 h 6"/>
                  <a:gd name="T8" fmla="*/ 2 w 2"/>
                  <a:gd name="T9" fmla="*/ 6 h 6"/>
                  <a:gd name="T10" fmla="*/ 0 w 2"/>
                  <a:gd name="T11" fmla="*/ 6 h 6"/>
                </a:gdLst>
                <a:ahLst/>
                <a:cxnLst>
                  <a:cxn ang="0">
                    <a:pos x="T0" y="T1"/>
                  </a:cxn>
                  <a:cxn ang="0">
                    <a:pos x="T2" y="T3"/>
                  </a:cxn>
                  <a:cxn ang="0">
                    <a:pos x="T4" y="T5"/>
                  </a:cxn>
                  <a:cxn ang="0">
                    <a:pos x="T6" y="T7"/>
                  </a:cxn>
                  <a:cxn ang="0">
                    <a:pos x="T8" y="T9"/>
                  </a:cxn>
                  <a:cxn ang="0">
                    <a:pos x="T10" y="T11"/>
                  </a:cxn>
                </a:cxnLst>
                <a:rect l="0" t="0" r="r" b="b"/>
                <a:pathLst>
                  <a:path w="2" h="6">
                    <a:moveTo>
                      <a:pt x="0" y="6"/>
                    </a:moveTo>
                    <a:cubicBezTo>
                      <a:pt x="0" y="1"/>
                      <a:pt x="0" y="1"/>
                      <a:pt x="0" y="1"/>
                    </a:cubicBezTo>
                    <a:cubicBezTo>
                      <a:pt x="0" y="1"/>
                      <a:pt x="0" y="0"/>
                      <a:pt x="1" y="0"/>
                    </a:cubicBezTo>
                    <a:cubicBezTo>
                      <a:pt x="2" y="0"/>
                      <a:pt x="2" y="2"/>
                      <a:pt x="2" y="2"/>
                    </a:cubicBezTo>
                    <a:cubicBezTo>
                      <a:pt x="2" y="6"/>
                      <a:pt x="2" y="6"/>
                      <a:pt x="2" y="6"/>
                    </a:cubicBezTo>
                    <a:lnTo>
                      <a:pt x="0" y="6"/>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2" name="Freeform 1143"/>
              <p:cNvSpPr>
                <a:spLocks/>
              </p:cNvSpPr>
              <p:nvPr/>
            </p:nvSpPr>
            <p:spPr bwMode="auto">
              <a:xfrm>
                <a:off x="9810750" y="2878138"/>
                <a:ext cx="49212" cy="12700"/>
              </a:xfrm>
              <a:custGeom>
                <a:avLst/>
                <a:gdLst>
                  <a:gd name="T0" fmla="*/ 0 w 31"/>
                  <a:gd name="T1" fmla="*/ 0 h 8"/>
                  <a:gd name="T2" fmla="*/ 31 w 31"/>
                  <a:gd name="T3" fmla="*/ 0 h 8"/>
                  <a:gd name="T4" fmla="*/ 26 w 31"/>
                  <a:gd name="T5" fmla="*/ 8 h 8"/>
                  <a:gd name="T6" fmla="*/ 7 w 31"/>
                  <a:gd name="T7" fmla="*/ 8 h 8"/>
                  <a:gd name="T8" fmla="*/ 0 w 31"/>
                  <a:gd name="T9" fmla="*/ 0 h 8"/>
                </a:gdLst>
                <a:ahLst/>
                <a:cxnLst>
                  <a:cxn ang="0">
                    <a:pos x="T0" y="T1"/>
                  </a:cxn>
                  <a:cxn ang="0">
                    <a:pos x="T2" y="T3"/>
                  </a:cxn>
                  <a:cxn ang="0">
                    <a:pos x="T4" y="T5"/>
                  </a:cxn>
                  <a:cxn ang="0">
                    <a:pos x="T6" y="T7"/>
                  </a:cxn>
                  <a:cxn ang="0">
                    <a:pos x="T8" y="T9"/>
                  </a:cxn>
                </a:cxnLst>
                <a:rect l="0" t="0" r="r" b="b"/>
                <a:pathLst>
                  <a:path w="31" h="8">
                    <a:moveTo>
                      <a:pt x="0" y="0"/>
                    </a:moveTo>
                    <a:lnTo>
                      <a:pt x="31" y="0"/>
                    </a:lnTo>
                    <a:lnTo>
                      <a:pt x="26" y="8"/>
                    </a:lnTo>
                    <a:lnTo>
                      <a:pt x="7" y="8"/>
                    </a:lnTo>
                    <a:lnTo>
                      <a:pt x="0" y="0"/>
                    </a:lnTo>
                    <a:close/>
                  </a:path>
                </a:pathLst>
              </a:custGeom>
              <a:solidFill>
                <a:srgbClr val="706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3" name="Rectangle 1144"/>
              <p:cNvSpPr>
                <a:spLocks noChangeArrowheads="1"/>
              </p:cNvSpPr>
              <p:nvPr/>
            </p:nvSpPr>
            <p:spPr bwMode="auto">
              <a:xfrm>
                <a:off x="9807575" y="2874963"/>
                <a:ext cx="52387" cy="3175"/>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4" name="Freeform 1145"/>
              <p:cNvSpPr>
                <a:spLocks/>
              </p:cNvSpPr>
              <p:nvPr/>
            </p:nvSpPr>
            <p:spPr bwMode="auto">
              <a:xfrm>
                <a:off x="10741025" y="2809875"/>
                <a:ext cx="33337" cy="31750"/>
              </a:xfrm>
              <a:custGeom>
                <a:avLst/>
                <a:gdLst>
                  <a:gd name="T0" fmla="*/ 9 w 9"/>
                  <a:gd name="T1" fmla="*/ 8 h 8"/>
                  <a:gd name="T2" fmla="*/ 9 w 9"/>
                  <a:gd name="T3" fmla="*/ 6 h 8"/>
                  <a:gd name="T4" fmla="*/ 4 w 9"/>
                  <a:gd name="T5" fmla="*/ 0 h 8"/>
                  <a:gd name="T6" fmla="*/ 4 w 9"/>
                  <a:gd name="T7" fmla="*/ 0 h 8"/>
                  <a:gd name="T8" fmla="*/ 0 w 9"/>
                  <a:gd name="T9" fmla="*/ 6 h 8"/>
                  <a:gd name="T10" fmla="*/ 0 w 9"/>
                  <a:gd name="T11" fmla="*/ 8 h 8"/>
                  <a:gd name="T12" fmla="*/ 4 w 9"/>
                  <a:gd name="T13" fmla="*/ 7 h 8"/>
                  <a:gd name="T14" fmla="*/ 9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9" y="8"/>
                    </a:moveTo>
                    <a:cubicBezTo>
                      <a:pt x="9" y="8"/>
                      <a:pt x="9" y="8"/>
                      <a:pt x="9" y="6"/>
                    </a:cubicBezTo>
                    <a:cubicBezTo>
                      <a:pt x="9" y="4"/>
                      <a:pt x="6" y="1"/>
                      <a:pt x="4" y="0"/>
                    </a:cubicBezTo>
                    <a:cubicBezTo>
                      <a:pt x="4" y="0"/>
                      <a:pt x="4" y="0"/>
                      <a:pt x="4" y="0"/>
                    </a:cubicBezTo>
                    <a:cubicBezTo>
                      <a:pt x="3" y="1"/>
                      <a:pt x="0" y="4"/>
                      <a:pt x="0" y="6"/>
                    </a:cubicBezTo>
                    <a:cubicBezTo>
                      <a:pt x="0" y="8"/>
                      <a:pt x="0" y="8"/>
                      <a:pt x="0" y="8"/>
                    </a:cubicBezTo>
                    <a:cubicBezTo>
                      <a:pt x="0" y="8"/>
                      <a:pt x="1" y="7"/>
                      <a:pt x="4" y="7"/>
                    </a:cubicBezTo>
                    <a:cubicBezTo>
                      <a:pt x="8" y="7"/>
                      <a:pt x="9" y="8"/>
                      <a:pt x="9" y="8"/>
                    </a:cubicBezTo>
                    <a:close/>
                  </a:path>
                </a:pathLst>
              </a:custGeom>
              <a:solidFill>
                <a:srgbClr val="C6B9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5" name="Freeform 1146"/>
              <p:cNvSpPr>
                <a:spLocks/>
              </p:cNvSpPr>
              <p:nvPr/>
            </p:nvSpPr>
            <p:spPr bwMode="auto">
              <a:xfrm>
                <a:off x="10736263" y="2844800"/>
                <a:ext cx="41275" cy="300038"/>
              </a:xfrm>
              <a:custGeom>
                <a:avLst/>
                <a:gdLst>
                  <a:gd name="T0" fmla="*/ 26 w 26"/>
                  <a:gd name="T1" fmla="*/ 189 h 189"/>
                  <a:gd name="T2" fmla="*/ 0 w 26"/>
                  <a:gd name="T3" fmla="*/ 189 h 189"/>
                  <a:gd name="T4" fmla="*/ 5 w 26"/>
                  <a:gd name="T5" fmla="*/ 0 h 189"/>
                  <a:gd name="T6" fmla="*/ 22 w 26"/>
                  <a:gd name="T7" fmla="*/ 0 h 189"/>
                  <a:gd name="T8" fmla="*/ 26 w 26"/>
                  <a:gd name="T9" fmla="*/ 189 h 189"/>
                </a:gdLst>
                <a:ahLst/>
                <a:cxnLst>
                  <a:cxn ang="0">
                    <a:pos x="T0" y="T1"/>
                  </a:cxn>
                  <a:cxn ang="0">
                    <a:pos x="T2" y="T3"/>
                  </a:cxn>
                  <a:cxn ang="0">
                    <a:pos x="T4" y="T5"/>
                  </a:cxn>
                  <a:cxn ang="0">
                    <a:pos x="T6" y="T7"/>
                  </a:cxn>
                  <a:cxn ang="0">
                    <a:pos x="T8" y="T9"/>
                  </a:cxn>
                </a:cxnLst>
                <a:rect l="0" t="0" r="r" b="b"/>
                <a:pathLst>
                  <a:path w="26" h="189">
                    <a:moveTo>
                      <a:pt x="26" y="189"/>
                    </a:moveTo>
                    <a:lnTo>
                      <a:pt x="0" y="189"/>
                    </a:lnTo>
                    <a:lnTo>
                      <a:pt x="5" y="0"/>
                    </a:lnTo>
                    <a:lnTo>
                      <a:pt x="22" y="0"/>
                    </a:lnTo>
                    <a:lnTo>
                      <a:pt x="26" y="189"/>
                    </a:lnTo>
                    <a:close/>
                  </a:path>
                </a:pathLst>
              </a:custGeom>
              <a:solidFill>
                <a:srgbClr val="C0A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6" name="Freeform 1147"/>
              <p:cNvSpPr>
                <a:spLocks/>
              </p:cNvSpPr>
              <p:nvPr/>
            </p:nvSpPr>
            <p:spPr bwMode="auto">
              <a:xfrm>
                <a:off x="10728325" y="2841625"/>
                <a:ext cx="53975" cy="11113"/>
              </a:xfrm>
              <a:custGeom>
                <a:avLst/>
                <a:gdLst>
                  <a:gd name="T0" fmla="*/ 0 w 34"/>
                  <a:gd name="T1" fmla="*/ 0 h 7"/>
                  <a:gd name="T2" fmla="*/ 34 w 34"/>
                  <a:gd name="T3" fmla="*/ 0 h 7"/>
                  <a:gd name="T4" fmla="*/ 29 w 34"/>
                  <a:gd name="T5" fmla="*/ 7 h 7"/>
                  <a:gd name="T6" fmla="*/ 8 w 34"/>
                  <a:gd name="T7" fmla="*/ 7 h 7"/>
                  <a:gd name="T8" fmla="*/ 0 w 34"/>
                  <a:gd name="T9" fmla="*/ 0 h 7"/>
                </a:gdLst>
                <a:ahLst/>
                <a:cxnLst>
                  <a:cxn ang="0">
                    <a:pos x="T0" y="T1"/>
                  </a:cxn>
                  <a:cxn ang="0">
                    <a:pos x="T2" y="T3"/>
                  </a:cxn>
                  <a:cxn ang="0">
                    <a:pos x="T4" y="T5"/>
                  </a:cxn>
                  <a:cxn ang="0">
                    <a:pos x="T6" y="T7"/>
                  </a:cxn>
                  <a:cxn ang="0">
                    <a:pos x="T8" y="T9"/>
                  </a:cxn>
                </a:cxnLst>
                <a:rect l="0" t="0" r="r" b="b"/>
                <a:pathLst>
                  <a:path w="34" h="7">
                    <a:moveTo>
                      <a:pt x="0" y="0"/>
                    </a:moveTo>
                    <a:lnTo>
                      <a:pt x="34" y="0"/>
                    </a:lnTo>
                    <a:lnTo>
                      <a:pt x="29" y="7"/>
                    </a:lnTo>
                    <a:lnTo>
                      <a:pt x="8" y="7"/>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7" name="Rectangle 1148"/>
              <p:cNvSpPr>
                <a:spLocks noChangeArrowheads="1"/>
              </p:cNvSpPr>
              <p:nvPr/>
            </p:nvSpPr>
            <p:spPr bwMode="auto">
              <a:xfrm>
                <a:off x="10728325" y="2836863"/>
                <a:ext cx="53975" cy="4763"/>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8" name="Freeform 1149"/>
              <p:cNvSpPr>
                <a:spLocks/>
              </p:cNvSpPr>
              <p:nvPr/>
            </p:nvSpPr>
            <p:spPr bwMode="auto">
              <a:xfrm>
                <a:off x="10725150" y="2989263"/>
                <a:ext cx="60325" cy="11113"/>
              </a:xfrm>
              <a:custGeom>
                <a:avLst/>
                <a:gdLst>
                  <a:gd name="T0" fmla="*/ 0 w 38"/>
                  <a:gd name="T1" fmla="*/ 0 h 7"/>
                  <a:gd name="T2" fmla="*/ 38 w 38"/>
                  <a:gd name="T3" fmla="*/ 0 h 7"/>
                  <a:gd name="T4" fmla="*/ 31 w 38"/>
                  <a:gd name="T5" fmla="*/ 7 h 7"/>
                  <a:gd name="T6" fmla="*/ 10 w 38"/>
                  <a:gd name="T7" fmla="*/ 7 h 7"/>
                  <a:gd name="T8" fmla="*/ 0 w 38"/>
                  <a:gd name="T9" fmla="*/ 0 h 7"/>
                </a:gdLst>
                <a:ahLst/>
                <a:cxnLst>
                  <a:cxn ang="0">
                    <a:pos x="T0" y="T1"/>
                  </a:cxn>
                  <a:cxn ang="0">
                    <a:pos x="T2" y="T3"/>
                  </a:cxn>
                  <a:cxn ang="0">
                    <a:pos x="T4" y="T5"/>
                  </a:cxn>
                  <a:cxn ang="0">
                    <a:pos x="T6" y="T7"/>
                  </a:cxn>
                  <a:cxn ang="0">
                    <a:pos x="T8" y="T9"/>
                  </a:cxn>
                </a:cxnLst>
                <a:rect l="0" t="0" r="r" b="b"/>
                <a:pathLst>
                  <a:path w="38" h="7">
                    <a:moveTo>
                      <a:pt x="0" y="0"/>
                    </a:moveTo>
                    <a:lnTo>
                      <a:pt x="38" y="0"/>
                    </a:lnTo>
                    <a:lnTo>
                      <a:pt x="31" y="7"/>
                    </a:lnTo>
                    <a:lnTo>
                      <a:pt x="10" y="7"/>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9" name="Rectangle 1150"/>
              <p:cNvSpPr>
                <a:spLocks noChangeArrowheads="1"/>
              </p:cNvSpPr>
              <p:nvPr/>
            </p:nvSpPr>
            <p:spPr bwMode="auto">
              <a:xfrm>
                <a:off x="10725150" y="2986088"/>
                <a:ext cx="60325" cy="3175"/>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0" name="Freeform 1151"/>
              <p:cNvSpPr>
                <a:spLocks/>
              </p:cNvSpPr>
              <p:nvPr/>
            </p:nvSpPr>
            <p:spPr bwMode="auto">
              <a:xfrm>
                <a:off x="10721975" y="3084513"/>
                <a:ext cx="68262" cy="11113"/>
              </a:xfrm>
              <a:custGeom>
                <a:avLst/>
                <a:gdLst>
                  <a:gd name="T0" fmla="*/ 0 w 43"/>
                  <a:gd name="T1" fmla="*/ 0 h 7"/>
                  <a:gd name="T2" fmla="*/ 43 w 43"/>
                  <a:gd name="T3" fmla="*/ 0 h 7"/>
                  <a:gd name="T4" fmla="*/ 35 w 43"/>
                  <a:gd name="T5" fmla="*/ 7 h 7"/>
                  <a:gd name="T6" fmla="*/ 9 w 43"/>
                  <a:gd name="T7" fmla="*/ 7 h 7"/>
                  <a:gd name="T8" fmla="*/ 0 w 43"/>
                  <a:gd name="T9" fmla="*/ 0 h 7"/>
                </a:gdLst>
                <a:ahLst/>
                <a:cxnLst>
                  <a:cxn ang="0">
                    <a:pos x="T0" y="T1"/>
                  </a:cxn>
                  <a:cxn ang="0">
                    <a:pos x="T2" y="T3"/>
                  </a:cxn>
                  <a:cxn ang="0">
                    <a:pos x="T4" y="T5"/>
                  </a:cxn>
                  <a:cxn ang="0">
                    <a:pos x="T6" y="T7"/>
                  </a:cxn>
                  <a:cxn ang="0">
                    <a:pos x="T8" y="T9"/>
                  </a:cxn>
                </a:cxnLst>
                <a:rect l="0" t="0" r="r" b="b"/>
                <a:pathLst>
                  <a:path w="43" h="7">
                    <a:moveTo>
                      <a:pt x="0" y="0"/>
                    </a:moveTo>
                    <a:lnTo>
                      <a:pt x="43" y="0"/>
                    </a:lnTo>
                    <a:lnTo>
                      <a:pt x="35" y="7"/>
                    </a:lnTo>
                    <a:lnTo>
                      <a:pt x="9" y="7"/>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1" name="Rectangle 1152"/>
              <p:cNvSpPr>
                <a:spLocks noChangeArrowheads="1"/>
              </p:cNvSpPr>
              <p:nvPr/>
            </p:nvSpPr>
            <p:spPr bwMode="auto">
              <a:xfrm>
                <a:off x="10721975" y="3079750"/>
                <a:ext cx="68262" cy="4763"/>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2" name="Freeform 1153"/>
              <p:cNvSpPr>
                <a:spLocks/>
              </p:cNvSpPr>
              <p:nvPr/>
            </p:nvSpPr>
            <p:spPr bwMode="auto">
              <a:xfrm>
                <a:off x="10747375" y="2855913"/>
                <a:ext cx="11112" cy="22225"/>
              </a:xfrm>
              <a:custGeom>
                <a:avLst/>
                <a:gdLst>
                  <a:gd name="T0" fmla="*/ 0 w 3"/>
                  <a:gd name="T1" fmla="*/ 6 h 6"/>
                  <a:gd name="T2" fmla="*/ 0 w 3"/>
                  <a:gd name="T3" fmla="*/ 1 h 6"/>
                  <a:gd name="T4" fmla="*/ 2 w 3"/>
                  <a:gd name="T5" fmla="*/ 0 h 6"/>
                  <a:gd name="T6" fmla="*/ 3 w 3"/>
                  <a:gd name="T7" fmla="*/ 2 h 6"/>
                  <a:gd name="T8" fmla="*/ 3 w 3"/>
                  <a:gd name="T9" fmla="*/ 6 h 6"/>
                  <a:gd name="T10" fmla="*/ 0 w 3"/>
                  <a:gd name="T11" fmla="*/ 6 h 6"/>
                </a:gdLst>
                <a:ahLst/>
                <a:cxnLst>
                  <a:cxn ang="0">
                    <a:pos x="T0" y="T1"/>
                  </a:cxn>
                  <a:cxn ang="0">
                    <a:pos x="T2" y="T3"/>
                  </a:cxn>
                  <a:cxn ang="0">
                    <a:pos x="T4" y="T5"/>
                  </a:cxn>
                  <a:cxn ang="0">
                    <a:pos x="T6" y="T7"/>
                  </a:cxn>
                  <a:cxn ang="0">
                    <a:pos x="T8" y="T9"/>
                  </a:cxn>
                  <a:cxn ang="0">
                    <a:pos x="T10" y="T11"/>
                  </a:cxn>
                </a:cxnLst>
                <a:rect l="0" t="0" r="r" b="b"/>
                <a:pathLst>
                  <a:path w="3" h="6">
                    <a:moveTo>
                      <a:pt x="0" y="6"/>
                    </a:moveTo>
                    <a:cubicBezTo>
                      <a:pt x="0" y="1"/>
                      <a:pt x="0" y="1"/>
                      <a:pt x="0" y="1"/>
                    </a:cubicBezTo>
                    <a:cubicBezTo>
                      <a:pt x="0" y="1"/>
                      <a:pt x="0" y="0"/>
                      <a:pt x="2" y="0"/>
                    </a:cubicBezTo>
                    <a:cubicBezTo>
                      <a:pt x="3" y="0"/>
                      <a:pt x="3" y="2"/>
                      <a:pt x="3" y="2"/>
                    </a:cubicBezTo>
                    <a:cubicBezTo>
                      <a:pt x="3" y="6"/>
                      <a:pt x="3" y="6"/>
                      <a:pt x="3" y="6"/>
                    </a:cubicBezTo>
                    <a:lnTo>
                      <a:pt x="0" y="6"/>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3" name="Freeform 1154"/>
              <p:cNvSpPr>
                <a:spLocks/>
              </p:cNvSpPr>
              <p:nvPr/>
            </p:nvSpPr>
            <p:spPr bwMode="auto">
              <a:xfrm>
                <a:off x="10741025" y="2855913"/>
                <a:ext cx="6350" cy="22225"/>
              </a:xfrm>
              <a:custGeom>
                <a:avLst/>
                <a:gdLst>
                  <a:gd name="T0" fmla="*/ 0 w 2"/>
                  <a:gd name="T1" fmla="*/ 6 h 6"/>
                  <a:gd name="T2" fmla="*/ 0 w 2"/>
                  <a:gd name="T3" fmla="*/ 1 h 6"/>
                  <a:gd name="T4" fmla="*/ 1 w 2"/>
                  <a:gd name="T5" fmla="*/ 0 h 6"/>
                  <a:gd name="T6" fmla="*/ 2 w 2"/>
                  <a:gd name="T7" fmla="*/ 2 h 6"/>
                  <a:gd name="T8" fmla="*/ 2 w 2"/>
                  <a:gd name="T9" fmla="*/ 6 h 6"/>
                  <a:gd name="T10" fmla="*/ 0 w 2"/>
                  <a:gd name="T11" fmla="*/ 6 h 6"/>
                </a:gdLst>
                <a:ahLst/>
                <a:cxnLst>
                  <a:cxn ang="0">
                    <a:pos x="T0" y="T1"/>
                  </a:cxn>
                  <a:cxn ang="0">
                    <a:pos x="T2" y="T3"/>
                  </a:cxn>
                  <a:cxn ang="0">
                    <a:pos x="T4" y="T5"/>
                  </a:cxn>
                  <a:cxn ang="0">
                    <a:pos x="T6" y="T7"/>
                  </a:cxn>
                  <a:cxn ang="0">
                    <a:pos x="T8" y="T9"/>
                  </a:cxn>
                  <a:cxn ang="0">
                    <a:pos x="T10" y="T11"/>
                  </a:cxn>
                </a:cxnLst>
                <a:rect l="0" t="0" r="r" b="b"/>
                <a:pathLst>
                  <a:path w="2" h="6">
                    <a:moveTo>
                      <a:pt x="0" y="6"/>
                    </a:moveTo>
                    <a:cubicBezTo>
                      <a:pt x="0" y="1"/>
                      <a:pt x="0" y="1"/>
                      <a:pt x="0" y="1"/>
                    </a:cubicBezTo>
                    <a:cubicBezTo>
                      <a:pt x="0" y="1"/>
                      <a:pt x="0" y="0"/>
                      <a:pt x="1" y="0"/>
                    </a:cubicBezTo>
                    <a:cubicBezTo>
                      <a:pt x="2" y="0"/>
                      <a:pt x="2" y="2"/>
                      <a:pt x="2" y="2"/>
                    </a:cubicBezTo>
                    <a:cubicBezTo>
                      <a:pt x="2" y="6"/>
                      <a:pt x="2" y="6"/>
                      <a:pt x="2" y="6"/>
                    </a:cubicBezTo>
                    <a:lnTo>
                      <a:pt x="0" y="6"/>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4" name="Freeform 1155"/>
              <p:cNvSpPr>
                <a:spLocks/>
              </p:cNvSpPr>
              <p:nvPr/>
            </p:nvSpPr>
            <p:spPr bwMode="auto">
              <a:xfrm>
                <a:off x="10763250" y="2855913"/>
                <a:ext cx="7937" cy="22225"/>
              </a:xfrm>
              <a:custGeom>
                <a:avLst/>
                <a:gdLst>
                  <a:gd name="T0" fmla="*/ 0 w 2"/>
                  <a:gd name="T1" fmla="*/ 6 h 6"/>
                  <a:gd name="T2" fmla="*/ 0 w 2"/>
                  <a:gd name="T3" fmla="*/ 1 h 6"/>
                  <a:gd name="T4" fmla="*/ 1 w 2"/>
                  <a:gd name="T5" fmla="*/ 0 h 6"/>
                  <a:gd name="T6" fmla="*/ 2 w 2"/>
                  <a:gd name="T7" fmla="*/ 2 h 6"/>
                  <a:gd name="T8" fmla="*/ 2 w 2"/>
                  <a:gd name="T9" fmla="*/ 6 h 6"/>
                  <a:gd name="T10" fmla="*/ 0 w 2"/>
                  <a:gd name="T11" fmla="*/ 6 h 6"/>
                </a:gdLst>
                <a:ahLst/>
                <a:cxnLst>
                  <a:cxn ang="0">
                    <a:pos x="T0" y="T1"/>
                  </a:cxn>
                  <a:cxn ang="0">
                    <a:pos x="T2" y="T3"/>
                  </a:cxn>
                  <a:cxn ang="0">
                    <a:pos x="T4" y="T5"/>
                  </a:cxn>
                  <a:cxn ang="0">
                    <a:pos x="T6" y="T7"/>
                  </a:cxn>
                  <a:cxn ang="0">
                    <a:pos x="T8" y="T9"/>
                  </a:cxn>
                  <a:cxn ang="0">
                    <a:pos x="T10" y="T11"/>
                  </a:cxn>
                </a:cxnLst>
                <a:rect l="0" t="0" r="r" b="b"/>
                <a:pathLst>
                  <a:path w="2" h="6">
                    <a:moveTo>
                      <a:pt x="0" y="6"/>
                    </a:moveTo>
                    <a:cubicBezTo>
                      <a:pt x="0" y="1"/>
                      <a:pt x="0" y="1"/>
                      <a:pt x="0" y="1"/>
                    </a:cubicBezTo>
                    <a:cubicBezTo>
                      <a:pt x="0" y="1"/>
                      <a:pt x="0" y="0"/>
                      <a:pt x="1" y="0"/>
                    </a:cubicBezTo>
                    <a:cubicBezTo>
                      <a:pt x="2" y="0"/>
                      <a:pt x="2" y="2"/>
                      <a:pt x="2" y="2"/>
                    </a:cubicBezTo>
                    <a:cubicBezTo>
                      <a:pt x="2" y="6"/>
                      <a:pt x="2" y="6"/>
                      <a:pt x="2" y="6"/>
                    </a:cubicBezTo>
                    <a:lnTo>
                      <a:pt x="0" y="6"/>
                    </a:lnTo>
                    <a:close/>
                  </a:path>
                </a:pathLst>
              </a:custGeom>
              <a:solidFill>
                <a:srgbClr val="3B2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5" name="Freeform 1156"/>
              <p:cNvSpPr>
                <a:spLocks/>
              </p:cNvSpPr>
              <p:nvPr/>
            </p:nvSpPr>
            <p:spPr bwMode="auto">
              <a:xfrm>
                <a:off x="10728325" y="2878138"/>
                <a:ext cx="53975" cy="12700"/>
              </a:xfrm>
              <a:custGeom>
                <a:avLst/>
                <a:gdLst>
                  <a:gd name="T0" fmla="*/ 0 w 34"/>
                  <a:gd name="T1" fmla="*/ 0 h 8"/>
                  <a:gd name="T2" fmla="*/ 34 w 34"/>
                  <a:gd name="T3" fmla="*/ 0 h 8"/>
                  <a:gd name="T4" fmla="*/ 29 w 34"/>
                  <a:gd name="T5" fmla="*/ 8 h 8"/>
                  <a:gd name="T6" fmla="*/ 8 w 34"/>
                  <a:gd name="T7" fmla="*/ 8 h 8"/>
                  <a:gd name="T8" fmla="*/ 0 w 34"/>
                  <a:gd name="T9" fmla="*/ 0 h 8"/>
                </a:gdLst>
                <a:ahLst/>
                <a:cxnLst>
                  <a:cxn ang="0">
                    <a:pos x="T0" y="T1"/>
                  </a:cxn>
                  <a:cxn ang="0">
                    <a:pos x="T2" y="T3"/>
                  </a:cxn>
                  <a:cxn ang="0">
                    <a:pos x="T4" y="T5"/>
                  </a:cxn>
                  <a:cxn ang="0">
                    <a:pos x="T6" y="T7"/>
                  </a:cxn>
                  <a:cxn ang="0">
                    <a:pos x="T8" y="T9"/>
                  </a:cxn>
                </a:cxnLst>
                <a:rect l="0" t="0" r="r" b="b"/>
                <a:pathLst>
                  <a:path w="34" h="8">
                    <a:moveTo>
                      <a:pt x="0" y="0"/>
                    </a:moveTo>
                    <a:lnTo>
                      <a:pt x="34" y="0"/>
                    </a:lnTo>
                    <a:lnTo>
                      <a:pt x="29" y="8"/>
                    </a:lnTo>
                    <a:lnTo>
                      <a:pt x="8" y="8"/>
                    </a:lnTo>
                    <a:lnTo>
                      <a:pt x="0" y="0"/>
                    </a:lnTo>
                    <a:close/>
                  </a:path>
                </a:pathLst>
              </a:custGeom>
              <a:solidFill>
                <a:srgbClr val="5548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6" name="Rectangle 1157"/>
              <p:cNvSpPr>
                <a:spLocks noChangeArrowheads="1"/>
              </p:cNvSpPr>
              <p:nvPr/>
            </p:nvSpPr>
            <p:spPr bwMode="auto">
              <a:xfrm>
                <a:off x="10728325" y="2874963"/>
                <a:ext cx="53975" cy="3175"/>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7" name="Rectangle 1158"/>
              <p:cNvSpPr>
                <a:spLocks noChangeArrowheads="1"/>
              </p:cNvSpPr>
              <p:nvPr/>
            </p:nvSpPr>
            <p:spPr bwMode="auto">
              <a:xfrm>
                <a:off x="9523413" y="3141663"/>
                <a:ext cx="1538287" cy="87313"/>
              </a:xfrm>
              <a:prstGeom prst="rect">
                <a:avLst/>
              </a:prstGeom>
              <a:solidFill>
                <a:srgbClr val="DBCE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8" name="Rectangle 1159"/>
              <p:cNvSpPr>
                <a:spLocks noChangeArrowheads="1"/>
              </p:cNvSpPr>
              <p:nvPr/>
            </p:nvSpPr>
            <p:spPr bwMode="auto">
              <a:xfrm>
                <a:off x="9523413" y="3141663"/>
                <a:ext cx="1538287" cy="11113"/>
              </a:xfrm>
              <a:prstGeom prst="rect">
                <a:avLst/>
              </a:prstGeom>
              <a:solidFill>
                <a:srgbClr val="8E8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9" name="Rectangle 1160"/>
              <p:cNvSpPr>
                <a:spLocks noChangeArrowheads="1"/>
              </p:cNvSpPr>
              <p:nvPr/>
            </p:nvSpPr>
            <p:spPr bwMode="auto">
              <a:xfrm>
                <a:off x="9523413" y="3141663"/>
                <a:ext cx="1538287" cy="7938"/>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45" name="Group 1844"/>
            <p:cNvGrpSpPr/>
            <p:nvPr/>
          </p:nvGrpSpPr>
          <p:grpSpPr>
            <a:xfrm>
              <a:off x="7675444" y="1358583"/>
              <a:ext cx="356856" cy="2057719"/>
              <a:chOff x="1943100" y="1955800"/>
              <a:chExt cx="244475" cy="1409701"/>
            </a:xfrm>
          </p:grpSpPr>
          <p:sp>
            <p:nvSpPr>
              <p:cNvPr id="1777" name="Freeform 801"/>
              <p:cNvSpPr>
                <a:spLocks/>
              </p:cNvSpPr>
              <p:nvPr/>
            </p:nvSpPr>
            <p:spPr bwMode="auto">
              <a:xfrm>
                <a:off x="1943100" y="2319338"/>
                <a:ext cx="244475" cy="1046163"/>
              </a:xfrm>
              <a:custGeom>
                <a:avLst/>
                <a:gdLst>
                  <a:gd name="T0" fmla="*/ 139 w 154"/>
                  <a:gd name="T1" fmla="*/ 462 h 659"/>
                  <a:gd name="T2" fmla="*/ 139 w 154"/>
                  <a:gd name="T3" fmla="*/ 164 h 659"/>
                  <a:gd name="T4" fmla="*/ 149 w 154"/>
                  <a:gd name="T5" fmla="*/ 164 h 659"/>
                  <a:gd name="T6" fmla="*/ 149 w 154"/>
                  <a:gd name="T7" fmla="*/ 42 h 659"/>
                  <a:gd name="T8" fmla="*/ 136 w 154"/>
                  <a:gd name="T9" fmla="*/ 42 h 659"/>
                  <a:gd name="T10" fmla="*/ 136 w 154"/>
                  <a:gd name="T11" fmla="*/ 0 h 659"/>
                  <a:gd name="T12" fmla="*/ 15 w 154"/>
                  <a:gd name="T13" fmla="*/ 0 h 659"/>
                  <a:gd name="T14" fmla="*/ 15 w 154"/>
                  <a:gd name="T15" fmla="*/ 42 h 659"/>
                  <a:gd name="T16" fmla="*/ 2 w 154"/>
                  <a:gd name="T17" fmla="*/ 42 h 659"/>
                  <a:gd name="T18" fmla="*/ 2 w 154"/>
                  <a:gd name="T19" fmla="*/ 164 h 659"/>
                  <a:gd name="T20" fmla="*/ 15 w 154"/>
                  <a:gd name="T21" fmla="*/ 164 h 659"/>
                  <a:gd name="T22" fmla="*/ 15 w 154"/>
                  <a:gd name="T23" fmla="*/ 462 h 659"/>
                  <a:gd name="T24" fmla="*/ 0 w 154"/>
                  <a:gd name="T25" fmla="*/ 462 h 659"/>
                  <a:gd name="T26" fmla="*/ 0 w 154"/>
                  <a:gd name="T27" fmla="*/ 659 h 659"/>
                  <a:gd name="T28" fmla="*/ 154 w 154"/>
                  <a:gd name="T29" fmla="*/ 659 h 659"/>
                  <a:gd name="T30" fmla="*/ 154 w 154"/>
                  <a:gd name="T31" fmla="*/ 462 h 659"/>
                  <a:gd name="T32" fmla="*/ 139 w 154"/>
                  <a:gd name="T33" fmla="*/ 462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659">
                    <a:moveTo>
                      <a:pt x="139" y="462"/>
                    </a:moveTo>
                    <a:lnTo>
                      <a:pt x="139" y="164"/>
                    </a:lnTo>
                    <a:lnTo>
                      <a:pt x="149" y="164"/>
                    </a:lnTo>
                    <a:lnTo>
                      <a:pt x="149" y="42"/>
                    </a:lnTo>
                    <a:lnTo>
                      <a:pt x="136" y="42"/>
                    </a:lnTo>
                    <a:lnTo>
                      <a:pt x="136" y="0"/>
                    </a:lnTo>
                    <a:lnTo>
                      <a:pt x="15" y="0"/>
                    </a:lnTo>
                    <a:lnTo>
                      <a:pt x="15" y="42"/>
                    </a:lnTo>
                    <a:lnTo>
                      <a:pt x="2" y="42"/>
                    </a:lnTo>
                    <a:lnTo>
                      <a:pt x="2" y="164"/>
                    </a:lnTo>
                    <a:lnTo>
                      <a:pt x="15" y="164"/>
                    </a:lnTo>
                    <a:lnTo>
                      <a:pt x="15" y="462"/>
                    </a:lnTo>
                    <a:lnTo>
                      <a:pt x="0" y="462"/>
                    </a:lnTo>
                    <a:lnTo>
                      <a:pt x="0" y="659"/>
                    </a:lnTo>
                    <a:lnTo>
                      <a:pt x="154" y="659"/>
                    </a:lnTo>
                    <a:lnTo>
                      <a:pt x="154" y="462"/>
                    </a:lnTo>
                    <a:lnTo>
                      <a:pt x="139" y="462"/>
                    </a:lnTo>
                    <a:close/>
                  </a:path>
                </a:pathLst>
              </a:custGeom>
              <a:solidFill>
                <a:srgbClr val="C5A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8" name="Freeform 802"/>
              <p:cNvSpPr>
                <a:spLocks/>
              </p:cNvSpPr>
              <p:nvPr/>
            </p:nvSpPr>
            <p:spPr bwMode="auto">
              <a:xfrm>
                <a:off x="1966913" y="2232025"/>
                <a:ext cx="192088" cy="87313"/>
              </a:xfrm>
              <a:custGeom>
                <a:avLst/>
                <a:gdLst>
                  <a:gd name="T0" fmla="*/ 27 w 121"/>
                  <a:gd name="T1" fmla="*/ 0 h 55"/>
                  <a:gd name="T2" fmla="*/ 87 w 121"/>
                  <a:gd name="T3" fmla="*/ 0 h 55"/>
                  <a:gd name="T4" fmla="*/ 121 w 121"/>
                  <a:gd name="T5" fmla="*/ 55 h 55"/>
                  <a:gd name="T6" fmla="*/ 0 w 121"/>
                  <a:gd name="T7" fmla="*/ 55 h 55"/>
                  <a:gd name="T8" fmla="*/ 27 w 121"/>
                  <a:gd name="T9" fmla="*/ 0 h 55"/>
                </a:gdLst>
                <a:ahLst/>
                <a:cxnLst>
                  <a:cxn ang="0">
                    <a:pos x="T0" y="T1"/>
                  </a:cxn>
                  <a:cxn ang="0">
                    <a:pos x="T2" y="T3"/>
                  </a:cxn>
                  <a:cxn ang="0">
                    <a:pos x="T4" y="T5"/>
                  </a:cxn>
                  <a:cxn ang="0">
                    <a:pos x="T6" y="T7"/>
                  </a:cxn>
                  <a:cxn ang="0">
                    <a:pos x="T8" y="T9"/>
                  </a:cxn>
                </a:cxnLst>
                <a:rect l="0" t="0" r="r" b="b"/>
                <a:pathLst>
                  <a:path w="121" h="55">
                    <a:moveTo>
                      <a:pt x="27" y="0"/>
                    </a:moveTo>
                    <a:lnTo>
                      <a:pt x="87" y="0"/>
                    </a:lnTo>
                    <a:lnTo>
                      <a:pt x="121" y="55"/>
                    </a:lnTo>
                    <a:lnTo>
                      <a:pt x="0" y="55"/>
                    </a:lnTo>
                    <a:lnTo>
                      <a:pt x="27" y="0"/>
                    </a:lnTo>
                    <a:close/>
                  </a:path>
                </a:pathLst>
              </a:custGeom>
              <a:solidFill>
                <a:srgbClr val="665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Rectangle 803"/>
              <p:cNvSpPr>
                <a:spLocks noChangeArrowheads="1"/>
              </p:cNvSpPr>
              <p:nvPr/>
            </p:nvSpPr>
            <p:spPr bwMode="auto">
              <a:xfrm>
                <a:off x="2009775" y="2144713"/>
                <a:ext cx="95250" cy="87313"/>
              </a:xfrm>
              <a:prstGeom prst="rect">
                <a:avLst/>
              </a:prstGeom>
              <a:solidFill>
                <a:srgbClr val="C5A0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0" name="Freeform 804"/>
              <p:cNvSpPr>
                <a:spLocks/>
              </p:cNvSpPr>
              <p:nvPr/>
            </p:nvSpPr>
            <p:spPr bwMode="auto">
              <a:xfrm>
                <a:off x="2009775" y="1955800"/>
                <a:ext cx="95250" cy="188913"/>
              </a:xfrm>
              <a:custGeom>
                <a:avLst/>
                <a:gdLst>
                  <a:gd name="T0" fmla="*/ 0 w 24"/>
                  <a:gd name="T1" fmla="*/ 50 h 50"/>
                  <a:gd name="T2" fmla="*/ 10 w 24"/>
                  <a:gd name="T3" fmla="*/ 0 h 50"/>
                  <a:gd name="T4" fmla="*/ 13 w 24"/>
                  <a:gd name="T5" fmla="*/ 0 h 50"/>
                  <a:gd name="T6" fmla="*/ 24 w 24"/>
                  <a:gd name="T7" fmla="*/ 50 h 50"/>
                  <a:gd name="T8" fmla="*/ 0 w 24"/>
                  <a:gd name="T9" fmla="*/ 50 h 50"/>
                </a:gdLst>
                <a:ahLst/>
                <a:cxnLst>
                  <a:cxn ang="0">
                    <a:pos x="T0" y="T1"/>
                  </a:cxn>
                  <a:cxn ang="0">
                    <a:pos x="T2" y="T3"/>
                  </a:cxn>
                  <a:cxn ang="0">
                    <a:pos x="T4" y="T5"/>
                  </a:cxn>
                  <a:cxn ang="0">
                    <a:pos x="T6" y="T7"/>
                  </a:cxn>
                  <a:cxn ang="0">
                    <a:pos x="T8" y="T9"/>
                  </a:cxn>
                </a:cxnLst>
                <a:rect l="0" t="0" r="r" b="b"/>
                <a:pathLst>
                  <a:path w="24" h="50">
                    <a:moveTo>
                      <a:pt x="0" y="50"/>
                    </a:moveTo>
                    <a:cubicBezTo>
                      <a:pt x="0" y="50"/>
                      <a:pt x="10" y="33"/>
                      <a:pt x="10" y="0"/>
                    </a:cubicBezTo>
                    <a:cubicBezTo>
                      <a:pt x="13" y="0"/>
                      <a:pt x="13" y="0"/>
                      <a:pt x="13" y="0"/>
                    </a:cubicBezTo>
                    <a:cubicBezTo>
                      <a:pt x="13" y="0"/>
                      <a:pt x="15" y="35"/>
                      <a:pt x="24" y="50"/>
                    </a:cubicBezTo>
                    <a:lnTo>
                      <a:pt x="0" y="50"/>
                    </a:lnTo>
                    <a:close/>
                  </a:path>
                </a:pathLst>
              </a:custGeom>
              <a:solidFill>
                <a:srgbClr val="665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Freeform 805"/>
              <p:cNvSpPr>
                <a:spLocks/>
              </p:cNvSpPr>
              <p:nvPr/>
            </p:nvSpPr>
            <p:spPr bwMode="auto">
              <a:xfrm>
                <a:off x="1998663" y="2336800"/>
                <a:ext cx="11113"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2" y="0"/>
                    </a:cubicBezTo>
                    <a:cubicBezTo>
                      <a:pt x="2" y="0"/>
                      <a:pt x="2" y="0"/>
                      <a:pt x="2"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2" name="Freeform 806"/>
              <p:cNvSpPr>
                <a:spLocks/>
              </p:cNvSpPr>
              <p:nvPr/>
            </p:nvSpPr>
            <p:spPr bwMode="auto">
              <a:xfrm>
                <a:off x="2025650"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1" y="0"/>
                      <a:pt x="1" y="0"/>
                    </a:cubicBezTo>
                    <a:cubicBezTo>
                      <a:pt x="1" y="0"/>
                      <a:pt x="1" y="0"/>
                      <a:pt x="1" y="0"/>
                    </a:cubicBezTo>
                    <a:cubicBezTo>
                      <a:pt x="2"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Freeform 807"/>
              <p:cNvSpPr>
                <a:spLocks/>
              </p:cNvSpPr>
              <p:nvPr/>
            </p:nvSpPr>
            <p:spPr bwMode="auto">
              <a:xfrm>
                <a:off x="2036763" y="2174875"/>
                <a:ext cx="12700"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1"/>
                      <a:pt x="1" y="0"/>
                      <a:pt x="2" y="0"/>
                    </a:cubicBezTo>
                    <a:cubicBezTo>
                      <a:pt x="2" y="0"/>
                      <a:pt x="2" y="0"/>
                      <a:pt x="2" y="0"/>
                    </a:cubicBezTo>
                    <a:cubicBezTo>
                      <a:pt x="2" y="0"/>
                      <a:pt x="3" y="1"/>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4" name="Freeform 808"/>
              <p:cNvSpPr>
                <a:spLocks/>
              </p:cNvSpPr>
              <p:nvPr/>
            </p:nvSpPr>
            <p:spPr bwMode="auto">
              <a:xfrm>
                <a:off x="2052638"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1" y="0"/>
                      <a:pt x="1" y="0"/>
                    </a:cubicBezTo>
                    <a:cubicBezTo>
                      <a:pt x="1" y="0"/>
                      <a:pt x="1" y="0"/>
                      <a:pt x="1" y="0"/>
                    </a:cubicBezTo>
                    <a:cubicBezTo>
                      <a:pt x="2"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Freeform 809"/>
              <p:cNvSpPr>
                <a:spLocks/>
              </p:cNvSpPr>
              <p:nvPr/>
            </p:nvSpPr>
            <p:spPr bwMode="auto">
              <a:xfrm>
                <a:off x="2068513"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0" y="0"/>
                      <a:pt x="1" y="0"/>
                    </a:cubicBezTo>
                    <a:cubicBezTo>
                      <a:pt x="1" y="0"/>
                      <a:pt x="1" y="0"/>
                      <a:pt x="1" y="0"/>
                    </a:cubicBezTo>
                    <a:cubicBezTo>
                      <a:pt x="1"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6" name="Freeform 810"/>
              <p:cNvSpPr>
                <a:spLocks/>
              </p:cNvSpPr>
              <p:nvPr/>
            </p:nvSpPr>
            <p:spPr bwMode="auto">
              <a:xfrm>
                <a:off x="2081213"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1" y="0"/>
                      <a:pt x="1" y="0"/>
                    </a:cubicBezTo>
                    <a:cubicBezTo>
                      <a:pt x="1" y="0"/>
                      <a:pt x="1" y="0"/>
                      <a:pt x="1" y="0"/>
                    </a:cubicBezTo>
                    <a:cubicBezTo>
                      <a:pt x="2"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Freeform 811"/>
              <p:cNvSpPr>
                <a:spLocks/>
              </p:cNvSpPr>
              <p:nvPr/>
            </p:nvSpPr>
            <p:spPr bwMode="auto">
              <a:xfrm>
                <a:off x="2017713" y="2336800"/>
                <a:ext cx="11113" cy="38100"/>
              </a:xfrm>
              <a:custGeom>
                <a:avLst/>
                <a:gdLst>
                  <a:gd name="T0" fmla="*/ 3 w 3"/>
                  <a:gd name="T1" fmla="*/ 10 h 10"/>
                  <a:gd name="T2" fmla="*/ 0 w 3"/>
                  <a:gd name="T3" fmla="*/ 10 h 10"/>
                  <a:gd name="T4" fmla="*/ 0 w 3"/>
                  <a:gd name="T5" fmla="*/ 1 h 10"/>
                  <a:gd name="T6" fmla="*/ 1 w 3"/>
                  <a:gd name="T7" fmla="*/ 0 h 10"/>
                  <a:gd name="T8" fmla="*/ 1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1" y="0"/>
                    </a:cubicBezTo>
                    <a:cubicBezTo>
                      <a:pt x="1" y="0"/>
                      <a:pt x="1" y="0"/>
                      <a:pt x="1"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8" name="Freeform 812"/>
              <p:cNvSpPr>
                <a:spLocks/>
              </p:cNvSpPr>
              <p:nvPr/>
            </p:nvSpPr>
            <p:spPr bwMode="auto">
              <a:xfrm>
                <a:off x="2036763" y="2336800"/>
                <a:ext cx="12700" cy="38100"/>
              </a:xfrm>
              <a:custGeom>
                <a:avLst/>
                <a:gdLst>
                  <a:gd name="T0" fmla="*/ 3 w 3"/>
                  <a:gd name="T1" fmla="*/ 10 h 10"/>
                  <a:gd name="T2" fmla="*/ 0 w 3"/>
                  <a:gd name="T3" fmla="*/ 10 h 10"/>
                  <a:gd name="T4" fmla="*/ 0 w 3"/>
                  <a:gd name="T5" fmla="*/ 1 h 10"/>
                  <a:gd name="T6" fmla="*/ 1 w 3"/>
                  <a:gd name="T7" fmla="*/ 0 h 10"/>
                  <a:gd name="T8" fmla="*/ 1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0" y="0"/>
                      <a:pt x="1" y="0"/>
                    </a:cubicBezTo>
                    <a:cubicBezTo>
                      <a:pt x="1" y="0"/>
                      <a:pt x="1" y="0"/>
                      <a:pt x="1"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9" name="Freeform 813"/>
              <p:cNvSpPr>
                <a:spLocks/>
              </p:cNvSpPr>
              <p:nvPr/>
            </p:nvSpPr>
            <p:spPr bwMode="auto">
              <a:xfrm>
                <a:off x="2052638" y="2336800"/>
                <a:ext cx="15875" cy="38100"/>
              </a:xfrm>
              <a:custGeom>
                <a:avLst/>
                <a:gdLst>
                  <a:gd name="T0" fmla="*/ 4 w 4"/>
                  <a:gd name="T1" fmla="*/ 10 h 10"/>
                  <a:gd name="T2" fmla="*/ 0 w 4"/>
                  <a:gd name="T3" fmla="*/ 10 h 10"/>
                  <a:gd name="T4" fmla="*/ 0 w 4"/>
                  <a:gd name="T5" fmla="*/ 1 h 10"/>
                  <a:gd name="T6" fmla="*/ 2 w 4"/>
                  <a:gd name="T7" fmla="*/ 0 h 10"/>
                  <a:gd name="T8" fmla="*/ 2 w 4"/>
                  <a:gd name="T9" fmla="*/ 0 h 10"/>
                  <a:gd name="T10" fmla="*/ 4 w 4"/>
                  <a:gd name="T11" fmla="*/ 1 h 10"/>
                  <a:gd name="T12" fmla="*/ 4 w 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4" y="10"/>
                    </a:moveTo>
                    <a:cubicBezTo>
                      <a:pt x="0" y="10"/>
                      <a:pt x="0" y="10"/>
                      <a:pt x="0" y="10"/>
                    </a:cubicBezTo>
                    <a:cubicBezTo>
                      <a:pt x="0" y="1"/>
                      <a:pt x="0" y="1"/>
                      <a:pt x="0" y="1"/>
                    </a:cubicBezTo>
                    <a:cubicBezTo>
                      <a:pt x="0" y="0"/>
                      <a:pt x="1" y="0"/>
                      <a:pt x="2" y="0"/>
                    </a:cubicBezTo>
                    <a:cubicBezTo>
                      <a:pt x="2" y="0"/>
                      <a:pt x="2" y="0"/>
                      <a:pt x="2" y="0"/>
                    </a:cubicBezTo>
                    <a:cubicBezTo>
                      <a:pt x="3" y="0"/>
                      <a:pt x="4" y="0"/>
                      <a:pt x="4" y="1"/>
                    </a:cubicBezTo>
                    <a:lnTo>
                      <a:pt x="4"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0" name="Freeform 814"/>
              <p:cNvSpPr>
                <a:spLocks/>
              </p:cNvSpPr>
              <p:nvPr/>
            </p:nvSpPr>
            <p:spPr bwMode="auto">
              <a:xfrm>
                <a:off x="2073275" y="2336800"/>
                <a:ext cx="11113"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2" y="0"/>
                    </a:cubicBezTo>
                    <a:cubicBezTo>
                      <a:pt x="2" y="0"/>
                      <a:pt x="2" y="0"/>
                      <a:pt x="2" y="0"/>
                    </a:cubicBezTo>
                    <a:cubicBezTo>
                      <a:pt x="3"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1" name="Freeform 815"/>
              <p:cNvSpPr>
                <a:spLocks/>
              </p:cNvSpPr>
              <p:nvPr/>
            </p:nvSpPr>
            <p:spPr bwMode="auto">
              <a:xfrm>
                <a:off x="2092325" y="2336800"/>
                <a:ext cx="12700"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2" y="0"/>
                    </a:cubicBezTo>
                    <a:cubicBezTo>
                      <a:pt x="2" y="0"/>
                      <a:pt x="2" y="0"/>
                      <a:pt x="2"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2" name="Freeform 816"/>
              <p:cNvSpPr>
                <a:spLocks/>
              </p:cNvSpPr>
              <p:nvPr/>
            </p:nvSpPr>
            <p:spPr bwMode="auto">
              <a:xfrm>
                <a:off x="2111375" y="2336800"/>
                <a:ext cx="12700" cy="38100"/>
              </a:xfrm>
              <a:custGeom>
                <a:avLst/>
                <a:gdLst>
                  <a:gd name="T0" fmla="*/ 3 w 3"/>
                  <a:gd name="T1" fmla="*/ 10 h 10"/>
                  <a:gd name="T2" fmla="*/ 0 w 3"/>
                  <a:gd name="T3" fmla="*/ 10 h 10"/>
                  <a:gd name="T4" fmla="*/ 0 w 3"/>
                  <a:gd name="T5" fmla="*/ 1 h 10"/>
                  <a:gd name="T6" fmla="*/ 1 w 3"/>
                  <a:gd name="T7" fmla="*/ 0 h 10"/>
                  <a:gd name="T8" fmla="*/ 1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1" y="0"/>
                    </a:cubicBezTo>
                    <a:cubicBezTo>
                      <a:pt x="1" y="0"/>
                      <a:pt x="1" y="0"/>
                      <a:pt x="1"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3" name="Rectangle 817"/>
              <p:cNvSpPr>
                <a:spLocks noChangeArrowheads="1"/>
              </p:cNvSpPr>
              <p:nvPr/>
            </p:nvSpPr>
            <p:spPr bwMode="auto">
              <a:xfrm>
                <a:off x="1993900" y="2393950"/>
                <a:ext cx="133350" cy="136525"/>
              </a:xfrm>
              <a:prstGeom prst="rect">
                <a:avLst/>
              </a:prstGeom>
              <a:solidFill>
                <a:srgbClr val="6654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4" name="Rectangle 818"/>
              <p:cNvSpPr>
                <a:spLocks noChangeArrowheads="1"/>
              </p:cNvSpPr>
              <p:nvPr/>
            </p:nvSpPr>
            <p:spPr bwMode="auto">
              <a:xfrm>
                <a:off x="2001838" y="2401888"/>
                <a:ext cx="114300"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5" name="Rectangle 819"/>
              <p:cNvSpPr>
                <a:spLocks noChangeArrowheads="1"/>
              </p:cNvSpPr>
              <p:nvPr/>
            </p:nvSpPr>
            <p:spPr bwMode="auto">
              <a:xfrm>
                <a:off x="2009775" y="2405063"/>
                <a:ext cx="101600" cy="98425"/>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6" name="Oval 820"/>
              <p:cNvSpPr>
                <a:spLocks noChangeArrowheads="1"/>
              </p:cNvSpPr>
              <p:nvPr/>
            </p:nvSpPr>
            <p:spPr bwMode="auto">
              <a:xfrm>
                <a:off x="2006600" y="2401888"/>
                <a:ext cx="109538" cy="106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Freeform 821"/>
              <p:cNvSpPr>
                <a:spLocks noEditPoints="1"/>
              </p:cNvSpPr>
              <p:nvPr/>
            </p:nvSpPr>
            <p:spPr bwMode="auto">
              <a:xfrm>
                <a:off x="2020888" y="2416175"/>
                <a:ext cx="79375" cy="76200"/>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1 h 20"/>
                  <a:gd name="T12" fmla="*/ 0 w 20"/>
                  <a:gd name="T13" fmla="*/ 10 h 20"/>
                  <a:gd name="T14" fmla="*/ 10 w 20"/>
                  <a:gd name="T15" fmla="*/ 20 h 20"/>
                  <a:gd name="T16" fmla="*/ 19 w 20"/>
                  <a:gd name="T17" fmla="*/ 10 h 20"/>
                  <a:gd name="T18" fmla="*/ 10 w 20"/>
                  <a:gd name="T19"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4" y="20"/>
                      <a:pt x="0" y="16"/>
                      <a:pt x="0" y="10"/>
                    </a:cubicBezTo>
                    <a:cubicBezTo>
                      <a:pt x="0" y="5"/>
                      <a:pt x="4" y="0"/>
                      <a:pt x="10" y="0"/>
                    </a:cubicBezTo>
                    <a:cubicBezTo>
                      <a:pt x="15" y="0"/>
                      <a:pt x="20" y="5"/>
                      <a:pt x="20" y="10"/>
                    </a:cubicBezTo>
                    <a:cubicBezTo>
                      <a:pt x="20" y="16"/>
                      <a:pt x="15" y="20"/>
                      <a:pt x="10" y="20"/>
                    </a:cubicBezTo>
                    <a:close/>
                    <a:moveTo>
                      <a:pt x="10" y="1"/>
                    </a:moveTo>
                    <a:cubicBezTo>
                      <a:pt x="5" y="1"/>
                      <a:pt x="0" y="5"/>
                      <a:pt x="0" y="10"/>
                    </a:cubicBezTo>
                    <a:cubicBezTo>
                      <a:pt x="0" y="15"/>
                      <a:pt x="5" y="20"/>
                      <a:pt x="10" y="20"/>
                    </a:cubicBezTo>
                    <a:cubicBezTo>
                      <a:pt x="15" y="20"/>
                      <a:pt x="19" y="15"/>
                      <a:pt x="19" y="10"/>
                    </a:cubicBezTo>
                    <a:cubicBezTo>
                      <a:pt x="19" y="5"/>
                      <a:pt x="15" y="1"/>
                      <a:pt x="10" y="1"/>
                    </a:cubicBezTo>
                    <a:close/>
                  </a:path>
                </a:pathLst>
              </a:custGeom>
              <a:solidFill>
                <a:srgbClr val="665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8" name="Freeform 822"/>
              <p:cNvSpPr>
                <a:spLocks/>
              </p:cNvSpPr>
              <p:nvPr/>
            </p:nvSpPr>
            <p:spPr bwMode="auto">
              <a:xfrm>
                <a:off x="2001838" y="2541588"/>
                <a:ext cx="7938" cy="22225"/>
              </a:xfrm>
              <a:custGeom>
                <a:avLst/>
                <a:gdLst>
                  <a:gd name="T0" fmla="*/ 2 w 2"/>
                  <a:gd name="T1" fmla="*/ 6 h 6"/>
                  <a:gd name="T2" fmla="*/ 0 w 2"/>
                  <a:gd name="T3" fmla="*/ 6 h 6"/>
                  <a:gd name="T4" fmla="*/ 0 w 2"/>
                  <a:gd name="T5" fmla="*/ 2 h 6"/>
                  <a:gd name="T6" fmla="*/ 1 w 2"/>
                  <a:gd name="T7" fmla="*/ 0 h 6"/>
                  <a:gd name="T8" fmla="*/ 1 w 2"/>
                  <a:gd name="T9" fmla="*/ 0 h 6"/>
                  <a:gd name="T10" fmla="*/ 2 w 2"/>
                  <a:gd name="T11" fmla="*/ 2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cubicBezTo>
                      <a:pt x="0" y="6"/>
                      <a:pt x="0" y="6"/>
                      <a:pt x="0" y="6"/>
                    </a:cubicBezTo>
                    <a:cubicBezTo>
                      <a:pt x="0" y="2"/>
                      <a:pt x="0" y="2"/>
                      <a:pt x="0" y="2"/>
                    </a:cubicBezTo>
                    <a:cubicBezTo>
                      <a:pt x="0" y="1"/>
                      <a:pt x="0" y="0"/>
                      <a:pt x="1" y="0"/>
                    </a:cubicBezTo>
                    <a:cubicBezTo>
                      <a:pt x="1" y="0"/>
                      <a:pt x="1" y="0"/>
                      <a:pt x="1" y="0"/>
                    </a:cubicBezTo>
                    <a:cubicBezTo>
                      <a:pt x="2" y="0"/>
                      <a:pt x="2" y="1"/>
                      <a:pt x="2" y="2"/>
                    </a:cubicBezTo>
                    <a:lnTo>
                      <a:pt x="2"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Freeform 823"/>
              <p:cNvSpPr>
                <a:spLocks/>
              </p:cNvSpPr>
              <p:nvPr/>
            </p:nvSpPr>
            <p:spPr bwMode="auto">
              <a:xfrm>
                <a:off x="2017713" y="2541588"/>
                <a:ext cx="11113" cy="22225"/>
              </a:xfrm>
              <a:custGeom>
                <a:avLst/>
                <a:gdLst>
                  <a:gd name="T0" fmla="*/ 3 w 3"/>
                  <a:gd name="T1" fmla="*/ 6 h 6"/>
                  <a:gd name="T2" fmla="*/ 0 w 3"/>
                  <a:gd name="T3" fmla="*/ 6 h 6"/>
                  <a:gd name="T4" fmla="*/ 0 w 3"/>
                  <a:gd name="T5" fmla="*/ 2 h 6"/>
                  <a:gd name="T6" fmla="*/ 2 w 3"/>
                  <a:gd name="T7" fmla="*/ 0 h 6"/>
                  <a:gd name="T8" fmla="*/ 2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2" y="0"/>
                    </a:cubicBezTo>
                    <a:cubicBezTo>
                      <a:pt x="2" y="0"/>
                      <a:pt x="2" y="0"/>
                      <a:pt x="2"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0" name="Freeform 824"/>
              <p:cNvSpPr>
                <a:spLocks/>
              </p:cNvSpPr>
              <p:nvPr/>
            </p:nvSpPr>
            <p:spPr bwMode="auto">
              <a:xfrm>
                <a:off x="2057400" y="2541588"/>
                <a:ext cx="11113" cy="22225"/>
              </a:xfrm>
              <a:custGeom>
                <a:avLst/>
                <a:gdLst>
                  <a:gd name="T0" fmla="*/ 3 w 3"/>
                  <a:gd name="T1" fmla="*/ 6 h 6"/>
                  <a:gd name="T2" fmla="*/ 0 w 3"/>
                  <a:gd name="T3" fmla="*/ 6 h 6"/>
                  <a:gd name="T4" fmla="*/ 0 w 3"/>
                  <a:gd name="T5" fmla="*/ 2 h 6"/>
                  <a:gd name="T6" fmla="*/ 1 w 3"/>
                  <a:gd name="T7" fmla="*/ 0 h 6"/>
                  <a:gd name="T8" fmla="*/ 1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1" y="0"/>
                    </a:cubicBezTo>
                    <a:cubicBezTo>
                      <a:pt x="1" y="0"/>
                      <a:pt x="1" y="0"/>
                      <a:pt x="1"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Freeform 825"/>
              <p:cNvSpPr>
                <a:spLocks/>
              </p:cNvSpPr>
              <p:nvPr/>
            </p:nvSpPr>
            <p:spPr bwMode="auto">
              <a:xfrm>
                <a:off x="2097088" y="2541588"/>
                <a:ext cx="7938" cy="22225"/>
              </a:xfrm>
              <a:custGeom>
                <a:avLst/>
                <a:gdLst>
                  <a:gd name="T0" fmla="*/ 2 w 2"/>
                  <a:gd name="T1" fmla="*/ 6 h 6"/>
                  <a:gd name="T2" fmla="*/ 0 w 2"/>
                  <a:gd name="T3" fmla="*/ 6 h 6"/>
                  <a:gd name="T4" fmla="*/ 0 w 2"/>
                  <a:gd name="T5" fmla="*/ 2 h 6"/>
                  <a:gd name="T6" fmla="*/ 1 w 2"/>
                  <a:gd name="T7" fmla="*/ 0 h 6"/>
                  <a:gd name="T8" fmla="*/ 1 w 2"/>
                  <a:gd name="T9" fmla="*/ 0 h 6"/>
                  <a:gd name="T10" fmla="*/ 2 w 2"/>
                  <a:gd name="T11" fmla="*/ 2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cubicBezTo>
                      <a:pt x="0" y="6"/>
                      <a:pt x="0" y="6"/>
                      <a:pt x="0" y="6"/>
                    </a:cubicBezTo>
                    <a:cubicBezTo>
                      <a:pt x="0" y="2"/>
                      <a:pt x="0" y="2"/>
                      <a:pt x="0" y="2"/>
                    </a:cubicBezTo>
                    <a:cubicBezTo>
                      <a:pt x="0" y="1"/>
                      <a:pt x="0" y="0"/>
                      <a:pt x="1" y="0"/>
                    </a:cubicBezTo>
                    <a:cubicBezTo>
                      <a:pt x="1" y="0"/>
                      <a:pt x="1" y="0"/>
                      <a:pt x="1" y="0"/>
                    </a:cubicBezTo>
                    <a:cubicBezTo>
                      <a:pt x="2" y="0"/>
                      <a:pt x="2" y="1"/>
                      <a:pt x="2" y="2"/>
                    </a:cubicBezTo>
                    <a:lnTo>
                      <a:pt x="2"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2" name="Freeform 826"/>
              <p:cNvSpPr>
                <a:spLocks/>
              </p:cNvSpPr>
              <p:nvPr/>
            </p:nvSpPr>
            <p:spPr bwMode="auto">
              <a:xfrm>
                <a:off x="2036763" y="2541588"/>
                <a:ext cx="12700" cy="22225"/>
              </a:xfrm>
              <a:custGeom>
                <a:avLst/>
                <a:gdLst>
                  <a:gd name="T0" fmla="*/ 3 w 3"/>
                  <a:gd name="T1" fmla="*/ 6 h 6"/>
                  <a:gd name="T2" fmla="*/ 0 w 3"/>
                  <a:gd name="T3" fmla="*/ 6 h 6"/>
                  <a:gd name="T4" fmla="*/ 0 w 3"/>
                  <a:gd name="T5" fmla="*/ 2 h 6"/>
                  <a:gd name="T6" fmla="*/ 2 w 3"/>
                  <a:gd name="T7" fmla="*/ 0 h 6"/>
                  <a:gd name="T8" fmla="*/ 2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2" y="0"/>
                    </a:cubicBezTo>
                    <a:cubicBezTo>
                      <a:pt x="2" y="0"/>
                      <a:pt x="2" y="0"/>
                      <a:pt x="2"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Freeform 827"/>
              <p:cNvSpPr>
                <a:spLocks/>
              </p:cNvSpPr>
              <p:nvPr/>
            </p:nvSpPr>
            <p:spPr bwMode="auto">
              <a:xfrm>
                <a:off x="2076450" y="2541588"/>
                <a:ext cx="12700" cy="22225"/>
              </a:xfrm>
              <a:custGeom>
                <a:avLst/>
                <a:gdLst>
                  <a:gd name="T0" fmla="*/ 3 w 3"/>
                  <a:gd name="T1" fmla="*/ 6 h 6"/>
                  <a:gd name="T2" fmla="*/ 0 w 3"/>
                  <a:gd name="T3" fmla="*/ 6 h 6"/>
                  <a:gd name="T4" fmla="*/ 0 w 3"/>
                  <a:gd name="T5" fmla="*/ 2 h 6"/>
                  <a:gd name="T6" fmla="*/ 1 w 3"/>
                  <a:gd name="T7" fmla="*/ 0 h 6"/>
                  <a:gd name="T8" fmla="*/ 1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1" y="0"/>
                    </a:cubicBezTo>
                    <a:cubicBezTo>
                      <a:pt x="1" y="0"/>
                      <a:pt x="1" y="0"/>
                      <a:pt x="1"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4" name="Freeform 828"/>
              <p:cNvSpPr>
                <a:spLocks/>
              </p:cNvSpPr>
              <p:nvPr/>
            </p:nvSpPr>
            <p:spPr bwMode="auto">
              <a:xfrm>
                <a:off x="1998663"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Freeform 829"/>
              <p:cNvSpPr>
                <a:spLocks/>
              </p:cNvSpPr>
              <p:nvPr/>
            </p:nvSpPr>
            <p:spPr bwMode="auto">
              <a:xfrm>
                <a:off x="2017713"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6" name="Freeform 830"/>
              <p:cNvSpPr>
                <a:spLocks/>
              </p:cNvSpPr>
              <p:nvPr/>
            </p:nvSpPr>
            <p:spPr bwMode="auto">
              <a:xfrm>
                <a:off x="2036763"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Freeform 831"/>
              <p:cNvSpPr>
                <a:spLocks/>
              </p:cNvSpPr>
              <p:nvPr/>
            </p:nvSpPr>
            <p:spPr bwMode="auto">
              <a:xfrm>
                <a:off x="2057400"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0" y="122"/>
                      <a:pt x="0" y="121"/>
                      <a:pt x="0" y="120"/>
                    </a:cubicBezTo>
                    <a:cubicBezTo>
                      <a:pt x="0" y="2"/>
                      <a:pt x="0" y="2"/>
                      <a:pt x="0" y="2"/>
                    </a:cubicBezTo>
                    <a:cubicBezTo>
                      <a:pt x="0" y="1"/>
                      <a:pt x="0"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8" name="Freeform 832"/>
              <p:cNvSpPr>
                <a:spLocks/>
              </p:cNvSpPr>
              <p:nvPr/>
            </p:nvSpPr>
            <p:spPr bwMode="auto">
              <a:xfrm>
                <a:off x="2073275"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4"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4"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Freeform 833"/>
              <p:cNvSpPr>
                <a:spLocks/>
              </p:cNvSpPr>
              <p:nvPr/>
            </p:nvSpPr>
            <p:spPr bwMode="auto">
              <a:xfrm>
                <a:off x="2092325"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0" name="Freeform 834"/>
              <p:cNvSpPr>
                <a:spLocks/>
              </p:cNvSpPr>
              <p:nvPr/>
            </p:nvSpPr>
            <p:spPr bwMode="auto">
              <a:xfrm>
                <a:off x="2111375"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1" name="Freeform 835"/>
              <p:cNvSpPr>
                <a:spLocks/>
              </p:cNvSpPr>
              <p:nvPr/>
            </p:nvSpPr>
            <p:spPr bwMode="auto">
              <a:xfrm>
                <a:off x="1998663"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2" name="Freeform 836"/>
              <p:cNvSpPr>
                <a:spLocks/>
              </p:cNvSpPr>
              <p:nvPr/>
            </p:nvSpPr>
            <p:spPr bwMode="auto">
              <a:xfrm>
                <a:off x="2017713"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3" name="Freeform 837"/>
              <p:cNvSpPr>
                <a:spLocks/>
              </p:cNvSpPr>
              <p:nvPr/>
            </p:nvSpPr>
            <p:spPr bwMode="auto">
              <a:xfrm>
                <a:off x="2036763"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4" name="Freeform 838"/>
              <p:cNvSpPr>
                <a:spLocks/>
              </p:cNvSpPr>
              <p:nvPr/>
            </p:nvSpPr>
            <p:spPr bwMode="auto">
              <a:xfrm>
                <a:off x="2057400"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0" y="67"/>
                      <a:pt x="0" y="67"/>
                      <a:pt x="0" y="66"/>
                    </a:cubicBezTo>
                    <a:cubicBezTo>
                      <a:pt x="0" y="1"/>
                      <a:pt x="0" y="1"/>
                      <a:pt x="0" y="1"/>
                    </a:cubicBezTo>
                    <a:cubicBezTo>
                      <a:pt x="0" y="0"/>
                      <a:pt x="0"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5" name="Freeform 839"/>
              <p:cNvSpPr>
                <a:spLocks/>
              </p:cNvSpPr>
              <p:nvPr/>
            </p:nvSpPr>
            <p:spPr bwMode="auto">
              <a:xfrm>
                <a:off x="2073275"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4"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4"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6" name="Freeform 840"/>
              <p:cNvSpPr>
                <a:spLocks/>
              </p:cNvSpPr>
              <p:nvPr/>
            </p:nvSpPr>
            <p:spPr bwMode="auto">
              <a:xfrm>
                <a:off x="2092325"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Freeform 841"/>
              <p:cNvSpPr>
                <a:spLocks/>
              </p:cNvSpPr>
              <p:nvPr/>
            </p:nvSpPr>
            <p:spPr bwMode="auto">
              <a:xfrm>
                <a:off x="2111375"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8" name="Freeform 842"/>
              <p:cNvSpPr>
                <a:spLocks/>
              </p:cNvSpPr>
              <p:nvPr/>
            </p:nvSpPr>
            <p:spPr bwMode="auto">
              <a:xfrm>
                <a:off x="2116138" y="2541588"/>
                <a:ext cx="7938" cy="22225"/>
              </a:xfrm>
              <a:custGeom>
                <a:avLst/>
                <a:gdLst>
                  <a:gd name="T0" fmla="*/ 2 w 2"/>
                  <a:gd name="T1" fmla="*/ 6 h 6"/>
                  <a:gd name="T2" fmla="*/ 0 w 2"/>
                  <a:gd name="T3" fmla="*/ 6 h 6"/>
                  <a:gd name="T4" fmla="*/ 0 w 2"/>
                  <a:gd name="T5" fmla="*/ 2 h 6"/>
                  <a:gd name="T6" fmla="*/ 1 w 2"/>
                  <a:gd name="T7" fmla="*/ 0 h 6"/>
                  <a:gd name="T8" fmla="*/ 1 w 2"/>
                  <a:gd name="T9" fmla="*/ 0 h 6"/>
                  <a:gd name="T10" fmla="*/ 2 w 2"/>
                  <a:gd name="T11" fmla="*/ 2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cubicBezTo>
                      <a:pt x="0" y="6"/>
                      <a:pt x="0" y="6"/>
                      <a:pt x="0" y="6"/>
                    </a:cubicBezTo>
                    <a:cubicBezTo>
                      <a:pt x="0" y="2"/>
                      <a:pt x="0" y="2"/>
                      <a:pt x="0" y="2"/>
                    </a:cubicBezTo>
                    <a:cubicBezTo>
                      <a:pt x="0" y="1"/>
                      <a:pt x="0" y="0"/>
                      <a:pt x="1" y="0"/>
                    </a:cubicBezTo>
                    <a:cubicBezTo>
                      <a:pt x="1" y="0"/>
                      <a:pt x="1" y="0"/>
                      <a:pt x="1" y="0"/>
                    </a:cubicBezTo>
                    <a:cubicBezTo>
                      <a:pt x="2" y="0"/>
                      <a:pt x="2" y="1"/>
                      <a:pt x="2" y="2"/>
                    </a:cubicBezTo>
                    <a:lnTo>
                      <a:pt x="2"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Rectangle 843"/>
              <p:cNvSpPr>
                <a:spLocks noChangeArrowheads="1"/>
              </p:cNvSpPr>
              <p:nvPr/>
            </p:nvSpPr>
            <p:spPr bwMode="auto">
              <a:xfrm>
                <a:off x="1962150" y="2576513"/>
                <a:ext cx="201613"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0" name="Rectangle 844"/>
              <p:cNvSpPr>
                <a:spLocks noChangeArrowheads="1"/>
              </p:cNvSpPr>
              <p:nvPr/>
            </p:nvSpPr>
            <p:spPr bwMode="auto">
              <a:xfrm>
                <a:off x="1946275" y="2571750"/>
                <a:ext cx="233363"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Rectangle 845"/>
              <p:cNvSpPr>
                <a:spLocks noChangeArrowheads="1"/>
              </p:cNvSpPr>
              <p:nvPr/>
            </p:nvSpPr>
            <p:spPr bwMode="auto">
              <a:xfrm>
                <a:off x="1946275" y="2530475"/>
                <a:ext cx="233363"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2" name="Rectangle 846"/>
              <p:cNvSpPr>
                <a:spLocks noChangeArrowheads="1"/>
              </p:cNvSpPr>
              <p:nvPr/>
            </p:nvSpPr>
            <p:spPr bwMode="auto">
              <a:xfrm>
                <a:off x="1946275" y="2527300"/>
                <a:ext cx="233363" cy="6350"/>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Rectangle 847"/>
              <p:cNvSpPr>
                <a:spLocks noChangeArrowheads="1"/>
              </p:cNvSpPr>
              <p:nvPr/>
            </p:nvSpPr>
            <p:spPr bwMode="auto">
              <a:xfrm>
                <a:off x="1946275" y="2390775"/>
                <a:ext cx="233363"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Rectangle 848"/>
              <p:cNvSpPr>
                <a:spLocks noChangeArrowheads="1"/>
              </p:cNvSpPr>
              <p:nvPr/>
            </p:nvSpPr>
            <p:spPr bwMode="auto">
              <a:xfrm>
                <a:off x="1946275" y="2386013"/>
                <a:ext cx="233363"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Rectangle 849"/>
              <p:cNvSpPr>
                <a:spLocks noChangeArrowheads="1"/>
              </p:cNvSpPr>
              <p:nvPr/>
            </p:nvSpPr>
            <p:spPr bwMode="auto">
              <a:xfrm>
                <a:off x="1966913" y="2719388"/>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Rectangle 850"/>
              <p:cNvSpPr>
                <a:spLocks noChangeArrowheads="1"/>
              </p:cNvSpPr>
              <p:nvPr/>
            </p:nvSpPr>
            <p:spPr bwMode="auto">
              <a:xfrm>
                <a:off x="1966913" y="2746375"/>
                <a:ext cx="196850"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Rectangle 851"/>
              <p:cNvSpPr>
                <a:spLocks noChangeArrowheads="1"/>
              </p:cNvSpPr>
              <p:nvPr/>
            </p:nvSpPr>
            <p:spPr bwMode="auto">
              <a:xfrm>
                <a:off x="1966913" y="2859088"/>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Rectangle 852"/>
              <p:cNvSpPr>
                <a:spLocks noChangeArrowheads="1"/>
              </p:cNvSpPr>
              <p:nvPr/>
            </p:nvSpPr>
            <p:spPr bwMode="auto">
              <a:xfrm>
                <a:off x="1966913" y="2886075"/>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Rectangle 853"/>
              <p:cNvSpPr>
                <a:spLocks noChangeArrowheads="1"/>
              </p:cNvSpPr>
              <p:nvPr/>
            </p:nvSpPr>
            <p:spPr bwMode="auto">
              <a:xfrm>
                <a:off x="1966913" y="2716213"/>
                <a:ext cx="196850" cy="6350"/>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Rectangle 854"/>
              <p:cNvSpPr>
                <a:spLocks noChangeArrowheads="1"/>
              </p:cNvSpPr>
              <p:nvPr/>
            </p:nvSpPr>
            <p:spPr bwMode="auto">
              <a:xfrm>
                <a:off x="1966913" y="27416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Rectangle 855"/>
              <p:cNvSpPr>
                <a:spLocks noChangeArrowheads="1"/>
              </p:cNvSpPr>
              <p:nvPr/>
            </p:nvSpPr>
            <p:spPr bwMode="auto">
              <a:xfrm>
                <a:off x="1966913" y="28559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Rectangle 856"/>
              <p:cNvSpPr>
                <a:spLocks noChangeArrowheads="1"/>
              </p:cNvSpPr>
              <p:nvPr/>
            </p:nvSpPr>
            <p:spPr bwMode="auto">
              <a:xfrm>
                <a:off x="1966913" y="28813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Rectangle 857"/>
              <p:cNvSpPr>
                <a:spLocks noChangeArrowheads="1"/>
              </p:cNvSpPr>
              <p:nvPr/>
            </p:nvSpPr>
            <p:spPr bwMode="auto">
              <a:xfrm>
                <a:off x="1966913" y="2998788"/>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Rectangle 858"/>
              <p:cNvSpPr>
                <a:spLocks noChangeArrowheads="1"/>
              </p:cNvSpPr>
              <p:nvPr/>
            </p:nvSpPr>
            <p:spPr bwMode="auto">
              <a:xfrm>
                <a:off x="1966913" y="29956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Rectangle 859"/>
              <p:cNvSpPr>
                <a:spLocks noChangeArrowheads="1"/>
              </p:cNvSpPr>
              <p:nvPr/>
            </p:nvSpPr>
            <p:spPr bwMode="auto">
              <a:xfrm>
                <a:off x="1943100" y="3052763"/>
                <a:ext cx="244475"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Rectangle 860"/>
              <p:cNvSpPr>
                <a:spLocks noChangeArrowheads="1"/>
              </p:cNvSpPr>
              <p:nvPr/>
            </p:nvSpPr>
            <p:spPr bwMode="auto">
              <a:xfrm>
                <a:off x="1943100" y="3048000"/>
                <a:ext cx="244475"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Rectangle 861"/>
              <p:cNvSpPr>
                <a:spLocks noChangeArrowheads="1"/>
              </p:cNvSpPr>
              <p:nvPr/>
            </p:nvSpPr>
            <p:spPr bwMode="auto">
              <a:xfrm>
                <a:off x="1943100" y="3143250"/>
                <a:ext cx="244475"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8" name="Rectangle 862"/>
              <p:cNvSpPr>
                <a:spLocks noChangeArrowheads="1"/>
              </p:cNvSpPr>
              <p:nvPr/>
            </p:nvSpPr>
            <p:spPr bwMode="auto">
              <a:xfrm>
                <a:off x="1943100" y="3173413"/>
                <a:ext cx="244475"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Rectangle 863"/>
              <p:cNvSpPr>
                <a:spLocks noChangeArrowheads="1"/>
              </p:cNvSpPr>
              <p:nvPr/>
            </p:nvSpPr>
            <p:spPr bwMode="auto">
              <a:xfrm>
                <a:off x="1943100" y="3260725"/>
                <a:ext cx="244475"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Rectangle 864"/>
              <p:cNvSpPr>
                <a:spLocks noChangeArrowheads="1"/>
              </p:cNvSpPr>
              <p:nvPr/>
            </p:nvSpPr>
            <p:spPr bwMode="auto">
              <a:xfrm>
                <a:off x="1943100" y="3138488"/>
                <a:ext cx="244475"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Rectangle 865"/>
              <p:cNvSpPr>
                <a:spLocks noChangeArrowheads="1"/>
              </p:cNvSpPr>
              <p:nvPr/>
            </p:nvSpPr>
            <p:spPr bwMode="auto">
              <a:xfrm>
                <a:off x="1943100" y="3173413"/>
                <a:ext cx="244475" cy="3175"/>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2" name="Rectangle 866"/>
              <p:cNvSpPr>
                <a:spLocks noChangeArrowheads="1"/>
              </p:cNvSpPr>
              <p:nvPr/>
            </p:nvSpPr>
            <p:spPr bwMode="auto">
              <a:xfrm>
                <a:off x="1943100" y="3260725"/>
                <a:ext cx="244475" cy="6350"/>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Rectangle 867"/>
              <p:cNvSpPr>
                <a:spLocks noChangeArrowheads="1"/>
              </p:cNvSpPr>
              <p:nvPr/>
            </p:nvSpPr>
            <p:spPr bwMode="auto">
              <a:xfrm>
                <a:off x="1943100" y="3343275"/>
                <a:ext cx="244475" cy="22225"/>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4" name="Freeform 868"/>
              <p:cNvSpPr>
                <a:spLocks/>
              </p:cNvSpPr>
              <p:nvPr/>
            </p:nvSpPr>
            <p:spPr bwMode="auto">
              <a:xfrm>
                <a:off x="2017713" y="2447925"/>
                <a:ext cx="55563" cy="30163"/>
              </a:xfrm>
              <a:custGeom>
                <a:avLst/>
                <a:gdLst>
                  <a:gd name="T0" fmla="*/ 0 w 14"/>
                  <a:gd name="T1" fmla="*/ 6 h 8"/>
                  <a:gd name="T2" fmla="*/ 10 w 14"/>
                  <a:gd name="T3" fmla="*/ 2 h 8"/>
                  <a:gd name="T4" fmla="*/ 11 w 14"/>
                  <a:gd name="T5" fmla="*/ 1 h 8"/>
                  <a:gd name="T6" fmla="*/ 11 w 14"/>
                  <a:gd name="T7" fmla="*/ 0 h 8"/>
                  <a:gd name="T8" fmla="*/ 12 w 14"/>
                  <a:gd name="T9" fmla="*/ 0 h 8"/>
                  <a:gd name="T10" fmla="*/ 12 w 14"/>
                  <a:gd name="T11" fmla="*/ 1 h 8"/>
                  <a:gd name="T12" fmla="*/ 12 w 14"/>
                  <a:gd name="T13" fmla="*/ 2 h 8"/>
                  <a:gd name="T14" fmla="*/ 13 w 14"/>
                  <a:gd name="T15" fmla="*/ 1 h 8"/>
                  <a:gd name="T16" fmla="*/ 14 w 14"/>
                  <a:gd name="T17" fmla="*/ 1 h 8"/>
                  <a:gd name="T18" fmla="*/ 13 w 14"/>
                  <a:gd name="T19" fmla="*/ 2 h 8"/>
                  <a:gd name="T20" fmla="*/ 12 w 14"/>
                  <a:gd name="T21" fmla="*/ 2 h 8"/>
                  <a:gd name="T22" fmla="*/ 11 w 14"/>
                  <a:gd name="T23" fmla="*/ 3 h 8"/>
                  <a:gd name="T24" fmla="*/ 11 w 14"/>
                  <a:gd name="T25" fmla="*/ 4 h 8"/>
                  <a:gd name="T26" fmla="*/ 11 w 14"/>
                  <a:gd name="T27" fmla="*/ 5 h 8"/>
                  <a:gd name="T28" fmla="*/ 11 w 14"/>
                  <a:gd name="T29" fmla="*/ 6 h 8"/>
                  <a:gd name="T30" fmla="*/ 11 w 14"/>
                  <a:gd name="T31" fmla="*/ 7 h 8"/>
                  <a:gd name="T32" fmla="*/ 10 w 14"/>
                  <a:gd name="T33" fmla="*/ 8 h 8"/>
                  <a:gd name="T34" fmla="*/ 10 w 14"/>
                  <a:gd name="T35" fmla="*/ 7 h 8"/>
                  <a:gd name="T36" fmla="*/ 10 w 14"/>
                  <a:gd name="T37" fmla="*/ 6 h 8"/>
                  <a:gd name="T38" fmla="*/ 10 w 14"/>
                  <a:gd name="T39" fmla="*/ 5 h 8"/>
                  <a:gd name="T40" fmla="*/ 10 w 14"/>
                  <a:gd name="T41" fmla="*/ 4 h 8"/>
                  <a:gd name="T42" fmla="*/ 11 w 14"/>
                  <a:gd name="T43" fmla="*/ 4 h 8"/>
                  <a:gd name="T44" fmla="*/ 10 w 14"/>
                  <a:gd name="T45" fmla="*/ 3 h 8"/>
                  <a:gd name="T46" fmla="*/ 0 w 14"/>
                  <a:gd name="T4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8">
                    <a:moveTo>
                      <a:pt x="0" y="6"/>
                    </a:moveTo>
                    <a:cubicBezTo>
                      <a:pt x="10" y="2"/>
                      <a:pt x="10" y="2"/>
                      <a:pt x="10" y="2"/>
                    </a:cubicBezTo>
                    <a:cubicBezTo>
                      <a:pt x="10" y="2"/>
                      <a:pt x="10" y="1"/>
                      <a:pt x="11" y="1"/>
                    </a:cubicBezTo>
                    <a:cubicBezTo>
                      <a:pt x="11" y="1"/>
                      <a:pt x="11" y="1"/>
                      <a:pt x="11" y="0"/>
                    </a:cubicBezTo>
                    <a:cubicBezTo>
                      <a:pt x="11" y="0"/>
                      <a:pt x="11" y="0"/>
                      <a:pt x="12" y="0"/>
                    </a:cubicBezTo>
                    <a:cubicBezTo>
                      <a:pt x="12" y="0"/>
                      <a:pt x="12" y="1"/>
                      <a:pt x="12" y="1"/>
                    </a:cubicBezTo>
                    <a:cubicBezTo>
                      <a:pt x="12" y="1"/>
                      <a:pt x="11" y="2"/>
                      <a:pt x="12" y="2"/>
                    </a:cubicBezTo>
                    <a:cubicBezTo>
                      <a:pt x="12" y="2"/>
                      <a:pt x="13" y="1"/>
                      <a:pt x="13" y="1"/>
                    </a:cubicBezTo>
                    <a:cubicBezTo>
                      <a:pt x="13" y="0"/>
                      <a:pt x="14" y="1"/>
                      <a:pt x="14" y="1"/>
                    </a:cubicBezTo>
                    <a:cubicBezTo>
                      <a:pt x="14" y="2"/>
                      <a:pt x="14" y="3"/>
                      <a:pt x="13" y="2"/>
                    </a:cubicBezTo>
                    <a:cubicBezTo>
                      <a:pt x="12" y="2"/>
                      <a:pt x="12" y="2"/>
                      <a:pt x="12" y="2"/>
                    </a:cubicBezTo>
                    <a:cubicBezTo>
                      <a:pt x="12" y="2"/>
                      <a:pt x="12" y="3"/>
                      <a:pt x="11" y="3"/>
                    </a:cubicBezTo>
                    <a:cubicBezTo>
                      <a:pt x="11" y="3"/>
                      <a:pt x="11" y="4"/>
                      <a:pt x="11" y="4"/>
                    </a:cubicBezTo>
                    <a:cubicBezTo>
                      <a:pt x="11" y="4"/>
                      <a:pt x="11" y="5"/>
                      <a:pt x="11" y="5"/>
                    </a:cubicBezTo>
                    <a:cubicBezTo>
                      <a:pt x="11" y="6"/>
                      <a:pt x="11" y="6"/>
                      <a:pt x="11" y="6"/>
                    </a:cubicBezTo>
                    <a:cubicBezTo>
                      <a:pt x="11" y="6"/>
                      <a:pt x="11" y="7"/>
                      <a:pt x="11" y="7"/>
                    </a:cubicBezTo>
                    <a:cubicBezTo>
                      <a:pt x="11" y="7"/>
                      <a:pt x="10" y="7"/>
                      <a:pt x="10" y="8"/>
                    </a:cubicBezTo>
                    <a:cubicBezTo>
                      <a:pt x="10" y="8"/>
                      <a:pt x="10" y="7"/>
                      <a:pt x="10" y="7"/>
                    </a:cubicBezTo>
                    <a:cubicBezTo>
                      <a:pt x="9" y="6"/>
                      <a:pt x="9" y="6"/>
                      <a:pt x="10" y="6"/>
                    </a:cubicBezTo>
                    <a:cubicBezTo>
                      <a:pt x="10" y="6"/>
                      <a:pt x="10" y="5"/>
                      <a:pt x="10" y="5"/>
                    </a:cubicBezTo>
                    <a:cubicBezTo>
                      <a:pt x="10" y="4"/>
                      <a:pt x="10" y="4"/>
                      <a:pt x="10" y="4"/>
                    </a:cubicBezTo>
                    <a:cubicBezTo>
                      <a:pt x="11" y="4"/>
                      <a:pt x="11" y="4"/>
                      <a:pt x="11" y="4"/>
                    </a:cubicBezTo>
                    <a:cubicBezTo>
                      <a:pt x="10" y="3"/>
                      <a:pt x="10" y="3"/>
                      <a:pt x="10" y="3"/>
                    </a:cubicBezTo>
                    <a:lnTo>
                      <a:pt x="0"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46" name="Group 1945"/>
            <p:cNvGrpSpPr/>
            <p:nvPr/>
          </p:nvGrpSpPr>
          <p:grpSpPr>
            <a:xfrm>
              <a:off x="8810331" y="1587992"/>
              <a:ext cx="811039" cy="1828310"/>
              <a:chOff x="8334375" y="1973263"/>
              <a:chExt cx="555626" cy="1252537"/>
            </a:xfrm>
          </p:grpSpPr>
          <p:sp>
            <p:nvSpPr>
              <p:cNvPr id="1890" name="Freeform 912"/>
              <p:cNvSpPr>
                <a:spLocks/>
              </p:cNvSpPr>
              <p:nvPr/>
            </p:nvSpPr>
            <p:spPr bwMode="auto">
              <a:xfrm>
                <a:off x="8334375" y="1973263"/>
                <a:ext cx="542925" cy="1249363"/>
              </a:xfrm>
              <a:custGeom>
                <a:avLst/>
                <a:gdLst>
                  <a:gd name="T0" fmla="*/ 118 w 142"/>
                  <a:gd name="T1" fmla="*/ 330 h 330"/>
                  <a:gd name="T2" fmla="*/ 0 w 142"/>
                  <a:gd name="T3" fmla="*/ 329 h 330"/>
                  <a:gd name="T4" fmla="*/ 13 w 142"/>
                  <a:gd name="T5" fmla="*/ 254 h 330"/>
                  <a:gd name="T6" fmla="*/ 17 w 142"/>
                  <a:gd name="T7" fmla="*/ 246 h 330"/>
                  <a:gd name="T8" fmla="*/ 22 w 142"/>
                  <a:gd name="T9" fmla="*/ 215 h 330"/>
                  <a:gd name="T10" fmla="*/ 20 w 142"/>
                  <a:gd name="T11" fmla="*/ 210 h 330"/>
                  <a:gd name="T12" fmla="*/ 25 w 142"/>
                  <a:gd name="T13" fmla="*/ 205 h 330"/>
                  <a:gd name="T14" fmla="*/ 30 w 142"/>
                  <a:gd name="T15" fmla="*/ 180 h 330"/>
                  <a:gd name="T16" fmla="*/ 28 w 142"/>
                  <a:gd name="T17" fmla="*/ 174 h 330"/>
                  <a:gd name="T18" fmla="*/ 33 w 142"/>
                  <a:gd name="T19" fmla="*/ 167 h 330"/>
                  <a:gd name="T20" fmla="*/ 37 w 142"/>
                  <a:gd name="T21" fmla="*/ 148 h 330"/>
                  <a:gd name="T22" fmla="*/ 35 w 142"/>
                  <a:gd name="T23" fmla="*/ 139 h 330"/>
                  <a:gd name="T24" fmla="*/ 40 w 142"/>
                  <a:gd name="T25" fmla="*/ 132 h 330"/>
                  <a:gd name="T26" fmla="*/ 42 w 142"/>
                  <a:gd name="T27" fmla="*/ 117 h 330"/>
                  <a:gd name="T28" fmla="*/ 42 w 142"/>
                  <a:gd name="T29" fmla="*/ 109 h 330"/>
                  <a:gd name="T30" fmla="*/ 46 w 142"/>
                  <a:gd name="T31" fmla="*/ 101 h 330"/>
                  <a:gd name="T32" fmla="*/ 48 w 142"/>
                  <a:gd name="T33" fmla="*/ 89 h 330"/>
                  <a:gd name="T34" fmla="*/ 48 w 142"/>
                  <a:gd name="T35" fmla="*/ 82 h 330"/>
                  <a:gd name="T36" fmla="*/ 52 w 142"/>
                  <a:gd name="T37" fmla="*/ 74 h 330"/>
                  <a:gd name="T38" fmla="*/ 53 w 142"/>
                  <a:gd name="T39" fmla="*/ 62 h 330"/>
                  <a:gd name="T40" fmla="*/ 54 w 142"/>
                  <a:gd name="T41" fmla="*/ 50 h 330"/>
                  <a:gd name="T42" fmla="*/ 68 w 142"/>
                  <a:gd name="T43" fmla="*/ 35 h 330"/>
                  <a:gd name="T44" fmla="*/ 69 w 142"/>
                  <a:gd name="T45" fmla="*/ 31 h 330"/>
                  <a:gd name="T46" fmla="*/ 71 w 142"/>
                  <a:gd name="T47" fmla="*/ 17 h 330"/>
                  <a:gd name="T48" fmla="*/ 112 w 142"/>
                  <a:gd name="T49" fmla="*/ 6 h 330"/>
                  <a:gd name="T50" fmla="*/ 132 w 142"/>
                  <a:gd name="T51" fmla="*/ 39 h 330"/>
                  <a:gd name="T52" fmla="*/ 131 w 142"/>
                  <a:gd name="T53" fmla="*/ 47 h 330"/>
                  <a:gd name="T54" fmla="*/ 140 w 142"/>
                  <a:gd name="T55" fmla="*/ 62 h 330"/>
                  <a:gd name="T56" fmla="*/ 138 w 142"/>
                  <a:gd name="T57" fmla="*/ 79 h 330"/>
                  <a:gd name="T58" fmla="*/ 137 w 142"/>
                  <a:gd name="T59" fmla="*/ 92 h 330"/>
                  <a:gd name="T60" fmla="*/ 136 w 142"/>
                  <a:gd name="T61" fmla="*/ 107 h 330"/>
                  <a:gd name="T62" fmla="*/ 134 w 142"/>
                  <a:gd name="T63" fmla="*/ 118 h 330"/>
                  <a:gd name="T64" fmla="*/ 134 w 142"/>
                  <a:gd name="T65" fmla="*/ 135 h 330"/>
                  <a:gd name="T66" fmla="*/ 132 w 142"/>
                  <a:gd name="T67" fmla="*/ 149 h 330"/>
                  <a:gd name="T68" fmla="*/ 132 w 142"/>
                  <a:gd name="T69" fmla="*/ 164 h 330"/>
                  <a:gd name="T70" fmla="*/ 130 w 142"/>
                  <a:gd name="T71" fmla="*/ 183 h 330"/>
                  <a:gd name="T72" fmla="*/ 129 w 142"/>
                  <a:gd name="T73" fmla="*/ 195 h 330"/>
                  <a:gd name="T74" fmla="*/ 126 w 142"/>
                  <a:gd name="T75" fmla="*/ 219 h 330"/>
                  <a:gd name="T76" fmla="*/ 126 w 142"/>
                  <a:gd name="T77" fmla="*/ 229 h 330"/>
                  <a:gd name="T78" fmla="*/ 123 w 142"/>
                  <a:gd name="T79" fmla="*/ 258 h 330"/>
                  <a:gd name="T80" fmla="*/ 124 w 142"/>
                  <a:gd name="T81" fmla="*/ 264 h 330"/>
                  <a:gd name="T82" fmla="*/ 118 w 142"/>
                  <a:gd name="T83"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330">
                    <a:moveTo>
                      <a:pt x="118" y="330"/>
                    </a:moveTo>
                    <a:cubicBezTo>
                      <a:pt x="0" y="329"/>
                      <a:pt x="0" y="329"/>
                      <a:pt x="0" y="329"/>
                    </a:cubicBezTo>
                    <a:cubicBezTo>
                      <a:pt x="13" y="254"/>
                      <a:pt x="13" y="254"/>
                      <a:pt x="13" y="254"/>
                    </a:cubicBezTo>
                    <a:cubicBezTo>
                      <a:pt x="13" y="254"/>
                      <a:pt x="8" y="248"/>
                      <a:pt x="17" y="246"/>
                    </a:cubicBezTo>
                    <a:cubicBezTo>
                      <a:pt x="22" y="215"/>
                      <a:pt x="22" y="215"/>
                      <a:pt x="22" y="215"/>
                    </a:cubicBezTo>
                    <a:cubicBezTo>
                      <a:pt x="22" y="215"/>
                      <a:pt x="20" y="212"/>
                      <a:pt x="20" y="210"/>
                    </a:cubicBezTo>
                    <a:cubicBezTo>
                      <a:pt x="21" y="207"/>
                      <a:pt x="25" y="205"/>
                      <a:pt x="25" y="205"/>
                    </a:cubicBezTo>
                    <a:cubicBezTo>
                      <a:pt x="30" y="180"/>
                      <a:pt x="30" y="180"/>
                      <a:pt x="30" y="180"/>
                    </a:cubicBezTo>
                    <a:cubicBezTo>
                      <a:pt x="30" y="180"/>
                      <a:pt x="28" y="177"/>
                      <a:pt x="28" y="174"/>
                    </a:cubicBezTo>
                    <a:cubicBezTo>
                      <a:pt x="28" y="171"/>
                      <a:pt x="33" y="167"/>
                      <a:pt x="33" y="167"/>
                    </a:cubicBezTo>
                    <a:cubicBezTo>
                      <a:pt x="37" y="148"/>
                      <a:pt x="37" y="148"/>
                      <a:pt x="37" y="148"/>
                    </a:cubicBezTo>
                    <a:cubicBezTo>
                      <a:pt x="37" y="148"/>
                      <a:pt x="34" y="143"/>
                      <a:pt x="35" y="139"/>
                    </a:cubicBezTo>
                    <a:cubicBezTo>
                      <a:pt x="36" y="134"/>
                      <a:pt x="40" y="132"/>
                      <a:pt x="40" y="132"/>
                    </a:cubicBezTo>
                    <a:cubicBezTo>
                      <a:pt x="42" y="117"/>
                      <a:pt x="42" y="117"/>
                      <a:pt x="42" y="117"/>
                    </a:cubicBezTo>
                    <a:cubicBezTo>
                      <a:pt x="42" y="117"/>
                      <a:pt x="41" y="113"/>
                      <a:pt x="42" y="109"/>
                    </a:cubicBezTo>
                    <a:cubicBezTo>
                      <a:pt x="42" y="105"/>
                      <a:pt x="46" y="101"/>
                      <a:pt x="46" y="101"/>
                    </a:cubicBezTo>
                    <a:cubicBezTo>
                      <a:pt x="48" y="89"/>
                      <a:pt x="48" y="89"/>
                      <a:pt x="48" y="89"/>
                    </a:cubicBezTo>
                    <a:cubicBezTo>
                      <a:pt x="48" y="89"/>
                      <a:pt x="47" y="86"/>
                      <a:pt x="48" y="82"/>
                    </a:cubicBezTo>
                    <a:cubicBezTo>
                      <a:pt x="48" y="79"/>
                      <a:pt x="52" y="74"/>
                      <a:pt x="52" y="74"/>
                    </a:cubicBezTo>
                    <a:cubicBezTo>
                      <a:pt x="53" y="62"/>
                      <a:pt x="53" y="62"/>
                      <a:pt x="53" y="62"/>
                    </a:cubicBezTo>
                    <a:cubicBezTo>
                      <a:pt x="53" y="62"/>
                      <a:pt x="52" y="55"/>
                      <a:pt x="54" y="50"/>
                    </a:cubicBezTo>
                    <a:cubicBezTo>
                      <a:pt x="56" y="44"/>
                      <a:pt x="62" y="37"/>
                      <a:pt x="68" y="35"/>
                    </a:cubicBezTo>
                    <a:cubicBezTo>
                      <a:pt x="69" y="31"/>
                      <a:pt x="69" y="31"/>
                      <a:pt x="69" y="31"/>
                    </a:cubicBezTo>
                    <a:cubicBezTo>
                      <a:pt x="69" y="31"/>
                      <a:pt x="66" y="25"/>
                      <a:pt x="71" y="17"/>
                    </a:cubicBezTo>
                    <a:cubicBezTo>
                      <a:pt x="75" y="8"/>
                      <a:pt x="90" y="0"/>
                      <a:pt x="112" y="6"/>
                    </a:cubicBezTo>
                    <a:cubicBezTo>
                      <a:pt x="134" y="12"/>
                      <a:pt x="135" y="34"/>
                      <a:pt x="132" y="39"/>
                    </a:cubicBezTo>
                    <a:cubicBezTo>
                      <a:pt x="131" y="47"/>
                      <a:pt x="131" y="47"/>
                      <a:pt x="131" y="47"/>
                    </a:cubicBezTo>
                    <a:cubicBezTo>
                      <a:pt x="131" y="47"/>
                      <a:pt x="138" y="56"/>
                      <a:pt x="140" y="62"/>
                    </a:cubicBezTo>
                    <a:cubicBezTo>
                      <a:pt x="142" y="68"/>
                      <a:pt x="140" y="78"/>
                      <a:pt x="138" y="79"/>
                    </a:cubicBezTo>
                    <a:cubicBezTo>
                      <a:pt x="137" y="92"/>
                      <a:pt x="137" y="92"/>
                      <a:pt x="137" y="92"/>
                    </a:cubicBezTo>
                    <a:cubicBezTo>
                      <a:pt x="137" y="92"/>
                      <a:pt x="140" y="102"/>
                      <a:pt x="136" y="107"/>
                    </a:cubicBezTo>
                    <a:cubicBezTo>
                      <a:pt x="134" y="118"/>
                      <a:pt x="134" y="118"/>
                      <a:pt x="134" y="118"/>
                    </a:cubicBezTo>
                    <a:cubicBezTo>
                      <a:pt x="134" y="118"/>
                      <a:pt x="140" y="127"/>
                      <a:pt x="134" y="135"/>
                    </a:cubicBezTo>
                    <a:cubicBezTo>
                      <a:pt x="132" y="149"/>
                      <a:pt x="132" y="149"/>
                      <a:pt x="132" y="149"/>
                    </a:cubicBezTo>
                    <a:cubicBezTo>
                      <a:pt x="132" y="149"/>
                      <a:pt x="137" y="158"/>
                      <a:pt x="132" y="164"/>
                    </a:cubicBezTo>
                    <a:cubicBezTo>
                      <a:pt x="130" y="183"/>
                      <a:pt x="130" y="183"/>
                      <a:pt x="130" y="183"/>
                    </a:cubicBezTo>
                    <a:cubicBezTo>
                      <a:pt x="130" y="183"/>
                      <a:pt x="135" y="189"/>
                      <a:pt x="129" y="195"/>
                    </a:cubicBezTo>
                    <a:cubicBezTo>
                      <a:pt x="126" y="219"/>
                      <a:pt x="126" y="219"/>
                      <a:pt x="126" y="219"/>
                    </a:cubicBezTo>
                    <a:cubicBezTo>
                      <a:pt x="126" y="219"/>
                      <a:pt x="133" y="226"/>
                      <a:pt x="126" y="229"/>
                    </a:cubicBezTo>
                    <a:cubicBezTo>
                      <a:pt x="123" y="258"/>
                      <a:pt x="123" y="258"/>
                      <a:pt x="123" y="258"/>
                    </a:cubicBezTo>
                    <a:cubicBezTo>
                      <a:pt x="123" y="258"/>
                      <a:pt x="130" y="263"/>
                      <a:pt x="124" y="264"/>
                    </a:cubicBezTo>
                    <a:cubicBezTo>
                      <a:pt x="118" y="330"/>
                      <a:pt x="118" y="330"/>
                      <a:pt x="118" y="330"/>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Freeform 913"/>
              <p:cNvSpPr>
                <a:spLocks/>
              </p:cNvSpPr>
              <p:nvPr/>
            </p:nvSpPr>
            <p:spPr bwMode="auto">
              <a:xfrm>
                <a:off x="8407400" y="2749550"/>
                <a:ext cx="412750" cy="200025"/>
              </a:xfrm>
              <a:custGeom>
                <a:avLst/>
                <a:gdLst>
                  <a:gd name="T0" fmla="*/ 5 w 108"/>
                  <a:gd name="T1" fmla="*/ 9 h 53"/>
                  <a:gd name="T2" fmla="*/ 59 w 108"/>
                  <a:gd name="T3" fmla="*/ 4 h 53"/>
                  <a:gd name="T4" fmla="*/ 108 w 108"/>
                  <a:gd name="T5" fmla="*/ 21 h 53"/>
                  <a:gd name="T6" fmla="*/ 105 w 108"/>
                  <a:gd name="T7" fmla="*/ 53 h 53"/>
                  <a:gd name="T8" fmla="*/ 50 w 108"/>
                  <a:gd name="T9" fmla="*/ 41 h 53"/>
                  <a:gd name="T10" fmla="*/ 0 w 108"/>
                  <a:gd name="T11" fmla="*/ 40 h 53"/>
                  <a:gd name="T12" fmla="*/ 5 w 108"/>
                  <a:gd name="T13" fmla="*/ 9 h 53"/>
                </a:gdLst>
                <a:ahLst/>
                <a:cxnLst>
                  <a:cxn ang="0">
                    <a:pos x="T0" y="T1"/>
                  </a:cxn>
                  <a:cxn ang="0">
                    <a:pos x="T2" y="T3"/>
                  </a:cxn>
                  <a:cxn ang="0">
                    <a:pos x="T4" y="T5"/>
                  </a:cxn>
                  <a:cxn ang="0">
                    <a:pos x="T6" y="T7"/>
                  </a:cxn>
                  <a:cxn ang="0">
                    <a:pos x="T8" y="T9"/>
                  </a:cxn>
                  <a:cxn ang="0">
                    <a:pos x="T10" y="T11"/>
                  </a:cxn>
                  <a:cxn ang="0">
                    <a:pos x="T12" y="T13"/>
                  </a:cxn>
                </a:cxnLst>
                <a:rect l="0" t="0" r="r" b="b"/>
                <a:pathLst>
                  <a:path w="108" h="53">
                    <a:moveTo>
                      <a:pt x="5" y="9"/>
                    </a:moveTo>
                    <a:cubicBezTo>
                      <a:pt x="5" y="9"/>
                      <a:pt x="18" y="0"/>
                      <a:pt x="59" y="4"/>
                    </a:cubicBezTo>
                    <a:cubicBezTo>
                      <a:pt x="100" y="9"/>
                      <a:pt x="108" y="21"/>
                      <a:pt x="108" y="21"/>
                    </a:cubicBezTo>
                    <a:cubicBezTo>
                      <a:pt x="105" y="53"/>
                      <a:pt x="105" y="53"/>
                      <a:pt x="105" y="53"/>
                    </a:cubicBezTo>
                    <a:cubicBezTo>
                      <a:pt x="105" y="53"/>
                      <a:pt x="87" y="43"/>
                      <a:pt x="50" y="41"/>
                    </a:cubicBezTo>
                    <a:cubicBezTo>
                      <a:pt x="20" y="38"/>
                      <a:pt x="14" y="38"/>
                      <a:pt x="0" y="40"/>
                    </a:cubicBezTo>
                    <a:cubicBezTo>
                      <a:pt x="5" y="9"/>
                      <a:pt x="5" y="9"/>
                      <a:pt x="5" y="9"/>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2" name="Freeform 914"/>
              <p:cNvSpPr>
                <a:spLocks/>
              </p:cNvSpPr>
              <p:nvPr/>
            </p:nvSpPr>
            <p:spPr bwMode="auto">
              <a:xfrm>
                <a:off x="8440738" y="2597150"/>
                <a:ext cx="387350" cy="185738"/>
              </a:xfrm>
              <a:custGeom>
                <a:avLst/>
                <a:gdLst>
                  <a:gd name="T0" fmla="*/ 4 w 101"/>
                  <a:gd name="T1" fmla="*/ 8 h 49"/>
                  <a:gd name="T2" fmla="*/ 55 w 101"/>
                  <a:gd name="T3" fmla="*/ 4 h 49"/>
                  <a:gd name="T4" fmla="*/ 101 w 101"/>
                  <a:gd name="T5" fmla="*/ 19 h 49"/>
                  <a:gd name="T6" fmla="*/ 98 w 101"/>
                  <a:gd name="T7" fmla="*/ 49 h 49"/>
                  <a:gd name="T8" fmla="*/ 43 w 101"/>
                  <a:gd name="T9" fmla="*/ 35 h 49"/>
                  <a:gd name="T10" fmla="*/ 0 w 101"/>
                  <a:gd name="T11" fmla="*/ 37 h 49"/>
                  <a:gd name="T12" fmla="*/ 4 w 101"/>
                  <a:gd name="T13" fmla="*/ 8 h 49"/>
                </a:gdLst>
                <a:ahLst/>
                <a:cxnLst>
                  <a:cxn ang="0">
                    <a:pos x="T0" y="T1"/>
                  </a:cxn>
                  <a:cxn ang="0">
                    <a:pos x="T2" y="T3"/>
                  </a:cxn>
                  <a:cxn ang="0">
                    <a:pos x="T4" y="T5"/>
                  </a:cxn>
                  <a:cxn ang="0">
                    <a:pos x="T6" y="T7"/>
                  </a:cxn>
                  <a:cxn ang="0">
                    <a:pos x="T8" y="T9"/>
                  </a:cxn>
                  <a:cxn ang="0">
                    <a:pos x="T10" y="T11"/>
                  </a:cxn>
                  <a:cxn ang="0">
                    <a:pos x="T12" y="T13"/>
                  </a:cxn>
                </a:cxnLst>
                <a:rect l="0" t="0" r="r" b="b"/>
                <a:pathLst>
                  <a:path w="101" h="49">
                    <a:moveTo>
                      <a:pt x="4" y="8"/>
                    </a:moveTo>
                    <a:cubicBezTo>
                      <a:pt x="4" y="8"/>
                      <a:pt x="17" y="0"/>
                      <a:pt x="55" y="4"/>
                    </a:cubicBezTo>
                    <a:cubicBezTo>
                      <a:pt x="94" y="7"/>
                      <a:pt x="101" y="19"/>
                      <a:pt x="101" y="19"/>
                    </a:cubicBezTo>
                    <a:cubicBezTo>
                      <a:pt x="98" y="49"/>
                      <a:pt x="98" y="49"/>
                      <a:pt x="98" y="49"/>
                    </a:cubicBezTo>
                    <a:cubicBezTo>
                      <a:pt x="98" y="49"/>
                      <a:pt x="79" y="37"/>
                      <a:pt x="43" y="35"/>
                    </a:cubicBezTo>
                    <a:cubicBezTo>
                      <a:pt x="16" y="33"/>
                      <a:pt x="13" y="35"/>
                      <a:pt x="0" y="37"/>
                    </a:cubicBezTo>
                    <a:cubicBezTo>
                      <a:pt x="4" y="8"/>
                      <a:pt x="4" y="8"/>
                      <a:pt x="4" y="8"/>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Freeform 915"/>
              <p:cNvSpPr>
                <a:spLocks/>
              </p:cNvSpPr>
              <p:nvPr/>
            </p:nvSpPr>
            <p:spPr bwMode="auto">
              <a:xfrm>
                <a:off x="8472488" y="2454275"/>
                <a:ext cx="371475" cy="188913"/>
              </a:xfrm>
              <a:custGeom>
                <a:avLst/>
                <a:gdLst>
                  <a:gd name="T0" fmla="*/ 4 w 97"/>
                  <a:gd name="T1" fmla="*/ 11 h 50"/>
                  <a:gd name="T2" fmla="*/ 46 w 97"/>
                  <a:gd name="T3" fmla="*/ 3 h 50"/>
                  <a:gd name="T4" fmla="*/ 97 w 97"/>
                  <a:gd name="T5" fmla="*/ 29 h 50"/>
                  <a:gd name="T6" fmla="*/ 93 w 97"/>
                  <a:gd name="T7" fmla="*/ 50 h 50"/>
                  <a:gd name="T8" fmla="*/ 43 w 97"/>
                  <a:gd name="T9" fmla="*/ 32 h 50"/>
                  <a:gd name="T10" fmla="*/ 0 w 97"/>
                  <a:gd name="T11" fmla="*/ 36 h 50"/>
                  <a:gd name="T12" fmla="*/ 4 w 97"/>
                  <a:gd name="T13" fmla="*/ 11 h 50"/>
                </a:gdLst>
                <a:ahLst/>
                <a:cxnLst>
                  <a:cxn ang="0">
                    <a:pos x="T0" y="T1"/>
                  </a:cxn>
                  <a:cxn ang="0">
                    <a:pos x="T2" y="T3"/>
                  </a:cxn>
                  <a:cxn ang="0">
                    <a:pos x="T4" y="T5"/>
                  </a:cxn>
                  <a:cxn ang="0">
                    <a:pos x="T6" y="T7"/>
                  </a:cxn>
                  <a:cxn ang="0">
                    <a:pos x="T8" y="T9"/>
                  </a:cxn>
                  <a:cxn ang="0">
                    <a:pos x="T10" y="T11"/>
                  </a:cxn>
                  <a:cxn ang="0">
                    <a:pos x="T12" y="T13"/>
                  </a:cxn>
                </a:cxnLst>
                <a:rect l="0" t="0" r="r" b="b"/>
                <a:pathLst>
                  <a:path w="97" h="50">
                    <a:moveTo>
                      <a:pt x="4" y="11"/>
                    </a:moveTo>
                    <a:cubicBezTo>
                      <a:pt x="4" y="11"/>
                      <a:pt x="9" y="0"/>
                      <a:pt x="46" y="3"/>
                    </a:cubicBezTo>
                    <a:cubicBezTo>
                      <a:pt x="83" y="7"/>
                      <a:pt x="97" y="29"/>
                      <a:pt x="97" y="29"/>
                    </a:cubicBezTo>
                    <a:cubicBezTo>
                      <a:pt x="93" y="50"/>
                      <a:pt x="93" y="50"/>
                      <a:pt x="93" y="50"/>
                    </a:cubicBezTo>
                    <a:cubicBezTo>
                      <a:pt x="93" y="50"/>
                      <a:pt x="77" y="34"/>
                      <a:pt x="43" y="32"/>
                    </a:cubicBezTo>
                    <a:cubicBezTo>
                      <a:pt x="16" y="30"/>
                      <a:pt x="11" y="32"/>
                      <a:pt x="0" y="36"/>
                    </a:cubicBezTo>
                    <a:cubicBezTo>
                      <a:pt x="4" y="11"/>
                      <a:pt x="4" y="11"/>
                      <a:pt x="4" y="11"/>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4" name="Freeform 916"/>
              <p:cNvSpPr>
                <a:spLocks/>
              </p:cNvSpPr>
              <p:nvPr/>
            </p:nvSpPr>
            <p:spPr bwMode="auto">
              <a:xfrm>
                <a:off x="8502650" y="2328863"/>
                <a:ext cx="347663" cy="193675"/>
              </a:xfrm>
              <a:custGeom>
                <a:avLst/>
                <a:gdLst>
                  <a:gd name="T0" fmla="*/ 2 w 91"/>
                  <a:gd name="T1" fmla="*/ 14 h 51"/>
                  <a:gd name="T2" fmla="*/ 43 w 91"/>
                  <a:gd name="T3" fmla="*/ 3 h 51"/>
                  <a:gd name="T4" fmla="*/ 91 w 91"/>
                  <a:gd name="T5" fmla="*/ 30 h 51"/>
                  <a:gd name="T6" fmla="*/ 87 w 91"/>
                  <a:gd name="T7" fmla="*/ 51 h 51"/>
                  <a:gd name="T8" fmla="*/ 36 w 91"/>
                  <a:gd name="T9" fmla="*/ 31 h 51"/>
                  <a:gd name="T10" fmla="*/ 0 w 91"/>
                  <a:gd name="T11" fmla="*/ 37 h 51"/>
                  <a:gd name="T12" fmla="*/ 2 w 91"/>
                  <a:gd name="T13" fmla="*/ 14 h 51"/>
                </a:gdLst>
                <a:ahLst/>
                <a:cxnLst>
                  <a:cxn ang="0">
                    <a:pos x="T0" y="T1"/>
                  </a:cxn>
                  <a:cxn ang="0">
                    <a:pos x="T2" y="T3"/>
                  </a:cxn>
                  <a:cxn ang="0">
                    <a:pos x="T4" y="T5"/>
                  </a:cxn>
                  <a:cxn ang="0">
                    <a:pos x="T6" y="T7"/>
                  </a:cxn>
                  <a:cxn ang="0">
                    <a:pos x="T8" y="T9"/>
                  </a:cxn>
                  <a:cxn ang="0">
                    <a:pos x="T10" y="T11"/>
                  </a:cxn>
                  <a:cxn ang="0">
                    <a:pos x="T12" y="T13"/>
                  </a:cxn>
                </a:cxnLst>
                <a:rect l="0" t="0" r="r" b="b"/>
                <a:pathLst>
                  <a:path w="91" h="51">
                    <a:moveTo>
                      <a:pt x="2" y="14"/>
                    </a:moveTo>
                    <a:cubicBezTo>
                      <a:pt x="2" y="14"/>
                      <a:pt x="6" y="0"/>
                      <a:pt x="43" y="3"/>
                    </a:cubicBezTo>
                    <a:cubicBezTo>
                      <a:pt x="80" y="7"/>
                      <a:pt x="91" y="30"/>
                      <a:pt x="91" y="30"/>
                    </a:cubicBezTo>
                    <a:cubicBezTo>
                      <a:pt x="87" y="51"/>
                      <a:pt x="87" y="51"/>
                      <a:pt x="87" y="51"/>
                    </a:cubicBezTo>
                    <a:cubicBezTo>
                      <a:pt x="87" y="51"/>
                      <a:pt x="70" y="32"/>
                      <a:pt x="36" y="31"/>
                    </a:cubicBezTo>
                    <a:cubicBezTo>
                      <a:pt x="12" y="30"/>
                      <a:pt x="5" y="33"/>
                      <a:pt x="0" y="37"/>
                    </a:cubicBezTo>
                    <a:cubicBezTo>
                      <a:pt x="2" y="14"/>
                      <a:pt x="2" y="14"/>
                      <a:pt x="2" y="14"/>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Freeform 917"/>
              <p:cNvSpPr>
                <a:spLocks/>
              </p:cNvSpPr>
              <p:nvPr/>
            </p:nvSpPr>
            <p:spPr bwMode="auto">
              <a:xfrm>
                <a:off x="8524875" y="2216150"/>
                <a:ext cx="333375" cy="192088"/>
              </a:xfrm>
              <a:custGeom>
                <a:avLst/>
                <a:gdLst>
                  <a:gd name="T0" fmla="*/ 4 w 87"/>
                  <a:gd name="T1" fmla="*/ 16 h 51"/>
                  <a:gd name="T2" fmla="*/ 40 w 87"/>
                  <a:gd name="T3" fmla="*/ 3 h 51"/>
                  <a:gd name="T4" fmla="*/ 87 w 87"/>
                  <a:gd name="T5" fmla="*/ 33 h 51"/>
                  <a:gd name="T6" fmla="*/ 84 w 87"/>
                  <a:gd name="T7" fmla="*/ 51 h 51"/>
                  <a:gd name="T8" fmla="*/ 40 w 87"/>
                  <a:gd name="T9" fmla="*/ 28 h 51"/>
                  <a:gd name="T10" fmla="*/ 0 w 87"/>
                  <a:gd name="T11" fmla="*/ 34 h 51"/>
                  <a:gd name="T12" fmla="*/ 4 w 87"/>
                  <a:gd name="T13" fmla="*/ 16 h 51"/>
                </a:gdLst>
                <a:ahLst/>
                <a:cxnLst>
                  <a:cxn ang="0">
                    <a:pos x="T0" y="T1"/>
                  </a:cxn>
                  <a:cxn ang="0">
                    <a:pos x="T2" y="T3"/>
                  </a:cxn>
                  <a:cxn ang="0">
                    <a:pos x="T4" y="T5"/>
                  </a:cxn>
                  <a:cxn ang="0">
                    <a:pos x="T6" y="T7"/>
                  </a:cxn>
                  <a:cxn ang="0">
                    <a:pos x="T8" y="T9"/>
                  </a:cxn>
                  <a:cxn ang="0">
                    <a:pos x="T10" y="T11"/>
                  </a:cxn>
                  <a:cxn ang="0">
                    <a:pos x="T12" y="T13"/>
                  </a:cxn>
                </a:cxnLst>
                <a:rect l="0" t="0" r="r" b="b"/>
                <a:pathLst>
                  <a:path w="87" h="51">
                    <a:moveTo>
                      <a:pt x="4" y="16"/>
                    </a:moveTo>
                    <a:cubicBezTo>
                      <a:pt x="4" y="16"/>
                      <a:pt x="3" y="0"/>
                      <a:pt x="40" y="3"/>
                    </a:cubicBezTo>
                    <a:cubicBezTo>
                      <a:pt x="77" y="7"/>
                      <a:pt x="87" y="33"/>
                      <a:pt x="87" y="33"/>
                    </a:cubicBezTo>
                    <a:cubicBezTo>
                      <a:pt x="84" y="51"/>
                      <a:pt x="84" y="51"/>
                      <a:pt x="84" y="51"/>
                    </a:cubicBezTo>
                    <a:cubicBezTo>
                      <a:pt x="84" y="51"/>
                      <a:pt x="74" y="31"/>
                      <a:pt x="40" y="28"/>
                    </a:cubicBezTo>
                    <a:cubicBezTo>
                      <a:pt x="14" y="25"/>
                      <a:pt x="7" y="29"/>
                      <a:pt x="0" y="34"/>
                    </a:cubicBezTo>
                    <a:cubicBezTo>
                      <a:pt x="4" y="16"/>
                      <a:pt x="4" y="16"/>
                      <a:pt x="4" y="16"/>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Freeform 918"/>
              <p:cNvSpPr>
                <a:spLocks/>
              </p:cNvSpPr>
              <p:nvPr/>
            </p:nvSpPr>
            <p:spPr bwMode="auto">
              <a:xfrm>
                <a:off x="8545513" y="2105025"/>
                <a:ext cx="328613" cy="204788"/>
              </a:xfrm>
              <a:custGeom>
                <a:avLst/>
                <a:gdLst>
                  <a:gd name="T0" fmla="*/ 3 w 86"/>
                  <a:gd name="T1" fmla="*/ 16 h 54"/>
                  <a:gd name="T2" fmla="*/ 39 w 86"/>
                  <a:gd name="T3" fmla="*/ 4 h 54"/>
                  <a:gd name="T4" fmla="*/ 86 w 86"/>
                  <a:gd name="T5" fmla="*/ 34 h 54"/>
                  <a:gd name="T6" fmla="*/ 81 w 86"/>
                  <a:gd name="T7" fmla="*/ 54 h 54"/>
                  <a:gd name="T8" fmla="*/ 43 w 86"/>
                  <a:gd name="T9" fmla="*/ 28 h 54"/>
                  <a:gd name="T10" fmla="*/ 0 w 86"/>
                  <a:gd name="T11" fmla="*/ 36 h 54"/>
                  <a:gd name="T12" fmla="*/ 3 w 86"/>
                  <a:gd name="T13" fmla="*/ 16 h 54"/>
                </a:gdLst>
                <a:ahLst/>
                <a:cxnLst>
                  <a:cxn ang="0">
                    <a:pos x="T0" y="T1"/>
                  </a:cxn>
                  <a:cxn ang="0">
                    <a:pos x="T2" y="T3"/>
                  </a:cxn>
                  <a:cxn ang="0">
                    <a:pos x="T4" y="T5"/>
                  </a:cxn>
                  <a:cxn ang="0">
                    <a:pos x="T6" y="T7"/>
                  </a:cxn>
                  <a:cxn ang="0">
                    <a:pos x="T8" y="T9"/>
                  </a:cxn>
                  <a:cxn ang="0">
                    <a:pos x="T10" y="T11"/>
                  </a:cxn>
                  <a:cxn ang="0">
                    <a:pos x="T12" y="T13"/>
                  </a:cxn>
                </a:cxnLst>
                <a:rect l="0" t="0" r="r" b="b"/>
                <a:pathLst>
                  <a:path w="86" h="54">
                    <a:moveTo>
                      <a:pt x="3" y="16"/>
                    </a:moveTo>
                    <a:cubicBezTo>
                      <a:pt x="3" y="16"/>
                      <a:pt x="2" y="0"/>
                      <a:pt x="39" y="4"/>
                    </a:cubicBezTo>
                    <a:cubicBezTo>
                      <a:pt x="76" y="7"/>
                      <a:pt x="86" y="34"/>
                      <a:pt x="86" y="34"/>
                    </a:cubicBezTo>
                    <a:cubicBezTo>
                      <a:pt x="81" y="54"/>
                      <a:pt x="81" y="54"/>
                      <a:pt x="81" y="54"/>
                    </a:cubicBezTo>
                    <a:cubicBezTo>
                      <a:pt x="81" y="54"/>
                      <a:pt x="69" y="32"/>
                      <a:pt x="43" y="28"/>
                    </a:cubicBezTo>
                    <a:cubicBezTo>
                      <a:pt x="17" y="25"/>
                      <a:pt x="7" y="29"/>
                      <a:pt x="0" y="36"/>
                    </a:cubicBezTo>
                    <a:cubicBezTo>
                      <a:pt x="3" y="16"/>
                      <a:pt x="3" y="16"/>
                      <a:pt x="3" y="16"/>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Freeform 919"/>
              <p:cNvSpPr>
                <a:spLocks/>
              </p:cNvSpPr>
              <p:nvPr/>
            </p:nvSpPr>
            <p:spPr bwMode="auto">
              <a:xfrm>
                <a:off x="8350250" y="2927350"/>
                <a:ext cx="458788" cy="292100"/>
              </a:xfrm>
              <a:custGeom>
                <a:avLst/>
                <a:gdLst>
                  <a:gd name="T0" fmla="*/ 29 w 289"/>
                  <a:gd name="T1" fmla="*/ 5 h 184"/>
                  <a:gd name="T2" fmla="*/ 0 w 289"/>
                  <a:gd name="T3" fmla="*/ 184 h 184"/>
                  <a:gd name="T4" fmla="*/ 270 w 289"/>
                  <a:gd name="T5" fmla="*/ 184 h 184"/>
                  <a:gd name="T6" fmla="*/ 289 w 289"/>
                  <a:gd name="T7" fmla="*/ 33 h 184"/>
                  <a:gd name="T8" fmla="*/ 159 w 289"/>
                  <a:gd name="T9" fmla="*/ 0 h 184"/>
                  <a:gd name="T10" fmla="*/ 29 w 289"/>
                  <a:gd name="T11" fmla="*/ 5 h 184"/>
                </a:gdLst>
                <a:ahLst/>
                <a:cxnLst>
                  <a:cxn ang="0">
                    <a:pos x="T0" y="T1"/>
                  </a:cxn>
                  <a:cxn ang="0">
                    <a:pos x="T2" y="T3"/>
                  </a:cxn>
                  <a:cxn ang="0">
                    <a:pos x="T4" y="T5"/>
                  </a:cxn>
                  <a:cxn ang="0">
                    <a:pos x="T6" y="T7"/>
                  </a:cxn>
                  <a:cxn ang="0">
                    <a:pos x="T8" y="T9"/>
                  </a:cxn>
                  <a:cxn ang="0">
                    <a:pos x="T10" y="T11"/>
                  </a:cxn>
                </a:cxnLst>
                <a:rect l="0" t="0" r="r" b="b"/>
                <a:pathLst>
                  <a:path w="289" h="184">
                    <a:moveTo>
                      <a:pt x="29" y="5"/>
                    </a:moveTo>
                    <a:lnTo>
                      <a:pt x="0" y="184"/>
                    </a:lnTo>
                    <a:lnTo>
                      <a:pt x="270" y="184"/>
                    </a:lnTo>
                    <a:lnTo>
                      <a:pt x="289" y="33"/>
                    </a:lnTo>
                    <a:lnTo>
                      <a:pt x="159" y="0"/>
                    </a:lnTo>
                    <a:lnTo>
                      <a:pt x="29" y="5"/>
                    </a:lnTo>
                    <a:close/>
                  </a:path>
                </a:pathLst>
              </a:custGeom>
              <a:solidFill>
                <a:srgbClr val="8962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Freeform 920"/>
              <p:cNvSpPr>
                <a:spLocks/>
              </p:cNvSpPr>
              <p:nvPr/>
            </p:nvSpPr>
            <p:spPr bwMode="auto">
              <a:xfrm>
                <a:off x="8350250" y="2927350"/>
                <a:ext cx="458788" cy="292100"/>
              </a:xfrm>
              <a:custGeom>
                <a:avLst/>
                <a:gdLst>
                  <a:gd name="T0" fmla="*/ 29 w 289"/>
                  <a:gd name="T1" fmla="*/ 5 h 184"/>
                  <a:gd name="T2" fmla="*/ 0 w 289"/>
                  <a:gd name="T3" fmla="*/ 184 h 184"/>
                  <a:gd name="T4" fmla="*/ 270 w 289"/>
                  <a:gd name="T5" fmla="*/ 184 h 184"/>
                  <a:gd name="T6" fmla="*/ 289 w 289"/>
                  <a:gd name="T7" fmla="*/ 33 h 184"/>
                  <a:gd name="T8" fmla="*/ 159 w 289"/>
                  <a:gd name="T9" fmla="*/ 0 h 184"/>
                  <a:gd name="T10" fmla="*/ 29 w 289"/>
                  <a:gd name="T11" fmla="*/ 5 h 184"/>
                </a:gdLst>
                <a:ahLst/>
                <a:cxnLst>
                  <a:cxn ang="0">
                    <a:pos x="T0" y="T1"/>
                  </a:cxn>
                  <a:cxn ang="0">
                    <a:pos x="T2" y="T3"/>
                  </a:cxn>
                  <a:cxn ang="0">
                    <a:pos x="T4" y="T5"/>
                  </a:cxn>
                  <a:cxn ang="0">
                    <a:pos x="T6" y="T7"/>
                  </a:cxn>
                  <a:cxn ang="0">
                    <a:pos x="T8" y="T9"/>
                  </a:cxn>
                  <a:cxn ang="0">
                    <a:pos x="T10" y="T11"/>
                  </a:cxn>
                </a:cxnLst>
                <a:rect l="0" t="0" r="r" b="b"/>
                <a:pathLst>
                  <a:path w="289" h="184">
                    <a:moveTo>
                      <a:pt x="29" y="5"/>
                    </a:moveTo>
                    <a:lnTo>
                      <a:pt x="0" y="184"/>
                    </a:lnTo>
                    <a:lnTo>
                      <a:pt x="270" y="184"/>
                    </a:lnTo>
                    <a:lnTo>
                      <a:pt x="289" y="33"/>
                    </a:lnTo>
                    <a:lnTo>
                      <a:pt x="159" y="0"/>
                    </a:lnTo>
                    <a:lnTo>
                      <a:pt x="29"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Freeform 921"/>
              <p:cNvSpPr>
                <a:spLocks/>
              </p:cNvSpPr>
              <p:nvPr/>
            </p:nvSpPr>
            <p:spPr bwMode="auto">
              <a:xfrm>
                <a:off x="8399463" y="2733675"/>
                <a:ext cx="431800" cy="215900"/>
              </a:xfrm>
              <a:custGeom>
                <a:avLst/>
                <a:gdLst>
                  <a:gd name="T0" fmla="*/ 19 w 113"/>
                  <a:gd name="T1" fmla="*/ 2 h 57"/>
                  <a:gd name="T2" fmla="*/ 5 w 113"/>
                  <a:gd name="T3" fmla="*/ 15 h 57"/>
                  <a:gd name="T4" fmla="*/ 5 w 113"/>
                  <a:gd name="T5" fmla="*/ 19 h 57"/>
                  <a:gd name="T6" fmla="*/ 3 w 113"/>
                  <a:gd name="T7" fmla="*/ 45 h 57"/>
                  <a:gd name="T8" fmla="*/ 7 w 113"/>
                  <a:gd name="T9" fmla="*/ 19 h 57"/>
                  <a:gd name="T10" fmla="*/ 8 w 113"/>
                  <a:gd name="T11" fmla="*/ 14 h 57"/>
                  <a:gd name="T12" fmla="*/ 9 w 113"/>
                  <a:gd name="T13" fmla="*/ 18 h 57"/>
                  <a:gd name="T14" fmla="*/ 8 w 113"/>
                  <a:gd name="T15" fmla="*/ 44 h 57"/>
                  <a:gd name="T16" fmla="*/ 12 w 113"/>
                  <a:gd name="T17" fmla="*/ 17 h 57"/>
                  <a:gd name="T18" fmla="*/ 14 w 113"/>
                  <a:gd name="T19" fmla="*/ 17 h 57"/>
                  <a:gd name="T20" fmla="*/ 10 w 113"/>
                  <a:gd name="T21" fmla="*/ 44 h 57"/>
                  <a:gd name="T22" fmla="*/ 17 w 113"/>
                  <a:gd name="T23" fmla="*/ 17 h 57"/>
                  <a:gd name="T24" fmla="*/ 18 w 113"/>
                  <a:gd name="T25" fmla="*/ 17 h 57"/>
                  <a:gd name="T26" fmla="*/ 23 w 113"/>
                  <a:gd name="T27" fmla="*/ 16 h 57"/>
                  <a:gd name="T28" fmla="*/ 19 w 113"/>
                  <a:gd name="T29" fmla="*/ 44 h 57"/>
                  <a:gd name="T30" fmla="*/ 27 w 113"/>
                  <a:gd name="T31" fmla="*/ 16 h 57"/>
                  <a:gd name="T32" fmla="*/ 31 w 113"/>
                  <a:gd name="T33" fmla="*/ 10 h 57"/>
                  <a:gd name="T34" fmla="*/ 35 w 113"/>
                  <a:gd name="T35" fmla="*/ 16 h 57"/>
                  <a:gd name="T36" fmla="*/ 34 w 113"/>
                  <a:gd name="T37" fmla="*/ 43 h 57"/>
                  <a:gd name="T38" fmla="*/ 38 w 113"/>
                  <a:gd name="T39" fmla="*/ 16 h 57"/>
                  <a:gd name="T40" fmla="*/ 45 w 113"/>
                  <a:gd name="T41" fmla="*/ 16 h 57"/>
                  <a:gd name="T42" fmla="*/ 41 w 113"/>
                  <a:gd name="T43" fmla="*/ 44 h 57"/>
                  <a:gd name="T44" fmla="*/ 49 w 113"/>
                  <a:gd name="T45" fmla="*/ 17 h 57"/>
                  <a:gd name="T46" fmla="*/ 55 w 113"/>
                  <a:gd name="T47" fmla="*/ 11 h 57"/>
                  <a:gd name="T48" fmla="*/ 59 w 113"/>
                  <a:gd name="T49" fmla="*/ 18 h 57"/>
                  <a:gd name="T50" fmla="*/ 58 w 113"/>
                  <a:gd name="T51" fmla="*/ 46 h 57"/>
                  <a:gd name="T52" fmla="*/ 62 w 113"/>
                  <a:gd name="T53" fmla="*/ 18 h 57"/>
                  <a:gd name="T54" fmla="*/ 70 w 113"/>
                  <a:gd name="T55" fmla="*/ 19 h 57"/>
                  <a:gd name="T56" fmla="*/ 67 w 113"/>
                  <a:gd name="T57" fmla="*/ 47 h 57"/>
                  <a:gd name="T58" fmla="*/ 73 w 113"/>
                  <a:gd name="T59" fmla="*/ 20 h 57"/>
                  <a:gd name="T60" fmla="*/ 79 w 113"/>
                  <a:gd name="T61" fmla="*/ 15 h 57"/>
                  <a:gd name="T62" fmla="*/ 82 w 113"/>
                  <a:gd name="T63" fmla="*/ 22 h 57"/>
                  <a:gd name="T64" fmla="*/ 82 w 113"/>
                  <a:gd name="T65" fmla="*/ 50 h 57"/>
                  <a:gd name="T66" fmla="*/ 86 w 113"/>
                  <a:gd name="T67" fmla="*/ 23 h 57"/>
                  <a:gd name="T68" fmla="*/ 91 w 113"/>
                  <a:gd name="T69" fmla="*/ 24 h 57"/>
                  <a:gd name="T70" fmla="*/ 88 w 113"/>
                  <a:gd name="T71" fmla="*/ 51 h 57"/>
                  <a:gd name="T72" fmla="*/ 93 w 113"/>
                  <a:gd name="T73" fmla="*/ 25 h 57"/>
                  <a:gd name="T74" fmla="*/ 97 w 113"/>
                  <a:gd name="T75" fmla="*/ 21 h 57"/>
                  <a:gd name="T76" fmla="*/ 98 w 113"/>
                  <a:gd name="T77" fmla="*/ 28 h 57"/>
                  <a:gd name="T78" fmla="*/ 99 w 113"/>
                  <a:gd name="T79" fmla="*/ 54 h 57"/>
                  <a:gd name="T80" fmla="*/ 101 w 113"/>
                  <a:gd name="T81" fmla="*/ 29 h 57"/>
                  <a:gd name="T82" fmla="*/ 104 w 113"/>
                  <a:gd name="T83" fmla="*/ 31 h 57"/>
                  <a:gd name="T84" fmla="*/ 104 w 113"/>
                  <a:gd name="T85" fmla="*/ 55 h 57"/>
                  <a:gd name="T86" fmla="*/ 106 w 113"/>
                  <a:gd name="T87" fmla="*/ 32 h 57"/>
                  <a:gd name="T88" fmla="*/ 107 w 113"/>
                  <a:gd name="T89" fmla="*/ 33 h 57"/>
                  <a:gd name="T90" fmla="*/ 107 w 113"/>
                  <a:gd name="T91" fmla="*/ 57 h 57"/>
                  <a:gd name="T92" fmla="*/ 109 w 113"/>
                  <a:gd name="T93" fmla="*/ 33 h 57"/>
                  <a:gd name="T94" fmla="*/ 112 w 113"/>
                  <a:gd name="T95"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 h="57">
                    <a:moveTo>
                      <a:pt x="65" y="3"/>
                    </a:moveTo>
                    <a:cubicBezTo>
                      <a:pt x="46" y="0"/>
                      <a:pt x="29" y="0"/>
                      <a:pt x="19" y="2"/>
                    </a:cubicBezTo>
                    <a:cubicBezTo>
                      <a:pt x="8" y="3"/>
                      <a:pt x="4" y="6"/>
                      <a:pt x="3" y="9"/>
                    </a:cubicBezTo>
                    <a:cubicBezTo>
                      <a:pt x="3" y="12"/>
                      <a:pt x="5" y="15"/>
                      <a:pt x="5" y="15"/>
                    </a:cubicBezTo>
                    <a:cubicBezTo>
                      <a:pt x="5" y="19"/>
                      <a:pt x="5" y="19"/>
                      <a:pt x="5" y="19"/>
                    </a:cubicBezTo>
                    <a:cubicBezTo>
                      <a:pt x="5" y="19"/>
                      <a:pt x="5" y="19"/>
                      <a:pt x="5" y="19"/>
                    </a:cubicBezTo>
                    <a:cubicBezTo>
                      <a:pt x="0" y="45"/>
                      <a:pt x="0" y="45"/>
                      <a:pt x="0" y="45"/>
                    </a:cubicBezTo>
                    <a:cubicBezTo>
                      <a:pt x="3" y="45"/>
                      <a:pt x="3" y="45"/>
                      <a:pt x="3" y="45"/>
                    </a:cubicBezTo>
                    <a:cubicBezTo>
                      <a:pt x="7" y="19"/>
                      <a:pt x="7" y="19"/>
                      <a:pt x="7" y="19"/>
                    </a:cubicBezTo>
                    <a:cubicBezTo>
                      <a:pt x="7" y="19"/>
                      <a:pt x="7" y="19"/>
                      <a:pt x="7" y="19"/>
                    </a:cubicBezTo>
                    <a:cubicBezTo>
                      <a:pt x="7" y="19"/>
                      <a:pt x="7" y="19"/>
                      <a:pt x="7" y="19"/>
                    </a:cubicBezTo>
                    <a:cubicBezTo>
                      <a:pt x="7" y="19"/>
                      <a:pt x="7" y="14"/>
                      <a:pt x="8" y="14"/>
                    </a:cubicBezTo>
                    <a:cubicBezTo>
                      <a:pt x="9" y="14"/>
                      <a:pt x="9" y="18"/>
                      <a:pt x="9" y="18"/>
                    </a:cubicBezTo>
                    <a:cubicBezTo>
                      <a:pt x="9" y="18"/>
                      <a:pt x="9" y="18"/>
                      <a:pt x="9" y="18"/>
                    </a:cubicBezTo>
                    <a:cubicBezTo>
                      <a:pt x="4" y="45"/>
                      <a:pt x="4" y="45"/>
                      <a:pt x="4" y="45"/>
                    </a:cubicBezTo>
                    <a:cubicBezTo>
                      <a:pt x="8" y="44"/>
                      <a:pt x="8" y="44"/>
                      <a:pt x="8" y="44"/>
                    </a:cubicBezTo>
                    <a:cubicBezTo>
                      <a:pt x="11" y="17"/>
                      <a:pt x="11" y="17"/>
                      <a:pt x="11" y="17"/>
                    </a:cubicBezTo>
                    <a:cubicBezTo>
                      <a:pt x="12" y="17"/>
                      <a:pt x="12" y="17"/>
                      <a:pt x="12" y="17"/>
                    </a:cubicBezTo>
                    <a:cubicBezTo>
                      <a:pt x="12" y="17"/>
                      <a:pt x="12" y="14"/>
                      <a:pt x="13" y="12"/>
                    </a:cubicBezTo>
                    <a:cubicBezTo>
                      <a:pt x="15" y="10"/>
                      <a:pt x="14" y="17"/>
                      <a:pt x="14" y="17"/>
                    </a:cubicBezTo>
                    <a:cubicBezTo>
                      <a:pt x="15" y="17"/>
                      <a:pt x="15" y="17"/>
                      <a:pt x="15" y="17"/>
                    </a:cubicBezTo>
                    <a:cubicBezTo>
                      <a:pt x="10" y="44"/>
                      <a:pt x="10" y="44"/>
                      <a:pt x="10" y="44"/>
                    </a:cubicBezTo>
                    <a:cubicBezTo>
                      <a:pt x="14" y="44"/>
                      <a:pt x="14" y="44"/>
                      <a:pt x="14" y="44"/>
                    </a:cubicBezTo>
                    <a:cubicBezTo>
                      <a:pt x="17" y="17"/>
                      <a:pt x="17" y="17"/>
                      <a:pt x="17" y="17"/>
                    </a:cubicBezTo>
                    <a:cubicBezTo>
                      <a:pt x="17" y="17"/>
                      <a:pt x="17" y="17"/>
                      <a:pt x="17" y="17"/>
                    </a:cubicBezTo>
                    <a:cubicBezTo>
                      <a:pt x="18" y="17"/>
                      <a:pt x="18" y="17"/>
                      <a:pt x="18" y="17"/>
                    </a:cubicBezTo>
                    <a:cubicBezTo>
                      <a:pt x="18" y="17"/>
                      <a:pt x="18" y="11"/>
                      <a:pt x="21" y="11"/>
                    </a:cubicBezTo>
                    <a:cubicBezTo>
                      <a:pt x="24" y="11"/>
                      <a:pt x="23" y="16"/>
                      <a:pt x="23" y="16"/>
                    </a:cubicBezTo>
                    <a:cubicBezTo>
                      <a:pt x="24" y="16"/>
                      <a:pt x="24" y="16"/>
                      <a:pt x="24" y="16"/>
                    </a:cubicBezTo>
                    <a:cubicBezTo>
                      <a:pt x="19" y="44"/>
                      <a:pt x="19" y="44"/>
                      <a:pt x="19" y="44"/>
                    </a:cubicBezTo>
                    <a:cubicBezTo>
                      <a:pt x="22" y="44"/>
                      <a:pt x="22" y="44"/>
                      <a:pt x="22" y="44"/>
                    </a:cubicBezTo>
                    <a:cubicBezTo>
                      <a:pt x="27" y="16"/>
                      <a:pt x="27" y="16"/>
                      <a:pt x="27" y="16"/>
                    </a:cubicBezTo>
                    <a:cubicBezTo>
                      <a:pt x="28" y="16"/>
                      <a:pt x="28" y="16"/>
                      <a:pt x="28" y="16"/>
                    </a:cubicBezTo>
                    <a:cubicBezTo>
                      <a:pt x="28" y="10"/>
                      <a:pt x="31" y="10"/>
                      <a:pt x="31" y="10"/>
                    </a:cubicBezTo>
                    <a:cubicBezTo>
                      <a:pt x="35" y="10"/>
                      <a:pt x="33" y="16"/>
                      <a:pt x="33" y="16"/>
                    </a:cubicBezTo>
                    <a:cubicBezTo>
                      <a:pt x="35" y="16"/>
                      <a:pt x="35" y="16"/>
                      <a:pt x="35" y="16"/>
                    </a:cubicBezTo>
                    <a:cubicBezTo>
                      <a:pt x="30" y="43"/>
                      <a:pt x="30" y="43"/>
                      <a:pt x="30" y="43"/>
                    </a:cubicBezTo>
                    <a:cubicBezTo>
                      <a:pt x="34" y="43"/>
                      <a:pt x="34" y="43"/>
                      <a:pt x="34" y="43"/>
                    </a:cubicBezTo>
                    <a:cubicBezTo>
                      <a:pt x="37" y="16"/>
                      <a:pt x="37" y="16"/>
                      <a:pt x="37" y="16"/>
                    </a:cubicBezTo>
                    <a:cubicBezTo>
                      <a:pt x="38" y="16"/>
                      <a:pt x="38" y="16"/>
                      <a:pt x="38" y="16"/>
                    </a:cubicBezTo>
                    <a:cubicBezTo>
                      <a:pt x="38" y="16"/>
                      <a:pt x="38" y="10"/>
                      <a:pt x="42" y="10"/>
                    </a:cubicBezTo>
                    <a:cubicBezTo>
                      <a:pt x="47" y="10"/>
                      <a:pt x="45" y="16"/>
                      <a:pt x="45" y="16"/>
                    </a:cubicBezTo>
                    <a:cubicBezTo>
                      <a:pt x="46" y="17"/>
                      <a:pt x="46" y="17"/>
                      <a:pt x="46" y="17"/>
                    </a:cubicBezTo>
                    <a:cubicBezTo>
                      <a:pt x="41" y="44"/>
                      <a:pt x="41" y="44"/>
                      <a:pt x="41" y="44"/>
                    </a:cubicBezTo>
                    <a:cubicBezTo>
                      <a:pt x="45" y="45"/>
                      <a:pt x="45" y="45"/>
                      <a:pt x="45" y="45"/>
                    </a:cubicBezTo>
                    <a:cubicBezTo>
                      <a:pt x="49" y="17"/>
                      <a:pt x="49" y="17"/>
                      <a:pt x="49" y="17"/>
                    </a:cubicBezTo>
                    <a:cubicBezTo>
                      <a:pt x="50" y="17"/>
                      <a:pt x="50" y="17"/>
                      <a:pt x="50" y="17"/>
                    </a:cubicBezTo>
                    <a:cubicBezTo>
                      <a:pt x="50" y="17"/>
                      <a:pt x="51" y="10"/>
                      <a:pt x="55" y="11"/>
                    </a:cubicBezTo>
                    <a:cubicBezTo>
                      <a:pt x="59" y="12"/>
                      <a:pt x="58" y="18"/>
                      <a:pt x="58" y="18"/>
                    </a:cubicBezTo>
                    <a:cubicBezTo>
                      <a:pt x="59" y="18"/>
                      <a:pt x="59" y="18"/>
                      <a:pt x="59" y="18"/>
                    </a:cubicBezTo>
                    <a:cubicBezTo>
                      <a:pt x="54" y="46"/>
                      <a:pt x="54" y="46"/>
                      <a:pt x="54" y="46"/>
                    </a:cubicBezTo>
                    <a:cubicBezTo>
                      <a:pt x="58" y="46"/>
                      <a:pt x="58" y="46"/>
                      <a:pt x="58" y="46"/>
                    </a:cubicBezTo>
                    <a:cubicBezTo>
                      <a:pt x="61" y="18"/>
                      <a:pt x="61" y="18"/>
                      <a:pt x="61" y="18"/>
                    </a:cubicBezTo>
                    <a:cubicBezTo>
                      <a:pt x="62" y="18"/>
                      <a:pt x="62" y="18"/>
                      <a:pt x="62" y="18"/>
                    </a:cubicBezTo>
                    <a:cubicBezTo>
                      <a:pt x="62" y="18"/>
                      <a:pt x="63" y="12"/>
                      <a:pt x="67" y="13"/>
                    </a:cubicBezTo>
                    <a:cubicBezTo>
                      <a:pt x="71" y="13"/>
                      <a:pt x="70" y="19"/>
                      <a:pt x="70" y="19"/>
                    </a:cubicBezTo>
                    <a:cubicBezTo>
                      <a:pt x="71" y="20"/>
                      <a:pt x="71" y="20"/>
                      <a:pt x="71" y="20"/>
                    </a:cubicBezTo>
                    <a:cubicBezTo>
                      <a:pt x="67" y="47"/>
                      <a:pt x="67" y="47"/>
                      <a:pt x="67" y="47"/>
                    </a:cubicBezTo>
                    <a:cubicBezTo>
                      <a:pt x="70" y="48"/>
                      <a:pt x="70" y="48"/>
                      <a:pt x="70" y="48"/>
                    </a:cubicBezTo>
                    <a:cubicBezTo>
                      <a:pt x="73" y="20"/>
                      <a:pt x="73" y="20"/>
                      <a:pt x="73" y="20"/>
                    </a:cubicBezTo>
                    <a:cubicBezTo>
                      <a:pt x="75" y="20"/>
                      <a:pt x="75" y="20"/>
                      <a:pt x="75" y="20"/>
                    </a:cubicBezTo>
                    <a:cubicBezTo>
                      <a:pt x="75" y="20"/>
                      <a:pt x="75" y="14"/>
                      <a:pt x="79" y="15"/>
                    </a:cubicBezTo>
                    <a:cubicBezTo>
                      <a:pt x="82" y="16"/>
                      <a:pt x="82" y="22"/>
                      <a:pt x="82" y="22"/>
                    </a:cubicBezTo>
                    <a:cubicBezTo>
                      <a:pt x="82" y="22"/>
                      <a:pt x="82" y="22"/>
                      <a:pt x="82" y="22"/>
                    </a:cubicBezTo>
                    <a:cubicBezTo>
                      <a:pt x="78" y="49"/>
                      <a:pt x="78" y="49"/>
                      <a:pt x="78" y="49"/>
                    </a:cubicBezTo>
                    <a:cubicBezTo>
                      <a:pt x="82" y="50"/>
                      <a:pt x="82" y="50"/>
                      <a:pt x="82" y="50"/>
                    </a:cubicBezTo>
                    <a:cubicBezTo>
                      <a:pt x="84" y="23"/>
                      <a:pt x="84" y="23"/>
                      <a:pt x="84" y="23"/>
                    </a:cubicBezTo>
                    <a:cubicBezTo>
                      <a:pt x="86" y="23"/>
                      <a:pt x="86" y="23"/>
                      <a:pt x="86" y="23"/>
                    </a:cubicBezTo>
                    <a:cubicBezTo>
                      <a:pt x="86" y="23"/>
                      <a:pt x="85" y="17"/>
                      <a:pt x="89" y="18"/>
                    </a:cubicBezTo>
                    <a:cubicBezTo>
                      <a:pt x="92" y="19"/>
                      <a:pt x="92" y="23"/>
                      <a:pt x="91" y="24"/>
                    </a:cubicBezTo>
                    <a:cubicBezTo>
                      <a:pt x="91" y="24"/>
                      <a:pt x="91" y="24"/>
                      <a:pt x="91" y="24"/>
                    </a:cubicBezTo>
                    <a:cubicBezTo>
                      <a:pt x="88" y="51"/>
                      <a:pt x="88" y="51"/>
                      <a:pt x="88" y="51"/>
                    </a:cubicBezTo>
                    <a:cubicBezTo>
                      <a:pt x="92" y="52"/>
                      <a:pt x="92" y="52"/>
                      <a:pt x="92" y="52"/>
                    </a:cubicBezTo>
                    <a:cubicBezTo>
                      <a:pt x="93" y="25"/>
                      <a:pt x="93" y="25"/>
                      <a:pt x="93" y="25"/>
                    </a:cubicBezTo>
                    <a:cubicBezTo>
                      <a:pt x="95" y="26"/>
                      <a:pt x="95" y="26"/>
                      <a:pt x="95" y="26"/>
                    </a:cubicBezTo>
                    <a:cubicBezTo>
                      <a:pt x="95" y="26"/>
                      <a:pt x="95" y="20"/>
                      <a:pt x="97" y="21"/>
                    </a:cubicBezTo>
                    <a:cubicBezTo>
                      <a:pt x="98" y="22"/>
                      <a:pt x="98" y="28"/>
                      <a:pt x="98" y="28"/>
                    </a:cubicBezTo>
                    <a:cubicBezTo>
                      <a:pt x="98" y="28"/>
                      <a:pt x="98" y="28"/>
                      <a:pt x="98" y="28"/>
                    </a:cubicBezTo>
                    <a:cubicBezTo>
                      <a:pt x="96" y="53"/>
                      <a:pt x="96" y="53"/>
                      <a:pt x="96" y="53"/>
                    </a:cubicBezTo>
                    <a:cubicBezTo>
                      <a:pt x="99" y="54"/>
                      <a:pt x="99" y="54"/>
                      <a:pt x="99" y="54"/>
                    </a:cubicBezTo>
                    <a:cubicBezTo>
                      <a:pt x="100" y="29"/>
                      <a:pt x="100" y="29"/>
                      <a:pt x="100" y="29"/>
                    </a:cubicBezTo>
                    <a:cubicBezTo>
                      <a:pt x="101" y="29"/>
                      <a:pt x="101" y="29"/>
                      <a:pt x="101" y="29"/>
                    </a:cubicBezTo>
                    <a:cubicBezTo>
                      <a:pt x="101" y="29"/>
                      <a:pt x="101" y="23"/>
                      <a:pt x="103" y="24"/>
                    </a:cubicBezTo>
                    <a:cubicBezTo>
                      <a:pt x="103" y="24"/>
                      <a:pt x="104" y="27"/>
                      <a:pt x="104" y="31"/>
                    </a:cubicBezTo>
                    <a:cubicBezTo>
                      <a:pt x="100" y="54"/>
                      <a:pt x="100" y="54"/>
                      <a:pt x="100" y="54"/>
                    </a:cubicBezTo>
                    <a:cubicBezTo>
                      <a:pt x="104" y="55"/>
                      <a:pt x="104" y="55"/>
                      <a:pt x="104" y="55"/>
                    </a:cubicBezTo>
                    <a:cubicBezTo>
                      <a:pt x="105" y="31"/>
                      <a:pt x="105" y="31"/>
                      <a:pt x="105" y="31"/>
                    </a:cubicBezTo>
                    <a:cubicBezTo>
                      <a:pt x="106" y="32"/>
                      <a:pt x="106" y="32"/>
                      <a:pt x="106" y="32"/>
                    </a:cubicBezTo>
                    <a:cubicBezTo>
                      <a:pt x="106" y="32"/>
                      <a:pt x="106" y="28"/>
                      <a:pt x="107" y="27"/>
                    </a:cubicBezTo>
                    <a:cubicBezTo>
                      <a:pt x="108" y="26"/>
                      <a:pt x="107" y="33"/>
                      <a:pt x="107" y="33"/>
                    </a:cubicBezTo>
                    <a:cubicBezTo>
                      <a:pt x="105" y="56"/>
                      <a:pt x="105" y="56"/>
                      <a:pt x="105" y="56"/>
                    </a:cubicBezTo>
                    <a:cubicBezTo>
                      <a:pt x="107" y="57"/>
                      <a:pt x="107" y="57"/>
                      <a:pt x="107" y="57"/>
                    </a:cubicBezTo>
                    <a:cubicBezTo>
                      <a:pt x="108" y="33"/>
                      <a:pt x="108" y="33"/>
                      <a:pt x="108" y="33"/>
                    </a:cubicBezTo>
                    <a:cubicBezTo>
                      <a:pt x="109" y="33"/>
                      <a:pt x="109" y="33"/>
                      <a:pt x="109" y="33"/>
                    </a:cubicBezTo>
                    <a:cubicBezTo>
                      <a:pt x="109" y="28"/>
                      <a:pt x="109" y="28"/>
                      <a:pt x="109" y="28"/>
                    </a:cubicBezTo>
                    <a:cubicBezTo>
                      <a:pt x="112" y="27"/>
                      <a:pt x="112" y="24"/>
                      <a:pt x="112" y="24"/>
                    </a:cubicBezTo>
                    <a:cubicBezTo>
                      <a:pt x="113" y="14"/>
                      <a:pt x="85" y="6"/>
                      <a:pt x="65" y="3"/>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Freeform 922"/>
              <p:cNvSpPr>
                <a:spLocks/>
              </p:cNvSpPr>
              <p:nvPr/>
            </p:nvSpPr>
            <p:spPr bwMode="auto">
              <a:xfrm>
                <a:off x="8334375" y="2892425"/>
                <a:ext cx="485775" cy="330200"/>
              </a:xfrm>
              <a:custGeom>
                <a:avLst/>
                <a:gdLst>
                  <a:gd name="T0" fmla="*/ 73 w 127"/>
                  <a:gd name="T1" fmla="*/ 4 h 87"/>
                  <a:gd name="T2" fmla="*/ 15 w 127"/>
                  <a:gd name="T3" fmla="*/ 4 h 87"/>
                  <a:gd name="T4" fmla="*/ 14 w 127"/>
                  <a:gd name="T5" fmla="*/ 9 h 87"/>
                  <a:gd name="T6" fmla="*/ 11 w 127"/>
                  <a:gd name="T7" fmla="*/ 23 h 87"/>
                  <a:gd name="T8" fmla="*/ 11 w 127"/>
                  <a:gd name="T9" fmla="*/ 23 h 87"/>
                  <a:gd name="T10" fmla="*/ 0 w 127"/>
                  <a:gd name="T11" fmla="*/ 86 h 87"/>
                  <a:gd name="T12" fmla="*/ 5 w 127"/>
                  <a:gd name="T13" fmla="*/ 86 h 87"/>
                  <a:gd name="T14" fmla="*/ 15 w 127"/>
                  <a:gd name="T15" fmla="*/ 26 h 87"/>
                  <a:gd name="T16" fmla="*/ 14 w 127"/>
                  <a:gd name="T17" fmla="*/ 23 h 87"/>
                  <a:gd name="T18" fmla="*/ 20 w 127"/>
                  <a:gd name="T19" fmla="*/ 13 h 87"/>
                  <a:gd name="T20" fmla="*/ 21 w 127"/>
                  <a:gd name="T21" fmla="*/ 23 h 87"/>
                  <a:gd name="T22" fmla="*/ 22 w 127"/>
                  <a:gd name="T23" fmla="*/ 23 h 87"/>
                  <a:gd name="T24" fmla="*/ 10 w 127"/>
                  <a:gd name="T25" fmla="*/ 86 h 87"/>
                  <a:gd name="T26" fmla="*/ 17 w 127"/>
                  <a:gd name="T27" fmla="*/ 86 h 87"/>
                  <a:gd name="T28" fmla="*/ 27 w 127"/>
                  <a:gd name="T29" fmla="*/ 23 h 87"/>
                  <a:gd name="T30" fmla="*/ 27 w 127"/>
                  <a:gd name="T31" fmla="*/ 23 h 87"/>
                  <a:gd name="T32" fmla="*/ 35 w 127"/>
                  <a:gd name="T33" fmla="*/ 12 h 87"/>
                  <a:gd name="T34" fmla="*/ 40 w 127"/>
                  <a:gd name="T35" fmla="*/ 24 h 87"/>
                  <a:gd name="T36" fmla="*/ 42 w 127"/>
                  <a:gd name="T37" fmla="*/ 25 h 87"/>
                  <a:gd name="T38" fmla="*/ 31 w 127"/>
                  <a:gd name="T39" fmla="*/ 86 h 87"/>
                  <a:gd name="T40" fmla="*/ 38 w 127"/>
                  <a:gd name="T41" fmla="*/ 86 h 87"/>
                  <a:gd name="T42" fmla="*/ 47 w 127"/>
                  <a:gd name="T43" fmla="*/ 25 h 87"/>
                  <a:gd name="T44" fmla="*/ 48 w 127"/>
                  <a:gd name="T45" fmla="*/ 25 h 87"/>
                  <a:gd name="T46" fmla="*/ 59 w 127"/>
                  <a:gd name="T47" fmla="*/ 13 h 87"/>
                  <a:gd name="T48" fmla="*/ 67 w 127"/>
                  <a:gd name="T49" fmla="*/ 27 h 87"/>
                  <a:gd name="T50" fmla="*/ 67 w 127"/>
                  <a:gd name="T51" fmla="*/ 27 h 87"/>
                  <a:gd name="T52" fmla="*/ 59 w 127"/>
                  <a:gd name="T53" fmla="*/ 86 h 87"/>
                  <a:gd name="T54" fmla="*/ 66 w 127"/>
                  <a:gd name="T55" fmla="*/ 86 h 87"/>
                  <a:gd name="T56" fmla="*/ 72 w 127"/>
                  <a:gd name="T57" fmla="*/ 27 h 87"/>
                  <a:gd name="T58" fmla="*/ 73 w 127"/>
                  <a:gd name="T59" fmla="*/ 28 h 87"/>
                  <a:gd name="T60" fmla="*/ 85 w 127"/>
                  <a:gd name="T61" fmla="*/ 16 h 87"/>
                  <a:gd name="T62" fmla="*/ 92 w 127"/>
                  <a:gd name="T63" fmla="*/ 31 h 87"/>
                  <a:gd name="T64" fmla="*/ 93 w 127"/>
                  <a:gd name="T65" fmla="*/ 31 h 87"/>
                  <a:gd name="T66" fmla="*/ 85 w 127"/>
                  <a:gd name="T67" fmla="*/ 86 h 87"/>
                  <a:gd name="T68" fmla="*/ 92 w 127"/>
                  <a:gd name="T69" fmla="*/ 86 h 87"/>
                  <a:gd name="T70" fmla="*/ 97 w 127"/>
                  <a:gd name="T71" fmla="*/ 31 h 87"/>
                  <a:gd name="T72" fmla="*/ 98 w 127"/>
                  <a:gd name="T73" fmla="*/ 31 h 87"/>
                  <a:gd name="T74" fmla="*/ 106 w 127"/>
                  <a:gd name="T75" fmla="*/ 20 h 87"/>
                  <a:gd name="T76" fmla="*/ 110 w 127"/>
                  <a:gd name="T77" fmla="*/ 34 h 87"/>
                  <a:gd name="T78" fmla="*/ 110 w 127"/>
                  <a:gd name="T79" fmla="*/ 34 h 87"/>
                  <a:gd name="T80" fmla="*/ 105 w 127"/>
                  <a:gd name="T81" fmla="*/ 87 h 87"/>
                  <a:gd name="T82" fmla="*/ 111 w 127"/>
                  <a:gd name="T83" fmla="*/ 87 h 87"/>
                  <a:gd name="T84" fmla="*/ 114 w 127"/>
                  <a:gd name="T85" fmla="*/ 35 h 87"/>
                  <a:gd name="T86" fmla="*/ 115 w 127"/>
                  <a:gd name="T87" fmla="*/ 35 h 87"/>
                  <a:gd name="T88" fmla="*/ 120 w 127"/>
                  <a:gd name="T89" fmla="*/ 24 h 87"/>
                  <a:gd name="T90" fmla="*/ 121 w 127"/>
                  <a:gd name="T91" fmla="*/ 37 h 87"/>
                  <a:gd name="T92" fmla="*/ 119 w 127"/>
                  <a:gd name="T93" fmla="*/ 37 h 87"/>
                  <a:gd name="T94" fmla="*/ 115 w 127"/>
                  <a:gd name="T95" fmla="*/ 87 h 87"/>
                  <a:gd name="T96" fmla="*/ 118 w 127"/>
                  <a:gd name="T97" fmla="*/ 87 h 87"/>
                  <a:gd name="T98" fmla="*/ 124 w 127"/>
                  <a:gd name="T99" fmla="*/ 22 h 87"/>
                  <a:gd name="T100" fmla="*/ 126 w 127"/>
                  <a:gd name="T101" fmla="*/ 19 h 87"/>
                  <a:gd name="T102" fmla="*/ 73 w 127"/>
                  <a:gd name="T103" fmla="*/ 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7" h="87">
                    <a:moveTo>
                      <a:pt x="73" y="4"/>
                    </a:moveTo>
                    <a:cubicBezTo>
                      <a:pt x="47" y="0"/>
                      <a:pt x="21" y="2"/>
                      <a:pt x="15" y="4"/>
                    </a:cubicBezTo>
                    <a:cubicBezTo>
                      <a:pt x="9" y="6"/>
                      <a:pt x="14" y="9"/>
                      <a:pt x="14" y="9"/>
                    </a:cubicBezTo>
                    <a:cubicBezTo>
                      <a:pt x="11" y="23"/>
                      <a:pt x="11" y="23"/>
                      <a:pt x="11" y="23"/>
                    </a:cubicBezTo>
                    <a:cubicBezTo>
                      <a:pt x="11" y="23"/>
                      <a:pt x="11" y="23"/>
                      <a:pt x="11" y="23"/>
                    </a:cubicBezTo>
                    <a:cubicBezTo>
                      <a:pt x="0" y="86"/>
                      <a:pt x="0" y="86"/>
                      <a:pt x="0" y="86"/>
                    </a:cubicBezTo>
                    <a:cubicBezTo>
                      <a:pt x="5" y="86"/>
                      <a:pt x="5" y="86"/>
                      <a:pt x="5" y="86"/>
                    </a:cubicBezTo>
                    <a:cubicBezTo>
                      <a:pt x="15" y="26"/>
                      <a:pt x="15" y="26"/>
                      <a:pt x="15" y="26"/>
                    </a:cubicBezTo>
                    <a:cubicBezTo>
                      <a:pt x="14" y="23"/>
                      <a:pt x="14" y="23"/>
                      <a:pt x="14" y="23"/>
                    </a:cubicBezTo>
                    <a:cubicBezTo>
                      <a:pt x="14" y="19"/>
                      <a:pt x="16" y="13"/>
                      <a:pt x="20" y="13"/>
                    </a:cubicBezTo>
                    <a:cubicBezTo>
                      <a:pt x="23" y="14"/>
                      <a:pt x="21" y="23"/>
                      <a:pt x="21" y="23"/>
                    </a:cubicBezTo>
                    <a:cubicBezTo>
                      <a:pt x="22" y="23"/>
                      <a:pt x="22" y="23"/>
                      <a:pt x="22" y="23"/>
                    </a:cubicBezTo>
                    <a:cubicBezTo>
                      <a:pt x="10" y="86"/>
                      <a:pt x="10" y="86"/>
                      <a:pt x="10" y="86"/>
                    </a:cubicBezTo>
                    <a:cubicBezTo>
                      <a:pt x="17" y="86"/>
                      <a:pt x="17" y="86"/>
                      <a:pt x="17" y="86"/>
                    </a:cubicBezTo>
                    <a:cubicBezTo>
                      <a:pt x="27" y="23"/>
                      <a:pt x="27" y="23"/>
                      <a:pt x="27" y="23"/>
                    </a:cubicBezTo>
                    <a:cubicBezTo>
                      <a:pt x="27" y="23"/>
                      <a:pt x="27" y="23"/>
                      <a:pt x="27" y="23"/>
                    </a:cubicBezTo>
                    <a:cubicBezTo>
                      <a:pt x="27" y="21"/>
                      <a:pt x="29" y="12"/>
                      <a:pt x="35" y="12"/>
                    </a:cubicBezTo>
                    <a:cubicBezTo>
                      <a:pt x="43" y="13"/>
                      <a:pt x="40" y="24"/>
                      <a:pt x="40" y="24"/>
                    </a:cubicBezTo>
                    <a:cubicBezTo>
                      <a:pt x="42" y="25"/>
                      <a:pt x="42" y="25"/>
                      <a:pt x="42" y="25"/>
                    </a:cubicBezTo>
                    <a:cubicBezTo>
                      <a:pt x="31" y="86"/>
                      <a:pt x="31" y="86"/>
                      <a:pt x="31" y="86"/>
                    </a:cubicBezTo>
                    <a:cubicBezTo>
                      <a:pt x="38" y="86"/>
                      <a:pt x="38" y="86"/>
                      <a:pt x="38" y="86"/>
                    </a:cubicBezTo>
                    <a:cubicBezTo>
                      <a:pt x="47" y="25"/>
                      <a:pt x="47" y="25"/>
                      <a:pt x="47" y="25"/>
                    </a:cubicBezTo>
                    <a:cubicBezTo>
                      <a:pt x="48" y="25"/>
                      <a:pt x="48" y="25"/>
                      <a:pt x="48" y="25"/>
                    </a:cubicBezTo>
                    <a:cubicBezTo>
                      <a:pt x="48" y="25"/>
                      <a:pt x="49" y="12"/>
                      <a:pt x="59" y="13"/>
                    </a:cubicBezTo>
                    <a:cubicBezTo>
                      <a:pt x="69" y="14"/>
                      <a:pt x="67" y="27"/>
                      <a:pt x="67" y="27"/>
                    </a:cubicBezTo>
                    <a:cubicBezTo>
                      <a:pt x="67" y="27"/>
                      <a:pt x="67" y="27"/>
                      <a:pt x="67" y="27"/>
                    </a:cubicBezTo>
                    <a:cubicBezTo>
                      <a:pt x="59" y="86"/>
                      <a:pt x="59" y="86"/>
                      <a:pt x="59" y="86"/>
                    </a:cubicBezTo>
                    <a:cubicBezTo>
                      <a:pt x="66" y="86"/>
                      <a:pt x="66" y="86"/>
                      <a:pt x="66" y="86"/>
                    </a:cubicBezTo>
                    <a:cubicBezTo>
                      <a:pt x="72" y="27"/>
                      <a:pt x="72" y="27"/>
                      <a:pt x="72" y="27"/>
                    </a:cubicBezTo>
                    <a:cubicBezTo>
                      <a:pt x="73" y="28"/>
                      <a:pt x="73" y="28"/>
                      <a:pt x="73" y="28"/>
                    </a:cubicBezTo>
                    <a:cubicBezTo>
                      <a:pt x="73" y="28"/>
                      <a:pt x="75" y="15"/>
                      <a:pt x="85" y="16"/>
                    </a:cubicBezTo>
                    <a:cubicBezTo>
                      <a:pt x="95" y="18"/>
                      <a:pt x="92" y="31"/>
                      <a:pt x="92" y="31"/>
                    </a:cubicBezTo>
                    <a:cubicBezTo>
                      <a:pt x="93" y="31"/>
                      <a:pt x="93" y="31"/>
                      <a:pt x="93" y="31"/>
                    </a:cubicBezTo>
                    <a:cubicBezTo>
                      <a:pt x="85" y="86"/>
                      <a:pt x="85" y="86"/>
                      <a:pt x="85" y="86"/>
                    </a:cubicBezTo>
                    <a:cubicBezTo>
                      <a:pt x="92" y="86"/>
                      <a:pt x="92" y="86"/>
                      <a:pt x="92" y="86"/>
                    </a:cubicBezTo>
                    <a:cubicBezTo>
                      <a:pt x="97" y="31"/>
                      <a:pt x="97" y="31"/>
                      <a:pt x="97" y="31"/>
                    </a:cubicBezTo>
                    <a:cubicBezTo>
                      <a:pt x="98" y="31"/>
                      <a:pt x="98" y="31"/>
                      <a:pt x="98" y="31"/>
                    </a:cubicBezTo>
                    <a:cubicBezTo>
                      <a:pt x="98" y="31"/>
                      <a:pt x="99" y="19"/>
                      <a:pt x="106" y="20"/>
                    </a:cubicBezTo>
                    <a:cubicBezTo>
                      <a:pt x="112" y="21"/>
                      <a:pt x="110" y="34"/>
                      <a:pt x="110" y="34"/>
                    </a:cubicBezTo>
                    <a:cubicBezTo>
                      <a:pt x="110" y="34"/>
                      <a:pt x="110" y="34"/>
                      <a:pt x="110" y="34"/>
                    </a:cubicBezTo>
                    <a:cubicBezTo>
                      <a:pt x="105" y="87"/>
                      <a:pt x="105" y="87"/>
                      <a:pt x="105" y="87"/>
                    </a:cubicBezTo>
                    <a:cubicBezTo>
                      <a:pt x="111" y="87"/>
                      <a:pt x="111" y="87"/>
                      <a:pt x="111" y="87"/>
                    </a:cubicBezTo>
                    <a:cubicBezTo>
                      <a:pt x="114" y="35"/>
                      <a:pt x="114" y="35"/>
                      <a:pt x="114" y="35"/>
                    </a:cubicBezTo>
                    <a:cubicBezTo>
                      <a:pt x="115" y="35"/>
                      <a:pt x="115" y="35"/>
                      <a:pt x="115" y="35"/>
                    </a:cubicBezTo>
                    <a:cubicBezTo>
                      <a:pt x="115" y="35"/>
                      <a:pt x="116" y="23"/>
                      <a:pt x="120" y="24"/>
                    </a:cubicBezTo>
                    <a:cubicBezTo>
                      <a:pt x="122" y="25"/>
                      <a:pt x="121" y="37"/>
                      <a:pt x="121" y="37"/>
                    </a:cubicBezTo>
                    <a:cubicBezTo>
                      <a:pt x="119" y="37"/>
                      <a:pt x="119" y="37"/>
                      <a:pt x="119" y="37"/>
                    </a:cubicBezTo>
                    <a:cubicBezTo>
                      <a:pt x="115" y="87"/>
                      <a:pt x="115" y="87"/>
                      <a:pt x="115" y="87"/>
                    </a:cubicBezTo>
                    <a:cubicBezTo>
                      <a:pt x="118" y="87"/>
                      <a:pt x="118" y="87"/>
                      <a:pt x="118" y="87"/>
                    </a:cubicBezTo>
                    <a:cubicBezTo>
                      <a:pt x="124" y="22"/>
                      <a:pt x="124" y="22"/>
                      <a:pt x="124" y="22"/>
                    </a:cubicBezTo>
                    <a:cubicBezTo>
                      <a:pt x="126" y="21"/>
                      <a:pt x="126" y="19"/>
                      <a:pt x="126" y="19"/>
                    </a:cubicBezTo>
                    <a:cubicBezTo>
                      <a:pt x="127" y="13"/>
                      <a:pt x="100" y="7"/>
                      <a:pt x="73" y="4"/>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Freeform 923"/>
              <p:cNvSpPr>
                <a:spLocks/>
              </p:cNvSpPr>
              <p:nvPr/>
            </p:nvSpPr>
            <p:spPr bwMode="auto">
              <a:xfrm>
                <a:off x="8429625" y="2571750"/>
                <a:ext cx="409575" cy="234950"/>
              </a:xfrm>
              <a:custGeom>
                <a:avLst/>
                <a:gdLst>
                  <a:gd name="T0" fmla="*/ 4 w 107"/>
                  <a:gd name="T1" fmla="*/ 13 h 62"/>
                  <a:gd name="T2" fmla="*/ 4 w 107"/>
                  <a:gd name="T3" fmla="*/ 24 h 62"/>
                  <a:gd name="T4" fmla="*/ 4 w 107"/>
                  <a:gd name="T5" fmla="*/ 47 h 62"/>
                  <a:gd name="T6" fmla="*/ 6 w 107"/>
                  <a:gd name="T7" fmla="*/ 22 h 62"/>
                  <a:gd name="T8" fmla="*/ 8 w 107"/>
                  <a:gd name="T9" fmla="*/ 22 h 62"/>
                  <a:gd name="T10" fmla="*/ 5 w 107"/>
                  <a:gd name="T11" fmla="*/ 46 h 62"/>
                  <a:gd name="T12" fmla="*/ 12 w 107"/>
                  <a:gd name="T13" fmla="*/ 21 h 62"/>
                  <a:gd name="T14" fmla="*/ 13 w 107"/>
                  <a:gd name="T15" fmla="*/ 16 h 62"/>
                  <a:gd name="T16" fmla="*/ 15 w 107"/>
                  <a:gd name="T17" fmla="*/ 20 h 62"/>
                  <a:gd name="T18" fmla="*/ 14 w 107"/>
                  <a:gd name="T19" fmla="*/ 45 h 62"/>
                  <a:gd name="T20" fmla="*/ 20 w 107"/>
                  <a:gd name="T21" fmla="*/ 13 h 62"/>
                  <a:gd name="T22" fmla="*/ 24 w 107"/>
                  <a:gd name="T23" fmla="*/ 18 h 62"/>
                  <a:gd name="T24" fmla="*/ 23 w 107"/>
                  <a:gd name="T25" fmla="*/ 44 h 62"/>
                  <a:gd name="T26" fmla="*/ 31 w 107"/>
                  <a:gd name="T27" fmla="*/ 12 h 62"/>
                  <a:gd name="T28" fmla="*/ 33 w 107"/>
                  <a:gd name="T29" fmla="*/ 18 h 62"/>
                  <a:gd name="T30" fmla="*/ 33 w 107"/>
                  <a:gd name="T31" fmla="*/ 44 h 62"/>
                  <a:gd name="T32" fmla="*/ 37 w 107"/>
                  <a:gd name="T33" fmla="*/ 18 h 62"/>
                  <a:gd name="T34" fmla="*/ 44 w 107"/>
                  <a:gd name="T35" fmla="*/ 19 h 62"/>
                  <a:gd name="T36" fmla="*/ 41 w 107"/>
                  <a:gd name="T37" fmla="*/ 45 h 62"/>
                  <a:gd name="T38" fmla="*/ 48 w 107"/>
                  <a:gd name="T39" fmla="*/ 19 h 62"/>
                  <a:gd name="T40" fmla="*/ 53 w 107"/>
                  <a:gd name="T41" fmla="*/ 13 h 62"/>
                  <a:gd name="T42" fmla="*/ 56 w 107"/>
                  <a:gd name="T43" fmla="*/ 21 h 62"/>
                  <a:gd name="T44" fmla="*/ 56 w 107"/>
                  <a:gd name="T45" fmla="*/ 47 h 62"/>
                  <a:gd name="T46" fmla="*/ 60 w 107"/>
                  <a:gd name="T47" fmla="*/ 21 h 62"/>
                  <a:gd name="T48" fmla="*/ 67 w 107"/>
                  <a:gd name="T49" fmla="*/ 22 h 62"/>
                  <a:gd name="T50" fmla="*/ 65 w 107"/>
                  <a:gd name="T51" fmla="*/ 48 h 62"/>
                  <a:gd name="T52" fmla="*/ 71 w 107"/>
                  <a:gd name="T53" fmla="*/ 23 h 62"/>
                  <a:gd name="T54" fmla="*/ 76 w 107"/>
                  <a:gd name="T55" fmla="*/ 18 h 62"/>
                  <a:gd name="T56" fmla="*/ 78 w 107"/>
                  <a:gd name="T57" fmla="*/ 26 h 62"/>
                  <a:gd name="T58" fmla="*/ 79 w 107"/>
                  <a:gd name="T59" fmla="*/ 52 h 62"/>
                  <a:gd name="T60" fmla="*/ 82 w 107"/>
                  <a:gd name="T61" fmla="*/ 27 h 62"/>
                  <a:gd name="T62" fmla="*/ 86 w 107"/>
                  <a:gd name="T63" fmla="*/ 29 h 62"/>
                  <a:gd name="T64" fmla="*/ 84 w 107"/>
                  <a:gd name="T65" fmla="*/ 53 h 62"/>
                  <a:gd name="T66" fmla="*/ 89 w 107"/>
                  <a:gd name="T67" fmla="*/ 30 h 62"/>
                  <a:gd name="T68" fmla="*/ 93 w 107"/>
                  <a:gd name="T69" fmla="*/ 25 h 62"/>
                  <a:gd name="T70" fmla="*/ 91 w 107"/>
                  <a:gd name="T71" fmla="*/ 56 h 62"/>
                  <a:gd name="T72" fmla="*/ 96 w 107"/>
                  <a:gd name="T73" fmla="*/ 32 h 62"/>
                  <a:gd name="T74" fmla="*/ 99 w 107"/>
                  <a:gd name="T75" fmla="*/ 30 h 62"/>
                  <a:gd name="T76" fmla="*/ 99 w 107"/>
                  <a:gd name="T77" fmla="*/ 35 h 62"/>
                  <a:gd name="T78" fmla="*/ 99 w 107"/>
                  <a:gd name="T79" fmla="*/ 60 h 62"/>
                  <a:gd name="T80" fmla="*/ 102 w 107"/>
                  <a:gd name="T81" fmla="*/ 36 h 62"/>
                  <a:gd name="T82" fmla="*/ 103 w 107"/>
                  <a:gd name="T83" fmla="*/ 32 h 62"/>
                  <a:gd name="T84" fmla="*/ 101 w 107"/>
                  <a:gd name="T85" fmla="*/ 62 h 62"/>
                  <a:gd name="T86" fmla="*/ 107 w 107"/>
                  <a:gd name="T87"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62">
                    <a:moveTo>
                      <a:pt x="60" y="6"/>
                    </a:moveTo>
                    <a:cubicBezTo>
                      <a:pt x="18" y="0"/>
                      <a:pt x="6" y="9"/>
                      <a:pt x="4" y="13"/>
                    </a:cubicBezTo>
                    <a:cubicBezTo>
                      <a:pt x="2" y="17"/>
                      <a:pt x="4" y="21"/>
                      <a:pt x="4" y="21"/>
                    </a:cubicBezTo>
                    <a:cubicBezTo>
                      <a:pt x="4" y="24"/>
                      <a:pt x="4" y="24"/>
                      <a:pt x="4" y="24"/>
                    </a:cubicBezTo>
                    <a:cubicBezTo>
                      <a:pt x="0" y="48"/>
                      <a:pt x="0" y="48"/>
                      <a:pt x="0" y="48"/>
                    </a:cubicBezTo>
                    <a:cubicBezTo>
                      <a:pt x="4" y="47"/>
                      <a:pt x="4" y="47"/>
                      <a:pt x="4" y="47"/>
                    </a:cubicBezTo>
                    <a:cubicBezTo>
                      <a:pt x="7" y="25"/>
                      <a:pt x="7" y="25"/>
                      <a:pt x="7" y="25"/>
                    </a:cubicBezTo>
                    <a:cubicBezTo>
                      <a:pt x="6" y="22"/>
                      <a:pt x="6" y="22"/>
                      <a:pt x="6" y="22"/>
                    </a:cubicBezTo>
                    <a:cubicBezTo>
                      <a:pt x="6" y="20"/>
                      <a:pt x="6" y="19"/>
                      <a:pt x="7" y="18"/>
                    </a:cubicBezTo>
                    <a:cubicBezTo>
                      <a:pt x="8" y="17"/>
                      <a:pt x="8" y="22"/>
                      <a:pt x="8" y="22"/>
                    </a:cubicBezTo>
                    <a:cubicBezTo>
                      <a:pt x="9" y="22"/>
                      <a:pt x="9" y="22"/>
                      <a:pt x="9" y="22"/>
                    </a:cubicBezTo>
                    <a:cubicBezTo>
                      <a:pt x="5" y="46"/>
                      <a:pt x="5" y="46"/>
                      <a:pt x="5" y="46"/>
                    </a:cubicBezTo>
                    <a:cubicBezTo>
                      <a:pt x="8" y="46"/>
                      <a:pt x="8" y="46"/>
                      <a:pt x="8" y="46"/>
                    </a:cubicBezTo>
                    <a:cubicBezTo>
                      <a:pt x="12" y="21"/>
                      <a:pt x="12" y="21"/>
                      <a:pt x="12" y="21"/>
                    </a:cubicBezTo>
                    <a:cubicBezTo>
                      <a:pt x="11" y="20"/>
                      <a:pt x="11" y="20"/>
                      <a:pt x="11" y="20"/>
                    </a:cubicBezTo>
                    <a:cubicBezTo>
                      <a:pt x="11" y="18"/>
                      <a:pt x="12" y="16"/>
                      <a:pt x="13" y="16"/>
                    </a:cubicBezTo>
                    <a:cubicBezTo>
                      <a:pt x="15" y="15"/>
                      <a:pt x="14" y="20"/>
                      <a:pt x="14" y="20"/>
                    </a:cubicBezTo>
                    <a:cubicBezTo>
                      <a:pt x="15" y="20"/>
                      <a:pt x="15" y="20"/>
                      <a:pt x="15" y="20"/>
                    </a:cubicBezTo>
                    <a:cubicBezTo>
                      <a:pt x="11" y="45"/>
                      <a:pt x="11" y="45"/>
                      <a:pt x="11" y="45"/>
                    </a:cubicBezTo>
                    <a:cubicBezTo>
                      <a:pt x="14" y="45"/>
                      <a:pt x="14" y="45"/>
                      <a:pt x="14" y="45"/>
                    </a:cubicBezTo>
                    <a:cubicBezTo>
                      <a:pt x="17" y="19"/>
                      <a:pt x="17" y="19"/>
                      <a:pt x="17" y="19"/>
                    </a:cubicBezTo>
                    <a:cubicBezTo>
                      <a:pt x="17" y="19"/>
                      <a:pt x="18" y="14"/>
                      <a:pt x="20" y="13"/>
                    </a:cubicBezTo>
                    <a:cubicBezTo>
                      <a:pt x="23" y="13"/>
                      <a:pt x="23" y="18"/>
                      <a:pt x="23" y="18"/>
                    </a:cubicBezTo>
                    <a:cubicBezTo>
                      <a:pt x="24" y="18"/>
                      <a:pt x="24" y="18"/>
                      <a:pt x="24" y="18"/>
                    </a:cubicBezTo>
                    <a:cubicBezTo>
                      <a:pt x="19" y="44"/>
                      <a:pt x="19" y="44"/>
                      <a:pt x="19" y="44"/>
                    </a:cubicBezTo>
                    <a:cubicBezTo>
                      <a:pt x="23" y="44"/>
                      <a:pt x="23" y="44"/>
                      <a:pt x="23" y="44"/>
                    </a:cubicBezTo>
                    <a:cubicBezTo>
                      <a:pt x="26" y="18"/>
                      <a:pt x="26" y="18"/>
                      <a:pt x="26" y="18"/>
                    </a:cubicBezTo>
                    <a:cubicBezTo>
                      <a:pt x="27" y="14"/>
                      <a:pt x="29" y="12"/>
                      <a:pt x="31" y="12"/>
                    </a:cubicBezTo>
                    <a:cubicBezTo>
                      <a:pt x="33" y="13"/>
                      <a:pt x="32" y="18"/>
                      <a:pt x="32" y="18"/>
                    </a:cubicBezTo>
                    <a:cubicBezTo>
                      <a:pt x="33" y="18"/>
                      <a:pt x="33" y="18"/>
                      <a:pt x="33" y="18"/>
                    </a:cubicBezTo>
                    <a:cubicBezTo>
                      <a:pt x="29" y="44"/>
                      <a:pt x="29" y="44"/>
                      <a:pt x="29" y="44"/>
                    </a:cubicBezTo>
                    <a:cubicBezTo>
                      <a:pt x="33" y="44"/>
                      <a:pt x="33" y="44"/>
                      <a:pt x="33" y="44"/>
                    </a:cubicBezTo>
                    <a:cubicBezTo>
                      <a:pt x="36" y="18"/>
                      <a:pt x="36" y="18"/>
                      <a:pt x="36" y="18"/>
                    </a:cubicBezTo>
                    <a:cubicBezTo>
                      <a:pt x="37" y="18"/>
                      <a:pt x="37" y="18"/>
                      <a:pt x="37" y="18"/>
                    </a:cubicBezTo>
                    <a:cubicBezTo>
                      <a:pt x="37" y="16"/>
                      <a:pt x="39" y="12"/>
                      <a:pt x="41" y="12"/>
                    </a:cubicBezTo>
                    <a:cubicBezTo>
                      <a:pt x="44" y="12"/>
                      <a:pt x="44" y="19"/>
                      <a:pt x="44" y="19"/>
                    </a:cubicBezTo>
                    <a:cubicBezTo>
                      <a:pt x="45" y="19"/>
                      <a:pt x="45" y="19"/>
                      <a:pt x="45" y="19"/>
                    </a:cubicBezTo>
                    <a:cubicBezTo>
                      <a:pt x="41" y="45"/>
                      <a:pt x="41" y="45"/>
                      <a:pt x="41" y="45"/>
                    </a:cubicBezTo>
                    <a:cubicBezTo>
                      <a:pt x="45" y="46"/>
                      <a:pt x="45" y="46"/>
                      <a:pt x="45" y="46"/>
                    </a:cubicBezTo>
                    <a:cubicBezTo>
                      <a:pt x="48" y="19"/>
                      <a:pt x="48" y="19"/>
                      <a:pt x="48" y="19"/>
                    </a:cubicBezTo>
                    <a:cubicBezTo>
                      <a:pt x="48" y="19"/>
                      <a:pt x="48" y="19"/>
                      <a:pt x="48" y="19"/>
                    </a:cubicBezTo>
                    <a:cubicBezTo>
                      <a:pt x="48" y="19"/>
                      <a:pt x="49" y="13"/>
                      <a:pt x="53" y="13"/>
                    </a:cubicBezTo>
                    <a:cubicBezTo>
                      <a:pt x="57" y="14"/>
                      <a:pt x="55" y="20"/>
                      <a:pt x="55" y="20"/>
                    </a:cubicBezTo>
                    <a:cubicBezTo>
                      <a:pt x="56" y="21"/>
                      <a:pt x="56" y="21"/>
                      <a:pt x="56" y="21"/>
                    </a:cubicBezTo>
                    <a:cubicBezTo>
                      <a:pt x="53" y="46"/>
                      <a:pt x="53" y="46"/>
                      <a:pt x="53" y="46"/>
                    </a:cubicBezTo>
                    <a:cubicBezTo>
                      <a:pt x="56" y="47"/>
                      <a:pt x="56" y="47"/>
                      <a:pt x="56" y="47"/>
                    </a:cubicBezTo>
                    <a:cubicBezTo>
                      <a:pt x="59" y="21"/>
                      <a:pt x="59" y="21"/>
                      <a:pt x="59" y="21"/>
                    </a:cubicBezTo>
                    <a:cubicBezTo>
                      <a:pt x="60" y="21"/>
                      <a:pt x="60" y="21"/>
                      <a:pt x="60" y="21"/>
                    </a:cubicBezTo>
                    <a:cubicBezTo>
                      <a:pt x="60" y="19"/>
                      <a:pt x="61" y="14"/>
                      <a:pt x="65" y="15"/>
                    </a:cubicBezTo>
                    <a:cubicBezTo>
                      <a:pt x="68" y="17"/>
                      <a:pt x="67" y="22"/>
                      <a:pt x="67" y="22"/>
                    </a:cubicBezTo>
                    <a:cubicBezTo>
                      <a:pt x="68" y="23"/>
                      <a:pt x="68" y="23"/>
                      <a:pt x="68" y="23"/>
                    </a:cubicBezTo>
                    <a:cubicBezTo>
                      <a:pt x="65" y="48"/>
                      <a:pt x="65" y="48"/>
                      <a:pt x="65" y="48"/>
                    </a:cubicBezTo>
                    <a:cubicBezTo>
                      <a:pt x="68" y="49"/>
                      <a:pt x="68" y="49"/>
                      <a:pt x="68" y="49"/>
                    </a:cubicBezTo>
                    <a:cubicBezTo>
                      <a:pt x="71" y="23"/>
                      <a:pt x="71" y="23"/>
                      <a:pt x="71" y="23"/>
                    </a:cubicBezTo>
                    <a:cubicBezTo>
                      <a:pt x="72" y="23"/>
                      <a:pt x="72" y="23"/>
                      <a:pt x="72" y="23"/>
                    </a:cubicBezTo>
                    <a:cubicBezTo>
                      <a:pt x="72" y="21"/>
                      <a:pt x="72" y="17"/>
                      <a:pt x="76" y="18"/>
                    </a:cubicBezTo>
                    <a:cubicBezTo>
                      <a:pt x="79" y="19"/>
                      <a:pt x="78" y="26"/>
                      <a:pt x="78" y="26"/>
                    </a:cubicBezTo>
                    <a:cubicBezTo>
                      <a:pt x="78" y="26"/>
                      <a:pt x="78" y="26"/>
                      <a:pt x="78" y="26"/>
                    </a:cubicBezTo>
                    <a:cubicBezTo>
                      <a:pt x="76" y="50"/>
                      <a:pt x="76" y="50"/>
                      <a:pt x="76" y="50"/>
                    </a:cubicBezTo>
                    <a:cubicBezTo>
                      <a:pt x="79" y="52"/>
                      <a:pt x="79" y="52"/>
                      <a:pt x="79" y="52"/>
                    </a:cubicBezTo>
                    <a:cubicBezTo>
                      <a:pt x="80" y="26"/>
                      <a:pt x="80" y="26"/>
                      <a:pt x="80" y="26"/>
                    </a:cubicBezTo>
                    <a:cubicBezTo>
                      <a:pt x="82" y="27"/>
                      <a:pt x="82" y="27"/>
                      <a:pt x="82" y="27"/>
                    </a:cubicBezTo>
                    <a:cubicBezTo>
                      <a:pt x="82" y="25"/>
                      <a:pt x="83" y="20"/>
                      <a:pt x="85" y="21"/>
                    </a:cubicBezTo>
                    <a:cubicBezTo>
                      <a:pt x="88" y="23"/>
                      <a:pt x="86" y="29"/>
                      <a:pt x="86" y="29"/>
                    </a:cubicBezTo>
                    <a:cubicBezTo>
                      <a:pt x="87" y="29"/>
                      <a:pt x="87" y="29"/>
                      <a:pt x="87" y="29"/>
                    </a:cubicBezTo>
                    <a:cubicBezTo>
                      <a:pt x="84" y="53"/>
                      <a:pt x="84" y="53"/>
                      <a:pt x="84" y="53"/>
                    </a:cubicBezTo>
                    <a:cubicBezTo>
                      <a:pt x="87" y="55"/>
                      <a:pt x="87" y="55"/>
                      <a:pt x="87" y="55"/>
                    </a:cubicBezTo>
                    <a:cubicBezTo>
                      <a:pt x="89" y="30"/>
                      <a:pt x="89" y="30"/>
                      <a:pt x="89" y="30"/>
                    </a:cubicBezTo>
                    <a:cubicBezTo>
                      <a:pt x="90" y="30"/>
                      <a:pt x="90" y="30"/>
                      <a:pt x="90" y="30"/>
                    </a:cubicBezTo>
                    <a:cubicBezTo>
                      <a:pt x="90" y="27"/>
                      <a:pt x="92" y="24"/>
                      <a:pt x="93" y="25"/>
                    </a:cubicBezTo>
                    <a:cubicBezTo>
                      <a:pt x="94" y="26"/>
                      <a:pt x="94" y="27"/>
                      <a:pt x="94" y="27"/>
                    </a:cubicBezTo>
                    <a:cubicBezTo>
                      <a:pt x="91" y="56"/>
                      <a:pt x="91" y="56"/>
                      <a:pt x="91" y="56"/>
                    </a:cubicBezTo>
                    <a:cubicBezTo>
                      <a:pt x="95" y="58"/>
                      <a:pt x="95" y="58"/>
                      <a:pt x="95" y="58"/>
                    </a:cubicBezTo>
                    <a:cubicBezTo>
                      <a:pt x="96" y="32"/>
                      <a:pt x="96" y="32"/>
                      <a:pt x="96" y="32"/>
                    </a:cubicBezTo>
                    <a:cubicBezTo>
                      <a:pt x="97" y="33"/>
                      <a:pt x="97" y="33"/>
                      <a:pt x="97" y="33"/>
                    </a:cubicBezTo>
                    <a:cubicBezTo>
                      <a:pt x="97" y="31"/>
                      <a:pt x="98" y="29"/>
                      <a:pt x="99" y="30"/>
                    </a:cubicBezTo>
                    <a:cubicBezTo>
                      <a:pt x="100" y="31"/>
                      <a:pt x="99" y="35"/>
                      <a:pt x="99" y="35"/>
                    </a:cubicBezTo>
                    <a:cubicBezTo>
                      <a:pt x="99" y="35"/>
                      <a:pt x="99" y="35"/>
                      <a:pt x="99" y="35"/>
                    </a:cubicBezTo>
                    <a:cubicBezTo>
                      <a:pt x="97" y="58"/>
                      <a:pt x="97" y="58"/>
                      <a:pt x="97" y="58"/>
                    </a:cubicBezTo>
                    <a:cubicBezTo>
                      <a:pt x="99" y="60"/>
                      <a:pt x="99" y="60"/>
                      <a:pt x="99" y="60"/>
                    </a:cubicBezTo>
                    <a:cubicBezTo>
                      <a:pt x="101" y="36"/>
                      <a:pt x="101" y="36"/>
                      <a:pt x="101" y="36"/>
                    </a:cubicBezTo>
                    <a:cubicBezTo>
                      <a:pt x="102" y="36"/>
                      <a:pt x="102" y="36"/>
                      <a:pt x="102" y="36"/>
                    </a:cubicBezTo>
                    <a:cubicBezTo>
                      <a:pt x="102" y="36"/>
                      <a:pt x="102" y="31"/>
                      <a:pt x="103" y="32"/>
                    </a:cubicBezTo>
                    <a:cubicBezTo>
                      <a:pt x="103" y="32"/>
                      <a:pt x="103" y="32"/>
                      <a:pt x="103" y="32"/>
                    </a:cubicBezTo>
                    <a:cubicBezTo>
                      <a:pt x="99" y="60"/>
                      <a:pt x="99" y="60"/>
                      <a:pt x="99" y="60"/>
                    </a:cubicBezTo>
                    <a:cubicBezTo>
                      <a:pt x="101" y="62"/>
                      <a:pt x="101" y="62"/>
                      <a:pt x="101" y="62"/>
                    </a:cubicBezTo>
                    <a:cubicBezTo>
                      <a:pt x="104" y="36"/>
                      <a:pt x="104" y="36"/>
                      <a:pt x="104" y="36"/>
                    </a:cubicBezTo>
                    <a:cubicBezTo>
                      <a:pt x="105" y="36"/>
                      <a:pt x="107" y="35"/>
                      <a:pt x="107" y="32"/>
                    </a:cubicBezTo>
                    <a:cubicBezTo>
                      <a:pt x="107" y="29"/>
                      <a:pt x="102" y="11"/>
                      <a:pt x="60" y="6"/>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Freeform 924"/>
              <p:cNvSpPr>
                <a:spLocks/>
              </p:cNvSpPr>
              <p:nvPr/>
            </p:nvSpPr>
            <p:spPr bwMode="auto">
              <a:xfrm>
                <a:off x="8461375" y="2419350"/>
                <a:ext cx="404813" cy="246063"/>
              </a:xfrm>
              <a:custGeom>
                <a:avLst/>
                <a:gdLst>
                  <a:gd name="T0" fmla="*/ 3 w 106"/>
                  <a:gd name="T1" fmla="*/ 20 h 65"/>
                  <a:gd name="T2" fmla="*/ 3 w 106"/>
                  <a:gd name="T3" fmla="*/ 29 h 65"/>
                  <a:gd name="T4" fmla="*/ 4 w 106"/>
                  <a:gd name="T5" fmla="*/ 48 h 65"/>
                  <a:gd name="T6" fmla="*/ 5 w 106"/>
                  <a:gd name="T7" fmla="*/ 26 h 65"/>
                  <a:gd name="T8" fmla="*/ 7 w 106"/>
                  <a:gd name="T9" fmla="*/ 26 h 65"/>
                  <a:gd name="T10" fmla="*/ 5 w 106"/>
                  <a:gd name="T11" fmla="*/ 47 h 65"/>
                  <a:gd name="T12" fmla="*/ 10 w 106"/>
                  <a:gd name="T13" fmla="*/ 26 h 65"/>
                  <a:gd name="T14" fmla="*/ 13 w 106"/>
                  <a:gd name="T15" fmla="*/ 25 h 65"/>
                  <a:gd name="T16" fmla="*/ 10 w 106"/>
                  <a:gd name="T17" fmla="*/ 46 h 65"/>
                  <a:gd name="T18" fmla="*/ 16 w 106"/>
                  <a:gd name="T19" fmla="*/ 23 h 65"/>
                  <a:gd name="T20" fmla="*/ 21 w 106"/>
                  <a:gd name="T21" fmla="*/ 22 h 65"/>
                  <a:gd name="T22" fmla="*/ 18 w 106"/>
                  <a:gd name="T23" fmla="*/ 45 h 65"/>
                  <a:gd name="T24" fmla="*/ 25 w 106"/>
                  <a:gd name="T25" fmla="*/ 22 h 65"/>
                  <a:gd name="T26" fmla="*/ 31 w 106"/>
                  <a:gd name="T27" fmla="*/ 21 h 65"/>
                  <a:gd name="T28" fmla="*/ 27 w 106"/>
                  <a:gd name="T29" fmla="*/ 44 h 65"/>
                  <a:gd name="T30" fmla="*/ 34 w 106"/>
                  <a:gd name="T31" fmla="*/ 21 h 65"/>
                  <a:gd name="T32" fmla="*/ 39 w 106"/>
                  <a:gd name="T33" fmla="*/ 15 h 65"/>
                  <a:gd name="T34" fmla="*/ 42 w 106"/>
                  <a:gd name="T35" fmla="*/ 22 h 65"/>
                  <a:gd name="T36" fmla="*/ 43 w 106"/>
                  <a:gd name="T37" fmla="*/ 45 h 65"/>
                  <a:gd name="T38" fmla="*/ 46 w 106"/>
                  <a:gd name="T39" fmla="*/ 23 h 65"/>
                  <a:gd name="T40" fmla="*/ 54 w 106"/>
                  <a:gd name="T41" fmla="*/ 24 h 65"/>
                  <a:gd name="T42" fmla="*/ 50 w 106"/>
                  <a:gd name="T43" fmla="*/ 46 h 65"/>
                  <a:gd name="T44" fmla="*/ 56 w 106"/>
                  <a:gd name="T45" fmla="*/ 24 h 65"/>
                  <a:gd name="T46" fmla="*/ 62 w 106"/>
                  <a:gd name="T47" fmla="*/ 18 h 65"/>
                  <a:gd name="T48" fmla="*/ 65 w 106"/>
                  <a:gd name="T49" fmla="*/ 27 h 65"/>
                  <a:gd name="T50" fmla="*/ 65 w 106"/>
                  <a:gd name="T51" fmla="*/ 49 h 65"/>
                  <a:gd name="T52" fmla="*/ 68 w 106"/>
                  <a:gd name="T53" fmla="*/ 27 h 65"/>
                  <a:gd name="T54" fmla="*/ 74 w 106"/>
                  <a:gd name="T55" fmla="*/ 29 h 65"/>
                  <a:gd name="T56" fmla="*/ 72 w 106"/>
                  <a:gd name="T57" fmla="*/ 50 h 65"/>
                  <a:gd name="T58" fmla="*/ 77 w 106"/>
                  <a:gd name="T59" fmla="*/ 30 h 65"/>
                  <a:gd name="T60" fmla="*/ 81 w 106"/>
                  <a:gd name="T61" fmla="*/ 25 h 65"/>
                  <a:gd name="T62" fmla="*/ 83 w 106"/>
                  <a:gd name="T63" fmla="*/ 33 h 65"/>
                  <a:gd name="T64" fmla="*/ 83 w 106"/>
                  <a:gd name="T65" fmla="*/ 56 h 65"/>
                  <a:gd name="T66" fmla="*/ 86 w 106"/>
                  <a:gd name="T67" fmla="*/ 34 h 65"/>
                  <a:gd name="T68" fmla="*/ 90 w 106"/>
                  <a:gd name="T69" fmla="*/ 36 h 65"/>
                  <a:gd name="T70" fmla="*/ 87 w 106"/>
                  <a:gd name="T71" fmla="*/ 57 h 65"/>
                  <a:gd name="T72" fmla="*/ 91 w 106"/>
                  <a:gd name="T73" fmla="*/ 38 h 65"/>
                  <a:gd name="T74" fmla="*/ 94 w 106"/>
                  <a:gd name="T75" fmla="*/ 34 h 65"/>
                  <a:gd name="T76" fmla="*/ 93 w 106"/>
                  <a:gd name="T77" fmla="*/ 41 h 65"/>
                  <a:gd name="T78" fmla="*/ 94 w 106"/>
                  <a:gd name="T79" fmla="*/ 63 h 65"/>
                  <a:gd name="T80" fmla="*/ 97 w 106"/>
                  <a:gd name="T81" fmla="*/ 42 h 65"/>
                  <a:gd name="T82" fmla="*/ 98 w 106"/>
                  <a:gd name="T83" fmla="*/ 42 h 65"/>
                  <a:gd name="T84" fmla="*/ 94 w 106"/>
                  <a:gd name="T85" fmla="*/ 63 h 65"/>
                  <a:gd name="T86" fmla="*/ 99 w 106"/>
                  <a:gd name="T87" fmla="*/ 45 h 65"/>
                  <a:gd name="T88" fmla="*/ 64 w 106"/>
                  <a:gd name="T89"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65">
                    <a:moveTo>
                      <a:pt x="64" y="11"/>
                    </a:moveTo>
                    <a:cubicBezTo>
                      <a:pt x="23" y="0"/>
                      <a:pt x="4" y="15"/>
                      <a:pt x="3" y="20"/>
                    </a:cubicBezTo>
                    <a:cubicBezTo>
                      <a:pt x="1" y="25"/>
                      <a:pt x="3" y="29"/>
                      <a:pt x="3" y="29"/>
                    </a:cubicBezTo>
                    <a:cubicBezTo>
                      <a:pt x="3" y="29"/>
                      <a:pt x="3" y="29"/>
                      <a:pt x="3" y="29"/>
                    </a:cubicBezTo>
                    <a:cubicBezTo>
                      <a:pt x="0" y="49"/>
                      <a:pt x="0" y="49"/>
                      <a:pt x="0" y="49"/>
                    </a:cubicBezTo>
                    <a:cubicBezTo>
                      <a:pt x="4" y="48"/>
                      <a:pt x="4" y="48"/>
                      <a:pt x="4" y="48"/>
                    </a:cubicBezTo>
                    <a:cubicBezTo>
                      <a:pt x="7" y="29"/>
                      <a:pt x="7" y="29"/>
                      <a:pt x="7" y="29"/>
                    </a:cubicBezTo>
                    <a:cubicBezTo>
                      <a:pt x="5" y="26"/>
                      <a:pt x="5" y="26"/>
                      <a:pt x="5" y="26"/>
                    </a:cubicBezTo>
                    <a:cubicBezTo>
                      <a:pt x="5" y="25"/>
                      <a:pt x="5" y="24"/>
                      <a:pt x="6" y="23"/>
                    </a:cubicBezTo>
                    <a:cubicBezTo>
                      <a:pt x="8" y="22"/>
                      <a:pt x="7" y="26"/>
                      <a:pt x="7" y="26"/>
                    </a:cubicBezTo>
                    <a:cubicBezTo>
                      <a:pt x="8" y="26"/>
                      <a:pt x="8" y="26"/>
                      <a:pt x="8" y="26"/>
                    </a:cubicBezTo>
                    <a:cubicBezTo>
                      <a:pt x="5" y="47"/>
                      <a:pt x="5" y="47"/>
                      <a:pt x="5" y="47"/>
                    </a:cubicBezTo>
                    <a:cubicBezTo>
                      <a:pt x="7" y="46"/>
                      <a:pt x="7" y="46"/>
                      <a:pt x="7" y="46"/>
                    </a:cubicBezTo>
                    <a:cubicBezTo>
                      <a:pt x="10" y="26"/>
                      <a:pt x="10" y="26"/>
                      <a:pt x="10" y="26"/>
                    </a:cubicBezTo>
                    <a:cubicBezTo>
                      <a:pt x="10" y="26"/>
                      <a:pt x="10" y="21"/>
                      <a:pt x="12" y="20"/>
                    </a:cubicBezTo>
                    <a:cubicBezTo>
                      <a:pt x="14" y="19"/>
                      <a:pt x="13" y="25"/>
                      <a:pt x="13" y="25"/>
                    </a:cubicBezTo>
                    <a:cubicBezTo>
                      <a:pt x="14" y="24"/>
                      <a:pt x="14" y="24"/>
                      <a:pt x="14" y="24"/>
                    </a:cubicBezTo>
                    <a:cubicBezTo>
                      <a:pt x="10" y="46"/>
                      <a:pt x="10" y="46"/>
                      <a:pt x="10" y="46"/>
                    </a:cubicBezTo>
                    <a:cubicBezTo>
                      <a:pt x="14" y="45"/>
                      <a:pt x="14" y="45"/>
                      <a:pt x="14" y="45"/>
                    </a:cubicBezTo>
                    <a:cubicBezTo>
                      <a:pt x="16" y="23"/>
                      <a:pt x="16" y="23"/>
                      <a:pt x="16" y="23"/>
                    </a:cubicBezTo>
                    <a:cubicBezTo>
                      <a:pt x="16" y="23"/>
                      <a:pt x="17" y="17"/>
                      <a:pt x="19" y="17"/>
                    </a:cubicBezTo>
                    <a:cubicBezTo>
                      <a:pt x="21" y="17"/>
                      <a:pt x="21" y="22"/>
                      <a:pt x="21" y="22"/>
                    </a:cubicBezTo>
                    <a:cubicBezTo>
                      <a:pt x="22" y="22"/>
                      <a:pt x="22" y="22"/>
                      <a:pt x="22" y="22"/>
                    </a:cubicBezTo>
                    <a:cubicBezTo>
                      <a:pt x="18" y="45"/>
                      <a:pt x="18" y="45"/>
                      <a:pt x="18" y="45"/>
                    </a:cubicBezTo>
                    <a:cubicBezTo>
                      <a:pt x="22" y="45"/>
                      <a:pt x="22" y="45"/>
                      <a:pt x="22" y="45"/>
                    </a:cubicBezTo>
                    <a:cubicBezTo>
                      <a:pt x="25" y="22"/>
                      <a:pt x="25" y="22"/>
                      <a:pt x="25" y="22"/>
                    </a:cubicBezTo>
                    <a:cubicBezTo>
                      <a:pt x="25" y="22"/>
                      <a:pt x="25" y="15"/>
                      <a:pt x="28" y="16"/>
                    </a:cubicBezTo>
                    <a:cubicBezTo>
                      <a:pt x="31" y="16"/>
                      <a:pt x="31" y="21"/>
                      <a:pt x="31" y="21"/>
                    </a:cubicBezTo>
                    <a:cubicBezTo>
                      <a:pt x="32" y="21"/>
                      <a:pt x="32" y="21"/>
                      <a:pt x="32" y="21"/>
                    </a:cubicBezTo>
                    <a:cubicBezTo>
                      <a:pt x="27" y="44"/>
                      <a:pt x="27" y="44"/>
                      <a:pt x="27" y="44"/>
                    </a:cubicBezTo>
                    <a:cubicBezTo>
                      <a:pt x="31" y="44"/>
                      <a:pt x="31" y="44"/>
                      <a:pt x="31" y="44"/>
                    </a:cubicBezTo>
                    <a:cubicBezTo>
                      <a:pt x="34" y="21"/>
                      <a:pt x="34" y="21"/>
                      <a:pt x="34" y="21"/>
                    </a:cubicBezTo>
                    <a:cubicBezTo>
                      <a:pt x="35" y="21"/>
                      <a:pt x="35" y="21"/>
                      <a:pt x="35" y="21"/>
                    </a:cubicBezTo>
                    <a:cubicBezTo>
                      <a:pt x="35" y="20"/>
                      <a:pt x="36" y="15"/>
                      <a:pt x="39" y="15"/>
                    </a:cubicBezTo>
                    <a:cubicBezTo>
                      <a:pt x="43" y="16"/>
                      <a:pt x="42" y="22"/>
                      <a:pt x="42" y="22"/>
                    </a:cubicBezTo>
                    <a:cubicBezTo>
                      <a:pt x="42" y="22"/>
                      <a:pt x="42" y="22"/>
                      <a:pt x="42" y="22"/>
                    </a:cubicBezTo>
                    <a:cubicBezTo>
                      <a:pt x="39" y="44"/>
                      <a:pt x="39" y="44"/>
                      <a:pt x="39" y="44"/>
                    </a:cubicBezTo>
                    <a:cubicBezTo>
                      <a:pt x="43" y="45"/>
                      <a:pt x="43" y="45"/>
                      <a:pt x="43" y="45"/>
                    </a:cubicBezTo>
                    <a:cubicBezTo>
                      <a:pt x="45" y="23"/>
                      <a:pt x="45" y="23"/>
                      <a:pt x="45" y="23"/>
                    </a:cubicBezTo>
                    <a:cubicBezTo>
                      <a:pt x="46" y="23"/>
                      <a:pt x="46" y="23"/>
                      <a:pt x="46" y="23"/>
                    </a:cubicBezTo>
                    <a:cubicBezTo>
                      <a:pt x="46" y="23"/>
                      <a:pt x="46" y="16"/>
                      <a:pt x="50" y="16"/>
                    </a:cubicBezTo>
                    <a:cubicBezTo>
                      <a:pt x="55" y="17"/>
                      <a:pt x="54" y="24"/>
                      <a:pt x="54" y="24"/>
                    </a:cubicBezTo>
                    <a:cubicBezTo>
                      <a:pt x="54" y="24"/>
                      <a:pt x="54" y="24"/>
                      <a:pt x="54" y="24"/>
                    </a:cubicBezTo>
                    <a:cubicBezTo>
                      <a:pt x="50" y="46"/>
                      <a:pt x="50" y="46"/>
                      <a:pt x="50" y="46"/>
                    </a:cubicBezTo>
                    <a:cubicBezTo>
                      <a:pt x="54" y="46"/>
                      <a:pt x="54" y="46"/>
                      <a:pt x="54" y="46"/>
                    </a:cubicBezTo>
                    <a:cubicBezTo>
                      <a:pt x="56" y="24"/>
                      <a:pt x="56" y="24"/>
                      <a:pt x="56" y="24"/>
                    </a:cubicBezTo>
                    <a:cubicBezTo>
                      <a:pt x="57" y="24"/>
                      <a:pt x="57" y="24"/>
                      <a:pt x="57" y="24"/>
                    </a:cubicBezTo>
                    <a:cubicBezTo>
                      <a:pt x="57" y="24"/>
                      <a:pt x="58" y="17"/>
                      <a:pt x="62" y="18"/>
                    </a:cubicBezTo>
                    <a:cubicBezTo>
                      <a:pt x="66" y="19"/>
                      <a:pt x="65" y="27"/>
                      <a:pt x="65" y="27"/>
                    </a:cubicBezTo>
                    <a:cubicBezTo>
                      <a:pt x="65" y="27"/>
                      <a:pt x="65" y="27"/>
                      <a:pt x="65" y="27"/>
                    </a:cubicBezTo>
                    <a:cubicBezTo>
                      <a:pt x="62" y="48"/>
                      <a:pt x="62" y="48"/>
                      <a:pt x="62" y="48"/>
                    </a:cubicBezTo>
                    <a:cubicBezTo>
                      <a:pt x="65" y="49"/>
                      <a:pt x="65" y="49"/>
                      <a:pt x="65" y="49"/>
                    </a:cubicBezTo>
                    <a:cubicBezTo>
                      <a:pt x="67" y="27"/>
                      <a:pt x="67" y="27"/>
                      <a:pt x="67" y="27"/>
                    </a:cubicBezTo>
                    <a:cubicBezTo>
                      <a:pt x="68" y="27"/>
                      <a:pt x="68" y="27"/>
                      <a:pt x="68" y="27"/>
                    </a:cubicBezTo>
                    <a:cubicBezTo>
                      <a:pt x="68" y="27"/>
                      <a:pt x="69" y="21"/>
                      <a:pt x="72" y="21"/>
                    </a:cubicBezTo>
                    <a:cubicBezTo>
                      <a:pt x="75" y="22"/>
                      <a:pt x="74" y="29"/>
                      <a:pt x="74" y="29"/>
                    </a:cubicBezTo>
                    <a:cubicBezTo>
                      <a:pt x="74" y="29"/>
                      <a:pt x="74" y="29"/>
                      <a:pt x="74" y="29"/>
                    </a:cubicBezTo>
                    <a:cubicBezTo>
                      <a:pt x="72" y="50"/>
                      <a:pt x="72" y="50"/>
                      <a:pt x="72" y="50"/>
                    </a:cubicBezTo>
                    <a:cubicBezTo>
                      <a:pt x="75" y="52"/>
                      <a:pt x="75" y="52"/>
                      <a:pt x="75" y="52"/>
                    </a:cubicBezTo>
                    <a:cubicBezTo>
                      <a:pt x="77" y="30"/>
                      <a:pt x="77" y="30"/>
                      <a:pt x="77" y="30"/>
                    </a:cubicBezTo>
                    <a:cubicBezTo>
                      <a:pt x="78" y="30"/>
                      <a:pt x="78" y="30"/>
                      <a:pt x="78" y="30"/>
                    </a:cubicBezTo>
                    <a:cubicBezTo>
                      <a:pt x="78" y="28"/>
                      <a:pt x="79" y="24"/>
                      <a:pt x="81" y="25"/>
                    </a:cubicBezTo>
                    <a:cubicBezTo>
                      <a:pt x="83" y="26"/>
                      <a:pt x="83" y="32"/>
                      <a:pt x="83" y="32"/>
                    </a:cubicBezTo>
                    <a:cubicBezTo>
                      <a:pt x="83" y="33"/>
                      <a:pt x="83" y="33"/>
                      <a:pt x="83" y="33"/>
                    </a:cubicBezTo>
                    <a:cubicBezTo>
                      <a:pt x="81" y="54"/>
                      <a:pt x="81" y="54"/>
                      <a:pt x="81" y="54"/>
                    </a:cubicBezTo>
                    <a:cubicBezTo>
                      <a:pt x="83" y="56"/>
                      <a:pt x="83" y="56"/>
                      <a:pt x="83" y="56"/>
                    </a:cubicBezTo>
                    <a:cubicBezTo>
                      <a:pt x="85" y="34"/>
                      <a:pt x="85" y="34"/>
                      <a:pt x="85" y="34"/>
                    </a:cubicBezTo>
                    <a:cubicBezTo>
                      <a:pt x="86" y="34"/>
                      <a:pt x="86" y="34"/>
                      <a:pt x="86" y="34"/>
                    </a:cubicBezTo>
                    <a:cubicBezTo>
                      <a:pt x="86" y="34"/>
                      <a:pt x="87" y="28"/>
                      <a:pt x="89" y="29"/>
                    </a:cubicBezTo>
                    <a:cubicBezTo>
                      <a:pt x="90" y="30"/>
                      <a:pt x="90" y="35"/>
                      <a:pt x="90" y="36"/>
                    </a:cubicBezTo>
                    <a:cubicBezTo>
                      <a:pt x="89" y="38"/>
                      <a:pt x="89" y="38"/>
                      <a:pt x="89" y="38"/>
                    </a:cubicBezTo>
                    <a:cubicBezTo>
                      <a:pt x="87" y="57"/>
                      <a:pt x="87" y="57"/>
                      <a:pt x="87" y="57"/>
                    </a:cubicBezTo>
                    <a:cubicBezTo>
                      <a:pt x="90" y="59"/>
                      <a:pt x="90" y="59"/>
                      <a:pt x="90" y="59"/>
                    </a:cubicBezTo>
                    <a:cubicBezTo>
                      <a:pt x="91" y="38"/>
                      <a:pt x="91" y="38"/>
                      <a:pt x="91" y="38"/>
                    </a:cubicBezTo>
                    <a:cubicBezTo>
                      <a:pt x="92" y="38"/>
                      <a:pt x="92" y="38"/>
                      <a:pt x="92" y="38"/>
                    </a:cubicBezTo>
                    <a:cubicBezTo>
                      <a:pt x="92" y="38"/>
                      <a:pt x="93" y="33"/>
                      <a:pt x="94" y="34"/>
                    </a:cubicBezTo>
                    <a:cubicBezTo>
                      <a:pt x="95" y="35"/>
                      <a:pt x="95" y="37"/>
                      <a:pt x="95" y="39"/>
                    </a:cubicBezTo>
                    <a:cubicBezTo>
                      <a:pt x="93" y="41"/>
                      <a:pt x="93" y="41"/>
                      <a:pt x="93" y="41"/>
                    </a:cubicBezTo>
                    <a:cubicBezTo>
                      <a:pt x="91" y="60"/>
                      <a:pt x="91" y="60"/>
                      <a:pt x="91" y="60"/>
                    </a:cubicBezTo>
                    <a:cubicBezTo>
                      <a:pt x="94" y="63"/>
                      <a:pt x="94" y="63"/>
                      <a:pt x="94" y="63"/>
                    </a:cubicBezTo>
                    <a:cubicBezTo>
                      <a:pt x="96" y="41"/>
                      <a:pt x="96" y="41"/>
                      <a:pt x="96" y="41"/>
                    </a:cubicBezTo>
                    <a:cubicBezTo>
                      <a:pt x="97" y="42"/>
                      <a:pt x="97" y="42"/>
                      <a:pt x="97" y="42"/>
                    </a:cubicBezTo>
                    <a:cubicBezTo>
                      <a:pt x="97" y="42"/>
                      <a:pt x="97" y="37"/>
                      <a:pt x="98" y="38"/>
                    </a:cubicBezTo>
                    <a:cubicBezTo>
                      <a:pt x="99" y="39"/>
                      <a:pt x="98" y="41"/>
                      <a:pt x="98" y="42"/>
                    </a:cubicBezTo>
                    <a:cubicBezTo>
                      <a:pt x="97" y="44"/>
                      <a:pt x="97" y="44"/>
                      <a:pt x="97" y="44"/>
                    </a:cubicBezTo>
                    <a:cubicBezTo>
                      <a:pt x="94" y="63"/>
                      <a:pt x="94" y="63"/>
                      <a:pt x="94" y="63"/>
                    </a:cubicBezTo>
                    <a:cubicBezTo>
                      <a:pt x="96" y="65"/>
                      <a:pt x="96" y="65"/>
                      <a:pt x="96" y="65"/>
                    </a:cubicBezTo>
                    <a:cubicBezTo>
                      <a:pt x="99" y="45"/>
                      <a:pt x="99" y="45"/>
                      <a:pt x="99" y="45"/>
                    </a:cubicBezTo>
                    <a:cubicBezTo>
                      <a:pt x="99" y="45"/>
                      <a:pt x="99" y="45"/>
                      <a:pt x="99" y="45"/>
                    </a:cubicBezTo>
                    <a:cubicBezTo>
                      <a:pt x="103" y="42"/>
                      <a:pt x="106" y="21"/>
                      <a:pt x="64" y="11"/>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Freeform 925"/>
              <p:cNvSpPr>
                <a:spLocks/>
              </p:cNvSpPr>
              <p:nvPr/>
            </p:nvSpPr>
            <p:spPr bwMode="auto">
              <a:xfrm>
                <a:off x="8483600" y="2320925"/>
                <a:ext cx="393700" cy="215900"/>
              </a:xfrm>
              <a:custGeom>
                <a:avLst/>
                <a:gdLst>
                  <a:gd name="T0" fmla="*/ 40 w 103"/>
                  <a:gd name="T1" fmla="*/ 0 h 57"/>
                  <a:gd name="T2" fmla="*/ 3 w 103"/>
                  <a:gd name="T3" fmla="*/ 25 h 57"/>
                  <a:gd name="T4" fmla="*/ 4 w 103"/>
                  <a:gd name="T5" fmla="*/ 40 h 57"/>
                  <a:gd name="T6" fmla="*/ 7 w 103"/>
                  <a:gd name="T7" fmla="*/ 17 h 57"/>
                  <a:gd name="T8" fmla="*/ 9 w 103"/>
                  <a:gd name="T9" fmla="*/ 20 h 57"/>
                  <a:gd name="T10" fmla="*/ 8 w 103"/>
                  <a:gd name="T11" fmla="*/ 38 h 57"/>
                  <a:gd name="T12" fmla="*/ 12 w 103"/>
                  <a:gd name="T13" fmla="*/ 14 h 57"/>
                  <a:gd name="T14" fmla="*/ 14 w 103"/>
                  <a:gd name="T15" fmla="*/ 17 h 57"/>
                  <a:gd name="T16" fmla="*/ 13 w 103"/>
                  <a:gd name="T17" fmla="*/ 36 h 57"/>
                  <a:gd name="T18" fmla="*/ 19 w 103"/>
                  <a:gd name="T19" fmla="*/ 10 h 57"/>
                  <a:gd name="T20" fmla="*/ 22 w 103"/>
                  <a:gd name="T21" fmla="*/ 15 h 57"/>
                  <a:gd name="T22" fmla="*/ 22 w 103"/>
                  <a:gd name="T23" fmla="*/ 34 h 57"/>
                  <a:gd name="T24" fmla="*/ 25 w 103"/>
                  <a:gd name="T25" fmla="*/ 14 h 57"/>
                  <a:gd name="T26" fmla="*/ 31 w 103"/>
                  <a:gd name="T27" fmla="*/ 14 h 57"/>
                  <a:gd name="T28" fmla="*/ 28 w 103"/>
                  <a:gd name="T29" fmla="*/ 33 h 57"/>
                  <a:gd name="T30" fmla="*/ 34 w 103"/>
                  <a:gd name="T31" fmla="*/ 14 h 57"/>
                  <a:gd name="T32" fmla="*/ 38 w 103"/>
                  <a:gd name="T33" fmla="*/ 8 h 57"/>
                  <a:gd name="T34" fmla="*/ 42 w 103"/>
                  <a:gd name="T35" fmla="*/ 14 h 57"/>
                  <a:gd name="T36" fmla="*/ 42 w 103"/>
                  <a:gd name="T37" fmla="*/ 34 h 57"/>
                  <a:gd name="T38" fmla="*/ 45 w 103"/>
                  <a:gd name="T39" fmla="*/ 14 h 57"/>
                  <a:gd name="T40" fmla="*/ 53 w 103"/>
                  <a:gd name="T41" fmla="*/ 15 h 57"/>
                  <a:gd name="T42" fmla="*/ 50 w 103"/>
                  <a:gd name="T43" fmla="*/ 35 h 57"/>
                  <a:gd name="T44" fmla="*/ 55 w 103"/>
                  <a:gd name="T45" fmla="*/ 16 h 57"/>
                  <a:gd name="T46" fmla="*/ 60 w 103"/>
                  <a:gd name="T47" fmla="*/ 11 h 57"/>
                  <a:gd name="T48" fmla="*/ 63 w 103"/>
                  <a:gd name="T49" fmla="*/ 18 h 57"/>
                  <a:gd name="T50" fmla="*/ 63 w 103"/>
                  <a:gd name="T51" fmla="*/ 39 h 57"/>
                  <a:gd name="T52" fmla="*/ 67 w 103"/>
                  <a:gd name="T53" fmla="*/ 19 h 57"/>
                  <a:gd name="T54" fmla="*/ 71 w 103"/>
                  <a:gd name="T55" fmla="*/ 21 h 57"/>
                  <a:gd name="T56" fmla="*/ 70 w 103"/>
                  <a:gd name="T57" fmla="*/ 41 h 57"/>
                  <a:gd name="T58" fmla="*/ 75 w 103"/>
                  <a:gd name="T59" fmla="*/ 22 h 57"/>
                  <a:gd name="T60" fmla="*/ 79 w 103"/>
                  <a:gd name="T61" fmla="*/ 18 h 57"/>
                  <a:gd name="T62" fmla="*/ 78 w 103"/>
                  <a:gd name="T63" fmla="*/ 44 h 57"/>
                  <a:gd name="T64" fmla="*/ 82 w 103"/>
                  <a:gd name="T65" fmla="*/ 27 h 57"/>
                  <a:gd name="T66" fmla="*/ 86 w 103"/>
                  <a:gd name="T67" fmla="*/ 23 h 57"/>
                  <a:gd name="T68" fmla="*/ 85 w 103"/>
                  <a:gd name="T69" fmla="*/ 48 h 57"/>
                  <a:gd name="T70" fmla="*/ 88 w 103"/>
                  <a:gd name="T71" fmla="*/ 33 h 57"/>
                  <a:gd name="T72" fmla="*/ 91 w 103"/>
                  <a:gd name="T73" fmla="*/ 28 h 57"/>
                  <a:gd name="T74" fmla="*/ 89 w 103"/>
                  <a:gd name="T75" fmla="*/ 52 h 57"/>
                  <a:gd name="T76" fmla="*/ 92 w 103"/>
                  <a:gd name="T77" fmla="*/ 40 h 57"/>
                  <a:gd name="T78" fmla="*/ 94 w 103"/>
                  <a:gd name="T79" fmla="*/ 41 h 57"/>
                  <a:gd name="T80" fmla="*/ 93 w 103"/>
                  <a:gd name="T81" fmla="*/ 57 h 57"/>
                  <a:gd name="T82" fmla="*/ 88 w 103"/>
                  <a:gd name="T83"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 h="57">
                    <a:moveTo>
                      <a:pt x="88" y="17"/>
                    </a:moveTo>
                    <a:cubicBezTo>
                      <a:pt x="84" y="13"/>
                      <a:pt x="64" y="0"/>
                      <a:pt x="40" y="0"/>
                    </a:cubicBezTo>
                    <a:cubicBezTo>
                      <a:pt x="16" y="0"/>
                      <a:pt x="7" y="9"/>
                      <a:pt x="3" y="15"/>
                    </a:cubicBezTo>
                    <a:cubicBezTo>
                      <a:pt x="0" y="20"/>
                      <a:pt x="3" y="25"/>
                      <a:pt x="3" y="25"/>
                    </a:cubicBezTo>
                    <a:cubicBezTo>
                      <a:pt x="1" y="42"/>
                      <a:pt x="1" y="42"/>
                      <a:pt x="1" y="42"/>
                    </a:cubicBezTo>
                    <a:cubicBezTo>
                      <a:pt x="4" y="40"/>
                      <a:pt x="4" y="40"/>
                      <a:pt x="4" y="40"/>
                    </a:cubicBezTo>
                    <a:cubicBezTo>
                      <a:pt x="7" y="18"/>
                      <a:pt x="7" y="18"/>
                      <a:pt x="7" y="18"/>
                    </a:cubicBezTo>
                    <a:cubicBezTo>
                      <a:pt x="7" y="18"/>
                      <a:pt x="7" y="17"/>
                      <a:pt x="7" y="17"/>
                    </a:cubicBezTo>
                    <a:cubicBezTo>
                      <a:pt x="8" y="17"/>
                      <a:pt x="8" y="20"/>
                      <a:pt x="8" y="20"/>
                    </a:cubicBezTo>
                    <a:cubicBezTo>
                      <a:pt x="9" y="20"/>
                      <a:pt x="9" y="20"/>
                      <a:pt x="9" y="20"/>
                    </a:cubicBezTo>
                    <a:cubicBezTo>
                      <a:pt x="5" y="39"/>
                      <a:pt x="5" y="39"/>
                      <a:pt x="5" y="39"/>
                    </a:cubicBezTo>
                    <a:cubicBezTo>
                      <a:pt x="8" y="38"/>
                      <a:pt x="8" y="38"/>
                      <a:pt x="8" y="38"/>
                    </a:cubicBezTo>
                    <a:cubicBezTo>
                      <a:pt x="11" y="15"/>
                      <a:pt x="11" y="15"/>
                      <a:pt x="11" y="15"/>
                    </a:cubicBezTo>
                    <a:cubicBezTo>
                      <a:pt x="11" y="15"/>
                      <a:pt x="12" y="14"/>
                      <a:pt x="12" y="14"/>
                    </a:cubicBezTo>
                    <a:cubicBezTo>
                      <a:pt x="13" y="13"/>
                      <a:pt x="13" y="17"/>
                      <a:pt x="13" y="17"/>
                    </a:cubicBezTo>
                    <a:cubicBezTo>
                      <a:pt x="14" y="17"/>
                      <a:pt x="14" y="17"/>
                      <a:pt x="14" y="17"/>
                    </a:cubicBezTo>
                    <a:cubicBezTo>
                      <a:pt x="10" y="37"/>
                      <a:pt x="10" y="37"/>
                      <a:pt x="10" y="37"/>
                    </a:cubicBezTo>
                    <a:cubicBezTo>
                      <a:pt x="13" y="36"/>
                      <a:pt x="13" y="36"/>
                      <a:pt x="13" y="36"/>
                    </a:cubicBezTo>
                    <a:cubicBezTo>
                      <a:pt x="16" y="16"/>
                      <a:pt x="16" y="16"/>
                      <a:pt x="16" y="16"/>
                    </a:cubicBezTo>
                    <a:cubicBezTo>
                      <a:pt x="16" y="15"/>
                      <a:pt x="17" y="11"/>
                      <a:pt x="19" y="10"/>
                    </a:cubicBezTo>
                    <a:cubicBezTo>
                      <a:pt x="21" y="9"/>
                      <a:pt x="21" y="15"/>
                      <a:pt x="21" y="15"/>
                    </a:cubicBezTo>
                    <a:cubicBezTo>
                      <a:pt x="22" y="15"/>
                      <a:pt x="22" y="15"/>
                      <a:pt x="22" y="15"/>
                    </a:cubicBezTo>
                    <a:cubicBezTo>
                      <a:pt x="18" y="34"/>
                      <a:pt x="18" y="34"/>
                      <a:pt x="18" y="34"/>
                    </a:cubicBezTo>
                    <a:cubicBezTo>
                      <a:pt x="22" y="34"/>
                      <a:pt x="22" y="34"/>
                      <a:pt x="22" y="34"/>
                    </a:cubicBezTo>
                    <a:cubicBezTo>
                      <a:pt x="24" y="14"/>
                      <a:pt x="24" y="14"/>
                      <a:pt x="24" y="14"/>
                    </a:cubicBezTo>
                    <a:cubicBezTo>
                      <a:pt x="25" y="14"/>
                      <a:pt x="25" y="14"/>
                      <a:pt x="25" y="14"/>
                    </a:cubicBezTo>
                    <a:cubicBezTo>
                      <a:pt x="25" y="14"/>
                      <a:pt x="26" y="8"/>
                      <a:pt x="28" y="9"/>
                    </a:cubicBezTo>
                    <a:cubicBezTo>
                      <a:pt x="31" y="9"/>
                      <a:pt x="31" y="14"/>
                      <a:pt x="31" y="14"/>
                    </a:cubicBezTo>
                    <a:cubicBezTo>
                      <a:pt x="32" y="14"/>
                      <a:pt x="32" y="14"/>
                      <a:pt x="32" y="14"/>
                    </a:cubicBezTo>
                    <a:cubicBezTo>
                      <a:pt x="28" y="33"/>
                      <a:pt x="28" y="33"/>
                      <a:pt x="28" y="33"/>
                    </a:cubicBezTo>
                    <a:cubicBezTo>
                      <a:pt x="32" y="33"/>
                      <a:pt x="32" y="33"/>
                      <a:pt x="32" y="33"/>
                    </a:cubicBezTo>
                    <a:cubicBezTo>
                      <a:pt x="34" y="14"/>
                      <a:pt x="34" y="14"/>
                      <a:pt x="34" y="14"/>
                    </a:cubicBezTo>
                    <a:cubicBezTo>
                      <a:pt x="35" y="14"/>
                      <a:pt x="35" y="14"/>
                      <a:pt x="35" y="14"/>
                    </a:cubicBezTo>
                    <a:cubicBezTo>
                      <a:pt x="35" y="14"/>
                      <a:pt x="35" y="8"/>
                      <a:pt x="38" y="8"/>
                    </a:cubicBezTo>
                    <a:cubicBezTo>
                      <a:pt x="42" y="7"/>
                      <a:pt x="42" y="14"/>
                      <a:pt x="42" y="14"/>
                    </a:cubicBezTo>
                    <a:cubicBezTo>
                      <a:pt x="42" y="14"/>
                      <a:pt x="42" y="14"/>
                      <a:pt x="42" y="14"/>
                    </a:cubicBezTo>
                    <a:cubicBezTo>
                      <a:pt x="39" y="33"/>
                      <a:pt x="39" y="33"/>
                      <a:pt x="39" y="33"/>
                    </a:cubicBezTo>
                    <a:cubicBezTo>
                      <a:pt x="42" y="34"/>
                      <a:pt x="42" y="34"/>
                      <a:pt x="42" y="34"/>
                    </a:cubicBezTo>
                    <a:cubicBezTo>
                      <a:pt x="45" y="14"/>
                      <a:pt x="45" y="14"/>
                      <a:pt x="45" y="14"/>
                    </a:cubicBezTo>
                    <a:cubicBezTo>
                      <a:pt x="45" y="14"/>
                      <a:pt x="45" y="14"/>
                      <a:pt x="45" y="14"/>
                    </a:cubicBezTo>
                    <a:cubicBezTo>
                      <a:pt x="45" y="14"/>
                      <a:pt x="45" y="8"/>
                      <a:pt x="49" y="8"/>
                    </a:cubicBezTo>
                    <a:cubicBezTo>
                      <a:pt x="53" y="9"/>
                      <a:pt x="53" y="15"/>
                      <a:pt x="53" y="15"/>
                    </a:cubicBezTo>
                    <a:cubicBezTo>
                      <a:pt x="53" y="15"/>
                      <a:pt x="53" y="15"/>
                      <a:pt x="53" y="15"/>
                    </a:cubicBezTo>
                    <a:cubicBezTo>
                      <a:pt x="50" y="35"/>
                      <a:pt x="50" y="35"/>
                      <a:pt x="50" y="35"/>
                    </a:cubicBezTo>
                    <a:cubicBezTo>
                      <a:pt x="53" y="36"/>
                      <a:pt x="53" y="36"/>
                      <a:pt x="53" y="36"/>
                    </a:cubicBezTo>
                    <a:cubicBezTo>
                      <a:pt x="55" y="16"/>
                      <a:pt x="55" y="16"/>
                      <a:pt x="55" y="16"/>
                    </a:cubicBezTo>
                    <a:cubicBezTo>
                      <a:pt x="56" y="16"/>
                      <a:pt x="56" y="16"/>
                      <a:pt x="56" y="16"/>
                    </a:cubicBezTo>
                    <a:cubicBezTo>
                      <a:pt x="56" y="16"/>
                      <a:pt x="56" y="10"/>
                      <a:pt x="60" y="11"/>
                    </a:cubicBezTo>
                    <a:cubicBezTo>
                      <a:pt x="63" y="12"/>
                      <a:pt x="62" y="18"/>
                      <a:pt x="62" y="18"/>
                    </a:cubicBezTo>
                    <a:cubicBezTo>
                      <a:pt x="63" y="18"/>
                      <a:pt x="63" y="18"/>
                      <a:pt x="63" y="18"/>
                    </a:cubicBezTo>
                    <a:cubicBezTo>
                      <a:pt x="60" y="38"/>
                      <a:pt x="60" y="38"/>
                      <a:pt x="60" y="38"/>
                    </a:cubicBezTo>
                    <a:cubicBezTo>
                      <a:pt x="63" y="39"/>
                      <a:pt x="63" y="39"/>
                      <a:pt x="63" y="39"/>
                    </a:cubicBezTo>
                    <a:cubicBezTo>
                      <a:pt x="65" y="19"/>
                      <a:pt x="65" y="19"/>
                      <a:pt x="65" y="19"/>
                    </a:cubicBezTo>
                    <a:cubicBezTo>
                      <a:pt x="67" y="19"/>
                      <a:pt x="67" y="19"/>
                      <a:pt x="67" y="19"/>
                    </a:cubicBezTo>
                    <a:cubicBezTo>
                      <a:pt x="67" y="17"/>
                      <a:pt x="68" y="13"/>
                      <a:pt x="70" y="14"/>
                    </a:cubicBezTo>
                    <a:cubicBezTo>
                      <a:pt x="73" y="15"/>
                      <a:pt x="71" y="21"/>
                      <a:pt x="71" y="21"/>
                    </a:cubicBezTo>
                    <a:cubicBezTo>
                      <a:pt x="72" y="21"/>
                      <a:pt x="72" y="21"/>
                      <a:pt x="72" y="21"/>
                    </a:cubicBezTo>
                    <a:cubicBezTo>
                      <a:pt x="70" y="41"/>
                      <a:pt x="70" y="41"/>
                      <a:pt x="70" y="41"/>
                    </a:cubicBezTo>
                    <a:cubicBezTo>
                      <a:pt x="73" y="42"/>
                      <a:pt x="73" y="42"/>
                      <a:pt x="73" y="42"/>
                    </a:cubicBezTo>
                    <a:cubicBezTo>
                      <a:pt x="75" y="22"/>
                      <a:pt x="75" y="22"/>
                      <a:pt x="75" y="22"/>
                    </a:cubicBezTo>
                    <a:cubicBezTo>
                      <a:pt x="75" y="23"/>
                      <a:pt x="75" y="23"/>
                      <a:pt x="75" y="23"/>
                    </a:cubicBezTo>
                    <a:cubicBezTo>
                      <a:pt x="75" y="23"/>
                      <a:pt x="76" y="17"/>
                      <a:pt x="79" y="18"/>
                    </a:cubicBezTo>
                    <a:cubicBezTo>
                      <a:pt x="81" y="19"/>
                      <a:pt x="80" y="25"/>
                      <a:pt x="80" y="25"/>
                    </a:cubicBezTo>
                    <a:cubicBezTo>
                      <a:pt x="78" y="44"/>
                      <a:pt x="78" y="44"/>
                      <a:pt x="78" y="44"/>
                    </a:cubicBezTo>
                    <a:cubicBezTo>
                      <a:pt x="80" y="46"/>
                      <a:pt x="80" y="46"/>
                      <a:pt x="80" y="46"/>
                    </a:cubicBezTo>
                    <a:cubicBezTo>
                      <a:pt x="82" y="27"/>
                      <a:pt x="82" y="27"/>
                      <a:pt x="82" y="27"/>
                    </a:cubicBezTo>
                    <a:cubicBezTo>
                      <a:pt x="83" y="28"/>
                      <a:pt x="83" y="28"/>
                      <a:pt x="83" y="28"/>
                    </a:cubicBezTo>
                    <a:cubicBezTo>
                      <a:pt x="84" y="27"/>
                      <a:pt x="84" y="22"/>
                      <a:pt x="86" y="23"/>
                    </a:cubicBezTo>
                    <a:cubicBezTo>
                      <a:pt x="87" y="24"/>
                      <a:pt x="86" y="31"/>
                      <a:pt x="86" y="31"/>
                    </a:cubicBezTo>
                    <a:cubicBezTo>
                      <a:pt x="85" y="48"/>
                      <a:pt x="85" y="48"/>
                      <a:pt x="85" y="48"/>
                    </a:cubicBezTo>
                    <a:cubicBezTo>
                      <a:pt x="87" y="50"/>
                      <a:pt x="87" y="50"/>
                      <a:pt x="87" y="50"/>
                    </a:cubicBezTo>
                    <a:cubicBezTo>
                      <a:pt x="88" y="33"/>
                      <a:pt x="88" y="33"/>
                      <a:pt x="88" y="33"/>
                    </a:cubicBezTo>
                    <a:cubicBezTo>
                      <a:pt x="88" y="34"/>
                      <a:pt x="88" y="34"/>
                      <a:pt x="88" y="34"/>
                    </a:cubicBezTo>
                    <a:cubicBezTo>
                      <a:pt x="88" y="34"/>
                      <a:pt x="89" y="28"/>
                      <a:pt x="91" y="28"/>
                    </a:cubicBezTo>
                    <a:cubicBezTo>
                      <a:pt x="92" y="29"/>
                      <a:pt x="90" y="37"/>
                      <a:pt x="90" y="37"/>
                    </a:cubicBezTo>
                    <a:cubicBezTo>
                      <a:pt x="89" y="52"/>
                      <a:pt x="89" y="52"/>
                      <a:pt x="89" y="52"/>
                    </a:cubicBezTo>
                    <a:cubicBezTo>
                      <a:pt x="91" y="54"/>
                      <a:pt x="91" y="54"/>
                      <a:pt x="91" y="54"/>
                    </a:cubicBezTo>
                    <a:cubicBezTo>
                      <a:pt x="92" y="40"/>
                      <a:pt x="92" y="40"/>
                      <a:pt x="92" y="40"/>
                    </a:cubicBezTo>
                    <a:cubicBezTo>
                      <a:pt x="92" y="40"/>
                      <a:pt x="92" y="35"/>
                      <a:pt x="93" y="33"/>
                    </a:cubicBezTo>
                    <a:cubicBezTo>
                      <a:pt x="94" y="32"/>
                      <a:pt x="94" y="41"/>
                      <a:pt x="94" y="41"/>
                    </a:cubicBezTo>
                    <a:cubicBezTo>
                      <a:pt x="92" y="55"/>
                      <a:pt x="92" y="55"/>
                      <a:pt x="92" y="55"/>
                    </a:cubicBezTo>
                    <a:cubicBezTo>
                      <a:pt x="93" y="57"/>
                      <a:pt x="93" y="57"/>
                      <a:pt x="93" y="57"/>
                    </a:cubicBezTo>
                    <a:cubicBezTo>
                      <a:pt x="95" y="43"/>
                      <a:pt x="95" y="43"/>
                      <a:pt x="95" y="43"/>
                    </a:cubicBezTo>
                    <a:cubicBezTo>
                      <a:pt x="103" y="33"/>
                      <a:pt x="92" y="21"/>
                      <a:pt x="88" y="17"/>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4" name="Freeform 926"/>
              <p:cNvSpPr>
                <a:spLocks/>
              </p:cNvSpPr>
              <p:nvPr/>
            </p:nvSpPr>
            <p:spPr bwMode="auto">
              <a:xfrm>
                <a:off x="8510588" y="2211388"/>
                <a:ext cx="371475" cy="207963"/>
              </a:xfrm>
              <a:custGeom>
                <a:avLst/>
                <a:gdLst>
                  <a:gd name="T0" fmla="*/ 38 w 97"/>
                  <a:gd name="T1" fmla="*/ 0 h 55"/>
                  <a:gd name="T2" fmla="*/ 2 w 97"/>
                  <a:gd name="T3" fmla="*/ 25 h 55"/>
                  <a:gd name="T4" fmla="*/ 0 w 97"/>
                  <a:gd name="T5" fmla="*/ 39 h 55"/>
                  <a:gd name="T6" fmla="*/ 5 w 97"/>
                  <a:gd name="T7" fmla="*/ 21 h 55"/>
                  <a:gd name="T8" fmla="*/ 7 w 97"/>
                  <a:gd name="T9" fmla="*/ 18 h 55"/>
                  <a:gd name="T10" fmla="*/ 7 w 97"/>
                  <a:gd name="T11" fmla="*/ 35 h 55"/>
                  <a:gd name="T12" fmla="*/ 10 w 97"/>
                  <a:gd name="T13" fmla="*/ 19 h 55"/>
                  <a:gd name="T14" fmla="*/ 12 w 97"/>
                  <a:gd name="T15" fmla="*/ 14 h 55"/>
                  <a:gd name="T16" fmla="*/ 12 w 97"/>
                  <a:gd name="T17" fmla="*/ 33 h 55"/>
                  <a:gd name="T18" fmla="*/ 16 w 97"/>
                  <a:gd name="T19" fmla="*/ 16 h 55"/>
                  <a:gd name="T20" fmla="*/ 20 w 97"/>
                  <a:gd name="T21" fmla="*/ 12 h 55"/>
                  <a:gd name="T22" fmla="*/ 21 w 97"/>
                  <a:gd name="T23" fmla="*/ 31 h 55"/>
                  <a:gd name="T24" fmla="*/ 24 w 97"/>
                  <a:gd name="T25" fmla="*/ 14 h 55"/>
                  <a:gd name="T26" fmla="*/ 30 w 97"/>
                  <a:gd name="T27" fmla="*/ 11 h 55"/>
                  <a:gd name="T28" fmla="*/ 30 w 97"/>
                  <a:gd name="T29" fmla="*/ 30 h 55"/>
                  <a:gd name="T30" fmla="*/ 33 w 97"/>
                  <a:gd name="T31" fmla="*/ 14 h 55"/>
                  <a:gd name="T32" fmla="*/ 40 w 97"/>
                  <a:gd name="T33" fmla="*/ 14 h 55"/>
                  <a:gd name="T34" fmla="*/ 37 w 97"/>
                  <a:gd name="T35" fmla="*/ 31 h 55"/>
                  <a:gd name="T36" fmla="*/ 43 w 97"/>
                  <a:gd name="T37" fmla="*/ 14 h 55"/>
                  <a:gd name="T38" fmla="*/ 47 w 97"/>
                  <a:gd name="T39" fmla="*/ 8 h 55"/>
                  <a:gd name="T40" fmla="*/ 50 w 97"/>
                  <a:gd name="T41" fmla="*/ 15 h 55"/>
                  <a:gd name="T42" fmla="*/ 51 w 97"/>
                  <a:gd name="T43" fmla="*/ 34 h 55"/>
                  <a:gd name="T44" fmla="*/ 53 w 97"/>
                  <a:gd name="T45" fmla="*/ 16 h 55"/>
                  <a:gd name="T46" fmla="*/ 60 w 97"/>
                  <a:gd name="T47" fmla="*/ 16 h 55"/>
                  <a:gd name="T48" fmla="*/ 60 w 97"/>
                  <a:gd name="T49" fmla="*/ 36 h 55"/>
                  <a:gd name="T50" fmla="*/ 63 w 97"/>
                  <a:gd name="T51" fmla="*/ 19 h 55"/>
                  <a:gd name="T52" fmla="*/ 68 w 97"/>
                  <a:gd name="T53" fmla="*/ 21 h 55"/>
                  <a:gd name="T54" fmla="*/ 67 w 97"/>
                  <a:gd name="T55" fmla="*/ 38 h 55"/>
                  <a:gd name="T56" fmla="*/ 71 w 97"/>
                  <a:gd name="T57" fmla="*/ 22 h 55"/>
                  <a:gd name="T58" fmla="*/ 75 w 97"/>
                  <a:gd name="T59" fmla="*/ 18 h 55"/>
                  <a:gd name="T60" fmla="*/ 76 w 97"/>
                  <a:gd name="T61" fmla="*/ 22 h 55"/>
                  <a:gd name="T62" fmla="*/ 76 w 97"/>
                  <a:gd name="T63" fmla="*/ 43 h 55"/>
                  <a:gd name="T64" fmla="*/ 79 w 97"/>
                  <a:gd name="T65" fmla="*/ 28 h 55"/>
                  <a:gd name="T66" fmla="*/ 82 w 97"/>
                  <a:gd name="T67" fmla="*/ 28 h 55"/>
                  <a:gd name="T68" fmla="*/ 81 w 97"/>
                  <a:gd name="T69" fmla="*/ 45 h 55"/>
                  <a:gd name="T70" fmla="*/ 84 w 97"/>
                  <a:gd name="T71" fmla="*/ 34 h 55"/>
                  <a:gd name="T72" fmla="*/ 86 w 97"/>
                  <a:gd name="T73" fmla="*/ 29 h 55"/>
                  <a:gd name="T74" fmla="*/ 86 w 97"/>
                  <a:gd name="T75" fmla="*/ 38 h 55"/>
                  <a:gd name="T76" fmla="*/ 87 w 97"/>
                  <a:gd name="T77" fmla="*/ 52 h 55"/>
                  <a:gd name="T78" fmla="*/ 88 w 97"/>
                  <a:gd name="T79" fmla="*/ 40 h 55"/>
                  <a:gd name="T80" fmla="*/ 89 w 97"/>
                  <a:gd name="T81" fmla="*/ 42 h 55"/>
                  <a:gd name="T82" fmla="*/ 87 w 97"/>
                  <a:gd name="T83" fmla="*/ 54 h 55"/>
                  <a:gd name="T84" fmla="*/ 90 w 97"/>
                  <a:gd name="T85" fmla="*/ 43 h 55"/>
                  <a:gd name="T86" fmla="*/ 84 w 97"/>
                  <a:gd name="T8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55">
                    <a:moveTo>
                      <a:pt x="84" y="17"/>
                    </a:moveTo>
                    <a:cubicBezTo>
                      <a:pt x="80" y="13"/>
                      <a:pt x="61" y="0"/>
                      <a:pt x="38" y="0"/>
                    </a:cubicBezTo>
                    <a:cubicBezTo>
                      <a:pt x="16" y="0"/>
                      <a:pt x="7" y="9"/>
                      <a:pt x="3" y="15"/>
                    </a:cubicBezTo>
                    <a:cubicBezTo>
                      <a:pt x="0" y="21"/>
                      <a:pt x="2" y="25"/>
                      <a:pt x="2" y="25"/>
                    </a:cubicBezTo>
                    <a:cubicBezTo>
                      <a:pt x="2" y="25"/>
                      <a:pt x="2" y="25"/>
                      <a:pt x="2" y="25"/>
                    </a:cubicBezTo>
                    <a:cubicBezTo>
                      <a:pt x="0" y="39"/>
                      <a:pt x="0" y="39"/>
                      <a:pt x="0" y="39"/>
                    </a:cubicBezTo>
                    <a:cubicBezTo>
                      <a:pt x="3" y="37"/>
                      <a:pt x="3" y="37"/>
                      <a:pt x="3" y="37"/>
                    </a:cubicBezTo>
                    <a:cubicBezTo>
                      <a:pt x="5" y="21"/>
                      <a:pt x="5" y="21"/>
                      <a:pt x="5" y="21"/>
                    </a:cubicBezTo>
                    <a:cubicBezTo>
                      <a:pt x="6" y="19"/>
                      <a:pt x="7" y="18"/>
                      <a:pt x="7" y="17"/>
                    </a:cubicBezTo>
                    <a:cubicBezTo>
                      <a:pt x="7" y="18"/>
                      <a:pt x="7" y="18"/>
                      <a:pt x="7" y="18"/>
                    </a:cubicBezTo>
                    <a:cubicBezTo>
                      <a:pt x="4" y="36"/>
                      <a:pt x="4" y="36"/>
                      <a:pt x="4" y="36"/>
                    </a:cubicBezTo>
                    <a:cubicBezTo>
                      <a:pt x="7" y="35"/>
                      <a:pt x="7" y="35"/>
                      <a:pt x="7" y="35"/>
                    </a:cubicBezTo>
                    <a:cubicBezTo>
                      <a:pt x="9" y="20"/>
                      <a:pt x="9" y="20"/>
                      <a:pt x="9" y="20"/>
                    </a:cubicBezTo>
                    <a:cubicBezTo>
                      <a:pt x="10" y="19"/>
                      <a:pt x="10" y="19"/>
                      <a:pt x="10" y="19"/>
                    </a:cubicBezTo>
                    <a:cubicBezTo>
                      <a:pt x="10" y="19"/>
                      <a:pt x="10" y="15"/>
                      <a:pt x="12" y="14"/>
                    </a:cubicBezTo>
                    <a:cubicBezTo>
                      <a:pt x="12" y="14"/>
                      <a:pt x="12" y="14"/>
                      <a:pt x="12" y="14"/>
                    </a:cubicBezTo>
                    <a:cubicBezTo>
                      <a:pt x="9" y="34"/>
                      <a:pt x="9" y="34"/>
                      <a:pt x="9" y="34"/>
                    </a:cubicBezTo>
                    <a:cubicBezTo>
                      <a:pt x="12" y="33"/>
                      <a:pt x="12" y="33"/>
                      <a:pt x="12" y="33"/>
                    </a:cubicBezTo>
                    <a:cubicBezTo>
                      <a:pt x="14" y="17"/>
                      <a:pt x="14" y="17"/>
                      <a:pt x="14" y="17"/>
                    </a:cubicBezTo>
                    <a:cubicBezTo>
                      <a:pt x="16" y="16"/>
                      <a:pt x="16" y="16"/>
                      <a:pt x="16" y="16"/>
                    </a:cubicBezTo>
                    <a:cubicBezTo>
                      <a:pt x="16" y="15"/>
                      <a:pt x="17" y="11"/>
                      <a:pt x="19" y="10"/>
                    </a:cubicBezTo>
                    <a:cubicBezTo>
                      <a:pt x="19" y="10"/>
                      <a:pt x="20" y="11"/>
                      <a:pt x="20" y="12"/>
                    </a:cubicBezTo>
                    <a:cubicBezTo>
                      <a:pt x="17" y="31"/>
                      <a:pt x="17" y="31"/>
                      <a:pt x="17" y="31"/>
                    </a:cubicBezTo>
                    <a:cubicBezTo>
                      <a:pt x="21" y="31"/>
                      <a:pt x="21" y="31"/>
                      <a:pt x="21" y="31"/>
                    </a:cubicBezTo>
                    <a:cubicBezTo>
                      <a:pt x="22" y="15"/>
                      <a:pt x="22" y="15"/>
                      <a:pt x="22" y="15"/>
                    </a:cubicBezTo>
                    <a:cubicBezTo>
                      <a:pt x="24" y="14"/>
                      <a:pt x="24" y="14"/>
                      <a:pt x="24" y="14"/>
                    </a:cubicBezTo>
                    <a:cubicBezTo>
                      <a:pt x="24" y="14"/>
                      <a:pt x="24" y="8"/>
                      <a:pt x="27" y="9"/>
                    </a:cubicBezTo>
                    <a:cubicBezTo>
                      <a:pt x="29" y="9"/>
                      <a:pt x="29" y="10"/>
                      <a:pt x="30" y="11"/>
                    </a:cubicBezTo>
                    <a:cubicBezTo>
                      <a:pt x="26" y="30"/>
                      <a:pt x="26" y="30"/>
                      <a:pt x="26" y="30"/>
                    </a:cubicBezTo>
                    <a:cubicBezTo>
                      <a:pt x="30" y="30"/>
                      <a:pt x="30" y="30"/>
                      <a:pt x="30" y="30"/>
                    </a:cubicBezTo>
                    <a:cubicBezTo>
                      <a:pt x="31" y="14"/>
                      <a:pt x="31" y="14"/>
                      <a:pt x="31" y="14"/>
                    </a:cubicBezTo>
                    <a:cubicBezTo>
                      <a:pt x="33" y="14"/>
                      <a:pt x="33" y="14"/>
                      <a:pt x="33" y="14"/>
                    </a:cubicBezTo>
                    <a:cubicBezTo>
                      <a:pt x="33" y="14"/>
                      <a:pt x="33" y="8"/>
                      <a:pt x="37" y="8"/>
                    </a:cubicBezTo>
                    <a:cubicBezTo>
                      <a:pt x="40" y="7"/>
                      <a:pt x="40" y="14"/>
                      <a:pt x="40" y="14"/>
                    </a:cubicBezTo>
                    <a:cubicBezTo>
                      <a:pt x="40" y="14"/>
                      <a:pt x="40" y="14"/>
                      <a:pt x="40" y="14"/>
                    </a:cubicBezTo>
                    <a:cubicBezTo>
                      <a:pt x="37" y="31"/>
                      <a:pt x="37" y="31"/>
                      <a:pt x="37" y="31"/>
                    </a:cubicBezTo>
                    <a:cubicBezTo>
                      <a:pt x="41" y="32"/>
                      <a:pt x="41" y="32"/>
                      <a:pt x="41" y="32"/>
                    </a:cubicBezTo>
                    <a:cubicBezTo>
                      <a:pt x="43" y="14"/>
                      <a:pt x="43" y="14"/>
                      <a:pt x="43" y="14"/>
                    </a:cubicBezTo>
                    <a:cubicBezTo>
                      <a:pt x="43" y="14"/>
                      <a:pt x="43" y="14"/>
                      <a:pt x="43" y="14"/>
                    </a:cubicBezTo>
                    <a:cubicBezTo>
                      <a:pt x="43" y="14"/>
                      <a:pt x="43" y="8"/>
                      <a:pt x="47" y="8"/>
                    </a:cubicBezTo>
                    <a:cubicBezTo>
                      <a:pt x="51" y="9"/>
                      <a:pt x="50" y="15"/>
                      <a:pt x="50" y="15"/>
                    </a:cubicBezTo>
                    <a:cubicBezTo>
                      <a:pt x="50" y="15"/>
                      <a:pt x="50" y="15"/>
                      <a:pt x="50" y="15"/>
                    </a:cubicBezTo>
                    <a:cubicBezTo>
                      <a:pt x="48" y="33"/>
                      <a:pt x="48" y="33"/>
                      <a:pt x="48" y="33"/>
                    </a:cubicBezTo>
                    <a:cubicBezTo>
                      <a:pt x="51" y="34"/>
                      <a:pt x="51" y="34"/>
                      <a:pt x="51" y="34"/>
                    </a:cubicBezTo>
                    <a:cubicBezTo>
                      <a:pt x="53" y="16"/>
                      <a:pt x="53" y="16"/>
                      <a:pt x="53" y="16"/>
                    </a:cubicBezTo>
                    <a:cubicBezTo>
                      <a:pt x="53" y="16"/>
                      <a:pt x="53" y="16"/>
                      <a:pt x="53" y="16"/>
                    </a:cubicBezTo>
                    <a:cubicBezTo>
                      <a:pt x="53" y="16"/>
                      <a:pt x="54" y="10"/>
                      <a:pt x="57" y="11"/>
                    </a:cubicBezTo>
                    <a:cubicBezTo>
                      <a:pt x="59" y="11"/>
                      <a:pt x="60" y="14"/>
                      <a:pt x="60" y="16"/>
                    </a:cubicBezTo>
                    <a:cubicBezTo>
                      <a:pt x="57" y="35"/>
                      <a:pt x="57" y="35"/>
                      <a:pt x="57" y="35"/>
                    </a:cubicBezTo>
                    <a:cubicBezTo>
                      <a:pt x="60" y="36"/>
                      <a:pt x="60" y="36"/>
                      <a:pt x="60" y="36"/>
                    </a:cubicBezTo>
                    <a:cubicBezTo>
                      <a:pt x="62" y="19"/>
                      <a:pt x="62" y="19"/>
                      <a:pt x="62" y="19"/>
                    </a:cubicBezTo>
                    <a:cubicBezTo>
                      <a:pt x="63" y="19"/>
                      <a:pt x="63" y="19"/>
                      <a:pt x="63" y="19"/>
                    </a:cubicBezTo>
                    <a:cubicBezTo>
                      <a:pt x="64" y="17"/>
                      <a:pt x="65" y="13"/>
                      <a:pt x="67" y="14"/>
                    </a:cubicBezTo>
                    <a:cubicBezTo>
                      <a:pt x="69" y="15"/>
                      <a:pt x="68" y="21"/>
                      <a:pt x="68" y="21"/>
                    </a:cubicBezTo>
                    <a:cubicBezTo>
                      <a:pt x="68" y="21"/>
                      <a:pt x="68" y="21"/>
                      <a:pt x="68" y="21"/>
                    </a:cubicBezTo>
                    <a:cubicBezTo>
                      <a:pt x="67" y="38"/>
                      <a:pt x="67" y="38"/>
                      <a:pt x="67" y="38"/>
                    </a:cubicBezTo>
                    <a:cubicBezTo>
                      <a:pt x="70" y="39"/>
                      <a:pt x="70" y="39"/>
                      <a:pt x="70" y="39"/>
                    </a:cubicBezTo>
                    <a:cubicBezTo>
                      <a:pt x="71" y="22"/>
                      <a:pt x="71" y="22"/>
                      <a:pt x="71" y="22"/>
                    </a:cubicBezTo>
                    <a:cubicBezTo>
                      <a:pt x="72" y="23"/>
                      <a:pt x="72" y="23"/>
                      <a:pt x="72" y="23"/>
                    </a:cubicBezTo>
                    <a:cubicBezTo>
                      <a:pt x="72" y="23"/>
                      <a:pt x="72" y="17"/>
                      <a:pt x="75" y="18"/>
                    </a:cubicBezTo>
                    <a:cubicBezTo>
                      <a:pt x="76" y="19"/>
                      <a:pt x="76" y="21"/>
                      <a:pt x="76" y="22"/>
                    </a:cubicBezTo>
                    <a:cubicBezTo>
                      <a:pt x="76" y="22"/>
                      <a:pt x="76" y="22"/>
                      <a:pt x="76" y="22"/>
                    </a:cubicBezTo>
                    <a:cubicBezTo>
                      <a:pt x="75" y="41"/>
                      <a:pt x="75" y="41"/>
                      <a:pt x="75" y="41"/>
                    </a:cubicBezTo>
                    <a:cubicBezTo>
                      <a:pt x="76" y="43"/>
                      <a:pt x="76" y="43"/>
                      <a:pt x="76" y="43"/>
                    </a:cubicBezTo>
                    <a:cubicBezTo>
                      <a:pt x="78" y="27"/>
                      <a:pt x="78" y="27"/>
                      <a:pt x="78" y="27"/>
                    </a:cubicBezTo>
                    <a:cubicBezTo>
                      <a:pt x="79" y="28"/>
                      <a:pt x="79" y="28"/>
                      <a:pt x="79" y="28"/>
                    </a:cubicBezTo>
                    <a:cubicBezTo>
                      <a:pt x="79" y="27"/>
                      <a:pt x="80" y="23"/>
                      <a:pt x="81" y="23"/>
                    </a:cubicBezTo>
                    <a:cubicBezTo>
                      <a:pt x="82" y="24"/>
                      <a:pt x="82" y="26"/>
                      <a:pt x="82" y="28"/>
                    </a:cubicBezTo>
                    <a:cubicBezTo>
                      <a:pt x="82" y="28"/>
                      <a:pt x="82" y="28"/>
                      <a:pt x="82" y="28"/>
                    </a:cubicBezTo>
                    <a:cubicBezTo>
                      <a:pt x="81" y="45"/>
                      <a:pt x="81" y="45"/>
                      <a:pt x="81" y="45"/>
                    </a:cubicBezTo>
                    <a:cubicBezTo>
                      <a:pt x="83" y="47"/>
                      <a:pt x="83" y="47"/>
                      <a:pt x="83" y="47"/>
                    </a:cubicBezTo>
                    <a:cubicBezTo>
                      <a:pt x="84" y="34"/>
                      <a:pt x="84" y="34"/>
                      <a:pt x="84" y="34"/>
                    </a:cubicBezTo>
                    <a:cubicBezTo>
                      <a:pt x="84" y="34"/>
                      <a:pt x="84" y="34"/>
                      <a:pt x="84" y="34"/>
                    </a:cubicBezTo>
                    <a:cubicBezTo>
                      <a:pt x="84" y="34"/>
                      <a:pt x="85" y="28"/>
                      <a:pt x="86" y="29"/>
                    </a:cubicBezTo>
                    <a:cubicBezTo>
                      <a:pt x="87" y="30"/>
                      <a:pt x="86" y="38"/>
                      <a:pt x="86" y="38"/>
                    </a:cubicBezTo>
                    <a:cubicBezTo>
                      <a:pt x="86" y="38"/>
                      <a:pt x="86" y="38"/>
                      <a:pt x="86" y="38"/>
                    </a:cubicBezTo>
                    <a:cubicBezTo>
                      <a:pt x="85" y="50"/>
                      <a:pt x="85" y="50"/>
                      <a:pt x="85" y="50"/>
                    </a:cubicBezTo>
                    <a:cubicBezTo>
                      <a:pt x="87" y="52"/>
                      <a:pt x="87" y="52"/>
                      <a:pt x="87" y="52"/>
                    </a:cubicBezTo>
                    <a:cubicBezTo>
                      <a:pt x="87" y="40"/>
                      <a:pt x="87" y="40"/>
                      <a:pt x="87" y="40"/>
                    </a:cubicBezTo>
                    <a:cubicBezTo>
                      <a:pt x="88" y="40"/>
                      <a:pt x="88" y="40"/>
                      <a:pt x="88" y="40"/>
                    </a:cubicBezTo>
                    <a:cubicBezTo>
                      <a:pt x="88" y="40"/>
                      <a:pt x="88" y="35"/>
                      <a:pt x="89" y="34"/>
                    </a:cubicBezTo>
                    <a:cubicBezTo>
                      <a:pt x="89" y="33"/>
                      <a:pt x="89" y="42"/>
                      <a:pt x="89" y="42"/>
                    </a:cubicBezTo>
                    <a:cubicBezTo>
                      <a:pt x="89" y="42"/>
                      <a:pt x="89" y="42"/>
                      <a:pt x="89" y="42"/>
                    </a:cubicBezTo>
                    <a:cubicBezTo>
                      <a:pt x="87" y="54"/>
                      <a:pt x="87" y="54"/>
                      <a:pt x="87" y="54"/>
                    </a:cubicBezTo>
                    <a:cubicBezTo>
                      <a:pt x="89" y="55"/>
                      <a:pt x="89" y="55"/>
                      <a:pt x="89" y="55"/>
                    </a:cubicBezTo>
                    <a:cubicBezTo>
                      <a:pt x="90" y="43"/>
                      <a:pt x="90" y="43"/>
                      <a:pt x="90" y="43"/>
                    </a:cubicBezTo>
                    <a:cubicBezTo>
                      <a:pt x="90" y="44"/>
                      <a:pt x="90" y="44"/>
                      <a:pt x="90" y="44"/>
                    </a:cubicBezTo>
                    <a:cubicBezTo>
                      <a:pt x="97" y="34"/>
                      <a:pt x="88" y="21"/>
                      <a:pt x="84" y="17"/>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Freeform 927"/>
              <p:cNvSpPr>
                <a:spLocks noEditPoints="1"/>
              </p:cNvSpPr>
              <p:nvPr/>
            </p:nvSpPr>
            <p:spPr bwMode="auto">
              <a:xfrm>
                <a:off x="8529638" y="2090738"/>
                <a:ext cx="360363" cy="230188"/>
              </a:xfrm>
              <a:custGeom>
                <a:avLst/>
                <a:gdLst>
                  <a:gd name="T0" fmla="*/ 39 w 94"/>
                  <a:gd name="T1" fmla="*/ 0 h 61"/>
                  <a:gd name="T2" fmla="*/ 2 w 94"/>
                  <a:gd name="T3" fmla="*/ 27 h 61"/>
                  <a:gd name="T4" fmla="*/ 0 w 94"/>
                  <a:gd name="T5" fmla="*/ 44 h 61"/>
                  <a:gd name="T6" fmla="*/ 7 w 94"/>
                  <a:gd name="T7" fmla="*/ 20 h 61"/>
                  <a:gd name="T8" fmla="*/ 8 w 94"/>
                  <a:gd name="T9" fmla="*/ 22 h 61"/>
                  <a:gd name="T10" fmla="*/ 7 w 94"/>
                  <a:gd name="T11" fmla="*/ 39 h 61"/>
                  <a:gd name="T12" fmla="*/ 9 w 94"/>
                  <a:gd name="T13" fmla="*/ 21 h 61"/>
                  <a:gd name="T14" fmla="*/ 12 w 94"/>
                  <a:gd name="T15" fmla="*/ 19 h 61"/>
                  <a:gd name="T16" fmla="*/ 10 w 94"/>
                  <a:gd name="T17" fmla="*/ 37 h 61"/>
                  <a:gd name="T18" fmla="*/ 15 w 94"/>
                  <a:gd name="T19" fmla="*/ 18 h 61"/>
                  <a:gd name="T20" fmla="*/ 20 w 94"/>
                  <a:gd name="T21" fmla="*/ 17 h 61"/>
                  <a:gd name="T22" fmla="*/ 17 w 94"/>
                  <a:gd name="T23" fmla="*/ 34 h 61"/>
                  <a:gd name="T24" fmla="*/ 22 w 94"/>
                  <a:gd name="T25" fmla="*/ 17 h 61"/>
                  <a:gd name="T26" fmla="*/ 26 w 94"/>
                  <a:gd name="T27" fmla="*/ 11 h 61"/>
                  <a:gd name="T28" fmla="*/ 29 w 94"/>
                  <a:gd name="T29" fmla="*/ 16 h 61"/>
                  <a:gd name="T30" fmla="*/ 29 w 94"/>
                  <a:gd name="T31" fmla="*/ 32 h 61"/>
                  <a:gd name="T32" fmla="*/ 32 w 94"/>
                  <a:gd name="T33" fmla="*/ 16 h 61"/>
                  <a:gd name="T34" fmla="*/ 39 w 94"/>
                  <a:gd name="T35" fmla="*/ 16 h 61"/>
                  <a:gd name="T36" fmla="*/ 39 w 94"/>
                  <a:gd name="T37" fmla="*/ 33 h 61"/>
                  <a:gd name="T38" fmla="*/ 42 w 94"/>
                  <a:gd name="T39" fmla="*/ 16 h 61"/>
                  <a:gd name="T40" fmla="*/ 49 w 94"/>
                  <a:gd name="T41" fmla="*/ 17 h 61"/>
                  <a:gd name="T42" fmla="*/ 46 w 94"/>
                  <a:gd name="T43" fmla="*/ 34 h 61"/>
                  <a:gd name="T44" fmla="*/ 51 w 94"/>
                  <a:gd name="T45" fmla="*/ 18 h 61"/>
                  <a:gd name="T46" fmla="*/ 56 w 94"/>
                  <a:gd name="T47" fmla="*/ 13 h 61"/>
                  <a:gd name="T48" fmla="*/ 58 w 94"/>
                  <a:gd name="T49" fmla="*/ 20 h 61"/>
                  <a:gd name="T50" fmla="*/ 59 w 94"/>
                  <a:gd name="T51" fmla="*/ 38 h 61"/>
                  <a:gd name="T52" fmla="*/ 62 w 94"/>
                  <a:gd name="T53" fmla="*/ 21 h 61"/>
                  <a:gd name="T54" fmla="*/ 66 w 94"/>
                  <a:gd name="T55" fmla="*/ 23 h 61"/>
                  <a:gd name="T56" fmla="*/ 65 w 94"/>
                  <a:gd name="T57" fmla="*/ 40 h 61"/>
                  <a:gd name="T58" fmla="*/ 69 w 94"/>
                  <a:gd name="T59" fmla="*/ 25 h 61"/>
                  <a:gd name="T60" fmla="*/ 73 w 94"/>
                  <a:gd name="T61" fmla="*/ 20 h 61"/>
                  <a:gd name="T62" fmla="*/ 74 w 94"/>
                  <a:gd name="T63" fmla="*/ 28 h 61"/>
                  <a:gd name="T64" fmla="*/ 75 w 94"/>
                  <a:gd name="T65" fmla="*/ 46 h 61"/>
                  <a:gd name="T66" fmla="*/ 77 w 94"/>
                  <a:gd name="T67" fmla="*/ 30 h 61"/>
                  <a:gd name="T68" fmla="*/ 79 w 94"/>
                  <a:gd name="T69" fmla="*/ 34 h 61"/>
                  <a:gd name="T70" fmla="*/ 78 w 94"/>
                  <a:gd name="T71" fmla="*/ 49 h 61"/>
                  <a:gd name="T72" fmla="*/ 81 w 94"/>
                  <a:gd name="T73" fmla="*/ 36 h 61"/>
                  <a:gd name="T74" fmla="*/ 84 w 94"/>
                  <a:gd name="T75" fmla="*/ 31 h 61"/>
                  <a:gd name="T76" fmla="*/ 82 w 94"/>
                  <a:gd name="T77" fmla="*/ 54 h 61"/>
                  <a:gd name="T78" fmla="*/ 85 w 94"/>
                  <a:gd name="T79" fmla="*/ 42 h 61"/>
                  <a:gd name="T80" fmla="*/ 86 w 94"/>
                  <a:gd name="T81" fmla="*/ 36 h 61"/>
                  <a:gd name="T82" fmla="*/ 85 w 94"/>
                  <a:gd name="T83" fmla="*/ 58 h 61"/>
                  <a:gd name="T84" fmla="*/ 88 w 94"/>
                  <a:gd name="T85" fmla="*/ 46 h 61"/>
                  <a:gd name="T86" fmla="*/ 5 w 94"/>
                  <a:gd name="T87" fmla="*/ 22 h 61"/>
                  <a:gd name="T88" fmla="*/ 5 w 94"/>
                  <a:gd name="T89" fmla="*/ 2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61">
                    <a:moveTo>
                      <a:pt x="81" y="18"/>
                    </a:moveTo>
                    <a:cubicBezTo>
                      <a:pt x="77" y="14"/>
                      <a:pt x="61" y="0"/>
                      <a:pt x="39" y="0"/>
                    </a:cubicBezTo>
                    <a:cubicBezTo>
                      <a:pt x="16" y="0"/>
                      <a:pt x="7" y="10"/>
                      <a:pt x="4" y="16"/>
                    </a:cubicBezTo>
                    <a:cubicBezTo>
                      <a:pt x="0" y="22"/>
                      <a:pt x="2" y="27"/>
                      <a:pt x="2" y="27"/>
                    </a:cubicBezTo>
                    <a:cubicBezTo>
                      <a:pt x="3" y="26"/>
                      <a:pt x="3" y="26"/>
                      <a:pt x="3" y="26"/>
                    </a:cubicBezTo>
                    <a:cubicBezTo>
                      <a:pt x="0" y="44"/>
                      <a:pt x="0" y="44"/>
                      <a:pt x="0" y="44"/>
                    </a:cubicBezTo>
                    <a:cubicBezTo>
                      <a:pt x="4" y="41"/>
                      <a:pt x="4" y="41"/>
                      <a:pt x="4" y="41"/>
                    </a:cubicBezTo>
                    <a:cubicBezTo>
                      <a:pt x="7" y="20"/>
                      <a:pt x="7" y="20"/>
                      <a:pt x="7" y="20"/>
                    </a:cubicBezTo>
                    <a:cubicBezTo>
                      <a:pt x="8" y="20"/>
                      <a:pt x="7" y="22"/>
                      <a:pt x="7" y="22"/>
                    </a:cubicBezTo>
                    <a:cubicBezTo>
                      <a:pt x="8" y="22"/>
                      <a:pt x="8" y="22"/>
                      <a:pt x="8" y="22"/>
                    </a:cubicBezTo>
                    <a:cubicBezTo>
                      <a:pt x="4" y="40"/>
                      <a:pt x="4" y="40"/>
                      <a:pt x="4" y="40"/>
                    </a:cubicBezTo>
                    <a:cubicBezTo>
                      <a:pt x="7" y="39"/>
                      <a:pt x="7" y="39"/>
                      <a:pt x="7" y="39"/>
                    </a:cubicBezTo>
                    <a:cubicBezTo>
                      <a:pt x="9" y="21"/>
                      <a:pt x="9" y="21"/>
                      <a:pt x="9" y="21"/>
                    </a:cubicBezTo>
                    <a:cubicBezTo>
                      <a:pt x="9" y="21"/>
                      <a:pt x="9" y="21"/>
                      <a:pt x="9" y="21"/>
                    </a:cubicBezTo>
                    <a:cubicBezTo>
                      <a:pt x="10" y="20"/>
                      <a:pt x="10" y="17"/>
                      <a:pt x="11" y="16"/>
                    </a:cubicBezTo>
                    <a:cubicBezTo>
                      <a:pt x="12" y="15"/>
                      <a:pt x="12" y="19"/>
                      <a:pt x="12" y="19"/>
                    </a:cubicBezTo>
                    <a:cubicBezTo>
                      <a:pt x="13" y="19"/>
                      <a:pt x="13" y="19"/>
                      <a:pt x="13" y="19"/>
                    </a:cubicBezTo>
                    <a:cubicBezTo>
                      <a:pt x="10" y="37"/>
                      <a:pt x="10" y="37"/>
                      <a:pt x="10" y="37"/>
                    </a:cubicBezTo>
                    <a:cubicBezTo>
                      <a:pt x="13" y="36"/>
                      <a:pt x="13" y="36"/>
                      <a:pt x="13" y="36"/>
                    </a:cubicBezTo>
                    <a:cubicBezTo>
                      <a:pt x="15" y="18"/>
                      <a:pt x="15" y="18"/>
                      <a:pt x="15" y="18"/>
                    </a:cubicBezTo>
                    <a:cubicBezTo>
                      <a:pt x="15" y="17"/>
                      <a:pt x="16" y="13"/>
                      <a:pt x="18" y="12"/>
                    </a:cubicBezTo>
                    <a:cubicBezTo>
                      <a:pt x="20" y="11"/>
                      <a:pt x="20" y="17"/>
                      <a:pt x="20" y="17"/>
                    </a:cubicBezTo>
                    <a:cubicBezTo>
                      <a:pt x="20" y="17"/>
                      <a:pt x="20" y="17"/>
                      <a:pt x="20" y="17"/>
                    </a:cubicBezTo>
                    <a:cubicBezTo>
                      <a:pt x="17" y="34"/>
                      <a:pt x="17" y="34"/>
                      <a:pt x="17" y="34"/>
                    </a:cubicBezTo>
                    <a:cubicBezTo>
                      <a:pt x="20" y="34"/>
                      <a:pt x="20" y="34"/>
                      <a:pt x="20" y="34"/>
                    </a:cubicBezTo>
                    <a:cubicBezTo>
                      <a:pt x="22" y="17"/>
                      <a:pt x="22" y="17"/>
                      <a:pt x="22" y="17"/>
                    </a:cubicBezTo>
                    <a:cubicBezTo>
                      <a:pt x="23" y="16"/>
                      <a:pt x="23" y="16"/>
                      <a:pt x="23" y="16"/>
                    </a:cubicBezTo>
                    <a:cubicBezTo>
                      <a:pt x="23" y="16"/>
                      <a:pt x="24" y="10"/>
                      <a:pt x="26" y="11"/>
                    </a:cubicBezTo>
                    <a:cubicBezTo>
                      <a:pt x="29" y="11"/>
                      <a:pt x="29" y="16"/>
                      <a:pt x="29" y="16"/>
                    </a:cubicBezTo>
                    <a:cubicBezTo>
                      <a:pt x="29" y="16"/>
                      <a:pt x="29" y="16"/>
                      <a:pt x="29" y="16"/>
                    </a:cubicBezTo>
                    <a:cubicBezTo>
                      <a:pt x="26" y="32"/>
                      <a:pt x="26" y="32"/>
                      <a:pt x="26" y="32"/>
                    </a:cubicBezTo>
                    <a:cubicBezTo>
                      <a:pt x="29" y="32"/>
                      <a:pt x="29" y="32"/>
                      <a:pt x="29" y="32"/>
                    </a:cubicBezTo>
                    <a:cubicBezTo>
                      <a:pt x="31" y="16"/>
                      <a:pt x="31" y="16"/>
                      <a:pt x="31" y="16"/>
                    </a:cubicBezTo>
                    <a:cubicBezTo>
                      <a:pt x="32" y="16"/>
                      <a:pt x="32" y="16"/>
                      <a:pt x="32" y="16"/>
                    </a:cubicBezTo>
                    <a:cubicBezTo>
                      <a:pt x="32" y="16"/>
                      <a:pt x="32" y="10"/>
                      <a:pt x="36" y="10"/>
                    </a:cubicBezTo>
                    <a:cubicBezTo>
                      <a:pt x="39" y="9"/>
                      <a:pt x="39" y="16"/>
                      <a:pt x="39" y="16"/>
                    </a:cubicBezTo>
                    <a:cubicBezTo>
                      <a:pt x="36" y="32"/>
                      <a:pt x="36" y="32"/>
                      <a:pt x="36" y="32"/>
                    </a:cubicBezTo>
                    <a:cubicBezTo>
                      <a:pt x="39" y="33"/>
                      <a:pt x="39" y="33"/>
                      <a:pt x="39" y="33"/>
                    </a:cubicBezTo>
                    <a:cubicBezTo>
                      <a:pt x="41" y="16"/>
                      <a:pt x="41" y="16"/>
                      <a:pt x="41" y="16"/>
                    </a:cubicBezTo>
                    <a:cubicBezTo>
                      <a:pt x="42" y="16"/>
                      <a:pt x="42" y="16"/>
                      <a:pt x="42" y="16"/>
                    </a:cubicBezTo>
                    <a:cubicBezTo>
                      <a:pt x="42" y="16"/>
                      <a:pt x="42" y="10"/>
                      <a:pt x="46" y="10"/>
                    </a:cubicBezTo>
                    <a:cubicBezTo>
                      <a:pt x="49" y="11"/>
                      <a:pt x="49" y="17"/>
                      <a:pt x="49" y="17"/>
                    </a:cubicBezTo>
                    <a:cubicBezTo>
                      <a:pt x="49" y="17"/>
                      <a:pt x="49" y="17"/>
                      <a:pt x="49" y="17"/>
                    </a:cubicBezTo>
                    <a:cubicBezTo>
                      <a:pt x="46" y="34"/>
                      <a:pt x="46" y="34"/>
                      <a:pt x="46" y="34"/>
                    </a:cubicBezTo>
                    <a:cubicBezTo>
                      <a:pt x="50" y="34"/>
                      <a:pt x="50" y="34"/>
                      <a:pt x="50" y="34"/>
                    </a:cubicBezTo>
                    <a:cubicBezTo>
                      <a:pt x="51" y="18"/>
                      <a:pt x="51" y="18"/>
                      <a:pt x="51" y="18"/>
                    </a:cubicBezTo>
                    <a:cubicBezTo>
                      <a:pt x="52" y="18"/>
                      <a:pt x="52" y="18"/>
                      <a:pt x="52" y="18"/>
                    </a:cubicBezTo>
                    <a:cubicBezTo>
                      <a:pt x="52" y="18"/>
                      <a:pt x="52" y="12"/>
                      <a:pt x="56" y="13"/>
                    </a:cubicBezTo>
                    <a:cubicBezTo>
                      <a:pt x="59" y="14"/>
                      <a:pt x="58" y="20"/>
                      <a:pt x="58" y="20"/>
                    </a:cubicBezTo>
                    <a:cubicBezTo>
                      <a:pt x="58" y="20"/>
                      <a:pt x="58" y="20"/>
                      <a:pt x="58" y="20"/>
                    </a:cubicBezTo>
                    <a:cubicBezTo>
                      <a:pt x="56" y="37"/>
                      <a:pt x="56" y="37"/>
                      <a:pt x="56" y="37"/>
                    </a:cubicBezTo>
                    <a:cubicBezTo>
                      <a:pt x="59" y="38"/>
                      <a:pt x="59" y="38"/>
                      <a:pt x="59" y="38"/>
                    </a:cubicBezTo>
                    <a:cubicBezTo>
                      <a:pt x="61" y="21"/>
                      <a:pt x="61" y="21"/>
                      <a:pt x="61" y="21"/>
                    </a:cubicBezTo>
                    <a:cubicBezTo>
                      <a:pt x="62" y="21"/>
                      <a:pt x="62" y="21"/>
                      <a:pt x="62" y="21"/>
                    </a:cubicBezTo>
                    <a:cubicBezTo>
                      <a:pt x="62" y="19"/>
                      <a:pt x="63" y="15"/>
                      <a:pt x="65" y="16"/>
                    </a:cubicBezTo>
                    <a:cubicBezTo>
                      <a:pt x="67" y="17"/>
                      <a:pt x="66" y="23"/>
                      <a:pt x="66" y="23"/>
                    </a:cubicBezTo>
                    <a:cubicBezTo>
                      <a:pt x="67" y="24"/>
                      <a:pt x="67" y="24"/>
                      <a:pt x="67" y="24"/>
                    </a:cubicBezTo>
                    <a:cubicBezTo>
                      <a:pt x="65" y="40"/>
                      <a:pt x="65" y="40"/>
                      <a:pt x="65" y="40"/>
                    </a:cubicBezTo>
                    <a:cubicBezTo>
                      <a:pt x="68" y="42"/>
                      <a:pt x="68" y="42"/>
                      <a:pt x="68" y="42"/>
                    </a:cubicBezTo>
                    <a:cubicBezTo>
                      <a:pt x="69" y="25"/>
                      <a:pt x="69" y="25"/>
                      <a:pt x="69" y="25"/>
                    </a:cubicBezTo>
                    <a:cubicBezTo>
                      <a:pt x="70" y="25"/>
                      <a:pt x="70" y="25"/>
                      <a:pt x="70" y="25"/>
                    </a:cubicBezTo>
                    <a:cubicBezTo>
                      <a:pt x="70" y="25"/>
                      <a:pt x="70" y="19"/>
                      <a:pt x="73" y="20"/>
                    </a:cubicBezTo>
                    <a:cubicBezTo>
                      <a:pt x="75" y="21"/>
                      <a:pt x="74" y="28"/>
                      <a:pt x="74" y="28"/>
                    </a:cubicBezTo>
                    <a:cubicBezTo>
                      <a:pt x="74" y="28"/>
                      <a:pt x="74" y="28"/>
                      <a:pt x="74" y="28"/>
                    </a:cubicBezTo>
                    <a:cubicBezTo>
                      <a:pt x="72" y="45"/>
                      <a:pt x="72" y="45"/>
                      <a:pt x="72" y="45"/>
                    </a:cubicBezTo>
                    <a:cubicBezTo>
                      <a:pt x="75" y="46"/>
                      <a:pt x="75" y="46"/>
                      <a:pt x="75" y="46"/>
                    </a:cubicBezTo>
                    <a:cubicBezTo>
                      <a:pt x="76" y="29"/>
                      <a:pt x="76" y="29"/>
                      <a:pt x="76" y="29"/>
                    </a:cubicBezTo>
                    <a:cubicBezTo>
                      <a:pt x="77" y="30"/>
                      <a:pt x="77" y="30"/>
                      <a:pt x="77" y="30"/>
                    </a:cubicBezTo>
                    <a:cubicBezTo>
                      <a:pt x="77" y="29"/>
                      <a:pt x="78" y="25"/>
                      <a:pt x="79" y="26"/>
                    </a:cubicBezTo>
                    <a:cubicBezTo>
                      <a:pt x="80" y="26"/>
                      <a:pt x="79" y="34"/>
                      <a:pt x="79" y="34"/>
                    </a:cubicBezTo>
                    <a:cubicBezTo>
                      <a:pt x="80" y="34"/>
                      <a:pt x="80" y="34"/>
                      <a:pt x="80" y="34"/>
                    </a:cubicBezTo>
                    <a:cubicBezTo>
                      <a:pt x="78" y="49"/>
                      <a:pt x="78" y="49"/>
                      <a:pt x="78" y="49"/>
                    </a:cubicBezTo>
                    <a:cubicBezTo>
                      <a:pt x="80" y="51"/>
                      <a:pt x="80" y="51"/>
                      <a:pt x="80" y="51"/>
                    </a:cubicBezTo>
                    <a:cubicBezTo>
                      <a:pt x="81" y="36"/>
                      <a:pt x="81" y="36"/>
                      <a:pt x="81" y="36"/>
                    </a:cubicBezTo>
                    <a:cubicBezTo>
                      <a:pt x="82" y="36"/>
                      <a:pt x="82" y="36"/>
                      <a:pt x="82" y="36"/>
                    </a:cubicBezTo>
                    <a:cubicBezTo>
                      <a:pt x="82" y="36"/>
                      <a:pt x="83" y="30"/>
                      <a:pt x="84" y="31"/>
                    </a:cubicBezTo>
                    <a:cubicBezTo>
                      <a:pt x="85" y="32"/>
                      <a:pt x="84" y="40"/>
                      <a:pt x="84" y="40"/>
                    </a:cubicBezTo>
                    <a:cubicBezTo>
                      <a:pt x="82" y="54"/>
                      <a:pt x="82" y="54"/>
                      <a:pt x="82" y="54"/>
                    </a:cubicBezTo>
                    <a:cubicBezTo>
                      <a:pt x="84" y="57"/>
                      <a:pt x="84" y="57"/>
                      <a:pt x="84" y="57"/>
                    </a:cubicBezTo>
                    <a:cubicBezTo>
                      <a:pt x="85" y="42"/>
                      <a:pt x="85" y="42"/>
                      <a:pt x="85" y="42"/>
                    </a:cubicBezTo>
                    <a:cubicBezTo>
                      <a:pt x="85" y="42"/>
                      <a:pt x="85" y="42"/>
                      <a:pt x="85" y="42"/>
                    </a:cubicBezTo>
                    <a:cubicBezTo>
                      <a:pt x="85" y="42"/>
                      <a:pt x="85" y="38"/>
                      <a:pt x="86" y="36"/>
                    </a:cubicBezTo>
                    <a:cubicBezTo>
                      <a:pt x="87" y="35"/>
                      <a:pt x="86" y="44"/>
                      <a:pt x="86" y="44"/>
                    </a:cubicBezTo>
                    <a:cubicBezTo>
                      <a:pt x="85" y="58"/>
                      <a:pt x="85" y="58"/>
                      <a:pt x="85" y="58"/>
                    </a:cubicBezTo>
                    <a:cubicBezTo>
                      <a:pt x="86" y="61"/>
                      <a:pt x="86" y="61"/>
                      <a:pt x="86" y="61"/>
                    </a:cubicBezTo>
                    <a:cubicBezTo>
                      <a:pt x="88" y="46"/>
                      <a:pt x="88" y="46"/>
                      <a:pt x="88" y="46"/>
                    </a:cubicBezTo>
                    <a:cubicBezTo>
                      <a:pt x="94" y="35"/>
                      <a:pt x="85" y="22"/>
                      <a:pt x="81" y="18"/>
                    </a:cubicBezTo>
                    <a:moveTo>
                      <a:pt x="5" y="22"/>
                    </a:moveTo>
                    <a:cubicBezTo>
                      <a:pt x="5" y="21"/>
                      <a:pt x="6" y="21"/>
                      <a:pt x="6" y="21"/>
                    </a:cubicBezTo>
                    <a:cubicBezTo>
                      <a:pt x="5" y="22"/>
                      <a:pt x="5" y="22"/>
                      <a:pt x="5" y="22"/>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6" name="Freeform 928"/>
              <p:cNvSpPr>
                <a:spLocks/>
              </p:cNvSpPr>
              <p:nvPr/>
            </p:nvSpPr>
            <p:spPr bwMode="auto">
              <a:xfrm>
                <a:off x="8602663" y="2006600"/>
                <a:ext cx="236538" cy="141288"/>
              </a:xfrm>
              <a:custGeom>
                <a:avLst/>
                <a:gdLst>
                  <a:gd name="T0" fmla="*/ 0 w 62"/>
                  <a:gd name="T1" fmla="*/ 18 h 37"/>
                  <a:gd name="T2" fmla="*/ 20 w 62"/>
                  <a:gd name="T3" fmla="*/ 1 h 37"/>
                  <a:gd name="T4" fmla="*/ 56 w 62"/>
                  <a:gd name="T5" fmla="*/ 15 h 37"/>
                  <a:gd name="T6" fmla="*/ 62 w 62"/>
                  <a:gd name="T7" fmla="*/ 30 h 37"/>
                  <a:gd name="T8" fmla="*/ 60 w 62"/>
                  <a:gd name="T9" fmla="*/ 37 h 37"/>
                  <a:gd name="T10" fmla="*/ 26 w 62"/>
                  <a:gd name="T11" fmla="*/ 22 h 37"/>
                  <a:gd name="T12" fmla="*/ 1 w 62"/>
                  <a:gd name="T13" fmla="*/ 24 h 37"/>
                  <a:gd name="T14" fmla="*/ 0 w 62"/>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37">
                    <a:moveTo>
                      <a:pt x="0" y="18"/>
                    </a:moveTo>
                    <a:cubicBezTo>
                      <a:pt x="0" y="18"/>
                      <a:pt x="5" y="3"/>
                      <a:pt x="20" y="1"/>
                    </a:cubicBezTo>
                    <a:cubicBezTo>
                      <a:pt x="36" y="0"/>
                      <a:pt x="50" y="7"/>
                      <a:pt x="56" y="15"/>
                    </a:cubicBezTo>
                    <a:cubicBezTo>
                      <a:pt x="62" y="22"/>
                      <a:pt x="62" y="30"/>
                      <a:pt x="62" y="30"/>
                    </a:cubicBezTo>
                    <a:cubicBezTo>
                      <a:pt x="60" y="37"/>
                      <a:pt x="60" y="37"/>
                      <a:pt x="60" y="37"/>
                    </a:cubicBezTo>
                    <a:cubicBezTo>
                      <a:pt x="60" y="37"/>
                      <a:pt x="50" y="26"/>
                      <a:pt x="26" y="22"/>
                    </a:cubicBezTo>
                    <a:cubicBezTo>
                      <a:pt x="10" y="19"/>
                      <a:pt x="1" y="24"/>
                      <a:pt x="1" y="24"/>
                    </a:cubicBezTo>
                    <a:cubicBezTo>
                      <a:pt x="0" y="18"/>
                      <a:pt x="0" y="18"/>
                      <a:pt x="0" y="18"/>
                    </a:cubicBezTo>
                  </a:path>
                </a:pathLst>
              </a:custGeom>
              <a:solidFill>
                <a:srgbClr val="70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Freeform 929"/>
              <p:cNvSpPr>
                <a:spLocks/>
              </p:cNvSpPr>
              <p:nvPr/>
            </p:nvSpPr>
            <p:spPr bwMode="auto">
              <a:xfrm>
                <a:off x="8597900" y="2000250"/>
                <a:ext cx="246063" cy="153988"/>
              </a:xfrm>
              <a:custGeom>
                <a:avLst/>
                <a:gdLst>
                  <a:gd name="T0" fmla="*/ 62 w 64"/>
                  <a:gd name="T1" fmla="*/ 20 h 41"/>
                  <a:gd name="T2" fmla="*/ 62 w 64"/>
                  <a:gd name="T3" fmla="*/ 20 h 41"/>
                  <a:gd name="T4" fmla="*/ 57 w 64"/>
                  <a:gd name="T5" fmla="*/ 12 h 41"/>
                  <a:gd name="T6" fmla="*/ 48 w 64"/>
                  <a:gd name="T7" fmla="*/ 5 h 41"/>
                  <a:gd name="T8" fmla="*/ 35 w 64"/>
                  <a:gd name="T9" fmla="*/ 0 h 41"/>
                  <a:gd name="T10" fmla="*/ 21 w 64"/>
                  <a:gd name="T11" fmla="*/ 0 h 41"/>
                  <a:gd name="T12" fmla="*/ 10 w 64"/>
                  <a:gd name="T13" fmla="*/ 4 h 41"/>
                  <a:gd name="T14" fmla="*/ 3 w 64"/>
                  <a:gd name="T15" fmla="*/ 12 h 41"/>
                  <a:gd name="T16" fmla="*/ 0 w 64"/>
                  <a:gd name="T17" fmla="*/ 22 h 41"/>
                  <a:gd name="T18" fmla="*/ 0 w 64"/>
                  <a:gd name="T19" fmla="*/ 27 h 41"/>
                  <a:gd name="T20" fmla="*/ 2 w 64"/>
                  <a:gd name="T21" fmla="*/ 26 h 41"/>
                  <a:gd name="T22" fmla="*/ 2 w 64"/>
                  <a:gd name="T23" fmla="*/ 20 h 41"/>
                  <a:gd name="T24" fmla="*/ 2 w 64"/>
                  <a:gd name="T25" fmla="*/ 20 h 41"/>
                  <a:gd name="T26" fmla="*/ 3 w 64"/>
                  <a:gd name="T27" fmla="*/ 26 h 41"/>
                  <a:gd name="T28" fmla="*/ 4 w 64"/>
                  <a:gd name="T29" fmla="*/ 26 h 41"/>
                  <a:gd name="T30" fmla="*/ 3 w 64"/>
                  <a:gd name="T31" fmla="*/ 19 h 41"/>
                  <a:gd name="T32" fmla="*/ 4 w 64"/>
                  <a:gd name="T33" fmla="*/ 16 h 41"/>
                  <a:gd name="T34" fmla="*/ 6 w 64"/>
                  <a:gd name="T35" fmla="*/ 17 h 41"/>
                  <a:gd name="T36" fmla="*/ 6 w 64"/>
                  <a:gd name="T37" fmla="*/ 25 h 41"/>
                  <a:gd name="T38" fmla="*/ 8 w 64"/>
                  <a:gd name="T39" fmla="*/ 25 h 41"/>
                  <a:gd name="T40" fmla="*/ 7 w 64"/>
                  <a:gd name="T41" fmla="*/ 15 h 41"/>
                  <a:gd name="T42" fmla="*/ 9 w 64"/>
                  <a:gd name="T43" fmla="*/ 10 h 41"/>
                  <a:gd name="T44" fmla="*/ 11 w 64"/>
                  <a:gd name="T45" fmla="*/ 12 h 41"/>
                  <a:gd name="T46" fmla="*/ 11 w 64"/>
                  <a:gd name="T47" fmla="*/ 24 h 41"/>
                  <a:gd name="T48" fmla="*/ 14 w 64"/>
                  <a:gd name="T49" fmla="*/ 24 h 41"/>
                  <a:gd name="T50" fmla="*/ 14 w 64"/>
                  <a:gd name="T51" fmla="*/ 12 h 41"/>
                  <a:gd name="T52" fmla="*/ 17 w 64"/>
                  <a:gd name="T53" fmla="*/ 5 h 41"/>
                  <a:gd name="T54" fmla="*/ 21 w 64"/>
                  <a:gd name="T55" fmla="*/ 7 h 41"/>
                  <a:gd name="T56" fmla="*/ 20 w 64"/>
                  <a:gd name="T57" fmla="*/ 24 h 41"/>
                  <a:gd name="T58" fmla="*/ 24 w 64"/>
                  <a:gd name="T59" fmla="*/ 24 h 41"/>
                  <a:gd name="T60" fmla="*/ 23 w 64"/>
                  <a:gd name="T61" fmla="*/ 8 h 41"/>
                  <a:gd name="T62" fmla="*/ 29 w 64"/>
                  <a:gd name="T63" fmla="*/ 3 h 41"/>
                  <a:gd name="T64" fmla="*/ 33 w 64"/>
                  <a:gd name="T65" fmla="*/ 9 h 41"/>
                  <a:gd name="T66" fmla="*/ 30 w 64"/>
                  <a:gd name="T67" fmla="*/ 25 h 41"/>
                  <a:gd name="T68" fmla="*/ 34 w 64"/>
                  <a:gd name="T69" fmla="*/ 26 h 41"/>
                  <a:gd name="T70" fmla="*/ 35 w 64"/>
                  <a:gd name="T71" fmla="*/ 11 h 41"/>
                  <a:gd name="T72" fmla="*/ 40 w 64"/>
                  <a:gd name="T73" fmla="*/ 6 h 41"/>
                  <a:gd name="T74" fmla="*/ 43 w 64"/>
                  <a:gd name="T75" fmla="*/ 12 h 41"/>
                  <a:gd name="T76" fmla="*/ 40 w 64"/>
                  <a:gd name="T77" fmla="*/ 28 h 41"/>
                  <a:gd name="T78" fmla="*/ 45 w 64"/>
                  <a:gd name="T79" fmla="*/ 30 h 41"/>
                  <a:gd name="T80" fmla="*/ 47 w 64"/>
                  <a:gd name="T81" fmla="*/ 15 h 41"/>
                  <a:gd name="T82" fmla="*/ 51 w 64"/>
                  <a:gd name="T83" fmla="*/ 12 h 41"/>
                  <a:gd name="T84" fmla="*/ 53 w 64"/>
                  <a:gd name="T85" fmla="*/ 18 h 41"/>
                  <a:gd name="T86" fmla="*/ 51 w 64"/>
                  <a:gd name="T87" fmla="*/ 33 h 41"/>
                  <a:gd name="T88" fmla="*/ 54 w 64"/>
                  <a:gd name="T89" fmla="*/ 35 h 41"/>
                  <a:gd name="T90" fmla="*/ 56 w 64"/>
                  <a:gd name="T91" fmla="*/ 22 h 41"/>
                  <a:gd name="T92" fmla="*/ 57 w 64"/>
                  <a:gd name="T93" fmla="*/ 19 h 41"/>
                  <a:gd name="T94" fmla="*/ 59 w 64"/>
                  <a:gd name="T95" fmla="*/ 23 h 41"/>
                  <a:gd name="T96" fmla="*/ 57 w 64"/>
                  <a:gd name="T97" fmla="*/ 37 h 41"/>
                  <a:gd name="T98" fmla="*/ 60 w 64"/>
                  <a:gd name="T99" fmla="*/ 39 h 41"/>
                  <a:gd name="T100" fmla="*/ 61 w 64"/>
                  <a:gd name="T101" fmla="*/ 27 h 41"/>
                  <a:gd name="T102" fmla="*/ 63 w 64"/>
                  <a:gd name="T103" fmla="*/ 30 h 41"/>
                  <a:gd name="T104" fmla="*/ 61 w 64"/>
                  <a:gd name="T105" fmla="*/ 40 h 41"/>
                  <a:gd name="T106" fmla="*/ 62 w 64"/>
                  <a:gd name="T107" fmla="*/ 41 h 41"/>
                  <a:gd name="T108" fmla="*/ 63 w 64"/>
                  <a:gd name="T109" fmla="*/ 32 h 41"/>
                  <a:gd name="T110" fmla="*/ 64 w 64"/>
                  <a:gd name="T111" fmla="*/ 27 h 41"/>
                  <a:gd name="T112" fmla="*/ 62 w 64"/>
                  <a:gd name="T11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41">
                    <a:moveTo>
                      <a:pt x="62" y="20"/>
                    </a:moveTo>
                    <a:cubicBezTo>
                      <a:pt x="62" y="20"/>
                      <a:pt x="62" y="20"/>
                      <a:pt x="62" y="20"/>
                    </a:cubicBezTo>
                    <a:cubicBezTo>
                      <a:pt x="57" y="12"/>
                      <a:pt x="57" y="12"/>
                      <a:pt x="57" y="12"/>
                    </a:cubicBezTo>
                    <a:cubicBezTo>
                      <a:pt x="48" y="5"/>
                      <a:pt x="48" y="5"/>
                      <a:pt x="48" y="5"/>
                    </a:cubicBezTo>
                    <a:cubicBezTo>
                      <a:pt x="35" y="0"/>
                      <a:pt x="35" y="0"/>
                      <a:pt x="35" y="0"/>
                    </a:cubicBezTo>
                    <a:cubicBezTo>
                      <a:pt x="21" y="0"/>
                      <a:pt x="21" y="0"/>
                      <a:pt x="21" y="0"/>
                    </a:cubicBezTo>
                    <a:cubicBezTo>
                      <a:pt x="10" y="4"/>
                      <a:pt x="10" y="4"/>
                      <a:pt x="10" y="4"/>
                    </a:cubicBezTo>
                    <a:cubicBezTo>
                      <a:pt x="3" y="12"/>
                      <a:pt x="3" y="12"/>
                      <a:pt x="3" y="12"/>
                    </a:cubicBezTo>
                    <a:cubicBezTo>
                      <a:pt x="0" y="22"/>
                      <a:pt x="0" y="22"/>
                      <a:pt x="0" y="22"/>
                    </a:cubicBezTo>
                    <a:cubicBezTo>
                      <a:pt x="0" y="27"/>
                      <a:pt x="0" y="27"/>
                      <a:pt x="0" y="27"/>
                    </a:cubicBezTo>
                    <a:cubicBezTo>
                      <a:pt x="2" y="26"/>
                      <a:pt x="2" y="26"/>
                      <a:pt x="2" y="26"/>
                    </a:cubicBezTo>
                    <a:cubicBezTo>
                      <a:pt x="2" y="20"/>
                      <a:pt x="2" y="20"/>
                      <a:pt x="2" y="20"/>
                    </a:cubicBezTo>
                    <a:cubicBezTo>
                      <a:pt x="2" y="20"/>
                      <a:pt x="2" y="20"/>
                      <a:pt x="2" y="20"/>
                    </a:cubicBezTo>
                    <a:cubicBezTo>
                      <a:pt x="3" y="26"/>
                      <a:pt x="3" y="26"/>
                      <a:pt x="3" y="26"/>
                    </a:cubicBezTo>
                    <a:cubicBezTo>
                      <a:pt x="4" y="26"/>
                      <a:pt x="4" y="26"/>
                      <a:pt x="4" y="26"/>
                    </a:cubicBezTo>
                    <a:cubicBezTo>
                      <a:pt x="3" y="19"/>
                      <a:pt x="3" y="19"/>
                      <a:pt x="3" y="19"/>
                    </a:cubicBezTo>
                    <a:cubicBezTo>
                      <a:pt x="3" y="19"/>
                      <a:pt x="3" y="17"/>
                      <a:pt x="4" y="16"/>
                    </a:cubicBezTo>
                    <a:cubicBezTo>
                      <a:pt x="5" y="15"/>
                      <a:pt x="6" y="17"/>
                      <a:pt x="6" y="17"/>
                    </a:cubicBezTo>
                    <a:cubicBezTo>
                      <a:pt x="6" y="25"/>
                      <a:pt x="6" y="25"/>
                      <a:pt x="6" y="25"/>
                    </a:cubicBezTo>
                    <a:cubicBezTo>
                      <a:pt x="8" y="25"/>
                      <a:pt x="8" y="25"/>
                      <a:pt x="8" y="25"/>
                    </a:cubicBezTo>
                    <a:cubicBezTo>
                      <a:pt x="8" y="25"/>
                      <a:pt x="7" y="17"/>
                      <a:pt x="7" y="15"/>
                    </a:cubicBezTo>
                    <a:cubicBezTo>
                      <a:pt x="7" y="14"/>
                      <a:pt x="7" y="12"/>
                      <a:pt x="9" y="10"/>
                    </a:cubicBezTo>
                    <a:cubicBezTo>
                      <a:pt x="10" y="9"/>
                      <a:pt x="11" y="12"/>
                      <a:pt x="11" y="12"/>
                    </a:cubicBezTo>
                    <a:cubicBezTo>
                      <a:pt x="11" y="24"/>
                      <a:pt x="11" y="24"/>
                      <a:pt x="11" y="24"/>
                    </a:cubicBezTo>
                    <a:cubicBezTo>
                      <a:pt x="14" y="24"/>
                      <a:pt x="14" y="24"/>
                      <a:pt x="14" y="24"/>
                    </a:cubicBezTo>
                    <a:cubicBezTo>
                      <a:pt x="14" y="24"/>
                      <a:pt x="14" y="14"/>
                      <a:pt x="14" y="12"/>
                    </a:cubicBezTo>
                    <a:cubicBezTo>
                      <a:pt x="14" y="9"/>
                      <a:pt x="14" y="7"/>
                      <a:pt x="17" y="5"/>
                    </a:cubicBezTo>
                    <a:cubicBezTo>
                      <a:pt x="19" y="3"/>
                      <a:pt x="21" y="7"/>
                      <a:pt x="21" y="7"/>
                    </a:cubicBezTo>
                    <a:cubicBezTo>
                      <a:pt x="20" y="24"/>
                      <a:pt x="20" y="24"/>
                      <a:pt x="20" y="24"/>
                    </a:cubicBezTo>
                    <a:cubicBezTo>
                      <a:pt x="24" y="24"/>
                      <a:pt x="24" y="24"/>
                      <a:pt x="24" y="24"/>
                    </a:cubicBezTo>
                    <a:cubicBezTo>
                      <a:pt x="24" y="24"/>
                      <a:pt x="23" y="10"/>
                      <a:pt x="23" y="8"/>
                    </a:cubicBezTo>
                    <a:cubicBezTo>
                      <a:pt x="23" y="7"/>
                      <a:pt x="24" y="3"/>
                      <a:pt x="29" y="3"/>
                    </a:cubicBezTo>
                    <a:cubicBezTo>
                      <a:pt x="33" y="3"/>
                      <a:pt x="33" y="9"/>
                      <a:pt x="33" y="9"/>
                    </a:cubicBezTo>
                    <a:cubicBezTo>
                      <a:pt x="30" y="25"/>
                      <a:pt x="30" y="25"/>
                      <a:pt x="30" y="25"/>
                    </a:cubicBezTo>
                    <a:cubicBezTo>
                      <a:pt x="34" y="26"/>
                      <a:pt x="34" y="26"/>
                      <a:pt x="34" y="26"/>
                    </a:cubicBezTo>
                    <a:cubicBezTo>
                      <a:pt x="34" y="26"/>
                      <a:pt x="35" y="12"/>
                      <a:pt x="35" y="11"/>
                    </a:cubicBezTo>
                    <a:cubicBezTo>
                      <a:pt x="35" y="9"/>
                      <a:pt x="37" y="5"/>
                      <a:pt x="40" y="6"/>
                    </a:cubicBezTo>
                    <a:cubicBezTo>
                      <a:pt x="43" y="8"/>
                      <a:pt x="43" y="12"/>
                      <a:pt x="43" y="12"/>
                    </a:cubicBezTo>
                    <a:cubicBezTo>
                      <a:pt x="40" y="28"/>
                      <a:pt x="40" y="28"/>
                      <a:pt x="40" y="28"/>
                    </a:cubicBezTo>
                    <a:cubicBezTo>
                      <a:pt x="45" y="30"/>
                      <a:pt x="45" y="30"/>
                      <a:pt x="45" y="30"/>
                    </a:cubicBezTo>
                    <a:cubicBezTo>
                      <a:pt x="45" y="30"/>
                      <a:pt x="47" y="17"/>
                      <a:pt x="47" y="15"/>
                    </a:cubicBezTo>
                    <a:cubicBezTo>
                      <a:pt x="47" y="12"/>
                      <a:pt x="49" y="10"/>
                      <a:pt x="51" y="12"/>
                    </a:cubicBezTo>
                    <a:cubicBezTo>
                      <a:pt x="53" y="15"/>
                      <a:pt x="53" y="18"/>
                      <a:pt x="53" y="18"/>
                    </a:cubicBezTo>
                    <a:cubicBezTo>
                      <a:pt x="51" y="33"/>
                      <a:pt x="51" y="33"/>
                      <a:pt x="51" y="33"/>
                    </a:cubicBezTo>
                    <a:cubicBezTo>
                      <a:pt x="54" y="35"/>
                      <a:pt x="54" y="35"/>
                      <a:pt x="54" y="35"/>
                    </a:cubicBezTo>
                    <a:cubicBezTo>
                      <a:pt x="56" y="22"/>
                      <a:pt x="56" y="22"/>
                      <a:pt x="56" y="22"/>
                    </a:cubicBezTo>
                    <a:cubicBezTo>
                      <a:pt x="56" y="22"/>
                      <a:pt x="56" y="19"/>
                      <a:pt x="57" y="19"/>
                    </a:cubicBezTo>
                    <a:cubicBezTo>
                      <a:pt x="59" y="20"/>
                      <a:pt x="59" y="23"/>
                      <a:pt x="59" y="23"/>
                    </a:cubicBezTo>
                    <a:cubicBezTo>
                      <a:pt x="57" y="37"/>
                      <a:pt x="57" y="37"/>
                      <a:pt x="57" y="37"/>
                    </a:cubicBezTo>
                    <a:cubicBezTo>
                      <a:pt x="60" y="39"/>
                      <a:pt x="60" y="39"/>
                      <a:pt x="60" y="39"/>
                    </a:cubicBezTo>
                    <a:cubicBezTo>
                      <a:pt x="61" y="27"/>
                      <a:pt x="61" y="27"/>
                      <a:pt x="61" y="27"/>
                    </a:cubicBezTo>
                    <a:cubicBezTo>
                      <a:pt x="62" y="24"/>
                      <a:pt x="63" y="30"/>
                      <a:pt x="63" y="30"/>
                    </a:cubicBezTo>
                    <a:cubicBezTo>
                      <a:pt x="61" y="40"/>
                      <a:pt x="61" y="40"/>
                      <a:pt x="61" y="40"/>
                    </a:cubicBezTo>
                    <a:cubicBezTo>
                      <a:pt x="62" y="41"/>
                      <a:pt x="62" y="41"/>
                      <a:pt x="62" y="41"/>
                    </a:cubicBezTo>
                    <a:cubicBezTo>
                      <a:pt x="63" y="32"/>
                      <a:pt x="63" y="32"/>
                      <a:pt x="63" y="32"/>
                    </a:cubicBezTo>
                    <a:cubicBezTo>
                      <a:pt x="64" y="27"/>
                      <a:pt x="64" y="27"/>
                      <a:pt x="64" y="27"/>
                    </a:cubicBezTo>
                    <a:cubicBezTo>
                      <a:pt x="62" y="20"/>
                      <a:pt x="62" y="20"/>
                      <a:pt x="62" y="20"/>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8" name="Freeform 930"/>
              <p:cNvSpPr>
                <a:spLocks/>
              </p:cNvSpPr>
              <p:nvPr/>
            </p:nvSpPr>
            <p:spPr bwMode="auto">
              <a:xfrm>
                <a:off x="8621713" y="2749550"/>
                <a:ext cx="209550" cy="90488"/>
              </a:xfrm>
              <a:custGeom>
                <a:avLst/>
                <a:gdLst>
                  <a:gd name="T0" fmla="*/ 1 w 55"/>
                  <a:gd name="T1" fmla="*/ 0 h 24"/>
                  <a:gd name="T2" fmla="*/ 0 w 55"/>
                  <a:gd name="T3" fmla="*/ 2 h 24"/>
                  <a:gd name="T4" fmla="*/ 3 w 55"/>
                  <a:gd name="T5" fmla="*/ 2 h 24"/>
                  <a:gd name="T6" fmla="*/ 51 w 55"/>
                  <a:gd name="T7" fmla="*/ 24 h 24"/>
                  <a:gd name="T8" fmla="*/ 50 w 55"/>
                  <a:gd name="T9" fmla="*/ 16 h 24"/>
                  <a:gd name="T10" fmla="*/ 3 w 55"/>
                  <a:gd name="T11" fmla="*/ 0 h 24"/>
                  <a:gd name="T12" fmla="*/ 1 w 5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55" h="24">
                    <a:moveTo>
                      <a:pt x="1" y="0"/>
                    </a:moveTo>
                    <a:cubicBezTo>
                      <a:pt x="0" y="2"/>
                      <a:pt x="0" y="2"/>
                      <a:pt x="0" y="2"/>
                    </a:cubicBezTo>
                    <a:cubicBezTo>
                      <a:pt x="1" y="2"/>
                      <a:pt x="2" y="2"/>
                      <a:pt x="3" y="2"/>
                    </a:cubicBezTo>
                    <a:cubicBezTo>
                      <a:pt x="22" y="5"/>
                      <a:pt x="55" y="15"/>
                      <a:pt x="51" y="24"/>
                    </a:cubicBezTo>
                    <a:cubicBezTo>
                      <a:pt x="51" y="24"/>
                      <a:pt x="54" y="20"/>
                      <a:pt x="50" y="16"/>
                    </a:cubicBezTo>
                    <a:cubicBezTo>
                      <a:pt x="44" y="9"/>
                      <a:pt x="19" y="2"/>
                      <a:pt x="3" y="0"/>
                    </a:cubicBezTo>
                    <a:cubicBezTo>
                      <a:pt x="3" y="0"/>
                      <a:pt x="2" y="0"/>
                      <a:pt x="1"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Freeform 931"/>
              <p:cNvSpPr>
                <a:spLocks/>
              </p:cNvSpPr>
              <p:nvPr/>
            </p:nvSpPr>
            <p:spPr bwMode="auto">
              <a:xfrm>
                <a:off x="8597900" y="2911475"/>
                <a:ext cx="222250" cy="65088"/>
              </a:xfrm>
              <a:custGeom>
                <a:avLst/>
                <a:gdLst>
                  <a:gd name="T0" fmla="*/ 1 w 58"/>
                  <a:gd name="T1" fmla="*/ 0 h 17"/>
                  <a:gd name="T2" fmla="*/ 0 w 58"/>
                  <a:gd name="T3" fmla="*/ 3 h 17"/>
                  <a:gd name="T4" fmla="*/ 1 w 58"/>
                  <a:gd name="T5" fmla="*/ 3 h 17"/>
                  <a:gd name="T6" fmla="*/ 55 w 58"/>
                  <a:gd name="T7" fmla="*/ 17 h 17"/>
                  <a:gd name="T8" fmla="*/ 53 w 58"/>
                  <a:gd name="T9" fmla="*/ 12 h 17"/>
                  <a:gd name="T10" fmla="*/ 1 w 58"/>
                  <a:gd name="T11" fmla="*/ 0 h 17"/>
                </a:gdLst>
                <a:ahLst/>
                <a:cxnLst>
                  <a:cxn ang="0">
                    <a:pos x="T0" y="T1"/>
                  </a:cxn>
                  <a:cxn ang="0">
                    <a:pos x="T2" y="T3"/>
                  </a:cxn>
                  <a:cxn ang="0">
                    <a:pos x="T4" y="T5"/>
                  </a:cxn>
                  <a:cxn ang="0">
                    <a:pos x="T6" y="T7"/>
                  </a:cxn>
                  <a:cxn ang="0">
                    <a:pos x="T8" y="T9"/>
                  </a:cxn>
                  <a:cxn ang="0">
                    <a:pos x="T10" y="T11"/>
                  </a:cxn>
                </a:cxnLst>
                <a:rect l="0" t="0" r="r" b="b"/>
                <a:pathLst>
                  <a:path w="58" h="17">
                    <a:moveTo>
                      <a:pt x="1" y="0"/>
                    </a:moveTo>
                    <a:cubicBezTo>
                      <a:pt x="0" y="3"/>
                      <a:pt x="0" y="3"/>
                      <a:pt x="0" y="3"/>
                    </a:cubicBezTo>
                    <a:cubicBezTo>
                      <a:pt x="1" y="3"/>
                      <a:pt x="1" y="3"/>
                      <a:pt x="1" y="3"/>
                    </a:cubicBezTo>
                    <a:cubicBezTo>
                      <a:pt x="55" y="9"/>
                      <a:pt x="55" y="17"/>
                      <a:pt x="55" y="17"/>
                    </a:cubicBezTo>
                    <a:cubicBezTo>
                      <a:pt x="55" y="17"/>
                      <a:pt x="58" y="16"/>
                      <a:pt x="53" y="12"/>
                    </a:cubicBezTo>
                    <a:cubicBezTo>
                      <a:pt x="48" y="8"/>
                      <a:pt x="21" y="2"/>
                      <a:pt x="1"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0" name="Freeform 932"/>
              <p:cNvSpPr>
                <a:spLocks/>
              </p:cNvSpPr>
              <p:nvPr/>
            </p:nvSpPr>
            <p:spPr bwMode="auto">
              <a:xfrm>
                <a:off x="8643938" y="2597150"/>
                <a:ext cx="200025" cy="111125"/>
              </a:xfrm>
              <a:custGeom>
                <a:avLst/>
                <a:gdLst>
                  <a:gd name="T0" fmla="*/ 0 w 52"/>
                  <a:gd name="T1" fmla="*/ 0 h 29"/>
                  <a:gd name="T2" fmla="*/ 0 w 52"/>
                  <a:gd name="T3" fmla="*/ 2 h 29"/>
                  <a:gd name="T4" fmla="*/ 2 w 52"/>
                  <a:gd name="T5" fmla="*/ 2 h 29"/>
                  <a:gd name="T6" fmla="*/ 48 w 52"/>
                  <a:gd name="T7" fmla="*/ 29 h 29"/>
                  <a:gd name="T8" fmla="*/ 50 w 52"/>
                  <a:gd name="T9" fmla="*/ 26 h 29"/>
                  <a:gd name="T10" fmla="*/ 4 w 52"/>
                  <a:gd name="T11" fmla="*/ 0 h 29"/>
                  <a:gd name="T12" fmla="*/ 0 w 5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52" h="29">
                    <a:moveTo>
                      <a:pt x="0" y="0"/>
                    </a:moveTo>
                    <a:cubicBezTo>
                      <a:pt x="0" y="2"/>
                      <a:pt x="0" y="2"/>
                      <a:pt x="0" y="2"/>
                    </a:cubicBezTo>
                    <a:cubicBezTo>
                      <a:pt x="1" y="2"/>
                      <a:pt x="2" y="2"/>
                      <a:pt x="2" y="2"/>
                    </a:cubicBezTo>
                    <a:cubicBezTo>
                      <a:pt x="17" y="5"/>
                      <a:pt x="52" y="12"/>
                      <a:pt x="48" y="29"/>
                    </a:cubicBezTo>
                    <a:cubicBezTo>
                      <a:pt x="48" y="29"/>
                      <a:pt x="50" y="28"/>
                      <a:pt x="50" y="26"/>
                    </a:cubicBezTo>
                    <a:cubicBezTo>
                      <a:pt x="51" y="23"/>
                      <a:pt x="45" y="6"/>
                      <a:pt x="4" y="0"/>
                    </a:cubicBezTo>
                    <a:cubicBezTo>
                      <a:pt x="3" y="0"/>
                      <a:pt x="2" y="0"/>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Freeform 933"/>
              <p:cNvSpPr>
                <a:spLocks/>
              </p:cNvSpPr>
              <p:nvPr/>
            </p:nvSpPr>
            <p:spPr bwMode="auto">
              <a:xfrm>
                <a:off x="8662988" y="2457450"/>
                <a:ext cx="203200" cy="133350"/>
              </a:xfrm>
              <a:custGeom>
                <a:avLst/>
                <a:gdLst>
                  <a:gd name="T0" fmla="*/ 0 w 53"/>
                  <a:gd name="T1" fmla="*/ 0 h 35"/>
                  <a:gd name="T2" fmla="*/ 0 w 53"/>
                  <a:gd name="T3" fmla="*/ 3 h 35"/>
                  <a:gd name="T4" fmla="*/ 1 w 53"/>
                  <a:gd name="T5" fmla="*/ 3 h 35"/>
                  <a:gd name="T6" fmla="*/ 46 w 53"/>
                  <a:gd name="T7" fmla="*/ 35 h 35"/>
                  <a:gd name="T8" fmla="*/ 46 w 53"/>
                  <a:gd name="T9" fmla="*/ 25 h 35"/>
                  <a:gd name="T10" fmla="*/ 12 w 53"/>
                  <a:gd name="T11" fmla="*/ 3 h 35"/>
                  <a:gd name="T12" fmla="*/ 0 w 5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53" h="35">
                    <a:moveTo>
                      <a:pt x="0" y="0"/>
                    </a:moveTo>
                    <a:cubicBezTo>
                      <a:pt x="0" y="3"/>
                      <a:pt x="0" y="3"/>
                      <a:pt x="0" y="3"/>
                    </a:cubicBezTo>
                    <a:cubicBezTo>
                      <a:pt x="1" y="3"/>
                      <a:pt x="1" y="3"/>
                      <a:pt x="1" y="3"/>
                    </a:cubicBezTo>
                    <a:cubicBezTo>
                      <a:pt x="53" y="11"/>
                      <a:pt x="46" y="35"/>
                      <a:pt x="46" y="35"/>
                    </a:cubicBezTo>
                    <a:cubicBezTo>
                      <a:pt x="46" y="35"/>
                      <a:pt x="48" y="31"/>
                      <a:pt x="46" y="25"/>
                    </a:cubicBezTo>
                    <a:cubicBezTo>
                      <a:pt x="44" y="19"/>
                      <a:pt x="38" y="9"/>
                      <a:pt x="12" y="3"/>
                    </a:cubicBezTo>
                    <a:cubicBezTo>
                      <a:pt x="8" y="2"/>
                      <a:pt x="4" y="1"/>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2" name="Freeform 934"/>
              <p:cNvSpPr>
                <a:spLocks noEditPoints="1"/>
              </p:cNvSpPr>
              <p:nvPr/>
            </p:nvSpPr>
            <p:spPr bwMode="auto">
              <a:xfrm>
                <a:off x="8499475" y="2332038"/>
                <a:ext cx="374650" cy="147638"/>
              </a:xfrm>
              <a:custGeom>
                <a:avLst/>
                <a:gdLst>
                  <a:gd name="T0" fmla="*/ 2 w 98"/>
                  <a:gd name="T1" fmla="*/ 10 h 39"/>
                  <a:gd name="T2" fmla="*/ 0 w 98"/>
                  <a:gd name="T3" fmla="*/ 13 h 39"/>
                  <a:gd name="T4" fmla="*/ 0 w 98"/>
                  <a:gd name="T5" fmla="*/ 13 h 39"/>
                  <a:gd name="T6" fmla="*/ 0 w 98"/>
                  <a:gd name="T7" fmla="*/ 12 h 39"/>
                  <a:gd name="T8" fmla="*/ 2 w 98"/>
                  <a:gd name="T9" fmla="*/ 10 h 39"/>
                  <a:gd name="T10" fmla="*/ 48 w 98"/>
                  <a:gd name="T11" fmla="*/ 0 h 39"/>
                  <a:gd name="T12" fmla="*/ 48 w 98"/>
                  <a:gd name="T13" fmla="*/ 3 h 39"/>
                  <a:gd name="T14" fmla="*/ 48 w 98"/>
                  <a:gd name="T15" fmla="*/ 3 h 39"/>
                  <a:gd name="T16" fmla="*/ 91 w 98"/>
                  <a:gd name="T17" fmla="*/ 39 h 39"/>
                  <a:gd name="T18" fmla="*/ 92 w 98"/>
                  <a:gd name="T19" fmla="*/ 28 h 39"/>
                  <a:gd name="T20" fmla="*/ 63 w 98"/>
                  <a:gd name="T21" fmla="*/ 4 h 39"/>
                  <a:gd name="T22" fmla="*/ 63 w 98"/>
                  <a:gd name="T23" fmla="*/ 4 h 39"/>
                  <a:gd name="T24" fmla="*/ 61 w 98"/>
                  <a:gd name="T25" fmla="*/ 3 h 39"/>
                  <a:gd name="T26" fmla="*/ 59 w 98"/>
                  <a:gd name="T27" fmla="*/ 3 h 39"/>
                  <a:gd name="T28" fmla="*/ 48 w 98"/>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39">
                    <a:moveTo>
                      <a:pt x="2" y="10"/>
                    </a:moveTo>
                    <a:cubicBezTo>
                      <a:pt x="1" y="11"/>
                      <a:pt x="0" y="12"/>
                      <a:pt x="0" y="13"/>
                    </a:cubicBezTo>
                    <a:cubicBezTo>
                      <a:pt x="0" y="13"/>
                      <a:pt x="0" y="13"/>
                      <a:pt x="0" y="13"/>
                    </a:cubicBezTo>
                    <a:cubicBezTo>
                      <a:pt x="0" y="13"/>
                      <a:pt x="0" y="12"/>
                      <a:pt x="0" y="12"/>
                    </a:cubicBezTo>
                    <a:cubicBezTo>
                      <a:pt x="1" y="11"/>
                      <a:pt x="1" y="10"/>
                      <a:pt x="2" y="10"/>
                    </a:cubicBezTo>
                    <a:moveTo>
                      <a:pt x="48" y="0"/>
                    </a:moveTo>
                    <a:cubicBezTo>
                      <a:pt x="48" y="3"/>
                      <a:pt x="48" y="3"/>
                      <a:pt x="48" y="3"/>
                    </a:cubicBezTo>
                    <a:cubicBezTo>
                      <a:pt x="48" y="3"/>
                      <a:pt x="48" y="3"/>
                      <a:pt x="48" y="3"/>
                    </a:cubicBezTo>
                    <a:cubicBezTo>
                      <a:pt x="98" y="11"/>
                      <a:pt x="91" y="39"/>
                      <a:pt x="91" y="39"/>
                    </a:cubicBezTo>
                    <a:cubicBezTo>
                      <a:pt x="91" y="39"/>
                      <a:pt x="94" y="34"/>
                      <a:pt x="92" y="28"/>
                    </a:cubicBezTo>
                    <a:cubicBezTo>
                      <a:pt x="90" y="22"/>
                      <a:pt x="84" y="11"/>
                      <a:pt x="63" y="4"/>
                    </a:cubicBezTo>
                    <a:cubicBezTo>
                      <a:pt x="63" y="4"/>
                      <a:pt x="63" y="4"/>
                      <a:pt x="63" y="4"/>
                    </a:cubicBezTo>
                    <a:cubicBezTo>
                      <a:pt x="61" y="3"/>
                      <a:pt x="61" y="3"/>
                      <a:pt x="61" y="3"/>
                    </a:cubicBezTo>
                    <a:cubicBezTo>
                      <a:pt x="60" y="3"/>
                      <a:pt x="60" y="3"/>
                      <a:pt x="59" y="3"/>
                    </a:cubicBezTo>
                    <a:cubicBezTo>
                      <a:pt x="55" y="2"/>
                      <a:pt x="52" y="1"/>
                      <a:pt x="48"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Freeform 935"/>
              <p:cNvSpPr>
                <a:spLocks/>
              </p:cNvSpPr>
              <p:nvPr/>
            </p:nvSpPr>
            <p:spPr bwMode="auto">
              <a:xfrm>
                <a:off x="8732838" y="2344738"/>
                <a:ext cx="7938" cy="3175"/>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2" y="1"/>
                      <a:pt x="2" y="1"/>
                      <a:pt x="2" y="1"/>
                    </a:cubicBezTo>
                    <a:cubicBezTo>
                      <a:pt x="2" y="1"/>
                      <a:pt x="2" y="1"/>
                      <a:pt x="2" y="1"/>
                    </a:cubicBezTo>
                    <a:cubicBezTo>
                      <a:pt x="1" y="1"/>
                      <a:pt x="1" y="1"/>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4" name="Freeform 936"/>
              <p:cNvSpPr>
                <a:spLocks noEditPoints="1"/>
              </p:cNvSpPr>
              <p:nvPr/>
            </p:nvSpPr>
            <p:spPr bwMode="auto">
              <a:xfrm>
                <a:off x="8521700" y="2222500"/>
                <a:ext cx="344488" cy="147638"/>
              </a:xfrm>
              <a:custGeom>
                <a:avLst/>
                <a:gdLst>
                  <a:gd name="T0" fmla="*/ 2 w 90"/>
                  <a:gd name="T1" fmla="*/ 10 h 39"/>
                  <a:gd name="T2" fmla="*/ 0 w 90"/>
                  <a:gd name="T3" fmla="*/ 14 h 39"/>
                  <a:gd name="T4" fmla="*/ 1 w 90"/>
                  <a:gd name="T5" fmla="*/ 13 h 39"/>
                  <a:gd name="T6" fmla="*/ 1 w 90"/>
                  <a:gd name="T7" fmla="*/ 12 h 39"/>
                  <a:gd name="T8" fmla="*/ 2 w 90"/>
                  <a:gd name="T9" fmla="*/ 10 h 39"/>
                  <a:gd name="T10" fmla="*/ 46 w 90"/>
                  <a:gd name="T11" fmla="*/ 0 h 39"/>
                  <a:gd name="T12" fmla="*/ 46 w 90"/>
                  <a:gd name="T13" fmla="*/ 2 h 39"/>
                  <a:gd name="T14" fmla="*/ 87 w 90"/>
                  <a:gd name="T15" fmla="*/ 31 h 39"/>
                  <a:gd name="T16" fmla="*/ 87 w 90"/>
                  <a:gd name="T17" fmla="*/ 39 h 39"/>
                  <a:gd name="T18" fmla="*/ 88 w 90"/>
                  <a:gd name="T19" fmla="*/ 29 h 39"/>
                  <a:gd name="T20" fmla="*/ 54 w 90"/>
                  <a:gd name="T21" fmla="*/ 2 h 39"/>
                  <a:gd name="T22" fmla="*/ 46 w 90"/>
                  <a:gd name="T2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39">
                    <a:moveTo>
                      <a:pt x="2" y="10"/>
                    </a:moveTo>
                    <a:cubicBezTo>
                      <a:pt x="1" y="12"/>
                      <a:pt x="1" y="13"/>
                      <a:pt x="0" y="14"/>
                    </a:cubicBezTo>
                    <a:cubicBezTo>
                      <a:pt x="0" y="14"/>
                      <a:pt x="1" y="13"/>
                      <a:pt x="1" y="13"/>
                    </a:cubicBezTo>
                    <a:cubicBezTo>
                      <a:pt x="1" y="12"/>
                      <a:pt x="1" y="12"/>
                      <a:pt x="1" y="12"/>
                    </a:cubicBezTo>
                    <a:cubicBezTo>
                      <a:pt x="2" y="12"/>
                      <a:pt x="2" y="11"/>
                      <a:pt x="2" y="10"/>
                    </a:cubicBezTo>
                    <a:moveTo>
                      <a:pt x="46" y="0"/>
                    </a:moveTo>
                    <a:cubicBezTo>
                      <a:pt x="46" y="2"/>
                      <a:pt x="46" y="2"/>
                      <a:pt x="46" y="2"/>
                    </a:cubicBezTo>
                    <a:cubicBezTo>
                      <a:pt x="75" y="8"/>
                      <a:pt x="85" y="22"/>
                      <a:pt x="87" y="31"/>
                    </a:cubicBezTo>
                    <a:cubicBezTo>
                      <a:pt x="89" y="36"/>
                      <a:pt x="87" y="39"/>
                      <a:pt x="87" y="39"/>
                    </a:cubicBezTo>
                    <a:cubicBezTo>
                      <a:pt x="87" y="39"/>
                      <a:pt x="90" y="35"/>
                      <a:pt x="88" y="29"/>
                    </a:cubicBezTo>
                    <a:cubicBezTo>
                      <a:pt x="86" y="23"/>
                      <a:pt x="77" y="8"/>
                      <a:pt x="54" y="2"/>
                    </a:cubicBezTo>
                    <a:cubicBezTo>
                      <a:pt x="51" y="1"/>
                      <a:pt x="49" y="0"/>
                      <a:pt x="46"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Freeform 937"/>
              <p:cNvSpPr>
                <a:spLocks noEditPoints="1"/>
              </p:cNvSpPr>
              <p:nvPr/>
            </p:nvSpPr>
            <p:spPr bwMode="auto">
              <a:xfrm>
                <a:off x="8548688" y="2101850"/>
                <a:ext cx="341313" cy="163513"/>
              </a:xfrm>
              <a:custGeom>
                <a:avLst/>
                <a:gdLst>
                  <a:gd name="T0" fmla="*/ 13 w 89"/>
                  <a:gd name="T1" fmla="*/ 2 h 43"/>
                  <a:gd name="T2" fmla="*/ 0 w 89"/>
                  <a:gd name="T3" fmla="*/ 12 h 43"/>
                  <a:gd name="T4" fmla="*/ 9 w 89"/>
                  <a:gd name="T5" fmla="*/ 4 h 43"/>
                  <a:gd name="T6" fmla="*/ 12 w 89"/>
                  <a:gd name="T7" fmla="*/ 2 h 43"/>
                  <a:gd name="T8" fmla="*/ 13 w 89"/>
                  <a:gd name="T9" fmla="*/ 2 h 43"/>
                  <a:gd name="T10" fmla="*/ 13 w 89"/>
                  <a:gd name="T11" fmla="*/ 2 h 43"/>
                  <a:gd name="T12" fmla="*/ 44 w 89"/>
                  <a:gd name="T13" fmla="*/ 0 h 43"/>
                  <a:gd name="T14" fmla="*/ 43 w 89"/>
                  <a:gd name="T15" fmla="*/ 2 h 43"/>
                  <a:gd name="T16" fmla="*/ 45 w 89"/>
                  <a:gd name="T17" fmla="*/ 3 h 43"/>
                  <a:gd name="T18" fmla="*/ 82 w 89"/>
                  <a:gd name="T19" fmla="*/ 29 h 43"/>
                  <a:gd name="T20" fmla="*/ 83 w 89"/>
                  <a:gd name="T21" fmla="*/ 43 h 43"/>
                  <a:gd name="T22" fmla="*/ 68 w 89"/>
                  <a:gd name="T23" fmla="*/ 10 h 43"/>
                  <a:gd name="T24" fmla="*/ 44 w 89"/>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43">
                    <a:moveTo>
                      <a:pt x="13" y="2"/>
                    </a:moveTo>
                    <a:cubicBezTo>
                      <a:pt x="6" y="5"/>
                      <a:pt x="3" y="8"/>
                      <a:pt x="0" y="12"/>
                    </a:cubicBezTo>
                    <a:cubicBezTo>
                      <a:pt x="2" y="9"/>
                      <a:pt x="5" y="6"/>
                      <a:pt x="9" y="4"/>
                    </a:cubicBezTo>
                    <a:cubicBezTo>
                      <a:pt x="10" y="3"/>
                      <a:pt x="11" y="3"/>
                      <a:pt x="12" y="2"/>
                    </a:cubicBezTo>
                    <a:cubicBezTo>
                      <a:pt x="13" y="2"/>
                      <a:pt x="13" y="2"/>
                      <a:pt x="13" y="2"/>
                    </a:cubicBezTo>
                    <a:cubicBezTo>
                      <a:pt x="13" y="2"/>
                      <a:pt x="13" y="2"/>
                      <a:pt x="13" y="2"/>
                    </a:cubicBezTo>
                    <a:moveTo>
                      <a:pt x="44" y="0"/>
                    </a:moveTo>
                    <a:cubicBezTo>
                      <a:pt x="43" y="2"/>
                      <a:pt x="43" y="2"/>
                      <a:pt x="43" y="2"/>
                    </a:cubicBezTo>
                    <a:cubicBezTo>
                      <a:pt x="44" y="2"/>
                      <a:pt x="44" y="2"/>
                      <a:pt x="45" y="3"/>
                    </a:cubicBezTo>
                    <a:cubicBezTo>
                      <a:pt x="71" y="9"/>
                      <a:pt x="80" y="24"/>
                      <a:pt x="82" y="29"/>
                    </a:cubicBezTo>
                    <a:cubicBezTo>
                      <a:pt x="85" y="34"/>
                      <a:pt x="83" y="43"/>
                      <a:pt x="83" y="43"/>
                    </a:cubicBezTo>
                    <a:cubicBezTo>
                      <a:pt x="89" y="29"/>
                      <a:pt x="75" y="15"/>
                      <a:pt x="68" y="10"/>
                    </a:cubicBezTo>
                    <a:cubicBezTo>
                      <a:pt x="64" y="7"/>
                      <a:pt x="55" y="2"/>
                      <a:pt x="44"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6" name="Freeform 938"/>
              <p:cNvSpPr>
                <a:spLocks/>
              </p:cNvSpPr>
              <p:nvPr/>
            </p:nvSpPr>
            <p:spPr bwMode="auto">
              <a:xfrm>
                <a:off x="8732838" y="1995488"/>
                <a:ext cx="122238" cy="128588"/>
              </a:xfrm>
              <a:custGeom>
                <a:avLst/>
                <a:gdLst>
                  <a:gd name="T0" fmla="*/ 0 w 32"/>
                  <a:gd name="T1" fmla="*/ 0 h 34"/>
                  <a:gd name="T2" fmla="*/ 0 w 32"/>
                  <a:gd name="T3" fmla="*/ 1 h 34"/>
                  <a:gd name="T4" fmla="*/ 0 w 32"/>
                  <a:gd name="T5" fmla="*/ 1 h 34"/>
                  <a:gd name="T6" fmla="*/ 13 w 32"/>
                  <a:gd name="T7" fmla="*/ 6 h 34"/>
                  <a:gd name="T8" fmla="*/ 22 w 32"/>
                  <a:gd name="T9" fmla="*/ 13 h 34"/>
                  <a:gd name="T10" fmla="*/ 27 w 32"/>
                  <a:gd name="T11" fmla="*/ 21 h 34"/>
                  <a:gd name="T12" fmla="*/ 27 w 32"/>
                  <a:gd name="T13" fmla="*/ 21 h 34"/>
                  <a:gd name="T14" fmla="*/ 29 w 32"/>
                  <a:gd name="T15" fmla="*/ 28 h 34"/>
                  <a:gd name="T16" fmla="*/ 28 w 32"/>
                  <a:gd name="T17" fmla="*/ 33 h 34"/>
                  <a:gd name="T18" fmla="*/ 28 w 32"/>
                  <a:gd name="T19" fmla="*/ 33 h 34"/>
                  <a:gd name="T20" fmla="*/ 28 w 32"/>
                  <a:gd name="T21" fmla="*/ 34 h 34"/>
                  <a:gd name="T22" fmla="*/ 8 w 32"/>
                  <a:gd name="T23" fmla="*/ 2 h 34"/>
                  <a:gd name="T24" fmla="*/ 0 w 32"/>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4">
                    <a:moveTo>
                      <a:pt x="0" y="0"/>
                    </a:moveTo>
                    <a:cubicBezTo>
                      <a:pt x="0" y="1"/>
                      <a:pt x="0" y="1"/>
                      <a:pt x="0" y="1"/>
                    </a:cubicBezTo>
                    <a:cubicBezTo>
                      <a:pt x="0" y="1"/>
                      <a:pt x="0" y="1"/>
                      <a:pt x="0" y="1"/>
                    </a:cubicBezTo>
                    <a:cubicBezTo>
                      <a:pt x="13" y="6"/>
                      <a:pt x="13" y="6"/>
                      <a:pt x="13" y="6"/>
                    </a:cubicBezTo>
                    <a:cubicBezTo>
                      <a:pt x="22" y="13"/>
                      <a:pt x="22" y="13"/>
                      <a:pt x="22" y="13"/>
                    </a:cubicBezTo>
                    <a:cubicBezTo>
                      <a:pt x="27" y="21"/>
                      <a:pt x="27" y="21"/>
                      <a:pt x="27" y="21"/>
                    </a:cubicBezTo>
                    <a:cubicBezTo>
                      <a:pt x="27" y="21"/>
                      <a:pt x="27" y="21"/>
                      <a:pt x="27" y="21"/>
                    </a:cubicBezTo>
                    <a:cubicBezTo>
                      <a:pt x="29" y="28"/>
                      <a:pt x="29" y="28"/>
                      <a:pt x="29" y="28"/>
                    </a:cubicBezTo>
                    <a:cubicBezTo>
                      <a:pt x="28" y="33"/>
                      <a:pt x="28" y="33"/>
                      <a:pt x="28" y="33"/>
                    </a:cubicBezTo>
                    <a:cubicBezTo>
                      <a:pt x="28" y="33"/>
                      <a:pt x="28" y="33"/>
                      <a:pt x="28" y="33"/>
                    </a:cubicBezTo>
                    <a:cubicBezTo>
                      <a:pt x="28" y="34"/>
                      <a:pt x="28" y="34"/>
                      <a:pt x="28" y="34"/>
                    </a:cubicBezTo>
                    <a:cubicBezTo>
                      <a:pt x="29" y="30"/>
                      <a:pt x="32" y="11"/>
                      <a:pt x="8" y="2"/>
                    </a:cubicBezTo>
                    <a:cubicBezTo>
                      <a:pt x="5" y="1"/>
                      <a:pt x="2" y="1"/>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Freeform 939"/>
              <p:cNvSpPr>
                <a:spLocks/>
              </p:cNvSpPr>
              <p:nvPr/>
            </p:nvSpPr>
            <p:spPr bwMode="auto">
              <a:xfrm>
                <a:off x="8728075" y="2000250"/>
                <a:ext cx="127000" cy="128588"/>
              </a:xfrm>
              <a:custGeom>
                <a:avLst/>
                <a:gdLst>
                  <a:gd name="T0" fmla="*/ 1 w 33"/>
                  <a:gd name="T1" fmla="*/ 0 h 34"/>
                  <a:gd name="T2" fmla="*/ 1 w 33"/>
                  <a:gd name="T3" fmla="*/ 0 h 34"/>
                  <a:gd name="T4" fmla="*/ 0 w 33"/>
                  <a:gd name="T5" fmla="*/ 1 h 34"/>
                  <a:gd name="T6" fmla="*/ 3 w 33"/>
                  <a:gd name="T7" fmla="*/ 2 h 34"/>
                  <a:gd name="T8" fmla="*/ 29 w 33"/>
                  <a:gd name="T9" fmla="*/ 34 h 34"/>
                  <a:gd name="T10" fmla="*/ 29 w 33"/>
                  <a:gd name="T11" fmla="*/ 33 h 34"/>
                  <a:gd name="T12" fmla="*/ 29 w 33"/>
                  <a:gd name="T13" fmla="*/ 32 h 34"/>
                  <a:gd name="T14" fmla="*/ 30 w 33"/>
                  <a:gd name="T15" fmla="*/ 27 h 34"/>
                  <a:gd name="T16" fmla="*/ 28 w 33"/>
                  <a:gd name="T17" fmla="*/ 20 h 34"/>
                  <a:gd name="T18" fmla="*/ 28 w 33"/>
                  <a:gd name="T19" fmla="*/ 20 h 34"/>
                  <a:gd name="T20" fmla="*/ 23 w 33"/>
                  <a:gd name="T21" fmla="*/ 12 h 34"/>
                  <a:gd name="T22" fmla="*/ 14 w 33"/>
                  <a:gd name="T23" fmla="*/ 5 h 34"/>
                  <a:gd name="T24" fmla="*/ 1 w 33"/>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1" y="0"/>
                    </a:moveTo>
                    <a:cubicBezTo>
                      <a:pt x="1" y="0"/>
                      <a:pt x="1" y="0"/>
                      <a:pt x="1" y="0"/>
                    </a:cubicBezTo>
                    <a:cubicBezTo>
                      <a:pt x="0" y="1"/>
                      <a:pt x="0" y="1"/>
                      <a:pt x="0" y="1"/>
                    </a:cubicBezTo>
                    <a:cubicBezTo>
                      <a:pt x="1" y="2"/>
                      <a:pt x="2" y="2"/>
                      <a:pt x="3" y="2"/>
                    </a:cubicBezTo>
                    <a:cubicBezTo>
                      <a:pt x="33" y="8"/>
                      <a:pt x="29" y="34"/>
                      <a:pt x="29" y="34"/>
                    </a:cubicBezTo>
                    <a:cubicBezTo>
                      <a:pt x="29" y="34"/>
                      <a:pt x="29" y="33"/>
                      <a:pt x="29" y="33"/>
                    </a:cubicBezTo>
                    <a:cubicBezTo>
                      <a:pt x="29" y="32"/>
                      <a:pt x="29" y="32"/>
                      <a:pt x="29" y="32"/>
                    </a:cubicBezTo>
                    <a:cubicBezTo>
                      <a:pt x="30" y="27"/>
                      <a:pt x="30" y="27"/>
                      <a:pt x="30" y="27"/>
                    </a:cubicBezTo>
                    <a:cubicBezTo>
                      <a:pt x="28" y="20"/>
                      <a:pt x="28" y="20"/>
                      <a:pt x="28" y="20"/>
                    </a:cubicBezTo>
                    <a:cubicBezTo>
                      <a:pt x="28" y="20"/>
                      <a:pt x="28" y="20"/>
                      <a:pt x="28" y="20"/>
                    </a:cubicBezTo>
                    <a:cubicBezTo>
                      <a:pt x="23" y="12"/>
                      <a:pt x="23" y="12"/>
                      <a:pt x="23" y="12"/>
                    </a:cubicBezTo>
                    <a:cubicBezTo>
                      <a:pt x="14" y="5"/>
                      <a:pt x="14" y="5"/>
                      <a:pt x="14" y="5"/>
                    </a:cubicBezTo>
                    <a:cubicBezTo>
                      <a:pt x="1" y="0"/>
                      <a:pt x="1" y="0"/>
                      <a:pt x="1"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8" name="Freeform 940"/>
              <p:cNvSpPr>
                <a:spLocks noEditPoints="1"/>
              </p:cNvSpPr>
              <p:nvPr/>
            </p:nvSpPr>
            <p:spPr bwMode="auto">
              <a:xfrm>
                <a:off x="8334375" y="2082800"/>
                <a:ext cx="263525" cy="1143000"/>
              </a:xfrm>
              <a:custGeom>
                <a:avLst/>
                <a:gdLst>
                  <a:gd name="T0" fmla="*/ 0 w 69"/>
                  <a:gd name="T1" fmla="*/ 300 h 302"/>
                  <a:gd name="T2" fmla="*/ 0 w 69"/>
                  <a:gd name="T3" fmla="*/ 301 h 302"/>
                  <a:gd name="T4" fmla="*/ 0 w 69"/>
                  <a:gd name="T5" fmla="*/ 301 h 302"/>
                  <a:gd name="T6" fmla="*/ 0 w 69"/>
                  <a:gd name="T7" fmla="*/ 301 h 302"/>
                  <a:gd name="T8" fmla="*/ 58 w 69"/>
                  <a:gd name="T9" fmla="*/ 302 h 302"/>
                  <a:gd name="T10" fmla="*/ 58 w 69"/>
                  <a:gd name="T11" fmla="*/ 300 h 302"/>
                  <a:gd name="T12" fmla="*/ 0 w 69"/>
                  <a:gd name="T13" fmla="*/ 300 h 302"/>
                  <a:gd name="T14" fmla="*/ 12 w 69"/>
                  <a:gd name="T15" fmla="*/ 223 h 302"/>
                  <a:gd name="T16" fmla="*/ 13 w 69"/>
                  <a:gd name="T17" fmla="*/ 226 h 302"/>
                  <a:gd name="T18" fmla="*/ 13 w 69"/>
                  <a:gd name="T19" fmla="*/ 225 h 302"/>
                  <a:gd name="T20" fmla="*/ 12 w 69"/>
                  <a:gd name="T21" fmla="*/ 223 h 302"/>
                  <a:gd name="T22" fmla="*/ 21 w 69"/>
                  <a:gd name="T23" fmla="*/ 184 h 302"/>
                  <a:gd name="T24" fmla="*/ 22 w 69"/>
                  <a:gd name="T25" fmla="*/ 187 h 302"/>
                  <a:gd name="T26" fmla="*/ 22 w 69"/>
                  <a:gd name="T27" fmla="*/ 188 h 302"/>
                  <a:gd name="T28" fmla="*/ 22 w 69"/>
                  <a:gd name="T29" fmla="*/ 187 h 302"/>
                  <a:gd name="T30" fmla="*/ 22 w 69"/>
                  <a:gd name="T31" fmla="*/ 187 h 302"/>
                  <a:gd name="T32" fmla="*/ 22 w 69"/>
                  <a:gd name="T33" fmla="*/ 187 h 302"/>
                  <a:gd name="T34" fmla="*/ 22 w 69"/>
                  <a:gd name="T35" fmla="*/ 186 h 302"/>
                  <a:gd name="T36" fmla="*/ 21 w 69"/>
                  <a:gd name="T37" fmla="*/ 184 h 302"/>
                  <a:gd name="T38" fmla="*/ 29 w 69"/>
                  <a:gd name="T39" fmla="*/ 149 h 302"/>
                  <a:gd name="T40" fmla="*/ 29 w 69"/>
                  <a:gd name="T41" fmla="*/ 151 h 302"/>
                  <a:gd name="T42" fmla="*/ 29 w 69"/>
                  <a:gd name="T43" fmla="*/ 150 h 302"/>
                  <a:gd name="T44" fmla="*/ 29 w 69"/>
                  <a:gd name="T45" fmla="*/ 149 h 302"/>
                  <a:gd name="T46" fmla="*/ 35 w 69"/>
                  <a:gd name="T47" fmla="*/ 116 h 302"/>
                  <a:gd name="T48" fmla="*/ 36 w 69"/>
                  <a:gd name="T49" fmla="*/ 119 h 302"/>
                  <a:gd name="T50" fmla="*/ 36 w 69"/>
                  <a:gd name="T51" fmla="*/ 118 h 302"/>
                  <a:gd name="T52" fmla="*/ 35 w 69"/>
                  <a:gd name="T53" fmla="*/ 116 h 302"/>
                  <a:gd name="T54" fmla="*/ 41 w 69"/>
                  <a:gd name="T55" fmla="*/ 86 h 302"/>
                  <a:gd name="T56" fmla="*/ 42 w 69"/>
                  <a:gd name="T57" fmla="*/ 89 h 302"/>
                  <a:gd name="T58" fmla="*/ 42 w 69"/>
                  <a:gd name="T59" fmla="*/ 88 h 302"/>
                  <a:gd name="T60" fmla="*/ 41 w 69"/>
                  <a:gd name="T61" fmla="*/ 86 h 302"/>
                  <a:gd name="T62" fmla="*/ 48 w 69"/>
                  <a:gd name="T63" fmla="*/ 58 h 302"/>
                  <a:gd name="T64" fmla="*/ 48 w 69"/>
                  <a:gd name="T65" fmla="*/ 59 h 302"/>
                  <a:gd name="T66" fmla="*/ 48 w 69"/>
                  <a:gd name="T67" fmla="*/ 59 h 302"/>
                  <a:gd name="T68" fmla="*/ 48 w 69"/>
                  <a:gd name="T69" fmla="*/ 58 h 302"/>
                  <a:gd name="T70" fmla="*/ 48 w 69"/>
                  <a:gd name="T71" fmla="*/ 58 h 302"/>
                  <a:gd name="T72" fmla="*/ 53 w 69"/>
                  <a:gd name="T73" fmla="*/ 29 h 302"/>
                  <a:gd name="T74" fmla="*/ 53 w 69"/>
                  <a:gd name="T75" fmla="*/ 29 h 302"/>
                  <a:gd name="T76" fmla="*/ 53 w 69"/>
                  <a:gd name="T77" fmla="*/ 29 h 302"/>
                  <a:gd name="T78" fmla="*/ 53 w 69"/>
                  <a:gd name="T79" fmla="*/ 29 h 302"/>
                  <a:gd name="T80" fmla="*/ 53 w 69"/>
                  <a:gd name="T81" fmla="*/ 29 h 302"/>
                  <a:gd name="T82" fmla="*/ 69 w 69"/>
                  <a:gd name="T83" fmla="*/ 0 h 302"/>
                  <a:gd name="T84" fmla="*/ 69 w 69"/>
                  <a:gd name="T85" fmla="*/ 2 h 302"/>
                  <a:gd name="T86" fmla="*/ 69 w 69"/>
                  <a:gd name="T87" fmla="*/ 1 h 302"/>
                  <a:gd name="T88" fmla="*/ 69 w 69"/>
                  <a:gd name="T8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302">
                    <a:moveTo>
                      <a:pt x="0" y="300"/>
                    </a:moveTo>
                    <a:cubicBezTo>
                      <a:pt x="0" y="301"/>
                      <a:pt x="0" y="301"/>
                      <a:pt x="0" y="301"/>
                    </a:cubicBezTo>
                    <a:cubicBezTo>
                      <a:pt x="0" y="301"/>
                      <a:pt x="0" y="301"/>
                      <a:pt x="0" y="301"/>
                    </a:cubicBezTo>
                    <a:cubicBezTo>
                      <a:pt x="0" y="301"/>
                      <a:pt x="0" y="301"/>
                      <a:pt x="0" y="301"/>
                    </a:cubicBezTo>
                    <a:cubicBezTo>
                      <a:pt x="58" y="302"/>
                      <a:pt x="58" y="302"/>
                      <a:pt x="58" y="302"/>
                    </a:cubicBezTo>
                    <a:cubicBezTo>
                      <a:pt x="58" y="300"/>
                      <a:pt x="58" y="300"/>
                      <a:pt x="58" y="300"/>
                    </a:cubicBezTo>
                    <a:cubicBezTo>
                      <a:pt x="0" y="300"/>
                      <a:pt x="0" y="300"/>
                      <a:pt x="0" y="300"/>
                    </a:cubicBezTo>
                    <a:moveTo>
                      <a:pt x="12" y="223"/>
                    </a:moveTo>
                    <a:cubicBezTo>
                      <a:pt x="12" y="224"/>
                      <a:pt x="13" y="225"/>
                      <a:pt x="13" y="226"/>
                    </a:cubicBezTo>
                    <a:cubicBezTo>
                      <a:pt x="13" y="225"/>
                      <a:pt x="13" y="225"/>
                      <a:pt x="13" y="225"/>
                    </a:cubicBezTo>
                    <a:cubicBezTo>
                      <a:pt x="13" y="225"/>
                      <a:pt x="12" y="224"/>
                      <a:pt x="12" y="223"/>
                    </a:cubicBezTo>
                    <a:moveTo>
                      <a:pt x="21" y="184"/>
                    </a:moveTo>
                    <a:cubicBezTo>
                      <a:pt x="21" y="185"/>
                      <a:pt x="21" y="186"/>
                      <a:pt x="22" y="187"/>
                    </a:cubicBezTo>
                    <a:cubicBezTo>
                      <a:pt x="22" y="188"/>
                      <a:pt x="22" y="188"/>
                      <a:pt x="22" y="188"/>
                    </a:cubicBezTo>
                    <a:cubicBezTo>
                      <a:pt x="22" y="187"/>
                      <a:pt x="22" y="187"/>
                      <a:pt x="22" y="187"/>
                    </a:cubicBezTo>
                    <a:cubicBezTo>
                      <a:pt x="22" y="187"/>
                      <a:pt x="22" y="187"/>
                      <a:pt x="22" y="187"/>
                    </a:cubicBezTo>
                    <a:cubicBezTo>
                      <a:pt x="22" y="187"/>
                      <a:pt x="22" y="187"/>
                      <a:pt x="22" y="187"/>
                    </a:cubicBezTo>
                    <a:cubicBezTo>
                      <a:pt x="22" y="186"/>
                      <a:pt x="22" y="186"/>
                      <a:pt x="22" y="186"/>
                    </a:cubicBezTo>
                    <a:cubicBezTo>
                      <a:pt x="21" y="185"/>
                      <a:pt x="21" y="184"/>
                      <a:pt x="21" y="184"/>
                    </a:cubicBezTo>
                    <a:moveTo>
                      <a:pt x="29" y="149"/>
                    </a:moveTo>
                    <a:cubicBezTo>
                      <a:pt x="29" y="150"/>
                      <a:pt x="29" y="150"/>
                      <a:pt x="29" y="151"/>
                    </a:cubicBezTo>
                    <a:cubicBezTo>
                      <a:pt x="29" y="150"/>
                      <a:pt x="29" y="150"/>
                      <a:pt x="29" y="150"/>
                    </a:cubicBezTo>
                    <a:cubicBezTo>
                      <a:pt x="29" y="150"/>
                      <a:pt x="29" y="150"/>
                      <a:pt x="29" y="149"/>
                    </a:cubicBezTo>
                    <a:moveTo>
                      <a:pt x="35" y="116"/>
                    </a:moveTo>
                    <a:cubicBezTo>
                      <a:pt x="35" y="117"/>
                      <a:pt x="36" y="118"/>
                      <a:pt x="36" y="119"/>
                    </a:cubicBezTo>
                    <a:cubicBezTo>
                      <a:pt x="36" y="118"/>
                      <a:pt x="36" y="118"/>
                      <a:pt x="36" y="118"/>
                    </a:cubicBezTo>
                    <a:cubicBezTo>
                      <a:pt x="36" y="118"/>
                      <a:pt x="36" y="117"/>
                      <a:pt x="35" y="116"/>
                    </a:cubicBezTo>
                    <a:moveTo>
                      <a:pt x="41" y="86"/>
                    </a:moveTo>
                    <a:cubicBezTo>
                      <a:pt x="41" y="87"/>
                      <a:pt x="42" y="88"/>
                      <a:pt x="42" y="89"/>
                    </a:cubicBezTo>
                    <a:cubicBezTo>
                      <a:pt x="42" y="88"/>
                      <a:pt x="42" y="88"/>
                      <a:pt x="42" y="88"/>
                    </a:cubicBezTo>
                    <a:cubicBezTo>
                      <a:pt x="42" y="88"/>
                      <a:pt x="41" y="87"/>
                      <a:pt x="41" y="86"/>
                    </a:cubicBezTo>
                    <a:moveTo>
                      <a:pt x="48" y="58"/>
                    </a:moveTo>
                    <a:cubicBezTo>
                      <a:pt x="48" y="58"/>
                      <a:pt x="48" y="59"/>
                      <a:pt x="48" y="59"/>
                    </a:cubicBezTo>
                    <a:cubicBezTo>
                      <a:pt x="48" y="59"/>
                      <a:pt x="48" y="59"/>
                      <a:pt x="48" y="59"/>
                    </a:cubicBezTo>
                    <a:cubicBezTo>
                      <a:pt x="48" y="59"/>
                      <a:pt x="48" y="58"/>
                      <a:pt x="48" y="58"/>
                    </a:cubicBezTo>
                    <a:cubicBezTo>
                      <a:pt x="48" y="58"/>
                      <a:pt x="48" y="58"/>
                      <a:pt x="48" y="58"/>
                    </a:cubicBezTo>
                    <a:moveTo>
                      <a:pt x="53" y="29"/>
                    </a:moveTo>
                    <a:cubicBezTo>
                      <a:pt x="53" y="29"/>
                      <a:pt x="53" y="29"/>
                      <a:pt x="53" y="29"/>
                    </a:cubicBezTo>
                    <a:cubicBezTo>
                      <a:pt x="53" y="29"/>
                      <a:pt x="53" y="29"/>
                      <a:pt x="53" y="29"/>
                    </a:cubicBezTo>
                    <a:cubicBezTo>
                      <a:pt x="53" y="29"/>
                      <a:pt x="53" y="29"/>
                      <a:pt x="53" y="29"/>
                    </a:cubicBezTo>
                    <a:cubicBezTo>
                      <a:pt x="53" y="29"/>
                      <a:pt x="53" y="29"/>
                      <a:pt x="53" y="29"/>
                    </a:cubicBezTo>
                    <a:moveTo>
                      <a:pt x="69" y="0"/>
                    </a:moveTo>
                    <a:cubicBezTo>
                      <a:pt x="69" y="1"/>
                      <a:pt x="69" y="1"/>
                      <a:pt x="69" y="2"/>
                    </a:cubicBezTo>
                    <a:cubicBezTo>
                      <a:pt x="69" y="1"/>
                      <a:pt x="69" y="1"/>
                      <a:pt x="69" y="1"/>
                    </a:cubicBezTo>
                    <a:cubicBezTo>
                      <a:pt x="69" y="1"/>
                      <a:pt x="69" y="1"/>
                      <a:pt x="69" y="0"/>
                    </a:cubicBezTo>
                  </a:path>
                </a:pathLst>
              </a:custGeom>
              <a:solidFill>
                <a:srgbClr val="B7A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Freeform 941"/>
              <p:cNvSpPr>
                <a:spLocks noEditPoints="1"/>
              </p:cNvSpPr>
              <p:nvPr/>
            </p:nvSpPr>
            <p:spPr bwMode="auto">
              <a:xfrm>
                <a:off x="8334375" y="1992313"/>
                <a:ext cx="398463" cy="1227138"/>
              </a:xfrm>
              <a:custGeom>
                <a:avLst/>
                <a:gdLst>
                  <a:gd name="T0" fmla="*/ 58 w 104"/>
                  <a:gd name="T1" fmla="*/ 324 h 324"/>
                  <a:gd name="T2" fmla="*/ 31 w 104"/>
                  <a:gd name="T3" fmla="*/ 324 h 324"/>
                  <a:gd name="T4" fmla="*/ 11 w 104"/>
                  <a:gd name="T5" fmla="*/ 262 h 324"/>
                  <a:gd name="T6" fmla="*/ 12 w 104"/>
                  <a:gd name="T7" fmla="*/ 247 h 324"/>
                  <a:gd name="T8" fmla="*/ 12 w 104"/>
                  <a:gd name="T9" fmla="*/ 245 h 324"/>
                  <a:gd name="T10" fmla="*/ 69 w 104"/>
                  <a:gd name="T11" fmla="*/ 241 h 324"/>
                  <a:gd name="T12" fmla="*/ 21 w 104"/>
                  <a:gd name="T13" fmla="*/ 241 h 324"/>
                  <a:gd name="T14" fmla="*/ 17 w 104"/>
                  <a:gd name="T15" fmla="*/ 241 h 324"/>
                  <a:gd name="T16" fmla="*/ 42 w 104"/>
                  <a:gd name="T17" fmla="*/ 240 h 324"/>
                  <a:gd name="T18" fmla="*/ 47 w 104"/>
                  <a:gd name="T19" fmla="*/ 239 h 324"/>
                  <a:gd name="T20" fmla="*/ 31 w 104"/>
                  <a:gd name="T21" fmla="*/ 240 h 324"/>
                  <a:gd name="T22" fmla="*/ 22 w 104"/>
                  <a:gd name="T23" fmla="*/ 211 h 324"/>
                  <a:gd name="T24" fmla="*/ 30 w 104"/>
                  <a:gd name="T25" fmla="*/ 197 h 324"/>
                  <a:gd name="T26" fmla="*/ 30 w 104"/>
                  <a:gd name="T27" fmla="*/ 197 h 324"/>
                  <a:gd name="T28" fmla="*/ 36 w 104"/>
                  <a:gd name="T29" fmla="*/ 198 h 324"/>
                  <a:gd name="T30" fmla="*/ 76 w 104"/>
                  <a:gd name="T31" fmla="*/ 195 h 324"/>
                  <a:gd name="T32" fmla="*/ 39 w 104"/>
                  <a:gd name="T33" fmla="*/ 197 h 324"/>
                  <a:gd name="T34" fmla="*/ 66 w 104"/>
                  <a:gd name="T35" fmla="*/ 197 h 324"/>
                  <a:gd name="T36" fmla="*/ 48 w 104"/>
                  <a:gd name="T37" fmla="*/ 197 h 324"/>
                  <a:gd name="T38" fmla="*/ 32 w 104"/>
                  <a:gd name="T39" fmla="*/ 172 h 324"/>
                  <a:gd name="T40" fmla="*/ 34 w 104"/>
                  <a:gd name="T41" fmla="*/ 162 h 324"/>
                  <a:gd name="T42" fmla="*/ 37 w 104"/>
                  <a:gd name="T43" fmla="*/ 160 h 324"/>
                  <a:gd name="T44" fmla="*/ 40 w 104"/>
                  <a:gd name="T45" fmla="*/ 159 h 324"/>
                  <a:gd name="T46" fmla="*/ 47 w 104"/>
                  <a:gd name="T47" fmla="*/ 158 h 324"/>
                  <a:gd name="T48" fmla="*/ 82 w 104"/>
                  <a:gd name="T49" fmla="*/ 158 h 324"/>
                  <a:gd name="T50" fmla="*/ 64 w 104"/>
                  <a:gd name="T51" fmla="*/ 157 h 324"/>
                  <a:gd name="T52" fmla="*/ 61 w 104"/>
                  <a:gd name="T53" fmla="*/ 153 h 324"/>
                  <a:gd name="T54" fmla="*/ 35 w 104"/>
                  <a:gd name="T55" fmla="*/ 139 h 324"/>
                  <a:gd name="T56" fmla="*/ 35 w 104"/>
                  <a:gd name="T57" fmla="*/ 139 h 324"/>
                  <a:gd name="T58" fmla="*/ 39 w 104"/>
                  <a:gd name="T59" fmla="*/ 136 h 324"/>
                  <a:gd name="T60" fmla="*/ 49 w 104"/>
                  <a:gd name="T61" fmla="*/ 124 h 324"/>
                  <a:gd name="T62" fmla="*/ 58 w 104"/>
                  <a:gd name="T63" fmla="*/ 121 h 324"/>
                  <a:gd name="T64" fmla="*/ 87 w 104"/>
                  <a:gd name="T65" fmla="*/ 121 h 324"/>
                  <a:gd name="T66" fmla="*/ 71 w 104"/>
                  <a:gd name="T67" fmla="*/ 120 h 324"/>
                  <a:gd name="T68" fmla="*/ 71 w 104"/>
                  <a:gd name="T69" fmla="*/ 120 h 324"/>
                  <a:gd name="T70" fmla="*/ 42 w 104"/>
                  <a:gd name="T71" fmla="*/ 113 h 324"/>
                  <a:gd name="T72" fmla="*/ 46 w 104"/>
                  <a:gd name="T73" fmla="*/ 105 h 324"/>
                  <a:gd name="T74" fmla="*/ 46 w 104"/>
                  <a:gd name="T75" fmla="*/ 104 h 324"/>
                  <a:gd name="T76" fmla="*/ 55 w 104"/>
                  <a:gd name="T77" fmla="*/ 90 h 324"/>
                  <a:gd name="T78" fmla="*/ 63 w 104"/>
                  <a:gd name="T79" fmla="*/ 87 h 324"/>
                  <a:gd name="T80" fmla="*/ 90 w 104"/>
                  <a:gd name="T81" fmla="*/ 87 h 324"/>
                  <a:gd name="T82" fmla="*/ 72 w 104"/>
                  <a:gd name="T83" fmla="*/ 87 h 324"/>
                  <a:gd name="T84" fmla="*/ 79 w 104"/>
                  <a:gd name="T85" fmla="*/ 87 h 324"/>
                  <a:gd name="T86" fmla="*/ 48 w 104"/>
                  <a:gd name="T87" fmla="*/ 83 h 324"/>
                  <a:gd name="T88" fmla="*/ 51 w 104"/>
                  <a:gd name="T89" fmla="*/ 79 h 324"/>
                  <a:gd name="T90" fmla="*/ 50 w 104"/>
                  <a:gd name="T91" fmla="*/ 93 h 324"/>
                  <a:gd name="T92" fmla="*/ 59 w 104"/>
                  <a:gd name="T93" fmla="*/ 63 h 324"/>
                  <a:gd name="T94" fmla="*/ 64 w 104"/>
                  <a:gd name="T95" fmla="*/ 60 h 324"/>
                  <a:gd name="T96" fmla="*/ 90 w 104"/>
                  <a:gd name="T97" fmla="*/ 58 h 324"/>
                  <a:gd name="T98" fmla="*/ 72 w 104"/>
                  <a:gd name="T99" fmla="*/ 58 h 324"/>
                  <a:gd name="T100" fmla="*/ 80 w 104"/>
                  <a:gd name="T101" fmla="*/ 57 h 324"/>
                  <a:gd name="T102" fmla="*/ 87 w 104"/>
                  <a:gd name="T103" fmla="*/ 57 h 324"/>
                  <a:gd name="T104" fmla="*/ 53 w 104"/>
                  <a:gd name="T105" fmla="*/ 54 h 324"/>
                  <a:gd name="T106" fmla="*/ 56 w 104"/>
                  <a:gd name="T107" fmla="*/ 48 h 324"/>
                  <a:gd name="T108" fmla="*/ 72 w 104"/>
                  <a:gd name="T109" fmla="*/ 28 h 324"/>
                  <a:gd name="T110" fmla="*/ 69 w 104"/>
                  <a:gd name="T111" fmla="*/ 29 h 324"/>
                  <a:gd name="T112" fmla="*/ 77 w 104"/>
                  <a:gd name="T113" fmla="*/ 27 h 324"/>
                  <a:gd name="T114" fmla="*/ 90 w 104"/>
                  <a:gd name="T115" fmla="*/ 26 h 324"/>
                  <a:gd name="T116" fmla="*/ 87 w 104"/>
                  <a:gd name="T117" fmla="*/ 25 h 324"/>
                  <a:gd name="T118" fmla="*/ 89 w 104"/>
                  <a:gd name="T119" fmla="*/ 25 h 324"/>
                  <a:gd name="T120" fmla="*/ 98 w 104"/>
                  <a:gd name="T121" fmla="*/ 5 h 324"/>
                  <a:gd name="T122" fmla="*/ 71 w 104"/>
                  <a:gd name="T123" fmla="*/ 13 h 324"/>
                  <a:gd name="T124" fmla="*/ 72 w 104"/>
                  <a:gd name="T125" fmla="*/ 1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324">
                    <a:moveTo>
                      <a:pt x="5" y="324"/>
                    </a:moveTo>
                    <a:cubicBezTo>
                      <a:pt x="5" y="324"/>
                      <a:pt x="5" y="324"/>
                      <a:pt x="5" y="324"/>
                    </a:cubicBezTo>
                    <a:cubicBezTo>
                      <a:pt x="0" y="324"/>
                      <a:pt x="0" y="324"/>
                      <a:pt x="0" y="324"/>
                    </a:cubicBezTo>
                    <a:cubicBezTo>
                      <a:pt x="0" y="324"/>
                      <a:pt x="0" y="324"/>
                      <a:pt x="0" y="324"/>
                    </a:cubicBezTo>
                    <a:cubicBezTo>
                      <a:pt x="58" y="324"/>
                      <a:pt x="58" y="324"/>
                      <a:pt x="58" y="324"/>
                    </a:cubicBezTo>
                    <a:cubicBezTo>
                      <a:pt x="58" y="324"/>
                      <a:pt x="58" y="324"/>
                      <a:pt x="58" y="324"/>
                    </a:cubicBezTo>
                    <a:cubicBezTo>
                      <a:pt x="38" y="324"/>
                      <a:pt x="38" y="324"/>
                      <a:pt x="38" y="324"/>
                    </a:cubicBezTo>
                    <a:cubicBezTo>
                      <a:pt x="38" y="324"/>
                      <a:pt x="38" y="324"/>
                      <a:pt x="38" y="324"/>
                    </a:cubicBezTo>
                    <a:cubicBezTo>
                      <a:pt x="31" y="324"/>
                      <a:pt x="31" y="324"/>
                      <a:pt x="31" y="324"/>
                    </a:cubicBezTo>
                    <a:cubicBezTo>
                      <a:pt x="31" y="324"/>
                      <a:pt x="31" y="324"/>
                      <a:pt x="31" y="324"/>
                    </a:cubicBezTo>
                    <a:cubicBezTo>
                      <a:pt x="11" y="324"/>
                      <a:pt x="11" y="324"/>
                      <a:pt x="11" y="324"/>
                    </a:cubicBezTo>
                    <a:cubicBezTo>
                      <a:pt x="10" y="324"/>
                      <a:pt x="10" y="324"/>
                      <a:pt x="10" y="324"/>
                    </a:cubicBezTo>
                    <a:cubicBezTo>
                      <a:pt x="10" y="324"/>
                      <a:pt x="10" y="324"/>
                      <a:pt x="10" y="324"/>
                    </a:cubicBezTo>
                    <a:cubicBezTo>
                      <a:pt x="5" y="324"/>
                      <a:pt x="5" y="324"/>
                      <a:pt x="5" y="324"/>
                    </a:cubicBezTo>
                    <a:moveTo>
                      <a:pt x="11" y="262"/>
                    </a:moveTo>
                    <a:cubicBezTo>
                      <a:pt x="11" y="263"/>
                      <a:pt x="11" y="263"/>
                      <a:pt x="11" y="263"/>
                    </a:cubicBezTo>
                    <a:cubicBezTo>
                      <a:pt x="11" y="263"/>
                      <a:pt x="11" y="263"/>
                      <a:pt x="11" y="263"/>
                    </a:cubicBezTo>
                    <a:cubicBezTo>
                      <a:pt x="11" y="262"/>
                      <a:pt x="11" y="262"/>
                      <a:pt x="11" y="262"/>
                    </a:cubicBezTo>
                    <a:moveTo>
                      <a:pt x="12" y="245"/>
                    </a:moveTo>
                    <a:cubicBezTo>
                      <a:pt x="12" y="246"/>
                      <a:pt x="12" y="246"/>
                      <a:pt x="12" y="247"/>
                    </a:cubicBezTo>
                    <a:cubicBezTo>
                      <a:pt x="12" y="248"/>
                      <a:pt x="13" y="249"/>
                      <a:pt x="13" y="249"/>
                    </a:cubicBezTo>
                    <a:cubicBezTo>
                      <a:pt x="13" y="250"/>
                      <a:pt x="13" y="250"/>
                      <a:pt x="13" y="250"/>
                    </a:cubicBezTo>
                    <a:cubicBezTo>
                      <a:pt x="13" y="250"/>
                      <a:pt x="13" y="250"/>
                      <a:pt x="13" y="250"/>
                    </a:cubicBezTo>
                    <a:cubicBezTo>
                      <a:pt x="14" y="247"/>
                      <a:pt x="14" y="247"/>
                      <a:pt x="14" y="247"/>
                    </a:cubicBezTo>
                    <a:cubicBezTo>
                      <a:pt x="14" y="247"/>
                      <a:pt x="13" y="246"/>
                      <a:pt x="12" y="245"/>
                    </a:cubicBezTo>
                    <a:moveTo>
                      <a:pt x="62" y="240"/>
                    </a:moveTo>
                    <a:cubicBezTo>
                      <a:pt x="62" y="241"/>
                      <a:pt x="62" y="241"/>
                      <a:pt x="62" y="241"/>
                    </a:cubicBezTo>
                    <a:cubicBezTo>
                      <a:pt x="65" y="241"/>
                      <a:pt x="67" y="241"/>
                      <a:pt x="70" y="241"/>
                    </a:cubicBezTo>
                    <a:cubicBezTo>
                      <a:pt x="70" y="241"/>
                      <a:pt x="70" y="241"/>
                      <a:pt x="70" y="241"/>
                    </a:cubicBezTo>
                    <a:cubicBezTo>
                      <a:pt x="69" y="241"/>
                      <a:pt x="69" y="241"/>
                      <a:pt x="69" y="241"/>
                    </a:cubicBezTo>
                    <a:cubicBezTo>
                      <a:pt x="66" y="241"/>
                      <a:pt x="64" y="240"/>
                      <a:pt x="62" y="240"/>
                    </a:cubicBezTo>
                    <a:moveTo>
                      <a:pt x="27" y="239"/>
                    </a:moveTo>
                    <a:cubicBezTo>
                      <a:pt x="26" y="239"/>
                      <a:pt x="26" y="239"/>
                      <a:pt x="25" y="239"/>
                    </a:cubicBezTo>
                    <a:cubicBezTo>
                      <a:pt x="25" y="240"/>
                      <a:pt x="25" y="240"/>
                      <a:pt x="25" y="240"/>
                    </a:cubicBezTo>
                    <a:cubicBezTo>
                      <a:pt x="21" y="241"/>
                      <a:pt x="21" y="241"/>
                      <a:pt x="21" y="241"/>
                    </a:cubicBezTo>
                    <a:cubicBezTo>
                      <a:pt x="22" y="240"/>
                      <a:pt x="22" y="240"/>
                      <a:pt x="22" y="240"/>
                    </a:cubicBezTo>
                    <a:cubicBezTo>
                      <a:pt x="21" y="240"/>
                      <a:pt x="21" y="240"/>
                      <a:pt x="21" y="240"/>
                    </a:cubicBezTo>
                    <a:cubicBezTo>
                      <a:pt x="20" y="241"/>
                      <a:pt x="20" y="241"/>
                      <a:pt x="20" y="241"/>
                    </a:cubicBezTo>
                    <a:cubicBezTo>
                      <a:pt x="17" y="241"/>
                      <a:pt x="17" y="241"/>
                      <a:pt x="17" y="241"/>
                    </a:cubicBezTo>
                    <a:cubicBezTo>
                      <a:pt x="17" y="241"/>
                      <a:pt x="17" y="241"/>
                      <a:pt x="17" y="241"/>
                    </a:cubicBezTo>
                    <a:cubicBezTo>
                      <a:pt x="20" y="241"/>
                      <a:pt x="23" y="241"/>
                      <a:pt x="27" y="240"/>
                    </a:cubicBezTo>
                    <a:cubicBezTo>
                      <a:pt x="27" y="239"/>
                      <a:pt x="27" y="239"/>
                      <a:pt x="27" y="239"/>
                    </a:cubicBezTo>
                    <a:moveTo>
                      <a:pt x="39" y="239"/>
                    </a:moveTo>
                    <a:cubicBezTo>
                      <a:pt x="39" y="240"/>
                      <a:pt x="39" y="240"/>
                      <a:pt x="39" y="240"/>
                    </a:cubicBezTo>
                    <a:cubicBezTo>
                      <a:pt x="40" y="240"/>
                      <a:pt x="41" y="240"/>
                      <a:pt x="42" y="240"/>
                    </a:cubicBezTo>
                    <a:cubicBezTo>
                      <a:pt x="47" y="240"/>
                      <a:pt x="52" y="240"/>
                      <a:pt x="58" y="240"/>
                    </a:cubicBezTo>
                    <a:cubicBezTo>
                      <a:pt x="58" y="240"/>
                      <a:pt x="58" y="240"/>
                      <a:pt x="58" y="240"/>
                    </a:cubicBezTo>
                    <a:cubicBezTo>
                      <a:pt x="55" y="240"/>
                      <a:pt x="53" y="239"/>
                      <a:pt x="51" y="239"/>
                    </a:cubicBezTo>
                    <a:cubicBezTo>
                      <a:pt x="51" y="239"/>
                      <a:pt x="51" y="239"/>
                      <a:pt x="51" y="239"/>
                    </a:cubicBezTo>
                    <a:cubicBezTo>
                      <a:pt x="47" y="239"/>
                      <a:pt x="47" y="239"/>
                      <a:pt x="47" y="239"/>
                    </a:cubicBezTo>
                    <a:cubicBezTo>
                      <a:pt x="47" y="239"/>
                      <a:pt x="47" y="239"/>
                      <a:pt x="47" y="239"/>
                    </a:cubicBezTo>
                    <a:cubicBezTo>
                      <a:pt x="44" y="239"/>
                      <a:pt x="42" y="239"/>
                      <a:pt x="39" y="239"/>
                    </a:cubicBezTo>
                    <a:moveTo>
                      <a:pt x="35" y="239"/>
                    </a:moveTo>
                    <a:cubicBezTo>
                      <a:pt x="34" y="239"/>
                      <a:pt x="32" y="239"/>
                      <a:pt x="31" y="239"/>
                    </a:cubicBezTo>
                    <a:cubicBezTo>
                      <a:pt x="31" y="240"/>
                      <a:pt x="31" y="240"/>
                      <a:pt x="31" y="240"/>
                    </a:cubicBezTo>
                    <a:cubicBezTo>
                      <a:pt x="29" y="240"/>
                      <a:pt x="29" y="240"/>
                      <a:pt x="29" y="240"/>
                    </a:cubicBezTo>
                    <a:cubicBezTo>
                      <a:pt x="31" y="240"/>
                      <a:pt x="33" y="240"/>
                      <a:pt x="36" y="240"/>
                    </a:cubicBezTo>
                    <a:cubicBezTo>
                      <a:pt x="36" y="239"/>
                      <a:pt x="36" y="239"/>
                      <a:pt x="36" y="239"/>
                    </a:cubicBezTo>
                    <a:cubicBezTo>
                      <a:pt x="36" y="239"/>
                      <a:pt x="35" y="239"/>
                      <a:pt x="35" y="239"/>
                    </a:cubicBezTo>
                    <a:moveTo>
                      <a:pt x="22" y="211"/>
                    </a:moveTo>
                    <a:cubicBezTo>
                      <a:pt x="22" y="212"/>
                      <a:pt x="22" y="212"/>
                      <a:pt x="22" y="212"/>
                    </a:cubicBezTo>
                    <a:cubicBezTo>
                      <a:pt x="22" y="212"/>
                      <a:pt x="22" y="212"/>
                      <a:pt x="22" y="212"/>
                    </a:cubicBezTo>
                    <a:cubicBezTo>
                      <a:pt x="22" y="211"/>
                      <a:pt x="22" y="211"/>
                      <a:pt x="22" y="211"/>
                    </a:cubicBezTo>
                    <a:cubicBezTo>
                      <a:pt x="22" y="211"/>
                      <a:pt x="22" y="211"/>
                      <a:pt x="22" y="211"/>
                    </a:cubicBezTo>
                    <a:moveTo>
                      <a:pt x="30" y="197"/>
                    </a:moveTo>
                    <a:cubicBezTo>
                      <a:pt x="30" y="197"/>
                      <a:pt x="30" y="197"/>
                      <a:pt x="29" y="197"/>
                    </a:cubicBezTo>
                    <a:cubicBezTo>
                      <a:pt x="29" y="199"/>
                      <a:pt x="29" y="199"/>
                      <a:pt x="29" y="199"/>
                    </a:cubicBezTo>
                    <a:cubicBezTo>
                      <a:pt x="29" y="199"/>
                      <a:pt x="29" y="199"/>
                      <a:pt x="30" y="199"/>
                    </a:cubicBezTo>
                    <a:cubicBezTo>
                      <a:pt x="30" y="199"/>
                      <a:pt x="30" y="199"/>
                      <a:pt x="30" y="199"/>
                    </a:cubicBezTo>
                    <a:cubicBezTo>
                      <a:pt x="30" y="197"/>
                      <a:pt x="30" y="197"/>
                      <a:pt x="30" y="197"/>
                    </a:cubicBezTo>
                    <a:moveTo>
                      <a:pt x="36" y="195"/>
                    </a:moveTo>
                    <a:cubicBezTo>
                      <a:pt x="35" y="196"/>
                      <a:pt x="34" y="196"/>
                      <a:pt x="34" y="196"/>
                    </a:cubicBezTo>
                    <a:cubicBezTo>
                      <a:pt x="33" y="198"/>
                      <a:pt x="33" y="198"/>
                      <a:pt x="33" y="198"/>
                    </a:cubicBezTo>
                    <a:cubicBezTo>
                      <a:pt x="34" y="198"/>
                      <a:pt x="35" y="198"/>
                      <a:pt x="36" y="198"/>
                    </a:cubicBezTo>
                    <a:cubicBezTo>
                      <a:pt x="36" y="198"/>
                      <a:pt x="36" y="198"/>
                      <a:pt x="36" y="198"/>
                    </a:cubicBezTo>
                    <a:cubicBezTo>
                      <a:pt x="36" y="195"/>
                      <a:pt x="36" y="195"/>
                      <a:pt x="36" y="195"/>
                    </a:cubicBezTo>
                    <a:moveTo>
                      <a:pt x="70" y="195"/>
                    </a:moveTo>
                    <a:cubicBezTo>
                      <a:pt x="70" y="197"/>
                      <a:pt x="70" y="197"/>
                      <a:pt x="70" y="197"/>
                    </a:cubicBezTo>
                    <a:cubicBezTo>
                      <a:pt x="72" y="198"/>
                      <a:pt x="74" y="198"/>
                      <a:pt x="76" y="198"/>
                    </a:cubicBezTo>
                    <a:cubicBezTo>
                      <a:pt x="76" y="195"/>
                      <a:pt x="76" y="195"/>
                      <a:pt x="76" y="195"/>
                    </a:cubicBezTo>
                    <a:cubicBezTo>
                      <a:pt x="75" y="195"/>
                      <a:pt x="73" y="195"/>
                      <a:pt x="71" y="195"/>
                    </a:cubicBezTo>
                    <a:cubicBezTo>
                      <a:pt x="71" y="195"/>
                      <a:pt x="70" y="195"/>
                      <a:pt x="70" y="195"/>
                    </a:cubicBezTo>
                    <a:moveTo>
                      <a:pt x="45" y="194"/>
                    </a:moveTo>
                    <a:cubicBezTo>
                      <a:pt x="43" y="194"/>
                      <a:pt x="41" y="195"/>
                      <a:pt x="39" y="195"/>
                    </a:cubicBezTo>
                    <a:cubicBezTo>
                      <a:pt x="39" y="197"/>
                      <a:pt x="39" y="197"/>
                      <a:pt x="39" y="197"/>
                    </a:cubicBezTo>
                    <a:cubicBezTo>
                      <a:pt x="41" y="197"/>
                      <a:pt x="42" y="197"/>
                      <a:pt x="44" y="197"/>
                    </a:cubicBezTo>
                    <a:cubicBezTo>
                      <a:pt x="45" y="194"/>
                      <a:pt x="45" y="194"/>
                      <a:pt x="45" y="194"/>
                    </a:cubicBezTo>
                    <a:moveTo>
                      <a:pt x="58" y="194"/>
                    </a:moveTo>
                    <a:cubicBezTo>
                      <a:pt x="58" y="197"/>
                      <a:pt x="58" y="197"/>
                      <a:pt x="58" y="197"/>
                    </a:cubicBezTo>
                    <a:cubicBezTo>
                      <a:pt x="60" y="197"/>
                      <a:pt x="63" y="197"/>
                      <a:pt x="66" y="197"/>
                    </a:cubicBezTo>
                    <a:cubicBezTo>
                      <a:pt x="66" y="194"/>
                      <a:pt x="66" y="194"/>
                      <a:pt x="66" y="194"/>
                    </a:cubicBezTo>
                    <a:cubicBezTo>
                      <a:pt x="63" y="194"/>
                      <a:pt x="60" y="194"/>
                      <a:pt x="58" y="194"/>
                    </a:cubicBezTo>
                    <a:moveTo>
                      <a:pt x="53" y="194"/>
                    </a:moveTo>
                    <a:cubicBezTo>
                      <a:pt x="51" y="194"/>
                      <a:pt x="50" y="194"/>
                      <a:pt x="49" y="194"/>
                    </a:cubicBezTo>
                    <a:cubicBezTo>
                      <a:pt x="48" y="197"/>
                      <a:pt x="48" y="197"/>
                      <a:pt x="48" y="197"/>
                    </a:cubicBezTo>
                    <a:cubicBezTo>
                      <a:pt x="50" y="197"/>
                      <a:pt x="51" y="197"/>
                      <a:pt x="53" y="197"/>
                    </a:cubicBezTo>
                    <a:cubicBezTo>
                      <a:pt x="53" y="197"/>
                      <a:pt x="54" y="197"/>
                      <a:pt x="54" y="197"/>
                    </a:cubicBezTo>
                    <a:cubicBezTo>
                      <a:pt x="54" y="194"/>
                      <a:pt x="54" y="194"/>
                      <a:pt x="54" y="194"/>
                    </a:cubicBezTo>
                    <a:cubicBezTo>
                      <a:pt x="54" y="194"/>
                      <a:pt x="53" y="194"/>
                      <a:pt x="53" y="194"/>
                    </a:cubicBezTo>
                    <a:moveTo>
                      <a:pt x="32" y="172"/>
                    </a:moveTo>
                    <a:cubicBezTo>
                      <a:pt x="31" y="173"/>
                      <a:pt x="31" y="174"/>
                      <a:pt x="31" y="175"/>
                    </a:cubicBezTo>
                    <a:cubicBezTo>
                      <a:pt x="31" y="176"/>
                      <a:pt x="31" y="176"/>
                      <a:pt x="31" y="176"/>
                    </a:cubicBezTo>
                    <a:cubicBezTo>
                      <a:pt x="32" y="172"/>
                      <a:pt x="32" y="172"/>
                      <a:pt x="32" y="172"/>
                    </a:cubicBezTo>
                    <a:moveTo>
                      <a:pt x="34" y="162"/>
                    </a:moveTo>
                    <a:cubicBezTo>
                      <a:pt x="34" y="162"/>
                      <a:pt x="34" y="162"/>
                      <a:pt x="34" y="162"/>
                    </a:cubicBezTo>
                    <a:cubicBezTo>
                      <a:pt x="34" y="162"/>
                      <a:pt x="34" y="162"/>
                      <a:pt x="34" y="162"/>
                    </a:cubicBezTo>
                    <a:cubicBezTo>
                      <a:pt x="34" y="162"/>
                      <a:pt x="34" y="162"/>
                      <a:pt x="34" y="162"/>
                    </a:cubicBezTo>
                    <a:moveTo>
                      <a:pt x="38" y="158"/>
                    </a:moveTo>
                    <a:cubicBezTo>
                      <a:pt x="38" y="158"/>
                      <a:pt x="38" y="158"/>
                      <a:pt x="37" y="158"/>
                    </a:cubicBezTo>
                    <a:cubicBezTo>
                      <a:pt x="37" y="160"/>
                      <a:pt x="37" y="160"/>
                      <a:pt x="37" y="160"/>
                    </a:cubicBezTo>
                    <a:cubicBezTo>
                      <a:pt x="37" y="160"/>
                      <a:pt x="37" y="160"/>
                      <a:pt x="38" y="160"/>
                    </a:cubicBezTo>
                    <a:cubicBezTo>
                      <a:pt x="38" y="158"/>
                      <a:pt x="38" y="158"/>
                      <a:pt x="38" y="158"/>
                    </a:cubicBezTo>
                    <a:moveTo>
                      <a:pt x="43" y="156"/>
                    </a:moveTo>
                    <a:cubicBezTo>
                      <a:pt x="42" y="156"/>
                      <a:pt x="42" y="156"/>
                      <a:pt x="41" y="157"/>
                    </a:cubicBezTo>
                    <a:cubicBezTo>
                      <a:pt x="40" y="159"/>
                      <a:pt x="40" y="159"/>
                      <a:pt x="40" y="159"/>
                    </a:cubicBezTo>
                    <a:cubicBezTo>
                      <a:pt x="41" y="159"/>
                      <a:pt x="42" y="159"/>
                      <a:pt x="43" y="159"/>
                    </a:cubicBezTo>
                    <a:cubicBezTo>
                      <a:pt x="43" y="156"/>
                      <a:pt x="43" y="156"/>
                      <a:pt x="43" y="156"/>
                    </a:cubicBezTo>
                    <a:moveTo>
                      <a:pt x="52" y="154"/>
                    </a:moveTo>
                    <a:cubicBezTo>
                      <a:pt x="50" y="154"/>
                      <a:pt x="48" y="154"/>
                      <a:pt x="47" y="155"/>
                    </a:cubicBezTo>
                    <a:cubicBezTo>
                      <a:pt x="47" y="158"/>
                      <a:pt x="47" y="158"/>
                      <a:pt x="47" y="158"/>
                    </a:cubicBezTo>
                    <a:cubicBezTo>
                      <a:pt x="48" y="158"/>
                      <a:pt x="50" y="157"/>
                      <a:pt x="51" y="157"/>
                    </a:cubicBezTo>
                    <a:cubicBezTo>
                      <a:pt x="52" y="154"/>
                      <a:pt x="52" y="154"/>
                      <a:pt x="52" y="154"/>
                    </a:cubicBezTo>
                    <a:moveTo>
                      <a:pt x="76" y="154"/>
                    </a:moveTo>
                    <a:cubicBezTo>
                      <a:pt x="76" y="158"/>
                      <a:pt x="76" y="158"/>
                      <a:pt x="76" y="158"/>
                    </a:cubicBezTo>
                    <a:cubicBezTo>
                      <a:pt x="77" y="158"/>
                      <a:pt x="79" y="158"/>
                      <a:pt x="82" y="158"/>
                    </a:cubicBezTo>
                    <a:cubicBezTo>
                      <a:pt x="82" y="154"/>
                      <a:pt x="82" y="154"/>
                      <a:pt x="82" y="154"/>
                    </a:cubicBezTo>
                    <a:cubicBezTo>
                      <a:pt x="81" y="154"/>
                      <a:pt x="80" y="154"/>
                      <a:pt x="79" y="154"/>
                    </a:cubicBezTo>
                    <a:cubicBezTo>
                      <a:pt x="78" y="154"/>
                      <a:pt x="77" y="154"/>
                      <a:pt x="76" y="154"/>
                    </a:cubicBezTo>
                    <a:moveTo>
                      <a:pt x="65" y="153"/>
                    </a:moveTo>
                    <a:cubicBezTo>
                      <a:pt x="64" y="157"/>
                      <a:pt x="64" y="157"/>
                      <a:pt x="64" y="157"/>
                    </a:cubicBezTo>
                    <a:cubicBezTo>
                      <a:pt x="67" y="157"/>
                      <a:pt x="70" y="157"/>
                      <a:pt x="73" y="157"/>
                    </a:cubicBezTo>
                    <a:cubicBezTo>
                      <a:pt x="72" y="157"/>
                      <a:pt x="72" y="157"/>
                      <a:pt x="72" y="157"/>
                    </a:cubicBezTo>
                    <a:cubicBezTo>
                      <a:pt x="73" y="154"/>
                      <a:pt x="73" y="154"/>
                      <a:pt x="73" y="154"/>
                    </a:cubicBezTo>
                    <a:cubicBezTo>
                      <a:pt x="70" y="153"/>
                      <a:pt x="67" y="153"/>
                      <a:pt x="65" y="153"/>
                    </a:cubicBezTo>
                    <a:moveTo>
                      <a:pt x="61" y="153"/>
                    </a:moveTo>
                    <a:cubicBezTo>
                      <a:pt x="59" y="153"/>
                      <a:pt x="57" y="153"/>
                      <a:pt x="55" y="153"/>
                    </a:cubicBezTo>
                    <a:cubicBezTo>
                      <a:pt x="55" y="157"/>
                      <a:pt x="55" y="157"/>
                      <a:pt x="55" y="157"/>
                    </a:cubicBezTo>
                    <a:cubicBezTo>
                      <a:pt x="57" y="157"/>
                      <a:pt x="58" y="157"/>
                      <a:pt x="61" y="157"/>
                    </a:cubicBezTo>
                    <a:cubicBezTo>
                      <a:pt x="61" y="153"/>
                      <a:pt x="61" y="153"/>
                      <a:pt x="61" y="153"/>
                    </a:cubicBezTo>
                    <a:moveTo>
                      <a:pt x="35" y="139"/>
                    </a:moveTo>
                    <a:cubicBezTo>
                      <a:pt x="35" y="139"/>
                      <a:pt x="35" y="139"/>
                      <a:pt x="35" y="140"/>
                    </a:cubicBezTo>
                    <a:cubicBezTo>
                      <a:pt x="36" y="141"/>
                      <a:pt x="36" y="142"/>
                      <a:pt x="36" y="142"/>
                    </a:cubicBezTo>
                    <a:cubicBezTo>
                      <a:pt x="36" y="142"/>
                      <a:pt x="36" y="142"/>
                      <a:pt x="36" y="142"/>
                    </a:cubicBezTo>
                    <a:cubicBezTo>
                      <a:pt x="36" y="142"/>
                      <a:pt x="36" y="142"/>
                      <a:pt x="36" y="142"/>
                    </a:cubicBezTo>
                    <a:cubicBezTo>
                      <a:pt x="36" y="142"/>
                      <a:pt x="36" y="141"/>
                      <a:pt x="35" y="139"/>
                    </a:cubicBezTo>
                    <a:moveTo>
                      <a:pt x="39" y="136"/>
                    </a:moveTo>
                    <a:cubicBezTo>
                      <a:pt x="39" y="136"/>
                      <a:pt x="39" y="136"/>
                      <a:pt x="39" y="136"/>
                    </a:cubicBezTo>
                    <a:cubicBezTo>
                      <a:pt x="38" y="137"/>
                      <a:pt x="38" y="138"/>
                      <a:pt x="38" y="139"/>
                    </a:cubicBezTo>
                    <a:cubicBezTo>
                      <a:pt x="39" y="140"/>
                      <a:pt x="39" y="140"/>
                      <a:pt x="39" y="140"/>
                    </a:cubicBezTo>
                    <a:cubicBezTo>
                      <a:pt x="39" y="136"/>
                      <a:pt x="39" y="136"/>
                      <a:pt x="39" y="136"/>
                    </a:cubicBezTo>
                    <a:moveTo>
                      <a:pt x="49" y="123"/>
                    </a:moveTo>
                    <a:cubicBezTo>
                      <a:pt x="48" y="123"/>
                      <a:pt x="48" y="123"/>
                      <a:pt x="47" y="123"/>
                    </a:cubicBezTo>
                    <a:cubicBezTo>
                      <a:pt x="47" y="124"/>
                      <a:pt x="47" y="124"/>
                      <a:pt x="47" y="124"/>
                    </a:cubicBezTo>
                    <a:cubicBezTo>
                      <a:pt x="48" y="124"/>
                      <a:pt x="48" y="124"/>
                      <a:pt x="49" y="124"/>
                    </a:cubicBezTo>
                    <a:cubicBezTo>
                      <a:pt x="49" y="124"/>
                      <a:pt x="49" y="124"/>
                      <a:pt x="49" y="124"/>
                    </a:cubicBezTo>
                    <a:cubicBezTo>
                      <a:pt x="49" y="123"/>
                      <a:pt x="49" y="123"/>
                      <a:pt x="49" y="123"/>
                    </a:cubicBezTo>
                    <a:moveTo>
                      <a:pt x="58" y="120"/>
                    </a:moveTo>
                    <a:cubicBezTo>
                      <a:pt x="56" y="120"/>
                      <a:pt x="54" y="121"/>
                      <a:pt x="53" y="121"/>
                    </a:cubicBezTo>
                    <a:cubicBezTo>
                      <a:pt x="52" y="123"/>
                      <a:pt x="52" y="123"/>
                      <a:pt x="52" y="123"/>
                    </a:cubicBezTo>
                    <a:cubicBezTo>
                      <a:pt x="54" y="122"/>
                      <a:pt x="56" y="122"/>
                      <a:pt x="58" y="121"/>
                    </a:cubicBezTo>
                    <a:cubicBezTo>
                      <a:pt x="57" y="121"/>
                      <a:pt x="57" y="121"/>
                      <a:pt x="57" y="121"/>
                    </a:cubicBezTo>
                    <a:cubicBezTo>
                      <a:pt x="58" y="120"/>
                      <a:pt x="58" y="120"/>
                      <a:pt x="58" y="120"/>
                    </a:cubicBezTo>
                    <a:moveTo>
                      <a:pt x="81" y="120"/>
                    </a:moveTo>
                    <a:cubicBezTo>
                      <a:pt x="81" y="121"/>
                      <a:pt x="81" y="121"/>
                      <a:pt x="81" y="121"/>
                    </a:cubicBezTo>
                    <a:cubicBezTo>
                      <a:pt x="83" y="121"/>
                      <a:pt x="85" y="121"/>
                      <a:pt x="87" y="121"/>
                    </a:cubicBezTo>
                    <a:cubicBezTo>
                      <a:pt x="87" y="120"/>
                      <a:pt x="87" y="120"/>
                      <a:pt x="87" y="120"/>
                    </a:cubicBezTo>
                    <a:cubicBezTo>
                      <a:pt x="85" y="120"/>
                      <a:pt x="83" y="120"/>
                      <a:pt x="81" y="120"/>
                    </a:cubicBezTo>
                    <a:moveTo>
                      <a:pt x="72" y="119"/>
                    </a:moveTo>
                    <a:cubicBezTo>
                      <a:pt x="72" y="119"/>
                      <a:pt x="71" y="119"/>
                      <a:pt x="71" y="119"/>
                    </a:cubicBezTo>
                    <a:cubicBezTo>
                      <a:pt x="71" y="120"/>
                      <a:pt x="71" y="120"/>
                      <a:pt x="71" y="120"/>
                    </a:cubicBezTo>
                    <a:cubicBezTo>
                      <a:pt x="67" y="120"/>
                      <a:pt x="67" y="120"/>
                      <a:pt x="67" y="120"/>
                    </a:cubicBezTo>
                    <a:cubicBezTo>
                      <a:pt x="67" y="119"/>
                      <a:pt x="67" y="119"/>
                      <a:pt x="67" y="119"/>
                    </a:cubicBezTo>
                    <a:cubicBezTo>
                      <a:pt x="65" y="120"/>
                      <a:pt x="63" y="120"/>
                      <a:pt x="61" y="120"/>
                    </a:cubicBezTo>
                    <a:cubicBezTo>
                      <a:pt x="61" y="121"/>
                      <a:pt x="61" y="121"/>
                      <a:pt x="61" y="121"/>
                    </a:cubicBezTo>
                    <a:cubicBezTo>
                      <a:pt x="64" y="120"/>
                      <a:pt x="67" y="120"/>
                      <a:pt x="71" y="120"/>
                    </a:cubicBezTo>
                    <a:cubicBezTo>
                      <a:pt x="73" y="120"/>
                      <a:pt x="75" y="120"/>
                      <a:pt x="78" y="120"/>
                    </a:cubicBezTo>
                    <a:cubicBezTo>
                      <a:pt x="78" y="119"/>
                      <a:pt x="78" y="119"/>
                      <a:pt x="78" y="119"/>
                    </a:cubicBezTo>
                    <a:cubicBezTo>
                      <a:pt x="76" y="119"/>
                      <a:pt x="74" y="119"/>
                      <a:pt x="72" y="119"/>
                    </a:cubicBezTo>
                    <a:moveTo>
                      <a:pt x="42" y="112"/>
                    </a:moveTo>
                    <a:cubicBezTo>
                      <a:pt x="42" y="113"/>
                      <a:pt x="42" y="113"/>
                      <a:pt x="42" y="113"/>
                    </a:cubicBezTo>
                    <a:cubicBezTo>
                      <a:pt x="42" y="113"/>
                      <a:pt x="42" y="113"/>
                      <a:pt x="42" y="113"/>
                    </a:cubicBezTo>
                    <a:cubicBezTo>
                      <a:pt x="42" y="112"/>
                      <a:pt x="42" y="112"/>
                      <a:pt x="42" y="112"/>
                    </a:cubicBezTo>
                    <a:cubicBezTo>
                      <a:pt x="42" y="112"/>
                      <a:pt x="42" y="112"/>
                      <a:pt x="42" y="112"/>
                    </a:cubicBezTo>
                    <a:moveTo>
                      <a:pt x="46" y="104"/>
                    </a:moveTo>
                    <a:cubicBezTo>
                      <a:pt x="46" y="104"/>
                      <a:pt x="46" y="105"/>
                      <a:pt x="46" y="105"/>
                    </a:cubicBezTo>
                    <a:cubicBezTo>
                      <a:pt x="43" y="126"/>
                      <a:pt x="43" y="126"/>
                      <a:pt x="43" y="126"/>
                    </a:cubicBezTo>
                    <a:cubicBezTo>
                      <a:pt x="44" y="126"/>
                      <a:pt x="44" y="126"/>
                      <a:pt x="45" y="125"/>
                    </a:cubicBezTo>
                    <a:cubicBezTo>
                      <a:pt x="44" y="126"/>
                      <a:pt x="44" y="126"/>
                      <a:pt x="44" y="126"/>
                    </a:cubicBezTo>
                    <a:cubicBezTo>
                      <a:pt x="44" y="126"/>
                      <a:pt x="44" y="126"/>
                      <a:pt x="44" y="126"/>
                    </a:cubicBezTo>
                    <a:cubicBezTo>
                      <a:pt x="46" y="104"/>
                      <a:pt x="46" y="104"/>
                      <a:pt x="46" y="104"/>
                    </a:cubicBezTo>
                    <a:moveTo>
                      <a:pt x="55" y="90"/>
                    </a:moveTo>
                    <a:cubicBezTo>
                      <a:pt x="54" y="90"/>
                      <a:pt x="54" y="90"/>
                      <a:pt x="53" y="91"/>
                    </a:cubicBezTo>
                    <a:cubicBezTo>
                      <a:pt x="53" y="92"/>
                      <a:pt x="53" y="92"/>
                      <a:pt x="53" y="92"/>
                    </a:cubicBezTo>
                    <a:cubicBezTo>
                      <a:pt x="54" y="92"/>
                      <a:pt x="54" y="92"/>
                      <a:pt x="55" y="91"/>
                    </a:cubicBezTo>
                    <a:cubicBezTo>
                      <a:pt x="55" y="90"/>
                      <a:pt x="55" y="90"/>
                      <a:pt x="55" y="90"/>
                    </a:cubicBezTo>
                    <a:moveTo>
                      <a:pt x="63" y="87"/>
                    </a:moveTo>
                    <a:cubicBezTo>
                      <a:pt x="62" y="87"/>
                      <a:pt x="60" y="88"/>
                      <a:pt x="58" y="88"/>
                    </a:cubicBezTo>
                    <a:cubicBezTo>
                      <a:pt x="58" y="90"/>
                      <a:pt x="58" y="90"/>
                      <a:pt x="58" y="90"/>
                    </a:cubicBezTo>
                    <a:cubicBezTo>
                      <a:pt x="60" y="89"/>
                      <a:pt x="61" y="89"/>
                      <a:pt x="63" y="89"/>
                    </a:cubicBezTo>
                    <a:cubicBezTo>
                      <a:pt x="63" y="87"/>
                      <a:pt x="63" y="87"/>
                      <a:pt x="63" y="87"/>
                    </a:cubicBezTo>
                    <a:moveTo>
                      <a:pt x="87" y="87"/>
                    </a:moveTo>
                    <a:cubicBezTo>
                      <a:pt x="87" y="88"/>
                      <a:pt x="87" y="88"/>
                      <a:pt x="87" y="88"/>
                    </a:cubicBezTo>
                    <a:cubicBezTo>
                      <a:pt x="89" y="88"/>
                      <a:pt x="90" y="88"/>
                      <a:pt x="91" y="88"/>
                    </a:cubicBezTo>
                    <a:cubicBezTo>
                      <a:pt x="92" y="87"/>
                      <a:pt x="92" y="87"/>
                      <a:pt x="92" y="87"/>
                    </a:cubicBezTo>
                    <a:cubicBezTo>
                      <a:pt x="91" y="87"/>
                      <a:pt x="90" y="87"/>
                      <a:pt x="90" y="87"/>
                    </a:cubicBezTo>
                    <a:cubicBezTo>
                      <a:pt x="89" y="87"/>
                      <a:pt x="88" y="87"/>
                      <a:pt x="87" y="87"/>
                    </a:cubicBezTo>
                    <a:moveTo>
                      <a:pt x="72" y="86"/>
                    </a:moveTo>
                    <a:cubicBezTo>
                      <a:pt x="70" y="86"/>
                      <a:pt x="68" y="86"/>
                      <a:pt x="67" y="86"/>
                    </a:cubicBezTo>
                    <a:cubicBezTo>
                      <a:pt x="67" y="88"/>
                      <a:pt x="67" y="88"/>
                      <a:pt x="67" y="88"/>
                    </a:cubicBezTo>
                    <a:cubicBezTo>
                      <a:pt x="68" y="88"/>
                      <a:pt x="70" y="87"/>
                      <a:pt x="72" y="87"/>
                    </a:cubicBezTo>
                    <a:cubicBezTo>
                      <a:pt x="72" y="86"/>
                      <a:pt x="72" y="86"/>
                      <a:pt x="72" y="86"/>
                    </a:cubicBezTo>
                    <a:moveTo>
                      <a:pt x="76" y="86"/>
                    </a:moveTo>
                    <a:cubicBezTo>
                      <a:pt x="76" y="87"/>
                      <a:pt x="76" y="87"/>
                      <a:pt x="76" y="87"/>
                    </a:cubicBezTo>
                    <a:cubicBezTo>
                      <a:pt x="77" y="87"/>
                      <a:pt x="78" y="87"/>
                      <a:pt x="79" y="87"/>
                    </a:cubicBezTo>
                    <a:cubicBezTo>
                      <a:pt x="79" y="87"/>
                      <a:pt x="79" y="87"/>
                      <a:pt x="79" y="87"/>
                    </a:cubicBezTo>
                    <a:cubicBezTo>
                      <a:pt x="81" y="87"/>
                      <a:pt x="82" y="87"/>
                      <a:pt x="84" y="87"/>
                    </a:cubicBezTo>
                    <a:cubicBezTo>
                      <a:pt x="84" y="86"/>
                      <a:pt x="84" y="86"/>
                      <a:pt x="84" y="86"/>
                    </a:cubicBezTo>
                    <a:cubicBezTo>
                      <a:pt x="81" y="86"/>
                      <a:pt x="78" y="86"/>
                      <a:pt x="76" y="86"/>
                    </a:cubicBezTo>
                    <a:moveTo>
                      <a:pt x="48" y="82"/>
                    </a:moveTo>
                    <a:cubicBezTo>
                      <a:pt x="48" y="82"/>
                      <a:pt x="48" y="83"/>
                      <a:pt x="48" y="83"/>
                    </a:cubicBezTo>
                    <a:cubicBezTo>
                      <a:pt x="48" y="83"/>
                      <a:pt x="48" y="83"/>
                      <a:pt x="48" y="83"/>
                    </a:cubicBezTo>
                    <a:cubicBezTo>
                      <a:pt x="48" y="83"/>
                      <a:pt x="48" y="83"/>
                      <a:pt x="48" y="83"/>
                    </a:cubicBezTo>
                    <a:cubicBezTo>
                      <a:pt x="48" y="83"/>
                      <a:pt x="48" y="82"/>
                      <a:pt x="48" y="82"/>
                    </a:cubicBezTo>
                    <a:moveTo>
                      <a:pt x="53" y="75"/>
                    </a:moveTo>
                    <a:cubicBezTo>
                      <a:pt x="53" y="76"/>
                      <a:pt x="52" y="77"/>
                      <a:pt x="51" y="79"/>
                    </a:cubicBezTo>
                    <a:cubicBezTo>
                      <a:pt x="49" y="94"/>
                      <a:pt x="49" y="94"/>
                      <a:pt x="49" y="94"/>
                    </a:cubicBezTo>
                    <a:cubicBezTo>
                      <a:pt x="50" y="94"/>
                      <a:pt x="50" y="94"/>
                      <a:pt x="51" y="94"/>
                    </a:cubicBezTo>
                    <a:cubicBezTo>
                      <a:pt x="50" y="94"/>
                      <a:pt x="50" y="94"/>
                      <a:pt x="50" y="94"/>
                    </a:cubicBezTo>
                    <a:cubicBezTo>
                      <a:pt x="50" y="93"/>
                      <a:pt x="50" y="93"/>
                      <a:pt x="50" y="93"/>
                    </a:cubicBezTo>
                    <a:cubicBezTo>
                      <a:pt x="50" y="93"/>
                      <a:pt x="50" y="93"/>
                      <a:pt x="50" y="93"/>
                    </a:cubicBezTo>
                    <a:cubicBezTo>
                      <a:pt x="52" y="84"/>
                      <a:pt x="52" y="84"/>
                      <a:pt x="52" y="84"/>
                    </a:cubicBezTo>
                    <a:cubicBezTo>
                      <a:pt x="53" y="76"/>
                      <a:pt x="53" y="76"/>
                      <a:pt x="53" y="76"/>
                    </a:cubicBezTo>
                    <a:cubicBezTo>
                      <a:pt x="53" y="75"/>
                      <a:pt x="53" y="75"/>
                      <a:pt x="53" y="75"/>
                    </a:cubicBezTo>
                    <a:moveTo>
                      <a:pt x="61" y="62"/>
                    </a:moveTo>
                    <a:cubicBezTo>
                      <a:pt x="60" y="62"/>
                      <a:pt x="59" y="63"/>
                      <a:pt x="59" y="63"/>
                    </a:cubicBezTo>
                    <a:cubicBezTo>
                      <a:pt x="58" y="64"/>
                      <a:pt x="58" y="64"/>
                      <a:pt x="58" y="64"/>
                    </a:cubicBezTo>
                    <a:cubicBezTo>
                      <a:pt x="59" y="63"/>
                      <a:pt x="60" y="63"/>
                      <a:pt x="61" y="62"/>
                    </a:cubicBezTo>
                    <a:cubicBezTo>
                      <a:pt x="61" y="62"/>
                      <a:pt x="61" y="62"/>
                      <a:pt x="61" y="62"/>
                    </a:cubicBezTo>
                    <a:moveTo>
                      <a:pt x="68" y="59"/>
                    </a:moveTo>
                    <a:cubicBezTo>
                      <a:pt x="67" y="59"/>
                      <a:pt x="65" y="60"/>
                      <a:pt x="64" y="60"/>
                    </a:cubicBezTo>
                    <a:cubicBezTo>
                      <a:pt x="64" y="61"/>
                      <a:pt x="64" y="61"/>
                      <a:pt x="64" y="61"/>
                    </a:cubicBezTo>
                    <a:cubicBezTo>
                      <a:pt x="65" y="61"/>
                      <a:pt x="67" y="60"/>
                      <a:pt x="68" y="60"/>
                    </a:cubicBezTo>
                    <a:cubicBezTo>
                      <a:pt x="68" y="59"/>
                      <a:pt x="68" y="59"/>
                      <a:pt x="68" y="59"/>
                    </a:cubicBezTo>
                    <a:moveTo>
                      <a:pt x="90" y="57"/>
                    </a:moveTo>
                    <a:cubicBezTo>
                      <a:pt x="90" y="58"/>
                      <a:pt x="90" y="58"/>
                      <a:pt x="90" y="58"/>
                    </a:cubicBezTo>
                    <a:cubicBezTo>
                      <a:pt x="92" y="58"/>
                      <a:pt x="94" y="59"/>
                      <a:pt x="96" y="59"/>
                    </a:cubicBezTo>
                    <a:cubicBezTo>
                      <a:pt x="96" y="58"/>
                      <a:pt x="96" y="58"/>
                      <a:pt x="96" y="58"/>
                    </a:cubicBezTo>
                    <a:cubicBezTo>
                      <a:pt x="94" y="58"/>
                      <a:pt x="92" y="58"/>
                      <a:pt x="90" y="57"/>
                    </a:cubicBezTo>
                    <a:moveTo>
                      <a:pt x="77" y="57"/>
                    </a:moveTo>
                    <a:cubicBezTo>
                      <a:pt x="75" y="57"/>
                      <a:pt x="73" y="58"/>
                      <a:pt x="72" y="58"/>
                    </a:cubicBezTo>
                    <a:cubicBezTo>
                      <a:pt x="71" y="59"/>
                      <a:pt x="71" y="59"/>
                      <a:pt x="71" y="59"/>
                    </a:cubicBezTo>
                    <a:cubicBezTo>
                      <a:pt x="73" y="59"/>
                      <a:pt x="75" y="58"/>
                      <a:pt x="77" y="58"/>
                    </a:cubicBezTo>
                    <a:cubicBezTo>
                      <a:pt x="77" y="57"/>
                      <a:pt x="77" y="57"/>
                      <a:pt x="77" y="57"/>
                    </a:cubicBezTo>
                    <a:moveTo>
                      <a:pt x="82" y="57"/>
                    </a:moveTo>
                    <a:cubicBezTo>
                      <a:pt x="82" y="57"/>
                      <a:pt x="81" y="57"/>
                      <a:pt x="80" y="57"/>
                    </a:cubicBezTo>
                    <a:cubicBezTo>
                      <a:pt x="80" y="58"/>
                      <a:pt x="80" y="58"/>
                      <a:pt x="80" y="58"/>
                    </a:cubicBezTo>
                    <a:cubicBezTo>
                      <a:pt x="81" y="58"/>
                      <a:pt x="83" y="58"/>
                      <a:pt x="84" y="58"/>
                    </a:cubicBezTo>
                    <a:cubicBezTo>
                      <a:pt x="84" y="58"/>
                      <a:pt x="84" y="58"/>
                      <a:pt x="84" y="58"/>
                    </a:cubicBezTo>
                    <a:cubicBezTo>
                      <a:pt x="85" y="58"/>
                      <a:pt x="86" y="58"/>
                      <a:pt x="87" y="58"/>
                    </a:cubicBezTo>
                    <a:cubicBezTo>
                      <a:pt x="87" y="57"/>
                      <a:pt x="87" y="57"/>
                      <a:pt x="87" y="57"/>
                    </a:cubicBezTo>
                    <a:cubicBezTo>
                      <a:pt x="85" y="57"/>
                      <a:pt x="84" y="57"/>
                      <a:pt x="82" y="57"/>
                    </a:cubicBezTo>
                    <a:moveTo>
                      <a:pt x="54" y="52"/>
                    </a:moveTo>
                    <a:cubicBezTo>
                      <a:pt x="53" y="53"/>
                      <a:pt x="53" y="53"/>
                      <a:pt x="53" y="53"/>
                    </a:cubicBezTo>
                    <a:cubicBezTo>
                      <a:pt x="53" y="53"/>
                      <a:pt x="53" y="53"/>
                      <a:pt x="53" y="53"/>
                    </a:cubicBezTo>
                    <a:cubicBezTo>
                      <a:pt x="53" y="54"/>
                      <a:pt x="53" y="54"/>
                      <a:pt x="53" y="54"/>
                    </a:cubicBezTo>
                    <a:cubicBezTo>
                      <a:pt x="53" y="54"/>
                      <a:pt x="53" y="54"/>
                      <a:pt x="53" y="54"/>
                    </a:cubicBezTo>
                    <a:cubicBezTo>
                      <a:pt x="53" y="55"/>
                      <a:pt x="53" y="56"/>
                      <a:pt x="53" y="56"/>
                    </a:cubicBezTo>
                    <a:cubicBezTo>
                      <a:pt x="54" y="52"/>
                      <a:pt x="54" y="52"/>
                      <a:pt x="54" y="52"/>
                    </a:cubicBezTo>
                    <a:moveTo>
                      <a:pt x="57" y="47"/>
                    </a:moveTo>
                    <a:cubicBezTo>
                      <a:pt x="57" y="47"/>
                      <a:pt x="56" y="47"/>
                      <a:pt x="56" y="48"/>
                    </a:cubicBezTo>
                    <a:cubicBezTo>
                      <a:pt x="57" y="47"/>
                      <a:pt x="57" y="47"/>
                      <a:pt x="57" y="47"/>
                    </a:cubicBezTo>
                    <a:moveTo>
                      <a:pt x="75" y="27"/>
                    </a:moveTo>
                    <a:cubicBezTo>
                      <a:pt x="74" y="27"/>
                      <a:pt x="74" y="27"/>
                      <a:pt x="73" y="27"/>
                    </a:cubicBezTo>
                    <a:cubicBezTo>
                      <a:pt x="73" y="28"/>
                      <a:pt x="73" y="28"/>
                      <a:pt x="73" y="28"/>
                    </a:cubicBezTo>
                    <a:cubicBezTo>
                      <a:pt x="72" y="28"/>
                      <a:pt x="72" y="28"/>
                      <a:pt x="72" y="28"/>
                    </a:cubicBezTo>
                    <a:cubicBezTo>
                      <a:pt x="72" y="28"/>
                      <a:pt x="72" y="28"/>
                      <a:pt x="72" y="28"/>
                    </a:cubicBezTo>
                    <a:cubicBezTo>
                      <a:pt x="71" y="28"/>
                      <a:pt x="71" y="28"/>
                      <a:pt x="71" y="28"/>
                    </a:cubicBezTo>
                    <a:cubicBezTo>
                      <a:pt x="71" y="28"/>
                      <a:pt x="71" y="28"/>
                      <a:pt x="71" y="28"/>
                    </a:cubicBezTo>
                    <a:cubicBezTo>
                      <a:pt x="69" y="29"/>
                      <a:pt x="69" y="29"/>
                      <a:pt x="69" y="29"/>
                    </a:cubicBezTo>
                    <a:cubicBezTo>
                      <a:pt x="69" y="29"/>
                      <a:pt x="69" y="29"/>
                      <a:pt x="69" y="29"/>
                    </a:cubicBezTo>
                    <a:cubicBezTo>
                      <a:pt x="71" y="29"/>
                      <a:pt x="73" y="28"/>
                      <a:pt x="75" y="27"/>
                    </a:cubicBezTo>
                    <a:cubicBezTo>
                      <a:pt x="75" y="27"/>
                      <a:pt x="75" y="27"/>
                      <a:pt x="75" y="27"/>
                    </a:cubicBezTo>
                    <a:moveTo>
                      <a:pt x="80" y="25"/>
                    </a:moveTo>
                    <a:cubicBezTo>
                      <a:pt x="79" y="25"/>
                      <a:pt x="78" y="26"/>
                      <a:pt x="77" y="26"/>
                    </a:cubicBezTo>
                    <a:cubicBezTo>
                      <a:pt x="77" y="26"/>
                      <a:pt x="77" y="27"/>
                      <a:pt x="77" y="27"/>
                    </a:cubicBezTo>
                    <a:cubicBezTo>
                      <a:pt x="78" y="27"/>
                      <a:pt x="79" y="26"/>
                      <a:pt x="80" y="26"/>
                    </a:cubicBezTo>
                    <a:cubicBezTo>
                      <a:pt x="80" y="25"/>
                      <a:pt x="80" y="25"/>
                      <a:pt x="80" y="25"/>
                    </a:cubicBezTo>
                    <a:moveTo>
                      <a:pt x="93" y="25"/>
                    </a:moveTo>
                    <a:cubicBezTo>
                      <a:pt x="93" y="25"/>
                      <a:pt x="93" y="26"/>
                      <a:pt x="93" y="26"/>
                    </a:cubicBezTo>
                    <a:cubicBezTo>
                      <a:pt x="90" y="26"/>
                      <a:pt x="90" y="26"/>
                      <a:pt x="90" y="26"/>
                    </a:cubicBezTo>
                    <a:cubicBezTo>
                      <a:pt x="93" y="26"/>
                      <a:pt x="96" y="26"/>
                      <a:pt x="99" y="27"/>
                    </a:cubicBezTo>
                    <a:cubicBezTo>
                      <a:pt x="99" y="26"/>
                      <a:pt x="99" y="26"/>
                      <a:pt x="99" y="26"/>
                    </a:cubicBezTo>
                    <a:cubicBezTo>
                      <a:pt x="98" y="26"/>
                      <a:pt x="97" y="26"/>
                      <a:pt x="96" y="26"/>
                    </a:cubicBezTo>
                    <a:cubicBezTo>
                      <a:pt x="95" y="25"/>
                      <a:pt x="94" y="25"/>
                      <a:pt x="93" y="25"/>
                    </a:cubicBezTo>
                    <a:moveTo>
                      <a:pt x="87" y="25"/>
                    </a:moveTo>
                    <a:cubicBezTo>
                      <a:pt x="86" y="25"/>
                      <a:pt x="85" y="25"/>
                      <a:pt x="83" y="25"/>
                    </a:cubicBezTo>
                    <a:cubicBezTo>
                      <a:pt x="83" y="25"/>
                      <a:pt x="83" y="26"/>
                      <a:pt x="83" y="26"/>
                    </a:cubicBezTo>
                    <a:cubicBezTo>
                      <a:pt x="81" y="26"/>
                      <a:pt x="81" y="26"/>
                      <a:pt x="81" y="26"/>
                    </a:cubicBezTo>
                    <a:cubicBezTo>
                      <a:pt x="83" y="26"/>
                      <a:pt x="86" y="26"/>
                      <a:pt x="89" y="26"/>
                    </a:cubicBezTo>
                    <a:cubicBezTo>
                      <a:pt x="89" y="25"/>
                      <a:pt x="89" y="25"/>
                      <a:pt x="89" y="25"/>
                    </a:cubicBezTo>
                    <a:cubicBezTo>
                      <a:pt x="88" y="25"/>
                      <a:pt x="88" y="25"/>
                      <a:pt x="87" y="25"/>
                    </a:cubicBezTo>
                    <a:moveTo>
                      <a:pt x="71" y="17"/>
                    </a:moveTo>
                    <a:cubicBezTo>
                      <a:pt x="70" y="20"/>
                      <a:pt x="69" y="22"/>
                      <a:pt x="69" y="23"/>
                    </a:cubicBezTo>
                    <a:cubicBezTo>
                      <a:pt x="71" y="17"/>
                      <a:pt x="71" y="17"/>
                      <a:pt x="71" y="17"/>
                    </a:cubicBezTo>
                    <a:moveTo>
                      <a:pt x="98" y="5"/>
                    </a:moveTo>
                    <a:cubicBezTo>
                      <a:pt x="97" y="5"/>
                      <a:pt x="96" y="5"/>
                      <a:pt x="95" y="5"/>
                    </a:cubicBezTo>
                    <a:cubicBezTo>
                      <a:pt x="97" y="5"/>
                      <a:pt x="98" y="6"/>
                      <a:pt x="100" y="6"/>
                    </a:cubicBezTo>
                    <a:cubicBezTo>
                      <a:pt x="99" y="5"/>
                      <a:pt x="99" y="5"/>
                      <a:pt x="98" y="5"/>
                    </a:cubicBezTo>
                    <a:moveTo>
                      <a:pt x="98" y="0"/>
                    </a:moveTo>
                    <a:cubicBezTo>
                      <a:pt x="84" y="0"/>
                      <a:pt x="74" y="7"/>
                      <a:pt x="71" y="13"/>
                    </a:cubicBezTo>
                    <a:cubicBezTo>
                      <a:pt x="68" y="18"/>
                      <a:pt x="68" y="22"/>
                      <a:pt x="69" y="24"/>
                    </a:cubicBezTo>
                    <a:cubicBezTo>
                      <a:pt x="69" y="25"/>
                      <a:pt x="69" y="25"/>
                      <a:pt x="69" y="25"/>
                    </a:cubicBezTo>
                    <a:cubicBezTo>
                      <a:pt x="69" y="24"/>
                      <a:pt x="69" y="24"/>
                      <a:pt x="69" y="24"/>
                    </a:cubicBezTo>
                    <a:cubicBezTo>
                      <a:pt x="69" y="24"/>
                      <a:pt x="69" y="25"/>
                      <a:pt x="69" y="25"/>
                    </a:cubicBezTo>
                    <a:cubicBezTo>
                      <a:pt x="69" y="21"/>
                      <a:pt x="71" y="16"/>
                      <a:pt x="72" y="14"/>
                    </a:cubicBezTo>
                    <a:cubicBezTo>
                      <a:pt x="73" y="12"/>
                      <a:pt x="81" y="1"/>
                      <a:pt x="97" y="1"/>
                    </a:cubicBezTo>
                    <a:cubicBezTo>
                      <a:pt x="99" y="1"/>
                      <a:pt x="101" y="1"/>
                      <a:pt x="104" y="1"/>
                    </a:cubicBezTo>
                    <a:cubicBezTo>
                      <a:pt x="104" y="0"/>
                      <a:pt x="104" y="0"/>
                      <a:pt x="104" y="0"/>
                    </a:cubicBezTo>
                    <a:cubicBezTo>
                      <a:pt x="102" y="0"/>
                      <a:pt x="100" y="0"/>
                      <a:pt x="98"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Freeform 942"/>
              <p:cNvSpPr>
                <a:spLocks noEditPoints="1"/>
              </p:cNvSpPr>
              <p:nvPr/>
            </p:nvSpPr>
            <p:spPr bwMode="auto">
              <a:xfrm>
                <a:off x="8415338" y="2771775"/>
                <a:ext cx="201613" cy="133350"/>
              </a:xfrm>
              <a:custGeom>
                <a:avLst/>
                <a:gdLst>
                  <a:gd name="T0" fmla="*/ 4 w 53"/>
                  <a:gd name="T1" fmla="*/ 4 h 35"/>
                  <a:gd name="T2" fmla="*/ 4 w 53"/>
                  <a:gd name="T3" fmla="*/ 4 h 35"/>
                  <a:gd name="T4" fmla="*/ 3 w 53"/>
                  <a:gd name="T5" fmla="*/ 9 h 35"/>
                  <a:gd name="T6" fmla="*/ 3 w 53"/>
                  <a:gd name="T7" fmla="*/ 9 h 35"/>
                  <a:gd name="T8" fmla="*/ 3 w 53"/>
                  <a:gd name="T9" fmla="*/ 9 h 35"/>
                  <a:gd name="T10" fmla="*/ 0 w 53"/>
                  <a:gd name="T11" fmla="*/ 34 h 35"/>
                  <a:gd name="T12" fmla="*/ 1 w 53"/>
                  <a:gd name="T13" fmla="*/ 34 h 35"/>
                  <a:gd name="T14" fmla="*/ 5 w 53"/>
                  <a:gd name="T15" fmla="*/ 8 h 35"/>
                  <a:gd name="T16" fmla="*/ 5 w 53"/>
                  <a:gd name="T17" fmla="*/ 8 h 35"/>
                  <a:gd name="T18" fmla="*/ 4 w 53"/>
                  <a:gd name="T19" fmla="*/ 4 h 35"/>
                  <a:gd name="T20" fmla="*/ 10 w 53"/>
                  <a:gd name="T21" fmla="*/ 2 h 35"/>
                  <a:gd name="T22" fmla="*/ 9 w 53"/>
                  <a:gd name="T23" fmla="*/ 2 h 35"/>
                  <a:gd name="T24" fmla="*/ 8 w 53"/>
                  <a:gd name="T25" fmla="*/ 7 h 35"/>
                  <a:gd name="T26" fmla="*/ 7 w 53"/>
                  <a:gd name="T27" fmla="*/ 7 h 35"/>
                  <a:gd name="T28" fmla="*/ 4 w 53"/>
                  <a:gd name="T29" fmla="*/ 33 h 35"/>
                  <a:gd name="T30" fmla="*/ 6 w 53"/>
                  <a:gd name="T31" fmla="*/ 33 h 35"/>
                  <a:gd name="T32" fmla="*/ 11 w 53"/>
                  <a:gd name="T33" fmla="*/ 7 h 35"/>
                  <a:gd name="T34" fmla="*/ 10 w 53"/>
                  <a:gd name="T35" fmla="*/ 7 h 35"/>
                  <a:gd name="T36" fmla="*/ 10 w 53"/>
                  <a:gd name="T37" fmla="*/ 2 h 35"/>
                  <a:gd name="T38" fmla="*/ 50 w 53"/>
                  <a:gd name="T39" fmla="*/ 1 h 35"/>
                  <a:gd name="T40" fmla="*/ 46 w 53"/>
                  <a:gd name="T41" fmla="*/ 7 h 35"/>
                  <a:gd name="T42" fmla="*/ 45 w 53"/>
                  <a:gd name="T43" fmla="*/ 7 h 35"/>
                  <a:gd name="T44" fmla="*/ 41 w 53"/>
                  <a:gd name="T45" fmla="*/ 34 h 35"/>
                  <a:gd name="T46" fmla="*/ 48 w 53"/>
                  <a:gd name="T47" fmla="*/ 35 h 35"/>
                  <a:gd name="T48" fmla="*/ 49 w 53"/>
                  <a:gd name="T49" fmla="*/ 35 h 35"/>
                  <a:gd name="T50" fmla="*/ 53 w 53"/>
                  <a:gd name="T51" fmla="*/ 3 h 35"/>
                  <a:gd name="T52" fmla="*/ 51 w 53"/>
                  <a:gd name="T53" fmla="*/ 1 h 35"/>
                  <a:gd name="T54" fmla="*/ 50 w 53"/>
                  <a:gd name="T55" fmla="*/ 1 h 35"/>
                  <a:gd name="T56" fmla="*/ 17 w 53"/>
                  <a:gd name="T57" fmla="*/ 1 h 35"/>
                  <a:gd name="T58" fmla="*/ 14 w 53"/>
                  <a:gd name="T59" fmla="*/ 7 h 35"/>
                  <a:gd name="T60" fmla="*/ 13 w 53"/>
                  <a:gd name="T61" fmla="*/ 7 h 35"/>
                  <a:gd name="T62" fmla="*/ 13 w 53"/>
                  <a:gd name="T63" fmla="*/ 7 h 35"/>
                  <a:gd name="T64" fmla="*/ 10 w 53"/>
                  <a:gd name="T65" fmla="*/ 33 h 35"/>
                  <a:gd name="T66" fmla="*/ 14 w 53"/>
                  <a:gd name="T67" fmla="*/ 33 h 35"/>
                  <a:gd name="T68" fmla="*/ 15 w 53"/>
                  <a:gd name="T69" fmla="*/ 33 h 35"/>
                  <a:gd name="T70" fmla="*/ 20 w 53"/>
                  <a:gd name="T71" fmla="*/ 6 h 35"/>
                  <a:gd name="T72" fmla="*/ 19 w 53"/>
                  <a:gd name="T73" fmla="*/ 6 h 35"/>
                  <a:gd name="T74" fmla="*/ 17 w 53"/>
                  <a:gd name="T75" fmla="*/ 1 h 35"/>
                  <a:gd name="T76" fmla="*/ 38 w 53"/>
                  <a:gd name="T77" fmla="*/ 0 h 35"/>
                  <a:gd name="T78" fmla="*/ 38 w 53"/>
                  <a:gd name="T79" fmla="*/ 0 h 35"/>
                  <a:gd name="T80" fmla="*/ 34 w 53"/>
                  <a:gd name="T81" fmla="*/ 6 h 35"/>
                  <a:gd name="T82" fmla="*/ 33 w 53"/>
                  <a:gd name="T83" fmla="*/ 6 h 35"/>
                  <a:gd name="T84" fmla="*/ 30 w 53"/>
                  <a:gd name="T85" fmla="*/ 33 h 35"/>
                  <a:gd name="T86" fmla="*/ 37 w 53"/>
                  <a:gd name="T87" fmla="*/ 34 h 35"/>
                  <a:gd name="T88" fmla="*/ 42 w 53"/>
                  <a:gd name="T89" fmla="*/ 7 h 35"/>
                  <a:gd name="T90" fmla="*/ 41 w 53"/>
                  <a:gd name="T91" fmla="*/ 6 h 35"/>
                  <a:gd name="T92" fmla="*/ 38 w 53"/>
                  <a:gd name="T93" fmla="*/ 0 h 35"/>
                  <a:gd name="T94" fmla="*/ 27 w 53"/>
                  <a:gd name="T95" fmla="*/ 0 h 35"/>
                  <a:gd name="T96" fmla="*/ 24 w 53"/>
                  <a:gd name="T97" fmla="*/ 6 h 35"/>
                  <a:gd name="T98" fmla="*/ 23 w 53"/>
                  <a:gd name="T99" fmla="*/ 6 h 35"/>
                  <a:gd name="T100" fmla="*/ 18 w 53"/>
                  <a:gd name="T101" fmla="*/ 33 h 35"/>
                  <a:gd name="T102" fmla="*/ 26 w 53"/>
                  <a:gd name="T103" fmla="*/ 33 h 35"/>
                  <a:gd name="T104" fmla="*/ 31 w 53"/>
                  <a:gd name="T105" fmla="*/ 6 h 35"/>
                  <a:gd name="T106" fmla="*/ 29 w 53"/>
                  <a:gd name="T107" fmla="*/ 6 h 35"/>
                  <a:gd name="T108" fmla="*/ 27 w 53"/>
                  <a:gd name="T10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 h="35">
                    <a:moveTo>
                      <a:pt x="4" y="4"/>
                    </a:moveTo>
                    <a:cubicBezTo>
                      <a:pt x="4" y="4"/>
                      <a:pt x="4" y="4"/>
                      <a:pt x="4" y="4"/>
                    </a:cubicBezTo>
                    <a:cubicBezTo>
                      <a:pt x="3" y="4"/>
                      <a:pt x="3" y="9"/>
                      <a:pt x="3" y="9"/>
                    </a:cubicBezTo>
                    <a:cubicBezTo>
                      <a:pt x="3" y="9"/>
                      <a:pt x="3" y="9"/>
                      <a:pt x="3" y="9"/>
                    </a:cubicBezTo>
                    <a:cubicBezTo>
                      <a:pt x="3" y="9"/>
                      <a:pt x="3" y="9"/>
                      <a:pt x="3" y="9"/>
                    </a:cubicBezTo>
                    <a:cubicBezTo>
                      <a:pt x="0" y="34"/>
                      <a:pt x="0" y="34"/>
                      <a:pt x="0" y="34"/>
                    </a:cubicBezTo>
                    <a:cubicBezTo>
                      <a:pt x="0" y="34"/>
                      <a:pt x="0" y="34"/>
                      <a:pt x="1" y="34"/>
                    </a:cubicBezTo>
                    <a:cubicBezTo>
                      <a:pt x="5" y="8"/>
                      <a:pt x="5" y="8"/>
                      <a:pt x="5" y="8"/>
                    </a:cubicBezTo>
                    <a:cubicBezTo>
                      <a:pt x="5" y="8"/>
                      <a:pt x="5" y="8"/>
                      <a:pt x="5" y="8"/>
                    </a:cubicBezTo>
                    <a:cubicBezTo>
                      <a:pt x="5" y="8"/>
                      <a:pt x="5" y="4"/>
                      <a:pt x="4" y="4"/>
                    </a:cubicBezTo>
                    <a:moveTo>
                      <a:pt x="10" y="2"/>
                    </a:moveTo>
                    <a:cubicBezTo>
                      <a:pt x="10" y="2"/>
                      <a:pt x="10" y="2"/>
                      <a:pt x="9" y="2"/>
                    </a:cubicBezTo>
                    <a:cubicBezTo>
                      <a:pt x="8" y="4"/>
                      <a:pt x="8" y="7"/>
                      <a:pt x="8" y="7"/>
                    </a:cubicBezTo>
                    <a:cubicBezTo>
                      <a:pt x="7" y="7"/>
                      <a:pt x="7" y="7"/>
                      <a:pt x="7" y="7"/>
                    </a:cubicBezTo>
                    <a:cubicBezTo>
                      <a:pt x="4" y="33"/>
                      <a:pt x="4" y="33"/>
                      <a:pt x="4" y="33"/>
                    </a:cubicBezTo>
                    <a:cubicBezTo>
                      <a:pt x="5" y="33"/>
                      <a:pt x="5" y="33"/>
                      <a:pt x="6" y="33"/>
                    </a:cubicBezTo>
                    <a:cubicBezTo>
                      <a:pt x="11" y="7"/>
                      <a:pt x="11" y="7"/>
                      <a:pt x="11" y="7"/>
                    </a:cubicBezTo>
                    <a:cubicBezTo>
                      <a:pt x="10" y="7"/>
                      <a:pt x="10" y="7"/>
                      <a:pt x="10" y="7"/>
                    </a:cubicBezTo>
                    <a:cubicBezTo>
                      <a:pt x="10" y="7"/>
                      <a:pt x="11" y="2"/>
                      <a:pt x="10" y="2"/>
                    </a:cubicBezTo>
                    <a:moveTo>
                      <a:pt x="50" y="1"/>
                    </a:moveTo>
                    <a:cubicBezTo>
                      <a:pt x="47" y="1"/>
                      <a:pt x="46" y="7"/>
                      <a:pt x="46" y="7"/>
                    </a:cubicBezTo>
                    <a:cubicBezTo>
                      <a:pt x="45" y="7"/>
                      <a:pt x="45" y="7"/>
                      <a:pt x="45" y="7"/>
                    </a:cubicBezTo>
                    <a:cubicBezTo>
                      <a:pt x="41" y="34"/>
                      <a:pt x="41" y="34"/>
                      <a:pt x="41" y="34"/>
                    </a:cubicBezTo>
                    <a:cubicBezTo>
                      <a:pt x="43" y="34"/>
                      <a:pt x="45" y="35"/>
                      <a:pt x="48" y="35"/>
                    </a:cubicBezTo>
                    <a:cubicBezTo>
                      <a:pt x="48" y="35"/>
                      <a:pt x="48" y="35"/>
                      <a:pt x="49" y="35"/>
                    </a:cubicBezTo>
                    <a:cubicBezTo>
                      <a:pt x="53" y="3"/>
                      <a:pt x="53" y="3"/>
                      <a:pt x="53" y="3"/>
                    </a:cubicBezTo>
                    <a:cubicBezTo>
                      <a:pt x="53" y="2"/>
                      <a:pt x="52" y="1"/>
                      <a:pt x="51" y="1"/>
                    </a:cubicBezTo>
                    <a:cubicBezTo>
                      <a:pt x="50" y="1"/>
                      <a:pt x="50" y="1"/>
                      <a:pt x="50" y="1"/>
                    </a:cubicBezTo>
                    <a:moveTo>
                      <a:pt x="17" y="1"/>
                    </a:moveTo>
                    <a:cubicBezTo>
                      <a:pt x="14" y="1"/>
                      <a:pt x="14" y="7"/>
                      <a:pt x="14" y="7"/>
                    </a:cubicBezTo>
                    <a:cubicBezTo>
                      <a:pt x="13" y="7"/>
                      <a:pt x="13" y="7"/>
                      <a:pt x="13" y="7"/>
                    </a:cubicBezTo>
                    <a:cubicBezTo>
                      <a:pt x="13" y="7"/>
                      <a:pt x="13" y="7"/>
                      <a:pt x="13" y="7"/>
                    </a:cubicBezTo>
                    <a:cubicBezTo>
                      <a:pt x="10" y="33"/>
                      <a:pt x="10" y="33"/>
                      <a:pt x="10" y="33"/>
                    </a:cubicBezTo>
                    <a:cubicBezTo>
                      <a:pt x="11" y="33"/>
                      <a:pt x="13" y="33"/>
                      <a:pt x="14" y="33"/>
                    </a:cubicBezTo>
                    <a:cubicBezTo>
                      <a:pt x="14" y="33"/>
                      <a:pt x="15" y="33"/>
                      <a:pt x="15" y="33"/>
                    </a:cubicBezTo>
                    <a:cubicBezTo>
                      <a:pt x="20" y="6"/>
                      <a:pt x="20" y="6"/>
                      <a:pt x="20" y="6"/>
                    </a:cubicBezTo>
                    <a:cubicBezTo>
                      <a:pt x="19" y="6"/>
                      <a:pt x="19" y="6"/>
                      <a:pt x="19" y="6"/>
                    </a:cubicBezTo>
                    <a:cubicBezTo>
                      <a:pt x="19" y="6"/>
                      <a:pt x="20" y="1"/>
                      <a:pt x="17" y="1"/>
                    </a:cubicBezTo>
                    <a:moveTo>
                      <a:pt x="38" y="0"/>
                    </a:moveTo>
                    <a:cubicBezTo>
                      <a:pt x="38" y="0"/>
                      <a:pt x="38" y="0"/>
                      <a:pt x="38" y="0"/>
                    </a:cubicBezTo>
                    <a:cubicBezTo>
                      <a:pt x="34" y="0"/>
                      <a:pt x="34" y="6"/>
                      <a:pt x="34" y="6"/>
                    </a:cubicBezTo>
                    <a:cubicBezTo>
                      <a:pt x="33" y="6"/>
                      <a:pt x="33" y="6"/>
                      <a:pt x="33" y="6"/>
                    </a:cubicBezTo>
                    <a:cubicBezTo>
                      <a:pt x="30" y="33"/>
                      <a:pt x="30" y="33"/>
                      <a:pt x="30" y="33"/>
                    </a:cubicBezTo>
                    <a:cubicBezTo>
                      <a:pt x="32" y="33"/>
                      <a:pt x="34" y="34"/>
                      <a:pt x="37" y="34"/>
                    </a:cubicBezTo>
                    <a:cubicBezTo>
                      <a:pt x="42" y="7"/>
                      <a:pt x="42" y="7"/>
                      <a:pt x="42" y="7"/>
                    </a:cubicBezTo>
                    <a:cubicBezTo>
                      <a:pt x="41" y="6"/>
                      <a:pt x="41" y="6"/>
                      <a:pt x="41" y="6"/>
                    </a:cubicBezTo>
                    <a:cubicBezTo>
                      <a:pt x="41" y="6"/>
                      <a:pt x="43" y="0"/>
                      <a:pt x="38" y="0"/>
                    </a:cubicBezTo>
                    <a:moveTo>
                      <a:pt x="27" y="0"/>
                    </a:moveTo>
                    <a:cubicBezTo>
                      <a:pt x="27" y="0"/>
                      <a:pt x="24" y="0"/>
                      <a:pt x="24" y="6"/>
                    </a:cubicBezTo>
                    <a:cubicBezTo>
                      <a:pt x="23" y="6"/>
                      <a:pt x="23" y="6"/>
                      <a:pt x="23" y="6"/>
                    </a:cubicBezTo>
                    <a:cubicBezTo>
                      <a:pt x="18" y="33"/>
                      <a:pt x="18" y="33"/>
                      <a:pt x="18" y="33"/>
                    </a:cubicBezTo>
                    <a:cubicBezTo>
                      <a:pt x="21" y="33"/>
                      <a:pt x="23" y="33"/>
                      <a:pt x="26" y="33"/>
                    </a:cubicBezTo>
                    <a:cubicBezTo>
                      <a:pt x="31" y="6"/>
                      <a:pt x="31" y="6"/>
                      <a:pt x="31" y="6"/>
                    </a:cubicBezTo>
                    <a:cubicBezTo>
                      <a:pt x="29" y="6"/>
                      <a:pt x="29" y="6"/>
                      <a:pt x="29" y="6"/>
                    </a:cubicBezTo>
                    <a:cubicBezTo>
                      <a:pt x="29" y="6"/>
                      <a:pt x="31" y="0"/>
                      <a:pt x="27"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Freeform 943"/>
              <p:cNvSpPr>
                <a:spLocks noEditPoints="1"/>
              </p:cNvSpPr>
              <p:nvPr/>
            </p:nvSpPr>
            <p:spPr bwMode="auto">
              <a:xfrm>
                <a:off x="8445500" y="2616200"/>
                <a:ext cx="195263" cy="122238"/>
              </a:xfrm>
              <a:custGeom>
                <a:avLst/>
                <a:gdLst>
                  <a:gd name="T0" fmla="*/ 3 w 51"/>
                  <a:gd name="T1" fmla="*/ 6 h 32"/>
                  <a:gd name="T2" fmla="*/ 3 w 51"/>
                  <a:gd name="T3" fmla="*/ 6 h 32"/>
                  <a:gd name="T4" fmla="*/ 3 w 51"/>
                  <a:gd name="T5" fmla="*/ 7 h 32"/>
                  <a:gd name="T6" fmla="*/ 2 w 51"/>
                  <a:gd name="T7" fmla="*/ 11 h 32"/>
                  <a:gd name="T8" fmla="*/ 3 w 51"/>
                  <a:gd name="T9" fmla="*/ 13 h 32"/>
                  <a:gd name="T10" fmla="*/ 0 w 51"/>
                  <a:gd name="T11" fmla="*/ 32 h 32"/>
                  <a:gd name="T12" fmla="*/ 1 w 51"/>
                  <a:gd name="T13" fmla="*/ 32 h 32"/>
                  <a:gd name="T14" fmla="*/ 5 w 51"/>
                  <a:gd name="T15" fmla="*/ 10 h 32"/>
                  <a:gd name="T16" fmla="*/ 4 w 51"/>
                  <a:gd name="T17" fmla="*/ 10 h 32"/>
                  <a:gd name="T18" fmla="*/ 3 w 51"/>
                  <a:gd name="T19" fmla="*/ 6 h 32"/>
                  <a:gd name="T20" fmla="*/ 9 w 51"/>
                  <a:gd name="T21" fmla="*/ 4 h 32"/>
                  <a:gd name="T22" fmla="*/ 9 w 51"/>
                  <a:gd name="T23" fmla="*/ 4 h 32"/>
                  <a:gd name="T24" fmla="*/ 7 w 51"/>
                  <a:gd name="T25" fmla="*/ 8 h 32"/>
                  <a:gd name="T26" fmla="*/ 8 w 51"/>
                  <a:gd name="T27" fmla="*/ 9 h 32"/>
                  <a:gd name="T28" fmla="*/ 5 w 51"/>
                  <a:gd name="T29" fmla="*/ 31 h 32"/>
                  <a:gd name="T30" fmla="*/ 7 w 51"/>
                  <a:gd name="T31" fmla="*/ 30 h 32"/>
                  <a:gd name="T32" fmla="*/ 11 w 51"/>
                  <a:gd name="T33" fmla="*/ 8 h 32"/>
                  <a:gd name="T34" fmla="*/ 10 w 51"/>
                  <a:gd name="T35" fmla="*/ 8 h 32"/>
                  <a:gd name="T36" fmla="*/ 9 w 51"/>
                  <a:gd name="T37" fmla="*/ 4 h 32"/>
                  <a:gd name="T38" fmla="*/ 17 w 51"/>
                  <a:gd name="T39" fmla="*/ 1 h 32"/>
                  <a:gd name="T40" fmla="*/ 16 w 51"/>
                  <a:gd name="T41" fmla="*/ 1 h 32"/>
                  <a:gd name="T42" fmla="*/ 13 w 51"/>
                  <a:gd name="T43" fmla="*/ 7 h 32"/>
                  <a:gd name="T44" fmla="*/ 10 w 51"/>
                  <a:gd name="T45" fmla="*/ 30 h 32"/>
                  <a:gd name="T46" fmla="*/ 16 w 51"/>
                  <a:gd name="T47" fmla="*/ 29 h 32"/>
                  <a:gd name="T48" fmla="*/ 20 w 51"/>
                  <a:gd name="T49" fmla="*/ 6 h 32"/>
                  <a:gd name="T50" fmla="*/ 19 w 51"/>
                  <a:gd name="T51" fmla="*/ 6 h 32"/>
                  <a:gd name="T52" fmla="*/ 17 w 51"/>
                  <a:gd name="T53" fmla="*/ 1 h 32"/>
                  <a:gd name="T54" fmla="*/ 48 w 51"/>
                  <a:gd name="T55" fmla="*/ 1 h 32"/>
                  <a:gd name="T56" fmla="*/ 44 w 51"/>
                  <a:gd name="T57" fmla="*/ 7 h 32"/>
                  <a:gd name="T58" fmla="*/ 44 w 51"/>
                  <a:gd name="T59" fmla="*/ 7 h 32"/>
                  <a:gd name="T60" fmla="*/ 41 w 51"/>
                  <a:gd name="T61" fmla="*/ 30 h 32"/>
                  <a:gd name="T62" fmla="*/ 42 w 51"/>
                  <a:gd name="T63" fmla="*/ 30 h 32"/>
                  <a:gd name="T64" fmla="*/ 47 w 51"/>
                  <a:gd name="T65" fmla="*/ 30 h 32"/>
                  <a:gd name="T66" fmla="*/ 51 w 51"/>
                  <a:gd name="T67" fmla="*/ 3 h 32"/>
                  <a:gd name="T68" fmla="*/ 49 w 51"/>
                  <a:gd name="T69" fmla="*/ 1 h 32"/>
                  <a:gd name="T70" fmla="*/ 48 w 51"/>
                  <a:gd name="T71" fmla="*/ 1 h 32"/>
                  <a:gd name="T72" fmla="*/ 26 w 51"/>
                  <a:gd name="T73" fmla="*/ 0 h 32"/>
                  <a:gd name="T74" fmla="*/ 22 w 51"/>
                  <a:gd name="T75" fmla="*/ 6 h 32"/>
                  <a:gd name="T76" fmla="*/ 20 w 51"/>
                  <a:gd name="T77" fmla="*/ 29 h 32"/>
                  <a:gd name="T78" fmla="*/ 24 w 51"/>
                  <a:gd name="T79" fmla="*/ 29 h 32"/>
                  <a:gd name="T80" fmla="*/ 25 w 51"/>
                  <a:gd name="T81" fmla="*/ 29 h 32"/>
                  <a:gd name="T82" fmla="*/ 29 w 51"/>
                  <a:gd name="T83" fmla="*/ 6 h 32"/>
                  <a:gd name="T84" fmla="*/ 28 w 51"/>
                  <a:gd name="T85" fmla="*/ 6 h 32"/>
                  <a:gd name="T86" fmla="*/ 27 w 51"/>
                  <a:gd name="T87" fmla="*/ 0 h 32"/>
                  <a:gd name="T88" fmla="*/ 26 w 51"/>
                  <a:gd name="T89" fmla="*/ 0 h 32"/>
                  <a:gd name="T90" fmla="*/ 37 w 51"/>
                  <a:gd name="T91" fmla="*/ 0 h 32"/>
                  <a:gd name="T92" fmla="*/ 33 w 51"/>
                  <a:gd name="T93" fmla="*/ 6 h 32"/>
                  <a:gd name="T94" fmla="*/ 32 w 51"/>
                  <a:gd name="T95" fmla="*/ 6 h 32"/>
                  <a:gd name="T96" fmla="*/ 29 w 51"/>
                  <a:gd name="T97" fmla="*/ 29 h 32"/>
                  <a:gd name="T98" fmla="*/ 37 w 51"/>
                  <a:gd name="T99" fmla="*/ 29 h 32"/>
                  <a:gd name="T100" fmla="*/ 41 w 51"/>
                  <a:gd name="T101" fmla="*/ 7 h 32"/>
                  <a:gd name="T102" fmla="*/ 40 w 51"/>
                  <a:gd name="T103" fmla="*/ 7 h 32"/>
                  <a:gd name="T104" fmla="*/ 37 w 51"/>
                  <a:gd name="T105" fmla="*/ 0 h 32"/>
                  <a:gd name="T106" fmla="*/ 37 w 51"/>
                  <a:gd name="T10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 h="32">
                    <a:moveTo>
                      <a:pt x="3" y="6"/>
                    </a:moveTo>
                    <a:cubicBezTo>
                      <a:pt x="3" y="6"/>
                      <a:pt x="3" y="6"/>
                      <a:pt x="3" y="6"/>
                    </a:cubicBezTo>
                    <a:cubicBezTo>
                      <a:pt x="3" y="6"/>
                      <a:pt x="3" y="7"/>
                      <a:pt x="3" y="7"/>
                    </a:cubicBezTo>
                    <a:cubicBezTo>
                      <a:pt x="2" y="11"/>
                      <a:pt x="2" y="11"/>
                      <a:pt x="2" y="11"/>
                    </a:cubicBezTo>
                    <a:cubicBezTo>
                      <a:pt x="3" y="13"/>
                      <a:pt x="3" y="13"/>
                      <a:pt x="3" y="13"/>
                    </a:cubicBezTo>
                    <a:cubicBezTo>
                      <a:pt x="0" y="32"/>
                      <a:pt x="0" y="32"/>
                      <a:pt x="0" y="32"/>
                    </a:cubicBezTo>
                    <a:cubicBezTo>
                      <a:pt x="1" y="32"/>
                      <a:pt x="1" y="32"/>
                      <a:pt x="1" y="32"/>
                    </a:cubicBezTo>
                    <a:cubicBezTo>
                      <a:pt x="5" y="10"/>
                      <a:pt x="5" y="10"/>
                      <a:pt x="5" y="10"/>
                    </a:cubicBezTo>
                    <a:cubicBezTo>
                      <a:pt x="4" y="10"/>
                      <a:pt x="4" y="10"/>
                      <a:pt x="4" y="10"/>
                    </a:cubicBezTo>
                    <a:cubicBezTo>
                      <a:pt x="4" y="10"/>
                      <a:pt x="4" y="6"/>
                      <a:pt x="3" y="6"/>
                    </a:cubicBezTo>
                    <a:moveTo>
                      <a:pt x="9" y="4"/>
                    </a:moveTo>
                    <a:cubicBezTo>
                      <a:pt x="9" y="4"/>
                      <a:pt x="9" y="4"/>
                      <a:pt x="9" y="4"/>
                    </a:cubicBezTo>
                    <a:cubicBezTo>
                      <a:pt x="8" y="4"/>
                      <a:pt x="7" y="6"/>
                      <a:pt x="7" y="8"/>
                    </a:cubicBezTo>
                    <a:cubicBezTo>
                      <a:pt x="8" y="9"/>
                      <a:pt x="8" y="9"/>
                      <a:pt x="8" y="9"/>
                    </a:cubicBezTo>
                    <a:cubicBezTo>
                      <a:pt x="5" y="31"/>
                      <a:pt x="5" y="31"/>
                      <a:pt x="5" y="31"/>
                    </a:cubicBezTo>
                    <a:cubicBezTo>
                      <a:pt x="5" y="31"/>
                      <a:pt x="6" y="31"/>
                      <a:pt x="7" y="30"/>
                    </a:cubicBezTo>
                    <a:cubicBezTo>
                      <a:pt x="11" y="8"/>
                      <a:pt x="11" y="8"/>
                      <a:pt x="11" y="8"/>
                    </a:cubicBezTo>
                    <a:cubicBezTo>
                      <a:pt x="10" y="8"/>
                      <a:pt x="10" y="8"/>
                      <a:pt x="10" y="8"/>
                    </a:cubicBezTo>
                    <a:cubicBezTo>
                      <a:pt x="10" y="8"/>
                      <a:pt x="11" y="4"/>
                      <a:pt x="9" y="4"/>
                    </a:cubicBezTo>
                    <a:moveTo>
                      <a:pt x="17" y="1"/>
                    </a:moveTo>
                    <a:cubicBezTo>
                      <a:pt x="16" y="1"/>
                      <a:pt x="16" y="1"/>
                      <a:pt x="16" y="1"/>
                    </a:cubicBezTo>
                    <a:cubicBezTo>
                      <a:pt x="14" y="2"/>
                      <a:pt x="13" y="7"/>
                      <a:pt x="13" y="7"/>
                    </a:cubicBezTo>
                    <a:cubicBezTo>
                      <a:pt x="10" y="30"/>
                      <a:pt x="10" y="30"/>
                      <a:pt x="10" y="30"/>
                    </a:cubicBezTo>
                    <a:cubicBezTo>
                      <a:pt x="12" y="30"/>
                      <a:pt x="14" y="29"/>
                      <a:pt x="16" y="29"/>
                    </a:cubicBezTo>
                    <a:cubicBezTo>
                      <a:pt x="20" y="6"/>
                      <a:pt x="20" y="6"/>
                      <a:pt x="20" y="6"/>
                    </a:cubicBezTo>
                    <a:cubicBezTo>
                      <a:pt x="19" y="6"/>
                      <a:pt x="19" y="6"/>
                      <a:pt x="19" y="6"/>
                    </a:cubicBezTo>
                    <a:cubicBezTo>
                      <a:pt x="19" y="6"/>
                      <a:pt x="19" y="1"/>
                      <a:pt x="17" y="1"/>
                    </a:cubicBezTo>
                    <a:moveTo>
                      <a:pt x="48" y="1"/>
                    </a:moveTo>
                    <a:cubicBezTo>
                      <a:pt x="45" y="1"/>
                      <a:pt x="44" y="7"/>
                      <a:pt x="44" y="7"/>
                    </a:cubicBezTo>
                    <a:cubicBezTo>
                      <a:pt x="44" y="7"/>
                      <a:pt x="44" y="7"/>
                      <a:pt x="44" y="7"/>
                    </a:cubicBezTo>
                    <a:cubicBezTo>
                      <a:pt x="41" y="30"/>
                      <a:pt x="41" y="30"/>
                      <a:pt x="41" y="30"/>
                    </a:cubicBezTo>
                    <a:cubicBezTo>
                      <a:pt x="41" y="30"/>
                      <a:pt x="42" y="30"/>
                      <a:pt x="42" y="30"/>
                    </a:cubicBezTo>
                    <a:cubicBezTo>
                      <a:pt x="44" y="30"/>
                      <a:pt x="46" y="30"/>
                      <a:pt x="47" y="30"/>
                    </a:cubicBezTo>
                    <a:cubicBezTo>
                      <a:pt x="51" y="3"/>
                      <a:pt x="51" y="3"/>
                      <a:pt x="51" y="3"/>
                    </a:cubicBezTo>
                    <a:cubicBezTo>
                      <a:pt x="51" y="2"/>
                      <a:pt x="50" y="1"/>
                      <a:pt x="49" y="1"/>
                    </a:cubicBezTo>
                    <a:cubicBezTo>
                      <a:pt x="49" y="1"/>
                      <a:pt x="49" y="1"/>
                      <a:pt x="48" y="1"/>
                    </a:cubicBezTo>
                    <a:moveTo>
                      <a:pt x="26" y="0"/>
                    </a:moveTo>
                    <a:cubicBezTo>
                      <a:pt x="25" y="0"/>
                      <a:pt x="23" y="2"/>
                      <a:pt x="22" y="6"/>
                    </a:cubicBezTo>
                    <a:cubicBezTo>
                      <a:pt x="20" y="29"/>
                      <a:pt x="20" y="29"/>
                      <a:pt x="20" y="29"/>
                    </a:cubicBezTo>
                    <a:cubicBezTo>
                      <a:pt x="21" y="29"/>
                      <a:pt x="22" y="29"/>
                      <a:pt x="24" y="29"/>
                    </a:cubicBezTo>
                    <a:cubicBezTo>
                      <a:pt x="24" y="29"/>
                      <a:pt x="25" y="29"/>
                      <a:pt x="25" y="29"/>
                    </a:cubicBezTo>
                    <a:cubicBezTo>
                      <a:pt x="29" y="6"/>
                      <a:pt x="29" y="6"/>
                      <a:pt x="29" y="6"/>
                    </a:cubicBezTo>
                    <a:cubicBezTo>
                      <a:pt x="28" y="6"/>
                      <a:pt x="28" y="6"/>
                      <a:pt x="28" y="6"/>
                    </a:cubicBezTo>
                    <a:cubicBezTo>
                      <a:pt x="28" y="6"/>
                      <a:pt x="29" y="1"/>
                      <a:pt x="27" y="0"/>
                    </a:cubicBezTo>
                    <a:cubicBezTo>
                      <a:pt x="27" y="0"/>
                      <a:pt x="27" y="0"/>
                      <a:pt x="26" y="0"/>
                    </a:cubicBezTo>
                    <a:moveTo>
                      <a:pt x="37" y="0"/>
                    </a:moveTo>
                    <a:cubicBezTo>
                      <a:pt x="34" y="0"/>
                      <a:pt x="33" y="4"/>
                      <a:pt x="33" y="6"/>
                    </a:cubicBezTo>
                    <a:cubicBezTo>
                      <a:pt x="32" y="6"/>
                      <a:pt x="32" y="6"/>
                      <a:pt x="32" y="6"/>
                    </a:cubicBezTo>
                    <a:cubicBezTo>
                      <a:pt x="29" y="29"/>
                      <a:pt x="29" y="29"/>
                      <a:pt x="29" y="29"/>
                    </a:cubicBezTo>
                    <a:cubicBezTo>
                      <a:pt x="31" y="29"/>
                      <a:pt x="34" y="29"/>
                      <a:pt x="37" y="29"/>
                    </a:cubicBezTo>
                    <a:cubicBezTo>
                      <a:pt x="41" y="7"/>
                      <a:pt x="41" y="7"/>
                      <a:pt x="41" y="7"/>
                    </a:cubicBezTo>
                    <a:cubicBezTo>
                      <a:pt x="40" y="7"/>
                      <a:pt x="40" y="7"/>
                      <a:pt x="40" y="7"/>
                    </a:cubicBezTo>
                    <a:cubicBezTo>
                      <a:pt x="40" y="7"/>
                      <a:pt x="40" y="0"/>
                      <a:pt x="37" y="0"/>
                    </a:cubicBezTo>
                    <a:cubicBezTo>
                      <a:pt x="37" y="0"/>
                      <a:pt x="37" y="0"/>
                      <a:pt x="37"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Freeform 944"/>
              <p:cNvSpPr>
                <a:spLocks noEditPoints="1"/>
              </p:cNvSpPr>
              <p:nvPr/>
            </p:nvSpPr>
            <p:spPr bwMode="auto">
              <a:xfrm>
                <a:off x="8475663" y="2476500"/>
                <a:ext cx="184150" cy="114300"/>
              </a:xfrm>
              <a:custGeom>
                <a:avLst/>
                <a:gdLst>
                  <a:gd name="T0" fmla="*/ 2 w 48"/>
                  <a:gd name="T1" fmla="*/ 8 h 30"/>
                  <a:gd name="T2" fmla="*/ 2 w 48"/>
                  <a:gd name="T3" fmla="*/ 8 h 30"/>
                  <a:gd name="T4" fmla="*/ 2 w 48"/>
                  <a:gd name="T5" fmla="*/ 12 h 30"/>
                  <a:gd name="T6" fmla="*/ 3 w 48"/>
                  <a:gd name="T7" fmla="*/ 14 h 30"/>
                  <a:gd name="T8" fmla="*/ 0 w 48"/>
                  <a:gd name="T9" fmla="*/ 30 h 30"/>
                  <a:gd name="T10" fmla="*/ 1 w 48"/>
                  <a:gd name="T11" fmla="*/ 30 h 30"/>
                  <a:gd name="T12" fmla="*/ 4 w 48"/>
                  <a:gd name="T13" fmla="*/ 11 h 30"/>
                  <a:gd name="T14" fmla="*/ 3 w 48"/>
                  <a:gd name="T15" fmla="*/ 11 h 30"/>
                  <a:gd name="T16" fmla="*/ 2 w 48"/>
                  <a:gd name="T17" fmla="*/ 8 h 30"/>
                  <a:gd name="T18" fmla="*/ 8 w 48"/>
                  <a:gd name="T19" fmla="*/ 5 h 30"/>
                  <a:gd name="T20" fmla="*/ 8 w 48"/>
                  <a:gd name="T21" fmla="*/ 5 h 30"/>
                  <a:gd name="T22" fmla="*/ 6 w 48"/>
                  <a:gd name="T23" fmla="*/ 11 h 30"/>
                  <a:gd name="T24" fmla="*/ 4 w 48"/>
                  <a:gd name="T25" fmla="*/ 29 h 30"/>
                  <a:gd name="T26" fmla="*/ 6 w 48"/>
                  <a:gd name="T27" fmla="*/ 28 h 30"/>
                  <a:gd name="T28" fmla="*/ 10 w 48"/>
                  <a:gd name="T29" fmla="*/ 9 h 30"/>
                  <a:gd name="T30" fmla="*/ 9 w 48"/>
                  <a:gd name="T31" fmla="*/ 10 h 30"/>
                  <a:gd name="T32" fmla="*/ 8 w 48"/>
                  <a:gd name="T33" fmla="*/ 5 h 30"/>
                  <a:gd name="T34" fmla="*/ 15 w 48"/>
                  <a:gd name="T35" fmla="*/ 2 h 30"/>
                  <a:gd name="T36" fmla="*/ 15 w 48"/>
                  <a:gd name="T37" fmla="*/ 2 h 30"/>
                  <a:gd name="T38" fmla="*/ 12 w 48"/>
                  <a:gd name="T39" fmla="*/ 8 h 30"/>
                  <a:gd name="T40" fmla="*/ 10 w 48"/>
                  <a:gd name="T41" fmla="*/ 27 h 30"/>
                  <a:gd name="T42" fmla="*/ 15 w 48"/>
                  <a:gd name="T43" fmla="*/ 26 h 30"/>
                  <a:gd name="T44" fmla="*/ 18 w 48"/>
                  <a:gd name="T45" fmla="*/ 7 h 30"/>
                  <a:gd name="T46" fmla="*/ 17 w 48"/>
                  <a:gd name="T47" fmla="*/ 7 h 30"/>
                  <a:gd name="T48" fmla="*/ 15 w 48"/>
                  <a:gd name="T49" fmla="*/ 2 h 30"/>
                  <a:gd name="T50" fmla="*/ 46 w 48"/>
                  <a:gd name="T51" fmla="*/ 1 h 30"/>
                  <a:gd name="T52" fmla="*/ 42 w 48"/>
                  <a:gd name="T53" fmla="*/ 8 h 30"/>
                  <a:gd name="T54" fmla="*/ 41 w 48"/>
                  <a:gd name="T55" fmla="*/ 8 h 30"/>
                  <a:gd name="T56" fmla="*/ 39 w 48"/>
                  <a:gd name="T57" fmla="*/ 26 h 30"/>
                  <a:gd name="T58" fmla="*/ 42 w 48"/>
                  <a:gd name="T59" fmla="*/ 26 h 30"/>
                  <a:gd name="T60" fmla="*/ 45 w 48"/>
                  <a:gd name="T61" fmla="*/ 26 h 30"/>
                  <a:gd name="T62" fmla="*/ 48 w 48"/>
                  <a:gd name="T63" fmla="*/ 3 h 30"/>
                  <a:gd name="T64" fmla="*/ 46 w 48"/>
                  <a:gd name="T65" fmla="*/ 1 h 30"/>
                  <a:gd name="T66" fmla="*/ 46 w 48"/>
                  <a:gd name="T67" fmla="*/ 1 h 30"/>
                  <a:gd name="T68" fmla="*/ 24 w 48"/>
                  <a:gd name="T69" fmla="*/ 1 h 30"/>
                  <a:gd name="T70" fmla="*/ 21 w 48"/>
                  <a:gd name="T71" fmla="*/ 7 h 30"/>
                  <a:gd name="T72" fmla="*/ 18 w 48"/>
                  <a:gd name="T73" fmla="*/ 25 h 30"/>
                  <a:gd name="T74" fmla="*/ 24 w 48"/>
                  <a:gd name="T75" fmla="*/ 25 h 30"/>
                  <a:gd name="T76" fmla="*/ 28 w 48"/>
                  <a:gd name="T77" fmla="*/ 6 h 30"/>
                  <a:gd name="T78" fmla="*/ 27 w 48"/>
                  <a:gd name="T79" fmla="*/ 6 h 30"/>
                  <a:gd name="T80" fmla="*/ 24 w 48"/>
                  <a:gd name="T81" fmla="*/ 1 h 30"/>
                  <a:gd name="T82" fmla="*/ 24 w 48"/>
                  <a:gd name="T83" fmla="*/ 1 h 30"/>
                  <a:gd name="T84" fmla="*/ 35 w 48"/>
                  <a:gd name="T85" fmla="*/ 0 h 30"/>
                  <a:gd name="T86" fmla="*/ 31 w 48"/>
                  <a:gd name="T87" fmla="*/ 6 h 30"/>
                  <a:gd name="T88" fmla="*/ 30 w 48"/>
                  <a:gd name="T89" fmla="*/ 6 h 30"/>
                  <a:gd name="T90" fmla="*/ 28 w 48"/>
                  <a:gd name="T91" fmla="*/ 25 h 30"/>
                  <a:gd name="T92" fmla="*/ 36 w 48"/>
                  <a:gd name="T93" fmla="*/ 26 h 30"/>
                  <a:gd name="T94" fmla="*/ 38 w 48"/>
                  <a:gd name="T95" fmla="*/ 7 h 30"/>
                  <a:gd name="T96" fmla="*/ 38 w 48"/>
                  <a:gd name="T97" fmla="*/ 7 h 30"/>
                  <a:gd name="T98" fmla="*/ 35 w 48"/>
                  <a:gd name="T99" fmla="*/ 0 h 30"/>
                  <a:gd name="T100" fmla="*/ 35 w 48"/>
                  <a:gd name="T10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30">
                    <a:moveTo>
                      <a:pt x="2" y="8"/>
                    </a:moveTo>
                    <a:cubicBezTo>
                      <a:pt x="2" y="8"/>
                      <a:pt x="2" y="8"/>
                      <a:pt x="2" y="8"/>
                    </a:cubicBezTo>
                    <a:cubicBezTo>
                      <a:pt x="2" y="12"/>
                      <a:pt x="2" y="12"/>
                      <a:pt x="2" y="12"/>
                    </a:cubicBezTo>
                    <a:cubicBezTo>
                      <a:pt x="3" y="14"/>
                      <a:pt x="3" y="14"/>
                      <a:pt x="3" y="14"/>
                    </a:cubicBezTo>
                    <a:cubicBezTo>
                      <a:pt x="0" y="30"/>
                      <a:pt x="0" y="30"/>
                      <a:pt x="0" y="30"/>
                    </a:cubicBezTo>
                    <a:cubicBezTo>
                      <a:pt x="1" y="30"/>
                      <a:pt x="1" y="30"/>
                      <a:pt x="1" y="30"/>
                    </a:cubicBezTo>
                    <a:cubicBezTo>
                      <a:pt x="4" y="11"/>
                      <a:pt x="4" y="11"/>
                      <a:pt x="4" y="11"/>
                    </a:cubicBezTo>
                    <a:cubicBezTo>
                      <a:pt x="3" y="11"/>
                      <a:pt x="3" y="11"/>
                      <a:pt x="3" y="11"/>
                    </a:cubicBezTo>
                    <a:cubicBezTo>
                      <a:pt x="3" y="11"/>
                      <a:pt x="4" y="8"/>
                      <a:pt x="2" y="8"/>
                    </a:cubicBezTo>
                    <a:moveTo>
                      <a:pt x="8" y="5"/>
                    </a:moveTo>
                    <a:cubicBezTo>
                      <a:pt x="8" y="5"/>
                      <a:pt x="8" y="5"/>
                      <a:pt x="8" y="5"/>
                    </a:cubicBezTo>
                    <a:cubicBezTo>
                      <a:pt x="6" y="6"/>
                      <a:pt x="6" y="11"/>
                      <a:pt x="6" y="11"/>
                    </a:cubicBezTo>
                    <a:cubicBezTo>
                      <a:pt x="4" y="29"/>
                      <a:pt x="4" y="29"/>
                      <a:pt x="4" y="29"/>
                    </a:cubicBezTo>
                    <a:cubicBezTo>
                      <a:pt x="5" y="28"/>
                      <a:pt x="5" y="28"/>
                      <a:pt x="6" y="28"/>
                    </a:cubicBezTo>
                    <a:cubicBezTo>
                      <a:pt x="10" y="9"/>
                      <a:pt x="10" y="9"/>
                      <a:pt x="10" y="9"/>
                    </a:cubicBezTo>
                    <a:cubicBezTo>
                      <a:pt x="9" y="10"/>
                      <a:pt x="9" y="10"/>
                      <a:pt x="9" y="10"/>
                    </a:cubicBezTo>
                    <a:cubicBezTo>
                      <a:pt x="9" y="10"/>
                      <a:pt x="9" y="5"/>
                      <a:pt x="8" y="5"/>
                    </a:cubicBezTo>
                    <a:moveTo>
                      <a:pt x="15" y="2"/>
                    </a:moveTo>
                    <a:cubicBezTo>
                      <a:pt x="15" y="2"/>
                      <a:pt x="15" y="2"/>
                      <a:pt x="15" y="2"/>
                    </a:cubicBezTo>
                    <a:cubicBezTo>
                      <a:pt x="13" y="2"/>
                      <a:pt x="12" y="8"/>
                      <a:pt x="12" y="8"/>
                    </a:cubicBezTo>
                    <a:cubicBezTo>
                      <a:pt x="10" y="27"/>
                      <a:pt x="10" y="27"/>
                      <a:pt x="10" y="27"/>
                    </a:cubicBezTo>
                    <a:cubicBezTo>
                      <a:pt x="11" y="26"/>
                      <a:pt x="13" y="26"/>
                      <a:pt x="15" y="26"/>
                    </a:cubicBezTo>
                    <a:cubicBezTo>
                      <a:pt x="18" y="7"/>
                      <a:pt x="18" y="7"/>
                      <a:pt x="18" y="7"/>
                    </a:cubicBezTo>
                    <a:cubicBezTo>
                      <a:pt x="17" y="7"/>
                      <a:pt x="17" y="7"/>
                      <a:pt x="17" y="7"/>
                    </a:cubicBezTo>
                    <a:cubicBezTo>
                      <a:pt x="17" y="7"/>
                      <a:pt x="17" y="2"/>
                      <a:pt x="15" y="2"/>
                    </a:cubicBezTo>
                    <a:moveTo>
                      <a:pt x="46" y="1"/>
                    </a:moveTo>
                    <a:cubicBezTo>
                      <a:pt x="42" y="1"/>
                      <a:pt x="42" y="8"/>
                      <a:pt x="42" y="8"/>
                    </a:cubicBezTo>
                    <a:cubicBezTo>
                      <a:pt x="41" y="8"/>
                      <a:pt x="41" y="8"/>
                      <a:pt x="41" y="8"/>
                    </a:cubicBezTo>
                    <a:cubicBezTo>
                      <a:pt x="39" y="26"/>
                      <a:pt x="39" y="26"/>
                      <a:pt x="39" y="26"/>
                    </a:cubicBezTo>
                    <a:cubicBezTo>
                      <a:pt x="40" y="26"/>
                      <a:pt x="41" y="26"/>
                      <a:pt x="42" y="26"/>
                    </a:cubicBezTo>
                    <a:cubicBezTo>
                      <a:pt x="43" y="26"/>
                      <a:pt x="44" y="26"/>
                      <a:pt x="45" y="26"/>
                    </a:cubicBezTo>
                    <a:cubicBezTo>
                      <a:pt x="48" y="3"/>
                      <a:pt x="48" y="3"/>
                      <a:pt x="48" y="3"/>
                    </a:cubicBezTo>
                    <a:cubicBezTo>
                      <a:pt x="48" y="2"/>
                      <a:pt x="47" y="2"/>
                      <a:pt x="46" y="1"/>
                    </a:cubicBezTo>
                    <a:cubicBezTo>
                      <a:pt x="46" y="1"/>
                      <a:pt x="46" y="1"/>
                      <a:pt x="46" y="1"/>
                    </a:cubicBezTo>
                    <a:moveTo>
                      <a:pt x="24" y="1"/>
                    </a:moveTo>
                    <a:cubicBezTo>
                      <a:pt x="21" y="1"/>
                      <a:pt x="21" y="7"/>
                      <a:pt x="21" y="7"/>
                    </a:cubicBezTo>
                    <a:cubicBezTo>
                      <a:pt x="18" y="25"/>
                      <a:pt x="18" y="25"/>
                      <a:pt x="18" y="25"/>
                    </a:cubicBezTo>
                    <a:cubicBezTo>
                      <a:pt x="20" y="25"/>
                      <a:pt x="22" y="25"/>
                      <a:pt x="24" y="25"/>
                    </a:cubicBezTo>
                    <a:cubicBezTo>
                      <a:pt x="28" y="6"/>
                      <a:pt x="28" y="6"/>
                      <a:pt x="28" y="6"/>
                    </a:cubicBezTo>
                    <a:cubicBezTo>
                      <a:pt x="27" y="6"/>
                      <a:pt x="27" y="6"/>
                      <a:pt x="27" y="6"/>
                    </a:cubicBezTo>
                    <a:cubicBezTo>
                      <a:pt x="27" y="6"/>
                      <a:pt x="27" y="1"/>
                      <a:pt x="24" y="1"/>
                    </a:cubicBezTo>
                    <a:cubicBezTo>
                      <a:pt x="24" y="1"/>
                      <a:pt x="24" y="1"/>
                      <a:pt x="24" y="1"/>
                    </a:cubicBezTo>
                    <a:moveTo>
                      <a:pt x="35" y="0"/>
                    </a:moveTo>
                    <a:cubicBezTo>
                      <a:pt x="32" y="0"/>
                      <a:pt x="31" y="5"/>
                      <a:pt x="31" y="6"/>
                    </a:cubicBezTo>
                    <a:cubicBezTo>
                      <a:pt x="30" y="6"/>
                      <a:pt x="30" y="6"/>
                      <a:pt x="30" y="6"/>
                    </a:cubicBezTo>
                    <a:cubicBezTo>
                      <a:pt x="28" y="25"/>
                      <a:pt x="28" y="25"/>
                      <a:pt x="28" y="25"/>
                    </a:cubicBezTo>
                    <a:cubicBezTo>
                      <a:pt x="30" y="25"/>
                      <a:pt x="33" y="25"/>
                      <a:pt x="36" y="26"/>
                    </a:cubicBezTo>
                    <a:cubicBezTo>
                      <a:pt x="38" y="7"/>
                      <a:pt x="38" y="7"/>
                      <a:pt x="38" y="7"/>
                    </a:cubicBezTo>
                    <a:cubicBezTo>
                      <a:pt x="38" y="7"/>
                      <a:pt x="38" y="7"/>
                      <a:pt x="38" y="7"/>
                    </a:cubicBezTo>
                    <a:cubicBezTo>
                      <a:pt x="38" y="7"/>
                      <a:pt x="39" y="1"/>
                      <a:pt x="35" y="0"/>
                    </a:cubicBezTo>
                    <a:cubicBezTo>
                      <a:pt x="35" y="0"/>
                      <a:pt x="35" y="0"/>
                      <a:pt x="35"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Freeform 945"/>
              <p:cNvSpPr>
                <a:spLocks noEditPoints="1"/>
              </p:cNvSpPr>
              <p:nvPr/>
            </p:nvSpPr>
            <p:spPr bwMode="auto">
              <a:xfrm>
                <a:off x="8502650" y="2351088"/>
                <a:ext cx="176213" cy="117475"/>
              </a:xfrm>
              <a:custGeom>
                <a:avLst/>
                <a:gdLst>
                  <a:gd name="T0" fmla="*/ 2 w 46"/>
                  <a:gd name="T1" fmla="*/ 9 h 31"/>
                  <a:gd name="T2" fmla="*/ 2 w 46"/>
                  <a:gd name="T3" fmla="*/ 9 h 31"/>
                  <a:gd name="T4" fmla="*/ 2 w 46"/>
                  <a:gd name="T5" fmla="*/ 9 h 31"/>
                  <a:gd name="T6" fmla="*/ 0 w 46"/>
                  <a:gd name="T7" fmla="*/ 31 h 31"/>
                  <a:gd name="T8" fmla="*/ 0 w 46"/>
                  <a:gd name="T9" fmla="*/ 31 h 31"/>
                  <a:gd name="T10" fmla="*/ 4 w 46"/>
                  <a:gd name="T11" fmla="*/ 12 h 31"/>
                  <a:gd name="T12" fmla="*/ 3 w 46"/>
                  <a:gd name="T13" fmla="*/ 12 h 31"/>
                  <a:gd name="T14" fmla="*/ 2 w 46"/>
                  <a:gd name="T15" fmla="*/ 9 h 31"/>
                  <a:gd name="T16" fmla="*/ 7 w 46"/>
                  <a:gd name="T17" fmla="*/ 6 h 31"/>
                  <a:gd name="T18" fmla="*/ 7 w 46"/>
                  <a:gd name="T19" fmla="*/ 6 h 31"/>
                  <a:gd name="T20" fmla="*/ 6 w 46"/>
                  <a:gd name="T21" fmla="*/ 7 h 31"/>
                  <a:gd name="T22" fmla="*/ 3 w 46"/>
                  <a:gd name="T23" fmla="*/ 28 h 31"/>
                  <a:gd name="T24" fmla="*/ 5 w 46"/>
                  <a:gd name="T25" fmla="*/ 28 h 31"/>
                  <a:gd name="T26" fmla="*/ 9 w 46"/>
                  <a:gd name="T27" fmla="*/ 9 h 31"/>
                  <a:gd name="T28" fmla="*/ 8 w 46"/>
                  <a:gd name="T29" fmla="*/ 9 h 31"/>
                  <a:gd name="T30" fmla="*/ 7 w 46"/>
                  <a:gd name="T31" fmla="*/ 6 h 31"/>
                  <a:gd name="T32" fmla="*/ 15 w 46"/>
                  <a:gd name="T33" fmla="*/ 2 h 31"/>
                  <a:gd name="T34" fmla="*/ 14 w 46"/>
                  <a:gd name="T35" fmla="*/ 2 h 31"/>
                  <a:gd name="T36" fmla="*/ 11 w 46"/>
                  <a:gd name="T37" fmla="*/ 8 h 31"/>
                  <a:gd name="T38" fmla="*/ 9 w 46"/>
                  <a:gd name="T39" fmla="*/ 26 h 31"/>
                  <a:gd name="T40" fmla="*/ 14 w 46"/>
                  <a:gd name="T41" fmla="*/ 25 h 31"/>
                  <a:gd name="T42" fmla="*/ 17 w 46"/>
                  <a:gd name="T43" fmla="*/ 7 h 31"/>
                  <a:gd name="T44" fmla="*/ 16 w 46"/>
                  <a:gd name="T45" fmla="*/ 7 h 31"/>
                  <a:gd name="T46" fmla="*/ 15 w 46"/>
                  <a:gd name="T47" fmla="*/ 2 h 31"/>
                  <a:gd name="T48" fmla="*/ 23 w 46"/>
                  <a:gd name="T49" fmla="*/ 1 h 31"/>
                  <a:gd name="T50" fmla="*/ 20 w 46"/>
                  <a:gd name="T51" fmla="*/ 6 h 31"/>
                  <a:gd name="T52" fmla="*/ 19 w 46"/>
                  <a:gd name="T53" fmla="*/ 6 h 31"/>
                  <a:gd name="T54" fmla="*/ 17 w 46"/>
                  <a:gd name="T55" fmla="*/ 25 h 31"/>
                  <a:gd name="T56" fmla="*/ 23 w 46"/>
                  <a:gd name="T57" fmla="*/ 24 h 31"/>
                  <a:gd name="T58" fmla="*/ 27 w 46"/>
                  <a:gd name="T59" fmla="*/ 6 h 31"/>
                  <a:gd name="T60" fmla="*/ 26 w 46"/>
                  <a:gd name="T61" fmla="*/ 6 h 31"/>
                  <a:gd name="T62" fmla="*/ 23 w 46"/>
                  <a:gd name="T63" fmla="*/ 1 h 31"/>
                  <a:gd name="T64" fmla="*/ 23 w 46"/>
                  <a:gd name="T65" fmla="*/ 1 h 31"/>
                  <a:gd name="T66" fmla="*/ 44 w 46"/>
                  <a:gd name="T67" fmla="*/ 0 h 31"/>
                  <a:gd name="T68" fmla="*/ 40 w 46"/>
                  <a:gd name="T69" fmla="*/ 6 h 31"/>
                  <a:gd name="T70" fmla="*/ 40 w 46"/>
                  <a:gd name="T71" fmla="*/ 6 h 31"/>
                  <a:gd name="T72" fmla="*/ 37 w 46"/>
                  <a:gd name="T73" fmla="*/ 25 h 31"/>
                  <a:gd name="T74" fmla="*/ 43 w 46"/>
                  <a:gd name="T75" fmla="*/ 25 h 31"/>
                  <a:gd name="T76" fmla="*/ 46 w 46"/>
                  <a:gd name="T77" fmla="*/ 1 h 31"/>
                  <a:gd name="T78" fmla="*/ 44 w 46"/>
                  <a:gd name="T79" fmla="*/ 0 h 31"/>
                  <a:gd name="T80" fmla="*/ 44 w 46"/>
                  <a:gd name="T81" fmla="*/ 0 h 31"/>
                  <a:gd name="T82" fmla="*/ 34 w 46"/>
                  <a:gd name="T83" fmla="*/ 0 h 31"/>
                  <a:gd name="T84" fmla="*/ 33 w 46"/>
                  <a:gd name="T85" fmla="*/ 0 h 31"/>
                  <a:gd name="T86" fmla="*/ 30 w 46"/>
                  <a:gd name="T87" fmla="*/ 6 h 31"/>
                  <a:gd name="T88" fmla="*/ 29 w 46"/>
                  <a:gd name="T89" fmla="*/ 6 h 31"/>
                  <a:gd name="T90" fmla="*/ 27 w 46"/>
                  <a:gd name="T91" fmla="*/ 24 h 31"/>
                  <a:gd name="T92" fmla="*/ 28 w 46"/>
                  <a:gd name="T93" fmla="*/ 24 h 31"/>
                  <a:gd name="T94" fmla="*/ 34 w 46"/>
                  <a:gd name="T95" fmla="*/ 24 h 31"/>
                  <a:gd name="T96" fmla="*/ 37 w 46"/>
                  <a:gd name="T97" fmla="*/ 6 h 31"/>
                  <a:gd name="T98" fmla="*/ 37 w 46"/>
                  <a:gd name="T99" fmla="*/ 6 h 31"/>
                  <a:gd name="T100" fmla="*/ 34 w 46"/>
                  <a:gd name="T10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31">
                    <a:moveTo>
                      <a:pt x="2" y="9"/>
                    </a:moveTo>
                    <a:cubicBezTo>
                      <a:pt x="2" y="9"/>
                      <a:pt x="2" y="9"/>
                      <a:pt x="2" y="9"/>
                    </a:cubicBezTo>
                    <a:cubicBezTo>
                      <a:pt x="2" y="9"/>
                      <a:pt x="2" y="9"/>
                      <a:pt x="2" y="9"/>
                    </a:cubicBezTo>
                    <a:cubicBezTo>
                      <a:pt x="0" y="31"/>
                      <a:pt x="0" y="31"/>
                      <a:pt x="0" y="31"/>
                    </a:cubicBezTo>
                    <a:cubicBezTo>
                      <a:pt x="0" y="31"/>
                      <a:pt x="0" y="31"/>
                      <a:pt x="0" y="31"/>
                    </a:cubicBezTo>
                    <a:cubicBezTo>
                      <a:pt x="4" y="12"/>
                      <a:pt x="4" y="12"/>
                      <a:pt x="4" y="12"/>
                    </a:cubicBezTo>
                    <a:cubicBezTo>
                      <a:pt x="3" y="12"/>
                      <a:pt x="3" y="12"/>
                      <a:pt x="3" y="12"/>
                    </a:cubicBezTo>
                    <a:cubicBezTo>
                      <a:pt x="3" y="12"/>
                      <a:pt x="3" y="9"/>
                      <a:pt x="2" y="9"/>
                    </a:cubicBezTo>
                    <a:moveTo>
                      <a:pt x="7" y="6"/>
                    </a:moveTo>
                    <a:cubicBezTo>
                      <a:pt x="7" y="6"/>
                      <a:pt x="7" y="6"/>
                      <a:pt x="7" y="6"/>
                    </a:cubicBezTo>
                    <a:cubicBezTo>
                      <a:pt x="7" y="6"/>
                      <a:pt x="6" y="7"/>
                      <a:pt x="6" y="7"/>
                    </a:cubicBezTo>
                    <a:cubicBezTo>
                      <a:pt x="3" y="28"/>
                      <a:pt x="3" y="28"/>
                      <a:pt x="3" y="28"/>
                    </a:cubicBezTo>
                    <a:cubicBezTo>
                      <a:pt x="4" y="28"/>
                      <a:pt x="4" y="28"/>
                      <a:pt x="5" y="28"/>
                    </a:cubicBezTo>
                    <a:cubicBezTo>
                      <a:pt x="9" y="9"/>
                      <a:pt x="9" y="9"/>
                      <a:pt x="9" y="9"/>
                    </a:cubicBezTo>
                    <a:cubicBezTo>
                      <a:pt x="8" y="9"/>
                      <a:pt x="8" y="9"/>
                      <a:pt x="8" y="9"/>
                    </a:cubicBezTo>
                    <a:cubicBezTo>
                      <a:pt x="8" y="9"/>
                      <a:pt x="8" y="6"/>
                      <a:pt x="7" y="6"/>
                    </a:cubicBezTo>
                    <a:moveTo>
                      <a:pt x="15" y="2"/>
                    </a:moveTo>
                    <a:cubicBezTo>
                      <a:pt x="15" y="2"/>
                      <a:pt x="14" y="2"/>
                      <a:pt x="14" y="2"/>
                    </a:cubicBezTo>
                    <a:cubicBezTo>
                      <a:pt x="12" y="3"/>
                      <a:pt x="11" y="7"/>
                      <a:pt x="11" y="8"/>
                    </a:cubicBezTo>
                    <a:cubicBezTo>
                      <a:pt x="9" y="26"/>
                      <a:pt x="9" y="26"/>
                      <a:pt x="9" y="26"/>
                    </a:cubicBezTo>
                    <a:cubicBezTo>
                      <a:pt x="10" y="26"/>
                      <a:pt x="12" y="25"/>
                      <a:pt x="14" y="25"/>
                    </a:cubicBezTo>
                    <a:cubicBezTo>
                      <a:pt x="17" y="7"/>
                      <a:pt x="17" y="7"/>
                      <a:pt x="17" y="7"/>
                    </a:cubicBezTo>
                    <a:cubicBezTo>
                      <a:pt x="16" y="7"/>
                      <a:pt x="16" y="7"/>
                      <a:pt x="16" y="7"/>
                    </a:cubicBezTo>
                    <a:cubicBezTo>
                      <a:pt x="16" y="7"/>
                      <a:pt x="16" y="2"/>
                      <a:pt x="15" y="2"/>
                    </a:cubicBezTo>
                    <a:moveTo>
                      <a:pt x="23" y="1"/>
                    </a:moveTo>
                    <a:cubicBezTo>
                      <a:pt x="21" y="1"/>
                      <a:pt x="20" y="6"/>
                      <a:pt x="20" y="6"/>
                    </a:cubicBezTo>
                    <a:cubicBezTo>
                      <a:pt x="19" y="6"/>
                      <a:pt x="19" y="6"/>
                      <a:pt x="19" y="6"/>
                    </a:cubicBezTo>
                    <a:cubicBezTo>
                      <a:pt x="17" y="25"/>
                      <a:pt x="17" y="25"/>
                      <a:pt x="17" y="25"/>
                    </a:cubicBezTo>
                    <a:cubicBezTo>
                      <a:pt x="19" y="25"/>
                      <a:pt x="21" y="25"/>
                      <a:pt x="23" y="24"/>
                    </a:cubicBezTo>
                    <a:cubicBezTo>
                      <a:pt x="27" y="6"/>
                      <a:pt x="27" y="6"/>
                      <a:pt x="27" y="6"/>
                    </a:cubicBezTo>
                    <a:cubicBezTo>
                      <a:pt x="26" y="6"/>
                      <a:pt x="26" y="6"/>
                      <a:pt x="26" y="6"/>
                    </a:cubicBezTo>
                    <a:cubicBezTo>
                      <a:pt x="26" y="6"/>
                      <a:pt x="26" y="1"/>
                      <a:pt x="23" y="1"/>
                    </a:cubicBezTo>
                    <a:cubicBezTo>
                      <a:pt x="23" y="1"/>
                      <a:pt x="23" y="1"/>
                      <a:pt x="23" y="1"/>
                    </a:cubicBezTo>
                    <a:moveTo>
                      <a:pt x="44" y="0"/>
                    </a:moveTo>
                    <a:cubicBezTo>
                      <a:pt x="40" y="0"/>
                      <a:pt x="40" y="6"/>
                      <a:pt x="40" y="6"/>
                    </a:cubicBezTo>
                    <a:cubicBezTo>
                      <a:pt x="40" y="6"/>
                      <a:pt x="40" y="6"/>
                      <a:pt x="40" y="6"/>
                    </a:cubicBezTo>
                    <a:cubicBezTo>
                      <a:pt x="37" y="25"/>
                      <a:pt x="37" y="25"/>
                      <a:pt x="37" y="25"/>
                    </a:cubicBezTo>
                    <a:cubicBezTo>
                      <a:pt x="39" y="25"/>
                      <a:pt x="41" y="25"/>
                      <a:pt x="43" y="25"/>
                    </a:cubicBezTo>
                    <a:cubicBezTo>
                      <a:pt x="46" y="1"/>
                      <a:pt x="46" y="1"/>
                      <a:pt x="46" y="1"/>
                    </a:cubicBezTo>
                    <a:cubicBezTo>
                      <a:pt x="46" y="1"/>
                      <a:pt x="45" y="0"/>
                      <a:pt x="44" y="0"/>
                    </a:cubicBezTo>
                    <a:cubicBezTo>
                      <a:pt x="44" y="0"/>
                      <a:pt x="44" y="0"/>
                      <a:pt x="44" y="0"/>
                    </a:cubicBezTo>
                    <a:moveTo>
                      <a:pt x="34" y="0"/>
                    </a:moveTo>
                    <a:cubicBezTo>
                      <a:pt x="33" y="0"/>
                      <a:pt x="33" y="0"/>
                      <a:pt x="33" y="0"/>
                    </a:cubicBezTo>
                    <a:cubicBezTo>
                      <a:pt x="30" y="0"/>
                      <a:pt x="30" y="6"/>
                      <a:pt x="30" y="6"/>
                    </a:cubicBezTo>
                    <a:cubicBezTo>
                      <a:pt x="29" y="6"/>
                      <a:pt x="29" y="6"/>
                      <a:pt x="29" y="6"/>
                    </a:cubicBezTo>
                    <a:cubicBezTo>
                      <a:pt x="27" y="24"/>
                      <a:pt x="27" y="24"/>
                      <a:pt x="27" y="24"/>
                    </a:cubicBezTo>
                    <a:cubicBezTo>
                      <a:pt x="27" y="24"/>
                      <a:pt x="28" y="24"/>
                      <a:pt x="28" y="24"/>
                    </a:cubicBezTo>
                    <a:cubicBezTo>
                      <a:pt x="30" y="24"/>
                      <a:pt x="32" y="24"/>
                      <a:pt x="34" y="24"/>
                    </a:cubicBezTo>
                    <a:cubicBezTo>
                      <a:pt x="37" y="6"/>
                      <a:pt x="37" y="6"/>
                      <a:pt x="37" y="6"/>
                    </a:cubicBezTo>
                    <a:cubicBezTo>
                      <a:pt x="37" y="6"/>
                      <a:pt x="37" y="6"/>
                      <a:pt x="37" y="6"/>
                    </a:cubicBezTo>
                    <a:cubicBezTo>
                      <a:pt x="37" y="6"/>
                      <a:pt x="37" y="0"/>
                      <a:pt x="34"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Freeform 946"/>
              <p:cNvSpPr>
                <a:spLocks noEditPoints="1"/>
              </p:cNvSpPr>
              <p:nvPr/>
            </p:nvSpPr>
            <p:spPr bwMode="auto">
              <a:xfrm>
                <a:off x="8524875" y="2241550"/>
                <a:ext cx="169863" cy="103188"/>
              </a:xfrm>
              <a:custGeom>
                <a:avLst/>
                <a:gdLst>
                  <a:gd name="T0" fmla="*/ 2 w 44"/>
                  <a:gd name="T1" fmla="*/ 18 h 27"/>
                  <a:gd name="T2" fmla="*/ 0 w 44"/>
                  <a:gd name="T3" fmla="*/ 27 h 27"/>
                  <a:gd name="T4" fmla="*/ 0 w 44"/>
                  <a:gd name="T5" fmla="*/ 27 h 27"/>
                  <a:gd name="T6" fmla="*/ 2 w 44"/>
                  <a:gd name="T7" fmla="*/ 18 h 27"/>
                  <a:gd name="T8" fmla="*/ 8 w 44"/>
                  <a:gd name="T9" fmla="*/ 6 h 27"/>
                  <a:gd name="T10" fmla="*/ 8 w 44"/>
                  <a:gd name="T11" fmla="*/ 6 h 27"/>
                  <a:gd name="T12" fmla="*/ 6 w 44"/>
                  <a:gd name="T13" fmla="*/ 11 h 27"/>
                  <a:gd name="T14" fmla="*/ 5 w 44"/>
                  <a:gd name="T15" fmla="*/ 12 h 27"/>
                  <a:gd name="T16" fmla="*/ 3 w 44"/>
                  <a:gd name="T17" fmla="*/ 25 h 27"/>
                  <a:gd name="T18" fmla="*/ 5 w 44"/>
                  <a:gd name="T19" fmla="*/ 24 h 27"/>
                  <a:gd name="T20" fmla="*/ 8 w 44"/>
                  <a:gd name="T21" fmla="*/ 6 h 27"/>
                  <a:gd name="T22" fmla="*/ 8 w 44"/>
                  <a:gd name="T23" fmla="*/ 6 h 27"/>
                  <a:gd name="T24" fmla="*/ 15 w 44"/>
                  <a:gd name="T25" fmla="*/ 2 h 27"/>
                  <a:gd name="T26" fmla="*/ 15 w 44"/>
                  <a:gd name="T27" fmla="*/ 2 h 27"/>
                  <a:gd name="T28" fmla="*/ 12 w 44"/>
                  <a:gd name="T29" fmla="*/ 8 h 27"/>
                  <a:gd name="T30" fmla="*/ 10 w 44"/>
                  <a:gd name="T31" fmla="*/ 9 h 27"/>
                  <a:gd name="T32" fmla="*/ 8 w 44"/>
                  <a:gd name="T33" fmla="*/ 22 h 27"/>
                  <a:gd name="T34" fmla="*/ 13 w 44"/>
                  <a:gd name="T35" fmla="*/ 21 h 27"/>
                  <a:gd name="T36" fmla="*/ 16 w 44"/>
                  <a:gd name="T37" fmla="*/ 4 h 27"/>
                  <a:gd name="T38" fmla="*/ 15 w 44"/>
                  <a:gd name="T39" fmla="*/ 2 h 27"/>
                  <a:gd name="T40" fmla="*/ 23 w 44"/>
                  <a:gd name="T41" fmla="*/ 1 h 27"/>
                  <a:gd name="T42" fmla="*/ 20 w 44"/>
                  <a:gd name="T43" fmla="*/ 6 h 27"/>
                  <a:gd name="T44" fmla="*/ 18 w 44"/>
                  <a:gd name="T45" fmla="*/ 7 h 27"/>
                  <a:gd name="T46" fmla="*/ 17 w 44"/>
                  <a:gd name="T47" fmla="*/ 20 h 27"/>
                  <a:gd name="T48" fmla="*/ 22 w 44"/>
                  <a:gd name="T49" fmla="*/ 20 h 27"/>
                  <a:gd name="T50" fmla="*/ 26 w 44"/>
                  <a:gd name="T51" fmla="*/ 3 h 27"/>
                  <a:gd name="T52" fmla="*/ 23 w 44"/>
                  <a:gd name="T53" fmla="*/ 1 h 27"/>
                  <a:gd name="T54" fmla="*/ 23 w 44"/>
                  <a:gd name="T55" fmla="*/ 1 h 27"/>
                  <a:gd name="T56" fmla="*/ 43 w 44"/>
                  <a:gd name="T57" fmla="*/ 0 h 27"/>
                  <a:gd name="T58" fmla="*/ 39 w 44"/>
                  <a:gd name="T59" fmla="*/ 6 h 27"/>
                  <a:gd name="T60" fmla="*/ 39 w 44"/>
                  <a:gd name="T61" fmla="*/ 6 h 27"/>
                  <a:gd name="T62" fmla="*/ 37 w 44"/>
                  <a:gd name="T63" fmla="*/ 21 h 27"/>
                  <a:gd name="T64" fmla="*/ 40 w 44"/>
                  <a:gd name="T65" fmla="*/ 21 h 27"/>
                  <a:gd name="T66" fmla="*/ 42 w 44"/>
                  <a:gd name="T67" fmla="*/ 21 h 27"/>
                  <a:gd name="T68" fmla="*/ 44 w 44"/>
                  <a:gd name="T69" fmla="*/ 1 h 27"/>
                  <a:gd name="T70" fmla="*/ 43 w 44"/>
                  <a:gd name="T71" fmla="*/ 0 h 27"/>
                  <a:gd name="T72" fmla="*/ 43 w 44"/>
                  <a:gd name="T73" fmla="*/ 0 h 27"/>
                  <a:gd name="T74" fmla="*/ 33 w 44"/>
                  <a:gd name="T75" fmla="*/ 0 h 27"/>
                  <a:gd name="T76" fmla="*/ 33 w 44"/>
                  <a:gd name="T77" fmla="*/ 0 h 27"/>
                  <a:gd name="T78" fmla="*/ 29 w 44"/>
                  <a:gd name="T79" fmla="*/ 6 h 27"/>
                  <a:gd name="T80" fmla="*/ 27 w 44"/>
                  <a:gd name="T81" fmla="*/ 6 h 27"/>
                  <a:gd name="T82" fmla="*/ 26 w 44"/>
                  <a:gd name="T83" fmla="*/ 20 h 27"/>
                  <a:gd name="T84" fmla="*/ 34 w 44"/>
                  <a:gd name="T85" fmla="*/ 20 h 27"/>
                  <a:gd name="T86" fmla="*/ 36 w 44"/>
                  <a:gd name="T87" fmla="*/ 6 h 27"/>
                  <a:gd name="T88" fmla="*/ 36 w 44"/>
                  <a:gd name="T89" fmla="*/ 6 h 27"/>
                  <a:gd name="T90" fmla="*/ 33 w 44"/>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 h="27">
                    <a:moveTo>
                      <a:pt x="2" y="18"/>
                    </a:moveTo>
                    <a:cubicBezTo>
                      <a:pt x="0" y="27"/>
                      <a:pt x="0" y="27"/>
                      <a:pt x="0" y="27"/>
                    </a:cubicBezTo>
                    <a:cubicBezTo>
                      <a:pt x="0" y="27"/>
                      <a:pt x="0" y="27"/>
                      <a:pt x="0" y="27"/>
                    </a:cubicBezTo>
                    <a:cubicBezTo>
                      <a:pt x="2" y="18"/>
                      <a:pt x="2" y="18"/>
                      <a:pt x="2" y="18"/>
                    </a:cubicBezTo>
                    <a:moveTo>
                      <a:pt x="8" y="6"/>
                    </a:moveTo>
                    <a:cubicBezTo>
                      <a:pt x="8" y="6"/>
                      <a:pt x="8" y="6"/>
                      <a:pt x="8" y="6"/>
                    </a:cubicBezTo>
                    <a:cubicBezTo>
                      <a:pt x="6" y="7"/>
                      <a:pt x="6" y="11"/>
                      <a:pt x="6" y="11"/>
                    </a:cubicBezTo>
                    <a:cubicBezTo>
                      <a:pt x="5" y="12"/>
                      <a:pt x="5" y="12"/>
                      <a:pt x="5" y="12"/>
                    </a:cubicBezTo>
                    <a:cubicBezTo>
                      <a:pt x="3" y="25"/>
                      <a:pt x="3" y="25"/>
                      <a:pt x="3" y="25"/>
                    </a:cubicBezTo>
                    <a:cubicBezTo>
                      <a:pt x="4" y="24"/>
                      <a:pt x="4" y="24"/>
                      <a:pt x="5" y="24"/>
                    </a:cubicBezTo>
                    <a:cubicBezTo>
                      <a:pt x="8" y="6"/>
                      <a:pt x="8" y="6"/>
                      <a:pt x="8" y="6"/>
                    </a:cubicBezTo>
                    <a:cubicBezTo>
                      <a:pt x="8" y="6"/>
                      <a:pt x="8" y="6"/>
                      <a:pt x="8" y="6"/>
                    </a:cubicBezTo>
                    <a:moveTo>
                      <a:pt x="15" y="2"/>
                    </a:moveTo>
                    <a:cubicBezTo>
                      <a:pt x="15" y="2"/>
                      <a:pt x="15" y="2"/>
                      <a:pt x="15" y="2"/>
                    </a:cubicBezTo>
                    <a:cubicBezTo>
                      <a:pt x="13" y="3"/>
                      <a:pt x="12" y="7"/>
                      <a:pt x="12" y="8"/>
                    </a:cubicBezTo>
                    <a:cubicBezTo>
                      <a:pt x="10" y="9"/>
                      <a:pt x="10" y="9"/>
                      <a:pt x="10" y="9"/>
                    </a:cubicBezTo>
                    <a:cubicBezTo>
                      <a:pt x="8" y="22"/>
                      <a:pt x="8" y="22"/>
                      <a:pt x="8" y="22"/>
                    </a:cubicBezTo>
                    <a:cubicBezTo>
                      <a:pt x="10" y="22"/>
                      <a:pt x="12" y="21"/>
                      <a:pt x="13" y="21"/>
                    </a:cubicBezTo>
                    <a:cubicBezTo>
                      <a:pt x="16" y="4"/>
                      <a:pt x="16" y="4"/>
                      <a:pt x="16" y="4"/>
                    </a:cubicBezTo>
                    <a:cubicBezTo>
                      <a:pt x="16" y="3"/>
                      <a:pt x="16" y="2"/>
                      <a:pt x="15" y="2"/>
                    </a:cubicBezTo>
                    <a:moveTo>
                      <a:pt x="23" y="1"/>
                    </a:moveTo>
                    <a:cubicBezTo>
                      <a:pt x="20" y="1"/>
                      <a:pt x="20" y="6"/>
                      <a:pt x="20" y="6"/>
                    </a:cubicBezTo>
                    <a:cubicBezTo>
                      <a:pt x="18" y="7"/>
                      <a:pt x="18" y="7"/>
                      <a:pt x="18" y="7"/>
                    </a:cubicBezTo>
                    <a:cubicBezTo>
                      <a:pt x="17" y="20"/>
                      <a:pt x="17" y="20"/>
                      <a:pt x="17" y="20"/>
                    </a:cubicBezTo>
                    <a:cubicBezTo>
                      <a:pt x="18" y="20"/>
                      <a:pt x="20" y="20"/>
                      <a:pt x="22" y="20"/>
                    </a:cubicBezTo>
                    <a:cubicBezTo>
                      <a:pt x="26" y="3"/>
                      <a:pt x="26" y="3"/>
                      <a:pt x="26" y="3"/>
                    </a:cubicBezTo>
                    <a:cubicBezTo>
                      <a:pt x="25" y="2"/>
                      <a:pt x="25" y="1"/>
                      <a:pt x="23" y="1"/>
                    </a:cubicBezTo>
                    <a:cubicBezTo>
                      <a:pt x="23" y="1"/>
                      <a:pt x="23" y="1"/>
                      <a:pt x="23" y="1"/>
                    </a:cubicBezTo>
                    <a:moveTo>
                      <a:pt x="43" y="0"/>
                    </a:moveTo>
                    <a:cubicBezTo>
                      <a:pt x="39" y="0"/>
                      <a:pt x="39" y="6"/>
                      <a:pt x="39" y="6"/>
                    </a:cubicBezTo>
                    <a:cubicBezTo>
                      <a:pt x="39" y="6"/>
                      <a:pt x="39" y="6"/>
                      <a:pt x="39" y="6"/>
                    </a:cubicBezTo>
                    <a:cubicBezTo>
                      <a:pt x="37" y="21"/>
                      <a:pt x="37" y="21"/>
                      <a:pt x="37" y="21"/>
                    </a:cubicBezTo>
                    <a:cubicBezTo>
                      <a:pt x="38" y="21"/>
                      <a:pt x="39" y="21"/>
                      <a:pt x="40" y="21"/>
                    </a:cubicBezTo>
                    <a:cubicBezTo>
                      <a:pt x="40" y="21"/>
                      <a:pt x="41" y="21"/>
                      <a:pt x="42" y="21"/>
                    </a:cubicBezTo>
                    <a:cubicBezTo>
                      <a:pt x="44" y="1"/>
                      <a:pt x="44" y="1"/>
                      <a:pt x="44" y="1"/>
                    </a:cubicBezTo>
                    <a:cubicBezTo>
                      <a:pt x="44" y="1"/>
                      <a:pt x="44" y="0"/>
                      <a:pt x="43" y="0"/>
                    </a:cubicBezTo>
                    <a:cubicBezTo>
                      <a:pt x="43" y="0"/>
                      <a:pt x="43" y="0"/>
                      <a:pt x="43" y="0"/>
                    </a:cubicBezTo>
                    <a:moveTo>
                      <a:pt x="33" y="0"/>
                    </a:moveTo>
                    <a:cubicBezTo>
                      <a:pt x="33" y="0"/>
                      <a:pt x="33" y="0"/>
                      <a:pt x="33" y="0"/>
                    </a:cubicBezTo>
                    <a:cubicBezTo>
                      <a:pt x="29" y="0"/>
                      <a:pt x="29" y="6"/>
                      <a:pt x="29" y="6"/>
                    </a:cubicBezTo>
                    <a:cubicBezTo>
                      <a:pt x="27" y="6"/>
                      <a:pt x="27" y="6"/>
                      <a:pt x="27" y="6"/>
                    </a:cubicBezTo>
                    <a:cubicBezTo>
                      <a:pt x="26" y="20"/>
                      <a:pt x="26" y="20"/>
                      <a:pt x="26" y="20"/>
                    </a:cubicBezTo>
                    <a:cubicBezTo>
                      <a:pt x="28" y="20"/>
                      <a:pt x="31" y="20"/>
                      <a:pt x="34" y="20"/>
                    </a:cubicBezTo>
                    <a:cubicBezTo>
                      <a:pt x="36" y="6"/>
                      <a:pt x="36" y="6"/>
                      <a:pt x="36" y="6"/>
                    </a:cubicBezTo>
                    <a:cubicBezTo>
                      <a:pt x="36" y="6"/>
                      <a:pt x="36" y="6"/>
                      <a:pt x="36" y="6"/>
                    </a:cubicBezTo>
                    <a:cubicBezTo>
                      <a:pt x="36" y="6"/>
                      <a:pt x="36" y="0"/>
                      <a:pt x="33"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Freeform 947"/>
              <p:cNvSpPr>
                <a:spLocks noEditPoints="1"/>
              </p:cNvSpPr>
              <p:nvPr/>
            </p:nvSpPr>
            <p:spPr bwMode="auto">
              <a:xfrm>
                <a:off x="8545513" y="2128838"/>
                <a:ext cx="168275" cy="112713"/>
              </a:xfrm>
              <a:custGeom>
                <a:avLst/>
                <a:gdLst>
                  <a:gd name="T0" fmla="*/ 3 w 44"/>
                  <a:gd name="T1" fmla="*/ 10 h 30"/>
                  <a:gd name="T2" fmla="*/ 0 w 44"/>
                  <a:gd name="T3" fmla="*/ 30 h 30"/>
                  <a:gd name="T4" fmla="*/ 1 w 44"/>
                  <a:gd name="T5" fmla="*/ 30 h 30"/>
                  <a:gd name="T6" fmla="*/ 4 w 44"/>
                  <a:gd name="T7" fmla="*/ 12 h 30"/>
                  <a:gd name="T8" fmla="*/ 3 w 44"/>
                  <a:gd name="T9" fmla="*/ 12 h 30"/>
                  <a:gd name="T10" fmla="*/ 3 w 44"/>
                  <a:gd name="T11" fmla="*/ 10 h 30"/>
                  <a:gd name="T12" fmla="*/ 7 w 44"/>
                  <a:gd name="T13" fmla="*/ 6 h 30"/>
                  <a:gd name="T14" fmla="*/ 7 w 44"/>
                  <a:gd name="T15" fmla="*/ 6 h 30"/>
                  <a:gd name="T16" fmla="*/ 5 w 44"/>
                  <a:gd name="T17" fmla="*/ 11 h 30"/>
                  <a:gd name="T18" fmla="*/ 5 w 44"/>
                  <a:gd name="T19" fmla="*/ 11 h 30"/>
                  <a:gd name="T20" fmla="*/ 4 w 44"/>
                  <a:gd name="T21" fmla="*/ 27 h 30"/>
                  <a:gd name="T22" fmla="*/ 6 w 44"/>
                  <a:gd name="T23" fmla="*/ 26 h 30"/>
                  <a:gd name="T24" fmla="*/ 9 w 44"/>
                  <a:gd name="T25" fmla="*/ 9 h 30"/>
                  <a:gd name="T26" fmla="*/ 8 w 44"/>
                  <a:gd name="T27" fmla="*/ 9 h 30"/>
                  <a:gd name="T28" fmla="*/ 7 w 44"/>
                  <a:gd name="T29" fmla="*/ 6 h 30"/>
                  <a:gd name="T30" fmla="*/ 14 w 44"/>
                  <a:gd name="T31" fmla="*/ 2 h 30"/>
                  <a:gd name="T32" fmla="*/ 14 w 44"/>
                  <a:gd name="T33" fmla="*/ 2 h 30"/>
                  <a:gd name="T34" fmla="*/ 11 w 44"/>
                  <a:gd name="T35" fmla="*/ 8 h 30"/>
                  <a:gd name="T36" fmla="*/ 9 w 44"/>
                  <a:gd name="T37" fmla="*/ 24 h 30"/>
                  <a:gd name="T38" fmla="*/ 13 w 44"/>
                  <a:gd name="T39" fmla="*/ 23 h 30"/>
                  <a:gd name="T40" fmla="*/ 16 w 44"/>
                  <a:gd name="T41" fmla="*/ 7 h 30"/>
                  <a:gd name="T42" fmla="*/ 16 w 44"/>
                  <a:gd name="T43" fmla="*/ 7 h 30"/>
                  <a:gd name="T44" fmla="*/ 14 w 44"/>
                  <a:gd name="T45" fmla="*/ 2 h 30"/>
                  <a:gd name="T46" fmla="*/ 22 w 44"/>
                  <a:gd name="T47" fmla="*/ 1 h 30"/>
                  <a:gd name="T48" fmla="*/ 19 w 44"/>
                  <a:gd name="T49" fmla="*/ 6 h 30"/>
                  <a:gd name="T50" fmla="*/ 18 w 44"/>
                  <a:gd name="T51" fmla="*/ 7 h 30"/>
                  <a:gd name="T52" fmla="*/ 17 w 44"/>
                  <a:gd name="T53" fmla="*/ 22 h 30"/>
                  <a:gd name="T54" fmla="*/ 22 w 44"/>
                  <a:gd name="T55" fmla="*/ 21 h 30"/>
                  <a:gd name="T56" fmla="*/ 25 w 44"/>
                  <a:gd name="T57" fmla="*/ 6 h 30"/>
                  <a:gd name="T58" fmla="*/ 25 w 44"/>
                  <a:gd name="T59" fmla="*/ 6 h 30"/>
                  <a:gd name="T60" fmla="*/ 22 w 44"/>
                  <a:gd name="T61" fmla="*/ 1 h 30"/>
                  <a:gd name="T62" fmla="*/ 22 w 44"/>
                  <a:gd name="T63" fmla="*/ 1 h 30"/>
                  <a:gd name="T64" fmla="*/ 41 w 44"/>
                  <a:gd name="T65" fmla="*/ 0 h 30"/>
                  <a:gd name="T66" fmla="*/ 38 w 44"/>
                  <a:gd name="T67" fmla="*/ 6 h 30"/>
                  <a:gd name="T68" fmla="*/ 37 w 44"/>
                  <a:gd name="T69" fmla="*/ 6 h 30"/>
                  <a:gd name="T70" fmla="*/ 35 w 44"/>
                  <a:gd name="T71" fmla="*/ 21 h 30"/>
                  <a:gd name="T72" fmla="*/ 41 w 44"/>
                  <a:gd name="T73" fmla="*/ 22 h 30"/>
                  <a:gd name="T74" fmla="*/ 44 w 44"/>
                  <a:gd name="T75" fmla="*/ 2 h 30"/>
                  <a:gd name="T76" fmla="*/ 42 w 44"/>
                  <a:gd name="T77" fmla="*/ 0 h 30"/>
                  <a:gd name="T78" fmla="*/ 41 w 44"/>
                  <a:gd name="T79" fmla="*/ 0 h 30"/>
                  <a:gd name="T80" fmla="*/ 32 w 44"/>
                  <a:gd name="T81" fmla="*/ 0 h 30"/>
                  <a:gd name="T82" fmla="*/ 32 w 44"/>
                  <a:gd name="T83" fmla="*/ 0 h 30"/>
                  <a:gd name="T84" fmla="*/ 28 w 44"/>
                  <a:gd name="T85" fmla="*/ 6 h 30"/>
                  <a:gd name="T86" fmla="*/ 27 w 44"/>
                  <a:gd name="T87" fmla="*/ 6 h 30"/>
                  <a:gd name="T88" fmla="*/ 25 w 44"/>
                  <a:gd name="T89" fmla="*/ 21 h 30"/>
                  <a:gd name="T90" fmla="*/ 27 w 44"/>
                  <a:gd name="T91" fmla="*/ 21 h 30"/>
                  <a:gd name="T92" fmla="*/ 32 w 44"/>
                  <a:gd name="T93" fmla="*/ 21 h 30"/>
                  <a:gd name="T94" fmla="*/ 35 w 44"/>
                  <a:gd name="T95" fmla="*/ 6 h 30"/>
                  <a:gd name="T96" fmla="*/ 32 w 44"/>
                  <a:gd name="T9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30">
                    <a:moveTo>
                      <a:pt x="3" y="10"/>
                    </a:moveTo>
                    <a:cubicBezTo>
                      <a:pt x="0" y="30"/>
                      <a:pt x="0" y="30"/>
                      <a:pt x="0" y="30"/>
                    </a:cubicBezTo>
                    <a:cubicBezTo>
                      <a:pt x="0" y="30"/>
                      <a:pt x="1" y="30"/>
                      <a:pt x="1" y="30"/>
                    </a:cubicBezTo>
                    <a:cubicBezTo>
                      <a:pt x="4" y="12"/>
                      <a:pt x="4" y="12"/>
                      <a:pt x="4" y="12"/>
                    </a:cubicBezTo>
                    <a:cubicBezTo>
                      <a:pt x="3" y="12"/>
                      <a:pt x="3" y="12"/>
                      <a:pt x="3" y="12"/>
                    </a:cubicBezTo>
                    <a:cubicBezTo>
                      <a:pt x="3" y="12"/>
                      <a:pt x="4" y="10"/>
                      <a:pt x="3" y="10"/>
                    </a:cubicBezTo>
                    <a:moveTo>
                      <a:pt x="7" y="6"/>
                    </a:moveTo>
                    <a:cubicBezTo>
                      <a:pt x="7" y="6"/>
                      <a:pt x="7" y="6"/>
                      <a:pt x="7" y="6"/>
                    </a:cubicBezTo>
                    <a:cubicBezTo>
                      <a:pt x="6" y="7"/>
                      <a:pt x="6" y="10"/>
                      <a:pt x="5" y="11"/>
                    </a:cubicBezTo>
                    <a:cubicBezTo>
                      <a:pt x="5" y="11"/>
                      <a:pt x="5" y="11"/>
                      <a:pt x="5" y="11"/>
                    </a:cubicBezTo>
                    <a:cubicBezTo>
                      <a:pt x="4" y="27"/>
                      <a:pt x="4" y="27"/>
                      <a:pt x="4" y="27"/>
                    </a:cubicBezTo>
                    <a:cubicBezTo>
                      <a:pt x="4" y="27"/>
                      <a:pt x="5" y="26"/>
                      <a:pt x="6" y="26"/>
                    </a:cubicBezTo>
                    <a:cubicBezTo>
                      <a:pt x="9" y="9"/>
                      <a:pt x="9" y="9"/>
                      <a:pt x="9" y="9"/>
                    </a:cubicBezTo>
                    <a:cubicBezTo>
                      <a:pt x="8" y="9"/>
                      <a:pt x="8" y="9"/>
                      <a:pt x="8" y="9"/>
                    </a:cubicBezTo>
                    <a:cubicBezTo>
                      <a:pt x="8" y="9"/>
                      <a:pt x="8" y="6"/>
                      <a:pt x="7" y="6"/>
                    </a:cubicBezTo>
                    <a:moveTo>
                      <a:pt x="14" y="2"/>
                    </a:moveTo>
                    <a:cubicBezTo>
                      <a:pt x="14" y="2"/>
                      <a:pt x="14" y="2"/>
                      <a:pt x="14" y="2"/>
                    </a:cubicBezTo>
                    <a:cubicBezTo>
                      <a:pt x="12" y="3"/>
                      <a:pt x="11" y="7"/>
                      <a:pt x="11" y="8"/>
                    </a:cubicBezTo>
                    <a:cubicBezTo>
                      <a:pt x="9" y="24"/>
                      <a:pt x="9" y="24"/>
                      <a:pt x="9" y="24"/>
                    </a:cubicBezTo>
                    <a:cubicBezTo>
                      <a:pt x="10" y="24"/>
                      <a:pt x="12" y="23"/>
                      <a:pt x="13" y="23"/>
                    </a:cubicBezTo>
                    <a:cubicBezTo>
                      <a:pt x="16" y="7"/>
                      <a:pt x="16" y="7"/>
                      <a:pt x="16" y="7"/>
                    </a:cubicBezTo>
                    <a:cubicBezTo>
                      <a:pt x="16" y="7"/>
                      <a:pt x="16" y="7"/>
                      <a:pt x="16" y="7"/>
                    </a:cubicBezTo>
                    <a:cubicBezTo>
                      <a:pt x="16" y="7"/>
                      <a:pt x="16" y="2"/>
                      <a:pt x="14" y="2"/>
                    </a:cubicBezTo>
                    <a:moveTo>
                      <a:pt x="22" y="1"/>
                    </a:moveTo>
                    <a:cubicBezTo>
                      <a:pt x="20" y="1"/>
                      <a:pt x="19" y="6"/>
                      <a:pt x="19" y="6"/>
                    </a:cubicBezTo>
                    <a:cubicBezTo>
                      <a:pt x="18" y="7"/>
                      <a:pt x="18" y="7"/>
                      <a:pt x="18" y="7"/>
                    </a:cubicBezTo>
                    <a:cubicBezTo>
                      <a:pt x="17" y="22"/>
                      <a:pt x="17" y="22"/>
                      <a:pt x="17" y="22"/>
                    </a:cubicBezTo>
                    <a:cubicBezTo>
                      <a:pt x="18" y="22"/>
                      <a:pt x="20" y="21"/>
                      <a:pt x="22" y="21"/>
                    </a:cubicBezTo>
                    <a:cubicBezTo>
                      <a:pt x="25" y="6"/>
                      <a:pt x="25" y="6"/>
                      <a:pt x="25" y="6"/>
                    </a:cubicBezTo>
                    <a:cubicBezTo>
                      <a:pt x="25" y="6"/>
                      <a:pt x="25" y="6"/>
                      <a:pt x="25" y="6"/>
                    </a:cubicBezTo>
                    <a:cubicBezTo>
                      <a:pt x="25" y="6"/>
                      <a:pt x="25" y="1"/>
                      <a:pt x="22" y="1"/>
                    </a:cubicBezTo>
                    <a:cubicBezTo>
                      <a:pt x="22" y="1"/>
                      <a:pt x="22" y="1"/>
                      <a:pt x="22" y="1"/>
                    </a:cubicBezTo>
                    <a:moveTo>
                      <a:pt x="41" y="0"/>
                    </a:moveTo>
                    <a:cubicBezTo>
                      <a:pt x="38" y="0"/>
                      <a:pt x="38" y="6"/>
                      <a:pt x="38" y="6"/>
                    </a:cubicBezTo>
                    <a:cubicBezTo>
                      <a:pt x="37" y="6"/>
                      <a:pt x="37" y="6"/>
                      <a:pt x="37" y="6"/>
                    </a:cubicBezTo>
                    <a:cubicBezTo>
                      <a:pt x="35" y="21"/>
                      <a:pt x="35" y="21"/>
                      <a:pt x="35" y="21"/>
                    </a:cubicBezTo>
                    <a:cubicBezTo>
                      <a:pt x="37" y="22"/>
                      <a:pt x="39" y="22"/>
                      <a:pt x="41" y="22"/>
                    </a:cubicBezTo>
                    <a:cubicBezTo>
                      <a:pt x="44" y="2"/>
                      <a:pt x="44" y="2"/>
                      <a:pt x="44" y="2"/>
                    </a:cubicBezTo>
                    <a:cubicBezTo>
                      <a:pt x="43" y="1"/>
                      <a:pt x="43" y="1"/>
                      <a:pt x="42" y="0"/>
                    </a:cubicBezTo>
                    <a:cubicBezTo>
                      <a:pt x="42" y="0"/>
                      <a:pt x="41" y="0"/>
                      <a:pt x="41" y="0"/>
                    </a:cubicBezTo>
                    <a:moveTo>
                      <a:pt x="32" y="0"/>
                    </a:moveTo>
                    <a:cubicBezTo>
                      <a:pt x="32" y="0"/>
                      <a:pt x="32" y="0"/>
                      <a:pt x="32" y="0"/>
                    </a:cubicBezTo>
                    <a:cubicBezTo>
                      <a:pt x="28" y="0"/>
                      <a:pt x="28" y="6"/>
                      <a:pt x="28" y="6"/>
                    </a:cubicBezTo>
                    <a:cubicBezTo>
                      <a:pt x="27" y="6"/>
                      <a:pt x="27" y="6"/>
                      <a:pt x="27" y="6"/>
                    </a:cubicBezTo>
                    <a:cubicBezTo>
                      <a:pt x="25" y="21"/>
                      <a:pt x="25" y="21"/>
                      <a:pt x="25" y="21"/>
                    </a:cubicBezTo>
                    <a:cubicBezTo>
                      <a:pt x="26" y="21"/>
                      <a:pt x="27" y="21"/>
                      <a:pt x="27" y="21"/>
                    </a:cubicBezTo>
                    <a:cubicBezTo>
                      <a:pt x="29" y="21"/>
                      <a:pt x="30" y="21"/>
                      <a:pt x="32" y="21"/>
                    </a:cubicBezTo>
                    <a:cubicBezTo>
                      <a:pt x="35" y="6"/>
                      <a:pt x="35" y="6"/>
                      <a:pt x="35" y="6"/>
                    </a:cubicBezTo>
                    <a:cubicBezTo>
                      <a:pt x="35" y="6"/>
                      <a:pt x="35" y="0"/>
                      <a:pt x="32"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Freeform 948"/>
              <p:cNvSpPr>
                <a:spLocks noEditPoints="1"/>
              </p:cNvSpPr>
              <p:nvPr/>
            </p:nvSpPr>
            <p:spPr bwMode="auto">
              <a:xfrm>
                <a:off x="8353425" y="2938463"/>
                <a:ext cx="236538" cy="280988"/>
              </a:xfrm>
              <a:custGeom>
                <a:avLst/>
                <a:gdLst>
                  <a:gd name="T0" fmla="*/ 53 w 62"/>
                  <a:gd name="T1" fmla="*/ 1 h 74"/>
                  <a:gd name="T2" fmla="*/ 43 w 62"/>
                  <a:gd name="T3" fmla="*/ 13 h 74"/>
                  <a:gd name="T4" fmla="*/ 42 w 62"/>
                  <a:gd name="T5" fmla="*/ 13 h 74"/>
                  <a:gd name="T6" fmla="*/ 33 w 62"/>
                  <a:gd name="T7" fmla="*/ 74 h 74"/>
                  <a:gd name="T8" fmla="*/ 53 w 62"/>
                  <a:gd name="T9" fmla="*/ 74 h 74"/>
                  <a:gd name="T10" fmla="*/ 62 w 62"/>
                  <a:gd name="T11" fmla="*/ 11 h 74"/>
                  <a:gd name="T12" fmla="*/ 54 w 62"/>
                  <a:gd name="T13" fmla="*/ 1 h 74"/>
                  <a:gd name="T14" fmla="*/ 53 w 62"/>
                  <a:gd name="T15" fmla="*/ 1 h 74"/>
                  <a:gd name="T16" fmla="*/ 14 w 62"/>
                  <a:gd name="T17" fmla="*/ 1 h 74"/>
                  <a:gd name="T18" fmla="*/ 9 w 62"/>
                  <a:gd name="T19" fmla="*/ 11 h 74"/>
                  <a:gd name="T20" fmla="*/ 10 w 62"/>
                  <a:gd name="T21" fmla="*/ 14 h 74"/>
                  <a:gd name="T22" fmla="*/ 0 w 62"/>
                  <a:gd name="T23" fmla="*/ 74 h 74"/>
                  <a:gd name="T24" fmla="*/ 5 w 62"/>
                  <a:gd name="T25" fmla="*/ 74 h 74"/>
                  <a:gd name="T26" fmla="*/ 17 w 62"/>
                  <a:gd name="T27" fmla="*/ 11 h 74"/>
                  <a:gd name="T28" fmla="*/ 16 w 62"/>
                  <a:gd name="T29" fmla="*/ 11 h 74"/>
                  <a:gd name="T30" fmla="*/ 15 w 62"/>
                  <a:gd name="T31" fmla="*/ 1 h 74"/>
                  <a:gd name="T32" fmla="*/ 14 w 62"/>
                  <a:gd name="T33" fmla="*/ 1 h 74"/>
                  <a:gd name="T34" fmla="*/ 30 w 62"/>
                  <a:gd name="T35" fmla="*/ 0 h 74"/>
                  <a:gd name="T36" fmla="*/ 22 w 62"/>
                  <a:gd name="T37" fmla="*/ 11 h 74"/>
                  <a:gd name="T38" fmla="*/ 22 w 62"/>
                  <a:gd name="T39" fmla="*/ 11 h 74"/>
                  <a:gd name="T40" fmla="*/ 12 w 62"/>
                  <a:gd name="T41" fmla="*/ 74 h 74"/>
                  <a:gd name="T42" fmla="*/ 6 w 62"/>
                  <a:gd name="T43" fmla="*/ 74 h 74"/>
                  <a:gd name="T44" fmla="*/ 26 w 62"/>
                  <a:gd name="T45" fmla="*/ 74 h 74"/>
                  <a:gd name="T46" fmla="*/ 37 w 62"/>
                  <a:gd name="T47" fmla="*/ 13 h 74"/>
                  <a:gd name="T48" fmla="*/ 35 w 62"/>
                  <a:gd name="T49" fmla="*/ 12 h 74"/>
                  <a:gd name="T50" fmla="*/ 30 w 62"/>
                  <a:gd name="T51" fmla="*/ 0 h 74"/>
                  <a:gd name="T52" fmla="*/ 30 w 62"/>
                  <a:gd name="T5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 h="74">
                    <a:moveTo>
                      <a:pt x="53" y="1"/>
                    </a:moveTo>
                    <a:cubicBezTo>
                      <a:pt x="44" y="1"/>
                      <a:pt x="43" y="13"/>
                      <a:pt x="43" y="13"/>
                    </a:cubicBezTo>
                    <a:cubicBezTo>
                      <a:pt x="42" y="13"/>
                      <a:pt x="42" y="13"/>
                      <a:pt x="42" y="13"/>
                    </a:cubicBezTo>
                    <a:cubicBezTo>
                      <a:pt x="33" y="74"/>
                      <a:pt x="33" y="74"/>
                      <a:pt x="33" y="74"/>
                    </a:cubicBezTo>
                    <a:cubicBezTo>
                      <a:pt x="53" y="74"/>
                      <a:pt x="53" y="74"/>
                      <a:pt x="53" y="74"/>
                    </a:cubicBezTo>
                    <a:cubicBezTo>
                      <a:pt x="62" y="11"/>
                      <a:pt x="62" y="11"/>
                      <a:pt x="62" y="11"/>
                    </a:cubicBezTo>
                    <a:cubicBezTo>
                      <a:pt x="62" y="7"/>
                      <a:pt x="60" y="2"/>
                      <a:pt x="54" y="1"/>
                    </a:cubicBezTo>
                    <a:cubicBezTo>
                      <a:pt x="54" y="1"/>
                      <a:pt x="53" y="1"/>
                      <a:pt x="53" y="1"/>
                    </a:cubicBezTo>
                    <a:moveTo>
                      <a:pt x="14" y="1"/>
                    </a:moveTo>
                    <a:cubicBezTo>
                      <a:pt x="11" y="1"/>
                      <a:pt x="9" y="7"/>
                      <a:pt x="9" y="11"/>
                    </a:cubicBezTo>
                    <a:cubicBezTo>
                      <a:pt x="10" y="14"/>
                      <a:pt x="10" y="14"/>
                      <a:pt x="10" y="14"/>
                    </a:cubicBezTo>
                    <a:cubicBezTo>
                      <a:pt x="0" y="74"/>
                      <a:pt x="0" y="74"/>
                      <a:pt x="0" y="74"/>
                    </a:cubicBezTo>
                    <a:cubicBezTo>
                      <a:pt x="5" y="74"/>
                      <a:pt x="5" y="74"/>
                      <a:pt x="5" y="74"/>
                    </a:cubicBezTo>
                    <a:cubicBezTo>
                      <a:pt x="17" y="11"/>
                      <a:pt x="17" y="11"/>
                      <a:pt x="17" y="11"/>
                    </a:cubicBezTo>
                    <a:cubicBezTo>
                      <a:pt x="16" y="11"/>
                      <a:pt x="16" y="11"/>
                      <a:pt x="16" y="11"/>
                    </a:cubicBezTo>
                    <a:cubicBezTo>
                      <a:pt x="16" y="11"/>
                      <a:pt x="18" y="2"/>
                      <a:pt x="15" y="1"/>
                    </a:cubicBezTo>
                    <a:cubicBezTo>
                      <a:pt x="14" y="1"/>
                      <a:pt x="14" y="1"/>
                      <a:pt x="14" y="1"/>
                    </a:cubicBezTo>
                    <a:moveTo>
                      <a:pt x="30" y="0"/>
                    </a:moveTo>
                    <a:cubicBezTo>
                      <a:pt x="24" y="0"/>
                      <a:pt x="22" y="9"/>
                      <a:pt x="22" y="11"/>
                    </a:cubicBezTo>
                    <a:cubicBezTo>
                      <a:pt x="22" y="11"/>
                      <a:pt x="22" y="11"/>
                      <a:pt x="22" y="11"/>
                    </a:cubicBezTo>
                    <a:cubicBezTo>
                      <a:pt x="12" y="74"/>
                      <a:pt x="12" y="74"/>
                      <a:pt x="12" y="74"/>
                    </a:cubicBezTo>
                    <a:cubicBezTo>
                      <a:pt x="6" y="74"/>
                      <a:pt x="6" y="74"/>
                      <a:pt x="6" y="74"/>
                    </a:cubicBezTo>
                    <a:cubicBezTo>
                      <a:pt x="26" y="74"/>
                      <a:pt x="26" y="74"/>
                      <a:pt x="26" y="74"/>
                    </a:cubicBezTo>
                    <a:cubicBezTo>
                      <a:pt x="37" y="13"/>
                      <a:pt x="37" y="13"/>
                      <a:pt x="37" y="13"/>
                    </a:cubicBezTo>
                    <a:cubicBezTo>
                      <a:pt x="35" y="12"/>
                      <a:pt x="35" y="12"/>
                      <a:pt x="35" y="12"/>
                    </a:cubicBezTo>
                    <a:cubicBezTo>
                      <a:pt x="35" y="12"/>
                      <a:pt x="38" y="1"/>
                      <a:pt x="30" y="0"/>
                    </a:cubicBezTo>
                    <a:cubicBezTo>
                      <a:pt x="30" y="0"/>
                      <a:pt x="30" y="0"/>
                      <a:pt x="30" y="0"/>
                    </a:cubicBezTo>
                  </a:path>
                </a:pathLst>
              </a:custGeom>
              <a:solidFill>
                <a:srgbClr val="7C5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Freeform 949"/>
              <p:cNvSpPr>
                <a:spLocks noEditPoints="1"/>
              </p:cNvSpPr>
              <p:nvPr/>
            </p:nvSpPr>
            <p:spPr bwMode="auto">
              <a:xfrm>
                <a:off x="8399463" y="2738438"/>
                <a:ext cx="225425" cy="166688"/>
              </a:xfrm>
              <a:custGeom>
                <a:avLst/>
                <a:gdLst>
                  <a:gd name="T0" fmla="*/ 16 w 59"/>
                  <a:gd name="T1" fmla="*/ 5 h 44"/>
                  <a:gd name="T2" fmla="*/ 5 w 59"/>
                  <a:gd name="T3" fmla="*/ 14 h 44"/>
                  <a:gd name="T4" fmla="*/ 5 w 59"/>
                  <a:gd name="T5" fmla="*/ 14 h 44"/>
                  <a:gd name="T6" fmla="*/ 5 w 59"/>
                  <a:gd name="T7" fmla="*/ 15 h 44"/>
                  <a:gd name="T8" fmla="*/ 6 w 59"/>
                  <a:gd name="T9" fmla="*/ 15 h 44"/>
                  <a:gd name="T10" fmla="*/ 0 w 59"/>
                  <a:gd name="T11" fmla="*/ 44 h 44"/>
                  <a:gd name="T12" fmla="*/ 4 w 59"/>
                  <a:gd name="T13" fmla="*/ 43 h 44"/>
                  <a:gd name="T14" fmla="*/ 7 w 59"/>
                  <a:gd name="T15" fmla="*/ 18 h 44"/>
                  <a:gd name="T16" fmla="*/ 8 w 59"/>
                  <a:gd name="T17" fmla="*/ 13 h 44"/>
                  <a:gd name="T18" fmla="*/ 9 w 59"/>
                  <a:gd name="T19" fmla="*/ 17 h 44"/>
                  <a:gd name="T20" fmla="*/ 5 w 59"/>
                  <a:gd name="T21" fmla="*/ 43 h 44"/>
                  <a:gd name="T22" fmla="*/ 8 w 59"/>
                  <a:gd name="T23" fmla="*/ 43 h 44"/>
                  <a:gd name="T24" fmla="*/ 11 w 59"/>
                  <a:gd name="T25" fmla="*/ 16 h 44"/>
                  <a:gd name="T26" fmla="*/ 13 w 59"/>
                  <a:gd name="T27" fmla="*/ 11 h 44"/>
                  <a:gd name="T28" fmla="*/ 14 w 59"/>
                  <a:gd name="T29" fmla="*/ 16 h 44"/>
                  <a:gd name="T30" fmla="*/ 10 w 59"/>
                  <a:gd name="T31" fmla="*/ 42 h 44"/>
                  <a:gd name="T32" fmla="*/ 12 w 59"/>
                  <a:gd name="T33" fmla="*/ 43 h 44"/>
                  <a:gd name="T34" fmla="*/ 14 w 59"/>
                  <a:gd name="T35" fmla="*/ 42 h 44"/>
                  <a:gd name="T36" fmla="*/ 17 w 59"/>
                  <a:gd name="T37" fmla="*/ 16 h 44"/>
                  <a:gd name="T38" fmla="*/ 21 w 59"/>
                  <a:gd name="T39" fmla="*/ 10 h 44"/>
                  <a:gd name="T40" fmla="*/ 24 w 59"/>
                  <a:gd name="T41" fmla="*/ 15 h 44"/>
                  <a:gd name="T42" fmla="*/ 19 w 59"/>
                  <a:gd name="T43" fmla="*/ 43 h 44"/>
                  <a:gd name="T44" fmla="*/ 22 w 59"/>
                  <a:gd name="T45" fmla="*/ 42 h 44"/>
                  <a:gd name="T46" fmla="*/ 28 w 59"/>
                  <a:gd name="T47" fmla="*/ 15 h 44"/>
                  <a:gd name="T48" fmla="*/ 33 w 59"/>
                  <a:gd name="T49" fmla="*/ 15 h 44"/>
                  <a:gd name="T50" fmla="*/ 30 w 59"/>
                  <a:gd name="T51" fmla="*/ 42 h 44"/>
                  <a:gd name="T52" fmla="*/ 34 w 59"/>
                  <a:gd name="T53" fmla="*/ 42 h 44"/>
                  <a:gd name="T54" fmla="*/ 37 w 59"/>
                  <a:gd name="T55" fmla="*/ 15 h 44"/>
                  <a:gd name="T56" fmla="*/ 42 w 59"/>
                  <a:gd name="T57" fmla="*/ 9 h 44"/>
                  <a:gd name="T58" fmla="*/ 45 w 59"/>
                  <a:gd name="T59" fmla="*/ 15 h 44"/>
                  <a:gd name="T60" fmla="*/ 41 w 59"/>
                  <a:gd name="T61" fmla="*/ 43 h 44"/>
                  <a:gd name="T62" fmla="*/ 45 w 59"/>
                  <a:gd name="T63" fmla="*/ 44 h 44"/>
                  <a:gd name="T64" fmla="*/ 49 w 59"/>
                  <a:gd name="T65" fmla="*/ 16 h 44"/>
                  <a:gd name="T66" fmla="*/ 54 w 59"/>
                  <a:gd name="T67" fmla="*/ 10 h 44"/>
                  <a:gd name="T68" fmla="*/ 57 w 59"/>
                  <a:gd name="T69" fmla="*/ 12 h 44"/>
                  <a:gd name="T70" fmla="*/ 33 w 59"/>
                  <a:gd name="T71" fmla="*/ 3 h 44"/>
                  <a:gd name="T72" fmla="*/ 31 w 59"/>
                  <a:gd name="T73" fmla="*/ 0 h 44"/>
                  <a:gd name="T74" fmla="*/ 27 w 59"/>
                  <a:gd name="T75" fmla="*/ 0 h 44"/>
                  <a:gd name="T76" fmla="*/ 22 w 59"/>
                  <a:gd name="T77" fmla="*/ 0 h 44"/>
                  <a:gd name="T78" fmla="*/ 19 w 59"/>
                  <a:gd name="T79" fmla="*/ 1 h 44"/>
                  <a:gd name="T80" fmla="*/ 16 w 59"/>
                  <a:gd name="T81" fmla="*/ 1 h 44"/>
                  <a:gd name="T82" fmla="*/ 13 w 59"/>
                  <a:gd name="T83" fmla="*/ 2 h 44"/>
                  <a:gd name="T84" fmla="*/ 12 w 59"/>
                  <a:gd name="T85" fmla="*/ 3 h 44"/>
                  <a:gd name="T86" fmla="*/ 9 w 59"/>
                  <a:gd name="T87" fmla="*/ 5 h 44"/>
                  <a:gd name="T88" fmla="*/ 4 w 59"/>
                  <a:gd name="T89" fmla="*/ 10 h 44"/>
                  <a:gd name="T90" fmla="*/ 5 w 59"/>
                  <a:gd name="T91" fmla="*/ 13 h 44"/>
                  <a:gd name="T92" fmla="*/ 59 w 59"/>
                  <a:gd name="T93" fmla="*/ 3 h 44"/>
                  <a:gd name="T94" fmla="*/ 53 w 59"/>
                  <a:gd name="T95" fmla="*/ 0 h 44"/>
                  <a:gd name="T96" fmla="*/ 49 w 59"/>
                  <a:gd name="T97" fmla="*/ 1 h 44"/>
                  <a:gd name="T98" fmla="*/ 41 w 59"/>
                  <a:gd name="T99" fmla="*/ 0 h 44"/>
                  <a:gd name="T100" fmla="*/ 37 w 59"/>
                  <a:gd name="T101" fmla="*/ 0 h 44"/>
                  <a:gd name="T102" fmla="*/ 36 w 59"/>
                  <a:gd name="T10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44">
                    <a:moveTo>
                      <a:pt x="33" y="3"/>
                    </a:moveTo>
                    <a:cubicBezTo>
                      <a:pt x="27" y="3"/>
                      <a:pt x="21" y="4"/>
                      <a:pt x="16" y="5"/>
                    </a:cubicBezTo>
                    <a:cubicBezTo>
                      <a:pt x="4" y="7"/>
                      <a:pt x="5" y="13"/>
                      <a:pt x="5" y="13"/>
                    </a:cubicBezTo>
                    <a:cubicBezTo>
                      <a:pt x="5" y="14"/>
                      <a:pt x="5" y="14"/>
                      <a:pt x="5" y="14"/>
                    </a:cubicBezTo>
                    <a:cubicBezTo>
                      <a:pt x="5" y="14"/>
                      <a:pt x="5" y="14"/>
                      <a:pt x="5" y="14"/>
                    </a:cubicBezTo>
                    <a:cubicBezTo>
                      <a:pt x="5" y="14"/>
                      <a:pt x="5" y="14"/>
                      <a:pt x="5" y="14"/>
                    </a:cubicBezTo>
                    <a:cubicBezTo>
                      <a:pt x="5" y="15"/>
                      <a:pt x="5" y="15"/>
                      <a:pt x="5" y="15"/>
                    </a:cubicBezTo>
                    <a:cubicBezTo>
                      <a:pt x="5" y="15"/>
                      <a:pt x="5" y="15"/>
                      <a:pt x="5" y="15"/>
                    </a:cubicBezTo>
                    <a:cubicBezTo>
                      <a:pt x="5" y="15"/>
                      <a:pt x="5" y="15"/>
                      <a:pt x="5" y="15"/>
                    </a:cubicBezTo>
                    <a:cubicBezTo>
                      <a:pt x="6" y="15"/>
                      <a:pt x="6" y="15"/>
                      <a:pt x="6" y="15"/>
                    </a:cubicBezTo>
                    <a:cubicBezTo>
                      <a:pt x="1" y="42"/>
                      <a:pt x="1" y="42"/>
                      <a:pt x="1" y="42"/>
                    </a:cubicBezTo>
                    <a:cubicBezTo>
                      <a:pt x="0" y="44"/>
                      <a:pt x="0" y="44"/>
                      <a:pt x="0" y="44"/>
                    </a:cubicBezTo>
                    <a:cubicBezTo>
                      <a:pt x="3" y="44"/>
                      <a:pt x="3" y="44"/>
                      <a:pt x="3" y="44"/>
                    </a:cubicBezTo>
                    <a:cubicBezTo>
                      <a:pt x="4" y="43"/>
                      <a:pt x="4" y="43"/>
                      <a:pt x="4" y="43"/>
                    </a:cubicBezTo>
                    <a:cubicBezTo>
                      <a:pt x="7" y="18"/>
                      <a:pt x="7" y="18"/>
                      <a:pt x="7" y="18"/>
                    </a:cubicBezTo>
                    <a:cubicBezTo>
                      <a:pt x="7" y="18"/>
                      <a:pt x="7" y="18"/>
                      <a:pt x="7" y="18"/>
                    </a:cubicBezTo>
                    <a:cubicBezTo>
                      <a:pt x="7" y="18"/>
                      <a:pt x="7" y="18"/>
                      <a:pt x="7" y="18"/>
                    </a:cubicBezTo>
                    <a:cubicBezTo>
                      <a:pt x="7" y="18"/>
                      <a:pt x="7" y="13"/>
                      <a:pt x="8" y="13"/>
                    </a:cubicBezTo>
                    <a:cubicBezTo>
                      <a:pt x="8" y="13"/>
                      <a:pt x="8" y="13"/>
                      <a:pt x="8" y="13"/>
                    </a:cubicBezTo>
                    <a:cubicBezTo>
                      <a:pt x="9" y="13"/>
                      <a:pt x="9" y="17"/>
                      <a:pt x="9" y="17"/>
                    </a:cubicBezTo>
                    <a:cubicBezTo>
                      <a:pt x="9" y="17"/>
                      <a:pt x="9" y="17"/>
                      <a:pt x="9" y="17"/>
                    </a:cubicBezTo>
                    <a:cubicBezTo>
                      <a:pt x="5" y="43"/>
                      <a:pt x="5" y="43"/>
                      <a:pt x="5" y="43"/>
                    </a:cubicBezTo>
                    <a:cubicBezTo>
                      <a:pt x="4" y="44"/>
                      <a:pt x="4" y="44"/>
                      <a:pt x="4" y="44"/>
                    </a:cubicBezTo>
                    <a:cubicBezTo>
                      <a:pt x="8" y="43"/>
                      <a:pt x="8" y="43"/>
                      <a:pt x="8" y="43"/>
                    </a:cubicBezTo>
                    <a:cubicBezTo>
                      <a:pt x="8" y="42"/>
                      <a:pt x="8" y="42"/>
                      <a:pt x="8" y="42"/>
                    </a:cubicBezTo>
                    <a:cubicBezTo>
                      <a:pt x="11" y="16"/>
                      <a:pt x="11" y="16"/>
                      <a:pt x="11" y="16"/>
                    </a:cubicBezTo>
                    <a:cubicBezTo>
                      <a:pt x="12" y="16"/>
                      <a:pt x="12" y="16"/>
                      <a:pt x="12" y="16"/>
                    </a:cubicBezTo>
                    <a:cubicBezTo>
                      <a:pt x="12" y="16"/>
                      <a:pt x="12" y="13"/>
                      <a:pt x="13" y="11"/>
                    </a:cubicBezTo>
                    <a:cubicBezTo>
                      <a:pt x="14" y="11"/>
                      <a:pt x="14" y="11"/>
                      <a:pt x="14" y="11"/>
                    </a:cubicBezTo>
                    <a:cubicBezTo>
                      <a:pt x="15" y="11"/>
                      <a:pt x="14" y="16"/>
                      <a:pt x="14" y="16"/>
                    </a:cubicBezTo>
                    <a:cubicBezTo>
                      <a:pt x="15" y="16"/>
                      <a:pt x="15" y="16"/>
                      <a:pt x="15" y="16"/>
                    </a:cubicBezTo>
                    <a:cubicBezTo>
                      <a:pt x="10" y="42"/>
                      <a:pt x="10" y="42"/>
                      <a:pt x="10" y="42"/>
                    </a:cubicBezTo>
                    <a:cubicBezTo>
                      <a:pt x="10" y="43"/>
                      <a:pt x="10" y="43"/>
                      <a:pt x="10" y="43"/>
                    </a:cubicBezTo>
                    <a:cubicBezTo>
                      <a:pt x="10" y="43"/>
                      <a:pt x="11" y="43"/>
                      <a:pt x="12" y="43"/>
                    </a:cubicBezTo>
                    <a:cubicBezTo>
                      <a:pt x="14" y="43"/>
                      <a:pt x="14" y="43"/>
                      <a:pt x="14" y="43"/>
                    </a:cubicBezTo>
                    <a:cubicBezTo>
                      <a:pt x="14" y="42"/>
                      <a:pt x="14" y="42"/>
                      <a:pt x="14" y="42"/>
                    </a:cubicBezTo>
                    <a:cubicBezTo>
                      <a:pt x="17" y="16"/>
                      <a:pt x="17" y="16"/>
                      <a:pt x="17" y="16"/>
                    </a:cubicBezTo>
                    <a:cubicBezTo>
                      <a:pt x="17" y="16"/>
                      <a:pt x="17" y="16"/>
                      <a:pt x="17" y="16"/>
                    </a:cubicBezTo>
                    <a:cubicBezTo>
                      <a:pt x="18" y="16"/>
                      <a:pt x="18" y="16"/>
                      <a:pt x="18" y="16"/>
                    </a:cubicBezTo>
                    <a:cubicBezTo>
                      <a:pt x="18" y="16"/>
                      <a:pt x="18" y="10"/>
                      <a:pt x="21" y="10"/>
                    </a:cubicBezTo>
                    <a:cubicBezTo>
                      <a:pt x="24" y="10"/>
                      <a:pt x="23" y="15"/>
                      <a:pt x="23" y="15"/>
                    </a:cubicBezTo>
                    <a:cubicBezTo>
                      <a:pt x="24" y="15"/>
                      <a:pt x="24" y="15"/>
                      <a:pt x="24" y="15"/>
                    </a:cubicBezTo>
                    <a:cubicBezTo>
                      <a:pt x="19" y="42"/>
                      <a:pt x="19" y="42"/>
                      <a:pt x="19" y="42"/>
                    </a:cubicBezTo>
                    <a:cubicBezTo>
                      <a:pt x="19" y="43"/>
                      <a:pt x="19" y="43"/>
                      <a:pt x="19" y="43"/>
                    </a:cubicBezTo>
                    <a:cubicBezTo>
                      <a:pt x="20" y="43"/>
                      <a:pt x="21" y="43"/>
                      <a:pt x="22" y="43"/>
                    </a:cubicBezTo>
                    <a:cubicBezTo>
                      <a:pt x="22" y="42"/>
                      <a:pt x="22" y="42"/>
                      <a:pt x="22" y="42"/>
                    </a:cubicBezTo>
                    <a:cubicBezTo>
                      <a:pt x="27" y="15"/>
                      <a:pt x="27" y="15"/>
                      <a:pt x="27" y="15"/>
                    </a:cubicBezTo>
                    <a:cubicBezTo>
                      <a:pt x="28" y="15"/>
                      <a:pt x="28" y="15"/>
                      <a:pt x="28" y="15"/>
                    </a:cubicBezTo>
                    <a:cubicBezTo>
                      <a:pt x="28" y="9"/>
                      <a:pt x="31" y="9"/>
                      <a:pt x="31" y="9"/>
                    </a:cubicBezTo>
                    <a:cubicBezTo>
                      <a:pt x="35" y="9"/>
                      <a:pt x="33" y="15"/>
                      <a:pt x="33" y="15"/>
                    </a:cubicBezTo>
                    <a:cubicBezTo>
                      <a:pt x="35" y="15"/>
                      <a:pt x="35" y="15"/>
                      <a:pt x="35" y="15"/>
                    </a:cubicBezTo>
                    <a:cubicBezTo>
                      <a:pt x="30" y="42"/>
                      <a:pt x="30" y="42"/>
                      <a:pt x="30" y="42"/>
                    </a:cubicBezTo>
                    <a:cubicBezTo>
                      <a:pt x="30" y="42"/>
                      <a:pt x="30" y="42"/>
                      <a:pt x="30" y="42"/>
                    </a:cubicBezTo>
                    <a:cubicBezTo>
                      <a:pt x="34" y="42"/>
                      <a:pt x="34" y="42"/>
                      <a:pt x="34" y="42"/>
                    </a:cubicBezTo>
                    <a:cubicBezTo>
                      <a:pt x="34" y="42"/>
                      <a:pt x="34" y="42"/>
                      <a:pt x="34" y="42"/>
                    </a:cubicBezTo>
                    <a:cubicBezTo>
                      <a:pt x="37" y="15"/>
                      <a:pt x="37" y="15"/>
                      <a:pt x="37" y="15"/>
                    </a:cubicBezTo>
                    <a:cubicBezTo>
                      <a:pt x="38" y="15"/>
                      <a:pt x="38" y="15"/>
                      <a:pt x="38" y="15"/>
                    </a:cubicBezTo>
                    <a:cubicBezTo>
                      <a:pt x="38" y="15"/>
                      <a:pt x="38" y="9"/>
                      <a:pt x="42" y="9"/>
                    </a:cubicBezTo>
                    <a:cubicBezTo>
                      <a:pt x="42" y="9"/>
                      <a:pt x="42" y="9"/>
                      <a:pt x="42" y="9"/>
                    </a:cubicBezTo>
                    <a:cubicBezTo>
                      <a:pt x="47" y="9"/>
                      <a:pt x="45" y="15"/>
                      <a:pt x="45" y="15"/>
                    </a:cubicBezTo>
                    <a:cubicBezTo>
                      <a:pt x="46" y="16"/>
                      <a:pt x="46" y="16"/>
                      <a:pt x="46" y="16"/>
                    </a:cubicBezTo>
                    <a:cubicBezTo>
                      <a:pt x="41" y="43"/>
                      <a:pt x="41" y="43"/>
                      <a:pt x="41" y="43"/>
                    </a:cubicBezTo>
                    <a:cubicBezTo>
                      <a:pt x="41" y="43"/>
                      <a:pt x="41" y="43"/>
                      <a:pt x="41" y="43"/>
                    </a:cubicBezTo>
                    <a:cubicBezTo>
                      <a:pt x="42" y="43"/>
                      <a:pt x="44" y="44"/>
                      <a:pt x="45" y="44"/>
                    </a:cubicBezTo>
                    <a:cubicBezTo>
                      <a:pt x="45" y="43"/>
                      <a:pt x="45" y="43"/>
                      <a:pt x="45" y="43"/>
                    </a:cubicBezTo>
                    <a:cubicBezTo>
                      <a:pt x="49" y="16"/>
                      <a:pt x="49" y="16"/>
                      <a:pt x="49" y="16"/>
                    </a:cubicBezTo>
                    <a:cubicBezTo>
                      <a:pt x="50" y="16"/>
                      <a:pt x="50" y="16"/>
                      <a:pt x="50" y="16"/>
                    </a:cubicBezTo>
                    <a:cubicBezTo>
                      <a:pt x="50" y="16"/>
                      <a:pt x="51" y="10"/>
                      <a:pt x="54" y="10"/>
                    </a:cubicBezTo>
                    <a:cubicBezTo>
                      <a:pt x="54" y="10"/>
                      <a:pt x="54" y="10"/>
                      <a:pt x="55" y="10"/>
                    </a:cubicBezTo>
                    <a:cubicBezTo>
                      <a:pt x="56" y="10"/>
                      <a:pt x="57" y="11"/>
                      <a:pt x="57" y="12"/>
                    </a:cubicBezTo>
                    <a:cubicBezTo>
                      <a:pt x="58" y="5"/>
                      <a:pt x="58" y="5"/>
                      <a:pt x="58" y="5"/>
                    </a:cubicBezTo>
                    <a:cubicBezTo>
                      <a:pt x="49" y="4"/>
                      <a:pt x="41" y="3"/>
                      <a:pt x="33" y="3"/>
                    </a:cubicBezTo>
                    <a:moveTo>
                      <a:pt x="36" y="0"/>
                    </a:moveTo>
                    <a:cubicBezTo>
                      <a:pt x="34" y="0"/>
                      <a:pt x="33" y="0"/>
                      <a:pt x="31" y="0"/>
                    </a:cubicBezTo>
                    <a:cubicBezTo>
                      <a:pt x="31" y="0"/>
                      <a:pt x="31" y="0"/>
                      <a:pt x="31" y="0"/>
                    </a:cubicBezTo>
                    <a:cubicBezTo>
                      <a:pt x="27" y="0"/>
                      <a:pt x="27" y="0"/>
                      <a:pt x="27" y="0"/>
                    </a:cubicBezTo>
                    <a:cubicBezTo>
                      <a:pt x="27" y="0"/>
                      <a:pt x="27" y="0"/>
                      <a:pt x="27" y="0"/>
                    </a:cubicBezTo>
                    <a:cubicBezTo>
                      <a:pt x="25" y="0"/>
                      <a:pt x="24" y="0"/>
                      <a:pt x="22" y="0"/>
                    </a:cubicBezTo>
                    <a:cubicBezTo>
                      <a:pt x="22" y="1"/>
                      <a:pt x="22" y="1"/>
                      <a:pt x="22" y="1"/>
                    </a:cubicBezTo>
                    <a:cubicBezTo>
                      <a:pt x="19" y="1"/>
                      <a:pt x="19" y="1"/>
                      <a:pt x="19" y="1"/>
                    </a:cubicBezTo>
                    <a:cubicBezTo>
                      <a:pt x="19" y="1"/>
                      <a:pt x="19" y="1"/>
                      <a:pt x="19" y="1"/>
                    </a:cubicBezTo>
                    <a:cubicBezTo>
                      <a:pt x="18" y="1"/>
                      <a:pt x="17" y="1"/>
                      <a:pt x="16" y="1"/>
                    </a:cubicBezTo>
                    <a:cubicBezTo>
                      <a:pt x="16" y="2"/>
                      <a:pt x="16" y="2"/>
                      <a:pt x="16" y="2"/>
                    </a:cubicBezTo>
                    <a:cubicBezTo>
                      <a:pt x="13" y="2"/>
                      <a:pt x="13" y="2"/>
                      <a:pt x="13" y="2"/>
                    </a:cubicBezTo>
                    <a:cubicBezTo>
                      <a:pt x="12" y="2"/>
                      <a:pt x="12" y="2"/>
                      <a:pt x="12" y="2"/>
                    </a:cubicBezTo>
                    <a:cubicBezTo>
                      <a:pt x="12" y="3"/>
                      <a:pt x="12" y="3"/>
                      <a:pt x="12" y="3"/>
                    </a:cubicBezTo>
                    <a:cubicBezTo>
                      <a:pt x="9" y="4"/>
                      <a:pt x="9" y="4"/>
                      <a:pt x="9" y="4"/>
                    </a:cubicBezTo>
                    <a:cubicBezTo>
                      <a:pt x="9" y="5"/>
                      <a:pt x="9" y="5"/>
                      <a:pt x="9" y="5"/>
                    </a:cubicBezTo>
                    <a:cubicBezTo>
                      <a:pt x="8" y="5"/>
                      <a:pt x="7" y="5"/>
                      <a:pt x="5" y="7"/>
                    </a:cubicBezTo>
                    <a:cubicBezTo>
                      <a:pt x="4" y="8"/>
                      <a:pt x="4" y="9"/>
                      <a:pt x="4" y="10"/>
                    </a:cubicBezTo>
                    <a:cubicBezTo>
                      <a:pt x="4" y="10"/>
                      <a:pt x="4" y="10"/>
                      <a:pt x="4" y="11"/>
                    </a:cubicBezTo>
                    <a:cubicBezTo>
                      <a:pt x="4" y="11"/>
                      <a:pt x="4" y="12"/>
                      <a:pt x="5" y="13"/>
                    </a:cubicBezTo>
                    <a:cubicBezTo>
                      <a:pt x="1" y="4"/>
                      <a:pt x="17" y="1"/>
                      <a:pt x="34" y="1"/>
                    </a:cubicBezTo>
                    <a:cubicBezTo>
                      <a:pt x="43" y="1"/>
                      <a:pt x="52" y="2"/>
                      <a:pt x="59" y="3"/>
                    </a:cubicBezTo>
                    <a:cubicBezTo>
                      <a:pt x="59" y="1"/>
                      <a:pt x="59" y="1"/>
                      <a:pt x="59" y="1"/>
                    </a:cubicBezTo>
                    <a:cubicBezTo>
                      <a:pt x="57" y="1"/>
                      <a:pt x="55" y="1"/>
                      <a:pt x="53" y="0"/>
                    </a:cubicBezTo>
                    <a:cubicBezTo>
                      <a:pt x="53" y="2"/>
                      <a:pt x="53" y="2"/>
                      <a:pt x="53" y="2"/>
                    </a:cubicBezTo>
                    <a:cubicBezTo>
                      <a:pt x="49" y="1"/>
                      <a:pt x="49" y="1"/>
                      <a:pt x="49" y="1"/>
                    </a:cubicBezTo>
                    <a:cubicBezTo>
                      <a:pt x="49" y="0"/>
                      <a:pt x="49" y="0"/>
                      <a:pt x="49" y="0"/>
                    </a:cubicBezTo>
                    <a:cubicBezTo>
                      <a:pt x="46" y="0"/>
                      <a:pt x="43" y="0"/>
                      <a:pt x="41" y="0"/>
                    </a:cubicBezTo>
                    <a:cubicBezTo>
                      <a:pt x="41" y="0"/>
                      <a:pt x="41" y="0"/>
                      <a:pt x="41" y="0"/>
                    </a:cubicBezTo>
                    <a:cubicBezTo>
                      <a:pt x="37" y="0"/>
                      <a:pt x="37" y="0"/>
                      <a:pt x="37" y="0"/>
                    </a:cubicBezTo>
                    <a:cubicBezTo>
                      <a:pt x="37" y="0"/>
                      <a:pt x="37" y="0"/>
                      <a:pt x="37" y="0"/>
                    </a:cubicBezTo>
                    <a:cubicBezTo>
                      <a:pt x="37" y="0"/>
                      <a:pt x="36" y="0"/>
                      <a:pt x="36"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Freeform 950"/>
              <p:cNvSpPr>
                <a:spLocks/>
              </p:cNvSpPr>
              <p:nvPr/>
            </p:nvSpPr>
            <p:spPr bwMode="auto">
              <a:xfrm>
                <a:off x="8334375" y="2900363"/>
                <a:ext cx="268288" cy="319088"/>
              </a:xfrm>
              <a:custGeom>
                <a:avLst/>
                <a:gdLst>
                  <a:gd name="T0" fmla="*/ 42 w 70"/>
                  <a:gd name="T1" fmla="*/ 0 h 84"/>
                  <a:gd name="T2" fmla="*/ 39 w 70"/>
                  <a:gd name="T3" fmla="*/ 0 h 84"/>
                  <a:gd name="T4" fmla="*/ 36 w 70"/>
                  <a:gd name="T5" fmla="*/ 0 h 84"/>
                  <a:gd name="T6" fmla="*/ 29 w 70"/>
                  <a:gd name="T7" fmla="*/ 0 h 84"/>
                  <a:gd name="T8" fmla="*/ 27 w 70"/>
                  <a:gd name="T9" fmla="*/ 0 h 84"/>
                  <a:gd name="T10" fmla="*/ 17 w 70"/>
                  <a:gd name="T11" fmla="*/ 1 h 84"/>
                  <a:gd name="T12" fmla="*/ 17 w 70"/>
                  <a:gd name="T13" fmla="*/ 2 h 84"/>
                  <a:gd name="T14" fmla="*/ 12 w 70"/>
                  <a:gd name="T15" fmla="*/ 5 h 84"/>
                  <a:gd name="T16" fmla="*/ 12 w 70"/>
                  <a:gd name="T17" fmla="*/ 5 h 84"/>
                  <a:gd name="T18" fmla="*/ 12 w 70"/>
                  <a:gd name="T19" fmla="*/ 5 h 84"/>
                  <a:gd name="T20" fmla="*/ 14 w 70"/>
                  <a:gd name="T21" fmla="*/ 7 h 84"/>
                  <a:gd name="T22" fmla="*/ 13 w 70"/>
                  <a:gd name="T23" fmla="*/ 10 h 84"/>
                  <a:gd name="T24" fmla="*/ 14 w 70"/>
                  <a:gd name="T25" fmla="*/ 10 h 84"/>
                  <a:gd name="T26" fmla="*/ 14 w 70"/>
                  <a:gd name="T27" fmla="*/ 11 h 84"/>
                  <a:gd name="T28" fmla="*/ 11 w 70"/>
                  <a:gd name="T29" fmla="*/ 22 h 84"/>
                  <a:gd name="T30" fmla="*/ 11 w 70"/>
                  <a:gd name="T31" fmla="*/ 23 h 84"/>
                  <a:gd name="T32" fmla="*/ 11 w 70"/>
                  <a:gd name="T33" fmla="*/ 23 h 84"/>
                  <a:gd name="T34" fmla="*/ 3 w 70"/>
                  <a:gd name="T35" fmla="*/ 69 h 84"/>
                  <a:gd name="T36" fmla="*/ 0 w 70"/>
                  <a:gd name="T37" fmla="*/ 84 h 84"/>
                  <a:gd name="T38" fmla="*/ 5 w 70"/>
                  <a:gd name="T39" fmla="*/ 84 h 84"/>
                  <a:gd name="T40" fmla="*/ 5 w 70"/>
                  <a:gd name="T41" fmla="*/ 84 h 84"/>
                  <a:gd name="T42" fmla="*/ 15 w 70"/>
                  <a:gd name="T43" fmla="*/ 24 h 84"/>
                  <a:gd name="T44" fmla="*/ 14 w 70"/>
                  <a:gd name="T45" fmla="*/ 21 h 84"/>
                  <a:gd name="T46" fmla="*/ 19 w 70"/>
                  <a:gd name="T47" fmla="*/ 11 h 84"/>
                  <a:gd name="T48" fmla="*/ 20 w 70"/>
                  <a:gd name="T49" fmla="*/ 11 h 84"/>
                  <a:gd name="T50" fmla="*/ 21 w 70"/>
                  <a:gd name="T51" fmla="*/ 21 h 84"/>
                  <a:gd name="T52" fmla="*/ 22 w 70"/>
                  <a:gd name="T53" fmla="*/ 21 h 84"/>
                  <a:gd name="T54" fmla="*/ 10 w 70"/>
                  <a:gd name="T55" fmla="*/ 84 h 84"/>
                  <a:gd name="T56" fmla="*/ 10 w 70"/>
                  <a:gd name="T57" fmla="*/ 84 h 84"/>
                  <a:gd name="T58" fmla="*/ 11 w 70"/>
                  <a:gd name="T59" fmla="*/ 84 h 84"/>
                  <a:gd name="T60" fmla="*/ 17 w 70"/>
                  <a:gd name="T61" fmla="*/ 84 h 84"/>
                  <a:gd name="T62" fmla="*/ 27 w 70"/>
                  <a:gd name="T63" fmla="*/ 21 h 84"/>
                  <a:gd name="T64" fmla="*/ 27 w 70"/>
                  <a:gd name="T65" fmla="*/ 21 h 84"/>
                  <a:gd name="T66" fmla="*/ 35 w 70"/>
                  <a:gd name="T67" fmla="*/ 10 h 84"/>
                  <a:gd name="T68" fmla="*/ 35 w 70"/>
                  <a:gd name="T69" fmla="*/ 10 h 84"/>
                  <a:gd name="T70" fmla="*/ 40 w 70"/>
                  <a:gd name="T71" fmla="*/ 22 h 84"/>
                  <a:gd name="T72" fmla="*/ 42 w 70"/>
                  <a:gd name="T73" fmla="*/ 23 h 84"/>
                  <a:gd name="T74" fmla="*/ 31 w 70"/>
                  <a:gd name="T75" fmla="*/ 84 h 84"/>
                  <a:gd name="T76" fmla="*/ 31 w 70"/>
                  <a:gd name="T77" fmla="*/ 84 h 84"/>
                  <a:gd name="T78" fmla="*/ 38 w 70"/>
                  <a:gd name="T79" fmla="*/ 84 h 84"/>
                  <a:gd name="T80" fmla="*/ 38 w 70"/>
                  <a:gd name="T81" fmla="*/ 84 h 84"/>
                  <a:gd name="T82" fmla="*/ 47 w 70"/>
                  <a:gd name="T83" fmla="*/ 23 h 84"/>
                  <a:gd name="T84" fmla="*/ 48 w 70"/>
                  <a:gd name="T85" fmla="*/ 23 h 84"/>
                  <a:gd name="T86" fmla="*/ 58 w 70"/>
                  <a:gd name="T87" fmla="*/ 11 h 84"/>
                  <a:gd name="T88" fmla="*/ 59 w 70"/>
                  <a:gd name="T89" fmla="*/ 11 h 84"/>
                  <a:gd name="T90" fmla="*/ 67 w 70"/>
                  <a:gd name="T91" fmla="*/ 21 h 84"/>
                  <a:gd name="T92" fmla="*/ 69 w 70"/>
                  <a:gd name="T93" fmla="*/ 6 h 84"/>
                  <a:gd name="T94" fmla="*/ 34 w 70"/>
                  <a:gd name="T95" fmla="*/ 4 h 84"/>
                  <a:gd name="T96" fmla="*/ 14 w 70"/>
                  <a:gd name="T97" fmla="*/ 7 h 84"/>
                  <a:gd name="T98" fmla="*/ 14 w 70"/>
                  <a:gd name="T99" fmla="*/ 4 h 84"/>
                  <a:gd name="T100" fmla="*/ 36 w 70"/>
                  <a:gd name="T101" fmla="*/ 1 h 84"/>
                  <a:gd name="T102" fmla="*/ 66 w 70"/>
                  <a:gd name="T103" fmla="*/ 3 h 84"/>
                  <a:gd name="T104" fmla="*/ 70 w 70"/>
                  <a:gd name="T105" fmla="*/ 3 h 84"/>
                  <a:gd name="T106" fmla="*/ 70 w 70"/>
                  <a:gd name="T107" fmla="*/ 1 h 84"/>
                  <a:gd name="T108" fmla="*/ 62 w 70"/>
                  <a:gd name="T109" fmla="*/ 1 h 84"/>
                  <a:gd name="T110" fmla="*/ 58 w 70"/>
                  <a:gd name="T111" fmla="*/ 0 h 84"/>
                  <a:gd name="T112" fmla="*/ 42 w 70"/>
                  <a:gd name="T11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 h="84">
                    <a:moveTo>
                      <a:pt x="42" y="0"/>
                    </a:moveTo>
                    <a:cubicBezTo>
                      <a:pt x="41" y="0"/>
                      <a:pt x="40" y="0"/>
                      <a:pt x="39" y="0"/>
                    </a:cubicBezTo>
                    <a:cubicBezTo>
                      <a:pt x="38" y="0"/>
                      <a:pt x="37" y="0"/>
                      <a:pt x="36" y="0"/>
                    </a:cubicBezTo>
                    <a:cubicBezTo>
                      <a:pt x="33" y="0"/>
                      <a:pt x="31" y="0"/>
                      <a:pt x="29" y="0"/>
                    </a:cubicBezTo>
                    <a:cubicBezTo>
                      <a:pt x="28" y="0"/>
                      <a:pt x="27" y="0"/>
                      <a:pt x="27" y="0"/>
                    </a:cubicBezTo>
                    <a:cubicBezTo>
                      <a:pt x="23" y="1"/>
                      <a:pt x="20" y="1"/>
                      <a:pt x="17" y="1"/>
                    </a:cubicBezTo>
                    <a:cubicBezTo>
                      <a:pt x="17" y="2"/>
                      <a:pt x="17" y="2"/>
                      <a:pt x="17" y="2"/>
                    </a:cubicBezTo>
                    <a:cubicBezTo>
                      <a:pt x="15" y="3"/>
                      <a:pt x="13" y="4"/>
                      <a:pt x="12" y="5"/>
                    </a:cubicBezTo>
                    <a:cubicBezTo>
                      <a:pt x="12" y="5"/>
                      <a:pt x="12" y="5"/>
                      <a:pt x="12" y="5"/>
                    </a:cubicBezTo>
                    <a:cubicBezTo>
                      <a:pt x="12" y="5"/>
                      <a:pt x="12" y="5"/>
                      <a:pt x="12" y="5"/>
                    </a:cubicBezTo>
                    <a:cubicBezTo>
                      <a:pt x="13" y="6"/>
                      <a:pt x="14" y="7"/>
                      <a:pt x="14" y="7"/>
                    </a:cubicBezTo>
                    <a:cubicBezTo>
                      <a:pt x="13" y="10"/>
                      <a:pt x="13" y="10"/>
                      <a:pt x="13" y="10"/>
                    </a:cubicBezTo>
                    <a:cubicBezTo>
                      <a:pt x="14" y="10"/>
                      <a:pt x="14" y="10"/>
                      <a:pt x="14" y="10"/>
                    </a:cubicBezTo>
                    <a:cubicBezTo>
                      <a:pt x="14" y="11"/>
                      <a:pt x="14" y="11"/>
                      <a:pt x="14" y="11"/>
                    </a:cubicBezTo>
                    <a:cubicBezTo>
                      <a:pt x="11" y="22"/>
                      <a:pt x="11" y="22"/>
                      <a:pt x="11" y="22"/>
                    </a:cubicBezTo>
                    <a:cubicBezTo>
                      <a:pt x="11" y="23"/>
                      <a:pt x="11" y="23"/>
                      <a:pt x="11" y="23"/>
                    </a:cubicBezTo>
                    <a:cubicBezTo>
                      <a:pt x="11" y="23"/>
                      <a:pt x="11" y="23"/>
                      <a:pt x="11" y="23"/>
                    </a:cubicBezTo>
                    <a:cubicBezTo>
                      <a:pt x="3" y="69"/>
                      <a:pt x="3" y="69"/>
                      <a:pt x="3" y="69"/>
                    </a:cubicBezTo>
                    <a:cubicBezTo>
                      <a:pt x="0" y="84"/>
                      <a:pt x="0" y="84"/>
                      <a:pt x="0" y="84"/>
                    </a:cubicBezTo>
                    <a:cubicBezTo>
                      <a:pt x="5" y="84"/>
                      <a:pt x="5" y="84"/>
                      <a:pt x="5" y="84"/>
                    </a:cubicBezTo>
                    <a:cubicBezTo>
                      <a:pt x="5" y="84"/>
                      <a:pt x="5" y="84"/>
                      <a:pt x="5" y="84"/>
                    </a:cubicBezTo>
                    <a:cubicBezTo>
                      <a:pt x="15" y="24"/>
                      <a:pt x="15" y="24"/>
                      <a:pt x="15" y="24"/>
                    </a:cubicBezTo>
                    <a:cubicBezTo>
                      <a:pt x="14" y="21"/>
                      <a:pt x="14" y="21"/>
                      <a:pt x="14" y="21"/>
                    </a:cubicBezTo>
                    <a:cubicBezTo>
                      <a:pt x="14" y="17"/>
                      <a:pt x="16" y="11"/>
                      <a:pt x="19" y="11"/>
                    </a:cubicBezTo>
                    <a:cubicBezTo>
                      <a:pt x="19" y="11"/>
                      <a:pt x="19" y="11"/>
                      <a:pt x="20" y="11"/>
                    </a:cubicBezTo>
                    <a:cubicBezTo>
                      <a:pt x="23" y="12"/>
                      <a:pt x="21" y="21"/>
                      <a:pt x="21" y="21"/>
                    </a:cubicBezTo>
                    <a:cubicBezTo>
                      <a:pt x="22" y="21"/>
                      <a:pt x="22" y="21"/>
                      <a:pt x="22" y="21"/>
                    </a:cubicBezTo>
                    <a:cubicBezTo>
                      <a:pt x="10" y="84"/>
                      <a:pt x="10" y="84"/>
                      <a:pt x="10" y="84"/>
                    </a:cubicBezTo>
                    <a:cubicBezTo>
                      <a:pt x="10" y="84"/>
                      <a:pt x="10" y="84"/>
                      <a:pt x="10" y="84"/>
                    </a:cubicBezTo>
                    <a:cubicBezTo>
                      <a:pt x="11" y="84"/>
                      <a:pt x="11" y="84"/>
                      <a:pt x="11" y="84"/>
                    </a:cubicBezTo>
                    <a:cubicBezTo>
                      <a:pt x="17" y="84"/>
                      <a:pt x="17" y="84"/>
                      <a:pt x="17" y="84"/>
                    </a:cubicBezTo>
                    <a:cubicBezTo>
                      <a:pt x="27" y="21"/>
                      <a:pt x="27" y="21"/>
                      <a:pt x="27" y="21"/>
                    </a:cubicBezTo>
                    <a:cubicBezTo>
                      <a:pt x="27" y="21"/>
                      <a:pt x="27" y="21"/>
                      <a:pt x="27" y="21"/>
                    </a:cubicBezTo>
                    <a:cubicBezTo>
                      <a:pt x="27" y="19"/>
                      <a:pt x="29" y="10"/>
                      <a:pt x="35" y="10"/>
                    </a:cubicBezTo>
                    <a:cubicBezTo>
                      <a:pt x="35" y="10"/>
                      <a:pt x="35" y="10"/>
                      <a:pt x="35" y="10"/>
                    </a:cubicBezTo>
                    <a:cubicBezTo>
                      <a:pt x="43" y="11"/>
                      <a:pt x="40" y="22"/>
                      <a:pt x="40" y="22"/>
                    </a:cubicBezTo>
                    <a:cubicBezTo>
                      <a:pt x="42" y="23"/>
                      <a:pt x="42" y="23"/>
                      <a:pt x="42" y="23"/>
                    </a:cubicBezTo>
                    <a:cubicBezTo>
                      <a:pt x="31" y="84"/>
                      <a:pt x="31" y="84"/>
                      <a:pt x="31" y="84"/>
                    </a:cubicBezTo>
                    <a:cubicBezTo>
                      <a:pt x="31" y="84"/>
                      <a:pt x="31" y="84"/>
                      <a:pt x="31" y="84"/>
                    </a:cubicBezTo>
                    <a:cubicBezTo>
                      <a:pt x="38" y="84"/>
                      <a:pt x="38" y="84"/>
                      <a:pt x="38" y="84"/>
                    </a:cubicBezTo>
                    <a:cubicBezTo>
                      <a:pt x="38" y="84"/>
                      <a:pt x="38" y="84"/>
                      <a:pt x="38" y="84"/>
                    </a:cubicBezTo>
                    <a:cubicBezTo>
                      <a:pt x="47" y="23"/>
                      <a:pt x="47" y="23"/>
                      <a:pt x="47" y="23"/>
                    </a:cubicBezTo>
                    <a:cubicBezTo>
                      <a:pt x="48" y="23"/>
                      <a:pt x="48" y="23"/>
                      <a:pt x="48" y="23"/>
                    </a:cubicBezTo>
                    <a:cubicBezTo>
                      <a:pt x="48" y="23"/>
                      <a:pt x="49" y="11"/>
                      <a:pt x="58" y="11"/>
                    </a:cubicBezTo>
                    <a:cubicBezTo>
                      <a:pt x="58" y="11"/>
                      <a:pt x="59" y="11"/>
                      <a:pt x="59" y="11"/>
                    </a:cubicBezTo>
                    <a:cubicBezTo>
                      <a:pt x="65" y="12"/>
                      <a:pt x="67" y="17"/>
                      <a:pt x="67" y="21"/>
                    </a:cubicBezTo>
                    <a:cubicBezTo>
                      <a:pt x="69" y="6"/>
                      <a:pt x="69" y="6"/>
                      <a:pt x="69" y="6"/>
                    </a:cubicBezTo>
                    <a:cubicBezTo>
                      <a:pt x="53" y="4"/>
                      <a:pt x="42" y="4"/>
                      <a:pt x="34" y="4"/>
                    </a:cubicBezTo>
                    <a:cubicBezTo>
                      <a:pt x="15" y="4"/>
                      <a:pt x="14" y="7"/>
                      <a:pt x="14" y="7"/>
                    </a:cubicBezTo>
                    <a:cubicBezTo>
                      <a:pt x="11" y="5"/>
                      <a:pt x="14" y="4"/>
                      <a:pt x="14" y="4"/>
                    </a:cubicBezTo>
                    <a:cubicBezTo>
                      <a:pt x="20" y="2"/>
                      <a:pt x="27" y="1"/>
                      <a:pt x="36" y="1"/>
                    </a:cubicBezTo>
                    <a:cubicBezTo>
                      <a:pt x="45" y="1"/>
                      <a:pt x="55" y="2"/>
                      <a:pt x="66" y="3"/>
                    </a:cubicBezTo>
                    <a:cubicBezTo>
                      <a:pt x="67" y="3"/>
                      <a:pt x="68" y="3"/>
                      <a:pt x="70" y="3"/>
                    </a:cubicBezTo>
                    <a:cubicBezTo>
                      <a:pt x="70" y="1"/>
                      <a:pt x="70" y="1"/>
                      <a:pt x="70" y="1"/>
                    </a:cubicBezTo>
                    <a:cubicBezTo>
                      <a:pt x="67" y="1"/>
                      <a:pt x="65" y="1"/>
                      <a:pt x="62" y="1"/>
                    </a:cubicBezTo>
                    <a:cubicBezTo>
                      <a:pt x="61" y="1"/>
                      <a:pt x="59" y="0"/>
                      <a:pt x="58" y="0"/>
                    </a:cubicBezTo>
                    <a:cubicBezTo>
                      <a:pt x="52" y="0"/>
                      <a:pt x="47" y="0"/>
                      <a:pt x="42"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Freeform 951"/>
              <p:cNvSpPr>
                <a:spLocks/>
              </p:cNvSpPr>
              <p:nvPr/>
            </p:nvSpPr>
            <p:spPr bwMode="auto">
              <a:xfrm>
                <a:off x="8434388" y="2586038"/>
                <a:ext cx="214313" cy="166688"/>
              </a:xfrm>
              <a:custGeom>
                <a:avLst/>
                <a:gdLst>
                  <a:gd name="T0" fmla="*/ 29 w 56"/>
                  <a:gd name="T1" fmla="*/ 0 h 44"/>
                  <a:gd name="T2" fmla="*/ 25 w 56"/>
                  <a:gd name="T3" fmla="*/ 1 h 44"/>
                  <a:gd name="T4" fmla="*/ 21 w 56"/>
                  <a:gd name="T5" fmla="*/ 1 h 44"/>
                  <a:gd name="T6" fmla="*/ 17 w 56"/>
                  <a:gd name="T7" fmla="*/ 2 h 44"/>
                  <a:gd name="T8" fmla="*/ 14 w 56"/>
                  <a:gd name="T9" fmla="*/ 2 h 44"/>
                  <a:gd name="T10" fmla="*/ 12 w 56"/>
                  <a:gd name="T11" fmla="*/ 3 h 44"/>
                  <a:gd name="T12" fmla="*/ 11 w 56"/>
                  <a:gd name="T13" fmla="*/ 3 h 44"/>
                  <a:gd name="T14" fmla="*/ 8 w 56"/>
                  <a:gd name="T15" fmla="*/ 5 h 44"/>
                  <a:gd name="T16" fmla="*/ 7 w 56"/>
                  <a:gd name="T17" fmla="*/ 6 h 44"/>
                  <a:gd name="T18" fmla="*/ 4 w 56"/>
                  <a:gd name="T19" fmla="*/ 10 h 44"/>
                  <a:gd name="T20" fmla="*/ 3 w 56"/>
                  <a:gd name="T21" fmla="*/ 13 h 44"/>
                  <a:gd name="T22" fmla="*/ 3 w 56"/>
                  <a:gd name="T23" fmla="*/ 16 h 44"/>
                  <a:gd name="T24" fmla="*/ 3 w 56"/>
                  <a:gd name="T25" fmla="*/ 18 h 44"/>
                  <a:gd name="T26" fmla="*/ 3 w 56"/>
                  <a:gd name="T27" fmla="*/ 22 h 44"/>
                  <a:gd name="T28" fmla="*/ 3 w 56"/>
                  <a:gd name="T29" fmla="*/ 43 h 44"/>
                  <a:gd name="T30" fmla="*/ 3 w 56"/>
                  <a:gd name="T31" fmla="*/ 40 h 44"/>
                  <a:gd name="T32" fmla="*/ 5 w 56"/>
                  <a:gd name="T33" fmla="*/ 19 h 44"/>
                  <a:gd name="T34" fmla="*/ 6 w 56"/>
                  <a:gd name="T35" fmla="*/ 15 h 44"/>
                  <a:gd name="T36" fmla="*/ 6 w 56"/>
                  <a:gd name="T37" fmla="*/ 14 h 44"/>
                  <a:gd name="T38" fmla="*/ 8 w 56"/>
                  <a:gd name="T39" fmla="*/ 18 h 44"/>
                  <a:gd name="T40" fmla="*/ 4 w 56"/>
                  <a:gd name="T41" fmla="*/ 42 h 44"/>
                  <a:gd name="T42" fmla="*/ 7 w 56"/>
                  <a:gd name="T43" fmla="*/ 42 h 44"/>
                  <a:gd name="T44" fmla="*/ 8 w 56"/>
                  <a:gd name="T45" fmla="*/ 39 h 44"/>
                  <a:gd name="T46" fmla="*/ 10 w 56"/>
                  <a:gd name="T47" fmla="*/ 16 h 44"/>
                  <a:gd name="T48" fmla="*/ 12 w 56"/>
                  <a:gd name="T49" fmla="*/ 12 h 44"/>
                  <a:gd name="T50" fmla="*/ 14 w 56"/>
                  <a:gd name="T51" fmla="*/ 16 h 44"/>
                  <a:gd name="T52" fmla="*/ 10 w 56"/>
                  <a:gd name="T53" fmla="*/ 41 h 44"/>
                  <a:gd name="T54" fmla="*/ 13 w 56"/>
                  <a:gd name="T55" fmla="*/ 40 h 44"/>
                  <a:gd name="T56" fmla="*/ 16 w 56"/>
                  <a:gd name="T57" fmla="*/ 15 h 44"/>
                  <a:gd name="T58" fmla="*/ 20 w 56"/>
                  <a:gd name="T59" fmla="*/ 9 h 44"/>
                  <a:gd name="T60" fmla="*/ 23 w 56"/>
                  <a:gd name="T61" fmla="*/ 14 h 44"/>
                  <a:gd name="T62" fmla="*/ 18 w 56"/>
                  <a:gd name="T63" fmla="*/ 40 h 44"/>
                  <a:gd name="T64" fmla="*/ 22 w 56"/>
                  <a:gd name="T65" fmla="*/ 40 h 44"/>
                  <a:gd name="T66" fmla="*/ 23 w 56"/>
                  <a:gd name="T67" fmla="*/ 37 h 44"/>
                  <a:gd name="T68" fmla="*/ 29 w 56"/>
                  <a:gd name="T69" fmla="*/ 8 h 44"/>
                  <a:gd name="T70" fmla="*/ 31 w 56"/>
                  <a:gd name="T71" fmla="*/ 14 h 44"/>
                  <a:gd name="T72" fmla="*/ 28 w 56"/>
                  <a:gd name="T73" fmla="*/ 37 h 44"/>
                  <a:gd name="T74" fmla="*/ 28 w 56"/>
                  <a:gd name="T75" fmla="*/ 40 h 44"/>
                  <a:gd name="T76" fmla="*/ 32 w 56"/>
                  <a:gd name="T77" fmla="*/ 40 h 44"/>
                  <a:gd name="T78" fmla="*/ 35 w 56"/>
                  <a:gd name="T79" fmla="*/ 14 h 44"/>
                  <a:gd name="T80" fmla="*/ 40 w 56"/>
                  <a:gd name="T81" fmla="*/ 8 h 44"/>
                  <a:gd name="T82" fmla="*/ 43 w 56"/>
                  <a:gd name="T83" fmla="*/ 15 h 44"/>
                  <a:gd name="T84" fmla="*/ 40 w 56"/>
                  <a:gd name="T85" fmla="*/ 37 h 44"/>
                  <a:gd name="T86" fmla="*/ 40 w 56"/>
                  <a:gd name="T87" fmla="*/ 41 h 44"/>
                  <a:gd name="T88" fmla="*/ 44 w 56"/>
                  <a:gd name="T89" fmla="*/ 40 h 44"/>
                  <a:gd name="T90" fmla="*/ 47 w 56"/>
                  <a:gd name="T91" fmla="*/ 15 h 44"/>
                  <a:gd name="T92" fmla="*/ 51 w 56"/>
                  <a:gd name="T93" fmla="*/ 9 h 44"/>
                  <a:gd name="T94" fmla="*/ 54 w 56"/>
                  <a:gd name="T95" fmla="*/ 11 h 44"/>
                  <a:gd name="T96" fmla="*/ 36 w 56"/>
                  <a:gd name="T97" fmla="*/ 4 h 44"/>
                  <a:gd name="T98" fmla="*/ 3 w 56"/>
                  <a:gd name="T99" fmla="*/ 17 h 44"/>
                  <a:gd name="T100" fmla="*/ 35 w 56"/>
                  <a:gd name="T101" fmla="*/ 1 h 44"/>
                  <a:gd name="T102" fmla="*/ 56 w 56"/>
                  <a:gd name="T103" fmla="*/ 1 h 44"/>
                  <a:gd name="T104" fmla="*/ 50 w 56"/>
                  <a:gd name="T105" fmla="*/ 1 h 44"/>
                  <a:gd name="T106" fmla="*/ 38 w 56"/>
                  <a:gd name="T107" fmla="*/ 0 h 44"/>
                  <a:gd name="T108" fmla="*/ 34 w 56"/>
                  <a:gd name="T10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 h="44">
                    <a:moveTo>
                      <a:pt x="35" y="0"/>
                    </a:moveTo>
                    <a:cubicBezTo>
                      <a:pt x="32" y="0"/>
                      <a:pt x="31" y="0"/>
                      <a:pt x="29" y="0"/>
                    </a:cubicBezTo>
                    <a:cubicBezTo>
                      <a:pt x="29" y="1"/>
                      <a:pt x="29" y="1"/>
                      <a:pt x="29" y="1"/>
                    </a:cubicBezTo>
                    <a:cubicBezTo>
                      <a:pt x="25" y="1"/>
                      <a:pt x="25" y="1"/>
                      <a:pt x="25" y="1"/>
                    </a:cubicBezTo>
                    <a:cubicBezTo>
                      <a:pt x="25" y="0"/>
                      <a:pt x="25" y="0"/>
                      <a:pt x="25" y="0"/>
                    </a:cubicBezTo>
                    <a:cubicBezTo>
                      <a:pt x="24" y="0"/>
                      <a:pt x="22" y="1"/>
                      <a:pt x="21" y="1"/>
                    </a:cubicBezTo>
                    <a:cubicBezTo>
                      <a:pt x="21" y="1"/>
                      <a:pt x="21" y="1"/>
                      <a:pt x="21" y="1"/>
                    </a:cubicBezTo>
                    <a:cubicBezTo>
                      <a:pt x="17" y="2"/>
                      <a:pt x="17" y="2"/>
                      <a:pt x="17" y="2"/>
                    </a:cubicBezTo>
                    <a:cubicBezTo>
                      <a:pt x="17" y="2"/>
                      <a:pt x="17" y="2"/>
                      <a:pt x="17" y="2"/>
                    </a:cubicBezTo>
                    <a:cubicBezTo>
                      <a:pt x="16" y="2"/>
                      <a:pt x="15" y="2"/>
                      <a:pt x="14" y="2"/>
                    </a:cubicBezTo>
                    <a:cubicBezTo>
                      <a:pt x="14" y="2"/>
                      <a:pt x="14" y="2"/>
                      <a:pt x="14" y="2"/>
                    </a:cubicBezTo>
                    <a:cubicBezTo>
                      <a:pt x="12" y="3"/>
                      <a:pt x="12" y="3"/>
                      <a:pt x="12" y="3"/>
                    </a:cubicBezTo>
                    <a:cubicBezTo>
                      <a:pt x="12" y="3"/>
                      <a:pt x="12" y="3"/>
                      <a:pt x="12" y="3"/>
                    </a:cubicBezTo>
                    <a:cubicBezTo>
                      <a:pt x="11" y="3"/>
                      <a:pt x="11" y="3"/>
                      <a:pt x="11" y="3"/>
                    </a:cubicBezTo>
                    <a:cubicBezTo>
                      <a:pt x="11" y="4"/>
                      <a:pt x="11" y="4"/>
                      <a:pt x="11" y="4"/>
                    </a:cubicBezTo>
                    <a:cubicBezTo>
                      <a:pt x="8" y="5"/>
                      <a:pt x="8" y="5"/>
                      <a:pt x="8" y="5"/>
                    </a:cubicBezTo>
                    <a:cubicBezTo>
                      <a:pt x="8" y="5"/>
                      <a:pt x="8" y="5"/>
                      <a:pt x="8" y="5"/>
                    </a:cubicBezTo>
                    <a:cubicBezTo>
                      <a:pt x="7" y="6"/>
                      <a:pt x="7" y="6"/>
                      <a:pt x="7" y="6"/>
                    </a:cubicBezTo>
                    <a:cubicBezTo>
                      <a:pt x="7" y="6"/>
                      <a:pt x="7" y="7"/>
                      <a:pt x="7" y="7"/>
                    </a:cubicBezTo>
                    <a:cubicBezTo>
                      <a:pt x="5" y="8"/>
                      <a:pt x="4" y="9"/>
                      <a:pt x="4" y="10"/>
                    </a:cubicBezTo>
                    <a:cubicBezTo>
                      <a:pt x="3" y="11"/>
                      <a:pt x="3" y="11"/>
                      <a:pt x="3" y="12"/>
                    </a:cubicBezTo>
                    <a:cubicBezTo>
                      <a:pt x="3" y="12"/>
                      <a:pt x="3" y="13"/>
                      <a:pt x="3" y="13"/>
                    </a:cubicBezTo>
                    <a:cubicBezTo>
                      <a:pt x="3" y="14"/>
                      <a:pt x="3" y="14"/>
                      <a:pt x="3" y="15"/>
                    </a:cubicBezTo>
                    <a:cubicBezTo>
                      <a:pt x="3" y="15"/>
                      <a:pt x="3" y="16"/>
                      <a:pt x="3" y="16"/>
                    </a:cubicBezTo>
                    <a:cubicBezTo>
                      <a:pt x="3" y="17"/>
                      <a:pt x="3" y="17"/>
                      <a:pt x="3" y="17"/>
                    </a:cubicBezTo>
                    <a:cubicBezTo>
                      <a:pt x="3" y="18"/>
                      <a:pt x="3" y="18"/>
                      <a:pt x="3" y="18"/>
                    </a:cubicBezTo>
                    <a:cubicBezTo>
                      <a:pt x="3" y="19"/>
                      <a:pt x="4" y="19"/>
                      <a:pt x="4" y="19"/>
                    </a:cubicBezTo>
                    <a:cubicBezTo>
                      <a:pt x="3" y="22"/>
                      <a:pt x="3" y="22"/>
                      <a:pt x="3" y="22"/>
                    </a:cubicBezTo>
                    <a:cubicBezTo>
                      <a:pt x="0" y="44"/>
                      <a:pt x="0" y="44"/>
                      <a:pt x="0" y="44"/>
                    </a:cubicBezTo>
                    <a:cubicBezTo>
                      <a:pt x="3" y="43"/>
                      <a:pt x="3" y="43"/>
                      <a:pt x="3" y="43"/>
                    </a:cubicBezTo>
                    <a:cubicBezTo>
                      <a:pt x="3" y="42"/>
                      <a:pt x="3" y="42"/>
                      <a:pt x="3" y="42"/>
                    </a:cubicBezTo>
                    <a:cubicBezTo>
                      <a:pt x="3" y="40"/>
                      <a:pt x="3" y="40"/>
                      <a:pt x="3" y="40"/>
                    </a:cubicBezTo>
                    <a:cubicBezTo>
                      <a:pt x="6" y="21"/>
                      <a:pt x="6" y="21"/>
                      <a:pt x="6" y="21"/>
                    </a:cubicBezTo>
                    <a:cubicBezTo>
                      <a:pt x="5" y="19"/>
                      <a:pt x="5" y="19"/>
                      <a:pt x="5" y="19"/>
                    </a:cubicBezTo>
                    <a:cubicBezTo>
                      <a:pt x="5" y="18"/>
                      <a:pt x="5" y="18"/>
                      <a:pt x="5" y="18"/>
                    </a:cubicBezTo>
                    <a:cubicBezTo>
                      <a:pt x="5" y="17"/>
                      <a:pt x="5" y="16"/>
                      <a:pt x="6" y="15"/>
                    </a:cubicBezTo>
                    <a:cubicBezTo>
                      <a:pt x="6" y="15"/>
                      <a:pt x="6" y="14"/>
                      <a:pt x="6" y="14"/>
                    </a:cubicBezTo>
                    <a:cubicBezTo>
                      <a:pt x="6" y="14"/>
                      <a:pt x="6" y="14"/>
                      <a:pt x="6" y="14"/>
                    </a:cubicBezTo>
                    <a:cubicBezTo>
                      <a:pt x="7" y="14"/>
                      <a:pt x="7" y="18"/>
                      <a:pt x="7" y="18"/>
                    </a:cubicBezTo>
                    <a:cubicBezTo>
                      <a:pt x="8" y="18"/>
                      <a:pt x="8" y="18"/>
                      <a:pt x="8" y="18"/>
                    </a:cubicBezTo>
                    <a:cubicBezTo>
                      <a:pt x="4" y="40"/>
                      <a:pt x="4" y="40"/>
                      <a:pt x="4" y="40"/>
                    </a:cubicBezTo>
                    <a:cubicBezTo>
                      <a:pt x="4" y="42"/>
                      <a:pt x="4" y="42"/>
                      <a:pt x="4" y="42"/>
                    </a:cubicBezTo>
                    <a:cubicBezTo>
                      <a:pt x="4" y="42"/>
                      <a:pt x="4" y="42"/>
                      <a:pt x="4" y="42"/>
                    </a:cubicBezTo>
                    <a:cubicBezTo>
                      <a:pt x="7" y="42"/>
                      <a:pt x="7" y="42"/>
                      <a:pt x="7" y="42"/>
                    </a:cubicBezTo>
                    <a:cubicBezTo>
                      <a:pt x="7" y="41"/>
                      <a:pt x="7" y="41"/>
                      <a:pt x="7" y="41"/>
                    </a:cubicBezTo>
                    <a:cubicBezTo>
                      <a:pt x="8" y="39"/>
                      <a:pt x="8" y="39"/>
                      <a:pt x="8" y="39"/>
                    </a:cubicBezTo>
                    <a:cubicBezTo>
                      <a:pt x="11" y="17"/>
                      <a:pt x="11" y="17"/>
                      <a:pt x="11" y="17"/>
                    </a:cubicBezTo>
                    <a:cubicBezTo>
                      <a:pt x="10" y="16"/>
                      <a:pt x="10" y="16"/>
                      <a:pt x="10" y="16"/>
                    </a:cubicBezTo>
                    <a:cubicBezTo>
                      <a:pt x="10" y="14"/>
                      <a:pt x="11" y="12"/>
                      <a:pt x="12" y="12"/>
                    </a:cubicBezTo>
                    <a:cubicBezTo>
                      <a:pt x="12" y="12"/>
                      <a:pt x="12" y="12"/>
                      <a:pt x="12" y="12"/>
                    </a:cubicBezTo>
                    <a:cubicBezTo>
                      <a:pt x="14" y="12"/>
                      <a:pt x="13" y="16"/>
                      <a:pt x="13" y="16"/>
                    </a:cubicBezTo>
                    <a:cubicBezTo>
                      <a:pt x="14" y="16"/>
                      <a:pt x="14" y="16"/>
                      <a:pt x="14" y="16"/>
                    </a:cubicBezTo>
                    <a:cubicBezTo>
                      <a:pt x="10" y="38"/>
                      <a:pt x="10" y="38"/>
                      <a:pt x="10" y="38"/>
                    </a:cubicBezTo>
                    <a:cubicBezTo>
                      <a:pt x="10" y="41"/>
                      <a:pt x="10" y="41"/>
                      <a:pt x="10" y="41"/>
                    </a:cubicBezTo>
                    <a:cubicBezTo>
                      <a:pt x="13" y="41"/>
                      <a:pt x="13" y="41"/>
                      <a:pt x="13" y="41"/>
                    </a:cubicBezTo>
                    <a:cubicBezTo>
                      <a:pt x="13" y="40"/>
                      <a:pt x="13" y="40"/>
                      <a:pt x="13" y="40"/>
                    </a:cubicBezTo>
                    <a:cubicBezTo>
                      <a:pt x="13" y="38"/>
                      <a:pt x="13" y="38"/>
                      <a:pt x="13" y="38"/>
                    </a:cubicBezTo>
                    <a:cubicBezTo>
                      <a:pt x="16" y="15"/>
                      <a:pt x="16" y="15"/>
                      <a:pt x="16" y="15"/>
                    </a:cubicBezTo>
                    <a:cubicBezTo>
                      <a:pt x="16" y="15"/>
                      <a:pt x="17" y="10"/>
                      <a:pt x="19" y="9"/>
                    </a:cubicBezTo>
                    <a:cubicBezTo>
                      <a:pt x="19" y="9"/>
                      <a:pt x="19" y="9"/>
                      <a:pt x="20" y="9"/>
                    </a:cubicBezTo>
                    <a:cubicBezTo>
                      <a:pt x="22" y="9"/>
                      <a:pt x="22" y="14"/>
                      <a:pt x="22" y="14"/>
                    </a:cubicBezTo>
                    <a:cubicBezTo>
                      <a:pt x="23" y="14"/>
                      <a:pt x="23" y="14"/>
                      <a:pt x="23" y="14"/>
                    </a:cubicBezTo>
                    <a:cubicBezTo>
                      <a:pt x="19" y="37"/>
                      <a:pt x="19" y="37"/>
                      <a:pt x="19" y="37"/>
                    </a:cubicBezTo>
                    <a:cubicBezTo>
                      <a:pt x="18" y="40"/>
                      <a:pt x="18" y="40"/>
                      <a:pt x="18" y="40"/>
                    </a:cubicBezTo>
                    <a:cubicBezTo>
                      <a:pt x="18" y="40"/>
                      <a:pt x="18" y="40"/>
                      <a:pt x="18" y="40"/>
                    </a:cubicBezTo>
                    <a:cubicBezTo>
                      <a:pt x="22" y="40"/>
                      <a:pt x="22" y="40"/>
                      <a:pt x="22" y="40"/>
                    </a:cubicBezTo>
                    <a:cubicBezTo>
                      <a:pt x="22" y="40"/>
                      <a:pt x="22" y="40"/>
                      <a:pt x="22" y="40"/>
                    </a:cubicBezTo>
                    <a:cubicBezTo>
                      <a:pt x="23" y="37"/>
                      <a:pt x="23" y="37"/>
                      <a:pt x="23" y="37"/>
                    </a:cubicBezTo>
                    <a:cubicBezTo>
                      <a:pt x="25" y="14"/>
                      <a:pt x="25" y="14"/>
                      <a:pt x="25" y="14"/>
                    </a:cubicBezTo>
                    <a:cubicBezTo>
                      <a:pt x="26" y="10"/>
                      <a:pt x="28" y="8"/>
                      <a:pt x="29" y="8"/>
                    </a:cubicBezTo>
                    <a:cubicBezTo>
                      <a:pt x="30" y="8"/>
                      <a:pt x="30" y="8"/>
                      <a:pt x="30" y="8"/>
                    </a:cubicBezTo>
                    <a:cubicBezTo>
                      <a:pt x="32" y="9"/>
                      <a:pt x="31" y="14"/>
                      <a:pt x="31" y="14"/>
                    </a:cubicBezTo>
                    <a:cubicBezTo>
                      <a:pt x="32" y="14"/>
                      <a:pt x="32" y="14"/>
                      <a:pt x="32" y="14"/>
                    </a:cubicBezTo>
                    <a:cubicBezTo>
                      <a:pt x="28" y="37"/>
                      <a:pt x="28" y="37"/>
                      <a:pt x="28" y="37"/>
                    </a:cubicBezTo>
                    <a:cubicBezTo>
                      <a:pt x="28" y="40"/>
                      <a:pt x="28" y="40"/>
                      <a:pt x="28" y="40"/>
                    </a:cubicBezTo>
                    <a:cubicBezTo>
                      <a:pt x="28" y="40"/>
                      <a:pt x="28" y="40"/>
                      <a:pt x="28" y="40"/>
                    </a:cubicBezTo>
                    <a:cubicBezTo>
                      <a:pt x="32" y="40"/>
                      <a:pt x="32" y="40"/>
                      <a:pt x="32" y="40"/>
                    </a:cubicBezTo>
                    <a:cubicBezTo>
                      <a:pt x="32" y="40"/>
                      <a:pt x="32" y="40"/>
                      <a:pt x="32" y="40"/>
                    </a:cubicBezTo>
                    <a:cubicBezTo>
                      <a:pt x="32" y="37"/>
                      <a:pt x="32" y="37"/>
                      <a:pt x="32" y="37"/>
                    </a:cubicBezTo>
                    <a:cubicBezTo>
                      <a:pt x="35" y="14"/>
                      <a:pt x="35" y="14"/>
                      <a:pt x="35" y="14"/>
                    </a:cubicBezTo>
                    <a:cubicBezTo>
                      <a:pt x="36" y="14"/>
                      <a:pt x="36" y="14"/>
                      <a:pt x="36" y="14"/>
                    </a:cubicBezTo>
                    <a:cubicBezTo>
                      <a:pt x="36" y="12"/>
                      <a:pt x="37" y="8"/>
                      <a:pt x="40" y="8"/>
                    </a:cubicBezTo>
                    <a:cubicBezTo>
                      <a:pt x="40" y="8"/>
                      <a:pt x="40" y="8"/>
                      <a:pt x="40" y="8"/>
                    </a:cubicBezTo>
                    <a:cubicBezTo>
                      <a:pt x="43" y="8"/>
                      <a:pt x="43" y="15"/>
                      <a:pt x="43" y="15"/>
                    </a:cubicBezTo>
                    <a:cubicBezTo>
                      <a:pt x="44" y="15"/>
                      <a:pt x="44" y="15"/>
                      <a:pt x="44" y="15"/>
                    </a:cubicBezTo>
                    <a:cubicBezTo>
                      <a:pt x="40" y="37"/>
                      <a:pt x="40" y="37"/>
                      <a:pt x="40" y="37"/>
                    </a:cubicBezTo>
                    <a:cubicBezTo>
                      <a:pt x="40" y="40"/>
                      <a:pt x="40" y="40"/>
                      <a:pt x="40" y="40"/>
                    </a:cubicBezTo>
                    <a:cubicBezTo>
                      <a:pt x="40" y="41"/>
                      <a:pt x="40" y="41"/>
                      <a:pt x="40" y="41"/>
                    </a:cubicBezTo>
                    <a:cubicBezTo>
                      <a:pt x="44" y="42"/>
                      <a:pt x="44" y="42"/>
                      <a:pt x="44" y="42"/>
                    </a:cubicBezTo>
                    <a:cubicBezTo>
                      <a:pt x="44" y="40"/>
                      <a:pt x="44" y="40"/>
                      <a:pt x="44" y="40"/>
                    </a:cubicBezTo>
                    <a:cubicBezTo>
                      <a:pt x="44" y="38"/>
                      <a:pt x="44" y="38"/>
                      <a:pt x="44" y="38"/>
                    </a:cubicBezTo>
                    <a:cubicBezTo>
                      <a:pt x="47" y="15"/>
                      <a:pt x="47" y="15"/>
                      <a:pt x="47" y="15"/>
                    </a:cubicBezTo>
                    <a:cubicBezTo>
                      <a:pt x="47" y="15"/>
                      <a:pt x="47" y="15"/>
                      <a:pt x="47" y="15"/>
                    </a:cubicBezTo>
                    <a:cubicBezTo>
                      <a:pt x="47" y="15"/>
                      <a:pt x="48" y="9"/>
                      <a:pt x="51" y="9"/>
                    </a:cubicBezTo>
                    <a:cubicBezTo>
                      <a:pt x="52" y="9"/>
                      <a:pt x="52" y="9"/>
                      <a:pt x="52" y="9"/>
                    </a:cubicBezTo>
                    <a:cubicBezTo>
                      <a:pt x="53" y="9"/>
                      <a:pt x="54" y="10"/>
                      <a:pt x="54" y="11"/>
                    </a:cubicBezTo>
                    <a:cubicBezTo>
                      <a:pt x="55" y="5"/>
                      <a:pt x="55" y="5"/>
                      <a:pt x="55" y="5"/>
                    </a:cubicBezTo>
                    <a:cubicBezTo>
                      <a:pt x="49" y="4"/>
                      <a:pt x="42" y="4"/>
                      <a:pt x="36" y="4"/>
                    </a:cubicBezTo>
                    <a:cubicBezTo>
                      <a:pt x="27" y="4"/>
                      <a:pt x="19" y="5"/>
                      <a:pt x="13" y="6"/>
                    </a:cubicBezTo>
                    <a:cubicBezTo>
                      <a:pt x="2" y="9"/>
                      <a:pt x="3" y="17"/>
                      <a:pt x="3" y="17"/>
                    </a:cubicBezTo>
                    <a:cubicBezTo>
                      <a:pt x="3" y="17"/>
                      <a:pt x="2" y="14"/>
                      <a:pt x="4" y="10"/>
                    </a:cubicBezTo>
                    <a:cubicBezTo>
                      <a:pt x="6" y="7"/>
                      <a:pt x="13" y="1"/>
                      <a:pt x="35" y="1"/>
                    </a:cubicBezTo>
                    <a:cubicBezTo>
                      <a:pt x="41" y="1"/>
                      <a:pt x="47" y="2"/>
                      <a:pt x="55" y="3"/>
                    </a:cubicBezTo>
                    <a:cubicBezTo>
                      <a:pt x="56" y="1"/>
                      <a:pt x="56" y="1"/>
                      <a:pt x="56" y="1"/>
                    </a:cubicBezTo>
                    <a:cubicBezTo>
                      <a:pt x="53" y="1"/>
                      <a:pt x="51" y="1"/>
                      <a:pt x="50" y="1"/>
                    </a:cubicBezTo>
                    <a:cubicBezTo>
                      <a:pt x="50" y="1"/>
                      <a:pt x="50" y="1"/>
                      <a:pt x="50" y="1"/>
                    </a:cubicBezTo>
                    <a:cubicBezTo>
                      <a:pt x="47" y="0"/>
                      <a:pt x="47" y="0"/>
                      <a:pt x="47" y="0"/>
                    </a:cubicBezTo>
                    <a:cubicBezTo>
                      <a:pt x="44" y="0"/>
                      <a:pt x="41" y="0"/>
                      <a:pt x="38" y="0"/>
                    </a:cubicBezTo>
                    <a:cubicBezTo>
                      <a:pt x="38" y="0"/>
                      <a:pt x="38" y="0"/>
                      <a:pt x="38" y="0"/>
                    </a:cubicBezTo>
                    <a:cubicBezTo>
                      <a:pt x="34" y="0"/>
                      <a:pt x="34" y="0"/>
                      <a:pt x="34" y="0"/>
                    </a:cubicBezTo>
                    <a:cubicBezTo>
                      <a:pt x="35" y="0"/>
                      <a:pt x="35" y="0"/>
                      <a:pt x="35"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Freeform 952"/>
              <p:cNvSpPr>
                <a:spLocks/>
              </p:cNvSpPr>
              <p:nvPr/>
            </p:nvSpPr>
            <p:spPr bwMode="auto">
              <a:xfrm>
                <a:off x="8464550" y="2446338"/>
                <a:ext cx="203200" cy="158750"/>
              </a:xfrm>
              <a:custGeom>
                <a:avLst/>
                <a:gdLst>
                  <a:gd name="T0" fmla="*/ 27 w 53"/>
                  <a:gd name="T1" fmla="*/ 1 h 42"/>
                  <a:gd name="T2" fmla="*/ 24 w 53"/>
                  <a:gd name="T3" fmla="*/ 1 h 42"/>
                  <a:gd name="T4" fmla="*/ 18 w 53"/>
                  <a:gd name="T5" fmla="*/ 3 h 42"/>
                  <a:gd name="T6" fmla="*/ 13 w 53"/>
                  <a:gd name="T7" fmla="*/ 4 h 42"/>
                  <a:gd name="T8" fmla="*/ 11 w 53"/>
                  <a:gd name="T9" fmla="*/ 5 h 42"/>
                  <a:gd name="T10" fmla="*/ 9 w 53"/>
                  <a:gd name="T11" fmla="*/ 7 h 42"/>
                  <a:gd name="T12" fmla="*/ 6 w 53"/>
                  <a:gd name="T13" fmla="*/ 9 h 42"/>
                  <a:gd name="T14" fmla="*/ 6 w 53"/>
                  <a:gd name="T15" fmla="*/ 9 h 42"/>
                  <a:gd name="T16" fmla="*/ 1 w 53"/>
                  <a:gd name="T17" fmla="*/ 15 h 42"/>
                  <a:gd name="T18" fmla="*/ 2 w 53"/>
                  <a:gd name="T19" fmla="*/ 22 h 42"/>
                  <a:gd name="T20" fmla="*/ 2 w 53"/>
                  <a:gd name="T21" fmla="*/ 22 h 42"/>
                  <a:gd name="T22" fmla="*/ 3 w 53"/>
                  <a:gd name="T23" fmla="*/ 24 h 42"/>
                  <a:gd name="T24" fmla="*/ 0 w 53"/>
                  <a:gd name="T25" fmla="*/ 42 h 42"/>
                  <a:gd name="T26" fmla="*/ 3 w 53"/>
                  <a:gd name="T27" fmla="*/ 41 h 42"/>
                  <a:gd name="T28" fmla="*/ 3 w 53"/>
                  <a:gd name="T29" fmla="*/ 38 h 42"/>
                  <a:gd name="T30" fmla="*/ 5 w 53"/>
                  <a:gd name="T31" fmla="*/ 20 h 42"/>
                  <a:gd name="T32" fmla="*/ 5 w 53"/>
                  <a:gd name="T33" fmla="*/ 16 h 42"/>
                  <a:gd name="T34" fmla="*/ 5 w 53"/>
                  <a:gd name="T35" fmla="*/ 16 h 42"/>
                  <a:gd name="T36" fmla="*/ 7 w 53"/>
                  <a:gd name="T37" fmla="*/ 19 h 42"/>
                  <a:gd name="T38" fmla="*/ 4 w 53"/>
                  <a:gd name="T39" fmla="*/ 40 h 42"/>
                  <a:gd name="T40" fmla="*/ 6 w 53"/>
                  <a:gd name="T41" fmla="*/ 39 h 42"/>
                  <a:gd name="T42" fmla="*/ 7 w 53"/>
                  <a:gd name="T43" fmla="*/ 37 h 42"/>
                  <a:gd name="T44" fmla="*/ 11 w 53"/>
                  <a:gd name="T45" fmla="*/ 13 h 42"/>
                  <a:gd name="T46" fmla="*/ 12 w 53"/>
                  <a:gd name="T47" fmla="*/ 18 h 42"/>
                  <a:gd name="T48" fmla="*/ 9 w 53"/>
                  <a:gd name="T49" fmla="*/ 36 h 42"/>
                  <a:gd name="T50" fmla="*/ 9 w 53"/>
                  <a:gd name="T51" fmla="*/ 39 h 42"/>
                  <a:gd name="T52" fmla="*/ 13 w 53"/>
                  <a:gd name="T53" fmla="*/ 38 h 42"/>
                  <a:gd name="T54" fmla="*/ 15 w 53"/>
                  <a:gd name="T55" fmla="*/ 16 h 42"/>
                  <a:gd name="T56" fmla="*/ 18 w 53"/>
                  <a:gd name="T57" fmla="*/ 10 h 42"/>
                  <a:gd name="T58" fmla="*/ 21 w 53"/>
                  <a:gd name="T59" fmla="*/ 15 h 42"/>
                  <a:gd name="T60" fmla="*/ 17 w 53"/>
                  <a:gd name="T61" fmla="*/ 37 h 42"/>
                  <a:gd name="T62" fmla="*/ 21 w 53"/>
                  <a:gd name="T63" fmla="*/ 38 h 42"/>
                  <a:gd name="T64" fmla="*/ 21 w 53"/>
                  <a:gd name="T65" fmla="*/ 33 h 42"/>
                  <a:gd name="T66" fmla="*/ 27 w 53"/>
                  <a:gd name="T67" fmla="*/ 9 h 42"/>
                  <a:gd name="T68" fmla="*/ 30 w 53"/>
                  <a:gd name="T69" fmla="*/ 14 h 42"/>
                  <a:gd name="T70" fmla="*/ 27 w 53"/>
                  <a:gd name="T71" fmla="*/ 33 h 42"/>
                  <a:gd name="T72" fmla="*/ 26 w 53"/>
                  <a:gd name="T73" fmla="*/ 37 h 42"/>
                  <a:gd name="T74" fmla="*/ 30 w 53"/>
                  <a:gd name="T75" fmla="*/ 37 h 42"/>
                  <a:gd name="T76" fmla="*/ 33 w 53"/>
                  <a:gd name="T77" fmla="*/ 14 h 42"/>
                  <a:gd name="T78" fmla="*/ 38 w 53"/>
                  <a:gd name="T79" fmla="*/ 8 h 42"/>
                  <a:gd name="T80" fmla="*/ 41 w 53"/>
                  <a:gd name="T81" fmla="*/ 15 h 42"/>
                  <a:gd name="T82" fmla="*/ 39 w 53"/>
                  <a:gd name="T83" fmla="*/ 34 h 42"/>
                  <a:gd name="T84" fmla="*/ 39 w 53"/>
                  <a:gd name="T85" fmla="*/ 37 h 42"/>
                  <a:gd name="T86" fmla="*/ 42 w 53"/>
                  <a:gd name="T87" fmla="*/ 38 h 42"/>
                  <a:gd name="T88" fmla="*/ 44 w 53"/>
                  <a:gd name="T89" fmla="*/ 16 h 42"/>
                  <a:gd name="T90" fmla="*/ 49 w 53"/>
                  <a:gd name="T91" fmla="*/ 9 h 42"/>
                  <a:gd name="T92" fmla="*/ 51 w 53"/>
                  <a:gd name="T93" fmla="*/ 11 h 42"/>
                  <a:gd name="T94" fmla="*/ 37 w 53"/>
                  <a:gd name="T95" fmla="*/ 4 h 42"/>
                  <a:gd name="T96" fmla="*/ 2 w 53"/>
                  <a:gd name="T97" fmla="*/ 21 h 42"/>
                  <a:gd name="T98" fmla="*/ 2 w 53"/>
                  <a:gd name="T99" fmla="*/ 21 h 42"/>
                  <a:gd name="T100" fmla="*/ 38 w 53"/>
                  <a:gd name="T101" fmla="*/ 2 h 42"/>
                  <a:gd name="T102" fmla="*/ 53 w 53"/>
                  <a:gd name="T103" fmla="*/ 1 h 42"/>
                  <a:gd name="T104" fmla="*/ 47 w 53"/>
                  <a:gd name="T105" fmla="*/ 1 h 42"/>
                  <a:gd name="T106" fmla="*/ 44 w 53"/>
                  <a:gd name="T10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42">
                    <a:moveTo>
                      <a:pt x="37" y="0"/>
                    </a:moveTo>
                    <a:cubicBezTo>
                      <a:pt x="33" y="0"/>
                      <a:pt x="30" y="0"/>
                      <a:pt x="27" y="1"/>
                    </a:cubicBezTo>
                    <a:cubicBezTo>
                      <a:pt x="27" y="1"/>
                      <a:pt x="27" y="1"/>
                      <a:pt x="27" y="1"/>
                    </a:cubicBezTo>
                    <a:cubicBezTo>
                      <a:pt x="24" y="1"/>
                      <a:pt x="24" y="1"/>
                      <a:pt x="24" y="1"/>
                    </a:cubicBezTo>
                    <a:cubicBezTo>
                      <a:pt x="22" y="2"/>
                      <a:pt x="20" y="2"/>
                      <a:pt x="18" y="3"/>
                    </a:cubicBezTo>
                    <a:cubicBezTo>
                      <a:pt x="18" y="3"/>
                      <a:pt x="18" y="3"/>
                      <a:pt x="18" y="3"/>
                    </a:cubicBezTo>
                    <a:cubicBezTo>
                      <a:pt x="15" y="4"/>
                      <a:pt x="15" y="4"/>
                      <a:pt x="15" y="4"/>
                    </a:cubicBezTo>
                    <a:cubicBezTo>
                      <a:pt x="14" y="4"/>
                      <a:pt x="14" y="4"/>
                      <a:pt x="13" y="4"/>
                    </a:cubicBezTo>
                    <a:cubicBezTo>
                      <a:pt x="13" y="5"/>
                      <a:pt x="13" y="5"/>
                      <a:pt x="13" y="5"/>
                    </a:cubicBezTo>
                    <a:cubicBezTo>
                      <a:pt x="11" y="5"/>
                      <a:pt x="11" y="5"/>
                      <a:pt x="11" y="5"/>
                    </a:cubicBezTo>
                    <a:cubicBezTo>
                      <a:pt x="10" y="6"/>
                      <a:pt x="10" y="6"/>
                      <a:pt x="9" y="6"/>
                    </a:cubicBezTo>
                    <a:cubicBezTo>
                      <a:pt x="9" y="7"/>
                      <a:pt x="9" y="7"/>
                      <a:pt x="9" y="7"/>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4" y="10"/>
                      <a:pt x="2" y="12"/>
                      <a:pt x="1" y="15"/>
                    </a:cubicBezTo>
                    <a:cubicBezTo>
                      <a:pt x="1" y="16"/>
                      <a:pt x="1" y="18"/>
                      <a:pt x="1" y="19"/>
                    </a:cubicBezTo>
                    <a:cubicBezTo>
                      <a:pt x="2" y="21"/>
                      <a:pt x="2" y="22"/>
                      <a:pt x="2" y="22"/>
                    </a:cubicBezTo>
                    <a:cubicBezTo>
                      <a:pt x="2" y="22"/>
                      <a:pt x="2" y="22"/>
                      <a:pt x="2" y="22"/>
                    </a:cubicBezTo>
                    <a:cubicBezTo>
                      <a:pt x="2" y="22"/>
                      <a:pt x="2" y="22"/>
                      <a:pt x="2" y="22"/>
                    </a:cubicBezTo>
                    <a:cubicBezTo>
                      <a:pt x="2" y="23"/>
                      <a:pt x="2" y="23"/>
                      <a:pt x="2" y="23"/>
                    </a:cubicBezTo>
                    <a:cubicBezTo>
                      <a:pt x="2" y="23"/>
                      <a:pt x="2" y="24"/>
                      <a:pt x="3" y="24"/>
                    </a:cubicBezTo>
                    <a:cubicBezTo>
                      <a:pt x="1" y="37"/>
                      <a:pt x="1" y="37"/>
                      <a:pt x="1" y="37"/>
                    </a:cubicBezTo>
                    <a:cubicBezTo>
                      <a:pt x="0" y="42"/>
                      <a:pt x="0" y="42"/>
                      <a:pt x="0" y="42"/>
                    </a:cubicBezTo>
                    <a:cubicBezTo>
                      <a:pt x="0" y="42"/>
                      <a:pt x="0" y="42"/>
                      <a:pt x="0" y="42"/>
                    </a:cubicBezTo>
                    <a:cubicBezTo>
                      <a:pt x="3" y="41"/>
                      <a:pt x="3" y="41"/>
                      <a:pt x="3" y="41"/>
                    </a:cubicBezTo>
                    <a:cubicBezTo>
                      <a:pt x="3" y="40"/>
                      <a:pt x="3" y="40"/>
                      <a:pt x="3" y="40"/>
                    </a:cubicBezTo>
                    <a:cubicBezTo>
                      <a:pt x="3" y="38"/>
                      <a:pt x="3" y="38"/>
                      <a:pt x="3" y="38"/>
                    </a:cubicBezTo>
                    <a:cubicBezTo>
                      <a:pt x="6" y="22"/>
                      <a:pt x="6" y="22"/>
                      <a:pt x="6" y="22"/>
                    </a:cubicBezTo>
                    <a:cubicBezTo>
                      <a:pt x="5" y="20"/>
                      <a:pt x="5" y="20"/>
                      <a:pt x="5" y="20"/>
                    </a:cubicBezTo>
                    <a:cubicBezTo>
                      <a:pt x="4" y="19"/>
                      <a:pt x="4" y="19"/>
                      <a:pt x="4" y="19"/>
                    </a:cubicBezTo>
                    <a:cubicBezTo>
                      <a:pt x="4" y="18"/>
                      <a:pt x="4" y="17"/>
                      <a:pt x="5" y="16"/>
                    </a:cubicBezTo>
                    <a:cubicBezTo>
                      <a:pt x="5" y="16"/>
                      <a:pt x="5" y="16"/>
                      <a:pt x="5" y="16"/>
                    </a:cubicBezTo>
                    <a:cubicBezTo>
                      <a:pt x="5" y="16"/>
                      <a:pt x="5" y="16"/>
                      <a:pt x="5" y="16"/>
                    </a:cubicBezTo>
                    <a:cubicBezTo>
                      <a:pt x="7" y="16"/>
                      <a:pt x="6" y="19"/>
                      <a:pt x="6" y="19"/>
                    </a:cubicBezTo>
                    <a:cubicBezTo>
                      <a:pt x="7" y="19"/>
                      <a:pt x="7" y="19"/>
                      <a:pt x="7" y="19"/>
                    </a:cubicBezTo>
                    <a:cubicBezTo>
                      <a:pt x="4" y="38"/>
                      <a:pt x="4" y="38"/>
                      <a:pt x="4" y="38"/>
                    </a:cubicBezTo>
                    <a:cubicBezTo>
                      <a:pt x="4" y="40"/>
                      <a:pt x="4" y="40"/>
                      <a:pt x="4" y="40"/>
                    </a:cubicBezTo>
                    <a:cubicBezTo>
                      <a:pt x="4" y="40"/>
                      <a:pt x="4" y="40"/>
                      <a:pt x="4" y="40"/>
                    </a:cubicBezTo>
                    <a:cubicBezTo>
                      <a:pt x="6" y="39"/>
                      <a:pt x="6" y="39"/>
                      <a:pt x="6" y="39"/>
                    </a:cubicBezTo>
                    <a:cubicBezTo>
                      <a:pt x="6" y="39"/>
                      <a:pt x="6" y="39"/>
                      <a:pt x="6" y="39"/>
                    </a:cubicBezTo>
                    <a:cubicBezTo>
                      <a:pt x="7" y="37"/>
                      <a:pt x="7" y="37"/>
                      <a:pt x="7" y="37"/>
                    </a:cubicBezTo>
                    <a:cubicBezTo>
                      <a:pt x="9" y="19"/>
                      <a:pt x="9" y="19"/>
                      <a:pt x="9" y="19"/>
                    </a:cubicBezTo>
                    <a:cubicBezTo>
                      <a:pt x="9" y="19"/>
                      <a:pt x="9" y="14"/>
                      <a:pt x="11" y="13"/>
                    </a:cubicBezTo>
                    <a:cubicBezTo>
                      <a:pt x="11" y="13"/>
                      <a:pt x="11" y="13"/>
                      <a:pt x="11" y="13"/>
                    </a:cubicBezTo>
                    <a:cubicBezTo>
                      <a:pt x="12" y="13"/>
                      <a:pt x="12" y="18"/>
                      <a:pt x="12" y="18"/>
                    </a:cubicBezTo>
                    <a:cubicBezTo>
                      <a:pt x="13" y="17"/>
                      <a:pt x="13" y="17"/>
                      <a:pt x="13" y="17"/>
                    </a:cubicBezTo>
                    <a:cubicBezTo>
                      <a:pt x="9" y="36"/>
                      <a:pt x="9" y="36"/>
                      <a:pt x="9" y="36"/>
                    </a:cubicBezTo>
                    <a:cubicBezTo>
                      <a:pt x="9" y="39"/>
                      <a:pt x="9" y="39"/>
                      <a:pt x="9" y="39"/>
                    </a:cubicBezTo>
                    <a:cubicBezTo>
                      <a:pt x="9" y="39"/>
                      <a:pt x="9" y="39"/>
                      <a:pt x="9" y="39"/>
                    </a:cubicBezTo>
                    <a:cubicBezTo>
                      <a:pt x="13" y="38"/>
                      <a:pt x="13" y="38"/>
                      <a:pt x="13" y="38"/>
                    </a:cubicBezTo>
                    <a:cubicBezTo>
                      <a:pt x="13" y="38"/>
                      <a:pt x="13" y="38"/>
                      <a:pt x="13" y="38"/>
                    </a:cubicBezTo>
                    <a:cubicBezTo>
                      <a:pt x="13" y="35"/>
                      <a:pt x="13" y="35"/>
                      <a:pt x="13" y="35"/>
                    </a:cubicBezTo>
                    <a:cubicBezTo>
                      <a:pt x="15" y="16"/>
                      <a:pt x="15" y="16"/>
                      <a:pt x="15" y="16"/>
                    </a:cubicBezTo>
                    <a:cubicBezTo>
                      <a:pt x="15" y="16"/>
                      <a:pt x="16" y="10"/>
                      <a:pt x="18" y="10"/>
                    </a:cubicBezTo>
                    <a:cubicBezTo>
                      <a:pt x="18" y="10"/>
                      <a:pt x="18" y="10"/>
                      <a:pt x="18" y="10"/>
                    </a:cubicBezTo>
                    <a:cubicBezTo>
                      <a:pt x="20" y="10"/>
                      <a:pt x="20" y="15"/>
                      <a:pt x="20" y="15"/>
                    </a:cubicBezTo>
                    <a:cubicBezTo>
                      <a:pt x="21" y="15"/>
                      <a:pt x="21" y="15"/>
                      <a:pt x="21" y="15"/>
                    </a:cubicBezTo>
                    <a:cubicBezTo>
                      <a:pt x="18" y="34"/>
                      <a:pt x="18" y="34"/>
                      <a:pt x="18" y="34"/>
                    </a:cubicBezTo>
                    <a:cubicBezTo>
                      <a:pt x="17" y="37"/>
                      <a:pt x="17" y="37"/>
                      <a:pt x="17" y="37"/>
                    </a:cubicBezTo>
                    <a:cubicBezTo>
                      <a:pt x="17" y="38"/>
                      <a:pt x="17" y="38"/>
                      <a:pt x="17" y="38"/>
                    </a:cubicBezTo>
                    <a:cubicBezTo>
                      <a:pt x="21" y="38"/>
                      <a:pt x="21" y="38"/>
                      <a:pt x="21" y="38"/>
                    </a:cubicBezTo>
                    <a:cubicBezTo>
                      <a:pt x="21" y="37"/>
                      <a:pt x="21" y="37"/>
                      <a:pt x="21" y="37"/>
                    </a:cubicBezTo>
                    <a:cubicBezTo>
                      <a:pt x="21" y="33"/>
                      <a:pt x="21" y="33"/>
                      <a:pt x="21" y="33"/>
                    </a:cubicBezTo>
                    <a:cubicBezTo>
                      <a:pt x="24" y="15"/>
                      <a:pt x="24" y="15"/>
                      <a:pt x="24" y="15"/>
                    </a:cubicBezTo>
                    <a:cubicBezTo>
                      <a:pt x="24" y="15"/>
                      <a:pt x="24" y="9"/>
                      <a:pt x="27" y="9"/>
                    </a:cubicBezTo>
                    <a:cubicBezTo>
                      <a:pt x="27" y="9"/>
                      <a:pt x="27" y="9"/>
                      <a:pt x="27" y="9"/>
                    </a:cubicBezTo>
                    <a:cubicBezTo>
                      <a:pt x="30" y="9"/>
                      <a:pt x="30" y="14"/>
                      <a:pt x="30" y="14"/>
                    </a:cubicBezTo>
                    <a:cubicBezTo>
                      <a:pt x="31" y="14"/>
                      <a:pt x="31" y="14"/>
                      <a:pt x="31" y="14"/>
                    </a:cubicBezTo>
                    <a:cubicBezTo>
                      <a:pt x="27" y="33"/>
                      <a:pt x="27" y="33"/>
                      <a:pt x="27" y="33"/>
                    </a:cubicBezTo>
                    <a:cubicBezTo>
                      <a:pt x="27" y="37"/>
                      <a:pt x="27" y="37"/>
                      <a:pt x="27" y="37"/>
                    </a:cubicBezTo>
                    <a:cubicBezTo>
                      <a:pt x="26" y="37"/>
                      <a:pt x="26" y="37"/>
                      <a:pt x="26" y="37"/>
                    </a:cubicBezTo>
                    <a:cubicBezTo>
                      <a:pt x="30" y="37"/>
                      <a:pt x="30" y="37"/>
                      <a:pt x="30" y="37"/>
                    </a:cubicBezTo>
                    <a:cubicBezTo>
                      <a:pt x="30" y="37"/>
                      <a:pt x="30" y="37"/>
                      <a:pt x="30" y="37"/>
                    </a:cubicBezTo>
                    <a:cubicBezTo>
                      <a:pt x="31" y="33"/>
                      <a:pt x="31" y="33"/>
                      <a:pt x="31" y="33"/>
                    </a:cubicBezTo>
                    <a:cubicBezTo>
                      <a:pt x="33" y="14"/>
                      <a:pt x="33" y="14"/>
                      <a:pt x="33" y="14"/>
                    </a:cubicBezTo>
                    <a:cubicBezTo>
                      <a:pt x="34" y="14"/>
                      <a:pt x="34" y="14"/>
                      <a:pt x="34" y="14"/>
                    </a:cubicBezTo>
                    <a:cubicBezTo>
                      <a:pt x="34" y="13"/>
                      <a:pt x="35" y="8"/>
                      <a:pt x="38" y="8"/>
                    </a:cubicBezTo>
                    <a:cubicBezTo>
                      <a:pt x="38" y="8"/>
                      <a:pt x="38" y="8"/>
                      <a:pt x="38" y="8"/>
                    </a:cubicBezTo>
                    <a:cubicBezTo>
                      <a:pt x="42" y="9"/>
                      <a:pt x="41" y="15"/>
                      <a:pt x="41" y="15"/>
                    </a:cubicBezTo>
                    <a:cubicBezTo>
                      <a:pt x="41" y="15"/>
                      <a:pt x="41" y="15"/>
                      <a:pt x="41" y="15"/>
                    </a:cubicBezTo>
                    <a:cubicBezTo>
                      <a:pt x="39" y="34"/>
                      <a:pt x="39" y="34"/>
                      <a:pt x="39" y="34"/>
                    </a:cubicBezTo>
                    <a:cubicBezTo>
                      <a:pt x="38" y="37"/>
                      <a:pt x="38" y="37"/>
                      <a:pt x="38" y="37"/>
                    </a:cubicBezTo>
                    <a:cubicBezTo>
                      <a:pt x="39" y="37"/>
                      <a:pt x="39" y="37"/>
                      <a:pt x="39" y="37"/>
                    </a:cubicBezTo>
                    <a:cubicBezTo>
                      <a:pt x="42" y="38"/>
                      <a:pt x="42" y="38"/>
                      <a:pt x="42" y="38"/>
                    </a:cubicBezTo>
                    <a:cubicBezTo>
                      <a:pt x="42" y="38"/>
                      <a:pt x="42" y="38"/>
                      <a:pt x="42" y="38"/>
                    </a:cubicBezTo>
                    <a:cubicBezTo>
                      <a:pt x="42" y="34"/>
                      <a:pt x="42" y="34"/>
                      <a:pt x="42" y="34"/>
                    </a:cubicBezTo>
                    <a:cubicBezTo>
                      <a:pt x="44" y="16"/>
                      <a:pt x="44" y="16"/>
                      <a:pt x="44" y="16"/>
                    </a:cubicBezTo>
                    <a:cubicBezTo>
                      <a:pt x="45" y="16"/>
                      <a:pt x="45" y="16"/>
                      <a:pt x="45" y="16"/>
                    </a:cubicBezTo>
                    <a:cubicBezTo>
                      <a:pt x="45" y="16"/>
                      <a:pt x="45" y="9"/>
                      <a:pt x="49" y="9"/>
                    </a:cubicBezTo>
                    <a:cubicBezTo>
                      <a:pt x="49" y="9"/>
                      <a:pt x="49" y="9"/>
                      <a:pt x="49" y="9"/>
                    </a:cubicBezTo>
                    <a:cubicBezTo>
                      <a:pt x="50" y="10"/>
                      <a:pt x="51" y="10"/>
                      <a:pt x="51" y="11"/>
                    </a:cubicBezTo>
                    <a:cubicBezTo>
                      <a:pt x="52" y="6"/>
                      <a:pt x="52" y="6"/>
                      <a:pt x="52" y="6"/>
                    </a:cubicBezTo>
                    <a:cubicBezTo>
                      <a:pt x="46" y="5"/>
                      <a:pt x="41" y="4"/>
                      <a:pt x="37" y="4"/>
                    </a:cubicBezTo>
                    <a:cubicBezTo>
                      <a:pt x="25" y="4"/>
                      <a:pt x="17" y="7"/>
                      <a:pt x="12" y="9"/>
                    </a:cubicBezTo>
                    <a:cubicBezTo>
                      <a:pt x="1" y="13"/>
                      <a:pt x="2" y="19"/>
                      <a:pt x="2" y="21"/>
                    </a:cubicBezTo>
                    <a:cubicBezTo>
                      <a:pt x="2" y="21"/>
                      <a:pt x="2" y="21"/>
                      <a:pt x="2" y="21"/>
                    </a:cubicBezTo>
                    <a:cubicBezTo>
                      <a:pt x="2" y="21"/>
                      <a:pt x="2" y="21"/>
                      <a:pt x="2" y="21"/>
                    </a:cubicBezTo>
                    <a:cubicBezTo>
                      <a:pt x="0" y="15"/>
                      <a:pt x="5" y="10"/>
                      <a:pt x="11" y="7"/>
                    </a:cubicBezTo>
                    <a:cubicBezTo>
                      <a:pt x="17" y="4"/>
                      <a:pt x="26" y="2"/>
                      <a:pt x="38" y="2"/>
                    </a:cubicBezTo>
                    <a:cubicBezTo>
                      <a:pt x="42" y="2"/>
                      <a:pt x="47" y="2"/>
                      <a:pt x="52" y="3"/>
                    </a:cubicBezTo>
                    <a:cubicBezTo>
                      <a:pt x="53" y="1"/>
                      <a:pt x="53" y="1"/>
                      <a:pt x="53" y="1"/>
                    </a:cubicBezTo>
                    <a:cubicBezTo>
                      <a:pt x="51" y="1"/>
                      <a:pt x="49" y="1"/>
                      <a:pt x="47" y="1"/>
                    </a:cubicBezTo>
                    <a:cubicBezTo>
                      <a:pt x="47" y="1"/>
                      <a:pt x="47" y="1"/>
                      <a:pt x="47" y="1"/>
                    </a:cubicBezTo>
                    <a:cubicBezTo>
                      <a:pt x="44" y="0"/>
                      <a:pt x="44" y="0"/>
                      <a:pt x="44" y="0"/>
                    </a:cubicBezTo>
                    <a:cubicBezTo>
                      <a:pt x="44" y="0"/>
                      <a:pt x="44" y="0"/>
                      <a:pt x="44" y="0"/>
                    </a:cubicBezTo>
                    <a:cubicBezTo>
                      <a:pt x="41" y="0"/>
                      <a:pt x="39" y="0"/>
                      <a:pt x="37"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Freeform 953"/>
              <p:cNvSpPr>
                <a:spLocks noEditPoints="1"/>
              </p:cNvSpPr>
              <p:nvPr/>
            </p:nvSpPr>
            <p:spPr bwMode="auto">
              <a:xfrm>
                <a:off x="8483600" y="2320925"/>
                <a:ext cx="198438" cy="158750"/>
              </a:xfrm>
              <a:custGeom>
                <a:avLst/>
                <a:gdLst>
                  <a:gd name="T0" fmla="*/ 1 w 52"/>
                  <a:gd name="T1" fmla="*/ 42 h 42"/>
                  <a:gd name="T2" fmla="*/ 1 w 52"/>
                  <a:gd name="T3" fmla="*/ 42 h 42"/>
                  <a:gd name="T4" fmla="*/ 12 w 52"/>
                  <a:gd name="T5" fmla="*/ 10 h 42"/>
                  <a:gd name="T6" fmla="*/ 4 w 52"/>
                  <a:gd name="T7" fmla="*/ 16 h 42"/>
                  <a:gd name="T8" fmla="*/ 3 w 52"/>
                  <a:gd name="T9" fmla="*/ 25 h 42"/>
                  <a:gd name="T10" fmla="*/ 3 w 52"/>
                  <a:gd name="T11" fmla="*/ 26 h 42"/>
                  <a:gd name="T12" fmla="*/ 3 w 52"/>
                  <a:gd name="T13" fmla="*/ 28 h 42"/>
                  <a:gd name="T14" fmla="*/ 4 w 52"/>
                  <a:gd name="T15" fmla="*/ 40 h 42"/>
                  <a:gd name="T16" fmla="*/ 7 w 52"/>
                  <a:gd name="T17" fmla="*/ 18 h 42"/>
                  <a:gd name="T18" fmla="*/ 7 w 52"/>
                  <a:gd name="T19" fmla="*/ 17 h 42"/>
                  <a:gd name="T20" fmla="*/ 8 w 52"/>
                  <a:gd name="T21" fmla="*/ 20 h 42"/>
                  <a:gd name="T22" fmla="*/ 5 w 52"/>
                  <a:gd name="T23" fmla="*/ 39 h 42"/>
                  <a:gd name="T24" fmla="*/ 8 w 52"/>
                  <a:gd name="T25" fmla="*/ 38 h 42"/>
                  <a:gd name="T26" fmla="*/ 8 w 52"/>
                  <a:gd name="T27" fmla="*/ 36 h 42"/>
                  <a:gd name="T28" fmla="*/ 12 w 52"/>
                  <a:gd name="T29" fmla="*/ 14 h 42"/>
                  <a:gd name="T30" fmla="*/ 13 w 52"/>
                  <a:gd name="T31" fmla="*/ 17 h 42"/>
                  <a:gd name="T32" fmla="*/ 10 w 52"/>
                  <a:gd name="T33" fmla="*/ 36 h 42"/>
                  <a:gd name="T34" fmla="*/ 10 w 52"/>
                  <a:gd name="T35" fmla="*/ 37 h 42"/>
                  <a:gd name="T36" fmla="*/ 13 w 52"/>
                  <a:gd name="T37" fmla="*/ 36 h 42"/>
                  <a:gd name="T38" fmla="*/ 16 w 52"/>
                  <a:gd name="T39" fmla="*/ 16 h 42"/>
                  <a:gd name="T40" fmla="*/ 20 w 52"/>
                  <a:gd name="T41" fmla="*/ 10 h 42"/>
                  <a:gd name="T42" fmla="*/ 22 w 52"/>
                  <a:gd name="T43" fmla="*/ 15 h 42"/>
                  <a:gd name="T44" fmla="*/ 18 w 52"/>
                  <a:gd name="T45" fmla="*/ 34 h 42"/>
                  <a:gd name="T46" fmla="*/ 22 w 52"/>
                  <a:gd name="T47" fmla="*/ 34 h 42"/>
                  <a:gd name="T48" fmla="*/ 22 w 52"/>
                  <a:gd name="T49" fmla="*/ 33 h 42"/>
                  <a:gd name="T50" fmla="*/ 25 w 52"/>
                  <a:gd name="T51" fmla="*/ 14 h 42"/>
                  <a:gd name="T52" fmla="*/ 28 w 52"/>
                  <a:gd name="T53" fmla="*/ 9 h 42"/>
                  <a:gd name="T54" fmla="*/ 32 w 52"/>
                  <a:gd name="T55" fmla="*/ 14 h 42"/>
                  <a:gd name="T56" fmla="*/ 28 w 52"/>
                  <a:gd name="T57" fmla="*/ 33 h 42"/>
                  <a:gd name="T58" fmla="*/ 32 w 52"/>
                  <a:gd name="T59" fmla="*/ 32 h 42"/>
                  <a:gd name="T60" fmla="*/ 35 w 52"/>
                  <a:gd name="T61" fmla="*/ 14 h 42"/>
                  <a:gd name="T62" fmla="*/ 39 w 52"/>
                  <a:gd name="T63" fmla="*/ 8 h 42"/>
                  <a:gd name="T64" fmla="*/ 42 w 52"/>
                  <a:gd name="T65" fmla="*/ 14 h 42"/>
                  <a:gd name="T66" fmla="*/ 39 w 52"/>
                  <a:gd name="T67" fmla="*/ 33 h 42"/>
                  <a:gd name="T68" fmla="*/ 42 w 52"/>
                  <a:gd name="T69" fmla="*/ 34 h 42"/>
                  <a:gd name="T70" fmla="*/ 42 w 52"/>
                  <a:gd name="T71" fmla="*/ 33 h 42"/>
                  <a:gd name="T72" fmla="*/ 45 w 52"/>
                  <a:gd name="T73" fmla="*/ 14 h 42"/>
                  <a:gd name="T74" fmla="*/ 49 w 52"/>
                  <a:gd name="T75" fmla="*/ 8 h 42"/>
                  <a:gd name="T76" fmla="*/ 52 w 52"/>
                  <a:gd name="T77" fmla="*/ 6 h 42"/>
                  <a:gd name="T78" fmla="*/ 40 w 52"/>
                  <a:gd name="T79" fmla="*/ 0 h 42"/>
                  <a:gd name="T80" fmla="*/ 37 w 52"/>
                  <a:gd name="T81" fmla="*/ 1 h 42"/>
                  <a:gd name="T82" fmla="*/ 33 w 52"/>
                  <a:gd name="T83" fmla="*/ 0 h 42"/>
                  <a:gd name="T84" fmla="*/ 28 w 52"/>
                  <a:gd name="T85" fmla="*/ 2 h 42"/>
                  <a:gd name="T86" fmla="*/ 24 w 52"/>
                  <a:gd name="T87" fmla="*/ 2 h 42"/>
                  <a:gd name="T88" fmla="*/ 19 w 52"/>
                  <a:gd name="T89" fmla="*/ 4 h 42"/>
                  <a:gd name="T90" fmla="*/ 16 w 52"/>
                  <a:gd name="T91" fmla="*/ 4 h 42"/>
                  <a:gd name="T92" fmla="*/ 14 w 52"/>
                  <a:gd name="T93" fmla="*/ 6 h 42"/>
                  <a:gd name="T94" fmla="*/ 10 w 52"/>
                  <a:gd name="T95" fmla="*/ 7 h 42"/>
                  <a:gd name="T96" fmla="*/ 7 w 52"/>
                  <a:gd name="T97" fmla="*/ 10 h 42"/>
                  <a:gd name="T98" fmla="*/ 6 w 52"/>
                  <a:gd name="T99" fmla="*/ 13 h 42"/>
                  <a:gd name="T100" fmla="*/ 39 w 52"/>
                  <a:gd name="T101" fmla="*/ 2 h 42"/>
                  <a:gd name="T102" fmla="*/ 52 w 52"/>
                  <a:gd name="T103" fmla="*/ 1 h 42"/>
                  <a:gd name="T104" fmla="*/ 48 w 52"/>
                  <a:gd name="T105" fmla="*/ 3 h 42"/>
                  <a:gd name="T106" fmla="*/ 45 w 52"/>
                  <a:gd name="T107" fmla="*/ 0 h 42"/>
                  <a:gd name="T108" fmla="*/ 40 w 52"/>
                  <a:gd name="T10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42">
                    <a:moveTo>
                      <a:pt x="1" y="42"/>
                    </a:moveTo>
                    <a:cubicBezTo>
                      <a:pt x="1" y="42"/>
                      <a:pt x="1" y="42"/>
                      <a:pt x="1" y="42"/>
                    </a:cubicBezTo>
                    <a:cubicBezTo>
                      <a:pt x="1" y="42"/>
                      <a:pt x="1" y="42"/>
                      <a:pt x="1" y="42"/>
                    </a:cubicBezTo>
                    <a:cubicBezTo>
                      <a:pt x="1" y="42"/>
                      <a:pt x="1" y="42"/>
                      <a:pt x="1" y="42"/>
                    </a:cubicBezTo>
                    <a:moveTo>
                      <a:pt x="38" y="5"/>
                    </a:moveTo>
                    <a:cubicBezTo>
                      <a:pt x="26" y="5"/>
                      <a:pt x="17" y="8"/>
                      <a:pt x="12" y="10"/>
                    </a:cubicBezTo>
                    <a:cubicBezTo>
                      <a:pt x="0" y="16"/>
                      <a:pt x="3" y="24"/>
                      <a:pt x="3" y="24"/>
                    </a:cubicBezTo>
                    <a:cubicBezTo>
                      <a:pt x="2" y="21"/>
                      <a:pt x="2" y="19"/>
                      <a:pt x="4" y="16"/>
                    </a:cubicBezTo>
                    <a:cubicBezTo>
                      <a:pt x="2" y="19"/>
                      <a:pt x="2" y="21"/>
                      <a:pt x="2" y="23"/>
                    </a:cubicBezTo>
                    <a:cubicBezTo>
                      <a:pt x="2" y="24"/>
                      <a:pt x="3" y="25"/>
                      <a:pt x="3" y="25"/>
                    </a:cubicBezTo>
                    <a:cubicBezTo>
                      <a:pt x="3" y="25"/>
                      <a:pt x="3" y="25"/>
                      <a:pt x="3" y="25"/>
                    </a:cubicBezTo>
                    <a:cubicBezTo>
                      <a:pt x="3" y="26"/>
                      <a:pt x="3" y="26"/>
                      <a:pt x="3" y="26"/>
                    </a:cubicBezTo>
                    <a:cubicBezTo>
                      <a:pt x="3" y="26"/>
                      <a:pt x="3" y="27"/>
                      <a:pt x="3" y="27"/>
                    </a:cubicBezTo>
                    <a:cubicBezTo>
                      <a:pt x="3" y="28"/>
                      <a:pt x="3" y="28"/>
                      <a:pt x="3" y="28"/>
                    </a:cubicBezTo>
                    <a:cubicBezTo>
                      <a:pt x="1" y="42"/>
                      <a:pt x="1" y="42"/>
                      <a:pt x="1" y="42"/>
                    </a:cubicBezTo>
                    <a:cubicBezTo>
                      <a:pt x="4" y="40"/>
                      <a:pt x="4" y="40"/>
                      <a:pt x="4" y="40"/>
                    </a:cubicBezTo>
                    <a:cubicBezTo>
                      <a:pt x="4" y="39"/>
                      <a:pt x="4" y="39"/>
                      <a:pt x="4" y="39"/>
                    </a:cubicBezTo>
                    <a:cubicBezTo>
                      <a:pt x="7" y="18"/>
                      <a:pt x="7" y="18"/>
                      <a:pt x="7" y="18"/>
                    </a:cubicBezTo>
                    <a:cubicBezTo>
                      <a:pt x="7" y="18"/>
                      <a:pt x="7" y="17"/>
                      <a:pt x="7" y="17"/>
                    </a:cubicBezTo>
                    <a:cubicBezTo>
                      <a:pt x="7" y="17"/>
                      <a:pt x="7" y="17"/>
                      <a:pt x="7" y="17"/>
                    </a:cubicBezTo>
                    <a:cubicBezTo>
                      <a:pt x="7" y="17"/>
                      <a:pt x="7" y="17"/>
                      <a:pt x="7" y="17"/>
                    </a:cubicBezTo>
                    <a:cubicBezTo>
                      <a:pt x="8" y="17"/>
                      <a:pt x="8" y="20"/>
                      <a:pt x="8" y="20"/>
                    </a:cubicBezTo>
                    <a:cubicBezTo>
                      <a:pt x="9" y="20"/>
                      <a:pt x="9" y="20"/>
                      <a:pt x="9" y="20"/>
                    </a:cubicBezTo>
                    <a:cubicBezTo>
                      <a:pt x="5" y="39"/>
                      <a:pt x="5" y="39"/>
                      <a:pt x="5" y="39"/>
                    </a:cubicBezTo>
                    <a:cubicBezTo>
                      <a:pt x="6" y="38"/>
                      <a:pt x="6" y="38"/>
                      <a:pt x="6" y="38"/>
                    </a:cubicBezTo>
                    <a:cubicBezTo>
                      <a:pt x="8" y="38"/>
                      <a:pt x="8" y="38"/>
                      <a:pt x="8" y="38"/>
                    </a:cubicBezTo>
                    <a:cubicBezTo>
                      <a:pt x="8" y="37"/>
                      <a:pt x="8" y="37"/>
                      <a:pt x="8" y="37"/>
                    </a:cubicBezTo>
                    <a:cubicBezTo>
                      <a:pt x="8" y="36"/>
                      <a:pt x="8" y="36"/>
                      <a:pt x="8" y="36"/>
                    </a:cubicBezTo>
                    <a:cubicBezTo>
                      <a:pt x="11" y="15"/>
                      <a:pt x="11" y="15"/>
                      <a:pt x="11" y="15"/>
                    </a:cubicBezTo>
                    <a:cubicBezTo>
                      <a:pt x="11" y="15"/>
                      <a:pt x="12" y="14"/>
                      <a:pt x="12" y="14"/>
                    </a:cubicBezTo>
                    <a:cubicBezTo>
                      <a:pt x="12" y="14"/>
                      <a:pt x="12" y="14"/>
                      <a:pt x="12" y="14"/>
                    </a:cubicBezTo>
                    <a:cubicBezTo>
                      <a:pt x="13" y="14"/>
                      <a:pt x="13" y="17"/>
                      <a:pt x="13" y="17"/>
                    </a:cubicBezTo>
                    <a:cubicBezTo>
                      <a:pt x="14" y="17"/>
                      <a:pt x="14" y="17"/>
                      <a:pt x="14" y="17"/>
                    </a:cubicBezTo>
                    <a:cubicBezTo>
                      <a:pt x="10" y="36"/>
                      <a:pt x="10" y="36"/>
                      <a:pt x="10" y="36"/>
                    </a:cubicBezTo>
                    <a:cubicBezTo>
                      <a:pt x="10" y="37"/>
                      <a:pt x="10" y="37"/>
                      <a:pt x="10" y="37"/>
                    </a:cubicBezTo>
                    <a:cubicBezTo>
                      <a:pt x="10" y="37"/>
                      <a:pt x="10" y="37"/>
                      <a:pt x="10" y="37"/>
                    </a:cubicBezTo>
                    <a:cubicBezTo>
                      <a:pt x="13" y="36"/>
                      <a:pt x="13" y="36"/>
                      <a:pt x="13" y="36"/>
                    </a:cubicBezTo>
                    <a:cubicBezTo>
                      <a:pt x="13" y="36"/>
                      <a:pt x="13" y="36"/>
                      <a:pt x="13" y="36"/>
                    </a:cubicBezTo>
                    <a:cubicBezTo>
                      <a:pt x="14" y="34"/>
                      <a:pt x="14" y="34"/>
                      <a:pt x="14" y="34"/>
                    </a:cubicBezTo>
                    <a:cubicBezTo>
                      <a:pt x="16" y="16"/>
                      <a:pt x="16" y="16"/>
                      <a:pt x="16" y="16"/>
                    </a:cubicBezTo>
                    <a:cubicBezTo>
                      <a:pt x="16" y="15"/>
                      <a:pt x="17" y="11"/>
                      <a:pt x="19" y="10"/>
                    </a:cubicBezTo>
                    <a:cubicBezTo>
                      <a:pt x="19" y="10"/>
                      <a:pt x="20" y="10"/>
                      <a:pt x="20" y="10"/>
                    </a:cubicBezTo>
                    <a:cubicBezTo>
                      <a:pt x="21" y="10"/>
                      <a:pt x="21" y="15"/>
                      <a:pt x="21" y="15"/>
                    </a:cubicBezTo>
                    <a:cubicBezTo>
                      <a:pt x="22" y="15"/>
                      <a:pt x="22" y="15"/>
                      <a:pt x="22" y="15"/>
                    </a:cubicBezTo>
                    <a:cubicBezTo>
                      <a:pt x="19" y="33"/>
                      <a:pt x="19" y="33"/>
                      <a:pt x="19" y="33"/>
                    </a:cubicBezTo>
                    <a:cubicBezTo>
                      <a:pt x="18" y="34"/>
                      <a:pt x="18" y="34"/>
                      <a:pt x="18" y="34"/>
                    </a:cubicBezTo>
                    <a:cubicBezTo>
                      <a:pt x="19" y="34"/>
                      <a:pt x="19" y="34"/>
                      <a:pt x="19" y="34"/>
                    </a:cubicBezTo>
                    <a:cubicBezTo>
                      <a:pt x="22" y="34"/>
                      <a:pt x="22" y="34"/>
                      <a:pt x="22" y="34"/>
                    </a:cubicBezTo>
                    <a:cubicBezTo>
                      <a:pt x="22" y="34"/>
                      <a:pt x="22" y="34"/>
                      <a:pt x="22" y="34"/>
                    </a:cubicBezTo>
                    <a:cubicBezTo>
                      <a:pt x="22" y="33"/>
                      <a:pt x="22" y="33"/>
                      <a:pt x="22" y="33"/>
                    </a:cubicBezTo>
                    <a:cubicBezTo>
                      <a:pt x="24" y="14"/>
                      <a:pt x="24" y="14"/>
                      <a:pt x="24" y="14"/>
                    </a:cubicBezTo>
                    <a:cubicBezTo>
                      <a:pt x="25" y="14"/>
                      <a:pt x="25" y="14"/>
                      <a:pt x="25" y="14"/>
                    </a:cubicBezTo>
                    <a:cubicBezTo>
                      <a:pt x="25" y="14"/>
                      <a:pt x="26" y="9"/>
                      <a:pt x="28" y="9"/>
                    </a:cubicBezTo>
                    <a:cubicBezTo>
                      <a:pt x="28" y="9"/>
                      <a:pt x="28" y="9"/>
                      <a:pt x="28" y="9"/>
                    </a:cubicBezTo>
                    <a:cubicBezTo>
                      <a:pt x="31" y="9"/>
                      <a:pt x="31" y="14"/>
                      <a:pt x="31" y="14"/>
                    </a:cubicBezTo>
                    <a:cubicBezTo>
                      <a:pt x="32" y="14"/>
                      <a:pt x="32" y="14"/>
                      <a:pt x="32" y="14"/>
                    </a:cubicBezTo>
                    <a:cubicBezTo>
                      <a:pt x="28" y="32"/>
                      <a:pt x="28" y="32"/>
                      <a:pt x="28" y="32"/>
                    </a:cubicBezTo>
                    <a:cubicBezTo>
                      <a:pt x="28" y="33"/>
                      <a:pt x="28" y="33"/>
                      <a:pt x="28" y="33"/>
                    </a:cubicBezTo>
                    <a:cubicBezTo>
                      <a:pt x="32" y="33"/>
                      <a:pt x="32" y="33"/>
                      <a:pt x="32" y="33"/>
                    </a:cubicBezTo>
                    <a:cubicBezTo>
                      <a:pt x="32" y="32"/>
                      <a:pt x="32" y="32"/>
                      <a:pt x="32" y="32"/>
                    </a:cubicBezTo>
                    <a:cubicBezTo>
                      <a:pt x="34" y="14"/>
                      <a:pt x="34" y="14"/>
                      <a:pt x="34" y="14"/>
                    </a:cubicBezTo>
                    <a:cubicBezTo>
                      <a:pt x="35" y="14"/>
                      <a:pt x="35" y="14"/>
                      <a:pt x="35" y="14"/>
                    </a:cubicBezTo>
                    <a:cubicBezTo>
                      <a:pt x="35" y="14"/>
                      <a:pt x="35" y="8"/>
                      <a:pt x="38" y="8"/>
                    </a:cubicBezTo>
                    <a:cubicBezTo>
                      <a:pt x="38" y="8"/>
                      <a:pt x="38" y="8"/>
                      <a:pt x="39" y="8"/>
                    </a:cubicBezTo>
                    <a:cubicBezTo>
                      <a:pt x="42" y="8"/>
                      <a:pt x="42" y="14"/>
                      <a:pt x="42" y="14"/>
                    </a:cubicBezTo>
                    <a:cubicBezTo>
                      <a:pt x="42" y="14"/>
                      <a:pt x="42" y="14"/>
                      <a:pt x="42" y="14"/>
                    </a:cubicBezTo>
                    <a:cubicBezTo>
                      <a:pt x="39" y="32"/>
                      <a:pt x="39" y="32"/>
                      <a:pt x="39" y="32"/>
                    </a:cubicBezTo>
                    <a:cubicBezTo>
                      <a:pt x="39" y="33"/>
                      <a:pt x="39" y="33"/>
                      <a:pt x="39" y="33"/>
                    </a:cubicBezTo>
                    <a:cubicBezTo>
                      <a:pt x="39" y="33"/>
                      <a:pt x="39" y="33"/>
                      <a:pt x="39" y="33"/>
                    </a:cubicBezTo>
                    <a:cubicBezTo>
                      <a:pt x="42" y="34"/>
                      <a:pt x="42" y="34"/>
                      <a:pt x="42" y="34"/>
                    </a:cubicBezTo>
                    <a:cubicBezTo>
                      <a:pt x="42" y="34"/>
                      <a:pt x="42" y="34"/>
                      <a:pt x="42" y="34"/>
                    </a:cubicBezTo>
                    <a:cubicBezTo>
                      <a:pt x="42" y="33"/>
                      <a:pt x="42" y="33"/>
                      <a:pt x="42" y="33"/>
                    </a:cubicBezTo>
                    <a:cubicBezTo>
                      <a:pt x="45" y="14"/>
                      <a:pt x="45" y="14"/>
                      <a:pt x="45" y="14"/>
                    </a:cubicBezTo>
                    <a:cubicBezTo>
                      <a:pt x="45" y="14"/>
                      <a:pt x="45" y="14"/>
                      <a:pt x="45" y="14"/>
                    </a:cubicBezTo>
                    <a:cubicBezTo>
                      <a:pt x="45" y="14"/>
                      <a:pt x="45" y="8"/>
                      <a:pt x="49" y="8"/>
                    </a:cubicBezTo>
                    <a:cubicBezTo>
                      <a:pt x="49" y="8"/>
                      <a:pt x="49" y="8"/>
                      <a:pt x="49" y="8"/>
                    </a:cubicBezTo>
                    <a:cubicBezTo>
                      <a:pt x="50" y="8"/>
                      <a:pt x="51" y="9"/>
                      <a:pt x="51" y="9"/>
                    </a:cubicBezTo>
                    <a:cubicBezTo>
                      <a:pt x="52" y="6"/>
                      <a:pt x="52" y="6"/>
                      <a:pt x="52" y="6"/>
                    </a:cubicBezTo>
                    <a:cubicBezTo>
                      <a:pt x="47" y="5"/>
                      <a:pt x="42" y="5"/>
                      <a:pt x="38" y="5"/>
                    </a:cubicBezTo>
                    <a:moveTo>
                      <a:pt x="40" y="0"/>
                    </a:moveTo>
                    <a:cubicBezTo>
                      <a:pt x="39" y="0"/>
                      <a:pt x="38" y="0"/>
                      <a:pt x="37" y="0"/>
                    </a:cubicBezTo>
                    <a:cubicBezTo>
                      <a:pt x="37" y="1"/>
                      <a:pt x="37" y="1"/>
                      <a:pt x="37" y="1"/>
                    </a:cubicBezTo>
                    <a:cubicBezTo>
                      <a:pt x="33" y="1"/>
                      <a:pt x="33" y="1"/>
                      <a:pt x="33" y="1"/>
                    </a:cubicBezTo>
                    <a:cubicBezTo>
                      <a:pt x="33" y="0"/>
                      <a:pt x="33" y="0"/>
                      <a:pt x="33" y="0"/>
                    </a:cubicBezTo>
                    <a:cubicBezTo>
                      <a:pt x="31" y="0"/>
                      <a:pt x="29" y="1"/>
                      <a:pt x="28" y="1"/>
                    </a:cubicBezTo>
                    <a:cubicBezTo>
                      <a:pt x="28" y="2"/>
                      <a:pt x="28" y="2"/>
                      <a:pt x="28" y="2"/>
                    </a:cubicBezTo>
                    <a:cubicBezTo>
                      <a:pt x="24" y="2"/>
                      <a:pt x="24" y="2"/>
                      <a:pt x="24" y="2"/>
                    </a:cubicBezTo>
                    <a:cubicBezTo>
                      <a:pt x="24" y="2"/>
                      <a:pt x="24" y="2"/>
                      <a:pt x="24" y="2"/>
                    </a:cubicBezTo>
                    <a:cubicBezTo>
                      <a:pt x="22" y="2"/>
                      <a:pt x="21" y="2"/>
                      <a:pt x="19" y="3"/>
                    </a:cubicBezTo>
                    <a:cubicBezTo>
                      <a:pt x="19" y="4"/>
                      <a:pt x="19" y="4"/>
                      <a:pt x="19" y="4"/>
                    </a:cubicBezTo>
                    <a:cubicBezTo>
                      <a:pt x="16" y="5"/>
                      <a:pt x="16" y="5"/>
                      <a:pt x="16" y="5"/>
                    </a:cubicBezTo>
                    <a:cubicBezTo>
                      <a:pt x="16" y="4"/>
                      <a:pt x="16" y="4"/>
                      <a:pt x="16" y="4"/>
                    </a:cubicBezTo>
                    <a:cubicBezTo>
                      <a:pt x="15" y="5"/>
                      <a:pt x="15" y="5"/>
                      <a:pt x="14" y="5"/>
                    </a:cubicBezTo>
                    <a:cubicBezTo>
                      <a:pt x="14" y="6"/>
                      <a:pt x="14" y="6"/>
                      <a:pt x="14" y="6"/>
                    </a:cubicBezTo>
                    <a:cubicBezTo>
                      <a:pt x="12" y="7"/>
                      <a:pt x="12" y="7"/>
                      <a:pt x="12" y="7"/>
                    </a:cubicBezTo>
                    <a:cubicBezTo>
                      <a:pt x="11" y="7"/>
                      <a:pt x="11" y="7"/>
                      <a:pt x="10" y="7"/>
                    </a:cubicBezTo>
                    <a:cubicBezTo>
                      <a:pt x="10" y="8"/>
                      <a:pt x="10" y="8"/>
                      <a:pt x="10" y="8"/>
                    </a:cubicBezTo>
                    <a:cubicBezTo>
                      <a:pt x="7" y="10"/>
                      <a:pt x="7" y="10"/>
                      <a:pt x="7" y="10"/>
                    </a:cubicBezTo>
                    <a:cubicBezTo>
                      <a:pt x="7" y="11"/>
                      <a:pt x="7" y="11"/>
                      <a:pt x="7" y="11"/>
                    </a:cubicBezTo>
                    <a:cubicBezTo>
                      <a:pt x="7" y="11"/>
                      <a:pt x="6" y="12"/>
                      <a:pt x="6" y="13"/>
                    </a:cubicBezTo>
                    <a:cubicBezTo>
                      <a:pt x="8" y="11"/>
                      <a:pt x="10" y="9"/>
                      <a:pt x="12" y="8"/>
                    </a:cubicBezTo>
                    <a:cubicBezTo>
                      <a:pt x="18" y="5"/>
                      <a:pt x="27" y="2"/>
                      <a:pt x="39" y="2"/>
                    </a:cubicBezTo>
                    <a:cubicBezTo>
                      <a:pt x="43" y="2"/>
                      <a:pt x="48" y="3"/>
                      <a:pt x="52" y="3"/>
                    </a:cubicBezTo>
                    <a:cubicBezTo>
                      <a:pt x="52" y="1"/>
                      <a:pt x="52" y="1"/>
                      <a:pt x="52" y="1"/>
                    </a:cubicBezTo>
                    <a:cubicBezTo>
                      <a:pt x="51" y="1"/>
                      <a:pt x="50" y="1"/>
                      <a:pt x="48" y="1"/>
                    </a:cubicBezTo>
                    <a:cubicBezTo>
                      <a:pt x="48" y="3"/>
                      <a:pt x="48" y="3"/>
                      <a:pt x="48" y="3"/>
                    </a:cubicBezTo>
                    <a:cubicBezTo>
                      <a:pt x="44" y="2"/>
                      <a:pt x="44" y="2"/>
                      <a:pt x="44" y="2"/>
                    </a:cubicBezTo>
                    <a:cubicBezTo>
                      <a:pt x="45" y="0"/>
                      <a:pt x="45" y="0"/>
                      <a:pt x="45" y="0"/>
                    </a:cubicBezTo>
                    <a:cubicBezTo>
                      <a:pt x="43" y="0"/>
                      <a:pt x="42" y="0"/>
                      <a:pt x="40" y="0"/>
                    </a:cubicBezTo>
                    <a:cubicBezTo>
                      <a:pt x="40" y="0"/>
                      <a:pt x="40" y="0"/>
                      <a:pt x="40"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Freeform 954"/>
              <p:cNvSpPr>
                <a:spLocks noEditPoints="1"/>
              </p:cNvSpPr>
              <p:nvPr/>
            </p:nvSpPr>
            <p:spPr bwMode="auto">
              <a:xfrm>
                <a:off x="8510588" y="2211388"/>
                <a:ext cx="190500" cy="147638"/>
              </a:xfrm>
              <a:custGeom>
                <a:avLst/>
                <a:gdLst>
                  <a:gd name="T0" fmla="*/ 13 w 50"/>
                  <a:gd name="T1" fmla="*/ 9 h 39"/>
                  <a:gd name="T2" fmla="*/ 3 w 50"/>
                  <a:gd name="T3" fmla="*/ 17 h 39"/>
                  <a:gd name="T4" fmla="*/ 2 w 50"/>
                  <a:gd name="T5" fmla="*/ 24 h 39"/>
                  <a:gd name="T6" fmla="*/ 2 w 50"/>
                  <a:gd name="T7" fmla="*/ 25 h 39"/>
                  <a:gd name="T8" fmla="*/ 2 w 50"/>
                  <a:gd name="T9" fmla="*/ 25 h 39"/>
                  <a:gd name="T10" fmla="*/ 2 w 50"/>
                  <a:gd name="T11" fmla="*/ 26 h 39"/>
                  <a:gd name="T12" fmla="*/ 3 w 50"/>
                  <a:gd name="T13" fmla="*/ 37 h 39"/>
                  <a:gd name="T14" fmla="*/ 5 w 50"/>
                  <a:gd name="T15" fmla="*/ 21 h 39"/>
                  <a:gd name="T16" fmla="*/ 7 w 50"/>
                  <a:gd name="T17" fmla="*/ 18 h 39"/>
                  <a:gd name="T18" fmla="*/ 4 w 50"/>
                  <a:gd name="T19" fmla="*/ 35 h 39"/>
                  <a:gd name="T20" fmla="*/ 5 w 50"/>
                  <a:gd name="T21" fmla="*/ 36 h 39"/>
                  <a:gd name="T22" fmla="*/ 7 w 50"/>
                  <a:gd name="T23" fmla="*/ 34 h 39"/>
                  <a:gd name="T24" fmla="*/ 9 w 50"/>
                  <a:gd name="T25" fmla="*/ 20 h 39"/>
                  <a:gd name="T26" fmla="*/ 12 w 50"/>
                  <a:gd name="T27" fmla="*/ 14 h 39"/>
                  <a:gd name="T28" fmla="*/ 12 w 50"/>
                  <a:gd name="T29" fmla="*/ 14 h 39"/>
                  <a:gd name="T30" fmla="*/ 9 w 50"/>
                  <a:gd name="T31" fmla="*/ 33 h 39"/>
                  <a:gd name="T32" fmla="*/ 12 w 50"/>
                  <a:gd name="T33" fmla="*/ 33 h 39"/>
                  <a:gd name="T34" fmla="*/ 12 w 50"/>
                  <a:gd name="T35" fmla="*/ 30 h 39"/>
                  <a:gd name="T36" fmla="*/ 16 w 50"/>
                  <a:gd name="T37" fmla="*/ 16 h 39"/>
                  <a:gd name="T38" fmla="*/ 19 w 50"/>
                  <a:gd name="T39" fmla="*/ 10 h 39"/>
                  <a:gd name="T40" fmla="*/ 17 w 50"/>
                  <a:gd name="T41" fmla="*/ 29 h 39"/>
                  <a:gd name="T42" fmla="*/ 17 w 50"/>
                  <a:gd name="T43" fmla="*/ 31 h 39"/>
                  <a:gd name="T44" fmla="*/ 21 w 50"/>
                  <a:gd name="T45" fmla="*/ 30 h 39"/>
                  <a:gd name="T46" fmla="*/ 22 w 50"/>
                  <a:gd name="T47" fmla="*/ 15 h 39"/>
                  <a:gd name="T48" fmla="*/ 27 w 50"/>
                  <a:gd name="T49" fmla="*/ 9 h 39"/>
                  <a:gd name="T50" fmla="*/ 30 w 50"/>
                  <a:gd name="T51" fmla="*/ 11 h 39"/>
                  <a:gd name="T52" fmla="*/ 26 w 50"/>
                  <a:gd name="T53" fmla="*/ 29 h 39"/>
                  <a:gd name="T54" fmla="*/ 30 w 50"/>
                  <a:gd name="T55" fmla="*/ 30 h 39"/>
                  <a:gd name="T56" fmla="*/ 30 w 50"/>
                  <a:gd name="T57" fmla="*/ 28 h 39"/>
                  <a:gd name="T58" fmla="*/ 33 w 50"/>
                  <a:gd name="T59" fmla="*/ 14 h 39"/>
                  <a:gd name="T60" fmla="*/ 37 w 50"/>
                  <a:gd name="T61" fmla="*/ 8 h 39"/>
                  <a:gd name="T62" fmla="*/ 40 w 50"/>
                  <a:gd name="T63" fmla="*/ 14 h 39"/>
                  <a:gd name="T64" fmla="*/ 38 w 50"/>
                  <a:gd name="T65" fmla="*/ 29 h 39"/>
                  <a:gd name="T66" fmla="*/ 41 w 50"/>
                  <a:gd name="T67" fmla="*/ 32 h 39"/>
                  <a:gd name="T68" fmla="*/ 41 w 50"/>
                  <a:gd name="T69" fmla="*/ 29 h 39"/>
                  <a:gd name="T70" fmla="*/ 43 w 50"/>
                  <a:gd name="T71" fmla="*/ 14 h 39"/>
                  <a:gd name="T72" fmla="*/ 47 w 50"/>
                  <a:gd name="T73" fmla="*/ 8 h 39"/>
                  <a:gd name="T74" fmla="*/ 49 w 50"/>
                  <a:gd name="T75" fmla="*/ 5 h 39"/>
                  <a:gd name="T76" fmla="*/ 35 w 50"/>
                  <a:gd name="T77" fmla="*/ 4 h 39"/>
                  <a:gd name="T78" fmla="*/ 34 w 50"/>
                  <a:gd name="T79" fmla="*/ 0 h 39"/>
                  <a:gd name="T80" fmla="*/ 31 w 50"/>
                  <a:gd name="T81" fmla="*/ 0 h 39"/>
                  <a:gd name="T82" fmla="*/ 25 w 50"/>
                  <a:gd name="T83" fmla="*/ 1 h 39"/>
                  <a:gd name="T84" fmla="*/ 22 w 50"/>
                  <a:gd name="T85" fmla="*/ 2 h 39"/>
                  <a:gd name="T86" fmla="*/ 18 w 50"/>
                  <a:gd name="T87" fmla="*/ 3 h 39"/>
                  <a:gd name="T88" fmla="*/ 15 w 50"/>
                  <a:gd name="T89" fmla="*/ 5 h 39"/>
                  <a:gd name="T90" fmla="*/ 12 w 50"/>
                  <a:gd name="T91" fmla="*/ 6 h 39"/>
                  <a:gd name="T92" fmla="*/ 9 w 50"/>
                  <a:gd name="T93" fmla="*/ 8 h 39"/>
                  <a:gd name="T94" fmla="*/ 9 w 50"/>
                  <a:gd name="T95" fmla="*/ 8 h 39"/>
                  <a:gd name="T96" fmla="*/ 6 w 50"/>
                  <a:gd name="T97" fmla="*/ 12 h 39"/>
                  <a:gd name="T98" fmla="*/ 5 w 50"/>
                  <a:gd name="T99" fmla="*/ 13 h 39"/>
                  <a:gd name="T100" fmla="*/ 36 w 50"/>
                  <a:gd name="T101" fmla="*/ 1 h 39"/>
                  <a:gd name="T102" fmla="*/ 50 w 50"/>
                  <a:gd name="T103" fmla="*/ 1 h 39"/>
                  <a:gd name="T104" fmla="*/ 44 w 50"/>
                  <a:gd name="T105" fmla="*/ 1 h 39"/>
                  <a:gd name="T106" fmla="*/ 41 w 50"/>
                  <a:gd name="T107" fmla="*/ 0 h 39"/>
                  <a:gd name="T108" fmla="*/ 38 w 50"/>
                  <a:gd name="T10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39">
                    <a:moveTo>
                      <a:pt x="35" y="4"/>
                    </a:moveTo>
                    <a:cubicBezTo>
                      <a:pt x="24" y="4"/>
                      <a:pt x="19" y="7"/>
                      <a:pt x="13" y="9"/>
                    </a:cubicBezTo>
                    <a:cubicBezTo>
                      <a:pt x="4" y="14"/>
                      <a:pt x="3" y="24"/>
                      <a:pt x="3" y="24"/>
                    </a:cubicBezTo>
                    <a:cubicBezTo>
                      <a:pt x="2" y="22"/>
                      <a:pt x="2" y="19"/>
                      <a:pt x="3" y="17"/>
                    </a:cubicBezTo>
                    <a:cubicBezTo>
                      <a:pt x="2" y="20"/>
                      <a:pt x="2" y="22"/>
                      <a:pt x="2" y="24"/>
                    </a:cubicBezTo>
                    <a:cubicBezTo>
                      <a:pt x="2" y="24"/>
                      <a:pt x="2" y="24"/>
                      <a:pt x="2" y="24"/>
                    </a:cubicBezTo>
                    <a:cubicBezTo>
                      <a:pt x="2" y="24"/>
                      <a:pt x="2" y="25"/>
                      <a:pt x="2" y="25"/>
                    </a:cubicBezTo>
                    <a:cubicBezTo>
                      <a:pt x="2" y="25"/>
                      <a:pt x="2" y="25"/>
                      <a:pt x="2" y="25"/>
                    </a:cubicBezTo>
                    <a:cubicBezTo>
                      <a:pt x="2" y="25"/>
                      <a:pt x="2" y="25"/>
                      <a:pt x="2" y="25"/>
                    </a:cubicBezTo>
                    <a:cubicBezTo>
                      <a:pt x="2" y="25"/>
                      <a:pt x="2" y="25"/>
                      <a:pt x="2" y="25"/>
                    </a:cubicBezTo>
                    <a:cubicBezTo>
                      <a:pt x="2" y="25"/>
                      <a:pt x="2" y="25"/>
                      <a:pt x="2" y="26"/>
                    </a:cubicBezTo>
                    <a:cubicBezTo>
                      <a:pt x="2" y="26"/>
                      <a:pt x="2" y="26"/>
                      <a:pt x="2" y="26"/>
                    </a:cubicBezTo>
                    <a:cubicBezTo>
                      <a:pt x="0" y="39"/>
                      <a:pt x="0" y="39"/>
                      <a:pt x="0" y="39"/>
                    </a:cubicBezTo>
                    <a:cubicBezTo>
                      <a:pt x="3" y="37"/>
                      <a:pt x="3" y="37"/>
                      <a:pt x="3" y="37"/>
                    </a:cubicBezTo>
                    <a:cubicBezTo>
                      <a:pt x="3" y="36"/>
                      <a:pt x="3" y="36"/>
                      <a:pt x="3" y="36"/>
                    </a:cubicBezTo>
                    <a:cubicBezTo>
                      <a:pt x="5" y="21"/>
                      <a:pt x="5" y="21"/>
                      <a:pt x="5" y="21"/>
                    </a:cubicBezTo>
                    <a:cubicBezTo>
                      <a:pt x="6" y="19"/>
                      <a:pt x="7" y="18"/>
                      <a:pt x="7" y="17"/>
                    </a:cubicBezTo>
                    <a:cubicBezTo>
                      <a:pt x="7" y="18"/>
                      <a:pt x="7" y="18"/>
                      <a:pt x="7" y="18"/>
                    </a:cubicBezTo>
                    <a:cubicBezTo>
                      <a:pt x="6" y="26"/>
                      <a:pt x="6" y="26"/>
                      <a:pt x="6" y="26"/>
                    </a:cubicBezTo>
                    <a:cubicBezTo>
                      <a:pt x="4" y="35"/>
                      <a:pt x="4" y="35"/>
                      <a:pt x="4" y="35"/>
                    </a:cubicBezTo>
                    <a:cubicBezTo>
                      <a:pt x="4" y="36"/>
                      <a:pt x="4" y="36"/>
                      <a:pt x="4" y="36"/>
                    </a:cubicBezTo>
                    <a:cubicBezTo>
                      <a:pt x="5" y="36"/>
                      <a:pt x="5" y="36"/>
                      <a:pt x="5" y="36"/>
                    </a:cubicBezTo>
                    <a:cubicBezTo>
                      <a:pt x="7" y="35"/>
                      <a:pt x="7" y="35"/>
                      <a:pt x="7" y="35"/>
                    </a:cubicBezTo>
                    <a:cubicBezTo>
                      <a:pt x="7" y="34"/>
                      <a:pt x="7" y="34"/>
                      <a:pt x="7" y="34"/>
                    </a:cubicBezTo>
                    <a:cubicBezTo>
                      <a:pt x="7" y="33"/>
                      <a:pt x="7" y="33"/>
                      <a:pt x="7" y="33"/>
                    </a:cubicBezTo>
                    <a:cubicBezTo>
                      <a:pt x="9" y="20"/>
                      <a:pt x="9" y="20"/>
                      <a:pt x="9" y="20"/>
                    </a:cubicBezTo>
                    <a:cubicBezTo>
                      <a:pt x="10" y="19"/>
                      <a:pt x="10" y="19"/>
                      <a:pt x="10" y="19"/>
                    </a:cubicBezTo>
                    <a:cubicBezTo>
                      <a:pt x="10" y="19"/>
                      <a:pt x="10" y="15"/>
                      <a:pt x="12" y="14"/>
                    </a:cubicBezTo>
                    <a:cubicBezTo>
                      <a:pt x="12" y="14"/>
                      <a:pt x="12" y="14"/>
                      <a:pt x="12" y="14"/>
                    </a:cubicBezTo>
                    <a:cubicBezTo>
                      <a:pt x="12" y="14"/>
                      <a:pt x="12" y="14"/>
                      <a:pt x="12" y="14"/>
                    </a:cubicBezTo>
                    <a:cubicBezTo>
                      <a:pt x="9" y="32"/>
                      <a:pt x="9" y="32"/>
                      <a:pt x="9" y="32"/>
                    </a:cubicBezTo>
                    <a:cubicBezTo>
                      <a:pt x="9" y="33"/>
                      <a:pt x="9" y="33"/>
                      <a:pt x="9" y="33"/>
                    </a:cubicBezTo>
                    <a:cubicBezTo>
                      <a:pt x="9" y="34"/>
                      <a:pt x="9" y="34"/>
                      <a:pt x="9" y="34"/>
                    </a:cubicBezTo>
                    <a:cubicBezTo>
                      <a:pt x="12" y="33"/>
                      <a:pt x="12" y="33"/>
                      <a:pt x="12" y="33"/>
                    </a:cubicBezTo>
                    <a:cubicBezTo>
                      <a:pt x="12" y="32"/>
                      <a:pt x="12" y="32"/>
                      <a:pt x="12" y="32"/>
                    </a:cubicBezTo>
                    <a:cubicBezTo>
                      <a:pt x="12" y="30"/>
                      <a:pt x="12" y="30"/>
                      <a:pt x="12" y="30"/>
                    </a:cubicBezTo>
                    <a:cubicBezTo>
                      <a:pt x="14" y="17"/>
                      <a:pt x="14" y="17"/>
                      <a:pt x="14" y="17"/>
                    </a:cubicBezTo>
                    <a:cubicBezTo>
                      <a:pt x="16" y="16"/>
                      <a:pt x="16" y="16"/>
                      <a:pt x="16" y="16"/>
                    </a:cubicBezTo>
                    <a:cubicBezTo>
                      <a:pt x="16" y="15"/>
                      <a:pt x="17" y="11"/>
                      <a:pt x="19" y="10"/>
                    </a:cubicBezTo>
                    <a:cubicBezTo>
                      <a:pt x="19" y="10"/>
                      <a:pt x="19" y="10"/>
                      <a:pt x="19" y="10"/>
                    </a:cubicBezTo>
                    <a:cubicBezTo>
                      <a:pt x="20" y="10"/>
                      <a:pt x="20" y="11"/>
                      <a:pt x="20" y="12"/>
                    </a:cubicBezTo>
                    <a:cubicBezTo>
                      <a:pt x="17" y="29"/>
                      <a:pt x="17" y="29"/>
                      <a:pt x="17" y="29"/>
                    </a:cubicBezTo>
                    <a:cubicBezTo>
                      <a:pt x="17" y="31"/>
                      <a:pt x="17" y="31"/>
                      <a:pt x="17" y="31"/>
                    </a:cubicBezTo>
                    <a:cubicBezTo>
                      <a:pt x="17" y="31"/>
                      <a:pt x="17" y="31"/>
                      <a:pt x="17" y="31"/>
                    </a:cubicBezTo>
                    <a:cubicBezTo>
                      <a:pt x="21" y="31"/>
                      <a:pt x="21" y="31"/>
                      <a:pt x="21" y="31"/>
                    </a:cubicBezTo>
                    <a:cubicBezTo>
                      <a:pt x="21" y="30"/>
                      <a:pt x="21" y="30"/>
                      <a:pt x="21" y="30"/>
                    </a:cubicBezTo>
                    <a:cubicBezTo>
                      <a:pt x="21" y="28"/>
                      <a:pt x="21" y="28"/>
                      <a:pt x="21" y="28"/>
                    </a:cubicBezTo>
                    <a:cubicBezTo>
                      <a:pt x="22" y="15"/>
                      <a:pt x="22" y="15"/>
                      <a:pt x="22" y="15"/>
                    </a:cubicBezTo>
                    <a:cubicBezTo>
                      <a:pt x="24" y="14"/>
                      <a:pt x="24" y="14"/>
                      <a:pt x="24" y="14"/>
                    </a:cubicBezTo>
                    <a:cubicBezTo>
                      <a:pt x="24" y="14"/>
                      <a:pt x="24" y="9"/>
                      <a:pt x="27" y="9"/>
                    </a:cubicBezTo>
                    <a:cubicBezTo>
                      <a:pt x="27" y="9"/>
                      <a:pt x="27" y="9"/>
                      <a:pt x="27" y="9"/>
                    </a:cubicBezTo>
                    <a:cubicBezTo>
                      <a:pt x="29" y="9"/>
                      <a:pt x="29" y="10"/>
                      <a:pt x="30" y="11"/>
                    </a:cubicBezTo>
                    <a:cubicBezTo>
                      <a:pt x="26" y="28"/>
                      <a:pt x="26" y="28"/>
                      <a:pt x="26" y="28"/>
                    </a:cubicBezTo>
                    <a:cubicBezTo>
                      <a:pt x="26" y="29"/>
                      <a:pt x="26" y="29"/>
                      <a:pt x="26" y="29"/>
                    </a:cubicBezTo>
                    <a:cubicBezTo>
                      <a:pt x="26" y="30"/>
                      <a:pt x="26" y="30"/>
                      <a:pt x="26" y="30"/>
                    </a:cubicBezTo>
                    <a:cubicBezTo>
                      <a:pt x="30" y="30"/>
                      <a:pt x="30" y="30"/>
                      <a:pt x="30" y="30"/>
                    </a:cubicBezTo>
                    <a:cubicBezTo>
                      <a:pt x="30" y="29"/>
                      <a:pt x="30" y="29"/>
                      <a:pt x="30" y="29"/>
                    </a:cubicBezTo>
                    <a:cubicBezTo>
                      <a:pt x="30" y="28"/>
                      <a:pt x="30" y="28"/>
                      <a:pt x="30" y="28"/>
                    </a:cubicBezTo>
                    <a:cubicBezTo>
                      <a:pt x="31" y="14"/>
                      <a:pt x="31" y="14"/>
                      <a:pt x="31" y="14"/>
                    </a:cubicBezTo>
                    <a:cubicBezTo>
                      <a:pt x="33" y="14"/>
                      <a:pt x="33" y="14"/>
                      <a:pt x="33" y="14"/>
                    </a:cubicBezTo>
                    <a:cubicBezTo>
                      <a:pt x="33" y="14"/>
                      <a:pt x="33" y="8"/>
                      <a:pt x="37" y="8"/>
                    </a:cubicBezTo>
                    <a:cubicBezTo>
                      <a:pt x="37" y="8"/>
                      <a:pt x="37" y="8"/>
                      <a:pt x="37" y="8"/>
                    </a:cubicBezTo>
                    <a:cubicBezTo>
                      <a:pt x="40" y="8"/>
                      <a:pt x="40" y="14"/>
                      <a:pt x="40" y="14"/>
                    </a:cubicBezTo>
                    <a:cubicBezTo>
                      <a:pt x="40" y="14"/>
                      <a:pt x="40" y="14"/>
                      <a:pt x="40" y="14"/>
                    </a:cubicBezTo>
                    <a:cubicBezTo>
                      <a:pt x="38" y="28"/>
                      <a:pt x="38" y="28"/>
                      <a:pt x="38" y="28"/>
                    </a:cubicBezTo>
                    <a:cubicBezTo>
                      <a:pt x="38" y="29"/>
                      <a:pt x="38" y="29"/>
                      <a:pt x="38" y="29"/>
                    </a:cubicBezTo>
                    <a:cubicBezTo>
                      <a:pt x="37" y="31"/>
                      <a:pt x="37" y="31"/>
                      <a:pt x="37" y="31"/>
                    </a:cubicBezTo>
                    <a:cubicBezTo>
                      <a:pt x="41" y="32"/>
                      <a:pt x="41" y="32"/>
                      <a:pt x="41" y="32"/>
                    </a:cubicBezTo>
                    <a:cubicBezTo>
                      <a:pt x="41" y="30"/>
                      <a:pt x="41" y="30"/>
                      <a:pt x="41" y="30"/>
                    </a:cubicBezTo>
                    <a:cubicBezTo>
                      <a:pt x="41" y="29"/>
                      <a:pt x="41" y="29"/>
                      <a:pt x="41" y="29"/>
                    </a:cubicBezTo>
                    <a:cubicBezTo>
                      <a:pt x="43" y="14"/>
                      <a:pt x="43" y="14"/>
                      <a:pt x="43" y="14"/>
                    </a:cubicBezTo>
                    <a:cubicBezTo>
                      <a:pt x="43" y="14"/>
                      <a:pt x="43" y="14"/>
                      <a:pt x="43" y="14"/>
                    </a:cubicBezTo>
                    <a:cubicBezTo>
                      <a:pt x="43" y="14"/>
                      <a:pt x="43" y="8"/>
                      <a:pt x="47" y="8"/>
                    </a:cubicBezTo>
                    <a:cubicBezTo>
                      <a:pt x="47" y="8"/>
                      <a:pt x="47" y="8"/>
                      <a:pt x="47" y="8"/>
                    </a:cubicBezTo>
                    <a:cubicBezTo>
                      <a:pt x="48" y="8"/>
                      <a:pt x="48" y="9"/>
                      <a:pt x="48" y="9"/>
                    </a:cubicBezTo>
                    <a:cubicBezTo>
                      <a:pt x="49" y="5"/>
                      <a:pt x="49" y="5"/>
                      <a:pt x="49" y="5"/>
                    </a:cubicBezTo>
                    <a:cubicBezTo>
                      <a:pt x="48" y="5"/>
                      <a:pt x="48" y="5"/>
                      <a:pt x="47" y="5"/>
                    </a:cubicBezTo>
                    <a:cubicBezTo>
                      <a:pt x="42" y="4"/>
                      <a:pt x="38" y="4"/>
                      <a:pt x="35" y="4"/>
                    </a:cubicBezTo>
                    <a:moveTo>
                      <a:pt x="38" y="0"/>
                    </a:moveTo>
                    <a:cubicBezTo>
                      <a:pt x="37" y="0"/>
                      <a:pt x="35" y="0"/>
                      <a:pt x="34" y="0"/>
                    </a:cubicBezTo>
                    <a:cubicBezTo>
                      <a:pt x="34" y="0"/>
                      <a:pt x="34" y="0"/>
                      <a:pt x="34" y="0"/>
                    </a:cubicBezTo>
                    <a:cubicBezTo>
                      <a:pt x="31" y="0"/>
                      <a:pt x="31" y="0"/>
                      <a:pt x="31" y="0"/>
                    </a:cubicBezTo>
                    <a:cubicBezTo>
                      <a:pt x="31" y="0"/>
                      <a:pt x="31" y="0"/>
                      <a:pt x="31" y="0"/>
                    </a:cubicBezTo>
                    <a:cubicBezTo>
                      <a:pt x="29" y="0"/>
                      <a:pt x="27" y="1"/>
                      <a:pt x="25" y="1"/>
                    </a:cubicBezTo>
                    <a:cubicBezTo>
                      <a:pt x="25" y="2"/>
                      <a:pt x="25" y="2"/>
                      <a:pt x="25" y="2"/>
                    </a:cubicBezTo>
                    <a:cubicBezTo>
                      <a:pt x="22" y="2"/>
                      <a:pt x="22" y="2"/>
                      <a:pt x="22" y="2"/>
                    </a:cubicBezTo>
                    <a:cubicBezTo>
                      <a:pt x="22" y="2"/>
                      <a:pt x="22" y="2"/>
                      <a:pt x="22" y="2"/>
                    </a:cubicBezTo>
                    <a:cubicBezTo>
                      <a:pt x="21" y="2"/>
                      <a:pt x="19" y="3"/>
                      <a:pt x="18" y="3"/>
                    </a:cubicBezTo>
                    <a:cubicBezTo>
                      <a:pt x="18" y="4"/>
                      <a:pt x="18" y="4"/>
                      <a:pt x="18" y="4"/>
                    </a:cubicBezTo>
                    <a:cubicBezTo>
                      <a:pt x="15" y="5"/>
                      <a:pt x="15" y="5"/>
                      <a:pt x="15" y="5"/>
                    </a:cubicBezTo>
                    <a:cubicBezTo>
                      <a:pt x="15" y="4"/>
                      <a:pt x="15" y="4"/>
                      <a:pt x="15" y="4"/>
                    </a:cubicBezTo>
                    <a:cubicBezTo>
                      <a:pt x="14" y="5"/>
                      <a:pt x="13" y="5"/>
                      <a:pt x="12" y="6"/>
                    </a:cubicBezTo>
                    <a:cubicBezTo>
                      <a:pt x="12" y="7"/>
                      <a:pt x="12" y="7"/>
                      <a:pt x="12" y="7"/>
                    </a:cubicBezTo>
                    <a:cubicBezTo>
                      <a:pt x="9" y="8"/>
                      <a:pt x="9" y="8"/>
                      <a:pt x="9" y="8"/>
                    </a:cubicBezTo>
                    <a:cubicBezTo>
                      <a:pt x="10" y="8"/>
                      <a:pt x="10" y="8"/>
                      <a:pt x="10" y="8"/>
                    </a:cubicBezTo>
                    <a:cubicBezTo>
                      <a:pt x="10" y="8"/>
                      <a:pt x="9" y="8"/>
                      <a:pt x="9" y="8"/>
                    </a:cubicBezTo>
                    <a:cubicBezTo>
                      <a:pt x="9" y="9"/>
                      <a:pt x="9" y="9"/>
                      <a:pt x="9" y="9"/>
                    </a:cubicBezTo>
                    <a:cubicBezTo>
                      <a:pt x="6" y="12"/>
                      <a:pt x="6" y="12"/>
                      <a:pt x="6" y="12"/>
                    </a:cubicBezTo>
                    <a:cubicBezTo>
                      <a:pt x="6" y="13"/>
                      <a:pt x="6" y="13"/>
                      <a:pt x="6" y="13"/>
                    </a:cubicBezTo>
                    <a:cubicBezTo>
                      <a:pt x="6" y="13"/>
                      <a:pt x="6" y="13"/>
                      <a:pt x="5" y="13"/>
                    </a:cubicBezTo>
                    <a:cubicBezTo>
                      <a:pt x="7" y="11"/>
                      <a:pt x="10" y="9"/>
                      <a:pt x="13" y="7"/>
                    </a:cubicBezTo>
                    <a:cubicBezTo>
                      <a:pt x="18" y="4"/>
                      <a:pt x="26" y="1"/>
                      <a:pt x="36" y="1"/>
                    </a:cubicBezTo>
                    <a:cubicBezTo>
                      <a:pt x="40" y="1"/>
                      <a:pt x="45" y="2"/>
                      <a:pt x="49" y="3"/>
                    </a:cubicBezTo>
                    <a:cubicBezTo>
                      <a:pt x="50" y="1"/>
                      <a:pt x="50" y="1"/>
                      <a:pt x="50" y="1"/>
                    </a:cubicBezTo>
                    <a:cubicBezTo>
                      <a:pt x="48" y="1"/>
                      <a:pt x="46" y="0"/>
                      <a:pt x="44" y="0"/>
                    </a:cubicBezTo>
                    <a:cubicBezTo>
                      <a:pt x="44" y="1"/>
                      <a:pt x="44" y="1"/>
                      <a:pt x="44" y="1"/>
                    </a:cubicBezTo>
                    <a:cubicBezTo>
                      <a:pt x="41" y="0"/>
                      <a:pt x="41" y="0"/>
                      <a:pt x="41" y="0"/>
                    </a:cubicBezTo>
                    <a:cubicBezTo>
                      <a:pt x="41" y="0"/>
                      <a:pt x="41" y="0"/>
                      <a:pt x="41" y="0"/>
                    </a:cubicBezTo>
                    <a:cubicBezTo>
                      <a:pt x="40" y="0"/>
                      <a:pt x="39" y="0"/>
                      <a:pt x="38" y="0"/>
                    </a:cubicBezTo>
                    <a:cubicBezTo>
                      <a:pt x="38" y="0"/>
                      <a:pt x="38" y="0"/>
                      <a:pt x="38"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Freeform 955"/>
              <p:cNvSpPr>
                <a:spLocks noEditPoints="1"/>
              </p:cNvSpPr>
              <p:nvPr/>
            </p:nvSpPr>
            <p:spPr bwMode="auto">
              <a:xfrm>
                <a:off x="8532813" y="2090738"/>
                <a:ext cx="184150" cy="166688"/>
              </a:xfrm>
              <a:custGeom>
                <a:avLst/>
                <a:gdLst>
                  <a:gd name="T0" fmla="*/ 5 w 48"/>
                  <a:gd name="T1" fmla="*/ 21 h 44"/>
                  <a:gd name="T2" fmla="*/ 36 w 48"/>
                  <a:gd name="T3" fmla="*/ 4 h 44"/>
                  <a:gd name="T4" fmla="*/ 4 w 48"/>
                  <a:gd name="T5" fmla="*/ 15 h 44"/>
                  <a:gd name="T6" fmla="*/ 1 w 48"/>
                  <a:gd name="T7" fmla="*/ 27 h 44"/>
                  <a:gd name="T8" fmla="*/ 1 w 48"/>
                  <a:gd name="T9" fmla="*/ 27 h 44"/>
                  <a:gd name="T10" fmla="*/ 1 w 48"/>
                  <a:gd name="T11" fmla="*/ 30 h 44"/>
                  <a:gd name="T12" fmla="*/ 0 w 48"/>
                  <a:gd name="T13" fmla="*/ 44 h 44"/>
                  <a:gd name="T14" fmla="*/ 3 w 48"/>
                  <a:gd name="T15" fmla="*/ 40 h 44"/>
                  <a:gd name="T16" fmla="*/ 6 w 48"/>
                  <a:gd name="T17" fmla="*/ 22 h 44"/>
                  <a:gd name="T18" fmla="*/ 4 w 48"/>
                  <a:gd name="T19" fmla="*/ 40 h 44"/>
                  <a:gd name="T20" fmla="*/ 6 w 48"/>
                  <a:gd name="T21" fmla="*/ 39 h 44"/>
                  <a:gd name="T22" fmla="*/ 7 w 48"/>
                  <a:gd name="T23" fmla="*/ 37 h 44"/>
                  <a:gd name="T24" fmla="*/ 8 w 48"/>
                  <a:gd name="T25" fmla="*/ 21 h 44"/>
                  <a:gd name="T26" fmla="*/ 10 w 48"/>
                  <a:gd name="T27" fmla="*/ 16 h 44"/>
                  <a:gd name="T28" fmla="*/ 12 w 48"/>
                  <a:gd name="T29" fmla="*/ 19 h 44"/>
                  <a:gd name="T30" fmla="*/ 9 w 48"/>
                  <a:gd name="T31" fmla="*/ 36 h 44"/>
                  <a:gd name="T32" fmla="*/ 12 w 48"/>
                  <a:gd name="T33" fmla="*/ 36 h 44"/>
                  <a:gd name="T34" fmla="*/ 12 w 48"/>
                  <a:gd name="T35" fmla="*/ 34 h 44"/>
                  <a:gd name="T36" fmla="*/ 17 w 48"/>
                  <a:gd name="T37" fmla="*/ 12 h 44"/>
                  <a:gd name="T38" fmla="*/ 19 w 48"/>
                  <a:gd name="T39" fmla="*/ 17 h 44"/>
                  <a:gd name="T40" fmla="*/ 16 w 48"/>
                  <a:gd name="T41" fmla="*/ 33 h 44"/>
                  <a:gd name="T42" fmla="*/ 16 w 48"/>
                  <a:gd name="T43" fmla="*/ 34 h 44"/>
                  <a:gd name="T44" fmla="*/ 19 w 48"/>
                  <a:gd name="T45" fmla="*/ 33 h 44"/>
                  <a:gd name="T46" fmla="*/ 21 w 48"/>
                  <a:gd name="T47" fmla="*/ 17 h 44"/>
                  <a:gd name="T48" fmla="*/ 25 w 48"/>
                  <a:gd name="T49" fmla="*/ 11 h 44"/>
                  <a:gd name="T50" fmla="*/ 28 w 48"/>
                  <a:gd name="T51" fmla="*/ 16 h 44"/>
                  <a:gd name="T52" fmla="*/ 25 w 48"/>
                  <a:gd name="T53" fmla="*/ 31 h 44"/>
                  <a:gd name="T54" fmla="*/ 25 w 48"/>
                  <a:gd name="T55" fmla="*/ 32 h 44"/>
                  <a:gd name="T56" fmla="*/ 28 w 48"/>
                  <a:gd name="T57" fmla="*/ 32 h 44"/>
                  <a:gd name="T58" fmla="*/ 30 w 48"/>
                  <a:gd name="T59" fmla="*/ 16 h 44"/>
                  <a:gd name="T60" fmla="*/ 35 w 48"/>
                  <a:gd name="T61" fmla="*/ 10 h 44"/>
                  <a:gd name="T62" fmla="*/ 38 w 48"/>
                  <a:gd name="T63" fmla="*/ 16 h 44"/>
                  <a:gd name="T64" fmla="*/ 35 w 48"/>
                  <a:gd name="T65" fmla="*/ 32 h 44"/>
                  <a:gd name="T66" fmla="*/ 38 w 48"/>
                  <a:gd name="T67" fmla="*/ 33 h 44"/>
                  <a:gd name="T68" fmla="*/ 38 w 48"/>
                  <a:gd name="T69" fmla="*/ 31 h 44"/>
                  <a:gd name="T70" fmla="*/ 41 w 48"/>
                  <a:gd name="T71" fmla="*/ 16 h 44"/>
                  <a:gd name="T72" fmla="*/ 45 w 48"/>
                  <a:gd name="T73" fmla="*/ 10 h 44"/>
                  <a:gd name="T74" fmla="*/ 47 w 48"/>
                  <a:gd name="T75" fmla="*/ 5 h 44"/>
                  <a:gd name="T76" fmla="*/ 37 w 48"/>
                  <a:gd name="T77" fmla="*/ 0 h 44"/>
                  <a:gd name="T78" fmla="*/ 28 w 48"/>
                  <a:gd name="T79" fmla="*/ 0 h 44"/>
                  <a:gd name="T80" fmla="*/ 25 w 48"/>
                  <a:gd name="T81" fmla="*/ 1 h 44"/>
                  <a:gd name="T82" fmla="*/ 23 w 48"/>
                  <a:gd name="T83" fmla="*/ 1 h 44"/>
                  <a:gd name="T84" fmla="*/ 17 w 48"/>
                  <a:gd name="T85" fmla="*/ 3 h 44"/>
                  <a:gd name="T86" fmla="*/ 21 w 48"/>
                  <a:gd name="T87" fmla="*/ 3 h 44"/>
                  <a:gd name="T88" fmla="*/ 48 w 48"/>
                  <a:gd name="T89" fmla="*/ 3 h 44"/>
                  <a:gd name="T90" fmla="*/ 47 w 48"/>
                  <a:gd name="T91" fmla="*/ 1 h 44"/>
                  <a:gd name="T92" fmla="*/ 38 w 48"/>
                  <a:gd name="T93" fmla="*/ 0 h 44"/>
                  <a:gd name="T94" fmla="*/ 37 w 48"/>
                  <a:gd name="T9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4">
                    <a:moveTo>
                      <a:pt x="4" y="22"/>
                    </a:moveTo>
                    <a:cubicBezTo>
                      <a:pt x="4" y="21"/>
                      <a:pt x="5" y="21"/>
                      <a:pt x="5" y="21"/>
                    </a:cubicBezTo>
                    <a:cubicBezTo>
                      <a:pt x="4" y="22"/>
                      <a:pt x="4" y="22"/>
                      <a:pt x="4" y="22"/>
                    </a:cubicBezTo>
                    <a:moveTo>
                      <a:pt x="36" y="4"/>
                    </a:moveTo>
                    <a:cubicBezTo>
                      <a:pt x="17" y="4"/>
                      <a:pt x="2" y="14"/>
                      <a:pt x="1" y="26"/>
                    </a:cubicBezTo>
                    <a:cubicBezTo>
                      <a:pt x="1" y="26"/>
                      <a:pt x="1" y="21"/>
                      <a:pt x="4" y="15"/>
                    </a:cubicBezTo>
                    <a:cubicBezTo>
                      <a:pt x="4" y="16"/>
                      <a:pt x="3" y="16"/>
                      <a:pt x="3" y="17"/>
                    </a:cubicBezTo>
                    <a:cubicBezTo>
                      <a:pt x="1" y="21"/>
                      <a:pt x="1" y="25"/>
                      <a:pt x="1" y="27"/>
                    </a:cubicBezTo>
                    <a:cubicBezTo>
                      <a:pt x="1" y="27"/>
                      <a:pt x="1" y="27"/>
                      <a:pt x="1" y="27"/>
                    </a:cubicBezTo>
                    <a:cubicBezTo>
                      <a:pt x="1" y="27"/>
                      <a:pt x="1" y="27"/>
                      <a:pt x="1" y="27"/>
                    </a:cubicBezTo>
                    <a:cubicBezTo>
                      <a:pt x="2" y="26"/>
                      <a:pt x="2" y="26"/>
                      <a:pt x="2" y="26"/>
                    </a:cubicBezTo>
                    <a:cubicBezTo>
                      <a:pt x="1" y="30"/>
                      <a:pt x="1" y="30"/>
                      <a:pt x="1" y="30"/>
                    </a:cubicBezTo>
                    <a:cubicBezTo>
                      <a:pt x="2" y="31"/>
                      <a:pt x="2" y="32"/>
                      <a:pt x="2" y="32"/>
                    </a:cubicBezTo>
                    <a:cubicBezTo>
                      <a:pt x="0" y="44"/>
                      <a:pt x="0" y="44"/>
                      <a:pt x="0" y="44"/>
                    </a:cubicBezTo>
                    <a:cubicBezTo>
                      <a:pt x="3" y="41"/>
                      <a:pt x="3" y="41"/>
                      <a:pt x="3" y="41"/>
                    </a:cubicBezTo>
                    <a:cubicBezTo>
                      <a:pt x="3" y="40"/>
                      <a:pt x="3" y="40"/>
                      <a:pt x="3" y="40"/>
                    </a:cubicBezTo>
                    <a:cubicBezTo>
                      <a:pt x="6" y="20"/>
                      <a:pt x="6" y="20"/>
                      <a:pt x="6" y="20"/>
                    </a:cubicBezTo>
                    <a:cubicBezTo>
                      <a:pt x="7" y="20"/>
                      <a:pt x="6" y="22"/>
                      <a:pt x="6" y="22"/>
                    </a:cubicBezTo>
                    <a:cubicBezTo>
                      <a:pt x="7" y="22"/>
                      <a:pt x="7" y="22"/>
                      <a:pt x="7" y="22"/>
                    </a:cubicBezTo>
                    <a:cubicBezTo>
                      <a:pt x="4" y="40"/>
                      <a:pt x="4" y="40"/>
                      <a:pt x="4" y="40"/>
                    </a:cubicBezTo>
                    <a:cubicBezTo>
                      <a:pt x="3" y="40"/>
                      <a:pt x="3" y="40"/>
                      <a:pt x="3" y="40"/>
                    </a:cubicBezTo>
                    <a:cubicBezTo>
                      <a:pt x="6" y="39"/>
                      <a:pt x="6" y="39"/>
                      <a:pt x="6" y="39"/>
                    </a:cubicBezTo>
                    <a:cubicBezTo>
                      <a:pt x="6" y="38"/>
                      <a:pt x="6" y="38"/>
                      <a:pt x="6" y="38"/>
                    </a:cubicBezTo>
                    <a:cubicBezTo>
                      <a:pt x="7" y="37"/>
                      <a:pt x="7" y="37"/>
                      <a:pt x="7" y="37"/>
                    </a:cubicBezTo>
                    <a:cubicBezTo>
                      <a:pt x="8" y="21"/>
                      <a:pt x="8" y="21"/>
                      <a:pt x="8" y="21"/>
                    </a:cubicBezTo>
                    <a:cubicBezTo>
                      <a:pt x="8" y="21"/>
                      <a:pt x="8" y="21"/>
                      <a:pt x="8" y="21"/>
                    </a:cubicBezTo>
                    <a:cubicBezTo>
                      <a:pt x="9" y="20"/>
                      <a:pt x="9" y="17"/>
                      <a:pt x="10" y="16"/>
                    </a:cubicBezTo>
                    <a:cubicBezTo>
                      <a:pt x="10" y="16"/>
                      <a:pt x="10" y="16"/>
                      <a:pt x="10" y="16"/>
                    </a:cubicBezTo>
                    <a:cubicBezTo>
                      <a:pt x="11" y="16"/>
                      <a:pt x="11" y="19"/>
                      <a:pt x="11" y="19"/>
                    </a:cubicBezTo>
                    <a:cubicBezTo>
                      <a:pt x="12" y="19"/>
                      <a:pt x="12" y="19"/>
                      <a:pt x="12" y="19"/>
                    </a:cubicBezTo>
                    <a:cubicBezTo>
                      <a:pt x="9" y="36"/>
                      <a:pt x="9" y="36"/>
                      <a:pt x="9" y="36"/>
                    </a:cubicBezTo>
                    <a:cubicBezTo>
                      <a:pt x="9" y="36"/>
                      <a:pt x="9" y="36"/>
                      <a:pt x="9" y="36"/>
                    </a:cubicBezTo>
                    <a:cubicBezTo>
                      <a:pt x="9" y="37"/>
                      <a:pt x="9" y="37"/>
                      <a:pt x="9" y="37"/>
                    </a:cubicBezTo>
                    <a:cubicBezTo>
                      <a:pt x="12" y="36"/>
                      <a:pt x="12" y="36"/>
                      <a:pt x="12" y="36"/>
                    </a:cubicBezTo>
                    <a:cubicBezTo>
                      <a:pt x="12" y="35"/>
                      <a:pt x="12" y="35"/>
                      <a:pt x="12" y="35"/>
                    </a:cubicBezTo>
                    <a:cubicBezTo>
                      <a:pt x="12" y="34"/>
                      <a:pt x="12" y="34"/>
                      <a:pt x="12" y="34"/>
                    </a:cubicBezTo>
                    <a:cubicBezTo>
                      <a:pt x="14" y="18"/>
                      <a:pt x="14" y="18"/>
                      <a:pt x="14" y="18"/>
                    </a:cubicBezTo>
                    <a:cubicBezTo>
                      <a:pt x="14" y="17"/>
                      <a:pt x="15" y="13"/>
                      <a:pt x="17" y="12"/>
                    </a:cubicBezTo>
                    <a:cubicBezTo>
                      <a:pt x="17" y="12"/>
                      <a:pt x="17" y="12"/>
                      <a:pt x="17" y="12"/>
                    </a:cubicBezTo>
                    <a:cubicBezTo>
                      <a:pt x="19" y="12"/>
                      <a:pt x="19" y="17"/>
                      <a:pt x="19" y="17"/>
                    </a:cubicBezTo>
                    <a:cubicBezTo>
                      <a:pt x="19" y="17"/>
                      <a:pt x="19" y="17"/>
                      <a:pt x="19" y="17"/>
                    </a:cubicBezTo>
                    <a:cubicBezTo>
                      <a:pt x="16" y="33"/>
                      <a:pt x="16" y="33"/>
                      <a:pt x="16" y="33"/>
                    </a:cubicBezTo>
                    <a:cubicBezTo>
                      <a:pt x="16" y="34"/>
                      <a:pt x="16" y="34"/>
                      <a:pt x="16" y="34"/>
                    </a:cubicBezTo>
                    <a:cubicBezTo>
                      <a:pt x="16" y="34"/>
                      <a:pt x="16" y="34"/>
                      <a:pt x="16" y="34"/>
                    </a:cubicBezTo>
                    <a:cubicBezTo>
                      <a:pt x="19" y="34"/>
                      <a:pt x="19" y="34"/>
                      <a:pt x="19" y="34"/>
                    </a:cubicBezTo>
                    <a:cubicBezTo>
                      <a:pt x="19" y="33"/>
                      <a:pt x="19" y="33"/>
                      <a:pt x="19" y="33"/>
                    </a:cubicBezTo>
                    <a:cubicBezTo>
                      <a:pt x="20" y="32"/>
                      <a:pt x="20" y="32"/>
                      <a:pt x="20" y="32"/>
                    </a:cubicBezTo>
                    <a:cubicBezTo>
                      <a:pt x="21" y="17"/>
                      <a:pt x="21" y="17"/>
                      <a:pt x="21" y="17"/>
                    </a:cubicBezTo>
                    <a:cubicBezTo>
                      <a:pt x="22" y="16"/>
                      <a:pt x="22" y="16"/>
                      <a:pt x="22" y="16"/>
                    </a:cubicBezTo>
                    <a:cubicBezTo>
                      <a:pt x="22" y="16"/>
                      <a:pt x="23" y="11"/>
                      <a:pt x="25" y="11"/>
                    </a:cubicBezTo>
                    <a:cubicBezTo>
                      <a:pt x="25" y="11"/>
                      <a:pt x="25" y="11"/>
                      <a:pt x="25" y="11"/>
                    </a:cubicBezTo>
                    <a:cubicBezTo>
                      <a:pt x="28" y="11"/>
                      <a:pt x="28" y="16"/>
                      <a:pt x="28" y="16"/>
                    </a:cubicBezTo>
                    <a:cubicBezTo>
                      <a:pt x="28" y="16"/>
                      <a:pt x="28" y="16"/>
                      <a:pt x="28" y="16"/>
                    </a:cubicBezTo>
                    <a:cubicBezTo>
                      <a:pt x="25" y="31"/>
                      <a:pt x="25" y="31"/>
                      <a:pt x="25" y="31"/>
                    </a:cubicBezTo>
                    <a:cubicBezTo>
                      <a:pt x="25" y="32"/>
                      <a:pt x="25" y="32"/>
                      <a:pt x="25" y="32"/>
                    </a:cubicBezTo>
                    <a:cubicBezTo>
                      <a:pt x="25" y="32"/>
                      <a:pt x="25" y="32"/>
                      <a:pt x="25" y="32"/>
                    </a:cubicBezTo>
                    <a:cubicBezTo>
                      <a:pt x="28" y="32"/>
                      <a:pt x="28" y="32"/>
                      <a:pt x="28" y="32"/>
                    </a:cubicBezTo>
                    <a:cubicBezTo>
                      <a:pt x="28" y="32"/>
                      <a:pt x="28" y="32"/>
                      <a:pt x="28" y="32"/>
                    </a:cubicBezTo>
                    <a:cubicBezTo>
                      <a:pt x="28" y="31"/>
                      <a:pt x="28" y="31"/>
                      <a:pt x="28" y="31"/>
                    </a:cubicBezTo>
                    <a:cubicBezTo>
                      <a:pt x="30" y="16"/>
                      <a:pt x="30" y="16"/>
                      <a:pt x="30" y="16"/>
                    </a:cubicBezTo>
                    <a:cubicBezTo>
                      <a:pt x="31" y="16"/>
                      <a:pt x="31" y="16"/>
                      <a:pt x="31" y="16"/>
                    </a:cubicBezTo>
                    <a:cubicBezTo>
                      <a:pt x="31" y="16"/>
                      <a:pt x="31" y="10"/>
                      <a:pt x="35" y="10"/>
                    </a:cubicBezTo>
                    <a:cubicBezTo>
                      <a:pt x="35" y="10"/>
                      <a:pt x="35" y="10"/>
                      <a:pt x="35" y="10"/>
                    </a:cubicBezTo>
                    <a:cubicBezTo>
                      <a:pt x="38" y="10"/>
                      <a:pt x="38" y="16"/>
                      <a:pt x="38" y="16"/>
                    </a:cubicBezTo>
                    <a:cubicBezTo>
                      <a:pt x="35" y="31"/>
                      <a:pt x="35" y="31"/>
                      <a:pt x="35" y="31"/>
                    </a:cubicBezTo>
                    <a:cubicBezTo>
                      <a:pt x="35" y="32"/>
                      <a:pt x="35" y="32"/>
                      <a:pt x="35" y="32"/>
                    </a:cubicBezTo>
                    <a:cubicBezTo>
                      <a:pt x="35" y="32"/>
                      <a:pt x="35" y="32"/>
                      <a:pt x="35" y="32"/>
                    </a:cubicBezTo>
                    <a:cubicBezTo>
                      <a:pt x="38" y="33"/>
                      <a:pt x="38" y="33"/>
                      <a:pt x="38" y="33"/>
                    </a:cubicBezTo>
                    <a:cubicBezTo>
                      <a:pt x="38" y="32"/>
                      <a:pt x="38" y="32"/>
                      <a:pt x="38" y="32"/>
                    </a:cubicBezTo>
                    <a:cubicBezTo>
                      <a:pt x="38" y="31"/>
                      <a:pt x="38" y="31"/>
                      <a:pt x="38" y="31"/>
                    </a:cubicBezTo>
                    <a:cubicBezTo>
                      <a:pt x="40" y="16"/>
                      <a:pt x="40" y="16"/>
                      <a:pt x="40" y="16"/>
                    </a:cubicBezTo>
                    <a:cubicBezTo>
                      <a:pt x="41" y="16"/>
                      <a:pt x="41" y="16"/>
                      <a:pt x="41" y="16"/>
                    </a:cubicBezTo>
                    <a:cubicBezTo>
                      <a:pt x="41" y="16"/>
                      <a:pt x="41" y="10"/>
                      <a:pt x="44" y="10"/>
                    </a:cubicBezTo>
                    <a:cubicBezTo>
                      <a:pt x="44" y="10"/>
                      <a:pt x="45" y="10"/>
                      <a:pt x="45" y="10"/>
                    </a:cubicBezTo>
                    <a:cubicBezTo>
                      <a:pt x="46" y="11"/>
                      <a:pt x="46" y="11"/>
                      <a:pt x="47" y="12"/>
                    </a:cubicBezTo>
                    <a:cubicBezTo>
                      <a:pt x="47" y="5"/>
                      <a:pt x="47" y="5"/>
                      <a:pt x="47" y="5"/>
                    </a:cubicBezTo>
                    <a:cubicBezTo>
                      <a:pt x="44" y="4"/>
                      <a:pt x="40" y="4"/>
                      <a:pt x="36" y="4"/>
                    </a:cubicBezTo>
                    <a:moveTo>
                      <a:pt x="37" y="0"/>
                    </a:moveTo>
                    <a:cubicBezTo>
                      <a:pt x="34" y="0"/>
                      <a:pt x="31" y="0"/>
                      <a:pt x="29" y="0"/>
                    </a:cubicBezTo>
                    <a:cubicBezTo>
                      <a:pt x="28" y="0"/>
                      <a:pt x="28" y="0"/>
                      <a:pt x="28" y="0"/>
                    </a:cubicBezTo>
                    <a:cubicBezTo>
                      <a:pt x="28" y="0"/>
                      <a:pt x="28" y="0"/>
                      <a:pt x="28" y="0"/>
                    </a:cubicBezTo>
                    <a:cubicBezTo>
                      <a:pt x="27" y="0"/>
                      <a:pt x="26" y="1"/>
                      <a:pt x="25" y="1"/>
                    </a:cubicBezTo>
                    <a:cubicBezTo>
                      <a:pt x="25" y="1"/>
                      <a:pt x="25" y="1"/>
                      <a:pt x="25" y="1"/>
                    </a:cubicBezTo>
                    <a:cubicBezTo>
                      <a:pt x="23" y="1"/>
                      <a:pt x="23" y="1"/>
                      <a:pt x="23" y="1"/>
                    </a:cubicBezTo>
                    <a:cubicBezTo>
                      <a:pt x="23" y="1"/>
                      <a:pt x="23" y="1"/>
                      <a:pt x="23" y="1"/>
                    </a:cubicBezTo>
                    <a:cubicBezTo>
                      <a:pt x="21" y="2"/>
                      <a:pt x="19" y="3"/>
                      <a:pt x="17" y="3"/>
                    </a:cubicBezTo>
                    <a:cubicBezTo>
                      <a:pt x="17" y="5"/>
                      <a:pt x="17" y="5"/>
                      <a:pt x="17" y="5"/>
                    </a:cubicBezTo>
                    <a:cubicBezTo>
                      <a:pt x="18" y="4"/>
                      <a:pt x="19" y="4"/>
                      <a:pt x="21" y="3"/>
                    </a:cubicBezTo>
                    <a:cubicBezTo>
                      <a:pt x="25" y="2"/>
                      <a:pt x="30" y="1"/>
                      <a:pt x="35" y="1"/>
                    </a:cubicBezTo>
                    <a:cubicBezTo>
                      <a:pt x="40" y="1"/>
                      <a:pt x="44" y="2"/>
                      <a:pt x="48" y="3"/>
                    </a:cubicBezTo>
                    <a:cubicBezTo>
                      <a:pt x="48" y="1"/>
                      <a:pt x="48" y="1"/>
                      <a:pt x="48" y="1"/>
                    </a:cubicBezTo>
                    <a:cubicBezTo>
                      <a:pt x="47" y="1"/>
                      <a:pt x="47" y="1"/>
                      <a:pt x="47" y="1"/>
                    </a:cubicBezTo>
                    <a:cubicBezTo>
                      <a:pt x="47" y="1"/>
                      <a:pt x="47" y="1"/>
                      <a:pt x="47" y="1"/>
                    </a:cubicBezTo>
                    <a:cubicBezTo>
                      <a:pt x="44" y="0"/>
                      <a:pt x="41" y="0"/>
                      <a:pt x="38" y="0"/>
                    </a:cubicBezTo>
                    <a:cubicBezTo>
                      <a:pt x="37" y="0"/>
                      <a:pt x="37" y="0"/>
                      <a:pt x="37" y="0"/>
                    </a:cubicBezTo>
                    <a:cubicBezTo>
                      <a:pt x="37" y="0"/>
                      <a:pt x="37" y="0"/>
                      <a:pt x="37"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Freeform 956"/>
              <p:cNvSpPr>
                <a:spLocks noEditPoints="1"/>
              </p:cNvSpPr>
              <p:nvPr/>
            </p:nvSpPr>
            <p:spPr bwMode="auto">
              <a:xfrm>
                <a:off x="8605838" y="2011363"/>
                <a:ext cx="119063" cy="87313"/>
              </a:xfrm>
              <a:custGeom>
                <a:avLst/>
                <a:gdLst>
                  <a:gd name="T0" fmla="*/ 0 w 31"/>
                  <a:gd name="T1" fmla="*/ 17 h 23"/>
                  <a:gd name="T2" fmla="*/ 0 w 31"/>
                  <a:gd name="T3" fmla="*/ 17 h 23"/>
                  <a:gd name="T4" fmla="*/ 0 w 31"/>
                  <a:gd name="T5" fmla="*/ 23 h 23"/>
                  <a:gd name="T6" fmla="*/ 1 w 31"/>
                  <a:gd name="T7" fmla="*/ 23 h 23"/>
                  <a:gd name="T8" fmla="*/ 0 w 31"/>
                  <a:gd name="T9" fmla="*/ 17 h 23"/>
                  <a:gd name="T10" fmla="*/ 3 w 31"/>
                  <a:gd name="T11" fmla="*/ 13 h 23"/>
                  <a:gd name="T12" fmla="*/ 2 w 31"/>
                  <a:gd name="T13" fmla="*/ 13 h 23"/>
                  <a:gd name="T14" fmla="*/ 1 w 31"/>
                  <a:gd name="T15" fmla="*/ 16 h 23"/>
                  <a:gd name="T16" fmla="*/ 2 w 31"/>
                  <a:gd name="T17" fmla="*/ 22 h 23"/>
                  <a:gd name="T18" fmla="*/ 4 w 31"/>
                  <a:gd name="T19" fmla="*/ 22 h 23"/>
                  <a:gd name="T20" fmla="*/ 4 w 31"/>
                  <a:gd name="T21" fmla="*/ 14 h 23"/>
                  <a:gd name="T22" fmla="*/ 3 w 31"/>
                  <a:gd name="T23" fmla="*/ 13 h 23"/>
                  <a:gd name="T24" fmla="*/ 7 w 31"/>
                  <a:gd name="T25" fmla="*/ 7 h 23"/>
                  <a:gd name="T26" fmla="*/ 7 w 31"/>
                  <a:gd name="T27" fmla="*/ 7 h 23"/>
                  <a:gd name="T28" fmla="*/ 5 w 31"/>
                  <a:gd name="T29" fmla="*/ 12 h 23"/>
                  <a:gd name="T30" fmla="*/ 6 w 31"/>
                  <a:gd name="T31" fmla="*/ 21 h 23"/>
                  <a:gd name="T32" fmla="*/ 9 w 31"/>
                  <a:gd name="T33" fmla="*/ 20 h 23"/>
                  <a:gd name="T34" fmla="*/ 9 w 31"/>
                  <a:gd name="T35" fmla="*/ 9 h 23"/>
                  <a:gd name="T36" fmla="*/ 7 w 31"/>
                  <a:gd name="T37" fmla="*/ 7 h 23"/>
                  <a:gd name="T38" fmla="*/ 16 w 31"/>
                  <a:gd name="T39" fmla="*/ 2 h 23"/>
                  <a:gd name="T40" fmla="*/ 15 w 31"/>
                  <a:gd name="T41" fmla="*/ 2 h 23"/>
                  <a:gd name="T42" fmla="*/ 12 w 31"/>
                  <a:gd name="T43" fmla="*/ 9 h 23"/>
                  <a:gd name="T44" fmla="*/ 12 w 31"/>
                  <a:gd name="T45" fmla="*/ 20 h 23"/>
                  <a:gd name="T46" fmla="*/ 16 w 31"/>
                  <a:gd name="T47" fmla="*/ 20 h 23"/>
                  <a:gd name="T48" fmla="*/ 18 w 31"/>
                  <a:gd name="T49" fmla="*/ 20 h 23"/>
                  <a:gd name="T50" fmla="*/ 19 w 31"/>
                  <a:gd name="T51" fmla="*/ 4 h 23"/>
                  <a:gd name="T52" fmla="*/ 16 w 31"/>
                  <a:gd name="T53" fmla="*/ 2 h 23"/>
                  <a:gd name="T54" fmla="*/ 24 w 31"/>
                  <a:gd name="T55" fmla="*/ 0 h 23"/>
                  <a:gd name="T56" fmla="*/ 21 w 31"/>
                  <a:gd name="T57" fmla="*/ 5 h 23"/>
                  <a:gd name="T58" fmla="*/ 22 w 31"/>
                  <a:gd name="T59" fmla="*/ 20 h 23"/>
                  <a:gd name="T60" fmla="*/ 25 w 31"/>
                  <a:gd name="T61" fmla="*/ 21 h 23"/>
                  <a:gd name="T62" fmla="*/ 28 w 31"/>
                  <a:gd name="T63" fmla="*/ 21 h 23"/>
                  <a:gd name="T64" fmla="*/ 31 w 31"/>
                  <a:gd name="T65" fmla="*/ 6 h 23"/>
                  <a:gd name="T66" fmla="*/ 29 w 31"/>
                  <a:gd name="T67" fmla="*/ 1 h 23"/>
                  <a:gd name="T68" fmla="*/ 24 w 31"/>
                  <a:gd name="T6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23">
                    <a:moveTo>
                      <a:pt x="0" y="17"/>
                    </a:moveTo>
                    <a:cubicBezTo>
                      <a:pt x="0" y="17"/>
                      <a:pt x="0" y="17"/>
                      <a:pt x="0" y="17"/>
                    </a:cubicBezTo>
                    <a:cubicBezTo>
                      <a:pt x="0" y="23"/>
                      <a:pt x="0" y="23"/>
                      <a:pt x="0" y="23"/>
                    </a:cubicBezTo>
                    <a:cubicBezTo>
                      <a:pt x="0" y="23"/>
                      <a:pt x="0" y="23"/>
                      <a:pt x="1" y="23"/>
                    </a:cubicBezTo>
                    <a:cubicBezTo>
                      <a:pt x="0" y="17"/>
                      <a:pt x="0" y="17"/>
                      <a:pt x="0" y="17"/>
                    </a:cubicBezTo>
                    <a:moveTo>
                      <a:pt x="3" y="13"/>
                    </a:moveTo>
                    <a:cubicBezTo>
                      <a:pt x="3" y="13"/>
                      <a:pt x="2" y="13"/>
                      <a:pt x="2" y="13"/>
                    </a:cubicBezTo>
                    <a:cubicBezTo>
                      <a:pt x="1" y="14"/>
                      <a:pt x="1" y="16"/>
                      <a:pt x="1" y="16"/>
                    </a:cubicBezTo>
                    <a:cubicBezTo>
                      <a:pt x="2" y="22"/>
                      <a:pt x="2" y="22"/>
                      <a:pt x="2" y="22"/>
                    </a:cubicBezTo>
                    <a:cubicBezTo>
                      <a:pt x="3" y="22"/>
                      <a:pt x="3" y="22"/>
                      <a:pt x="4" y="22"/>
                    </a:cubicBezTo>
                    <a:cubicBezTo>
                      <a:pt x="4" y="14"/>
                      <a:pt x="4" y="14"/>
                      <a:pt x="4" y="14"/>
                    </a:cubicBezTo>
                    <a:cubicBezTo>
                      <a:pt x="4" y="14"/>
                      <a:pt x="3" y="13"/>
                      <a:pt x="3" y="13"/>
                    </a:cubicBezTo>
                    <a:moveTo>
                      <a:pt x="7" y="7"/>
                    </a:moveTo>
                    <a:cubicBezTo>
                      <a:pt x="7" y="7"/>
                      <a:pt x="7" y="7"/>
                      <a:pt x="7" y="7"/>
                    </a:cubicBezTo>
                    <a:cubicBezTo>
                      <a:pt x="5" y="9"/>
                      <a:pt x="5" y="11"/>
                      <a:pt x="5" y="12"/>
                    </a:cubicBezTo>
                    <a:cubicBezTo>
                      <a:pt x="5" y="13"/>
                      <a:pt x="5" y="19"/>
                      <a:pt x="6" y="21"/>
                    </a:cubicBezTo>
                    <a:cubicBezTo>
                      <a:pt x="7" y="21"/>
                      <a:pt x="8" y="20"/>
                      <a:pt x="9" y="20"/>
                    </a:cubicBezTo>
                    <a:cubicBezTo>
                      <a:pt x="9" y="9"/>
                      <a:pt x="9" y="9"/>
                      <a:pt x="9" y="9"/>
                    </a:cubicBezTo>
                    <a:cubicBezTo>
                      <a:pt x="9" y="9"/>
                      <a:pt x="9" y="7"/>
                      <a:pt x="7" y="7"/>
                    </a:cubicBezTo>
                    <a:moveTo>
                      <a:pt x="16" y="2"/>
                    </a:moveTo>
                    <a:cubicBezTo>
                      <a:pt x="16" y="2"/>
                      <a:pt x="15" y="2"/>
                      <a:pt x="15" y="2"/>
                    </a:cubicBezTo>
                    <a:cubicBezTo>
                      <a:pt x="12" y="4"/>
                      <a:pt x="12" y="6"/>
                      <a:pt x="12" y="9"/>
                    </a:cubicBezTo>
                    <a:cubicBezTo>
                      <a:pt x="12" y="10"/>
                      <a:pt x="12" y="17"/>
                      <a:pt x="12" y="20"/>
                    </a:cubicBezTo>
                    <a:cubicBezTo>
                      <a:pt x="14" y="20"/>
                      <a:pt x="15" y="20"/>
                      <a:pt x="16" y="20"/>
                    </a:cubicBezTo>
                    <a:cubicBezTo>
                      <a:pt x="17" y="20"/>
                      <a:pt x="17" y="20"/>
                      <a:pt x="18" y="20"/>
                    </a:cubicBezTo>
                    <a:cubicBezTo>
                      <a:pt x="19" y="4"/>
                      <a:pt x="19" y="4"/>
                      <a:pt x="19" y="4"/>
                    </a:cubicBezTo>
                    <a:cubicBezTo>
                      <a:pt x="19" y="4"/>
                      <a:pt x="18" y="2"/>
                      <a:pt x="16" y="2"/>
                    </a:cubicBezTo>
                    <a:moveTo>
                      <a:pt x="24" y="0"/>
                    </a:moveTo>
                    <a:cubicBezTo>
                      <a:pt x="22" y="2"/>
                      <a:pt x="21" y="4"/>
                      <a:pt x="21" y="5"/>
                    </a:cubicBezTo>
                    <a:cubicBezTo>
                      <a:pt x="21" y="7"/>
                      <a:pt x="21" y="18"/>
                      <a:pt x="22" y="20"/>
                    </a:cubicBezTo>
                    <a:cubicBezTo>
                      <a:pt x="23" y="20"/>
                      <a:pt x="24" y="20"/>
                      <a:pt x="25" y="21"/>
                    </a:cubicBezTo>
                    <a:cubicBezTo>
                      <a:pt x="26" y="21"/>
                      <a:pt x="27" y="21"/>
                      <a:pt x="28" y="21"/>
                    </a:cubicBezTo>
                    <a:cubicBezTo>
                      <a:pt x="31" y="6"/>
                      <a:pt x="31" y="6"/>
                      <a:pt x="31" y="6"/>
                    </a:cubicBezTo>
                    <a:cubicBezTo>
                      <a:pt x="31" y="6"/>
                      <a:pt x="31" y="2"/>
                      <a:pt x="29" y="1"/>
                    </a:cubicBezTo>
                    <a:cubicBezTo>
                      <a:pt x="27" y="1"/>
                      <a:pt x="26" y="0"/>
                      <a:pt x="24" y="0"/>
                    </a:cubicBezTo>
                  </a:path>
                </a:pathLst>
              </a:custGeom>
              <a:solidFill>
                <a:srgbClr val="70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Freeform 957"/>
              <p:cNvSpPr>
                <a:spLocks/>
              </p:cNvSpPr>
              <p:nvPr/>
            </p:nvSpPr>
            <p:spPr bwMode="auto">
              <a:xfrm>
                <a:off x="8597900" y="2003425"/>
                <a:ext cx="130175" cy="98425"/>
              </a:xfrm>
              <a:custGeom>
                <a:avLst/>
                <a:gdLst>
                  <a:gd name="T0" fmla="*/ 26 w 34"/>
                  <a:gd name="T1" fmla="*/ 0 h 26"/>
                  <a:gd name="T2" fmla="*/ 2 w 34"/>
                  <a:gd name="T3" fmla="*/ 14 h 26"/>
                  <a:gd name="T4" fmla="*/ 0 w 34"/>
                  <a:gd name="T5" fmla="*/ 20 h 26"/>
                  <a:gd name="T6" fmla="*/ 0 w 34"/>
                  <a:gd name="T7" fmla="*/ 21 h 26"/>
                  <a:gd name="T8" fmla="*/ 0 w 34"/>
                  <a:gd name="T9" fmla="*/ 22 h 26"/>
                  <a:gd name="T10" fmla="*/ 0 w 34"/>
                  <a:gd name="T11" fmla="*/ 23 h 26"/>
                  <a:gd name="T12" fmla="*/ 0 w 34"/>
                  <a:gd name="T13" fmla="*/ 24 h 26"/>
                  <a:gd name="T14" fmla="*/ 1 w 34"/>
                  <a:gd name="T15" fmla="*/ 25 h 26"/>
                  <a:gd name="T16" fmla="*/ 0 w 34"/>
                  <a:gd name="T17" fmla="*/ 26 h 26"/>
                  <a:gd name="T18" fmla="*/ 2 w 34"/>
                  <a:gd name="T19" fmla="*/ 25 h 26"/>
                  <a:gd name="T20" fmla="*/ 2 w 34"/>
                  <a:gd name="T21" fmla="*/ 19 h 26"/>
                  <a:gd name="T22" fmla="*/ 2 w 34"/>
                  <a:gd name="T23" fmla="*/ 19 h 26"/>
                  <a:gd name="T24" fmla="*/ 3 w 34"/>
                  <a:gd name="T25" fmla="*/ 25 h 26"/>
                  <a:gd name="T26" fmla="*/ 3 w 34"/>
                  <a:gd name="T27" fmla="*/ 25 h 26"/>
                  <a:gd name="T28" fmla="*/ 4 w 34"/>
                  <a:gd name="T29" fmla="*/ 25 h 26"/>
                  <a:gd name="T30" fmla="*/ 4 w 34"/>
                  <a:gd name="T31" fmla="*/ 24 h 26"/>
                  <a:gd name="T32" fmla="*/ 3 w 34"/>
                  <a:gd name="T33" fmla="*/ 18 h 26"/>
                  <a:gd name="T34" fmla="*/ 4 w 34"/>
                  <a:gd name="T35" fmla="*/ 15 h 26"/>
                  <a:gd name="T36" fmla="*/ 5 w 34"/>
                  <a:gd name="T37" fmla="*/ 15 h 26"/>
                  <a:gd name="T38" fmla="*/ 6 w 34"/>
                  <a:gd name="T39" fmla="*/ 16 h 26"/>
                  <a:gd name="T40" fmla="*/ 6 w 34"/>
                  <a:gd name="T41" fmla="*/ 24 h 26"/>
                  <a:gd name="T42" fmla="*/ 6 w 34"/>
                  <a:gd name="T43" fmla="*/ 24 h 26"/>
                  <a:gd name="T44" fmla="*/ 6 w 34"/>
                  <a:gd name="T45" fmla="*/ 24 h 26"/>
                  <a:gd name="T46" fmla="*/ 8 w 34"/>
                  <a:gd name="T47" fmla="*/ 24 h 26"/>
                  <a:gd name="T48" fmla="*/ 8 w 34"/>
                  <a:gd name="T49" fmla="*/ 24 h 26"/>
                  <a:gd name="T50" fmla="*/ 8 w 34"/>
                  <a:gd name="T51" fmla="*/ 23 h 26"/>
                  <a:gd name="T52" fmla="*/ 7 w 34"/>
                  <a:gd name="T53" fmla="*/ 14 h 26"/>
                  <a:gd name="T54" fmla="*/ 9 w 34"/>
                  <a:gd name="T55" fmla="*/ 9 h 26"/>
                  <a:gd name="T56" fmla="*/ 9 w 34"/>
                  <a:gd name="T57" fmla="*/ 9 h 26"/>
                  <a:gd name="T58" fmla="*/ 11 w 34"/>
                  <a:gd name="T59" fmla="*/ 11 h 26"/>
                  <a:gd name="T60" fmla="*/ 11 w 34"/>
                  <a:gd name="T61" fmla="*/ 22 h 26"/>
                  <a:gd name="T62" fmla="*/ 11 w 34"/>
                  <a:gd name="T63" fmla="*/ 23 h 26"/>
                  <a:gd name="T64" fmla="*/ 11 w 34"/>
                  <a:gd name="T65" fmla="*/ 23 h 26"/>
                  <a:gd name="T66" fmla="*/ 12 w 34"/>
                  <a:gd name="T67" fmla="*/ 23 h 26"/>
                  <a:gd name="T68" fmla="*/ 14 w 34"/>
                  <a:gd name="T69" fmla="*/ 23 h 26"/>
                  <a:gd name="T70" fmla="*/ 14 w 34"/>
                  <a:gd name="T71" fmla="*/ 22 h 26"/>
                  <a:gd name="T72" fmla="*/ 14 w 34"/>
                  <a:gd name="T73" fmla="*/ 11 h 26"/>
                  <a:gd name="T74" fmla="*/ 17 w 34"/>
                  <a:gd name="T75" fmla="*/ 4 h 26"/>
                  <a:gd name="T76" fmla="*/ 18 w 34"/>
                  <a:gd name="T77" fmla="*/ 4 h 26"/>
                  <a:gd name="T78" fmla="*/ 21 w 34"/>
                  <a:gd name="T79" fmla="*/ 6 h 26"/>
                  <a:gd name="T80" fmla="*/ 20 w 34"/>
                  <a:gd name="T81" fmla="*/ 22 h 26"/>
                  <a:gd name="T82" fmla="*/ 20 w 34"/>
                  <a:gd name="T83" fmla="*/ 23 h 26"/>
                  <a:gd name="T84" fmla="*/ 20 w 34"/>
                  <a:gd name="T85" fmla="*/ 23 h 26"/>
                  <a:gd name="T86" fmla="*/ 21 w 34"/>
                  <a:gd name="T87" fmla="*/ 23 h 26"/>
                  <a:gd name="T88" fmla="*/ 24 w 34"/>
                  <a:gd name="T89" fmla="*/ 23 h 26"/>
                  <a:gd name="T90" fmla="*/ 24 w 34"/>
                  <a:gd name="T91" fmla="*/ 22 h 26"/>
                  <a:gd name="T92" fmla="*/ 23 w 34"/>
                  <a:gd name="T93" fmla="*/ 7 h 26"/>
                  <a:gd name="T94" fmla="*/ 26 w 34"/>
                  <a:gd name="T95" fmla="*/ 2 h 26"/>
                  <a:gd name="T96" fmla="*/ 29 w 34"/>
                  <a:gd name="T97" fmla="*/ 2 h 26"/>
                  <a:gd name="T98" fmla="*/ 31 w 34"/>
                  <a:gd name="T99" fmla="*/ 3 h 26"/>
                  <a:gd name="T100" fmla="*/ 33 w 34"/>
                  <a:gd name="T101" fmla="*/ 8 h 26"/>
                  <a:gd name="T102" fmla="*/ 30 w 34"/>
                  <a:gd name="T103" fmla="*/ 23 h 26"/>
                  <a:gd name="T104" fmla="*/ 30 w 34"/>
                  <a:gd name="T105" fmla="*/ 24 h 26"/>
                  <a:gd name="T106" fmla="*/ 30 w 34"/>
                  <a:gd name="T107" fmla="*/ 24 h 26"/>
                  <a:gd name="T108" fmla="*/ 31 w 34"/>
                  <a:gd name="T109" fmla="*/ 24 h 26"/>
                  <a:gd name="T110" fmla="*/ 34 w 34"/>
                  <a:gd name="T111" fmla="*/ 0 h 26"/>
                  <a:gd name="T112" fmla="*/ 26 w 34"/>
                  <a:gd name="T11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 h="26">
                    <a:moveTo>
                      <a:pt x="26" y="0"/>
                    </a:moveTo>
                    <a:cubicBezTo>
                      <a:pt x="11" y="0"/>
                      <a:pt x="5" y="8"/>
                      <a:pt x="2" y="14"/>
                    </a:cubicBezTo>
                    <a:cubicBezTo>
                      <a:pt x="0" y="20"/>
                      <a:pt x="0" y="20"/>
                      <a:pt x="0" y="20"/>
                    </a:cubicBezTo>
                    <a:cubicBezTo>
                      <a:pt x="0" y="21"/>
                      <a:pt x="0" y="21"/>
                      <a:pt x="0" y="21"/>
                    </a:cubicBezTo>
                    <a:cubicBezTo>
                      <a:pt x="0" y="22"/>
                      <a:pt x="0" y="22"/>
                      <a:pt x="0" y="22"/>
                    </a:cubicBezTo>
                    <a:cubicBezTo>
                      <a:pt x="0" y="23"/>
                      <a:pt x="0" y="23"/>
                      <a:pt x="0" y="23"/>
                    </a:cubicBezTo>
                    <a:cubicBezTo>
                      <a:pt x="0" y="23"/>
                      <a:pt x="0" y="24"/>
                      <a:pt x="0" y="24"/>
                    </a:cubicBezTo>
                    <a:cubicBezTo>
                      <a:pt x="1" y="25"/>
                      <a:pt x="1" y="25"/>
                      <a:pt x="1" y="25"/>
                    </a:cubicBezTo>
                    <a:cubicBezTo>
                      <a:pt x="0" y="26"/>
                      <a:pt x="0" y="26"/>
                      <a:pt x="0" y="26"/>
                    </a:cubicBezTo>
                    <a:cubicBezTo>
                      <a:pt x="2" y="25"/>
                      <a:pt x="2" y="25"/>
                      <a:pt x="2" y="25"/>
                    </a:cubicBezTo>
                    <a:cubicBezTo>
                      <a:pt x="2" y="19"/>
                      <a:pt x="2" y="19"/>
                      <a:pt x="2" y="19"/>
                    </a:cubicBezTo>
                    <a:cubicBezTo>
                      <a:pt x="2" y="19"/>
                      <a:pt x="2" y="19"/>
                      <a:pt x="2" y="19"/>
                    </a:cubicBezTo>
                    <a:cubicBezTo>
                      <a:pt x="3" y="25"/>
                      <a:pt x="3" y="25"/>
                      <a:pt x="3" y="25"/>
                    </a:cubicBezTo>
                    <a:cubicBezTo>
                      <a:pt x="3" y="25"/>
                      <a:pt x="3" y="25"/>
                      <a:pt x="3" y="25"/>
                    </a:cubicBezTo>
                    <a:cubicBezTo>
                      <a:pt x="4" y="25"/>
                      <a:pt x="4" y="25"/>
                      <a:pt x="4" y="25"/>
                    </a:cubicBezTo>
                    <a:cubicBezTo>
                      <a:pt x="4" y="24"/>
                      <a:pt x="4" y="24"/>
                      <a:pt x="4" y="24"/>
                    </a:cubicBezTo>
                    <a:cubicBezTo>
                      <a:pt x="3" y="18"/>
                      <a:pt x="3" y="18"/>
                      <a:pt x="3" y="18"/>
                    </a:cubicBezTo>
                    <a:cubicBezTo>
                      <a:pt x="3" y="18"/>
                      <a:pt x="3" y="16"/>
                      <a:pt x="4" y="15"/>
                    </a:cubicBezTo>
                    <a:cubicBezTo>
                      <a:pt x="4" y="15"/>
                      <a:pt x="5" y="15"/>
                      <a:pt x="5" y="15"/>
                    </a:cubicBezTo>
                    <a:cubicBezTo>
                      <a:pt x="5" y="15"/>
                      <a:pt x="6" y="16"/>
                      <a:pt x="6" y="16"/>
                    </a:cubicBezTo>
                    <a:cubicBezTo>
                      <a:pt x="6" y="24"/>
                      <a:pt x="6" y="24"/>
                      <a:pt x="6" y="24"/>
                    </a:cubicBezTo>
                    <a:cubicBezTo>
                      <a:pt x="6" y="24"/>
                      <a:pt x="6" y="24"/>
                      <a:pt x="6" y="24"/>
                    </a:cubicBezTo>
                    <a:cubicBezTo>
                      <a:pt x="6" y="24"/>
                      <a:pt x="6" y="24"/>
                      <a:pt x="6" y="24"/>
                    </a:cubicBezTo>
                    <a:cubicBezTo>
                      <a:pt x="8" y="24"/>
                      <a:pt x="8" y="24"/>
                      <a:pt x="8" y="24"/>
                    </a:cubicBezTo>
                    <a:cubicBezTo>
                      <a:pt x="8" y="24"/>
                      <a:pt x="8" y="24"/>
                      <a:pt x="8" y="24"/>
                    </a:cubicBezTo>
                    <a:cubicBezTo>
                      <a:pt x="8" y="24"/>
                      <a:pt x="8" y="23"/>
                      <a:pt x="8" y="23"/>
                    </a:cubicBezTo>
                    <a:cubicBezTo>
                      <a:pt x="7" y="21"/>
                      <a:pt x="7" y="15"/>
                      <a:pt x="7" y="14"/>
                    </a:cubicBezTo>
                    <a:cubicBezTo>
                      <a:pt x="7" y="13"/>
                      <a:pt x="7" y="11"/>
                      <a:pt x="9" y="9"/>
                    </a:cubicBezTo>
                    <a:cubicBezTo>
                      <a:pt x="9" y="9"/>
                      <a:pt x="9" y="9"/>
                      <a:pt x="9" y="9"/>
                    </a:cubicBezTo>
                    <a:cubicBezTo>
                      <a:pt x="11" y="9"/>
                      <a:pt x="11" y="11"/>
                      <a:pt x="11" y="11"/>
                    </a:cubicBezTo>
                    <a:cubicBezTo>
                      <a:pt x="11" y="22"/>
                      <a:pt x="11" y="22"/>
                      <a:pt x="11" y="22"/>
                    </a:cubicBezTo>
                    <a:cubicBezTo>
                      <a:pt x="11" y="23"/>
                      <a:pt x="11" y="23"/>
                      <a:pt x="11" y="23"/>
                    </a:cubicBezTo>
                    <a:cubicBezTo>
                      <a:pt x="11" y="23"/>
                      <a:pt x="11" y="23"/>
                      <a:pt x="11" y="23"/>
                    </a:cubicBezTo>
                    <a:cubicBezTo>
                      <a:pt x="12" y="23"/>
                      <a:pt x="12" y="23"/>
                      <a:pt x="12" y="23"/>
                    </a:cubicBezTo>
                    <a:cubicBezTo>
                      <a:pt x="14" y="23"/>
                      <a:pt x="14" y="23"/>
                      <a:pt x="14" y="23"/>
                    </a:cubicBezTo>
                    <a:cubicBezTo>
                      <a:pt x="14" y="23"/>
                      <a:pt x="14" y="22"/>
                      <a:pt x="14" y="22"/>
                    </a:cubicBezTo>
                    <a:cubicBezTo>
                      <a:pt x="14" y="19"/>
                      <a:pt x="14" y="12"/>
                      <a:pt x="14" y="11"/>
                    </a:cubicBezTo>
                    <a:cubicBezTo>
                      <a:pt x="14" y="8"/>
                      <a:pt x="14" y="6"/>
                      <a:pt x="17" y="4"/>
                    </a:cubicBezTo>
                    <a:cubicBezTo>
                      <a:pt x="17" y="4"/>
                      <a:pt x="18" y="4"/>
                      <a:pt x="18" y="4"/>
                    </a:cubicBezTo>
                    <a:cubicBezTo>
                      <a:pt x="20" y="4"/>
                      <a:pt x="21" y="6"/>
                      <a:pt x="21" y="6"/>
                    </a:cubicBezTo>
                    <a:cubicBezTo>
                      <a:pt x="20" y="22"/>
                      <a:pt x="20" y="22"/>
                      <a:pt x="20" y="22"/>
                    </a:cubicBezTo>
                    <a:cubicBezTo>
                      <a:pt x="20" y="23"/>
                      <a:pt x="20" y="23"/>
                      <a:pt x="20" y="23"/>
                    </a:cubicBezTo>
                    <a:cubicBezTo>
                      <a:pt x="20" y="23"/>
                      <a:pt x="20" y="23"/>
                      <a:pt x="20" y="23"/>
                    </a:cubicBezTo>
                    <a:cubicBezTo>
                      <a:pt x="21" y="23"/>
                      <a:pt x="21" y="23"/>
                      <a:pt x="21" y="23"/>
                    </a:cubicBezTo>
                    <a:cubicBezTo>
                      <a:pt x="24" y="23"/>
                      <a:pt x="24" y="23"/>
                      <a:pt x="24" y="23"/>
                    </a:cubicBezTo>
                    <a:cubicBezTo>
                      <a:pt x="24" y="23"/>
                      <a:pt x="24" y="22"/>
                      <a:pt x="24" y="22"/>
                    </a:cubicBezTo>
                    <a:cubicBezTo>
                      <a:pt x="23" y="20"/>
                      <a:pt x="23" y="9"/>
                      <a:pt x="23" y="7"/>
                    </a:cubicBezTo>
                    <a:cubicBezTo>
                      <a:pt x="23" y="6"/>
                      <a:pt x="24" y="4"/>
                      <a:pt x="26" y="2"/>
                    </a:cubicBezTo>
                    <a:cubicBezTo>
                      <a:pt x="27" y="2"/>
                      <a:pt x="28" y="2"/>
                      <a:pt x="29" y="2"/>
                    </a:cubicBezTo>
                    <a:cubicBezTo>
                      <a:pt x="30" y="2"/>
                      <a:pt x="30" y="2"/>
                      <a:pt x="31" y="3"/>
                    </a:cubicBezTo>
                    <a:cubicBezTo>
                      <a:pt x="33" y="4"/>
                      <a:pt x="33" y="8"/>
                      <a:pt x="33" y="8"/>
                    </a:cubicBezTo>
                    <a:cubicBezTo>
                      <a:pt x="30" y="23"/>
                      <a:pt x="30" y="23"/>
                      <a:pt x="30" y="23"/>
                    </a:cubicBezTo>
                    <a:cubicBezTo>
                      <a:pt x="30" y="24"/>
                      <a:pt x="30" y="24"/>
                      <a:pt x="30" y="24"/>
                    </a:cubicBezTo>
                    <a:cubicBezTo>
                      <a:pt x="30" y="24"/>
                      <a:pt x="30" y="24"/>
                      <a:pt x="30" y="24"/>
                    </a:cubicBezTo>
                    <a:cubicBezTo>
                      <a:pt x="31" y="24"/>
                      <a:pt x="31" y="24"/>
                      <a:pt x="31" y="24"/>
                    </a:cubicBezTo>
                    <a:cubicBezTo>
                      <a:pt x="34" y="0"/>
                      <a:pt x="34" y="0"/>
                      <a:pt x="34" y="0"/>
                    </a:cubicBezTo>
                    <a:cubicBezTo>
                      <a:pt x="31" y="0"/>
                      <a:pt x="29" y="0"/>
                      <a:pt x="26"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Freeform 958"/>
              <p:cNvSpPr>
                <a:spLocks/>
              </p:cNvSpPr>
              <p:nvPr/>
            </p:nvSpPr>
            <p:spPr bwMode="auto">
              <a:xfrm>
                <a:off x="8418513" y="2787650"/>
                <a:ext cx="0" cy="31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path>
                </a:pathLst>
              </a:custGeom>
              <a:solidFill>
                <a:srgbClr val="8F76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Freeform 959"/>
              <p:cNvSpPr>
                <a:spLocks/>
              </p:cNvSpPr>
              <p:nvPr/>
            </p:nvSpPr>
            <p:spPr bwMode="auto">
              <a:xfrm>
                <a:off x="8402638" y="2741613"/>
                <a:ext cx="222250" cy="49213"/>
              </a:xfrm>
              <a:custGeom>
                <a:avLst/>
                <a:gdLst>
                  <a:gd name="T0" fmla="*/ 33 w 58"/>
                  <a:gd name="T1" fmla="*/ 0 h 13"/>
                  <a:gd name="T2" fmla="*/ 4 w 58"/>
                  <a:gd name="T3" fmla="*/ 12 h 13"/>
                  <a:gd name="T4" fmla="*/ 4 w 58"/>
                  <a:gd name="T5" fmla="*/ 13 h 13"/>
                  <a:gd name="T6" fmla="*/ 4 w 58"/>
                  <a:gd name="T7" fmla="*/ 12 h 13"/>
                  <a:gd name="T8" fmla="*/ 15 w 58"/>
                  <a:gd name="T9" fmla="*/ 4 h 13"/>
                  <a:gd name="T10" fmla="*/ 32 w 58"/>
                  <a:gd name="T11" fmla="*/ 2 h 13"/>
                  <a:gd name="T12" fmla="*/ 57 w 58"/>
                  <a:gd name="T13" fmla="*/ 4 h 13"/>
                  <a:gd name="T14" fmla="*/ 58 w 58"/>
                  <a:gd name="T15" fmla="*/ 2 h 13"/>
                  <a:gd name="T16" fmla="*/ 33 w 5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3">
                    <a:moveTo>
                      <a:pt x="33" y="0"/>
                    </a:moveTo>
                    <a:cubicBezTo>
                      <a:pt x="16" y="0"/>
                      <a:pt x="0" y="3"/>
                      <a:pt x="4" y="12"/>
                    </a:cubicBezTo>
                    <a:cubicBezTo>
                      <a:pt x="4" y="12"/>
                      <a:pt x="4" y="12"/>
                      <a:pt x="4" y="13"/>
                    </a:cubicBezTo>
                    <a:cubicBezTo>
                      <a:pt x="4" y="12"/>
                      <a:pt x="4" y="12"/>
                      <a:pt x="4" y="12"/>
                    </a:cubicBezTo>
                    <a:cubicBezTo>
                      <a:pt x="4" y="12"/>
                      <a:pt x="3" y="6"/>
                      <a:pt x="15" y="4"/>
                    </a:cubicBezTo>
                    <a:cubicBezTo>
                      <a:pt x="20" y="3"/>
                      <a:pt x="26" y="2"/>
                      <a:pt x="32" y="2"/>
                    </a:cubicBezTo>
                    <a:cubicBezTo>
                      <a:pt x="40" y="2"/>
                      <a:pt x="48" y="3"/>
                      <a:pt x="57" y="4"/>
                    </a:cubicBezTo>
                    <a:cubicBezTo>
                      <a:pt x="58" y="2"/>
                      <a:pt x="58" y="2"/>
                      <a:pt x="58" y="2"/>
                    </a:cubicBezTo>
                    <a:cubicBezTo>
                      <a:pt x="51" y="1"/>
                      <a:pt x="42" y="0"/>
                      <a:pt x="33"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Freeform 960"/>
              <p:cNvSpPr>
                <a:spLocks/>
              </p:cNvSpPr>
              <p:nvPr/>
            </p:nvSpPr>
            <p:spPr bwMode="auto">
              <a:xfrm>
                <a:off x="8375650" y="2905125"/>
                <a:ext cx="227013" cy="22225"/>
              </a:xfrm>
              <a:custGeom>
                <a:avLst/>
                <a:gdLst>
                  <a:gd name="T0" fmla="*/ 25 w 59"/>
                  <a:gd name="T1" fmla="*/ 0 h 6"/>
                  <a:gd name="T2" fmla="*/ 3 w 59"/>
                  <a:gd name="T3" fmla="*/ 3 h 6"/>
                  <a:gd name="T4" fmla="*/ 3 w 59"/>
                  <a:gd name="T5" fmla="*/ 6 h 6"/>
                  <a:gd name="T6" fmla="*/ 23 w 59"/>
                  <a:gd name="T7" fmla="*/ 3 h 6"/>
                  <a:gd name="T8" fmla="*/ 58 w 59"/>
                  <a:gd name="T9" fmla="*/ 5 h 6"/>
                  <a:gd name="T10" fmla="*/ 59 w 59"/>
                  <a:gd name="T11" fmla="*/ 2 h 6"/>
                  <a:gd name="T12" fmla="*/ 55 w 59"/>
                  <a:gd name="T13" fmla="*/ 2 h 6"/>
                  <a:gd name="T14" fmla="*/ 25 w 59"/>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
                    <a:moveTo>
                      <a:pt x="25" y="0"/>
                    </a:moveTo>
                    <a:cubicBezTo>
                      <a:pt x="16" y="0"/>
                      <a:pt x="9" y="1"/>
                      <a:pt x="3" y="3"/>
                    </a:cubicBezTo>
                    <a:cubicBezTo>
                      <a:pt x="3" y="3"/>
                      <a:pt x="0" y="4"/>
                      <a:pt x="3" y="6"/>
                    </a:cubicBezTo>
                    <a:cubicBezTo>
                      <a:pt x="3" y="6"/>
                      <a:pt x="4" y="3"/>
                      <a:pt x="23" y="3"/>
                    </a:cubicBezTo>
                    <a:cubicBezTo>
                      <a:pt x="31" y="3"/>
                      <a:pt x="42" y="3"/>
                      <a:pt x="58" y="5"/>
                    </a:cubicBezTo>
                    <a:cubicBezTo>
                      <a:pt x="59" y="2"/>
                      <a:pt x="59" y="2"/>
                      <a:pt x="59" y="2"/>
                    </a:cubicBezTo>
                    <a:cubicBezTo>
                      <a:pt x="57" y="2"/>
                      <a:pt x="56" y="2"/>
                      <a:pt x="55" y="2"/>
                    </a:cubicBezTo>
                    <a:cubicBezTo>
                      <a:pt x="44" y="1"/>
                      <a:pt x="34" y="0"/>
                      <a:pt x="25"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Freeform 961"/>
              <p:cNvSpPr>
                <a:spLocks/>
              </p:cNvSpPr>
              <p:nvPr/>
            </p:nvSpPr>
            <p:spPr bwMode="auto">
              <a:xfrm>
                <a:off x="8440738" y="2590800"/>
                <a:ext cx="203200" cy="60325"/>
              </a:xfrm>
              <a:custGeom>
                <a:avLst/>
                <a:gdLst>
                  <a:gd name="T0" fmla="*/ 33 w 53"/>
                  <a:gd name="T1" fmla="*/ 0 h 16"/>
                  <a:gd name="T2" fmla="*/ 2 w 53"/>
                  <a:gd name="T3" fmla="*/ 9 h 16"/>
                  <a:gd name="T4" fmla="*/ 1 w 53"/>
                  <a:gd name="T5" fmla="*/ 16 h 16"/>
                  <a:gd name="T6" fmla="*/ 11 w 53"/>
                  <a:gd name="T7" fmla="*/ 5 h 16"/>
                  <a:gd name="T8" fmla="*/ 34 w 53"/>
                  <a:gd name="T9" fmla="*/ 3 h 16"/>
                  <a:gd name="T10" fmla="*/ 53 w 53"/>
                  <a:gd name="T11" fmla="*/ 4 h 16"/>
                  <a:gd name="T12" fmla="*/ 53 w 53"/>
                  <a:gd name="T13" fmla="*/ 2 h 16"/>
                  <a:gd name="T14" fmla="*/ 33 w 53"/>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6">
                    <a:moveTo>
                      <a:pt x="33" y="0"/>
                    </a:moveTo>
                    <a:cubicBezTo>
                      <a:pt x="11" y="0"/>
                      <a:pt x="4" y="6"/>
                      <a:pt x="2" y="9"/>
                    </a:cubicBezTo>
                    <a:cubicBezTo>
                      <a:pt x="0" y="13"/>
                      <a:pt x="1" y="16"/>
                      <a:pt x="1" y="16"/>
                    </a:cubicBezTo>
                    <a:cubicBezTo>
                      <a:pt x="1" y="16"/>
                      <a:pt x="0" y="8"/>
                      <a:pt x="11" y="5"/>
                    </a:cubicBezTo>
                    <a:cubicBezTo>
                      <a:pt x="17" y="4"/>
                      <a:pt x="25" y="3"/>
                      <a:pt x="34" y="3"/>
                    </a:cubicBezTo>
                    <a:cubicBezTo>
                      <a:pt x="40" y="3"/>
                      <a:pt x="47" y="3"/>
                      <a:pt x="53" y="4"/>
                    </a:cubicBezTo>
                    <a:cubicBezTo>
                      <a:pt x="53" y="2"/>
                      <a:pt x="53" y="2"/>
                      <a:pt x="53" y="2"/>
                    </a:cubicBezTo>
                    <a:cubicBezTo>
                      <a:pt x="45" y="1"/>
                      <a:pt x="39" y="0"/>
                      <a:pt x="33"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Freeform 962"/>
              <p:cNvSpPr>
                <a:spLocks noEditPoints="1"/>
              </p:cNvSpPr>
              <p:nvPr/>
            </p:nvSpPr>
            <p:spPr bwMode="auto">
              <a:xfrm>
                <a:off x="8464550" y="2454275"/>
                <a:ext cx="198438" cy="71438"/>
              </a:xfrm>
              <a:custGeom>
                <a:avLst/>
                <a:gdLst>
                  <a:gd name="T0" fmla="*/ 2 w 52"/>
                  <a:gd name="T1" fmla="*/ 19 h 19"/>
                  <a:gd name="T2" fmla="*/ 2 w 52"/>
                  <a:gd name="T3" fmla="*/ 19 h 19"/>
                  <a:gd name="T4" fmla="*/ 2 w 52"/>
                  <a:gd name="T5" fmla="*/ 19 h 19"/>
                  <a:gd name="T6" fmla="*/ 38 w 52"/>
                  <a:gd name="T7" fmla="*/ 0 h 19"/>
                  <a:gd name="T8" fmla="*/ 11 w 52"/>
                  <a:gd name="T9" fmla="*/ 5 h 19"/>
                  <a:gd name="T10" fmla="*/ 2 w 52"/>
                  <a:gd name="T11" fmla="*/ 19 h 19"/>
                  <a:gd name="T12" fmla="*/ 12 w 52"/>
                  <a:gd name="T13" fmla="*/ 7 h 19"/>
                  <a:gd name="T14" fmla="*/ 37 w 52"/>
                  <a:gd name="T15" fmla="*/ 2 h 19"/>
                  <a:gd name="T16" fmla="*/ 52 w 52"/>
                  <a:gd name="T17" fmla="*/ 4 h 19"/>
                  <a:gd name="T18" fmla="*/ 52 w 52"/>
                  <a:gd name="T19" fmla="*/ 1 h 19"/>
                  <a:gd name="T20" fmla="*/ 38 w 52"/>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9">
                    <a:moveTo>
                      <a:pt x="2" y="19"/>
                    </a:moveTo>
                    <a:cubicBezTo>
                      <a:pt x="2" y="19"/>
                      <a:pt x="2" y="19"/>
                      <a:pt x="2" y="19"/>
                    </a:cubicBezTo>
                    <a:cubicBezTo>
                      <a:pt x="2" y="19"/>
                      <a:pt x="2" y="19"/>
                      <a:pt x="2" y="19"/>
                    </a:cubicBezTo>
                    <a:moveTo>
                      <a:pt x="38" y="0"/>
                    </a:moveTo>
                    <a:cubicBezTo>
                      <a:pt x="26" y="0"/>
                      <a:pt x="17" y="2"/>
                      <a:pt x="11" y="5"/>
                    </a:cubicBezTo>
                    <a:cubicBezTo>
                      <a:pt x="5" y="8"/>
                      <a:pt x="0" y="13"/>
                      <a:pt x="2" y="19"/>
                    </a:cubicBezTo>
                    <a:cubicBezTo>
                      <a:pt x="2" y="17"/>
                      <a:pt x="1" y="11"/>
                      <a:pt x="12" y="7"/>
                    </a:cubicBezTo>
                    <a:cubicBezTo>
                      <a:pt x="17" y="5"/>
                      <a:pt x="25" y="2"/>
                      <a:pt x="37" y="2"/>
                    </a:cubicBezTo>
                    <a:cubicBezTo>
                      <a:pt x="41" y="2"/>
                      <a:pt x="46" y="3"/>
                      <a:pt x="52" y="4"/>
                    </a:cubicBezTo>
                    <a:cubicBezTo>
                      <a:pt x="52" y="1"/>
                      <a:pt x="52" y="1"/>
                      <a:pt x="52" y="1"/>
                    </a:cubicBezTo>
                    <a:cubicBezTo>
                      <a:pt x="47" y="0"/>
                      <a:pt x="42" y="0"/>
                      <a:pt x="38"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Freeform 963"/>
              <p:cNvSpPr>
                <a:spLocks/>
              </p:cNvSpPr>
              <p:nvPr/>
            </p:nvSpPr>
            <p:spPr bwMode="auto">
              <a:xfrm>
                <a:off x="8483600" y="2328863"/>
                <a:ext cx="198438" cy="84138"/>
              </a:xfrm>
              <a:custGeom>
                <a:avLst/>
                <a:gdLst>
                  <a:gd name="T0" fmla="*/ 39 w 52"/>
                  <a:gd name="T1" fmla="*/ 0 h 22"/>
                  <a:gd name="T2" fmla="*/ 12 w 52"/>
                  <a:gd name="T3" fmla="*/ 6 h 22"/>
                  <a:gd name="T4" fmla="*/ 6 w 52"/>
                  <a:gd name="T5" fmla="*/ 11 h 22"/>
                  <a:gd name="T6" fmla="*/ 4 w 52"/>
                  <a:gd name="T7" fmla="*/ 13 h 22"/>
                  <a:gd name="T8" fmla="*/ 4 w 52"/>
                  <a:gd name="T9" fmla="*/ 14 h 22"/>
                  <a:gd name="T10" fmla="*/ 4 w 52"/>
                  <a:gd name="T11" fmla="*/ 14 h 22"/>
                  <a:gd name="T12" fmla="*/ 3 w 52"/>
                  <a:gd name="T13" fmla="*/ 22 h 22"/>
                  <a:gd name="T14" fmla="*/ 12 w 52"/>
                  <a:gd name="T15" fmla="*/ 8 h 22"/>
                  <a:gd name="T16" fmla="*/ 38 w 52"/>
                  <a:gd name="T17" fmla="*/ 3 h 22"/>
                  <a:gd name="T18" fmla="*/ 52 w 52"/>
                  <a:gd name="T19" fmla="*/ 4 h 22"/>
                  <a:gd name="T20" fmla="*/ 52 w 52"/>
                  <a:gd name="T21" fmla="*/ 1 h 22"/>
                  <a:gd name="T22" fmla="*/ 39 w 52"/>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2">
                    <a:moveTo>
                      <a:pt x="39" y="0"/>
                    </a:moveTo>
                    <a:cubicBezTo>
                      <a:pt x="27" y="0"/>
                      <a:pt x="18" y="3"/>
                      <a:pt x="12" y="6"/>
                    </a:cubicBezTo>
                    <a:cubicBezTo>
                      <a:pt x="10" y="7"/>
                      <a:pt x="8" y="9"/>
                      <a:pt x="6" y="11"/>
                    </a:cubicBezTo>
                    <a:cubicBezTo>
                      <a:pt x="5" y="11"/>
                      <a:pt x="5" y="12"/>
                      <a:pt x="4" y="13"/>
                    </a:cubicBezTo>
                    <a:cubicBezTo>
                      <a:pt x="4" y="13"/>
                      <a:pt x="4" y="14"/>
                      <a:pt x="4" y="14"/>
                    </a:cubicBezTo>
                    <a:cubicBezTo>
                      <a:pt x="4" y="14"/>
                      <a:pt x="4" y="14"/>
                      <a:pt x="4" y="14"/>
                    </a:cubicBezTo>
                    <a:cubicBezTo>
                      <a:pt x="2" y="17"/>
                      <a:pt x="2" y="19"/>
                      <a:pt x="3" y="22"/>
                    </a:cubicBezTo>
                    <a:cubicBezTo>
                      <a:pt x="3" y="22"/>
                      <a:pt x="0" y="14"/>
                      <a:pt x="12" y="8"/>
                    </a:cubicBezTo>
                    <a:cubicBezTo>
                      <a:pt x="17" y="6"/>
                      <a:pt x="26" y="3"/>
                      <a:pt x="38" y="3"/>
                    </a:cubicBezTo>
                    <a:cubicBezTo>
                      <a:pt x="42" y="3"/>
                      <a:pt x="47" y="3"/>
                      <a:pt x="52" y="4"/>
                    </a:cubicBezTo>
                    <a:cubicBezTo>
                      <a:pt x="52" y="1"/>
                      <a:pt x="52" y="1"/>
                      <a:pt x="52" y="1"/>
                    </a:cubicBezTo>
                    <a:cubicBezTo>
                      <a:pt x="48" y="1"/>
                      <a:pt x="43" y="0"/>
                      <a:pt x="39"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Freeform 964"/>
              <p:cNvSpPr>
                <a:spLocks/>
              </p:cNvSpPr>
              <p:nvPr/>
            </p:nvSpPr>
            <p:spPr bwMode="auto">
              <a:xfrm>
                <a:off x="8518525" y="2216150"/>
                <a:ext cx="179388" cy="85725"/>
              </a:xfrm>
              <a:custGeom>
                <a:avLst/>
                <a:gdLst>
                  <a:gd name="T0" fmla="*/ 34 w 47"/>
                  <a:gd name="T1" fmla="*/ 0 h 23"/>
                  <a:gd name="T2" fmla="*/ 11 w 47"/>
                  <a:gd name="T3" fmla="*/ 6 h 23"/>
                  <a:gd name="T4" fmla="*/ 3 w 47"/>
                  <a:gd name="T5" fmla="*/ 12 h 23"/>
                  <a:gd name="T6" fmla="*/ 2 w 47"/>
                  <a:gd name="T7" fmla="*/ 14 h 23"/>
                  <a:gd name="T8" fmla="*/ 2 w 47"/>
                  <a:gd name="T9" fmla="*/ 15 h 23"/>
                  <a:gd name="T10" fmla="*/ 1 w 47"/>
                  <a:gd name="T11" fmla="*/ 16 h 23"/>
                  <a:gd name="T12" fmla="*/ 1 w 47"/>
                  <a:gd name="T13" fmla="*/ 23 h 23"/>
                  <a:gd name="T14" fmla="*/ 11 w 47"/>
                  <a:gd name="T15" fmla="*/ 8 h 23"/>
                  <a:gd name="T16" fmla="*/ 33 w 47"/>
                  <a:gd name="T17" fmla="*/ 3 h 23"/>
                  <a:gd name="T18" fmla="*/ 45 w 47"/>
                  <a:gd name="T19" fmla="*/ 4 h 23"/>
                  <a:gd name="T20" fmla="*/ 47 w 47"/>
                  <a:gd name="T21" fmla="*/ 4 h 23"/>
                  <a:gd name="T22" fmla="*/ 47 w 47"/>
                  <a:gd name="T23" fmla="*/ 2 h 23"/>
                  <a:gd name="T24" fmla="*/ 34 w 4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23">
                    <a:moveTo>
                      <a:pt x="34" y="0"/>
                    </a:moveTo>
                    <a:cubicBezTo>
                      <a:pt x="24" y="0"/>
                      <a:pt x="16" y="3"/>
                      <a:pt x="11" y="6"/>
                    </a:cubicBezTo>
                    <a:cubicBezTo>
                      <a:pt x="8" y="8"/>
                      <a:pt x="5" y="10"/>
                      <a:pt x="3" y="12"/>
                    </a:cubicBezTo>
                    <a:cubicBezTo>
                      <a:pt x="3" y="13"/>
                      <a:pt x="3" y="14"/>
                      <a:pt x="2" y="14"/>
                    </a:cubicBezTo>
                    <a:cubicBezTo>
                      <a:pt x="2" y="15"/>
                      <a:pt x="2" y="15"/>
                      <a:pt x="2" y="15"/>
                    </a:cubicBezTo>
                    <a:cubicBezTo>
                      <a:pt x="2" y="15"/>
                      <a:pt x="1" y="16"/>
                      <a:pt x="1" y="16"/>
                    </a:cubicBezTo>
                    <a:cubicBezTo>
                      <a:pt x="0" y="18"/>
                      <a:pt x="0" y="21"/>
                      <a:pt x="1" y="23"/>
                    </a:cubicBezTo>
                    <a:cubicBezTo>
                      <a:pt x="1" y="23"/>
                      <a:pt x="2" y="13"/>
                      <a:pt x="11" y="8"/>
                    </a:cubicBezTo>
                    <a:cubicBezTo>
                      <a:pt x="17" y="6"/>
                      <a:pt x="22" y="3"/>
                      <a:pt x="33" y="3"/>
                    </a:cubicBezTo>
                    <a:cubicBezTo>
                      <a:pt x="36" y="3"/>
                      <a:pt x="40" y="3"/>
                      <a:pt x="45" y="4"/>
                    </a:cubicBezTo>
                    <a:cubicBezTo>
                      <a:pt x="46" y="4"/>
                      <a:pt x="46" y="4"/>
                      <a:pt x="47" y="4"/>
                    </a:cubicBezTo>
                    <a:cubicBezTo>
                      <a:pt x="47" y="2"/>
                      <a:pt x="47" y="2"/>
                      <a:pt x="47" y="2"/>
                    </a:cubicBezTo>
                    <a:cubicBezTo>
                      <a:pt x="43" y="1"/>
                      <a:pt x="38" y="0"/>
                      <a:pt x="34"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Freeform 965"/>
              <p:cNvSpPr>
                <a:spLocks/>
              </p:cNvSpPr>
              <p:nvPr/>
            </p:nvSpPr>
            <p:spPr bwMode="auto">
              <a:xfrm>
                <a:off x="8537575" y="2093913"/>
                <a:ext cx="179388" cy="95250"/>
              </a:xfrm>
              <a:custGeom>
                <a:avLst/>
                <a:gdLst>
                  <a:gd name="T0" fmla="*/ 34 w 47"/>
                  <a:gd name="T1" fmla="*/ 0 h 25"/>
                  <a:gd name="T2" fmla="*/ 20 w 47"/>
                  <a:gd name="T3" fmla="*/ 2 h 25"/>
                  <a:gd name="T4" fmla="*/ 16 w 47"/>
                  <a:gd name="T5" fmla="*/ 4 h 25"/>
                  <a:gd name="T6" fmla="*/ 16 w 47"/>
                  <a:gd name="T7" fmla="*/ 4 h 25"/>
                  <a:gd name="T8" fmla="*/ 15 w 47"/>
                  <a:gd name="T9" fmla="*/ 4 h 25"/>
                  <a:gd name="T10" fmla="*/ 12 w 47"/>
                  <a:gd name="T11" fmla="*/ 6 h 25"/>
                  <a:gd name="T12" fmla="*/ 3 w 47"/>
                  <a:gd name="T13" fmla="*/ 14 h 25"/>
                  <a:gd name="T14" fmla="*/ 0 w 47"/>
                  <a:gd name="T15" fmla="*/ 25 h 25"/>
                  <a:gd name="T16" fmla="*/ 35 w 47"/>
                  <a:gd name="T17" fmla="*/ 3 h 25"/>
                  <a:gd name="T18" fmla="*/ 46 w 47"/>
                  <a:gd name="T19" fmla="*/ 4 h 25"/>
                  <a:gd name="T20" fmla="*/ 47 w 47"/>
                  <a:gd name="T21" fmla="*/ 2 h 25"/>
                  <a:gd name="T22" fmla="*/ 34 w 47"/>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5">
                    <a:moveTo>
                      <a:pt x="34" y="0"/>
                    </a:moveTo>
                    <a:cubicBezTo>
                      <a:pt x="29" y="0"/>
                      <a:pt x="24" y="1"/>
                      <a:pt x="20" y="2"/>
                    </a:cubicBezTo>
                    <a:cubicBezTo>
                      <a:pt x="18" y="3"/>
                      <a:pt x="17" y="3"/>
                      <a:pt x="16" y="4"/>
                    </a:cubicBezTo>
                    <a:cubicBezTo>
                      <a:pt x="16" y="4"/>
                      <a:pt x="16" y="4"/>
                      <a:pt x="16" y="4"/>
                    </a:cubicBezTo>
                    <a:cubicBezTo>
                      <a:pt x="15" y="4"/>
                      <a:pt x="15" y="4"/>
                      <a:pt x="15" y="4"/>
                    </a:cubicBezTo>
                    <a:cubicBezTo>
                      <a:pt x="14" y="5"/>
                      <a:pt x="13" y="5"/>
                      <a:pt x="12" y="6"/>
                    </a:cubicBezTo>
                    <a:cubicBezTo>
                      <a:pt x="8" y="8"/>
                      <a:pt x="5" y="11"/>
                      <a:pt x="3" y="14"/>
                    </a:cubicBezTo>
                    <a:cubicBezTo>
                      <a:pt x="0" y="20"/>
                      <a:pt x="0" y="25"/>
                      <a:pt x="0" y="25"/>
                    </a:cubicBezTo>
                    <a:cubicBezTo>
                      <a:pt x="1" y="13"/>
                      <a:pt x="16" y="3"/>
                      <a:pt x="35" y="3"/>
                    </a:cubicBezTo>
                    <a:cubicBezTo>
                      <a:pt x="39" y="3"/>
                      <a:pt x="43" y="3"/>
                      <a:pt x="46" y="4"/>
                    </a:cubicBezTo>
                    <a:cubicBezTo>
                      <a:pt x="47" y="2"/>
                      <a:pt x="47" y="2"/>
                      <a:pt x="47" y="2"/>
                    </a:cubicBezTo>
                    <a:cubicBezTo>
                      <a:pt x="43" y="1"/>
                      <a:pt x="39" y="0"/>
                      <a:pt x="34"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Freeform 966"/>
              <p:cNvSpPr>
                <a:spLocks/>
              </p:cNvSpPr>
              <p:nvPr/>
            </p:nvSpPr>
            <p:spPr bwMode="auto">
              <a:xfrm>
                <a:off x="8597900" y="1995488"/>
                <a:ext cx="134938" cy="90488"/>
              </a:xfrm>
              <a:custGeom>
                <a:avLst/>
                <a:gdLst>
                  <a:gd name="T0" fmla="*/ 28 w 35"/>
                  <a:gd name="T1" fmla="*/ 0 h 24"/>
                  <a:gd name="T2" fmla="*/ 3 w 35"/>
                  <a:gd name="T3" fmla="*/ 13 h 24"/>
                  <a:gd name="T4" fmla="*/ 0 w 35"/>
                  <a:gd name="T5" fmla="*/ 24 h 24"/>
                  <a:gd name="T6" fmla="*/ 0 w 35"/>
                  <a:gd name="T7" fmla="*/ 23 h 24"/>
                  <a:gd name="T8" fmla="*/ 0 w 35"/>
                  <a:gd name="T9" fmla="*/ 23 h 24"/>
                  <a:gd name="T10" fmla="*/ 0 w 35"/>
                  <a:gd name="T11" fmla="*/ 22 h 24"/>
                  <a:gd name="T12" fmla="*/ 2 w 35"/>
                  <a:gd name="T13" fmla="*/ 16 h 24"/>
                  <a:gd name="T14" fmla="*/ 3 w 35"/>
                  <a:gd name="T15" fmla="*/ 13 h 24"/>
                  <a:gd name="T16" fmla="*/ 10 w 35"/>
                  <a:gd name="T17" fmla="*/ 5 h 24"/>
                  <a:gd name="T18" fmla="*/ 21 w 35"/>
                  <a:gd name="T19" fmla="*/ 1 h 24"/>
                  <a:gd name="T20" fmla="*/ 35 w 35"/>
                  <a:gd name="T21" fmla="*/ 1 h 24"/>
                  <a:gd name="T22" fmla="*/ 35 w 35"/>
                  <a:gd name="T23" fmla="*/ 0 h 24"/>
                  <a:gd name="T24" fmla="*/ 28 w 35"/>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24">
                    <a:moveTo>
                      <a:pt x="28" y="0"/>
                    </a:moveTo>
                    <a:cubicBezTo>
                      <a:pt x="12" y="0"/>
                      <a:pt x="4" y="11"/>
                      <a:pt x="3" y="13"/>
                    </a:cubicBezTo>
                    <a:cubicBezTo>
                      <a:pt x="2" y="15"/>
                      <a:pt x="0" y="20"/>
                      <a:pt x="0" y="24"/>
                    </a:cubicBezTo>
                    <a:cubicBezTo>
                      <a:pt x="0" y="24"/>
                      <a:pt x="0" y="23"/>
                      <a:pt x="0" y="23"/>
                    </a:cubicBezTo>
                    <a:cubicBezTo>
                      <a:pt x="0" y="23"/>
                      <a:pt x="0" y="23"/>
                      <a:pt x="0" y="23"/>
                    </a:cubicBezTo>
                    <a:cubicBezTo>
                      <a:pt x="0" y="22"/>
                      <a:pt x="0" y="22"/>
                      <a:pt x="0" y="22"/>
                    </a:cubicBezTo>
                    <a:cubicBezTo>
                      <a:pt x="0" y="21"/>
                      <a:pt x="1" y="19"/>
                      <a:pt x="2" y="16"/>
                    </a:cubicBezTo>
                    <a:cubicBezTo>
                      <a:pt x="3" y="13"/>
                      <a:pt x="3" y="13"/>
                      <a:pt x="3" y="13"/>
                    </a:cubicBezTo>
                    <a:cubicBezTo>
                      <a:pt x="10" y="5"/>
                      <a:pt x="10" y="5"/>
                      <a:pt x="10" y="5"/>
                    </a:cubicBezTo>
                    <a:cubicBezTo>
                      <a:pt x="21" y="1"/>
                      <a:pt x="21" y="1"/>
                      <a:pt x="21" y="1"/>
                    </a:cubicBezTo>
                    <a:cubicBezTo>
                      <a:pt x="35" y="1"/>
                      <a:pt x="35" y="1"/>
                      <a:pt x="35" y="1"/>
                    </a:cubicBezTo>
                    <a:cubicBezTo>
                      <a:pt x="35" y="0"/>
                      <a:pt x="35" y="0"/>
                      <a:pt x="35" y="0"/>
                    </a:cubicBezTo>
                    <a:cubicBezTo>
                      <a:pt x="32" y="0"/>
                      <a:pt x="30" y="0"/>
                      <a:pt x="28"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Freeform 967"/>
              <p:cNvSpPr>
                <a:spLocks noEditPoints="1"/>
              </p:cNvSpPr>
              <p:nvPr/>
            </p:nvSpPr>
            <p:spPr bwMode="auto">
              <a:xfrm>
                <a:off x="8597900" y="2000250"/>
                <a:ext cx="134938" cy="82550"/>
              </a:xfrm>
              <a:custGeom>
                <a:avLst/>
                <a:gdLst>
                  <a:gd name="T0" fmla="*/ 0 w 35"/>
                  <a:gd name="T1" fmla="*/ 21 h 22"/>
                  <a:gd name="T2" fmla="*/ 0 w 35"/>
                  <a:gd name="T3" fmla="*/ 22 h 22"/>
                  <a:gd name="T4" fmla="*/ 0 w 35"/>
                  <a:gd name="T5" fmla="*/ 22 h 22"/>
                  <a:gd name="T6" fmla="*/ 0 w 35"/>
                  <a:gd name="T7" fmla="*/ 21 h 22"/>
                  <a:gd name="T8" fmla="*/ 35 w 35"/>
                  <a:gd name="T9" fmla="*/ 0 h 22"/>
                  <a:gd name="T10" fmla="*/ 21 w 35"/>
                  <a:gd name="T11" fmla="*/ 0 h 22"/>
                  <a:gd name="T12" fmla="*/ 10 w 35"/>
                  <a:gd name="T13" fmla="*/ 4 h 22"/>
                  <a:gd name="T14" fmla="*/ 3 w 35"/>
                  <a:gd name="T15" fmla="*/ 12 h 22"/>
                  <a:gd name="T16" fmla="*/ 2 w 35"/>
                  <a:gd name="T17" fmla="*/ 15 h 22"/>
                  <a:gd name="T18" fmla="*/ 26 w 35"/>
                  <a:gd name="T19" fmla="*/ 1 h 22"/>
                  <a:gd name="T20" fmla="*/ 34 w 35"/>
                  <a:gd name="T21" fmla="*/ 1 h 22"/>
                  <a:gd name="T22" fmla="*/ 35 w 35"/>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2">
                    <a:moveTo>
                      <a:pt x="0" y="21"/>
                    </a:moveTo>
                    <a:cubicBezTo>
                      <a:pt x="0" y="22"/>
                      <a:pt x="0" y="22"/>
                      <a:pt x="0" y="22"/>
                    </a:cubicBezTo>
                    <a:cubicBezTo>
                      <a:pt x="0" y="22"/>
                      <a:pt x="0" y="22"/>
                      <a:pt x="0" y="22"/>
                    </a:cubicBezTo>
                    <a:cubicBezTo>
                      <a:pt x="0" y="22"/>
                      <a:pt x="0" y="22"/>
                      <a:pt x="0" y="21"/>
                    </a:cubicBezTo>
                    <a:moveTo>
                      <a:pt x="35" y="0"/>
                    </a:moveTo>
                    <a:cubicBezTo>
                      <a:pt x="21" y="0"/>
                      <a:pt x="21" y="0"/>
                      <a:pt x="21" y="0"/>
                    </a:cubicBezTo>
                    <a:cubicBezTo>
                      <a:pt x="10" y="4"/>
                      <a:pt x="10" y="4"/>
                      <a:pt x="10" y="4"/>
                    </a:cubicBezTo>
                    <a:cubicBezTo>
                      <a:pt x="3" y="12"/>
                      <a:pt x="3" y="12"/>
                      <a:pt x="3" y="12"/>
                    </a:cubicBezTo>
                    <a:cubicBezTo>
                      <a:pt x="2" y="15"/>
                      <a:pt x="2" y="15"/>
                      <a:pt x="2" y="15"/>
                    </a:cubicBezTo>
                    <a:cubicBezTo>
                      <a:pt x="5" y="9"/>
                      <a:pt x="11" y="1"/>
                      <a:pt x="26" y="1"/>
                    </a:cubicBezTo>
                    <a:cubicBezTo>
                      <a:pt x="29" y="1"/>
                      <a:pt x="31" y="1"/>
                      <a:pt x="34" y="1"/>
                    </a:cubicBezTo>
                    <a:cubicBezTo>
                      <a:pt x="35" y="0"/>
                      <a:pt x="35" y="0"/>
                      <a:pt x="35"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4" name="Group 1153"/>
            <p:cNvGrpSpPr/>
            <p:nvPr/>
          </p:nvGrpSpPr>
          <p:grpSpPr>
            <a:xfrm>
              <a:off x="577144" y="1516156"/>
              <a:ext cx="1914048" cy="1900146"/>
              <a:chOff x="-3175" y="0"/>
              <a:chExt cx="1311275" cy="1301751"/>
            </a:xfrm>
          </p:grpSpPr>
          <p:sp>
            <p:nvSpPr>
              <p:cNvPr id="20" name="Freeform 15"/>
              <p:cNvSpPr>
                <a:spLocks/>
              </p:cNvSpPr>
              <p:nvPr/>
            </p:nvSpPr>
            <p:spPr bwMode="auto">
              <a:xfrm>
                <a:off x="101600" y="711200"/>
                <a:ext cx="896938" cy="325438"/>
              </a:xfrm>
              <a:custGeom>
                <a:avLst/>
                <a:gdLst>
                  <a:gd name="T0" fmla="*/ 0 w 237"/>
                  <a:gd name="T1" fmla="*/ 80 h 86"/>
                  <a:gd name="T2" fmla="*/ 0 w 237"/>
                  <a:gd name="T3" fmla="*/ 68 h 86"/>
                  <a:gd name="T4" fmla="*/ 10 w 237"/>
                  <a:gd name="T5" fmla="*/ 56 h 86"/>
                  <a:gd name="T6" fmla="*/ 10 w 237"/>
                  <a:gd name="T7" fmla="*/ 50 h 86"/>
                  <a:gd name="T8" fmla="*/ 18 w 237"/>
                  <a:gd name="T9" fmla="*/ 50 h 86"/>
                  <a:gd name="T10" fmla="*/ 18 w 237"/>
                  <a:gd name="T11" fmla="*/ 36 h 86"/>
                  <a:gd name="T12" fmla="*/ 25 w 237"/>
                  <a:gd name="T13" fmla="*/ 36 h 86"/>
                  <a:gd name="T14" fmla="*/ 36 w 237"/>
                  <a:gd name="T15" fmla="*/ 25 h 86"/>
                  <a:gd name="T16" fmla="*/ 52 w 237"/>
                  <a:gd name="T17" fmla="*/ 0 h 86"/>
                  <a:gd name="T18" fmla="*/ 78 w 237"/>
                  <a:gd name="T19" fmla="*/ 0 h 86"/>
                  <a:gd name="T20" fmla="*/ 187 w 237"/>
                  <a:gd name="T21" fmla="*/ 0 h 86"/>
                  <a:gd name="T22" fmla="*/ 215 w 237"/>
                  <a:gd name="T23" fmla="*/ 31 h 86"/>
                  <a:gd name="T24" fmla="*/ 235 w 237"/>
                  <a:gd name="T25" fmla="*/ 37 h 86"/>
                  <a:gd name="T26" fmla="*/ 235 w 237"/>
                  <a:gd name="T27" fmla="*/ 51 h 86"/>
                  <a:gd name="T28" fmla="*/ 237 w 237"/>
                  <a:gd name="T29" fmla="*/ 86 h 86"/>
                  <a:gd name="T30" fmla="*/ 0 w 237"/>
                  <a:gd name="T31"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86">
                    <a:moveTo>
                      <a:pt x="0" y="80"/>
                    </a:moveTo>
                    <a:cubicBezTo>
                      <a:pt x="0" y="68"/>
                      <a:pt x="0" y="68"/>
                      <a:pt x="0" y="68"/>
                    </a:cubicBezTo>
                    <a:cubicBezTo>
                      <a:pt x="10" y="56"/>
                      <a:pt x="10" y="56"/>
                      <a:pt x="10" y="56"/>
                    </a:cubicBezTo>
                    <a:cubicBezTo>
                      <a:pt x="10" y="50"/>
                      <a:pt x="10" y="50"/>
                      <a:pt x="10" y="50"/>
                    </a:cubicBezTo>
                    <a:cubicBezTo>
                      <a:pt x="18" y="50"/>
                      <a:pt x="18" y="50"/>
                      <a:pt x="18" y="50"/>
                    </a:cubicBezTo>
                    <a:cubicBezTo>
                      <a:pt x="18" y="36"/>
                      <a:pt x="18" y="36"/>
                      <a:pt x="18" y="36"/>
                    </a:cubicBezTo>
                    <a:cubicBezTo>
                      <a:pt x="25" y="36"/>
                      <a:pt x="25" y="36"/>
                      <a:pt x="25" y="36"/>
                    </a:cubicBezTo>
                    <a:cubicBezTo>
                      <a:pt x="25" y="36"/>
                      <a:pt x="28" y="29"/>
                      <a:pt x="36" y="25"/>
                    </a:cubicBezTo>
                    <a:cubicBezTo>
                      <a:pt x="44" y="21"/>
                      <a:pt x="52" y="0"/>
                      <a:pt x="52" y="0"/>
                    </a:cubicBezTo>
                    <a:cubicBezTo>
                      <a:pt x="78" y="0"/>
                      <a:pt x="78" y="0"/>
                      <a:pt x="78" y="0"/>
                    </a:cubicBezTo>
                    <a:cubicBezTo>
                      <a:pt x="187" y="0"/>
                      <a:pt x="187" y="0"/>
                      <a:pt x="187" y="0"/>
                    </a:cubicBezTo>
                    <a:cubicBezTo>
                      <a:pt x="215" y="31"/>
                      <a:pt x="215" y="31"/>
                      <a:pt x="215" y="31"/>
                    </a:cubicBezTo>
                    <a:cubicBezTo>
                      <a:pt x="235" y="37"/>
                      <a:pt x="235" y="37"/>
                      <a:pt x="235" y="37"/>
                    </a:cubicBezTo>
                    <a:cubicBezTo>
                      <a:pt x="235" y="51"/>
                      <a:pt x="235" y="51"/>
                      <a:pt x="235" y="51"/>
                    </a:cubicBezTo>
                    <a:cubicBezTo>
                      <a:pt x="237" y="86"/>
                      <a:pt x="237" y="86"/>
                      <a:pt x="237" y="86"/>
                    </a:cubicBezTo>
                    <a:lnTo>
                      <a:pt x="0" y="80"/>
                    </a:ln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p:cNvSpPr>
                <a:spLocks noChangeArrowheads="1"/>
              </p:cNvSpPr>
              <p:nvPr/>
            </p:nvSpPr>
            <p:spPr bwMode="auto">
              <a:xfrm>
                <a:off x="388938" y="741363"/>
                <a:ext cx="458788" cy="90488"/>
              </a:xfrm>
              <a:prstGeom prst="rect">
                <a:avLst/>
              </a:prstGeom>
              <a:solidFill>
                <a:srgbClr val="B1B9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p:nvSpPr>
            <p:spPr bwMode="auto">
              <a:xfrm>
                <a:off x="547688" y="419100"/>
                <a:ext cx="53975" cy="133350"/>
              </a:xfrm>
              <a:custGeom>
                <a:avLst/>
                <a:gdLst>
                  <a:gd name="T0" fmla="*/ 22 w 34"/>
                  <a:gd name="T1" fmla="*/ 62 h 84"/>
                  <a:gd name="T2" fmla="*/ 19 w 34"/>
                  <a:gd name="T3" fmla="*/ 0 h 84"/>
                  <a:gd name="T4" fmla="*/ 15 w 34"/>
                  <a:gd name="T5" fmla="*/ 0 h 84"/>
                  <a:gd name="T6" fmla="*/ 12 w 34"/>
                  <a:gd name="T7" fmla="*/ 62 h 84"/>
                  <a:gd name="T8" fmla="*/ 0 w 34"/>
                  <a:gd name="T9" fmla="*/ 74 h 84"/>
                  <a:gd name="T10" fmla="*/ 0 w 34"/>
                  <a:gd name="T11" fmla="*/ 84 h 84"/>
                  <a:gd name="T12" fmla="*/ 34 w 34"/>
                  <a:gd name="T13" fmla="*/ 84 h 84"/>
                  <a:gd name="T14" fmla="*/ 34 w 34"/>
                  <a:gd name="T15" fmla="*/ 74 h 84"/>
                  <a:gd name="T16" fmla="*/ 22 w 34"/>
                  <a:gd name="T17" fmla="*/ 6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84">
                    <a:moveTo>
                      <a:pt x="22" y="62"/>
                    </a:moveTo>
                    <a:lnTo>
                      <a:pt x="19" y="0"/>
                    </a:lnTo>
                    <a:lnTo>
                      <a:pt x="15" y="0"/>
                    </a:lnTo>
                    <a:lnTo>
                      <a:pt x="12" y="62"/>
                    </a:lnTo>
                    <a:lnTo>
                      <a:pt x="0" y="74"/>
                    </a:lnTo>
                    <a:lnTo>
                      <a:pt x="0" y="84"/>
                    </a:lnTo>
                    <a:lnTo>
                      <a:pt x="34" y="84"/>
                    </a:lnTo>
                    <a:lnTo>
                      <a:pt x="34" y="74"/>
                    </a:lnTo>
                    <a:lnTo>
                      <a:pt x="22" y="62"/>
                    </a:lnTo>
                    <a:close/>
                  </a:path>
                </a:pathLst>
              </a:custGeom>
              <a:solidFill>
                <a:srgbClr val="B38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8"/>
              <p:cNvSpPr>
                <a:spLocks noChangeArrowheads="1"/>
              </p:cNvSpPr>
              <p:nvPr/>
            </p:nvSpPr>
            <p:spPr bwMode="auto">
              <a:xfrm>
                <a:off x="11113" y="995363"/>
                <a:ext cx="1236663" cy="306388"/>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9"/>
              <p:cNvSpPr>
                <a:spLocks noChangeArrowheads="1"/>
              </p:cNvSpPr>
              <p:nvPr/>
            </p:nvSpPr>
            <p:spPr bwMode="auto">
              <a:xfrm>
                <a:off x="820738" y="273050"/>
                <a:ext cx="3175" cy="60325"/>
              </a:xfrm>
              <a:prstGeom prst="rect">
                <a:avLst/>
              </a:prstGeom>
              <a:solidFill>
                <a:srgbClr val="B385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p:cNvSpPr>
                <a:spLocks/>
              </p:cNvSpPr>
              <p:nvPr/>
            </p:nvSpPr>
            <p:spPr bwMode="auto">
              <a:xfrm>
                <a:off x="798513" y="484188"/>
                <a:ext cx="49213" cy="265113"/>
              </a:xfrm>
              <a:custGeom>
                <a:avLst/>
                <a:gdLst>
                  <a:gd name="T0" fmla="*/ 2 w 31"/>
                  <a:gd name="T1" fmla="*/ 2 h 167"/>
                  <a:gd name="T2" fmla="*/ 26 w 31"/>
                  <a:gd name="T3" fmla="*/ 0 h 167"/>
                  <a:gd name="T4" fmla="*/ 31 w 31"/>
                  <a:gd name="T5" fmla="*/ 167 h 167"/>
                  <a:gd name="T6" fmla="*/ 0 w 31"/>
                  <a:gd name="T7" fmla="*/ 164 h 167"/>
                  <a:gd name="T8" fmla="*/ 2 w 31"/>
                  <a:gd name="T9" fmla="*/ 2 h 167"/>
                </a:gdLst>
                <a:ahLst/>
                <a:cxnLst>
                  <a:cxn ang="0">
                    <a:pos x="T0" y="T1"/>
                  </a:cxn>
                  <a:cxn ang="0">
                    <a:pos x="T2" y="T3"/>
                  </a:cxn>
                  <a:cxn ang="0">
                    <a:pos x="T4" y="T5"/>
                  </a:cxn>
                  <a:cxn ang="0">
                    <a:pos x="T6" y="T7"/>
                  </a:cxn>
                  <a:cxn ang="0">
                    <a:pos x="T8" y="T9"/>
                  </a:cxn>
                </a:cxnLst>
                <a:rect l="0" t="0" r="r" b="b"/>
                <a:pathLst>
                  <a:path w="31" h="167">
                    <a:moveTo>
                      <a:pt x="2" y="2"/>
                    </a:moveTo>
                    <a:lnTo>
                      <a:pt x="26" y="0"/>
                    </a:lnTo>
                    <a:lnTo>
                      <a:pt x="31" y="167"/>
                    </a:lnTo>
                    <a:lnTo>
                      <a:pt x="0" y="164"/>
                    </a:lnTo>
                    <a:lnTo>
                      <a:pt x="2" y="2"/>
                    </a:lnTo>
                    <a:close/>
                  </a:path>
                </a:pathLst>
              </a:custGeom>
              <a:solidFill>
                <a:srgbClr val="889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p:cNvSpPr>
              <p:nvPr/>
            </p:nvSpPr>
            <p:spPr bwMode="auto">
              <a:xfrm>
                <a:off x="801688" y="314325"/>
                <a:ext cx="38100" cy="177800"/>
              </a:xfrm>
              <a:custGeom>
                <a:avLst/>
                <a:gdLst>
                  <a:gd name="T0" fmla="*/ 14 w 24"/>
                  <a:gd name="T1" fmla="*/ 0 h 112"/>
                  <a:gd name="T2" fmla="*/ 0 w 24"/>
                  <a:gd name="T3" fmla="*/ 112 h 112"/>
                  <a:gd name="T4" fmla="*/ 24 w 24"/>
                  <a:gd name="T5" fmla="*/ 112 h 112"/>
                  <a:gd name="T6" fmla="*/ 14 w 24"/>
                  <a:gd name="T7" fmla="*/ 0 h 112"/>
                </a:gdLst>
                <a:ahLst/>
                <a:cxnLst>
                  <a:cxn ang="0">
                    <a:pos x="T0" y="T1"/>
                  </a:cxn>
                  <a:cxn ang="0">
                    <a:pos x="T2" y="T3"/>
                  </a:cxn>
                  <a:cxn ang="0">
                    <a:pos x="T4" y="T5"/>
                  </a:cxn>
                  <a:cxn ang="0">
                    <a:pos x="T6" y="T7"/>
                  </a:cxn>
                </a:cxnLst>
                <a:rect l="0" t="0" r="r" b="b"/>
                <a:pathLst>
                  <a:path w="24" h="112">
                    <a:moveTo>
                      <a:pt x="14" y="0"/>
                    </a:moveTo>
                    <a:lnTo>
                      <a:pt x="0" y="112"/>
                    </a:lnTo>
                    <a:lnTo>
                      <a:pt x="24" y="112"/>
                    </a:lnTo>
                    <a:lnTo>
                      <a:pt x="14" y="0"/>
                    </a:ln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2"/>
              <p:cNvSpPr>
                <a:spLocks noChangeArrowheads="1"/>
              </p:cNvSpPr>
              <p:nvPr/>
            </p:nvSpPr>
            <p:spPr bwMode="auto">
              <a:xfrm>
                <a:off x="787400" y="585788"/>
                <a:ext cx="71438" cy="23813"/>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p:cNvSpPr>
                <a:spLocks/>
              </p:cNvSpPr>
              <p:nvPr/>
            </p:nvSpPr>
            <p:spPr bwMode="auto">
              <a:xfrm>
                <a:off x="787400" y="604838"/>
                <a:ext cx="71438" cy="26988"/>
              </a:xfrm>
              <a:custGeom>
                <a:avLst/>
                <a:gdLst>
                  <a:gd name="T0" fmla="*/ 9 w 45"/>
                  <a:gd name="T1" fmla="*/ 17 h 17"/>
                  <a:gd name="T2" fmla="*/ 35 w 45"/>
                  <a:gd name="T3" fmla="*/ 17 h 17"/>
                  <a:gd name="T4" fmla="*/ 45 w 45"/>
                  <a:gd name="T5" fmla="*/ 0 h 17"/>
                  <a:gd name="T6" fmla="*/ 0 w 45"/>
                  <a:gd name="T7" fmla="*/ 0 h 17"/>
                  <a:gd name="T8" fmla="*/ 9 w 45"/>
                  <a:gd name="T9" fmla="*/ 17 h 17"/>
                </a:gdLst>
                <a:ahLst/>
                <a:cxnLst>
                  <a:cxn ang="0">
                    <a:pos x="T0" y="T1"/>
                  </a:cxn>
                  <a:cxn ang="0">
                    <a:pos x="T2" y="T3"/>
                  </a:cxn>
                  <a:cxn ang="0">
                    <a:pos x="T4" y="T5"/>
                  </a:cxn>
                  <a:cxn ang="0">
                    <a:pos x="T6" y="T7"/>
                  </a:cxn>
                  <a:cxn ang="0">
                    <a:pos x="T8" y="T9"/>
                  </a:cxn>
                </a:cxnLst>
                <a:rect l="0" t="0" r="r" b="b"/>
                <a:pathLst>
                  <a:path w="45" h="17">
                    <a:moveTo>
                      <a:pt x="9" y="17"/>
                    </a:moveTo>
                    <a:lnTo>
                      <a:pt x="35" y="17"/>
                    </a:lnTo>
                    <a:lnTo>
                      <a:pt x="45" y="0"/>
                    </a:lnTo>
                    <a:lnTo>
                      <a:pt x="0" y="0"/>
                    </a:lnTo>
                    <a:lnTo>
                      <a:pt x="9" y="17"/>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p:cNvSpPr>
                <a:spLocks/>
              </p:cNvSpPr>
              <p:nvPr/>
            </p:nvSpPr>
            <p:spPr bwMode="auto">
              <a:xfrm>
                <a:off x="388938" y="547688"/>
                <a:ext cx="374650" cy="117475"/>
              </a:xfrm>
              <a:custGeom>
                <a:avLst/>
                <a:gdLst>
                  <a:gd name="T0" fmla="*/ 0 w 99"/>
                  <a:gd name="T1" fmla="*/ 31 h 31"/>
                  <a:gd name="T2" fmla="*/ 99 w 99"/>
                  <a:gd name="T3" fmla="*/ 31 h 31"/>
                  <a:gd name="T4" fmla="*/ 49 w 99"/>
                  <a:gd name="T5" fmla="*/ 0 h 31"/>
                  <a:gd name="T6" fmla="*/ 0 w 99"/>
                  <a:gd name="T7" fmla="*/ 31 h 31"/>
                </a:gdLst>
                <a:ahLst/>
                <a:cxnLst>
                  <a:cxn ang="0">
                    <a:pos x="T0" y="T1"/>
                  </a:cxn>
                  <a:cxn ang="0">
                    <a:pos x="T2" y="T3"/>
                  </a:cxn>
                  <a:cxn ang="0">
                    <a:pos x="T4" y="T5"/>
                  </a:cxn>
                  <a:cxn ang="0">
                    <a:pos x="T6" y="T7"/>
                  </a:cxn>
                </a:cxnLst>
                <a:rect l="0" t="0" r="r" b="b"/>
                <a:pathLst>
                  <a:path w="99" h="31">
                    <a:moveTo>
                      <a:pt x="0" y="31"/>
                    </a:moveTo>
                    <a:cubicBezTo>
                      <a:pt x="99" y="31"/>
                      <a:pt x="99" y="31"/>
                      <a:pt x="99" y="31"/>
                    </a:cubicBezTo>
                    <a:cubicBezTo>
                      <a:pt x="99" y="31"/>
                      <a:pt x="87" y="0"/>
                      <a:pt x="49" y="0"/>
                    </a:cubicBezTo>
                    <a:cubicBezTo>
                      <a:pt x="12" y="0"/>
                      <a:pt x="0" y="31"/>
                      <a:pt x="0" y="31"/>
                    </a:cubicBezTo>
                    <a:close/>
                  </a:path>
                </a:pathLst>
              </a:custGeom>
              <a:solidFill>
                <a:srgbClr val="889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5"/>
              <p:cNvSpPr>
                <a:spLocks noChangeArrowheads="1"/>
              </p:cNvSpPr>
              <p:nvPr/>
            </p:nvSpPr>
            <p:spPr bwMode="auto">
              <a:xfrm>
                <a:off x="560388" y="1006475"/>
                <a:ext cx="120650" cy="136525"/>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6"/>
              <p:cNvSpPr>
                <a:spLocks noChangeArrowheads="1"/>
              </p:cNvSpPr>
              <p:nvPr/>
            </p:nvSpPr>
            <p:spPr bwMode="auto">
              <a:xfrm>
                <a:off x="1031875" y="1006475"/>
                <a:ext cx="193675" cy="246063"/>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7"/>
              <p:cNvSpPr>
                <a:spLocks/>
              </p:cNvSpPr>
              <p:nvPr/>
            </p:nvSpPr>
            <p:spPr bwMode="auto">
              <a:xfrm>
                <a:off x="650875" y="881063"/>
                <a:ext cx="139700" cy="46038"/>
              </a:xfrm>
              <a:custGeom>
                <a:avLst/>
                <a:gdLst>
                  <a:gd name="T0" fmla="*/ 0 w 37"/>
                  <a:gd name="T1" fmla="*/ 12 h 12"/>
                  <a:gd name="T2" fmla="*/ 37 w 37"/>
                  <a:gd name="T3" fmla="*/ 12 h 12"/>
                  <a:gd name="T4" fmla="*/ 19 w 37"/>
                  <a:gd name="T5" fmla="*/ 0 h 12"/>
                  <a:gd name="T6" fmla="*/ 0 w 37"/>
                  <a:gd name="T7" fmla="*/ 12 h 12"/>
                </a:gdLst>
                <a:ahLst/>
                <a:cxnLst>
                  <a:cxn ang="0">
                    <a:pos x="T0" y="T1"/>
                  </a:cxn>
                  <a:cxn ang="0">
                    <a:pos x="T2" y="T3"/>
                  </a:cxn>
                  <a:cxn ang="0">
                    <a:pos x="T4" y="T5"/>
                  </a:cxn>
                  <a:cxn ang="0">
                    <a:pos x="T6" y="T7"/>
                  </a:cxn>
                </a:cxnLst>
                <a:rect l="0" t="0" r="r" b="b"/>
                <a:pathLst>
                  <a:path w="37" h="12">
                    <a:moveTo>
                      <a:pt x="0" y="12"/>
                    </a:moveTo>
                    <a:cubicBezTo>
                      <a:pt x="37" y="12"/>
                      <a:pt x="37" y="12"/>
                      <a:pt x="37" y="12"/>
                    </a:cubicBezTo>
                    <a:cubicBezTo>
                      <a:pt x="37" y="12"/>
                      <a:pt x="33" y="0"/>
                      <a:pt x="19" y="0"/>
                    </a:cubicBezTo>
                    <a:cubicBezTo>
                      <a:pt x="5" y="0"/>
                      <a:pt x="0" y="12"/>
                      <a:pt x="0" y="12"/>
                    </a:cubicBezTo>
                    <a:close/>
                  </a:path>
                </a:pathLst>
              </a:custGeom>
              <a:solidFill>
                <a:srgbClr val="DB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
              <p:cNvSpPr>
                <a:spLocks/>
              </p:cNvSpPr>
              <p:nvPr/>
            </p:nvSpPr>
            <p:spPr bwMode="auto">
              <a:xfrm>
                <a:off x="525463" y="752475"/>
                <a:ext cx="284163" cy="76200"/>
              </a:xfrm>
              <a:custGeom>
                <a:avLst/>
                <a:gdLst>
                  <a:gd name="T0" fmla="*/ 0 w 75"/>
                  <a:gd name="T1" fmla="*/ 20 h 20"/>
                  <a:gd name="T2" fmla="*/ 75 w 75"/>
                  <a:gd name="T3" fmla="*/ 20 h 20"/>
                  <a:gd name="T4" fmla="*/ 37 w 75"/>
                  <a:gd name="T5" fmla="*/ 0 h 20"/>
                  <a:gd name="T6" fmla="*/ 0 w 75"/>
                  <a:gd name="T7" fmla="*/ 20 h 20"/>
                </a:gdLst>
                <a:ahLst/>
                <a:cxnLst>
                  <a:cxn ang="0">
                    <a:pos x="T0" y="T1"/>
                  </a:cxn>
                  <a:cxn ang="0">
                    <a:pos x="T2" y="T3"/>
                  </a:cxn>
                  <a:cxn ang="0">
                    <a:pos x="T4" y="T5"/>
                  </a:cxn>
                  <a:cxn ang="0">
                    <a:pos x="T6" y="T7"/>
                  </a:cxn>
                </a:cxnLst>
                <a:rect l="0" t="0" r="r" b="b"/>
                <a:pathLst>
                  <a:path w="75" h="20">
                    <a:moveTo>
                      <a:pt x="0" y="20"/>
                    </a:moveTo>
                    <a:cubicBezTo>
                      <a:pt x="75" y="20"/>
                      <a:pt x="75" y="20"/>
                      <a:pt x="75" y="20"/>
                    </a:cubicBezTo>
                    <a:cubicBezTo>
                      <a:pt x="75" y="20"/>
                      <a:pt x="66" y="0"/>
                      <a:pt x="37" y="0"/>
                    </a:cubicBezTo>
                    <a:cubicBezTo>
                      <a:pt x="9" y="0"/>
                      <a:pt x="0" y="20"/>
                      <a:pt x="0" y="20"/>
                    </a:cubicBezTo>
                    <a:close/>
                  </a:path>
                </a:pathLst>
              </a:custGeom>
              <a:solidFill>
                <a:srgbClr val="DB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9"/>
              <p:cNvSpPr>
                <a:spLocks/>
              </p:cNvSpPr>
              <p:nvPr/>
            </p:nvSpPr>
            <p:spPr bwMode="auto">
              <a:xfrm>
                <a:off x="938213" y="896938"/>
                <a:ext cx="161925" cy="41275"/>
              </a:xfrm>
              <a:custGeom>
                <a:avLst/>
                <a:gdLst>
                  <a:gd name="T0" fmla="*/ 0 w 43"/>
                  <a:gd name="T1" fmla="*/ 11 h 11"/>
                  <a:gd name="T2" fmla="*/ 43 w 43"/>
                  <a:gd name="T3" fmla="*/ 11 h 11"/>
                  <a:gd name="T4" fmla="*/ 22 w 43"/>
                  <a:gd name="T5" fmla="*/ 0 h 11"/>
                  <a:gd name="T6" fmla="*/ 0 w 43"/>
                  <a:gd name="T7" fmla="*/ 11 h 11"/>
                </a:gdLst>
                <a:ahLst/>
                <a:cxnLst>
                  <a:cxn ang="0">
                    <a:pos x="T0" y="T1"/>
                  </a:cxn>
                  <a:cxn ang="0">
                    <a:pos x="T2" y="T3"/>
                  </a:cxn>
                  <a:cxn ang="0">
                    <a:pos x="T4" y="T5"/>
                  </a:cxn>
                  <a:cxn ang="0">
                    <a:pos x="T6" y="T7"/>
                  </a:cxn>
                </a:cxnLst>
                <a:rect l="0" t="0" r="r" b="b"/>
                <a:pathLst>
                  <a:path w="43" h="11">
                    <a:moveTo>
                      <a:pt x="0" y="11"/>
                    </a:moveTo>
                    <a:cubicBezTo>
                      <a:pt x="43" y="11"/>
                      <a:pt x="43" y="11"/>
                      <a:pt x="43" y="11"/>
                    </a:cubicBezTo>
                    <a:cubicBezTo>
                      <a:pt x="43" y="11"/>
                      <a:pt x="38" y="0"/>
                      <a:pt x="22" y="0"/>
                    </a:cubicBezTo>
                    <a:cubicBezTo>
                      <a:pt x="6" y="0"/>
                      <a:pt x="0" y="11"/>
                      <a:pt x="0" y="11"/>
                    </a:cubicBez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0"/>
              <p:cNvSpPr>
                <a:spLocks/>
              </p:cNvSpPr>
              <p:nvPr/>
            </p:nvSpPr>
            <p:spPr bwMode="auto">
              <a:xfrm>
                <a:off x="681038" y="1039813"/>
                <a:ext cx="147638" cy="90488"/>
              </a:xfrm>
              <a:custGeom>
                <a:avLst/>
                <a:gdLst>
                  <a:gd name="T0" fmla="*/ 1 w 39"/>
                  <a:gd name="T1" fmla="*/ 24 h 24"/>
                  <a:gd name="T2" fmla="*/ 38 w 39"/>
                  <a:gd name="T3" fmla="*/ 24 h 24"/>
                  <a:gd name="T4" fmla="*/ 20 w 39"/>
                  <a:gd name="T5" fmla="*/ 0 h 24"/>
                  <a:gd name="T6" fmla="*/ 1 w 39"/>
                  <a:gd name="T7" fmla="*/ 24 h 24"/>
                </a:gdLst>
                <a:ahLst/>
                <a:cxnLst>
                  <a:cxn ang="0">
                    <a:pos x="T0" y="T1"/>
                  </a:cxn>
                  <a:cxn ang="0">
                    <a:pos x="T2" y="T3"/>
                  </a:cxn>
                  <a:cxn ang="0">
                    <a:pos x="T4" y="T5"/>
                  </a:cxn>
                  <a:cxn ang="0">
                    <a:pos x="T6" y="T7"/>
                  </a:cxn>
                </a:cxnLst>
                <a:rect l="0" t="0" r="r" b="b"/>
                <a:pathLst>
                  <a:path w="39" h="24">
                    <a:moveTo>
                      <a:pt x="1" y="24"/>
                    </a:moveTo>
                    <a:cubicBezTo>
                      <a:pt x="38" y="24"/>
                      <a:pt x="38" y="24"/>
                      <a:pt x="38" y="24"/>
                    </a:cubicBezTo>
                    <a:cubicBezTo>
                      <a:pt x="38" y="24"/>
                      <a:pt x="39" y="0"/>
                      <a:pt x="20" y="0"/>
                    </a:cubicBezTo>
                    <a:cubicBezTo>
                      <a:pt x="0" y="0"/>
                      <a:pt x="1" y="24"/>
                      <a:pt x="1" y="24"/>
                    </a:cubicBezTo>
                    <a:close/>
                  </a:path>
                </a:pathLst>
              </a:custGeom>
              <a:solidFill>
                <a:srgbClr val="889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1"/>
              <p:cNvSpPr>
                <a:spLocks/>
              </p:cNvSpPr>
              <p:nvPr/>
            </p:nvSpPr>
            <p:spPr bwMode="auto">
              <a:xfrm>
                <a:off x="1028700" y="1039813"/>
                <a:ext cx="147638" cy="90488"/>
              </a:xfrm>
              <a:custGeom>
                <a:avLst/>
                <a:gdLst>
                  <a:gd name="T0" fmla="*/ 1 w 39"/>
                  <a:gd name="T1" fmla="*/ 24 h 24"/>
                  <a:gd name="T2" fmla="*/ 38 w 39"/>
                  <a:gd name="T3" fmla="*/ 24 h 24"/>
                  <a:gd name="T4" fmla="*/ 20 w 39"/>
                  <a:gd name="T5" fmla="*/ 0 h 24"/>
                  <a:gd name="T6" fmla="*/ 1 w 39"/>
                  <a:gd name="T7" fmla="*/ 24 h 24"/>
                </a:gdLst>
                <a:ahLst/>
                <a:cxnLst>
                  <a:cxn ang="0">
                    <a:pos x="T0" y="T1"/>
                  </a:cxn>
                  <a:cxn ang="0">
                    <a:pos x="T2" y="T3"/>
                  </a:cxn>
                  <a:cxn ang="0">
                    <a:pos x="T4" y="T5"/>
                  </a:cxn>
                  <a:cxn ang="0">
                    <a:pos x="T6" y="T7"/>
                  </a:cxn>
                </a:cxnLst>
                <a:rect l="0" t="0" r="r" b="b"/>
                <a:pathLst>
                  <a:path w="39" h="24">
                    <a:moveTo>
                      <a:pt x="1" y="24"/>
                    </a:moveTo>
                    <a:cubicBezTo>
                      <a:pt x="38" y="24"/>
                      <a:pt x="38" y="24"/>
                      <a:pt x="38" y="24"/>
                    </a:cubicBezTo>
                    <a:cubicBezTo>
                      <a:pt x="38" y="24"/>
                      <a:pt x="39" y="0"/>
                      <a:pt x="20" y="0"/>
                    </a:cubicBezTo>
                    <a:cubicBezTo>
                      <a:pt x="0" y="0"/>
                      <a:pt x="1" y="24"/>
                      <a:pt x="1" y="24"/>
                    </a:cubicBezTo>
                    <a:close/>
                  </a:path>
                </a:pathLst>
              </a:custGeom>
              <a:solidFill>
                <a:srgbClr val="889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2"/>
              <p:cNvSpPr>
                <a:spLocks/>
              </p:cNvSpPr>
              <p:nvPr/>
            </p:nvSpPr>
            <p:spPr bwMode="auto">
              <a:xfrm>
                <a:off x="862013" y="1062038"/>
                <a:ext cx="106363" cy="68263"/>
              </a:xfrm>
              <a:custGeom>
                <a:avLst/>
                <a:gdLst>
                  <a:gd name="T0" fmla="*/ 0 w 28"/>
                  <a:gd name="T1" fmla="*/ 18 h 18"/>
                  <a:gd name="T2" fmla="*/ 27 w 28"/>
                  <a:gd name="T3" fmla="*/ 18 h 18"/>
                  <a:gd name="T4" fmla="*/ 14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27" y="18"/>
                      <a:pt x="27" y="18"/>
                      <a:pt x="27" y="18"/>
                    </a:cubicBezTo>
                    <a:cubicBezTo>
                      <a:pt x="27" y="18"/>
                      <a:pt x="28" y="0"/>
                      <a:pt x="14" y="0"/>
                    </a:cubicBezTo>
                    <a:cubicBezTo>
                      <a:pt x="0" y="0"/>
                      <a:pt x="0" y="18"/>
                      <a:pt x="0" y="18"/>
                    </a:cubicBezTo>
                    <a:close/>
                  </a:path>
                </a:pathLst>
              </a:custGeom>
              <a:solidFill>
                <a:srgbClr val="889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3"/>
              <p:cNvSpPr>
                <a:spLocks/>
              </p:cNvSpPr>
              <p:nvPr/>
            </p:nvSpPr>
            <p:spPr bwMode="auto">
              <a:xfrm>
                <a:off x="547688" y="1062038"/>
                <a:ext cx="111125" cy="68263"/>
              </a:xfrm>
              <a:custGeom>
                <a:avLst/>
                <a:gdLst>
                  <a:gd name="T0" fmla="*/ 1 w 29"/>
                  <a:gd name="T1" fmla="*/ 18 h 18"/>
                  <a:gd name="T2" fmla="*/ 28 w 29"/>
                  <a:gd name="T3" fmla="*/ 18 h 18"/>
                  <a:gd name="T4" fmla="*/ 15 w 29"/>
                  <a:gd name="T5" fmla="*/ 0 h 18"/>
                  <a:gd name="T6" fmla="*/ 1 w 29"/>
                  <a:gd name="T7" fmla="*/ 18 h 18"/>
                </a:gdLst>
                <a:ahLst/>
                <a:cxnLst>
                  <a:cxn ang="0">
                    <a:pos x="T0" y="T1"/>
                  </a:cxn>
                  <a:cxn ang="0">
                    <a:pos x="T2" y="T3"/>
                  </a:cxn>
                  <a:cxn ang="0">
                    <a:pos x="T4" y="T5"/>
                  </a:cxn>
                  <a:cxn ang="0">
                    <a:pos x="T6" y="T7"/>
                  </a:cxn>
                </a:cxnLst>
                <a:rect l="0" t="0" r="r" b="b"/>
                <a:pathLst>
                  <a:path w="29" h="18">
                    <a:moveTo>
                      <a:pt x="1" y="18"/>
                    </a:moveTo>
                    <a:cubicBezTo>
                      <a:pt x="28" y="18"/>
                      <a:pt x="28" y="18"/>
                      <a:pt x="28" y="18"/>
                    </a:cubicBezTo>
                    <a:cubicBezTo>
                      <a:pt x="28" y="18"/>
                      <a:pt x="29" y="0"/>
                      <a:pt x="15" y="0"/>
                    </a:cubicBezTo>
                    <a:cubicBezTo>
                      <a:pt x="0" y="0"/>
                      <a:pt x="1" y="18"/>
                      <a:pt x="1" y="18"/>
                    </a:cubicBezTo>
                    <a:close/>
                  </a:path>
                </a:pathLst>
              </a:custGeom>
              <a:solidFill>
                <a:srgbClr val="889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4"/>
              <p:cNvSpPr>
                <a:spLocks/>
              </p:cNvSpPr>
              <p:nvPr/>
            </p:nvSpPr>
            <p:spPr bwMode="auto">
              <a:xfrm>
                <a:off x="325438" y="1039813"/>
                <a:ext cx="150813" cy="90488"/>
              </a:xfrm>
              <a:custGeom>
                <a:avLst/>
                <a:gdLst>
                  <a:gd name="T0" fmla="*/ 1 w 40"/>
                  <a:gd name="T1" fmla="*/ 24 h 24"/>
                  <a:gd name="T2" fmla="*/ 38 w 40"/>
                  <a:gd name="T3" fmla="*/ 24 h 24"/>
                  <a:gd name="T4" fmla="*/ 20 w 40"/>
                  <a:gd name="T5" fmla="*/ 0 h 24"/>
                  <a:gd name="T6" fmla="*/ 1 w 40"/>
                  <a:gd name="T7" fmla="*/ 24 h 24"/>
                </a:gdLst>
                <a:ahLst/>
                <a:cxnLst>
                  <a:cxn ang="0">
                    <a:pos x="T0" y="T1"/>
                  </a:cxn>
                  <a:cxn ang="0">
                    <a:pos x="T2" y="T3"/>
                  </a:cxn>
                  <a:cxn ang="0">
                    <a:pos x="T4" y="T5"/>
                  </a:cxn>
                  <a:cxn ang="0">
                    <a:pos x="T6" y="T7"/>
                  </a:cxn>
                </a:cxnLst>
                <a:rect l="0" t="0" r="r" b="b"/>
                <a:pathLst>
                  <a:path w="40" h="24">
                    <a:moveTo>
                      <a:pt x="1" y="24"/>
                    </a:moveTo>
                    <a:cubicBezTo>
                      <a:pt x="38" y="24"/>
                      <a:pt x="38" y="24"/>
                      <a:pt x="38" y="24"/>
                    </a:cubicBezTo>
                    <a:cubicBezTo>
                      <a:pt x="38" y="24"/>
                      <a:pt x="40" y="0"/>
                      <a:pt x="20" y="0"/>
                    </a:cubicBezTo>
                    <a:cubicBezTo>
                      <a:pt x="0" y="0"/>
                      <a:pt x="1" y="24"/>
                      <a:pt x="1" y="24"/>
                    </a:cubicBezTo>
                    <a:close/>
                  </a:path>
                </a:pathLst>
              </a:custGeom>
              <a:solidFill>
                <a:srgbClr val="889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5"/>
              <p:cNvSpPr>
                <a:spLocks/>
              </p:cNvSpPr>
              <p:nvPr/>
            </p:nvSpPr>
            <p:spPr bwMode="auto">
              <a:xfrm>
                <a:off x="692150" y="1050925"/>
                <a:ext cx="139700" cy="84138"/>
              </a:xfrm>
              <a:custGeom>
                <a:avLst/>
                <a:gdLst>
                  <a:gd name="T0" fmla="*/ 0 w 37"/>
                  <a:gd name="T1" fmla="*/ 22 h 22"/>
                  <a:gd name="T2" fmla="*/ 36 w 37"/>
                  <a:gd name="T3" fmla="*/ 22 h 22"/>
                  <a:gd name="T4" fmla="*/ 18 w 37"/>
                  <a:gd name="T5" fmla="*/ 0 h 22"/>
                  <a:gd name="T6" fmla="*/ 0 w 37"/>
                  <a:gd name="T7" fmla="*/ 22 h 22"/>
                </a:gdLst>
                <a:ahLst/>
                <a:cxnLst>
                  <a:cxn ang="0">
                    <a:pos x="T0" y="T1"/>
                  </a:cxn>
                  <a:cxn ang="0">
                    <a:pos x="T2" y="T3"/>
                  </a:cxn>
                  <a:cxn ang="0">
                    <a:pos x="T4" y="T5"/>
                  </a:cxn>
                  <a:cxn ang="0">
                    <a:pos x="T6" y="T7"/>
                  </a:cxn>
                </a:cxnLst>
                <a:rect l="0" t="0" r="r" b="b"/>
                <a:pathLst>
                  <a:path w="37" h="22">
                    <a:moveTo>
                      <a:pt x="0" y="22"/>
                    </a:moveTo>
                    <a:cubicBezTo>
                      <a:pt x="36" y="22"/>
                      <a:pt x="36" y="22"/>
                      <a:pt x="36" y="22"/>
                    </a:cubicBezTo>
                    <a:cubicBezTo>
                      <a:pt x="36" y="22"/>
                      <a:pt x="37" y="0"/>
                      <a:pt x="18" y="0"/>
                    </a:cubicBezTo>
                    <a:cubicBezTo>
                      <a:pt x="0" y="0"/>
                      <a:pt x="0" y="22"/>
                      <a:pt x="0" y="22"/>
                    </a:cubicBez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6"/>
              <p:cNvSpPr>
                <a:spLocks/>
              </p:cNvSpPr>
              <p:nvPr/>
            </p:nvSpPr>
            <p:spPr bwMode="auto">
              <a:xfrm>
                <a:off x="1039813" y="1050925"/>
                <a:ext cx="136525" cy="84138"/>
              </a:xfrm>
              <a:custGeom>
                <a:avLst/>
                <a:gdLst>
                  <a:gd name="T0" fmla="*/ 0 w 36"/>
                  <a:gd name="T1" fmla="*/ 22 h 22"/>
                  <a:gd name="T2" fmla="*/ 35 w 36"/>
                  <a:gd name="T3" fmla="*/ 22 h 22"/>
                  <a:gd name="T4" fmla="*/ 18 w 36"/>
                  <a:gd name="T5" fmla="*/ 0 h 22"/>
                  <a:gd name="T6" fmla="*/ 0 w 36"/>
                  <a:gd name="T7" fmla="*/ 22 h 22"/>
                </a:gdLst>
                <a:ahLst/>
                <a:cxnLst>
                  <a:cxn ang="0">
                    <a:pos x="T0" y="T1"/>
                  </a:cxn>
                  <a:cxn ang="0">
                    <a:pos x="T2" y="T3"/>
                  </a:cxn>
                  <a:cxn ang="0">
                    <a:pos x="T4" y="T5"/>
                  </a:cxn>
                  <a:cxn ang="0">
                    <a:pos x="T6" y="T7"/>
                  </a:cxn>
                </a:cxnLst>
                <a:rect l="0" t="0" r="r" b="b"/>
                <a:pathLst>
                  <a:path w="36" h="22">
                    <a:moveTo>
                      <a:pt x="0" y="22"/>
                    </a:moveTo>
                    <a:cubicBezTo>
                      <a:pt x="35" y="22"/>
                      <a:pt x="35" y="22"/>
                      <a:pt x="35" y="22"/>
                    </a:cubicBezTo>
                    <a:cubicBezTo>
                      <a:pt x="35" y="22"/>
                      <a:pt x="36" y="0"/>
                      <a:pt x="18" y="0"/>
                    </a:cubicBezTo>
                    <a:cubicBezTo>
                      <a:pt x="0" y="0"/>
                      <a:pt x="0" y="22"/>
                      <a:pt x="0" y="22"/>
                    </a:cubicBez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7"/>
              <p:cNvSpPr>
                <a:spLocks/>
              </p:cNvSpPr>
              <p:nvPr/>
            </p:nvSpPr>
            <p:spPr bwMode="auto">
              <a:xfrm>
                <a:off x="869950" y="1074738"/>
                <a:ext cx="109538" cy="60325"/>
              </a:xfrm>
              <a:custGeom>
                <a:avLst/>
                <a:gdLst>
                  <a:gd name="T0" fmla="*/ 0 w 29"/>
                  <a:gd name="T1" fmla="*/ 16 h 16"/>
                  <a:gd name="T2" fmla="*/ 28 w 29"/>
                  <a:gd name="T3" fmla="*/ 16 h 16"/>
                  <a:gd name="T4" fmla="*/ 14 w 29"/>
                  <a:gd name="T5" fmla="*/ 0 h 16"/>
                  <a:gd name="T6" fmla="*/ 0 w 29"/>
                  <a:gd name="T7" fmla="*/ 16 h 16"/>
                </a:gdLst>
                <a:ahLst/>
                <a:cxnLst>
                  <a:cxn ang="0">
                    <a:pos x="T0" y="T1"/>
                  </a:cxn>
                  <a:cxn ang="0">
                    <a:pos x="T2" y="T3"/>
                  </a:cxn>
                  <a:cxn ang="0">
                    <a:pos x="T4" y="T5"/>
                  </a:cxn>
                  <a:cxn ang="0">
                    <a:pos x="T6" y="T7"/>
                  </a:cxn>
                </a:cxnLst>
                <a:rect l="0" t="0" r="r" b="b"/>
                <a:pathLst>
                  <a:path w="29" h="16">
                    <a:moveTo>
                      <a:pt x="0" y="16"/>
                    </a:moveTo>
                    <a:cubicBezTo>
                      <a:pt x="28" y="16"/>
                      <a:pt x="28" y="16"/>
                      <a:pt x="28" y="16"/>
                    </a:cubicBezTo>
                    <a:cubicBezTo>
                      <a:pt x="28" y="16"/>
                      <a:pt x="29" y="0"/>
                      <a:pt x="14" y="0"/>
                    </a:cubicBezTo>
                    <a:cubicBezTo>
                      <a:pt x="0" y="0"/>
                      <a:pt x="0" y="16"/>
                      <a:pt x="0" y="16"/>
                    </a:cubicBez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8"/>
              <p:cNvSpPr>
                <a:spLocks/>
              </p:cNvSpPr>
              <p:nvPr/>
            </p:nvSpPr>
            <p:spPr bwMode="auto">
              <a:xfrm>
                <a:off x="560388" y="1074738"/>
                <a:ext cx="109538" cy="60325"/>
              </a:xfrm>
              <a:custGeom>
                <a:avLst/>
                <a:gdLst>
                  <a:gd name="T0" fmla="*/ 0 w 29"/>
                  <a:gd name="T1" fmla="*/ 16 h 16"/>
                  <a:gd name="T2" fmla="*/ 28 w 29"/>
                  <a:gd name="T3" fmla="*/ 16 h 16"/>
                  <a:gd name="T4" fmla="*/ 14 w 29"/>
                  <a:gd name="T5" fmla="*/ 0 h 16"/>
                  <a:gd name="T6" fmla="*/ 0 w 29"/>
                  <a:gd name="T7" fmla="*/ 16 h 16"/>
                </a:gdLst>
                <a:ahLst/>
                <a:cxnLst>
                  <a:cxn ang="0">
                    <a:pos x="T0" y="T1"/>
                  </a:cxn>
                  <a:cxn ang="0">
                    <a:pos x="T2" y="T3"/>
                  </a:cxn>
                  <a:cxn ang="0">
                    <a:pos x="T4" y="T5"/>
                  </a:cxn>
                  <a:cxn ang="0">
                    <a:pos x="T6" y="T7"/>
                  </a:cxn>
                </a:cxnLst>
                <a:rect l="0" t="0" r="r" b="b"/>
                <a:pathLst>
                  <a:path w="29" h="16">
                    <a:moveTo>
                      <a:pt x="0" y="16"/>
                    </a:moveTo>
                    <a:cubicBezTo>
                      <a:pt x="28" y="16"/>
                      <a:pt x="28" y="16"/>
                      <a:pt x="28" y="16"/>
                    </a:cubicBezTo>
                    <a:cubicBezTo>
                      <a:pt x="28" y="16"/>
                      <a:pt x="29" y="0"/>
                      <a:pt x="14" y="0"/>
                    </a:cubicBezTo>
                    <a:cubicBezTo>
                      <a:pt x="0" y="0"/>
                      <a:pt x="0" y="16"/>
                      <a:pt x="0" y="16"/>
                    </a:cubicBez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9"/>
              <p:cNvSpPr>
                <a:spLocks/>
              </p:cNvSpPr>
              <p:nvPr/>
            </p:nvSpPr>
            <p:spPr bwMode="auto">
              <a:xfrm>
                <a:off x="336550" y="1050925"/>
                <a:ext cx="136525" cy="84138"/>
              </a:xfrm>
              <a:custGeom>
                <a:avLst/>
                <a:gdLst>
                  <a:gd name="T0" fmla="*/ 0 w 36"/>
                  <a:gd name="T1" fmla="*/ 22 h 22"/>
                  <a:gd name="T2" fmla="*/ 35 w 36"/>
                  <a:gd name="T3" fmla="*/ 22 h 22"/>
                  <a:gd name="T4" fmla="*/ 18 w 36"/>
                  <a:gd name="T5" fmla="*/ 0 h 22"/>
                  <a:gd name="T6" fmla="*/ 0 w 36"/>
                  <a:gd name="T7" fmla="*/ 22 h 22"/>
                </a:gdLst>
                <a:ahLst/>
                <a:cxnLst>
                  <a:cxn ang="0">
                    <a:pos x="T0" y="T1"/>
                  </a:cxn>
                  <a:cxn ang="0">
                    <a:pos x="T2" y="T3"/>
                  </a:cxn>
                  <a:cxn ang="0">
                    <a:pos x="T4" y="T5"/>
                  </a:cxn>
                  <a:cxn ang="0">
                    <a:pos x="T6" y="T7"/>
                  </a:cxn>
                </a:cxnLst>
                <a:rect l="0" t="0" r="r" b="b"/>
                <a:pathLst>
                  <a:path w="36" h="22">
                    <a:moveTo>
                      <a:pt x="0" y="22"/>
                    </a:moveTo>
                    <a:cubicBezTo>
                      <a:pt x="35" y="22"/>
                      <a:pt x="35" y="22"/>
                      <a:pt x="35" y="22"/>
                    </a:cubicBezTo>
                    <a:cubicBezTo>
                      <a:pt x="35" y="22"/>
                      <a:pt x="36" y="0"/>
                      <a:pt x="18" y="0"/>
                    </a:cubicBezTo>
                    <a:cubicBezTo>
                      <a:pt x="0" y="0"/>
                      <a:pt x="0" y="22"/>
                      <a:pt x="0" y="22"/>
                    </a:cubicBez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0"/>
              <p:cNvSpPr>
                <a:spLocks/>
              </p:cNvSpPr>
              <p:nvPr/>
            </p:nvSpPr>
            <p:spPr bwMode="auto">
              <a:xfrm>
                <a:off x="265113" y="885825"/>
                <a:ext cx="166688" cy="52388"/>
              </a:xfrm>
              <a:custGeom>
                <a:avLst/>
                <a:gdLst>
                  <a:gd name="T0" fmla="*/ 0 w 44"/>
                  <a:gd name="T1" fmla="*/ 14 h 14"/>
                  <a:gd name="T2" fmla="*/ 44 w 44"/>
                  <a:gd name="T3" fmla="*/ 14 h 14"/>
                  <a:gd name="T4" fmla="*/ 22 w 44"/>
                  <a:gd name="T5" fmla="*/ 0 h 14"/>
                  <a:gd name="T6" fmla="*/ 0 w 44"/>
                  <a:gd name="T7" fmla="*/ 14 h 14"/>
                </a:gdLst>
                <a:ahLst/>
                <a:cxnLst>
                  <a:cxn ang="0">
                    <a:pos x="T0" y="T1"/>
                  </a:cxn>
                  <a:cxn ang="0">
                    <a:pos x="T2" y="T3"/>
                  </a:cxn>
                  <a:cxn ang="0">
                    <a:pos x="T4" y="T5"/>
                  </a:cxn>
                  <a:cxn ang="0">
                    <a:pos x="T6" y="T7"/>
                  </a:cxn>
                </a:cxnLst>
                <a:rect l="0" t="0" r="r" b="b"/>
                <a:pathLst>
                  <a:path w="44" h="14">
                    <a:moveTo>
                      <a:pt x="0" y="14"/>
                    </a:moveTo>
                    <a:cubicBezTo>
                      <a:pt x="44" y="14"/>
                      <a:pt x="44" y="14"/>
                      <a:pt x="44" y="14"/>
                    </a:cubicBezTo>
                    <a:cubicBezTo>
                      <a:pt x="44" y="14"/>
                      <a:pt x="39" y="0"/>
                      <a:pt x="22" y="0"/>
                    </a:cubicBezTo>
                    <a:cubicBezTo>
                      <a:pt x="6" y="0"/>
                      <a:pt x="0" y="14"/>
                      <a:pt x="0" y="14"/>
                    </a:cubicBezTo>
                    <a:close/>
                  </a:path>
                </a:pathLst>
              </a:custGeom>
              <a:solidFill>
                <a:srgbClr val="889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1"/>
              <p:cNvSpPr>
                <a:spLocks/>
              </p:cNvSpPr>
              <p:nvPr/>
            </p:nvSpPr>
            <p:spPr bwMode="auto">
              <a:xfrm>
                <a:off x="812800" y="692150"/>
                <a:ext cx="114300" cy="41275"/>
              </a:xfrm>
              <a:custGeom>
                <a:avLst/>
                <a:gdLst>
                  <a:gd name="T0" fmla="*/ 0 w 30"/>
                  <a:gd name="T1" fmla="*/ 11 h 11"/>
                  <a:gd name="T2" fmla="*/ 30 w 30"/>
                  <a:gd name="T3" fmla="*/ 11 h 11"/>
                  <a:gd name="T4" fmla="*/ 15 w 30"/>
                  <a:gd name="T5" fmla="*/ 0 h 11"/>
                  <a:gd name="T6" fmla="*/ 0 w 30"/>
                  <a:gd name="T7" fmla="*/ 11 h 11"/>
                </a:gdLst>
                <a:ahLst/>
                <a:cxnLst>
                  <a:cxn ang="0">
                    <a:pos x="T0" y="T1"/>
                  </a:cxn>
                  <a:cxn ang="0">
                    <a:pos x="T2" y="T3"/>
                  </a:cxn>
                  <a:cxn ang="0">
                    <a:pos x="T4" y="T5"/>
                  </a:cxn>
                  <a:cxn ang="0">
                    <a:pos x="T6" y="T7"/>
                  </a:cxn>
                </a:cxnLst>
                <a:rect l="0" t="0" r="r" b="b"/>
                <a:pathLst>
                  <a:path w="30" h="11">
                    <a:moveTo>
                      <a:pt x="0" y="11"/>
                    </a:moveTo>
                    <a:cubicBezTo>
                      <a:pt x="30" y="11"/>
                      <a:pt x="30" y="11"/>
                      <a:pt x="30" y="11"/>
                    </a:cubicBezTo>
                    <a:cubicBezTo>
                      <a:pt x="30" y="11"/>
                      <a:pt x="26" y="0"/>
                      <a:pt x="15" y="0"/>
                    </a:cubicBezTo>
                    <a:cubicBezTo>
                      <a:pt x="4" y="0"/>
                      <a:pt x="0" y="11"/>
                      <a:pt x="0" y="11"/>
                    </a:cubicBez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2"/>
              <p:cNvSpPr>
                <a:spLocks/>
              </p:cNvSpPr>
              <p:nvPr/>
            </p:nvSpPr>
            <p:spPr bwMode="auto">
              <a:xfrm>
                <a:off x="1077913" y="881063"/>
                <a:ext cx="52388" cy="22225"/>
              </a:xfrm>
              <a:custGeom>
                <a:avLst/>
                <a:gdLst>
                  <a:gd name="T0" fmla="*/ 0 w 14"/>
                  <a:gd name="T1" fmla="*/ 6 h 6"/>
                  <a:gd name="T2" fmla="*/ 14 w 14"/>
                  <a:gd name="T3" fmla="*/ 6 h 6"/>
                  <a:gd name="T4" fmla="*/ 7 w 14"/>
                  <a:gd name="T5" fmla="*/ 0 h 6"/>
                  <a:gd name="T6" fmla="*/ 0 w 14"/>
                  <a:gd name="T7" fmla="*/ 6 h 6"/>
                </a:gdLst>
                <a:ahLst/>
                <a:cxnLst>
                  <a:cxn ang="0">
                    <a:pos x="T0" y="T1"/>
                  </a:cxn>
                  <a:cxn ang="0">
                    <a:pos x="T2" y="T3"/>
                  </a:cxn>
                  <a:cxn ang="0">
                    <a:pos x="T4" y="T5"/>
                  </a:cxn>
                  <a:cxn ang="0">
                    <a:pos x="T6" y="T7"/>
                  </a:cxn>
                </a:cxnLst>
                <a:rect l="0" t="0" r="r" b="b"/>
                <a:pathLst>
                  <a:path w="14" h="6">
                    <a:moveTo>
                      <a:pt x="0" y="6"/>
                    </a:moveTo>
                    <a:cubicBezTo>
                      <a:pt x="14" y="6"/>
                      <a:pt x="14" y="6"/>
                      <a:pt x="14" y="6"/>
                    </a:cubicBezTo>
                    <a:cubicBezTo>
                      <a:pt x="14" y="6"/>
                      <a:pt x="13" y="0"/>
                      <a:pt x="7" y="0"/>
                    </a:cubicBezTo>
                    <a:cubicBezTo>
                      <a:pt x="2" y="0"/>
                      <a:pt x="0" y="6"/>
                      <a:pt x="0" y="6"/>
                    </a:cubicBezTo>
                    <a:close/>
                  </a:path>
                </a:pathLst>
              </a:custGeom>
              <a:solidFill>
                <a:srgbClr val="DB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3"/>
              <p:cNvSpPr>
                <a:spLocks/>
              </p:cNvSpPr>
              <p:nvPr/>
            </p:nvSpPr>
            <p:spPr bwMode="auto">
              <a:xfrm>
                <a:off x="498475" y="881063"/>
                <a:ext cx="57150" cy="26988"/>
              </a:xfrm>
              <a:custGeom>
                <a:avLst/>
                <a:gdLst>
                  <a:gd name="T0" fmla="*/ 0 w 15"/>
                  <a:gd name="T1" fmla="*/ 7 h 7"/>
                  <a:gd name="T2" fmla="*/ 15 w 15"/>
                  <a:gd name="T3" fmla="*/ 7 h 7"/>
                  <a:gd name="T4" fmla="*/ 8 w 15"/>
                  <a:gd name="T5" fmla="*/ 0 h 7"/>
                  <a:gd name="T6" fmla="*/ 0 w 15"/>
                  <a:gd name="T7" fmla="*/ 7 h 7"/>
                </a:gdLst>
                <a:ahLst/>
                <a:cxnLst>
                  <a:cxn ang="0">
                    <a:pos x="T0" y="T1"/>
                  </a:cxn>
                  <a:cxn ang="0">
                    <a:pos x="T2" y="T3"/>
                  </a:cxn>
                  <a:cxn ang="0">
                    <a:pos x="T4" y="T5"/>
                  </a:cxn>
                  <a:cxn ang="0">
                    <a:pos x="T6" y="T7"/>
                  </a:cxn>
                </a:cxnLst>
                <a:rect l="0" t="0" r="r" b="b"/>
                <a:pathLst>
                  <a:path w="15" h="7">
                    <a:moveTo>
                      <a:pt x="0" y="7"/>
                    </a:moveTo>
                    <a:cubicBezTo>
                      <a:pt x="15" y="7"/>
                      <a:pt x="15" y="7"/>
                      <a:pt x="15" y="7"/>
                    </a:cubicBezTo>
                    <a:cubicBezTo>
                      <a:pt x="15" y="7"/>
                      <a:pt x="14" y="0"/>
                      <a:pt x="8" y="0"/>
                    </a:cubicBezTo>
                    <a:cubicBezTo>
                      <a:pt x="2" y="0"/>
                      <a:pt x="0" y="7"/>
                      <a:pt x="0" y="7"/>
                    </a:cubicBezTo>
                    <a:close/>
                  </a:path>
                </a:pathLst>
              </a:custGeom>
              <a:solidFill>
                <a:srgbClr val="DB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4"/>
              <p:cNvSpPr>
                <a:spLocks noChangeArrowheads="1"/>
              </p:cNvSpPr>
              <p:nvPr/>
            </p:nvSpPr>
            <p:spPr bwMode="auto">
              <a:xfrm>
                <a:off x="388938" y="665163"/>
                <a:ext cx="371475" cy="73025"/>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5"/>
              <p:cNvSpPr>
                <a:spLocks noChangeArrowheads="1"/>
              </p:cNvSpPr>
              <p:nvPr/>
            </p:nvSpPr>
            <p:spPr bwMode="auto">
              <a:xfrm>
                <a:off x="525463" y="828675"/>
                <a:ext cx="284163" cy="44450"/>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6"/>
              <p:cNvSpPr>
                <a:spLocks noChangeArrowheads="1"/>
              </p:cNvSpPr>
              <p:nvPr/>
            </p:nvSpPr>
            <p:spPr bwMode="auto">
              <a:xfrm>
                <a:off x="268288" y="938213"/>
                <a:ext cx="158750" cy="68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7"/>
              <p:cNvSpPr>
                <a:spLocks noChangeArrowheads="1"/>
              </p:cNvSpPr>
              <p:nvPr/>
            </p:nvSpPr>
            <p:spPr bwMode="auto">
              <a:xfrm>
                <a:off x="654050" y="927100"/>
                <a:ext cx="136525"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72"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338" y="919163"/>
                <a:ext cx="1936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49"/>
              <p:cNvSpPr>
                <a:spLocks noChangeArrowheads="1"/>
              </p:cNvSpPr>
              <p:nvPr/>
            </p:nvSpPr>
            <p:spPr bwMode="auto">
              <a:xfrm>
                <a:off x="817563" y="738188"/>
                <a:ext cx="104775" cy="98425"/>
              </a:xfrm>
              <a:prstGeom prst="rect">
                <a:avLst/>
              </a:prstGeom>
              <a:solidFill>
                <a:srgbClr val="889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0"/>
              <p:cNvSpPr>
                <a:spLocks noChangeArrowheads="1"/>
              </p:cNvSpPr>
              <p:nvPr/>
            </p:nvSpPr>
            <p:spPr bwMode="auto">
              <a:xfrm>
                <a:off x="1077913" y="903288"/>
                <a:ext cx="57150" cy="87313"/>
              </a:xfrm>
              <a:prstGeom prst="rect">
                <a:avLst/>
              </a:prstGeom>
              <a:solidFill>
                <a:srgbClr val="B1B9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1"/>
              <p:cNvSpPr>
                <a:spLocks noChangeArrowheads="1"/>
              </p:cNvSpPr>
              <p:nvPr/>
            </p:nvSpPr>
            <p:spPr bwMode="auto">
              <a:xfrm>
                <a:off x="498475" y="908050"/>
                <a:ext cx="57150" cy="30163"/>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p:cNvSpPr>
                <a:spLocks noChangeArrowheads="1"/>
              </p:cNvSpPr>
              <p:nvPr/>
            </p:nvSpPr>
            <p:spPr bwMode="auto">
              <a:xfrm>
                <a:off x="982663" y="908050"/>
                <a:ext cx="57150" cy="30163"/>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p:cNvSpPr>
                <a:spLocks/>
              </p:cNvSpPr>
              <p:nvPr/>
            </p:nvSpPr>
            <p:spPr bwMode="auto">
              <a:xfrm>
                <a:off x="681038" y="938213"/>
                <a:ext cx="19050" cy="33338"/>
              </a:xfrm>
              <a:custGeom>
                <a:avLst/>
                <a:gdLst>
                  <a:gd name="T0" fmla="*/ 0 w 5"/>
                  <a:gd name="T1" fmla="*/ 9 h 9"/>
                  <a:gd name="T2" fmla="*/ 5 w 5"/>
                  <a:gd name="T3" fmla="*/ 9 h 9"/>
                  <a:gd name="T4" fmla="*/ 5 w 5"/>
                  <a:gd name="T5" fmla="*/ 2 h 9"/>
                  <a:gd name="T6" fmla="*/ 3 w 5"/>
                  <a:gd name="T7" fmla="*/ 0 h 9"/>
                  <a:gd name="T8" fmla="*/ 0 w 5"/>
                  <a:gd name="T9" fmla="*/ 3 h 9"/>
                  <a:gd name="T10" fmla="*/ 0 w 5"/>
                  <a:gd name="T11" fmla="*/ 9 h 9"/>
                </a:gdLst>
                <a:ahLst/>
                <a:cxnLst>
                  <a:cxn ang="0">
                    <a:pos x="T0" y="T1"/>
                  </a:cxn>
                  <a:cxn ang="0">
                    <a:pos x="T2" y="T3"/>
                  </a:cxn>
                  <a:cxn ang="0">
                    <a:pos x="T4" y="T5"/>
                  </a:cxn>
                  <a:cxn ang="0">
                    <a:pos x="T6" y="T7"/>
                  </a:cxn>
                  <a:cxn ang="0">
                    <a:pos x="T8" y="T9"/>
                  </a:cxn>
                  <a:cxn ang="0">
                    <a:pos x="T10" y="T11"/>
                  </a:cxn>
                </a:cxnLst>
                <a:rect l="0" t="0" r="r" b="b"/>
                <a:pathLst>
                  <a:path w="5" h="9">
                    <a:moveTo>
                      <a:pt x="0" y="9"/>
                    </a:moveTo>
                    <a:cubicBezTo>
                      <a:pt x="5" y="9"/>
                      <a:pt x="5" y="9"/>
                      <a:pt x="5" y="9"/>
                    </a:cubicBezTo>
                    <a:cubicBezTo>
                      <a:pt x="5" y="2"/>
                      <a:pt x="5" y="2"/>
                      <a:pt x="5" y="2"/>
                    </a:cubicBezTo>
                    <a:cubicBezTo>
                      <a:pt x="5" y="2"/>
                      <a:pt x="5" y="0"/>
                      <a:pt x="3" y="0"/>
                    </a:cubicBezTo>
                    <a:cubicBezTo>
                      <a:pt x="0" y="0"/>
                      <a:pt x="0" y="3"/>
                      <a:pt x="0" y="3"/>
                    </a:cubicBezTo>
                    <a:lnTo>
                      <a:pt x="0" y="9"/>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p:cNvSpPr>
                <a:spLocks/>
              </p:cNvSpPr>
              <p:nvPr/>
            </p:nvSpPr>
            <p:spPr bwMode="auto">
              <a:xfrm>
                <a:off x="741363" y="938213"/>
                <a:ext cx="22225" cy="33338"/>
              </a:xfrm>
              <a:custGeom>
                <a:avLst/>
                <a:gdLst>
                  <a:gd name="T0" fmla="*/ 0 w 6"/>
                  <a:gd name="T1" fmla="*/ 9 h 9"/>
                  <a:gd name="T2" fmla="*/ 6 w 6"/>
                  <a:gd name="T3" fmla="*/ 9 h 9"/>
                  <a:gd name="T4" fmla="*/ 6 w 6"/>
                  <a:gd name="T5" fmla="*/ 2 h 9"/>
                  <a:gd name="T6" fmla="*/ 3 w 6"/>
                  <a:gd name="T7" fmla="*/ 0 h 9"/>
                  <a:gd name="T8" fmla="*/ 0 w 6"/>
                  <a:gd name="T9" fmla="*/ 3 h 9"/>
                  <a:gd name="T10" fmla="*/ 0 w 6"/>
                  <a:gd name="T11" fmla="*/ 9 h 9"/>
                </a:gdLst>
                <a:ahLst/>
                <a:cxnLst>
                  <a:cxn ang="0">
                    <a:pos x="T0" y="T1"/>
                  </a:cxn>
                  <a:cxn ang="0">
                    <a:pos x="T2" y="T3"/>
                  </a:cxn>
                  <a:cxn ang="0">
                    <a:pos x="T4" y="T5"/>
                  </a:cxn>
                  <a:cxn ang="0">
                    <a:pos x="T6" y="T7"/>
                  </a:cxn>
                  <a:cxn ang="0">
                    <a:pos x="T8" y="T9"/>
                  </a:cxn>
                  <a:cxn ang="0">
                    <a:pos x="T10" y="T11"/>
                  </a:cxn>
                </a:cxnLst>
                <a:rect l="0" t="0" r="r" b="b"/>
                <a:pathLst>
                  <a:path w="6" h="9">
                    <a:moveTo>
                      <a:pt x="0" y="9"/>
                    </a:moveTo>
                    <a:cubicBezTo>
                      <a:pt x="6" y="9"/>
                      <a:pt x="6" y="9"/>
                      <a:pt x="6" y="9"/>
                    </a:cubicBezTo>
                    <a:cubicBezTo>
                      <a:pt x="6" y="2"/>
                      <a:pt x="6" y="2"/>
                      <a:pt x="6" y="2"/>
                    </a:cubicBezTo>
                    <a:cubicBezTo>
                      <a:pt x="6" y="2"/>
                      <a:pt x="5" y="0"/>
                      <a:pt x="3" y="0"/>
                    </a:cubicBezTo>
                    <a:cubicBezTo>
                      <a:pt x="0" y="0"/>
                      <a:pt x="0" y="3"/>
                      <a:pt x="0" y="3"/>
                    </a:cubicBezTo>
                    <a:lnTo>
                      <a:pt x="0" y="9"/>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5"/>
              <p:cNvSpPr>
                <a:spLocks/>
              </p:cNvSpPr>
              <p:nvPr/>
            </p:nvSpPr>
            <p:spPr bwMode="auto">
              <a:xfrm>
                <a:off x="336550" y="957263"/>
                <a:ext cx="22225" cy="33338"/>
              </a:xfrm>
              <a:custGeom>
                <a:avLst/>
                <a:gdLst>
                  <a:gd name="T0" fmla="*/ 0 w 6"/>
                  <a:gd name="T1" fmla="*/ 9 h 9"/>
                  <a:gd name="T2" fmla="*/ 6 w 6"/>
                  <a:gd name="T3" fmla="*/ 9 h 9"/>
                  <a:gd name="T4" fmla="*/ 6 w 6"/>
                  <a:gd name="T5" fmla="*/ 2 h 9"/>
                  <a:gd name="T6" fmla="*/ 3 w 6"/>
                  <a:gd name="T7" fmla="*/ 0 h 9"/>
                  <a:gd name="T8" fmla="*/ 0 w 6"/>
                  <a:gd name="T9" fmla="*/ 2 h 9"/>
                  <a:gd name="T10" fmla="*/ 0 w 6"/>
                  <a:gd name="T11" fmla="*/ 9 h 9"/>
                </a:gdLst>
                <a:ahLst/>
                <a:cxnLst>
                  <a:cxn ang="0">
                    <a:pos x="T0" y="T1"/>
                  </a:cxn>
                  <a:cxn ang="0">
                    <a:pos x="T2" y="T3"/>
                  </a:cxn>
                  <a:cxn ang="0">
                    <a:pos x="T4" y="T5"/>
                  </a:cxn>
                  <a:cxn ang="0">
                    <a:pos x="T6" y="T7"/>
                  </a:cxn>
                  <a:cxn ang="0">
                    <a:pos x="T8" y="T9"/>
                  </a:cxn>
                  <a:cxn ang="0">
                    <a:pos x="T10" y="T11"/>
                  </a:cxn>
                </a:cxnLst>
                <a:rect l="0" t="0" r="r" b="b"/>
                <a:pathLst>
                  <a:path w="6" h="9">
                    <a:moveTo>
                      <a:pt x="0" y="9"/>
                    </a:moveTo>
                    <a:cubicBezTo>
                      <a:pt x="6" y="9"/>
                      <a:pt x="6" y="9"/>
                      <a:pt x="6" y="9"/>
                    </a:cubicBezTo>
                    <a:cubicBezTo>
                      <a:pt x="6" y="2"/>
                      <a:pt x="6" y="2"/>
                      <a:pt x="6" y="2"/>
                    </a:cubicBezTo>
                    <a:cubicBezTo>
                      <a:pt x="6" y="2"/>
                      <a:pt x="5" y="0"/>
                      <a:pt x="3" y="0"/>
                    </a:cubicBezTo>
                    <a:cubicBezTo>
                      <a:pt x="1" y="0"/>
                      <a:pt x="0" y="2"/>
                      <a:pt x="0" y="2"/>
                    </a:cubicBezTo>
                    <a:lnTo>
                      <a:pt x="0" y="9"/>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80"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113" y="933450"/>
                <a:ext cx="444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6" name="Freeform 57"/>
              <p:cNvSpPr>
                <a:spLocks/>
              </p:cNvSpPr>
              <p:nvPr/>
            </p:nvSpPr>
            <p:spPr bwMode="auto">
              <a:xfrm>
                <a:off x="396875" y="957263"/>
                <a:ext cx="22225" cy="33338"/>
              </a:xfrm>
              <a:custGeom>
                <a:avLst/>
                <a:gdLst>
                  <a:gd name="T0" fmla="*/ 0 w 6"/>
                  <a:gd name="T1" fmla="*/ 9 h 9"/>
                  <a:gd name="T2" fmla="*/ 6 w 6"/>
                  <a:gd name="T3" fmla="*/ 9 h 9"/>
                  <a:gd name="T4" fmla="*/ 6 w 6"/>
                  <a:gd name="T5" fmla="*/ 2 h 9"/>
                  <a:gd name="T6" fmla="*/ 3 w 6"/>
                  <a:gd name="T7" fmla="*/ 0 h 9"/>
                  <a:gd name="T8" fmla="*/ 0 w 6"/>
                  <a:gd name="T9" fmla="*/ 2 h 9"/>
                  <a:gd name="T10" fmla="*/ 0 w 6"/>
                  <a:gd name="T11" fmla="*/ 9 h 9"/>
                </a:gdLst>
                <a:ahLst/>
                <a:cxnLst>
                  <a:cxn ang="0">
                    <a:pos x="T0" y="T1"/>
                  </a:cxn>
                  <a:cxn ang="0">
                    <a:pos x="T2" y="T3"/>
                  </a:cxn>
                  <a:cxn ang="0">
                    <a:pos x="T4" y="T5"/>
                  </a:cxn>
                  <a:cxn ang="0">
                    <a:pos x="T6" y="T7"/>
                  </a:cxn>
                  <a:cxn ang="0">
                    <a:pos x="T8" y="T9"/>
                  </a:cxn>
                  <a:cxn ang="0">
                    <a:pos x="T10" y="T11"/>
                  </a:cxn>
                </a:cxnLst>
                <a:rect l="0" t="0" r="r" b="b"/>
                <a:pathLst>
                  <a:path w="6" h="9">
                    <a:moveTo>
                      <a:pt x="0" y="9"/>
                    </a:moveTo>
                    <a:cubicBezTo>
                      <a:pt x="6" y="9"/>
                      <a:pt x="6" y="9"/>
                      <a:pt x="6" y="9"/>
                    </a:cubicBezTo>
                    <a:cubicBezTo>
                      <a:pt x="6" y="2"/>
                      <a:pt x="6" y="2"/>
                      <a:pt x="6" y="2"/>
                    </a:cubicBezTo>
                    <a:cubicBezTo>
                      <a:pt x="6" y="2"/>
                      <a:pt x="5" y="0"/>
                      <a:pt x="3" y="0"/>
                    </a:cubicBezTo>
                    <a:cubicBezTo>
                      <a:pt x="1" y="0"/>
                      <a:pt x="0" y="2"/>
                      <a:pt x="0" y="2"/>
                    </a:cubicBezTo>
                    <a:lnTo>
                      <a:pt x="0" y="9"/>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Freeform 58"/>
              <p:cNvSpPr>
                <a:spLocks/>
              </p:cNvSpPr>
              <p:nvPr/>
            </p:nvSpPr>
            <p:spPr bwMode="auto">
              <a:xfrm>
                <a:off x="623888" y="839788"/>
                <a:ext cx="22225" cy="33338"/>
              </a:xfrm>
              <a:custGeom>
                <a:avLst/>
                <a:gdLst>
                  <a:gd name="T0" fmla="*/ 0 w 6"/>
                  <a:gd name="T1" fmla="*/ 9 h 9"/>
                  <a:gd name="T2" fmla="*/ 6 w 6"/>
                  <a:gd name="T3" fmla="*/ 9 h 9"/>
                  <a:gd name="T4" fmla="*/ 6 w 6"/>
                  <a:gd name="T5" fmla="*/ 2 h 9"/>
                  <a:gd name="T6" fmla="*/ 3 w 6"/>
                  <a:gd name="T7" fmla="*/ 0 h 9"/>
                  <a:gd name="T8" fmla="*/ 0 w 6"/>
                  <a:gd name="T9" fmla="*/ 3 h 9"/>
                  <a:gd name="T10" fmla="*/ 0 w 6"/>
                  <a:gd name="T11" fmla="*/ 9 h 9"/>
                </a:gdLst>
                <a:ahLst/>
                <a:cxnLst>
                  <a:cxn ang="0">
                    <a:pos x="T0" y="T1"/>
                  </a:cxn>
                  <a:cxn ang="0">
                    <a:pos x="T2" y="T3"/>
                  </a:cxn>
                  <a:cxn ang="0">
                    <a:pos x="T4" y="T5"/>
                  </a:cxn>
                  <a:cxn ang="0">
                    <a:pos x="T6" y="T7"/>
                  </a:cxn>
                  <a:cxn ang="0">
                    <a:pos x="T8" y="T9"/>
                  </a:cxn>
                  <a:cxn ang="0">
                    <a:pos x="T10" y="T11"/>
                  </a:cxn>
                </a:cxnLst>
                <a:rect l="0" t="0" r="r" b="b"/>
                <a:pathLst>
                  <a:path w="6" h="9">
                    <a:moveTo>
                      <a:pt x="0" y="9"/>
                    </a:moveTo>
                    <a:cubicBezTo>
                      <a:pt x="6" y="9"/>
                      <a:pt x="6" y="9"/>
                      <a:pt x="6" y="9"/>
                    </a:cubicBezTo>
                    <a:cubicBezTo>
                      <a:pt x="6" y="2"/>
                      <a:pt x="6" y="2"/>
                      <a:pt x="6" y="2"/>
                    </a:cubicBezTo>
                    <a:cubicBezTo>
                      <a:pt x="6" y="2"/>
                      <a:pt x="5" y="0"/>
                      <a:pt x="3" y="0"/>
                    </a:cubicBezTo>
                    <a:cubicBezTo>
                      <a:pt x="1" y="0"/>
                      <a:pt x="0" y="3"/>
                      <a:pt x="0" y="3"/>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59"/>
              <p:cNvSpPr>
                <a:spLocks/>
              </p:cNvSpPr>
              <p:nvPr/>
            </p:nvSpPr>
            <p:spPr bwMode="auto">
              <a:xfrm>
                <a:off x="665163" y="839788"/>
                <a:ext cx="23813" cy="33338"/>
              </a:xfrm>
              <a:custGeom>
                <a:avLst/>
                <a:gdLst>
                  <a:gd name="T0" fmla="*/ 0 w 6"/>
                  <a:gd name="T1" fmla="*/ 9 h 9"/>
                  <a:gd name="T2" fmla="*/ 6 w 6"/>
                  <a:gd name="T3" fmla="*/ 9 h 9"/>
                  <a:gd name="T4" fmla="*/ 6 w 6"/>
                  <a:gd name="T5" fmla="*/ 2 h 9"/>
                  <a:gd name="T6" fmla="*/ 3 w 6"/>
                  <a:gd name="T7" fmla="*/ 0 h 9"/>
                  <a:gd name="T8" fmla="*/ 0 w 6"/>
                  <a:gd name="T9" fmla="*/ 3 h 9"/>
                  <a:gd name="T10" fmla="*/ 0 w 6"/>
                  <a:gd name="T11" fmla="*/ 9 h 9"/>
                </a:gdLst>
                <a:ahLst/>
                <a:cxnLst>
                  <a:cxn ang="0">
                    <a:pos x="T0" y="T1"/>
                  </a:cxn>
                  <a:cxn ang="0">
                    <a:pos x="T2" y="T3"/>
                  </a:cxn>
                  <a:cxn ang="0">
                    <a:pos x="T4" y="T5"/>
                  </a:cxn>
                  <a:cxn ang="0">
                    <a:pos x="T6" y="T7"/>
                  </a:cxn>
                  <a:cxn ang="0">
                    <a:pos x="T8" y="T9"/>
                  </a:cxn>
                  <a:cxn ang="0">
                    <a:pos x="T10" y="T11"/>
                  </a:cxn>
                </a:cxnLst>
                <a:rect l="0" t="0" r="r" b="b"/>
                <a:pathLst>
                  <a:path w="6" h="9">
                    <a:moveTo>
                      <a:pt x="0" y="9"/>
                    </a:moveTo>
                    <a:cubicBezTo>
                      <a:pt x="6" y="9"/>
                      <a:pt x="6" y="9"/>
                      <a:pt x="6" y="9"/>
                    </a:cubicBezTo>
                    <a:cubicBezTo>
                      <a:pt x="6" y="2"/>
                      <a:pt x="6" y="2"/>
                      <a:pt x="6" y="2"/>
                    </a:cubicBezTo>
                    <a:cubicBezTo>
                      <a:pt x="6" y="2"/>
                      <a:pt x="6" y="0"/>
                      <a:pt x="3" y="0"/>
                    </a:cubicBezTo>
                    <a:cubicBezTo>
                      <a:pt x="1" y="0"/>
                      <a:pt x="0" y="3"/>
                      <a:pt x="0" y="3"/>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Freeform 60"/>
              <p:cNvSpPr>
                <a:spLocks/>
              </p:cNvSpPr>
              <p:nvPr/>
            </p:nvSpPr>
            <p:spPr bwMode="auto">
              <a:xfrm>
                <a:off x="706438" y="839788"/>
                <a:ext cx="23813" cy="33338"/>
              </a:xfrm>
              <a:custGeom>
                <a:avLst/>
                <a:gdLst>
                  <a:gd name="T0" fmla="*/ 0 w 6"/>
                  <a:gd name="T1" fmla="*/ 9 h 9"/>
                  <a:gd name="T2" fmla="*/ 6 w 6"/>
                  <a:gd name="T3" fmla="*/ 9 h 9"/>
                  <a:gd name="T4" fmla="*/ 6 w 6"/>
                  <a:gd name="T5" fmla="*/ 2 h 9"/>
                  <a:gd name="T6" fmla="*/ 3 w 6"/>
                  <a:gd name="T7" fmla="*/ 0 h 9"/>
                  <a:gd name="T8" fmla="*/ 0 w 6"/>
                  <a:gd name="T9" fmla="*/ 3 h 9"/>
                  <a:gd name="T10" fmla="*/ 0 w 6"/>
                  <a:gd name="T11" fmla="*/ 9 h 9"/>
                </a:gdLst>
                <a:ahLst/>
                <a:cxnLst>
                  <a:cxn ang="0">
                    <a:pos x="T0" y="T1"/>
                  </a:cxn>
                  <a:cxn ang="0">
                    <a:pos x="T2" y="T3"/>
                  </a:cxn>
                  <a:cxn ang="0">
                    <a:pos x="T4" y="T5"/>
                  </a:cxn>
                  <a:cxn ang="0">
                    <a:pos x="T6" y="T7"/>
                  </a:cxn>
                  <a:cxn ang="0">
                    <a:pos x="T8" y="T9"/>
                  </a:cxn>
                  <a:cxn ang="0">
                    <a:pos x="T10" y="T11"/>
                  </a:cxn>
                </a:cxnLst>
                <a:rect l="0" t="0" r="r" b="b"/>
                <a:pathLst>
                  <a:path w="6" h="9">
                    <a:moveTo>
                      <a:pt x="0" y="9"/>
                    </a:moveTo>
                    <a:cubicBezTo>
                      <a:pt x="6" y="9"/>
                      <a:pt x="6" y="9"/>
                      <a:pt x="6" y="9"/>
                    </a:cubicBezTo>
                    <a:cubicBezTo>
                      <a:pt x="6" y="2"/>
                      <a:pt x="6" y="2"/>
                      <a:pt x="6" y="2"/>
                    </a:cubicBezTo>
                    <a:cubicBezTo>
                      <a:pt x="6" y="2"/>
                      <a:pt x="5" y="0"/>
                      <a:pt x="3" y="0"/>
                    </a:cubicBezTo>
                    <a:cubicBezTo>
                      <a:pt x="1" y="0"/>
                      <a:pt x="0" y="3"/>
                      <a:pt x="0" y="3"/>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61"/>
              <p:cNvSpPr>
                <a:spLocks/>
              </p:cNvSpPr>
              <p:nvPr/>
            </p:nvSpPr>
            <p:spPr bwMode="auto">
              <a:xfrm>
                <a:off x="744538" y="839788"/>
                <a:ext cx="19050" cy="33338"/>
              </a:xfrm>
              <a:custGeom>
                <a:avLst/>
                <a:gdLst>
                  <a:gd name="T0" fmla="*/ 0 w 5"/>
                  <a:gd name="T1" fmla="*/ 9 h 9"/>
                  <a:gd name="T2" fmla="*/ 5 w 5"/>
                  <a:gd name="T3" fmla="*/ 9 h 9"/>
                  <a:gd name="T4" fmla="*/ 5 w 5"/>
                  <a:gd name="T5" fmla="*/ 2 h 9"/>
                  <a:gd name="T6" fmla="*/ 2 w 5"/>
                  <a:gd name="T7" fmla="*/ 0 h 9"/>
                  <a:gd name="T8" fmla="*/ 0 w 5"/>
                  <a:gd name="T9" fmla="*/ 3 h 9"/>
                  <a:gd name="T10" fmla="*/ 0 w 5"/>
                  <a:gd name="T11" fmla="*/ 9 h 9"/>
                </a:gdLst>
                <a:ahLst/>
                <a:cxnLst>
                  <a:cxn ang="0">
                    <a:pos x="T0" y="T1"/>
                  </a:cxn>
                  <a:cxn ang="0">
                    <a:pos x="T2" y="T3"/>
                  </a:cxn>
                  <a:cxn ang="0">
                    <a:pos x="T4" y="T5"/>
                  </a:cxn>
                  <a:cxn ang="0">
                    <a:pos x="T6" y="T7"/>
                  </a:cxn>
                  <a:cxn ang="0">
                    <a:pos x="T8" y="T9"/>
                  </a:cxn>
                  <a:cxn ang="0">
                    <a:pos x="T10" y="T11"/>
                  </a:cxn>
                </a:cxnLst>
                <a:rect l="0" t="0" r="r" b="b"/>
                <a:pathLst>
                  <a:path w="5" h="9">
                    <a:moveTo>
                      <a:pt x="0" y="9"/>
                    </a:moveTo>
                    <a:cubicBezTo>
                      <a:pt x="5" y="9"/>
                      <a:pt x="5" y="9"/>
                      <a:pt x="5" y="9"/>
                    </a:cubicBezTo>
                    <a:cubicBezTo>
                      <a:pt x="5" y="2"/>
                      <a:pt x="5" y="2"/>
                      <a:pt x="5" y="2"/>
                    </a:cubicBezTo>
                    <a:cubicBezTo>
                      <a:pt x="5" y="2"/>
                      <a:pt x="4" y="0"/>
                      <a:pt x="2" y="0"/>
                    </a:cubicBezTo>
                    <a:cubicBezTo>
                      <a:pt x="0" y="0"/>
                      <a:pt x="0" y="3"/>
                      <a:pt x="0" y="3"/>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Freeform 62"/>
              <p:cNvSpPr>
                <a:spLocks/>
              </p:cNvSpPr>
              <p:nvPr/>
            </p:nvSpPr>
            <p:spPr bwMode="auto">
              <a:xfrm>
                <a:off x="585788" y="839788"/>
                <a:ext cx="19050" cy="33338"/>
              </a:xfrm>
              <a:custGeom>
                <a:avLst/>
                <a:gdLst>
                  <a:gd name="T0" fmla="*/ 0 w 5"/>
                  <a:gd name="T1" fmla="*/ 9 h 9"/>
                  <a:gd name="T2" fmla="*/ 5 w 5"/>
                  <a:gd name="T3" fmla="*/ 9 h 9"/>
                  <a:gd name="T4" fmla="*/ 5 w 5"/>
                  <a:gd name="T5" fmla="*/ 2 h 9"/>
                  <a:gd name="T6" fmla="*/ 3 w 5"/>
                  <a:gd name="T7" fmla="*/ 0 h 9"/>
                  <a:gd name="T8" fmla="*/ 0 w 5"/>
                  <a:gd name="T9" fmla="*/ 3 h 9"/>
                  <a:gd name="T10" fmla="*/ 0 w 5"/>
                  <a:gd name="T11" fmla="*/ 9 h 9"/>
                </a:gdLst>
                <a:ahLst/>
                <a:cxnLst>
                  <a:cxn ang="0">
                    <a:pos x="T0" y="T1"/>
                  </a:cxn>
                  <a:cxn ang="0">
                    <a:pos x="T2" y="T3"/>
                  </a:cxn>
                  <a:cxn ang="0">
                    <a:pos x="T4" y="T5"/>
                  </a:cxn>
                  <a:cxn ang="0">
                    <a:pos x="T6" y="T7"/>
                  </a:cxn>
                  <a:cxn ang="0">
                    <a:pos x="T8" y="T9"/>
                  </a:cxn>
                  <a:cxn ang="0">
                    <a:pos x="T10" y="T11"/>
                  </a:cxn>
                </a:cxnLst>
                <a:rect l="0" t="0" r="r" b="b"/>
                <a:pathLst>
                  <a:path w="5" h="9">
                    <a:moveTo>
                      <a:pt x="0" y="9"/>
                    </a:moveTo>
                    <a:cubicBezTo>
                      <a:pt x="5" y="9"/>
                      <a:pt x="5" y="9"/>
                      <a:pt x="5" y="9"/>
                    </a:cubicBezTo>
                    <a:cubicBezTo>
                      <a:pt x="5" y="2"/>
                      <a:pt x="5" y="2"/>
                      <a:pt x="5" y="2"/>
                    </a:cubicBezTo>
                    <a:cubicBezTo>
                      <a:pt x="5" y="2"/>
                      <a:pt x="5" y="0"/>
                      <a:pt x="3" y="0"/>
                    </a:cubicBezTo>
                    <a:cubicBezTo>
                      <a:pt x="1" y="0"/>
                      <a:pt x="0" y="3"/>
                      <a:pt x="0" y="3"/>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Freeform 63"/>
              <p:cNvSpPr>
                <a:spLocks/>
              </p:cNvSpPr>
              <p:nvPr/>
            </p:nvSpPr>
            <p:spPr bwMode="auto">
              <a:xfrm>
                <a:off x="552450" y="839788"/>
                <a:ext cx="19050" cy="33338"/>
              </a:xfrm>
              <a:custGeom>
                <a:avLst/>
                <a:gdLst>
                  <a:gd name="T0" fmla="*/ 0 w 5"/>
                  <a:gd name="T1" fmla="*/ 9 h 9"/>
                  <a:gd name="T2" fmla="*/ 5 w 5"/>
                  <a:gd name="T3" fmla="*/ 9 h 9"/>
                  <a:gd name="T4" fmla="*/ 5 w 5"/>
                  <a:gd name="T5" fmla="*/ 2 h 9"/>
                  <a:gd name="T6" fmla="*/ 2 w 5"/>
                  <a:gd name="T7" fmla="*/ 0 h 9"/>
                  <a:gd name="T8" fmla="*/ 0 w 5"/>
                  <a:gd name="T9" fmla="*/ 3 h 9"/>
                  <a:gd name="T10" fmla="*/ 0 w 5"/>
                  <a:gd name="T11" fmla="*/ 9 h 9"/>
                </a:gdLst>
                <a:ahLst/>
                <a:cxnLst>
                  <a:cxn ang="0">
                    <a:pos x="T0" y="T1"/>
                  </a:cxn>
                  <a:cxn ang="0">
                    <a:pos x="T2" y="T3"/>
                  </a:cxn>
                  <a:cxn ang="0">
                    <a:pos x="T4" y="T5"/>
                  </a:cxn>
                  <a:cxn ang="0">
                    <a:pos x="T6" y="T7"/>
                  </a:cxn>
                  <a:cxn ang="0">
                    <a:pos x="T8" y="T9"/>
                  </a:cxn>
                  <a:cxn ang="0">
                    <a:pos x="T10" y="T11"/>
                  </a:cxn>
                </a:cxnLst>
                <a:rect l="0" t="0" r="r" b="b"/>
                <a:pathLst>
                  <a:path w="5" h="9">
                    <a:moveTo>
                      <a:pt x="0" y="9"/>
                    </a:moveTo>
                    <a:cubicBezTo>
                      <a:pt x="5" y="9"/>
                      <a:pt x="5" y="9"/>
                      <a:pt x="5" y="9"/>
                    </a:cubicBezTo>
                    <a:cubicBezTo>
                      <a:pt x="5" y="2"/>
                      <a:pt x="5" y="2"/>
                      <a:pt x="5" y="2"/>
                    </a:cubicBezTo>
                    <a:cubicBezTo>
                      <a:pt x="5" y="2"/>
                      <a:pt x="4" y="0"/>
                      <a:pt x="2" y="0"/>
                    </a:cubicBezTo>
                    <a:cubicBezTo>
                      <a:pt x="0" y="0"/>
                      <a:pt x="0" y="3"/>
                      <a:pt x="0" y="3"/>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Freeform 64"/>
              <p:cNvSpPr>
                <a:spLocks/>
              </p:cNvSpPr>
              <p:nvPr/>
            </p:nvSpPr>
            <p:spPr bwMode="auto">
              <a:xfrm>
                <a:off x="779463" y="839788"/>
                <a:ext cx="14288" cy="33338"/>
              </a:xfrm>
              <a:custGeom>
                <a:avLst/>
                <a:gdLst>
                  <a:gd name="T0" fmla="*/ 0 w 4"/>
                  <a:gd name="T1" fmla="*/ 9 h 9"/>
                  <a:gd name="T2" fmla="*/ 4 w 4"/>
                  <a:gd name="T3" fmla="*/ 9 h 9"/>
                  <a:gd name="T4" fmla="*/ 4 w 4"/>
                  <a:gd name="T5" fmla="*/ 2 h 9"/>
                  <a:gd name="T6" fmla="*/ 2 w 4"/>
                  <a:gd name="T7" fmla="*/ 0 h 9"/>
                  <a:gd name="T8" fmla="*/ 0 w 4"/>
                  <a:gd name="T9" fmla="*/ 3 h 9"/>
                  <a:gd name="T10" fmla="*/ 0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0" y="9"/>
                    </a:moveTo>
                    <a:cubicBezTo>
                      <a:pt x="4" y="9"/>
                      <a:pt x="4" y="9"/>
                      <a:pt x="4" y="9"/>
                    </a:cubicBezTo>
                    <a:cubicBezTo>
                      <a:pt x="4" y="2"/>
                      <a:pt x="4" y="2"/>
                      <a:pt x="4" y="2"/>
                    </a:cubicBezTo>
                    <a:cubicBezTo>
                      <a:pt x="4" y="2"/>
                      <a:pt x="4" y="0"/>
                      <a:pt x="2" y="0"/>
                    </a:cubicBezTo>
                    <a:cubicBezTo>
                      <a:pt x="0" y="0"/>
                      <a:pt x="0" y="3"/>
                      <a:pt x="0" y="3"/>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65"/>
              <p:cNvSpPr>
                <a:spLocks/>
              </p:cNvSpPr>
              <p:nvPr/>
            </p:nvSpPr>
            <p:spPr bwMode="auto">
              <a:xfrm>
                <a:off x="530225" y="839788"/>
                <a:ext cx="14288" cy="33338"/>
              </a:xfrm>
              <a:custGeom>
                <a:avLst/>
                <a:gdLst>
                  <a:gd name="T0" fmla="*/ 0 w 4"/>
                  <a:gd name="T1" fmla="*/ 9 h 9"/>
                  <a:gd name="T2" fmla="*/ 3 w 4"/>
                  <a:gd name="T3" fmla="*/ 9 h 9"/>
                  <a:gd name="T4" fmla="*/ 3 w 4"/>
                  <a:gd name="T5" fmla="*/ 2 h 9"/>
                  <a:gd name="T6" fmla="*/ 2 w 4"/>
                  <a:gd name="T7" fmla="*/ 0 h 9"/>
                  <a:gd name="T8" fmla="*/ 0 w 4"/>
                  <a:gd name="T9" fmla="*/ 3 h 9"/>
                  <a:gd name="T10" fmla="*/ 0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0" y="9"/>
                    </a:moveTo>
                    <a:cubicBezTo>
                      <a:pt x="3" y="9"/>
                      <a:pt x="3" y="9"/>
                      <a:pt x="3" y="9"/>
                    </a:cubicBezTo>
                    <a:cubicBezTo>
                      <a:pt x="3" y="2"/>
                      <a:pt x="3" y="2"/>
                      <a:pt x="3" y="2"/>
                    </a:cubicBezTo>
                    <a:cubicBezTo>
                      <a:pt x="3" y="2"/>
                      <a:pt x="4" y="0"/>
                      <a:pt x="2" y="0"/>
                    </a:cubicBezTo>
                    <a:cubicBezTo>
                      <a:pt x="0" y="0"/>
                      <a:pt x="0" y="3"/>
                      <a:pt x="0" y="3"/>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Freeform 66"/>
              <p:cNvSpPr>
                <a:spLocks/>
              </p:cNvSpPr>
              <p:nvPr/>
            </p:nvSpPr>
            <p:spPr bwMode="auto">
              <a:xfrm>
                <a:off x="525463" y="681038"/>
                <a:ext cx="26988" cy="57150"/>
              </a:xfrm>
              <a:custGeom>
                <a:avLst/>
                <a:gdLst>
                  <a:gd name="T0" fmla="*/ 0 w 7"/>
                  <a:gd name="T1" fmla="*/ 15 h 15"/>
                  <a:gd name="T2" fmla="*/ 7 w 7"/>
                  <a:gd name="T3" fmla="*/ 15 h 15"/>
                  <a:gd name="T4" fmla="*/ 7 w 7"/>
                  <a:gd name="T5" fmla="*/ 4 h 15"/>
                  <a:gd name="T6" fmla="*/ 4 w 7"/>
                  <a:gd name="T7" fmla="*/ 0 h 15"/>
                  <a:gd name="T8" fmla="*/ 0 w 7"/>
                  <a:gd name="T9" fmla="*/ 4 h 15"/>
                  <a:gd name="T10" fmla="*/ 0 w 7"/>
                  <a:gd name="T11" fmla="*/ 15 h 15"/>
                </a:gdLst>
                <a:ahLst/>
                <a:cxnLst>
                  <a:cxn ang="0">
                    <a:pos x="T0" y="T1"/>
                  </a:cxn>
                  <a:cxn ang="0">
                    <a:pos x="T2" y="T3"/>
                  </a:cxn>
                  <a:cxn ang="0">
                    <a:pos x="T4" y="T5"/>
                  </a:cxn>
                  <a:cxn ang="0">
                    <a:pos x="T6" y="T7"/>
                  </a:cxn>
                  <a:cxn ang="0">
                    <a:pos x="T8" y="T9"/>
                  </a:cxn>
                  <a:cxn ang="0">
                    <a:pos x="T10" y="T11"/>
                  </a:cxn>
                </a:cxnLst>
                <a:rect l="0" t="0" r="r" b="b"/>
                <a:pathLst>
                  <a:path w="7" h="15">
                    <a:moveTo>
                      <a:pt x="0" y="15"/>
                    </a:moveTo>
                    <a:cubicBezTo>
                      <a:pt x="7" y="15"/>
                      <a:pt x="7" y="15"/>
                      <a:pt x="7" y="15"/>
                    </a:cubicBezTo>
                    <a:cubicBezTo>
                      <a:pt x="7" y="4"/>
                      <a:pt x="7" y="4"/>
                      <a:pt x="7" y="4"/>
                    </a:cubicBezTo>
                    <a:cubicBezTo>
                      <a:pt x="7" y="4"/>
                      <a:pt x="7" y="0"/>
                      <a:pt x="4" y="0"/>
                    </a:cubicBezTo>
                    <a:cubicBezTo>
                      <a:pt x="1" y="0"/>
                      <a:pt x="0" y="4"/>
                      <a:pt x="0" y="4"/>
                    </a:cubicBezTo>
                    <a:lnTo>
                      <a:pt x="0" y="15"/>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67"/>
              <p:cNvSpPr>
                <a:spLocks/>
              </p:cNvSpPr>
              <p:nvPr/>
            </p:nvSpPr>
            <p:spPr bwMode="auto">
              <a:xfrm>
                <a:off x="582613" y="681038"/>
                <a:ext cx="26988" cy="57150"/>
              </a:xfrm>
              <a:custGeom>
                <a:avLst/>
                <a:gdLst>
                  <a:gd name="T0" fmla="*/ 0 w 7"/>
                  <a:gd name="T1" fmla="*/ 15 h 15"/>
                  <a:gd name="T2" fmla="*/ 7 w 7"/>
                  <a:gd name="T3" fmla="*/ 15 h 15"/>
                  <a:gd name="T4" fmla="*/ 7 w 7"/>
                  <a:gd name="T5" fmla="*/ 4 h 15"/>
                  <a:gd name="T6" fmla="*/ 4 w 7"/>
                  <a:gd name="T7" fmla="*/ 0 h 15"/>
                  <a:gd name="T8" fmla="*/ 0 w 7"/>
                  <a:gd name="T9" fmla="*/ 4 h 15"/>
                  <a:gd name="T10" fmla="*/ 0 w 7"/>
                  <a:gd name="T11" fmla="*/ 15 h 15"/>
                </a:gdLst>
                <a:ahLst/>
                <a:cxnLst>
                  <a:cxn ang="0">
                    <a:pos x="T0" y="T1"/>
                  </a:cxn>
                  <a:cxn ang="0">
                    <a:pos x="T2" y="T3"/>
                  </a:cxn>
                  <a:cxn ang="0">
                    <a:pos x="T4" y="T5"/>
                  </a:cxn>
                  <a:cxn ang="0">
                    <a:pos x="T6" y="T7"/>
                  </a:cxn>
                  <a:cxn ang="0">
                    <a:pos x="T8" y="T9"/>
                  </a:cxn>
                  <a:cxn ang="0">
                    <a:pos x="T10" y="T11"/>
                  </a:cxn>
                </a:cxnLst>
                <a:rect l="0" t="0" r="r" b="b"/>
                <a:pathLst>
                  <a:path w="7" h="15">
                    <a:moveTo>
                      <a:pt x="0" y="15"/>
                    </a:moveTo>
                    <a:cubicBezTo>
                      <a:pt x="7" y="15"/>
                      <a:pt x="7" y="15"/>
                      <a:pt x="7" y="15"/>
                    </a:cubicBezTo>
                    <a:cubicBezTo>
                      <a:pt x="7" y="4"/>
                      <a:pt x="7" y="4"/>
                      <a:pt x="7" y="4"/>
                    </a:cubicBezTo>
                    <a:cubicBezTo>
                      <a:pt x="7" y="4"/>
                      <a:pt x="7" y="0"/>
                      <a:pt x="4" y="0"/>
                    </a:cubicBezTo>
                    <a:cubicBezTo>
                      <a:pt x="1" y="0"/>
                      <a:pt x="0" y="4"/>
                      <a:pt x="0" y="4"/>
                    </a:cubicBezTo>
                    <a:lnTo>
                      <a:pt x="0" y="15"/>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Freeform 68"/>
              <p:cNvSpPr>
                <a:spLocks/>
              </p:cNvSpPr>
              <p:nvPr/>
            </p:nvSpPr>
            <p:spPr bwMode="auto">
              <a:xfrm>
                <a:off x="635000" y="681038"/>
                <a:ext cx="26988" cy="57150"/>
              </a:xfrm>
              <a:custGeom>
                <a:avLst/>
                <a:gdLst>
                  <a:gd name="T0" fmla="*/ 0 w 7"/>
                  <a:gd name="T1" fmla="*/ 15 h 15"/>
                  <a:gd name="T2" fmla="*/ 7 w 7"/>
                  <a:gd name="T3" fmla="*/ 15 h 15"/>
                  <a:gd name="T4" fmla="*/ 7 w 7"/>
                  <a:gd name="T5" fmla="*/ 4 h 15"/>
                  <a:gd name="T6" fmla="*/ 4 w 7"/>
                  <a:gd name="T7" fmla="*/ 0 h 15"/>
                  <a:gd name="T8" fmla="*/ 0 w 7"/>
                  <a:gd name="T9" fmla="*/ 4 h 15"/>
                  <a:gd name="T10" fmla="*/ 0 w 7"/>
                  <a:gd name="T11" fmla="*/ 15 h 15"/>
                </a:gdLst>
                <a:ahLst/>
                <a:cxnLst>
                  <a:cxn ang="0">
                    <a:pos x="T0" y="T1"/>
                  </a:cxn>
                  <a:cxn ang="0">
                    <a:pos x="T2" y="T3"/>
                  </a:cxn>
                  <a:cxn ang="0">
                    <a:pos x="T4" y="T5"/>
                  </a:cxn>
                  <a:cxn ang="0">
                    <a:pos x="T6" y="T7"/>
                  </a:cxn>
                  <a:cxn ang="0">
                    <a:pos x="T8" y="T9"/>
                  </a:cxn>
                  <a:cxn ang="0">
                    <a:pos x="T10" y="T11"/>
                  </a:cxn>
                </a:cxnLst>
                <a:rect l="0" t="0" r="r" b="b"/>
                <a:pathLst>
                  <a:path w="7" h="15">
                    <a:moveTo>
                      <a:pt x="0" y="15"/>
                    </a:moveTo>
                    <a:cubicBezTo>
                      <a:pt x="7" y="15"/>
                      <a:pt x="7" y="15"/>
                      <a:pt x="7" y="15"/>
                    </a:cubicBezTo>
                    <a:cubicBezTo>
                      <a:pt x="7" y="4"/>
                      <a:pt x="7" y="4"/>
                      <a:pt x="7" y="4"/>
                    </a:cubicBezTo>
                    <a:cubicBezTo>
                      <a:pt x="7" y="4"/>
                      <a:pt x="7" y="0"/>
                      <a:pt x="4" y="0"/>
                    </a:cubicBezTo>
                    <a:cubicBezTo>
                      <a:pt x="1" y="0"/>
                      <a:pt x="0" y="4"/>
                      <a:pt x="0" y="4"/>
                    </a:cubicBezTo>
                    <a:lnTo>
                      <a:pt x="0" y="15"/>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69"/>
              <p:cNvSpPr>
                <a:spLocks/>
              </p:cNvSpPr>
              <p:nvPr/>
            </p:nvSpPr>
            <p:spPr bwMode="auto">
              <a:xfrm>
                <a:off x="684213" y="681038"/>
                <a:ext cx="26988" cy="57150"/>
              </a:xfrm>
              <a:custGeom>
                <a:avLst/>
                <a:gdLst>
                  <a:gd name="T0" fmla="*/ 0 w 7"/>
                  <a:gd name="T1" fmla="*/ 15 h 15"/>
                  <a:gd name="T2" fmla="*/ 7 w 7"/>
                  <a:gd name="T3" fmla="*/ 15 h 15"/>
                  <a:gd name="T4" fmla="*/ 7 w 7"/>
                  <a:gd name="T5" fmla="*/ 4 h 15"/>
                  <a:gd name="T6" fmla="*/ 4 w 7"/>
                  <a:gd name="T7" fmla="*/ 0 h 15"/>
                  <a:gd name="T8" fmla="*/ 0 w 7"/>
                  <a:gd name="T9" fmla="*/ 4 h 15"/>
                  <a:gd name="T10" fmla="*/ 0 w 7"/>
                  <a:gd name="T11" fmla="*/ 15 h 15"/>
                </a:gdLst>
                <a:ahLst/>
                <a:cxnLst>
                  <a:cxn ang="0">
                    <a:pos x="T0" y="T1"/>
                  </a:cxn>
                  <a:cxn ang="0">
                    <a:pos x="T2" y="T3"/>
                  </a:cxn>
                  <a:cxn ang="0">
                    <a:pos x="T4" y="T5"/>
                  </a:cxn>
                  <a:cxn ang="0">
                    <a:pos x="T6" y="T7"/>
                  </a:cxn>
                  <a:cxn ang="0">
                    <a:pos x="T8" y="T9"/>
                  </a:cxn>
                  <a:cxn ang="0">
                    <a:pos x="T10" y="T11"/>
                  </a:cxn>
                </a:cxnLst>
                <a:rect l="0" t="0" r="r" b="b"/>
                <a:pathLst>
                  <a:path w="7" h="15">
                    <a:moveTo>
                      <a:pt x="0" y="15"/>
                    </a:moveTo>
                    <a:cubicBezTo>
                      <a:pt x="7" y="15"/>
                      <a:pt x="7" y="15"/>
                      <a:pt x="7" y="15"/>
                    </a:cubicBezTo>
                    <a:cubicBezTo>
                      <a:pt x="7" y="4"/>
                      <a:pt x="7" y="4"/>
                      <a:pt x="7" y="4"/>
                    </a:cubicBezTo>
                    <a:cubicBezTo>
                      <a:pt x="7" y="4"/>
                      <a:pt x="6" y="0"/>
                      <a:pt x="4" y="0"/>
                    </a:cubicBezTo>
                    <a:cubicBezTo>
                      <a:pt x="1" y="0"/>
                      <a:pt x="0" y="4"/>
                      <a:pt x="0" y="4"/>
                    </a:cubicBezTo>
                    <a:lnTo>
                      <a:pt x="0" y="15"/>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Freeform 70"/>
              <p:cNvSpPr>
                <a:spLocks/>
              </p:cNvSpPr>
              <p:nvPr/>
            </p:nvSpPr>
            <p:spPr bwMode="auto">
              <a:xfrm>
                <a:off x="473075" y="681038"/>
                <a:ext cx="25400" cy="57150"/>
              </a:xfrm>
              <a:custGeom>
                <a:avLst/>
                <a:gdLst>
                  <a:gd name="T0" fmla="*/ 1 w 7"/>
                  <a:gd name="T1" fmla="*/ 15 h 15"/>
                  <a:gd name="T2" fmla="*/ 7 w 7"/>
                  <a:gd name="T3" fmla="*/ 15 h 15"/>
                  <a:gd name="T4" fmla="*/ 7 w 7"/>
                  <a:gd name="T5" fmla="*/ 4 h 15"/>
                  <a:gd name="T6" fmla="*/ 4 w 7"/>
                  <a:gd name="T7" fmla="*/ 0 h 15"/>
                  <a:gd name="T8" fmla="*/ 0 w 7"/>
                  <a:gd name="T9" fmla="*/ 4 h 15"/>
                  <a:gd name="T10" fmla="*/ 1 w 7"/>
                  <a:gd name="T11" fmla="*/ 15 h 15"/>
                </a:gdLst>
                <a:ahLst/>
                <a:cxnLst>
                  <a:cxn ang="0">
                    <a:pos x="T0" y="T1"/>
                  </a:cxn>
                  <a:cxn ang="0">
                    <a:pos x="T2" y="T3"/>
                  </a:cxn>
                  <a:cxn ang="0">
                    <a:pos x="T4" y="T5"/>
                  </a:cxn>
                  <a:cxn ang="0">
                    <a:pos x="T6" y="T7"/>
                  </a:cxn>
                  <a:cxn ang="0">
                    <a:pos x="T8" y="T9"/>
                  </a:cxn>
                  <a:cxn ang="0">
                    <a:pos x="T10" y="T11"/>
                  </a:cxn>
                </a:cxnLst>
                <a:rect l="0" t="0" r="r" b="b"/>
                <a:pathLst>
                  <a:path w="7" h="15">
                    <a:moveTo>
                      <a:pt x="1" y="15"/>
                    </a:moveTo>
                    <a:cubicBezTo>
                      <a:pt x="7" y="15"/>
                      <a:pt x="7" y="15"/>
                      <a:pt x="7" y="15"/>
                    </a:cubicBezTo>
                    <a:cubicBezTo>
                      <a:pt x="7" y="4"/>
                      <a:pt x="7" y="4"/>
                      <a:pt x="7" y="4"/>
                    </a:cubicBezTo>
                    <a:cubicBezTo>
                      <a:pt x="7" y="4"/>
                      <a:pt x="7" y="0"/>
                      <a:pt x="4" y="0"/>
                    </a:cubicBezTo>
                    <a:cubicBezTo>
                      <a:pt x="1" y="0"/>
                      <a:pt x="0" y="4"/>
                      <a:pt x="0" y="4"/>
                    </a:cubicBezTo>
                    <a:lnTo>
                      <a:pt x="1" y="15"/>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71"/>
              <p:cNvSpPr>
                <a:spLocks/>
              </p:cNvSpPr>
              <p:nvPr/>
            </p:nvSpPr>
            <p:spPr bwMode="auto">
              <a:xfrm>
                <a:off x="427038" y="681038"/>
                <a:ext cx="22225" cy="57150"/>
              </a:xfrm>
              <a:custGeom>
                <a:avLst/>
                <a:gdLst>
                  <a:gd name="T0" fmla="*/ 0 w 6"/>
                  <a:gd name="T1" fmla="*/ 15 h 15"/>
                  <a:gd name="T2" fmla="*/ 6 w 6"/>
                  <a:gd name="T3" fmla="*/ 15 h 15"/>
                  <a:gd name="T4" fmla="*/ 6 w 6"/>
                  <a:gd name="T5" fmla="*/ 4 h 15"/>
                  <a:gd name="T6" fmla="*/ 3 w 6"/>
                  <a:gd name="T7" fmla="*/ 0 h 15"/>
                  <a:gd name="T8" fmla="*/ 0 w 6"/>
                  <a:gd name="T9" fmla="*/ 4 h 15"/>
                  <a:gd name="T10" fmla="*/ 0 w 6"/>
                  <a:gd name="T11" fmla="*/ 15 h 15"/>
                </a:gdLst>
                <a:ahLst/>
                <a:cxnLst>
                  <a:cxn ang="0">
                    <a:pos x="T0" y="T1"/>
                  </a:cxn>
                  <a:cxn ang="0">
                    <a:pos x="T2" y="T3"/>
                  </a:cxn>
                  <a:cxn ang="0">
                    <a:pos x="T4" y="T5"/>
                  </a:cxn>
                  <a:cxn ang="0">
                    <a:pos x="T6" y="T7"/>
                  </a:cxn>
                  <a:cxn ang="0">
                    <a:pos x="T8" y="T9"/>
                  </a:cxn>
                  <a:cxn ang="0">
                    <a:pos x="T10" y="T11"/>
                  </a:cxn>
                </a:cxnLst>
                <a:rect l="0" t="0" r="r" b="b"/>
                <a:pathLst>
                  <a:path w="6" h="15">
                    <a:moveTo>
                      <a:pt x="0" y="15"/>
                    </a:moveTo>
                    <a:cubicBezTo>
                      <a:pt x="6" y="15"/>
                      <a:pt x="6" y="15"/>
                      <a:pt x="6" y="15"/>
                    </a:cubicBezTo>
                    <a:cubicBezTo>
                      <a:pt x="6" y="4"/>
                      <a:pt x="6" y="4"/>
                      <a:pt x="6" y="4"/>
                    </a:cubicBezTo>
                    <a:cubicBezTo>
                      <a:pt x="6" y="4"/>
                      <a:pt x="6" y="0"/>
                      <a:pt x="3" y="0"/>
                    </a:cubicBezTo>
                    <a:cubicBezTo>
                      <a:pt x="1" y="0"/>
                      <a:pt x="0" y="4"/>
                      <a:pt x="0" y="4"/>
                    </a:cubicBezTo>
                    <a:lnTo>
                      <a:pt x="0" y="15"/>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Freeform 72"/>
              <p:cNvSpPr>
                <a:spLocks/>
              </p:cNvSpPr>
              <p:nvPr/>
            </p:nvSpPr>
            <p:spPr bwMode="auto">
              <a:xfrm>
                <a:off x="730250" y="681038"/>
                <a:ext cx="22225" cy="57150"/>
              </a:xfrm>
              <a:custGeom>
                <a:avLst/>
                <a:gdLst>
                  <a:gd name="T0" fmla="*/ 0 w 6"/>
                  <a:gd name="T1" fmla="*/ 15 h 15"/>
                  <a:gd name="T2" fmla="*/ 6 w 6"/>
                  <a:gd name="T3" fmla="*/ 15 h 15"/>
                  <a:gd name="T4" fmla="*/ 6 w 6"/>
                  <a:gd name="T5" fmla="*/ 4 h 15"/>
                  <a:gd name="T6" fmla="*/ 3 w 6"/>
                  <a:gd name="T7" fmla="*/ 0 h 15"/>
                  <a:gd name="T8" fmla="*/ 0 w 6"/>
                  <a:gd name="T9" fmla="*/ 4 h 15"/>
                  <a:gd name="T10" fmla="*/ 0 w 6"/>
                  <a:gd name="T11" fmla="*/ 15 h 15"/>
                </a:gdLst>
                <a:ahLst/>
                <a:cxnLst>
                  <a:cxn ang="0">
                    <a:pos x="T0" y="T1"/>
                  </a:cxn>
                  <a:cxn ang="0">
                    <a:pos x="T2" y="T3"/>
                  </a:cxn>
                  <a:cxn ang="0">
                    <a:pos x="T4" y="T5"/>
                  </a:cxn>
                  <a:cxn ang="0">
                    <a:pos x="T6" y="T7"/>
                  </a:cxn>
                  <a:cxn ang="0">
                    <a:pos x="T8" y="T9"/>
                  </a:cxn>
                  <a:cxn ang="0">
                    <a:pos x="T10" y="T11"/>
                  </a:cxn>
                </a:cxnLst>
                <a:rect l="0" t="0" r="r" b="b"/>
                <a:pathLst>
                  <a:path w="6" h="15">
                    <a:moveTo>
                      <a:pt x="0" y="15"/>
                    </a:moveTo>
                    <a:cubicBezTo>
                      <a:pt x="6" y="15"/>
                      <a:pt x="6" y="15"/>
                      <a:pt x="6" y="15"/>
                    </a:cubicBezTo>
                    <a:cubicBezTo>
                      <a:pt x="6" y="4"/>
                      <a:pt x="6" y="4"/>
                      <a:pt x="6" y="4"/>
                    </a:cubicBezTo>
                    <a:cubicBezTo>
                      <a:pt x="6" y="4"/>
                      <a:pt x="6" y="0"/>
                      <a:pt x="3" y="0"/>
                    </a:cubicBezTo>
                    <a:cubicBezTo>
                      <a:pt x="1" y="0"/>
                      <a:pt x="0" y="4"/>
                      <a:pt x="0" y="4"/>
                    </a:cubicBezTo>
                    <a:lnTo>
                      <a:pt x="0" y="15"/>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Freeform 73"/>
              <p:cNvSpPr>
                <a:spLocks/>
              </p:cNvSpPr>
              <p:nvPr/>
            </p:nvSpPr>
            <p:spPr bwMode="auto">
              <a:xfrm>
                <a:off x="396875" y="681038"/>
                <a:ext cx="19050" cy="57150"/>
              </a:xfrm>
              <a:custGeom>
                <a:avLst/>
                <a:gdLst>
                  <a:gd name="T0" fmla="*/ 0 w 5"/>
                  <a:gd name="T1" fmla="*/ 15 h 15"/>
                  <a:gd name="T2" fmla="*/ 5 w 5"/>
                  <a:gd name="T3" fmla="*/ 15 h 15"/>
                  <a:gd name="T4" fmla="*/ 5 w 5"/>
                  <a:gd name="T5" fmla="*/ 4 h 15"/>
                  <a:gd name="T6" fmla="*/ 2 w 5"/>
                  <a:gd name="T7" fmla="*/ 0 h 15"/>
                  <a:gd name="T8" fmla="*/ 0 w 5"/>
                  <a:gd name="T9" fmla="*/ 4 h 15"/>
                  <a:gd name="T10" fmla="*/ 0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0" y="15"/>
                    </a:moveTo>
                    <a:cubicBezTo>
                      <a:pt x="5" y="15"/>
                      <a:pt x="5" y="15"/>
                      <a:pt x="5" y="15"/>
                    </a:cubicBezTo>
                    <a:cubicBezTo>
                      <a:pt x="5" y="4"/>
                      <a:pt x="5" y="4"/>
                      <a:pt x="5" y="4"/>
                    </a:cubicBezTo>
                    <a:cubicBezTo>
                      <a:pt x="5" y="4"/>
                      <a:pt x="5" y="0"/>
                      <a:pt x="2" y="0"/>
                    </a:cubicBezTo>
                    <a:cubicBezTo>
                      <a:pt x="0" y="0"/>
                      <a:pt x="0" y="4"/>
                      <a:pt x="0" y="4"/>
                    </a:cubicBezTo>
                    <a:lnTo>
                      <a:pt x="0" y="15"/>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Rectangle 74"/>
              <p:cNvSpPr>
                <a:spLocks noChangeArrowheads="1"/>
              </p:cNvSpPr>
              <p:nvPr/>
            </p:nvSpPr>
            <p:spPr bwMode="auto">
              <a:xfrm>
                <a:off x="941388" y="941388"/>
                <a:ext cx="136525" cy="4763"/>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Rectangle 75"/>
              <p:cNvSpPr>
                <a:spLocks noChangeArrowheads="1"/>
              </p:cNvSpPr>
              <p:nvPr/>
            </p:nvSpPr>
            <p:spPr bwMode="auto">
              <a:xfrm>
                <a:off x="938213" y="938213"/>
                <a:ext cx="1397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76"/>
              <p:cNvSpPr>
                <a:spLocks/>
              </p:cNvSpPr>
              <p:nvPr/>
            </p:nvSpPr>
            <p:spPr bwMode="auto">
              <a:xfrm>
                <a:off x="461963" y="1157288"/>
                <a:ext cx="36513" cy="76200"/>
              </a:xfrm>
              <a:custGeom>
                <a:avLst/>
                <a:gdLst>
                  <a:gd name="T0" fmla="*/ 0 w 10"/>
                  <a:gd name="T1" fmla="*/ 20 h 20"/>
                  <a:gd name="T2" fmla="*/ 10 w 10"/>
                  <a:gd name="T3" fmla="*/ 20 h 20"/>
                  <a:gd name="T4" fmla="*/ 10 w 10"/>
                  <a:gd name="T5" fmla="*/ 5 h 20"/>
                  <a:gd name="T6" fmla="*/ 5 w 10"/>
                  <a:gd name="T7" fmla="*/ 0 h 20"/>
                  <a:gd name="T8" fmla="*/ 0 w 10"/>
                  <a:gd name="T9" fmla="*/ 5 h 20"/>
                  <a:gd name="T10" fmla="*/ 0 w 10"/>
                  <a:gd name="T11" fmla="*/ 20 h 20"/>
                </a:gdLst>
                <a:ahLst/>
                <a:cxnLst>
                  <a:cxn ang="0">
                    <a:pos x="T0" y="T1"/>
                  </a:cxn>
                  <a:cxn ang="0">
                    <a:pos x="T2" y="T3"/>
                  </a:cxn>
                  <a:cxn ang="0">
                    <a:pos x="T4" y="T5"/>
                  </a:cxn>
                  <a:cxn ang="0">
                    <a:pos x="T6" y="T7"/>
                  </a:cxn>
                  <a:cxn ang="0">
                    <a:pos x="T8" y="T9"/>
                  </a:cxn>
                  <a:cxn ang="0">
                    <a:pos x="T10" y="T11"/>
                  </a:cxn>
                </a:cxnLst>
                <a:rect l="0" t="0" r="r" b="b"/>
                <a:pathLst>
                  <a:path w="10" h="20">
                    <a:moveTo>
                      <a:pt x="0" y="20"/>
                    </a:moveTo>
                    <a:cubicBezTo>
                      <a:pt x="10" y="20"/>
                      <a:pt x="10" y="20"/>
                      <a:pt x="10" y="20"/>
                    </a:cubicBezTo>
                    <a:cubicBezTo>
                      <a:pt x="10" y="5"/>
                      <a:pt x="10" y="5"/>
                      <a:pt x="10" y="5"/>
                    </a:cubicBezTo>
                    <a:cubicBezTo>
                      <a:pt x="10" y="5"/>
                      <a:pt x="9" y="0"/>
                      <a:pt x="5" y="0"/>
                    </a:cubicBezTo>
                    <a:cubicBezTo>
                      <a:pt x="1" y="0"/>
                      <a:pt x="0" y="5"/>
                      <a:pt x="0" y="5"/>
                    </a:cubicBezTo>
                    <a:lnTo>
                      <a:pt x="0" y="2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Freeform 77"/>
              <p:cNvSpPr>
                <a:spLocks/>
              </p:cNvSpPr>
              <p:nvPr/>
            </p:nvSpPr>
            <p:spPr bwMode="auto">
              <a:xfrm>
                <a:off x="571500" y="1157288"/>
                <a:ext cx="38100" cy="76200"/>
              </a:xfrm>
              <a:custGeom>
                <a:avLst/>
                <a:gdLst>
                  <a:gd name="T0" fmla="*/ 0 w 10"/>
                  <a:gd name="T1" fmla="*/ 20 h 20"/>
                  <a:gd name="T2" fmla="*/ 10 w 10"/>
                  <a:gd name="T3" fmla="*/ 20 h 20"/>
                  <a:gd name="T4" fmla="*/ 10 w 10"/>
                  <a:gd name="T5" fmla="*/ 5 h 20"/>
                  <a:gd name="T6" fmla="*/ 5 w 10"/>
                  <a:gd name="T7" fmla="*/ 0 h 20"/>
                  <a:gd name="T8" fmla="*/ 0 w 10"/>
                  <a:gd name="T9" fmla="*/ 5 h 20"/>
                  <a:gd name="T10" fmla="*/ 0 w 10"/>
                  <a:gd name="T11" fmla="*/ 20 h 20"/>
                </a:gdLst>
                <a:ahLst/>
                <a:cxnLst>
                  <a:cxn ang="0">
                    <a:pos x="T0" y="T1"/>
                  </a:cxn>
                  <a:cxn ang="0">
                    <a:pos x="T2" y="T3"/>
                  </a:cxn>
                  <a:cxn ang="0">
                    <a:pos x="T4" y="T5"/>
                  </a:cxn>
                  <a:cxn ang="0">
                    <a:pos x="T6" y="T7"/>
                  </a:cxn>
                  <a:cxn ang="0">
                    <a:pos x="T8" y="T9"/>
                  </a:cxn>
                  <a:cxn ang="0">
                    <a:pos x="T10" y="T11"/>
                  </a:cxn>
                </a:cxnLst>
                <a:rect l="0" t="0" r="r" b="b"/>
                <a:pathLst>
                  <a:path w="10" h="20">
                    <a:moveTo>
                      <a:pt x="0" y="20"/>
                    </a:moveTo>
                    <a:cubicBezTo>
                      <a:pt x="10" y="20"/>
                      <a:pt x="10" y="20"/>
                      <a:pt x="10" y="20"/>
                    </a:cubicBezTo>
                    <a:cubicBezTo>
                      <a:pt x="10" y="5"/>
                      <a:pt x="10" y="5"/>
                      <a:pt x="10" y="5"/>
                    </a:cubicBezTo>
                    <a:cubicBezTo>
                      <a:pt x="10" y="5"/>
                      <a:pt x="9" y="0"/>
                      <a:pt x="5" y="0"/>
                    </a:cubicBezTo>
                    <a:cubicBezTo>
                      <a:pt x="1" y="0"/>
                      <a:pt x="0" y="5"/>
                      <a:pt x="0" y="5"/>
                    </a:cubicBezTo>
                    <a:lnTo>
                      <a:pt x="0" y="2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Freeform 78"/>
              <p:cNvSpPr>
                <a:spLocks/>
              </p:cNvSpPr>
              <p:nvPr/>
            </p:nvSpPr>
            <p:spPr bwMode="auto">
              <a:xfrm>
                <a:off x="620713" y="1157288"/>
                <a:ext cx="41275" cy="76200"/>
              </a:xfrm>
              <a:custGeom>
                <a:avLst/>
                <a:gdLst>
                  <a:gd name="T0" fmla="*/ 1 w 11"/>
                  <a:gd name="T1" fmla="*/ 20 h 20"/>
                  <a:gd name="T2" fmla="*/ 11 w 11"/>
                  <a:gd name="T3" fmla="*/ 20 h 20"/>
                  <a:gd name="T4" fmla="*/ 11 w 11"/>
                  <a:gd name="T5" fmla="*/ 5 h 20"/>
                  <a:gd name="T6" fmla="*/ 6 w 11"/>
                  <a:gd name="T7" fmla="*/ 0 h 20"/>
                  <a:gd name="T8" fmla="*/ 0 w 11"/>
                  <a:gd name="T9" fmla="*/ 5 h 20"/>
                  <a:gd name="T10" fmla="*/ 1 w 11"/>
                  <a:gd name="T11" fmla="*/ 20 h 20"/>
                </a:gdLst>
                <a:ahLst/>
                <a:cxnLst>
                  <a:cxn ang="0">
                    <a:pos x="T0" y="T1"/>
                  </a:cxn>
                  <a:cxn ang="0">
                    <a:pos x="T2" y="T3"/>
                  </a:cxn>
                  <a:cxn ang="0">
                    <a:pos x="T4" y="T5"/>
                  </a:cxn>
                  <a:cxn ang="0">
                    <a:pos x="T6" y="T7"/>
                  </a:cxn>
                  <a:cxn ang="0">
                    <a:pos x="T8" y="T9"/>
                  </a:cxn>
                  <a:cxn ang="0">
                    <a:pos x="T10" y="T11"/>
                  </a:cxn>
                </a:cxnLst>
                <a:rect l="0" t="0" r="r" b="b"/>
                <a:pathLst>
                  <a:path w="11" h="20">
                    <a:moveTo>
                      <a:pt x="1" y="20"/>
                    </a:moveTo>
                    <a:cubicBezTo>
                      <a:pt x="11" y="20"/>
                      <a:pt x="11" y="20"/>
                      <a:pt x="11" y="20"/>
                    </a:cubicBezTo>
                    <a:cubicBezTo>
                      <a:pt x="11" y="5"/>
                      <a:pt x="11" y="5"/>
                      <a:pt x="11" y="5"/>
                    </a:cubicBezTo>
                    <a:cubicBezTo>
                      <a:pt x="11" y="5"/>
                      <a:pt x="10" y="0"/>
                      <a:pt x="6" y="0"/>
                    </a:cubicBezTo>
                    <a:cubicBezTo>
                      <a:pt x="2" y="0"/>
                      <a:pt x="0" y="5"/>
                      <a:pt x="0" y="5"/>
                    </a:cubicBezTo>
                    <a:lnTo>
                      <a:pt x="1" y="2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79"/>
              <p:cNvSpPr>
                <a:spLocks/>
              </p:cNvSpPr>
              <p:nvPr/>
            </p:nvSpPr>
            <p:spPr bwMode="auto">
              <a:xfrm>
                <a:off x="896938" y="1157288"/>
                <a:ext cx="41275" cy="76200"/>
              </a:xfrm>
              <a:custGeom>
                <a:avLst/>
                <a:gdLst>
                  <a:gd name="T0" fmla="*/ 0 w 11"/>
                  <a:gd name="T1" fmla="*/ 20 h 20"/>
                  <a:gd name="T2" fmla="*/ 11 w 11"/>
                  <a:gd name="T3" fmla="*/ 20 h 20"/>
                  <a:gd name="T4" fmla="*/ 11 w 11"/>
                  <a:gd name="T5" fmla="*/ 5 h 20"/>
                  <a:gd name="T6" fmla="*/ 5 w 11"/>
                  <a:gd name="T7" fmla="*/ 0 h 20"/>
                  <a:gd name="T8" fmla="*/ 0 w 11"/>
                  <a:gd name="T9" fmla="*/ 5 h 20"/>
                  <a:gd name="T10" fmla="*/ 0 w 11"/>
                  <a:gd name="T11" fmla="*/ 20 h 20"/>
                </a:gdLst>
                <a:ahLst/>
                <a:cxnLst>
                  <a:cxn ang="0">
                    <a:pos x="T0" y="T1"/>
                  </a:cxn>
                  <a:cxn ang="0">
                    <a:pos x="T2" y="T3"/>
                  </a:cxn>
                  <a:cxn ang="0">
                    <a:pos x="T4" y="T5"/>
                  </a:cxn>
                  <a:cxn ang="0">
                    <a:pos x="T6" y="T7"/>
                  </a:cxn>
                  <a:cxn ang="0">
                    <a:pos x="T8" y="T9"/>
                  </a:cxn>
                  <a:cxn ang="0">
                    <a:pos x="T10" y="T11"/>
                  </a:cxn>
                </a:cxnLst>
                <a:rect l="0" t="0" r="r" b="b"/>
                <a:pathLst>
                  <a:path w="11" h="20">
                    <a:moveTo>
                      <a:pt x="0" y="20"/>
                    </a:moveTo>
                    <a:cubicBezTo>
                      <a:pt x="11" y="20"/>
                      <a:pt x="11" y="20"/>
                      <a:pt x="11" y="20"/>
                    </a:cubicBezTo>
                    <a:cubicBezTo>
                      <a:pt x="11" y="5"/>
                      <a:pt x="11" y="5"/>
                      <a:pt x="11" y="5"/>
                    </a:cubicBezTo>
                    <a:cubicBezTo>
                      <a:pt x="11" y="5"/>
                      <a:pt x="10" y="0"/>
                      <a:pt x="5" y="0"/>
                    </a:cubicBezTo>
                    <a:cubicBezTo>
                      <a:pt x="1" y="0"/>
                      <a:pt x="0" y="5"/>
                      <a:pt x="0" y="5"/>
                    </a:cubicBezTo>
                    <a:lnTo>
                      <a:pt x="0" y="2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Freeform 80"/>
              <p:cNvSpPr>
                <a:spLocks/>
              </p:cNvSpPr>
              <p:nvPr/>
            </p:nvSpPr>
            <p:spPr bwMode="auto">
              <a:xfrm>
                <a:off x="949325" y="1157288"/>
                <a:ext cx="38100" cy="76200"/>
              </a:xfrm>
              <a:custGeom>
                <a:avLst/>
                <a:gdLst>
                  <a:gd name="T0" fmla="*/ 0 w 10"/>
                  <a:gd name="T1" fmla="*/ 20 h 20"/>
                  <a:gd name="T2" fmla="*/ 10 w 10"/>
                  <a:gd name="T3" fmla="*/ 20 h 20"/>
                  <a:gd name="T4" fmla="*/ 10 w 10"/>
                  <a:gd name="T5" fmla="*/ 5 h 20"/>
                  <a:gd name="T6" fmla="*/ 5 w 10"/>
                  <a:gd name="T7" fmla="*/ 0 h 20"/>
                  <a:gd name="T8" fmla="*/ 0 w 10"/>
                  <a:gd name="T9" fmla="*/ 5 h 20"/>
                  <a:gd name="T10" fmla="*/ 0 w 10"/>
                  <a:gd name="T11" fmla="*/ 20 h 20"/>
                </a:gdLst>
                <a:ahLst/>
                <a:cxnLst>
                  <a:cxn ang="0">
                    <a:pos x="T0" y="T1"/>
                  </a:cxn>
                  <a:cxn ang="0">
                    <a:pos x="T2" y="T3"/>
                  </a:cxn>
                  <a:cxn ang="0">
                    <a:pos x="T4" y="T5"/>
                  </a:cxn>
                  <a:cxn ang="0">
                    <a:pos x="T6" y="T7"/>
                  </a:cxn>
                  <a:cxn ang="0">
                    <a:pos x="T8" y="T9"/>
                  </a:cxn>
                  <a:cxn ang="0">
                    <a:pos x="T10" y="T11"/>
                  </a:cxn>
                </a:cxnLst>
                <a:rect l="0" t="0" r="r" b="b"/>
                <a:pathLst>
                  <a:path w="10" h="20">
                    <a:moveTo>
                      <a:pt x="0" y="20"/>
                    </a:moveTo>
                    <a:cubicBezTo>
                      <a:pt x="10" y="20"/>
                      <a:pt x="10" y="20"/>
                      <a:pt x="10" y="20"/>
                    </a:cubicBezTo>
                    <a:cubicBezTo>
                      <a:pt x="10" y="5"/>
                      <a:pt x="10" y="5"/>
                      <a:pt x="10" y="5"/>
                    </a:cubicBezTo>
                    <a:cubicBezTo>
                      <a:pt x="10" y="5"/>
                      <a:pt x="10" y="0"/>
                      <a:pt x="5" y="0"/>
                    </a:cubicBezTo>
                    <a:cubicBezTo>
                      <a:pt x="1" y="0"/>
                      <a:pt x="0" y="5"/>
                      <a:pt x="0" y="5"/>
                    </a:cubicBezTo>
                    <a:lnTo>
                      <a:pt x="0" y="2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Freeform 81"/>
              <p:cNvSpPr>
                <a:spLocks/>
              </p:cNvSpPr>
              <p:nvPr/>
            </p:nvSpPr>
            <p:spPr bwMode="auto">
              <a:xfrm>
                <a:off x="706438" y="1157288"/>
                <a:ext cx="42863" cy="76200"/>
              </a:xfrm>
              <a:custGeom>
                <a:avLst/>
                <a:gdLst>
                  <a:gd name="T0" fmla="*/ 0 w 11"/>
                  <a:gd name="T1" fmla="*/ 20 h 20"/>
                  <a:gd name="T2" fmla="*/ 11 w 11"/>
                  <a:gd name="T3" fmla="*/ 20 h 20"/>
                  <a:gd name="T4" fmla="*/ 11 w 11"/>
                  <a:gd name="T5" fmla="*/ 5 h 20"/>
                  <a:gd name="T6" fmla="*/ 6 w 11"/>
                  <a:gd name="T7" fmla="*/ 0 h 20"/>
                  <a:gd name="T8" fmla="*/ 0 w 11"/>
                  <a:gd name="T9" fmla="*/ 5 h 20"/>
                  <a:gd name="T10" fmla="*/ 0 w 11"/>
                  <a:gd name="T11" fmla="*/ 20 h 20"/>
                </a:gdLst>
                <a:ahLst/>
                <a:cxnLst>
                  <a:cxn ang="0">
                    <a:pos x="T0" y="T1"/>
                  </a:cxn>
                  <a:cxn ang="0">
                    <a:pos x="T2" y="T3"/>
                  </a:cxn>
                  <a:cxn ang="0">
                    <a:pos x="T4" y="T5"/>
                  </a:cxn>
                  <a:cxn ang="0">
                    <a:pos x="T6" y="T7"/>
                  </a:cxn>
                  <a:cxn ang="0">
                    <a:pos x="T8" y="T9"/>
                  </a:cxn>
                  <a:cxn ang="0">
                    <a:pos x="T10" y="T11"/>
                  </a:cxn>
                </a:cxnLst>
                <a:rect l="0" t="0" r="r" b="b"/>
                <a:pathLst>
                  <a:path w="11" h="20">
                    <a:moveTo>
                      <a:pt x="0" y="20"/>
                    </a:moveTo>
                    <a:cubicBezTo>
                      <a:pt x="11" y="20"/>
                      <a:pt x="11" y="20"/>
                      <a:pt x="11" y="20"/>
                    </a:cubicBezTo>
                    <a:cubicBezTo>
                      <a:pt x="11" y="5"/>
                      <a:pt x="11" y="5"/>
                      <a:pt x="11" y="5"/>
                    </a:cubicBezTo>
                    <a:cubicBezTo>
                      <a:pt x="11" y="5"/>
                      <a:pt x="10" y="0"/>
                      <a:pt x="6" y="0"/>
                    </a:cubicBezTo>
                    <a:cubicBezTo>
                      <a:pt x="1" y="0"/>
                      <a:pt x="0" y="5"/>
                      <a:pt x="0" y="5"/>
                    </a:cubicBezTo>
                    <a:lnTo>
                      <a:pt x="0" y="2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Freeform 82"/>
              <p:cNvSpPr>
                <a:spLocks/>
              </p:cNvSpPr>
              <p:nvPr/>
            </p:nvSpPr>
            <p:spPr bwMode="auto">
              <a:xfrm>
                <a:off x="760413" y="1157288"/>
                <a:ext cx="41275" cy="76200"/>
              </a:xfrm>
              <a:custGeom>
                <a:avLst/>
                <a:gdLst>
                  <a:gd name="T0" fmla="*/ 0 w 11"/>
                  <a:gd name="T1" fmla="*/ 20 h 20"/>
                  <a:gd name="T2" fmla="*/ 11 w 11"/>
                  <a:gd name="T3" fmla="*/ 20 h 20"/>
                  <a:gd name="T4" fmla="*/ 11 w 11"/>
                  <a:gd name="T5" fmla="*/ 5 h 20"/>
                  <a:gd name="T6" fmla="*/ 6 w 11"/>
                  <a:gd name="T7" fmla="*/ 0 h 20"/>
                  <a:gd name="T8" fmla="*/ 0 w 11"/>
                  <a:gd name="T9" fmla="*/ 5 h 20"/>
                  <a:gd name="T10" fmla="*/ 0 w 11"/>
                  <a:gd name="T11" fmla="*/ 20 h 20"/>
                </a:gdLst>
                <a:ahLst/>
                <a:cxnLst>
                  <a:cxn ang="0">
                    <a:pos x="T0" y="T1"/>
                  </a:cxn>
                  <a:cxn ang="0">
                    <a:pos x="T2" y="T3"/>
                  </a:cxn>
                  <a:cxn ang="0">
                    <a:pos x="T4" y="T5"/>
                  </a:cxn>
                  <a:cxn ang="0">
                    <a:pos x="T6" y="T7"/>
                  </a:cxn>
                  <a:cxn ang="0">
                    <a:pos x="T8" y="T9"/>
                  </a:cxn>
                  <a:cxn ang="0">
                    <a:pos x="T10" y="T11"/>
                  </a:cxn>
                </a:cxnLst>
                <a:rect l="0" t="0" r="r" b="b"/>
                <a:pathLst>
                  <a:path w="11" h="20">
                    <a:moveTo>
                      <a:pt x="0" y="20"/>
                    </a:moveTo>
                    <a:cubicBezTo>
                      <a:pt x="11" y="20"/>
                      <a:pt x="11" y="20"/>
                      <a:pt x="11" y="20"/>
                    </a:cubicBezTo>
                    <a:cubicBezTo>
                      <a:pt x="11" y="5"/>
                      <a:pt x="11" y="5"/>
                      <a:pt x="11" y="5"/>
                    </a:cubicBezTo>
                    <a:cubicBezTo>
                      <a:pt x="11" y="5"/>
                      <a:pt x="10" y="0"/>
                      <a:pt x="6" y="0"/>
                    </a:cubicBezTo>
                    <a:cubicBezTo>
                      <a:pt x="1" y="0"/>
                      <a:pt x="0" y="5"/>
                      <a:pt x="0" y="5"/>
                    </a:cubicBezTo>
                    <a:lnTo>
                      <a:pt x="0" y="2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Freeform 83"/>
              <p:cNvSpPr>
                <a:spLocks/>
              </p:cNvSpPr>
              <p:nvPr/>
            </p:nvSpPr>
            <p:spPr bwMode="auto">
              <a:xfrm>
                <a:off x="812800" y="1157288"/>
                <a:ext cx="38100" cy="76200"/>
              </a:xfrm>
              <a:custGeom>
                <a:avLst/>
                <a:gdLst>
                  <a:gd name="T0" fmla="*/ 0 w 10"/>
                  <a:gd name="T1" fmla="*/ 20 h 20"/>
                  <a:gd name="T2" fmla="*/ 10 w 10"/>
                  <a:gd name="T3" fmla="*/ 20 h 20"/>
                  <a:gd name="T4" fmla="*/ 10 w 10"/>
                  <a:gd name="T5" fmla="*/ 5 h 20"/>
                  <a:gd name="T6" fmla="*/ 5 w 10"/>
                  <a:gd name="T7" fmla="*/ 0 h 20"/>
                  <a:gd name="T8" fmla="*/ 0 w 10"/>
                  <a:gd name="T9" fmla="*/ 5 h 20"/>
                  <a:gd name="T10" fmla="*/ 0 w 10"/>
                  <a:gd name="T11" fmla="*/ 20 h 20"/>
                </a:gdLst>
                <a:ahLst/>
                <a:cxnLst>
                  <a:cxn ang="0">
                    <a:pos x="T0" y="T1"/>
                  </a:cxn>
                  <a:cxn ang="0">
                    <a:pos x="T2" y="T3"/>
                  </a:cxn>
                  <a:cxn ang="0">
                    <a:pos x="T4" y="T5"/>
                  </a:cxn>
                  <a:cxn ang="0">
                    <a:pos x="T6" y="T7"/>
                  </a:cxn>
                  <a:cxn ang="0">
                    <a:pos x="T8" y="T9"/>
                  </a:cxn>
                  <a:cxn ang="0">
                    <a:pos x="T10" y="T11"/>
                  </a:cxn>
                </a:cxnLst>
                <a:rect l="0" t="0" r="r" b="b"/>
                <a:pathLst>
                  <a:path w="10" h="20">
                    <a:moveTo>
                      <a:pt x="0" y="20"/>
                    </a:moveTo>
                    <a:cubicBezTo>
                      <a:pt x="10" y="20"/>
                      <a:pt x="10" y="20"/>
                      <a:pt x="10" y="20"/>
                    </a:cubicBezTo>
                    <a:cubicBezTo>
                      <a:pt x="10" y="5"/>
                      <a:pt x="10" y="5"/>
                      <a:pt x="10" y="5"/>
                    </a:cubicBezTo>
                    <a:cubicBezTo>
                      <a:pt x="10" y="5"/>
                      <a:pt x="10" y="0"/>
                      <a:pt x="5" y="0"/>
                    </a:cubicBezTo>
                    <a:cubicBezTo>
                      <a:pt x="1" y="0"/>
                      <a:pt x="0" y="5"/>
                      <a:pt x="0" y="5"/>
                    </a:cubicBezTo>
                    <a:lnTo>
                      <a:pt x="0" y="2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Rectangle 84"/>
              <p:cNvSpPr>
                <a:spLocks noChangeArrowheads="1"/>
              </p:cNvSpPr>
              <p:nvPr/>
            </p:nvSpPr>
            <p:spPr bwMode="auto">
              <a:xfrm>
                <a:off x="990600" y="938213"/>
                <a:ext cx="57150" cy="358775"/>
              </a:xfrm>
              <a:prstGeom prst="rect">
                <a:avLst/>
              </a:prstGeom>
              <a:solidFill>
                <a:srgbClr val="B1B9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Freeform 85"/>
              <p:cNvSpPr>
                <a:spLocks/>
              </p:cNvSpPr>
              <p:nvPr/>
            </p:nvSpPr>
            <p:spPr bwMode="auto">
              <a:xfrm>
                <a:off x="949325" y="938213"/>
                <a:ext cx="41275" cy="211138"/>
              </a:xfrm>
              <a:custGeom>
                <a:avLst/>
                <a:gdLst>
                  <a:gd name="T0" fmla="*/ 0 w 26"/>
                  <a:gd name="T1" fmla="*/ 2 h 133"/>
                  <a:gd name="T2" fmla="*/ 26 w 26"/>
                  <a:gd name="T3" fmla="*/ 0 h 133"/>
                  <a:gd name="T4" fmla="*/ 26 w 26"/>
                  <a:gd name="T5" fmla="*/ 133 h 133"/>
                  <a:gd name="T6" fmla="*/ 2 w 26"/>
                  <a:gd name="T7" fmla="*/ 133 h 133"/>
                  <a:gd name="T8" fmla="*/ 0 w 26"/>
                  <a:gd name="T9" fmla="*/ 2 h 133"/>
                </a:gdLst>
                <a:ahLst/>
                <a:cxnLst>
                  <a:cxn ang="0">
                    <a:pos x="T0" y="T1"/>
                  </a:cxn>
                  <a:cxn ang="0">
                    <a:pos x="T2" y="T3"/>
                  </a:cxn>
                  <a:cxn ang="0">
                    <a:pos x="T4" y="T5"/>
                  </a:cxn>
                  <a:cxn ang="0">
                    <a:pos x="T6" y="T7"/>
                  </a:cxn>
                  <a:cxn ang="0">
                    <a:pos x="T8" y="T9"/>
                  </a:cxn>
                </a:cxnLst>
                <a:rect l="0" t="0" r="r" b="b"/>
                <a:pathLst>
                  <a:path w="26" h="133">
                    <a:moveTo>
                      <a:pt x="0" y="2"/>
                    </a:moveTo>
                    <a:lnTo>
                      <a:pt x="26" y="0"/>
                    </a:lnTo>
                    <a:lnTo>
                      <a:pt x="26" y="133"/>
                    </a:lnTo>
                    <a:lnTo>
                      <a:pt x="2" y="133"/>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Rectangle 86"/>
              <p:cNvSpPr>
                <a:spLocks noChangeArrowheads="1"/>
              </p:cNvSpPr>
              <p:nvPr/>
            </p:nvSpPr>
            <p:spPr bwMode="auto">
              <a:xfrm>
                <a:off x="1017588" y="798513"/>
                <a:ext cx="3175" cy="90488"/>
              </a:xfrm>
              <a:prstGeom prst="rect">
                <a:avLst/>
              </a:prstGeom>
              <a:solidFill>
                <a:srgbClr val="B385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Freeform 87"/>
              <p:cNvSpPr>
                <a:spLocks/>
              </p:cNvSpPr>
              <p:nvPr/>
            </p:nvSpPr>
            <p:spPr bwMode="auto">
              <a:xfrm>
                <a:off x="363538" y="688975"/>
                <a:ext cx="109538" cy="41275"/>
              </a:xfrm>
              <a:custGeom>
                <a:avLst/>
                <a:gdLst>
                  <a:gd name="T0" fmla="*/ 0 w 29"/>
                  <a:gd name="T1" fmla="*/ 11 h 11"/>
                  <a:gd name="T2" fmla="*/ 29 w 29"/>
                  <a:gd name="T3" fmla="*/ 11 h 11"/>
                  <a:gd name="T4" fmla="*/ 15 w 29"/>
                  <a:gd name="T5" fmla="*/ 0 h 11"/>
                  <a:gd name="T6" fmla="*/ 0 w 29"/>
                  <a:gd name="T7" fmla="*/ 11 h 11"/>
                </a:gdLst>
                <a:ahLst/>
                <a:cxnLst>
                  <a:cxn ang="0">
                    <a:pos x="T0" y="T1"/>
                  </a:cxn>
                  <a:cxn ang="0">
                    <a:pos x="T2" y="T3"/>
                  </a:cxn>
                  <a:cxn ang="0">
                    <a:pos x="T4" y="T5"/>
                  </a:cxn>
                  <a:cxn ang="0">
                    <a:pos x="T6" y="T7"/>
                  </a:cxn>
                </a:cxnLst>
                <a:rect l="0" t="0" r="r" b="b"/>
                <a:pathLst>
                  <a:path w="29" h="11">
                    <a:moveTo>
                      <a:pt x="0" y="11"/>
                    </a:moveTo>
                    <a:cubicBezTo>
                      <a:pt x="29" y="11"/>
                      <a:pt x="29" y="11"/>
                      <a:pt x="29" y="11"/>
                    </a:cubicBezTo>
                    <a:cubicBezTo>
                      <a:pt x="29" y="11"/>
                      <a:pt x="25" y="0"/>
                      <a:pt x="15" y="0"/>
                    </a:cubicBezTo>
                    <a:cubicBezTo>
                      <a:pt x="4" y="0"/>
                      <a:pt x="0" y="11"/>
                      <a:pt x="0" y="11"/>
                    </a:cubicBez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Rectangle 88"/>
              <p:cNvSpPr>
                <a:spLocks noChangeArrowheads="1"/>
              </p:cNvSpPr>
              <p:nvPr/>
            </p:nvSpPr>
            <p:spPr bwMode="auto">
              <a:xfrm>
                <a:off x="363538" y="730250"/>
                <a:ext cx="104775" cy="98425"/>
              </a:xfrm>
              <a:prstGeom prst="rect">
                <a:avLst/>
              </a:prstGeom>
              <a:solidFill>
                <a:srgbClr val="889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Rectangle 89"/>
              <p:cNvSpPr>
                <a:spLocks noChangeArrowheads="1"/>
              </p:cNvSpPr>
              <p:nvPr/>
            </p:nvSpPr>
            <p:spPr bwMode="auto">
              <a:xfrm>
                <a:off x="363538" y="730250"/>
                <a:ext cx="49213"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Rectangle 90"/>
              <p:cNvSpPr>
                <a:spLocks noChangeArrowheads="1"/>
              </p:cNvSpPr>
              <p:nvPr/>
            </p:nvSpPr>
            <p:spPr bwMode="auto">
              <a:xfrm>
                <a:off x="817563" y="733425"/>
                <a:ext cx="49213" cy="103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Rectangle 91"/>
              <p:cNvSpPr>
                <a:spLocks noChangeArrowheads="1"/>
              </p:cNvSpPr>
              <p:nvPr/>
            </p:nvSpPr>
            <p:spPr bwMode="auto">
              <a:xfrm>
                <a:off x="388938" y="665163"/>
                <a:ext cx="374650" cy="7938"/>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Rectangle 92"/>
              <p:cNvSpPr>
                <a:spLocks noChangeArrowheads="1"/>
              </p:cNvSpPr>
              <p:nvPr/>
            </p:nvSpPr>
            <p:spPr bwMode="auto">
              <a:xfrm>
                <a:off x="388938" y="661988"/>
                <a:ext cx="374650"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Rectangle 93"/>
              <p:cNvSpPr>
                <a:spLocks noChangeArrowheads="1"/>
              </p:cNvSpPr>
              <p:nvPr/>
            </p:nvSpPr>
            <p:spPr bwMode="auto">
              <a:xfrm>
                <a:off x="38100" y="998538"/>
                <a:ext cx="1198563" cy="11113"/>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Rectangle 94"/>
              <p:cNvSpPr>
                <a:spLocks noChangeArrowheads="1"/>
              </p:cNvSpPr>
              <p:nvPr/>
            </p:nvSpPr>
            <p:spPr bwMode="auto">
              <a:xfrm>
                <a:off x="26988" y="995363"/>
                <a:ext cx="1220788"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Rectangle 95"/>
              <p:cNvSpPr>
                <a:spLocks noChangeArrowheads="1"/>
              </p:cNvSpPr>
              <p:nvPr/>
            </p:nvSpPr>
            <p:spPr bwMode="auto">
              <a:xfrm>
                <a:off x="654050" y="922338"/>
                <a:ext cx="136525" cy="7938"/>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Rectangle 96"/>
              <p:cNvSpPr>
                <a:spLocks noChangeArrowheads="1"/>
              </p:cNvSpPr>
              <p:nvPr/>
            </p:nvSpPr>
            <p:spPr bwMode="auto">
              <a:xfrm>
                <a:off x="650875" y="922338"/>
                <a:ext cx="13970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Rectangle 97"/>
              <p:cNvSpPr>
                <a:spLocks noChangeArrowheads="1"/>
              </p:cNvSpPr>
              <p:nvPr/>
            </p:nvSpPr>
            <p:spPr bwMode="auto">
              <a:xfrm>
                <a:off x="498475" y="908050"/>
                <a:ext cx="57150" cy="3175"/>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Rectangle 98"/>
              <p:cNvSpPr>
                <a:spLocks noChangeArrowheads="1"/>
              </p:cNvSpPr>
              <p:nvPr/>
            </p:nvSpPr>
            <p:spPr bwMode="auto">
              <a:xfrm>
                <a:off x="495300" y="903288"/>
                <a:ext cx="60325"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Rectangle 99"/>
              <p:cNvSpPr>
                <a:spLocks noChangeArrowheads="1"/>
              </p:cNvSpPr>
              <p:nvPr/>
            </p:nvSpPr>
            <p:spPr bwMode="auto">
              <a:xfrm>
                <a:off x="265113" y="941388"/>
                <a:ext cx="166688" cy="7938"/>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Rectangle 100"/>
              <p:cNvSpPr>
                <a:spLocks noChangeArrowheads="1"/>
              </p:cNvSpPr>
              <p:nvPr/>
            </p:nvSpPr>
            <p:spPr bwMode="auto">
              <a:xfrm>
                <a:off x="265113" y="941388"/>
                <a:ext cx="169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Rectangle 101"/>
              <p:cNvSpPr>
                <a:spLocks noChangeArrowheads="1"/>
              </p:cNvSpPr>
              <p:nvPr/>
            </p:nvSpPr>
            <p:spPr bwMode="auto">
              <a:xfrm>
                <a:off x="363538" y="730250"/>
                <a:ext cx="109538" cy="7938"/>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Rectangle 102"/>
              <p:cNvSpPr>
                <a:spLocks noChangeArrowheads="1"/>
              </p:cNvSpPr>
              <p:nvPr/>
            </p:nvSpPr>
            <p:spPr bwMode="auto">
              <a:xfrm>
                <a:off x="363538" y="730250"/>
                <a:ext cx="10953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Rectangle 103"/>
              <p:cNvSpPr>
                <a:spLocks noChangeArrowheads="1"/>
              </p:cNvSpPr>
              <p:nvPr/>
            </p:nvSpPr>
            <p:spPr bwMode="auto">
              <a:xfrm>
                <a:off x="817563" y="730250"/>
                <a:ext cx="104775" cy="7938"/>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Rectangle 104"/>
              <p:cNvSpPr>
                <a:spLocks noChangeArrowheads="1"/>
              </p:cNvSpPr>
              <p:nvPr/>
            </p:nvSpPr>
            <p:spPr bwMode="auto">
              <a:xfrm>
                <a:off x="812800" y="730250"/>
                <a:ext cx="10953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Rectangle 105"/>
              <p:cNvSpPr>
                <a:spLocks noChangeArrowheads="1"/>
              </p:cNvSpPr>
              <p:nvPr/>
            </p:nvSpPr>
            <p:spPr bwMode="auto">
              <a:xfrm>
                <a:off x="525463" y="828675"/>
                <a:ext cx="287338" cy="7938"/>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Rectangle 106"/>
              <p:cNvSpPr>
                <a:spLocks noChangeArrowheads="1"/>
              </p:cNvSpPr>
              <p:nvPr/>
            </p:nvSpPr>
            <p:spPr bwMode="auto">
              <a:xfrm>
                <a:off x="522288" y="828675"/>
                <a:ext cx="290513"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Rectangle 107"/>
              <p:cNvSpPr>
                <a:spLocks noChangeArrowheads="1"/>
              </p:cNvSpPr>
              <p:nvPr/>
            </p:nvSpPr>
            <p:spPr bwMode="auto">
              <a:xfrm>
                <a:off x="382588" y="1143000"/>
                <a:ext cx="608013" cy="6350"/>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Rectangle 108"/>
              <p:cNvSpPr>
                <a:spLocks noChangeArrowheads="1"/>
              </p:cNvSpPr>
              <p:nvPr/>
            </p:nvSpPr>
            <p:spPr bwMode="auto">
              <a:xfrm>
                <a:off x="377825" y="1143000"/>
                <a:ext cx="6127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Rectangle 109"/>
              <p:cNvSpPr>
                <a:spLocks noChangeArrowheads="1"/>
              </p:cNvSpPr>
              <p:nvPr/>
            </p:nvSpPr>
            <p:spPr bwMode="auto">
              <a:xfrm>
                <a:off x="506413" y="938213"/>
                <a:ext cx="60325" cy="358775"/>
              </a:xfrm>
              <a:prstGeom prst="rect">
                <a:avLst/>
              </a:prstGeom>
              <a:solidFill>
                <a:srgbClr val="B1B9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Freeform 110"/>
              <p:cNvSpPr>
                <a:spLocks/>
              </p:cNvSpPr>
              <p:nvPr/>
            </p:nvSpPr>
            <p:spPr bwMode="auto">
              <a:xfrm>
                <a:off x="468313" y="938213"/>
                <a:ext cx="38100" cy="200025"/>
              </a:xfrm>
              <a:custGeom>
                <a:avLst/>
                <a:gdLst>
                  <a:gd name="T0" fmla="*/ 0 w 24"/>
                  <a:gd name="T1" fmla="*/ 2 h 126"/>
                  <a:gd name="T2" fmla="*/ 24 w 24"/>
                  <a:gd name="T3" fmla="*/ 0 h 126"/>
                  <a:gd name="T4" fmla="*/ 24 w 24"/>
                  <a:gd name="T5" fmla="*/ 126 h 126"/>
                  <a:gd name="T6" fmla="*/ 0 w 24"/>
                  <a:gd name="T7" fmla="*/ 126 h 126"/>
                  <a:gd name="T8" fmla="*/ 0 w 24"/>
                  <a:gd name="T9" fmla="*/ 2 h 126"/>
                </a:gdLst>
                <a:ahLst/>
                <a:cxnLst>
                  <a:cxn ang="0">
                    <a:pos x="T0" y="T1"/>
                  </a:cxn>
                  <a:cxn ang="0">
                    <a:pos x="T2" y="T3"/>
                  </a:cxn>
                  <a:cxn ang="0">
                    <a:pos x="T4" y="T5"/>
                  </a:cxn>
                  <a:cxn ang="0">
                    <a:pos x="T6" y="T7"/>
                  </a:cxn>
                  <a:cxn ang="0">
                    <a:pos x="T8" y="T9"/>
                  </a:cxn>
                </a:cxnLst>
                <a:rect l="0" t="0" r="r" b="b"/>
                <a:pathLst>
                  <a:path w="24" h="126">
                    <a:moveTo>
                      <a:pt x="0" y="2"/>
                    </a:moveTo>
                    <a:lnTo>
                      <a:pt x="24" y="0"/>
                    </a:lnTo>
                    <a:lnTo>
                      <a:pt x="24" y="126"/>
                    </a:lnTo>
                    <a:lnTo>
                      <a:pt x="0" y="126"/>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Rectangle 111"/>
              <p:cNvSpPr>
                <a:spLocks noChangeArrowheads="1"/>
              </p:cNvSpPr>
              <p:nvPr/>
            </p:nvSpPr>
            <p:spPr bwMode="auto">
              <a:xfrm>
                <a:off x="1255713" y="52388"/>
                <a:ext cx="3175" cy="84138"/>
              </a:xfrm>
              <a:prstGeom prst="rect">
                <a:avLst/>
              </a:prstGeom>
              <a:solidFill>
                <a:srgbClr val="B385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Freeform 112"/>
              <p:cNvSpPr>
                <a:spLocks/>
              </p:cNvSpPr>
              <p:nvPr/>
            </p:nvSpPr>
            <p:spPr bwMode="auto">
              <a:xfrm>
                <a:off x="1222375" y="322263"/>
                <a:ext cx="79375" cy="979488"/>
              </a:xfrm>
              <a:custGeom>
                <a:avLst/>
                <a:gdLst>
                  <a:gd name="T0" fmla="*/ 7 w 50"/>
                  <a:gd name="T1" fmla="*/ 0 h 617"/>
                  <a:gd name="T2" fmla="*/ 40 w 50"/>
                  <a:gd name="T3" fmla="*/ 0 h 617"/>
                  <a:gd name="T4" fmla="*/ 50 w 50"/>
                  <a:gd name="T5" fmla="*/ 617 h 617"/>
                  <a:gd name="T6" fmla="*/ 0 w 50"/>
                  <a:gd name="T7" fmla="*/ 617 h 617"/>
                  <a:gd name="T8" fmla="*/ 7 w 50"/>
                  <a:gd name="T9" fmla="*/ 0 h 617"/>
                </a:gdLst>
                <a:ahLst/>
                <a:cxnLst>
                  <a:cxn ang="0">
                    <a:pos x="T0" y="T1"/>
                  </a:cxn>
                  <a:cxn ang="0">
                    <a:pos x="T2" y="T3"/>
                  </a:cxn>
                  <a:cxn ang="0">
                    <a:pos x="T4" y="T5"/>
                  </a:cxn>
                  <a:cxn ang="0">
                    <a:pos x="T6" y="T7"/>
                  </a:cxn>
                  <a:cxn ang="0">
                    <a:pos x="T8" y="T9"/>
                  </a:cxn>
                </a:cxnLst>
                <a:rect l="0" t="0" r="r" b="b"/>
                <a:pathLst>
                  <a:path w="50" h="617">
                    <a:moveTo>
                      <a:pt x="7" y="0"/>
                    </a:moveTo>
                    <a:lnTo>
                      <a:pt x="40" y="0"/>
                    </a:lnTo>
                    <a:lnTo>
                      <a:pt x="50" y="617"/>
                    </a:lnTo>
                    <a:lnTo>
                      <a:pt x="0" y="617"/>
                    </a:lnTo>
                    <a:lnTo>
                      <a:pt x="7" y="0"/>
                    </a:lnTo>
                    <a:close/>
                  </a:path>
                </a:pathLst>
              </a:custGeom>
              <a:solidFill>
                <a:srgbClr val="889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Freeform 113"/>
              <p:cNvSpPr>
                <a:spLocks/>
              </p:cNvSpPr>
              <p:nvPr/>
            </p:nvSpPr>
            <p:spPr bwMode="auto">
              <a:xfrm>
                <a:off x="1233488" y="95250"/>
                <a:ext cx="52388" cy="230188"/>
              </a:xfrm>
              <a:custGeom>
                <a:avLst/>
                <a:gdLst>
                  <a:gd name="T0" fmla="*/ 16 w 33"/>
                  <a:gd name="T1" fmla="*/ 0 h 145"/>
                  <a:gd name="T2" fmla="*/ 0 w 33"/>
                  <a:gd name="T3" fmla="*/ 145 h 145"/>
                  <a:gd name="T4" fmla="*/ 33 w 33"/>
                  <a:gd name="T5" fmla="*/ 145 h 145"/>
                  <a:gd name="T6" fmla="*/ 16 w 33"/>
                  <a:gd name="T7" fmla="*/ 0 h 145"/>
                </a:gdLst>
                <a:ahLst/>
                <a:cxnLst>
                  <a:cxn ang="0">
                    <a:pos x="T0" y="T1"/>
                  </a:cxn>
                  <a:cxn ang="0">
                    <a:pos x="T2" y="T3"/>
                  </a:cxn>
                  <a:cxn ang="0">
                    <a:pos x="T4" y="T5"/>
                  </a:cxn>
                  <a:cxn ang="0">
                    <a:pos x="T6" y="T7"/>
                  </a:cxn>
                </a:cxnLst>
                <a:rect l="0" t="0" r="r" b="b"/>
                <a:pathLst>
                  <a:path w="33" h="145">
                    <a:moveTo>
                      <a:pt x="16" y="0"/>
                    </a:moveTo>
                    <a:lnTo>
                      <a:pt x="0" y="145"/>
                    </a:lnTo>
                    <a:lnTo>
                      <a:pt x="33" y="145"/>
                    </a:lnTo>
                    <a:lnTo>
                      <a:pt x="16" y="0"/>
                    </a:ln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Rectangle 114"/>
              <p:cNvSpPr>
                <a:spLocks noChangeArrowheads="1"/>
              </p:cNvSpPr>
              <p:nvPr/>
            </p:nvSpPr>
            <p:spPr bwMode="auto">
              <a:xfrm>
                <a:off x="1217613" y="450850"/>
                <a:ext cx="84138" cy="22225"/>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Rectangle 115"/>
              <p:cNvSpPr>
                <a:spLocks noChangeArrowheads="1"/>
              </p:cNvSpPr>
              <p:nvPr/>
            </p:nvSpPr>
            <p:spPr bwMode="auto">
              <a:xfrm>
                <a:off x="1209675" y="620713"/>
                <a:ext cx="95250" cy="25400"/>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Rectangle 116"/>
              <p:cNvSpPr>
                <a:spLocks noChangeArrowheads="1"/>
              </p:cNvSpPr>
              <p:nvPr/>
            </p:nvSpPr>
            <p:spPr bwMode="auto">
              <a:xfrm>
                <a:off x="1209675" y="798513"/>
                <a:ext cx="98425" cy="30163"/>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Freeform 117"/>
              <p:cNvSpPr>
                <a:spLocks/>
              </p:cNvSpPr>
              <p:nvPr/>
            </p:nvSpPr>
            <p:spPr bwMode="auto">
              <a:xfrm>
                <a:off x="1217613" y="473075"/>
                <a:ext cx="84138" cy="33338"/>
              </a:xfrm>
              <a:custGeom>
                <a:avLst/>
                <a:gdLst>
                  <a:gd name="T0" fmla="*/ 10 w 53"/>
                  <a:gd name="T1" fmla="*/ 21 h 21"/>
                  <a:gd name="T2" fmla="*/ 43 w 53"/>
                  <a:gd name="T3" fmla="*/ 21 h 21"/>
                  <a:gd name="T4" fmla="*/ 53 w 53"/>
                  <a:gd name="T5" fmla="*/ 0 h 21"/>
                  <a:gd name="T6" fmla="*/ 0 w 53"/>
                  <a:gd name="T7" fmla="*/ 0 h 21"/>
                  <a:gd name="T8" fmla="*/ 10 w 53"/>
                  <a:gd name="T9" fmla="*/ 21 h 21"/>
                </a:gdLst>
                <a:ahLst/>
                <a:cxnLst>
                  <a:cxn ang="0">
                    <a:pos x="T0" y="T1"/>
                  </a:cxn>
                  <a:cxn ang="0">
                    <a:pos x="T2" y="T3"/>
                  </a:cxn>
                  <a:cxn ang="0">
                    <a:pos x="T4" y="T5"/>
                  </a:cxn>
                  <a:cxn ang="0">
                    <a:pos x="T6" y="T7"/>
                  </a:cxn>
                  <a:cxn ang="0">
                    <a:pos x="T8" y="T9"/>
                  </a:cxn>
                </a:cxnLst>
                <a:rect l="0" t="0" r="r" b="b"/>
                <a:pathLst>
                  <a:path w="53" h="21">
                    <a:moveTo>
                      <a:pt x="10" y="21"/>
                    </a:moveTo>
                    <a:lnTo>
                      <a:pt x="43" y="21"/>
                    </a:lnTo>
                    <a:lnTo>
                      <a:pt x="53" y="0"/>
                    </a:lnTo>
                    <a:lnTo>
                      <a:pt x="0" y="0"/>
                    </a:lnTo>
                    <a:lnTo>
                      <a:pt x="10" y="21"/>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Freeform 118"/>
              <p:cNvSpPr>
                <a:spLocks/>
              </p:cNvSpPr>
              <p:nvPr/>
            </p:nvSpPr>
            <p:spPr bwMode="auto">
              <a:xfrm>
                <a:off x="1209675" y="646113"/>
                <a:ext cx="95250" cy="26988"/>
              </a:xfrm>
              <a:custGeom>
                <a:avLst/>
                <a:gdLst>
                  <a:gd name="T0" fmla="*/ 4 w 25"/>
                  <a:gd name="T1" fmla="*/ 7 h 7"/>
                  <a:gd name="T2" fmla="*/ 21 w 25"/>
                  <a:gd name="T3" fmla="*/ 7 h 7"/>
                  <a:gd name="T4" fmla="*/ 25 w 25"/>
                  <a:gd name="T5" fmla="*/ 0 h 7"/>
                  <a:gd name="T6" fmla="*/ 0 w 25"/>
                  <a:gd name="T7" fmla="*/ 0 h 7"/>
                  <a:gd name="T8" fmla="*/ 4 w 25"/>
                  <a:gd name="T9" fmla="*/ 7 h 7"/>
                </a:gdLst>
                <a:ahLst/>
                <a:cxnLst>
                  <a:cxn ang="0">
                    <a:pos x="T0" y="T1"/>
                  </a:cxn>
                  <a:cxn ang="0">
                    <a:pos x="T2" y="T3"/>
                  </a:cxn>
                  <a:cxn ang="0">
                    <a:pos x="T4" y="T5"/>
                  </a:cxn>
                  <a:cxn ang="0">
                    <a:pos x="T6" y="T7"/>
                  </a:cxn>
                  <a:cxn ang="0">
                    <a:pos x="T8" y="T9"/>
                  </a:cxn>
                </a:cxnLst>
                <a:rect l="0" t="0" r="r" b="b"/>
                <a:pathLst>
                  <a:path w="25" h="7">
                    <a:moveTo>
                      <a:pt x="4" y="7"/>
                    </a:moveTo>
                    <a:cubicBezTo>
                      <a:pt x="21" y="7"/>
                      <a:pt x="21" y="7"/>
                      <a:pt x="21" y="7"/>
                    </a:cubicBezTo>
                    <a:cubicBezTo>
                      <a:pt x="21" y="7"/>
                      <a:pt x="25" y="0"/>
                      <a:pt x="25" y="0"/>
                    </a:cubicBezTo>
                    <a:cubicBezTo>
                      <a:pt x="25" y="0"/>
                      <a:pt x="0" y="0"/>
                      <a:pt x="0" y="0"/>
                    </a:cubicBezTo>
                    <a:lnTo>
                      <a:pt x="4" y="7"/>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119"/>
              <p:cNvSpPr>
                <a:spLocks/>
              </p:cNvSpPr>
              <p:nvPr/>
            </p:nvSpPr>
            <p:spPr bwMode="auto">
              <a:xfrm>
                <a:off x="1209675" y="828675"/>
                <a:ext cx="98425" cy="25400"/>
              </a:xfrm>
              <a:custGeom>
                <a:avLst/>
                <a:gdLst>
                  <a:gd name="T0" fmla="*/ 10 w 62"/>
                  <a:gd name="T1" fmla="*/ 16 h 16"/>
                  <a:gd name="T2" fmla="*/ 53 w 62"/>
                  <a:gd name="T3" fmla="*/ 16 h 16"/>
                  <a:gd name="T4" fmla="*/ 62 w 62"/>
                  <a:gd name="T5" fmla="*/ 0 h 16"/>
                  <a:gd name="T6" fmla="*/ 0 w 62"/>
                  <a:gd name="T7" fmla="*/ 0 h 16"/>
                  <a:gd name="T8" fmla="*/ 10 w 62"/>
                  <a:gd name="T9" fmla="*/ 16 h 16"/>
                </a:gdLst>
                <a:ahLst/>
                <a:cxnLst>
                  <a:cxn ang="0">
                    <a:pos x="T0" y="T1"/>
                  </a:cxn>
                  <a:cxn ang="0">
                    <a:pos x="T2" y="T3"/>
                  </a:cxn>
                  <a:cxn ang="0">
                    <a:pos x="T4" y="T5"/>
                  </a:cxn>
                  <a:cxn ang="0">
                    <a:pos x="T6" y="T7"/>
                  </a:cxn>
                  <a:cxn ang="0">
                    <a:pos x="T8" y="T9"/>
                  </a:cxn>
                </a:cxnLst>
                <a:rect l="0" t="0" r="r" b="b"/>
                <a:pathLst>
                  <a:path w="62" h="16">
                    <a:moveTo>
                      <a:pt x="10" y="16"/>
                    </a:moveTo>
                    <a:lnTo>
                      <a:pt x="53" y="16"/>
                    </a:lnTo>
                    <a:lnTo>
                      <a:pt x="62" y="0"/>
                    </a:lnTo>
                    <a:lnTo>
                      <a:pt x="0" y="0"/>
                    </a:lnTo>
                    <a:lnTo>
                      <a:pt x="10" y="16"/>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20"/>
              <p:cNvSpPr>
                <a:spLocks/>
              </p:cNvSpPr>
              <p:nvPr/>
            </p:nvSpPr>
            <p:spPr bwMode="auto">
              <a:xfrm>
                <a:off x="982663" y="889000"/>
                <a:ext cx="57150" cy="26988"/>
              </a:xfrm>
              <a:custGeom>
                <a:avLst/>
                <a:gdLst>
                  <a:gd name="T0" fmla="*/ 0 w 15"/>
                  <a:gd name="T1" fmla="*/ 7 h 7"/>
                  <a:gd name="T2" fmla="*/ 15 w 15"/>
                  <a:gd name="T3" fmla="*/ 7 h 7"/>
                  <a:gd name="T4" fmla="*/ 8 w 15"/>
                  <a:gd name="T5" fmla="*/ 0 h 7"/>
                  <a:gd name="T6" fmla="*/ 0 w 15"/>
                  <a:gd name="T7" fmla="*/ 7 h 7"/>
                </a:gdLst>
                <a:ahLst/>
                <a:cxnLst>
                  <a:cxn ang="0">
                    <a:pos x="T0" y="T1"/>
                  </a:cxn>
                  <a:cxn ang="0">
                    <a:pos x="T2" y="T3"/>
                  </a:cxn>
                  <a:cxn ang="0">
                    <a:pos x="T4" y="T5"/>
                  </a:cxn>
                  <a:cxn ang="0">
                    <a:pos x="T6" y="T7"/>
                  </a:cxn>
                </a:cxnLst>
                <a:rect l="0" t="0" r="r" b="b"/>
                <a:pathLst>
                  <a:path w="15" h="7">
                    <a:moveTo>
                      <a:pt x="0" y="7"/>
                    </a:moveTo>
                    <a:cubicBezTo>
                      <a:pt x="15" y="7"/>
                      <a:pt x="15" y="7"/>
                      <a:pt x="15" y="7"/>
                    </a:cubicBezTo>
                    <a:cubicBezTo>
                      <a:pt x="15" y="7"/>
                      <a:pt x="13" y="0"/>
                      <a:pt x="8" y="0"/>
                    </a:cubicBezTo>
                    <a:cubicBezTo>
                      <a:pt x="2" y="0"/>
                      <a:pt x="0" y="7"/>
                      <a:pt x="0" y="7"/>
                    </a:cubicBezTo>
                    <a:close/>
                  </a:path>
                </a:pathLst>
              </a:custGeom>
              <a:solidFill>
                <a:srgbClr val="DB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Rectangle 121"/>
              <p:cNvSpPr>
                <a:spLocks noChangeArrowheads="1"/>
              </p:cNvSpPr>
              <p:nvPr/>
            </p:nvSpPr>
            <p:spPr bwMode="auto">
              <a:xfrm>
                <a:off x="41275" y="234950"/>
                <a:ext cx="4763" cy="60325"/>
              </a:xfrm>
              <a:prstGeom prst="rect">
                <a:avLst/>
              </a:prstGeom>
              <a:solidFill>
                <a:srgbClr val="B385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22"/>
              <p:cNvSpPr>
                <a:spLocks/>
              </p:cNvSpPr>
              <p:nvPr/>
            </p:nvSpPr>
            <p:spPr bwMode="auto">
              <a:xfrm>
                <a:off x="11113" y="461963"/>
                <a:ext cx="60325" cy="706438"/>
              </a:xfrm>
              <a:custGeom>
                <a:avLst/>
                <a:gdLst>
                  <a:gd name="T0" fmla="*/ 7 w 38"/>
                  <a:gd name="T1" fmla="*/ 0 h 445"/>
                  <a:gd name="T2" fmla="*/ 31 w 38"/>
                  <a:gd name="T3" fmla="*/ 0 h 445"/>
                  <a:gd name="T4" fmla="*/ 38 w 38"/>
                  <a:gd name="T5" fmla="*/ 445 h 445"/>
                  <a:gd name="T6" fmla="*/ 0 w 38"/>
                  <a:gd name="T7" fmla="*/ 438 h 445"/>
                  <a:gd name="T8" fmla="*/ 7 w 38"/>
                  <a:gd name="T9" fmla="*/ 0 h 445"/>
                </a:gdLst>
                <a:ahLst/>
                <a:cxnLst>
                  <a:cxn ang="0">
                    <a:pos x="T0" y="T1"/>
                  </a:cxn>
                  <a:cxn ang="0">
                    <a:pos x="T2" y="T3"/>
                  </a:cxn>
                  <a:cxn ang="0">
                    <a:pos x="T4" y="T5"/>
                  </a:cxn>
                  <a:cxn ang="0">
                    <a:pos x="T6" y="T7"/>
                  </a:cxn>
                  <a:cxn ang="0">
                    <a:pos x="T8" y="T9"/>
                  </a:cxn>
                </a:cxnLst>
                <a:rect l="0" t="0" r="r" b="b"/>
                <a:pathLst>
                  <a:path w="38" h="445">
                    <a:moveTo>
                      <a:pt x="7" y="0"/>
                    </a:moveTo>
                    <a:lnTo>
                      <a:pt x="31" y="0"/>
                    </a:lnTo>
                    <a:lnTo>
                      <a:pt x="38" y="445"/>
                    </a:lnTo>
                    <a:lnTo>
                      <a:pt x="0" y="438"/>
                    </a:lnTo>
                    <a:lnTo>
                      <a:pt x="7" y="0"/>
                    </a:lnTo>
                    <a:close/>
                  </a:path>
                </a:pathLst>
              </a:custGeom>
              <a:solidFill>
                <a:srgbClr val="889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23"/>
              <p:cNvSpPr>
                <a:spLocks/>
              </p:cNvSpPr>
              <p:nvPr/>
            </p:nvSpPr>
            <p:spPr bwMode="auto">
              <a:xfrm>
                <a:off x="22225" y="265113"/>
                <a:ext cx="38100" cy="196850"/>
              </a:xfrm>
              <a:custGeom>
                <a:avLst/>
                <a:gdLst>
                  <a:gd name="T0" fmla="*/ 0 w 24"/>
                  <a:gd name="T1" fmla="*/ 124 h 124"/>
                  <a:gd name="T2" fmla="*/ 24 w 24"/>
                  <a:gd name="T3" fmla="*/ 124 h 124"/>
                  <a:gd name="T4" fmla="*/ 15 w 24"/>
                  <a:gd name="T5" fmla="*/ 0 h 124"/>
                  <a:gd name="T6" fmla="*/ 0 w 24"/>
                  <a:gd name="T7" fmla="*/ 124 h 124"/>
                </a:gdLst>
                <a:ahLst/>
                <a:cxnLst>
                  <a:cxn ang="0">
                    <a:pos x="T0" y="T1"/>
                  </a:cxn>
                  <a:cxn ang="0">
                    <a:pos x="T2" y="T3"/>
                  </a:cxn>
                  <a:cxn ang="0">
                    <a:pos x="T4" y="T5"/>
                  </a:cxn>
                  <a:cxn ang="0">
                    <a:pos x="T6" y="T7"/>
                  </a:cxn>
                </a:cxnLst>
                <a:rect l="0" t="0" r="r" b="b"/>
                <a:pathLst>
                  <a:path w="24" h="124">
                    <a:moveTo>
                      <a:pt x="0" y="124"/>
                    </a:moveTo>
                    <a:lnTo>
                      <a:pt x="24" y="124"/>
                    </a:lnTo>
                    <a:lnTo>
                      <a:pt x="15" y="0"/>
                    </a:lnTo>
                    <a:lnTo>
                      <a:pt x="0" y="124"/>
                    </a:ln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Rectangle 124"/>
              <p:cNvSpPr>
                <a:spLocks noChangeArrowheads="1"/>
              </p:cNvSpPr>
              <p:nvPr/>
            </p:nvSpPr>
            <p:spPr bwMode="auto">
              <a:xfrm>
                <a:off x="7938" y="563563"/>
                <a:ext cx="71438" cy="22225"/>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Rectangle 125"/>
              <p:cNvSpPr>
                <a:spLocks noChangeArrowheads="1"/>
              </p:cNvSpPr>
              <p:nvPr/>
            </p:nvSpPr>
            <p:spPr bwMode="auto">
              <a:xfrm>
                <a:off x="7938" y="703263"/>
                <a:ext cx="71438" cy="22225"/>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Rectangle 126"/>
              <p:cNvSpPr>
                <a:spLocks noChangeArrowheads="1"/>
              </p:cNvSpPr>
              <p:nvPr/>
            </p:nvSpPr>
            <p:spPr bwMode="auto">
              <a:xfrm>
                <a:off x="3175" y="847725"/>
                <a:ext cx="79375" cy="25400"/>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27"/>
              <p:cNvSpPr>
                <a:spLocks/>
              </p:cNvSpPr>
              <p:nvPr/>
            </p:nvSpPr>
            <p:spPr bwMode="auto">
              <a:xfrm>
                <a:off x="7938" y="585788"/>
                <a:ext cx="71438" cy="23813"/>
              </a:xfrm>
              <a:custGeom>
                <a:avLst/>
                <a:gdLst>
                  <a:gd name="T0" fmla="*/ 9 w 45"/>
                  <a:gd name="T1" fmla="*/ 15 h 15"/>
                  <a:gd name="T2" fmla="*/ 35 w 45"/>
                  <a:gd name="T3" fmla="*/ 15 h 15"/>
                  <a:gd name="T4" fmla="*/ 45 w 45"/>
                  <a:gd name="T5" fmla="*/ 0 h 15"/>
                  <a:gd name="T6" fmla="*/ 0 w 45"/>
                  <a:gd name="T7" fmla="*/ 0 h 15"/>
                  <a:gd name="T8" fmla="*/ 9 w 45"/>
                  <a:gd name="T9" fmla="*/ 15 h 15"/>
                </a:gdLst>
                <a:ahLst/>
                <a:cxnLst>
                  <a:cxn ang="0">
                    <a:pos x="T0" y="T1"/>
                  </a:cxn>
                  <a:cxn ang="0">
                    <a:pos x="T2" y="T3"/>
                  </a:cxn>
                  <a:cxn ang="0">
                    <a:pos x="T4" y="T5"/>
                  </a:cxn>
                  <a:cxn ang="0">
                    <a:pos x="T6" y="T7"/>
                  </a:cxn>
                  <a:cxn ang="0">
                    <a:pos x="T8" y="T9"/>
                  </a:cxn>
                </a:cxnLst>
                <a:rect l="0" t="0" r="r" b="b"/>
                <a:pathLst>
                  <a:path w="45" h="15">
                    <a:moveTo>
                      <a:pt x="9" y="15"/>
                    </a:moveTo>
                    <a:lnTo>
                      <a:pt x="35" y="15"/>
                    </a:lnTo>
                    <a:lnTo>
                      <a:pt x="45" y="0"/>
                    </a:lnTo>
                    <a:lnTo>
                      <a:pt x="0" y="0"/>
                    </a:lnTo>
                    <a:lnTo>
                      <a:pt x="9" y="15"/>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28"/>
              <p:cNvSpPr>
                <a:spLocks/>
              </p:cNvSpPr>
              <p:nvPr/>
            </p:nvSpPr>
            <p:spPr bwMode="auto">
              <a:xfrm>
                <a:off x="7938" y="725488"/>
                <a:ext cx="71438" cy="23813"/>
              </a:xfrm>
              <a:custGeom>
                <a:avLst/>
                <a:gdLst>
                  <a:gd name="T0" fmla="*/ 7 w 45"/>
                  <a:gd name="T1" fmla="*/ 15 h 15"/>
                  <a:gd name="T2" fmla="*/ 35 w 45"/>
                  <a:gd name="T3" fmla="*/ 15 h 15"/>
                  <a:gd name="T4" fmla="*/ 45 w 45"/>
                  <a:gd name="T5" fmla="*/ 0 h 15"/>
                  <a:gd name="T6" fmla="*/ 0 w 45"/>
                  <a:gd name="T7" fmla="*/ 0 h 15"/>
                  <a:gd name="T8" fmla="*/ 7 w 45"/>
                  <a:gd name="T9" fmla="*/ 15 h 15"/>
                </a:gdLst>
                <a:ahLst/>
                <a:cxnLst>
                  <a:cxn ang="0">
                    <a:pos x="T0" y="T1"/>
                  </a:cxn>
                  <a:cxn ang="0">
                    <a:pos x="T2" y="T3"/>
                  </a:cxn>
                  <a:cxn ang="0">
                    <a:pos x="T4" y="T5"/>
                  </a:cxn>
                  <a:cxn ang="0">
                    <a:pos x="T6" y="T7"/>
                  </a:cxn>
                  <a:cxn ang="0">
                    <a:pos x="T8" y="T9"/>
                  </a:cxn>
                </a:cxnLst>
                <a:rect l="0" t="0" r="r" b="b"/>
                <a:pathLst>
                  <a:path w="45" h="15">
                    <a:moveTo>
                      <a:pt x="7" y="15"/>
                    </a:moveTo>
                    <a:lnTo>
                      <a:pt x="35" y="15"/>
                    </a:lnTo>
                    <a:lnTo>
                      <a:pt x="45" y="0"/>
                    </a:lnTo>
                    <a:lnTo>
                      <a:pt x="0" y="0"/>
                    </a:lnTo>
                    <a:lnTo>
                      <a:pt x="7" y="15"/>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29"/>
              <p:cNvSpPr>
                <a:spLocks/>
              </p:cNvSpPr>
              <p:nvPr/>
            </p:nvSpPr>
            <p:spPr bwMode="auto">
              <a:xfrm>
                <a:off x="3175" y="873125"/>
                <a:ext cx="79375" cy="23813"/>
              </a:xfrm>
              <a:custGeom>
                <a:avLst/>
                <a:gdLst>
                  <a:gd name="T0" fmla="*/ 8 w 50"/>
                  <a:gd name="T1" fmla="*/ 15 h 15"/>
                  <a:gd name="T2" fmla="*/ 41 w 50"/>
                  <a:gd name="T3" fmla="*/ 15 h 15"/>
                  <a:gd name="T4" fmla="*/ 50 w 50"/>
                  <a:gd name="T5" fmla="*/ 0 h 15"/>
                  <a:gd name="T6" fmla="*/ 0 w 50"/>
                  <a:gd name="T7" fmla="*/ 0 h 15"/>
                  <a:gd name="T8" fmla="*/ 8 w 50"/>
                  <a:gd name="T9" fmla="*/ 15 h 15"/>
                </a:gdLst>
                <a:ahLst/>
                <a:cxnLst>
                  <a:cxn ang="0">
                    <a:pos x="T0" y="T1"/>
                  </a:cxn>
                  <a:cxn ang="0">
                    <a:pos x="T2" y="T3"/>
                  </a:cxn>
                  <a:cxn ang="0">
                    <a:pos x="T4" y="T5"/>
                  </a:cxn>
                  <a:cxn ang="0">
                    <a:pos x="T6" y="T7"/>
                  </a:cxn>
                  <a:cxn ang="0">
                    <a:pos x="T8" y="T9"/>
                  </a:cxn>
                </a:cxnLst>
                <a:rect l="0" t="0" r="r" b="b"/>
                <a:pathLst>
                  <a:path w="50" h="15">
                    <a:moveTo>
                      <a:pt x="8" y="15"/>
                    </a:moveTo>
                    <a:lnTo>
                      <a:pt x="41" y="15"/>
                    </a:lnTo>
                    <a:lnTo>
                      <a:pt x="50" y="0"/>
                    </a:lnTo>
                    <a:lnTo>
                      <a:pt x="0" y="0"/>
                    </a:lnTo>
                    <a:lnTo>
                      <a:pt x="8" y="15"/>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130"/>
              <p:cNvSpPr>
                <a:spLocks noChangeArrowheads="1"/>
              </p:cNvSpPr>
              <p:nvPr/>
            </p:nvSpPr>
            <p:spPr bwMode="auto">
              <a:xfrm>
                <a:off x="982663" y="911225"/>
                <a:ext cx="57150" cy="4763"/>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Rectangle 131"/>
              <p:cNvSpPr>
                <a:spLocks noChangeArrowheads="1"/>
              </p:cNvSpPr>
              <p:nvPr/>
            </p:nvSpPr>
            <p:spPr bwMode="auto">
              <a:xfrm>
                <a:off x="979488" y="908050"/>
                <a:ext cx="6032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Rectangle 132"/>
              <p:cNvSpPr>
                <a:spLocks noChangeArrowheads="1"/>
              </p:cNvSpPr>
              <p:nvPr/>
            </p:nvSpPr>
            <p:spPr bwMode="auto">
              <a:xfrm>
                <a:off x="1074738" y="908050"/>
                <a:ext cx="60325" cy="3175"/>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Rectangle 133"/>
              <p:cNvSpPr>
                <a:spLocks noChangeArrowheads="1"/>
              </p:cNvSpPr>
              <p:nvPr/>
            </p:nvSpPr>
            <p:spPr bwMode="auto">
              <a:xfrm>
                <a:off x="1074738" y="908050"/>
                <a:ext cx="60325"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Rectangle 134"/>
              <p:cNvSpPr>
                <a:spLocks noChangeArrowheads="1"/>
              </p:cNvSpPr>
              <p:nvPr/>
            </p:nvSpPr>
            <p:spPr bwMode="auto">
              <a:xfrm>
                <a:off x="273050" y="0"/>
                <a:ext cx="6350" cy="82550"/>
              </a:xfrm>
              <a:prstGeom prst="rect">
                <a:avLst/>
              </a:prstGeom>
              <a:solidFill>
                <a:srgbClr val="B385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35"/>
              <p:cNvSpPr>
                <a:spLocks/>
              </p:cNvSpPr>
              <p:nvPr/>
            </p:nvSpPr>
            <p:spPr bwMode="auto">
              <a:xfrm>
                <a:off x="249238" y="279400"/>
                <a:ext cx="65088" cy="836613"/>
              </a:xfrm>
              <a:custGeom>
                <a:avLst/>
                <a:gdLst>
                  <a:gd name="T0" fmla="*/ 0 w 41"/>
                  <a:gd name="T1" fmla="*/ 527 h 527"/>
                  <a:gd name="T2" fmla="*/ 41 w 41"/>
                  <a:gd name="T3" fmla="*/ 527 h 527"/>
                  <a:gd name="T4" fmla="*/ 31 w 41"/>
                  <a:gd name="T5" fmla="*/ 3 h 527"/>
                  <a:gd name="T6" fmla="*/ 5 w 41"/>
                  <a:gd name="T7" fmla="*/ 0 h 527"/>
                  <a:gd name="T8" fmla="*/ 0 w 41"/>
                  <a:gd name="T9" fmla="*/ 527 h 527"/>
                </a:gdLst>
                <a:ahLst/>
                <a:cxnLst>
                  <a:cxn ang="0">
                    <a:pos x="T0" y="T1"/>
                  </a:cxn>
                  <a:cxn ang="0">
                    <a:pos x="T2" y="T3"/>
                  </a:cxn>
                  <a:cxn ang="0">
                    <a:pos x="T4" y="T5"/>
                  </a:cxn>
                  <a:cxn ang="0">
                    <a:pos x="T6" y="T7"/>
                  </a:cxn>
                  <a:cxn ang="0">
                    <a:pos x="T8" y="T9"/>
                  </a:cxn>
                </a:cxnLst>
                <a:rect l="0" t="0" r="r" b="b"/>
                <a:pathLst>
                  <a:path w="41" h="527">
                    <a:moveTo>
                      <a:pt x="0" y="527"/>
                    </a:moveTo>
                    <a:lnTo>
                      <a:pt x="41" y="527"/>
                    </a:lnTo>
                    <a:lnTo>
                      <a:pt x="31" y="3"/>
                    </a:lnTo>
                    <a:lnTo>
                      <a:pt x="5" y="0"/>
                    </a:lnTo>
                    <a:lnTo>
                      <a:pt x="0" y="527"/>
                    </a:lnTo>
                    <a:close/>
                  </a:path>
                </a:pathLst>
              </a:custGeom>
              <a:solidFill>
                <a:srgbClr val="889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136"/>
              <p:cNvSpPr>
                <a:spLocks/>
              </p:cNvSpPr>
              <p:nvPr/>
            </p:nvSpPr>
            <p:spPr bwMode="auto">
              <a:xfrm>
                <a:off x="254000" y="49213"/>
                <a:ext cx="49213" cy="234950"/>
              </a:xfrm>
              <a:custGeom>
                <a:avLst/>
                <a:gdLst>
                  <a:gd name="T0" fmla="*/ 0 w 31"/>
                  <a:gd name="T1" fmla="*/ 148 h 148"/>
                  <a:gd name="T2" fmla="*/ 31 w 31"/>
                  <a:gd name="T3" fmla="*/ 148 h 148"/>
                  <a:gd name="T4" fmla="*/ 14 w 31"/>
                  <a:gd name="T5" fmla="*/ 0 h 148"/>
                  <a:gd name="T6" fmla="*/ 0 w 31"/>
                  <a:gd name="T7" fmla="*/ 148 h 148"/>
                </a:gdLst>
                <a:ahLst/>
                <a:cxnLst>
                  <a:cxn ang="0">
                    <a:pos x="T0" y="T1"/>
                  </a:cxn>
                  <a:cxn ang="0">
                    <a:pos x="T2" y="T3"/>
                  </a:cxn>
                  <a:cxn ang="0">
                    <a:pos x="T4" y="T5"/>
                  </a:cxn>
                  <a:cxn ang="0">
                    <a:pos x="T6" y="T7"/>
                  </a:cxn>
                </a:cxnLst>
                <a:rect l="0" t="0" r="r" b="b"/>
                <a:pathLst>
                  <a:path w="31" h="148">
                    <a:moveTo>
                      <a:pt x="0" y="148"/>
                    </a:moveTo>
                    <a:lnTo>
                      <a:pt x="31" y="148"/>
                    </a:lnTo>
                    <a:lnTo>
                      <a:pt x="14" y="0"/>
                    </a:lnTo>
                    <a:lnTo>
                      <a:pt x="0" y="148"/>
                    </a:lnTo>
                    <a:close/>
                  </a:path>
                </a:pathLst>
              </a:custGeom>
              <a:solidFill>
                <a:srgbClr val="B1B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8" name="Rectangle 137"/>
              <p:cNvSpPr>
                <a:spLocks noChangeArrowheads="1"/>
              </p:cNvSpPr>
              <p:nvPr/>
            </p:nvSpPr>
            <p:spPr bwMode="auto">
              <a:xfrm>
                <a:off x="234950" y="415925"/>
                <a:ext cx="85725" cy="26988"/>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Rectangle 138"/>
              <p:cNvSpPr>
                <a:spLocks noChangeArrowheads="1"/>
              </p:cNvSpPr>
              <p:nvPr/>
            </p:nvSpPr>
            <p:spPr bwMode="auto">
              <a:xfrm>
                <a:off x="230188" y="593725"/>
                <a:ext cx="95250" cy="30163"/>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Rectangle 139"/>
              <p:cNvSpPr>
                <a:spLocks noChangeArrowheads="1"/>
              </p:cNvSpPr>
              <p:nvPr/>
            </p:nvSpPr>
            <p:spPr bwMode="auto">
              <a:xfrm>
                <a:off x="230188" y="787400"/>
                <a:ext cx="95250" cy="30163"/>
              </a:xfrm>
              <a:prstGeom prst="rect">
                <a:avLst/>
              </a:prstGeom>
              <a:solidFill>
                <a:srgbClr val="DB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140"/>
              <p:cNvSpPr>
                <a:spLocks/>
              </p:cNvSpPr>
              <p:nvPr/>
            </p:nvSpPr>
            <p:spPr bwMode="auto">
              <a:xfrm>
                <a:off x="230188" y="817563"/>
                <a:ext cx="95250" cy="25400"/>
              </a:xfrm>
              <a:custGeom>
                <a:avLst/>
                <a:gdLst>
                  <a:gd name="T0" fmla="*/ 15 w 60"/>
                  <a:gd name="T1" fmla="*/ 16 h 16"/>
                  <a:gd name="T2" fmla="*/ 50 w 60"/>
                  <a:gd name="T3" fmla="*/ 16 h 16"/>
                  <a:gd name="T4" fmla="*/ 60 w 60"/>
                  <a:gd name="T5" fmla="*/ 0 h 16"/>
                  <a:gd name="T6" fmla="*/ 0 w 60"/>
                  <a:gd name="T7" fmla="*/ 0 h 16"/>
                  <a:gd name="T8" fmla="*/ 15 w 60"/>
                  <a:gd name="T9" fmla="*/ 16 h 16"/>
                </a:gdLst>
                <a:ahLst/>
                <a:cxnLst>
                  <a:cxn ang="0">
                    <a:pos x="T0" y="T1"/>
                  </a:cxn>
                  <a:cxn ang="0">
                    <a:pos x="T2" y="T3"/>
                  </a:cxn>
                  <a:cxn ang="0">
                    <a:pos x="T4" y="T5"/>
                  </a:cxn>
                  <a:cxn ang="0">
                    <a:pos x="T6" y="T7"/>
                  </a:cxn>
                  <a:cxn ang="0">
                    <a:pos x="T8" y="T9"/>
                  </a:cxn>
                </a:cxnLst>
                <a:rect l="0" t="0" r="r" b="b"/>
                <a:pathLst>
                  <a:path w="60" h="16">
                    <a:moveTo>
                      <a:pt x="15" y="16"/>
                    </a:moveTo>
                    <a:lnTo>
                      <a:pt x="50" y="16"/>
                    </a:lnTo>
                    <a:lnTo>
                      <a:pt x="60" y="0"/>
                    </a:lnTo>
                    <a:lnTo>
                      <a:pt x="0" y="0"/>
                    </a:lnTo>
                    <a:lnTo>
                      <a:pt x="15" y="16"/>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Freeform 141"/>
              <p:cNvSpPr>
                <a:spLocks/>
              </p:cNvSpPr>
              <p:nvPr/>
            </p:nvSpPr>
            <p:spPr bwMode="auto">
              <a:xfrm>
                <a:off x="230188" y="623888"/>
                <a:ext cx="95250" cy="34925"/>
              </a:xfrm>
              <a:custGeom>
                <a:avLst/>
                <a:gdLst>
                  <a:gd name="T0" fmla="*/ 15 w 60"/>
                  <a:gd name="T1" fmla="*/ 22 h 22"/>
                  <a:gd name="T2" fmla="*/ 48 w 60"/>
                  <a:gd name="T3" fmla="*/ 22 h 22"/>
                  <a:gd name="T4" fmla="*/ 60 w 60"/>
                  <a:gd name="T5" fmla="*/ 0 h 22"/>
                  <a:gd name="T6" fmla="*/ 0 w 60"/>
                  <a:gd name="T7" fmla="*/ 0 h 22"/>
                  <a:gd name="T8" fmla="*/ 15 w 60"/>
                  <a:gd name="T9" fmla="*/ 22 h 22"/>
                </a:gdLst>
                <a:ahLst/>
                <a:cxnLst>
                  <a:cxn ang="0">
                    <a:pos x="T0" y="T1"/>
                  </a:cxn>
                  <a:cxn ang="0">
                    <a:pos x="T2" y="T3"/>
                  </a:cxn>
                  <a:cxn ang="0">
                    <a:pos x="T4" y="T5"/>
                  </a:cxn>
                  <a:cxn ang="0">
                    <a:pos x="T6" y="T7"/>
                  </a:cxn>
                  <a:cxn ang="0">
                    <a:pos x="T8" y="T9"/>
                  </a:cxn>
                </a:cxnLst>
                <a:rect l="0" t="0" r="r" b="b"/>
                <a:pathLst>
                  <a:path w="60" h="22">
                    <a:moveTo>
                      <a:pt x="15" y="22"/>
                    </a:moveTo>
                    <a:lnTo>
                      <a:pt x="48" y="22"/>
                    </a:lnTo>
                    <a:lnTo>
                      <a:pt x="60" y="0"/>
                    </a:lnTo>
                    <a:lnTo>
                      <a:pt x="0" y="0"/>
                    </a:lnTo>
                    <a:lnTo>
                      <a:pt x="15" y="22"/>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142"/>
              <p:cNvSpPr>
                <a:spLocks/>
              </p:cNvSpPr>
              <p:nvPr/>
            </p:nvSpPr>
            <p:spPr bwMode="auto">
              <a:xfrm>
                <a:off x="234950" y="442913"/>
                <a:ext cx="85725" cy="33338"/>
              </a:xfrm>
              <a:custGeom>
                <a:avLst/>
                <a:gdLst>
                  <a:gd name="T0" fmla="*/ 12 w 54"/>
                  <a:gd name="T1" fmla="*/ 21 h 21"/>
                  <a:gd name="T2" fmla="*/ 43 w 54"/>
                  <a:gd name="T3" fmla="*/ 21 h 21"/>
                  <a:gd name="T4" fmla="*/ 54 w 54"/>
                  <a:gd name="T5" fmla="*/ 0 h 21"/>
                  <a:gd name="T6" fmla="*/ 0 w 54"/>
                  <a:gd name="T7" fmla="*/ 0 h 21"/>
                  <a:gd name="T8" fmla="*/ 12 w 54"/>
                  <a:gd name="T9" fmla="*/ 21 h 21"/>
                </a:gdLst>
                <a:ahLst/>
                <a:cxnLst>
                  <a:cxn ang="0">
                    <a:pos x="T0" y="T1"/>
                  </a:cxn>
                  <a:cxn ang="0">
                    <a:pos x="T2" y="T3"/>
                  </a:cxn>
                  <a:cxn ang="0">
                    <a:pos x="T4" y="T5"/>
                  </a:cxn>
                  <a:cxn ang="0">
                    <a:pos x="T6" y="T7"/>
                  </a:cxn>
                  <a:cxn ang="0">
                    <a:pos x="T8" y="T9"/>
                  </a:cxn>
                </a:cxnLst>
                <a:rect l="0" t="0" r="r" b="b"/>
                <a:pathLst>
                  <a:path w="54" h="21">
                    <a:moveTo>
                      <a:pt x="12" y="21"/>
                    </a:moveTo>
                    <a:lnTo>
                      <a:pt x="43" y="21"/>
                    </a:lnTo>
                    <a:lnTo>
                      <a:pt x="54" y="0"/>
                    </a:lnTo>
                    <a:lnTo>
                      <a:pt x="0" y="0"/>
                    </a:lnTo>
                    <a:lnTo>
                      <a:pt x="12" y="21"/>
                    </a:lnTo>
                    <a:close/>
                  </a:path>
                </a:pathLst>
              </a:custGeom>
              <a:solidFill>
                <a:srgbClr val="485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Rectangle 143"/>
              <p:cNvSpPr>
                <a:spLocks noChangeArrowheads="1"/>
              </p:cNvSpPr>
              <p:nvPr/>
            </p:nvSpPr>
            <p:spPr bwMode="auto">
              <a:xfrm>
                <a:off x="11113" y="1146175"/>
                <a:ext cx="390525" cy="155575"/>
              </a:xfrm>
              <a:prstGeom prst="rect">
                <a:avLst/>
              </a:prstGeom>
              <a:solidFill>
                <a:srgbClr val="B1B9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144"/>
              <p:cNvSpPr>
                <a:spLocks/>
              </p:cNvSpPr>
              <p:nvPr/>
            </p:nvSpPr>
            <p:spPr bwMode="auto">
              <a:xfrm>
                <a:off x="-3175" y="1096963"/>
                <a:ext cx="407988" cy="52388"/>
              </a:xfrm>
              <a:custGeom>
                <a:avLst/>
                <a:gdLst>
                  <a:gd name="T0" fmla="*/ 0 w 257"/>
                  <a:gd name="T1" fmla="*/ 33 h 33"/>
                  <a:gd name="T2" fmla="*/ 257 w 257"/>
                  <a:gd name="T3" fmla="*/ 33 h 33"/>
                  <a:gd name="T4" fmla="*/ 202 w 257"/>
                  <a:gd name="T5" fmla="*/ 0 h 33"/>
                  <a:gd name="T6" fmla="*/ 69 w 257"/>
                  <a:gd name="T7" fmla="*/ 0 h 33"/>
                  <a:gd name="T8" fmla="*/ 0 w 257"/>
                  <a:gd name="T9" fmla="*/ 33 h 33"/>
                </a:gdLst>
                <a:ahLst/>
                <a:cxnLst>
                  <a:cxn ang="0">
                    <a:pos x="T0" y="T1"/>
                  </a:cxn>
                  <a:cxn ang="0">
                    <a:pos x="T2" y="T3"/>
                  </a:cxn>
                  <a:cxn ang="0">
                    <a:pos x="T4" y="T5"/>
                  </a:cxn>
                  <a:cxn ang="0">
                    <a:pos x="T6" y="T7"/>
                  </a:cxn>
                  <a:cxn ang="0">
                    <a:pos x="T8" y="T9"/>
                  </a:cxn>
                </a:cxnLst>
                <a:rect l="0" t="0" r="r" b="b"/>
                <a:pathLst>
                  <a:path w="257" h="33">
                    <a:moveTo>
                      <a:pt x="0" y="33"/>
                    </a:moveTo>
                    <a:lnTo>
                      <a:pt x="257" y="33"/>
                    </a:lnTo>
                    <a:lnTo>
                      <a:pt x="202" y="0"/>
                    </a:lnTo>
                    <a:lnTo>
                      <a:pt x="69"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Rectangle 145"/>
              <p:cNvSpPr>
                <a:spLocks noChangeArrowheads="1"/>
              </p:cNvSpPr>
              <p:nvPr/>
            </p:nvSpPr>
            <p:spPr bwMode="auto">
              <a:xfrm>
                <a:off x="15875" y="1239838"/>
                <a:ext cx="1289050" cy="53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Rectangle 146"/>
              <p:cNvSpPr>
                <a:spLocks noChangeArrowheads="1"/>
              </p:cNvSpPr>
              <p:nvPr/>
            </p:nvSpPr>
            <p:spPr bwMode="auto">
              <a:xfrm>
                <a:off x="15875" y="1247775"/>
                <a:ext cx="1289050" cy="53975"/>
              </a:xfrm>
              <a:prstGeom prst="rect">
                <a:avLst/>
              </a:prstGeom>
              <a:solidFill>
                <a:srgbClr val="7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Rectangle 147"/>
              <p:cNvSpPr>
                <a:spLocks noChangeArrowheads="1"/>
              </p:cNvSpPr>
              <p:nvPr/>
            </p:nvSpPr>
            <p:spPr bwMode="auto">
              <a:xfrm>
                <a:off x="15875" y="1255713"/>
                <a:ext cx="1289050" cy="46038"/>
              </a:xfrm>
              <a:prstGeom prst="rect">
                <a:avLst/>
              </a:prstGeom>
              <a:solidFill>
                <a:srgbClr val="889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Rectangle 148"/>
              <p:cNvSpPr>
                <a:spLocks noChangeArrowheads="1"/>
              </p:cNvSpPr>
              <p:nvPr/>
            </p:nvSpPr>
            <p:spPr bwMode="auto">
              <a:xfrm>
                <a:off x="90488" y="1187450"/>
                <a:ext cx="22225" cy="381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Rectangle 149"/>
              <p:cNvSpPr>
                <a:spLocks noChangeArrowheads="1"/>
              </p:cNvSpPr>
              <p:nvPr/>
            </p:nvSpPr>
            <p:spPr bwMode="auto">
              <a:xfrm>
                <a:off x="136525" y="1187450"/>
                <a:ext cx="19050" cy="381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Rectangle 150"/>
              <p:cNvSpPr>
                <a:spLocks noChangeArrowheads="1"/>
              </p:cNvSpPr>
              <p:nvPr/>
            </p:nvSpPr>
            <p:spPr bwMode="auto">
              <a:xfrm>
                <a:off x="177800" y="1187450"/>
                <a:ext cx="22225" cy="381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151"/>
              <p:cNvSpPr>
                <a:spLocks noChangeArrowheads="1"/>
              </p:cNvSpPr>
              <p:nvPr/>
            </p:nvSpPr>
            <p:spPr bwMode="auto">
              <a:xfrm>
                <a:off x="265113" y="1187450"/>
                <a:ext cx="19050" cy="381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52"/>
              <p:cNvSpPr>
                <a:spLocks noChangeArrowheads="1"/>
              </p:cNvSpPr>
              <p:nvPr/>
            </p:nvSpPr>
            <p:spPr bwMode="auto">
              <a:xfrm>
                <a:off x="309563" y="1187450"/>
                <a:ext cx="19050" cy="381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4" name="Group 1183"/>
            <p:cNvGrpSpPr/>
            <p:nvPr/>
          </p:nvGrpSpPr>
          <p:grpSpPr>
            <a:xfrm>
              <a:off x="2109975" y="2846257"/>
              <a:ext cx="1455233" cy="570045"/>
              <a:chOff x="2636838" y="2300287"/>
              <a:chExt cx="996950" cy="390526"/>
            </a:xfrm>
          </p:grpSpPr>
          <p:sp>
            <p:nvSpPr>
              <p:cNvPr id="1158" name="Freeform 156"/>
              <p:cNvSpPr>
                <a:spLocks/>
              </p:cNvSpPr>
              <p:nvPr/>
            </p:nvSpPr>
            <p:spPr bwMode="auto">
              <a:xfrm>
                <a:off x="3360738" y="2444750"/>
                <a:ext cx="57150" cy="68263"/>
              </a:xfrm>
              <a:custGeom>
                <a:avLst/>
                <a:gdLst>
                  <a:gd name="T0" fmla="*/ 5 w 15"/>
                  <a:gd name="T1" fmla="*/ 7 h 18"/>
                  <a:gd name="T2" fmla="*/ 10 w 15"/>
                  <a:gd name="T3" fmla="*/ 2 h 18"/>
                  <a:gd name="T4" fmla="*/ 15 w 15"/>
                  <a:gd name="T5" fmla="*/ 0 h 18"/>
                  <a:gd name="T6" fmla="*/ 14 w 15"/>
                  <a:gd name="T7" fmla="*/ 18 h 18"/>
                  <a:gd name="T8" fmla="*/ 1 w 15"/>
                  <a:gd name="T9" fmla="*/ 12 h 18"/>
                  <a:gd name="T10" fmla="*/ 5 w 15"/>
                  <a:gd name="T11" fmla="*/ 7 h 18"/>
                </a:gdLst>
                <a:ahLst/>
                <a:cxnLst>
                  <a:cxn ang="0">
                    <a:pos x="T0" y="T1"/>
                  </a:cxn>
                  <a:cxn ang="0">
                    <a:pos x="T2" y="T3"/>
                  </a:cxn>
                  <a:cxn ang="0">
                    <a:pos x="T4" y="T5"/>
                  </a:cxn>
                  <a:cxn ang="0">
                    <a:pos x="T6" y="T7"/>
                  </a:cxn>
                  <a:cxn ang="0">
                    <a:pos x="T8" y="T9"/>
                  </a:cxn>
                  <a:cxn ang="0">
                    <a:pos x="T10" y="T11"/>
                  </a:cxn>
                </a:cxnLst>
                <a:rect l="0" t="0" r="r" b="b"/>
                <a:pathLst>
                  <a:path w="15" h="18">
                    <a:moveTo>
                      <a:pt x="5" y="7"/>
                    </a:moveTo>
                    <a:cubicBezTo>
                      <a:pt x="5" y="7"/>
                      <a:pt x="10" y="2"/>
                      <a:pt x="10" y="2"/>
                    </a:cubicBezTo>
                    <a:cubicBezTo>
                      <a:pt x="15" y="0"/>
                      <a:pt x="15" y="0"/>
                      <a:pt x="15" y="0"/>
                    </a:cubicBezTo>
                    <a:cubicBezTo>
                      <a:pt x="14" y="18"/>
                      <a:pt x="14" y="18"/>
                      <a:pt x="14" y="18"/>
                    </a:cubicBezTo>
                    <a:cubicBezTo>
                      <a:pt x="14" y="18"/>
                      <a:pt x="0" y="12"/>
                      <a:pt x="1" y="12"/>
                    </a:cubicBezTo>
                    <a:cubicBezTo>
                      <a:pt x="2" y="12"/>
                      <a:pt x="5" y="7"/>
                      <a:pt x="5" y="7"/>
                    </a:cubicBezTo>
                    <a:close/>
                  </a:path>
                </a:pathLst>
              </a:custGeom>
              <a:solidFill>
                <a:srgbClr val="603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Freeform 157"/>
              <p:cNvSpPr>
                <a:spLocks/>
              </p:cNvSpPr>
              <p:nvPr/>
            </p:nvSpPr>
            <p:spPr bwMode="auto">
              <a:xfrm>
                <a:off x="2773363" y="2312988"/>
                <a:ext cx="311150" cy="358775"/>
              </a:xfrm>
              <a:custGeom>
                <a:avLst/>
                <a:gdLst>
                  <a:gd name="T0" fmla="*/ 0 w 196"/>
                  <a:gd name="T1" fmla="*/ 204 h 226"/>
                  <a:gd name="T2" fmla="*/ 98 w 196"/>
                  <a:gd name="T3" fmla="*/ 226 h 226"/>
                  <a:gd name="T4" fmla="*/ 196 w 196"/>
                  <a:gd name="T5" fmla="*/ 0 h 226"/>
                  <a:gd name="T6" fmla="*/ 0 w 196"/>
                  <a:gd name="T7" fmla="*/ 204 h 226"/>
                </a:gdLst>
                <a:ahLst/>
                <a:cxnLst>
                  <a:cxn ang="0">
                    <a:pos x="T0" y="T1"/>
                  </a:cxn>
                  <a:cxn ang="0">
                    <a:pos x="T2" y="T3"/>
                  </a:cxn>
                  <a:cxn ang="0">
                    <a:pos x="T4" y="T5"/>
                  </a:cxn>
                  <a:cxn ang="0">
                    <a:pos x="T6" y="T7"/>
                  </a:cxn>
                </a:cxnLst>
                <a:rect l="0" t="0" r="r" b="b"/>
                <a:pathLst>
                  <a:path w="196" h="226">
                    <a:moveTo>
                      <a:pt x="0" y="204"/>
                    </a:moveTo>
                    <a:lnTo>
                      <a:pt x="98" y="226"/>
                    </a:lnTo>
                    <a:lnTo>
                      <a:pt x="196" y="0"/>
                    </a:lnTo>
                    <a:lnTo>
                      <a:pt x="0" y="204"/>
                    </a:lnTo>
                    <a:close/>
                  </a:path>
                </a:pathLst>
              </a:custGeom>
              <a:solidFill>
                <a:srgbClr val="603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Freeform 158"/>
              <p:cNvSpPr>
                <a:spLocks/>
              </p:cNvSpPr>
              <p:nvPr/>
            </p:nvSpPr>
            <p:spPr bwMode="auto">
              <a:xfrm>
                <a:off x="3098800" y="2308225"/>
                <a:ext cx="452437" cy="347663"/>
              </a:xfrm>
              <a:custGeom>
                <a:avLst/>
                <a:gdLst>
                  <a:gd name="T0" fmla="*/ 0 w 285"/>
                  <a:gd name="T1" fmla="*/ 219 h 219"/>
                  <a:gd name="T2" fmla="*/ 67 w 285"/>
                  <a:gd name="T3" fmla="*/ 0 h 219"/>
                  <a:gd name="T4" fmla="*/ 285 w 285"/>
                  <a:gd name="T5" fmla="*/ 200 h 219"/>
                  <a:gd name="T6" fmla="*/ 0 w 285"/>
                  <a:gd name="T7" fmla="*/ 219 h 219"/>
                </a:gdLst>
                <a:ahLst/>
                <a:cxnLst>
                  <a:cxn ang="0">
                    <a:pos x="T0" y="T1"/>
                  </a:cxn>
                  <a:cxn ang="0">
                    <a:pos x="T2" y="T3"/>
                  </a:cxn>
                  <a:cxn ang="0">
                    <a:pos x="T4" y="T5"/>
                  </a:cxn>
                  <a:cxn ang="0">
                    <a:pos x="T6" y="T7"/>
                  </a:cxn>
                </a:cxnLst>
                <a:rect l="0" t="0" r="r" b="b"/>
                <a:pathLst>
                  <a:path w="285" h="219">
                    <a:moveTo>
                      <a:pt x="0" y="219"/>
                    </a:moveTo>
                    <a:lnTo>
                      <a:pt x="67" y="0"/>
                    </a:lnTo>
                    <a:lnTo>
                      <a:pt x="285" y="200"/>
                    </a:lnTo>
                    <a:lnTo>
                      <a:pt x="0" y="219"/>
                    </a:lnTo>
                    <a:close/>
                  </a:path>
                </a:pathLst>
              </a:custGeom>
              <a:solidFill>
                <a:srgbClr val="9D6C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Freeform 159"/>
              <p:cNvSpPr>
                <a:spLocks/>
              </p:cNvSpPr>
              <p:nvPr/>
            </p:nvSpPr>
            <p:spPr bwMode="auto">
              <a:xfrm>
                <a:off x="2994025" y="2312988"/>
                <a:ext cx="211137" cy="342900"/>
              </a:xfrm>
              <a:custGeom>
                <a:avLst/>
                <a:gdLst>
                  <a:gd name="T0" fmla="*/ 133 w 133"/>
                  <a:gd name="T1" fmla="*/ 0 h 216"/>
                  <a:gd name="T2" fmla="*/ 0 w 133"/>
                  <a:gd name="T3" fmla="*/ 175 h 216"/>
                  <a:gd name="T4" fmla="*/ 66 w 133"/>
                  <a:gd name="T5" fmla="*/ 216 h 216"/>
                  <a:gd name="T6" fmla="*/ 133 w 133"/>
                  <a:gd name="T7" fmla="*/ 0 h 216"/>
                </a:gdLst>
                <a:ahLst/>
                <a:cxnLst>
                  <a:cxn ang="0">
                    <a:pos x="T0" y="T1"/>
                  </a:cxn>
                  <a:cxn ang="0">
                    <a:pos x="T2" y="T3"/>
                  </a:cxn>
                  <a:cxn ang="0">
                    <a:pos x="T4" y="T5"/>
                  </a:cxn>
                  <a:cxn ang="0">
                    <a:pos x="T6" y="T7"/>
                  </a:cxn>
                </a:cxnLst>
                <a:rect l="0" t="0" r="r" b="b"/>
                <a:pathLst>
                  <a:path w="133" h="216">
                    <a:moveTo>
                      <a:pt x="133" y="0"/>
                    </a:moveTo>
                    <a:lnTo>
                      <a:pt x="0" y="175"/>
                    </a:lnTo>
                    <a:lnTo>
                      <a:pt x="66" y="216"/>
                    </a:lnTo>
                    <a:lnTo>
                      <a:pt x="133" y="0"/>
                    </a:lnTo>
                    <a:close/>
                  </a:path>
                </a:pathLst>
              </a:custGeom>
              <a:solidFill>
                <a:srgbClr val="9D6C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Freeform 160"/>
              <p:cNvSpPr>
                <a:spLocks/>
              </p:cNvSpPr>
              <p:nvPr/>
            </p:nvSpPr>
            <p:spPr bwMode="auto">
              <a:xfrm>
                <a:off x="3136900" y="2300287"/>
                <a:ext cx="73025" cy="93663"/>
              </a:xfrm>
              <a:custGeom>
                <a:avLst/>
                <a:gdLst>
                  <a:gd name="T0" fmla="*/ 3 w 46"/>
                  <a:gd name="T1" fmla="*/ 39 h 59"/>
                  <a:gd name="T2" fmla="*/ 39 w 46"/>
                  <a:gd name="T3" fmla="*/ 3 h 59"/>
                  <a:gd name="T4" fmla="*/ 46 w 46"/>
                  <a:gd name="T5" fmla="*/ 0 h 59"/>
                  <a:gd name="T6" fmla="*/ 29 w 46"/>
                  <a:gd name="T7" fmla="*/ 47 h 59"/>
                  <a:gd name="T8" fmla="*/ 0 w 46"/>
                  <a:gd name="T9" fmla="*/ 59 h 59"/>
                  <a:gd name="T10" fmla="*/ 3 w 46"/>
                  <a:gd name="T11" fmla="*/ 39 h 59"/>
                </a:gdLst>
                <a:ahLst/>
                <a:cxnLst>
                  <a:cxn ang="0">
                    <a:pos x="T0" y="T1"/>
                  </a:cxn>
                  <a:cxn ang="0">
                    <a:pos x="T2" y="T3"/>
                  </a:cxn>
                  <a:cxn ang="0">
                    <a:pos x="T4" y="T5"/>
                  </a:cxn>
                  <a:cxn ang="0">
                    <a:pos x="T6" y="T7"/>
                  </a:cxn>
                  <a:cxn ang="0">
                    <a:pos x="T8" y="T9"/>
                  </a:cxn>
                  <a:cxn ang="0">
                    <a:pos x="T10" y="T11"/>
                  </a:cxn>
                </a:cxnLst>
                <a:rect l="0" t="0" r="r" b="b"/>
                <a:pathLst>
                  <a:path w="46" h="59">
                    <a:moveTo>
                      <a:pt x="3" y="39"/>
                    </a:moveTo>
                    <a:lnTo>
                      <a:pt x="39" y="3"/>
                    </a:lnTo>
                    <a:lnTo>
                      <a:pt x="46" y="0"/>
                    </a:lnTo>
                    <a:lnTo>
                      <a:pt x="29" y="47"/>
                    </a:lnTo>
                    <a:lnTo>
                      <a:pt x="0" y="59"/>
                    </a:lnTo>
                    <a:lnTo>
                      <a:pt x="3" y="39"/>
                    </a:lnTo>
                    <a:close/>
                  </a:path>
                </a:pathLst>
              </a:custGeom>
              <a:solidFill>
                <a:srgbClr val="603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Freeform 161"/>
              <p:cNvSpPr>
                <a:spLocks/>
              </p:cNvSpPr>
              <p:nvPr/>
            </p:nvSpPr>
            <p:spPr bwMode="auto">
              <a:xfrm>
                <a:off x="3182938" y="2300287"/>
                <a:ext cx="117475" cy="109538"/>
              </a:xfrm>
              <a:custGeom>
                <a:avLst/>
                <a:gdLst>
                  <a:gd name="T0" fmla="*/ 74 w 74"/>
                  <a:gd name="T1" fmla="*/ 52 h 69"/>
                  <a:gd name="T2" fmla="*/ 69 w 74"/>
                  <a:gd name="T3" fmla="*/ 54 h 69"/>
                  <a:gd name="T4" fmla="*/ 69 w 74"/>
                  <a:gd name="T5" fmla="*/ 61 h 69"/>
                  <a:gd name="T6" fmla="*/ 67 w 74"/>
                  <a:gd name="T7" fmla="*/ 69 h 69"/>
                  <a:gd name="T8" fmla="*/ 0 w 74"/>
                  <a:gd name="T9" fmla="*/ 47 h 69"/>
                  <a:gd name="T10" fmla="*/ 17 w 74"/>
                  <a:gd name="T11" fmla="*/ 0 h 69"/>
                  <a:gd name="T12" fmla="*/ 74 w 74"/>
                  <a:gd name="T13" fmla="*/ 52 h 69"/>
                </a:gdLst>
                <a:ahLst/>
                <a:cxnLst>
                  <a:cxn ang="0">
                    <a:pos x="T0" y="T1"/>
                  </a:cxn>
                  <a:cxn ang="0">
                    <a:pos x="T2" y="T3"/>
                  </a:cxn>
                  <a:cxn ang="0">
                    <a:pos x="T4" y="T5"/>
                  </a:cxn>
                  <a:cxn ang="0">
                    <a:pos x="T6" y="T7"/>
                  </a:cxn>
                  <a:cxn ang="0">
                    <a:pos x="T8" y="T9"/>
                  </a:cxn>
                  <a:cxn ang="0">
                    <a:pos x="T10" y="T11"/>
                  </a:cxn>
                  <a:cxn ang="0">
                    <a:pos x="T12" y="T13"/>
                  </a:cxn>
                </a:cxnLst>
                <a:rect l="0" t="0" r="r" b="b"/>
                <a:pathLst>
                  <a:path w="74" h="69">
                    <a:moveTo>
                      <a:pt x="74" y="52"/>
                    </a:moveTo>
                    <a:lnTo>
                      <a:pt x="69" y="54"/>
                    </a:lnTo>
                    <a:lnTo>
                      <a:pt x="69" y="61"/>
                    </a:lnTo>
                    <a:lnTo>
                      <a:pt x="67" y="69"/>
                    </a:lnTo>
                    <a:lnTo>
                      <a:pt x="0" y="47"/>
                    </a:lnTo>
                    <a:lnTo>
                      <a:pt x="17" y="0"/>
                    </a:lnTo>
                    <a:lnTo>
                      <a:pt x="74" y="52"/>
                    </a:lnTo>
                    <a:close/>
                  </a:path>
                </a:pathLst>
              </a:custGeom>
              <a:solidFill>
                <a:srgbClr val="E3B0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86" name="Picture 1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2613" y="2355850"/>
                <a:ext cx="193675"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4" name="Freeform 163"/>
              <p:cNvSpPr>
                <a:spLocks/>
              </p:cNvSpPr>
              <p:nvPr/>
            </p:nvSpPr>
            <p:spPr bwMode="auto">
              <a:xfrm>
                <a:off x="2928938" y="2312988"/>
                <a:ext cx="531812" cy="358775"/>
              </a:xfrm>
              <a:custGeom>
                <a:avLst/>
                <a:gdLst>
                  <a:gd name="T0" fmla="*/ 0 w 335"/>
                  <a:gd name="T1" fmla="*/ 226 h 226"/>
                  <a:gd name="T2" fmla="*/ 98 w 335"/>
                  <a:gd name="T3" fmla="*/ 0 h 226"/>
                  <a:gd name="T4" fmla="*/ 335 w 335"/>
                  <a:gd name="T5" fmla="*/ 202 h 226"/>
                  <a:gd name="T6" fmla="*/ 0 w 335"/>
                  <a:gd name="T7" fmla="*/ 226 h 226"/>
                </a:gdLst>
                <a:ahLst/>
                <a:cxnLst>
                  <a:cxn ang="0">
                    <a:pos x="T0" y="T1"/>
                  </a:cxn>
                  <a:cxn ang="0">
                    <a:pos x="T2" y="T3"/>
                  </a:cxn>
                  <a:cxn ang="0">
                    <a:pos x="T4" y="T5"/>
                  </a:cxn>
                  <a:cxn ang="0">
                    <a:pos x="T6" y="T7"/>
                  </a:cxn>
                </a:cxnLst>
                <a:rect l="0" t="0" r="r" b="b"/>
                <a:pathLst>
                  <a:path w="335" h="226">
                    <a:moveTo>
                      <a:pt x="0" y="226"/>
                    </a:moveTo>
                    <a:lnTo>
                      <a:pt x="98" y="0"/>
                    </a:lnTo>
                    <a:lnTo>
                      <a:pt x="335" y="202"/>
                    </a:lnTo>
                    <a:lnTo>
                      <a:pt x="0" y="226"/>
                    </a:lnTo>
                    <a:close/>
                  </a:path>
                </a:pathLst>
              </a:custGeom>
              <a:solidFill>
                <a:srgbClr val="E3B0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Freeform 164"/>
              <p:cNvSpPr>
                <a:spLocks/>
              </p:cNvSpPr>
              <p:nvPr/>
            </p:nvSpPr>
            <p:spPr bwMode="auto">
              <a:xfrm>
                <a:off x="3414713" y="2444750"/>
                <a:ext cx="219075" cy="196850"/>
              </a:xfrm>
              <a:custGeom>
                <a:avLst/>
                <a:gdLst>
                  <a:gd name="T0" fmla="*/ 138 w 138"/>
                  <a:gd name="T1" fmla="*/ 116 h 124"/>
                  <a:gd name="T2" fmla="*/ 91 w 138"/>
                  <a:gd name="T3" fmla="*/ 124 h 124"/>
                  <a:gd name="T4" fmla="*/ 0 w 138"/>
                  <a:gd name="T5" fmla="*/ 51 h 124"/>
                  <a:gd name="T6" fmla="*/ 2 w 138"/>
                  <a:gd name="T7" fmla="*/ 0 h 124"/>
                  <a:gd name="T8" fmla="*/ 138 w 138"/>
                  <a:gd name="T9" fmla="*/ 116 h 124"/>
                </a:gdLst>
                <a:ahLst/>
                <a:cxnLst>
                  <a:cxn ang="0">
                    <a:pos x="T0" y="T1"/>
                  </a:cxn>
                  <a:cxn ang="0">
                    <a:pos x="T2" y="T3"/>
                  </a:cxn>
                  <a:cxn ang="0">
                    <a:pos x="T4" y="T5"/>
                  </a:cxn>
                  <a:cxn ang="0">
                    <a:pos x="T6" y="T7"/>
                  </a:cxn>
                  <a:cxn ang="0">
                    <a:pos x="T8" y="T9"/>
                  </a:cxn>
                </a:cxnLst>
                <a:rect l="0" t="0" r="r" b="b"/>
                <a:pathLst>
                  <a:path w="138" h="124">
                    <a:moveTo>
                      <a:pt x="138" y="116"/>
                    </a:moveTo>
                    <a:lnTo>
                      <a:pt x="91" y="124"/>
                    </a:lnTo>
                    <a:lnTo>
                      <a:pt x="0" y="51"/>
                    </a:lnTo>
                    <a:lnTo>
                      <a:pt x="2" y="0"/>
                    </a:lnTo>
                    <a:lnTo>
                      <a:pt x="138" y="116"/>
                    </a:lnTo>
                    <a:close/>
                  </a:path>
                </a:pathLst>
              </a:custGeom>
              <a:solidFill>
                <a:srgbClr val="9D6C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Freeform 165"/>
              <p:cNvSpPr>
                <a:spLocks/>
              </p:cNvSpPr>
              <p:nvPr/>
            </p:nvSpPr>
            <p:spPr bwMode="auto">
              <a:xfrm>
                <a:off x="3373438" y="2509838"/>
                <a:ext cx="211137" cy="169863"/>
              </a:xfrm>
              <a:custGeom>
                <a:avLst/>
                <a:gdLst>
                  <a:gd name="T0" fmla="*/ 1 w 56"/>
                  <a:gd name="T1" fmla="*/ 44 h 44"/>
                  <a:gd name="T2" fmla="*/ 24 w 56"/>
                  <a:gd name="T3" fmla="*/ 43 h 44"/>
                  <a:gd name="T4" fmla="*/ 34 w 56"/>
                  <a:gd name="T5" fmla="*/ 44 h 44"/>
                  <a:gd name="T6" fmla="*/ 56 w 56"/>
                  <a:gd name="T7" fmla="*/ 38 h 44"/>
                  <a:gd name="T8" fmla="*/ 44 w 56"/>
                  <a:gd name="T9" fmla="*/ 25 h 44"/>
                  <a:gd name="T10" fmla="*/ 36 w 56"/>
                  <a:gd name="T11" fmla="*/ 24 h 44"/>
                  <a:gd name="T12" fmla="*/ 35 w 56"/>
                  <a:gd name="T13" fmla="*/ 19 h 44"/>
                  <a:gd name="T14" fmla="*/ 20 w 56"/>
                  <a:gd name="T15" fmla="*/ 9 h 44"/>
                  <a:gd name="T16" fmla="*/ 17 w 56"/>
                  <a:gd name="T17" fmla="*/ 6 h 44"/>
                  <a:gd name="T18" fmla="*/ 16 w 56"/>
                  <a:gd name="T19" fmla="*/ 3 h 44"/>
                  <a:gd name="T20" fmla="*/ 11 w 56"/>
                  <a:gd name="T21" fmla="*/ 0 h 44"/>
                  <a:gd name="T22" fmla="*/ 0 w 56"/>
                  <a:gd name="T23" fmla="*/ 22 h 44"/>
                  <a:gd name="T24" fmla="*/ 1 w 56"/>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4">
                    <a:moveTo>
                      <a:pt x="1" y="44"/>
                    </a:moveTo>
                    <a:cubicBezTo>
                      <a:pt x="24" y="43"/>
                      <a:pt x="24" y="43"/>
                      <a:pt x="24" y="43"/>
                    </a:cubicBezTo>
                    <a:cubicBezTo>
                      <a:pt x="24" y="43"/>
                      <a:pt x="34" y="44"/>
                      <a:pt x="34" y="44"/>
                    </a:cubicBezTo>
                    <a:cubicBezTo>
                      <a:pt x="35" y="44"/>
                      <a:pt x="56" y="38"/>
                      <a:pt x="56" y="38"/>
                    </a:cubicBezTo>
                    <a:cubicBezTo>
                      <a:pt x="56" y="38"/>
                      <a:pt x="45" y="24"/>
                      <a:pt x="44" y="25"/>
                    </a:cubicBezTo>
                    <a:cubicBezTo>
                      <a:pt x="43" y="27"/>
                      <a:pt x="36" y="24"/>
                      <a:pt x="36" y="24"/>
                    </a:cubicBezTo>
                    <a:cubicBezTo>
                      <a:pt x="35" y="19"/>
                      <a:pt x="35" y="19"/>
                      <a:pt x="35" y="19"/>
                    </a:cubicBezTo>
                    <a:cubicBezTo>
                      <a:pt x="20" y="9"/>
                      <a:pt x="20" y="9"/>
                      <a:pt x="20" y="9"/>
                    </a:cubicBezTo>
                    <a:cubicBezTo>
                      <a:pt x="17" y="6"/>
                      <a:pt x="17" y="6"/>
                      <a:pt x="17" y="6"/>
                    </a:cubicBezTo>
                    <a:cubicBezTo>
                      <a:pt x="16" y="3"/>
                      <a:pt x="16" y="3"/>
                      <a:pt x="16" y="3"/>
                    </a:cubicBezTo>
                    <a:cubicBezTo>
                      <a:pt x="11" y="0"/>
                      <a:pt x="11" y="0"/>
                      <a:pt x="11" y="0"/>
                    </a:cubicBezTo>
                    <a:cubicBezTo>
                      <a:pt x="0" y="22"/>
                      <a:pt x="0" y="22"/>
                      <a:pt x="0" y="22"/>
                    </a:cubicBezTo>
                    <a:lnTo>
                      <a:pt x="1" y="44"/>
                    </a:lnTo>
                    <a:close/>
                  </a:path>
                </a:pathLst>
              </a:custGeom>
              <a:solidFill>
                <a:srgbClr val="E3B0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Freeform 166"/>
              <p:cNvSpPr>
                <a:spLocks/>
              </p:cNvSpPr>
              <p:nvPr/>
            </p:nvSpPr>
            <p:spPr bwMode="auto">
              <a:xfrm>
                <a:off x="3254375" y="2509838"/>
                <a:ext cx="160337" cy="169863"/>
              </a:xfrm>
              <a:custGeom>
                <a:avLst/>
                <a:gdLst>
                  <a:gd name="T0" fmla="*/ 77 w 101"/>
                  <a:gd name="T1" fmla="*/ 107 h 107"/>
                  <a:gd name="T2" fmla="*/ 87 w 101"/>
                  <a:gd name="T3" fmla="*/ 75 h 107"/>
                  <a:gd name="T4" fmla="*/ 87 w 101"/>
                  <a:gd name="T5" fmla="*/ 54 h 107"/>
                  <a:gd name="T6" fmla="*/ 89 w 101"/>
                  <a:gd name="T7" fmla="*/ 34 h 107"/>
                  <a:gd name="T8" fmla="*/ 98 w 101"/>
                  <a:gd name="T9" fmla="*/ 22 h 107"/>
                  <a:gd name="T10" fmla="*/ 101 w 101"/>
                  <a:gd name="T11" fmla="*/ 0 h 107"/>
                  <a:gd name="T12" fmla="*/ 94 w 101"/>
                  <a:gd name="T13" fmla="*/ 0 h 107"/>
                  <a:gd name="T14" fmla="*/ 84 w 101"/>
                  <a:gd name="T15" fmla="*/ 10 h 107"/>
                  <a:gd name="T16" fmla="*/ 51 w 101"/>
                  <a:gd name="T17" fmla="*/ 39 h 107"/>
                  <a:gd name="T18" fmla="*/ 34 w 101"/>
                  <a:gd name="T19" fmla="*/ 61 h 107"/>
                  <a:gd name="T20" fmla="*/ 20 w 101"/>
                  <a:gd name="T21" fmla="*/ 68 h 107"/>
                  <a:gd name="T22" fmla="*/ 0 w 101"/>
                  <a:gd name="T23" fmla="*/ 92 h 107"/>
                  <a:gd name="T24" fmla="*/ 77 w 101"/>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07">
                    <a:moveTo>
                      <a:pt x="77" y="107"/>
                    </a:moveTo>
                    <a:lnTo>
                      <a:pt x="87" y="75"/>
                    </a:lnTo>
                    <a:lnTo>
                      <a:pt x="87" y="54"/>
                    </a:lnTo>
                    <a:lnTo>
                      <a:pt x="89" y="34"/>
                    </a:lnTo>
                    <a:lnTo>
                      <a:pt x="98" y="22"/>
                    </a:lnTo>
                    <a:lnTo>
                      <a:pt x="101" y="0"/>
                    </a:lnTo>
                    <a:lnTo>
                      <a:pt x="94" y="0"/>
                    </a:lnTo>
                    <a:lnTo>
                      <a:pt x="84" y="10"/>
                    </a:lnTo>
                    <a:lnTo>
                      <a:pt x="51" y="39"/>
                    </a:lnTo>
                    <a:lnTo>
                      <a:pt x="34" y="61"/>
                    </a:lnTo>
                    <a:lnTo>
                      <a:pt x="20" y="68"/>
                    </a:lnTo>
                    <a:lnTo>
                      <a:pt x="0" y="92"/>
                    </a:lnTo>
                    <a:lnTo>
                      <a:pt x="77" y="107"/>
                    </a:lnTo>
                    <a:close/>
                  </a:path>
                </a:pathLst>
              </a:custGeom>
              <a:solidFill>
                <a:srgbClr val="603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Freeform 167"/>
              <p:cNvSpPr>
                <a:spLocks/>
              </p:cNvSpPr>
              <p:nvPr/>
            </p:nvSpPr>
            <p:spPr bwMode="auto">
              <a:xfrm>
                <a:off x="2708275" y="2649538"/>
                <a:ext cx="242887" cy="41275"/>
              </a:xfrm>
              <a:custGeom>
                <a:avLst/>
                <a:gdLst>
                  <a:gd name="T0" fmla="*/ 5 w 153"/>
                  <a:gd name="T1" fmla="*/ 26 h 26"/>
                  <a:gd name="T2" fmla="*/ 153 w 153"/>
                  <a:gd name="T3" fmla="*/ 22 h 26"/>
                  <a:gd name="T4" fmla="*/ 153 w 153"/>
                  <a:gd name="T5" fmla="*/ 2 h 26"/>
                  <a:gd name="T6" fmla="*/ 146 w 153"/>
                  <a:gd name="T7" fmla="*/ 0 h 26"/>
                  <a:gd name="T8" fmla="*/ 5 w 153"/>
                  <a:gd name="T9" fmla="*/ 2 h 26"/>
                  <a:gd name="T10" fmla="*/ 0 w 153"/>
                  <a:gd name="T11" fmla="*/ 17 h 26"/>
                  <a:gd name="T12" fmla="*/ 5 w 15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53" h="26">
                    <a:moveTo>
                      <a:pt x="5" y="26"/>
                    </a:moveTo>
                    <a:lnTo>
                      <a:pt x="153" y="22"/>
                    </a:lnTo>
                    <a:lnTo>
                      <a:pt x="153" y="2"/>
                    </a:lnTo>
                    <a:lnTo>
                      <a:pt x="146" y="0"/>
                    </a:lnTo>
                    <a:lnTo>
                      <a:pt x="5" y="2"/>
                    </a:lnTo>
                    <a:lnTo>
                      <a:pt x="0" y="17"/>
                    </a:lnTo>
                    <a:lnTo>
                      <a:pt x="5" y="26"/>
                    </a:lnTo>
                    <a:close/>
                  </a:path>
                </a:pathLst>
              </a:custGeom>
              <a:solidFill>
                <a:srgbClr val="9D6C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Freeform 168"/>
              <p:cNvSpPr>
                <a:spLocks/>
              </p:cNvSpPr>
              <p:nvPr/>
            </p:nvSpPr>
            <p:spPr bwMode="auto">
              <a:xfrm>
                <a:off x="2636838" y="2652713"/>
                <a:ext cx="79375" cy="38100"/>
              </a:xfrm>
              <a:custGeom>
                <a:avLst/>
                <a:gdLst>
                  <a:gd name="T0" fmla="*/ 0 w 50"/>
                  <a:gd name="T1" fmla="*/ 2 h 24"/>
                  <a:gd name="T2" fmla="*/ 50 w 50"/>
                  <a:gd name="T3" fmla="*/ 0 h 24"/>
                  <a:gd name="T4" fmla="*/ 50 w 50"/>
                  <a:gd name="T5" fmla="*/ 24 h 24"/>
                  <a:gd name="T6" fmla="*/ 0 w 50"/>
                  <a:gd name="T7" fmla="*/ 22 h 24"/>
                  <a:gd name="T8" fmla="*/ 0 w 50"/>
                  <a:gd name="T9" fmla="*/ 2 h 24"/>
                </a:gdLst>
                <a:ahLst/>
                <a:cxnLst>
                  <a:cxn ang="0">
                    <a:pos x="T0" y="T1"/>
                  </a:cxn>
                  <a:cxn ang="0">
                    <a:pos x="T2" y="T3"/>
                  </a:cxn>
                  <a:cxn ang="0">
                    <a:pos x="T4" y="T5"/>
                  </a:cxn>
                  <a:cxn ang="0">
                    <a:pos x="T6" y="T7"/>
                  </a:cxn>
                  <a:cxn ang="0">
                    <a:pos x="T8" y="T9"/>
                  </a:cxn>
                </a:cxnLst>
                <a:rect l="0" t="0" r="r" b="b"/>
                <a:pathLst>
                  <a:path w="50" h="24">
                    <a:moveTo>
                      <a:pt x="0" y="2"/>
                    </a:moveTo>
                    <a:lnTo>
                      <a:pt x="50" y="0"/>
                    </a:lnTo>
                    <a:lnTo>
                      <a:pt x="50" y="24"/>
                    </a:lnTo>
                    <a:lnTo>
                      <a:pt x="0" y="22"/>
                    </a:lnTo>
                    <a:lnTo>
                      <a:pt x="0" y="2"/>
                    </a:lnTo>
                    <a:close/>
                  </a:path>
                </a:pathLst>
              </a:custGeom>
              <a:solidFill>
                <a:srgbClr val="603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Freeform 169"/>
              <p:cNvSpPr>
                <a:spLocks/>
              </p:cNvSpPr>
              <p:nvPr/>
            </p:nvSpPr>
            <p:spPr bwMode="auto">
              <a:xfrm>
                <a:off x="2686050" y="2606675"/>
                <a:ext cx="57150" cy="42863"/>
              </a:xfrm>
              <a:custGeom>
                <a:avLst/>
                <a:gdLst>
                  <a:gd name="T0" fmla="*/ 36 w 36"/>
                  <a:gd name="T1" fmla="*/ 0 h 27"/>
                  <a:gd name="T2" fmla="*/ 24 w 36"/>
                  <a:gd name="T3" fmla="*/ 19 h 27"/>
                  <a:gd name="T4" fmla="*/ 19 w 36"/>
                  <a:gd name="T5" fmla="*/ 27 h 27"/>
                  <a:gd name="T6" fmla="*/ 0 w 36"/>
                  <a:gd name="T7" fmla="*/ 22 h 27"/>
                  <a:gd name="T8" fmla="*/ 17 w 36"/>
                  <a:gd name="T9" fmla="*/ 2 h 27"/>
                  <a:gd name="T10" fmla="*/ 36 w 36"/>
                  <a:gd name="T11" fmla="*/ 0 h 27"/>
                </a:gdLst>
                <a:ahLst/>
                <a:cxnLst>
                  <a:cxn ang="0">
                    <a:pos x="T0" y="T1"/>
                  </a:cxn>
                  <a:cxn ang="0">
                    <a:pos x="T2" y="T3"/>
                  </a:cxn>
                  <a:cxn ang="0">
                    <a:pos x="T4" y="T5"/>
                  </a:cxn>
                  <a:cxn ang="0">
                    <a:pos x="T6" y="T7"/>
                  </a:cxn>
                  <a:cxn ang="0">
                    <a:pos x="T8" y="T9"/>
                  </a:cxn>
                  <a:cxn ang="0">
                    <a:pos x="T10" y="T11"/>
                  </a:cxn>
                </a:cxnLst>
                <a:rect l="0" t="0" r="r" b="b"/>
                <a:pathLst>
                  <a:path w="36" h="27">
                    <a:moveTo>
                      <a:pt x="36" y="0"/>
                    </a:moveTo>
                    <a:lnTo>
                      <a:pt x="24" y="19"/>
                    </a:lnTo>
                    <a:lnTo>
                      <a:pt x="19" y="27"/>
                    </a:lnTo>
                    <a:lnTo>
                      <a:pt x="0" y="22"/>
                    </a:lnTo>
                    <a:lnTo>
                      <a:pt x="17" y="2"/>
                    </a:lnTo>
                    <a:lnTo>
                      <a:pt x="36" y="0"/>
                    </a:lnTo>
                    <a:close/>
                  </a:path>
                </a:pathLst>
              </a:custGeom>
              <a:solidFill>
                <a:srgbClr val="603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Freeform 170"/>
              <p:cNvSpPr>
                <a:spLocks/>
              </p:cNvSpPr>
              <p:nvPr/>
            </p:nvSpPr>
            <p:spPr bwMode="auto">
              <a:xfrm>
                <a:off x="2716213" y="2606675"/>
                <a:ext cx="193675" cy="38100"/>
              </a:xfrm>
              <a:custGeom>
                <a:avLst/>
                <a:gdLst>
                  <a:gd name="T0" fmla="*/ 112 w 122"/>
                  <a:gd name="T1" fmla="*/ 0 h 24"/>
                  <a:gd name="T2" fmla="*/ 120 w 122"/>
                  <a:gd name="T3" fmla="*/ 14 h 24"/>
                  <a:gd name="T4" fmla="*/ 122 w 122"/>
                  <a:gd name="T5" fmla="*/ 22 h 24"/>
                  <a:gd name="T6" fmla="*/ 0 w 122"/>
                  <a:gd name="T7" fmla="*/ 24 h 24"/>
                  <a:gd name="T8" fmla="*/ 17 w 122"/>
                  <a:gd name="T9" fmla="*/ 0 h 24"/>
                  <a:gd name="T10" fmla="*/ 112 w 122"/>
                  <a:gd name="T11" fmla="*/ 0 h 24"/>
                </a:gdLst>
                <a:ahLst/>
                <a:cxnLst>
                  <a:cxn ang="0">
                    <a:pos x="T0" y="T1"/>
                  </a:cxn>
                  <a:cxn ang="0">
                    <a:pos x="T2" y="T3"/>
                  </a:cxn>
                  <a:cxn ang="0">
                    <a:pos x="T4" y="T5"/>
                  </a:cxn>
                  <a:cxn ang="0">
                    <a:pos x="T6" y="T7"/>
                  </a:cxn>
                  <a:cxn ang="0">
                    <a:pos x="T8" y="T9"/>
                  </a:cxn>
                  <a:cxn ang="0">
                    <a:pos x="T10" y="T11"/>
                  </a:cxn>
                </a:cxnLst>
                <a:rect l="0" t="0" r="r" b="b"/>
                <a:pathLst>
                  <a:path w="122" h="24">
                    <a:moveTo>
                      <a:pt x="112" y="0"/>
                    </a:moveTo>
                    <a:lnTo>
                      <a:pt x="120" y="14"/>
                    </a:lnTo>
                    <a:lnTo>
                      <a:pt x="122" y="22"/>
                    </a:lnTo>
                    <a:lnTo>
                      <a:pt x="0" y="24"/>
                    </a:lnTo>
                    <a:lnTo>
                      <a:pt x="17" y="0"/>
                    </a:lnTo>
                    <a:lnTo>
                      <a:pt x="112" y="0"/>
                    </a:lnTo>
                    <a:close/>
                  </a:path>
                </a:pathLst>
              </a:custGeom>
              <a:solidFill>
                <a:srgbClr val="9D6C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Freeform 171"/>
              <p:cNvSpPr>
                <a:spLocks/>
              </p:cNvSpPr>
              <p:nvPr/>
            </p:nvSpPr>
            <p:spPr bwMode="auto">
              <a:xfrm>
                <a:off x="2636838" y="2641600"/>
                <a:ext cx="314325" cy="14288"/>
              </a:xfrm>
              <a:custGeom>
                <a:avLst/>
                <a:gdLst>
                  <a:gd name="T0" fmla="*/ 31 w 198"/>
                  <a:gd name="T1" fmla="*/ 0 h 9"/>
                  <a:gd name="T2" fmla="*/ 0 w 198"/>
                  <a:gd name="T3" fmla="*/ 9 h 9"/>
                  <a:gd name="T4" fmla="*/ 198 w 198"/>
                  <a:gd name="T5" fmla="*/ 7 h 9"/>
                  <a:gd name="T6" fmla="*/ 174 w 198"/>
                  <a:gd name="T7" fmla="*/ 0 h 9"/>
                  <a:gd name="T8" fmla="*/ 52 w 198"/>
                  <a:gd name="T9" fmla="*/ 0 h 9"/>
                  <a:gd name="T10" fmla="*/ 31 w 198"/>
                  <a:gd name="T11" fmla="*/ 0 h 9"/>
                </a:gdLst>
                <a:ahLst/>
                <a:cxnLst>
                  <a:cxn ang="0">
                    <a:pos x="T0" y="T1"/>
                  </a:cxn>
                  <a:cxn ang="0">
                    <a:pos x="T2" y="T3"/>
                  </a:cxn>
                  <a:cxn ang="0">
                    <a:pos x="T4" y="T5"/>
                  </a:cxn>
                  <a:cxn ang="0">
                    <a:pos x="T6" y="T7"/>
                  </a:cxn>
                  <a:cxn ang="0">
                    <a:pos x="T8" y="T9"/>
                  </a:cxn>
                  <a:cxn ang="0">
                    <a:pos x="T10" y="T11"/>
                  </a:cxn>
                </a:cxnLst>
                <a:rect l="0" t="0" r="r" b="b"/>
                <a:pathLst>
                  <a:path w="198" h="9">
                    <a:moveTo>
                      <a:pt x="31" y="0"/>
                    </a:moveTo>
                    <a:lnTo>
                      <a:pt x="0" y="9"/>
                    </a:lnTo>
                    <a:lnTo>
                      <a:pt x="198" y="7"/>
                    </a:lnTo>
                    <a:lnTo>
                      <a:pt x="174" y="0"/>
                    </a:lnTo>
                    <a:lnTo>
                      <a:pt x="52" y="0"/>
                    </a:lnTo>
                    <a:lnTo>
                      <a:pt x="31" y="0"/>
                    </a:lnTo>
                    <a:close/>
                  </a:path>
                </a:pathLst>
              </a:custGeom>
              <a:solidFill>
                <a:srgbClr val="E3B0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Freeform 172"/>
              <p:cNvSpPr>
                <a:spLocks/>
              </p:cNvSpPr>
              <p:nvPr/>
            </p:nvSpPr>
            <p:spPr bwMode="auto">
              <a:xfrm>
                <a:off x="2735263" y="2560638"/>
                <a:ext cx="41275" cy="38100"/>
              </a:xfrm>
              <a:custGeom>
                <a:avLst/>
                <a:gdLst>
                  <a:gd name="T0" fmla="*/ 19 w 26"/>
                  <a:gd name="T1" fmla="*/ 24 h 24"/>
                  <a:gd name="T2" fmla="*/ 26 w 26"/>
                  <a:gd name="T3" fmla="*/ 0 h 24"/>
                  <a:gd name="T4" fmla="*/ 10 w 26"/>
                  <a:gd name="T5" fmla="*/ 4 h 24"/>
                  <a:gd name="T6" fmla="*/ 0 w 26"/>
                  <a:gd name="T7" fmla="*/ 22 h 24"/>
                  <a:gd name="T8" fmla="*/ 19 w 26"/>
                  <a:gd name="T9" fmla="*/ 24 h 24"/>
                </a:gdLst>
                <a:ahLst/>
                <a:cxnLst>
                  <a:cxn ang="0">
                    <a:pos x="T0" y="T1"/>
                  </a:cxn>
                  <a:cxn ang="0">
                    <a:pos x="T2" y="T3"/>
                  </a:cxn>
                  <a:cxn ang="0">
                    <a:pos x="T4" y="T5"/>
                  </a:cxn>
                  <a:cxn ang="0">
                    <a:pos x="T6" y="T7"/>
                  </a:cxn>
                  <a:cxn ang="0">
                    <a:pos x="T8" y="T9"/>
                  </a:cxn>
                </a:cxnLst>
                <a:rect l="0" t="0" r="r" b="b"/>
                <a:pathLst>
                  <a:path w="26" h="24">
                    <a:moveTo>
                      <a:pt x="19" y="24"/>
                    </a:moveTo>
                    <a:lnTo>
                      <a:pt x="26" y="0"/>
                    </a:lnTo>
                    <a:lnTo>
                      <a:pt x="10" y="4"/>
                    </a:lnTo>
                    <a:lnTo>
                      <a:pt x="0" y="22"/>
                    </a:lnTo>
                    <a:lnTo>
                      <a:pt x="19" y="24"/>
                    </a:lnTo>
                    <a:close/>
                  </a:path>
                </a:pathLst>
              </a:custGeom>
              <a:solidFill>
                <a:srgbClr val="603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Freeform 173"/>
              <p:cNvSpPr>
                <a:spLocks/>
              </p:cNvSpPr>
              <p:nvPr/>
            </p:nvSpPr>
            <p:spPr bwMode="auto">
              <a:xfrm>
                <a:off x="2765425" y="2560638"/>
                <a:ext cx="84137" cy="38100"/>
              </a:xfrm>
              <a:custGeom>
                <a:avLst/>
                <a:gdLst>
                  <a:gd name="T0" fmla="*/ 43 w 53"/>
                  <a:gd name="T1" fmla="*/ 0 h 24"/>
                  <a:gd name="T2" fmla="*/ 53 w 53"/>
                  <a:gd name="T3" fmla="*/ 24 h 24"/>
                  <a:gd name="T4" fmla="*/ 0 w 53"/>
                  <a:gd name="T5" fmla="*/ 24 h 24"/>
                  <a:gd name="T6" fmla="*/ 7 w 53"/>
                  <a:gd name="T7" fmla="*/ 0 h 24"/>
                  <a:gd name="T8" fmla="*/ 43 w 53"/>
                  <a:gd name="T9" fmla="*/ 0 h 24"/>
                </a:gdLst>
                <a:ahLst/>
                <a:cxnLst>
                  <a:cxn ang="0">
                    <a:pos x="T0" y="T1"/>
                  </a:cxn>
                  <a:cxn ang="0">
                    <a:pos x="T2" y="T3"/>
                  </a:cxn>
                  <a:cxn ang="0">
                    <a:pos x="T4" y="T5"/>
                  </a:cxn>
                  <a:cxn ang="0">
                    <a:pos x="T6" y="T7"/>
                  </a:cxn>
                  <a:cxn ang="0">
                    <a:pos x="T8" y="T9"/>
                  </a:cxn>
                </a:cxnLst>
                <a:rect l="0" t="0" r="r" b="b"/>
                <a:pathLst>
                  <a:path w="53" h="24">
                    <a:moveTo>
                      <a:pt x="43" y="0"/>
                    </a:moveTo>
                    <a:lnTo>
                      <a:pt x="53" y="24"/>
                    </a:lnTo>
                    <a:lnTo>
                      <a:pt x="0" y="24"/>
                    </a:lnTo>
                    <a:lnTo>
                      <a:pt x="7" y="0"/>
                    </a:lnTo>
                    <a:lnTo>
                      <a:pt x="43" y="0"/>
                    </a:lnTo>
                    <a:close/>
                  </a:path>
                </a:pathLst>
              </a:custGeom>
              <a:solidFill>
                <a:srgbClr val="9D6C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Freeform 174"/>
              <p:cNvSpPr>
                <a:spLocks/>
              </p:cNvSpPr>
              <p:nvPr/>
            </p:nvSpPr>
            <p:spPr bwMode="auto">
              <a:xfrm>
                <a:off x="3049588" y="2641600"/>
                <a:ext cx="228600" cy="38100"/>
              </a:xfrm>
              <a:custGeom>
                <a:avLst/>
                <a:gdLst>
                  <a:gd name="T0" fmla="*/ 0 w 60"/>
                  <a:gd name="T1" fmla="*/ 10 h 10"/>
                  <a:gd name="T2" fmla="*/ 2 w 60"/>
                  <a:gd name="T3" fmla="*/ 2 h 10"/>
                  <a:gd name="T4" fmla="*/ 56 w 60"/>
                  <a:gd name="T5" fmla="*/ 0 h 10"/>
                  <a:gd name="T6" fmla="*/ 60 w 60"/>
                  <a:gd name="T7" fmla="*/ 9 h 10"/>
                  <a:gd name="T8" fmla="*/ 0 w 60"/>
                  <a:gd name="T9" fmla="*/ 10 h 10"/>
                </a:gdLst>
                <a:ahLst/>
                <a:cxnLst>
                  <a:cxn ang="0">
                    <a:pos x="T0" y="T1"/>
                  </a:cxn>
                  <a:cxn ang="0">
                    <a:pos x="T2" y="T3"/>
                  </a:cxn>
                  <a:cxn ang="0">
                    <a:pos x="T4" y="T5"/>
                  </a:cxn>
                  <a:cxn ang="0">
                    <a:pos x="T6" y="T7"/>
                  </a:cxn>
                  <a:cxn ang="0">
                    <a:pos x="T8" y="T9"/>
                  </a:cxn>
                </a:cxnLst>
                <a:rect l="0" t="0" r="r" b="b"/>
                <a:pathLst>
                  <a:path w="60" h="10">
                    <a:moveTo>
                      <a:pt x="0" y="10"/>
                    </a:moveTo>
                    <a:cubicBezTo>
                      <a:pt x="0" y="10"/>
                      <a:pt x="1" y="3"/>
                      <a:pt x="2" y="2"/>
                    </a:cubicBezTo>
                    <a:cubicBezTo>
                      <a:pt x="4" y="2"/>
                      <a:pt x="56" y="0"/>
                      <a:pt x="56" y="0"/>
                    </a:cubicBezTo>
                    <a:cubicBezTo>
                      <a:pt x="60" y="9"/>
                      <a:pt x="60" y="9"/>
                      <a:pt x="60" y="9"/>
                    </a:cubicBezTo>
                    <a:lnTo>
                      <a:pt x="0" y="10"/>
                    </a:lnTo>
                    <a:close/>
                  </a:path>
                </a:pathLst>
              </a:custGeom>
              <a:solidFill>
                <a:srgbClr val="9D6C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Freeform 175"/>
              <p:cNvSpPr>
                <a:spLocks/>
              </p:cNvSpPr>
              <p:nvPr/>
            </p:nvSpPr>
            <p:spPr bwMode="auto">
              <a:xfrm>
                <a:off x="2713038" y="2595563"/>
                <a:ext cx="180975" cy="14288"/>
              </a:xfrm>
              <a:custGeom>
                <a:avLst/>
                <a:gdLst>
                  <a:gd name="T0" fmla="*/ 0 w 114"/>
                  <a:gd name="T1" fmla="*/ 9 h 9"/>
                  <a:gd name="T2" fmla="*/ 14 w 114"/>
                  <a:gd name="T3" fmla="*/ 0 h 9"/>
                  <a:gd name="T4" fmla="*/ 88 w 114"/>
                  <a:gd name="T5" fmla="*/ 0 h 9"/>
                  <a:gd name="T6" fmla="*/ 114 w 114"/>
                  <a:gd name="T7" fmla="*/ 7 h 9"/>
                  <a:gd name="T8" fmla="*/ 24 w 114"/>
                  <a:gd name="T9" fmla="*/ 9 h 9"/>
                  <a:gd name="T10" fmla="*/ 0 w 114"/>
                  <a:gd name="T11" fmla="*/ 9 h 9"/>
                </a:gdLst>
                <a:ahLst/>
                <a:cxnLst>
                  <a:cxn ang="0">
                    <a:pos x="T0" y="T1"/>
                  </a:cxn>
                  <a:cxn ang="0">
                    <a:pos x="T2" y="T3"/>
                  </a:cxn>
                  <a:cxn ang="0">
                    <a:pos x="T4" y="T5"/>
                  </a:cxn>
                  <a:cxn ang="0">
                    <a:pos x="T6" y="T7"/>
                  </a:cxn>
                  <a:cxn ang="0">
                    <a:pos x="T8" y="T9"/>
                  </a:cxn>
                  <a:cxn ang="0">
                    <a:pos x="T10" y="T11"/>
                  </a:cxn>
                </a:cxnLst>
                <a:rect l="0" t="0" r="r" b="b"/>
                <a:pathLst>
                  <a:path w="114" h="9">
                    <a:moveTo>
                      <a:pt x="0" y="9"/>
                    </a:moveTo>
                    <a:lnTo>
                      <a:pt x="14" y="0"/>
                    </a:lnTo>
                    <a:lnTo>
                      <a:pt x="88" y="0"/>
                    </a:lnTo>
                    <a:lnTo>
                      <a:pt x="114" y="7"/>
                    </a:lnTo>
                    <a:lnTo>
                      <a:pt x="24" y="9"/>
                    </a:lnTo>
                    <a:lnTo>
                      <a:pt x="0" y="9"/>
                    </a:lnTo>
                    <a:close/>
                  </a:path>
                </a:pathLst>
              </a:custGeom>
              <a:solidFill>
                <a:srgbClr val="E3B0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Freeform 176"/>
              <p:cNvSpPr>
                <a:spLocks/>
              </p:cNvSpPr>
              <p:nvPr/>
            </p:nvSpPr>
            <p:spPr bwMode="auto">
              <a:xfrm>
                <a:off x="2974975" y="2649538"/>
                <a:ext cx="82550" cy="30163"/>
              </a:xfrm>
              <a:custGeom>
                <a:avLst/>
                <a:gdLst>
                  <a:gd name="T0" fmla="*/ 7 w 52"/>
                  <a:gd name="T1" fmla="*/ 2 h 19"/>
                  <a:gd name="T2" fmla="*/ 0 w 52"/>
                  <a:gd name="T3" fmla="*/ 14 h 19"/>
                  <a:gd name="T4" fmla="*/ 47 w 52"/>
                  <a:gd name="T5" fmla="*/ 19 h 19"/>
                  <a:gd name="T6" fmla="*/ 52 w 52"/>
                  <a:gd name="T7" fmla="*/ 0 h 19"/>
                  <a:gd name="T8" fmla="*/ 7 w 52"/>
                  <a:gd name="T9" fmla="*/ 2 h 19"/>
                </a:gdLst>
                <a:ahLst/>
                <a:cxnLst>
                  <a:cxn ang="0">
                    <a:pos x="T0" y="T1"/>
                  </a:cxn>
                  <a:cxn ang="0">
                    <a:pos x="T2" y="T3"/>
                  </a:cxn>
                  <a:cxn ang="0">
                    <a:pos x="T4" y="T5"/>
                  </a:cxn>
                  <a:cxn ang="0">
                    <a:pos x="T6" y="T7"/>
                  </a:cxn>
                  <a:cxn ang="0">
                    <a:pos x="T8" y="T9"/>
                  </a:cxn>
                </a:cxnLst>
                <a:rect l="0" t="0" r="r" b="b"/>
                <a:pathLst>
                  <a:path w="52" h="19">
                    <a:moveTo>
                      <a:pt x="7" y="2"/>
                    </a:moveTo>
                    <a:lnTo>
                      <a:pt x="0" y="14"/>
                    </a:lnTo>
                    <a:lnTo>
                      <a:pt x="47" y="19"/>
                    </a:lnTo>
                    <a:lnTo>
                      <a:pt x="52" y="0"/>
                    </a:lnTo>
                    <a:lnTo>
                      <a:pt x="7" y="2"/>
                    </a:lnTo>
                    <a:close/>
                  </a:path>
                </a:pathLst>
              </a:custGeom>
              <a:solidFill>
                <a:srgbClr val="603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Freeform 177"/>
              <p:cNvSpPr>
                <a:spLocks/>
              </p:cNvSpPr>
              <p:nvPr/>
            </p:nvSpPr>
            <p:spPr bwMode="auto">
              <a:xfrm>
                <a:off x="2986088" y="2636838"/>
                <a:ext cx="276225" cy="15875"/>
              </a:xfrm>
              <a:custGeom>
                <a:avLst/>
                <a:gdLst>
                  <a:gd name="T0" fmla="*/ 155 w 174"/>
                  <a:gd name="T1" fmla="*/ 0 h 10"/>
                  <a:gd name="T2" fmla="*/ 174 w 174"/>
                  <a:gd name="T3" fmla="*/ 3 h 10"/>
                  <a:gd name="T4" fmla="*/ 50 w 174"/>
                  <a:gd name="T5" fmla="*/ 10 h 10"/>
                  <a:gd name="T6" fmla="*/ 0 w 174"/>
                  <a:gd name="T7" fmla="*/ 10 h 10"/>
                  <a:gd name="T8" fmla="*/ 9 w 174"/>
                  <a:gd name="T9" fmla="*/ 0 h 10"/>
                  <a:gd name="T10" fmla="*/ 50 w 174"/>
                  <a:gd name="T11" fmla="*/ 3 h 10"/>
                  <a:gd name="T12" fmla="*/ 155 w 17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4" h="10">
                    <a:moveTo>
                      <a:pt x="155" y="0"/>
                    </a:moveTo>
                    <a:lnTo>
                      <a:pt x="174" y="3"/>
                    </a:lnTo>
                    <a:lnTo>
                      <a:pt x="50" y="10"/>
                    </a:lnTo>
                    <a:lnTo>
                      <a:pt x="0" y="10"/>
                    </a:lnTo>
                    <a:lnTo>
                      <a:pt x="9" y="0"/>
                    </a:lnTo>
                    <a:lnTo>
                      <a:pt x="50" y="3"/>
                    </a:lnTo>
                    <a:lnTo>
                      <a:pt x="155" y="0"/>
                    </a:lnTo>
                    <a:close/>
                  </a:path>
                </a:pathLst>
              </a:custGeom>
              <a:solidFill>
                <a:srgbClr val="E3B0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Freeform 178"/>
              <p:cNvSpPr>
                <a:spLocks/>
              </p:cNvSpPr>
              <p:nvPr/>
            </p:nvSpPr>
            <p:spPr bwMode="auto">
              <a:xfrm>
                <a:off x="3000375" y="2606675"/>
                <a:ext cx="73025" cy="34925"/>
              </a:xfrm>
              <a:custGeom>
                <a:avLst/>
                <a:gdLst>
                  <a:gd name="T0" fmla="*/ 46 w 46"/>
                  <a:gd name="T1" fmla="*/ 0 h 22"/>
                  <a:gd name="T2" fmla="*/ 41 w 46"/>
                  <a:gd name="T3" fmla="*/ 22 h 22"/>
                  <a:gd name="T4" fmla="*/ 0 w 46"/>
                  <a:gd name="T5" fmla="*/ 19 h 22"/>
                  <a:gd name="T6" fmla="*/ 10 w 46"/>
                  <a:gd name="T7" fmla="*/ 2 h 22"/>
                  <a:gd name="T8" fmla="*/ 46 w 46"/>
                  <a:gd name="T9" fmla="*/ 0 h 22"/>
                </a:gdLst>
                <a:ahLst/>
                <a:cxnLst>
                  <a:cxn ang="0">
                    <a:pos x="T0" y="T1"/>
                  </a:cxn>
                  <a:cxn ang="0">
                    <a:pos x="T2" y="T3"/>
                  </a:cxn>
                  <a:cxn ang="0">
                    <a:pos x="T4" y="T5"/>
                  </a:cxn>
                  <a:cxn ang="0">
                    <a:pos x="T6" y="T7"/>
                  </a:cxn>
                  <a:cxn ang="0">
                    <a:pos x="T8" y="T9"/>
                  </a:cxn>
                </a:cxnLst>
                <a:rect l="0" t="0" r="r" b="b"/>
                <a:pathLst>
                  <a:path w="46" h="22">
                    <a:moveTo>
                      <a:pt x="46" y="0"/>
                    </a:moveTo>
                    <a:lnTo>
                      <a:pt x="41" y="22"/>
                    </a:lnTo>
                    <a:lnTo>
                      <a:pt x="0" y="19"/>
                    </a:lnTo>
                    <a:lnTo>
                      <a:pt x="10" y="2"/>
                    </a:lnTo>
                    <a:lnTo>
                      <a:pt x="46" y="0"/>
                    </a:lnTo>
                    <a:close/>
                  </a:path>
                </a:pathLst>
              </a:custGeom>
              <a:solidFill>
                <a:srgbClr val="603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Freeform 179"/>
              <p:cNvSpPr>
                <a:spLocks/>
              </p:cNvSpPr>
              <p:nvPr/>
            </p:nvSpPr>
            <p:spPr bwMode="auto">
              <a:xfrm>
                <a:off x="3065463" y="2601913"/>
                <a:ext cx="166687" cy="39688"/>
              </a:xfrm>
              <a:custGeom>
                <a:avLst/>
                <a:gdLst>
                  <a:gd name="T0" fmla="*/ 41 w 44"/>
                  <a:gd name="T1" fmla="*/ 1 h 10"/>
                  <a:gd name="T2" fmla="*/ 44 w 44"/>
                  <a:gd name="T3" fmla="*/ 9 h 10"/>
                  <a:gd name="T4" fmla="*/ 0 w 44"/>
                  <a:gd name="T5" fmla="*/ 10 h 10"/>
                  <a:gd name="T6" fmla="*/ 2 w 44"/>
                  <a:gd name="T7" fmla="*/ 1 h 10"/>
                  <a:gd name="T8" fmla="*/ 41 w 44"/>
                  <a:gd name="T9" fmla="*/ 1 h 10"/>
                </a:gdLst>
                <a:ahLst/>
                <a:cxnLst>
                  <a:cxn ang="0">
                    <a:pos x="T0" y="T1"/>
                  </a:cxn>
                  <a:cxn ang="0">
                    <a:pos x="T2" y="T3"/>
                  </a:cxn>
                  <a:cxn ang="0">
                    <a:pos x="T4" y="T5"/>
                  </a:cxn>
                  <a:cxn ang="0">
                    <a:pos x="T6" y="T7"/>
                  </a:cxn>
                  <a:cxn ang="0">
                    <a:pos x="T8" y="T9"/>
                  </a:cxn>
                </a:cxnLst>
                <a:rect l="0" t="0" r="r" b="b"/>
                <a:pathLst>
                  <a:path w="44" h="10">
                    <a:moveTo>
                      <a:pt x="41" y="1"/>
                    </a:moveTo>
                    <a:cubicBezTo>
                      <a:pt x="44" y="9"/>
                      <a:pt x="44" y="9"/>
                      <a:pt x="44" y="9"/>
                    </a:cubicBezTo>
                    <a:cubicBezTo>
                      <a:pt x="0" y="10"/>
                      <a:pt x="0" y="10"/>
                      <a:pt x="0" y="10"/>
                    </a:cubicBezTo>
                    <a:cubicBezTo>
                      <a:pt x="2" y="1"/>
                      <a:pt x="2" y="1"/>
                      <a:pt x="2" y="1"/>
                    </a:cubicBezTo>
                    <a:cubicBezTo>
                      <a:pt x="2" y="1"/>
                      <a:pt x="32" y="0"/>
                      <a:pt x="41" y="1"/>
                    </a:cubicBezTo>
                    <a:close/>
                  </a:path>
                </a:pathLst>
              </a:custGeom>
              <a:solidFill>
                <a:srgbClr val="9D6C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Freeform 180"/>
              <p:cNvSpPr>
                <a:spLocks/>
              </p:cNvSpPr>
              <p:nvPr/>
            </p:nvSpPr>
            <p:spPr bwMode="auto">
              <a:xfrm>
                <a:off x="3016250" y="2590800"/>
                <a:ext cx="204787" cy="23813"/>
              </a:xfrm>
              <a:custGeom>
                <a:avLst/>
                <a:gdLst>
                  <a:gd name="T0" fmla="*/ 0 w 54"/>
                  <a:gd name="T1" fmla="*/ 5 h 6"/>
                  <a:gd name="T2" fmla="*/ 8 w 54"/>
                  <a:gd name="T3" fmla="*/ 0 h 6"/>
                  <a:gd name="T4" fmla="*/ 19 w 54"/>
                  <a:gd name="T5" fmla="*/ 1 h 6"/>
                  <a:gd name="T6" fmla="*/ 24 w 54"/>
                  <a:gd name="T7" fmla="*/ 2 h 6"/>
                  <a:gd name="T8" fmla="*/ 44 w 54"/>
                  <a:gd name="T9" fmla="*/ 0 h 6"/>
                  <a:gd name="T10" fmla="*/ 54 w 54"/>
                  <a:gd name="T11" fmla="*/ 4 h 6"/>
                  <a:gd name="T12" fmla="*/ 25 w 54"/>
                  <a:gd name="T13" fmla="*/ 6 h 6"/>
                  <a:gd name="T14" fmla="*/ 0 w 54"/>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0" y="5"/>
                    </a:moveTo>
                    <a:cubicBezTo>
                      <a:pt x="8" y="0"/>
                      <a:pt x="8" y="0"/>
                      <a:pt x="8" y="0"/>
                    </a:cubicBezTo>
                    <a:cubicBezTo>
                      <a:pt x="19" y="1"/>
                      <a:pt x="19" y="1"/>
                      <a:pt x="19" y="1"/>
                    </a:cubicBezTo>
                    <a:cubicBezTo>
                      <a:pt x="24" y="2"/>
                      <a:pt x="24" y="2"/>
                      <a:pt x="24" y="2"/>
                    </a:cubicBezTo>
                    <a:cubicBezTo>
                      <a:pt x="24" y="2"/>
                      <a:pt x="43" y="0"/>
                      <a:pt x="44" y="0"/>
                    </a:cubicBezTo>
                    <a:cubicBezTo>
                      <a:pt x="44" y="0"/>
                      <a:pt x="54" y="4"/>
                      <a:pt x="54" y="4"/>
                    </a:cubicBezTo>
                    <a:cubicBezTo>
                      <a:pt x="25" y="6"/>
                      <a:pt x="25" y="6"/>
                      <a:pt x="25" y="6"/>
                    </a:cubicBezTo>
                    <a:lnTo>
                      <a:pt x="0" y="5"/>
                    </a:lnTo>
                    <a:close/>
                  </a:path>
                </a:pathLst>
              </a:custGeom>
              <a:solidFill>
                <a:srgbClr val="E3B0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Freeform 181"/>
              <p:cNvSpPr>
                <a:spLocks/>
              </p:cNvSpPr>
              <p:nvPr/>
            </p:nvSpPr>
            <p:spPr bwMode="auto">
              <a:xfrm>
                <a:off x="3046413" y="2533650"/>
                <a:ext cx="79375" cy="61913"/>
              </a:xfrm>
              <a:custGeom>
                <a:avLst/>
                <a:gdLst>
                  <a:gd name="T0" fmla="*/ 26 w 50"/>
                  <a:gd name="T1" fmla="*/ 39 h 39"/>
                  <a:gd name="T2" fmla="*/ 29 w 50"/>
                  <a:gd name="T3" fmla="*/ 26 h 39"/>
                  <a:gd name="T4" fmla="*/ 36 w 50"/>
                  <a:gd name="T5" fmla="*/ 14 h 39"/>
                  <a:gd name="T6" fmla="*/ 50 w 50"/>
                  <a:gd name="T7" fmla="*/ 0 h 39"/>
                  <a:gd name="T8" fmla="*/ 29 w 50"/>
                  <a:gd name="T9" fmla="*/ 7 h 39"/>
                  <a:gd name="T10" fmla="*/ 14 w 50"/>
                  <a:gd name="T11" fmla="*/ 21 h 39"/>
                  <a:gd name="T12" fmla="*/ 7 w 50"/>
                  <a:gd name="T13" fmla="*/ 24 h 39"/>
                  <a:gd name="T14" fmla="*/ 0 w 50"/>
                  <a:gd name="T15" fmla="*/ 36 h 39"/>
                  <a:gd name="T16" fmla="*/ 26 w 50"/>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9">
                    <a:moveTo>
                      <a:pt x="26" y="39"/>
                    </a:moveTo>
                    <a:lnTo>
                      <a:pt x="29" y="26"/>
                    </a:lnTo>
                    <a:lnTo>
                      <a:pt x="36" y="14"/>
                    </a:lnTo>
                    <a:lnTo>
                      <a:pt x="50" y="0"/>
                    </a:lnTo>
                    <a:lnTo>
                      <a:pt x="29" y="7"/>
                    </a:lnTo>
                    <a:lnTo>
                      <a:pt x="14" y="21"/>
                    </a:lnTo>
                    <a:lnTo>
                      <a:pt x="7" y="24"/>
                    </a:lnTo>
                    <a:lnTo>
                      <a:pt x="0" y="36"/>
                    </a:lnTo>
                    <a:lnTo>
                      <a:pt x="26" y="39"/>
                    </a:lnTo>
                    <a:close/>
                  </a:path>
                </a:pathLst>
              </a:custGeom>
              <a:solidFill>
                <a:srgbClr val="603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Freeform 182"/>
              <p:cNvSpPr>
                <a:spLocks/>
              </p:cNvSpPr>
              <p:nvPr/>
            </p:nvSpPr>
            <p:spPr bwMode="auto">
              <a:xfrm>
                <a:off x="3081338" y="2533650"/>
                <a:ext cx="104775" cy="61913"/>
              </a:xfrm>
              <a:custGeom>
                <a:avLst/>
                <a:gdLst>
                  <a:gd name="T0" fmla="*/ 66 w 66"/>
                  <a:gd name="T1" fmla="*/ 39 h 39"/>
                  <a:gd name="T2" fmla="*/ 59 w 66"/>
                  <a:gd name="T3" fmla="*/ 19 h 39"/>
                  <a:gd name="T4" fmla="*/ 54 w 66"/>
                  <a:gd name="T5" fmla="*/ 17 h 39"/>
                  <a:gd name="T6" fmla="*/ 38 w 66"/>
                  <a:gd name="T7" fmla="*/ 14 h 39"/>
                  <a:gd name="T8" fmla="*/ 31 w 66"/>
                  <a:gd name="T9" fmla="*/ 0 h 39"/>
                  <a:gd name="T10" fmla="*/ 19 w 66"/>
                  <a:gd name="T11" fmla="*/ 7 h 39"/>
                  <a:gd name="T12" fmla="*/ 0 w 66"/>
                  <a:gd name="T13" fmla="*/ 29 h 39"/>
                  <a:gd name="T14" fmla="*/ 4 w 66"/>
                  <a:gd name="T15" fmla="*/ 39 h 39"/>
                  <a:gd name="T16" fmla="*/ 66 w 6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9">
                    <a:moveTo>
                      <a:pt x="66" y="39"/>
                    </a:moveTo>
                    <a:lnTo>
                      <a:pt x="59" y="19"/>
                    </a:lnTo>
                    <a:lnTo>
                      <a:pt x="54" y="17"/>
                    </a:lnTo>
                    <a:lnTo>
                      <a:pt x="38" y="14"/>
                    </a:lnTo>
                    <a:lnTo>
                      <a:pt x="31" y="0"/>
                    </a:lnTo>
                    <a:lnTo>
                      <a:pt x="19" y="7"/>
                    </a:lnTo>
                    <a:lnTo>
                      <a:pt x="0" y="29"/>
                    </a:lnTo>
                    <a:lnTo>
                      <a:pt x="4" y="39"/>
                    </a:lnTo>
                    <a:lnTo>
                      <a:pt x="66" y="39"/>
                    </a:lnTo>
                    <a:close/>
                  </a:path>
                </a:pathLst>
              </a:custGeom>
              <a:solidFill>
                <a:srgbClr val="9D6C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25" name="Group 1224"/>
            <p:cNvGrpSpPr/>
            <p:nvPr/>
          </p:nvGrpSpPr>
          <p:grpSpPr>
            <a:xfrm>
              <a:off x="3274986" y="1166252"/>
              <a:ext cx="848115" cy="2250050"/>
              <a:chOff x="2786062" y="361950"/>
              <a:chExt cx="581026" cy="1541463"/>
            </a:xfrm>
          </p:grpSpPr>
          <p:sp>
            <p:nvSpPr>
              <p:cNvPr id="1189" name="Freeform 186"/>
              <p:cNvSpPr>
                <a:spLocks/>
              </p:cNvSpPr>
              <p:nvPr/>
            </p:nvSpPr>
            <p:spPr bwMode="auto">
              <a:xfrm>
                <a:off x="2905125" y="365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Freeform 187"/>
              <p:cNvSpPr>
                <a:spLocks noEditPoints="1"/>
              </p:cNvSpPr>
              <p:nvPr/>
            </p:nvSpPr>
            <p:spPr bwMode="auto">
              <a:xfrm>
                <a:off x="2805112" y="361950"/>
                <a:ext cx="561976" cy="1498600"/>
              </a:xfrm>
              <a:custGeom>
                <a:avLst/>
                <a:gdLst>
                  <a:gd name="T0" fmla="*/ 125 w 147"/>
                  <a:gd name="T1" fmla="*/ 185 h 397"/>
                  <a:gd name="T2" fmla="*/ 105 w 147"/>
                  <a:gd name="T3" fmla="*/ 187 h 397"/>
                  <a:gd name="T4" fmla="*/ 88 w 147"/>
                  <a:gd name="T5" fmla="*/ 158 h 397"/>
                  <a:gd name="T6" fmla="*/ 83 w 147"/>
                  <a:gd name="T7" fmla="*/ 130 h 397"/>
                  <a:gd name="T8" fmla="*/ 84 w 147"/>
                  <a:gd name="T9" fmla="*/ 121 h 397"/>
                  <a:gd name="T10" fmla="*/ 83 w 147"/>
                  <a:gd name="T11" fmla="*/ 116 h 397"/>
                  <a:gd name="T12" fmla="*/ 103 w 147"/>
                  <a:gd name="T13" fmla="*/ 104 h 397"/>
                  <a:gd name="T14" fmla="*/ 78 w 147"/>
                  <a:gd name="T15" fmla="*/ 106 h 397"/>
                  <a:gd name="T16" fmla="*/ 74 w 147"/>
                  <a:gd name="T17" fmla="*/ 103 h 397"/>
                  <a:gd name="T18" fmla="*/ 64 w 147"/>
                  <a:gd name="T19" fmla="*/ 83 h 397"/>
                  <a:gd name="T20" fmla="*/ 39 w 147"/>
                  <a:gd name="T21" fmla="*/ 92 h 397"/>
                  <a:gd name="T22" fmla="*/ 50 w 147"/>
                  <a:gd name="T23" fmla="*/ 110 h 397"/>
                  <a:gd name="T24" fmla="*/ 27 w 147"/>
                  <a:gd name="T25" fmla="*/ 74 h 397"/>
                  <a:gd name="T26" fmla="*/ 22 w 147"/>
                  <a:gd name="T27" fmla="*/ 41 h 397"/>
                  <a:gd name="T28" fmla="*/ 29 w 147"/>
                  <a:gd name="T29" fmla="*/ 27 h 397"/>
                  <a:gd name="T30" fmla="*/ 22 w 147"/>
                  <a:gd name="T31" fmla="*/ 17 h 397"/>
                  <a:gd name="T32" fmla="*/ 23 w 147"/>
                  <a:gd name="T33" fmla="*/ 5 h 397"/>
                  <a:gd name="T34" fmla="*/ 19 w 147"/>
                  <a:gd name="T35" fmla="*/ 1 h 397"/>
                  <a:gd name="T36" fmla="*/ 13 w 147"/>
                  <a:gd name="T37" fmla="*/ 7 h 397"/>
                  <a:gd name="T38" fmla="*/ 1 w 147"/>
                  <a:gd name="T39" fmla="*/ 23 h 397"/>
                  <a:gd name="T40" fmla="*/ 7 w 147"/>
                  <a:gd name="T41" fmla="*/ 36 h 397"/>
                  <a:gd name="T42" fmla="*/ 8 w 147"/>
                  <a:gd name="T43" fmla="*/ 48 h 397"/>
                  <a:gd name="T44" fmla="*/ 11 w 147"/>
                  <a:gd name="T45" fmla="*/ 68 h 397"/>
                  <a:gd name="T46" fmla="*/ 20 w 147"/>
                  <a:gd name="T47" fmla="*/ 122 h 397"/>
                  <a:gd name="T48" fmla="*/ 17 w 147"/>
                  <a:gd name="T49" fmla="*/ 165 h 397"/>
                  <a:gd name="T50" fmla="*/ 22 w 147"/>
                  <a:gd name="T51" fmla="*/ 177 h 397"/>
                  <a:gd name="T52" fmla="*/ 29 w 147"/>
                  <a:gd name="T53" fmla="*/ 203 h 397"/>
                  <a:gd name="T54" fmla="*/ 23 w 147"/>
                  <a:gd name="T55" fmla="*/ 262 h 397"/>
                  <a:gd name="T56" fmla="*/ 26 w 147"/>
                  <a:gd name="T57" fmla="*/ 314 h 397"/>
                  <a:gd name="T58" fmla="*/ 25 w 147"/>
                  <a:gd name="T59" fmla="*/ 343 h 397"/>
                  <a:gd name="T60" fmla="*/ 27 w 147"/>
                  <a:gd name="T61" fmla="*/ 377 h 397"/>
                  <a:gd name="T62" fmla="*/ 114 w 147"/>
                  <a:gd name="T63" fmla="*/ 397 h 397"/>
                  <a:gd name="T64" fmla="*/ 113 w 147"/>
                  <a:gd name="T65" fmla="*/ 355 h 397"/>
                  <a:gd name="T66" fmla="*/ 112 w 147"/>
                  <a:gd name="T67" fmla="*/ 328 h 397"/>
                  <a:gd name="T68" fmla="*/ 117 w 147"/>
                  <a:gd name="T69" fmla="*/ 315 h 397"/>
                  <a:gd name="T70" fmla="*/ 116 w 147"/>
                  <a:gd name="T71" fmla="*/ 261 h 397"/>
                  <a:gd name="T72" fmla="*/ 139 w 147"/>
                  <a:gd name="T73" fmla="*/ 223 h 397"/>
                  <a:gd name="T74" fmla="*/ 146 w 147"/>
                  <a:gd name="T75" fmla="*/ 202 h 397"/>
                  <a:gd name="T76" fmla="*/ 33 w 147"/>
                  <a:gd name="T77" fmla="*/ 113 h 397"/>
                  <a:gd name="T78" fmla="*/ 38 w 147"/>
                  <a:gd name="T79" fmla="*/ 118 h 397"/>
                  <a:gd name="T80" fmla="*/ 45 w 147"/>
                  <a:gd name="T81" fmla="*/ 136 h 397"/>
                  <a:gd name="T82" fmla="*/ 48 w 147"/>
                  <a:gd name="T83" fmla="*/ 121 h 397"/>
                  <a:gd name="T84" fmla="*/ 56 w 147"/>
                  <a:gd name="T85" fmla="*/ 148 h 397"/>
                  <a:gd name="T86" fmla="*/ 56 w 147"/>
                  <a:gd name="T87" fmla="*/ 148 h 397"/>
                  <a:gd name="T88" fmla="*/ 78 w 147"/>
                  <a:gd name="T89" fmla="*/ 14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7" h="397">
                    <a:moveTo>
                      <a:pt x="144" y="201"/>
                    </a:moveTo>
                    <a:cubicBezTo>
                      <a:pt x="147" y="198"/>
                      <a:pt x="147" y="198"/>
                      <a:pt x="147" y="198"/>
                    </a:cubicBezTo>
                    <a:cubicBezTo>
                      <a:pt x="125" y="185"/>
                      <a:pt x="125" y="185"/>
                      <a:pt x="125" y="185"/>
                    </a:cubicBezTo>
                    <a:cubicBezTo>
                      <a:pt x="116" y="199"/>
                      <a:pt x="116" y="199"/>
                      <a:pt x="116" y="199"/>
                    </a:cubicBezTo>
                    <a:cubicBezTo>
                      <a:pt x="116" y="198"/>
                      <a:pt x="114" y="195"/>
                      <a:pt x="112" y="194"/>
                    </a:cubicBezTo>
                    <a:cubicBezTo>
                      <a:pt x="109" y="192"/>
                      <a:pt x="105" y="187"/>
                      <a:pt x="105" y="187"/>
                    </a:cubicBezTo>
                    <a:cubicBezTo>
                      <a:pt x="105" y="187"/>
                      <a:pt x="105" y="181"/>
                      <a:pt x="101" y="172"/>
                    </a:cubicBezTo>
                    <a:cubicBezTo>
                      <a:pt x="97" y="164"/>
                      <a:pt x="90" y="162"/>
                      <a:pt x="90" y="162"/>
                    </a:cubicBezTo>
                    <a:cubicBezTo>
                      <a:pt x="90" y="161"/>
                      <a:pt x="89" y="159"/>
                      <a:pt x="88" y="158"/>
                    </a:cubicBezTo>
                    <a:cubicBezTo>
                      <a:pt x="87" y="157"/>
                      <a:pt x="83" y="145"/>
                      <a:pt x="83" y="145"/>
                    </a:cubicBezTo>
                    <a:cubicBezTo>
                      <a:pt x="85" y="145"/>
                      <a:pt x="86" y="142"/>
                      <a:pt x="85" y="140"/>
                    </a:cubicBezTo>
                    <a:cubicBezTo>
                      <a:pt x="84" y="138"/>
                      <a:pt x="83" y="130"/>
                      <a:pt x="83" y="130"/>
                    </a:cubicBezTo>
                    <a:cubicBezTo>
                      <a:pt x="84" y="130"/>
                      <a:pt x="85" y="129"/>
                      <a:pt x="84" y="128"/>
                    </a:cubicBezTo>
                    <a:cubicBezTo>
                      <a:pt x="84" y="127"/>
                      <a:pt x="83" y="125"/>
                      <a:pt x="84" y="121"/>
                    </a:cubicBezTo>
                    <a:cubicBezTo>
                      <a:pt x="84" y="121"/>
                      <a:pt x="84" y="121"/>
                      <a:pt x="84" y="121"/>
                    </a:cubicBezTo>
                    <a:cubicBezTo>
                      <a:pt x="107" y="118"/>
                      <a:pt x="107" y="118"/>
                      <a:pt x="107" y="118"/>
                    </a:cubicBezTo>
                    <a:cubicBezTo>
                      <a:pt x="107" y="118"/>
                      <a:pt x="107" y="118"/>
                      <a:pt x="107" y="118"/>
                    </a:cubicBezTo>
                    <a:cubicBezTo>
                      <a:pt x="83" y="116"/>
                      <a:pt x="83" y="116"/>
                      <a:pt x="83" y="116"/>
                    </a:cubicBezTo>
                    <a:cubicBezTo>
                      <a:pt x="83" y="115"/>
                      <a:pt x="83" y="114"/>
                      <a:pt x="83" y="114"/>
                    </a:cubicBezTo>
                    <a:cubicBezTo>
                      <a:pt x="103" y="105"/>
                      <a:pt x="103" y="105"/>
                      <a:pt x="103" y="105"/>
                    </a:cubicBezTo>
                    <a:cubicBezTo>
                      <a:pt x="103" y="104"/>
                      <a:pt x="103" y="104"/>
                      <a:pt x="103" y="104"/>
                    </a:cubicBezTo>
                    <a:cubicBezTo>
                      <a:pt x="81" y="109"/>
                      <a:pt x="81" y="109"/>
                      <a:pt x="81" y="109"/>
                    </a:cubicBezTo>
                    <a:cubicBezTo>
                      <a:pt x="80" y="109"/>
                      <a:pt x="80" y="108"/>
                      <a:pt x="80" y="108"/>
                    </a:cubicBezTo>
                    <a:cubicBezTo>
                      <a:pt x="79" y="107"/>
                      <a:pt x="79" y="106"/>
                      <a:pt x="78" y="106"/>
                    </a:cubicBezTo>
                    <a:cubicBezTo>
                      <a:pt x="91" y="90"/>
                      <a:pt x="91" y="90"/>
                      <a:pt x="91" y="90"/>
                    </a:cubicBezTo>
                    <a:cubicBezTo>
                      <a:pt x="90" y="90"/>
                      <a:pt x="90" y="90"/>
                      <a:pt x="90" y="90"/>
                    </a:cubicBezTo>
                    <a:cubicBezTo>
                      <a:pt x="74" y="103"/>
                      <a:pt x="74" y="103"/>
                      <a:pt x="74" y="103"/>
                    </a:cubicBezTo>
                    <a:cubicBezTo>
                      <a:pt x="72" y="103"/>
                      <a:pt x="70" y="102"/>
                      <a:pt x="68" y="102"/>
                    </a:cubicBezTo>
                    <a:cubicBezTo>
                      <a:pt x="64" y="83"/>
                      <a:pt x="64" y="83"/>
                      <a:pt x="64" y="83"/>
                    </a:cubicBezTo>
                    <a:cubicBezTo>
                      <a:pt x="64" y="83"/>
                      <a:pt x="64" y="83"/>
                      <a:pt x="64" y="83"/>
                    </a:cubicBezTo>
                    <a:cubicBezTo>
                      <a:pt x="63" y="102"/>
                      <a:pt x="63" y="102"/>
                      <a:pt x="63" y="102"/>
                    </a:cubicBezTo>
                    <a:cubicBezTo>
                      <a:pt x="61" y="102"/>
                      <a:pt x="59" y="103"/>
                      <a:pt x="56" y="104"/>
                    </a:cubicBezTo>
                    <a:cubicBezTo>
                      <a:pt x="39" y="92"/>
                      <a:pt x="39" y="92"/>
                      <a:pt x="39" y="92"/>
                    </a:cubicBezTo>
                    <a:cubicBezTo>
                      <a:pt x="39" y="92"/>
                      <a:pt x="39" y="92"/>
                      <a:pt x="39" y="92"/>
                    </a:cubicBezTo>
                    <a:cubicBezTo>
                      <a:pt x="53" y="106"/>
                      <a:pt x="53" y="106"/>
                      <a:pt x="53" y="106"/>
                    </a:cubicBezTo>
                    <a:cubicBezTo>
                      <a:pt x="51" y="107"/>
                      <a:pt x="50" y="108"/>
                      <a:pt x="50" y="110"/>
                    </a:cubicBezTo>
                    <a:cubicBezTo>
                      <a:pt x="33" y="110"/>
                      <a:pt x="33" y="110"/>
                      <a:pt x="33" y="110"/>
                    </a:cubicBezTo>
                    <a:cubicBezTo>
                      <a:pt x="33" y="107"/>
                      <a:pt x="33" y="101"/>
                      <a:pt x="32" y="99"/>
                    </a:cubicBezTo>
                    <a:cubicBezTo>
                      <a:pt x="32" y="95"/>
                      <a:pt x="27" y="74"/>
                      <a:pt x="27" y="74"/>
                    </a:cubicBezTo>
                    <a:cubicBezTo>
                      <a:pt x="27" y="74"/>
                      <a:pt x="27" y="59"/>
                      <a:pt x="27" y="54"/>
                    </a:cubicBezTo>
                    <a:cubicBezTo>
                      <a:pt x="26" y="49"/>
                      <a:pt x="22" y="45"/>
                      <a:pt x="22" y="45"/>
                    </a:cubicBezTo>
                    <a:cubicBezTo>
                      <a:pt x="22" y="41"/>
                      <a:pt x="22" y="41"/>
                      <a:pt x="22" y="41"/>
                    </a:cubicBezTo>
                    <a:cubicBezTo>
                      <a:pt x="24" y="40"/>
                      <a:pt x="24" y="36"/>
                      <a:pt x="24" y="36"/>
                    </a:cubicBezTo>
                    <a:cubicBezTo>
                      <a:pt x="29" y="36"/>
                      <a:pt x="31" y="34"/>
                      <a:pt x="31" y="31"/>
                    </a:cubicBezTo>
                    <a:cubicBezTo>
                      <a:pt x="31" y="29"/>
                      <a:pt x="29" y="27"/>
                      <a:pt x="29" y="27"/>
                    </a:cubicBezTo>
                    <a:cubicBezTo>
                      <a:pt x="29" y="25"/>
                      <a:pt x="31" y="24"/>
                      <a:pt x="31" y="24"/>
                    </a:cubicBezTo>
                    <a:cubicBezTo>
                      <a:pt x="27" y="20"/>
                      <a:pt x="22" y="19"/>
                      <a:pt x="22" y="19"/>
                    </a:cubicBezTo>
                    <a:cubicBezTo>
                      <a:pt x="22" y="17"/>
                      <a:pt x="22" y="17"/>
                      <a:pt x="22" y="17"/>
                    </a:cubicBezTo>
                    <a:cubicBezTo>
                      <a:pt x="24" y="15"/>
                      <a:pt x="25" y="8"/>
                      <a:pt x="25" y="4"/>
                    </a:cubicBezTo>
                    <a:cubicBezTo>
                      <a:pt x="25" y="2"/>
                      <a:pt x="25" y="1"/>
                      <a:pt x="26" y="1"/>
                    </a:cubicBezTo>
                    <a:cubicBezTo>
                      <a:pt x="23" y="2"/>
                      <a:pt x="23" y="5"/>
                      <a:pt x="23" y="5"/>
                    </a:cubicBezTo>
                    <a:cubicBezTo>
                      <a:pt x="23" y="4"/>
                      <a:pt x="23" y="0"/>
                      <a:pt x="21" y="0"/>
                    </a:cubicBezTo>
                    <a:cubicBezTo>
                      <a:pt x="19" y="3"/>
                      <a:pt x="19" y="3"/>
                      <a:pt x="19" y="3"/>
                    </a:cubicBezTo>
                    <a:cubicBezTo>
                      <a:pt x="19" y="1"/>
                      <a:pt x="19" y="1"/>
                      <a:pt x="19" y="1"/>
                    </a:cubicBezTo>
                    <a:cubicBezTo>
                      <a:pt x="16" y="2"/>
                      <a:pt x="16" y="5"/>
                      <a:pt x="16" y="5"/>
                    </a:cubicBezTo>
                    <a:cubicBezTo>
                      <a:pt x="15" y="3"/>
                      <a:pt x="12" y="3"/>
                      <a:pt x="12" y="3"/>
                    </a:cubicBezTo>
                    <a:cubicBezTo>
                      <a:pt x="14" y="5"/>
                      <a:pt x="13" y="7"/>
                      <a:pt x="13" y="7"/>
                    </a:cubicBezTo>
                    <a:cubicBezTo>
                      <a:pt x="5" y="9"/>
                      <a:pt x="11" y="17"/>
                      <a:pt x="11" y="17"/>
                    </a:cubicBezTo>
                    <a:cubicBezTo>
                      <a:pt x="11" y="20"/>
                      <a:pt x="11" y="20"/>
                      <a:pt x="11" y="20"/>
                    </a:cubicBezTo>
                    <a:cubicBezTo>
                      <a:pt x="3" y="20"/>
                      <a:pt x="1" y="23"/>
                      <a:pt x="1" y="23"/>
                    </a:cubicBezTo>
                    <a:cubicBezTo>
                      <a:pt x="3" y="25"/>
                      <a:pt x="4" y="27"/>
                      <a:pt x="4" y="27"/>
                    </a:cubicBezTo>
                    <a:cubicBezTo>
                      <a:pt x="2" y="27"/>
                      <a:pt x="0" y="29"/>
                      <a:pt x="1" y="32"/>
                    </a:cubicBezTo>
                    <a:cubicBezTo>
                      <a:pt x="1" y="35"/>
                      <a:pt x="7" y="36"/>
                      <a:pt x="7" y="36"/>
                    </a:cubicBezTo>
                    <a:cubicBezTo>
                      <a:pt x="7" y="36"/>
                      <a:pt x="7" y="38"/>
                      <a:pt x="7" y="40"/>
                    </a:cubicBezTo>
                    <a:cubicBezTo>
                      <a:pt x="8" y="42"/>
                      <a:pt x="9" y="43"/>
                      <a:pt x="9" y="43"/>
                    </a:cubicBezTo>
                    <a:cubicBezTo>
                      <a:pt x="6" y="44"/>
                      <a:pt x="8" y="48"/>
                      <a:pt x="8" y="48"/>
                    </a:cubicBezTo>
                    <a:cubicBezTo>
                      <a:pt x="7" y="50"/>
                      <a:pt x="9" y="52"/>
                      <a:pt x="9" y="52"/>
                    </a:cubicBezTo>
                    <a:cubicBezTo>
                      <a:pt x="8" y="58"/>
                      <a:pt x="11" y="62"/>
                      <a:pt x="11" y="62"/>
                    </a:cubicBezTo>
                    <a:cubicBezTo>
                      <a:pt x="11" y="62"/>
                      <a:pt x="11" y="65"/>
                      <a:pt x="11" y="68"/>
                    </a:cubicBezTo>
                    <a:cubicBezTo>
                      <a:pt x="11" y="71"/>
                      <a:pt x="14" y="72"/>
                      <a:pt x="14" y="77"/>
                    </a:cubicBezTo>
                    <a:cubicBezTo>
                      <a:pt x="15" y="82"/>
                      <a:pt x="13" y="97"/>
                      <a:pt x="15" y="102"/>
                    </a:cubicBezTo>
                    <a:cubicBezTo>
                      <a:pt x="17" y="107"/>
                      <a:pt x="20" y="122"/>
                      <a:pt x="20" y="122"/>
                    </a:cubicBezTo>
                    <a:cubicBezTo>
                      <a:pt x="9" y="135"/>
                      <a:pt x="9" y="153"/>
                      <a:pt x="13" y="156"/>
                    </a:cubicBezTo>
                    <a:cubicBezTo>
                      <a:pt x="18" y="159"/>
                      <a:pt x="20" y="157"/>
                      <a:pt x="20" y="157"/>
                    </a:cubicBezTo>
                    <a:cubicBezTo>
                      <a:pt x="20" y="157"/>
                      <a:pt x="15" y="163"/>
                      <a:pt x="17" y="165"/>
                    </a:cubicBezTo>
                    <a:cubicBezTo>
                      <a:pt x="18" y="167"/>
                      <a:pt x="20" y="167"/>
                      <a:pt x="20" y="167"/>
                    </a:cubicBezTo>
                    <a:cubicBezTo>
                      <a:pt x="24" y="171"/>
                      <a:pt x="24" y="171"/>
                      <a:pt x="24" y="171"/>
                    </a:cubicBezTo>
                    <a:cubicBezTo>
                      <a:pt x="24" y="171"/>
                      <a:pt x="22" y="175"/>
                      <a:pt x="22" y="177"/>
                    </a:cubicBezTo>
                    <a:cubicBezTo>
                      <a:pt x="22" y="180"/>
                      <a:pt x="25" y="179"/>
                      <a:pt x="23" y="183"/>
                    </a:cubicBezTo>
                    <a:cubicBezTo>
                      <a:pt x="21" y="186"/>
                      <a:pt x="21" y="190"/>
                      <a:pt x="25" y="193"/>
                    </a:cubicBezTo>
                    <a:cubicBezTo>
                      <a:pt x="28" y="197"/>
                      <a:pt x="29" y="203"/>
                      <a:pt x="29" y="203"/>
                    </a:cubicBezTo>
                    <a:cubicBezTo>
                      <a:pt x="19" y="220"/>
                      <a:pt x="19" y="234"/>
                      <a:pt x="21" y="238"/>
                    </a:cubicBezTo>
                    <a:cubicBezTo>
                      <a:pt x="22" y="242"/>
                      <a:pt x="29" y="240"/>
                      <a:pt x="29" y="240"/>
                    </a:cubicBezTo>
                    <a:cubicBezTo>
                      <a:pt x="30" y="245"/>
                      <a:pt x="24" y="255"/>
                      <a:pt x="23" y="262"/>
                    </a:cubicBezTo>
                    <a:cubicBezTo>
                      <a:pt x="22" y="269"/>
                      <a:pt x="27" y="282"/>
                      <a:pt x="27" y="282"/>
                    </a:cubicBezTo>
                    <a:cubicBezTo>
                      <a:pt x="27" y="286"/>
                      <a:pt x="28" y="305"/>
                      <a:pt x="28" y="305"/>
                    </a:cubicBezTo>
                    <a:cubicBezTo>
                      <a:pt x="28" y="305"/>
                      <a:pt x="26" y="309"/>
                      <a:pt x="26" y="314"/>
                    </a:cubicBezTo>
                    <a:cubicBezTo>
                      <a:pt x="26" y="318"/>
                      <a:pt x="28" y="322"/>
                      <a:pt x="28" y="322"/>
                    </a:cubicBezTo>
                    <a:cubicBezTo>
                      <a:pt x="28" y="323"/>
                      <a:pt x="27" y="324"/>
                      <a:pt x="27" y="324"/>
                    </a:cubicBezTo>
                    <a:cubicBezTo>
                      <a:pt x="27" y="324"/>
                      <a:pt x="25" y="336"/>
                      <a:pt x="25" y="343"/>
                    </a:cubicBezTo>
                    <a:cubicBezTo>
                      <a:pt x="25" y="350"/>
                      <a:pt x="27" y="364"/>
                      <a:pt x="27" y="364"/>
                    </a:cubicBezTo>
                    <a:cubicBezTo>
                      <a:pt x="25" y="367"/>
                      <a:pt x="25" y="367"/>
                      <a:pt x="25" y="367"/>
                    </a:cubicBezTo>
                    <a:cubicBezTo>
                      <a:pt x="25" y="370"/>
                      <a:pt x="27" y="376"/>
                      <a:pt x="27" y="377"/>
                    </a:cubicBezTo>
                    <a:cubicBezTo>
                      <a:pt x="27" y="379"/>
                      <a:pt x="26" y="390"/>
                      <a:pt x="23" y="391"/>
                    </a:cubicBezTo>
                    <a:cubicBezTo>
                      <a:pt x="20" y="392"/>
                      <a:pt x="16" y="397"/>
                      <a:pt x="16" y="397"/>
                    </a:cubicBezTo>
                    <a:cubicBezTo>
                      <a:pt x="114" y="397"/>
                      <a:pt x="114" y="397"/>
                      <a:pt x="114" y="397"/>
                    </a:cubicBezTo>
                    <a:cubicBezTo>
                      <a:pt x="111" y="394"/>
                      <a:pt x="111" y="394"/>
                      <a:pt x="111" y="394"/>
                    </a:cubicBezTo>
                    <a:cubicBezTo>
                      <a:pt x="108" y="359"/>
                      <a:pt x="108" y="359"/>
                      <a:pt x="108" y="359"/>
                    </a:cubicBezTo>
                    <a:cubicBezTo>
                      <a:pt x="110" y="358"/>
                      <a:pt x="113" y="355"/>
                      <a:pt x="113" y="355"/>
                    </a:cubicBezTo>
                    <a:cubicBezTo>
                      <a:pt x="111" y="333"/>
                      <a:pt x="111" y="333"/>
                      <a:pt x="111" y="333"/>
                    </a:cubicBezTo>
                    <a:cubicBezTo>
                      <a:pt x="112" y="332"/>
                      <a:pt x="112" y="332"/>
                      <a:pt x="112" y="332"/>
                    </a:cubicBezTo>
                    <a:cubicBezTo>
                      <a:pt x="112" y="328"/>
                      <a:pt x="112" y="328"/>
                      <a:pt x="112" y="328"/>
                    </a:cubicBezTo>
                    <a:cubicBezTo>
                      <a:pt x="114" y="327"/>
                      <a:pt x="115" y="326"/>
                      <a:pt x="115" y="326"/>
                    </a:cubicBezTo>
                    <a:cubicBezTo>
                      <a:pt x="114" y="316"/>
                      <a:pt x="114" y="316"/>
                      <a:pt x="114" y="316"/>
                    </a:cubicBezTo>
                    <a:cubicBezTo>
                      <a:pt x="114" y="316"/>
                      <a:pt x="116" y="316"/>
                      <a:pt x="117" y="315"/>
                    </a:cubicBezTo>
                    <a:cubicBezTo>
                      <a:pt x="117" y="313"/>
                      <a:pt x="116" y="300"/>
                      <a:pt x="116" y="300"/>
                    </a:cubicBezTo>
                    <a:cubicBezTo>
                      <a:pt x="116" y="294"/>
                      <a:pt x="112" y="265"/>
                      <a:pt x="112" y="265"/>
                    </a:cubicBezTo>
                    <a:cubicBezTo>
                      <a:pt x="116" y="261"/>
                      <a:pt x="116" y="261"/>
                      <a:pt x="116" y="261"/>
                    </a:cubicBezTo>
                    <a:cubicBezTo>
                      <a:pt x="122" y="261"/>
                      <a:pt x="123" y="258"/>
                      <a:pt x="125" y="253"/>
                    </a:cubicBezTo>
                    <a:cubicBezTo>
                      <a:pt x="126" y="247"/>
                      <a:pt x="128" y="233"/>
                      <a:pt x="128" y="233"/>
                    </a:cubicBezTo>
                    <a:cubicBezTo>
                      <a:pt x="133" y="235"/>
                      <a:pt x="137" y="226"/>
                      <a:pt x="139" y="223"/>
                    </a:cubicBezTo>
                    <a:cubicBezTo>
                      <a:pt x="141" y="220"/>
                      <a:pt x="144" y="215"/>
                      <a:pt x="144" y="214"/>
                    </a:cubicBezTo>
                    <a:cubicBezTo>
                      <a:pt x="144" y="212"/>
                      <a:pt x="141" y="209"/>
                      <a:pt x="141" y="209"/>
                    </a:cubicBezTo>
                    <a:cubicBezTo>
                      <a:pt x="146" y="202"/>
                      <a:pt x="146" y="202"/>
                      <a:pt x="146" y="202"/>
                    </a:cubicBezTo>
                    <a:lnTo>
                      <a:pt x="144" y="201"/>
                    </a:lnTo>
                    <a:close/>
                    <a:moveTo>
                      <a:pt x="33" y="113"/>
                    </a:moveTo>
                    <a:cubicBezTo>
                      <a:pt x="33" y="113"/>
                      <a:pt x="33" y="113"/>
                      <a:pt x="33" y="113"/>
                    </a:cubicBezTo>
                    <a:cubicBezTo>
                      <a:pt x="48" y="114"/>
                      <a:pt x="48" y="114"/>
                      <a:pt x="48" y="114"/>
                    </a:cubicBezTo>
                    <a:cubicBezTo>
                      <a:pt x="48" y="115"/>
                      <a:pt x="48" y="116"/>
                      <a:pt x="48" y="117"/>
                    </a:cubicBezTo>
                    <a:cubicBezTo>
                      <a:pt x="38" y="118"/>
                      <a:pt x="38" y="118"/>
                      <a:pt x="38" y="118"/>
                    </a:cubicBezTo>
                    <a:cubicBezTo>
                      <a:pt x="36" y="115"/>
                      <a:pt x="33" y="113"/>
                      <a:pt x="33" y="113"/>
                    </a:cubicBezTo>
                    <a:close/>
                    <a:moveTo>
                      <a:pt x="49" y="132"/>
                    </a:moveTo>
                    <a:cubicBezTo>
                      <a:pt x="48" y="132"/>
                      <a:pt x="45" y="136"/>
                      <a:pt x="45" y="136"/>
                    </a:cubicBezTo>
                    <a:cubicBezTo>
                      <a:pt x="41" y="134"/>
                      <a:pt x="42" y="130"/>
                      <a:pt x="42" y="130"/>
                    </a:cubicBezTo>
                    <a:cubicBezTo>
                      <a:pt x="43" y="127"/>
                      <a:pt x="42" y="123"/>
                      <a:pt x="40" y="121"/>
                    </a:cubicBezTo>
                    <a:cubicBezTo>
                      <a:pt x="48" y="121"/>
                      <a:pt x="48" y="121"/>
                      <a:pt x="48" y="121"/>
                    </a:cubicBezTo>
                    <a:cubicBezTo>
                      <a:pt x="49" y="123"/>
                      <a:pt x="50" y="124"/>
                      <a:pt x="50" y="124"/>
                    </a:cubicBezTo>
                    <a:cubicBezTo>
                      <a:pt x="47" y="127"/>
                      <a:pt x="49" y="132"/>
                      <a:pt x="49" y="132"/>
                    </a:cubicBezTo>
                    <a:close/>
                    <a:moveTo>
                      <a:pt x="56" y="148"/>
                    </a:moveTo>
                    <a:cubicBezTo>
                      <a:pt x="55" y="148"/>
                      <a:pt x="54" y="146"/>
                      <a:pt x="54" y="146"/>
                    </a:cubicBezTo>
                    <a:cubicBezTo>
                      <a:pt x="54" y="146"/>
                      <a:pt x="54" y="144"/>
                      <a:pt x="56" y="143"/>
                    </a:cubicBezTo>
                    <a:cubicBezTo>
                      <a:pt x="56" y="143"/>
                      <a:pt x="56" y="148"/>
                      <a:pt x="56" y="148"/>
                    </a:cubicBezTo>
                    <a:close/>
                    <a:moveTo>
                      <a:pt x="81" y="157"/>
                    </a:moveTo>
                    <a:cubicBezTo>
                      <a:pt x="77" y="157"/>
                      <a:pt x="77" y="157"/>
                      <a:pt x="77" y="157"/>
                    </a:cubicBezTo>
                    <a:cubicBezTo>
                      <a:pt x="77" y="157"/>
                      <a:pt x="76" y="153"/>
                      <a:pt x="78" y="149"/>
                    </a:cubicBezTo>
                    <a:cubicBezTo>
                      <a:pt x="78" y="149"/>
                      <a:pt x="78" y="151"/>
                      <a:pt x="80" y="153"/>
                    </a:cubicBezTo>
                    <a:cubicBezTo>
                      <a:pt x="82" y="154"/>
                      <a:pt x="81" y="157"/>
                      <a:pt x="81" y="157"/>
                    </a:cubicBezTo>
                    <a:close/>
                  </a:path>
                </a:pathLst>
              </a:custGeom>
              <a:solidFill>
                <a:srgbClr val="8F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Freeform 188"/>
              <p:cNvSpPr>
                <a:spLocks/>
              </p:cNvSpPr>
              <p:nvPr/>
            </p:nvSpPr>
            <p:spPr bwMode="auto">
              <a:xfrm>
                <a:off x="2824163" y="361950"/>
                <a:ext cx="80963" cy="63500"/>
              </a:xfrm>
              <a:custGeom>
                <a:avLst/>
                <a:gdLst>
                  <a:gd name="T0" fmla="*/ 17 w 21"/>
                  <a:gd name="T1" fmla="*/ 17 h 17"/>
                  <a:gd name="T2" fmla="*/ 20 w 21"/>
                  <a:gd name="T3" fmla="*/ 4 h 17"/>
                  <a:gd name="T4" fmla="*/ 21 w 21"/>
                  <a:gd name="T5" fmla="*/ 1 h 17"/>
                  <a:gd name="T6" fmla="*/ 18 w 21"/>
                  <a:gd name="T7" fmla="*/ 5 h 17"/>
                  <a:gd name="T8" fmla="*/ 16 w 21"/>
                  <a:gd name="T9" fmla="*/ 0 h 17"/>
                  <a:gd name="T10" fmla="*/ 14 w 21"/>
                  <a:gd name="T11" fmla="*/ 3 h 17"/>
                  <a:gd name="T12" fmla="*/ 14 w 21"/>
                  <a:gd name="T13" fmla="*/ 1 h 17"/>
                  <a:gd name="T14" fmla="*/ 11 w 21"/>
                  <a:gd name="T15" fmla="*/ 5 h 17"/>
                  <a:gd name="T16" fmla="*/ 7 w 21"/>
                  <a:gd name="T17" fmla="*/ 3 h 17"/>
                  <a:gd name="T18" fmla="*/ 8 w 21"/>
                  <a:gd name="T19" fmla="*/ 7 h 17"/>
                  <a:gd name="T20" fmla="*/ 6 w 21"/>
                  <a:gd name="T21" fmla="*/ 17 h 17"/>
                  <a:gd name="T22" fmla="*/ 17 w 21"/>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7">
                    <a:moveTo>
                      <a:pt x="17" y="17"/>
                    </a:moveTo>
                    <a:cubicBezTo>
                      <a:pt x="19" y="15"/>
                      <a:pt x="20" y="8"/>
                      <a:pt x="20" y="4"/>
                    </a:cubicBezTo>
                    <a:cubicBezTo>
                      <a:pt x="20" y="2"/>
                      <a:pt x="20" y="1"/>
                      <a:pt x="21" y="1"/>
                    </a:cubicBezTo>
                    <a:cubicBezTo>
                      <a:pt x="18" y="2"/>
                      <a:pt x="18" y="5"/>
                      <a:pt x="18" y="5"/>
                    </a:cubicBezTo>
                    <a:cubicBezTo>
                      <a:pt x="18" y="4"/>
                      <a:pt x="18" y="0"/>
                      <a:pt x="16" y="0"/>
                    </a:cubicBezTo>
                    <a:cubicBezTo>
                      <a:pt x="14" y="3"/>
                      <a:pt x="14" y="3"/>
                      <a:pt x="14" y="3"/>
                    </a:cubicBezTo>
                    <a:cubicBezTo>
                      <a:pt x="14" y="1"/>
                      <a:pt x="14" y="1"/>
                      <a:pt x="14" y="1"/>
                    </a:cubicBezTo>
                    <a:cubicBezTo>
                      <a:pt x="11" y="2"/>
                      <a:pt x="11" y="5"/>
                      <a:pt x="11" y="5"/>
                    </a:cubicBezTo>
                    <a:cubicBezTo>
                      <a:pt x="10" y="3"/>
                      <a:pt x="7" y="3"/>
                      <a:pt x="7" y="3"/>
                    </a:cubicBezTo>
                    <a:cubicBezTo>
                      <a:pt x="9" y="5"/>
                      <a:pt x="8" y="7"/>
                      <a:pt x="8" y="7"/>
                    </a:cubicBezTo>
                    <a:cubicBezTo>
                      <a:pt x="0" y="9"/>
                      <a:pt x="6" y="17"/>
                      <a:pt x="6" y="17"/>
                    </a:cubicBezTo>
                    <a:cubicBezTo>
                      <a:pt x="6" y="17"/>
                      <a:pt x="10" y="15"/>
                      <a:pt x="17" y="17"/>
                    </a:cubicBezTo>
                    <a:close/>
                  </a:path>
                </a:pathLst>
              </a:custGeom>
              <a:solidFill>
                <a:srgbClr val="ACAD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Freeform 189"/>
              <p:cNvSpPr>
                <a:spLocks/>
              </p:cNvSpPr>
              <p:nvPr/>
            </p:nvSpPr>
            <p:spPr bwMode="auto">
              <a:xfrm>
                <a:off x="2951163" y="800100"/>
                <a:ext cx="38100" cy="19050"/>
              </a:xfrm>
              <a:custGeom>
                <a:avLst/>
                <a:gdLst>
                  <a:gd name="T0" fmla="*/ 2 w 10"/>
                  <a:gd name="T1" fmla="*/ 5 h 5"/>
                  <a:gd name="T2" fmla="*/ 10 w 10"/>
                  <a:gd name="T3" fmla="*/ 5 h 5"/>
                  <a:gd name="T4" fmla="*/ 10 w 10"/>
                  <a:gd name="T5" fmla="*/ 0 h 5"/>
                  <a:gd name="T6" fmla="*/ 0 w 10"/>
                  <a:gd name="T7" fmla="*/ 2 h 5"/>
                  <a:gd name="T8" fmla="*/ 2 w 10"/>
                  <a:gd name="T9" fmla="*/ 5 h 5"/>
                </a:gdLst>
                <a:ahLst/>
                <a:cxnLst>
                  <a:cxn ang="0">
                    <a:pos x="T0" y="T1"/>
                  </a:cxn>
                  <a:cxn ang="0">
                    <a:pos x="T2" y="T3"/>
                  </a:cxn>
                  <a:cxn ang="0">
                    <a:pos x="T4" y="T5"/>
                  </a:cxn>
                  <a:cxn ang="0">
                    <a:pos x="T6" y="T7"/>
                  </a:cxn>
                  <a:cxn ang="0">
                    <a:pos x="T8" y="T9"/>
                  </a:cxn>
                </a:cxnLst>
                <a:rect l="0" t="0" r="r" b="b"/>
                <a:pathLst>
                  <a:path w="10" h="5">
                    <a:moveTo>
                      <a:pt x="2" y="5"/>
                    </a:moveTo>
                    <a:cubicBezTo>
                      <a:pt x="10" y="5"/>
                      <a:pt x="10" y="5"/>
                      <a:pt x="10" y="5"/>
                    </a:cubicBezTo>
                    <a:cubicBezTo>
                      <a:pt x="10" y="5"/>
                      <a:pt x="10" y="2"/>
                      <a:pt x="10" y="0"/>
                    </a:cubicBezTo>
                    <a:cubicBezTo>
                      <a:pt x="0" y="2"/>
                      <a:pt x="0" y="2"/>
                      <a:pt x="0" y="2"/>
                    </a:cubicBezTo>
                    <a:lnTo>
                      <a:pt x="2" y="5"/>
                    </a:ln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Freeform 190"/>
              <p:cNvSpPr>
                <a:spLocks/>
              </p:cNvSpPr>
              <p:nvPr/>
            </p:nvSpPr>
            <p:spPr bwMode="auto">
              <a:xfrm>
                <a:off x="2932113" y="776288"/>
                <a:ext cx="65088" cy="15875"/>
              </a:xfrm>
              <a:custGeom>
                <a:avLst/>
                <a:gdLst>
                  <a:gd name="T0" fmla="*/ 0 w 41"/>
                  <a:gd name="T1" fmla="*/ 8 h 10"/>
                  <a:gd name="T2" fmla="*/ 0 w 41"/>
                  <a:gd name="T3" fmla="*/ 0 h 10"/>
                  <a:gd name="T4" fmla="*/ 41 w 41"/>
                  <a:gd name="T5" fmla="*/ 0 h 10"/>
                  <a:gd name="T6" fmla="*/ 36 w 41"/>
                  <a:gd name="T7" fmla="*/ 10 h 10"/>
                  <a:gd name="T8" fmla="*/ 0 w 41"/>
                  <a:gd name="T9" fmla="*/ 8 h 10"/>
                </a:gdLst>
                <a:ahLst/>
                <a:cxnLst>
                  <a:cxn ang="0">
                    <a:pos x="T0" y="T1"/>
                  </a:cxn>
                  <a:cxn ang="0">
                    <a:pos x="T2" y="T3"/>
                  </a:cxn>
                  <a:cxn ang="0">
                    <a:pos x="T4" y="T5"/>
                  </a:cxn>
                  <a:cxn ang="0">
                    <a:pos x="T6" y="T7"/>
                  </a:cxn>
                  <a:cxn ang="0">
                    <a:pos x="T8" y="T9"/>
                  </a:cxn>
                </a:cxnLst>
                <a:rect l="0" t="0" r="r" b="b"/>
                <a:pathLst>
                  <a:path w="41" h="10">
                    <a:moveTo>
                      <a:pt x="0" y="8"/>
                    </a:moveTo>
                    <a:lnTo>
                      <a:pt x="0" y="0"/>
                    </a:lnTo>
                    <a:lnTo>
                      <a:pt x="41" y="0"/>
                    </a:lnTo>
                    <a:lnTo>
                      <a:pt x="36" y="10"/>
                    </a:lnTo>
                    <a:lnTo>
                      <a:pt x="0" y="8"/>
                    </a:ln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Freeform 191"/>
              <p:cNvSpPr>
                <a:spLocks/>
              </p:cNvSpPr>
              <p:nvPr/>
            </p:nvSpPr>
            <p:spPr bwMode="auto">
              <a:xfrm>
                <a:off x="2954338" y="709613"/>
                <a:ext cx="65088" cy="52388"/>
              </a:xfrm>
              <a:custGeom>
                <a:avLst/>
                <a:gdLst>
                  <a:gd name="T0" fmla="*/ 34 w 41"/>
                  <a:gd name="T1" fmla="*/ 33 h 33"/>
                  <a:gd name="T2" fmla="*/ 41 w 41"/>
                  <a:gd name="T3" fmla="*/ 28 h 33"/>
                  <a:gd name="T4" fmla="*/ 0 w 41"/>
                  <a:gd name="T5" fmla="*/ 0 h 33"/>
                  <a:gd name="T6" fmla="*/ 0 w 41"/>
                  <a:gd name="T7" fmla="*/ 0 h 33"/>
                  <a:gd name="T8" fmla="*/ 34 w 41"/>
                  <a:gd name="T9" fmla="*/ 33 h 33"/>
                </a:gdLst>
                <a:ahLst/>
                <a:cxnLst>
                  <a:cxn ang="0">
                    <a:pos x="T0" y="T1"/>
                  </a:cxn>
                  <a:cxn ang="0">
                    <a:pos x="T2" y="T3"/>
                  </a:cxn>
                  <a:cxn ang="0">
                    <a:pos x="T4" y="T5"/>
                  </a:cxn>
                  <a:cxn ang="0">
                    <a:pos x="T6" y="T7"/>
                  </a:cxn>
                  <a:cxn ang="0">
                    <a:pos x="T8" y="T9"/>
                  </a:cxn>
                </a:cxnLst>
                <a:rect l="0" t="0" r="r" b="b"/>
                <a:pathLst>
                  <a:path w="41" h="33">
                    <a:moveTo>
                      <a:pt x="34" y="33"/>
                    </a:moveTo>
                    <a:lnTo>
                      <a:pt x="41" y="28"/>
                    </a:lnTo>
                    <a:lnTo>
                      <a:pt x="0" y="0"/>
                    </a:lnTo>
                    <a:lnTo>
                      <a:pt x="0" y="0"/>
                    </a:lnTo>
                    <a:lnTo>
                      <a:pt x="34" y="33"/>
                    </a:ln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Freeform 192"/>
              <p:cNvSpPr>
                <a:spLocks/>
              </p:cNvSpPr>
              <p:nvPr/>
            </p:nvSpPr>
            <p:spPr bwMode="auto">
              <a:xfrm>
                <a:off x="3046413" y="674688"/>
                <a:ext cx="15875" cy="71438"/>
              </a:xfrm>
              <a:custGeom>
                <a:avLst/>
                <a:gdLst>
                  <a:gd name="T0" fmla="*/ 0 w 10"/>
                  <a:gd name="T1" fmla="*/ 45 h 45"/>
                  <a:gd name="T2" fmla="*/ 10 w 10"/>
                  <a:gd name="T3" fmla="*/ 45 h 45"/>
                  <a:gd name="T4" fmla="*/ 2 w 10"/>
                  <a:gd name="T5" fmla="*/ 0 h 45"/>
                  <a:gd name="T6" fmla="*/ 2 w 10"/>
                  <a:gd name="T7" fmla="*/ 0 h 45"/>
                  <a:gd name="T8" fmla="*/ 0 w 10"/>
                  <a:gd name="T9" fmla="*/ 45 h 45"/>
                </a:gdLst>
                <a:ahLst/>
                <a:cxnLst>
                  <a:cxn ang="0">
                    <a:pos x="T0" y="T1"/>
                  </a:cxn>
                  <a:cxn ang="0">
                    <a:pos x="T2" y="T3"/>
                  </a:cxn>
                  <a:cxn ang="0">
                    <a:pos x="T4" y="T5"/>
                  </a:cxn>
                  <a:cxn ang="0">
                    <a:pos x="T6" y="T7"/>
                  </a:cxn>
                  <a:cxn ang="0">
                    <a:pos x="T8" y="T9"/>
                  </a:cxn>
                </a:cxnLst>
                <a:rect l="0" t="0" r="r" b="b"/>
                <a:pathLst>
                  <a:path w="10" h="45">
                    <a:moveTo>
                      <a:pt x="0" y="45"/>
                    </a:moveTo>
                    <a:lnTo>
                      <a:pt x="10" y="45"/>
                    </a:lnTo>
                    <a:lnTo>
                      <a:pt x="2" y="0"/>
                    </a:lnTo>
                    <a:lnTo>
                      <a:pt x="2" y="0"/>
                    </a:lnTo>
                    <a:lnTo>
                      <a:pt x="0" y="45"/>
                    </a:ln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Freeform 193"/>
              <p:cNvSpPr>
                <a:spLocks/>
              </p:cNvSpPr>
              <p:nvPr/>
            </p:nvSpPr>
            <p:spPr bwMode="auto">
              <a:xfrm>
                <a:off x="3087688" y="701675"/>
                <a:ext cx="65088" cy="60325"/>
              </a:xfrm>
              <a:custGeom>
                <a:avLst/>
                <a:gdLst>
                  <a:gd name="T0" fmla="*/ 0 w 41"/>
                  <a:gd name="T1" fmla="*/ 33 h 38"/>
                  <a:gd name="T2" fmla="*/ 10 w 41"/>
                  <a:gd name="T3" fmla="*/ 38 h 38"/>
                  <a:gd name="T4" fmla="*/ 41 w 41"/>
                  <a:gd name="T5" fmla="*/ 0 h 38"/>
                  <a:gd name="T6" fmla="*/ 0 w 41"/>
                  <a:gd name="T7" fmla="*/ 33 h 38"/>
                </a:gdLst>
                <a:ahLst/>
                <a:cxnLst>
                  <a:cxn ang="0">
                    <a:pos x="T0" y="T1"/>
                  </a:cxn>
                  <a:cxn ang="0">
                    <a:pos x="T2" y="T3"/>
                  </a:cxn>
                  <a:cxn ang="0">
                    <a:pos x="T4" y="T5"/>
                  </a:cxn>
                  <a:cxn ang="0">
                    <a:pos x="T6" y="T7"/>
                  </a:cxn>
                </a:cxnLst>
                <a:rect l="0" t="0" r="r" b="b"/>
                <a:pathLst>
                  <a:path w="41" h="38">
                    <a:moveTo>
                      <a:pt x="0" y="33"/>
                    </a:moveTo>
                    <a:lnTo>
                      <a:pt x="10" y="38"/>
                    </a:lnTo>
                    <a:lnTo>
                      <a:pt x="41" y="0"/>
                    </a:lnTo>
                    <a:lnTo>
                      <a:pt x="0" y="33"/>
                    </a:ln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Freeform 194"/>
              <p:cNvSpPr>
                <a:spLocks/>
              </p:cNvSpPr>
              <p:nvPr/>
            </p:nvSpPr>
            <p:spPr bwMode="auto">
              <a:xfrm>
                <a:off x="3119438" y="754063"/>
                <a:ext cx="79375" cy="38100"/>
              </a:xfrm>
              <a:custGeom>
                <a:avLst/>
                <a:gdLst>
                  <a:gd name="T0" fmla="*/ 2 w 50"/>
                  <a:gd name="T1" fmla="*/ 24 h 24"/>
                  <a:gd name="T2" fmla="*/ 0 w 50"/>
                  <a:gd name="T3" fmla="*/ 14 h 24"/>
                  <a:gd name="T4" fmla="*/ 50 w 50"/>
                  <a:gd name="T5" fmla="*/ 0 h 24"/>
                  <a:gd name="T6" fmla="*/ 50 w 50"/>
                  <a:gd name="T7" fmla="*/ 2 h 24"/>
                  <a:gd name="T8" fmla="*/ 2 w 50"/>
                  <a:gd name="T9" fmla="*/ 24 h 24"/>
                </a:gdLst>
                <a:ahLst/>
                <a:cxnLst>
                  <a:cxn ang="0">
                    <a:pos x="T0" y="T1"/>
                  </a:cxn>
                  <a:cxn ang="0">
                    <a:pos x="T2" y="T3"/>
                  </a:cxn>
                  <a:cxn ang="0">
                    <a:pos x="T4" y="T5"/>
                  </a:cxn>
                  <a:cxn ang="0">
                    <a:pos x="T6" y="T7"/>
                  </a:cxn>
                  <a:cxn ang="0">
                    <a:pos x="T8" y="T9"/>
                  </a:cxn>
                </a:cxnLst>
                <a:rect l="0" t="0" r="r" b="b"/>
                <a:pathLst>
                  <a:path w="50" h="24">
                    <a:moveTo>
                      <a:pt x="2" y="24"/>
                    </a:moveTo>
                    <a:lnTo>
                      <a:pt x="0" y="14"/>
                    </a:lnTo>
                    <a:lnTo>
                      <a:pt x="50" y="0"/>
                    </a:lnTo>
                    <a:lnTo>
                      <a:pt x="50" y="2"/>
                    </a:lnTo>
                    <a:lnTo>
                      <a:pt x="2" y="24"/>
                    </a:ln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Freeform 195"/>
              <p:cNvSpPr>
                <a:spLocks/>
              </p:cNvSpPr>
              <p:nvPr/>
            </p:nvSpPr>
            <p:spPr bwMode="auto">
              <a:xfrm>
                <a:off x="3127375" y="803275"/>
                <a:ext cx="87313" cy="15875"/>
              </a:xfrm>
              <a:custGeom>
                <a:avLst/>
                <a:gdLst>
                  <a:gd name="T0" fmla="*/ 0 w 55"/>
                  <a:gd name="T1" fmla="*/ 0 h 10"/>
                  <a:gd name="T2" fmla="*/ 0 w 55"/>
                  <a:gd name="T3" fmla="*/ 10 h 10"/>
                  <a:gd name="T4" fmla="*/ 55 w 55"/>
                  <a:gd name="T5" fmla="*/ 2 h 10"/>
                  <a:gd name="T6" fmla="*/ 0 w 55"/>
                  <a:gd name="T7" fmla="*/ 0 h 10"/>
                </a:gdLst>
                <a:ahLst/>
                <a:cxnLst>
                  <a:cxn ang="0">
                    <a:pos x="T0" y="T1"/>
                  </a:cxn>
                  <a:cxn ang="0">
                    <a:pos x="T2" y="T3"/>
                  </a:cxn>
                  <a:cxn ang="0">
                    <a:pos x="T4" y="T5"/>
                  </a:cxn>
                  <a:cxn ang="0">
                    <a:pos x="T6" y="T7"/>
                  </a:cxn>
                </a:cxnLst>
                <a:rect l="0" t="0" r="r" b="b"/>
                <a:pathLst>
                  <a:path w="55" h="10">
                    <a:moveTo>
                      <a:pt x="0" y="0"/>
                    </a:moveTo>
                    <a:lnTo>
                      <a:pt x="0" y="10"/>
                    </a:lnTo>
                    <a:lnTo>
                      <a:pt x="55" y="2"/>
                    </a:lnTo>
                    <a:lnTo>
                      <a:pt x="0" y="0"/>
                    </a:ln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Freeform 196"/>
              <p:cNvSpPr>
                <a:spLocks/>
              </p:cNvSpPr>
              <p:nvPr/>
            </p:nvSpPr>
            <p:spPr bwMode="auto">
              <a:xfrm>
                <a:off x="2984500" y="742950"/>
                <a:ext cx="142875" cy="87313"/>
              </a:xfrm>
              <a:custGeom>
                <a:avLst/>
                <a:gdLst>
                  <a:gd name="T0" fmla="*/ 3 w 37"/>
                  <a:gd name="T1" fmla="*/ 23 h 23"/>
                  <a:gd name="T2" fmla="*/ 4 w 37"/>
                  <a:gd name="T3" fmla="*/ 21 h 23"/>
                  <a:gd name="T4" fmla="*/ 20 w 37"/>
                  <a:gd name="T5" fmla="*/ 10 h 23"/>
                  <a:gd name="T6" fmla="*/ 35 w 37"/>
                  <a:gd name="T7" fmla="*/ 21 h 23"/>
                  <a:gd name="T8" fmla="*/ 37 w 37"/>
                  <a:gd name="T9" fmla="*/ 21 h 23"/>
                  <a:gd name="T10" fmla="*/ 27 w 37"/>
                  <a:gd name="T11" fmla="*/ 5 h 23"/>
                  <a:gd name="T12" fmla="*/ 7 w 37"/>
                  <a:gd name="T13" fmla="*/ 7 h 23"/>
                  <a:gd name="T14" fmla="*/ 3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3" y="23"/>
                    </a:moveTo>
                    <a:cubicBezTo>
                      <a:pt x="4" y="21"/>
                      <a:pt x="4" y="21"/>
                      <a:pt x="4" y="21"/>
                    </a:cubicBezTo>
                    <a:cubicBezTo>
                      <a:pt x="4" y="21"/>
                      <a:pt x="4" y="10"/>
                      <a:pt x="20" y="10"/>
                    </a:cubicBezTo>
                    <a:cubicBezTo>
                      <a:pt x="33" y="10"/>
                      <a:pt x="35" y="21"/>
                      <a:pt x="35" y="21"/>
                    </a:cubicBezTo>
                    <a:cubicBezTo>
                      <a:pt x="37" y="21"/>
                      <a:pt x="37" y="21"/>
                      <a:pt x="37" y="21"/>
                    </a:cubicBezTo>
                    <a:cubicBezTo>
                      <a:pt x="37" y="21"/>
                      <a:pt x="37" y="10"/>
                      <a:pt x="27" y="5"/>
                    </a:cubicBezTo>
                    <a:cubicBezTo>
                      <a:pt x="18" y="0"/>
                      <a:pt x="9" y="5"/>
                      <a:pt x="7" y="7"/>
                    </a:cubicBezTo>
                    <a:cubicBezTo>
                      <a:pt x="5" y="10"/>
                      <a:pt x="0" y="15"/>
                      <a:pt x="3" y="23"/>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Freeform 197"/>
              <p:cNvSpPr>
                <a:spLocks/>
              </p:cNvSpPr>
              <p:nvPr/>
            </p:nvSpPr>
            <p:spPr bwMode="auto">
              <a:xfrm>
                <a:off x="2978150" y="788988"/>
                <a:ext cx="79375" cy="123825"/>
              </a:xfrm>
              <a:custGeom>
                <a:avLst/>
                <a:gdLst>
                  <a:gd name="T0" fmla="*/ 9 w 21"/>
                  <a:gd name="T1" fmla="*/ 33 h 33"/>
                  <a:gd name="T2" fmla="*/ 7 w 21"/>
                  <a:gd name="T3" fmla="*/ 31 h 33"/>
                  <a:gd name="T4" fmla="*/ 4 w 21"/>
                  <a:gd name="T5" fmla="*/ 27 h 33"/>
                  <a:gd name="T6" fmla="*/ 0 w 21"/>
                  <a:gd name="T7" fmla="*/ 23 h 33"/>
                  <a:gd name="T8" fmla="*/ 5 w 21"/>
                  <a:gd name="T9" fmla="*/ 18 h 33"/>
                  <a:gd name="T10" fmla="*/ 15 w 21"/>
                  <a:gd name="T11" fmla="*/ 5 h 33"/>
                  <a:gd name="T12" fmla="*/ 21 w 21"/>
                  <a:gd name="T13" fmla="*/ 0 h 33"/>
                  <a:gd name="T14" fmla="*/ 18 w 21"/>
                  <a:gd name="T15" fmla="*/ 7 h 33"/>
                  <a:gd name="T16" fmla="*/ 15 w 21"/>
                  <a:gd name="T17" fmla="*/ 10 h 33"/>
                  <a:gd name="T18" fmla="*/ 19 w 21"/>
                  <a:gd name="T19" fmla="*/ 10 h 33"/>
                  <a:gd name="T20" fmla="*/ 16 w 21"/>
                  <a:gd name="T21" fmla="*/ 16 h 33"/>
                  <a:gd name="T22" fmla="*/ 12 w 21"/>
                  <a:gd name="T23" fmla="*/ 25 h 33"/>
                  <a:gd name="T24" fmla="*/ 11 w 21"/>
                  <a:gd name="T25" fmla="*/ 30 h 33"/>
                  <a:gd name="T26" fmla="*/ 9 w 21"/>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3">
                    <a:moveTo>
                      <a:pt x="9" y="33"/>
                    </a:moveTo>
                    <a:cubicBezTo>
                      <a:pt x="9" y="33"/>
                      <a:pt x="8" y="33"/>
                      <a:pt x="7" y="31"/>
                    </a:cubicBezTo>
                    <a:cubicBezTo>
                      <a:pt x="7" y="30"/>
                      <a:pt x="6" y="27"/>
                      <a:pt x="4" y="27"/>
                    </a:cubicBezTo>
                    <a:cubicBezTo>
                      <a:pt x="2" y="26"/>
                      <a:pt x="0" y="23"/>
                      <a:pt x="0" y="23"/>
                    </a:cubicBezTo>
                    <a:cubicBezTo>
                      <a:pt x="5" y="18"/>
                      <a:pt x="5" y="18"/>
                      <a:pt x="5" y="18"/>
                    </a:cubicBezTo>
                    <a:cubicBezTo>
                      <a:pt x="2" y="10"/>
                      <a:pt x="12" y="6"/>
                      <a:pt x="15" y="5"/>
                    </a:cubicBezTo>
                    <a:cubicBezTo>
                      <a:pt x="17" y="4"/>
                      <a:pt x="21" y="0"/>
                      <a:pt x="21" y="0"/>
                    </a:cubicBezTo>
                    <a:cubicBezTo>
                      <a:pt x="21" y="0"/>
                      <a:pt x="21" y="6"/>
                      <a:pt x="18" y="7"/>
                    </a:cubicBezTo>
                    <a:cubicBezTo>
                      <a:pt x="14" y="8"/>
                      <a:pt x="15" y="10"/>
                      <a:pt x="15" y="10"/>
                    </a:cubicBezTo>
                    <a:cubicBezTo>
                      <a:pt x="19" y="10"/>
                      <a:pt x="19" y="10"/>
                      <a:pt x="19" y="10"/>
                    </a:cubicBezTo>
                    <a:cubicBezTo>
                      <a:pt x="19" y="10"/>
                      <a:pt x="19" y="15"/>
                      <a:pt x="16" y="16"/>
                    </a:cubicBezTo>
                    <a:cubicBezTo>
                      <a:pt x="12" y="17"/>
                      <a:pt x="12" y="22"/>
                      <a:pt x="12" y="25"/>
                    </a:cubicBezTo>
                    <a:cubicBezTo>
                      <a:pt x="12" y="27"/>
                      <a:pt x="12" y="29"/>
                      <a:pt x="11" y="30"/>
                    </a:cubicBezTo>
                    <a:cubicBezTo>
                      <a:pt x="10" y="31"/>
                      <a:pt x="9" y="33"/>
                      <a:pt x="9" y="33"/>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Freeform 198"/>
              <p:cNvSpPr>
                <a:spLocks/>
              </p:cNvSpPr>
              <p:nvPr/>
            </p:nvSpPr>
            <p:spPr bwMode="auto">
              <a:xfrm>
                <a:off x="3016250" y="788988"/>
                <a:ext cx="133350" cy="188913"/>
              </a:xfrm>
              <a:custGeom>
                <a:avLst/>
                <a:gdLst>
                  <a:gd name="T0" fmla="*/ 28 w 35"/>
                  <a:gd name="T1" fmla="*/ 9 h 50"/>
                  <a:gd name="T2" fmla="*/ 29 w 35"/>
                  <a:gd name="T3" fmla="*/ 15 h 50"/>
                  <a:gd name="T4" fmla="*/ 28 w 35"/>
                  <a:gd name="T5" fmla="*/ 17 h 50"/>
                  <a:gd name="T6" fmla="*/ 30 w 35"/>
                  <a:gd name="T7" fmla="*/ 27 h 50"/>
                  <a:gd name="T8" fmla="*/ 28 w 35"/>
                  <a:gd name="T9" fmla="*/ 32 h 50"/>
                  <a:gd name="T10" fmla="*/ 35 w 35"/>
                  <a:gd name="T11" fmla="*/ 49 h 50"/>
                  <a:gd name="T12" fmla="*/ 30 w 35"/>
                  <a:gd name="T13" fmla="*/ 47 h 50"/>
                  <a:gd name="T14" fmla="*/ 18 w 35"/>
                  <a:gd name="T15" fmla="*/ 46 h 50"/>
                  <a:gd name="T16" fmla="*/ 4 w 35"/>
                  <a:gd name="T17" fmla="*/ 33 h 50"/>
                  <a:gd name="T18" fmla="*/ 2 w 35"/>
                  <a:gd name="T19" fmla="*/ 35 h 50"/>
                  <a:gd name="T20" fmla="*/ 0 w 35"/>
                  <a:gd name="T21" fmla="*/ 35 h 50"/>
                  <a:gd name="T22" fmla="*/ 1 w 35"/>
                  <a:gd name="T23" fmla="*/ 30 h 50"/>
                  <a:gd name="T24" fmla="*/ 2 w 35"/>
                  <a:gd name="T25" fmla="*/ 24 h 50"/>
                  <a:gd name="T26" fmla="*/ 11 w 35"/>
                  <a:gd name="T27" fmla="*/ 27 h 50"/>
                  <a:gd name="T28" fmla="*/ 11 w 35"/>
                  <a:gd name="T29" fmla="*/ 25 h 50"/>
                  <a:gd name="T30" fmla="*/ 8 w 35"/>
                  <a:gd name="T31" fmla="*/ 24 h 50"/>
                  <a:gd name="T32" fmla="*/ 10 w 35"/>
                  <a:gd name="T33" fmla="*/ 24 h 50"/>
                  <a:gd name="T34" fmla="*/ 10 w 35"/>
                  <a:gd name="T35" fmla="*/ 23 h 50"/>
                  <a:gd name="T36" fmla="*/ 8 w 35"/>
                  <a:gd name="T37" fmla="*/ 24 h 50"/>
                  <a:gd name="T38" fmla="*/ 7 w 35"/>
                  <a:gd name="T39" fmla="*/ 24 h 50"/>
                  <a:gd name="T40" fmla="*/ 8 w 35"/>
                  <a:gd name="T41" fmla="*/ 23 h 50"/>
                  <a:gd name="T42" fmla="*/ 9 w 35"/>
                  <a:gd name="T43" fmla="*/ 22 h 50"/>
                  <a:gd name="T44" fmla="*/ 9 w 35"/>
                  <a:gd name="T45" fmla="*/ 20 h 50"/>
                  <a:gd name="T46" fmla="*/ 9 w 35"/>
                  <a:gd name="T47" fmla="*/ 19 h 50"/>
                  <a:gd name="T48" fmla="*/ 12 w 35"/>
                  <a:gd name="T49" fmla="*/ 17 h 50"/>
                  <a:gd name="T50" fmla="*/ 12 w 35"/>
                  <a:gd name="T51" fmla="*/ 10 h 50"/>
                  <a:gd name="T52" fmla="*/ 16 w 35"/>
                  <a:gd name="T53" fmla="*/ 9 h 50"/>
                  <a:gd name="T54" fmla="*/ 10 w 35"/>
                  <a:gd name="T55" fmla="*/ 2 h 50"/>
                  <a:gd name="T56" fmla="*/ 11 w 35"/>
                  <a:gd name="T57" fmla="*/ 0 h 50"/>
                  <a:gd name="T58" fmla="*/ 16 w 35"/>
                  <a:gd name="T59" fmla="*/ 3 h 50"/>
                  <a:gd name="T60" fmla="*/ 28 w 35"/>
                  <a:gd name="T61"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50">
                    <a:moveTo>
                      <a:pt x="28" y="9"/>
                    </a:moveTo>
                    <a:cubicBezTo>
                      <a:pt x="28" y="9"/>
                      <a:pt x="28" y="13"/>
                      <a:pt x="29" y="15"/>
                    </a:cubicBezTo>
                    <a:cubicBezTo>
                      <a:pt x="30" y="17"/>
                      <a:pt x="28" y="17"/>
                      <a:pt x="28" y="17"/>
                    </a:cubicBezTo>
                    <a:cubicBezTo>
                      <a:pt x="30" y="27"/>
                      <a:pt x="30" y="27"/>
                      <a:pt x="30" y="27"/>
                    </a:cubicBezTo>
                    <a:cubicBezTo>
                      <a:pt x="31" y="33"/>
                      <a:pt x="28" y="32"/>
                      <a:pt x="28" y="32"/>
                    </a:cubicBezTo>
                    <a:cubicBezTo>
                      <a:pt x="30" y="38"/>
                      <a:pt x="35" y="49"/>
                      <a:pt x="35" y="49"/>
                    </a:cubicBezTo>
                    <a:cubicBezTo>
                      <a:pt x="32" y="50"/>
                      <a:pt x="32" y="48"/>
                      <a:pt x="30" y="47"/>
                    </a:cubicBezTo>
                    <a:cubicBezTo>
                      <a:pt x="29" y="47"/>
                      <a:pt x="27" y="46"/>
                      <a:pt x="18" y="46"/>
                    </a:cubicBezTo>
                    <a:cubicBezTo>
                      <a:pt x="9" y="46"/>
                      <a:pt x="5" y="33"/>
                      <a:pt x="4" y="33"/>
                    </a:cubicBezTo>
                    <a:cubicBezTo>
                      <a:pt x="3" y="33"/>
                      <a:pt x="3" y="33"/>
                      <a:pt x="2" y="35"/>
                    </a:cubicBezTo>
                    <a:cubicBezTo>
                      <a:pt x="2" y="36"/>
                      <a:pt x="0" y="35"/>
                      <a:pt x="0" y="35"/>
                    </a:cubicBezTo>
                    <a:cubicBezTo>
                      <a:pt x="2" y="35"/>
                      <a:pt x="1" y="30"/>
                      <a:pt x="1" y="30"/>
                    </a:cubicBezTo>
                    <a:cubicBezTo>
                      <a:pt x="2" y="24"/>
                      <a:pt x="2" y="24"/>
                      <a:pt x="2" y="24"/>
                    </a:cubicBezTo>
                    <a:cubicBezTo>
                      <a:pt x="3" y="28"/>
                      <a:pt x="11" y="27"/>
                      <a:pt x="11" y="27"/>
                    </a:cubicBezTo>
                    <a:cubicBezTo>
                      <a:pt x="11" y="25"/>
                      <a:pt x="11" y="25"/>
                      <a:pt x="11" y="25"/>
                    </a:cubicBezTo>
                    <a:cubicBezTo>
                      <a:pt x="9" y="25"/>
                      <a:pt x="8" y="24"/>
                      <a:pt x="8" y="24"/>
                    </a:cubicBezTo>
                    <a:cubicBezTo>
                      <a:pt x="10" y="24"/>
                      <a:pt x="10" y="24"/>
                      <a:pt x="10" y="24"/>
                    </a:cubicBezTo>
                    <a:cubicBezTo>
                      <a:pt x="10" y="23"/>
                      <a:pt x="10" y="23"/>
                      <a:pt x="10" y="23"/>
                    </a:cubicBezTo>
                    <a:cubicBezTo>
                      <a:pt x="8" y="23"/>
                      <a:pt x="8" y="24"/>
                      <a:pt x="8" y="24"/>
                    </a:cubicBezTo>
                    <a:cubicBezTo>
                      <a:pt x="7" y="24"/>
                      <a:pt x="7" y="24"/>
                      <a:pt x="7" y="24"/>
                    </a:cubicBezTo>
                    <a:cubicBezTo>
                      <a:pt x="7" y="24"/>
                      <a:pt x="7" y="23"/>
                      <a:pt x="8" y="23"/>
                    </a:cubicBezTo>
                    <a:cubicBezTo>
                      <a:pt x="8" y="22"/>
                      <a:pt x="9" y="22"/>
                      <a:pt x="9" y="22"/>
                    </a:cubicBezTo>
                    <a:cubicBezTo>
                      <a:pt x="9" y="20"/>
                      <a:pt x="9" y="20"/>
                      <a:pt x="9" y="20"/>
                    </a:cubicBezTo>
                    <a:cubicBezTo>
                      <a:pt x="8" y="20"/>
                      <a:pt x="8" y="19"/>
                      <a:pt x="9" y="19"/>
                    </a:cubicBezTo>
                    <a:cubicBezTo>
                      <a:pt x="11" y="19"/>
                      <a:pt x="12" y="17"/>
                      <a:pt x="12" y="17"/>
                    </a:cubicBezTo>
                    <a:cubicBezTo>
                      <a:pt x="12" y="10"/>
                      <a:pt x="12" y="10"/>
                      <a:pt x="12" y="10"/>
                    </a:cubicBezTo>
                    <a:cubicBezTo>
                      <a:pt x="13" y="9"/>
                      <a:pt x="16" y="9"/>
                      <a:pt x="16" y="9"/>
                    </a:cubicBezTo>
                    <a:cubicBezTo>
                      <a:pt x="13" y="7"/>
                      <a:pt x="10" y="2"/>
                      <a:pt x="10" y="2"/>
                    </a:cubicBezTo>
                    <a:cubicBezTo>
                      <a:pt x="11" y="0"/>
                      <a:pt x="11" y="0"/>
                      <a:pt x="11" y="0"/>
                    </a:cubicBezTo>
                    <a:cubicBezTo>
                      <a:pt x="11" y="0"/>
                      <a:pt x="12" y="2"/>
                      <a:pt x="16" y="3"/>
                    </a:cubicBezTo>
                    <a:cubicBezTo>
                      <a:pt x="21" y="5"/>
                      <a:pt x="24" y="5"/>
                      <a:pt x="28" y="9"/>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Freeform 199"/>
              <p:cNvSpPr>
                <a:spLocks/>
              </p:cNvSpPr>
              <p:nvPr/>
            </p:nvSpPr>
            <p:spPr bwMode="auto">
              <a:xfrm>
                <a:off x="2786062" y="466725"/>
                <a:ext cx="157163" cy="382588"/>
              </a:xfrm>
              <a:custGeom>
                <a:avLst/>
                <a:gdLst>
                  <a:gd name="T0" fmla="*/ 8 w 41"/>
                  <a:gd name="T1" fmla="*/ 7 h 101"/>
                  <a:gd name="T2" fmla="*/ 21 w 41"/>
                  <a:gd name="T3" fmla="*/ 0 h 101"/>
                  <a:gd name="T4" fmla="*/ 32 w 41"/>
                  <a:gd name="T5" fmla="*/ 8 h 101"/>
                  <a:gd name="T6" fmla="*/ 29 w 41"/>
                  <a:gd name="T7" fmla="*/ 8 h 101"/>
                  <a:gd name="T8" fmla="*/ 27 w 41"/>
                  <a:gd name="T9" fmla="*/ 13 h 101"/>
                  <a:gd name="T10" fmla="*/ 27 w 41"/>
                  <a:gd name="T11" fmla="*/ 17 h 101"/>
                  <a:gd name="T12" fmla="*/ 32 w 41"/>
                  <a:gd name="T13" fmla="*/ 28 h 101"/>
                  <a:gd name="T14" fmla="*/ 32 w 41"/>
                  <a:gd name="T15" fmla="*/ 46 h 101"/>
                  <a:gd name="T16" fmla="*/ 37 w 41"/>
                  <a:gd name="T17" fmla="*/ 71 h 101"/>
                  <a:gd name="T18" fmla="*/ 39 w 41"/>
                  <a:gd name="T19" fmla="*/ 94 h 101"/>
                  <a:gd name="T20" fmla="*/ 34 w 41"/>
                  <a:gd name="T21" fmla="*/ 101 h 101"/>
                  <a:gd name="T22" fmla="*/ 24 w 41"/>
                  <a:gd name="T23" fmla="*/ 87 h 101"/>
                  <a:gd name="T24" fmla="*/ 23 w 41"/>
                  <a:gd name="T25" fmla="*/ 84 h 101"/>
                  <a:gd name="T26" fmla="*/ 28 w 41"/>
                  <a:gd name="T27" fmla="*/ 86 h 101"/>
                  <a:gd name="T28" fmla="*/ 25 w 41"/>
                  <a:gd name="T29" fmla="*/ 73 h 101"/>
                  <a:gd name="T30" fmla="*/ 21 w 41"/>
                  <a:gd name="T31" fmla="*/ 54 h 101"/>
                  <a:gd name="T32" fmla="*/ 19 w 41"/>
                  <a:gd name="T33" fmla="*/ 48 h 101"/>
                  <a:gd name="T34" fmla="*/ 23 w 41"/>
                  <a:gd name="T35" fmla="*/ 48 h 101"/>
                  <a:gd name="T36" fmla="*/ 23 w 41"/>
                  <a:gd name="T37" fmla="*/ 46 h 101"/>
                  <a:gd name="T38" fmla="*/ 19 w 41"/>
                  <a:gd name="T39" fmla="*/ 46 h 101"/>
                  <a:gd name="T40" fmla="*/ 23 w 41"/>
                  <a:gd name="T41" fmla="*/ 45 h 101"/>
                  <a:gd name="T42" fmla="*/ 23 w 41"/>
                  <a:gd name="T43" fmla="*/ 43 h 101"/>
                  <a:gd name="T44" fmla="*/ 16 w 41"/>
                  <a:gd name="T45" fmla="*/ 42 h 101"/>
                  <a:gd name="T46" fmla="*/ 21 w 41"/>
                  <a:gd name="T47" fmla="*/ 40 h 101"/>
                  <a:gd name="T48" fmla="*/ 25 w 41"/>
                  <a:gd name="T49" fmla="*/ 35 h 101"/>
                  <a:gd name="T50" fmla="*/ 20 w 41"/>
                  <a:gd name="T51" fmla="*/ 30 h 101"/>
                  <a:gd name="T52" fmla="*/ 17 w 41"/>
                  <a:gd name="T53" fmla="*/ 33 h 101"/>
                  <a:gd name="T54" fmla="*/ 14 w 41"/>
                  <a:gd name="T55" fmla="*/ 27 h 101"/>
                  <a:gd name="T56" fmla="*/ 22 w 41"/>
                  <a:gd name="T57" fmla="*/ 26 h 101"/>
                  <a:gd name="T58" fmla="*/ 20 w 41"/>
                  <a:gd name="T59" fmla="*/ 24 h 101"/>
                  <a:gd name="T60" fmla="*/ 15 w 41"/>
                  <a:gd name="T61" fmla="*/ 24 h 101"/>
                  <a:gd name="T62" fmla="*/ 15 w 41"/>
                  <a:gd name="T63" fmla="*/ 23 h 101"/>
                  <a:gd name="T64" fmla="*/ 23 w 41"/>
                  <a:gd name="T65" fmla="*/ 24 h 101"/>
                  <a:gd name="T66" fmla="*/ 24 w 41"/>
                  <a:gd name="T67" fmla="*/ 21 h 101"/>
                  <a:gd name="T68" fmla="*/ 18 w 41"/>
                  <a:gd name="T69" fmla="*/ 20 h 101"/>
                  <a:gd name="T70" fmla="*/ 13 w 41"/>
                  <a:gd name="T71" fmla="*/ 19 h 101"/>
                  <a:gd name="T72" fmla="*/ 13 w 41"/>
                  <a:gd name="T73" fmla="*/ 19 h 101"/>
                  <a:gd name="T74" fmla="*/ 20 w 41"/>
                  <a:gd name="T75" fmla="*/ 19 h 101"/>
                  <a:gd name="T76" fmla="*/ 20 w 41"/>
                  <a:gd name="T77" fmla="*/ 16 h 101"/>
                  <a:gd name="T78" fmla="*/ 14 w 41"/>
                  <a:gd name="T79" fmla="*/ 15 h 101"/>
                  <a:gd name="T80" fmla="*/ 12 w 41"/>
                  <a:gd name="T81" fmla="*/ 8 h 101"/>
                  <a:gd name="T82" fmla="*/ 8 w 41"/>
                  <a:gd name="T83"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 h="101">
                    <a:moveTo>
                      <a:pt x="8" y="7"/>
                    </a:moveTo>
                    <a:cubicBezTo>
                      <a:pt x="8" y="7"/>
                      <a:pt x="0" y="0"/>
                      <a:pt x="21" y="0"/>
                    </a:cubicBezTo>
                    <a:cubicBezTo>
                      <a:pt x="41" y="0"/>
                      <a:pt x="36" y="7"/>
                      <a:pt x="32" y="8"/>
                    </a:cubicBezTo>
                    <a:cubicBezTo>
                      <a:pt x="32" y="8"/>
                      <a:pt x="29" y="8"/>
                      <a:pt x="29" y="8"/>
                    </a:cubicBezTo>
                    <a:cubicBezTo>
                      <a:pt x="29" y="8"/>
                      <a:pt x="29" y="12"/>
                      <a:pt x="27" y="13"/>
                    </a:cubicBezTo>
                    <a:cubicBezTo>
                      <a:pt x="27" y="17"/>
                      <a:pt x="27" y="17"/>
                      <a:pt x="27" y="17"/>
                    </a:cubicBezTo>
                    <a:cubicBezTo>
                      <a:pt x="27" y="17"/>
                      <a:pt x="32" y="21"/>
                      <a:pt x="32" y="28"/>
                    </a:cubicBezTo>
                    <a:cubicBezTo>
                      <a:pt x="32" y="35"/>
                      <a:pt x="32" y="46"/>
                      <a:pt x="32" y="46"/>
                    </a:cubicBezTo>
                    <a:cubicBezTo>
                      <a:pt x="32" y="46"/>
                      <a:pt x="37" y="66"/>
                      <a:pt x="37" y="71"/>
                    </a:cubicBezTo>
                    <a:cubicBezTo>
                      <a:pt x="38" y="76"/>
                      <a:pt x="39" y="92"/>
                      <a:pt x="39" y="94"/>
                    </a:cubicBezTo>
                    <a:cubicBezTo>
                      <a:pt x="39" y="95"/>
                      <a:pt x="34" y="101"/>
                      <a:pt x="34" y="101"/>
                    </a:cubicBezTo>
                    <a:cubicBezTo>
                      <a:pt x="34" y="101"/>
                      <a:pt x="30" y="92"/>
                      <a:pt x="24" y="87"/>
                    </a:cubicBezTo>
                    <a:cubicBezTo>
                      <a:pt x="23" y="84"/>
                      <a:pt x="23" y="84"/>
                      <a:pt x="23" y="84"/>
                    </a:cubicBezTo>
                    <a:cubicBezTo>
                      <a:pt x="28" y="86"/>
                      <a:pt x="28" y="86"/>
                      <a:pt x="28" y="86"/>
                    </a:cubicBezTo>
                    <a:cubicBezTo>
                      <a:pt x="28" y="86"/>
                      <a:pt x="26" y="75"/>
                      <a:pt x="25" y="73"/>
                    </a:cubicBezTo>
                    <a:cubicBezTo>
                      <a:pt x="23" y="70"/>
                      <a:pt x="21" y="58"/>
                      <a:pt x="21" y="54"/>
                    </a:cubicBezTo>
                    <a:cubicBezTo>
                      <a:pt x="21" y="50"/>
                      <a:pt x="19" y="48"/>
                      <a:pt x="19" y="48"/>
                    </a:cubicBezTo>
                    <a:cubicBezTo>
                      <a:pt x="19" y="48"/>
                      <a:pt x="21" y="47"/>
                      <a:pt x="23" y="48"/>
                    </a:cubicBezTo>
                    <a:cubicBezTo>
                      <a:pt x="23" y="46"/>
                      <a:pt x="23" y="46"/>
                      <a:pt x="23" y="46"/>
                    </a:cubicBezTo>
                    <a:cubicBezTo>
                      <a:pt x="23" y="46"/>
                      <a:pt x="21" y="46"/>
                      <a:pt x="19" y="46"/>
                    </a:cubicBezTo>
                    <a:cubicBezTo>
                      <a:pt x="19" y="46"/>
                      <a:pt x="20" y="45"/>
                      <a:pt x="23" y="45"/>
                    </a:cubicBezTo>
                    <a:cubicBezTo>
                      <a:pt x="23" y="43"/>
                      <a:pt x="23" y="43"/>
                      <a:pt x="23" y="43"/>
                    </a:cubicBezTo>
                    <a:cubicBezTo>
                      <a:pt x="23" y="43"/>
                      <a:pt x="17" y="43"/>
                      <a:pt x="16" y="42"/>
                    </a:cubicBezTo>
                    <a:cubicBezTo>
                      <a:pt x="16" y="41"/>
                      <a:pt x="17" y="40"/>
                      <a:pt x="21" y="40"/>
                    </a:cubicBezTo>
                    <a:cubicBezTo>
                      <a:pt x="25" y="39"/>
                      <a:pt x="26" y="39"/>
                      <a:pt x="25" y="35"/>
                    </a:cubicBezTo>
                    <a:cubicBezTo>
                      <a:pt x="24" y="32"/>
                      <a:pt x="22" y="30"/>
                      <a:pt x="20" y="30"/>
                    </a:cubicBezTo>
                    <a:cubicBezTo>
                      <a:pt x="18" y="30"/>
                      <a:pt x="17" y="32"/>
                      <a:pt x="17" y="33"/>
                    </a:cubicBezTo>
                    <a:cubicBezTo>
                      <a:pt x="17" y="33"/>
                      <a:pt x="14" y="31"/>
                      <a:pt x="14" y="27"/>
                    </a:cubicBezTo>
                    <a:cubicBezTo>
                      <a:pt x="14" y="27"/>
                      <a:pt x="22" y="28"/>
                      <a:pt x="22" y="26"/>
                    </a:cubicBezTo>
                    <a:cubicBezTo>
                      <a:pt x="22" y="24"/>
                      <a:pt x="20" y="24"/>
                      <a:pt x="20" y="24"/>
                    </a:cubicBezTo>
                    <a:cubicBezTo>
                      <a:pt x="15" y="24"/>
                      <a:pt x="15" y="24"/>
                      <a:pt x="15" y="24"/>
                    </a:cubicBezTo>
                    <a:cubicBezTo>
                      <a:pt x="15" y="23"/>
                      <a:pt x="15" y="23"/>
                      <a:pt x="15" y="23"/>
                    </a:cubicBezTo>
                    <a:cubicBezTo>
                      <a:pt x="23" y="24"/>
                      <a:pt x="23" y="24"/>
                      <a:pt x="23" y="24"/>
                    </a:cubicBezTo>
                    <a:cubicBezTo>
                      <a:pt x="23" y="24"/>
                      <a:pt x="25" y="22"/>
                      <a:pt x="24" y="21"/>
                    </a:cubicBezTo>
                    <a:cubicBezTo>
                      <a:pt x="22" y="20"/>
                      <a:pt x="18" y="20"/>
                      <a:pt x="18" y="20"/>
                    </a:cubicBezTo>
                    <a:cubicBezTo>
                      <a:pt x="13" y="19"/>
                      <a:pt x="13" y="19"/>
                      <a:pt x="13" y="19"/>
                    </a:cubicBezTo>
                    <a:cubicBezTo>
                      <a:pt x="13" y="19"/>
                      <a:pt x="13" y="19"/>
                      <a:pt x="13" y="19"/>
                    </a:cubicBezTo>
                    <a:cubicBezTo>
                      <a:pt x="20" y="19"/>
                      <a:pt x="20" y="19"/>
                      <a:pt x="20" y="19"/>
                    </a:cubicBezTo>
                    <a:cubicBezTo>
                      <a:pt x="20" y="19"/>
                      <a:pt x="22" y="17"/>
                      <a:pt x="20" y="16"/>
                    </a:cubicBezTo>
                    <a:cubicBezTo>
                      <a:pt x="19" y="15"/>
                      <a:pt x="14" y="15"/>
                      <a:pt x="14" y="15"/>
                    </a:cubicBezTo>
                    <a:cubicBezTo>
                      <a:pt x="14" y="15"/>
                      <a:pt x="12" y="13"/>
                      <a:pt x="12" y="8"/>
                    </a:cubicBezTo>
                    <a:cubicBezTo>
                      <a:pt x="12" y="8"/>
                      <a:pt x="10" y="8"/>
                      <a:pt x="8" y="7"/>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Freeform 200"/>
              <p:cNvSpPr>
                <a:spLocks/>
              </p:cNvSpPr>
              <p:nvPr/>
            </p:nvSpPr>
            <p:spPr bwMode="auto">
              <a:xfrm>
                <a:off x="2847975" y="417513"/>
                <a:ext cx="41275" cy="15875"/>
              </a:xfrm>
              <a:custGeom>
                <a:avLst/>
                <a:gdLst>
                  <a:gd name="T0" fmla="*/ 0 w 11"/>
                  <a:gd name="T1" fmla="*/ 2 h 4"/>
                  <a:gd name="T2" fmla="*/ 0 w 11"/>
                  <a:gd name="T3" fmla="*/ 4 h 4"/>
                  <a:gd name="T4" fmla="*/ 11 w 11"/>
                  <a:gd name="T5" fmla="*/ 4 h 4"/>
                  <a:gd name="T6" fmla="*/ 11 w 11"/>
                  <a:gd name="T7" fmla="*/ 2 h 4"/>
                  <a:gd name="T8" fmla="*/ 0 w 11"/>
                  <a:gd name="T9" fmla="*/ 2 h 4"/>
                </a:gdLst>
                <a:ahLst/>
                <a:cxnLst>
                  <a:cxn ang="0">
                    <a:pos x="T0" y="T1"/>
                  </a:cxn>
                  <a:cxn ang="0">
                    <a:pos x="T2" y="T3"/>
                  </a:cxn>
                  <a:cxn ang="0">
                    <a:pos x="T4" y="T5"/>
                  </a:cxn>
                  <a:cxn ang="0">
                    <a:pos x="T6" y="T7"/>
                  </a:cxn>
                  <a:cxn ang="0">
                    <a:pos x="T8" y="T9"/>
                  </a:cxn>
                </a:cxnLst>
                <a:rect l="0" t="0" r="r" b="b"/>
                <a:pathLst>
                  <a:path w="11" h="4">
                    <a:moveTo>
                      <a:pt x="0" y="2"/>
                    </a:moveTo>
                    <a:cubicBezTo>
                      <a:pt x="0" y="4"/>
                      <a:pt x="0" y="4"/>
                      <a:pt x="0" y="4"/>
                    </a:cubicBezTo>
                    <a:cubicBezTo>
                      <a:pt x="0" y="4"/>
                      <a:pt x="8" y="4"/>
                      <a:pt x="11" y="4"/>
                    </a:cubicBezTo>
                    <a:cubicBezTo>
                      <a:pt x="11" y="2"/>
                      <a:pt x="11" y="2"/>
                      <a:pt x="11" y="2"/>
                    </a:cubicBezTo>
                    <a:cubicBezTo>
                      <a:pt x="11" y="2"/>
                      <a:pt x="5" y="0"/>
                      <a:pt x="0" y="2"/>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Freeform 201"/>
              <p:cNvSpPr>
                <a:spLocks/>
              </p:cNvSpPr>
              <p:nvPr/>
            </p:nvSpPr>
            <p:spPr bwMode="auto">
              <a:xfrm>
                <a:off x="3333750" y="1101725"/>
                <a:ext cx="33338" cy="49213"/>
              </a:xfrm>
              <a:custGeom>
                <a:avLst/>
                <a:gdLst>
                  <a:gd name="T0" fmla="*/ 14 w 21"/>
                  <a:gd name="T1" fmla="*/ 0 h 31"/>
                  <a:gd name="T2" fmla="*/ 7 w 21"/>
                  <a:gd name="T3" fmla="*/ 7 h 31"/>
                  <a:gd name="T4" fmla="*/ 12 w 21"/>
                  <a:gd name="T5" fmla="*/ 10 h 31"/>
                  <a:gd name="T6" fmla="*/ 0 w 21"/>
                  <a:gd name="T7" fmla="*/ 24 h 31"/>
                  <a:gd name="T8" fmla="*/ 7 w 21"/>
                  <a:gd name="T9" fmla="*/ 31 h 31"/>
                  <a:gd name="T10" fmla="*/ 19 w 21"/>
                  <a:gd name="T11" fmla="*/ 14 h 31"/>
                  <a:gd name="T12" fmla="*/ 14 w 21"/>
                  <a:gd name="T13" fmla="*/ 12 h 31"/>
                  <a:gd name="T14" fmla="*/ 21 w 21"/>
                  <a:gd name="T15" fmla="*/ 5 h 31"/>
                  <a:gd name="T16" fmla="*/ 14 w 2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1">
                    <a:moveTo>
                      <a:pt x="14" y="0"/>
                    </a:moveTo>
                    <a:lnTo>
                      <a:pt x="7" y="7"/>
                    </a:lnTo>
                    <a:lnTo>
                      <a:pt x="12" y="10"/>
                    </a:lnTo>
                    <a:lnTo>
                      <a:pt x="0" y="24"/>
                    </a:lnTo>
                    <a:lnTo>
                      <a:pt x="7" y="31"/>
                    </a:lnTo>
                    <a:lnTo>
                      <a:pt x="19" y="14"/>
                    </a:lnTo>
                    <a:lnTo>
                      <a:pt x="14" y="12"/>
                    </a:lnTo>
                    <a:lnTo>
                      <a:pt x="21" y="5"/>
                    </a:lnTo>
                    <a:lnTo>
                      <a:pt x="14" y="0"/>
                    </a:ln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5" name="Freeform 202"/>
              <p:cNvSpPr>
                <a:spLocks/>
              </p:cNvSpPr>
              <p:nvPr/>
            </p:nvSpPr>
            <p:spPr bwMode="auto">
              <a:xfrm>
                <a:off x="3225800" y="1139825"/>
                <a:ext cx="130175" cy="222250"/>
              </a:xfrm>
              <a:custGeom>
                <a:avLst/>
                <a:gdLst>
                  <a:gd name="T0" fmla="*/ 2 w 34"/>
                  <a:gd name="T1" fmla="*/ 59 h 59"/>
                  <a:gd name="T2" fmla="*/ 0 w 34"/>
                  <a:gd name="T3" fmla="*/ 39 h 59"/>
                  <a:gd name="T4" fmla="*/ 5 w 34"/>
                  <a:gd name="T5" fmla="*/ 40 h 59"/>
                  <a:gd name="T6" fmla="*/ 19 w 34"/>
                  <a:gd name="T7" fmla="*/ 16 h 59"/>
                  <a:gd name="T8" fmla="*/ 18 w 34"/>
                  <a:gd name="T9" fmla="*/ 14 h 59"/>
                  <a:gd name="T10" fmla="*/ 22 w 34"/>
                  <a:gd name="T11" fmla="*/ 18 h 59"/>
                  <a:gd name="T12" fmla="*/ 23 w 34"/>
                  <a:gd name="T13" fmla="*/ 15 h 59"/>
                  <a:gd name="T14" fmla="*/ 18 w 34"/>
                  <a:gd name="T15" fmla="*/ 9 h 59"/>
                  <a:gd name="T16" fmla="*/ 18 w 34"/>
                  <a:gd name="T17" fmla="*/ 9 h 59"/>
                  <a:gd name="T18" fmla="*/ 21 w 34"/>
                  <a:gd name="T19" fmla="*/ 9 h 59"/>
                  <a:gd name="T20" fmla="*/ 25 w 34"/>
                  <a:gd name="T21" fmla="*/ 13 h 59"/>
                  <a:gd name="T22" fmla="*/ 27 w 34"/>
                  <a:gd name="T23" fmla="*/ 11 h 59"/>
                  <a:gd name="T24" fmla="*/ 22 w 34"/>
                  <a:gd name="T25" fmla="*/ 7 h 59"/>
                  <a:gd name="T26" fmla="*/ 21 w 34"/>
                  <a:gd name="T27" fmla="*/ 7 h 59"/>
                  <a:gd name="T28" fmla="*/ 23 w 34"/>
                  <a:gd name="T29" fmla="*/ 6 h 59"/>
                  <a:gd name="T30" fmla="*/ 28 w 34"/>
                  <a:gd name="T31" fmla="*/ 11 h 59"/>
                  <a:gd name="T32" fmla="*/ 30 w 34"/>
                  <a:gd name="T33" fmla="*/ 9 h 59"/>
                  <a:gd name="T34" fmla="*/ 25 w 34"/>
                  <a:gd name="T35" fmla="*/ 6 h 59"/>
                  <a:gd name="T36" fmla="*/ 25 w 34"/>
                  <a:gd name="T37" fmla="*/ 3 h 59"/>
                  <a:gd name="T38" fmla="*/ 25 w 34"/>
                  <a:gd name="T39" fmla="*/ 0 h 59"/>
                  <a:gd name="T40" fmla="*/ 27 w 34"/>
                  <a:gd name="T41" fmla="*/ 3 h 59"/>
                  <a:gd name="T42" fmla="*/ 31 w 34"/>
                  <a:gd name="T43" fmla="*/ 3 h 59"/>
                  <a:gd name="T44" fmla="*/ 34 w 34"/>
                  <a:gd name="T45" fmla="*/ 8 h 59"/>
                  <a:gd name="T46" fmla="*/ 24 w 34"/>
                  <a:gd name="T47" fmla="*/ 25 h 59"/>
                  <a:gd name="T48" fmla="*/ 18 w 34"/>
                  <a:gd name="T49" fmla="*/ 27 h 59"/>
                  <a:gd name="T50" fmla="*/ 14 w 34"/>
                  <a:gd name="T51" fmla="*/ 47 h 59"/>
                  <a:gd name="T52" fmla="*/ 6 w 34"/>
                  <a:gd name="T53" fmla="*/ 55 h 59"/>
                  <a:gd name="T54" fmla="*/ 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 y="59"/>
                    </a:moveTo>
                    <a:cubicBezTo>
                      <a:pt x="2" y="59"/>
                      <a:pt x="0" y="44"/>
                      <a:pt x="0" y="39"/>
                    </a:cubicBezTo>
                    <a:cubicBezTo>
                      <a:pt x="5" y="40"/>
                      <a:pt x="5" y="40"/>
                      <a:pt x="5" y="40"/>
                    </a:cubicBezTo>
                    <a:cubicBezTo>
                      <a:pt x="19" y="16"/>
                      <a:pt x="19" y="16"/>
                      <a:pt x="19" y="16"/>
                    </a:cubicBezTo>
                    <a:cubicBezTo>
                      <a:pt x="18" y="14"/>
                      <a:pt x="18" y="14"/>
                      <a:pt x="18" y="14"/>
                    </a:cubicBezTo>
                    <a:cubicBezTo>
                      <a:pt x="18" y="14"/>
                      <a:pt x="21" y="18"/>
                      <a:pt x="22" y="18"/>
                    </a:cubicBezTo>
                    <a:cubicBezTo>
                      <a:pt x="24" y="18"/>
                      <a:pt x="24" y="16"/>
                      <a:pt x="23" y="15"/>
                    </a:cubicBezTo>
                    <a:cubicBezTo>
                      <a:pt x="22" y="14"/>
                      <a:pt x="19" y="10"/>
                      <a:pt x="18" y="9"/>
                    </a:cubicBezTo>
                    <a:cubicBezTo>
                      <a:pt x="18" y="9"/>
                      <a:pt x="18" y="9"/>
                      <a:pt x="18" y="9"/>
                    </a:cubicBezTo>
                    <a:cubicBezTo>
                      <a:pt x="21" y="9"/>
                      <a:pt x="21" y="9"/>
                      <a:pt x="21" y="9"/>
                    </a:cubicBezTo>
                    <a:cubicBezTo>
                      <a:pt x="25" y="13"/>
                      <a:pt x="25" y="13"/>
                      <a:pt x="25" y="13"/>
                    </a:cubicBezTo>
                    <a:cubicBezTo>
                      <a:pt x="25" y="13"/>
                      <a:pt x="27" y="13"/>
                      <a:pt x="27" y="11"/>
                    </a:cubicBezTo>
                    <a:cubicBezTo>
                      <a:pt x="22" y="7"/>
                      <a:pt x="22" y="7"/>
                      <a:pt x="22" y="7"/>
                    </a:cubicBezTo>
                    <a:cubicBezTo>
                      <a:pt x="21" y="7"/>
                      <a:pt x="21" y="7"/>
                      <a:pt x="21" y="7"/>
                    </a:cubicBezTo>
                    <a:cubicBezTo>
                      <a:pt x="23" y="6"/>
                      <a:pt x="23" y="6"/>
                      <a:pt x="23" y="6"/>
                    </a:cubicBezTo>
                    <a:cubicBezTo>
                      <a:pt x="28" y="11"/>
                      <a:pt x="28" y="11"/>
                      <a:pt x="28" y="11"/>
                    </a:cubicBezTo>
                    <a:cubicBezTo>
                      <a:pt x="28" y="11"/>
                      <a:pt x="29" y="10"/>
                      <a:pt x="30" y="9"/>
                    </a:cubicBezTo>
                    <a:cubicBezTo>
                      <a:pt x="25" y="6"/>
                      <a:pt x="25" y="6"/>
                      <a:pt x="25" y="6"/>
                    </a:cubicBezTo>
                    <a:cubicBezTo>
                      <a:pt x="25" y="6"/>
                      <a:pt x="26" y="4"/>
                      <a:pt x="25" y="3"/>
                    </a:cubicBezTo>
                    <a:cubicBezTo>
                      <a:pt x="25" y="2"/>
                      <a:pt x="25" y="0"/>
                      <a:pt x="25" y="0"/>
                    </a:cubicBezTo>
                    <a:cubicBezTo>
                      <a:pt x="25" y="0"/>
                      <a:pt x="25" y="1"/>
                      <a:pt x="27" y="3"/>
                    </a:cubicBezTo>
                    <a:cubicBezTo>
                      <a:pt x="29" y="4"/>
                      <a:pt x="31" y="4"/>
                      <a:pt x="31" y="3"/>
                    </a:cubicBezTo>
                    <a:cubicBezTo>
                      <a:pt x="31" y="3"/>
                      <a:pt x="34" y="6"/>
                      <a:pt x="34" y="8"/>
                    </a:cubicBezTo>
                    <a:cubicBezTo>
                      <a:pt x="34" y="10"/>
                      <a:pt x="26" y="24"/>
                      <a:pt x="24" y="25"/>
                    </a:cubicBezTo>
                    <a:cubicBezTo>
                      <a:pt x="22" y="27"/>
                      <a:pt x="20" y="28"/>
                      <a:pt x="18" y="27"/>
                    </a:cubicBezTo>
                    <a:cubicBezTo>
                      <a:pt x="18" y="27"/>
                      <a:pt x="16" y="44"/>
                      <a:pt x="14" y="47"/>
                    </a:cubicBezTo>
                    <a:cubicBezTo>
                      <a:pt x="13" y="51"/>
                      <a:pt x="14" y="55"/>
                      <a:pt x="6" y="55"/>
                    </a:cubicBezTo>
                    <a:lnTo>
                      <a:pt x="2" y="59"/>
                    </a:ln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6" name="Freeform 203"/>
              <p:cNvSpPr>
                <a:spLocks/>
              </p:cNvSpPr>
              <p:nvPr/>
            </p:nvSpPr>
            <p:spPr bwMode="auto">
              <a:xfrm>
                <a:off x="2943225" y="1317625"/>
                <a:ext cx="312738" cy="536575"/>
              </a:xfrm>
              <a:custGeom>
                <a:avLst/>
                <a:gdLst>
                  <a:gd name="T0" fmla="*/ 0 w 82"/>
                  <a:gd name="T1" fmla="*/ 120 h 142"/>
                  <a:gd name="T2" fmla="*/ 9 w 82"/>
                  <a:gd name="T3" fmla="*/ 111 h 142"/>
                  <a:gd name="T4" fmla="*/ 41 w 82"/>
                  <a:gd name="T5" fmla="*/ 89 h 142"/>
                  <a:gd name="T6" fmla="*/ 41 w 82"/>
                  <a:gd name="T7" fmla="*/ 79 h 142"/>
                  <a:gd name="T8" fmla="*/ 37 w 82"/>
                  <a:gd name="T9" fmla="*/ 75 h 142"/>
                  <a:gd name="T10" fmla="*/ 48 w 82"/>
                  <a:gd name="T11" fmla="*/ 68 h 142"/>
                  <a:gd name="T12" fmla="*/ 73 w 82"/>
                  <a:gd name="T13" fmla="*/ 53 h 142"/>
                  <a:gd name="T14" fmla="*/ 65 w 82"/>
                  <a:gd name="T15" fmla="*/ 0 h 142"/>
                  <a:gd name="T16" fmla="*/ 68 w 82"/>
                  <a:gd name="T17" fmla="*/ 10 h 142"/>
                  <a:gd name="T18" fmla="*/ 68 w 82"/>
                  <a:gd name="T19" fmla="*/ 4 h 142"/>
                  <a:gd name="T20" fmla="*/ 70 w 82"/>
                  <a:gd name="T21" fmla="*/ 5 h 142"/>
                  <a:gd name="T22" fmla="*/ 73 w 82"/>
                  <a:gd name="T23" fmla="*/ 28 h 142"/>
                  <a:gd name="T24" fmla="*/ 77 w 82"/>
                  <a:gd name="T25" fmla="*/ 58 h 142"/>
                  <a:gd name="T26" fmla="*/ 81 w 82"/>
                  <a:gd name="T27" fmla="*/ 58 h 142"/>
                  <a:gd name="T28" fmla="*/ 78 w 82"/>
                  <a:gd name="T29" fmla="*/ 63 h 142"/>
                  <a:gd name="T30" fmla="*/ 79 w 82"/>
                  <a:gd name="T31" fmla="*/ 74 h 142"/>
                  <a:gd name="T32" fmla="*/ 76 w 82"/>
                  <a:gd name="T33" fmla="*/ 75 h 142"/>
                  <a:gd name="T34" fmla="*/ 76 w 82"/>
                  <a:gd name="T35" fmla="*/ 79 h 142"/>
                  <a:gd name="T36" fmla="*/ 76 w 82"/>
                  <a:gd name="T37" fmla="*/ 79 h 142"/>
                  <a:gd name="T38" fmla="*/ 77 w 82"/>
                  <a:gd name="T39" fmla="*/ 102 h 142"/>
                  <a:gd name="T40" fmla="*/ 73 w 82"/>
                  <a:gd name="T41" fmla="*/ 106 h 142"/>
                  <a:gd name="T42" fmla="*/ 72 w 82"/>
                  <a:gd name="T43" fmla="*/ 92 h 142"/>
                  <a:gd name="T44" fmla="*/ 67 w 82"/>
                  <a:gd name="T45" fmla="*/ 90 h 142"/>
                  <a:gd name="T46" fmla="*/ 66 w 82"/>
                  <a:gd name="T47" fmla="*/ 96 h 142"/>
                  <a:gd name="T48" fmla="*/ 64 w 82"/>
                  <a:gd name="T49" fmla="*/ 94 h 142"/>
                  <a:gd name="T50" fmla="*/ 62 w 82"/>
                  <a:gd name="T51" fmla="*/ 109 h 142"/>
                  <a:gd name="T52" fmla="*/ 60 w 82"/>
                  <a:gd name="T53" fmla="*/ 138 h 142"/>
                  <a:gd name="T54" fmla="*/ 52 w 82"/>
                  <a:gd name="T55" fmla="*/ 140 h 142"/>
                  <a:gd name="T56" fmla="*/ 52 w 82"/>
                  <a:gd name="T57" fmla="*/ 135 h 142"/>
                  <a:gd name="T58" fmla="*/ 56 w 82"/>
                  <a:gd name="T59" fmla="*/ 118 h 142"/>
                  <a:gd name="T60" fmla="*/ 58 w 82"/>
                  <a:gd name="T61" fmla="*/ 84 h 142"/>
                  <a:gd name="T62" fmla="*/ 53 w 82"/>
                  <a:gd name="T63" fmla="*/ 95 h 142"/>
                  <a:gd name="T64" fmla="*/ 50 w 82"/>
                  <a:gd name="T65" fmla="*/ 136 h 142"/>
                  <a:gd name="T66" fmla="*/ 39 w 82"/>
                  <a:gd name="T67" fmla="*/ 128 h 142"/>
                  <a:gd name="T68" fmla="*/ 42 w 82"/>
                  <a:gd name="T69" fmla="*/ 131 h 142"/>
                  <a:gd name="T70" fmla="*/ 35 w 82"/>
                  <a:gd name="T71" fmla="*/ 130 h 142"/>
                  <a:gd name="T72" fmla="*/ 33 w 82"/>
                  <a:gd name="T73" fmla="*/ 136 h 142"/>
                  <a:gd name="T74" fmla="*/ 31 w 82"/>
                  <a:gd name="T75" fmla="*/ 142 h 142"/>
                  <a:gd name="T76" fmla="*/ 19 w 82"/>
                  <a:gd name="T77" fmla="*/ 142 h 142"/>
                  <a:gd name="T78" fmla="*/ 24 w 82"/>
                  <a:gd name="T79" fmla="*/ 136 h 142"/>
                  <a:gd name="T80" fmla="*/ 28 w 82"/>
                  <a:gd name="T81" fmla="*/ 99 h 142"/>
                  <a:gd name="T82" fmla="*/ 23 w 82"/>
                  <a:gd name="T83" fmla="*/ 106 h 142"/>
                  <a:gd name="T84" fmla="*/ 20 w 82"/>
                  <a:gd name="T85" fmla="*/ 112 h 142"/>
                  <a:gd name="T86" fmla="*/ 17 w 82"/>
                  <a:gd name="T87" fmla="*/ 115 h 142"/>
                  <a:gd name="T88" fmla="*/ 7 w 82"/>
                  <a:gd name="T89" fmla="*/ 134 h 142"/>
                  <a:gd name="T90" fmla="*/ 14 w 82"/>
                  <a:gd name="T91" fmla="*/ 118 h 142"/>
                  <a:gd name="T92" fmla="*/ 18 w 82"/>
                  <a:gd name="T93" fmla="*/ 108 h 142"/>
                  <a:gd name="T94" fmla="*/ 15 w 82"/>
                  <a:gd name="T95" fmla="*/ 107 h 142"/>
                  <a:gd name="T96" fmla="*/ 14 w 82"/>
                  <a:gd name="T97" fmla="*/ 105 h 142"/>
                  <a:gd name="T98" fmla="*/ 11 w 82"/>
                  <a:gd name="T99" fmla="*/ 110 h 142"/>
                  <a:gd name="T100" fmla="*/ 5 w 82"/>
                  <a:gd name="T101" fmla="*/ 118 h 142"/>
                  <a:gd name="T102" fmla="*/ 1 w 82"/>
                  <a:gd name="T103" fmla="*/ 125 h 142"/>
                  <a:gd name="T104" fmla="*/ 0 w 82"/>
                  <a:gd name="T105"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42">
                    <a:moveTo>
                      <a:pt x="0" y="120"/>
                    </a:moveTo>
                    <a:cubicBezTo>
                      <a:pt x="0" y="120"/>
                      <a:pt x="8" y="115"/>
                      <a:pt x="9" y="111"/>
                    </a:cubicBezTo>
                    <a:cubicBezTo>
                      <a:pt x="11" y="108"/>
                      <a:pt x="7" y="105"/>
                      <a:pt x="41" y="89"/>
                    </a:cubicBezTo>
                    <a:cubicBezTo>
                      <a:pt x="41" y="79"/>
                      <a:pt x="41" y="79"/>
                      <a:pt x="41" y="79"/>
                    </a:cubicBezTo>
                    <a:cubicBezTo>
                      <a:pt x="41" y="79"/>
                      <a:pt x="38" y="78"/>
                      <a:pt x="37" y="75"/>
                    </a:cubicBezTo>
                    <a:cubicBezTo>
                      <a:pt x="36" y="73"/>
                      <a:pt x="43" y="71"/>
                      <a:pt x="48" y="68"/>
                    </a:cubicBezTo>
                    <a:cubicBezTo>
                      <a:pt x="54" y="64"/>
                      <a:pt x="73" y="53"/>
                      <a:pt x="73" y="53"/>
                    </a:cubicBezTo>
                    <a:cubicBezTo>
                      <a:pt x="65" y="0"/>
                      <a:pt x="65" y="0"/>
                      <a:pt x="65" y="0"/>
                    </a:cubicBezTo>
                    <a:cubicBezTo>
                      <a:pt x="68" y="10"/>
                      <a:pt x="68" y="10"/>
                      <a:pt x="68" y="10"/>
                    </a:cubicBezTo>
                    <a:cubicBezTo>
                      <a:pt x="68" y="4"/>
                      <a:pt x="68" y="4"/>
                      <a:pt x="68" y="4"/>
                    </a:cubicBezTo>
                    <a:cubicBezTo>
                      <a:pt x="70" y="5"/>
                      <a:pt x="70" y="5"/>
                      <a:pt x="70" y="5"/>
                    </a:cubicBezTo>
                    <a:cubicBezTo>
                      <a:pt x="70" y="5"/>
                      <a:pt x="72" y="20"/>
                      <a:pt x="73" y="28"/>
                    </a:cubicBezTo>
                    <a:cubicBezTo>
                      <a:pt x="74" y="35"/>
                      <a:pt x="77" y="58"/>
                      <a:pt x="77" y="58"/>
                    </a:cubicBezTo>
                    <a:cubicBezTo>
                      <a:pt x="77" y="58"/>
                      <a:pt x="80" y="56"/>
                      <a:pt x="81" y="58"/>
                    </a:cubicBezTo>
                    <a:cubicBezTo>
                      <a:pt x="82" y="59"/>
                      <a:pt x="81" y="63"/>
                      <a:pt x="78" y="63"/>
                    </a:cubicBezTo>
                    <a:cubicBezTo>
                      <a:pt x="79" y="74"/>
                      <a:pt x="79" y="74"/>
                      <a:pt x="79" y="74"/>
                    </a:cubicBezTo>
                    <a:cubicBezTo>
                      <a:pt x="76" y="75"/>
                      <a:pt x="76" y="75"/>
                      <a:pt x="76" y="75"/>
                    </a:cubicBezTo>
                    <a:cubicBezTo>
                      <a:pt x="76" y="79"/>
                      <a:pt x="76" y="79"/>
                      <a:pt x="76" y="79"/>
                    </a:cubicBezTo>
                    <a:cubicBezTo>
                      <a:pt x="76" y="79"/>
                      <a:pt x="76" y="79"/>
                      <a:pt x="76" y="79"/>
                    </a:cubicBezTo>
                    <a:cubicBezTo>
                      <a:pt x="77" y="102"/>
                      <a:pt x="77" y="102"/>
                      <a:pt x="77" y="102"/>
                    </a:cubicBezTo>
                    <a:cubicBezTo>
                      <a:pt x="77" y="102"/>
                      <a:pt x="76" y="105"/>
                      <a:pt x="73" y="106"/>
                    </a:cubicBezTo>
                    <a:cubicBezTo>
                      <a:pt x="72" y="92"/>
                      <a:pt x="72" y="92"/>
                      <a:pt x="72" y="92"/>
                    </a:cubicBezTo>
                    <a:cubicBezTo>
                      <a:pt x="72" y="92"/>
                      <a:pt x="71" y="90"/>
                      <a:pt x="67" y="90"/>
                    </a:cubicBezTo>
                    <a:cubicBezTo>
                      <a:pt x="67" y="90"/>
                      <a:pt x="66" y="93"/>
                      <a:pt x="66" y="96"/>
                    </a:cubicBezTo>
                    <a:cubicBezTo>
                      <a:pt x="66" y="96"/>
                      <a:pt x="65" y="93"/>
                      <a:pt x="64" y="94"/>
                    </a:cubicBezTo>
                    <a:cubicBezTo>
                      <a:pt x="63" y="94"/>
                      <a:pt x="63" y="106"/>
                      <a:pt x="62" y="109"/>
                    </a:cubicBezTo>
                    <a:cubicBezTo>
                      <a:pt x="61" y="112"/>
                      <a:pt x="60" y="138"/>
                      <a:pt x="60" y="138"/>
                    </a:cubicBezTo>
                    <a:cubicBezTo>
                      <a:pt x="60" y="138"/>
                      <a:pt x="54" y="139"/>
                      <a:pt x="52" y="140"/>
                    </a:cubicBezTo>
                    <a:cubicBezTo>
                      <a:pt x="49" y="141"/>
                      <a:pt x="50" y="137"/>
                      <a:pt x="52" y="135"/>
                    </a:cubicBezTo>
                    <a:cubicBezTo>
                      <a:pt x="54" y="133"/>
                      <a:pt x="56" y="124"/>
                      <a:pt x="56" y="118"/>
                    </a:cubicBezTo>
                    <a:cubicBezTo>
                      <a:pt x="57" y="112"/>
                      <a:pt x="59" y="96"/>
                      <a:pt x="58" y="84"/>
                    </a:cubicBezTo>
                    <a:cubicBezTo>
                      <a:pt x="58" y="84"/>
                      <a:pt x="55" y="82"/>
                      <a:pt x="53" y="95"/>
                    </a:cubicBezTo>
                    <a:cubicBezTo>
                      <a:pt x="50" y="108"/>
                      <a:pt x="50" y="136"/>
                      <a:pt x="50" y="136"/>
                    </a:cubicBezTo>
                    <a:cubicBezTo>
                      <a:pt x="50" y="136"/>
                      <a:pt x="41" y="127"/>
                      <a:pt x="39" y="128"/>
                    </a:cubicBezTo>
                    <a:cubicBezTo>
                      <a:pt x="42" y="131"/>
                      <a:pt x="42" y="131"/>
                      <a:pt x="42" y="131"/>
                    </a:cubicBezTo>
                    <a:cubicBezTo>
                      <a:pt x="42" y="131"/>
                      <a:pt x="37" y="129"/>
                      <a:pt x="35" y="130"/>
                    </a:cubicBezTo>
                    <a:cubicBezTo>
                      <a:pt x="35" y="130"/>
                      <a:pt x="34" y="135"/>
                      <a:pt x="33" y="136"/>
                    </a:cubicBezTo>
                    <a:cubicBezTo>
                      <a:pt x="31" y="136"/>
                      <a:pt x="31" y="142"/>
                      <a:pt x="31" y="142"/>
                    </a:cubicBezTo>
                    <a:cubicBezTo>
                      <a:pt x="19" y="142"/>
                      <a:pt x="19" y="142"/>
                      <a:pt x="19" y="142"/>
                    </a:cubicBezTo>
                    <a:cubicBezTo>
                      <a:pt x="19" y="142"/>
                      <a:pt x="21" y="138"/>
                      <a:pt x="24" y="136"/>
                    </a:cubicBezTo>
                    <a:cubicBezTo>
                      <a:pt x="27" y="134"/>
                      <a:pt x="29" y="103"/>
                      <a:pt x="28" y="99"/>
                    </a:cubicBezTo>
                    <a:cubicBezTo>
                      <a:pt x="28" y="99"/>
                      <a:pt x="23" y="103"/>
                      <a:pt x="23" y="106"/>
                    </a:cubicBezTo>
                    <a:cubicBezTo>
                      <a:pt x="23" y="106"/>
                      <a:pt x="20" y="103"/>
                      <a:pt x="20" y="112"/>
                    </a:cubicBezTo>
                    <a:cubicBezTo>
                      <a:pt x="20" y="112"/>
                      <a:pt x="18" y="111"/>
                      <a:pt x="17" y="115"/>
                    </a:cubicBezTo>
                    <a:cubicBezTo>
                      <a:pt x="16" y="118"/>
                      <a:pt x="13" y="132"/>
                      <a:pt x="7" y="134"/>
                    </a:cubicBezTo>
                    <a:cubicBezTo>
                      <a:pt x="7" y="134"/>
                      <a:pt x="13" y="126"/>
                      <a:pt x="14" y="118"/>
                    </a:cubicBezTo>
                    <a:cubicBezTo>
                      <a:pt x="15" y="110"/>
                      <a:pt x="18" y="108"/>
                      <a:pt x="18" y="108"/>
                    </a:cubicBezTo>
                    <a:cubicBezTo>
                      <a:pt x="15" y="107"/>
                      <a:pt x="15" y="107"/>
                      <a:pt x="15" y="107"/>
                    </a:cubicBezTo>
                    <a:cubicBezTo>
                      <a:pt x="14" y="105"/>
                      <a:pt x="14" y="105"/>
                      <a:pt x="14" y="105"/>
                    </a:cubicBezTo>
                    <a:cubicBezTo>
                      <a:pt x="14" y="105"/>
                      <a:pt x="11" y="108"/>
                      <a:pt x="11" y="110"/>
                    </a:cubicBezTo>
                    <a:cubicBezTo>
                      <a:pt x="11" y="111"/>
                      <a:pt x="10" y="113"/>
                      <a:pt x="5" y="118"/>
                    </a:cubicBezTo>
                    <a:cubicBezTo>
                      <a:pt x="5" y="118"/>
                      <a:pt x="4" y="121"/>
                      <a:pt x="1" y="125"/>
                    </a:cubicBezTo>
                    <a:cubicBezTo>
                      <a:pt x="1" y="125"/>
                      <a:pt x="3" y="120"/>
                      <a:pt x="0" y="120"/>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Freeform 204"/>
              <p:cNvSpPr>
                <a:spLocks/>
              </p:cNvSpPr>
              <p:nvPr/>
            </p:nvSpPr>
            <p:spPr bwMode="auto">
              <a:xfrm>
                <a:off x="2874963" y="942975"/>
                <a:ext cx="95250" cy="185738"/>
              </a:xfrm>
              <a:custGeom>
                <a:avLst/>
                <a:gdLst>
                  <a:gd name="T0" fmla="*/ 11 w 25"/>
                  <a:gd name="T1" fmla="*/ 49 h 49"/>
                  <a:gd name="T2" fmla="*/ 13 w 25"/>
                  <a:gd name="T3" fmla="*/ 48 h 49"/>
                  <a:gd name="T4" fmla="*/ 18 w 25"/>
                  <a:gd name="T5" fmla="*/ 23 h 49"/>
                  <a:gd name="T6" fmla="*/ 25 w 25"/>
                  <a:gd name="T7" fmla="*/ 0 h 49"/>
                  <a:gd name="T8" fmla="*/ 15 w 25"/>
                  <a:gd name="T9" fmla="*/ 15 h 49"/>
                  <a:gd name="T10" fmla="*/ 6 w 25"/>
                  <a:gd name="T11" fmla="*/ 29 h 49"/>
                  <a:gd name="T12" fmla="*/ 9 w 25"/>
                  <a:gd name="T13" fmla="*/ 43 h 49"/>
                  <a:gd name="T14" fmla="*/ 11 w 25"/>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9">
                    <a:moveTo>
                      <a:pt x="11" y="49"/>
                    </a:moveTo>
                    <a:cubicBezTo>
                      <a:pt x="13" y="48"/>
                      <a:pt x="13" y="48"/>
                      <a:pt x="13" y="48"/>
                    </a:cubicBezTo>
                    <a:cubicBezTo>
                      <a:pt x="13" y="48"/>
                      <a:pt x="13" y="30"/>
                      <a:pt x="18" y="23"/>
                    </a:cubicBezTo>
                    <a:cubicBezTo>
                      <a:pt x="24" y="15"/>
                      <a:pt x="25" y="0"/>
                      <a:pt x="25" y="0"/>
                    </a:cubicBezTo>
                    <a:cubicBezTo>
                      <a:pt x="25" y="0"/>
                      <a:pt x="18" y="12"/>
                      <a:pt x="15" y="15"/>
                    </a:cubicBezTo>
                    <a:cubicBezTo>
                      <a:pt x="13" y="19"/>
                      <a:pt x="12" y="25"/>
                      <a:pt x="6" y="29"/>
                    </a:cubicBezTo>
                    <a:cubicBezTo>
                      <a:pt x="0" y="32"/>
                      <a:pt x="7" y="41"/>
                      <a:pt x="9" y="43"/>
                    </a:cubicBezTo>
                    <a:cubicBezTo>
                      <a:pt x="11" y="45"/>
                      <a:pt x="11" y="49"/>
                      <a:pt x="11" y="49"/>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Freeform 205"/>
              <p:cNvSpPr>
                <a:spLocks/>
              </p:cNvSpPr>
              <p:nvPr/>
            </p:nvSpPr>
            <p:spPr bwMode="auto">
              <a:xfrm>
                <a:off x="2851150" y="852488"/>
                <a:ext cx="127000" cy="196850"/>
              </a:xfrm>
              <a:custGeom>
                <a:avLst/>
                <a:gdLst>
                  <a:gd name="T0" fmla="*/ 12 w 33"/>
                  <a:gd name="T1" fmla="*/ 52 h 52"/>
                  <a:gd name="T2" fmla="*/ 20 w 33"/>
                  <a:gd name="T3" fmla="*/ 42 h 52"/>
                  <a:gd name="T4" fmla="*/ 20 w 33"/>
                  <a:gd name="T5" fmla="*/ 39 h 52"/>
                  <a:gd name="T6" fmla="*/ 12 w 33"/>
                  <a:gd name="T7" fmla="*/ 48 h 52"/>
                  <a:gd name="T8" fmla="*/ 29 w 33"/>
                  <a:gd name="T9" fmla="*/ 22 h 52"/>
                  <a:gd name="T10" fmla="*/ 33 w 33"/>
                  <a:gd name="T11" fmla="*/ 6 h 52"/>
                  <a:gd name="T12" fmla="*/ 30 w 33"/>
                  <a:gd name="T13" fmla="*/ 0 h 52"/>
                  <a:gd name="T14" fmla="*/ 26 w 33"/>
                  <a:gd name="T15" fmla="*/ 3 h 52"/>
                  <a:gd name="T16" fmla="*/ 16 w 33"/>
                  <a:gd name="T17" fmla="*/ 17 h 52"/>
                  <a:gd name="T18" fmla="*/ 17 w 33"/>
                  <a:gd name="T19" fmla="*/ 13 h 52"/>
                  <a:gd name="T20" fmla="*/ 22 w 33"/>
                  <a:gd name="T21" fmla="*/ 2 h 52"/>
                  <a:gd name="T22" fmla="*/ 12 w 33"/>
                  <a:gd name="T23" fmla="*/ 15 h 52"/>
                  <a:gd name="T24" fmla="*/ 4 w 33"/>
                  <a:gd name="T25" fmla="*/ 20 h 52"/>
                  <a:gd name="T26" fmla="*/ 4 w 33"/>
                  <a:gd name="T27" fmla="*/ 23 h 52"/>
                  <a:gd name="T28" fmla="*/ 10 w 33"/>
                  <a:gd name="T29" fmla="*/ 23 h 52"/>
                  <a:gd name="T30" fmla="*/ 2 w 33"/>
                  <a:gd name="T31" fmla="*/ 26 h 52"/>
                  <a:gd name="T32" fmla="*/ 7 w 33"/>
                  <a:gd name="T33" fmla="*/ 28 h 52"/>
                  <a:gd name="T34" fmla="*/ 8 w 33"/>
                  <a:gd name="T35" fmla="*/ 37 h 52"/>
                  <a:gd name="T36" fmla="*/ 11 w 33"/>
                  <a:gd name="T37" fmla="*/ 41 h 52"/>
                  <a:gd name="T38" fmla="*/ 10 w 33"/>
                  <a:gd name="T39" fmla="*/ 48 h 52"/>
                  <a:gd name="T40" fmla="*/ 12 w 33"/>
                  <a:gd name="T4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52">
                    <a:moveTo>
                      <a:pt x="12" y="52"/>
                    </a:moveTo>
                    <a:cubicBezTo>
                      <a:pt x="20" y="42"/>
                      <a:pt x="20" y="42"/>
                      <a:pt x="20" y="42"/>
                    </a:cubicBezTo>
                    <a:cubicBezTo>
                      <a:pt x="20" y="39"/>
                      <a:pt x="20" y="39"/>
                      <a:pt x="20" y="39"/>
                    </a:cubicBezTo>
                    <a:cubicBezTo>
                      <a:pt x="20" y="39"/>
                      <a:pt x="13" y="49"/>
                      <a:pt x="12" y="48"/>
                    </a:cubicBezTo>
                    <a:cubicBezTo>
                      <a:pt x="11" y="47"/>
                      <a:pt x="28" y="29"/>
                      <a:pt x="29" y="22"/>
                    </a:cubicBezTo>
                    <a:cubicBezTo>
                      <a:pt x="30" y="16"/>
                      <a:pt x="32" y="6"/>
                      <a:pt x="33" y="6"/>
                    </a:cubicBezTo>
                    <a:cubicBezTo>
                      <a:pt x="33" y="6"/>
                      <a:pt x="30" y="5"/>
                      <a:pt x="30" y="0"/>
                    </a:cubicBezTo>
                    <a:cubicBezTo>
                      <a:pt x="30" y="0"/>
                      <a:pt x="28" y="4"/>
                      <a:pt x="26" y="3"/>
                    </a:cubicBezTo>
                    <a:cubicBezTo>
                      <a:pt x="24" y="2"/>
                      <a:pt x="19" y="17"/>
                      <a:pt x="16" y="17"/>
                    </a:cubicBezTo>
                    <a:cubicBezTo>
                      <a:pt x="13" y="18"/>
                      <a:pt x="17" y="13"/>
                      <a:pt x="17" y="13"/>
                    </a:cubicBezTo>
                    <a:cubicBezTo>
                      <a:pt x="17" y="13"/>
                      <a:pt x="23" y="7"/>
                      <a:pt x="22" y="2"/>
                    </a:cubicBezTo>
                    <a:cubicBezTo>
                      <a:pt x="22" y="2"/>
                      <a:pt x="15" y="13"/>
                      <a:pt x="12" y="15"/>
                    </a:cubicBezTo>
                    <a:cubicBezTo>
                      <a:pt x="10" y="17"/>
                      <a:pt x="6" y="22"/>
                      <a:pt x="4" y="20"/>
                    </a:cubicBezTo>
                    <a:cubicBezTo>
                      <a:pt x="4" y="20"/>
                      <a:pt x="8" y="24"/>
                      <a:pt x="4" y="23"/>
                    </a:cubicBezTo>
                    <a:cubicBezTo>
                      <a:pt x="4" y="23"/>
                      <a:pt x="6" y="25"/>
                      <a:pt x="10" y="23"/>
                    </a:cubicBezTo>
                    <a:cubicBezTo>
                      <a:pt x="10" y="23"/>
                      <a:pt x="6" y="26"/>
                      <a:pt x="2" y="26"/>
                    </a:cubicBezTo>
                    <a:cubicBezTo>
                      <a:pt x="2" y="26"/>
                      <a:pt x="4" y="28"/>
                      <a:pt x="7" y="28"/>
                    </a:cubicBezTo>
                    <a:cubicBezTo>
                      <a:pt x="7" y="28"/>
                      <a:pt x="0" y="36"/>
                      <a:pt x="8" y="37"/>
                    </a:cubicBezTo>
                    <a:cubicBezTo>
                      <a:pt x="11" y="41"/>
                      <a:pt x="11" y="41"/>
                      <a:pt x="11" y="41"/>
                    </a:cubicBezTo>
                    <a:cubicBezTo>
                      <a:pt x="11" y="41"/>
                      <a:pt x="9" y="47"/>
                      <a:pt x="10" y="48"/>
                    </a:cubicBezTo>
                    <a:cubicBezTo>
                      <a:pt x="11" y="49"/>
                      <a:pt x="13" y="51"/>
                      <a:pt x="12" y="52"/>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Freeform 206"/>
              <p:cNvSpPr>
                <a:spLocks/>
              </p:cNvSpPr>
              <p:nvPr/>
            </p:nvSpPr>
            <p:spPr bwMode="auto">
              <a:xfrm>
                <a:off x="2870200" y="825500"/>
                <a:ext cx="11113" cy="19050"/>
              </a:xfrm>
              <a:custGeom>
                <a:avLst/>
                <a:gdLst>
                  <a:gd name="T0" fmla="*/ 7 w 7"/>
                  <a:gd name="T1" fmla="*/ 0 h 12"/>
                  <a:gd name="T2" fmla="*/ 0 w 7"/>
                  <a:gd name="T3" fmla="*/ 12 h 12"/>
                  <a:gd name="T4" fmla="*/ 0 w 7"/>
                  <a:gd name="T5" fmla="*/ 12 h 12"/>
                  <a:gd name="T6" fmla="*/ 7 w 7"/>
                  <a:gd name="T7" fmla="*/ 7 h 12"/>
                  <a:gd name="T8" fmla="*/ 7 w 7"/>
                  <a:gd name="T9" fmla="*/ 0 h 12"/>
                </a:gdLst>
                <a:ahLst/>
                <a:cxnLst>
                  <a:cxn ang="0">
                    <a:pos x="T0" y="T1"/>
                  </a:cxn>
                  <a:cxn ang="0">
                    <a:pos x="T2" y="T3"/>
                  </a:cxn>
                  <a:cxn ang="0">
                    <a:pos x="T4" y="T5"/>
                  </a:cxn>
                  <a:cxn ang="0">
                    <a:pos x="T6" y="T7"/>
                  </a:cxn>
                  <a:cxn ang="0">
                    <a:pos x="T8" y="T9"/>
                  </a:cxn>
                </a:cxnLst>
                <a:rect l="0" t="0" r="r" b="b"/>
                <a:pathLst>
                  <a:path w="7" h="12">
                    <a:moveTo>
                      <a:pt x="7" y="0"/>
                    </a:moveTo>
                    <a:lnTo>
                      <a:pt x="0" y="12"/>
                    </a:lnTo>
                    <a:lnTo>
                      <a:pt x="0" y="12"/>
                    </a:lnTo>
                    <a:lnTo>
                      <a:pt x="7" y="7"/>
                    </a:lnTo>
                    <a:lnTo>
                      <a:pt x="7" y="0"/>
                    </a:ln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Freeform 207"/>
              <p:cNvSpPr>
                <a:spLocks/>
              </p:cNvSpPr>
              <p:nvPr/>
            </p:nvSpPr>
            <p:spPr bwMode="auto">
              <a:xfrm>
                <a:off x="2859088" y="841375"/>
                <a:ext cx="26988" cy="22225"/>
              </a:xfrm>
              <a:custGeom>
                <a:avLst/>
                <a:gdLst>
                  <a:gd name="T0" fmla="*/ 7 w 7"/>
                  <a:gd name="T1" fmla="*/ 0 h 6"/>
                  <a:gd name="T2" fmla="*/ 7 w 7"/>
                  <a:gd name="T3" fmla="*/ 3 h 6"/>
                  <a:gd name="T4" fmla="*/ 1 w 7"/>
                  <a:gd name="T5" fmla="*/ 6 h 6"/>
                  <a:gd name="T6" fmla="*/ 7 w 7"/>
                  <a:gd name="T7" fmla="*/ 0 h 6"/>
                </a:gdLst>
                <a:ahLst/>
                <a:cxnLst>
                  <a:cxn ang="0">
                    <a:pos x="T0" y="T1"/>
                  </a:cxn>
                  <a:cxn ang="0">
                    <a:pos x="T2" y="T3"/>
                  </a:cxn>
                  <a:cxn ang="0">
                    <a:pos x="T4" y="T5"/>
                  </a:cxn>
                  <a:cxn ang="0">
                    <a:pos x="T6" y="T7"/>
                  </a:cxn>
                </a:cxnLst>
                <a:rect l="0" t="0" r="r" b="b"/>
                <a:pathLst>
                  <a:path w="7" h="6">
                    <a:moveTo>
                      <a:pt x="7" y="0"/>
                    </a:moveTo>
                    <a:cubicBezTo>
                      <a:pt x="7" y="3"/>
                      <a:pt x="7" y="3"/>
                      <a:pt x="7" y="3"/>
                    </a:cubicBezTo>
                    <a:cubicBezTo>
                      <a:pt x="7" y="3"/>
                      <a:pt x="2" y="6"/>
                      <a:pt x="1" y="6"/>
                    </a:cubicBezTo>
                    <a:cubicBezTo>
                      <a:pt x="0" y="6"/>
                      <a:pt x="7" y="0"/>
                      <a:pt x="7" y="0"/>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Freeform 208"/>
              <p:cNvSpPr>
                <a:spLocks/>
              </p:cNvSpPr>
              <p:nvPr/>
            </p:nvSpPr>
            <p:spPr bwMode="auto">
              <a:xfrm>
                <a:off x="2847975" y="855663"/>
                <a:ext cx="41275" cy="53975"/>
              </a:xfrm>
              <a:custGeom>
                <a:avLst/>
                <a:gdLst>
                  <a:gd name="T0" fmla="*/ 10 w 11"/>
                  <a:gd name="T1" fmla="*/ 0 h 14"/>
                  <a:gd name="T2" fmla="*/ 11 w 11"/>
                  <a:gd name="T3" fmla="*/ 2 h 14"/>
                  <a:gd name="T4" fmla="*/ 9 w 11"/>
                  <a:gd name="T5" fmla="*/ 5 h 14"/>
                  <a:gd name="T6" fmla="*/ 11 w 11"/>
                  <a:gd name="T7" fmla="*/ 12 h 14"/>
                  <a:gd name="T8" fmla="*/ 8 w 11"/>
                  <a:gd name="T9" fmla="*/ 10 h 14"/>
                  <a:gd name="T10" fmla="*/ 5 w 11"/>
                  <a:gd name="T11" fmla="*/ 14 h 14"/>
                  <a:gd name="T12" fmla="*/ 7 w 11"/>
                  <a:gd name="T13" fmla="*/ 6 h 14"/>
                  <a:gd name="T14" fmla="*/ 3 w 11"/>
                  <a:gd name="T15" fmla="*/ 10 h 14"/>
                  <a:gd name="T16" fmla="*/ 2 w 11"/>
                  <a:gd name="T17" fmla="*/ 9 h 14"/>
                  <a:gd name="T18" fmla="*/ 10 w 11"/>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4">
                    <a:moveTo>
                      <a:pt x="10" y="0"/>
                    </a:moveTo>
                    <a:cubicBezTo>
                      <a:pt x="11" y="2"/>
                      <a:pt x="11" y="2"/>
                      <a:pt x="11" y="2"/>
                    </a:cubicBezTo>
                    <a:cubicBezTo>
                      <a:pt x="11" y="2"/>
                      <a:pt x="9" y="4"/>
                      <a:pt x="9" y="5"/>
                    </a:cubicBezTo>
                    <a:cubicBezTo>
                      <a:pt x="9" y="7"/>
                      <a:pt x="10" y="10"/>
                      <a:pt x="11" y="12"/>
                    </a:cubicBezTo>
                    <a:cubicBezTo>
                      <a:pt x="11" y="12"/>
                      <a:pt x="9" y="10"/>
                      <a:pt x="8" y="10"/>
                    </a:cubicBezTo>
                    <a:cubicBezTo>
                      <a:pt x="6" y="11"/>
                      <a:pt x="6" y="14"/>
                      <a:pt x="5" y="14"/>
                    </a:cubicBezTo>
                    <a:cubicBezTo>
                      <a:pt x="5" y="14"/>
                      <a:pt x="7" y="8"/>
                      <a:pt x="7" y="6"/>
                    </a:cubicBezTo>
                    <a:cubicBezTo>
                      <a:pt x="7" y="5"/>
                      <a:pt x="4" y="9"/>
                      <a:pt x="3" y="10"/>
                    </a:cubicBezTo>
                    <a:cubicBezTo>
                      <a:pt x="2" y="11"/>
                      <a:pt x="0" y="11"/>
                      <a:pt x="2" y="9"/>
                    </a:cubicBezTo>
                    <a:cubicBezTo>
                      <a:pt x="3" y="7"/>
                      <a:pt x="10" y="0"/>
                      <a:pt x="10" y="0"/>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Freeform 209"/>
              <p:cNvSpPr>
                <a:spLocks/>
              </p:cNvSpPr>
              <p:nvPr/>
            </p:nvSpPr>
            <p:spPr bwMode="auto">
              <a:xfrm>
                <a:off x="2938463" y="814388"/>
                <a:ext cx="26988" cy="52388"/>
              </a:xfrm>
              <a:custGeom>
                <a:avLst/>
                <a:gdLst>
                  <a:gd name="T0" fmla="*/ 5 w 7"/>
                  <a:gd name="T1" fmla="*/ 0 h 14"/>
                  <a:gd name="T2" fmla="*/ 7 w 7"/>
                  <a:gd name="T3" fmla="*/ 5 h 14"/>
                  <a:gd name="T4" fmla="*/ 3 w 7"/>
                  <a:gd name="T5" fmla="*/ 13 h 14"/>
                  <a:gd name="T6" fmla="*/ 4 w 7"/>
                  <a:gd name="T7" fmla="*/ 9 h 14"/>
                  <a:gd name="T8" fmla="*/ 0 w 7"/>
                  <a:gd name="T9" fmla="*/ 13 h 14"/>
                  <a:gd name="T10" fmla="*/ 3 w 7"/>
                  <a:gd name="T11" fmla="*/ 6 h 14"/>
                  <a:gd name="T12" fmla="*/ 5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5" y="0"/>
                    </a:moveTo>
                    <a:cubicBezTo>
                      <a:pt x="5" y="0"/>
                      <a:pt x="7" y="4"/>
                      <a:pt x="7" y="5"/>
                    </a:cubicBezTo>
                    <a:cubicBezTo>
                      <a:pt x="7" y="5"/>
                      <a:pt x="4" y="12"/>
                      <a:pt x="3" y="13"/>
                    </a:cubicBezTo>
                    <a:cubicBezTo>
                      <a:pt x="1" y="14"/>
                      <a:pt x="4" y="9"/>
                      <a:pt x="4" y="9"/>
                    </a:cubicBezTo>
                    <a:cubicBezTo>
                      <a:pt x="4" y="9"/>
                      <a:pt x="1" y="12"/>
                      <a:pt x="0" y="13"/>
                    </a:cubicBezTo>
                    <a:cubicBezTo>
                      <a:pt x="0" y="13"/>
                      <a:pt x="1" y="9"/>
                      <a:pt x="3" y="6"/>
                    </a:cubicBezTo>
                    <a:cubicBezTo>
                      <a:pt x="6" y="3"/>
                      <a:pt x="5" y="0"/>
                      <a:pt x="5" y="0"/>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Freeform 210"/>
              <p:cNvSpPr>
                <a:spLocks/>
              </p:cNvSpPr>
              <p:nvPr/>
            </p:nvSpPr>
            <p:spPr bwMode="auto">
              <a:xfrm>
                <a:off x="2905125" y="803275"/>
                <a:ext cx="53975" cy="90488"/>
              </a:xfrm>
              <a:custGeom>
                <a:avLst/>
                <a:gdLst>
                  <a:gd name="T0" fmla="*/ 12 w 14"/>
                  <a:gd name="T1" fmla="*/ 0 h 24"/>
                  <a:gd name="T2" fmla="*/ 14 w 14"/>
                  <a:gd name="T3" fmla="*/ 3 h 24"/>
                  <a:gd name="T4" fmla="*/ 9 w 14"/>
                  <a:gd name="T5" fmla="*/ 12 h 24"/>
                  <a:gd name="T6" fmla="*/ 0 w 14"/>
                  <a:gd name="T7" fmla="*/ 24 h 24"/>
                  <a:gd name="T8" fmla="*/ 0 w 14"/>
                  <a:gd name="T9" fmla="*/ 23 h 24"/>
                  <a:gd name="T10" fmla="*/ 9 w 14"/>
                  <a:gd name="T11" fmla="*/ 8 h 24"/>
                  <a:gd name="T12" fmla="*/ 12 w 1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4" h="24">
                    <a:moveTo>
                      <a:pt x="12" y="0"/>
                    </a:moveTo>
                    <a:cubicBezTo>
                      <a:pt x="14" y="3"/>
                      <a:pt x="14" y="3"/>
                      <a:pt x="14" y="3"/>
                    </a:cubicBezTo>
                    <a:cubicBezTo>
                      <a:pt x="14" y="3"/>
                      <a:pt x="11" y="9"/>
                      <a:pt x="9" y="12"/>
                    </a:cubicBezTo>
                    <a:cubicBezTo>
                      <a:pt x="6" y="14"/>
                      <a:pt x="0" y="24"/>
                      <a:pt x="0" y="24"/>
                    </a:cubicBezTo>
                    <a:cubicBezTo>
                      <a:pt x="0" y="23"/>
                      <a:pt x="0" y="23"/>
                      <a:pt x="0" y="23"/>
                    </a:cubicBezTo>
                    <a:cubicBezTo>
                      <a:pt x="0" y="23"/>
                      <a:pt x="7" y="11"/>
                      <a:pt x="9" y="8"/>
                    </a:cubicBezTo>
                    <a:cubicBezTo>
                      <a:pt x="11" y="5"/>
                      <a:pt x="12" y="1"/>
                      <a:pt x="12" y="0"/>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Freeform 211"/>
              <p:cNvSpPr>
                <a:spLocks/>
              </p:cNvSpPr>
              <p:nvPr/>
            </p:nvSpPr>
            <p:spPr bwMode="auto">
              <a:xfrm>
                <a:off x="2881313" y="977900"/>
                <a:ext cx="206375" cy="293688"/>
              </a:xfrm>
              <a:custGeom>
                <a:avLst/>
                <a:gdLst>
                  <a:gd name="T0" fmla="*/ 9 w 54"/>
                  <a:gd name="T1" fmla="*/ 78 h 78"/>
                  <a:gd name="T2" fmla="*/ 19 w 54"/>
                  <a:gd name="T3" fmla="*/ 53 h 78"/>
                  <a:gd name="T4" fmla="*/ 27 w 54"/>
                  <a:gd name="T5" fmla="*/ 44 h 78"/>
                  <a:gd name="T6" fmla="*/ 29 w 54"/>
                  <a:gd name="T7" fmla="*/ 45 h 78"/>
                  <a:gd name="T8" fmla="*/ 38 w 54"/>
                  <a:gd name="T9" fmla="*/ 35 h 78"/>
                  <a:gd name="T10" fmla="*/ 39 w 54"/>
                  <a:gd name="T11" fmla="*/ 34 h 78"/>
                  <a:gd name="T12" fmla="*/ 54 w 54"/>
                  <a:gd name="T13" fmla="*/ 16 h 78"/>
                  <a:gd name="T14" fmla="*/ 50 w 54"/>
                  <a:gd name="T15" fmla="*/ 19 h 78"/>
                  <a:gd name="T16" fmla="*/ 53 w 54"/>
                  <a:gd name="T17" fmla="*/ 13 h 78"/>
                  <a:gd name="T18" fmla="*/ 42 w 54"/>
                  <a:gd name="T19" fmla="*/ 28 h 78"/>
                  <a:gd name="T20" fmla="*/ 17 w 54"/>
                  <a:gd name="T21" fmla="*/ 50 h 78"/>
                  <a:gd name="T22" fmla="*/ 43 w 54"/>
                  <a:gd name="T23" fmla="*/ 13 h 78"/>
                  <a:gd name="T24" fmla="*/ 37 w 54"/>
                  <a:gd name="T25" fmla="*/ 21 h 78"/>
                  <a:gd name="T26" fmla="*/ 53 w 54"/>
                  <a:gd name="T27" fmla="*/ 0 h 78"/>
                  <a:gd name="T28" fmla="*/ 40 w 54"/>
                  <a:gd name="T29" fmla="*/ 13 h 78"/>
                  <a:gd name="T30" fmla="*/ 24 w 54"/>
                  <a:gd name="T31" fmla="*/ 36 h 78"/>
                  <a:gd name="T32" fmla="*/ 11 w 54"/>
                  <a:gd name="T33" fmla="*/ 58 h 78"/>
                  <a:gd name="T34" fmla="*/ 29 w 54"/>
                  <a:gd name="T35" fmla="*/ 26 h 78"/>
                  <a:gd name="T36" fmla="*/ 12 w 54"/>
                  <a:gd name="T37" fmla="*/ 52 h 78"/>
                  <a:gd name="T38" fmla="*/ 10 w 54"/>
                  <a:gd name="T39" fmla="*/ 59 h 78"/>
                  <a:gd name="T40" fmla="*/ 13 w 54"/>
                  <a:gd name="T41" fmla="*/ 41 h 78"/>
                  <a:gd name="T42" fmla="*/ 9 w 54"/>
                  <a:gd name="T43" fmla="*/ 53 h 78"/>
                  <a:gd name="T44" fmla="*/ 1 w 54"/>
                  <a:gd name="T45" fmla="*/ 65 h 78"/>
                  <a:gd name="T46" fmla="*/ 1 w 54"/>
                  <a:gd name="T47" fmla="*/ 74 h 78"/>
                  <a:gd name="T48" fmla="*/ 9 w 54"/>
                  <a:gd name="T4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78">
                    <a:moveTo>
                      <a:pt x="9" y="78"/>
                    </a:moveTo>
                    <a:cubicBezTo>
                      <a:pt x="9" y="78"/>
                      <a:pt x="12" y="60"/>
                      <a:pt x="19" y="53"/>
                    </a:cubicBezTo>
                    <a:cubicBezTo>
                      <a:pt x="25" y="45"/>
                      <a:pt x="27" y="44"/>
                      <a:pt x="27" y="44"/>
                    </a:cubicBezTo>
                    <a:cubicBezTo>
                      <a:pt x="29" y="45"/>
                      <a:pt x="29" y="45"/>
                      <a:pt x="29" y="45"/>
                    </a:cubicBezTo>
                    <a:cubicBezTo>
                      <a:pt x="38" y="35"/>
                      <a:pt x="38" y="35"/>
                      <a:pt x="38" y="35"/>
                    </a:cubicBezTo>
                    <a:cubicBezTo>
                      <a:pt x="39" y="34"/>
                      <a:pt x="39" y="34"/>
                      <a:pt x="39" y="34"/>
                    </a:cubicBezTo>
                    <a:cubicBezTo>
                      <a:pt x="39" y="34"/>
                      <a:pt x="48" y="25"/>
                      <a:pt x="54" y="16"/>
                    </a:cubicBezTo>
                    <a:cubicBezTo>
                      <a:pt x="50" y="19"/>
                      <a:pt x="50" y="19"/>
                      <a:pt x="50" y="19"/>
                    </a:cubicBezTo>
                    <a:cubicBezTo>
                      <a:pt x="53" y="13"/>
                      <a:pt x="53" y="13"/>
                      <a:pt x="53" y="13"/>
                    </a:cubicBezTo>
                    <a:cubicBezTo>
                      <a:pt x="53" y="13"/>
                      <a:pt x="45" y="25"/>
                      <a:pt x="42" y="28"/>
                    </a:cubicBezTo>
                    <a:cubicBezTo>
                      <a:pt x="38" y="31"/>
                      <a:pt x="18" y="46"/>
                      <a:pt x="17" y="50"/>
                    </a:cubicBezTo>
                    <a:cubicBezTo>
                      <a:pt x="17" y="50"/>
                      <a:pt x="29" y="28"/>
                      <a:pt x="43" y="13"/>
                    </a:cubicBezTo>
                    <a:cubicBezTo>
                      <a:pt x="43" y="13"/>
                      <a:pt x="38" y="20"/>
                      <a:pt x="37" y="21"/>
                    </a:cubicBezTo>
                    <a:cubicBezTo>
                      <a:pt x="37" y="21"/>
                      <a:pt x="50" y="5"/>
                      <a:pt x="53" y="0"/>
                    </a:cubicBezTo>
                    <a:cubicBezTo>
                      <a:pt x="53" y="0"/>
                      <a:pt x="44" y="10"/>
                      <a:pt x="40" y="13"/>
                    </a:cubicBezTo>
                    <a:cubicBezTo>
                      <a:pt x="37" y="15"/>
                      <a:pt x="25" y="33"/>
                      <a:pt x="24" y="36"/>
                    </a:cubicBezTo>
                    <a:cubicBezTo>
                      <a:pt x="22" y="39"/>
                      <a:pt x="13" y="54"/>
                      <a:pt x="11" y="58"/>
                    </a:cubicBezTo>
                    <a:cubicBezTo>
                      <a:pt x="11" y="58"/>
                      <a:pt x="17" y="39"/>
                      <a:pt x="29" y="26"/>
                    </a:cubicBezTo>
                    <a:cubicBezTo>
                      <a:pt x="29" y="26"/>
                      <a:pt x="19" y="33"/>
                      <a:pt x="12" y="52"/>
                    </a:cubicBezTo>
                    <a:cubicBezTo>
                      <a:pt x="10" y="59"/>
                      <a:pt x="10" y="59"/>
                      <a:pt x="10" y="59"/>
                    </a:cubicBezTo>
                    <a:cubicBezTo>
                      <a:pt x="10" y="59"/>
                      <a:pt x="10" y="46"/>
                      <a:pt x="13" y="41"/>
                    </a:cubicBezTo>
                    <a:cubicBezTo>
                      <a:pt x="13" y="41"/>
                      <a:pt x="11" y="47"/>
                      <a:pt x="9" y="53"/>
                    </a:cubicBezTo>
                    <a:cubicBezTo>
                      <a:pt x="7" y="59"/>
                      <a:pt x="2" y="63"/>
                      <a:pt x="1" y="65"/>
                    </a:cubicBezTo>
                    <a:cubicBezTo>
                      <a:pt x="0" y="68"/>
                      <a:pt x="0" y="73"/>
                      <a:pt x="1" y="74"/>
                    </a:cubicBezTo>
                    <a:cubicBezTo>
                      <a:pt x="1" y="76"/>
                      <a:pt x="1" y="77"/>
                      <a:pt x="9" y="78"/>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Freeform 212"/>
              <p:cNvSpPr>
                <a:spLocks/>
              </p:cNvSpPr>
              <p:nvPr/>
            </p:nvSpPr>
            <p:spPr bwMode="auto">
              <a:xfrm>
                <a:off x="2897188" y="1211263"/>
                <a:ext cx="65088" cy="215900"/>
              </a:xfrm>
              <a:custGeom>
                <a:avLst/>
                <a:gdLst>
                  <a:gd name="T0" fmla="*/ 0 w 17"/>
                  <a:gd name="T1" fmla="*/ 45 h 57"/>
                  <a:gd name="T2" fmla="*/ 4 w 17"/>
                  <a:gd name="T3" fmla="*/ 32 h 57"/>
                  <a:gd name="T4" fmla="*/ 17 w 17"/>
                  <a:gd name="T5" fmla="*/ 0 h 57"/>
                  <a:gd name="T6" fmla="*/ 12 w 17"/>
                  <a:gd name="T7" fmla="*/ 14 h 57"/>
                  <a:gd name="T8" fmla="*/ 17 w 17"/>
                  <a:gd name="T9" fmla="*/ 5 h 57"/>
                  <a:gd name="T10" fmla="*/ 7 w 17"/>
                  <a:gd name="T11" fmla="*/ 30 h 57"/>
                  <a:gd name="T12" fmla="*/ 3 w 17"/>
                  <a:gd name="T13" fmla="*/ 57 h 57"/>
                  <a:gd name="T14" fmla="*/ 0 w 17"/>
                  <a:gd name="T15" fmla="*/ 4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7">
                    <a:moveTo>
                      <a:pt x="0" y="45"/>
                    </a:moveTo>
                    <a:cubicBezTo>
                      <a:pt x="0" y="45"/>
                      <a:pt x="3" y="40"/>
                      <a:pt x="4" y="32"/>
                    </a:cubicBezTo>
                    <a:cubicBezTo>
                      <a:pt x="5" y="25"/>
                      <a:pt x="15" y="3"/>
                      <a:pt x="17" y="0"/>
                    </a:cubicBezTo>
                    <a:cubicBezTo>
                      <a:pt x="12" y="14"/>
                      <a:pt x="12" y="14"/>
                      <a:pt x="12" y="14"/>
                    </a:cubicBezTo>
                    <a:cubicBezTo>
                      <a:pt x="17" y="5"/>
                      <a:pt x="17" y="5"/>
                      <a:pt x="17" y="5"/>
                    </a:cubicBezTo>
                    <a:cubicBezTo>
                      <a:pt x="17" y="5"/>
                      <a:pt x="9" y="22"/>
                      <a:pt x="7" y="30"/>
                    </a:cubicBezTo>
                    <a:cubicBezTo>
                      <a:pt x="7" y="34"/>
                      <a:pt x="1" y="46"/>
                      <a:pt x="3" y="57"/>
                    </a:cubicBezTo>
                    <a:cubicBezTo>
                      <a:pt x="3" y="57"/>
                      <a:pt x="0" y="50"/>
                      <a:pt x="0" y="45"/>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Freeform 213"/>
              <p:cNvSpPr>
                <a:spLocks/>
              </p:cNvSpPr>
              <p:nvPr/>
            </p:nvSpPr>
            <p:spPr bwMode="auto">
              <a:xfrm>
                <a:off x="2908300" y="1147763"/>
                <a:ext cx="114300" cy="323850"/>
              </a:xfrm>
              <a:custGeom>
                <a:avLst/>
                <a:gdLst>
                  <a:gd name="T0" fmla="*/ 1 w 30"/>
                  <a:gd name="T1" fmla="*/ 86 h 86"/>
                  <a:gd name="T2" fmla="*/ 3 w 30"/>
                  <a:gd name="T3" fmla="*/ 63 h 86"/>
                  <a:gd name="T4" fmla="*/ 12 w 30"/>
                  <a:gd name="T5" fmla="*/ 33 h 86"/>
                  <a:gd name="T6" fmla="*/ 30 w 30"/>
                  <a:gd name="T7" fmla="*/ 0 h 86"/>
                  <a:gd name="T8" fmla="*/ 19 w 30"/>
                  <a:gd name="T9" fmla="*/ 27 h 86"/>
                  <a:gd name="T10" fmla="*/ 9 w 30"/>
                  <a:gd name="T11" fmla="*/ 55 h 86"/>
                  <a:gd name="T12" fmla="*/ 1 w 30"/>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0" h="86">
                    <a:moveTo>
                      <a:pt x="1" y="86"/>
                    </a:moveTo>
                    <a:cubicBezTo>
                      <a:pt x="1" y="86"/>
                      <a:pt x="0" y="69"/>
                      <a:pt x="3" y="63"/>
                    </a:cubicBezTo>
                    <a:cubicBezTo>
                      <a:pt x="5" y="57"/>
                      <a:pt x="8" y="42"/>
                      <a:pt x="12" y="33"/>
                    </a:cubicBezTo>
                    <a:cubicBezTo>
                      <a:pt x="15" y="25"/>
                      <a:pt x="27" y="6"/>
                      <a:pt x="30" y="0"/>
                    </a:cubicBezTo>
                    <a:cubicBezTo>
                      <a:pt x="30" y="0"/>
                      <a:pt x="20" y="22"/>
                      <a:pt x="19" y="27"/>
                    </a:cubicBezTo>
                    <a:cubicBezTo>
                      <a:pt x="18" y="32"/>
                      <a:pt x="12" y="50"/>
                      <a:pt x="9" y="55"/>
                    </a:cubicBezTo>
                    <a:cubicBezTo>
                      <a:pt x="5" y="59"/>
                      <a:pt x="1" y="73"/>
                      <a:pt x="1" y="86"/>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Freeform 214"/>
              <p:cNvSpPr>
                <a:spLocks/>
              </p:cNvSpPr>
              <p:nvPr/>
            </p:nvSpPr>
            <p:spPr bwMode="auto">
              <a:xfrm>
                <a:off x="2905125" y="1354138"/>
                <a:ext cx="190500" cy="420688"/>
              </a:xfrm>
              <a:custGeom>
                <a:avLst/>
                <a:gdLst>
                  <a:gd name="T0" fmla="*/ 50 w 50"/>
                  <a:gd name="T1" fmla="*/ 0 h 111"/>
                  <a:gd name="T2" fmla="*/ 49 w 50"/>
                  <a:gd name="T3" fmla="*/ 12 h 111"/>
                  <a:gd name="T4" fmla="*/ 46 w 50"/>
                  <a:gd name="T5" fmla="*/ 10 h 111"/>
                  <a:gd name="T6" fmla="*/ 37 w 50"/>
                  <a:gd name="T7" fmla="*/ 28 h 111"/>
                  <a:gd name="T8" fmla="*/ 30 w 50"/>
                  <a:gd name="T9" fmla="*/ 45 h 111"/>
                  <a:gd name="T10" fmla="*/ 28 w 50"/>
                  <a:gd name="T11" fmla="*/ 43 h 111"/>
                  <a:gd name="T12" fmla="*/ 23 w 50"/>
                  <a:gd name="T13" fmla="*/ 57 h 111"/>
                  <a:gd name="T14" fmla="*/ 17 w 50"/>
                  <a:gd name="T15" fmla="*/ 78 h 111"/>
                  <a:gd name="T16" fmla="*/ 8 w 50"/>
                  <a:gd name="T17" fmla="*/ 110 h 111"/>
                  <a:gd name="T18" fmla="*/ 0 w 50"/>
                  <a:gd name="T19" fmla="*/ 105 h 111"/>
                  <a:gd name="T20" fmla="*/ 8 w 50"/>
                  <a:gd name="T21" fmla="*/ 96 h 111"/>
                  <a:gd name="T22" fmla="*/ 6 w 50"/>
                  <a:gd name="T23" fmla="*/ 105 h 111"/>
                  <a:gd name="T24" fmla="*/ 10 w 50"/>
                  <a:gd name="T25" fmla="*/ 96 h 111"/>
                  <a:gd name="T26" fmla="*/ 20 w 50"/>
                  <a:gd name="T27" fmla="*/ 64 h 111"/>
                  <a:gd name="T28" fmla="*/ 16 w 50"/>
                  <a:gd name="T29" fmla="*/ 69 h 111"/>
                  <a:gd name="T30" fmla="*/ 3 w 50"/>
                  <a:gd name="T31" fmla="*/ 99 h 111"/>
                  <a:gd name="T32" fmla="*/ 0 w 50"/>
                  <a:gd name="T33" fmla="*/ 85 h 111"/>
                  <a:gd name="T34" fmla="*/ 5 w 50"/>
                  <a:gd name="T35" fmla="*/ 81 h 111"/>
                  <a:gd name="T36" fmla="*/ 0 w 50"/>
                  <a:gd name="T37" fmla="*/ 82 h 111"/>
                  <a:gd name="T38" fmla="*/ 5 w 50"/>
                  <a:gd name="T39" fmla="*/ 66 h 111"/>
                  <a:gd name="T40" fmla="*/ 1 w 50"/>
                  <a:gd name="T41" fmla="*/ 65 h 111"/>
                  <a:gd name="T42" fmla="*/ 8 w 50"/>
                  <a:gd name="T43" fmla="*/ 56 h 111"/>
                  <a:gd name="T44" fmla="*/ 1 w 50"/>
                  <a:gd name="T45" fmla="*/ 60 h 111"/>
                  <a:gd name="T46" fmla="*/ 0 w 50"/>
                  <a:gd name="T47" fmla="*/ 54 h 111"/>
                  <a:gd name="T48" fmla="*/ 5 w 50"/>
                  <a:gd name="T49" fmla="*/ 42 h 111"/>
                  <a:gd name="T50" fmla="*/ 3 w 50"/>
                  <a:gd name="T51" fmla="*/ 48 h 111"/>
                  <a:gd name="T52" fmla="*/ 5 w 50"/>
                  <a:gd name="T53" fmla="*/ 48 h 111"/>
                  <a:gd name="T54" fmla="*/ 3 w 50"/>
                  <a:gd name="T55" fmla="*/ 54 h 111"/>
                  <a:gd name="T56" fmla="*/ 6 w 50"/>
                  <a:gd name="T57" fmla="*/ 54 h 111"/>
                  <a:gd name="T58" fmla="*/ 15 w 50"/>
                  <a:gd name="T59" fmla="*/ 46 h 111"/>
                  <a:gd name="T60" fmla="*/ 26 w 50"/>
                  <a:gd name="T61" fmla="*/ 31 h 111"/>
                  <a:gd name="T62" fmla="*/ 42 w 50"/>
                  <a:gd name="T63" fmla="*/ 12 h 111"/>
                  <a:gd name="T64" fmla="*/ 50 w 50"/>
                  <a:gd name="T6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111">
                    <a:moveTo>
                      <a:pt x="50" y="0"/>
                    </a:moveTo>
                    <a:cubicBezTo>
                      <a:pt x="49" y="12"/>
                      <a:pt x="49" y="12"/>
                      <a:pt x="49" y="12"/>
                    </a:cubicBezTo>
                    <a:cubicBezTo>
                      <a:pt x="49" y="12"/>
                      <a:pt x="48" y="9"/>
                      <a:pt x="46" y="10"/>
                    </a:cubicBezTo>
                    <a:cubicBezTo>
                      <a:pt x="45" y="11"/>
                      <a:pt x="38" y="18"/>
                      <a:pt x="37" y="28"/>
                    </a:cubicBezTo>
                    <a:cubicBezTo>
                      <a:pt x="35" y="38"/>
                      <a:pt x="30" y="45"/>
                      <a:pt x="30" y="45"/>
                    </a:cubicBezTo>
                    <a:cubicBezTo>
                      <a:pt x="30" y="45"/>
                      <a:pt x="30" y="42"/>
                      <a:pt x="28" y="43"/>
                    </a:cubicBezTo>
                    <a:cubicBezTo>
                      <a:pt x="27" y="45"/>
                      <a:pt x="24" y="53"/>
                      <a:pt x="23" y="57"/>
                    </a:cubicBezTo>
                    <a:cubicBezTo>
                      <a:pt x="22" y="61"/>
                      <a:pt x="19" y="74"/>
                      <a:pt x="17" y="78"/>
                    </a:cubicBezTo>
                    <a:cubicBezTo>
                      <a:pt x="16" y="83"/>
                      <a:pt x="12" y="109"/>
                      <a:pt x="8" y="110"/>
                    </a:cubicBezTo>
                    <a:cubicBezTo>
                      <a:pt x="4" y="111"/>
                      <a:pt x="1" y="111"/>
                      <a:pt x="0" y="105"/>
                    </a:cubicBezTo>
                    <a:cubicBezTo>
                      <a:pt x="0" y="105"/>
                      <a:pt x="5" y="101"/>
                      <a:pt x="8" y="96"/>
                    </a:cubicBezTo>
                    <a:cubicBezTo>
                      <a:pt x="8" y="96"/>
                      <a:pt x="5" y="103"/>
                      <a:pt x="6" y="105"/>
                    </a:cubicBezTo>
                    <a:cubicBezTo>
                      <a:pt x="6" y="105"/>
                      <a:pt x="9" y="101"/>
                      <a:pt x="10" y="96"/>
                    </a:cubicBezTo>
                    <a:cubicBezTo>
                      <a:pt x="12" y="90"/>
                      <a:pt x="18" y="67"/>
                      <a:pt x="20" y="64"/>
                    </a:cubicBezTo>
                    <a:cubicBezTo>
                      <a:pt x="20" y="64"/>
                      <a:pt x="17" y="67"/>
                      <a:pt x="16" y="69"/>
                    </a:cubicBezTo>
                    <a:cubicBezTo>
                      <a:pt x="14" y="72"/>
                      <a:pt x="11" y="95"/>
                      <a:pt x="3" y="99"/>
                    </a:cubicBezTo>
                    <a:cubicBezTo>
                      <a:pt x="3" y="99"/>
                      <a:pt x="0" y="89"/>
                      <a:pt x="0" y="85"/>
                    </a:cubicBezTo>
                    <a:cubicBezTo>
                      <a:pt x="0" y="85"/>
                      <a:pt x="3" y="84"/>
                      <a:pt x="5" y="81"/>
                    </a:cubicBezTo>
                    <a:cubicBezTo>
                      <a:pt x="5" y="81"/>
                      <a:pt x="2" y="83"/>
                      <a:pt x="0" y="82"/>
                    </a:cubicBezTo>
                    <a:cubicBezTo>
                      <a:pt x="0" y="82"/>
                      <a:pt x="1" y="71"/>
                      <a:pt x="5" y="66"/>
                    </a:cubicBezTo>
                    <a:cubicBezTo>
                      <a:pt x="1" y="65"/>
                      <a:pt x="1" y="65"/>
                      <a:pt x="1" y="65"/>
                    </a:cubicBezTo>
                    <a:cubicBezTo>
                      <a:pt x="1" y="65"/>
                      <a:pt x="4" y="59"/>
                      <a:pt x="8" y="56"/>
                    </a:cubicBezTo>
                    <a:cubicBezTo>
                      <a:pt x="1" y="60"/>
                      <a:pt x="1" y="60"/>
                      <a:pt x="1" y="60"/>
                    </a:cubicBezTo>
                    <a:cubicBezTo>
                      <a:pt x="1" y="60"/>
                      <a:pt x="0" y="56"/>
                      <a:pt x="0" y="54"/>
                    </a:cubicBezTo>
                    <a:cubicBezTo>
                      <a:pt x="0" y="51"/>
                      <a:pt x="2" y="46"/>
                      <a:pt x="5" y="42"/>
                    </a:cubicBezTo>
                    <a:cubicBezTo>
                      <a:pt x="5" y="42"/>
                      <a:pt x="3" y="47"/>
                      <a:pt x="3" y="48"/>
                    </a:cubicBezTo>
                    <a:cubicBezTo>
                      <a:pt x="5" y="48"/>
                      <a:pt x="5" y="48"/>
                      <a:pt x="5" y="48"/>
                    </a:cubicBezTo>
                    <a:cubicBezTo>
                      <a:pt x="5" y="48"/>
                      <a:pt x="3" y="53"/>
                      <a:pt x="3" y="54"/>
                    </a:cubicBezTo>
                    <a:cubicBezTo>
                      <a:pt x="2" y="55"/>
                      <a:pt x="3" y="56"/>
                      <a:pt x="6" y="54"/>
                    </a:cubicBezTo>
                    <a:cubicBezTo>
                      <a:pt x="9" y="51"/>
                      <a:pt x="11" y="48"/>
                      <a:pt x="15" y="46"/>
                    </a:cubicBezTo>
                    <a:cubicBezTo>
                      <a:pt x="15" y="46"/>
                      <a:pt x="20" y="38"/>
                      <a:pt x="26" y="31"/>
                    </a:cubicBezTo>
                    <a:cubicBezTo>
                      <a:pt x="32" y="25"/>
                      <a:pt x="39" y="19"/>
                      <a:pt x="42" y="12"/>
                    </a:cubicBezTo>
                    <a:cubicBezTo>
                      <a:pt x="45" y="5"/>
                      <a:pt x="50" y="0"/>
                      <a:pt x="50" y="0"/>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Freeform 215"/>
              <p:cNvSpPr>
                <a:spLocks/>
              </p:cNvSpPr>
              <p:nvPr/>
            </p:nvSpPr>
            <p:spPr bwMode="auto">
              <a:xfrm>
                <a:off x="2989263" y="893763"/>
                <a:ext cx="14288" cy="90488"/>
              </a:xfrm>
              <a:custGeom>
                <a:avLst/>
                <a:gdLst>
                  <a:gd name="T0" fmla="*/ 3 w 4"/>
                  <a:gd name="T1" fmla="*/ 0 h 24"/>
                  <a:gd name="T2" fmla="*/ 2 w 4"/>
                  <a:gd name="T3" fmla="*/ 10 h 24"/>
                  <a:gd name="T4" fmla="*/ 1 w 4"/>
                  <a:gd name="T5" fmla="*/ 16 h 24"/>
                  <a:gd name="T6" fmla="*/ 3 w 4"/>
                  <a:gd name="T7" fmla="*/ 12 h 24"/>
                  <a:gd name="T8" fmla="*/ 1 w 4"/>
                  <a:gd name="T9" fmla="*/ 18 h 24"/>
                  <a:gd name="T10" fmla="*/ 0 w 4"/>
                  <a:gd name="T11" fmla="*/ 24 h 24"/>
                  <a:gd name="T12" fmla="*/ 3 w 4"/>
                  <a:gd name="T13" fmla="*/ 17 h 24"/>
                  <a:gd name="T14" fmla="*/ 4 w 4"/>
                  <a:gd name="T15" fmla="*/ 3 h 24"/>
                  <a:gd name="T16" fmla="*/ 3 w 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4">
                    <a:moveTo>
                      <a:pt x="3" y="0"/>
                    </a:moveTo>
                    <a:cubicBezTo>
                      <a:pt x="3" y="0"/>
                      <a:pt x="3" y="9"/>
                      <a:pt x="2" y="10"/>
                    </a:cubicBezTo>
                    <a:cubicBezTo>
                      <a:pt x="2" y="12"/>
                      <a:pt x="1" y="16"/>
                      <a:pt x="1" y="16"/>
                    </a:cubicBezTo>
                    <a:cubicBezTo>
                      <a:pt x="3" y="12"/>
                      <a:pt x="3" y="12"/>
                      <a:pt x="3" y="12"/>
                    </a:cubicBezTo>
                    <a:cubicBezTo>
                      <a:pt x="3" y="12"/>
                      <a:pt x="2" y="17"/>
                      <a:pt x="1" y="18"/>
                    </a:cubicBezTo>
                    <a:cubicBezTo>
                      <a:pt x="1" y="19"/>
                      <a:pt x="0" y="24"/>
                      <a:pt x="0" y="24"/>
                    </a:cubicBezTo>
                    <a:cubicBezTo>
                      <a:pt x="0" y="24"/>
                      <a:pt x="2" y="19"/>
                      <a:pt x="3" y="17"/>
                    </a:cubicBezTo>
                    <a:cubicBezTo>
                      <a:pt x="4" y="15"/>
                      <a:pt x="4" y="6"/>
                      <a:pt x="4" y="3"/>
                    </a:cubicBezTo>
                    <a:lnTo>
                      <a:pt x="3" y="0"/>
                    </a:ln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Freeform 216"/>
              <p:cNvSpPr>
                <a:spLocks/>
              </p:cNvSpPr>
              <p:nvPr/>
            </p:nvSpPr>
            <p:spPr bwMode="auto">
              <a:xfrm>
                <a:off x="3095625" y="1120775"/>
                <a:ext cx="130175" cy="219075"/>
              </a:xfrm>
              <a:custGeom>
                <a:avLst/>
                <a:gdLst>
                  <a:gd name="T0" fmla="*/ 2 w 34"/>
                  <a:gd name="T1" fmla="*/ 39 h 58"/>
                  <a:gd name="T2" fmla="*/ 1 w 34"/>
                  <a:gd name="T3" fmla="*/ 33 h 58"/>
                  <a:gd name="T4" fmla="*/ 13 w 34"/>
                  <a:gd name="T5" fmla="*/ 21 h 58"/>
                  <a:gd name="T6" fmla="*/ 15 w 34"/>
                  <a:gd name="T7" fmla="*/ 7 h 58"/>
                  <a:gd name="T8" fmla="*/ 10 w 34"/>
                  <a:gd name="T9" fmla="*/ 3 h 58"/>
                  <a:gd name="T10" fmla="*/ 15 w 34"/>
                  <a:gd name="T11" fmla="*/ 0 h 58"/>
                  <a:gd name="T12" fmla="*/ 20 w 34"/>
                  <a:gd name="T13" fmla="*/ 5 h 58"/>
                  <a:gd name="T14" fmla="*/ 28 w 34"/>
                  <a:gd name="T15" fmla="*/ 25 h 58"/>
                  <a:gd name="T16" fmla="*/ 32 w 34"/>
                  <a:gd name="T17" fmla="*/ 35 h 58"/>
                  <a:gd name="T18" fmla="*/ 30 w 34"/>
                  <a:gd name="T19" fmla="*/ 44 h 58"/>
                  <a:gd name="T20" fmla="*/ 31 w 34"/>
                  <a:gd name="T21" fmla="*/ 57 h 58"/>
                  <a:gd name="T22" fmla="*/ 28 w 34"/>
                  <a:gd name="T23" fmla="*/ 57 h 58"/>
                  <a:gd name="T24" fmla="*/ 25 w 34"/>
                  <a:gd name="T25" fmla="*/ 39 h 58"/>
                  <a:gd name="T26" fmla="*/ 29 w 34"/>
                  <a:gd name="T27" fmla="*/ 35 h 58"/>
                  <a:gd name="T28" fmla="*/ 24 w 34"/>
                  <a:gd name="T29" fmla="*/ 24 h 58"/>
                  <a:gd name="T30" fmla="*/ 23 w 34"/>
                  <a:gd name="T31" fmla="*/ 28 h 58"/>
                  <a:gd name="T32" fmla="*/ 17 w 34"/>
                  <a:gd name="T33" fmla="*/ 10 h 58"/>
                  <a:gd name="T34" fmla="*/ 14 w 34"/>
                  <a:gd name="T35" fmla="*/ 24 h 58"/>
                  <a:gd name="T36" fmla="*/ 8 w 34"/>
                  <a:gd name="T37" fmla="*/ 29 h 58"/>
                  <a:gd name="T38" fmla="*/ 2 w 34"/>
                  <a:gd name="T3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8">
                    <a:moveTo>
                      <a:pt x="2" y="39"/>
                    </a:moveTo>
                    <a:cubicBezTo>
                      <a:pt x="2" y="39"/>
                      <a:pt x="0" y="36"/>
                      <a:pt x="1" y="33"/>
                    </a:cubicBezTo>
                    <a:cubicBezTo>
                      <a:pt x="1" y="31"/>
                      <a:pt x="10" y="27"/>
                      <a:pt x="13" y="21"/>
                    </a:cubicBezTo>
                    <a:cubicBezTo>
                      <a:pt x="16" y="16"/>
                      <a:pt x="15" y="7"/>
                      <a:pt x="15" y="7"/>
                    </a:cubicBezTo>
                    <a:cubicBezTo>
                      <a:pt x="10" y="3"/>
                      <a:pt x="10" y="3"/>
                      <a:pt x="10" y="3"/>
                    </a:cubicBezTo>
                    <a:cubicBezTo>
                      <a:pt x="15" y="0"/>
                      <a:pt x="15" y="0"/>
                      <a:pt x="15" y="0"/>
                    </a:cubicBezTo>
                    <a:cubicBezTo>
                      <a:pt x="15" y="0"/>
                      <a:pt x="18" y="2"/>
                      <a:pt x="20" y="5"/>
                    </a:cubicBezTo>
                    <a:cubicBezTo>
                      <a:pt x="22" y="7"/>
                      <a:pt x="28" y="21"/>
                      <a:pt x="28" y="25"/>
                    </a:cubicBezTo>
                    <a:cubicBezTo>
                      <a:pt x="29" y="28"/>
                      <a:pt x="32" y="33"/>
                      <a:pt x="32" y="35"/>
                    </a:cubicBezTo>
                    <a:cubicBezTo>
                      <a:pt x="31" y="38"/>
                      <a:pt x="28" y="41"/>
                      <a:pt x="30" y="44"/>
                    </a:cubicBezTo>
                    <a:cubicBezTo>
                      <a:pt x="31" y="47"/>
                      <a:pt x="34" y="56"/>
                      <a:pt x="31" y="57"/>
                    </a:cubicBezTo>
                    <a:cubicBezTo>
                      <a:pt x="28" y="58"/>
                      <a:pt x="28" y="57"/>
                      <a:pt x="28" y="57"/>
                    </a:cubicBezTo>
                    <a:cubicBezTo>
                      <a:pt x="25" y="39"/>
                      <a:pt x="25" y="39"/>
                      <a:pt x="25" y="39"/>
                    </a:cubicBezTo>
                    <a:cubicBezTo>
                      <a:pt x="25" y="39"/>
                      <a:pt x="28" y="37"/>
                      <a:pt x="29" y="35"/>
                    </a:cubicBezTo>
                    <a:cubicBezTo>
                      <a:pt x="29" y="33"/>
                      <a:pt x="25" y="25"/>
                      <a:pt x="24" y="24"/>
                    </a:cubicBezTo>
                    <a:cubicBezTo>
                      <a:pt x="23" y="23"/>
                      <a:pt x="23" y="28"/>
                      <a:pt x="23" y="28"/>
                    </a:cubicBezTo>
                    <a:cubicBezTo>
                      <a:pt x="23" y="28"/>
                      <a:pt x="19" y="11"/>
                      <a:pt x="17" y="10"/>
                    </a:cubicBezTo>
                    <a:cubicBezTo>
                      <a:pt x="17" y="10"/>
                      <a:pt x="17" y="23"/>
                      <a:pt x="14" y="24"/>
                    </a:cubicBezTo>
                    <a:cubicBezTo>
                      <a:pt x="11" y="25"/>
                      <a:pt x="9" y="27"/>
                      <a:pt x="8" y="29"/>
                    </a:cubicBezTo>
                    <a:cubicBezTo>
                      <a:pt x="6" y="31"/>
                      <a:pt x="1" y="36"/>
                      <a:pt x="2" y="39"/>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Freeform 217"/>
              <p:cNvSpPr>
                <a:spLocks/>
              </p:cNvSpPr>
              <p:nvPr/>
            </p:nvSpPr>
            <p:spPr bwMode="auto">
              <a:xfrm>
                <a:off x="2989263" y="1038225"/>
                <a:ext cx="111125" cy="411163"/>
              </a:xfrm>
              <a:custGeom>
                <a:avLst/>
                <a:gdLst>
                  <a:gd name="T0" fmla="*/ 0 w 29"/>
                  <a:gd name="T1" fmla="*/ 109 h 109"/>
                  <a:gd name="T2" fmla="*/ 15 w 29"/>
                  <a:gd name="T3" fmla="*/ 57 h 109"/>
                  <a:gd name="T4" fmla="*/ 27 w 29"/>
                  <a:gd name="T5" fmla="*/ 12 h 109"/>
                  <a:gd name="T6" fmla="*/ 29 w 29"/>
                  <a:gd name="T7" fmla="*/ 0 h 109"/>
                  <a:gd name="T8" fmla="*/ 28 w 29"/>
                  <a:gd name="T9" fmla="*/ 18 h 109"/>
                  <a:gd name="T10" fmla="*/ 16 w 29"/>
                  <a:gd name="T11" fmla="*/ 57 h 109"/>
                  <a:gd name="T12" fmla="*/ 0 w 2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29" h="109">
                    <a:moveTo>
                      <a:pt x="0" y="109"/>
                    </a:moveTo>
                    <a:cubicBezTo>
                      <a:pt x="0" y="109"/>
                      <a:pt x="11" y="69"/>
                      <a:pt x="15" y="57"/>
                    </a:cubicBezTo>
                    <a:cubicBezTo>
                      <a:pt x="19" y="46"/>
                      <a:pt x="25" y="18"/>
                      <a:pt x="27" y="12"/>
                    </a:cubicBezTo>
                    <a:cubicBezTo>
                      <a:pt x="29" y="6"/>
                      <a:pt x="29" y="0"/>
                      <a:pt x="29" y="0"/>
                    </a:cubicBezTo>
                    <a:cubicBezTo>
                      <a:pt x="29" y="0"/>
                      <a:pt x="29" y="15"/>
                      <a:pt x="28" y="18"/>
                    </a:cubicBezTo>
                    <a:cubicBezTo>
                      <a:pt x="28" y="21"/>
                      <a:pt x="19" y="48"/>
                      <a:pt x="16" y="57"/>
                    </a:cubicBezTo>
                    <a:cubicBezTo>
                      <a:pt x="13" y="67"/>
                      <a:pt x="0" y="109"/>
                      <a:pt x="0" y="109"/>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Freeform 218"/>
              <p:cNvSpPr>
                <a:spLocks/>
              </p:cNvSpPr>
              <p:nvPr/>
            </p:nvSpPr>
            <p:spPr bwMode="auto">
              <a:xfrm>
                <a:off x="3146425" y="1011238"/>
                <a:ext cx="30163" cy="112713"/>
              </a:xfrm>
              <a:custGeom>
                <a:avLst/>
                <a:gdLst>
                  <a:gd name="T0" fmla="*/ 1 w 8"/>
                  <a:gd name="T1" fmla="*/ 23 h 30"/>
                  <a:gd name="T2" fmla="*/ 2 w 8"/>
                  <a:gd name="T3" fmla="*/ 13 h 30"/>
                  <a:gd name="T4" fmla="*/ 1 w 8"/>
                  <a:gd name="T5" fmla="*/ 0 h 30"/>
                  <a:gd name="T6" fmla="*/ 7 w 8"/>
                  <a:gd name="T7" fmla="*/ 19 h 30"/>
                  <a:gd name="T8" fmla="*/ 8 w 8"/>
                  <a:gd name="T9" fmla="*/ 30 h 30"/>
                  <a:gd name="T10" fmla="*/ 4 w 8"/>
                  <a:gd name="T11" fmla="*/ 25 h 30"/>
                  <a:gd name="T12" fmla="*/ 4 w 8"/>
                  <a:gd name="T13" fmla="*/ 24 h 30"/>
                  <a:gd name="T14" fmla="*/ 5 w 8"/>
                  <a:gd name="T15" fmla="*/ 17 h 30"/>
                  <a:gd name="T16" fmla="*/ 2 w 8"/>
                  <a:gd name="T17" fmla="*/ 24 h 30"/>
                  <a:gd name="T18" fmla="*/ 1 w 8"/>
                  <a:gd name="T1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0">
                    <a:moveTo>
                      <a:pt x="1" y="23"/>
                    </a:moveTo>
                    <a:cubicBezTo>
                      <a:pt x="1" y="23"/>
                      <a:pt x="2" y="16"/>
                      <a:pt x="2" y="13"/>
                    </a:cubicBezTo>
                    <a:cubicBezTo>
                      <a:pt x="3" y="11"/>
                      <a:pt x="2" y="3"/>
                      <a:pt x="1" y="0"/>
                    </a:cubicBezTo>
                    <a:cubicBezTo>
                      <a:pt x="1" y="0"/>
                      <a:pt x="6" y="14"/>
                      <a:pt x="7" y="19"/>
                    </a:cubicBezTo>
                    <a:cubicBezTo>
                      <a:pt x="7" y="24"/>
                      <a:pt x="8" y="30"/>
                      <a:pt x="8" y="30"/>
                    </a:cubicBezTo>
                    <a:cubicBezTo>
                      <a:pt x="8" y="30"/>
                      <a:pt x="6" y="25"/>
                      <a:pt x="4" y="25"/>
                    </a:cubicBezTo>
                    <a:cubicBezTo>
                      <a:pt x="1" y="24"/>
                      <a:pt x="4" y="24"/>
                      <a:pt x="4" y="24"/>
                    </a:cubicBezTo>
                    <a:cubicBezTo>
                      <a:pt x="4" y="24"/>
                      <a:pt x="6" y="21"/>
                      <a:pt x="5" y="17"/>
                    </a:cubicBezTo>
                    <a:cubicBezTo>
                      <a:pt x="5" y="17"/>
                      <a:pt x="3" y="22"/>
                      <a:pt x="2" y="24"/>
                    </a:cubicBezTo>
                    <a:cubicBezTo>
                      <a:pt x="0" y="25"/>
                      <a:pt x="1" y="23"/>
                      <a:pt x="1" y="23"/>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Freeform 219"/>
              <p:cNvSpPr>
                <a:spLocks/>
              </p:cNvSpPr>
              <p:nvPr/>
            </p:nvSpPr>
            <p:spPr bwMode="auto">
              <a:xfrm>
                <a:off x="3127375" y="977900"/>
                <a:ext cx="79375" cy="90488"/>
              </a:xfrm>
              <a:custGeom>
                <a:avLst/>
                <a:gdLst>
                  <a:gd name="T0" fmla="*/ 0 w 21"/>
                  <a:gd name="T1" fmla="*/ 0 h 24"/>
                  <a:gd name="T2" fmla="*/ 5 w 21"/>
                  <a:gd name="T3" fmla="*/ 4 h 24"/>
                  <a:gd name="T4" fmla="*/ 9 w 21"/>
                  <a:gd name="T5" fmla="*/ 4 h 24"/>
                  <a:gd name="T6" fmla="*/ 14 w 21"/>
                  <a:gd name="T7" fmla="*/ 9 h 24"/>
                  <a:gd name="T8" fmla="*/ 21 w 21"/>
                  <a:gd name="T9" fmla="*/ 24 h 24"/>
                  <a:gd name="T10" fmla="*/ 12 w 21"/>
                  <a:gd name="T11" fmla="*/ 3 h 24"/>
                  <a:gd name="T12" fmla="*/ 0 w 21"/>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0" y="0"/>
                    </a:moveTo>
                    <a:cubicBezTo>
                      <a:pt x="0" y="0"/>
                      <a:pt x="4" y="4"/>
                      <a:pt x="5" y="4"/>
                    </a:cubicBezTo>
                    <a:cubicBezTo>
                      <a:pt x="6" y="5"/>
                      <a:pt x="8" y="3"/>
                      <a:pt x="9" y="4"/>
                    </a:cubicBezTo>
                    <a:cubicBezTo>
                      <a:pt x="11" y="5"/>
                      <a:pt x="14" y="8"/>
                      <a:pt x="14" y="9"/>
                    </a:cubicBezTo>
                    <a:cubicBezTo>
                      <a:pt x="15" y="11"/>
                      <a:pt x="16" y="21"/>
                      <a:pt x="21" y="24"/>
                    </a:cubicBezTo>
                    <a:cubicBezTo>
                      <a:pt x="21" y="24"/>
                      <a:pt x="20" y="10"/>
                      <a:pt x="12" y="3"/>
                    </a:cubicBezTo>
                    <a:cubicBezTo>
                      <a:pt x="12" y="3"/>
                      <a:pt x="7" y="1"/>
                      <a:pt x="0" y="0"/>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Freeform 220"/>
              <p:cNvSpPr>
                <a:spLocks/>
              </p:cNvSpPr>
              <p:nvPr/>
            </p:nvSpPr>
            <p:spPr bwMode="auto">
              <a:xfrm>
                <a:off x="3168650" y="1014413"/>
                <a:ext cx="73025" cy="279400"/>
              </a:xfrm>
              <a:custGeom>
                <a:avLst/>
                <a:gdLst>
                  <a:gd name="T0" fmla="*/ 2 w 19"/>
                  <a:gd name="T1" fmla="*/ 15 h 74"/>
                  <a:gd name="T2" fmla="*/ 11 w 19"/>
                  <a:gd name="T3" fmla="*/ 48 h 74"/>
                  <a:gd name="T4" fmla="*/ 15 w 19"/>
                  <a:gd name="T5" fmla="*/ 74 h 74"/>
                  <a:gd name="T6" fmla="*/ 16 w 19"/>
                  <a:gd name="T7" fmla="*/ 73 h 74"/>
                  <a:gd name="T8" fmla="*/ 13 w 19"/>
                  <a:gd name="T9" fmla="*/ 50 h 74"/>
                  <a:gd name="T10" fmla="*/ 14 w 19"/>
                  <a:gd name="T11" fmla="*/ 44 h 74"/>
                  <a:gd name="T12" fmla="*/ 17 w 19"/>
                  <a:gd name="T13" fmla="*/ 38 h 74"/>
                  <a:gd name="T14" fmla="*/ 13 w 19"/>
                  <a:gd name="T15" fmla="*/ 42 h 74"/>
                  <a:gd name="T16" fmla="*/ 13 w 19"/>
                  <a:gd name="T17" fmla="*/ 42 h 74"/>
                  <a:gd name="T18" fmla="*/ 12 w 19"/>
                  <a:gd name="T19" fmla="*/ 40 h 74"/>
                  <a:gd name="T20" fmla="*/ 17 w 19"/>
                  <a:gd name="T21" fmla="*/ 34 h 74"/>
                  <a:gd name="T22" fmla="*/ 12 w 19"/>
                  <a:gd name="T23" fmla="*/ 38 h 74"/>
                  <a:gd name="T24" fmla="*/ 12 w 19"/>
                  <a:gd name="T25" fmla="*/ 37 h 74"/>
                  <a:gd name="T26" fmla="*/ 19 w 19"/>
                  <a:gd name="T27" fmla="*/ 28 h 74"/>
                  <a:gd name="T28" fmla="*/ 11 w 19"/>
                  <a:gd name="T29" fmla="*/ 36 h 74"/>
                  <a:gd name="T30" fmla="*/ 11 w 19"/>
                  <a:gd name="T31" fmla="*/ 31 h 74"/>
                  <a:gd name="T32" fmla="*/ 16 w 19"/>
                  <a:gd name="T33" fmla="*/ 24 h 74"/>
                  <a:gd name="T34" fmla="*/ 11 w 19"/>
                  <a:gd name="T35" fmla="*/ 30 h 74"/>
                  <a:gd name="T36" fmla="*/ 0 w 19"/>
                  <a:gd name="T37" fmla="*/ 0 h 74"/>
                  <a:gd name="T38" fmla="*/ 8 w 19"/>
                  <a:gd name="T39" fmla="*/ 25 h 74"/>
                  <a:gd name="T40" fmla="*/ 2 w 19"/>
                  <a:gd name="T41" fmla="*/ 1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74">
                    <a:moveTo>
                      <a:pt x="2" y="15"/>
                    </a:moveTo>
                    <a:cubicBezTo>
                      <a:pt x="2" y="15"/>
                      <a:pt x="11" y="38"/>
                      <a:pt x="11" y="48"/>
                    </a:cubicBezTo>
                    <a:cubicBezTo>
                      <a:pt x="12" y="58"/>
                      <a:pt x="15" y="74"/>
                      <a:pt x="15" y="74"/>
                    </a:cubicBezTo>
                    <a:cubicBezTo>
                      <a:pt x="16" y="73"/>
                      <a:pt x="16" y="73"/>
                      <a:pt x="16" y="73"/>
                    </a:cubicBezTo>
                    <a:cubicBezTo>
                      <a:pt x="13" y="50"/>
                      <a:pt x="13" y="50"/>
                      <a:pt x="13" y="50"/>
                    </a:cubicBezTo>
                    <a:cubicBezTo>
                      <a:pt x="13" y="50"/>
                      <a:pt x="14" y="50"/>
                      <a:pt x="14" y="44"/>
                    </a:cubicBezTo>
                    <a:cubicBezTo>
                      <a:pt x="14" y="44"/>
                      <a:pt x="16" y="42"/>
                      <a:pt x="17" y="38"/>
                    </a:cubicBezTo>
                    <a:cubicBezTo>
                      <a:pt x="17" y="38"/>
                      <a:pt x="15" y="43"/>
                      <a:pt x="13" y="42"/>
                    </a:cubicBezTo>
                    <a:cubicBezTo>
                      <a:pt x="13" y="42"/>
                      <a:pt x="13" y="42"/>
                      <a:pt x="13" y="42"/>
                    </a:cubicBezTo>
                    <a:cubicBezTo>
                      <a:pt x="12" y="42"/>
                      <a:pt x="12" y="40"/>
                      <a:pt x="12" y="40"/>
                    </a:cubicBezTo>
                    <a:cubicBezTo>
                      <a:pt x="12" y="40"/>
                      <a:pt x="16" y="38"/>
                      <a:pt x="17" y="34"/>
                    </a:cubicBezTo>
                    <a:cubicBezTo>
                      <a:pt x="17" y="34"/>
                      <a:pt x="14" y="40"/>
                      <a:pt x="12" y="38"/>
                    </a:cubicBezTo>
                    <a:cubicBezTo>
                      <a:pt x="12" y="37"/>
                      <a:pt x="12" y="37"/>
                      <a:pt x="12" y="37"/>
                    </a:cubicBezTo>
                    <a:cubicBezTo>
                      <a:pt x="12" y="37"/>
                      <a:pt x="17" y="32"/>
                      <a:pt x="19" y="28"/>
                    </a:cubicBezTo>
                    <a:cubicBezTo>
                      <a:pt x="19" y="28"/>
                      <a:pt x="13" y="32"/>
                      <a:pt x="11" y="36"/>
                    </a:cubicBezTo>
                    <a:cubicBezTo>
                      <a:pt x="11" y="31"/>
                      <a:pt x="11" y="31"/>
                      <a:pt x="11" y="31"/>
                    </a:cubicBezTo>
                    <a:cubicBezTo>
                      <a:pt x="11" y="31"/>
                      <a:pt x="15" y="28"/>
                      <a:pt x="16" y="24"/>
                    </a:cubicBezTo>
                    <a:cubicBezTo>
                      <a:pt x="16" y="24"/>
                      <a:pt x="12" y="31"/>
                      <a:pt x="11" y="30"/>
                    </a:cubicBezTo>
                    <a:cubicBezTo>
                      <a:pt x="9" y="30"/>
                      <a:pt x="11" y="14"/>
                      <a:pt x="0" y="0"/>
                    </a:cubicBezTo>
                    <a:cubicBezTo>
                      <a:pt x="0" y="0"/>
                      <a:pt x="8" y="16"/>
                      <a:pt x="8" y="25"/>
                    </a:cubicBezTo>
                    <a:cubicBezTo>
                      <a:pt x="8" y="25"/>
                      <a:pt x="4" y="13"/>
                      <a:pt x="2" y="15"/>
                    </a:cubicBezTo>
                    <a:close/>
                  </a:path>
                </a:pathLst>
              </a:custGeom>
              <a:solidFill>
                <a:srgbClr val="2F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Rectangle 221"/>
              <p:cNvSpPr>
                <a:spLocks noChangeArrowheads="1"/>
              </p:cNvSpPr>
              <p:nvPr/>
            </p:nvSpPr>
            <p:spPr bwMode="auto">
              <a:xfrm>
                <a:off x="2847975" y="1860550"/>
                <a:ext cx="428625" cy="42863"/>
              </a:xfrm>
              <a:prstGeom prst="rect">
                <a:avLst/>
              </a:prstGeom>
              <a:solidFill>
                <a:srgbClr val="2F42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34" name="Group 1533"/>
            <p:cNvGrpSpPr/>
            <p:nvPr/>
          </p:nvGrpSpPr>
          <p:grpSpPr>
            <a:xfrm>
              <a:off x="3953941" y="1780323"/>
              <a:ext cx="2173580" cy="1635979"/>
              <a:chOff x="4537075" y="1214438"/>
              <a:chExt cx="1489075" cy="1120775"/>
            </a:xfrm>
          </p:grpSpPr>
          <p:sp>
            <p:nvSpPr>
              <p:cNvPr id="1334" name="Rectangle 225"/>
              <p:cNvSpPr>
                <a:spLocks noChangeArrowheads="1"/>
              </p:cNvSpPr>
              <p:nvPr/>
            </p:nvSpPr>
            <p:spPr bwMode="auto">
              <a:xfrm>
                <a:off x="5394325" y="2009775"/>
                <a:ext cx="117475" cy="123825"/>
              </a:xfrm>
              <a:prstGeom prst="rect">
                <a:avLst/>
              </a:prstGeom>
              <a:solidFill>
                <a:srgbClr val="E4CA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Rectangle 226"/>
              <p:cNvSpPr>
                <a:spLocks noChangeArrowheads="1"/>
              </p:cNvSpPr>
              <p:nvPr/>
            </p:nvSpPr>
            <p:spPr bwMode="auto">
              <a:xfrm>
                <a:off x="5394325" y="2009775"/>
                <a:ext cx="1174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Freeform 227"/>
              <p:cNvSpPr>
                <a:spLocks/>
              </p:cNvSpPr>
              <p:nvPr/>
            </p:nvSpPr>
            <p:spPr bwMode="auto">
              <a:xfrm>
                <a:off x="5503863" y="2009775"/>
                <a:ext cx="90488" cy="219075"/>
              </a:xfrm>
              <a:custGeom>
                <a:avLst/>
                <a:gdLst>
                  <a:gd name="T0" fmla="*/ 48 w 57"/>
                  <a:gd name="T1" fmla="*/ 31 h 138"/>
                  <a:gd name="T2" fmla="*/ 17 w 57"/>
                  <a:gd name="T3" fmla="*/ 0 h 138"/>
                  <a:gd name="T4" fmla="*/ 5 w 57"/>
                  <a:gd name="T5" fmla="*/ 0 h 138"/>
                  <a:gd name="T6" fmla="*/ 0 w 57"/>
                  <a:gd name="T7" fmla="*/ 76 h 138"/>
                  <a:gd name="T8" fmla="*/ 17 w 57"/>
                  <a:gd name="T9" fmla="*/ 107 h 138"/>
                  <a:gd name="T10" fmla="*/ 57 w 57"/>
                  <a:gd name="T11" fmla="*/ 138 h 138"/>
                  <a:gd name="T12" fmla="*/ 48 w 57"/>
                  <a:gd name="T13" fmla="*/ 31 h 138"/>
                </a:gdLst>
                <a:ahLst/>
                <a:cxnLst>
                  <a:cxn ang="0">
                    <a:pos x="T0" y="T1"/>
                  </a:cxn>
                  <a:cxn ang="0">
                    <a:pos x="T2" y="T3"/>
                  </a:cxn>
                  <a:cxn ang="0">
                    <a:pos x="T4" y="T5"/>
                  </a:cxn>
                  <a:cxn ang="0">
                    <a:pos x="T6" y="T7"/>
                  </a:cxn>
                  <a:cxn ang="0">
                    <a:pos x="T8" y="T9"/>
                  </a:cxn>
                  <a:cxn ang="0">
                    <a:pos x="T10" y="T11"/>
                  </a:cxn>
                  <a:cxn ang="0">
                    <a:pos x="T12" y="T13"/>
                  </a:cxn>
                </a:cxnLst>
                <a:rect l="0" t="0" r="r" b="b"/>
                <a:pathLst>
                  <a:path w="57" h="138">
                    <a:moveTo>
                      <a:pt x="48" y="31"/>
                    </a:moveTo>
                    <a:lnTo>
                      <a:pt x="17" y="0"/>
                    </a:lnTo>
                    <a:lnTo>
                      <a:pt x="5" y="0"/>
                    </a:lnTo>
                    <a:lnTo>
                      <a:pt x="0" y="76"/>
                    </a:lnTo>
                    <a:lnTo>
                      <a:pt x="17" y="107"/>
                    </a:lnTo>
                    <a:lnTo>
                      <a:pt x="57" y="138"/>
                    </a:lnTo>
                    <a:lnTo>
                      <a:pt x="48" y="31"/>
                    </a:lnTo>
                    <a:close/>
                  </a:path>
                </a:pathLst>
              </a:custGeom>
              <a:solidFill>
                <a:srgbClr val="E4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Freeform 228"/>
              <p:cNvSpPr>
                <a:spLocks/>
              </p:cNvSpPr>
              <p:nvPr/>
            </p:nvSpPr>
            <p:spPr bwMode="auto">
              <a:xfrm>
                <a:off x="5503863" y="2009775"/>
                <a:ext cx="90488" cy="219075"/>
              </a:xfrm>
              <a:custGeom>
                <a:avLst/>
                <a:gdLst>
                  <a:gd name="T0" fmla="*/ 48 w 57"/>
                  <a:gd name="T1" fmla="*/ 31 h 138"/>
                  <a:gd name="T2" fmla="*/ 17 w 57"/>
                  <a:gd name="T3" fmla="*/ 0 h 138"/>
                  <a:gd name="T4" fmla="*/ 5 w 57"/>
                  <a:gd name="T5" fmla="*/ 0 h 138"/>
                  <a:gd name="T6" fmla="*/ 0 w 57"/>
                  <a:gd name="T7" fmla="*/ 76 h 138"/>
                  <a:gd name="T8" fmla="*/ 17 w 57"/>
                  <a:gd name="T9" fmla="*/ 107 h 138"/>
                  <a:gd name="T10" fmla="*/ 57 w 57"/>
                  <a:gd name="T11" fmla="*/ 138 h 138"/>
                  <a:gd name="T12" fmla="*/ 48 w 57"/>
                  <a:gd name="T13" fmla="*/ 31 h 138"/>
                </a:gdLst>
                <a:ahLst/>
                <a:cxnLst>
                  <a:cxn ang="0">
                    <a:pos x="T0" y="T1"/>
                  </a:cxn>
                  <a:cxn ang="0">
                    <a:pos x="T2" y="T3"/>
                  </a:cxn>
                  <a:cxn ang="0">
                    <a:pos x="T4" y="T5"/>
                  </a:cxn>
                  <a:cxn ang="0">
                    <a:pos x="T6" y="T7"/>
                  </a:cxn>
                  <a:cxn ang="0">
                    <a:pos x="T8" y="T9"/>
                  </a:cxn>
                  <a:cxn ang="0">
                    <a:pos x="T10" y="T11"/>
                  </a:cxn>
                  <a:cxn ang="0">
                    <a:pos x="T12" y="T13"/>
                  </a:cxn>
                </a:cxnLst>
                <a:rect l="0" t="0" r="r" b="b"/>
                <a:pathLst>
                  <a:path w="57" h="138">
                    <a:moveTo>
                      <a:pt x="48" y="31"/>
                    </a:moveTo>
                    <a:lnTo>
                      <a:pt x="17" y="0"/>
                    </a:lnTo>
                    <a:lnTo>
                      <a:pt x="5" y="0"/>
                    </a:lnTo>
                    <a:lnTo>
                      <a:pt x="0" y="76"/>
                    </a:lnTo>
                    <a:lnTo>
                      <a:pt x="17" y="107"/>
                    </a:lnTo>
                    <a:lnTo>
                      <a:pt x="57" y="138"/>
                    </a:lnTo>
                    <a:lnTo>
                      <a:pt x="48"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Rectangle 229"/>
              <p:cNvSpPr>
                <a:spLocks noChangeArrowheads="1"/>
              </p:cNvSpPr>
              <p:nvPr/>
            </p:nvSpPr>
            <p:spPr bwMode="auto">
              <a:xfrm>
                <a:off x="5813425" y="2076450"/>
                <a:ext cx="193675" cy="223838"/>
              </a:xfrm>
              <a:prstGeom prst="rect">
                <a:avLst/>
              </a:prstGeom>
              <a:solidFill>
                <a:srgbClr val="E4CA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Rectangle 230"/>
              <p:cNvSpPr>
                <a:spLocks noChangeArrowheads="1"/>
              </p:cNvSpPr>
              <p:nvPr/>
            </p:nvSpPr>
            <p:spPr bwMode="auto">
              <a:xfrm>
                <a:off x="5813425" y="2076450"/>
                <a:ext cx="1936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Freeform 231"/>
              <p:cNvSpPr>
                <a:spLocks/>
              </p:cNvSpPr>
              <p:nvPr/>
            </p:nvSpPr>
            <p:spPr bwMode="auto">
              <a:xfrm>
                <a:off x="5700713" y="2054225"/>
                <a:ext cx="123825" cy="204788"/>
              </a:xfrm>
              <a:custGeom>
                <a:avLst/>
                <a:gdLst>
                  <a:gd name="T0" fmla="*/ 76 w 78"/>
                  <a:gd name="T1" fmla="*/ 19 h 129"/>
                  <a:gd name="T2" fmla="*/ 2 w 78"/>
                  <a:gd name="T3" fmla="*/ 0 h 129"/>
                  <a:gd name="T4" fmla="*/ 0 w 78"/>
                  <a:gd name="T5" fmla="*/ 93 h 129"/>
                  <a:gd name="T6" fmla="*/ 31 w 78"/>
                  <a:gd name="T7" fmla="*/ 115 h 129"/>
                  <a:gd name="T8" fmla="*/ 45 w 78"/>
                  <a:gd name="T9" fmla="*/ 129 h 129"/>
                  <a:gd name="T10" fmla="*/ 78 w 78"/>
                  <a:gd name="T11" fmla="*/ 129 h 129"/>
                  <a:gd name="T12" fmla="*/ 76 w 78"/>
                  <a:gd name="T13" fmla="*/ 19 h 129"/>
                </a:gdLst>
                <a:ahLst/>
                <a:cxnLst>
                  <a:cxn ang="0">
                    <a:pos x="T0" y="T1"/>
                  </a:cxn>
                  <a:cxn ang="0">
                    <a:pos x="T2" y="T3"/>
                  </a:cxn>
                  <a:cxn ang="0">
                    <a:pos x="T4" y="T5"/>
                  </a:cxn>
                  <a:cxn ang="0">
                    <a:pos x="T6" y="T7"/>
                  </a:cxn>
                  <a:cxn ang="0">
                    <a:pos x="T8" y="T9"/>
                  </a:cxn>
                  <a:cxn ang="0">
                    <a:pos x="T10" y="T11"/>
                  </a:cxn>
                  <a:cxn ang="0">
                    <a:pos x="T12" y="T13"/>
                  </a:cxn>
                </a:cxnLst>
                <a:rect l="0" t="0" r="r" b="b"/>
                <a:pathLst>
                  <a:path w="78" h="129">
                    <a:moveTo>
                      <a:pt x="76" y="19"/>
                    </a:moveTo>
                    <a:lnTo>
                      <a:pt x="2" y="0"/>
                    </a:lnTo>
                    <a:lnTo>
                      <a:pt x="0" y="93"/>
                    </a:lnTo>
                    <a:lnTo>
                      <a:pt x="31" y="115"/>
                    </a:lnTo>
                    <a:lnTo>
                      <a:pt x="45" y="129"/>
                    </a:lnTo>
                    <a:lnTo>
                      <a:pt x="78" y="129"/>
                    </a:lnTo>
                    <a:lnTo>
                      <a:pt x="76" y="19"/>
                    </a:lnTo>
                    <a:close/>
                  </a:path>
                </a:pathLst>
              </a:custGeom>
              <a:solidFill>
                <a:srgbClr val="E4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232"/>
              <p:cNvSpPr>
                <a:spLocks/>
              </p:cNvSpPr>
              <p:nvPr/>
            </p:nvSpPr>
            <p:spPr bwMode="auto">
              <a:xfrm>
                <a:off x="5700713" y="2054225"/>
                <a:ext cx="123825" cy="204788"/>
              </a:xfrm>
              <a:custGeom>
                <a:avLst/>
                <a:gdLst>
                  <a:gd name="T0" fmla="*/ 76 w 78"/>
                  <a:gd name="T1" fmla="*/ 19 h 129"/>
                  <a:gd name="T2" fmla="*/ 2 w 78"/>
                  <a:gd name="T3" fmla="*/ 0 h 129"/>
                  <a:gd name="T4" fmla="*/ 0 w 78"/>
                  <a:gd name="T5" fmla="*/ 93 h 129"/>
                  <a:gd name="T6" fmla="*/ 31 w 78"/>
                  <a:gd name="T7" fmla="*/ 115 h 129"/>
                  <a:gd name="T8" fmla="*/ 45 w 78"/>
                  <a:gd name="T9" fmla="*/ 129 h 129"/>
                  <a:gd name="T10" fmla="*/ 78 w 78"/>
                  <a:gd name="T11" fmla="*/ 129 h 129"/>
                  <a:gd name="T12" fmla="*/ 76 w 78"/>
                  <a:gd name="T13" fmla="*/ 19 h 129"/>
                </a:gdLst>
                <a:ahLst/>
                <a:cxnLst>
                  <a:cxn ang="0">
                    <a:pos x="T0" y="T1"/>
                  </a:cxn>
                  <a:cxn ang="0">
                    <a:pos x="T2" y="T3"/>
                  </a:cxn>
                  <a:cxn ang="0">
                    <a:pos x="T4" y="T5"/>
                  </a:cxn>
                  <a:cxn ang="0">
                    <a:pos x="T6" y="T7"/>
                  </a:cxn>
                  <a:cxn ang="0">
                    <a:pos x="T8" y="T9"/>
                  </a:cxn>
                  <a:cxn ang="0">
                    <a:pos x="T10" y="T11"/>
                  </a:cxn>
                  <a:cxn ang="0">
                    <a:pos x="T12" y="T13"/>
                  </a:cxn>
                </a:cxnLst>
                <a:rect l="0" t="0" r="r" b="b"/>
                <a:pathLst>
                  <a:path w="78" h="129">
                    <a:moveTo>
                      <a:pt x="76" y="19"/>
                    </a:moveTo>
                    <a:lnTo>
                      <a:pt x="2" y="0"/>
                    </a:lnTo>
                    <a:lnTo>
                      <a:pt x="0" y="93"/>
                    </a:lnTo>
                    <a:lnTo>
                      <a:pt x="31" y="115"/>
                    </a:lnTo>
                    <a:lnTo>
                      <a:pt x="45" y="129"/>
                    </a:lnTo>
                    <a:lnTo>
                      <a:pt x="78" y="129"/>
                    </a:lnTo>
                    <a:lnTo>
                      <a:pt x="76"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Rectangle 233"/>
              <p:cNvSpPr>
                <a:spLocks noChangeArrowheads="1"/>
              </p:cNvSpPr>
              <p:nvPr/>
            </p:nvSpPr>
            <p:spPr bwMode="auto">
              <a:xfrm>
                <a:off x="5580063" y="2054225"/>
                <a:ext cx="123825" cy="147638"/>
              </a:xfrm>
              <a:prstGeom prst="rect">
                <a:avLst/>
              </a:prstGeom>
              <a:solidFill>
                <a:srgbClr val="E4CA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Rectangle 234"/>
              <p:cNvSpPr>
                <a:spLocks noChangeArrowheads="1"/>
              </p:cNvSpPr>
              <p:nvPr/>
            </p:nvSpPr>
            <p:spPr bwMode="auto">
              <a:xfrm>
                <a:off x="5580063" y="2054225"/>
                <a:ext cx="123825"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Freeform 235"/>
              <p:cNvSpPr>
                <a:spLocks/>
              </p:cNvSpPr>
              <p:nvPr/>
            </p:nvSpPr>
            <p:spPr bwMode="auto">
              <a:xfrm>
                <a:off x="5391150" y="2125663"/>
                <a:ext cx="427038" cy="174625"/>
              </a:xfrm>
              <a:custGeom>
                <a:avLst/>
                <a:gdLst>
                  <a:gd name="T0" fmla="*/ 1 w 113"/>
                  <a:gd name="T1" fmla="*/ 0 h 46"/>
                  <a:gd name="T2" fmla="*/ 0 w 113"/>
                  <a:gd name="T3" fmla="*/ 46 h 46"/>
                  <a:gd name="T4" fmla="*/ 113 w 113"/>
                  <a:gd name="T5" fmla="*/ 46 h 46"/>
                  <a:gd name="T6" fmla="*/ 113 w 113"/>
                  <a:gd name="T7" fmla="*/ 34 h 46"/>
                  <a:gd name="T8" fmla="*/ 102 w 113"/>
                  <a:gd name="T9" fmla="*/ 34 h 46"/>
                  <a:gd name="T10" fmla="*/ 87 w 113"/>
                  <a:gd name="T11" fmla="*/ 19 h 46"/>
                  <a:gd name="T12" fmla="*/ 49 w 113"/>
                  <a:gd name="T13" fmla="*/ 19 h 46"/>
                  <a:gd name="T14" fmla="*/ 33 w 113"/>
                  <a:gd name="T15" fmla="*/ 0 h 46"/>
                  <a:gd name="T16" fmla="*/ 1 w 113"/>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46">
                    <a:moveTo>
                      <a:pt x="1" y="0"/>
                    </a:moveTo>
                    <a:cubicBezTo>
                      <a:pt x="0" y="46"/>
                      <a:pt x="0" y="46"/>
                      <a:pt x="0" y="46"/>
                    </a:cubicBezTo>
                    <a:cubicBezTo>
                      <a:pt x="113" y="46"/>
                      <a:pt x="113" y="46"/>
                      <a:pt x="113" y="46"/>
                    </a:cubicBezTo>
                    <a:cubicBezTo>
                      <a:pt x="113" y="34"/>
                      <a:pt x="113" y="34"/>
                      <a:pt x="113" y="34"/>
                    </a:cubicBezTo>
                    <a:cubicBezTo>
                      <a:pt x="102" y="34"/>
                      <a:pt x="102" y="34"/>
                      <a:pt x="102" y="34"/>
                    </a:cubicBezTo>
                    <a:cubicBezTo>
                      <a:pt x="102" y="34"/>
                      <a:pt x="93" y="22"/>
                      <a:pt x="87" y="19"/>
                    </a:cubicBezTo>
                    <a:cubicBezTo>
                      <a:pt x="49" y="19"/>
                      <a:pt x="49" y="19"/>
                      <a:pt x="49" y="19"/>
                    </a:cubicBezTo>
                    <a:cubicBezTo>
                      <a:pt x="49" y="19"/>
                      <a:pt x="46" y="4"/>
                      <a:pt x="33" y="0"/>
                    </a:cubicBezTo>
                    <a:cubicBezTo>
                      <a:pt x="1" y="0"/>
                      <a:pt x="1" y="0"/>
                      <a:pt x="1" y="0"/>
                    </a:cubicBezTo>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Freeform 236"/>
              <p:cNvSpPr>
                <a:spLocks/>
              </p:cNvSpPr>
              <p:nvPr/>
            </p:nvSpPr>
            <p:spPr bwMode="auto">
              <a:xfrm>
                <a:off x="5424488" y="1763713"/>
                <a:ext cx="114300" cy="104775"/>
              </a:xfrm>
              <a:custGeom>
                <a:avLst/>
                <a:gdLst>
                  <a:gd name="T0" fmla="*/ 67 w 72"/>
                  <a:gd name="T1" fmla="*/ 66 h 66"/>
                  <a:gd name="T2" fmla="*/ 72 w 72"/>
                  <a:gd name="T3" fmla="*/ 4 h 66"/>
                  <a:gd name="T4" fmla="*/ 36 w 72"/>
                  <a:gd name="T5" fmla="*/ 0 h 66"/>
                  <a:gd name="T6" fmla="*/ 0 w 72"/>
                  <a:gd name="T7" fmla="*/ 7 h 66"/>
                  <a:gd name="T8" fmla="*/ 7 w 72"/>
                  <a:gd name="T9" fmla="*/ 66 h 66"/>
                  <a:gd name="T10" fmla="*/ 67 w 72"/>
                  <a:gd name="T11" fmla="*/ 66 h 66"/>
                </a:gdLst>
                <a:ahLst/>
                <a:cxnLst>
                  <a:cxn ang="0">
                    <a:pos x="T0" y="T1"/>
                  </a:cxn>
                  <a:cxn ang="0">
                    <a:pos x="T2" y="T3"/>
                  </a:cxn>
                  <a:cxn ang="0">
                    <a:pos x="T4" y="T5"/>
                  </a:cxn>
                  <a:cxn ang="0">
                    <a:pos x="T6" y="T7"/>
                  </a:cxn>
                  <a:cxn ang="0">
                    <a:pos x="T8" y="T9"/>
                  </a:cxn>
                  <a:cxn ang="0">
                    <a:pos x="T10" y="T11"/>
                  </a:cxn>
                </a:cxnLst>
                <a:rect l="0" t="0" r="r" b="b"/>
                <a:pathLst>
                  <a:path w="72" h="66">
                    <a:moveTo>
                      <a:pt x="67" y="66"/>
                    </a:moveTo>
                    <a:lnTo>
                      <a:pt x="72" y="4"/>
                    </a:lnTo>
                    <a:lnTo>
                      <a:pt x="36" y="0"/>
                    </a:lnTo>
                    <a:lnTo>
                      <a:pt x="0" y="7"/>
                    </a:lnTo>
                    <a:lnTo>
                      <a:pt x="7" y="66"/>
                    </a:lnTo>
                    <a:lnTo>
                      <a:pt x="67" y="66"/>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Freeform 237"/>
              <p:cNvSpPr>
                <a:spLocks/>
              </p:cNvSpPr>
              <p:nvPr/>
            </p:nvSpPr>
            <p:spPr bwMode="auto">
              <a:xfrm>
                <a:off x="5481638" y="1763713"/>
                <a:ext cx="57150" cy="104775"/>
              </a:xfrm>
              <a:custGeom>
                <a:avLst/>
                <a:gdLst>
                  <a:gd name="T0" fmla="*/ 31 w 36"/>
                  <a:gd name="T1" fmla="*/ 66 h 66"/>
                  <a:gd name="T2" fmla="*/ 36 w 36"/>
                  <a:gd name="T3" fmla="*/ 4 h 66"/>
                  <a:gd name="T4" fmla="*/ 0 w 36"/>
                  <a:gd name="T5" fmla="*/ 0 h 66"/>
                  <a:gd name="T6" fmla="*/ 0 w 36"/>
                  <a:gd name="T7" fmla="*/ 66 h 66"/>
                  <a:gd name="T8" fmla="*/ 31 w 36"/>
                  <a:gd name="T9" fmla="*/ 66 h 66"/>
                </a:gdLst>
                <a:ahLst/>
                <a:cxnLst>
                  <a:cxn ang="0">
                    <a:pos x="T0" y="T1"/>
                  </a:cxn>
                  <a:cxn ang="0">
                    <a:pos x="T2" y="T3"/>
                  </a:cxn>
                  <a:cxn ang="0">
                    <a:pos x="T4" y="T5"/>
                  </a:cxn>
                  <a:cxn ang="0">
                    <a:pos x="T6" y="T7"/>
                  </a:cxn>
                  <a:cxn ang="0">
                    <a:pos x="T8" y="T9"/>
                  </a:cxn>
                </a:cxnLst>
                <a:rect l="0" t="0" r="r" b="b"/>
                <a:pathLst>
                  <a:path w="36" h="66">
                    <a:moveTo>
                      <a:pt x="31" y="66"/>
                    </a:moveTo>
                    <a:lnTo>
                      <a:pt x="36" y="4"/>
                    </a:lnTo>
                    <a:lnTo>
                      <a:pt x="0" y="0"/>
                    </a:lnTo>
                    <a:lnTo>
                      <a:pt x="0" y="66"/>
                    </a:lnTo>
                    <a:lnTo>
                      <a:pt x="31" y="66"/>
                    </a:lnTo>
                    <a:close/>
                  </a:path>
                </a:pathLst>
              </a:custGeom>
              <a:solidFill>
                <a:srgbClr val="FC99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Freeform 238"/>
              <p:cNvSpPr>
                <a:spLocks/>
              </p:cNvSpPr>
              <p:nvPr/>
            </p:nvSpPr>
            <p:spPr bwMode="auto">
              <a:xfrm>
                <a:off x="5553075" y="1720850"/>
                <a:ext cx="114300" cy="122238"/>
              </a:xfrm>
              <a:custGeom>
                <a:avLst/>
                <a:gdLst>
                  <a:gd name="T0" fmla="*/ 29 w 30"/>
                  <a:gd name="T1" fmla="*/ 32 h 32"/>
                  <a:gd name="T2" fmla="*/ 30 w 30"/>
                  <a:gd name="T3" fmla="*/ 7 h 32"/>
                  <a:gd name="T4" fmla="*/ 13 w 30"/>
                  <a:gd name="T5" fmla="*/ 1 h 32"/>
                  <a:gd name="T6" fmla="*/ 0 w 30"/>
                  <a:gd name="T7" fmla="*/ 7 h 32"/>
                  <a:gd name="T8" fmla="*/ 1 w 30"/>
                  <a:gd name="T9" fmla="*/ 31 h 32"/>
                  <a:gd name="T10" fmla="*/ 29 w 30"/>
                  <a:gd name="T11" fmla="*/ 32 h 32"/>
                </a:gdLst>
                <a:ahLst/>
                <a:cxnLst>
                  <a:cxn ang="0">
                    <a:pos x="T0" y="T1"/>
                  </a:cxn>
                  <a:cxn ang="0">
                    <a:pos x="T2" y="T3"/>
                  </a:cxn>
                  <a:cxn ang="0">
                    <a:pos x="T4" y="T5"/>
                  </a:cxn>
                  <a:cxn ang="0">
                    <a:pos x="T6" y="T7"/>
                  </a:cxn>
                  <a:cxn ang="0">
                    <a:pos x="T8" y="T9"/>
                  </a:cxn>
                  <a:cxn ang="0">
                    <a:pos x="T10" y="T11"/>
                  </a:cxn>
                </a:cxnLst>
                <a:rect l="0" t="0" r="r" b="b"/>
                <a:pathLst>
                  <a:path w="30" h="32">
                    <a:moveTo>
                      <a:pt x="29" y="32"/>
                    </a:moveTo>
                    <a:cubicBezTo>
                      <a:pt x="30" y="7"/>
                      <a:pt x="30" y="7"/>
                      <a:pt x="30" y="7"/>
                    </a:cubicBezTo>
                    <a:cubicBezTo>
                      <a:pt x="30" y="7"/>
                      <a:pt x="21" y="0"/>
                      <a:pt x="13" y="1"/>
                    </a:cubicBezTo>
                    <a:cubicBezTo>
                      <a:pt x="5" y="2"/>
                      <a:pt x="0" y="7"/>
                      <a:pt x="0" y="7"/>
                    </a:cubicBezTo>
                    <a:cubicBezTo>
                      <a:pt x="1" y="31"/>
                      <a:pt x="1" y="31"/>
                      <a:pt x="1" y="31"/>
                    </a:cubicBezTo>
                    <a:lnTo>
                      <a:pt x="29" y="32"/>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Freeform 239"/>
              <p:cNvSpPr>
                <a:spLocks/>
              </p:cNvSpPr>
              <p:nvPr/>
            </p:nvSpPr>
            <p:spPr bwMode="auto">
              <a:xfrm>
                <a:off x="5610225" y="1720850"/>
                <a:ext cx="57150" cy="122238"/>
              </a:xfrm>
              <a:custGeom>
                <a:avLst/>
                <a:gdLst>
                  <a:gd name="T0" fmla="*/ 14 w 15"/>
                  <a:gd name="T1" fmla="*/ 32 h 32"/>
                  <a:gd name="T2" fmla="*/ 15 w 15"/>
                  <a:gd name="T3" fmla="*/ 7 h 32"/>
                  <a:gd name="T4" fmla="*/ 0 w 15"/>
                  <a:gd name="T5" fmla="*/ 1 h 32"/>
                  <a:gd name="T6" fmla="*/ 0 w 15"/>
                  <a:gd name="T7" fmla="*/ 31 h 32"/>
                  <a:gd name="T8" fmla="*/ 14 w 15"/>
                  <a:gd name="T9" fmla="*/ 32 h 32"/>
                </a:gdLst>
                <a:ahLst/>
                <a:cxnLst>
                  <a:cxn ang="0">
                    <a:pos x="T0" y="T1"/>
                  </a:cxn>
                  <a:cxn ang="0">
                    <a:pos x="T2" y="T3"/>
                  </a:cxn>
                  <a:cxn ang="0">
                    <a:pos x="T4" y="T5"/>
                  </a:cxn>
                  <a:cxn ang="0">
                    <a:pos x="T6" y="T7"/>
                  </a:cxn>
                  <a:cxn ang="0">
                    <a:pos x="T8" y="T9"/>
                  </a:cxn>
                </a:cxnLst>
                <a:rect l="0" t="0" r="r" b="b"/>
                <a:pathLst>
                  <a:path w="15" h="32">
                    <a:moveTo>
                      <a:pt x="14" y="32"/>
                    </a:moveTo>
                    <a:cubicBezTo>
                      <a:pt x="15" y="7"/>
                      <a:pt x="15" y="7"/>
                      <a:pt x="15" y="7"/>
                    </a:cubicBezTo>
                    <a:cubicBezTo>
                      <a:pt x="15" y="7"/>
                      <a:pt x="8" y="0"/>
                      <a:pt x="0" y="1"/>
                    </a:cubicBezTo>
                    <a:cubicBezTo>
                      <a:pt x="0" y="31"/>
                      <a:pt x="0" y="31"/>
                      <a:pt x="0" y="31"/>
                    </a:cubicBezTo>
                    <a:lnTo>
                      <a:pt x="14" y="32"/>
                    </a:lnTo>
                    <a:close/>
                  </a:path>
                </a:pathLst>
              </a:custGeom>
              <a:solidFill>
                <a:srgbClr val="FC99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Freeform 240"/>
              <p:cNvSpPr>
                <a:spLocks/>
              </p:cNvSpPr>
              <p:nvPr/>
            </p:nvSpPr>
            <p:spPr bwMode="auto">
              <a:xfrm>
                <a:off x="5538788" y="1849438"/>
                <a:ext cx="153988" cy="185738"/>
              </a:xfrm>
              <a:custGeom>
                <a:avLst/>
                <a:gdLst>
                  <a:gd name="T0" fmla="*/ 97 w 97"/>
                  <a:gd name="T1" fmla="*/ 110 h 117"/>
                  <a:gd name="T2" fmla="*/ 95 w 97"/>
                  <a:gd name="T3" fmla="*/ 15 h 117"/>
                  <a:gd name="T4" fmla="*/ 57 w 97"/>
                  <a:gd name="T5" fmla="*/ 0 h 117"/>
                  <a:gd name="T6" fmla="*/ 16 w 97"/>
                  <a:gd name="T7" fmla="*/ 5 h 117"/>
                  <a:gd name="T8" fmla="*/ 0 w 97"/>
                  <a:gd name="T9" fmla="*/ 15 h 117"/>
                  <a:gd name="T10" fmla="*/ 2 w 97"/>
                  <a:gd name="T11" fmla="*/ 105 h 117"/>
                  <a:gd name="T12" fmla="*/ 26 w 97"/>
                  <a:gd name="T13" fmla="*/ 117 h 117"/>
                  <a:gd name="T14" fmla="*/ 97 w 97"/>
                  <a:gd name="T15" fmla="*/ 11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17">
                    <a:moveTo>
                      <a:pt x="97" y="110"/>
                    </a:moveTo>
                    <a:lnTo>
                      <a:pt x="95" y="15"/>
                    </a:lnTo>
                    <a:lnTo>
                      <a:pt x="57" y="0"/>
                    </a:lnTo>
                    <a:lnTo>
                      <a:pt x="16" y="5"/>
                    </a:lnTo>
                    <a:lnTo>
                      <a:pt x="0" y="15"/>
                    </a:lnTo>
                    <a:lnTo>
                      <a:pt x="2" y="105"/>
                    </a:lnTo>
                    <a:lnTo>
                      <a:pt x="26" y="117"/>
                    </a:lnTo>
                    <a:lnTo>
                      <a:pt x="97" y="1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Freeform 241"/>
              <p:cNvSpPr>
                <a:spLocks/>
              </p:cNvSpPr>
              <p:nvPr/>
            </p:nvSpPr>
            <p:spPr bwMode="auto">
              <a:xfrm>
                <a:off x="5538788" y="1849438"/>
                <a:ext cx="153988" cy="185738"/>
              </a:xfrm>
              <a:custGeom>
                <a:avLst/>
                <a:gdLst>
                  <a:gd name="T0" fmla="*/ 97 w 97"/>
                  <a:gd name="T1" fmla="*/ 110 h 117"/>
                  <a:gd name="T2" fmla="*/ 95 w 97"/>
                  <a:gd name="T3" fmla="*/ 15 h 117"/>
                  <a:gd name="T4" fmla="*/ 57 w 97"/>
                  <a:gd name="T5" fmla="*/ 0 h 117"/>
                  <a:gd name="T6" fmla="*/ 16 w 97"/>
                  <a:gd name="T7" fmla="*/ 5 h 117"/>
                  <a:gd name="T8" fmla="*/ 0 w 97"/>
                  <a:gd name="T9" fmla="*/ 15 h 117"/>
                  <a:gd name="T10" fmla="*/ 2 w 97"/>
                  <a:gd name="T11" fmla="*/ 105 h 117"/>
                  <a:gd name="T12" fmla="*/ 26 w 97"/>
                  <a:gd name="T13" fmla="*/ 117 h 117"/>
                  <a:gd name="T14" fmla="*/ 97 w 97"/>
                  <a:gd name="T15" fmla="*/ 11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17">
                    <a:moveTo>
                      <a:pt x="97" y="110"/>
                    </a:moveTo>
                    <a:lnTo>
                      <a:pt x="95" y="15"/>
                    </a:lnTo>
                    <a:lnTo>
                      <a:pt x="57" y="0"/>
                    </a:lnTo>
                    <a:lnTo>
                      <a:pt x="16" y="5"/>
                    </a:lnTo>
                    <a:lnTo>
                      <a:pt x="0" y="15"/>
                    </a:lnTo>
                    <a:lnTo>
                      <a:pt x="2" y="105"/>
                    </a:lnTo>
                    <a:lnTo>
                      <a:pt x="26" y="117"/>
                    </a:lnTo>
                    <a:lnTo>
                      <a:pt x="97"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Freeform 242"/>
              <p:cNvSpPr>
                <a:spLocks/>
              </p:cNvSpPr>
              <p:nvPr/>
            </p:nvSpPr>
            <p:spPr bwMode="auto">
              <a:xfrm>
                <a:off x="5511800" y="2133600"/>
                <a:ext cx="60325" cy="158750"/>
              </a:xfrm>
              <a:custGeom>
                <a:avLst/>
                <a:gdLst>
                  <a:gd name="T0" fmla="*/ 5 w 16"/>
                  <a:gd name="T1" fmla="*/ 42 h 42"/>
                  <a:gd name="T2" fmla="*/ 5 w 16"/>
                  <a:gd name="T3" fmla="*/ 36 h 42"/>
                  <a:gd name="T4" fmla="*/ 2 w 16"/>
                  <a:gd name="T5" fmla="*/ 33 h 42"/>
                  <a:gd name="T6" fmla="*/ 2 w 16"/>
                  <a:gd name="T7" fmla="*/ 13 h 42"/>
                  <a:gd name="T8" fmla="*/ 0 w 16"/>
                  <a:gd name="T9" fmla="*/ 10 h 42"/>
                  <a:gd name="T10" fmla="*/ 0 w 16"/>
                  <a:gd name="T11" fmla="*/ 0 h 42"/>
                  <a:gd name="T12" fmla="*/ 16 w 16"/>
                  <a:gd name="T13" fmla="*/ 18 h 42"/>
                  <a:gd name="T14" fmla="*/ 16 w 16"/>
                  <a:gd name="T15" fmla="*/ 33 h 42"/>
                  <a:gd name="T16" fmla="*/ 12 w 16"/>
                  <a:gd name="T17" fmla="*/ 38 h 42"/>
                  <a:gd name="T18" fmla="*/ 13 w 16"/>
                  <a:gd name="T19" fmla="*/ 42 h 42"/>
                  <a:gd name="T20" fmla="*/ 5 w 16"/>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2">
                    <a:moveTo>
                      <a:pt x="5" y="42"/>
                    </a:moveTo>
                    <a:cubicBezTo>
                      <a:pt x="5" y="36"/>
                      <a:pt x="5" y="36"/>
                      <a:pt x="5" y="36"/>
                    </a:cubicBezTo>
                    <a:cubicBezTo>
                      <a:pt x="2" y="33"/>
                      <a:pt x="2" y="33"/>
                      <a:pt x="2" y="33"/>
                    </a:cubicBezTo>
                    <a:cubicBezTo>
                      <a:pt x="2" y="13"/>
                      <a:pt x="2" y="13"/>
                      <a:pt x="2" y="13"/>
                    </a:cubicBezTo>
                    <a:cubicBezTo>
                      <a:pt x="0" y="10"/>
                      <a:pt x="0" y="10"/>
                      <a:pt x="0" y="10"/>
                    </a:cubicBezTo>
                    <a:cubicBezTo>
                      <a:pt x="0" y="0"/>
                      <a:pt x="0" y="0"/>
                      <a:pt x="0" y="0"/>
                    </a:cubicBezTo>
                    <a:cubicBezTo>
                      <a:pt x="0" y="0"/>
                      <a:pt x="11" y="3"/>
                      <a:pt x="16" y="18"/>
                    </a:cubicBezTo>
                    <a:cubicBezTo>
                      <a:pt x="16" y="33"/>
                      <a:pt x="16" y="33"/>
                      <a:pt x="16" y="33"/>
                    </a:cubicBezTo>
                    <a:cubicBezTo>
                      <a:pt x="12" y="38"/>
                      <a:pt x="12" y="38"/>
                      <a:pt x="12" y="38"/>
                    </a:cubicBezTo>
                    <a:cubicBezTo>
                      <a:pt x="13" y="42"/>
                      <a:pt x="13" y="42"/>
                      <a:pt x="13" y="42"/>
                    </a:cubicBezTo>
                    <a:cubicBezTo>
                      <a:pt x="5" y="42"/>
                      <a:pt x="5" y="42"/>
                      <a:pt x="5" y="42"/>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Freeform 243"/>
              <p:cNvSpPr>
                <a:spLocks/>
              </p:cNvSpPr>
              <p:nvPr/>
            </p:nvSpPr>
            <p:spPr bwMode="auto">
              <a:xfrm>
                <a:off x="5399088" y="2138363"/>
                <a:ext cx="90488" cy="158750"/>
              </a:xfrm>
              <a:custGeom>
                <a:avLst/>
                <a:gdLst>
                  <a:gd name="T0" fmla="*/ 22 w 24"/>
                  <a:gd name="T1" fmla="*/ 32 h 42"/>
                  <a:gd name="T2" fmla="*/ 20 w 24"/>
                  <a:gd name="T3" fmla="*/ 35 h 42"/>
                  <a:gd name="T4" fmla="*/ 20 w 24"/>
                  <a:gd name="T5" fmla="*/ 42 h 42"/>
                  <a:gd name="T6" fmla="*/ 4 w 24"/>
                  <a:gd name="T7" fmla="*/ 42 h 42"/>
                  <a:gd name="T8" fmla="*/ 4 w 24"/>
                  <a:gd name="T9" fmla="*/ 35 h 42"/>
                  <a:gd name="T10" fmla="*/ 0 w 24"/>
                  <a:gd name="T11" fmla="*/ 32 h 42"/>
                  <a:gd name="T12" fmla="*/ 1 w 24"/>
                  <a:gd name="T13" fmla="*/ 10 h 42"/>
                  <a:gd name="T14" fmla="*/ 12 w 24"/>
                  <a:gd name="T15" fmla="*/ 0 h 42"/>
                  <a:gd name="T16" fmla="*/ 24 w 24"/>
                  <a:gd name="T17" fmla="*/ 10 h 42"/>
                  <a:gd name="T18" fmla="*/ 22 w 24"/>
                  <a:gd name="T19" fmla="*/ 12 h 42"/>
                  <a:gd name="T20" fmla="*/ 22 w 24"/>
                  <a:gd name="T21"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2" y="32"/>
                    </a:moveTo>
                    <a:cubicBezTo>
                      <a:pt x="20" y="35"/>
                      <a:pt x="20" y="35"/>
                      <a:pt x="20" y="35"/>
                    </a:cubicBezTo>
                    <a:cubicBezTo>
                      <a:pt x="20" y="42"/>
                      <a:pt x="20" y="42"/>
                      <a:pt x="20" y="42"/>
                    </a:cubicBezTo>
                    <a:cubicBezTo>
                      <a:pt x="4" y="42"/>
                      <a:pt x="4" y="42"/>
                      <a:pt x="4" y="42"/>
                    </a:cubicBezTo>
                    <a:cubicBezTo>
                      <a:pt x="4" y="35"/>
                      <a:pt x="4" y="35"/>
                      <a:pt x="4" y="35"/>
                    </a:cubicBezTo>
                    <a:cubicBezTo>
                      <a:pt x="0" y="32"/>
                      <a:pt x="0" y="32"/>
                      <a:pt x="0" y="32"/>
                    </a:cubicBezTo>
                    <a:cubicBezTo>
                      <a:pt x="1" y="10"/>
                      <a:pt x="1" y="10"/>
                      <a:pt x="1" y="10"/>
                    </a:cubicBezTo>
                    <a:cubicBezTo>
                      <a:pt x="1" y="10"/>
                      <a:pt x="2" y="0"/>
                      <a:pt x="12" y="0"/>
                    </a:cubicBezTo>
                    <a:cubicBezTo>
                      <a:pt x="23" y="0"/>
                      <a:pt x="24" y="10"/>
                      <a:pt x="24" y="10"/>
                    </a:cubicBezTo>
                    <a:cubicBezTo>
                      <a:pt x="22" y="12"/>
                      <a:pt x="22" y="12"/>
                      <a:pt x="22" y="12"/>
                    </a:cubicBezTo>
                    <a:cubicBezTo>
                      <a:pt x="22" y="32"/>
                      <a:pt x="22" y="32"/>
                      <a:pt x="22" y="32"/>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Freeform 244"/>
              <p:cNvSpPr>
                <a:spLocks/>
              </p:cNvSpPr>
              <p:nvPr/>
            </p:nvSpPr>
            <p:spPr bwMode="auto">
              <a:xfrm>
                <a:off x="5602288" y="2224088"/>
                <a:ext cx="76200" cy="73025"/>
              </a:xfrm>
              <a:custGeom>
                <a:avLst/>
                <a:gdLst>
                  <a:gd name="T0" fmla="*/ 20 w 20"/>
                  <a:gd name="T1" fmla="*/ 9 h 19"/>
                  <a:gd name="T2" fmla="*/ 9 w 20"/>
                  <a:gd name="T3" fmla="*/ 0 h 19"/>
                  <a:gd name="T4" fmla="*/ 0 w 20"/>
                  <a:gd name="T5" fmla="*/ 9 h 19"/>
                  <a:gd name="T6" fmla="*/ 4 w 20"/>
                  <a:gd name="T7" fmla="*/ 14 h 19"/>
                  <a:gd name="T8" fmla="*/ 4 w 20"/>
                  <a:gd name="T9" fmla="*/ 19 h 19"/>
                  <a:gd name="T10" fmla="*/ 17 w 20"/>
                  <a:gd name="T11" fmla="*/ 19 h 19"/>
                  <a:gd name="T12" fmla="*/ 17 w 20"/>
                  <a:gd name="T13" fmla="*/ 14 h 19"/>
                  <a:gd name="T14" fmla="*/ 20 w 20"/>
                  <a:gd name="T15" fmla="*/ 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9">
                    <a:moveTo>
                      <a:pt x="20" y="9"/>
                    </a:moveTo>
                    <a:cubicBezTo>
                      <a:pt x="20" y="9"/>
                      <a:pt x="18" y="0"/>
                      <a:pt x="9" y="0"/>
                    </a:cubicBezTo>
                    <a:cubicBezTo>
                      <a:pt x="1" y="0"/>
                      <a:pt x="0" y="9"/>
                      <a:pt x="0" y="9"/>
                    </a:cubicBezTo>
                    <a:cubicBezTo>
                      <a:pt x="4" y="14"/>
                      <a:pt x="4" y="14"/>
                      <a:pt x="4" y="14"/>
                    </a:cubicBezTo>
                    <a:cubicBezTo>
                      <a:pt x="4" y="19"/>
                      <a:pt x="4" y="19"/>
                      <a:pt x="4" y="19"/>
                    </a:cubicBezTo>
                    <a:cubicBezTo>
                      <a:pt x="17" y="19"/>
                      <a:pt x="17" y="19"/>
                      <a:pt x="17" y="19"/>
                    </a:cubicBezTo>
                    <a:cubicBezTo>
                      <a:pt x="17" y="14"/>
                      <a:pt x="17" y="14"/>
                      <a:pt x="17" y="14"/>
                    </a:cubicBezTo>
                    <a:lnTo>
                      <a:pt x="20" y="9"/>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Freeform 245"/>
              <p:cNvSpPr>
                <a:spLocks/>
              </p:cNvSpPr>
              <p:nvPr/>
            </p:nvSpPr>
            <p:spPr bwMode="auto">
              <a:xfrm>
                <a:off x="5711825" y="2209800"/>
                <a:ext cx="65088" cy="90488"/>
              </a:xfrm>
              <a:custGeom>
                <a:avLst/>
                <a:gdLst>
                  <a:gd name="T0" fmla="*/ 4 w 17"/>
                  <a:gd name="T1" fmla="*/ 23 h 24"/>
                  <a:gd name="T2" fmla="*/ 4 w 17"/>
                  <a:gd name="T3" fmla="*/ 19 h 24"/>
                  <a:gd name="T4" fmla="*/ 0 w 17"/>
                  <a:gd name="T5" fmla="*/ 13 h 24"/>
                  <a:gd name="T6" fmla="*/ 0 w 17"/>
                  <a:gd name="T7" fmla="*/ 0 h 24"/>
                  <a:gd name="T8" fmla="*/ 17 w 17"/>
                  <a:gd name="T9" fmla="*/ 17 h 24"/>
                  <a:gd name="T10" fmla="*/ 17 w 17"/>
                  <a:gd name="T11" fmla="*/ 24 h 24"/>
                  <a:gd name="T12" fmla="*/ 4 w 17"/>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17" h="24">
                    <a:moveTo>
                      <a:pt x="4" y="23"/>
                    </a:moveTo>
                    <a:cubicBezTo>
                      <a:pt x="4" y="19"/>
                      <a:pt x="4" y="19"/>
                      <a:pt x="4" y="19"/>
                    </a:cubicBezTo>
                    <a:cubicBezTo>
                      <a:pt x="0" y="13"/>
                      <a:pt x="0" y="13"/>
                      <a:pt x="0" y="13"/>
                    </a:cubicBezTo>
                    <a:cubicBezTo>
                      <a:pt x="0" y="0"/>
                      <a:pt x="0" y="0"/>
                      <a:pt x="0" y="0"/>
                    </a:cubicBezTo>
                    <a:cubicBezTo>
                      <a:pt x="0" y="0"/>
                      <a:pt x="11" y="5"/>
                      <a:pt x="17" y="17"/>
                    </a:cubicBezTo>
                    <a:cubicBezTo>
                      <a:pt x="17" y="24"/>
                      <a:pt x="17" y="24"/>
                      <a:pt x="17" y="24"/>
                    </a:cubicBezTo>
                    <a:cubicBezTo>
                      <a:pt x="4" y="23"/>
                      <a:pt x="4" y="23"/>
                      <a:pt x="4" y="23"/>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Freeform 246"/>
              <p:cNvSpPr>
                <a:spLocks/>
              </p:cNvSpPr>
              <p:nvPr/>
            </p:nvSpPr>
            <p:spPr bwMode="auto">
              <a:xfrm>
                <a:off x="5514975" y="2027238"/>
                <a:ext cx="53975" cy="95250"/>
              </a:xfrm>
              <a:custGeom>
                <a:avLst/>
                <a:gdLst>
                  <a:gd name="T0" fmla="*/ 14 w 14"/>
                  <a:gd name="T1" fmla="*/ 25 h 25"/>
                  <a:gd name="T2" fmla="*/ 14 w 14"/>
                  <a:gd name="T3" fmla="*/ 12 h 25"/>
                  <a:gd name="T4" fmla="*/ 0 w 14"/>
                  <a:gd name="T5" fmla="*/ 1 h 25"/>
                  <a:gd name="T6" fmla="*/ 0 w 14"/>
                  <a:gd name="T7" fmla="*/ 11 h 25"/>
                  <a:gd name="T8" fmla="*/ 14 w 14"/>
                  <a:gd name="T9" fmla="*/ 25 h 25"/>
                </a:gdLst>
                <a:ahLst/>
                <a:cxnLst>
                  <a:cxn ang="0">
                    <a:pos x="T0" y="T1"/>
                  </a:cxn>
                  <a:cxn ang="0">
                    <a:pos x="T2" y="T3"/>
                  </a:cxn>
                  <a:cxn ang="0">
                    <a:pos x="T4" y="T5"/>
                  </a:cxn>
                  <a:cxn ang="0">
                    <a:pos x="T6" y="T7"/>
                  </a:cxn>
                  <a:cxn ang="0">
                    <a:pos x="T8" y="T9"/>
                  </a:cxn>
                </a:cxnLst>
                <a:rect l="0" t="0" r="r" b="b"/>
                <a:pathLst>
                  <a:path w="14" h="25">
                    <a:moveTo>
                      <a:pt x="14" y="25"/>
                    </a:moveTo>
                    <a:cubicBezTo>
                      <a:pt x="14" y="12"/>
                      <a:pt x="14" y="12"/>
                      <a:pt x="14" y="12"/>
                    </a:cubicBezTo>
                    <a:cubicBezTo>
                      <a:pt x="14" y="12"/>
                      <a:pt x="10" y="0"/>
                      <a:pt x="0" y="1"/>
                    </a:cubicBezTo>
                    <a:cubicBezTo>
                      <a:pt x="0" y="11"/>
                      <a:pt x="0" y="11"/>
                      <a:pt x="0" y="11"/>
                    </a:cubicBezTo>
                    <a:cubicBezTo>
                      <a:pt x="0" y="11"/>
                      <a:pt x="10" y="20"/>
                      <a:pt x="14" y="25"/>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6" name="Freeform 247"/>
              <p:cNvSpPr>
                <a:spLocks/>
              </p:cNvSpPr>
              <p:nvPr/>
            </p:nvSpPr>
            <p:spPr bwMode="auto">
              <a:xfrm>
                <a:off x="5424488" y="2016125"/>
                <a:ext cx="60325" cy="49213"/>
              </a:xfrm>
              <a:custGeom>
                <a:avLst/>
                <a:gdLst>
                  <a:gd name="T0" fmla="*/ 16 w 16"/>
                  <a:gd name="T1" fmla="*/ 13 h 13"/>
                  <a:gd name="T2" fmla="*/ 0 w 16"/>
                  <a:gd name="T3" fmla="*/ 13 h 13"/>
                  <a:gd name="T4" fmla="*/ 0 w 16"/>
                  <a:gd name="T5" fmla="*/ 5 h 13"/>
                  <a:gd name="T6" fmla="*/ 8 w 16"/>
                  <a:gd name="T7" fmla="*/ 0 h 13"/>
                  <a:gd name="T8" fmla="*/ 16 w 16"/>
                  <a:gd name="T9" fmla="*/ 5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cubicBezTo>
                      <a:pt x="0" y="13"/>
                      <a:pt x="0" y="13"/>
                      <a:pt x="0" y="13"/>
                    </a:cubicBezTo>
                    <a:cubicBezTo>
                      <a:pt x="0" y="5"/>
                      <a:pt x="0" y="5"/>
                      <a:pt x="0" y="5"/>
                    </a:cubicBezTo>
                    <a:cubicBezTo>
                      <a:pt x="0" y="5"/>
                      <a:pt x="2" y="0"/>
                      <a:pt x="8" y="0"/>
                    </a:cubicBezTo>
                    <a:cubicBezTo>
                      <a:pt x="15" y="0"/>
                      <a:pt x="16" y="5"/>
                      <a:pt x="16" y="5"/>
                    </a:cubicBezTo>
                    <a:cubicBezTo>
                      <a:pt x="16" y="13"/>
                      <a:pt x="16" y="13"/>
                      <a:pt x="16" y="13"/>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Freeform 248"/>
              <p:cNvSpPr>
                <a:spLocks/>
              </p:cNvSpPr>
              <p:nvPr/>
            </p:nvSpPr>
            <p:spPr bwMode="auto">
              <a:xfrm>
                <a:off x="5741988" y="2092325"/>
                <a:ext cx="76200" cy="112713"/>
              </a:xfrm>
              <a:custGeom>
                <a:avLst/>
                <a:gdLst>
                  <a:gd name="T0" fmla="*/ 20 w 20"/>
                  <a:gd name="T1" fmla="*/ 30 h 30"/>
                  <a:gd name="T2" fmla="*/ 20 w 20"/>
                  <a:gd name="T3" fmla="*/ 12 h 30"/>
                  <a:gd name="T4" fmla="*/ 0 w 20"/>
                  <a:gd name="T5" fmla="*/ 0 h 30"/>
                  <a:gd name="T6" fmla="*/ 0 w 20"/>
                  <a:gd name="T7" fmla="*/ 16 h 30"/>
                  <a:gd name="T8" fmla="*/ 20 w 20"/>
                  <a:gd name="T9" fmla="*/ 30 h 30"/>
                </a:gdLst>
                <a:ahLst/>
                <a:cxnLst>
                  <a:cxn ang="0">
                    <a:pos x="T0" y="T1"/>
                  </a:cxn>
                  <a:cxn ang="0">
                    <a:pos x="T2" y="T3"/>
                  </a:cxn>
                  <a:cxn ang="0">
                    <a:pos x="T4" y="T5"/>
                  </a:cxn>
                  <a:cxn ang="0">
                    <a:pos x="T6" y="T7"/>
                  </a:cxn>
                  <a:cxn ang="0">
                    <a:pos x="T8" y="T9"/>
                  </a:cxn>
                </a:cxnLst>
                <a:rect l="0" t="0" r="r" b="b"/>
                <a:pathLst>
                  <a:path w="20" h="30">
                    <a:moveTo>
                      <a:pt x="20" y="30"/>
                    </a:moveTo>
                    <a:cubicBezTo>
                      <a:pt x="20" y="12"/>
                      <a:pt x="20" y="12"/>
                      <a:pt x="20" y="12"/>
                    </a:cubicBezTo>
                    <a:cubicBezTo>
                      <a:pt x="20" y="12"/>
                      <a:pt x="9" y="0"/>
                      <a:pt x="0" y="0"/>
                    </a:cubicBezTo>
                    <a:cubicBezTo>
                      <a:pt x="0" y="16"/>
                      <a:pt x="0" y="16"/>
                      <a:pt x="0" y="16"/>
                    </a:cubicBezTo>
                    <a:cubicBezTo>
                      <a:pt x="20" y="30"/>
                      <a:pt x="20" y="30"/>
                      <a:pt x="20" y="30"/>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Freeform 249"/>
              <p:cNvSpPr>
                <a:spLocks/>
              </p:cNvSpPr>
              <p:nvPr/>
            </p:nvSpPr>
            <p:spPr bwMode="auto">
              <a:xfrm>
                <a:off x="5848350" y="2122488"/>
                <a:ext cx="123825" cy="139700"/>
              </a:xfrm>
              <a:custGeom>
                <a:avLst/>
                <a:gdLst>
                  <a:gd name="T0" fmla="*/ 33 w 33"/>
                  <a:gd name="T1" fmla="*/ 37 h 37"/>
                  <a:gd name="T2" fmla="*/ 33 w 33"/>
                  <a:gd name="T3" fmla="*/ 8 h 37"/>
                  <a:gd name="T4" fmla="*/ 25 w 33"/>
                  <a:gd name="T5" fmla="*/ 1 h 37"/>
                  <a:gd name="T6" fmla="*/ 18 w 33"/>
                  <a:gd name="T7" fmla="*/ 11 h 37"/>
                  <a:gd name="T8" fmla="*/ 15 w 33"/>
                  <a:gd name="T9" fmla="*/ 11 h 37"/>
                  <a:gd name="T10" fmla="*/ 8 w 33"/>
                  <a:gd name="T11" fmla="*/ 1 h 37"/>
                  <a:gd name="T12" fmla="*/ 1 w 33"/>
                  <a:gd name="T13" fmla="*/ 11 h 37"/>
                  <a:gd name="T14" fmla="*/ 1 w 33"/>
                  <a:gd name="T15" fmla="*/ 37 h 37"/>
                  <a:gd name="T16" fmla="*/ 33 w 33"/>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33" y="37"/>
                    </a:moveTo>
                    <a:cubicBezTo>
                      <a:pt x="33" y="8"/>
                      <a:pt x="33" y="8"/>
                      <a:pt x="33" y="8"/>
                    </a:cubicBezTo>
                    <a:cubicBezTo>
                      <a:pt x="33" y="8"/>
                      <a:pt x="32" y="1"/>
                      <a:pt x="25" y="1"/>
                    </a:cubicBezTo>
                    <a:cubicBezTo>
                      <a:pt x="18" y="1"/>
                      <a:pt x="18" y="8"/>
                      <a:pt x="18" y="11"/>
                    </a:cubicBezTo>
                    <a:cubicBezTo>
                      <a:pt x="15" y="11"/>
                      <a:pt x="15" y="11"/>
                      <a:pt x="15" y="11"/>
                    </a:cubicBezTo>
                    <a:cubicBezTo>
                      <a:pt x="15" y="11"/>
                      <a:pt x="15" y="1"/>
                      <a:pt x="8" y="1"/>
                    </a:cubicBezTo>
                    <a:cubicBezTo>
                      <a:pt x="0" y="0"/>
                      <a:pt x="1" y="11"/>
                      <a:pt x="1" y="11"/>
                    </a:cubicBezTo>
                    <a:cubicBezTo>
                      <a:pt x="1" y="37"/>
                      <a:pt x="1" y="37"/>
                      <a:pt x="1" y="37"/>
                    </a:cubicBezTo>
                    <a:lnTo>
                      <a:pt x="33" y="37"/>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Freeform 250"/>
              <p:cNvSpPr>
                <a:spLocks/>
              </p:cNvSpPr>
              <p:nvPr/>
            </p:nvSpPr>
            <p:spPr bwMode="auto">
              <a:xfrm>
                <a:off x="5643563" y="2076450"/>
                <a:ext cx="34925" cy="61913"/>
              </a:xfrm>
              <a:custGeom>
                <a:avLst/>
                <a:gdLst>
                  <a:gd name="T0" fmla="*/ 8 w 9"/>
                  <a:gd name="T1" fmla="*/ 16 h 16"/>
                  <a:gd name="T2" fmla="*/ 0 w 9"/>
                  <a:gd name="T3" fmla="*/ 16 h 16"/>
                  <a:gd name="T4" fmla="*/ 0 w 9"/>
                  <a:gd name="T5" fmla="*/ 4 h 16"/>
                  <a:gd name="T6" fmla="*/ 4 w 9"/>
                  <a:gd name="T7" fmla="*/ 0 h 16"/>
                  <a:gd name="T8" fmla="*/ 9 w 9"/>
                  <a:gd name="T9" fmla="*/ 5 h 16"/>
                  <a:gd name="T10" fmla="*/ 8 w 9"/>
                  <a:gd name="T11" fmla="*/ 16 h 16"/>
                </a:gdLst>
                <a:ahLst/>
                <a:cxnLst>
                  <a:cxn ang="0">
                    <a:pos x="T0" y="T1"/>
                  </a:cxn>
                  <a:cxn ang="0">
                    <a:pos x="T2" y="T3"/>
                  </a:cxn>
                  <a:cxn ang="0">
                    <a:pos x="T4" y="T5"/>
                  </a:cxn>
                  <a:cxn ang="0">
                    <a:pos x="T6" y="T7"/>
                  </a:cxn>
                  <a:cxn ang="0">
                    <a:pos x="T8" y="T9"/>
                  </a:cxn>
                  <a:cxn ang="0">
                    <a:pos x="T10" y="T11"/>
                  </a:cxn>
                </a:cxnLst>
                <a:rect l="0" t="0" r="r" b="b"/>
                <a:pathLst>
                  <a:path w="9" h="16">
                    <a:moveTo>
                      <a:pt x="8" y="16"/>
                    </a:moveTo>
                    <a:cubicBezTo>
                      <a:pt x="0" y="16"/>
                      <a:pt x="0" y="16"/>
                      <a:pt x="0" y="16"/>
                    </a:cubicBezTo>
                    <a:cubicBezTo>
                      <a:pt x="0" y="4"/>
                      <a:pt x="0" y="4"/>
                      <a:pt x="0" y="4"/>
                    </a:cubicBezTo>
                    <a:cubicBezTo>
                      <a:pt x="0" y="4"/>
                      <a:pt x="0" y="0"/>
                      <a:pt x="4" y="0"/>
                    </a:cubicBezTo>
                    <a:cubicBezTo>
                      <a:pt x="8" y="0"/>
                      <a:pt x="9" y="5"/>
                      <a:pt x="9" y="5"/>
                    </a:cubicBezTo>
                    <a:lnTo>
                      <a:pt x="8" y="16"/>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Freeform 251"/>
              <p:cNvSpPr>
                <a:spLocks/>
              </p:cNvSpPr>
              <p:nvPr/>
            </p:nvSpPr>
            <p:spPr bwMode="auto">
              <a:xfrm>
                <a:off x="5602288" y="2076450"/>
                <a:ext cx="34925" cy="61913"/>
              </a:xfrm>
              <a:custGeom>
                <a:avLst/>
                <a:gdLst>
                  <a:gd name="T0" fmla="*/ 9 w 9"/>
                  <a:gd name="T1" fmla="*/ 16 h 16"/>
                  <a:gd name="T2" fmla="*/ 0 w 9"/>
                  <a:gd name="T3" fmla="*/ 16 h 16"/>
                  <a:gd name="T4" fmla="*/ 0 w 9"/>
                  <a:gd name="T5" fmla="*/ 5 h 16"/>
                  <a:gd name="T6" fmla="*/ 4 w 9"/>
                  <a:gd name="T7" fmla="*/ 0 h 16"/>
                  <a:gd name="T8" fmla="*/ 9 w 9"/>
                  <a:gd name="T9" fmla="*/ 4 h 16"/>
                  <a:gd name="T10" fmla="*/ 9 w 9"/>
                  <a:gd name="T11" fmla="*/ 16 h 16"/>
                </a:gdLst>
                <a:ahLst/>
                <a:cxnLst>
                  <a:cxn ang="0">
                    <a:pos x="T0" y="T1"/>
                  </a:cxn>
                  <a:cxn ang="0">
                    <a:pos x="T2" y="T3"/>
                  </a:cxn>
                  <a:cxn ang="0">
                    <a:pos x="T4" y="T5"/>
                  </a:cxn>
                  <a:cxn ang="0">
                    <a:pos x="T6" y="T7"/>
                  </a:cxn>
                  <a:cxn ang="0">
                    <a:pos x="T8" y="T9"/>
                  </a:cxn>
                  <a:cxn ang="0">
                    <a:pos x="T10" y="T11"/>
                  </a:cxn>
                </a:cxnLst>
                <a:rect l="0" t="0" r="r" b="b"/>
                <a:pathLst>
                  <a:path w="9" h="16">
                    <a:moveTo>
                      <a:pt x="9" y="16"/>
                    </a:moveTo>
                    <a:cubicBezTo>
                      <a:pt x="0" y="16"/>
                      <a:pt x="0" y="16"/>
                      <a:pt x="0" y="16"/>
                    </a:cubicBezTo>
                    <a:cubicBezTo>
                      <a:pt x="0" y="5"/>
                      <a:pt x="0" y="5"/>
                      <a:pt x="0" y="5"/>
                    </a:cubicBezTo>
                    <a:cubicBezTo>
                      <a:pt x="0" y="5"/>
                      <a:pt x="0" y="0"/>
                      <a:pt x="4" y="0"/>
                    </a:cubicBezTo>
                    <a:cubicBezTo>
                      <a:pt x="8" y="0"/>
                      <a:pt x="9" y="4"/>
                      <a:pt x="9" y="4"/>
                    </a:cubicBezTo>
                    <a:lnTo>
                      <a:pt x="9" y="16"/>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Freeform 262"/>
              <p:cNvSpPr>
                <a:spLocks/>
              </p:cNvSpPr>
              <p:nvPr/>
            </p:nvSpPr>
            <p:spPr bwMode="auto">
              <a:xfrm>
                <a:off x="5832475" y="1922463"/>
                <a:ext cx="128588" cy="131763"/>
              </a:xfrm>
              <a:custGeom>
                <a:avLst/>
                <a:gdLst>
                  <a:gd name="T0" fmla="*/ 81 w 81"/>
                  <a:gd name="T1" fmla="*/ 83 h 83"/>
                  <a:gd name="T2" fmla="*/ 41 w 81"/>
                  <a:gd name="T3" fmla="*/ 0 h 83"/>
                  <a:gd name="T4" fmla="*/ 0 w 81"/>
                  <a:gd name="T5" fmla="*/ 83 h 83"/>
                  <a:gd name="T6" fmla="*/ 81 w 81"/>
                  <a:gd name="T7" fmla="*/ 83 h 83"/>
                </a:gdLst>
                <a:ahLst/>
                <a:cxnLst>
                  <a:cxn ang="0">
                    <a:pos x="T0" y="T1"/>
                  </a:cxn>
                  <a:cxn ang="0">
                    <a:pos x="T2" y="T3"/>
                  </a:cxn>
                  <a:cxn ang="0">
                    <a:pos x="T4" y="T5"/>
                  </a:cxn>
                  <a:cxn ang="0">
                    <a:pos x="T6" y="T7"/>
                  </a:cxn>
                </a:cxnLst>
                <a:rect l="0" t="0" r="r" b="b"/>
                <a:pathLst>
                  <a:path w="81" h="83">
                    <a:moveTo>
                      <a:pt x="81" y="83"/>
                    </a:moveTo>
                    <a:lnTo>
                      <a:pt x="41" y="0"/>
                    </a:lnTo>
                    <a:lnTo>
                      <a:pt x="0" y="83"/>
                    </a:lnTo>
                    <a:lnTo>
                      <a:pt x="81" y="83"/>
                    </a:ln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Freeform 263"/>
              <p:cNvSpPr>
                <a:spLocks/>
              </p:cNvSpPr>
              <p:nvPr/>
            </p:nvSpPr>
            <p:spPr bwMode="auto">
              <a:xfrm>
                <a:off x="5580063" y="1887538"/>
                <a:ext cx="101600" cy="152400"/>
              </a:xfrm>
              <a:custGeom>
                <a:avLst/>
                <a:gdLst>
                  <a:gd name="T0" fmla="*/ 64 w 64"/>
                  <a:gd name="T1" fmla="*/ 96 h 96"/>
                  <a:gd name="T2" fmla="*/ 0 w 64"/>
                  <a:gd name="T3" fmla="*/ 93 h 96"/>
                  <a:gd name="T4" fmla="*/ 31 w 64"/>
                  <a:gd name="T5" fmla="*/ 0 h 96"/>
                  <a:gd name="T6" fmla="*/ 64 w 64"/>
                  <a:gd name="T7" fmla="*/ 96 h 96"/>
                </a:gdLst>
                <a:ahLst/>
                <a:cxnLst>
                  <a:cxn ang="0">
                    <a:pos x="T0" y="T1"/>
                  </a:cxn>
                  <a:cxn ang="0">
                    <a:pos x="T2" y="T3"/>
                  </a:cxn>
                  <a:cxn ang="0">
                    <a:pos x="T4" y="T5"/>
                  </a:cxn>
                  <a:cxn ang="0">
                    <a:pos x="T6" y="T7"/>
                  </a:cxn>
                </a:cxnLst>
                <a:rect l="0" t="0" r="r" b="b"/>
                <a:pathLst>
                  <a:path w="64" h="96">
                    <a:moveTo>
                      <a:pt x="64" y="96"/>
                    </a:moveTo>
                    <a:lnTo>
                      <a:pt x="0" y="93"/>
                    </a:lnTo>
                    <a:lnTo>
                      <a:pt x="31" y="0"/>
                    </a:lnTo>
                    <a:lnTo>
                      <a:pt x="64" y="96"/>
                    </a:ln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Freeform 264"/>
              <p:cNvSpPr>
                <a:spLocks/>
              </p:cNvSpPr>
              <p:nvPr/>
            </p:nvSpPr>
            <p:spPr bwMode="auto">
              <a:xfrm>
                <a:off x="5402263" y="1982788"/>
                <a:ext cx="177800" cy="52388"/>
              </a:xfrm>
              <a:custGeom>
                <a:avLst/>
                <a:gdLst>
                  <a:gd name="T0" fmla="*/ 112 w 112"/>
                  <a:gd name="T1" fmla="*/ 33 h 33"/>
                  <a:gd name="T2" fmla="*/ 112 w 112"/>
                  <a:gd name="T3" fmla="*/ 0 h 33"/>
                  <a:gd name="T4" fmla="*/ 2 w 112"/>
                  <a:gd name="T5" fmla="*/ 0 h 33"/>
                  <a:gd name="T6" fmla="*/ 0 w 112"/>
                  <a:gd name="T7" fmla="*/ 7 h 33"/>
                  <a:gd name="T8" fmla="*/ 83 w 112"/>
                  <a:gd name="T9" fmla="*/ 9 h 33"/>
                  <a:gd name="T10" fmla="*/ 112 w 112"/>
                  <a:gd name="T11" fmla="*/ 33 h 33"/>
                </a:gdLst>
                <a:ahLst/>
                <a:cxnLst>
                  <a:cxn ang="0">
                    <a:pos x="T0" y="T1"/>
                  </a:cxn>
                  <a:cxn ang="0">
                    <a:pos x="T2" y="T3"/>
                  </a:cxn>
                  <a:cxn ang="0">
                    <a:pos x="T4" y="T5"/>
                  </a:cxn>
                  <a:cxn ang="0">
                    <a:pos x="T6" y="T7"/>
                  </a:cxn>
                  <a:cxn ang="0">
                    <a:pos x="T8" y="T9"/>
                  </a:cxn>
                  <a:cxn ang="0">
                    <a:pos x="T10" y="T11"/>
                  </a:cxn>
                </a:cxnLst>
                <a:rect l="0" t="0" r="r" b="b"/>
                <a:pathLst>
                  <a:path w="112" h="33">
                    <a:moveTo>
                      <a:pt x="112" y="33"/>
                    </a:moveTo>
                    <a:lnTo>
                      <a:pt x="112" y="0"/>
                    </a:lnTo>
                    <a:lnTo>
                      <a:pt x="2" y="0"/>
                    </a:lnTo>
                    <a:lnTo>
                      <a:pt x="0" y="7"/>
                    </a:lnTo>
                    <a:lnTo>
                      <a:pt x="83" y="9"/>
                    </a:lnTo>
                    <a:lnTo>
                      <a:pt x="112" y="33"/>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Freeform 265"/>
              <p:cNvSpPr>
                <a:spLocks/>
              </p:cNvSpPr>
              <p:nvPr/>
            </p:nvSpPr>
            <p:spPr bwMode="auto">
              <a:xfrm>
                <a:off x="5402263" y="1982788"/>
                <a:ext cx="177800" cy="52388"/>
              </a:xfrm>
              <a:custGeom>
                <a:avLst/>
                <a:gdLst>
                  <a:gd name="T0" fmla="*/ 112 w 112"/>
                  <a:gd name="T1" fmla="*/ 33 h 33"/>
                  <a:gd name="T2" fmla="*/ 112 w 112"/>
                  <a:gd name="T3" fmla="*/ 0 h 33"/>
                  <a:gd name="T4" fmla="*/ 2 w 112"/>
                  <a:gd name="T5" fmla="*/ 0 h 33"/>
                  <a:gd name="T6" fmla="*/ 0 w 112"/>
                  <a:gd name="T7" fmla="*/ 7 h 33"/>
                  <a:gd name="T8" fmla="*/ 83 w 112"/>
                  <a:gd name="T9" fmla="*/ 9 h 33"/>
                  <a:gd name="T10" fmla="*/ 112 w 112"/>
                  <a:gd name="T11" fmla="*/ 33 h 33"/>
                </a:gdLst>
                <a:ahLst/>
                <a:cxnLst>
                  <a:cxn ang="0">
                    <a:pos x="T0" y="T1"/>
                  </a:cxn>
                  <a:cxn ang="0">
                    <a:pos x="T2" y="T3"/>
                  </a:cxn>
                  <a:cxn ang="0">
                    <a:pos x="T4" y="T5"/>
                  </a:cxn>
                  <a:cxn ang="0">
                    <a:pos x="T6" y="T7"/>
                  </a:cxn>
                  <a:cxn ang="0">
                    <a:pos x="T8" y="T9"/>
                  </a:cxn>
                  <a:cxn ang="0">
                    <a:pos x="T10" y="T11"/>
                  </a:cxn>
                </a:cxnLst>
                <a:rect l="0" t="0" r="r" b="b"/>
                <a:pathLst>
                  <a:path w="112" h="33">
                    <a:moveTo>
                      <a:pt x="112" y="33"/>
                    </a:moveTo>
                    <a:lnTo>
                      <a:pt x="112" y="0"/>
                    </a:lnTo>
                    <a:lnTo>
                      <a:pt x="2" y="0"/>
                    </a:lnTo>
                    <a:lnTo>
                      <a:pt x="0" y="7"/>
                    </a:lnTo>
                    <a:lnTo>
                      <a:pt x="83" y="9"/>
                    </a:lnTo>
                    <a:lnTo>
                      <a:pt x="112"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Freeform 266"/>
              <p:cNvSpPr>
                <a:spLocks/>
              </p:cNvSpPr>
              <p:nvPr/>
            </p:nvSpPr>
            <p:spPr bwMode="auto">
              <a:xfrm>
                <a:off x="5418138" y="1849438"/>
                <a:ext cx="134938" cy="122238"/>
              </a:xfrm>
              <a:custGeom>
                <a:avLst/>
                <a:gdLst>
                  <a:gd name="T0" fmla="*/ 36 w 36"/>
                  <a:gd name="T1" fmla="*/ 30 h 32"/>
                  <a:gd name="T2" fmla="*/ 0 w 36"/>
                  <a:gd name="T3" fmla="*/ 31 h 32"/>
                  <a:gd name="T4" fmla="*/ 1 w 36"/>
                  <a:gd name="T5" fmla="*/ 8 h 32"/>
                  <a:gd name="T6" fmla="*/ 18 w 36"/>
                  <a:gd name="T7" fmla="*/ 0 h 32"/>
                  <a:gd name="T8" fmla="*/ 36 w 36"/>
                  <a:gd name="T9" fmla="*/ 9 h 32"/>
                  <a:gd name="T10" fmla="*/ 36 w 36"/>
                  <a:gd name="T11" fmla="*/ 30 h 32"/>
                </a:gdLst>
                <a:ahLst/>
                <a:cxnLst>
                  <a:cxn ang="0">
                    <a:pos x="T0" y="T1"/>
                  </a:cxn>
                  <a:cxn ang="0">
                    <a:pos x="T2" y="T3"/>
                  </a:cxn>
                  <a:cxn ang="0">
                    <a:pos x="T4" y="T5"/>
                  </a:cxn>
                  <a:cxn ang="0">
                    <a:pos x="T6" y="T7"/>
                  </a:cxn>
                  <a:cxn ang="0">
                    <a:pos x="T8" y="T9"/>
                  </a:cxn>
                  <a:cxn ang="0">
                    <a:pos x="T10" y="T11"/>
                  </a:cxn>
                </a:cxnLst>
                <a:rect l="0" t="0" r="r" b="b"/>
                <a:pathLst>
                  <a:path w="36" h="32">
                    <a:moveTo>
                      <a:pt x="36" y="30"/>
                    </a:moveTo>
                    <a:cubicBezTo>
                      <a:pt x="32" y="32"/>
                      <a:pt x="0" y="31"/>
                      <a:pt x="0" y="31"/>
                    </a:cubicBezTo>
                    <a:cubicBezTo>
                      <a:pt x="1" y="8"/>
                      <a:pt x="1" y="8"/>
                      <a:pt x="1" y="8"/>
                    </a:cubicBezTo>
                    <a:cubicBezTo>
                      <a:pt x="1" y="8"/>
                      <a:pt x="4" y="0"/>
                      <a:pt x="18" y="0"/>
                    </a:cubicBezTo>
                    <a:cubicBezTo>
                      <a:pt x="32" y="0"/>
                      <a:pt x="36" y="9"/>
                      <a:pt x="36" y="9"/>
                    </a:cubicBezTo>
                    <a:lnTo>
                      <a:pt x="36" y="30"/>
                    </a:lnTo>
                    <a:close/>
                  </a:path>
                </a:pathLst>
              </a:custGeom>
              <a:solidFill>
                <a:srgbClr val="4CB2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Rectangle 267"/>
              <p:cNvSpPr>
                <a:spLocks noChangeArrowheads="1"/>
              </p:cNvSpPr>
              <p:nvPr/>
            </p:nvSpPr>
            <p:spPr bwMode="auto">
              <a:xfrm>
                <a:off x="5561013" y="1835150"/>
                <a:ext cx="101600" cy="22225"/>
              </a:xfrm>
              <a:prstGeom prst="rect">
                <a:avLst/>
              </a:prstGeom>
              <a:solidFill>
                <a:srgbClr val="4CB2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Freeform 268"/>
              <p:cNvSpPr>
                <a:spLocks/>
              </p:cNvSpPr>
              <p:nvPr/>
            </p:nvSpPr>
            <p:spPr bwMode="auto">
              <a:xfrm>
                <a:off x="5575300" y="1819275"/>
                <a:ext cx="73025" cy="42863"/>
              </a:xfrm>
              <a:custGeom>
                <a:avLst/>
                <a:gdLst>
                  <a:gd name="T0" fmla="*/ 19 w 19"/>
                  <a:gd name="T1" fmla="*/ 10 h 11"/>
                  <a:gd name="T2" fmla="*/ 9 w 19"/>
                  <a:gd name="T3" fmla="*/ 1 h 11"/>
                  <a:gd name="T4" fmla="*/ 0 w 19"/>
                  <a:gd name="T5" fmla="*/ 11 h 11"/>
                  <a:gd name="T6" fmla="*/ 19 w 19"/>
                  <a:gd name="T7" fmla="*/ 10 h 11"/>
                </a:gdLst>
                <a:ahLst/>
                <a:cxnLst>
                  <a:cxn ang="0">
                    <a:pos x="T0" y="T1"/>
                  </a:cxn>
                  <a:cxn ang="0">
                    <a:pos x="T2" y="T3"/>
                  </a:cxn>
                  <a:cxn ang="0">
                    <a:pos x="T4" y="T5"/>
                  </a:cxn>
                  <a:cxn ang="0">
                    <a:pos x="T6" y="T7"/>
                  </a:cxn>
                </a:cxnLst>
                <a:rect l="0" t="0" r="r" b="b"/>
                <a:pathLst>
                  <a:path w="19" h="11">
                    <a:moveTo>
                      <a:pt x="19" y="10"/>
                    </a:moveTo>
                    <a:cubicBezTo>
                      <a:pt x="19" y="10"/>
                      <a:pt x="19" y="0"/>
                      <a:pt x="9" y="1"/>
                    </a:cubicBezTo>
                    <a:cubicBezTo>
                      <a:pt x="0" y="1"/>
                      <a:pt x="0" y="11"/>
                      <a:pt x="0" y="11"/>
                    </a:cubicBezTo>
                    <a:lnTo>
                      <a:pt x="19"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Freeform 269"/>
              <p:cNvSpPr>
                <a:spLocks noEditPoints="1"/>
              </p:cNvSpPr>
              <p:nvPr/>
            </p:nvSpPr>
            <p:spPr bwMode="auto">
              <a:xfrm>
                <a:off x="5572125" y="1819275"/>
                <a:ext cx="79375" cy="42863"/>
              </a:xfrm>
              <a:custGeom>
                <a:avLst/>
                <a:gdLst>
                  <a:gd name="T0" fmla="*/ 0 w 21"/>
                  <a:gd name="T1" fmla="*/ 11 h 11"/>
                  <a:gd name="T2" fmla="*/ 0 w 21"/>
                  <a:gd name="T3" fmla="*/ 11 h 11"/>
                  <a:gd name="T4" fmla="*/ 10 w 21"/>
                  <a:gd name="T5" fmla="*/ 0 h 11"/>
                  <a:gd name="T6" fmla="*/ 10 w 21"/>
                  <a:gd name="T7" fmla="*/ 0 h 11"/>
                  <a:gd name="T8" fmla="*/ 21 w 21"/>
                  <a:gd name="T9" fmla="*/ 10 h 11"/>
                  <a:gd name="T10" fmla="*/ 21 w 21"/>
                  <a:gd name="T11" fmla="*/ 11 h 11"/>
                  <a:gd name="T12" fmla="*/ 0 w 21"/>
                  <a:gd name="T13" fmla="*/ 11 h 11"/>
                  <a:gd name="T14" fmla="*/ 10 w 21"/>
                  <a:gd name="T15" fmla="*/ 1 h 11"/>
                  <a:gd name="T16" fmla="*/ 10 w 21"/>
                  <a:gd name="T17" fmla="*/ 1 h 11"/>
                  <a:gd name="T18" fmla="*/ 1 w 21"/>
                  <a:gd name="T19" fmla="*/ 10 h 11"/>
                  <a:gd name="T20" fmla="*/ 20 w 21"/>
                  <a:gd name="T21" fmla="*/ 10 h 11"/>
                  <a:gd name="T22" fmla="*/ 10 w 21"/>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1">
                    <a:moveTo>
                      <a:pt x="0" y="11"/>
                    </a:moveTo>
                    <a:cubicBezTo>
                      <a:pt x="0" y="11"/>
                      <a:pt x="0" y="11"/>
                      <a:pt x="0" y="11"/>
                    </a:cubicBezTo>
                    <a:cubicBezTo>
                      <a:pt x="0" y="11"/>
                      <a:pt x="1" y="0"/>
                      <a:pt x="10" y="0"/>
                    </a:cubicBezTo>
                    <a:cubicBezTo>
                      <a:pt x="10" y="0"/>
                      <a:pt x="10" y="0"/>
                      <a:pt x="10" y="0"/>
                    </a:cubicBezTo>
                    <a:cubicBezTo>
                      <a:pt x="20" y="0"/>
                      <a:pt x="21" y="10"/>
                      <a:pt x="21" y="10"/>
                    </a:cubicBezTo>
                    <a:cubicBezTo>
                      <a:pt x="21" y="11"/>
                      <a:pt x="21" y="11"/>
                      <a:pt x="21" y="11"/>
                    </a:cubicBezTo>
                    <a:lnTo>
                      <a:pt x="0" y="11"/>
                    </a:lnTo>
                    <a:close/>
                    <a:moveTo>
                      <a:pt x="10" y="1"/>
                    </a:moveTo>
                    <a:cubicBezTo>
                      <a:pt x="10" y="1"/>
                      <a:pt x="10" y="1"/>
                      <a:pt x="10" y="1"/>
                    </a:cubicBezTo>
                    <a:cubicBezTo>
                      <a:pt x="3" y="1"/>
                      <a:pt x="2" y="8"/>
                      <a:pt x="1" y="10"/>
                    </a:cubicBezTo>
                    <a:cubicBezTo>
                      <a:pt x="20" y="10"/>
                      <a:pt x="20" y="10"/>
                      <a:pt x="20" y="10"/>
                    </a:cubicBezTo>
                    <a:cubicBezTo>
                      <a:pt x="19" y="8"/>
                      <a:pt x="18" y="1"/>
                      <a:pt x="10" y="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Freeform 270"/>
              <p:cNvSpPr>
                <a:spLocks/>
              </p:cNvSpPr>
              <p:nvPr/>
            </p:nvSpPr>
            <p:spPr bwMode="auto">
              <a:xfrm>
                <a:off x="5648325" y="1827213"/>
                <a:ext cx="41275" cy="46038"/>
              </a:xfrm>
              <a:custGeom>
                <a:avLst/>
                <a:gdLst>
                  <a:gd name="T0" fmla="*/ 11 w 11"/>
                  <a:gd name="T1" fmla="*/ 12 h 12"/>
                  <a:gd name="T2" fmla="*/ 6 w 11"/>
                  <a:gd name="T3" fmla="*/ 1 h 12"/>
                  <a:gd name="T4" fmla="*/ 0 w 11"/>
                  <a:gd name="T5" fmla="*/ 8 h 12"/>
                  <a:gd name="T6" fmla="*/ 11 w 11"/>
                  <a:gd name="T7" fmla="*/ 12 h 12"/>
                </a:gdLst>
                <a:ahLst/>
                <a:cxnLst>
                  <a:cxn ang="0">
                    <a:pos x="T0" y="T1"/>
                  </a:cxn>
                  <a:cxn ang="0">
                    <a:pos x="T2" y="T3"/>
                  </a:cxn>
                  <a:cxn ang="0">
                    <a:pos x="T4" y="T5"/>
                  </a:cxn>
                  <a:cxn ang="0">
                    <a:pos x="T6" y="T7"/>
                  </a:cxn>
                </a:cxnLst>
                <a:rect l="0" t="0" r="r" b="b"/>
                <a:pathLst>
                  <a:path w="11" h="12">
                    <a:moveTo>
                      <a:pt x="11" y="12"/>
                    </a:moveTo>
                    <a:cubicBezTo>
                      <a:pt x="11" y="12"/>
                      <a:pt x="11" y="3"/>
                      <a:pt x="6" y="1"/>
                    </a:cubicBezTo>
                    <a:cubicBezTo>
                      <a:pt x="2" y="0"/>
                      <a:pt x="0" y="7"/>
                      <a:pt x="0" y="8"/>
                    </a:cubicBezTo>
                    <a:lnTo>
                      <a:pt x="11" y="12"/>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Freeform 271"/>
              <p:cNvSpPr>
                <a:spLocks noEditPoints="1"/>
              </p:cNvSpPr>
              <p:nvPr/>
            </p:nvSpPr>
            <p:spPr bwMode="auto">
              <a:xfrm>
                <a:off x="5648325" y="1830388"/>
                <a:ext cx="41275" cy="46038"/>
              </a:xfrm>
              <a:custGeom>
                <a:avLst/>
                <a:gdLst>
                  <a:gd name="T0" fmla="*/ 11 w 11"/>
                  <a:gd name="T1" fmla="*/ 12 h 12"/>
                  <a:gd name="T2" fmla="*/ 0 w 11"/>
                  <a:gd name="T3" fmla="*/ 8 h 12"/>
                  <a:gd name="T4" fmla="*/ 0 w 11"/>
                  <a:gd name="T5" fmla="*/ 7 h 12"/>
                  <a:gd name="T6" fmla="*/ 5 w 11"/>
                  <a:gd name="T7" fmla="*/ 0 h 12"/>
                  <a:gd name="T8" fmla="*/ 6 w 11"/>
                  <a:gd name="T9" fmla="*/ 0 h 12"/>
                  <a:gd name="T10" fmla="*/ 11 w 11"/>
                  <a:gd name="T11" fmla="*/ 11 h 12"/>
                  <a:gd name="T12" fmla="*/ 11 w 11"/>
                  <a:gd name="T13" fmla="*/ 12 h 12"/>
                  <a:gd name="T14" fmla="*/ 1 w 11"/>
                  <a:gd name="T15" fmla="*/ 7 h 12"/>
                  <a:gd name="T16" fmla="*/ 10 w 11"/>
                  <a:gd name="T17" fmla="*/ 10 h 12"/>
                  <a:gd name="T18" fmla="*/ 6 w 11"/>
                  <a:gd name="T19" fmla="*/ 1 h 12"/>
                  <a:gd name="T20" fmla="*/ 5 w 11"/>
                  <a:gd name="T21" fmla="*/ 1 h 12"/>
                  <a:gd name="T22" fmla="*/ 1 w 11"/>
                  <a:gd name="T23"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2">
                    <a:moveTo>
                      <a:pt x="11" y="12"/>
                    </a:moveTo>
                    <a:cubicBezTo>
                      <a:pt x="0" y="8"/>
                      <a:pt x="0" y="8"/>
                      <a:pt x="0" y="8"/>
                    </a:cubicBezTo>
                    <a:cubicBezTo>
                      <a:pt x="0" y="7"/>
                      <a:pt x="0" y="7"/>
                      <a:pt x="0" y="7"/>
                    </a:cubicBezTo>
                    <a:cubicBezTo>
                      <a:pt x="0" y="5"/>
                      <a:pt x="1" y="0"/>
                      <a:pt x="5" y="0"/>
                    </a:cubicBezTo>
                    <a:cubicBezTo>
                      <a:pt x="5" y="0"/>
                      <a:pt x="6" y="0"/>
                      <a:pt x="6" y="0"/>
                    </a:cubicBezTo>
                    <a:cubicBezTo>
                      <a:pt x="11" y="2"/>
                      <a:pt x="11" y="10"/>
                      <a:pt x="11" y="11"/>
                    </a:cubicBezTo>
                    <a:lnTo>
                      <a:pt x="11" y="12"/>
                    </a:lnTo>
                    <a:close/>
                    <a:moveTo>
                      <a:pt x="1" y="7"/>
                    </a:moveTo>
                    <a:cubicBezTo>
                      <a:pt x="10" y="10"/>
                      <a:pt x="10" y="10"/>
                      <a:pt x="10" y="10"/>
                    </a:cubicBezTo>
                    <a:cubicBezTo>
                      <a:pt x="10" y="8"/>
                      <a:pt x="9" y="2"/>
                      <a:pt x="6" y="1"/>
                    </a:cubicBezTo>
                    <a:cubicBezTo>
                      <a:pt x="6" y="1"/>
                      <a:pt x="5" y="1"/>
                      <a:pt x="5" y="1"/>
                    </a:cubicBezTo>
                    <a:cubicBezTo>
                      <a:pt x="2" y="1"/>
                      <a:pt x="1" y="5"/>
                      <a:pt x="1" y="7"/>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Freeform 272"/>
              <p:cNvSpPr>
                <a:spLocks/>
              </p:cNvSpPr>
              <p:nvPr/>
            </p:nvSpPr>
            <p:spPr bwMode="auto">
              <a:xfrm>
                <a:off x="5530850" y="1824038"/>
                <a:ext cx="44450" cy="49213"/>
              </a:xfrm>
              <a:custGeom>
                <a:avLst/>
                <a:gdLst>
                  <a:gd name="T0" fmla="*/ 12 w 12"/>
                  <a:gd name="T1" fmla="*/ 10 h 13"/>
                  <a:gd name="T2" fmla="*/ 5 w 12"/>
                  <a:gd name="T3" fmla="*/ 2 h 13"/>
                  <a:gd name="T4" fmla="*/ 2 w 12"/>
                  <a:gd name="T5" fmla="*/ 13 h 13"/>
                  <a:gd name="T6" fmla="*/ 12 w 12"/>
                  <a:gd name="T7" fmla="*/ 10 h 13"/>
                </a:gdLst>
                <a:ahLst/>
                <a:cxnLst>
                  <a:cxn ang="0">
                    <a:pos x="T0" y="T1"/>
                  </a:cxn>
                  <a:cxn ang="0">
                    <a:pos x="T2" y="T3"/>
                  </a:cxn>
                  <a:cxn ang="0">
                    <a:pos x="T4" y="T5"/>
                  </a:cxn>
                  <a:cxn ang="0">
                    <a:pos x="T6" y="T7"/>
                  </a:cxn>
                </a:cxnLst>
                <a:rect l="0" t="0" r="r" b="b"/>
                <a:pathLst>
                  <a:path w="12" h="13">
                    <a:moveTo>
                      <a:pt x="12" y="10"/>
                    </a:moveTo>
                    <a:cubicBezTo>
                      <a:pt x="12" y="10"/>
                      <a:pt x="12" y="0"/>
                      <a:pt x="5" y="2"/>
                    </a:cubicBezTo>
                    <a:cubicBezTo>
                      <a:pt x="0" y="4"/>
                      <a:pt x="2" y="13"/>
                      <a:pt x="2" y="13"/>
                    </a:cubicBezTo>
                    <a:lnTo>
                      <a:pt x="12"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2" name="Freeform 273"/>
              <p:cNvSpPr>
                <a:spLocks noEditPoints="1"/>
              </p:cNvSpPr>
              <p:nvPr/>
            </p:nvSpPr>
            <p:spPr bwMode="auto">
              <a:xfrm>
                <a:off x="5530850" y="1830388"/>
                <a:ext cx="44450" cy="42863"/>
              </a:xfrm>
              <a:custGeom>
                <a:avLst/>
                <a:gdLst>
                  <a:gd name="T0" fmla="*/ 2 w 12"/>
                  <a:gd name="T1" fmla="*/ 11 h 11"/>
                  <a:gd name="T2" fmla="*/ 2 w 12"/>
                  <a:gd name="T3" fmla="*/ 11 h 11"/>
                  <a:gd name="T4" fmla="*/ 5 w 12"/>
                  <a:gd name="T5" fmla="*/ 0 h 11"/>
                  <a:gd name="T6" fmla="*/ 7 w 12"/>
                  <a:gd name="T7" fmla="*/ 0 h 11"/>
                  <a:gd name="T8" fmla="*/ 12 w 12"/>
                  <a:gd name="T9" fmla="*/ 8 h 11"/>
                  <a:gd name="T10" fmla="*/ 12 w 12"/>
                  <a:gd name="T11" fmla="*/ 8 h 11"/>
                  <a:gd name="T12" fmla="*/ 2 w 12"/>
                  <a:gd name="T13" fmla="*/ 11 h 11"/>
                  <a:gd name="T14" fmla="*/ 7 w 12"/>
                  <a:gd name="T15" fmla="*/ 1 h 11"/>
                  <a:gd name="T16" fmla="*/ 5 w 12"/>
                  <a:gd name="T17" fmla="*/ 1 h 11"/>
                  <a:gd name="T18" fmla="*/ 3 w 12"/>
                  <a:gd name="T19" fmla="*/ 10 h 11"/>
                  <a:gd name="T20" fmla="*/ 11 w 12"/>
                  <a:gd name="T21" fmla="*/ 7 h 11"/>
                  <a:gd name="T22" fmla="*/ 7 w 12"/>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1">
                    <a:moveTo>
                      <a:pt x="2" y="11"/>
                    </a:moveTo>
                    <a:cubicBezTo>
                      <a:pt x="2" y="11"/>
                      <a:pt x="2" y="11"/>
                      <a:pt x="2" y="11"/>
                    </a:cubicBezTo>
                    <a:cubicBezTo>
                      <a:pt x="2" y="10"/>
                      <a:pt x="0" y="2"/>
                      <a:pt x="5" y="0"/>
                    </a:cubicBezTo>
                    <a:cubicBezTo>
                      <a:pt x="5" y="0"/>
                      <a:pt x="6" y="0"/>
                      <a:pt x="7" y="0"/>
                    </a:cubicBezTo>
                    <a:cubicBezTo>
                      <a:pt x="12" y="0"/>
                      <a:pt x="12" y="7"/>
                      <a:pt x="12" y="8"/>
                    </a:cubicBezTo>
                    <a:cubicBezTo>
                      <a:pt x="12" y="8"/>
                      <a:pt x="12" y="8"/>
                      <a:pt x="12" y="8"/>
                    </a:cubicBezTo>
                    <a:lnTo>
                      <a:pt x="2" y="11"/>
                    </a:lnTo>
                    <a:close/>
                    <a:moveTo>
                      <a:pt x="7" y="1"/>
                    </a:moveTo>
                    <a:cubicBezTo>
                      <a:pt x="6" y="1"/>
                      <a:pt x="6" y="1"/>
                      <a:pt x="5" y="1"/>
                    </a:cubicBezTo>
                    <a:cubicBezTo>
                      <a:pt x="2" y="2"/>
                      <a:pt x="3" y="8"/>
                      <a:pt x="3" y="10"/>
                    </a:cubicBezTo>
                    <a:cubicBezTo>
                      <a:pt x="11" y="7"/>
                      <a:pt x="11" y="7"/>
                      <a:pt x="11" y="7"/>
                    </a:cubicBezTo>
                    <a:cubicBezTo>
                      <a:pt x="11" y="6"/>
                      <a:pt x="10" y="1"/>
                      <a:pt x="7" y="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Freeform 274"/>
              <p:cNvSpPr>
                <a:spLocks/>
              </p:cNvSpPr>
              <p:nvPr/>
            </p:nvSpPr>
            <p:spPr bwMode="auto">
              <a:xfrm>
                <a:off x="5662613" y="2005013"/>
                <a:ext cx="49213" cy="34925"/>
              </a:xfrm>
              <a:custGeom>
                <a:avLst/>
                <a:gdLst>
                  <a:gd name="T0" fmla="*/ 10 w 13"/>
                  <a:gd name="T1" fmla="*/ 9 h 9"/>
                  <a:gd name="T2" fmla="*/ 13 w 13"/>
                  <a:gd name="T3" fmla="*/ 6 h 9"/>
                  <a:gd name="T4" fmla="*/ 0 w 13"/>
                  <a:gd name="T5" fmla="*/ 0 h 9"/>
                  <a:gd name="T6" fmla="*/ 3 w 13"/>
                  <a:gd name="T7" fmla="*/ 9 h 9"/>
                  <a:gd name="T8" fmla="*/ 10 w 13"/>
                  <a:gd name="T9" fmla="*/ 9 h 9"/>
                </a:gdLst>
                <a:ahLst/>
                <a:cxnLst>
                  <a:cxn ang="0">
                    <a:pos x="T0" y="T1"/>
                  </a:cxn>
                  <a:cxn ang="0">
                    <a:pos x="T2" y="T3"/>
                  </a:cxn>
                  <a:cxn ang="0">
                    <a:pos x="T4" y="T5"/>
                  </a:cxn>
                  <a:cxn ang="0">
                    <a:pos x="T6" y="T7"/>
                  </a:cxn>
                  <a:cxn ang="0">
                    <a:pos x="T8" y="T9"/>
                  </a:cxn>
                </a:cxnLst>
                <a:rect l="0" t="0" r="r" b="b"/>
                <a:pathLst>
                  <a:path w="13" h="9">
                    <a:moveTo>
                      <a:pt x="10" y="9"/>
                    </a:moveTo>
                    <a:cubicBezTo>
                      <a:pt x="13" y="6"/>
                      <a:pt x="13" y="6"/>
                      <a:pt x="13" y="6"/>
                    </a:cubicBezTo>
                    <a:cubicBezTo>
                      <a:pt x="13" y="6"/>
                      <a:pt x="8" y="1"/>
                      <a:pt x="0" y="0"/>
                    </a:cubicBezTo>
                    <a:cubicBezTo>
                      <a:pt x="3" y="9"/>
                      <a:pt x="3" y="9"/>
                      <a:pt x="3" y="9"/>
                    </a:cubicBezTo>
                    <a:cubicBezTo>
                      <a:pt x="10" y="9"/>
                      <a:pt x="10" y="9"/>
                      <a:pt x="10" y="9"/>
                    </a:cubicBezTo>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Freeform 275"/>
              <p:cNvSpPr>
                <a:spLocks/>
              </p:cNvSpPr>
              <p:nvPr/>
            </p:nvSpPr>
            <p:spPr bwMode="auto">
              <a:xfrm>
                <a:off x="5375275" y="1993900"/>
                <a:ext cx="635000" cy="90488"/>
              </a:xfrm>
              <a:custGeom>
                <a:avLst/>
                <a:gdLst>
                  <a:gd name="T0" fmla="*/ 398 w 400"/>
                  <a:gd name="T1" fmla="*/ 52 h 57"/>
                  <a:gd name="T2" fmla="*/ 400 w 400"/>
                  <a:gd name="T3" fmla="*/ 48 h 57"/>
                  <a:gd name="T4" fmla="*/ 369 w 400"/>
                  <a:gd name="T5" fmla="*/ 38 h 57"/>
                  <a:gd name="T6" fmla="*/ 288 w 400"/>
                  <a:gd name="T7" fmla="*/ 38 h 57"/>
                  <a:gd name="T8" fmla="*/ 281 w 400"/>
                  <a:gd name="T9" fmla="*/ 43 h 57"/>
                  <a:gd name="T10" fmla="*/ 203 w 400"/>
                  <a:gd name="T11" fmla="*/ 29 h 57"/>
                  <a:gd name="T12" fmla="*/ 126 w 400"/>
                  <a:gd name="T13" fmla="*/ 26 h 57"/>
                  <a:gd name="T14" fmla="*/ 103 w 400"/>
                  <a:gd name="T15" fmla="*/ 0 h 57"/>
                  <a:gd name="T16" fmla="*/ 15 w 400"/>
                  <a:gd name="T17" fmla="*/ 0 h 57"/>
                  <a:gd name="T18" fmla="*/ 0 w 400"/>
                  <a:gd name="T19" fmla="*/ 10 h 57"/>
                  <a:gd name="T20" fmla="*/ 98 w 400"/>
                  <a:gd name="T21" fmla="*/ 10 h 57"/>
                  <a:gd name="T22" fmla="*/ 129 w 400"/>
                  <a:gd name="T23" fmla="*/ 38 h 57"/>
                  <a:gd name="T24" fmla="*/ 207 w 400"/>
                  <a:gd name="T25" fmla="*/ 38 h 57"/>
                  <a:gd name="T26" fmla="*/ 279 w 400"/>
                  <a:gd name="T27" fmla="*/ 57 h 57"/>
                  <a:gd name="T28" fmla="*/ 279 w 400"/>
                  <a:gd name="T29" fmla="*/ 52 h 57"/>
                  <a:gd name="T30" fmla="*/ 398 w 400"/>
                  <a:gd name="T3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57">
                    <a:moveTo>
                      <a:pt x="398" y="52"/>
                    </a:moveTo>
                    <a:lnTo>
                      <a:pt x="400" y="48"/>
                    </a:lnTo>
                    <a:lnTo>
                      <a:pt x="369" y="38"/>
                    </a:lnTo>
                    <a:lnTo>
                      <a:pt x="288" y="38"/>
                    </a:lnTo>
                    <a:lnTo>
                      <a:pt x="281" y="43"/>
                    </a:lnTo>
                    <a:lnTo>
                      <a:pt x="203" y="29"/>
                    </a:lnTo>
                    <a:lnTo>
                      <a:pt x="126" y="26"/>
                    </a:lnTo>
                    <a:lnTo>
                      <a:pt x="103" y="0"/>
                    </a:lnTo>
                    <a:lnTo>
                      <a:pt x="15" y="0"/>
                    </a:lnTo>
                    <a:lnTo>
                      <a:pt x="0" y="10"/>
                    </a:lnTo>
                    <a:lnTo>
                      <a:pt x="98" y="10"/>
                    </a:lnTo>
                    <a:lnTo>
                      <a:pt x="129" y="38"/>
                    </a:lnTo>
                    <a:lnTo>
                      <a:pt x="207" y="38"/>
                    </a:lnTo>
                    <a:lnTo>
                      <a:pt x="279" y="57"/>
                    </a:lnTo>
                    <a:lnTo>
                      <a:pt x="279" y="52"/>
                    </a:lnTo>
                    <a:lnTo>
                      <a:pt x="398" y="52"/>
                    </a:lnTo>
                    <a:close/>
                  </a:path>
                </a:pathLst>
              </a:custGeom>
              <a:solidFill>
                <a:srgbClr val="8AAA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Freeform 276"/>
              <p:cNvSpPr>
                <a:spLocks/>
              </p:cNvSpPr>
              <p:nvPr/>
            </p:nvSpPr>
            <p:spPr bwMode="auto">
              <a:xfrm>
                <a:off x="5375275" y="1993900"/>
                <a:ext cx="635000" cy="90488"/>
              </a:xfrm>
              <a:custGeom>
                <a:avLst/>
                <a:gdLst>
                  <a:gd name="T0" fmla="*/ 398 w 400"/>
                  <a:gd name="T1" fmla="*/ 52 h 57"/>
                  <a:gd name="T2" fmla="*/ 400 w 400"/>
                  <a:gd name="T3" fmla="*/ 48 h 57"/>
                  <a:gd name="T4" fmla="*/ 369 w 400"/>
                  <a:gd name="T5" fmla="*/ 38 h 57"/>
                  <a:gd name="T6" fmla="*/ 288 w 400"/>
                  <a:gd name="T7" fmla="*/ 38 h 57"/>
                  <a:gd name="T8" fmla="*/ 281 w 400"/>
                  <a:gd name="T9" fmla="*/ 43 h 57"/>
                  <a:gd name="T10" fmla="*/ 203 w 400"/>
                  <a:gd name="T11" fmla="*/ 29 h 57"/>
                  <a:gd name="T12" fmla="*/ 126 w 400"/>
                  <a:gd name="T13" fmla="*/ 26 h 57"/>
                  <a:gd name="T14" fmla="*/ 103 w 400"/>
                  <a:gd name="T15" fmla="*/ 0 h 57"/>
                  <a:gd name="T16" fmla="*/ 15 w 400"/>
                  <a:gd name="T17" fmla="*/ 0 h 57"/>
                  <a:gd name="T18" fmla="*/ 0 w 400"/>
                  <a:gd name="T19" fmla="*/ 10 h 57"/>
                  <a:gd name="T20" fmla="*/ 98 w 400"/>
                  <a:gd name="T21" fmla="*/ 10 h 57"/>
                  <a:gd name="T22" fmla="*/ 129 w 400"/>
                  <a:gd name="T23" fmla="*/ 38 h 57"/>
                  <a:gd name="T24" fmla="*/ 207 w 400"/>
                  <a:gd name="T25" fmla="*/ 38 h 57"/>
                  <a:gd name="T26" fmla="*/ 279 w 400"/>
                  <a:gd name="T27" fmla="*/ 57 h 57"/>
                  <a:gd name="T28" fmla="*/ 279 w 400"/>
                  <a:gd name="T29" fmla="*/ 52 h 57"/>
                  <a:gd name="T30" fmla="*/ 398 w 400"/>
                  <a:gd name="T3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57">
                    <a:moveTo>
                      <a:pt x="398" y="52"/>
                    </a:moveTo>
                    <a:lnTo>
                      <a:pt x="400" y="48"/>
                    </a:lnTo>
                    <a:lnTo>
                      <a:pt x="369" y="38"/>
                    </a:lnTo>
                    <a:lnTo>
                      <a:pt x="288" y="38"/>
                    </a:lnTo>
                    <a:lnTo>
                      <a:pt x="281" y="43"/>
                    </a:lnTo>
                    <a:lnTo>
                      <a:pt x="203" y="29"/>
                    </a:lnTo>
                    <a:lnTo>
                      <a:pt x="126" y="26"/>
                    </a:lnTo>
                    <a:lnTo>
                      <a:pt x="103" y="0"/>
                    </a:lnTo>
                    <a:lnTo>
                      <a:pt x="15" y="0"/>
                    </a:lnTo>
                    <a:lnTo>
                      <a:pt x="0" y="10"/>
                    </a:lnTo>
                    <a:lnTo>
                      <a:pt x="98" y="10"/>
                    </a:lnTo>
                    <a:lnTo>
                      <a:pt x="129" y="38"/>
                    </a:lnTo>
                    <a:lnTo>
                      <a:pt x="207" y="38"/>
                    </a:lnTo>
                    <a:lnTo>
                      <a:pt x="279" y="57"/>
                    </a:lnTo>
                    <a:lnTo>
                      <a:pt x="279" y="52"/>
                    </a:lnTo>
                    <a:lnTo>
                      <a:pt x="398"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Freeform 285"/>
              <p:cNvSpPr>
                <a:spLocks/>
              </p:cNvSpPr>
              <p:nvPr/>
            </p:nvSpPr>
            <p:spPr bwMode="auto">
              <a:xfrm>
                <a:off x="5514975" y="1925638"/>
                <a:ext cx="57150" cy="38100"/>
              </a:xfrm>
              <a:custGeom>
                <a:avLst/>
                <a:gdLst>
                  <a:gd name="T0" fmla="*/ 15 w 15"/>
                  <a:gd name="T1" fmla="*/ 10 h 10"/>
                  <a:gd name="T2" fmla="*/ 8 w 15"/>
                  <a:gd name="T3" fmla="*/ 0 h 10"/>
                  <a:gd name="T4" fmla="*/ 1 w 15"/>
                  <a:gd name="T5" fmla="*/ 10 h 10"/>
                  <a:gd name="T6" fmla="*/ 15 w 15"/>
                  <a:gd name="T7" fmla="*/ 10 h 10"/>
                </a:gdLst>
                <a:ahLst/>
                <a:cxnLst>
                  <a:cxn ang="0">
                    <a:pos x="T0" y="T1"/>
                  </a:cxn>
                  <a:cxn ang="0">
                    <a:pos x="T2" y="T3"/>
                  </a:cxn>
                  <a:cxn ang="0">
                    <a:pos x="T4" y="T5"/>
                  </a:cxn>
                  <a:cxn ang="0">
                    <a:pos x="T6" y="T7"/>
                  </a:cxn>
                </a:cxnLst>
                <a:rect l="0" t="0" r="r" b="b"/>
                <a:pathLst>
                  <a:path w="15" h="10">
                    <a:moveTo>
                      <a:pt x="15" y="10"/>
                    </a:moveTo>
                    <a:cubicBezTo>
                      <a:pt x="15" y="10"/>
                      <a:pt x="15" y="0"/>
                      <a:pt x="8" y="0"/>
                    </a:cubicBezTo>
                    <a:cubicBezTo>
                      <a:pt x="0" y="0"/>
                      <a:pt x="1" y="10"/>
                      <a:pt x="1" y="10"/>
                    </a:cubicBezTo>
                    <a:lnTo>
                      <a:pt x="15"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Freeform 286"/>
              <p:cNvSpPr>
                <a:spLocks noEditPoints="1"/>
              </p:cNvSpPr>
              <p:nvPr/>
            </p:nvSpPr>
            <p:spPr bwMode="auto">
              <a:xfrm>
                <a:off x="5514975" y="1925638"/>
                <a:ext cx="57150" cy="38100"/>
              </a:xfrm>
              <a:custGeom>
                <a:avLst/>
                <a:gdLst>
                  <a:gd name="T0" fmla="*/ 15 w 15"/>
                  <a:gd name="T1" fmla="*/ 10 h 10"/>
                  <a:gd name="T2" fmla="*/ 1 w 15"/>
                  <a:gd name="T3" fmla="*/ 10 h 10"/>
                  <a:gd name="T4" fmla="*/ 1 w 15"/>
                  <a:gd name="T5" fmla="*/ 10 h 10"/>
                  <a:gd name="T6" fmla="*/ 3 w 15"/>
                  <a:gd name="T7" fmla="*/ 2 h 10"/>
                  <a:gd name="T8" fmla="*/ 8 w 15"/>
                  <a:gd name="T9" fmla="*/ 0 h 10"/>
                  <a:gd name="T10" fmla="*/ 13 w 15"/>
                  <a:gd name="T11" fmla="*/ 2 h 10"/>
                  <a:gd name="T12" fmla="*/ 15 w 15"/>
                  <a:gd name="T13" fmla="*/ 10 h 10"/>
                  <a:gd name="T14" fmla="*/ 2 w 15"/>
                  <a:gd name="T15" fmla="*/ 9 h 10"/>
                  <a:gd name="T16" fmla="*/ 14 w 15"/>
                  <a:gd name="T17" fmla="*/ 9 h 10"/>
                  <a:gd name="T18" fmla="*/ 12 w 15"/>
                  <a:gd name="T19" fmla="*/ 3 h 10"/>
                  <a:gd name="T20" fmla="*/ 8 w 15"/>
                  <a:gd name="T21" fmla="*/ 1 h 10"/>
                  <a:gd name="T22" fmla="*/ 3 w 15"/>
                  <a:gd name="T23" fmla="*/ 3 h 10"/>
                  <a:gd name="T24" fmla="*/ 2 w 15"/>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0">
                    <a:moveTo>
                      <a:pt x="15" y="10"/>
                    </a:moveTo>
                    <a:cubicBezTo>
                      <a:pt x="1" y="10"/>
                      <a:pt x="1" y="10"/>
                      <a:pt x="1" y="10"/>
                    </a:cubicBezTo>
                    <a:cubicBezTo>
                      <a:pt x="1" y="10"/>
                      <a:pt x="1" y="10"/>
                      <a:pt x="1" y="10"/>
                    </a:cubicBezTo>
                    <a:cubicBezTo>
                      <a:pt x="1" y="10"/>
                      <a:pt x="0" y="5"/>
                      <a:pt x="3" y="2"/>
                    </a:cubicBezTo>
                    <a:cubicBezTo>
                      <a:pt x="4" y="0"/>
                      <a:pt x="5" y="0"/>
                      <a:pt x="8" y="0"/>
                    </a:cubicBezTo>
                    <a:cubicBezTo>
                      <a:pt x="10" y="0"/>
                      <a:pt x="11" y="0"/>
                      <a:pt x="13" y="2"/>
                    </a:cubicBezTo>
                    <a:cubicBezTo>
                      <a:pt x="15" y="5"/>
                      <a:pt x="15" y="10"/>
                      <a:pt x="15" y="10"/>
                    </a:cubicBezTo>
                    <a:close/>
                    <a:moveTo>
                      <a:pt x="2" y="9"/>
                    </a:moveTo>
                    <a:cubicBezTo>
                      <a:pt x="14" y="9"/>
                      <a:pt x="14" y="9"/>
                      <a:pt x="14" y="9"/>
                    </a:cubicBezTo>
                    <a:cubicBezTo>
                      <a:pt x="14" y="8"/>
                      <a:pt x="14" y="5"/>
                      <a:pt x="12" y="3"/>
                    </a:cubicBezTo>
                    <a:cubicBezTo>
                      <a:pt x="11" y="1"/>
                      <a:pt x="9" y="1"/>
                      <a:pt x="8" y="1"/>
                    </a:cubicBezTo>
                    <a:cubicBezTo>
                      <a:pt x="6" y="1"/>
                      <a:pt x="4" y="1"/>
                      <a:pt x="3" y="3"/>
                    </a:cubicBezTo>
                    <a:cubicBezTo>
                      <a:pt x="2" y="5"/>
                      <a:pt x="2" y="8"/>
                      <a:pt x="2" y="9"/>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Freeform 287"/>
              <p:cNvSpPr>
                <a:spLocks/>
              </p:cNvSpPr>
              <p:nvPr/>
            </p:nvSpPr>
            <p:spPr bwMode="auto">
              <a:xfrm>
                <a:off x="5451475" y="1922463"/>
                <a:ext cx="71438" cy="41275"/>
              </a:xfrm>
              <a:custGeom>
                <a:avLst/>
                <a:gdLst>
                  <a:gd name="T0" fmla="*/ 0 w 19"/>
                  <a:gd name="T1" fmla="*/ 10 h 11"/>
                  <a:gd name="T2" fmla="*/ 9 w 19"/>
                  <a:gd name="T3" fmla="*/ 0 h 11"/>
                  <a:gd name="T4" fmla="*/ 18 w 19"/>
                  <a:gd name="T5" fmla="*/ 11 h 11"/>
                  <a:gd name="T6" fmla="*/ 0 w 19"/>
                  <a:gd name="T7" fmla="*/ 10 h 11"/>
                </a:gdLst>
                <a:ahLst/>
                <a:cxnLst>
                  <a:cxn ang="0">
                    <a:pos x="T0" y="T1"/>
                  </a:cxn>
                  <a:cxn ang="0">
                    <a:pos x="T2" y="T3"/>
                  </a:cxn>
                  <a:cxn ang="0">
                    <a:pos x="T4" y="T5"/>
                  </a:cxn>
                  <a:cxn ang="0">
                    <a:pos x="T6" y="T7"/>
                  </a:cxn>
                </a:cxnLst>
                <a:rect l="0" t="0" r="r" b="b"/>
                <a:pathLst>
                  <a:path w="19" h="11">
                    <a:moveTo>
                      <a:pt x="0" y="10"/>
                    </a:moveTo>
                    <a:cubicBezTo>
                      <a:pt x="0" y="10"/>
                      <a:pt x="0" y="0"/>
                      <a:pt x="9" y="0"/>
                    </a:cubicBezTo>
                    <a:cubicBezTo>
                      <a:pt x="17" y="0"/>
                      <a:pt x="19" y="8"/>
                      <a:pt x="18" y="11"/>
                    </a:cubicBezTo>
                    <a:lnTo>
                      <a:pt x="0"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7" name="Freeform 288"/>
              <p:cNvSpPr>
                <a:spLocks noEditPoints="1"/>
              </p:cNvSpPr>
              <p:nvPr/>
            </p:nvSpPr>
            <p:spPr bwMode="auto">
              <a:xfrm>
                <a:off x="5448300" y="1917700"/>
                <a:ext cx="74613" cy="46038"/>
              </a:xfrm>
              <a:custGeom>
                <a:avLst/>
                <a:gdLst>
                  <a:gd name="T0" fmla="*/ 20 w 20"/>
                  <a:gd name="T1" fmla="*/ 12 h 12"/>
                  <a:gd name="T2" fmla="*/ 0 w 20"/>
                  <a:gd name="T3" fmla="*/ 12 h 12"/>
                  <a:gd name="T4" fmla="*/ 0 w 20"/>
                  <a:gd name="T5" fmla="*/ 11 h 12"/>
                  <a:gd name="T6" fmla="*/ 3 w 20"/>
                  <a:gd name="T7" fmla="*/ 3 h 12"/>
                  <a:gd name="T8" fmla="*/ 10 w 20"/>
                  <a:gd name="T9" fmla="*/ 0 h 12"/>
                  <a:gd name="T10" fmla="*/ 17 w 20"/>
                  <a:gd name="T11" fmla="*/ 3 h 12"/>
                  <a:gd name="T12" fmla="*/ 20 w 20"/>
                  <a:gd name="T13" fmla="*/ 12 h 12"/>
                  <a:gd name="T14" fmla="*/ 1 w 20"/>
                  <a:gd name="T15" fmla="*/ 11 h 12"/>
                  <a:gd name="T16" fmla="*/ 19 w 20"/>
                  <a:gd name="T17" fmla="*/ 11 h 12"/>
                  <a:gd name="T18" fmla="*/ 17 w 20"/>
                  <a:gd name="T19" fmla="*/ 4 h 12"/>
                  <a:gd name="T20" fmla="*/ 10 w 20"/>
                  <a:gd name="T21" fmla="*/ 1 h 12"/>
                  <a:gd name="T22" fmla="*/ 4 w 20"/>
                  <a:gd name="T23" fmla="*/ 3 h 12"/>
                  <a:gd name="T24" fmla="*/ 1 w 20"/>
                  <a:gd name="T25"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2">
                    <a:moveTo>
                      <a:pt x="20" y="12"/>
                    </a:moveTo>
                    <a:cubicBezTo>
                      <a:pt x="0" y="12"/>
                      <a:pt x="0" y="12"/>
                      <a:pt x="0" y="12"/>
                    </a:cubicBezTo>
                    <a:cubicBezTo>
                      <a:pt x="0" y="11"/>
                      <a:pt x="0" y="11"/>
                      <a:pt x="0" y="11"/>
                    </a:cubicBezTo>
                    <a:cubicBezTo>
                      <a:pt x="0" y="11"/>
                      <a:pt x="0" y="6"/>
                      <a:pt x="3" y="3"/>
                    </a:cubicBezTo>
                    <a:cubicBezTo>
                      <a:pt x="5" y="1"/>
                      <a:pt x="7" y="0"/>
                      <a:pt x="10" y="0"/>
                    </a:cubicBezTo>
                    <a:cubicBezTo>
                      <a:pt x="13" y="0"/>
                      <a:pt x="16" y="1"/>
                      <a:pt x="17" y="3"/>
                    </a:cubicBezTo>
                    <a:cubicBezTo>
                      <a:pt x="20" y="6"/>
                      <a:pt x="20" y="10"/>
                      <a:pt x="20" y="12"/>
                    </a:cubicBezTo>
                    <a:close/>
                    <a:moveTo>
                      <a:pt x="1" y="11"/>
                    </a:moveTo>
                    <a:cubicBezTo>
                      <a:pt x="19" y="11"/>
                      <a:pt x="19" y="11"/>
                      <a:pt x="19" y="11"/>
                    </a:cubicBezTo>
                    <a:cubicBezTo>
                      <a:pt x="19" y="9"/>
                      <a:pt x="19" y="6"/>
                      <a:pt x="17" y="4"/>
                    </a:cubicBezTo>
                    <a:cubicBezTo>
                      <a:pt x="15" y="2"/>
                      <a:pt x="13" y="1"/>
                      <a:pt x="10" y="1"/>
                    </a:cubicBezTo>
                    <a:cubicBezTo>
                      <a:pt x="7" y="1"/>
                      <a:pt x="6" y="2"/>
                      <a:pt x="4" y="3"/>
                    </a:cubicBezTo>
                    <a:cubicBezTo>
                      <a:pt x="2" y="6"/>
                      <a:pt x="1" y="9"/>
                      <a:pt x="1" y="1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Freeform 289"/>
              <p:cNvSpPr>
                <a:spLocks/>
              </p:cNvSpPr>
              <p:nvPr/>
            </p:nvSpPr>
            <p:spPr bwMode="auto">
              <a:xfrm>
                <a:off x="5399088" y="1925638"/>
                <a:ext cx="49213" cy="38100"/>
              </a:xfrm>
              <a:custGeom>
                <a:avLst/>
                <a:gdLst>
                  <a:gd name="T0" fmla="*/ 12 w 13"/>
                  <a:gd name="T1" fmla="*/ 10 h 10"/>
                  <a:gd name="T2" fmla="*/ 7 w 13"/>
                  <a:gd name="T3" fmla="*/ 0 h 10"/>
                  <a:gd name="T4" fmla="*/ 2 w 13"/>
                  <a:gd name="T5" fmla="*/ 10 h 10"/>
                  <a:gd name="T6" fmla="*/ 12 w 13"/>
                  <a:gd name="T7" fmla="*/ 10 h 10"/>
                </a:gdLst>
                <a:ahLst/>
                <a:cxnLst>
                  <a:cxn ang="0">
                    <a:pos x="T0" y="T1"/>
                  </a:cxn>
                  <a:cxn ang="0">
                    <a:pos x="T2" y="T3"/>
                  </a:cxn>
                  <a:cxn ang="0">
                    <a:pos x="T4" y="T5"/>
                  </a:cxn>
                  <a:cxn ang="0">
                    <a:pos x="T6" y="T7"/>
                  </a:cxn>
                </a:cxnLst>
                <a:rect l="0" t="0" r="r" b="b"/>
                <a:pathLst>
                  <a:path w="13" h="10">
                    <a:moveTo>
                      <a:pt x="12" y="10"/>
                    </a:moveTo>
                    <a:cubicBezTo>
                      <a:pt x="12" y="10"/>
                      <a:pt x="13" y="0"/>
                      <a:pt x="7" y="0"/>
                    </a:cubicBezTo>
                    <a:cubicBezTo>
                      <a:pt x="0" y="1"/>
                      <a:pt x="2" y="10"/>
                      <a:pt x="2" y="10"/>
                    </a:cubicBezTo>
                    <a:lnTo>
                      <a:pt x="12"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Freeform 290"/>
              <p:cNvSpPr>
                <a:spLocks noEditPoints="1"/>
              </p:cNvSpPr>
              <p:nvPr/>
            </p:nvSpPr>
            <p:spPr bwMode="auto">
              <a:xfrm>
                <a:off x="5399088" y="1922463"/>
                <a:ext cx="52388" cy="41275"/>
              </a:xfrm>
              <a:custGeom>
                <a:avLst/>
                <a:gdLst>
                  <a:gd name="T0" fmla="*/ 13 w 14"/>
                  <a:gd name="T1" fmla="*/ 11 h 11"/>
                  <a:gd name="T2" fmla="*/ 1 w 14"/>
                  <a:gd name="T3" fmla="*/ 11 h 11"/>
                  <a:gd name="T4" fmla="*/ 1 w 14"/>
                  <a:gd name="T5" fmla="*/ 11 h 11"/>
                  <a:gd name="T6" fmla="*/ 3 w 14"/>
                  <a:gd name="T7" fmla="*/ 3 h 11"/>
                  <a:gd name="T8" fmla="*/ 7 w 14"/>
                  <a:gd name="T9" fmla="*/ 1 h 11"/>
                  <a:gd name="T10" fmla="*/ 11 w 14"/>
                  <a:gd name="T11" fmla="*/ 2 h 11"/>
                  <a:gd name="T12" fmla="*/ 13 w 14"/>
                  <a:gd name="T13" fmla="*/ 11 h 11"/>
                  <a:gd name="T14" fmla="*/ 2 w 14"/>
                  <a:gd name="T15" fmla="*/ 10 h 11"/>
                  <a:gd name="T16" fmla="*/ 12 w 14"/>
                  <a:gd name="T17" fmla="*/ 10 h 11"/>
                  <a:gd name="T18" fmla="*/ 10 w 14"/>
                  <a:gd name="T19" fmla="*/ 3 h 11"/>
                  <a:gd name="T20" fmla="*/ 7 w 14"/>
                  <a:gd name="T21" fmla="*/ 2 h 11"/>
                  <a:gd name="T22" fmla="*/ 4 w 14"/>
                  <a:gd name="T23" fmla="*/ 3 h 11"/>
                  <a:gd name="T24" fmla="*/ 2 w 14"/>
                  <a:gd name="T2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1">
                    <a:moveTo>
                      <a:pt x="13" y="11"/>
                    </a:moveTo>
                    <a:cubicBezTo>
                      <a:pt x="1" y="11"/>
                      <a:pt x="1" y="11"/>
                      <a:pt x="1" y="11"/>
                    </a:cubicBezTo>
                    <a:cubicBezTo>
                      <a:pt x="1" y="11"/>
                      <a:pt x="1" y="11"/>
                      <a:pt x="1" y="11"/>
                    </a:cubicBezTo>
                    <a:cubicBezTo>
                      <a:pt x="1" y="11"/>
                      <a:pt x="0" y="6"/>
                      <a:pt x="3" y="3"/>
                    </a:cubicBezTo>
                    <a:cubicBezTo>
                      <a:pt x="4" y="1"/>
                      <a:pt x="5" y="1"/>
                      <a:pt x="7" y="1"/>
                    </a:cubicBezTo>
                    <a:cubicBezTo>
                      <a:pt x="8" y="0"/>
                      <a:pt x="10" y="1"/>
                      <a:pt x="11" y="2"/>
                    </a:cubicBezTo>
                    <a:cubicBezTo>
                      <a:pt x="14" y="5"/>
                      <a:pt x="13" y="11"/>
                      <a:pt x="13" y="11"/>
                    </a:cubicBezTo>
                    <a:close/>
                    <a:moveTo>
                      <a:pt x="2" y="10"/>
                    </a:moveTo>
                    <a:cubicBezTo>
                      <a:pt x="12" y="10"/>
                      <a:pt x="12" y="10"/>
                      <a:pt x="12" y="10"/>
                    </a:cubicBezTo>
                    <a:cubicBezTo>
                      <a:pt x="12" y="9"/>
                      <a:pt x="12" y="5"/>
                      <a:pt x="10" y="3"/>
                    </a:cubicBezTo>
                    <a:cubicBezTo>
                      <a:pt x="9" y="2"/>
                      <a:pt x="8" y="2"/>
                      <a:pt x="7" y="2"/>
                    </a:cubicBezTo>
                    <a:cubicBezTo>
                      <a:pt x="5" y="2"/>
                      <a:pt x="4" y="2"/>
                      <a:pt x="4" y="3"/>
                    </a:cubicBezTo>
                    <a:cubicBezTo>
                      <a:pt x="2" y="5"/>
                      <a:pt x="2" y="9"/>
                      <a:pt x="2" y="10"/>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Freeform 291"/>
              <p:cNvSpPr>
                <a:spLocks/>
              </p:cNvSpPr>
              <p:nvPr/>
            </p:nvSpPr>
            <p:spPr bwMode="auto">
              <a:xfrm>
                <a:off x="5484813" y="1887538"/>
                <a:ext cx="60325" cy="41275"/>
              </a:xfrm>
              <a:custGeom>
                <a:avLst/>
                <a:gdLst>
                  <a:gd name="T0" fmla="*/ 16 w 16"/>
                  <a:gd name="T1" fmla="*/ 11 h 11"/>
                  <a:gd name="T2" fmla="*/ 8 w 16"/>
                  <a:gd name="T3" fmla="*/ 1 h 11"/>
                  <a:gd name="T4" fmla="*/ 0 w 16"/>
                  <a:gd name="T5" fmla="*/ 9 h 11"/>
                  <a:gd name="T6" fmla="*/ 16 w 16"/>
                  <a:gd name="T7" fmla="*/ 11 h 11"/>
                </a:gdLst>
                <a:ahLst/>
                <a:cxnLst>
                  <a:cxn ang="0">
                    <a:pos x="T0" y="T1"/>
                  </a:cxn>
                  <a:cxn ang="0">
                    <a:pos x="T2" y="T3"/>
                  </a:cxn>
                  <a:cxn ang="0">
                    <a:pos x="T4" y="T5"/>
                  </a:cxn>
                  <a:cxn ang="0">
                    <a:pos x="T6" y="T7"/>
                  </a:cxn>
                </a:cxnLst>
                <a:rect l="0" t="0" r="r" b="b"/>
                <a:pathLst>
                  <a:path w="16" h="11">
                    <a:moveTo>
                      <a:pt x="16" y="11"/>
                    </a:moveTo>
                    <a:cubicBezTo>
                      <a:pt x="16" y="11"/>
                      <a:pt x="16" y="1"/>
                      <a:pt x="8" y="1"/>
                    </a:cubicBezTo>
                    <a:cubicBezTo>
                      <a:pt x="1" y="0"/>
                      <a:pt x="0" y="9"/>
                      <a:pt x="0" y="9"/>
                    </a:cubicBezTo>
                    <a:cubicBezTo>
                      <a:pt x="0" y="9"/>
                      <a:pt x="10" y="9"/>
                      <a:pt x="16" y="11"/>
                    </a:cubicBez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Freeform 292"/>
              <p:cNvSpPr>
                <a:spLocks noEditPoints="1"/>
              </p:cNvSpPr>
              <p:nvPr/>
            </p:nvSpPr>
            <p:spPr bwMode="auto">
              <a:xfrm>
                <a:off x="5481638" y="1887538"/>
                <a:ext cx="68263" cy="41275"/>
              </a:xfrm>
              <a:custGeom>
                <a:avLst/>
                <a:gdLst>
                  <a:gd name="T0" fmla="*/ 18 w 18"/>
                  <a:gd name="T1" fmla="*/ 11 h 11"/>
                  <a:gd name="T2" fmla="*/ 17 w 18"/>
                  <a:gd name="T3" fmla="*/ 11 h 11"/>
                  <a:gd name="T4" fmla="*/ 1 w 18"/>
                  <a:gd name="T5" fmla="*/ 9 h 11"/>
                  <a:gd name="T6" fmla="*/ 0 w 18"/>
                  <a:gd name="T7" fmla="*/ 9 h 11"/>
                  <a:gd name="T8" fmla="*/ 0 w 18"/>
                  <a:gd name="T9" fmla="*/ 9 h 11"/>
                  <a:gd name="T10" fmla="*/ 9 w 18"/>
                  <a:gd name="T11" fmla="*/ 0 h 11"/>
                  <a:gd name="T12" fmla="*/ 9 w 18"/>
                  <a:gd name="T13" fmla="*/ 0 h 11"/>
                  <a:gd name="T14" fmla="*/ 18 w 18"/>
                  <a:gd name="T15" fmla="*/ 10 h 11"/>
                  <a:gd name="T16" fmla="*/ 18 w 18"/>
                  <a:gd name="T17" fmla="*/ 11 h 11"/>
                  <a:gd name="T18" fmla="*/ 1 w 18"/>
                  <a:gd name="T19" fmla="*/ 8 h 11"/>
                  <a:gd name="T20" fmla="*/ 17 w 18"/>
                  <a:gd name="T21" fmla="*/ 10 h 11"/>
                  <a:gd name="T22" fmla="*/ 9 w 18"/>
                  <a:gd name="T23" fmla="*/ 1 h 11"/>
                  <a:gd name="T24" fmla="*/ 9 w 18"/>
                  <a:gd name="T25" fmla="*/ 1 h 11"/>
                  <a:gd name="T26" fmla="*/ 1 w 18"/>
                  <a:gd name="T2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1">
                    <a:moveTo>
                      <a:pt x="18" y="11"/>
                    </a:moveTo>
                    <a:cubicBezTo>
                      <a:pt x="17" y="11"/>
                      <a:pt x="17" y="11"/>
                      <a:pt x="17" y="11"/>
                    </a:cubicBezTo>
                    <a:cubicBezTo>
                      <a:pt x="11" y="10"/>
                      <a:pt x="1" y="9"/>
                      <a:pt x="1" y="9"/>
                    </a:cubicBezTo>
                    <a:cubicBezTo>
                      <a:pt x="0" y="9"/>
                      <a:pt x="0" y="9"/>
                      <a:pt x="0" y="9"/>
                    </a:cubicBezTo>
                    <a:cubicBezTo>
                      <a:pt x="0" y="9"/>
                      <a:pt x="0" y="9"/>
                      <a:pt x="0" y="9"/>
                    </a:cubicBezTo>
                    <a:cubicBezTo>
                      <a:pt x="0" y="9"/>
                      <a:pt x="2" y="0"/>
                      <a:pt x="9" y="0"/>
                    </a:cubicBezTo>
                    <a:cubicBezTo>
                      <a:pt x="9" y="0"/>
                      <a:pt x="9" y="0"/>
                      <a:pt x="9" y="0"/>
                    </a:cubicBezTo>
                    <a:cubicBezTo>
                      <a:pt x="17" y="0"/>
                      <a:pt x="18" y="10"/>
                      <a:pt x="18" y="10"/>
                    </a:cubicBezTo>
                    <a:lnTo>
                      <a:pt x="18" y="11"/>
                    </a:lnTo>
                    <a:close/>
                    <a:moveTo>
                      <a:pt x="1" y="8"/>
                    </a:moveTo>
                    <a:cubicBezTo>
                      <a:pt x="4" y="8"/>
                      <a:pt x="12" y="9"/>
                      <a:pt x="17" y="10"/>
                    </a:cubicBezTo>
                    <a:cubicBezTo>
                      <a:pt x="16" y="7"/>
                      <a:pt x="15" y="1"/>
                      <a:pt x="9" y="1"/>
                    </a:cubicBezTo>
                    <a:cubicBezTo>
                      <a:pt x="9" y="1"/>
                      <a:pt x="9" y="1"/>
                      <a:pt x="9" y="1"/>
                    </a:cubicBezTo>
                    <a:cubicBezTo>
                      <a:pt x="4" y="1"/>
                      <a:pt x="2" y="6"/>
                      <a:pt x="1" y="8"/>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Freeform 293"/>
              <p:cNvSpPr>
                <a:spLocks/>
              </p:cNvSpPr>
              <p:nvPr/>
            </p:nvSpPr>
            <p:spPr bwMode="auto">
              <a:xfrm>
                <a:off x="5424488" y="1887538"/>
                <a:ext cx="60325" cy="38100"/>
              </a:xfrm>
              <a:custGeom>
                <a:avLst/>
                <a:gdLst>
                  <a:gd name="T0" fmla="*/ 0 w 16"/>
                  <a:gd name="T1" fmla="*/ 10 h 10"/>
                  <a:gd name="T2" fmla="*/ 7 w 16"/>
                  <a:gd name="T3" fmla="*/ 1 h 10"/>
                  <a:gd name="T4" fmla="*/ 16 w 16"/>
                  <a:gd name="T5" fmla="*/ 9 h 10"/>
                  <a:gd name="T6" fmla="*/ 0 w 16"/>
                  <a:gd name="T7" fmla="*/ 10 h 10"/>
                </a:gdLst>
                <a:ahLst/>
                <a:cxnLst>
                  <a:cxn ang="0">
                    <a:pos x="T0" y="T1"/>
                  </a:cxn>
                  <a:cxn ang="0">
                    <a:pos x="T2" y="T3"/>
                  </a:cxn>
                  <a:cxn ang="0">
                    <a:pos x="T4" y="T5"/>
                  </a:cxn>
                  <a:cxn ang="0">
                    <a:pos x="T6" y="T7"/>
                  </a:cxn>
                </a:cxnLst>
                <a:rect l="0" t="0" r="r" b="b"/>
                <a:pathLst>
                  <a:path w="16" h="10">
                    <a:moveTo>
                      <a:pt x="0" y="10"/>
                    </a:moveTo>
                    <a:cubicBezTo>
                      <a:pt x="0" y="10"/>
                      <a:pt x="0" y="2"/>
                      <a:pt x="7" y="1"/>
                    </a:cubicBezTo>
                    <a:cubicBezTo>
                      <a:pt x="15" y="0"/>
                      <a:pt x="16" y="9"/>
                      <a:pt x="16" y="9"/>
                    </a:cubicBezTo>
                    <a:lnTo>
                      <a:pt x="0"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Freeform 294"/>
              <p:cNvSpPr>
                <a:spLocks noEditPoints="1"/>
              </p:cNvSpPr>
              <p:nvPr/>
            </p:nvSpPr>
            <p:spPr bwMode="auto">
              <a:xfrm>
                <a:off x="5421313" y="1884363"/>
                <a:ext cx="63500" cy="44450"/>
              </a:xfrm>
              <a:custGeom>
                <a:avLst/>
                <a:gdLst>
                  <a:gd name="T0" fmla="*/ 0 w 17"/>
                  <a:gd name="T1" fmla="*/ 12 h 12"/>
                  <a:gd name="T2" fmla="*/ 0 w 17"/>
                  <a:gd name="T3" fmla="*/ 11 h 12"/>
                  <a:gd name="T4" fmla="*/ 8 w 17"/>
                  <a:gd name="T5" fmla="*/ 1 h 12"/>
                  <a:gd name="T6" fmla="*/ 17 w 17"/>
                  <a:gd name="T7" fmla="*/ 10 h 12"/>
                  <a:gd name="T8" fmla="*/ 17 w 17"/>
                  <a:gd name="T9" fmla="*/ 10 h 12"/>
                  <a:gd name="T10" fmla="*/ 0 w 17"/>
                  <a:gd name="T11" fmla="*/ 12 h 12"/>
                  <a:gd name="T12" fmla="*/ 9 w 17"/>
                  <a:gd name="T13" fmla="*/ 2 h 12"/>
                  <a:gd name="T14" fmla="*/ 8 w 17"/>
                  <a:gd name="T15" fmla="*/ 3 h 12"/>
                  <a:gd name="T16" fmla="*/ 1 w 17"/>
                  <a:gd name="T17" fmla="*/ 10 h 12"/>
                  <a:gd name="T18" fmla="*/ 16 w 17"/>
                  <a:gd name="T19" fmla="*/ 9 h 12"/>
                  <a:gd name="T20" fmla="*/ 9 w 17"/>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2">
                    <a:moveTo>
                      <a:pt x="0" y="12"/>
                    </a:moveTo>
                    <a:cubicBezTo>
                      <a:pt x="0" y="11"/>
                      <a:pt x="0" y="11"/>
                      <a:pt x="0" y="11"/>
                    </a:cubicBezTo>
                    <a:cubicBezTo>
                      <a:pt x="0" y="11"/>
                      <a:pt x="0" y="2"/>
                      <a:pt x="8" y="1"/>
                    </a:cubicBezTo>
                    <a:cubicBezTo>
                      <a:pt x="16" y="0"/>
                      <a:pt x="17" y="10"/>
                      <a:pt x="17" y="10"/>
                    </a:cubicBezTo>
                    <a:cubicBezTo>
                      <a:pt x="17" y="10"/>
                      <a:pt x="17" y="10"/>
                      <a:pt x="17" y="10"/>
                    </a:cubicBezTo>
                    <a:lnTo>
                      <a:pt x="0" y="12"/>
                    </a:lnTo>
                    <a:close/>
                    <a:moveTo>
                      <a:pt x="9" y="2"/>
                    </a:moveTo>
                    <a:cubicBezTo>
                      <a:pt x="9" y="2"/>
                      <a:pt x="9" y="2"/>
                      <a:pt x="8" y="3"/>
                    </a:cubicBezTo>
                    <a:cubicBezTo>
                      <a:pt x="2" y="3"/>
                      <a:pt x="1" y="9"/>
                      <a:pt x="1" y="10"/>
                    </a:cubicBezTo>
                    <a:cubicBezTo>
                      <a:pt x="16" y="9"/>
                      <a:pt x="16" y="9"/>
                      <a:pt x="16" y="9"/>
                    </a:cubicBezTo>
                    <a:cubicBezTo>
                      <a:pt x="16" y="8"/>
                      <a:pt x="14" y="2"/>
                      <a:pt x="9" y="2"/>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Freeform 295"/>
              <p:cNvSpPr>
                <a:spLocks/>
              </p:cNvSpPr>
              <p:nvPr/>
            </p:nvSpPr>
            <p:spPr bwMode="auto">
              <a:xfrm>
                <a:off x="5451475" y="1862138"/>
                <a:ext cx="63500" cy="30163"/>
              </a:xfrm>
              <a:custGeom>
                <a:avLst/>
                <a:gdLst>
                  <a:gd name="T0" fmla="*/ 17 w 17"/>
                  <a:gd name="T1" fmla="*/ 8 h 8"/>
                  <a:gd name="T2" fmla="*/ 9 w 17"/>
                  <a:gd name="T3" fmla="*/ 0 h 8"/>
                  <a:gd name="T4" fmla="*/ 1 w 17"/>
                  <a:gd name="T5" fmla="*/ 8 h 8"/>
                  <a:gd name="T6" fmla="*/ 17 w 17"/>
                  <a:gd name="T7" fmla="*/ 8 h 8"/>
                </a:gdLst>
                <a:ahLst/>
                <a:cxnLst>
                  <a:cxn ang="0">
                    <a:pos x="T0" y="T1"/>
                  </a:cxn>
                  <a:cxn ang="0">
                    <a:pos x="T2" y="T3"/>
                  </a:cxn>
                  <a:cxn ang="0">
                    <a:pos x="T4" y="T5"/>
                  </a:cxn>
                  <a:cxn ang="0">
                    <a:pos x="T6" y="T7"/>
                  </a:cxn>
                </a:cxnLst>
                <a:rect l="0" t="0" r="r" b="b"/>
                <a:pathLst>
                  <a:path w="17" h="8">
                    <a:moveTo>
                      <a:pt x="17" y="8"/>
                    </a:moveTo>
                    <a:cubicBezTo>
                      <a:pt x="17" y="8"/>
                      <a:pt x="17" y="0"/>
                      <a:pt x="9" y="0"/>
                    </a:cubicBezTo>
                    <a:cubicBezTo>
                      <a:pt x="0" y="0"/>
                      <a:pt x="1" y="8"/>
                      <a:pt x="1" y="8"/>
                    </a:cubicBezTo>
                    <a:lnTo>
                      <a:pt x="17" y="8"/>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Freeform 296"/>
              <p:cNvSpPr>
                <a:spLocks noEditPoints="1"/>
              </p:cNvSpPr>
              <p:nvPr/>
            </p:nvSpPr>
            <p:spPr bwMode="auto">
              <a:xfrm>
                <a:off x="5451475" y="1857375"/>
                <a:ext cx="68263" cy="38100"/>
              </a:xfrm>
              <a:custGeom>
                <a:avLst/>
                <a:gdLst>
                  <a:gd name="T0" fmla="*/ 0 w 18"/>
                  <a:gd name="T1" fmla="*/ 10 h 10"/>
                  <a:gd name="T2" fmla="*/ 0 w 18"/>
                  <a:gd name="T3" fmla="*/ 9 h 10"/>
                  <a:gd name="T4" fmla="*/ 3 w 18"/>
                  <a:gd name="T5" fmla="*/ 3 h 10"/>
                  <a:gd name="T6" fmla="*/ 9 w 18"/>
                  <a:gd name="T7" fmla="*/ 0 h 10"/>
                  <a:gd name="T8" fmla="*/ 18 w 18"/>
                  <a:gd name="T9" fmla="*/ 9 h 10"/>
                  <a:gd name="T10" fmla="*/ 18 w 18"/>
                  <a:gd name="T11" fmla="*/ 9 h 10"/>
                  <a:gd name="T12" fmla="*/ 0 w 18"/>
                  <a:gd name="T13" fmla="*/ 10 h 10"/>
                  <a:gd name="T14" fmla="*/ 9 w 18"/>
                  <a:gd name="T15" fmla="*/ 2 h 10"/>
                  <a:gd name="T16" fmla="*/ 3 w 18"/>
                  <a:gd name="T17" fmla="*/ 3 h 10"/>
                  <a:gd name="T18" fmla="*/ 2 w 18"/>
                  <a:gd name="T19" fmla="*/ 9 h 10"/>
                  <a:gd name="T20" fmla="*/ 17 w 18"/>
                  <a:gd name="T21" fmla="*/ 8 h 10"/>
                  <a:gd name="T22" fmla="*/ 9 w 18"/>
                  <a:gd name="T2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0">
                    <a:moveTo>
                      <a:pt x="0" y="10"/>
                    </a:moveTo>
                    <a:cubicBezTo>
                      <a:pt x="0" y="9"/>
                      <a:pt x="0" y="9"/>
                      <a:pt x="0" y="9"/>
                    </a:cubicBezTo>
                    <a:cubicBezTo>
                      <a:pt x="0" y="9"/>
                      <a:pt x="0" y="5"/>
                      <a:pt x="3" y="3"/>
                    </a:cubicBezTo>
                    <a:cubicBezTo>
                      <a:pt x="4" y="1"/>
                      <a:pt x="6" y="0"/>
                      <a:pt x="9" y="0"/>
                    </a:cubicBezTo>
                    <a:cubicBezTo>
                      <a:pt x="17" y="0"/>
                      <a:pt x="18" y="8"/>
                      <a:pt x="18" y="9"/>
                    </a:cubicBezTo>
                    <a:cubicBezTo>
                      <a:pt x="18" y="9"/>
                      <a:pt x="18" y="9"/>
                      <a:pt x="18" y="9"/>
                    </a:cubicBezTo>
                    <a:lnTo>
                      <a:pt x="0" y="10"/>
                    </a:lnTo>
                    <a:close/>
                    <a:moveTo>
                      <a:pt x="9" y="2"/>
                    </a:moveTo>
                    <a:cubicBezTo>
                      <a:pt x="6" y="2"/>
                      <a:pt x="5" y="2"/>
                      <a:pt x="3" y="3"/>
                    </a:cubicBezTo>
                    <a:cubicBezTo>
                      <a:pt x="2" y="5"/>
                      <a:pt x="2" y="8"/>
                      <a:pt x="2" y="9"/>
                    </a:cubicBezTo>
                    <a:cubicBezTo>
                      <a:pt x="17" y="8"/>
                      <a:pt x="17" y="8"/>
                      <a:pt x="17" y="8"/>
                    </a:cubicBezTo>
                    <a:cubicBezTo>
                      <a:pt x="16" y="6"/>
                      <a:pt x="15" y="2"/>
                      <a:pt x="9" y="2"/>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Freeform 297"/>
              <p:cNvSpPr>
                <a:spLocks/>
              </p:cNvSpPr>
              <p:nvPr/>
            </p:nvSpPr>
            <p:spPr bwMode="auto">
              <a:xfrm>
                <a:off x="5418138" y="1862138"/>
                <a:ext cx="33338" cy="41275"/>
              </a:xfrm>
              <a:custGeom>
                <a:avLst/>
                <a:gdLst>
                  <a:gd name="T0" fmla="*/ 9 w 9"/>
                  <a:gd name="T1" fmla="*/ 8 h 11"/>
                  <a:gd name="T2" fmla="*/ 4 w 9"/>
                  <a:gd name="T3" fmla="*/ 2 h 11"/>
                  <a:gd name="T4" fmla="*/ 1 w 9"/>
                  <a:gd name="T5" fmla="*/ 11 h 11"/>
                  <a:gd name="T6" fmla="*/ 9 w 9"/>
                  <a:gd name="T7" fmla="*/ 8 h 11"/>
                </a:gdLst>
                <a:ahLst/>
                <a:cxnLst>
                  <a:cxn ang="0">
                    <a:pos x="T0" y="T1"/>
                  </a:cxn>
                  <a:cxn ang="0">
                    <a:pos x="T2" y="T3"/>
                  </a:cxn>
                  <a:cxn ang="0">
                    <a:pos x="T4" y="T5"/>
                  </a:cxn>
                  <a:cxn ang="0">
                    <a:pos x="T6" y="T7"/>
                  </a:cxn>
                </a:cxnLst>
                <a:rect l="0" t="0" r="r" b="b"/>
                <a:pathLst>
                  <a:path w="9" h="11">
                    <a:moveTo>
                      <a:pt x="9" y="8"/>
                    </a:moveTo>
                    <a:cubicBezTo>
                      <a:pt x="9" y="8"/>
                      <a:pt x="8" y="0"/>
                      <a:pt x="4" y="2"/>
                    </a:cubicBezTo>
                    <a:cubicBezTo>
                      <a:pt x="0" y="4"/>
                      <a:pt x="1" y="11"/>
                      <a:pt x="1" y="11"/>
                    </a:cubicBezTo>
                    <a:lnTo>
                      <a:pt x="9" y="8"/>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Freeform 298"/>
              <p:cNvSpPr>
                <a:spLocks noEditPoints="1"/>
              </p:cNvSpPr>
              <p:nvPr/>
            </p:nvSpPr>
            <p:spPr bwMode="auto">
              <a:xfrm>
                <a:off x="5413375" y="1865313"/>
                <a:ext cx="41275" cy="38100"/>
              </a:xfrm>
              <a:custGeom>
                <a:avLst/>
                <a:gdLst>
                  <a:gd name="T0" fmla="*/ 2 w 11"/>
                  <a:gd name="T1" fmla="*/ 10 h 10"/>
                  <a:gd name="T2" fmla="*/ 2 w 11"/>
                  <a:gd name="T3" fmla="*/ 10 h 10"/>
                  <a:gd name="T4" fmla="*/ 5 w 11"/>
                  <a:gd name="T5" fmla="*/ 1 h 10"/>
                  <a:gd name="T6" fmla="*/ 6 w 11"/>
                  <a:gd name="T7" fmla="*/ 0 h 10"/>
                  <a:gd name="T8" fmla="*/ 11 w 11"/>
                  <a:gd name="T9" fmla="*/ 7 h 10"/>
                  <a:gd name="T10" fmla="*/ 11 w 11"/>
                  <a:gd name="T11" fmla="*/ 7 h 10"/>
                  <a:gd name="T12" fmla="*/ 2 w 11"/>
                  <a:gd name="T13" fmla="*/ 10 h 10"/>
                  <a:gd name="T14" fmla="*/ 6 w 11"/>
                  <a:gd name="T15" fmla="*/ 1 h 10"/>
                  <a:gd name="T16" fmla="*/ 5 w 11"/>
                  <a:gd name="T17" fmla="*/ 2 h 10"/>
                  <a:gd name="T18" fmla="*/ 3 w 11"/>
                  <a:gd name="T19" fmla="*/ 9 h 10"/>
                  <a:gd name="T20" fmla="*/ 10 w 11"/>
                  <a:gd name="T21" fmla="*/ 7 h 10"/>
                  <a:gd name="T22" fmla="*/ 6 w 11"/>
                  <a:gd name="T23"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2" y="10"/>
                    </a:moveTo>
                    <a:cubicBezTo>
                      <a:pt x="2" y="10"/>
                      <a:pt x="2" y="10"/>
                      <a:pt x="2" y="10"/>
                    </a:cubicBezTo>
                    <a:cubicBezTo>
                      <a:pt x="2" y="10"/>
                      <a:pt x="0" y="3"/>
                      <a:pt x="5" y="1"/>
                    </a:cubicBezTo>
                    <a:cubicBezTo>
                      <a:pt x="5" y="0"/>
                      <a:pt x="6" y="0"/>
                      <a:pt x="6" y="0"/>
                    </a:cubicBezTo>
                    <a:cubicBezTo>
                      <a:pt x="10" y="0"/>
                      <a:pt x="11" y="7"/>
                      <a:pt x="11" y="7"/>
                    </a:cubicBezTo>
                    <a:cubicBezTo>
                      <a:pt x="11" y="7"/>
                      <a:pt x="11" y="7"/>
                      <a:pt x="11" y="7"/>
                    </a:cubicBezTo>
                    <a:lnTo>
                      <a:pt x="2" y="10"/>
                    </a:lnTo>
                    <a:close/>
                    <a:moveTo>
                      <a:pt x="6" y="1"/>
                    </a:moveTo>
                    <a:cubicBezTo>
                      <a:pt x="5" y="2"/>
                      <a:pt x="5" y="2"/>
                      <a:pt x="5" y="2"/>
                    </a:cubicBezTo>
                    <a:cubicBezTo>
                      <a:pt x="2" y="3"/>
                      <a:pt x="3" y="7"/>
                      <a:pt x="3" y="9"/>
                    </a:cubicBezTo>
                    <a:cubicBezTo>
                      <a:pt x="10" y="7"/>
                      <a:pt x="10" y="7"/>
                      <a:pt x="10" y="7"/>
                    </a:cubicBezTo>
                    <a:cubicBezTo>
                      <a:pt x="9" y="5"/>
                      <a:pt x="8" y="1"/>
                      <a:pt x="6" y="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Freeform 299"/>
              <p:cNvSpPr>
                <a:spLocks/>
              </p:cNvSpPr>
              <p:nvPr/>
            </p:nvSpPr>
            <p:spPr bwMode="auto">
              <a:xfrm>
                <a:off x="5514975" y="1862138"/>
                <a:ext cx="42863" cy="41275"/>
              </a:xfrm>
              <a:custGeom>
                <a:avLst/>
                <a:gdLst>
                  <a:gd name="T0" fmla="*/ 10 w 11"/>
                  <a:gd name="T1" fmla="*/ 11 h 11"/>
                  <a:gd name="T2" fmla="*/ 0 w 11"/>
                  <a:gd name="T3" fmla="*/ 8 h 11"/>
                  <a:gd name="T4" fmla="*/ 7 w 11"/>
                  <a:gd name="T5" fmla="*/ 2 h 11"/>
                  <a:gd name="T6" fmla="*/ 10 w 11"/>
                  <a:gd name="T7" fmla="*/ 11 h 11"/>
                </a:gdLst>
                <a:ahLst/>
                <a:cxnLst>
                  <a:cxn ang="0">
                    <a:pos x="T0" y="T1"/>
                  </a:cxn>
                  <a:cxn ang="0">
                    <a:pos x="T2" y="T3"/>
                  </a:cxn>
                  <a:cxn ang="0">
                    <a:pos x="T4" y="T5"/>
                  </a:cxn>
                  <a:cxn ang="0">
                    <a:pos x="T6" y="T7"/>
                  </a:cxn>
                </a:cxnLst>
                <a:rect l="0" t="0" r="r" b="b"/>
                <a:pathLst>
                  <a:path w="11" h="11">
                    <a:moveTo>
                      <a:pt x="10" y="11"/>
                    </a:moveTo>
                    <a:cubicBezTo>
                      <a:pt x="10" y="11"/>
                      <a:pt x="6" y="8"/>
                      <a:pt x="0" y="8"/>
                    </a:cubicBezTo>
                    <a:cubicBezTo>
                      <a:pt x="0" y="8"/>
                      <a:pt x="2" y="0"/>
                      <a:pt x="7" y="2"/>
                    </a:cubicBezTo>
                    <a:cubicBezTo>
                      <a:pt x="11" y="4"/>
                      <a:pt x="10" y="9"/>
                      <a:pt x="10" y="11"/>
                    </a:cubicBez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Freeform 300"/>
              <p:cNvSpPr>
                <a:spLocks noEditPoints="1"/>
              </p:cNvSpPr>
              <p:nvPr/>
            </p:nvSpPr>
            <p:spPr bwMode="auto">
              <a:xfrm>
                <a:off x="5514975" y="1865313"/>
                <a:ext cx="42863" cy="41275"/>
              </a:xfrm>
              <a:custGeom>
                <a:avLst/>
                <a:gdLst>
                  <a:gd name="T0" fmla="*/ 11 w 11"/>
                  <a:gd name="T1" fmla="*/ 11 h 11"/>
                  <a:gd name="T2" fmla="*/ 10 w 11"/>
                  <a:gd name="T3" fmla="*/ 11 h 11"/>
                  <a:gd name="T4" fmla="*/ 0 w 11"/>
                  <a:gd name="T5" fmla="*/ 7 h 11"/>
                  <a:gd name="T6" fmla="*/ 0 w 11"/>
                  <a:gd name="T7" fmla="*/ 7 h 11"/>
                  <a:gd name="T8" fmla="*/ 0 w 11"/>
                  <a:gd name="T9" fmla="*/ 6 h 11"/>
                  <a:gd name="T10" fmla="*/ 5 w 11"/>
                  <a:gd name="T11" fmla="*/ 0 h 11"/>
                  <a:gd name="T12" fmla="*/ 7 w 11"/>
                  <a:gd name="T13" fmla="*/ 1 h 11"/>
                  <a:gd name="T14" fmla="*/ 11 w 11"/>
                  <a:gd name="T15" fmla="*/ 9 h 11"/>
                  <a:gd name="T16" fmla="*/ 11 w 11"/>
                  <a:gd name="T17" fmla="*/ 10 h 11"/>
                  <a:gd name="T18" fmla="*/ 11 w 11"/>
                  <a:gd name="T19" fmla="*/ 11 h 11"/>
                  <a:gd name="T20" fmla="*/ 1 w 11"/>
                  <a:gd name="T21" fmla="*/ 6 h 11"/>
                  <a:gd name="T22" fmla="*/ 9 w 11"/>
                  <a:gd name="T23" fmla="*/ 9 h 11"/>
                  <a:gd name="T24" fmla="*/ 6 w 11"/>
                  <a:gd name="T25" fmla="*/ 2 h 11"/>
                  <a:gd name="T26" fmla="*/ 5 w 11"/>
                  <a:gd name="T27" fmla="*/ 1 h 11"/>
                  <a:gd name="T28" fmla="*/ 1 w 11"/>
                  <a:gd name="T2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1">
                    <a:moveTo>
                      <a:pt x="11" y="11"/>
                    </a:moveTo>
                    <a:cubicBezTo>
                      <a:pt x="10" y="11"/>
                      <a:pt x="10" y="11"/>
                      <a:pt x="10" y="11"/>
                    </a:cubicBezTo>
                    <a:cubicBezTo>
                      <a:pt x="10" y="11"/>
                      <a:pt x="5" y="8"/>
                      <a:pt x="0" y="7"/>
                    </a:cubicBezTo>
                    <a:cubicBezTo>
                      <a:pt x="0" y="7"/>
                      <a:pt x="0" y="7"/>
                      <a:pt x="0" y="7"/>
                    </a:cubicBezTo>
                    <a:cubicBezTo>
                      <a:pt x="0" y="6"/>
                      <a:pt x="0" y="6"/>
                      <a:pt x="0" y="6"/>
                    </a:cubicBezTo>
                    <a:cubicBezTo>
                      <a:pt x="0" y="6"/>
                      <a:pt x="2" y="0"/>
                      <a:pt x="5" y="0"/>
                    </a:cubicBezTo>
                    <a:cubicBezTo>
                      <a:pt x="6" y="0"/>
                      <a:pt x="6" y="0"/>
                      <a:pt x="7" y="1"/>
                    </a:cubicBezTo>
                    <a:cubicBezTo>
                      <a:pt x="11" y="3"/>
                      <a:pt x="11" y="7"/>
                      <a:pt x="11" y="9"/>
                    </a:cubicBezTo>
                    <a:cubicBezTo>
                      <a:pt x="11" y="10"/>
                      <a:pt x="11" y="10"/>
                      <a:pt x="11" y="10"/>
                    </a:cubicBezTo>
                    <a:lnTo>
                      <a:pt x="11" y="11"/>
                    </a:lnTo>
                    <a:close/>
                    <a:moveTo>
                      <a:pt x="1" y="6"/>
                    </a:moveTo>
                    <a:cubicBezTo>
                      <a:pt x="5" y="7"/>
                      <a:pt x="8" y="8"/>
                      <a:pt x="9" y="9"/>
                    </a:cubicBezTo>
                    <a:cubicBezTo>
                      <a:pt x="10" y="7"/>
                      <a:pt x="10" y="3"/>
                      <a:pt x="6" y="2"/>
                    </a:cubicBezTo>
                    <a:cubicBezTo>
                      <a:pt x="6" y="1"/>
                      <a:pt x="5" y="1"/>
                      <a:pt x="5" y="1"/>
                    </a:cubicBezTo>
                    <a:cubicBezTo>
                      <a:pt x="3" y="1"/>
                      <a:pt x="2" y="4"/>
                      <a:pt x="1" y="6"/>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Freeform 301"/>
              <p:cNvSpPr>
                <a:spLocks/>
              </p:cNvSpPr>
              <p:nvPr/>
            </p:nvSpPr>
            <p:spPr bwMode="auto">
              <a:xfrm>
                <a:off x="5405438" y="1955800"/>
                <a:ext cx="185738" cy="76200"/>
              </a:xfrm>
              <a:custGeom>
                <a:avLst/>
                <a:gdLst>
                  <a:gd name="T0" fmla="*/ 112 w 117"/>
                  <a:gd name="T1" fmla="*/ 10 h 48"/>
                  <a:gd name="T2" fmla="*/ 103 w 117"/>
                  <a:gd name="T3" fmla="*/ 0 h 48"/>
                  <a:gd name="T4" fmla="*/ 0 w 117"/>
                  <a:gd name="T5" fmla="*/ 0 h 48"/>
                  <a:gd name="T6" fmla="*/ 0 w 117"/>
                  <a:gd name="T7" fmla="*/ 17 h 48"/>
                  <a:gd name="T8" fmla="*/ 110 w 117"/>
                  <a:gd name="T9" fmla="*/ 17 h 48"/>
                  <a:gd name="T10" fmla="*/ 110 w 117"/>
                  <a:gd name="T11" fmla="*/ 48 h 48"/>
                  <a:gd name="T12" fmla="*/ 117 w 117"/>
                  <a:gd name="T13" fmla="*/ 34 h 48"/>
                  <a:gd name="T14" fmla="*/ 112 w 117"/>
                  <a:gd name="T15" fmla="*/ 1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48">
                    <a:moveTo>
                      <a:pt x="112" y="10"/>
                    </a:moveTo>
                    <a:lnTo>
                      <a:pt x="103" y="0"/>
                    </a:lnTo>
                    <a:lnTo>
                      <a:pt x="0" y="0"/>
                    </a:lnTo>
                    <a:lnTo>
                      <a:pt x="0" y="17"/>
                    </a:lnTo>
                    <a:lnTo>
                      <a:pt x="110" y="17"/>
                    </a:lnTo>
                    <a:lnTo>
                      <a:pt x="110" y="48"/>
                    </a:lnTo>
                    <a:lnTo>
                      <a:pt x="117" y="34"/>
                    </a:lnTo>
                    <a:lnTo>
                      <a:pt x="112"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Freeform 302"/>
              <p:cNvSpPr>
                <a:spLocks/>
              </p:cNvSpPr>
              <p:nvPr/>
            </p:nvSpPr>
            <p:spPr bwMode="auto">
              <a:xfrm>
                <a:off x="5153025" y="1323975"/>
                <a:ext cx="128588" cy="193675"/>
              </a:xfrm>
              <a:custGeom>
                <a:avLst/>
                <a:gdLst>
                  <a:gd name="T0" fmla="*/ 0 w 34"/>
                  <a:gd name="T1" fmla="*/ 45 h 51"/>
                  <a:gd name="T2" fmla="*/ 13 w 34"/>
                  <a:gd name="T3" fmla="*/ 3 h 51"/>
                  <a:gd name="T4" fmla="*/ 18 w 34"/>
                  <a:gd name="T5" fmla="*/ 0 h 51"/>
                  <a:gd name="T6" fmla="*/ 21 w 34"/>
                  <a:gd name="T7" fmla="*/ 2 h 51"/>
                  <a:gd name="T8" fmla="*/ 31 w 34"/>
                  <a:gd name="T9" fmla="*/ 29 h 51"/>
                  <a:gd name="T10" fmla="*/ 22 w 34"/>
                  <a:gd name="T11" fmla="*/ 51 h 51"/>
                  <a:gd name="T12" fmla="*/ 0 w 34"/>
                  <a:gd name="T13" fmla="*/ 45 h 51"/>
                </a:gdLst>
                <a:ahLst/>
                <a:cxnLst>
                  <a:cxn ang="0">
                    <a:pos x="T0" y="T1"/>
                  </a:cxn>
                  <a:cxn ang="0">
                    <a:pos x="T2" y="T3"/>
                  </a:cxn>
                  <a:cxn ang="0">
                    <a:pos x="T4" y="T5"/>
                  </a:cxn>
                  <a:cxn ang="0">
                    <a:pos x="T6" y="T7"/>
                  </a:cxn>
                  <a:cxn ang="0">
                    <a:pos x="T8" y="T9"/>
                  </a:cxn>
                  <a:cxn ang="0">
                    <a:pos x="T10" y="T11"/>
                  </a:cxn>
                  <a:cxn ang="0">
                    <a:pos x="T12" y="T13"/>
                  </a:cxn>
                </a:cxnLst>
                <a:rect l="0" t="0" r="r" b="b"/>
                <a:pathLst>
                  <a:path w="34" h="51">
                    <a:moveTo>
                      <a:pt x="0" y="45"/>
                    </a:moveTo>
                    <a:cubicBezTo>
                      <a:pt x="0" y="45"/>
                      <a:pt x="13" y="10"/>
                      <a:pt x="13" y="3"/>
                    </a:cubicBezTo>
                    <a:cubicBezTo>
                      <a:pt x="18" y="0"/>
                      <a:pt x="18" y="0"/>
                      <a:pt x="18" y="0"/>
                    </a:cubicBezTo>
                    <a:cubicBezTo>
                      <a:pt x="21" y="2"/>
                      <a:pt x="21" y="2"/>
                      <a:pt x="21" y="2"/>
                    </a:cubicBezTo>
                    <a:cubicBezTo>
                      <a:pt x="21" y="2"/>
                      <a:pt x="28" y="23"/>
                      <a:pt x="31" y="29"/>
                    </a:cubicBezTo>
                    <a:cubicBezTo>
                      <a:pt x="34" y="35"/>
                      <a:pt x="22" y="51"/>
                      <a:pt x="22" y="51"/>
                    </a:cubicBezTo>
                    <a:lnTo>
                      <a:pt x="0" y="45"/>
                    </a:lnTo>
                    <a:close/>
                  </a:path>
                </a:pathLst>
              </a:custGeom>
              <a:solidFill>
                <a:srgbClr val="BB5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Freeform 303"/>
              <p:cNvSpPr>
                <a:spLocks/>
              </p:cNvSpPr>
              <p:nvPr/>
            </p:nvSpPr>
            <p:spPr bwMode="auto">
              <a:xfrm>
                <a:off x="5100638" y="1638300"/>
                <a:ext cx="131763" cy="366713"/>
              </a:xfrm>
              <a:custGeom>
                <a:avLst/>
                <a:gdLst>
                  <a:gd name="T0" fmla="*/ 1 w 35"/>
                  <a:gd name="T1" fmla="*/ 16 h 97"/>
                  <a:gd name="T2" fmla="*/ 1 w 35"/>
                  <a:gd name="T3" fmla="*/ 8 h 97"/>
                  <a:gd name="T4" fmla="*/ 24 w 35"/>
                  <a:gd name="T5" fmla="*/ 0 h 97"/>
                  <a:gd name="T6" fmla="*/ 31 w 35"/>
                  <a:gd name="T7" fmla="*/ 0 h 97"/>
                  <a:gd name="T8" fmla="*/ 35 w 35"/>
                  <a:gd name="T9" fmla="*/ 19 h 97"/>
                  <a:gd name="T10" fmla="*/ 21 w 35"/>
                  <a:gd name="T11" fmla="*/ 97 h 97"/>
                  <a:gd name="T12" fmla="*/ 10 w 35"/>
                  <a:gd name="T13" fmla="*/ 96 h 97"/>
                  <a:gd name="T14" fmla="*/ 1 w 35"/>
                  <a:gd name="T15" fmla="*/ 50 h 97"/>
                  <a:gd name="T16" fmla="*/ 1 w 35"/>
                  <a:gd name="T17" fmla="*/ 1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97">
                    <a:moveTo>
                      <a:pt x="1" y="16"/>
                    </a:moveTo>
                    <a:cubicBezTo>
                      <a:pt x="1" y="16"/>
                      <a:pt x="0" y="8"/>
                      <a:pt x="1" y="8"/>
                    </a:cubicBezTo>
                    <a:cubicBezTo>
                      <a:pt x="2" y="8"/>
                      <a:pt x="24" y="0"/>
                      <a:pt x="24" y="0"/>
                    </a:cubicBezTo>
                    <a:cubicBezTo>
                      <a:pt x="31" y="0"/>
                      <a:pt x="31" y="0"/>
                      <a:pt x="31" y="0"/>
                    </a:cubicBezTo>
                    <a:cubicBezTo>
                      <a:pt x="35" y="19"/>
                      <a:pt x="35" y="19"/>
                      <a:pt x="35" y="19"/>
                    </a:cubicBezTo>
                    <a:cubicBezTo>
                      <a:pt x="21" y="97"/>
                      <a:pt x="21" y="97"/>
                      <a:pt x="21" y="97"/>
                    </a:cubicBezTo>
                    <a:cubicBezTo>
                      <a:pt x="10" y="96"/>
                      <a:pt x="10" y="96"/>
                      <a:pt x="10" y="96"/>
                    </a:cubicBezTo>
                    <a:cubicBezTo>
                      <a:pt x="1" y="50"/>
                      <a:pt x="1" y="50"/>
                      <a:pt x="1" y="50"/>
                    </a:cubicBezTo>
                    <a:lnTo>
                      <a:pt x="1" y="16"/>
                    </a:lnTo>
                    <a:close/>
                  </a:path>
                </a:pathLst>
              </a:custGeom>
              <a:solidFill>
                <a:srgbClr val="8F3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Rectangle 304"/>
              <p:cNvSpPr>
                <a:spLocks noChangeArrowheads="1"/>
              </p:cNvSpPr>
              <p:nvPr/>
            </p:nvSpPr>
            <p:spPr bwMode="auto">
              <a:xfrm>
                <a:off x="5243513" y="2005013"/>
                <a:ext cx="117475" cy="120650"/>
              </a:xfrm>
              <a:prstGeom prst="rect">
                <a:avLst/>
              </a:prstGeom>
              <a:solidFill>
                <a:srgbClr val="E4CA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Rectangle 305"/>
              <p:cNvSpPr>
                <a:spLocks noChangeArrowheads="1"/>
              </p:cNvSpPr>
              <p:nvPr/>
            </p:nvSpPr>
            <p:spPr bwMode="auto">
              <a:xfrm>
                <a:off x="5046663" y="2005013"/>
                <a:ext cx="122238" cy="128588"/>
              </a:xfrm>
              <a:prstGeom prst="rect">
                <a:avLst/>
              </a:prstGeom>
              <a:solidFill>
                <a:srgbClr val="E4CA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Rectangle 306"/>
              <p:cNvSpPr>
                <a:spLocks noChangeArrowheads="1"/>
              </p:cNvSpPr>
              <p:nvPr/>
            </p:nvSpPr>
            <p:spPr bwMode="auto">
              <a:xfrm>
                <a:off x="5046663" y="2005013"/>
                <a:ext cx="122238"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Freeform 307"/>
              <p:cNvSpPr>
                <a:spLocks/>
              </p:cNvSpPr>
              <p:nvPr/>
            </p:nvSpPr>
            <p:spPr bwMode="auto">
              <a:xfrm>
                <a:off x="5100638" y="1460500"/>
                <a:ext cx="161925" cy="219075"/>
              </a:xfrm>
              <a:custGeom>
                <a:avLst/>
                <a:gdLst>
                  <a:gd name="T0" fmla="*/ 0 w 102"/>
                  <a:gd name="T1" fmla="*/ 138 h 138"/>
                  <a:gd name="T2" fmla="*/ 26 w 102"/>
                  <a:gd name="T3" fmla="*/ 50 h 138"/>
                  <a:gd name="T4" fmla="*/ 35 w 102"/>
                  <a:gd name="T5" fmla="*/ 16 h 138"/>
                  <a:gd name="T6" fmla="*/ 102 w 102"/>
                  <a:gd name="T7" fmla="*/ 0 h 138"/>
                  <a:gd name="T8" fmla="*/ 81 w 102"/>
                  <a:gd name="T9" fmla="*/ 126 h 138"/>
                  <a:gd name="T10" fmla="*/ 33 w 102"/>
                  <a:gd name="T11" fmla="*/ 124 h 138"/>
                  <a:gd name="T12" fmla="*/ 0 w 102"/>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102" h="138">
                    <a:moveTo>
                      <a:pt x="0" y="138"/>
                    </a:moveTo>
                    <a:lnTo>
                      <a:pt x="26" y="50"/>
                    </a:lnTo>
                    <a:lnTo>
                      <a:pt x="35" y="16"/>
                    </a:lnTo>
                    <a:lnTo>
                      <a:pt x="102" y="0"/>
                    </a:lnTo>
                    <a:lnTo>
                      <a:pt x="81" y="126"/>
                    </a:lnTo>
                    <a:lnTo>
                      <a:pt x="33" y="124"/>
                    </a:lnTo>
                    <a:lnTo>
                      <a:pt x="0" y="138"/>
                    </a:lnTo>
                    <a:close/>
                  </a:path>
                </a:pathLst>
              </a:custGeom>
              <a:solidFill>
                <a:srgbClr val="BB5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Freeform 308"/>
              <p:cNvSpPr>
                <a:spLocks/>
              </p:cNvSpPr>
              <p:nvPr/>
            </p:nvSpPr>
            <p:spPr bwMode="auto">
              <a:xfrm>
                <a:off x="4964113" y="2005013"/>
                <a:ext cx="90488" cy="223838"/>
              </a:xfrm>
              <a:custGeom>
                <a:avLst/>
                <a:gdLst>
                  <a:gd name="T0" fmla="*/ 10 w 57"/>
                  <a:gd name="T1" fmla="*/ 34 h 141"/>
                  <a:gd name="T2" fmla="*/ 41 w 57"/>
                  <a:gd name="T3" fmla="*/ 3 h 141"/>
                  <a:gd name="T4" fmla="*/ 52 w 57"/>
                  <a:gd name="T5" fmla="*/ 0 h 141"/>
                  <a:gd name="T6" fmla="*/ 57 w 57"/>
                  <a:gd name="T7" fmla="*/ 79 h 141"/>
                  <a:gd name="T8" fmla="*/ 41 w 57"/>
                  <a:gd name="T9" fmla="*/ 110 h 141"/>
                  <a:gd name="T10" fmla="*/ 0 w 57"/>
                  <a:gd name="T11" fmla="*/ 141 h 141"/>
                  <a:gd name="T12" fmla="*/ 10 w 57"/>
                  <a:gd name="T13" fmla="*/ 34 h 141"/>
                </a:gdLst>
                <a:ahLst/>
                <a:cxnLst>
                  <a:cxn ang="0">
                    <a:pos x="T0" y="T1"/>
                  </a:cxn>
                  <a:cxn ang="0">
                    <a:pos x="T2" y="T3"/>
                  </a:cxn>
                  <a:cxn ang="0">
                    <a:pos x="T4" y="T5"/>
                  </a:cxn>
                  <a:cxn ang="0">
                    <a:pos x="T6" y="T7"/>
                  </a:cxn>
                  <a:cxn ang="0">
                    <a:pos x="T8" y="T9"/>
                  </a:cxn>
                  <a:cxn ang="0">
                    <a:pos x="T10" y="T11"/>
                  </a:cxn>
                  <a:cxn ang="0">
                    <a:pos x="T12" y="T13"/>
                  </a:cxn>
                </a:cxnLst>
                <a:rect l="0" t="0" r="r" b="b"/>
                <a:pathLst>
                  <a:path w="57" h="141">
                    <a:moveTo>
                      <a:pt x="10" y="34"/>
                    </a:moveTo>
                    <a:lnTo>
                      <a:pt x="41" y="3"/>
                    </a:lnTo>
                    <a:lnTo>
                      <a:pt x="52" y="0"/>
                    </a:lnTo>
                    <a:lnTo>
                      <a:pt x="57" y="79"/>
                    </a:lnTo>
                    <a:lnTo>
                      <a:pt x="41" y="110"/>
                    </a:lnTo>
                    <a:lnTo>
                      <a:pt x="0" y="141"/>
                    </a:lnTo>
                    <a:lnTo>
                      <a:pt x="10" y="34"/>
                    </a:lnTo>
                    <a:close/>
                  </a:path>
                </a:pathLst>
              </a:custGeom>
              <a:solidFill>
                <a:srgbClr val="E4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Freeform 309"/>
              <p:cNvSpPr>
                <a:spLocks/>
              </p:cNvSpPr>
              <p:nvPr/>
            </p:nvSpPr>
            <p:spPr bwMode="auto">
              <a:xfrm>
                <a:off x="4964113" y="2005013"/>
                <a:ext cx="90488" cy="223838"/>
              </a:xfrm>
              <a:custGeom>
                <a:avLst/>
                <a:gdLst>
                  <a:gd name="T0" fmla="*/ 10 w 57"/>
                  <a:gd name="T1" fmla="*/ 34 h 141"/>
                  <a:gd name="T2" fmla="*/ 41 w 57"/>
                  <a:gd name="T3" fmla="*/ 3 h 141"/>
                  <a:gd name="T4" fmla="*/ 52 w 57"/>
                  <a:gd name="T5" fmla="*/ 0 h 141"/>
                  <a:gd name="T6" fmla="*/ 57 w 57"/>
                  <a:gd name="T7" fmla="*/ 79 h 141"/>
                  <a:gd name="T8" fmla="*/ 41 w 57"/>
                  <a:gd name="T9" fmla="*/ 110 h 141"/>
                  <a:gd name="T10" fmla="*/ 0 w 57"/>
                  <a:gd name="T11" fmla="*/ 141 h 141"/>
                  <a:gd name="T12" fmla="*/ 10 w 57"/>
                  <a:gd name="T13" fmla="*/ 34 h 141"/>
                </a:gdLst>
                <a:ahLst/>
                <a:cxnLst>
                  <a:cxn ang="0">
                    <a:pos x="T0" y="T1"/>
                  </a:cxn>
                  <a:cxn ang="0">
                    <a:pos x="T2" y="T3"/>
                  </a:cxn>
                  <a:cxn ang="0">
                    <a:pos x="T4" y="T5"/>
                  </a:cxn>
                  <a:cxn ang="0">
                    <a:pos x="T6" y="T7"/>
                  </a:cxn>
                  <a:cxn ang="0">
                    <a:pos x="T8" y="T9"/>
                  </a:cxn>
                  <a:cxn ang="0">
                    <a:pos x="T10" y="T11"/>
                  </a:cxn>
                  <a:cxn ang="0">
                    <a:pos x="T12" y="T13"/>
                  </a:cxn>
                </a:cxnLst>
                <a:rect l="0" t="0" r="r" b="b"/>
                <a:pathLst>
                  <a:path w="57" h="141">
                    <a:moveTo>
                      <a:pt x="10" y="34"/>
                    </a:moveTo>
                    <a:lnTo>
                      <a:pt x="41" y="3"/>
                    </a:lnTo>
                    <a:lnTo>
                      <a:pt x="52" y="0"/>
                    </a:lnTo>
                    <a:lnTo>
                      <a:pt x="57" y="79"/>
                    </a:lnTo>
                    <a:lnTo>
                      <a:pt x="41" y="110"/>
                    </a:lnTo>
                    <a:lnTo>
                      <a:pt x="0" y="141"/>
                    </a:lnTo>
                    <a:lnTo>
                      <a:pt x="1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9" name="Rectangle 310"/>
              <p:cNvSpPr>
                <a:spLocks noChangeArrowheads="1"/>
              </p:cNvSpPr>
              <p:nvPr/>
            </p:nvSpPr>
            <p:spPr bwMode="auto">
              <a:xfrm>
                <a:off x="4552950" y="2076450"/>
                <a:ext cx="192088" cy="223838"/>
              </a:xfrm>
              <a:prstGeom prst="rect">
                <a:avLst/>
              </a:prstGeom>
              <a:solidFill>
                <a:srgbClr val="E4CA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Rectangle 311"/>
              <p:cNvSpPr>
                <a:spLocks noChangeArrowheads="1"/>
              </p:cNvSpPr>
              <p:nvPr/>
            </p:nvSpPr>
            <p:spPr bwMode="auto">
              <a:xfrm>
                <a:off x="4552950" y="2076450"/>
                <a:ext cx="1920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1" name="Freeform 312"/>
              <p:cNvSpPr>
                <a:spLocks/>
              </p:cNvSpPr>
              <p:nvPr/>
            </p:nvSpPr>
            <p:spPr bwMode="auto">
              <a:xfrm>
                <a:off x="4737100" y="2054225"/>
                <a:ext cx="120650" cy="204788"/>
              </a:xfrm>
              <a:custGeom>
                <a:avLst/>
                <a:gdLst>
                  <a:gd name="T0" fmla="*/ 0 w 76"/>
                  <a:gd name="T1" fmla="*/ 19 h 129"/>
                  <a:gd name="T2" fmla="*/ 76 w 76"/>
                  <a:gd name="T3" fmla="*/ 0 h 129"/>
                  <a:gd name="T4" fmla="*/ 76 w 76"/>
                  <a:gd name="T5" fmla="*/ 93 h 129"/>
                  <a:gd name="T6" fmla="*/ 46 w 76"/>
                  <a:gd name="T7" fmla="*/ 115 h 129"/>
                  <a:gd name="T8" fmla="*/ 31 w 76"/>
                  <a:gd name="T9" fmla="*/ 129 h 129"/>
                  <a:gd name="T10" fmla="*/ 0 w 76"/>
                  <a:gd name="T11" fmla="*/ 129 h 129"/>
                  <a:gd name="T12" fmla="*/ 0 w 76"/>
                  <a:gd name="T13" fmla="*/ 19 h 129"/>
                </a:gdLst>
                <a:ahLst/>
                <a:cxnLst>
                  <a:cxn ang="0">
                    <a:pos x="T0" y="T1"/>
                  </a:cxn>
                  <a:cxn ang="0">
                    <a:pos x="T2" y="T3"/>
                  </a:cxn>
                  <a:cxn ang="0">
                    <a:pos x="T4" y="T5"/>
                  </a:cxn>
                  <a:cxn ang="0">
                    <a:pos x="T6" y="T7"/>
                  </a:cxn>
                  <a:cxn ang="0">
                    <a:pos x="T8" y="T9"/>
                  </a:cxn>
                  <a:cxn ang="0">
                    <a:pos x="T10" y="T11"/>
                  </a:cxn>
                  <a:cxn ang="0">
                    <a:pos x="T12" y="T13"/>
                  </a:cxn>
                </a:cxnLst>
                <a:rect l="0" t="0" r="r" b="b"/>
                <a:pathLst>
                  <a:path w="76" h="129">
                    <a:moveTo>
                      <a:pt x="0" y="19"/>
                    </a:moveTo>
                    <a:lnTo>
                      <a:pt x="76" y="0"/>
                    </a:lnTo>
                    <a:lnTo>
                      <a:pt x="76" y="93"/>
                    </a:lnTo>
                    <a:lnTo>
                      <a:pt x="46" y="115"/>
                    </a:lnTo>
                    <a:lnTo>
                      <a:pt x="31" y="129"/>
                    </a:lnTo>
                    <a:lnTo>
                      <a:pt x="0" y="129"/>
                    </a:lnTo>
                    <a:lnTo>
                      <a:pt x="0" y="19"/>
                    </a:lnTo>
                    <a:close/>
                  </a:path>
                </a:pathLst>
              </a:custGeom>
              <a:solidFill>
                <a:srgbClr val="E4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Freeform 313"/>
              <p:cNvSpPr>
                <a:spLocks/>
              </p:cNvSpPr>
              <p:nvPr/>
            </p:nvSpPr>
            <p:spPr bwMode="auto">
              <a:xfrm>
                <a:off x="4737100" y="2054225"/>
                <a:ext cx="120650" cy="204788"/>
              </a:xfrm>
              <a:custGeom>
                <a:avLst/>
                <a:gdLst>
                  <a:gd name="T0" fmla="*/ 0 w 76"/>
                  <a:gd name="T1" fmla="*/ 19 h 129"/>
                  <a:gd name="T2" fmla="*/ 76 w 76"/>
                  <a:gd name="T3" fmla="*/ 0 h 129"/>
                  <a:gd name="T4" fmla="*/ 76 w 76"/>
                  <a:gd name="T5" fmla="*/ 93 h 129"/>
                  <a:gd name="T6" fmla="*/ 46 w 76"/>
                  <a:gd name="T7" fmla="*/ 115 h 129"/>
                  <a:gd name="T8" fmla="*/ 31 w 76"/>
                  <a:gd name="T9" fmla="*/ 129 h 129"/>
                  <a:gd name="T10" fmla="*/ 0 w 76"/>
                  <a:gd name="T11" fmla="*/ 129 h 129"/>
                  <a:gd name="T12" fmla="*/ 0 w 76"/>
                  <a:gd name="T13" fmla="*/ 19 h 129"/>
                </a:gdLst>
                <a:ahLst/>
                <a:cxnLst>
                  <a:cxn ang="0">
                    <a:pos x="T0" y="T1"/>
                  </a:cxn>
                  <a:cxn ang="0">
                    <a:pos x="T2" y="T3"/>
                  </a:cxn>
                  <a:cxn ang="0">
                    <a:pos x="T4" y="T5"/>
                  </a:cxn>
                  <a:cxn ang="0">
                    <a:pos x="T6" y="T7"/>
                  </a:cxn>
                  <a:cxn ang="0">
                    <a:pos x="T8" y="T9"/>
                  </a:cxn>
                  <a:cxn ang="0">
                    <a:pos x="T10" y="T11"/>
                  </a:cxn>
                  <a:cxn ang="0">
                    <a:pos x="T12" y="T13"/>
                  </a:cxn>
                </a:cxnLst>
                <a:rect l="0" t="0" r="r" b="b"/>
                <a:pathLst>
                  <a:path w="76" h="129">
                    <a:moveTo>
                      <a:pt x="0" y="19"/>
                    </a:moveTo>
                    <a:lnTo>
                      <a:pt x="76" y="0"/>
                    </a:lnTo>
                    <a:lnTo>
                      <a:pt x="76" y="93"/>
                    </a:lnTo>
                    <a:lnTo>
                      <a:pt x="46" y="115"/>
                    </a:lnTo>
                    <a:lnTo>
                      <a:pt x="31" y="129"/>
                    </a:lnTo>
                    <a:lnTo>
                      <a:pt x="0" y="129"/>
                    </a:lnTo>
                    <a:lnTo>
                      <a:pt x="0"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Rectangle 314"/>
              <p:cNvSpPr>
                <a:spLocks noChangeArrowheads="1"/>
              </p:cNvSpPr>
              <p:nvPr/>
            </p:nvSpPr>
            <p:spPr bwMode="auto">
              <a:xfrm>
                <a:off x="4854575" y="2054225"/>
                <a:ext cx="128588" cy="147638"/>
              </a:xfrm>
              <a:prstGeom prst="rect">
                <a:avLst/>
              </a:prstGeom>
              <a:solidFill>
                <a:srgbClr val="E4CA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Rectangle 315"/>
              <p:cNvSpPr>
                <a:spLocks noChangeArrowheads="1"/>
              </p:cNvSpPr>
              <p:nvPr/>
            </p:nvSpPr>
            <p:spPr bwMode="auto">
              <a:xfrm>
                <a:off x="4854575" y="2054225"/>
                <a:ext cx="128588"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Freeform 316"/>
              <p:cNvSpPr>
                <a:spLocks/>
              </p:cNvSpPr>
              <p:nvPr/>
            </p:nvSpPr>
            <p:spPr bwMode="auto">
              <a:xfrm>
                <a:off x="4745038" y="2125663"/>
                <a:ext cx="423863" cy="174625"/>
              </a:xfrm>
              <a:custGeom>
                <a:avLst/>
                <a:gdLst>
                  <a:gd name="T0" fmla="*/ 112 w 112"/>
                  <a:gd name="T1" fmla="*/ 0 h 46"/>
                  <a:gd name="T2" fmla="*/ 112 w 112"/>
                  <a:gd name="T3" fmla="*/ 46 h 46"/>
                  <a:gd name="T4" fmla="*/ 0 w 112"/>
                  <a:gd name="T5" fmla="*/ 46 h 46"/>
                  <a:gd name="T6" fmla="*/ 0 w 112"/>
                  <a:gd name="T7" fmla="*/ 34 h 46"/>
                  <a:gd name="T8" fmla="*/ 11 w 112"/>
                  <a:gd name="T9" fmla="*/ 34 h 46"/>
                  <a:gd name="T10" fmla="*/ 25 w 112"/>
                  <a:gd name="T11" fmla="*/ 19 h 46"/>
                  <a:gd name="T12" fmla="*/ 63 w 112"/>
                  <a:gd name="T13" fmla="*/ 19 h 46"/>
                  <a:gd name="T14" fmla="*/ 80 w 112"/>
                  <a:gd name="T15" fmla="*/ 0 h 46"/>
                  <a:gd name="T16" fmla="*/ 112 w 11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6">
                    <a:moveTo>
                      <a:pt x="112" y="0"/>
                    </a:moveTo>
                    <a:cubicBezTo>
                      <a:pt x="112" y="46"/>
                      <a:pt x="112" y="46"/>
                      <a:pt x="112" y="46"/>
                    </a:cubicBezTo>
                    <a:cubicBezTo>
                      <a:pt x="0" y="46"/>
                      <a:pt x="0" y="46"/>
                      <a:pt x="0" y="46"/>
                    </a:cubicBezTo>
                    <a:cubicBezTo>
                      <a:pt x="0" y="34"/>
                      <a:pt x="0" y="34"/>
                      <a:pt x="0" y="34"/>
                    </a:cubicBezTo>
                    <a:cubicBezTo>
                      <a:pt x="11" y="34"/>
                      <a:pt x="11" y="34"/>
                      <a:pt x="11" y="34"/>
                    </a:cubicBezTo>
                    <a:cubicBezTo>
                      <a:pt x="11" y="34"/>
                      <a:pt x="20" y="22"/>
                      <a:pt x="25" y="19"/>
                    </a:cubicBezTo>
                    <a:cubicBezTo>
                      <a:pt x="63" y="19"/>
                      <a:pt x="63" y="19"/>
                      <a:pt x="63" y="19"/>
                    </a:cubicBezTo>
                    <a:cubicBezTo>
                      <a:pt x="63" y="19"/>
                      <a:pt x="67" y="4"/>
                      <a:pt x="80" y="0"/>
                    </a:cubicBezTo>
                    <a:cubicBezTo>
                      <a:pt x="112" y="0"/>
                      <a:pt x="112" y="0"/>
                      <a:pt x="112" y="0"/>
                    </a:cubicBezTo>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Freeform 317"/>
              <p:cNvSpPr>
                <a:spLocks/>
              </p:cNvSpPr>
              <p:nvPr/>
            </p:nvSpPr>
            <p:spPr bwMode="auto">
              <a:xfrm>
                <a:off x="5024438" y="1758950"/>
                <a:ext cx="114300" cy="109538"/>
              </a:xfrm>
              <a:custGeom>
                <a:avLst/>
                <a:gdLst>
                  <a:gd name="T0" fmla="*/ 3 w 72"/>
                  <a:gd name="T1" fmla="*/ 69 h 69"/>
                  <a:gd name="T2" fmla="*/ 0 w 72"/>
                  <a:gd name="T3" fmla="*/ 7 h 69"/>
                  <a:gd name="T4" fmla="*/ 36 w 72"/>
                  <a:gd name="T5" fmla="*/ 0 h 69"/>
                  <a:gd name="T6" fmla="*/ 72 w 72"/>
                  <a:gd name="T7" fmla="*/ 10 h 69"/>
                  <a:gd name="T8" fmla="*/ 64 w 72"/>
                  <a:gd name="T9" fmla="*/ 69 h 69"/>
                  <a:gd name="T10" fmla="*/ 3 w 72"/>
                  <a:gd name="T11" fmla="*/ 69 h 69"/>
                </a:gdLst>
                <a:ahLst/>
                <a:cxnLst>
                  <a:cxn ang="0">
                    <a:pos x="T0" y="T1"/>
                  </a:cxn>
                  <a:cxn ang="0">
                    <a:pos x="T2" y="T3"/>
                  </a:cxn>
                  <a:cxn ang="0">
                    <a:pos x="T4" y="T5"/>
                  </a:cxn>
                  <a:cxn ang="0">
                    <a:pos x="T6" y="T7"/>
                  </a:cxn>
                  <a:cxn ang="0">
                    <a:pos x="T8" y="T9"/>
                  </a:cxn>
                  <a:cxn ang="0">
                    <a:pos x="T10" y="T11"/>
                  </a:cxn>
                </a:cxnLst>
                <a:rect l="0" t="0" r="r" b="b"/>
                <a:pathLst>
                  <a:path w="72" h="69">
                    <a:moveTo>
                      <a:pt x="3" y="69"/>
                    </a:moveTo>
                    <a:lnTo>
                      <a:pt x="0" y="7"/>
                    </a:lnTo>
                    <a:lnTo>
                      <a:pt x="36" y="0"/>
                    </a:lnTo>
                    <a:lnTo>
                      <a:pt x="72" y="10"/>
                    </a:lnTo>
                    <a:lnTo>
                      <a:pt x="64" y="69"/>
                    </a:lnTo>
                    <a:lnTo>
                      <a:pt x="3" y="69"/>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Freeform 318"/>
              <p:cNvSpPr>
                <a:spLocks/>
              </p:cNvSpPr>
              <p:nvPr/>
            </p:nvSpPr>
            <p:spPr bwMode="auto">
              <a:xfrm>
                <a:off x="5076825" y="1758950"/>
                <a:ext cx="61913" cy="109538"/>
              </a:xfrm>
              <a:custGeom>
                <a:avLst/>
                <a:gdLst>
                  <a:gd name="T0" fmla="*/ 0 w 39"/>
                  <a:gd name="T1" fmla="*/ 0 h 69"/>
                  <a:gd name="T2" fmla="*/ 39 w 39"/>
                  <a:gd name="T3" fmla="*/ 10 h 69"/>
                  <a:gd name="T4" fmla="*/ 31 w 39"/>
                  <a:gd name="T5" fmla="*/ 69 h 69"/>
                  <a:gd name="T6" fmla="*/ 0 w 39"/>
                  <a:gd name="T7" fmla="*/ 69 h 69"/>
                  <a:gd name="T8" fmla="*/ 0 w 39"/>
                  <a:gd name="T9" fmla="*/ 0 h 69"/>
                </a:gdLst>
                <a:ahLst/>
                <a:cxnLst>
                  <a:cxn ang="0">
                    <a:pos x="T0" y="T1"/>
                  </a:cxn>
                  <a:cxn ang="0">
                    <a:pos x="T2" y="T3"/>
                  </a:cxn>
                  <a:cxn ang="0">
                    <a:pos x="T4" y="T5"/>
                  </a:cxn>
                  <a:cxn ang="0">
                    <a:pos x="T6" y="T7"/>
                  </a:cxn>
                  <a:cxn ang="0">
                    <a:pos x="T8" y="T9"/>
                  </a:cxn>
                </a:cxnLst>
                <a:rect l="0" t="0" r="r" b="b"/>
                <a:pathLst>
                  <a:path w="39" h="69">
                    <a:moveTo>
                      <a:pt x="0" y="0"/>
                    </a:moveTo>
                    <a:lnTo>
                      <a:pt x="39" y="10"/>
                    </a:lnTo>
                    <a:lnTo>
                      <a:pt x="31" y="69"/>
                    </a:lnTo>
                    <a:lnTo>
                      <a:pt x="0" y="69"/>
                    </a:lnTo>
                    <a:lnTo>
                      <a:pt x="0" y="0"/>
                    </a:lnTo>
                    <a:close/>
                  </a:path>
                </a:pathLst>
              </a:custGeom>
              <a:solidFill>
                <a:srgbClr val="FC99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Freeform 319"/>
              <p:cNvSpPr>
                <a:spLocks/>
              </p:cNvSpPr>
              <p:nvPr/>
            </p:nvSpPr>
            <p:spPr bwMode="auto">
              <a:xfrm>
                <a:off x="4892675" y="1720850"/>
                <a:ext cx="112713" cy="122238"/>
              </a:xfrm>
              <a:custGeom>
                <a:avLst/>
                <a:gdLst>
                  <a:gd name="T0" fmla="*/ 2 w 30"/>
                  <a:gd name="T1" fmla="*/ 32 h 32"/>
                  <a:gd name="T2" fmla="*/ 0 w 30"/>
                  <a:gd name="T3" fmla="*/ 7 h 32"/>
                  <a:gd name="T4" fmla="*/ 17 w 30"/>
                  <a:gd name="T5" fmla="*/ 1 h 32"/>
                  <a:gd name="T6" fmla="*/ 30 w 30"/>
                  <a:gd name="T7" fmla="*/ 7 h 32"/>
                  <a:gd name="T8" fmla="*/ 30 w 30"/>
                  <a:gd name="T9" fmla="*/ 31 h 32"/>
                  <a:gd name="T10" fmla="*/ 2 w 30"/>
                  <a:gd name="T11" fmla="*/ 32 h 32"/>
                </a:gdLst>
                <a:ahLst/>
                <a:cxnLst>
                  <a:cxn ang="0">
                    <a:pos x="T0" y="T1"/>
                  </a:cxn>
                  <a:cxn ang="0">
                    <a:pos x="T2" y="T3"/>
                  </a:cxn>
                  <a:cxn ang="0">
                    <a:pos x="T4" y="T5"/>
                  </a:cxn>
                  <a:cxn ang="0">
                    <a:pos x="T6" y="T7"/>
                  </a:cxn>
                  <a:cxn ang="0">
                    <a:pos x="T8" y="T9"/>
                  </a:cxn>
                  <a:cxn ang="0">
                    <a:pos x="T10" y="T11"/>
                  </a:cxn>
                </a:cxnLst>
                <a:rect l="0" t="0" r="r" b="b"/>
                <a:pathLst>
                  <a:path w="30" h="32">
                    <a:moveTo>
                      <a:pt x="2" y="32"/>
                    </a:moveTo>
                    <a:cubicBezTo>
                      <a:pt x="0" y="7"/>
                      <a:pt x="0" y="7"/>
                      <a:pt x="0" y="7"/>
                    </a:cubicBezTo>
                    <a:cubicBezTo>
                      <a:pt x="0" y="7"/>
                      <a:pt x="9" y="0"/>
                      <a:pt x="17" y="1"/>
                    </a:cubicBezTo>
                    <a:cubicBezTo>
                      <a:pt x="25" y="2"/>
                      <a:pt x="30" y="7"/>
                      <a:pt x="30" y="7"/>
                    </a:cubicBezTo>
                    <a:cubicBezTo>
                      <a:pt x="30" y="31"/>
                      <a:pt x="30" y="31"/>
                      <a:pt x="30" y="31"/>
                    </a:cubicBezTo>
                    <a:lnTo>
                      <a:pt x="2" y="32"/>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Freeform 320"/>
              <p:cNvSpPr>
                <a:spLocks/>
              </p:cNvSpPr>
              <p:nvPr/>
            </p:nvSpPr>
            <p:spPr bwMode="auto">
              <a:xfrm>
                <a:off x="4953000" y="1725613"/>
                <a:ext cx="52388" cy="112713"/>
              </a:xfrm>
              <a:custGeom>
                <a:avLst/>
                <a:gdLst>
                  <a:gd name="T0" fmla="*/ 0 w 14"/>
                  <a:gd name="T1" fmla="*/ 0 h 30"/>
                  <a:gd name="T2" fmla="*/ 14 w 14"/>
                  <a:gd name="T3" fmla="*/ 6 h 30"/>
                  <a:gd name="T4" fmla="*/ 14 w 14"/>
                  <a:gd name="T5" fmla="*/ 30 h 30"/>
                  <a:gd name="T6" fmla="*/ 0 w 14"/>
                  <a:gd name="T7" fmla="*/ 30 h 30"/>
                  <a:gd name="T8" fmla="*/ 0 w 14"/>
                  <a:gd name="T9" fmla="*/ 0 h 30"/>
                </a:gdLst>
                <a:ahLst/>
                <a:cxnLst>
                  <a:cxn ang="0">
                    <a:pos x="T0" y="T1"/>
                  </a:cxn>
                  <a:cxn ang="0">
                    <a:pos x="T2" y="T3"/>
                  </a:cxn>
                  <a:cxn ang="0">
                    <a:pos x="T4" y="T5"/>
                  </a:cxn>
                  <a:cxn ang="0">
                    <a:pos x="T6" y="T7"/>
                  </a:cxn>
                  <a:cxn ang="0">
                    <a:pos x="T8" y="T9"/>
                  </a:cxn>
                </a:cxnLst>
                <a:rect l="0" t="0" r="r" b="b"/>
                <a:pathLst>
                  <a:path w="14" h="30">
                    <a:moveTo>
                      <a:pt x="0" y="0"/>
                    </a:moveTo>
                    <a:cubicBezTo>
                      <a:pt x="8" y="1"/>
                      <a:pt x="14" y="6"/>
                      <a:pt x="14" y="6"/>
                    </a:cubicBezTo>
                    <a:cubicBezTo>
                      <a:pt x="14" y="30"/>
                      <a:pt x="14" y="30"/>
                      <a:pt x="14" y="30"/>
                    </a:cubicBezTo>
                    <a:cubicBezTo>
                      <a:pt x="0" y="30"/>
                      <a:pt x="0" y="30"/>
                      <a:pt x="0" y="30"/>
                    </a:cubicBezTo>
                    <a:lnTo>
                      <a:pt x="0" y="0"/>
                    </a:lnTo>
                    <a:close/>
                  </a:path>
                </a:pathLst>
              </a:custGeom>
              <a:solidFill>
                <a:srgbClr val="FC99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Freeform 321"/>
              <p:cNvSpPr>
                <a:spLocks/>
              </p:cNvSpPr>
              <p:nvPr/>
            </p:nvSpPr>
            <p:spPr bwMode="auto">
              <a:xfrm>
                <a:off x="4870450" y="1849438"/>
                <a:ext cx="150813" cy="185738"/>
              </a:xfrm>
              <a:custGeom>
                <a:avLst/>
                <a:gdLst>
                  <a:gd name="T0" fmla="*/ 0 w 95"/>
                  <a:gd name="T1" fmla="*/ 110 h 117"/>
                  <a:gd name="T2" fmla="*/ 2 w 95"/>
                  <a:gd name="T3" fmla="*/ 15 h 117"/>
                  <a:gd name="T4" fmla="*/ 40 w 95"/>
                  <a:gd name="T5" fmla="*/ 0 h 117"/>
                  <a:gd name="T6" fmla="*/ 80 w 95"/>
                  <a:gd name="T7" fmla="*/ 5 h 117"/>
                  <a:gd name="T8" fmla="*/ 95 w 95"/>
                  <a:gd name="T9" fmla="*/ 12 h 117"/>
                  <a:gd name="T10" fmla="*/ 92 w 95"/>
                  <a:gd name="T11" fmla="*/ 105 h 117"/>
                  <a:gd name="T12" fmla="*/ 69 w 95"/>
                  <a:gd name="T13" fmla="*/ 117 h 117"/>
                  <a:gd name="T14" fmla="*/ 0 w 95"/>
                  <a:gd name="T15" fmla="*/ 11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17">
                    <a:moveTo>
                      <a:pt x="0" y="110"/>
                    </a:moveTo>
                    <a:lnTo>
                      <a:pt x="2" y="15"/>
                    </a:lnTo>
                    <a:lnTo>
                      <a:pt x="40" y="0"/>
                    </a:lnTo>
                    <a:lnTo>
                      <a:pt x="80" y="5"/>
                    </a:lnTo>
                    <a:lnTo>
                      <a:pt x="95" y="12"/>
                    </a:lnTo>
                    <a:lnTo>
                      <a:pt x="92" y="105"/>
                    </a:lnTo>
                    <a:lnTo>
                      <a:pt x="69" y="117"/>
                    </a:lnTo>
                    <a:lnTo>
                      <a:pt x="0" y="1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Freeform 322"/>
              <p:cNvSpPr>
                <a:spLocks/>
              </p:cNvSpPr>
              <p:nvPr/>
            </p:nvSpPr>
            <p:spPr bwMode="auto">
              <a:xfrm>
                <a:off x="4870450" y="1849438"/>
                <a:ext cx="150813" cy="185738"/>
              </a:xfrm>
              <a:custGeom>
                <a:avLst/>
                <a:gdLst>
                  <a:gd name="T0" fmla="*/ 0 w 95"/>
                  <a:gd name="T1" fmla="*/ 110 h 117"/>
                  <a:gd name="T2" fmla="*/ 2 w 95"/>
                  <a:gd name="T3" fmla="*/ 15 h 117"/>
                  <a:gd name="T4" fmla="*/ 40 w 95"/>
                  <a:gd name="T5" fmla="*/ 0 h 117"/>
                  <a:gd name="T6" fmla="*/ 80 w 95"/>
                  <a:gd name="T7" fmla="*/ 5 h 117"/>
                  <a:gd name="T8" fmla="*/ 95 w 95"/>
                  <a:gd name="T9" fmla="*/ 12 h 117"/>
                  <a:gd name="T10" fmla="*/ 92 w 95"/>
                  <a:gd name="T11" fmla="*/ 105 h 117"/>
                  <a:gd name="T12" fmla="*/ 69 w 95"/>
                  <a:gd name="T13" fmla="*/ 117 h 117"/>
                  <a:gd name="T14" fmla="*/ 0 w 95"/>
                  <a:gd name="T15" fmla="*/ 11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17">
                    <a:moveTo>
                      <a:pt x="0" y="110"/>
                    </a:moveTo>
                    <a:lnTo>
                      <a:pt x="2" y="15"/>
                    </a:lnTo>
                    <a:lnTo>
                      <a:pt x="40" y="0"/>
                    </a:lnTo>
                    <a:lnTo>
                      <a:pt x="80" y="5"/>
                    </a:lnTo>
                    <a:lnTo>
                      <a:pt x="95" y="12"/>
                    </a:lnTo>
                    <a:lnTo>
                      <a:pt x="92" y="105"/>
                    </a:lnTo>
                    <a:lnTo>
                      <a:pt x="69" y="117"/>
                    </a:lnTo>
                    <a:lnTo>
                      <a:pt x="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Freeform 323"/>
              <p:cNvSpPr>
                <a:spLocks/>
              </p:cNvSpPr>
              <p:nvPr/>
            </p:nvSpPr>
            <p:spPr bwMode="auto">
              <a:xfrm>
                <a:off x="4986338" y="2133600"/>
                <a:ext cx="65088" cy="158750"/>
              </a:xfrm>
              <a:custGeom>
                <a:avLst/>
                <a:gdLst>
                  <a:gd name="T0" fmla="*/ 12 w 17"/>
                  <a:gd name="T1" fmla="*/ 42 h 42"/>
                  <a:gd name="T2" fmla="*/ 12 w 17"/>
                  <a:gd name="T3" fmla="*/ 36 h 42"/>
                  <a:gd name="T4" fmla="*/ 14 w 17"/>
                  <a:gd name="T5" fmla="*/ 33 h 42"/>
                  <a:gd name="T6" fmla="*/ 14 w 17"/>
                  <a:gd name="T7" fmla="*/ 13 h 42"/>
                  <a:gd name="T8" fmla="*/ 16 w 17"/>
                  <a:gd name="T9" fmla="*/ 10 h 42"/>
                  <a:gd name="T10" fmla="*/ 17 w 17"/>
                  <a:gd name="T11" fmla="*/ 0 h 42"/>
                  <a:gd name="T12" fmla="*/ 0 w 17"/>
                  <a:gd name="T13" fmla="*/ 18 h 42"/>
                  <a:gd name="T14" fmla="*/ 0 w 17"/>
                  <a:gd name="T15" fmla="*/ 33 h 42"/>
                  <a:gd name="T16" fmla="*/ 4 w 17"/>
                  <a:gd name="T17" fmla="*/ 38 h 42"/>
                  <a:gd name="T18" fmla="*/ 4 w 17"/>
                  <a:gd name="T19" fmla="*/ 42 h 42"/>
                  <a:gd name="T20" fmla="*/ 12 w 17"/>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2">
                    <a:moveTo>
                      <a:pt x="12" y="42"/>
                    </a:moveTo>
                    <a:cubicBezTo>
                      <a:pt x="12" y="36"/>
                      <a:pt x="12" y="36"/>
                      <a:pt x="12" y="36"/>
                    </a:cubicBezTo>
                    <a:cubicBezTo>
                      <a:pt x="14" y="33"/>
                      <a:pt x="14" y="33"/>
                      <a:pt x="14" y="33"/>
                    </a:cubicBezTo>
                    <a:cubicBezTo>
                      <a:pt x="14" y="13"/>
                      <a:pt x="14" y="13"/>
                      <a:pt x="14" y="13"/>
                    </a:cubicBezTo>
                    <a:cubicBezTo>
                      <a:pt x="16" y="10"/>
                      <a:pt x="16" y="10"/>
                      <a:pt x="16" y="10"/>
                    </a:cubicBezTo>
                    <a:cubicBezTo>
                      <a:pt x="17" y="0"/>
                      <a:pt x="17" y="0"/>
                      <a:pt x="17" y="0"/>
                    </a:cubicBezTo>
                    <a:cubicBezTo>
                      <a:pt x="17" y="0"/>
                      <a:pt x="5" y="3"/>
                      <a:pt x="0" y="18"/>
                    </a:cubicBezTo>
                    <a:cubicBezTo>
                      <a:pt x="0" y="33"/>
                      <a:pt x="0" y="33"/>
                      <a:pt x="0" y="33"/>
                    </a:cubicBezTo>
                    <a:cubicBezTo>
                      <a:pt x="4" y="38"/>
                      <a:pt x="4" y="38"/>
                      <a:pt x="4" y="38"/>
                    </a:cubicBezTo>
                    <a:cubicBezTo>
                      <a:pt x="4" y="42"/>
                      <a:pt x="4" y="42"/>
                      <a:pt x="4" y="42"/>
                    </a:cubicBezTo>
                    <a:cubicBezTo>
                      <a:pt x="12" y="42"/>
                      <a:pt x="12" y="42"/>
                      <a:pt x="12" y="42"/>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Freeform 324"/>
              <p:cNvSpPr>
                <a:spLocks/>
              </p:cNvSpPr>
              <p:nvPr/>
            </p:nvSpPr>
            <p:spPr bwMode="auto">
              <a:xfrm>
                <a:off x="5073650" y="2138363"/>
                <a:ext cx="87313" cy="158750"/>
              </a:xfrm>
              <a:custGeom>
                <a:avLst/>
                <a:gdLst>
                  <a:gd name="T0" fmla="*/ 1 w 23"/>
                  <a:gd name="T1" fmla="*/ 32 h 42"/>
                  <a:gd name="T2" fmla="*/ 4 w 23"/>
                  <a:gd name="T3" fmla="*/ 35 h 42"/>
                  <a:gd name="T4" fmla="*/ 4 w 23"/>
                  <a:gd name="T5" fmla="*/ 42 h 42"/>
                  <a:gd name="T6" fmla="*/ 20 w 23"/>
                  <a:gd name="T7" fmla="*/ 42 h 42"/>
                  <a:gd name="T8" fmla="*/ 20 w 23"/>
                  <a:gd name="T9" fmla="*/ 35 h 42"/>
                  <a:gd name="T10" fmla="*/ 23 w 23"/>
                  <a:gd name="T11" fmla="*/ 32 h 42"/>
                  <a:gd name="T12" fmla="*/ 23 w 23"/>
                  <a:gd name="T13" fmla="*/ 10 h 42"/>
                  <a:gd name="T14" fmla="*/ 12 w 23"/>
                  <a:gd name="T15" fmla="*/ 0 h 42"/>
                  <a:gd name="T16" fmla="*/ 0 w 23"/>
                  <a:gd name="T17" fmla="*/ 10 h 42"/>
                  <a:gd name="T18" fmla="*/ 1 w 23"/>
                  <a:gd name="T19" fmla="*/ 12 h 42"/>
                  <a:gd name="T20" fmla="*/ 1 w 23"/>
                  <a:gd name="T21"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2">
                    <a:moveTo>
                      <a:pt x="1" y="32"/>
                    </a:moveTo>
                    <a:cubicBezTo>
                      <a:pt x="4" y="35"/>
                      <a:pt x="4" y="35"/>
                      <a:pt x="4" y="35"/>
                    </a:cubicBezTo>
                    <a:cubicBezTo>
                      <a:pt x="4" y="42"/>
                      <a:pt x="4" y="42"/>
                      <a:pt x="4" y="42"/>
                    </a:cubicBezTo>
                    <a:cubicBezTo>
                      <a:pt x="20" y="42"/>
                      <a:pt x="20" y="42"/>
                      <a:pt x="20" y="42"/>
                    </a:cubicBezTo>
                    <a:cubicBezTo>
                      <a:pt x="20" y="35"/>
                      <a:pt x="20" y="35"/>
                      <a:pt x="20" y="35"/>
                    </a:cubicBezTo>
                    <a:cubicBezTo>
                      <a:pt x="23" y="32"/>
                      <a:pt x="23" y="32"/>
                      <a:pt x="23" y="32"/>
                    </a:cubicBezTo>
                    <a:cubicBezTo>
                      <a:pt x="23" y="10"/>
                      <a:pt x="23" y="10"/>
                      <a:pt x="23" y="10"/>
                    </a:cubicBezTo>
                    <a:cubicBezTo>
                      <a:pt x="23" y="10"/>
                      <a:pt x="22" y="0"/>
                      <a:pt x="12" y="0"/>
                    </a:cubicBezTo>
                    <a:cubicBezTo>
                      <a:pt x="0" y="0"/>
                      <a:pt x="0" y="10"/>
                      <a:pt x="0" y="10"/>
                    </a:cubicBezTo>
                    <a:cubicBezTo>
                      <a:pt x="1" y="12"/>
                      <a:pt x="1" y="12"/>
                      <a:pt x="1" y="12"/>
                    </a:cubicBezTo>
                    <a:cubicBezTo>
                      <a:pt x="1" y="32"/>
                      <a:pt x="1" y="32"/>
                      <a:pt x="1" y="32"/>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Freeform 325"/>
              <p:cNvSpPr>
                <a:spLocks/>
              </p:cNvSpPr>
              <p:nvPr/>
            </p:nvSpPr>
            <p:spPr bwMode="auto">
              <a:xfrm>
                <a:off x="4884738" y="2224088"/>
                <a:ext cx="76200" cy="73025"/>
              </a:xfrm>
              <a:custGeom>
                <a:avLst/>
                <a:gdLst>
                  <a:gd name="T0" fmla="*/ 0 w 20"/>
                  <a:gd name="T1" fmla="*/ 9 h 19"/>
                  <a:gd name="T2" fmla="*/ 10 w 20"/>
                  <a:gd name="T3" fmla="*/ 0 h 19"/>
                  <a:gd name="T4" fmla="*/ 20 w 20"/>
                  <a:gd name="T5" fmla="*/ 9 h 19"/>
                  <a:gd name="T6" fmla="*/ 16 w 20"/>
                  <a:gd name="T7" fmla="*/ 14 h 19"/>
                  <a:gd name="T8" fmla="*/ 16 w 20"/>
                  <a:gd name="T9" fmla="*/ 19 h 19"/>
                  <a:gd name="T10" fmla="*/ 3 w 20"/>
                  <a:gd name="T11" fmla="*/ 19 h 19"/>
                  <a:gd name="T12" fmla="*/ 3 w 20"/>
                  <a:gd name="T13" fmla="*/ 14 h 19"/>
                  <a:gd name="T14" fmla="*/ 0 w 20"/>
                  <a:gd name="T15" fmla="*/ 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9">
                    <a:moveTo>
                      <a:pt x="0" y="9"/>
                    </a:moveTo>
                    <a:cubicBezTo>
                      <a:pt x="0" y="9"/>
                      <a:pt x="2" y="0"/>
                      <a:pt x="10" y="0"/>
                    </a:cubicBezTo>
                    <a:cubicBezTo>
                      <a:pt x="19" y="0"/>
                      <a:pt x="20" y="9"/>
                      <a:pt x="20" y="9"/>
                    </a:cubicBezTo>
                    <a:cubicBezTo>
                      <a:pt x="16" y="14"/>
                      <a:pt x="16" y="14"/>
                      <a:pt x="16" y="14"/>
                    </a:cubicBezTo>
                    <a:cubicBezTo>
                      <a:pt x="16" y="19"/>
                      <a:pt x="16" y="19"/>
                      <a:pt x="16" y="19"/>
                    </a:cubicBezTo>
                    <a:cubicBezTo>
                      <a:pt x="3" y="19"/>
                      <a:pt x="3" y="19"/>
                      <a:pt x="3" y="19"/>
                    </a:cubicBezTo>
                    <a:cubicBezTo>
                      <a:pt x="3" y="14"/>
                      <a:pt x="3" y="14"/>
                      <a:pt x="3" y="14"/>
                    </a:cubicBezTo>
                    <a:lnTo>
                      <a:pt x="0" y="9"/>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Freeform 326"/>
              <p:cNvSpPr>
                <a:spLocks/>
              </p:cNvSpPr>
              <p:nvPr/>
            </p:nvSpPr>
            <p:spPr bwMode="auto">
              <a:xfrm>
                <a:off x="4786313" y="2209800"/>
                <a:ext cx="65088" cy="90488"/>
              </a:xfrm>
              <a:custGeom>
                <a:avLst/>
                <a:gdLst>
                  <a:gd name="T0" fmla="*/ 12 w 17"/>
                  <a:gd name="T1" fmla="*/ 23 h 24"/>
                  <a:gd name="T2" fmla="*/ 12 w 17"/>
                  <a:gd name="T3" fmla="*/ 19 h 24"/>
                  <a:gd name="T4" fmla="*/ 17 w 17"/>
                  <a:gd name="T5" fmla="*/ 13 h 24"/>
                  <a:gd name="T6" fmla="*/ 17 w 17"/>
                  <a:gd name="T7" fmla="*/ 0 h 24"/>
                  <a:gd name="T8" fmla="*/ 0 w 17"/>
                  <a:gd name="T9" fmla="*/ 17 h 24"/>
                  <a:gd name="T10" fmla="*/ 0 w 17"/>
                  <a:gd name="T11" fmla="*/ 24 h 24"/>
                  <a:gd name="T12" fmla="*/ 12 w 17"/>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17" h="24">
                    <a:moveTo>
                      <a:pt x="12" y="23"/>
                    </a:moveTo>
                    <a:cubicBezTo>
                      <a:pt x="12" y="19"/>
                      <a:pt x="12" y="19"/>
                      <a:pt x="12" y="19"/>
                    </a:cubicBezTo>
                    <a:cubicBezTo>
                      <a:pt x="17" y="13"/>
                      <a:pt x="17" y="13"/>
                      <a:pt x="17" y="13"/>
                    </a:cubicBezTo>
                    <a:cubicBezTo>
                      <a:pt x="17" y="0"/>
                      <a:pt x="17" y="0"/>
                      <a:pt x="17" y="0"/>
                    </a:cubicBezTo>
                    <a:cubicBezTo>
                      <a:pt x="17" y="0"/>
                      <a:pt x="6" y="5"/>
                      <a:pt x="0" y="17"/>
                    </a:cubicBezTo>
                    <a:cubicBezTo>
                      <a:pt x="0" y="24"/>
                      <a:pt x="0" y="24"/>
                      <a:pt x="0" y="24"/>
                    </a:cubicBezTo>
                    <a:cubicBezTo>
                      <a:pt x="12" y="23"/>
                      <a:pt x="12" y="23"/>
                      <a:pt x="12" y="23"/>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Freeform 327"/>
              <p:cNvSpPr>
                <a:spLocks/>
              </p:cNvSpPr>
              <p:nvPr/>
            </p:nvSpPr>
            <p:spPr bwMode="auto">
              <a:xfrm>
                <a:off x="4991100" y="2027238"/>
                <a:ext cx="55563" cy="95250"/>
              </a:xfrm>
              <a:custGeom>
                <a:avLst/>
                <a:gdLst>
                  <a:gd name="T0" fmla="*/ 0 w 15"/>
                  <a:gd name="T1" fmla="*/ 25 h 25"/>
                  <a:gd name="T2" fmla="*/ 0 w 15"/>
                  <a:gd name="T3" fmla="*/ 12 h 25"/>
                  <a:gd name="T4" fmla="*/ 15 w 15"/>
                  <a:gd name="T5" fmla="*/ 1 h 25"/>
                  <a:gd name="T6" fmla="*/ 15 w 15"/>
                  <a:gd name="T7" fmla="*/ 11 h 25"/>
                  <a:gd name="T8" fmla="*/ 0 w 15"/>
                  <a:gd name="T9" fmla="*/ 25 h 25"/>
                </a:gdLst>
                <a:ahLst/>
                <a:cxnLst>
                  <a:cxn ang="0">
                    <a:pos x="T0" y="T1"/>
                  </a:cxn>
                  <a:cxn ang="0">
                    <a:pos x="T2" y="T3"/>
                  </a:cxn>
                  <a:cxn ang="0">
                    <a:pos x="T4" y="T5"/>
                  </a:cxn>
                  <a:cxn ang="0">
                    <a:pos x="T6" y="T7"/>
                  </a:cxn>
                  <a:cxn ang="0">
                    <a:pos x="T8" y="T9"/>
                  </a:cxn>
                </a:cxnLst>
                <a:rect l="0" t="0" r="r" b="b"/>
                <a:pathLst>
                  <a:path w="15" h="25">
                    <a:moveTo>
                      <a:pt x="0" y="25"/>
                    </a:moveTo>
                    <a:cubicBezTo>
                      <a:pt x="0" y="12"/>
                      <a:pt x="0" y="12"/>
                      <a:pt x="0" y="12"/>
                    </a:cubicBezTo>
                    <a:cubicBezTo>
                      <a:pt x="0" y="12"/>
                      <a:pt x="4" y="0"/>
                      <a:pt x="15" y="1"/>
                    </a:cubicBezTo>
                    <a:cubicBezTo>
                      <a:pt x="15" y="11"/>
                      <a:pt x="15" y="11"/>
                      <a:pt x="15" y="11"/>
                    </a:cubicBezTo>
                    <a:cubicBezTo>
                      <a:pt x="15" y="11"/>
                      <a:pt x="4" y="20"/>
                      <a:pt x="0" y="25"/>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Freeform 328"/>
              <p:cNvSpPr>
                <a:spLocks/>
              </p:cNvSpPr>
              <p:nvPr/>
            </p:nvSpPr>
            <p:spPr bwMode="auto">
              <a:xfrm>
                <a:off x="5073650" y="2016125"/>
                <a:ext cx="65088" cy="49213"/>
              </a:xfrm>
              <a:custGeom>
                <a:avLst/>
                <a:gdLst>
                  <a:gd name="T0" fmla="*/ 0 w 17"/>
                  <a:gd name="T1" fmla="*/ 13 h 13"/>
                  <a:gd name="T2" fmla="*/ 17 w 17"/>
                  <a:gd name="T3" fmla="*/ 13 h 13"/>
                  <a:gd name="T4" fmla="*/ 17 w 17"/>
                  <a:gd name="T5" fmla="*/ 5 h 13"/>
                  <a:gd name="T6" fmla="*/ 8 w 17"/>
                  <a:gd name="T7" fmla="*/ 0 h 13"/>
                  <a:gd name="T8" fmla="*/ 0 w 17"/>
                  <a:gd name="T9" fmla="*/ 5 h 13"/>
                  <a:gd name="T10" fmla="*/ 0 w 17"/>
                  <a:gd name="T11" fmla="*/ 13 h 13"/>
                </a:gdLst>
                <a:ahLst/>
                <a:cxnLst>
                  <a:cxn ang="0">
                    <a:pos x="T0" y="T1"/>
                  </a:cxn>
                  <a:cxn ang="0">
                    <a:pos x="T2" y="T3"/>
                  </a:cxn>
                  <a:cxn ang="0">
                    <a:pos x="T4" y="T5"/>
                  </a:cxn>
                  <a:cxn ang="0">
                    <a:pos x="T6" y="T7"/>
                  </a:cxn>
                  <a:cxn ang="0">
                    <a:pos x="T8" y="T9"/>
                  </a:cxn>
                  <a:cxn ang="0">
                    <a:pos x="T10" y="T11"/>
                  </a:cxn>
                </a:cxnLst>
                <a:rect l="0" t="0" r="r" b="b"/>
                <a:pathLst>
                  <a:path w="17" h="13">
                    <a:moveTo>
                      <a:pt x="0" y="13"/>
                    </a:moveTo>
                    <a:cubicBezTo>
                      <a:pt x="17" y="13"/>
                      <a:pt x="17" y="13"/>
                      <a:pt x="17" y="13"/>
                    </a:cubicBezTo>
                    <a:cubicBezTo>
                      <a:pt x="17" y="5"/>
                      <a:pt x="17" y="5"/>
                      <a:pt x="17" y="5"/>
                    </a:cubicBezTo>
                    <a:cubicBezTo>
                      <a:pt x="17" y="5"/>
                      <a:pt x="15" y="0"/>
                      <a:pt x="8" y="0"/>
                    </a:cubicBezTo>
                    <a:cubicBezTo>
                      <a:pt x="2" y="0"/>
                      <a:pt x="0" y="5"/>
                      <a:pt x="0" y="5"/>
                    </a:cubicBezTo>
                    <a:cubicBezTo>
                      <a:pt x="0" y="13"/>
                      <a:pt x="0" y="13"/>
                      <a:pt x="0" y="13"/>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Freeform 329"/>
              <p:cNvSpPr>
                <a:spLocks/>
              </p:cNvSpPr>
              <p:nvPr/>
            </p:nvSpPr>
            <p:spPr bwMode="auto">
              <a:xfrm>
                <a:off x="4741863" y="2092325"/>
                <a:ext cx="79375" cy="109538"/>
              </a:xfrm>
              <a:custGeom>
                <a:avLst/>
                <a:gdLst>
                  <a:gd name="T0" fmla="*/ 0 w 21"/>
                  <a:gd name="T1" fmla="*/ 29 h 29"/>
                  <a:gd name="T2" fmla="*/ 0 w 21"/>
                  <a:gd name="T3" fmla="*/ 12 h 29"/>
                  <a:gd name="T4" fmla="*/ 21 w 21"/>
                  <a:gd name="T5" fmla="*/ 0 h 29"/>
                  <a:gd name="T6" fmla="*/ 21 w 21"/>
                  <a:gd name="T7" fmla="*/ 16 h 29"/>
                  <a:gd name="T8" fmla="*/ 0 w 21"/>
                  <a:gd name="T9" fmla="*/ 29 h 29"/>
                </a:gdLst>
                <a:ahLst/>
                <a:cxnLst>
                  <a:cxn ang="0">
                    <a:pos x="T0" y="T1"/>
                  </a:cxn>
                  <a:cxn ang="0">
                    <a:pos x="T2" y="T3"/>
                  </a:cxn>
                  <a:cxn ang="0">
                    <a:pos x="T4" y="T5"/>
                  </a:cxn>
                  <a:cxn ang="0">
                    <a:pos x="T6" y="T7"/>
                  </a:cxn>
                  <a:cxn ang="0">
                    <a:pos x="T8" y="T9"/>
                  </a:cxn>
                </a:cxnLst>
                <a:rect l="0" t="0" r="r" b="b"/>
                <a:pathLst>
                  <a:path w="21" h="29">
                    <a:moveTo>
                      <a:pt x="0" y="29"/>
                    </a:moveTo>
                    <a:cubicBezTo>
                      <a:pt x="0" y="12"/>
                      <a:pt x="0" y="12"/>
                      <a:pt x="0" y="12"/>
                    </a:cubicBezTo>
                    <a:cubicBezTo>
                      <a:pt x="0" y="12"/>
                      <a:pt x="11" y="0"/>
                      <a:pt x="21" y="0"/>
                    </a:cubicBezTo>
                    <a:cubicBezTo>
                      <a:pt x="21" y="16"/>
                      <a:pt x="21" y="16"/>
                      <a:pt x="21" y="16"/>
                    </a:cubicBezTo>
                    <a:cubicBezTo>
                      <a:pt x="0" y="29"/>
                      <a:pt x="0" y="29"/>
                      <a:pt x="0" y="29"/>
                    </a:cubicBezTo>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Freeform 330"/>
              <p:cNvSpPr>
                <a:spLocks/>
              </p:cNvSpPr>
              <p:nvPr/>
            </p:nvSpPr>
            <p:spPr bwMode="auto">
              <a:xfrm>
                <a:off x="4591050" y="2122488"/>
                <a:ext cx="120650" cy="139700"/>
              </a:xfrm>
              <a:custGeom>
                <a:avLst/>
                <a:gdLst>
                  <a:gd name="T0" fmla="*/ 0 w 32"/>
                  <a:gd name="T1" fmla="*/ 37 h 37"/>
                  <a:gd name="T2" fmla="*/ 0 w 32"/>
                  <a:gd name="T3" fmla="*/ 8 h 37"/>
                  <a:gd name="T4" fmla="*/ 8 w 32"/>
                  <a:gd name="T5" fmla="*/ 1 h 37"/>
                  <a:gd name="T6" fmla="*/ 15 w 32"/>
                  <a:gd name="T7" fmla="*/ 11 h 37"/>
                  <a:gd name="T8" fmla="*/ 17 w 32"/>
                  <a:gd name="T9" fmla="*/ 11 h 37"/>
                  <a:gd name="T10" fmla="*/ 25 w 32"/>
                  <a:gd name="T11" fmla="*/ 1 h 37"/>
                  <a:gd name="T12" fmla="*/ 31 w 32"/>
                  <a:gd name="T13" fmla="*/ 11 h 37"/>
                  <a:gd name="T14" fmla="*/ 32 w 32"/>
                  <a:gd name="T15" fmla="*/ 37 h 37"/>
                  <a:gd name="T16" fmla="*/ 0 w 32"/>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7">
                    <a:moveTo>
                      <a:pt x="0" y="37"/>
                    </a:moveTo>
                    <a:cubicBezTo>
                      <a:pt x="0" y="8"/>
                      <a:pt x="0" y="8"/>
                      <a:pt x="0" y="8"/>
                    </a:cubicBezTo>
                    <a:cubicBezTo>
                      <a:pt x="0" y="8"/>
                      <a:pt x="1" y="1"/>
                      <a:pt x="8" y="1"/>
                    </a:cubicBezTo>
                    <a:cubicBezTo>
                      <a:pt x="14" y="1"/>
                      <a:pt x="15" y="8"/>
                      <a:pt x="15" y="11"/>
                    </a:cubicBezTo>
                    <a:cubicBezTo>
                      <a:pt x="17" y="11"/>
                      <a:pt x="17" y="11"/>
                      <a:pt x="17" y="11"/>
                    </a:cubicBezTo>
                    <a:cubicBezTo>
                      <a:pt x="17" y="11"/>
                      <a:pt x="17" y="1"/>
                      <a:pt x="25" y="1"/>
                    </a:cubicBezTo>
                    <a:cubicBezTo>
                      <a:pt x="32" y="0"/>
                      <a:pt x="31" y="11"/>
                      <a:pt x="31" y="11"/>
                    </a:cubicBezTo>
                    <a:cubicBezTo>
                      <a:pt x="32" y="37"/>
                      <a:pt x="32" y="37"/>
                      <a:pt x="32" y="37"/>
                    </a:cubicBezTo>
                    <a:lnTo>
                      <a:pt x="0" y="37"/>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Freeform 331"/>
              <p:cNvSpPr>
                <a:spLocks/>
              </p:cNvSpPr>
              <p:nvPr/>
            </p:nvSpPr>
            <p:spPr bwMode="auto">
              <a:xfrm>
                <a:off x="4884738" y="2076450"/>
                <a:ext cx="34925" cy="61913"/>
              </a:xfrm>
              <a:custGeom>
                <a:avLst/>
                <a:gdLst>
                  <a:gd name="T0" fmla="*/ 0 w 9"/>
                  <a:gd name="T1" fmla="*/ 16 h 16"/>
                  <a:gd name="T2" fmla="*/ 9 w 9"/>
                  <a:gd name="T3" fmla="*/ 16 h 16"/>
                  <a:gd name="T4" fmla="*/ 9 w 9"/>
                  <a:gd name="T5" fmla="*/ 4 h 16"/>
                  <a:gd name="T6" fmla="*/ 4 w 9"/>
                  <a:gd name="T7" fmla="*/ 0 h 16"/>
                  <a:gd name="T8" fmla="*/ 0 w 9"/>
                  <a:gd name="T9" fmla="*/ 5 h 16"/>
                  <a:gd name="T10" fmla="*/ 0 w 9"/>
                  <a:gd name="T11" fmla="*/ 16 h 16"/>
                </a:gdLst>
                <a:ahLst/>
                <a:cxnLst>
                  <a:cxn ang="0">
                    <a:pos x="T0" y="T1"/>
                  </a:cxn>
                  <a:cxn ang="0">
                    <a:pos x="T2" y="T3"/>
                  </a:cxn>
                  <a:cxn ang="0">
                    <a:pos x="T4" y="T5"/>
                  </a:cxn>
                  <a:cxn ang="0">
                    <a:pos x="T6" y="T7"/>
                  </a:cxn>
                  <a:cxn ang="0">
                    <a:pos x="T8" y="T9"/>
                  </a:cxn>
                  <a:cxn ang="0">
                    <a:pos x="T10" y="T11"/>
                  </a:cxn>
                </a:cxnLst>
                <a:rect l="0" t="0" r="r" b="b"/>
                <a:pathLst>
                  <a:path w="9" h="16">
                    <a:moveTo>
                      <a:pt x="0" y="16"/>
                    </a:moveTo>
                    <a:cubicBezTo>
                      <a:pt x="9" y="16"/>
                      <a:pt x="9" y="16"/>
                      <a:pt x="9" y="16"/>
                    </a:cubicBezTo>
                    <a:cubicBezTo>
                      <a:pt x="9" y="4"/>
                      <a:pt x="9" y="4"/>
                      <a:pt x="9" y="4"/>
                    </a:cubicBezTo>
                    <a:cubicBezTo>
                      <a:pt x="9" y="4"/>
                      <a:pt x="8" y="0"/>
                      <a:pt x="4" y="0"/>
                    </a:cubicBezTo>
                    <a:cubicBezTo>
                      <a:pt x="1" y="0"/>
                      <a:pt x="0" y="5"/>
                      <a:pt x="0" y="5"/>
                    </a:cubicBezTo>
                    <a:lnTo>
                      <a:pt x="0" y="16"/>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Freeform 332"/>
              <p:cNvSpPr>
                <a:spLocks/>
              </p:cNvSpPr>
              <p:nvPr/>
            </p:nvSpPr>
            <p:spPr bwMode="auto">
              <a:xfrm>
                <a:off x="4922838" y="2073275"/>
                <a:ext cx="33338" cy="65088"/>
              </a:xfrm>
              <a:custGeom>
                <a:avLst/>
                <a:gdLst>
                  <a:gd name="T0" fmla="*/ 1 w 9"/>
                  <a:gd name="T1" fmla="*/ 17 h 17"/>
                  <a:gd name="T2" fmla="*/ 9 w 9"/>
                  <a:gd name="T3" fmla="*/ 17 h 17"/>
                  <a:gd name="T4" fmla="*/ 9 w 9"/>
                  <a:gd name="T5" fmla="*/ 6 h 17"/>
                  <a:gd name="T6" fmla="*/ 5 w 9"/>
                  <a:gd name="T7" fmla="*/ 0 h 17"/>
                  <a:gd name="T8" fmla="*/ 0 w 9"/>
                  <a:gd name="T9" fmla="*/ 5 h 17"/>
                  <a:gd name="T10" fmla="*/ 1 w 9"/>
                  <a:gd name="T11" fmla="*/ 17 h 17"/>
                </a:gdLst>
                <a:ahLst/>
                <a:cxnLst>
                  <a:cxn ang="0">
                    <a:pos x="T0" y="T1"/>
                  </a:cxn>
                  <a:cxn ang="0">
                    <a:pos x="T2" y="T3"/>
                  </a:cxn>
                  <a:cxn ang="0">
                    <a:pos x="T4" y="T5"/>
                  </a:cxn>
                  <a:cxn ang="0">
                    <a:pos x="T6" y="T7"/>
                  </a:cxn>
                  <a:cxn ang="0">
                    <a:pos x="T8" y="T9"/>
                  </a:cxn>
                  <a:cxn ang="0">
                    <a:pos x="T10" y="T11"/>
                  </a:cxn>
                </a:cxnLst>
                <a:rect l="0" t="0" r="r" b="b"/>
                <a:pathLst>
                  <a:path w="9" h="17">
                    <a:moveTo>
                      <a:pt x="1" y="17"/>
                    </a:moveTo>
                    <a:cubicBezTo>
                      <a:pt x="9" y="17"/>
                      <a:pt x="9" y="17"/>
                      <a:pt x="9" y="17"/>
                    </a:cubicBezTo>
                    <a:cubicBezTo>
                      <a:pt x="9" y="6"/>
                      <a:pt x="9" y="6"/>
                      <a:pt x="9" y="6"/>
                    </a:cubicBezTo>
                    <a:cubicBezTo>
                      <a:pt x="9" y="6"/>
                      <a:pt x="9" y="0"/>
                      <a:pt x="5" y="0"/>
                    </a:cubicBezTo>
                    <a:cubicBezTo>
                      <a:pt x="1" y="0"/>
                      <a:pt x="0" y="5"/>
                      <a:pt x="0" y="5"/>
                    </a:cubicBezTo>
                    <a:lnTo>
                      <a:pt x="1" y="17"/>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Freeform 341"/>
              <p:cNvSpPr>
                <a:spLocks/>
              </p:cNvSpPr>
              <p:nvPr/>
            </p:nvSpPr>
            <p:spPr bwMode="auto">
              <a:xfrm>
                <a:off x="5221288" y="1323975"/>
                <a:ext cx="49213" cy="336550"/>
              </a:xfrm>
              <a:custGeom>
                <a:avLst/>
                <a:gdLst>
                  <a:gd name="T0" fmla="*/ 0 w 13"/>
                  <a:gd name="T1" fmla="*/ 89 h 89"/>
                  <a:gd name="T2" fmla="*/ 0 w 13"/>
                  <a:gd name="T3" fmla="*/ 1 h 89"/>
                  <a:gd name="T4" fmla="*/ 4 w 13"/>
                  <a:gd name="T5" fmla="*/ 3 h 89"/>
                  <a:gd name="T6" fmla="*/ 13 w 13"/>
                  <a:gd name="T7" fmla="*/ 29 h 89"/>
                  <a:gd name="T8" fmla="*/ 10 w 13"/>
                  <a:gd name="T9" fmla="*/ 66 h 89"/>
                  <a:gd name="T10" fmla="*/ 0 w 13"/>
                  <a:gd name="T11" fmla="*/ 89 h 89"/>
                </a:gdLst>
                <a:ahLst/>
                <a:cxnLst>
                  <a:cxn ang="0">
                    <a:pos x="T0" y="T1"/>
                  </a:cxn>
                  <a:cxn ang="0">
                    <a:pos x="T2" y="T3"/>
                  </a:cxn>
                  <a:cxn ang="0">
                    <a:pos x="T4" y="T5"/>
                  </a:cxn>
                  <a:cxn ang="0">
                    <a:pos x="T6" y="T7"/>
                  </a:cxn>
                  <a:cxn ang="0">
                    <a:pos x="T8" y="T9"/>
                  </a:cxn>
                  <a:cxn ang="0">
                    <a:pos x="T10" y="T11"/>
                  </a:cxn>
                </a:cxnLst>
                <a:rect l="0" t="0" r="r" b="b"/>
                <a:pathLst>
                  <a:path w="13" h="89">
                    <a:moveTo>
                      <a:pt x="0" y="89"/>
                    </a:moveTo>
                    <a:cubicBezTo>
                      <a:pt x="0" y="1"/>
                      <a:pt x="0" y="1"/>
                      <a:pt x="0" y="1"/>
                    </a:cubicBezTo>
                    <a:cubicBezTo>
                      <a:pt x="0" y="1"/>
                      <a:pt x="3" y="0"/>
                      <a:pt x="4" y="3"/>
                    </a:cubicBezTo>
                    <a:cubicBezTo>
                      <a:pt x="13" y="29"/>
                      <a:pt x="13" y="29"/>
                      <a:pt x="13" y="29"/>
                    </a:cubicBezTo>
                    <a:cubicBezTo>
                      <a:pt x="10" y="66"/>
                      <a:pt x="10" y="66"/>
                      <a:pt x="10" y="66"/>
                    </a:cubicBezTo>
                    <a:lnTo>
                      <a:pt x="0" y="89"/>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1" name="Freeform 352"/>
              <p:cNvSpPr>
                <a:spLocks/>
              </p:cNvSpPr>
              <p:nvPr/>
            </p:nvSpPr>
            <p:spPr bwMode="auto">
              <a:xfrm>
                <a:off x="5205413" y="1570038"/>
                <a:ext cx="139700" cy="131763"/>
              </a:xfrm>
              <a:custGeom>
                <a:avLst/>
                <a:gdLst>
                  <a:gd name="T0" fmla="*/ 2 w 37"/>
                  <a:gd name="T1" fmla="*/ 33 h 35"/>
                  <a:gd name="T2" fmla="*/ 2 w 37"/>
                  <a:gd name="T3" fmla="*/ 18 h 35"/>
                  <a:gd name="T4" fmla="*/ 0 w 37"/>
                  <a:gd name="T5" fmla="*/ 8 h 35"/>
                  <a:gd name="T6" fmla="*/ 20 w 37"/>
                  <a:gd name="T7" fmla="*/ 0 h 35"/>
                  <a:gd name="T8" fmla="*/ 37 w 37"/>
                  <a:gd name="T9" fmla="*/ 8 h 35"/>
                  <a:gd name="T10" fmla="*/ 35 w 37"/>
                  <a:gd name="T11" fmla="*/ 18 h 35"/>
                  <a:gd name="T12" fmla="*/ 35 w 37"/>
                  <a:gd name="T13" fmla="*/ 35 h 35"/>
                  <a:gd name="T14" fmla="*/ 2 w 37"/>
                  <a:gd name="T15" fmla="*/ 3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2" y="33"/>
                    </a:moveTo>
                    <a:cubicBezTo>
                      <a:pt x="2" y="18"/>
                      <a:pt x="2" y="18"/>
                      <a:pt x="2" y="18"/>
                    </a:cubicBezTo>
                    <a:cubicBezTo>
                      <a:pt x="0" y="8"/>
                      <a:pt x="0" y="8"/>
                      <a:pt x="0" y="8"/>
                    </a:cubicBezTo>
                    <a:cubicBezTo>
                      <a:pt x="0" y="8"/>
                      <a:pt x="8" y="0"/>
                      <a:pt x="20" y="0"/>
                    </a:cubicBezTo>
                    <a:cubicBezTo>
                      <a:pt x="32" y="0"/>
                      <a:pt x="37" y="8"/>
                      <a:pt x="37" y="8"/>
                    </a:cubicBezTo>
                    <a:cubicBezTo>
                      <a:pt x="35" y="18"/>
                      <a:pt x="35" y="18"/>
                      <a:pt x="35" y="18"/>
                    </a:cubicBezTo>
                    <a:cubicBezTo>
                      <a:pt x="35" y="35"/>
                      <a:pt x="35" y="35"/>
                      <a:pt x="35" y="35"/>
                    </a:cubicBezTo>
                    <a:lnTo>
                      <a:pt x="2" y="33"/>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Freeform 353"/>
              <p:cNvSpPr>
                <a:spLocks/>
              </p:cNvSpPr>
              <p:nvPr/>
            </p:nvSpPr>
            <p:spPr bwMode="auto">
              <a:xfrm>
                <a:off x="5278438" y="1570038"/>
                <a:ext cx="66675" cy="131763"/>
              </a:xfrm>
              <a:custGeom>
                <a:avLst/>
                <a:gdLst>
                  <a:gd name="T0" fmla="*/ 0 w 18"/>
                  <a:gd name="T1" fmla="*/ 0 h 35"/>
                  <a:gd name="T2" fmla="*/ 18 w 18"/>
                  <a:gd name="T3" fmla="*/ 8 h 35"/>
                  <a:gd name="T4" fmla="*/ 16 w 18"/>
                  <a:gd name="T5" fmla="*/ 18 h 35"/>
                  <a:gd name="T6" fmla="*/ 16 w 18"/>
                  <a:gd name="T7" fmla="*/ 35 h 35"/>
                  <a:gd name="T8" fmla="*/ 1 w 18"/>
                  <a:gd name="T9" fmla="*/ 34 h 35"/>
                  <a:gd name="T10" fmla="*/ 0 w 18"/>
                  <a:gd name="T11" fmla="*/ 0 h 35"/>
                </a:gdLst>
                <a:ahLst/>
                <a:cxnLst>
                  <a:cxn ang="0">
                    <a:pos x="T0" y="T1"/>
                  </a:cxn>
                  <a:cxn ang="0">
                    <a:pos x="T2" y="T3"/>
                  </a:cxn>
                  <a:cxn ang="0">
                    <a:pos x="T4" y="T5"/>
                  </a:cxn>
                  <a:cxn ang="0">
                    <a:pos x="T6" y="T7"/>
                  </a:cxn>
                  <a:cxn ang="0">
                    <a:pos x="T8" y="T9"/>
                  </a:cxn>
                  <a:cxn ang="0">
                    <a:pos x="T10" y="T11"/>
                  </a:cxn>
                </a:cxnLst>
                <a:rect l="0" t="0" r="r" b="b"/>
                <a:pathLst>
                  <a:path w="18" h="35">
                    <a:moveTo>
                      <a:pt x="0" y="0"/>
                    </a:moveTo>
                    <a:cubicBezTo>
                      <a:pt x="13" y="0"/>
                      <a:pt x="18" y="8"/>
                      <a:pt x="18" y="8"/>
                    </a:cubicBezTo>
                    <a:cubicBezTo>
                      <a:pt x="16" y="18"/>
                      <a:pt x="16" y="18"/>
                      <a:pt x="16" y="18"/>
                    </a:cubicBezTo>
                    <a:cubicBezTo>
                      <a:pt x="16" y="35"/>
                      <a:pt x="16" y="35"/>
                      <a:pt x="16" y="35"/>
                    </a:cubicBezTo>
                    <a:cubicBezTo>
                      <a:pt x="1" y="34"/>
                      <a:pt x="1" y="34"/>
                      <a:pt x="1" y="34"/>
                    </a:cubicBezTo>
                    <a:lnTo>
                      <a:pt x="0" y="0"/>
                    </a:lnTo>
                    <a:close/>
                  </a:path>
                </a:pathLst>
              </a:custGeom>
              <a:solidFill>
                <a:srgbClr val="FC99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3" name="Freeform 354"/>
              <p:cNvSpPr>
                <a:spLocks/>
              </p:cNvSpPr>
              <p:nvPr/>
            </p:nvSpPr>
            <p:spPr bwMode="auto">
              <a:xfrm>
                <a:off x="4602163" y="1922463"/>
                <a:ext cx="123825" cy="131763"/>
              </a:xfrm>
              <a:custGeom>
                <a:avLst/>
                <a:gdLst>
                  <a:gd name="T0" fmla="*/ 0 w 78"/>
                  <a:gd name="T1" fmla="*/ 83 h 83"/>
                  <a:gd name="T2" fmla="*/ 40 w 78"/>
                  <a:gd name="T3" fmla="*/ 0 h 83"/>
                  <a:gd name="T4" fmla="*/ 78 w 78"/>
                  <a:gd name="T5" fmla="*/ 83 h 83"/>
                  <a:gd name="T6" fmla="*/ 0 w 78"/>
                  <a:gd name="T7" fmla="*/ 83 h 83"/>
                </a:gdLst>
                <a:ahLst/>
                <a:cxnLst>
                  <a:cxn ang="0">
                    <a:pos x="T0" y="T1"/>
                  </a:cxn>
                  <a:cxn ang="0">
                    <a:pos x="T2" y="T3"/>
                  </a:cxn>
                  <a:cxn ang="0">
                    <a:pos x="T4" y="T5"/>
                  </a:cxn>
                  <a:cxn ang="0">
                    <a:pos x="T6" y="T7"/>
                  </a:cxn>
                </a:cxnLst>
                <a:rect l="0" t="0" r="r" b="b"/>
                <a:pathLst>
                  <a:path w="78" h="83">
                    <a:moveTo>
                      <a:pt x="0" y="83"/>
                    </a:moveTo>
                    <a:lnTo>
                      <a:pt x="40" y="0"/>
                    </a:lnTo>
                    <a:lnTo>
                      <a:pt x="78" y="83"/>
                    </a:lnTo>
                    <a:lnTo>
                      <a:pt x="0" y="83"/>
                    </a:ln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Freeform 355"/>
              <p:cNvSpPr>
                <a:spLocks/>
              </p:cNvSpPr>
              <p:nvPr/>
            </p:nvSpPr>
            <p:spPr bwMode="auto">
              <a:xfrm>
                <a:off x="4881563" y="1887538"/>
                <a:ext cx="98425" cy="152400"/>
              </a:xfrm>
              <a:custGeom>
                <a:avLst/>
                <a:gdLst>
                  <a:gd name="T0" fmla="*/ 0 w 62"/>
                  <a:gd name="T1" fmla="*/ 96 h 96"/>
                  <a:gd name="T2" fmla="*/ 62 w 62"/>
                  <a:gd name="T3" fmla="*/ 93 h 96"/>
                  <a:gd name="T4" fmla="*/ 33 w 62"/>
                  <a:gd name="T5" fmla="*/ 0 h 96"/>
                  <a:gd name="T6" fmla="*/ 0 w 62"/>
                  <a:gd name="T7" fmla="*/ 96 h 96"/>
                </a:gdLst>
                <a:ahLst/>
                <a:cxnLst>
                  <a:cxn ang="0">
                    <a:pos x="T0" y="T1"/>
                  </a:cxn>
                  <a:cxn ang="0">
                    <a:pos x="T2" y="T3"/>
                  </a:cxn>
                  <a:cxn ang="0">
                    <a:pos x="T4" y="T5"/>
                  </a:cxn>
                  <a:cxn ang="0">
                    <a:pos x="T6" y="T7"/>
                  </a:cxn>
                </a:cxnLst>
                <a:rect l="0" t="0" r="r" b="b"/>
                <a:pathLst>
                  <a:path w="62" h="96">
                    <a:moveTo>
                      <a:pt x="0" y="96"/>
                    </a:moveTo>
                    <a:lnTo>
                      <a:pt x="62" y="93"/>
                    </a:lnTo>
                    <a:lnTo>
                      <a:pt x="33" y="0"/>
                    </a:lnTo>
                    <a:lnTo>
                      <a:pt x="0" y="96"/>
                    </a:ln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Freeform 356"/>
              <p:cNvSpPr>
                <a:spLocks/>
              </p:cNvSpPr>
              <p:nvPr/>
            </p:nvSpPr>
            <p:spPr bwMode="auto">
              <a:xfrm>
                <a:off x="4979988" y="1982788"/>
                <a:ext cx="176213" cy="52388"/>
              </a:xfrm>
              <a:custGeom>
                <a:avLst/>
                <a:gdLst>
                  <a:gd name="T0" fmla="*/ 0 w 111"/>
                  <a:gd name="T1" fmla="*/ 33 h 33"/>
                  <a:gd name="T2" fmla="*/ 0 w 111"/>
                  <a:gd name="T3" fmla="*/ 0 h 33"/>
                  <a:gd name="T4" fmla="*/ 111 w 111"/>
                  <a:gd name="T5" fmla="*/ 0 h 33"/>
                  <a:gd name="T6" fmla="*/ 111 w 111"/>
                  <a:gd name="T7" fmla="*/ 7 h 33"/>
                  <a:gd name="T8" fmla="*/ 28 w 111"/>
                  <a:gd name="T9" fmla="*/ 9 h 33"/>
                  <a:gd name="T10" fmla="*/ 0 w 111"/>
                  <a:gd name="T11" fmla="*/ 33 h 33"/>
                </a:gdLst>
                <a:ahLst/>
                <a:cxnLst>
                  <a:cxn ang="0">
                    <a:pos x="T0" y="T1"/>
                  </a:cxn>
                  <a:cxn ang="0">
                    <a:pos x="T2" y="T3"/>
                  </a:cxn>
                  <a:cxn ang="0">
                    <a:pos x="T4" y="T5"/>
                  </a:cxn>
                  <a:cxn ang="0">
                    <a:pos x="T6" y="T7"/>
                  </a:cxn>
                  <a:cxn ang="0">
                    <a:pos x="T8" y="T9"/>
                  </a:cxn>
                  <a:cxn ang="0">
                    <a:pos x="T10" y="T11"/>
                  </a:cxn>
                </a:cxnLst>
                <a:rect l="0" t="0" r="r" b="b"/>
                <a:pathLst>
                  <a:path w="111" h="33">
                    <a:moveTo>
                      <a:pt x="0" y="33"/>
                    </a:moveTo>
                    <a:lnTo>
                      <a:pt x="0" y="0"/>
                    </a:lnTo>
                    <a:lnTo>
                      <a:pt x="111" y="0"/>
                    </a:lnTo>
                    <a:lnTo>
                      <a:pt x="111" y="7"/>
                    </a:lnTo>
                    <a:lnTo>
                      <a:pt x="28" y="9"/>
                    </a:lnTo>
                    <a:lnTo>
                      <a:pt x="0" y="33"/>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Freeform 357"/>
              <p:cNvSpPr>
                <a:spLocks/>
              </p:cNvSpPr>
              <p:nvPr/>
            </p:nvSpPr>
            <p:spPr bwMode="auto">
              <a:xfrm>
                <a:off x="4979988" y="1982788"/>
                <a:ext cx="176213" cy="52388"/>
              </a:xfrm>
              <a:custGeom>
                <a:avLst/>
                <a:gdLst>
                  <a:gd name="T0" fmla="*/ 0 w 111"/>
                  <a:gd name="T1" fmla="*/ 33 h 33"/>
                  <a:gd name="T2" fmla="*/ 0 w 111"/>
                  <a:gd name="T3" fmla="*/ 0 h 33"/>
                  <a:gd name="T4" fmla="*/ 111 w 111"/>
                  <a:gd name="T5" fmla="*/ 0 h 33"/>
                  <a:gd name="T6" fmla="*/ 111 w 111"/>
                  <a:gd name="T7" fmla="*/ 7 h 33"/>
                  <a:gd name="T8" fmla="*/ 28 w 111"/>
                  <a:gd name="T9" fmla="*/ 9 h 33"/>
                  <a:gd name="T10" fmla="*/ 0 w 111"/>
                  <a:gd name="T11" fmla="*/ 33 h 33"/>
                </a:gdLst>
                <a:ahLst/>
                <a:cxnLst>
                  <a:cxn ang="0">
                    <a:pos x="T0" y="T1"/>
                  </a:cxn>
                  <a:cxn ang="0">
                    <a:pos x="T2" y="T3"/>
                  </a:cxn>
                  <a:cxn ang="0">
                    <a:pos x="T4" y="T5"/>
                  </a:cxn>
                  <a:cxn ang="0">
                    <a:pos x="T6" y="T7"/>
                  </a:cxn>
                  <a:cxn ang="0">
                    <a:pos x="T8" y="T9"/>
                  </a:cxn>
                  <a:cxn ang="0">
                    <a:pos x="T10" y="T11"/>
                  </a:cxn>
                </a:cxnLst>
                <a:rect l="0" t="0" r="r" b="b"/>
                <a:pathLst>
                  <a:path w="111" h="33">
                    <a:moveTo>
                      <a:pt x="0" y="33"/>
                    </a:moveTo>
                    <a:lnTo>
                      <a:pt x="0" y="0"/>
                    </a:lnTo>
                    <a:lnTo>
                      <a:pt x="111" y="0"/>
                    </a:lnTo>
                    <a:lnTo>
                      <a:pt x="111" y="7"/>
                    </a:lnTo>
                    <a:lnTo>
                      <a:pt x="28" y="9"/>
                    </a:lnTo>
                    <a:lnTo>
                      <a:pt x="0"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Freeform 358"/>
              <p:cNvSpPr>
                <a:spLocks/>
              </p:cNvSpPr>
              <p:nvPr/>
            </p:nvSpPr>
            <p:spPr bwMode="auto">
              <a:xfrm>
                <a:off x="5010150" y="1849438"/>
                <a:ext cx="134938" cy="122238"/>
              </a:xfrm>
              <a:custGeom>
                <a:avLst/>
                <a:gdLst>
                  <a:gd name="T0" fmla="*/ 0 w 36"/>
                  <a:gd name="T1" fmla="*/ 30 h 32"/>
                  <a:gd name="T2" fmla="*/ 36 w 36"/>
                  <a:gd name="T3" fmla="*/ 31 h 32"/>
                  <a:gd name="T4" fmla="*/ 34 w 36"/>
                  <a:gd name="T5" fmla="*/ 8 h 32"/>
                  <a:gd name="T6" fmla="*/ 17 w 36"/>
                  <a:gd name="T7" fmla="*/ 0 h 32"/>
                  <a:gd name="T8" fmla="*/ 0 w 36"/>
                  <a:gd name="T9" fmla="*/ 9 h 32"/>
                  <a:gd name="T10" fmla="*/ 0 w 36"/>
                  <a:gd name="T11" fmla="*/ 30 h 32"/>
                </a:gdLst>
                <a:ahLst/>
                <a:cxnLst>
                  <a:cxn ang="0">
                    <a:pos x="T0" y="T1"/>
                  </a:cxn>
                  <a:cxn ang="0">
                    <a:pos x="T2" y="T3"/>
                  </a:cxn>
                  <a:cxn ang="0">
                    <a:pos x="T4" y="T5"/>
                  </a:cxn>
                  <a:cxn ang="0">
                    <a:pos x="T6" y="T7"/>
                  </a:cxn>
                  <a:cxn ang="0">
                    <a:pos x="T8" y="T9"/>
                  </a:cxn>
                  <a:cxn ang="0">
                    <a:pos x="T10" y="T11"/>
                  </a:cxn>
                </a:cxnLst>
                <a:rect l="0" t="0" r="r" b="b"/>
                <a:pathLst>
                  <a:path w="36" h="32">
                    <a:moveTo>
                      <a:pt x="0" y="30"/>
                    </a:moveTo>
                    <a:cubicBezTo>
                      <a:pt x="3" y="32"/>
                      <a:pt x="36" y="31"/>
                      <a:pt x="36" y="31"/>
                    </a:cubicBezTo>
                    <a:cubicBezTo>
                      <a:pt x="34" y="8"/>
                      <a:pt x="34" y="8"/>
                      <a:pt x="34" y="8"/>
                    </a:cubicBezTo>
                    <a:cubicBezTo>
                      <a:pt x="34" y="8"/>
                      <a:pt x="31" y="0"/>
                      <a:pt x="17" y="0"/>
                    </a:cubicBezTo>
                    <a:cubicBezTo>
                      <a:pt x="4" y="0"/>
                      <a:pt x="0" y="9"/>
                      <a:pt x="0" y="9"/>
                    </a:cubicBezTo>
                    <a:lnTo>
                      <a:pt x="0" y="30"/>
                    </a:lnTo>
                    <a:close/>
                  </a:path>
                </a:pathLst>
              </a:custGeom>
              <a:solidFill>
                <a:srgbClr val="4CB2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Freeform 359"/>
              <p:cNvSpPr>
                <a:spLocks/>
              </p:cNvSpPr>
              <p:nvPr/>
            </p:nvSpPr>
            <p:spPr bwMode="auto">
              <a:xfrm>
                <a:off x="4895850" y="1835150"/>
                <a:ext cx="106363" cy="22225"/>
              </a:xfrm>
              <a:custGeom>
                <a:avLst/>
                <a:gdLst>
                  <a:gd name="T0" fmla="*/ 0 w 67"/>
                  <a:gd name="T1" fmla="*/ 0 h 14"/>
                  <a:gd name="T2" fmla="*/ 67 w 67"/>
                  <a:gd name="T3" fmla="*/ 0 h 14"/>
                  <a:gd name="T4" fmla="*/ 64 w 67"/>
                  <a:gd name="T5" fmla="*/ 14 h 14"/>
                  <a:gd name="T6" fmla="*/ 3 w 67"/>
                  <a:gd name="T7" fmla="*/ 14 h 14"/>
                  <a:gd name="T8" fmla="*/ 0 w 67"/>
                  <a:gd name="T9" fmla="*/ 0 h 14"/>
                </a:gdLst>
                <a:ahLst/>
                <a:cxnLst>
                  <a:cxn ang="0">
                    <a:pos x="T0" y="T1"/>
                  </a:cxn>
                  <a:cxn ang="0">
                    <a:pos x="T2" y="T3"/>
                  </a:cxn>
                  <a:cxn ang="0">
                    <a:pos x="T4" y="T5"/>
                  </a:cxn>
                  <a:cxn ang="0">
                    <a:pos x="T6" y="T7"/>
                  </a:cxn>
                  <a:cxn ang="0">
                    <a:pos x="T8" y="T9"/>
                  </a:cxn>
                </a:cxnLst>
                <a:rect l="0" t="0" r="r" b="b"/>
                <a:pathLst>
                  <a:path w="67" h="14">
                    <a:moveTo>
                      <a:pt x="0" y="0"/>
                    </a:moveTo>
                    <a:lnTo>
                      <a:pt x="67" y="0"/>
                    </a:lnTo>
                    <a:lnTo>
                      <a:pt x="64" y="14"/>
                    </a:lnTo>
                    <a:lnTo>
                      <a:pt x="3" y="14"/>
                    </a:lnTo>
                    <a:lnTo>
                      <a:pt x="0" y="0"/>
                    </a:lnTo>
                    <a:close/>
                  </a:path>
                </a:pathLst>
              </a:custGeom>
              <a:solidFill>
                <a:srgbClr val="4CB2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Freeform 360"/>
              <p:cNvSpPr>
                <a:spLocks/>
              </p:cNvSpPr>
              <p:nvPr/>
            </p:nvSpPr>
            <p:spPr bwMode="auto">
              <a:xfrm>
                <a:off x="4873625" y="1597025"/>
                <a:ext cx="166688" cy="150813"/>
              </a:xfrm>
              <a:custGeom>
                <a:avLst/>
                <a:gdLst>
                  <a:gd name="T0" fmla="*/ 5 w 44"/>
                  <a:gd name="T1" fmla="*/ 40 h 40"/>
                  <a:gd name="T2" fmla="*/ 3 w 44"/>
                  <a:gd name="T3" fmla="*/ 22 h 40"/>
                  <a:gd name="T4" fmla="*/ 23 w 44"/>
                  <a:gd name="T5" fmla="*/ 0 h 40"/>
                  <a:gd name="T6" fmla="*/ 23 w 44"/>
                  <a:gd name="T7" fmla="*/ 0 h 40"/>
                  <a:gd name="T8" fmla="*/ 34 w 44"/>
                  <a:gd name="T9" fmla="*/ 15 h 40"/>
                  <a:gd name="T10" fmla="*/ 35 w 44"/>
                  <a:gd name="T11" fmla="*/ 40 h 40"/>
                  <a:gd name="T12" fmla="*/ 21 w 44"/>
                  <a:gd name="T13" fmla="*/ 35 h 40"/>
                  <a:gd name="T14" fmla="*/ 5 w 44"/>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0">
                    <a:moveTo>
                      <a:pt x="5" y="40"/>
                    </a:moveTo>
                    <a:cubicBezTo>
                      <a:pt x="5" y="40"/>
                      <a:pt x="0" y="30"/>
                      <a:pt x="3" y="22"/>
                    </a:cubicBezTo>
                    <a:cubicBezTo>
                      <a:pt x="6" y="14"/>
                      <a:pt x="22" y="11"/>
                      <a:pt x="23" y="0"/>
                    </a:cubicBezTo>
                    <a:cubicBezTo>
                      <a:pt x="23" y="0"/>
                      <a:pt x="23" y="0"/>
                      <a:pt x="23" y="0"/>
                    </a:cubicBezTo>
                    <a:cubicBezTo>
                      <a:pt x="23" y="0"/>
                      <a:pt x="25" y="9"/>
                      <a:pt x="34" y="15"/>
                    </a:cubicBezTo>
                    <a:cubicBezTo>
                      <a:pt x="43" y="21"/>
                      <a:pt x="44" y="31"/>
                      <a:pt x="35" y="40"/>
                    </a:cubicBezTo>
                    <a:cubicBezTo>
                      <a:pt x="35" y="40"/>
                      <a:pt x="31" y="35"/>
                      <a:pt x="21" y="35"/>
                    </a:cubicBezTo>
                    <a:cubicBezTo>
                      <a:pt x="10" y="36"/>
                      <a:pt x="5" y="40"/>
                      <a:pt x="5" y="40"/>
                    </a:cubicBezTo>
                    <a:close/>
                  </a:path>
                </a:pathLst>
              </a:custGeom>
              <a:solidFill>
                <a:srgbClr val="039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Freeform 361"/>
              <p:cNvSpPr>
                <a:spLocks/>
              </p:cNvSpPr>
              <p:nvPr/>
            </p:nvSpPr>
            <p:spPr bwMode="auto">
              <a:xfrm>
                <a:off x="4911725" y="1819275"/>
                <a:ext cx="74613" cy="42863"/>
              </a:xfrm>
              <a:custGeom>
                <a:avLst/>
                <a:gdLst>
                  <a:gd name="T0" fmla="*/ 0 w 20"/>
                  <a:gd name="T1" fmla="*/ 10 h 11"/>
                  <a:gd name="T2" fmla="*/ 11 w 20"/>
                  <a:gd name="T3" fmla="*/ 1 h 11"/>
                  <a:gd name="T4" fmla="*/ 20 w 20"/>
                  <a:gd name="T5" fmla="*/ 11 h 11"/>
                  <a:gd name="T6" fmla="*/ 0 w 20"/>
                  <a:gd name="T7" fmla="*/ 10 h 11"/>
                </a:gdLst>
                <a:ahLst/>
                <a:cxnLst>
                  <a:cxn ang="0">
                    <a:pos x="T0" y="T1"/>
                  </a:cxn>
                  <a:cxn ang="0">
                    <a:pos x="T2" y="T3"/>
                  </a:cxn>
                  <a:cxn ang="0">
                    <a:pos x="T4" y="T5"/>
                  </a:cxn>
                  <a:cxn ang="0">
                    <a:pos x="T6" y="T7"/>
                  </a:cxn>
                </a:cxnLst>
                <a:rect l="0" t="0" r="r" b="b"/>
                <a:pathLst>
                  <a:path w="20" h="11">
                    <a:moveTo>
                      <a:pt x="0" y="10"/>
                    </a:moveTo>
                    <a:cubicBezTo>
                      <a:pt x="0" y="10"/>
                      <a:pt x="1" y="0"/>
                      <a:pt x="11" y="1"/>
                    </a:cubicBezTo>
                    <a:cubicBezTo>
                      <a:pt x="20" y="1"/>
                      <a:pt x="20" y="11"/>
                      <a:pt x="20" y="11"/>
                    </a:cubicBezTo>
                    <a:lnTo>
                      <a:pt x="0"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Freeform 362"/>
              <p:cNvSpPr>
                <a:spLocks noEditPoints="1"/>
              </p:cNvSpPr>
              <p:nvPr/>
            </p:nvSpPr>
            <p:spPr bwMode="auto">
              <a:xfrm>
                <a:off x="4911725" y="1819275"/>
                <a:ext cx="79375" cy="42863"/>
              </a:xfrm>
              <a:custGeom>
                <a:avLst/>
                <a:gdLst>
                  <a:gd name="T0" fmla="*/ 21 w 21"/>
                  <a:gd name="T1" fmla="*/ 11 h 11"/>
                  <a:gd name="T2" fmla="*/ 0 w 21"/>
                  <a:gd name="T3" fmla="*/ 11 h 11"/>
                  <a:gd name="T4" fmla="*/ 0 w 21"/>
                  <a:gd name="T5" fmla="*/ 10 h 11"/>
                  <a:gd name="T6" fmla="*/ 10 w 21"/>
                  <a:gd name="T7" fmla="*/ 0 h 11"/>
                  <a:gd name="T8" fmla="*/ 11 w 21"/>
                  <a:gd name="T9" fmla="*/ 0 h 11"/>
                  <a:gd name="T10" fmla="*/ 20 w 21"/>
                  <a:gd name="T11" fmla="*/ 11 h 11"/>
                  <a:gd name="T12" fmla="*/ 21 w 21"/>
                  <a:gd name="T13" fmla="*/ 11 h 11"/>
                  <a:gd name="T14" fmla="*/ 1 w 21"/>
                  <a:gd name="T15" fmla="*/ 10 h 11"/>
                  <a:gd name="T16" fmla="*/ 19 w 21"/>
                  <a:gd name="T17" fmla="*/ 10 h 11"/>
                  <a:gd name="T18" fmla="*/ 11 w 21"/>
                  <a:gd name="T19" fmla="*/ 1 h 11"/>
                  <a:gd name="T20" fmla="*/ 10 w 21"/>
                  <a:gd name="T21" fmla="*/ 1 h 11"/>
                  <a:gd name="T22" fmla="*/ 1 w 21"/>
                  <a:gd name="T2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1">
                    <a:moveTo>
                      <a:pt x="21" y="11"/>
                    </a:moveTo>
                    <a:cubicBezTo>
                      <a:pt x="0" y="11"/>
                      <a:pt x="0" y="11"/>
                      <a:pt x="0" y="11"/>
                    </a:cubicBezTo>
                    <a:cubicBezTo>
                      <a:pt x="0" y="10"/>
                      <a:pt x="0" y="10"/>
                      <a:pt x="0" y="10"/>
                    </a:cubicBezTo>
                    <a:cubicBezTo>
                      <a:pt x="0" y="10"/>
                      <a:pt x="0" y="0"/>
                      <a:pt x="10" y="0"/>
                    </a:cubicBezTo>
                    <a:cubicBezTo>
                      <a:pt x="11" y="0"/>
                      <a:pt x="11" y="0"/>
                      <a:pt x="11" y="0"/>
                    </a:cubicBezTo>
                    <a:cubicBezTo>
                      <a:pt x="20" y="0"/>
                      <a:pt x="20" y="11"/>
                      <a:pt x="20" y="11"/>
                    </a:cubicBezTo>
                    <a:lnTo>
                      <a:pt x="21" y="11"/>
                    </a:lnTo>
                    <a:close/>
                    <a:moveTo>
                      <a:pt x="1" y="10"/>
                    </a:moveTo>
                    <a:cubicBezTo>
                      <a:pt x="19" y="10"/>
                      <a:pt x="19" y="10"/>
                      <a:pt x="19" y="10"/>
                    </a:cubicBezTo>
                    <a:cubicBezTo>
                      <a:pt x="19" y="8"/>
                      <a:pt x="18" y="1"/>
                      <a:pt x="11" y="1"/>
                    </a:cubicBezTo>
                    <a:cubicBezTo>
                      <a:pt x="10" y="1"/>
                      <a:pt x="10" y="1"/>
                      <a:pt x="10" y="1"/>
                    </a:cubicBezTo>
                    <a:cubicBezTo>
                      <a:pt x="3" y="1"/>
                      <a:pt x="1" y="8"/>
                      <a:pt x="1" y="10"/>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2" name="Freeform 363"/>
              <p:cNvSpPr>
                <a:spLocks/>
              </p:cNvSpPr>
              <p:nvPr/>
            </p:nvSpPr>
            <p:spPr bwMode="auto">
              <a:xfrm>
                <a:off x="4873625" y="1827213"/>
                <a:ext cx="38100" cy="46038"/>
              </a:xfrm>
              <a:custGeom>
                <a:avLst/>
                <a:gdLst>
                  <a:gd name="T0" fmla="*/ 0 w 10"/>
                  <a:gd name="T1" fmla="*/ 12 h 12"/>
                  <a:gd name="T2" fmla="*/ 5 w 10"/>
                  <a:gd name="T3" fmla="*/ 1 h 12"/>
                  <a:gd name="T4" fmla="*/ 10 w 10"/>
                  <a:gd name="T5" fmla="*/ 8 h 12"/>
                  <a:gd name="T6" fmla="*/ 0 w 10"/>
                  <a:gd name="T7" fmla="*/ 12 h 12"/>
                </a:gdLst>
                <a:ahLst/>
                <a:cxnLst>
                  <a:cxn ang="0">
                    <a:pos x="T0" y="T1"/>
                  </a:cxn>
                  <a:cxn ang="0">
                    <a:pos x="T2" y="T3"/>
                  </a:cxn>
                  <a:cxn ang="0">
                    <a:pos x="T4" y="T5"/>
                  </a:cxn>
                  <a:cxn ang="0">
                    <a:pos x="T6" y="T7"/>
                  </a:cxn>
                </a:cxnLst>
                <a:rect l="0" t="0" r="r" b="b"/>
                <a:pathLst>
                  <a:path w="10" h="12">
                    <a:moveTo>
                      <a:pt x="0" y="12"/>
                    </a:moveTo>
                    <a:cubicBezTo>
                      <a:pt x="0" y="12"/>
                      <a:pt x="0" y="3"/>
                      <a:pt x="5" y="1"/>
                    </a:cubicBezTo>
                    <a:cubicBezTo>
                      <a:pt x="9" y="0"/>
                      <a:pt x="10" y="7"/>
                      <a:pt x="10" y="8"/>
                    </a:cubicBezTo>
                    <a:lnTo>
                      <a:pt x="0" y="12"/>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Freeform 364"/>
              <p:cNvSpPr>
                <a:spLocks noEditPoints="1"/>
              </p:cNvSpPr>
              <p:nvPr/>
            </p:nvSpPr>
            <p:spPr bwMode="auto">
              <a:xfrm>
                <a:off x="4870450" y="1830388"/>
                <a:ext cx="44450" cy="46038"/>
              </a:xfrm>
              <a:custGeom>
                <a:avLst/>
                <a:gdLst>
                  <a:gd name="T0" fmla="*/ 0 w 12"/>
                  <a:gd name="T1" fmla="*/ 12 h 12"/>
                  <a:gd name="T2" fmla="*/ 0 w 12"/>
                  <a:gd name="T3" fmla="*/ 11 h 12"/>
                  <a:gd name="T4" fmla="*/ 5 w 12"/>
                  <a:gd name="T5" fmla="*/ 0 h 12"/>
                  <a:gd name="T6" fmla="*/ 7 w 12"/>
                  <a:gd name="T7" fmla="*/ 0 h 12"/>
                  <a:gd name="T8" fmla="*/ 12 w 12"/>
                  <a:gd name="T9" fmla="*/ 7 h 12"/>
                  <a:gd name="T10" fmla="*/ 12 w 12"/>
                  <a:gd name="T11" fmla="*/ 8 h 12"/>
                  <a:gd name="T12" fmla="*/ 0 w 12"/>
                  <a:gd name="T13" fmla="*/ 12 h 12"/>
                  <a:gd name="T14" fmla="*/ 7 w 12"/>
                  <a:gd name="T15" fmla="*/ 1 h 12"/>
                  <a:gd name="T16" fmla="*/ 6 w 12"/>
                  <a:gd name="T17" fmla="*/ 1 h 12"/>
                  <a:gd name="T18" fmla="*/ 1 w 12"/>
                  <a:gd name="T19" fmla="*/ 10 h 12"/>
                  <a:gd name="T20" fmla="*/ 11 w 12"/>
                  <a:gd name="T21" fmla="*/ 7 h 12"/>
                  <a:gd name="T22" fmla="*/ 7 w 12"/>
                  <a:gd name="T2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2">
                    <a:moveTo>
                      <a:pt x="0" y="12"/>
                    </a:moveTo>
                    <a:cubicBezTo>
                      <a:pt x="0" y="11"/>
                      <a:pt x="0" y="11"/>
                      <a:pt x="0" y="11"/>
                    </a:cubicBezTo>
                    <a:cubicBezTo>
                      <a:pt x="0" y="10"/>
                      <a:pt x="0" y="2"/>
                      <a:pt x="5" y="0"/>
                    </a:cubicBezTo>
                    <a:cubicBezTo>
                      <a:pt x="6" y="0"/>
                      <a:pt x="6" y="0"/>
                      <a:pt x="7" y="0"/>
                    </a:cubicBezTo>
                    <a:cubicBezTo>
                      <a:pt x="10" y="0"/>
                      <a:pt x="12" y="5"/>
                      <a:pt x="12" y="7"/>
                    </a:cubicBezTo>
                    <a:cubicBezTo>
                      <a:pt x="12" y="8"/>
                      <a:pt x="12" y="8"/>
                      <a:pt x="12" y="8"/>
                    </a:cubicBezTo>
                    <a:lnTo>
                      <a:pt x="0" y="12"/>
                    </a:lnTo>
                    <a:close/>
                    <a:moveTo>
                      <a:pt x="7" y="1"/>
                    </a:moveTo>
                    <a:cubicBezTo>
                      <a:pt x="6" y="1"/>
                      <a:pt x="6" y="1"/>
                      <a:pt x="6" y="1"/>
                    </a:cubicBezTo>
                    <a:cubicBezTo>
                      <a:pt x="2" y="2"/>
                      <a:pt x="2" y="8"/>
                      <a:pt x="1" y="10"/>
                    </a:cubicBezTo>
                    <a:cubicBezTo>
                      <a:pt x="11" y="7"/>
                      <a:pt x="11" y="7"/>
                      <a:pt x="11" y="7"/>
                    </a:cubicBezTo>
                    <a:cubicBezTo>
                      <a:pt x="10" y="5"/>
                      <a:pt x="9" y="1"/>
                      <a:pt x="7" y="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Freeform 365"/>
              <p:cNvSpPr>
                <a:spLocks/>
              </p:cNvSpPr>
              <p:nvPr/>
            </p:nvSpPr>
            <p:spPr bwMode="auto">
              <a:xfrm>
                <a:off x="4986338" y="1824038"/>
                <a:ext cx="42863" cy="44450"/>
              </a:xfrm>
              <a:custGeom>
                <a:avLst/>
                <a:gdLst>
                  <a:gd name="T0" fmla="*/ 0 w 11"/>
                  <a:gd name="T1" fmla="*/ 10 h 12"/>
                  <a:gd name="T2" fmla="*/ 7 w 11"/>
                  <a:gd name="T3" fmla="*/ 2 h 12"/>
                  <a:gd name="T4" fmla="*/ 9 w 11"/>
                  <a:gd name="T5" fmla="*/ 12 h 12"/>
                  <a:gd name="T6" fmla="*/ 0 w 11"/>
                  <a:gd name="T7" fmla="*/ 10 h 12"/>
                </a:gdLst>
                <a:ahLst/>
                <a:cxnLst>
                  <a:cxn ang="0">
                    <a:pos x="T0" y="T1"/>
                  </a:cxn>
                  <a:cxn ang="0">
                    <a:pos x="T2" y="T3"/>
                  </a:cxn>
                  <a:cxn ang="0">
                    <a:pos x="T4" y="T5"/>
                  </a:cxn>
                  <a:cxn ang="0">
                    <a:pos x="T6" y="T7"/>
                  </a:cxn>
                </a:cxnLst>
                <a:rect l="0" t="0" r="r" b="b"/>
                <a:pathLst>
                  <a:path w="11" h="12">
                    <a:moveTo>
                      <a:pt x="0" y="10"/>
                    </a:moveTo>
                    <a:cubicBezTo>
                      <a:pt x="0" y="10"/>
                      <a:pt x="0" y="0"/>
                      <a:pt x="7" y="2"/>
                    </a:cubicBezTo>
                    <a:cubicBezTo>
                      <a:pt x="11" y="4"/>
                      <a:pt x="9" y="12"/>
                      <a:pt x="9" y="12"/>
                    </a:cubicBezTo>
                    <a:lnTo>
                      <a:pt x="0"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Freeform 366"/>
              <p:cNvSpPr>
                <a:spLocks noEditPoints="1"/>
              </p:cNvSpPr>
              <p:nvPr/>
            </p:nvSpPr>
            <p:spPr bwMode="auto">
              <a:xfrm>
                <a:off x="4983163" y="1830388"/>
                <a:ext cx="49213" cy="42863"/>
              </a:xfrm>
              <a:custGeom>
                <a:avLst/>
                <a:gdLst>
                  <a:gd name="T0" fmla="*/ 11 w 13"/>
                  <a:gd name="T1" fmla="*/ 11 h 11"/>
                  <a:gd name="T2" fmla="*/ 0 w 13"/>
                  <a:gd name="T3" fmla="*/ 8 h 11"/>
                  <a:gd name="T4" fmla="*/ 0 w 13"/>
                  <a:gd name="T5" fmla="*/ 8 h 11"/>
                  <a:gd name="T6" fmla="*/ 6 w 13"/>
                  <a:gd name="T7" fmla="*/ 0 h 11"/>
                  <a:gd name="T8" fmla="*/ 8 w 13"/>
                  <a:gd name="T9" fmla="*/ 0 h 11"/>
                  <a:gd name="T10" fmla="*/ 11 w 13"/>
                  <a:gd name="T11" fmla="*/ 11 h 11"/>
                  <a:gd name="T12" fmla="*/ 2 w 13"/>
                  <a:gd name="T13" fmla="*/ 7 h 11"/>
                  <a:gd name="T14" fmla="*/ 10 w 13"/>
                  <a:gd name="T15" fmla="*/ 10 h 11"/>
                  <a:gd name="T16" fmla="*/ 7 w 13"/>
                  <a:gd name="T17" fmla="*/ 1 h 11"/>
                  <a:gd name="T18" fmla="*/ 6 w 13"/>
                  <a:gd name="T19" fmla="*/ 1 h 11"/>
                  <a:gd name="T20" fmla="*/ 2 w 13"/>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1" y="11"/>
                    </a:moveTo>
                    <a:cubicBezTo>
                      <a:pt x="0" y="8"/>
                      <a:pt x="0" y="8"/>
                      <a:pt x="0" y="8"/>
                    </a:cubicBezTo>
                    <a:cubicBezTo>
                      <a:pt x="0" y="8"/>
                      <a:pt x="0" y="8"/>
                      <a:pt x="0" y="8"/>
                    </a:cubicBezTo>
                    <a:cubicBezTo>
                      <a:pt x="0" y="7"/>
                      <a:pt x="1" y="0"/>
                      <a:pt x="6" y="0"/>
                    </a:cubicBezTo>
                    <a:cubicBezTo>
                      <a:pt x="6" y="0"/>
                      <a:pt x="7" y="0"/>
                      <a:pt x="8" y="0"/>
                    </a:cubicBezTo>
                    <a:cubicBezTo>
                      <a:pt x="13" y="2"/>
                      <a:pt x="11" y="10"/>
                      <a:pt x="11" y="11"/>
                    </a:cubicBezTo>
                    <a:close/>
                    <a:moveTo>
                      <a:pt x="2" y="7"/>
                    </a:moveTo>
                    <a:cubicBezTo>
                      <a:pt x="10" y="10"/>
                      <a:pt x="10" y="10"/>
                      <a:pt x="10" y="10"/>
                    </a:cubicBezTo>
                    <a:cubicBezTo>
                      <a:pt x="10" y="8"/>
                      <a:pt x="11" y="2"/>
                      <a:pt x="7" y="1"/>
                    </a:cubicBezTo>
                    <a:cubicBezTo>
                      <a:pt x="7" y="1"/>
                      <a:pt x="6" y="1"/>
                      <a:pt x="6" y="1"/>
                    </a:cubicBezTo>
                    <a:cubicBezTo>
                      <a:pt x="2" y="1"/>
                      <a:pt x="2" y="6"/>
                      <a:pt x="2" y="7"/>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Freeform 367"/>
              <p:cNvSpPr>
                <a:spLocks/>
              </p:cNvSpPr>
              <p:nvPr/>
            </p:nvSpPr>
            <p:spPr bwMode="auto">
              <a:xfrm>
                <a:off x="4846638" y="2005013"/>
                <a:ext cx="49213" cy="34925"/>
              </a:xfrm>
              <a:custGeom>
                <a:avLst/>
                <a:gdLst>
                  <a:gd name="T0" fmla="*/ 4 w 13"/>
                  <a:gd name="T1" fmla="*/ 9 h 9"/>
                  <a:gd name="T2" fmla="*/ 0 w 13"/>
                  <a:gd name="T3" fmla="*/ 6 h 9"/>
                  <a:gd name="T4" fmla="*/ 13 w 13"/>
                  <a:gd name="T5" fmla="*/ 0 h 9"/>
                  <a:gd name="T6" fmla="*/ 11 w 13"/>
                  <a:gd name="T7" fmla="*/ 9 h 9"/>
                  <a:gd name="T8" fmla="*/ 4 w 13"/>
                  <a:gd name="T9" fmla="*/ 9 h 9"/>
                </a:gdLst>
                <a:ahLst/>
                <a:cxnLst>
                  <a:cxn ang="0">
                    <a:pos x="T0" y="T1"/>
                  </a:cxn>
                  <a:cxn ang="0">
                    <a:pos x="T2" y="T3"/>
                  </a:cxn>
                  <a:cxn ang="0">
                    <a:pos x="T4" y="T5"/>
                  </a:cxn>
                  <a:cxn ang="0">
                    <a:pos x="T6" y="T7"/>
                  </a:cxn>
                  <a:cxn ang="0">
                    <a:pos x="T8" y="T9"/>
                  </a:cxn>
                </a:cxnLst>
                <a:rect l="0" t="0" r="r" b="b"/>
                <a:pathLst>
                  <a:path w="13" h="9">
                    <a:moveTo>
                      <a:pt x="4" y="9"/>
                    </a:moveTo>
                    <a:cubicBezTo>
                      <a:pt x="0" y="6"/>
                      <a:pt x="0" y="6"/>
                      <a:pt x="0" y="6"/>
                    </a:cubicBezTo>
                    <a:cubicBezTo>
                      <a:pt x="0" y="6"/>
                      <a:pt x="6" y="1"/>
                      <a:pt x="13" y="0"/>
                    </a:cubicBezTo>
                    <a:cubicBezTo>
                      <a:pt x="11" y="9"/>
                      <a:pt x="11" y="9"/>
                      <a:pt x="11" y="9"/>
                    </a:cubicBezTo>
                    <a:cubicBezTo>
                      <a:pt x="4" y="9"/>
                      <a:pt x="4" y="9"/>
                      <a:pt x="4" y="9"/>
                    </a:cubicBezTo>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Freeform 368"/>
              <p:cNvSpPr>
                <a:spLocks/>
              </p:cNvSpPr>
              <p:nvPr/>
            </p:nvSpPr>
            <p:spPr bwMode="auto">
              <a:xfrm>
                <a:off x="5194300" y="1263650"/>
                <a:ext cx="46038" cy="52388"/>
              </a:xfrm>
              <a:custGeom>
                <a:avLst/>
                <a:gdLst>
                  <a:gd name="T0" fmla="*/ 0 w 12"/>
                  <a:gd name="T1" fmla="*/ 4 h 14"/>
                  <a:gd name="T2" fmla="*/ 2 w 12"/>
                  <a:gd name="T3" fmla="*/ 8 h 14"/>
                  <a:gd name="T4" fmla="*/ 2 w 12"/>
                  <a:gd name="T5" fmla="*/ 14 h 14"/>
                  <a:gd name="T6" fmla="*/ 11 w 12"/>
                  <a:gd name="T7" fmla="*/ 14 h 14"/>
                  <a:gd name="T8" fmla="*/ 11 w 12"/>
                  <a:gd name="T9" fmla="*/ 8 h 14"/>
                  <a:gd name="T10" fmla="*/ 12 w 12"/>
                  <a:gd name="T11" fmla="*/ 4 h 14"/>
                  <a:gd name="T12" fmla="*/ 5 w 12"/>
                  <a:gd name="T13" fmla="*/ 0 h 14"/>
                  <a:gd name="T14" fmla="*/ 0 w 12"/>
                  <a:gd name="T15" fmla="*/ 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4">
                    <a:moveTo>
                      <a:pt x="0" y="4"/>
                    </a:moveTo>
                    <a:cubicBezTo>
                      <a:pt x="2" y="8"/>
                      <a:pt x="2" y="8"/>
                      <a:pt x="2" y="8"/>
                    </a:cubicBezTo>
                    <a:cubicBezTo>
                      <a:pt x="2" y="14"/>
                      <a:pt x="2" y="14"/>
                      <a:pt x="2" y="14"/>
                    </a:cubicBezTo>
                    <a:cubicBezTo>
                      <a:pt x="11" y="14"/>
                      <a:pt x="11" y="14"/>
                      <a:pt x="11" y="14"/>
                    </a:cubicBezTo>
                    <a:cubicBezTo>
                      <a:pt x="11" y="8"/>
                      <a:pt x="11" y="8"/>
                      <a:pt x="11" y="8"/>
                    </a:cubicBezTo>
                    <a:cubicBezTo>
                      <a:pt x="12" y="4"/>
                      <a:pt x="12" y="4"/>
                      <a:pt x="12" y="4"/>
                    </a:cubicBezTo>
                    <a:cubicBezTo>
                      <a:pt x="12" y="4"/>
                      <a:pt x="11" y="0"/>
                      <a:pt x="5" y="0"/>
                    </a:cubicBezTo>
                    <a:cubicBezTo>
                      <a:pt x="0" y="0"/>
                      <a:pt x="0" y="4"/>
                      <a:pt x="0" y="4"/>
                    </a:cubicBez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Freeform 369"/>
              <p:cNvSpPr>
                <a:spLocks/>
              </p:cNvSpPr>
              <p:nvPr/>
            </p:nvSpPr>
            <p:spPr bwMode="auto">
              <a:xfrm>
                <a:off x="5194300" y="1308100"/>
                <a:ext cx="49213" cy="30163"/>
              </a:xfrm>
              <a:custGeom>
                <a:avLst/>
                <a:gdLst>
                  <a:gd name="T0" fmla="*/ 1 w 13"/>
                  <a:gd name="T1" fmla="*/ 8 h 8"/>
                  <a:gd name="T2" fmla="*/ 7 w 13"/>
                  <a:gd name="T3" fmla="*/ 5 h 8"/>
                  <a:gd name="T4" fmla="*/ 11 w 13"/>
                  <a:gd name="T5" fmla="*/ 8 h 8"/>
                  <a:gd name="T6" fmla="*/ 13 w 13"/>
                  <a:gd name="T7" fmla="*/ 5 h 8"/>
                  <a:gd name="T8" fmla="*/ 7 w 13"/>
                  <a:gd name="T9" fmla="*/ 1 h 8"/>
                  <a:gd name="T10" fmla="*/ 0 w 13"/>
                  <a:gd name="T11" fmla="*/ 5 h 8"/>
                  <a:gd name="T12" fmla="*/ 1 w 1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 y="8"/>
                    </a:moveTo>
                    <a:cubicBezTo>
                      <a:pt x="1" y="8"/>
                      <a:pt x="3" y="5"/>
                      <a:pt x="7" y="5"/>
                    </a:cubicBezTo>
                    <a:cubicBezTo>
                      <a:pt x="10" y="6"/>
                      <a:pt x="11" y="8"/>
                      <a:pt x="11" y="8"/>
                    </a:cubicBezTo>
                    <a:cubicBezTo>
                      <a:pt x="13" y="5"/>
                      <a:pt x="13" y="5"/>
                      <a:pt x="13" y="5"/>
                    </a:cubicBezTo>
                    <a:cubicBezTo>
                      <a:pt x="13" y="5"/>
                      <a:pt x="13" y="1"/>
                      <a:pt x="7" y="1"/>
                    </a:cubicBezTo>
                    <a:cubicBezTo>
                      <a:pt x="0" y="0"/>
                      <a:pt x="0" y="5"/>
                      <a:pt x="0" y="5"/>
                    </a:cubicBezTo>
                    <a:lnTo>
                      <a:pt x="1" y="8"/>
                    </a:lnTo>
                    <a:close/>
                  </a:path>
                </a:pathLst>
              </a:custGeom>
              <a:solidFill>
                <a:srgbClr val="8AAA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9" name="Freeform 370"/>
              <p:cNvSpPr>
                <a:spLocks/>
              </p:cNvSpPr>
              <p:nvPr/>
            </p:nvSpPr>
            <p:spPr bwMode="auto">
              <a:xfrm>
                <a:off x="5122863" y="1468438"/>
                <a:ext cx="117475" cy="71438"/>
              </a:xfrm>
              <a:custGeom>
                <a:avLst/>
                <a:gdLst>
                  <a:gd name="T0" fmla="*/ 12 w 74"/>
                  <a:gd name="T1" fmla="*/ 28 h 45"/>
                  <a:gd name="T2" fmla="*/ 5 w 74"/>
                  <a:gd name="T3" fmla="*/ 16 h 45"/>
                  <a:gd name="T4" fmla="*/ 31 w 74"/>
                  <a:gd name="T5" fmla="*/ 14 h 45"/>
                  <a:gd name="T6" fmla="*/ 45 w 74"/>
                  <a:gd name="T7" fmla="*/ 0 h 45"/>
                  <a:gd name="T8" fmla="*/ 74 w 74"/>
                  <a:gd name="T9" fmla="*/ 7 h 45"/>
                  <a:gd name="T10" fmla="*/ 69 w 74"/>
                  <a:gd name="T11" fmla="*/ 11 h 45"/>
                  <a:gd name="T12" fmla="*/ 50 w 74"/>
                  <a:gd name="T13" fmla="*/ 7 h 45"/>
                  <a:gd name="T14" fmla="*/ 33 w 74"/>
                  <a:gd name="T15" fmla="*/ 21 h 45"/>
                  <a:gd name="T16" fmla="*/ 19 w 74"/>
                  <a:gd name="T17" fmla="*/ 21 h 45"/>
                  <a:gd name="T18" fmla="*/ 17 w 74"/>
                  <a:gd name="T19" fmla="*/ 33 h 45"/>
                  <a:gd name="T20" fmla="*/ 12 w 74"/>
                  <a:gd name="T21" fmla="*/ 45 h 45"/>
                  <a:gd name="T22" fmla="*/ 0 w 74"/>
                  <a:gd name="T23" fmla="*/ 42 h 45"/>
                  <a:gd name="T24" fmla="*/ 12 w 74"/>
                  <a:gd name="T25"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45">
                    <a:moveTo>
                      <a:pt x="12" y="28"/>
                    </a:moveTo>
                    <a:lnTo>
                      <a:pt x="5" y="16"/>
                    </a:lnTo>
                    <a:lnTo>
                      <a:pt x="31" y="14"/>
                    </a:lnTo>
                    <a:lnTo>
                      <a:pt x="45" y="0"/>
                    </a:lnTo>
                    <a:lnTo>
                      <a:pt x="74" y="7"/>
                    </a:lnTo>
                    <a:lnTo>
                      <a:pt x="69" y="11"/>
                    </a:lnTo>
                    <a:lnTo>
                      <a:pt x="50" y="7"/>
                    </a:lnTo>
                    <a:lnTo>
                      <a:pt x="33" y="21"/>
                    </a:lnTo>
                    <a:lnTo>
                      <a:pt x="19" y="21"/>
                    </a:lnTo>
                    <a:lnTo>
                      <a:pt x="17" y="33"/>
                    </a:lnTo>
                    <a:lnTo>
                      <a:pt x="12" y="45"/>
                    </a:lnTo>
                    <a:lnTo>
                      <a:pt x="0" y="42"/>
                    </a:lnTo>
                    <a:lnTo>
                      <a:pt x="12" y="28"/>
                    </a:lnTo>
                    <a:close/>
                  </a:path>
                </a:pathLst>
              </a:custGeom>
              <a:solidFill>
                <a:srgbClr val="8AAA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Freeform 371"/>
              <p:cNvSpPr>
                <a:spLocks/>
              </p:cNvSpPr>
              <p:nvPr/>
            </p:nvSpPr>
            <p:spPr bwMode="auto">
              <a:xfrm>
                <a:off x="4986338" y="1633538"/>
                <a:ext cx="174625" cy="147638"/>
              </a:xfrm>
              <a:custGeom>
                <a:avLst/>
                <a:gdLst>
                  <a:gd name="T0" fmla="*/ 10 w 46"/>
                  <a:gd name="T1" fmla="*/ 39 h 39"/>
                  <a:gd name="T2" fmla="*/ 25 w 46"/>
                  <a:gd name="T3" fmla="*/ 35 h 39"/>
                  <a:gd name="T4" fmla="*/ 39 w 46"/>
                  <a:gd name="T5" fmla="*/ 39 h 39"/>
                  <a:gd name="T6" fmla="*/ 42 w 46"/>
                  <a:gd name="T7" fmla="*/ 24 h 39"/>
                  <a:gd name="T8" fmla="*/ 25 w 46"/>
                  <a:gd name="T9" fmla="*/ 0 h 39"/>
                  <a:gd name="T10" fmla="*/ 24 w 46"/>
                  <a:gd name="T11" fmla="*/ 0 h 39"/>
                  <a:gd name="T12" fmla="*/ 14 w 46"/>
                  <a:gd name="T13" fmla="*/ 17 h 39"/>
                  <a:gd name="T14" fmla="*/ 10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10" y="39"/>
                    </a:moveTo>
                    <a:cubicBezTo>
                      <a:pt x="10" y="39"/>
                      <a:pt x="15" y="35"/>
                      <a:pt x="25" y="35"/>
                    </a:cubicBezTo>
                    <a:cubicBezTo>
                      <a:pt x="36" y="35"/>
                      <a:pt x="39" y="39"/>
                      <a:pt x="39" y="39"/>
                    </a:cubicBezTo>
                    <a:cubicBezTo>
                      <a:pt x="39" y="39"/>
                      <a:pt x="46" y="33"/>
                      <a:pt x="42" y="24"/>
                    </a:cubicBezTo>
                    <a:cubicBezTo>
                      <a:pt x="37" y="15"/>
                      <a:pt x="26" y="12"/>
                      <a:pt x="25" y="0"/>
                    </a:cubicBezTo>
                    <a:cubicBezTo>
                      <a:pt x="24" y="0"/>
                      <a:pt x="24" y="0"/>
                      <a:pt x="24" y="0"/>
                    </a:cubicBezTo>
                    <a:cubicBezTo>
                      <a:pt x="24" y="0"/>
                      <a:pt x="22" y="10"/>
                      <a:pt x="14" y="17"/>
                    </a:cubicBezTo>
                    <a:cubicBezTo>
                      <a:pt x="0" y="29"/>
                      <a:pt x="10" y="39"/>
                      <a:pt x="10" y="3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1" name="Freeform 372"/>
              <p:cNvSpPr>
                <a:spLocks/>
              </p:cNvSpPr>
              <p:nvPr/>
            </p:nvSpPr>
            <p:spPr bwMode="auto">
              <a:xfrm>
                <a:off x="5180013" y="1214438"/>
                <a:ext cx="79375" cy="68263"/>
              </a:xfrm>
              <a:custGeom>
                <a:avLst/>
                <a:gdLst>
                  <a:gd name="T0" fmla="*/ 4 w 21"/>
                  <a:gd name="T1" fmla="*/ 18 h 18"/>
                  <a:gd name="T2" fmla="*/ 1 w 21"/>
                  <a:gd name="T3" fmla="*/ 10 h 18"/>
                  <a:gd name="T4" fmla="*/ 9 w 21"/>
                  <a:gd name="T5" fmla="*/ 0 h 18"/>
                  <a:gd name="T6" fmla="*/ 10 w 21"/>
                  <a:gd name="T7" fmla="*/ 0 h 18"/>
                  <a:gd name="T8" fmla="*/ 14 w 21"/>
                  <a:gd name="T9" fmla="*/ 6 h 18"/>
                  <a:gd name="T10" fmla="*/ 16 w 21"/>
                  <a:gd name="T11" fmla="*/ 18 h 18"/>
                  <a:gd name="T12" fmla="*/ 10 w 21"/>
                  <a:gd name="T13" fmla="*/ 14 h 18"/>
                  <a:gd name="T14" fmla="*/ 4 w 21"/>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8">
                    <a:moveTo>
                      <a:pt x="4" y="18"/>
                    </a:moveTo>
                    <a:cubicBezTo>
                      <a:pt x="4" y="18"/>
                      <a:pt x="0" y="16"/>
                      <a:pt x="1" y="10"/>
                    </a:cubicBezTo>
                    <a:cubicBezTo>
                      <a:pt x="2" y="5"/>
                      <a:pt x="7" y="6"/>
                      <a:pt x="9" y="0"/>
                    </a:cubicBezTo>
                    <a:cubicBezTo>
                      <a:pt x="10" y="0"/>
                      <a:pt x="10" y="0"/>
                      <a:pt x="10" y="0"/>
                    </a:cubicBezTo>
                    <a:cubicBezTo>
                      <a:pt x="10" y="0"/>
                      <a:pt x="12" y="4"/>
                      <a:pt x="14" y="6"/>
                    </a:cubicBezTo>
                    <a:cubicBezTo>
                      <a:pt x="17" y="7"/>
                      <a:pt x="21" y="11"/>
                      <a:pt x="16" y="18"/>
                    </a:cubicBezTo>
                    <a:cubicBezTo>
                      <a:pt x="16" y="18"/>
                      <a:pt x="17" y="14"/>
                      <a:pt x="10" y="14"/>
                    </a:cubicBezTo>
                    <a:cubicBezTo>
                      <a:pt x="3" y="14"/>
                      <a:pt x="4" y="18"/>
                      <a:pt x="4" y="1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Freeform 373"/>
              <p:cNvSpPr>
                <a:spLocks/>
              </p:cNvSpPr>
              <p:nvPr/>
            </p:nvSpPr>
            <p:spPr bwMode="auto">
              <a:xfrm>
                <a:off x="4552950" y="1993900"/>
                <a:ext cx="633413" cy="90488"/>
              </a:xfrm>
              <a:custGeom>
                <a:avLst/>
                <a:gdLst>
                  <a:gd name="T0" fmla="*/ 0 w 399"/>
                  <a:gd name="T1" fmla="*/ 52 h 57"/>
                  <a:gd name="T2" fmla="*/ 0 w 399"/>
                  <a:gd name="T3" fmla="*/ 48 h 57"/>
                  <a:gd name="T4" fmla="*/ 31 w 399"/>
                  <a:gd name="T5" fmla="*/ 38 h 57"/>
                  <a:gd name="T6" fmla="*/ 109 w 399"/>
                  <a:gd name="T7" fmla="*/ 38 h 57"/>
                  <a:gd name="T8" fmla="*/ 119 w 399"/>
                  <a:gd name="T9" fmla="*/ 43 h 57"/>
                  <a:gd name="T10" fmla="*/ 197 w 399"/>
                  <a:gd name="T11" fmla="*/ 29 h 57"/>
                  <a:gd name="T12" fmla="*/ 271 w 399"/>
                  <a:gd name="T13" fmla="*/ 26 h 57"/>
                  <a:gd name="T14" fmla="*/ 297 w 399"/>
                  <a:gd name="T15" fmla="*/ 0 h 57"/>
                  <a:gd name="T16" fmla="*/ 385 w 399"/>
                  <a:gd name="T17" fmla="*/ 0 h 57"/>
                  <a:gd name="T18" fmla="*/ 399 w 399"/>
                  <a:gd name="T19" fmla="*/ 10 h 57"/>
                  <a:gd name="T20" fmla="*/ 300 w 399"/>
                  <a:gd name="T21" fmla="*/ 10 h 57"/>
                  <a:gd name="T22" fmla="*/ 271 w 399"/>
                  <a:gd name="T23" fmla="*/ 38 h 57"/>
                  <a:gd name="T24" fmla="*/ 190 w 399"/>
                  <a:gd name="T25" fmla="*/ 38 h 57"/>
                  <a:gd name="T26" fmla="*/ 121 w 399"/>
                  <a:gd name="T27" fmla="*/ 57 h 57"/>
                  <a:gd name="T28" fmla="*/ 121 w 399"/>
                  <a:gd name="T29" fmla="*/ 52 h 57"/>
                  <a:gd name="T30" fmla="*/ 0 w 399"/>
                  <a:gd name="T3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7">
                    <a:moveTo>
                      <a:pt x="0" y="52"/>
                    </a:moveTo>
                    <a:lnTo>
                      <a:pt x="0" y="48"/>
                    </a:lnTo>
                    <a:lnTo>
                      <a:pt x="31" y="38"/>
                    </a:lnTo>
                    <a:lnTo>
                      <a:pt x="109" y="38"/>
                    </a:lnTo>
                    <a:lnTo>
                      <a:pt x="119" y="43"/>
                    </a:lnTo>
                    <a:lnTo>
                      <a:pt x="197" y="29"/>
                    </a:lnTo>
                    <a:lnTo>
                      <a:pt x="271" y="26"/>
                    </a:lnTo>
                    <a:lnTo>
                      <a:pt x="297" y="0"/>
                    </a:lnTo>
                    <a:lnTo>
                      <a:pt x="385" y="0"/>
                    </a:lnTo>
                    <a:lnTo>
                      <a:pt x="399" y="10"/>
                    </a:lnTo>
                    <a:lnTo>
                      <a:pt x="300" y="10"/>
                    </a:lnTo>
                    <a:lnTo>
                      <a:pt x="271" y="38"/>
                    </a:lnTo>
                    <a:lnTo>
                      <a:pt x="190" y="38"/>
                    </a:lnTo>
                    <a:lnTo>
                      <a:pt x="121" y="57"/>
                    </a:lnTo>
                    <a:lnTo>
                      <a:pt x="121" y="52"/>
                    </a:lnTo>
                    <a:lnTo>
                      <a:pt x="0" y="52"/>
                    </a:lnTo>
                    <a:close/>
                  </a:path>
                </a:pathLst>
              </a:custGeom>
              <a:solidFill>
                <a:srgbClr val="8AAA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Freeform 374"/>
              <p:cNvSpPr>
                <a:spLocks/>
              </p:cNvSpPr>
              <p:nvPr/>
            </p:nvSpPr>
            <p:spPr bwMode="auto">
              <a:xfrm>
                <a:off x="4552950" y="1993900"/>
                <a:ext cx="633413" cy="90488"/>
              </a:xfrm>
              <a:custGeom>
                <a:avLst/>
                <a:gdLst>
                  <a:gd name="T0" fmla="*/ 0 w 399"/>
                  <a:gd name="T1" fmla="*/ 52 h 57"/>
                  <a:gd name="T2" fmla="*/ 0 w 399"/>
                  <a:gd name="T3" fmla="*/ 48 h 57"/>
                  <a:gd name="T4" fmla="*/ 31 w 399"/>
                  <a:gd name="T5" fmla="*/ 38 h 57"/>
                  <a:gd name="T6" fmla="*/ 109 w 399"/>
                  <a:gd name="T7" fmla="*/ 38 h 57"/>
                  <a:gd name="T8" fmla="*/ 119 w 399"/>
                  <a:gd name="T9" fmla="*/ 43 h 57"/>
                  <a:gd name="T10" fmla="*/ 197 w 399"/>
                  <a:gd name="T11" fmla="*/ 29 h 57"/>
                  <a:gd name="T12" fmla="*/ 271 w 399"/>
                  <a:gd name="T13" fmla="*/ 26 h 57"/>
                  <a:gd name="T14" fmla="*/ 297 w 399"/>
                  <a:gd name="T15" fmla="*/ 0 h 57"/>
                  <a:gd name="T16" fmla="*/ 385 w 399"/>
                  <a:gd name="T17" fmla="*/ 0 h 57"/>
                  <a:gd name="T18" fmla="*/ 399 w 399"/>
                  <a:gd name="T19" fmla="*/ 10 h 57"/>
                  <a:gd name="T20" fmla="*/ 300 w 399"/>
                  <a:gd name="T21" fmla="*/ 10 h 57"/>
                  <a:gd name="T22" fmla="*/ 271 w 399"/>
                  <a:gd name="T23" fmla="*/ 38 h 57"/>
                  <a:gd name="T24" fmla="*/ 190 w 399"/>
                  <a:gd name="T25" fmla="*/ 38 h 57"/>
                  <a:gd name="T26" fmla="*/ 121 w 399"/>
                  <a:gd name="T27" fmla="*/ 57 h 57"/>
                  <a:gd name="T28" fmla="*/ 121 w 399"/>
                  <a:gd name="T29" fmla="*/ 52 h 57"/>
                  <a:gd name="T30" fmla="*/ 0 w 399"/>
                  <a:gd name="T3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57">
                    <a:moveTo>
                      <a:pt x="0" y="52"/>
                    </a:moveTo>
                    <a:lnTo>
                      <a:pt x="0" y="48"/>
                    </a:lnTo>
                    <a:lnTo>
                      <a:pt x="31" y="38"/>
                    </a:lnTo>
                    <a:lnTo>
                      <a:pt x="109" y="38"/>
                    </a:lnTo>
                    <a:lnTo>
                      <a:pt x="119" y="43"/>
                    </a:lnTo>
                    <a:lnTo>
                      <a:pt x="197" y="29"/>
                    </a:lnTo>
                    <a:lnTo>
                      <a:pt x="271" y="26"/>
                    </a:lnTo>
                    <a:lnTo>
                      <a:pt x="297" y="0"/>
                    </a:lnTo>
                    <a:lnTo>
                      <a:pt x="385" y="0"/>
                    </a:lnTo>
                    <a:lnTo>
                      <a:pt x="399" y="10"/>
                    </a:lnTo>
                    <a:lnTo>
                      <a:pt x="300" y="10"/>
                    </a:lnTo>
                    <a:lnTo>
                      <a:pt x="271" y="38"/>
                    </a:lnTo>
                    <a:lnTo>
                      <a:pt x="190" y="38"/>
                    </a:lnTo>
                    <a:lnTo>
                      <a:pt x="121" y="57"/>
                    </a:lnTo>
                    <a:lnTo>
                      <a:pt x="121" y="52"/>
                    </a:lnTo>
                    <a:lnTo>
                      <a:pt x="0"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Freeform 383"/>
              <p:cNvSpPr>
                <a:spLocks/>
              </p:cNvSpPr>
              <p:nvPr/>
            </p:nvSpPr>
            <p:spPr bwMode="auto">
              <a:xfrm>
                <a:off x="5175250" y="1731963"/>
                <a:ext cx="219075" cy="215900"/>
              </a:xfrm>
              <a:custGeom>
                <a:avLst/>
                <a:gdLst>
                  <a:gd name="T0" fmla="*/ 0 w 138"/>
                  <a:gd name="T1" fmla="*/ 136 h 136"/>
                  <a:gd name="T2" fmla="*/ 0 w 138"/>
                  <a:gd name="T3" fmla="*/ 15 h 136"/>
                  <a:gd name="T4" fmla="*/ 50 w 138"/>
                  <a:gd name="T5" fmla="*/ 0 h 136"/>
                  <a:gd name="T6" fmla="*/ 107 w 138"/>
                  <a:gd name="T7" fmla="*/ 3 h 136"/>
                  <a:gd name="T8" fmla="*/ 138 w 138"/>
                  <a:gd name="T9" fmla="*/ 20 h 136"/>
                  <a:gd name="T10" fmla="*/ 138 w 138"/>
                  <a:gd name="T11" fmla="*/ 134 h 136"/>
                  <a:gd name="T12" fmla="*/ 0 w 138"/>
                  <a:gd name="T13" fmla="*/ 136 h 136"/>
                </a:gdLst>
                <a:ahLst/>
                <a:cxnLst>
                  <a:cxn ang="0">
                    <a:pos x="T0" y="T1"/>
                  </a:cxn>
                  <a:cxn ang="0">
                    <a:pos x="T2" y="T3"/>
                  </a:cxn>
                  <a:cxn ang="0">
                    <a:pos x="T4" y="T5"/>
                  </a:cxn>
                  <a:cxn ang="0">
                    <a:pos x="T6" y="T7"/>
                  </a:cxn>
                  <a:cxn ang="0">
                    <a:pos x="T8" y="T9"/>
                  </a:cxn>
                  <a:cxn ang="0">
                    <a:pos x="T10" y="T11"/>
                  </a:cxn>
                  <a:cxn ang="0">
                    <a:pos x="T12" y="T13"/>
                  </a:cxn>
                </a:cxnLst>
                <a:rect l="0" t="0" r="r" b="b"/>
                <a:pathLst>
                  <a:path w="138" h="136">
                    <a:moveTo>
                      <a:pt x="0" y="136"/>
                    </a:moveTo>
                    <a:lnTo>
                      <a:pt x="0" y="15"/>
                    </a:lnTo>
                    <a:lnTo>
                      <a:pt x="50" y="0"/>
                    </a:lnTo>
                    <a:lnTo>
                      <a:pt x="107" y="3"/>
                    </a:lnTo>
                    <a:lnTo>
                      <a:pt x="138" y="20"/>
                    </a:lnTo>
                    <a:lnTo>
                      <a:pt x="138" y="134"/>
                    </a:lnTo>
                    <a:lnTo>
                      <a:pt x="0" y="136"/>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3" name="Freeform 384"/>
              <p:cNvSpPr>
                <a:spLocks/>
              </p:cNvSpPr>
              <p:nvPr/>
            </p:nvSpPr>
            <p:spPr bwMode="auto">
              <a:xfrm>
                <a:off x="5326063" y="1695450"/>
                <a:ext cx="38100" cy="41275"/>
              </a:xfrm>
              <a:custGeom>
                <a:avLst/>
                <a:gdLst>
                  <a:gd name="T0" fmla="*/ 0 w 24"/>
                  <a:gd name="T1" fmla="*/ 0 h 26"/>
                  <a:gd name="T2" fmla="*/ 24 w 24"/>
                  <a:gd name="T3" fmla="*/ 0 h 26"/>
                  <a:gd name="T4" fmla="*/ 19 w 24"/>
                  <a:gd name="T5" fmla="*/ 26 h 26"/>
                  <a:gd name="T6" fmla="*/ 5 w 24"/>
                  <a:gd name="T7" fmla="*/ 21 h 26"/>
                  <a:gd name="T8" fmla="*/ 0 w 24"/>
                  <a:gd name="T9" fmla="*/ 0 h 26"/>
                </a:gdLst>
                <a:ahLst/>
                <a:cxnLst>
                  <a:cxn ang="0">
                    <a:pos x="T0" y="T1"/>
                  </a:cxn>
                  <a:cxn ang="0">
                    <a:pos x="T2" y="T3"/>
                  </a:cxn>
                  <a:cxn ang="0">
                    <a:pos x="T4" y="T5"/>
                  </a:cxn>
                  <a:cxn ang="0">
                    <a:pos x="T6" y="T7"/>
                  </a:cxn>
                  <a:cxn ang="0">
                    <a:pos x="T8" y="T9"/>
                  </a:cxn>
                </a:cxnLst>
                <a:rect l="0" t="0" r="r" b="b"/>
                <a:pathLst>
                  <a:path w="24" h="26">
                    <a:moveTo>
                      <a:pt x="0" y="0"/>
                    </a:moveTo>
                    <a:lnTo>
                      <a:pt x="24" y="0"/>
                    </a:lnTo>
                    <a:lnTo>
                      <a:pt x="19" y="26"/>
                    </a:lnTo>
                    <a:lnTo>
                      <a:pt x="5" y="21"/>
                    </a:lnTo>
                    <a:lnTo>
                      <a:pt x="0" y="0"/>
                    </a:lnTo>
                    <a:close/>
                  </a:path>
                </a:pathLst>
              </a:custGeom>
              <a:solidFill>
                <a:srgbClr val="4CB2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Freeform 385"/>
              <p:cNvSpPr>
                <a:spLocks/>
              </p:cNvSpPr>
              <p:nvPr/>
            </p:nvSpPr>
            <p:spPr bwMode="auto">
              <a:xfrm>
                <a:off x="5235575" y="1690688"/>
                <a:ext cx="38100" cy="38100"/>
              </a:xfrm>
              <a:custGeom>
                <a:avLst/>
                <a:gdLst>
                  <a:gd name="T0" fmla="*/ 0 w 24"/>
                  <a:gd name="T1" fmla="*/ 3 h 24"/>
                  <a:gd name="T2" fmla="*/ 24 w 24"/>
                  <a:gd name="T3" fmla="*/ 0 h 24"/>
                  <a:gd name="T4" fmla="*/ 22 w 24"/>
                  <a:gd name="T5" fmla="*/ 24 h 24"/>
                  <a:gd name="T6" fmla="*/ 5 w 24"/>
                  <a:gd name="T7" fmla="*/ 24 h 24"/>
                  <a:gd name="T8" fmla="*/ 0 w 24"/>
                  <a:gd name="T9" fmla="*/ 3 h 24"/>
                </a:gdLst>
                <a:ahLst/>
                <a:cxnLst>
                  <a:cxn ang="0">
                    <a:pos x="T0" y="T1"/>
                  </a:cxn>
                  <a:cxn ang="0">
                    <a:pos x="T2" y="T3"/>
                  </a:cxn>
                  <a:cxn ang="0">
                    <a:pos x="T4" y="T5"/>
                  </a:cxn>
                  <a:cxn ang="0">
                    <a:pos x="T6" y="T7"/>
                  </a:cxn>
                  <a:cxn ang="0">
                    <a:pos x="T8" y="T9"/>
                  </a:cxn>
                </a:cxnLst>
                <a:rect l="0" t="0" r="r" b="b"/>
                <a:pathLst>
                  <a:path w="24" h="24">
                    <a:moveTo>
                      <a:pt x="0" y="3"/>
                    </a:moveTo>
                    <a:lnTo>
                      <a:pt x="24" y="0"/>
                    </a:lnTo>
                    <a:lnTo>
                      <a:pt x="22" y="24"/>
                    </a:lnTo>
                    <a:lnTo>
                      <a:pt x="5" y="24"/>
                    </a:lnTo>
                    <a:lnTo>
                      <a:pt x="0" y="3"/>
                    </a:lnTo>
                    <a:close/>
                  </a:path>
                </a:pathLst>
              </a:custGeom>
              <a:solidFill>
                <a:srgbClr val="4CB2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5" name="Freeform 386"/>
              <p:cNvSpPr>
                <a:spLocks/>
              </p:cNvSpPr>
              <p:nvPr/>
            </p:nvSpPr>
            <p:spPr bwMode="auto">
              <a:xfrm>
                <a:off x="5175250" y="1679575"/>
                <a:ext cx="79375" cy="71438"/>
              </a:xfrm>
              <a:custGeom>
                <a:avLst/>
                <a:gdLst>
                  <a:gd name="T0" fmla="*/ 0 w 21"/>
                  <a:gd name="T1" fmla="*/ 19 h 19"/>
                  <a:gd name="T2" fmla="*/ 10 w 21"/>
                  <a:gd name="T3" fmla="*/ 2 h 19"/>
                  <a:gd name="T4" fmla="*/ 21 w 21"/>
                  <a:gd name="T5" fmla="*/ 13 h 19"/>
                  <a:gd name="T6" fmla="*/ 0 w 21"/>
                  <a:gd name="T7" fmla="*/ 19 h 19"/>
                </a:gdLst>
                <a:ahLst/>
                <a:cxnLst>
                  <a:cxn ang="0">
                    <a:pos x="T0" y="T1"/>
                  </a:cxn>
                  <a:cxn ang="0">
                    <a:pos x="T2" y="T3"/>
                  </a:cxn>
                  <a:cxn ang="0">
                    <a:pos x="T4" y="T5"/>
                  </a:cxn>
                  <a:cxn ang="0">
                    <a:pos x="T6" y="T7"/>
                  </a:cxn>
                </a:cxnLst>
                <a:rect l="0" t="0" r="r" b="b"/>
                <a:pathLst>
                  <a:path w="21" h="19">
                    <a:moveTo>
                      <a:pt x="0" y="19"/>
                    </a:moveTo>
                    <a:cubicBezTo>
                      <a:pt x="0" y="19"/>
                      <a:pt x="0" y="5"/>
                      <a:pt x="10" y="2"/>
                    </a:cubicBezTo>
                    <a:cubicBezTo>
                      <a:pt x="19" y="0"/>
                      <a:pt x="21" y="7"/>
                      <a:pt x="21" y="13"/>
                    </a:cubicBezTo>
                    <a:lnTo>
                      <a:pt x="0" y="19"/>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Freeform 387"/>
              <p:cNvSpPr>
                <a:spLocks noEditPoints="1"/>
              </p:cNvSpPr>
              <p:nvPr/>
            </p:nvSpPr>
            <p:spPr bwMode="auto">
              <a:xfrm>
                <a:off x="5172075" y="1682750"/>
                <a:ext cx="87313" cy="68263"/>
              </a:xfrm>
              <a:custGeom>
                <a:avLst/>
                <a:gdLst>
                  <a:gd name="T0" fmla="*/ 0 w 23"/>
                  <a:gd name="T1" fmla="*/ 18 h 18"/>
                  <a:gd name="T2" fmla="*/ 0 w 23"/>
                  <a:gd name="T3" fmla="*/ 18 h 18"/>
                  <a:gd name="T4" fmla="*/ 11 w 23"/>
                  <a:gd name="T5" fmla="*/ 1 h 18"/>
                  <a:gd name="T6" fmla="*/ 14 w 23"/>
                  <a:gd name="T7" fmla="*/ 0 h 18"/>
                  <a:gd name="T8" fmla="*/ 23 w 23"/>
                  <a:gd name="T9" fmla="*/ 12 h 18"/>
                  <a:gd name="T10" fmla="*/ 23 w 23"/>
                  <a:gd name="T11" fmla="*/ 12 h 18"/>
                  <a:gd name="T12" fmla="*/ 0 w 23"/>
                  <a:gd name="T13" fmla="*/ 18 h 18"/>
                  <a:gd name="T14" fmla="*/ 14 w 23"/>
                  <a:gd name="T15" fmla="*/ 1 h 18"/>
                  <a:gd name="T16" fmla="*/ 11 w 23"/>
                  <a:gd name="T17" fmla="*/ 2 h 18"/>
                  <a:gd name="T18" fmla="*/ 1 w 23"/>
                  <a:gd name="T19" fmla="*/ 17 h 18"/>
                  <a:gd name="T20" fmla="*/ 21 w 23"/>
                  <a:gd name="T21" fmla="*/ 11 h 18"/>
                  <a:gd name="T22" fmla="*/ 14 w 23"/>
                  <a:gd name="T2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8">
                    <a:moveTo>
                      <a:pt x="0" y="18"/>
                    </a:moveTo>
                    <a:cubicBezTo>
                      <a:pt x="0" y="18"/>
                      <a:pt x="0" y="18"/>
                      <a:pt x="0" y="18"/>
                    </a:cubicBezTo>
                    <a:cubicBezTo>
                      <a:pt x="0" y="17"/>
                      <a:pt x="1" y="3"/>
                      <a:pt x="11" y="1"/>
                    </a:cubicBezTo>
                    <a:cubicBezTo>
                      <a:pt x="12" y="0"/>
                      <a:pt x="13" y="0"/>
                      <a:pt x="14" y="0"/>
                    </a:cubicBezTo>
                    <a:cubicBezTo>
                      <a:pt x="21" y="0"/>
                      <a:pt x="22" y="6"/>
                      <a:pt x="23" y="12"/>
                    </a:cubicBezTo>
                    <a:cubicBezTo>
                      <a:pt x="23" y="12"/>
                      <a:pt x="23" y="12"/>
                      <a:pt x="23" y="12"/>
                    </a:cubicBezTo>
                    <a:lnTo>
                      <a:pt x="0" y="18"/>
                    </a:lnTo>
                    <a:close/>
                    <a:moveTo>
                      <a:pt x="14" y="1"/>
                    </a:moveTo>
                    <a:cubicBezTo>
                      <a:pt x="13" y="1"/>
                      <a:pt x="12" y="2"/>
                      <a:pt x="11" y="2"/>
                    </a:cubicBezTo>
                    <a:cubicBezTo>
                      <a:pt x="3" y="4"/>
                      <a:pt x="2" y="14"/>
                      <a:pt x="1" y="17"/>
                    </a:cubicBezTo>
                    <a:cubicBezTo>
                      <a:pt x="21" y="11"/>
                      <a:pt x="21" y="11"/>
                      <a:pt x="21" y="11"/>
                    </a:cubicBezTo>
                    <a:cubicBezTo>
                      <a:pt x="21" y="6"/>
                      <a:pt x="20" y="1"/>
                      <a:pt x="14" y="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7" name="Freeform 388"/>
              <p:cNvSpPr>
                <a:spLocks/>
              </p:cNvSpPr>
              <p:nvPr/>
            </p:nvSpPr>
            <p:spPr bwMode="auto">
              <a:xfrm>
                <a:off x="5254625" y="1679575"/>
                <a:ext cx="90488" cy="52388"/>
              </a:xfrm>
              <a:custGeom>
                <a:avLst/>
                <a:gdLst>
                  <a:gd name="T0" fmla="*/ 1 w 24"/>
                  <a:gd name="T1" fmla="*/ 14 h 14"/>
                  <a:gd name="T2" fmla="*/ 12 w 24"/>
                  <a:gd name="T3" fmla="*/ 0 h 14"/>
                  <a:gd name="T4" fmla="*/ 23 w 24"/>
                  <a:gd name="T5" fmla="*/ 13 h 14"/>
                  <a:gd name="T6" fmla="*/ 1 w 24"/>
                  <a:gd name="T7" fmla="*/ 14 h 14"/>
                </a:gdLst>
                <a:ahLst/>
                <a:cxnLst>
                  <a:cxn ang="0">
                    <a:pos x="T0" y="T1"/>
                  </a:cxn>
                  <a:cxn ang="0">
                    <a:pos x="T2" y="T3"/>
                  </a:cxn>
                  <a:cxn ang="0">
                    <a:pos x="T4" y="T5"/>
                  </a:cxn>
                  <a:cxn ang="0">
                    <a:pos x="T6" y="T7"/>
                  </a:cxn>
                </a:cxnLst>
                <a:rect l="0" t="0" r="r" b="b"/>
                <a:pathLst>
                  <a:path w="24" h="14">
                    <a:moveTo>
                      <a:pt x="1" y="14"/>
                    </a:moveTo>
                    <a:cubicBezTo>
                      <a:pt x="1" y="14"/>
                      <a:pt x="0" y="0"/>
                      <a:pt x="12" y="0"/>
                    </a:cubicBezTo>
                    <a:cubicBezTo>
                      <a:pt x="24" y="0"/>
                      <a:pt x="23" y="13"/>
                      <a:pt x="23" y="13"/>
                    </a:cubicBezTo>
                    <a:lnTo>
                      <a:pt x="1" y="14"/>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Freeform 389"/>
              <p:cNvSpPr>
                <a:spLocks noEditPoints="1"/>
              </p:cNvSpPr>
              <p:nvPr/>
            </p:nvSpPr>
            <p:spPr bwMode="auto">
              <a:xfrm>
                <a:off x="5254625" y="1676400"/>
                <a:ext cx="90488" cy="55563"/>
              </a:xfrm>
              <a:custGeom>
                <a:avLst/>
                <a:gdLst>
                  <a:gd name="T0" fmla="*/ 0 w 24"/>
                  <a:gd name="T1" fmla="*/ 15 h 15"/>
                  <a:gd name="T2" fmla="*/ 0 w 24"/>
                  <a:gd name="T3" fmla="*/ 15 h 15"/>
                  <a:gd name="T4" fmla="*/ 4 w 24"/>
                  <a:gd name="T5" fmla="*/ 3 h 15"/>
                  <a:gd name="T6" fmla="*/ 12 w 24"/>
                  <a:gd name="T7" fmla="*/ 0 h 15"/>
                  <a:gd name="T8" fmla="*/ 20 w 24"/>
                  <a:gd name="T9" fmla="*/ 3 h 15"/>
                  <a:gd name="T10" fmla="*/ 24 w 24"/>
                  <a:gd name="T11" fmla="*/ 15 h 15"/>
                  <a:gd name="T12" fmla="*/ 24 w 24"/>
                  <a:gd name="T13" fmla="*/ 15 h 15"/>
                  <a:gd name="T14" fmla="*/ 0 w 24"/>
                  <a:gd name="T15" fmla="*/ 15 h 15"/>
                  <a:gd name="T16" fmla="*/ 12 w 24"/>
                  <a:gd name="T17" fmla="*/ 1 h 15"/>
                  <a:gd name="T18" fmla="*/ 5 w 24"/>
                  <a:gd name="T19" fmla="*/ 4 h 15"/>
                  <a:gd name="T20" fmla="*/ 1 w 24"/>
                  <a:gd name="T21" fmla="*/ 14 h 15"/>
                  <a:gd name="T22" fmla="*/ 23 w 24"/>
                  <a:gd name="T23" fmla="*/ 14 h 15"/>
                  <a:gd name="T24" fmla="*/ 19 w 24"/>
                  <a:gd name="T25" fmla="*/ 4 h 15"/>
                  <a:gd name="T26" fmla="*/ 12 w 24"/>
                  <a:gd name="T2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15"/>
                    </a:moveTo>
                    <a:cubicBezTo>
                      <a:pt x="0" y="15"/>
                      <a:pt x="0" y="15"/>
                      <a:pt x="0" y="15"/>
                    </a:cubicBezTo>
                    <a:cubicBezTo>
                      <a:pt x="0" y="14"/>
                      <a:pt x="0" y="7"/>
                      <a:pt x="4" y="3"/>
                    </a:cubicBezTo>
                    <a:cubicBezTo>
                      <a:pt x="6" y="1"/>
                      <a:pt x="9" y="0"/>
                      <a:pt x="12" y="0"/>
                    </a:cubicBezTo>
                    <a:cubicBezTo>
                      <a:pt x="16" y="0"/>
                      <a:pt x="18" y="1"/>
                      <a:pt x="20" y="3"/>
                    </a:cubicBezTo>
                    <a:cubicBezTo>
                      <a:pt x="24" y="7"/>
                      <a:pt x="24" y="14"/>
                      <a:pt x="24" y="15"/>
                    </a:cubicBezTo>
                    <a:cubicBezTo>
                      <a:pt x="24" y="15"/>
                      <a:pt x="24" y="15"/>
                      <a:pt x="24" y="15"/>
                    </a:cubicBezTo>
                    <a:lnTo>
                      <a:pt x="0" y="15"/>
                    </a:lnTo>
                    <a:close/>
                    <a:moveTo>
                      <a:pt x="12" y="1"/>
                    </a:moveTo>
                    <a:cubicBezTo>
                      <a:pt x="9" y="1"/>
                      <a:pt x="7" y="2"/>
                      <a:pt x="5" y="4"/>
                    </a:cubicBezTo>
                    <a:cubicBezTo>
                      <a:pt x="2" y="7"/>
                      <a:pt x="1" y="12"/>
                      <a:pt x="1" y="14"/>
                    </a:cubicBezTo>
                    <a:cubicBezTo>
                      <a:pt x="23" y="14"/>
                      <a:pt x="23" y="14"/>
                      <a:pt x="23" y="14"/>
                    </a:cubicBezTo>
                    <a:cubicBezTo>
                      <a:pt x="23" y="12"/>
                      <a:pt x="22" y="7"/>
                      <a:pt x="19" y="4"/>
                    </a:cubicBezTo>
                    <a:cubicBezTo>
                      <a:pt x="18" y="2"/>
                      <a:pt x="15" y="1"/>
                      <a:pt x="12" y="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9" name="Freeform 390"/>
              <p:cNvSpPr>
                <a:spLocks/>
              </p:cNvSpPr>
              <p:nvPr/>
            </p:nvSpPr>
            <p:spPr bwMode="auto">
              <a:xfrm>
                <a:off x="5341938" y="1690688"/>
                <a:ext cx="52388" cy="65088"/>
              </a:xfrm>
              <a:custGeom>
                <a:avLst/>
                <a:gdLst>
                  <a:gd name="T0" fmla="*/ 1 w 14"/>
                  <a:gd name="T1" fmla="*/ 11 h 17"/>
                  <a:gd name="T2" fmla="*/ 7 w 14"/>
                  <a:gd name="T3" fmla="*/ 1 h 17"/>
                  <a:gd name="T4" fmla="*/ 14 w 14"/>
                  <a:gd name="T5" fmla="*/ 17 h 17"/>
                  <a:gd name="T6" fmla="*/ 1 w 14"/>
                  <a:gd name="T7" fmla="*/ 11 h 17"/>
                </a:gdLst>
                <a:ahLst/>
                <a:cxnLst>
                  <a:cxn ang="0">
                    <a:pos x="T0" y="T1"/>
                  </a:cxn>
                  <a:cxn ang="0">
                    <a:pos x="T2" y="T3"/>
                  </a:cxn>
                  <a:cxn ang="0">
                    <a:pos x="T4" y="T5"/>
                  </a:cxn>
                  <a:cxn ang="0">
                    <a:pos x="T6" y="T7"/>
                  </a:cxn>
                </a:cxnLst>
                <a:rect l="0" t="0" r="r" b="b"/>
                <a:pathLst>
                  <a:path w="14" h="17">
                    <a:moveTo>
                      <a:pt x="1" y="11"/>
                    </a:moveTo>
                    <a:cubicBezTo>
                      <a:pt x="1" y="11"/>
                      <a:pt x="0" y="0"/>
                      <a:pt x="7" y="1"/>
                    </a:cubicBezTo>
                    <a:cubicBezTo>
                      <a:pt x="14" y="2"/>
                      <a:pt x="14" y="17"/>
                      <a:pt x="14" y="17"/>
                    </a:cubicBezTo>
                    <a:lnTo>
                      <a:pt x="1" y="11"/>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Freeform 391"/>
              <p:cNvSpPr>
                <a:spLocks noEditPoints="1"/>
              </p:cNvSpPr>
              <p:nvPr/>
            </p:nvSpPr>
            <p:spPr bwMode="auto">
              <a:xfrm>
                <a:off x="5341938" y="1690688"/>
                <a:ext cx="52388" cy="68263"/>
              </a:xfrm>
              <a:custGeom>
                <a:avLst/>
                <a:gdLst>
                  <a:gd name="T0" fmla="*/ 14 w 14"/>
                  <a:gd name="T1" fmla="*/ 18 h 18"/>
                  <a:gd name="T2" fmla="*/ 1 w 14"/>
                  <a:gd name="T3" fmla="*/ 11 h 18"/>
                  <a:gd name="T4" fmla="*/ 1 w 14"/>
                  <a:gd name="T5" fmla="*/ 11 h 18"/>
                  <a:gd name="T6" fmla="*/ 3 w 14"/>
                  <a:gd name="T7" fmla="*/ 2 h 18"/>
                  <a:gd name="T8" fmla="*/ 7 w 14"/>
                  <a:gd name="T9" fmla="*/ 0 h 18"/>
                  <a:gd name="T10" fmla="*/ 14 w 14"/>
                  <a:gd name="T11" fmla="*/ 17 h 18"/>
                  <a:gd name="T12" fmla="*/ 14 w 14"/>
                  <a:gd name="T13" fmla="*/ 18 h 18"/>
                  <a:gd name="T14" fmla="*/ 2 w 14"/>
                  <a:gd name="T15" fmla="*/ 11 h 18"/>
                  <a:gd name="T16" fmla="*/ 13 w 14"/>
                  <a:gd name="T17" fmla="*/ 16 h 18"/>
                  <a:gd name="T18" fmla="*/ 7 w 14"/>
                  <a:gd name="T19" fmla="*/ 2 h 18"/>
                  <a:gd name="T20" fmla="*/ 3 w 14"/>
                  <a:gd name="T21" fmla="*/ 3 h 18"/>
                  <a:gd name="T22" fmla="*/ 2 w 14"/>
                  <a:gd name="T23"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8">
                    <a:moveTo>
                      <a:pt x="14" y="18"/>
                    </a:moveTo>
                    <a:cubicBezTo>
                      <a:pt x="1" y="11"/>
                      <a:pt x="1" y="11"/>
                      <a:pt x="1" y="11"/>
                    </a:cubicBezTo>
                    <a:cubicBezTo>
                      <a:pt x="1" y="11"/>
                      <a:pt x="1" y="11"/>
                      <a:pt x="1" y="11"/>
                    </a:cubicBezTo>
                    <a:cubicBezTo>
                      <a:pt x="1" y="11"/>
                      <a:pt x="0" y="5"/>
                      <a:pt x="3" y="2"/>
                    </a:cubicBezTo>
                    <a:cubicBezTo>
                      <a:pt x="4" y="1"/>
                      <a:pt x="5" y="0"/>
                      <a:pt x="7" y="0"/>
                    </a:cubicBezTo>
                    <a:cubicBezTo>
                      <a:pt x="14" y="1"/>
                      <a:pt x="14" y="16"/>
                      <a:pt x="14" y="17"/>
                    </a:cubicBezTo>
                    <a:lnTo>
                      <a:pt x="14" y="18"/>
                    </a:lnTo>
                    <a:close/>
                    <a:moveTo>
                      <a:pt x="2" y="11"/>
                    </a:moveTo>
                    <a:cubicBezTo>
                      <a:pt x="13" y="16"/>
                      <a:pt x="13" y="16"/>
                      <a:pt x="13" y="16"/>
                    </a:cubicBezTo>
                    <a:cubicBezTo>
                      <a:pt x="13" y="13"/>
                      <a:pt x="12" y="2"/>
                      <a:pt x="7" y="2"/>
                    </a:cubicBezTo>
                    <a:cubicBezTo>
                      <a:pt x="5" y="1"/>
                      <a:pt x="4" y="2"/>
                      <a:pt x="3" y="3"/>
                    </a:cubicBezTo>
                    <a:cubicBezTo>
                      <a:pt x="2" y="5"/>
                      <a:pt x="2" y="9"/>
                      <a:pt x="2" y="1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1" name="Freeform 392"/>
              <p:cNvSpPr>
                <a:spLocks/>
              </p:cNvSpPr>
              <p:nvPr/>
            </p:nvSpPr>
            <p:spPr bwMode="auto">
              <a:xfrm>
                <a:off x="5172075" y="1944688"/>
                <a:ext cx="238125" cy="71438"/>
              </a:xfrm>
              <a:custGeom>
                <a:avLst/>
                <a:gdLst>
                  <a:gd name="T0" fmla="*/ 0 w 150"/>
                  <a:gd name="T1" fmla="*/ 45 h 45"/>
                  <a:gd name="T2" fmla="*/ 0 w 150"/>
                  <a:gd name="T3" fmla="*/ 12 h 45"/>
                  <a:gd name="T4" fmla="*/ 55 w 150"/>
                  <a:gd name="T5" fmla="*/ 2 h 45"/>
                  <a:gd name="T6" fmla="*/ 114 w 150"/>
                  <a:gd name="T7" fmla="*/ 0 h 45"/>
                  <a:gd name="T8" fmla="*/ 150 w 150"/>
                  <a:gd name="T9" fmla="*/ 12 h 45"/>
                  <a:gd name="T10" fmla="*/ 147 w 150"/>
                  <a:gd name="T11" fmla="*/ 41 h 45"/>
                  <a:gd name="T12" fmla="*/ 114 w 150"/>
                  <a:gd name="T13" fmla="*/ 33 h 45"/>
                  <a:gd name="T14" fmla="*/ 50 w 150"/>
                  <a:gd name="T15" fmla="*/ 36 h 45"/>
                  <a:gd name="T16" fmla="*/ 0 w 150"/>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45">
                    <a:moveTo>
                      <a:pt x="0" y="45"/>
                    </a:moveTo>
                    <a:lnTo>
                      <a:pt x="0" y="12"/>
                    </a:lnTo>
                    <a:lnTo>
                      <a:pt x="55" y="2"/>
                    </a:lnTo>
                    <a:lnTo>
                      <a:pt x="114" y="0"/>
                    </a:lnTo>
                    <a:lnTo>
                      <a:pt x="150" y="12"/>
                    </a:lnTo>
                    <a:lnTo>
                      <a:pt x="147" y="41"/>
                    </a:lnTo>
                    <a:lnTo>
                      <a:pt x="114" y="33"/>
                    </a:lnTo>
                    <a:lnTo>
                      <a:pt x="50" y="36"/>
                    </a:lnTo>
                    <a:lnTo>
                      <a:pt x="0" y="45"/>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Freeform 393"/>
              <p:cNvSpPr>
                <a:spLocks/>
              </p:cNvSpPr>
              <p:nvPr/>
            </p:nvSpPr>
            <p:spPr bwMode="auto">
              <a:xfrm>
                <a:off x="5172075" y="1944688"/>
                <a:ext cx="238125" cy="71438"/>
              </a:xfrm>
              <a:custGeom>
                <a:avLst/>
                <a:gdLst>
                  <a:gd name="T0" fmla="*/ 0 w 150"/>
                  <a:gd name="T1" fmla="*/ 45 h 45"/>
                  <a:gd name="T2" fmla="*/ 0 w 150"/>
                  <a:gd name="T3" fmla="*/ 12 h 45"/>
                  <a:gd name="T4" fmla="*/ 55 w 150"/>
                  <a:gd name="T5" fmla="*/ 2 h 45"/>
                  <a:gd name="T6" fmla="*/ 114 w 150"/>
                  <a:gd name="T7" fmla="*/ 0 h 45"/>
                  <a:gd name="T8" fmla="*/ 150 w 150"/>
                  <a:gd name="T9" fmla="*/ 12 h 45"/>
                  <a:gd name="T10" fmla="*/ 147 w 150"/>
                  <a:gd name="T11" fmla="*/ 41 h 45"/>
                  <a:gd name="T12" fmla="*/ 114 w 150"/>
                  <a:gd name="T13" fmla="*/ 33 h 45"/>
                  <a:gd name="T14" fmla="*/ 50 w 150"/>
                  <a:gd name="T15" fmla="*/ 36 h 45"/>
                  <a:gd name="T16" fmla="*/ 0 w 150"/>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45">
                    <a:moveTo>
                      <a:pt x="0" y="45"/>
                    </a:moveTo>
                    <a:lnTo>
                      <a:pt x="0" y="12"/>
                    </a:lnTo>
                    <a:lnTo>
                      <a:pt x="55" y="2"/>
                    </a:lnTo>
                    <a:lnTo>
                      <a:pt x="114" y="0"/>
                    </a:lnTo>
                    <a:lnTo>
                      <a:pt x="150" y="12"/>
                    </a:lnTo>
                    <a:lnTo>
                      <a:pt x="147" y="41"/>
                    </a:lnTo>
                    <a:lnTo>
                      <a:pt x="114" y="33"/>
                    </a:lnTo>
                    <a:lnTo>
                      <a:pt x="50" y="36"/>
                    </a:lnTo>
                    <a:lnTo>
                      <a:pt x="0" y="4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3" name="Freeform 394"/>
              <p:cNvSpPr>
                <a:spLocks/>
              </p:cNvSpPr>
              <p:nvPr/>
            </p:nvSpPr>
            <p:spPr bwMode="auto">
              <a:xfrm>
                <a:off x="5168900" y="1728788"/>
                <a:ext cx="85725" cy="287338"/>
              </a:xfrm>
              <a:custGeom>
                <a:avLst/>
                <a:gdLst>
                  <a:gd name="T0" fmla="*/ 0 w 54"/>
                  <a:gd name="T1" fmla="*/ 19 h 181"/>
                  <a:gd name="T2" fmla="*/ 54 w 54"/>
                  <a:gd name="T3" fmla="*/ 0 h 181"/>
                  <a:gd name="T4" fmla="*/ 54 w 54"/>
                  <a:gd name="T5" fmla="*/ 174 h 181"/>
                  <a:gd name="T6" fmla="*/ 0 w 54"/>
                  <a:gd name="T7" fmla="*/ 181 h 181"/>
                  <a:gd name="T8" fmla="*/ 0 w 54"/>
                  <a:gd name="T9" fmla="*/ 19 h 181"/>
                </a:gdLst>
                <a:ahLst/>
                <a:cxnLst>
                  <a:cxn ang="0">
                    <a:pos x="T0" y="T1"/>
                  </a:cxn>
                  <a:cxn ang="0">
                    <a:pos x="T2" y="T3"/>
                  </a:cxn>
                  <a:cxn ang="0">
                    <a:pos x="T4" y="T5"/>
                  </a:cxn>
                  <a:cxn ang="0">
                    <a:pos x="T6" y="T7"/>
                  </a:cxn>
                  <a:cxn ang="0">
                    <a:pos x="T8" y="T9"/>
                  </a:cxn>
                </a:cxnLst>
                <a:rect l="0" t="0" r="r" b="b"/>
                <a:pathLst>
                  <a:path w="54" h="181">
                    <a:moveTo>
                      <a:pt x="0" y="19"/>
                    </a:moveTo>
                    <a:lnTo>
                      <a:pt x="54" y="0"/>
                    </a:lnTo>
                    <a:lnTo>
                      <a:pt x="54" y="174"/>
                    </a:lnTo>
                    <a:lnTo>
                      <a:pt x="0" y="181"/>
                    </a:lnTo>
                    <a:lnTo>
                      <a:pt x="0" y="19"/>
                    </a:lnTo>
                    <a:close/>
                  </a:path>
                </a:pathLst>
              </a:custGeom>
              <a:solidFill>
                <a:srgbClr val="BB5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Freeform 395"/>
              <p:cNvSpPr>
                <a:spLocks/>
              </p:cNvSpPr>
              <p:nvPr/>
            </p:nvSpPr>
            <p:spPr bwMode="auto">
              <a:xfrm>
                <a:off x="5168900" y="1728788"/>
                <a:ext cx="85725" cy="287338"/>
              </a:xfrm>
              <a:custGeom>
                <a:avLst/>
                <a:gdLst>
                  <a:gd name="T0" fmla="*/ 0 w 54"/>
                  <a:gd name="T1" fmla="*/ 19 h 181"/>
                  <a:gd name="T2" fmla="*/ 54 w 54"/>
                  <a:gd name="T3" fmla="*/ 0 h 181"/>
                  <a:gd name="T4" fmla="*/ 54 w 54"/>
                  <a:gd name="T5" fmla="*/ 174 h 181"/>
                  <a:gd name="T6" fmla="*/ 0 w 54"/>
                  <a:gd name="T7" fmla="*/ 181 h 181"/>
                  <a:gd name="T8" fmla="*/ 0 w 54"/>
                  <a:gd name="T9" fmla="*/ 19 h 181"/>
                </a:gdLst>
                <a:ahLst/>
                <a:cxnLst>
                  <a:cxn ang="0">
                    <a:pos x="T0" y="T1"/>
                  </a:cxn>
                  <a:cxn ang="0">
                    <a:pos x="T2" y="T3"/>
                  </a:cxn>
                  <a:cxn ang="0">
                    <a:pos x="T4" y="T5"/>
                  </a:cxn>
                  <a:cxn ang="0">
                    <a:pos x="T6" y="T7"/>
                  </a:cxn>
                  <a:cxn ang="0">
                    <a:pos x="T8" y="T9"/>
                  </a:cxn>
                </a:cxnLst>
                <a:rect l="0" t="0" r="r" b="b"/>
                <a:pathLst>
                  <a:path w="54" h="181">
                    <a:moveTo>
                      <a:pt x="0" y="19"/>
                    </a:moveTo>
                    <a:lnTo>
                      <a:pt x="54" y="0"/>
                    </a:lnTo>
                    <a:lnTo>
                      <a:pt x="54" y="174"/>
                    </a:lnTo>
                    <a:lnTo>
                      <a:pt x="0" y="181"/>
                    </a:lnTo>
                    <a:lnTo>
                      <a:pt x="0"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5" name="Freeform 396"/>
              <p:cNvSpPr>
                <a:spLocks/>
              </p:cNvSpPr>
              <p:nvPr/>
            </p:nvSpPr>
            <p:spPr bwMode="auto">
              <a:xfrm>
                <a:off x="5191125" y="1422400"/>
                <a:ext cx="165100" cy="174625"/>
              </a:xfrm>
              <a:custGeom>
                <a:avLst/>
                <a:gdLst>
                  <a:gd name="T0" fmla="*/ 4 w 44"/>
                  <a:gd name="T1" fmla="*/ 46 h 46"/>
                  <a:gd name="T2" fmla="*/ 2 w 44"/>
                  <a:gd name="T3" fmla="*/ 29 h 46"/>
                  <a:gd name="T4" fmla="*/ 20 w 44"/>
                  <a:gd name="T5" fmla="*/ 0 h 46"/>
                  <a:gd name="T6" fmla="*/ 22 w 44"/>
                  <a:gd name="T7" fmla="*/ 0 h 46"/>
                  <a:gd name="T8" fmla="*/ 22 w 44"/>
                  <a:gd name="T9" fmla="*/ 0 h 46"/>
                  <a:gd name="T10" fmla="*/ 23 w 44"/>
                  <a:gd name="T11" fmla="*/ 0 h 46"/>
                  <a:gd name="T12" fmla="*/ 42 w 44"/>
                  <a:gd name="T13" fmla="*/ 29 h 46"/>
                  <a:gd name="T14" fmla="*/ 40 w 44"/>
                  <a:gd name="T15" fmla="*/ 46 h 46"/>
                  <a:gd name="T16" fmla="*/ 23 w 44"/>
                  <a:gd name="T17" fmla="*/ 38 h 46"/>
                  <a:gd name="T18" fmla="*/ 4 w 44"/>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6">
                    <a:moveTo>
                      <a:pt x="4" y="46"/>
                    </a:moveTo>
                    <a:cubicBezTo>
                      <a:pt x="4" y="46"/>
                      <a:pt x="0" y="38"/>
                      <a:pt x="2" y="29"/>
                    </a:cubicBezTo>
                    <a:cubicBezTo>
                      <a:pt x="4" y="21"/>
                      <a:pt x="19" y="10"/>
                      <a:pt x="20" y="0"/>
                    </a:cubicBezTo>
                    <a:cubicBezTo>
                      <a:pt x="22" y="0"/>
                      <a:pt x="22" y="0"/>
                      <a:pt x="22" y="0"/>
                    </a:cubicBezTo>
                    <a:cubicBezTo>
                      <a:pt x="22" y="0"/>
                      <a:pt x="22" y="0"/>
                      <a:pt x="22" y="0"/>
                    </a:cubicBezTo>
                    <a:cubicBezTo>
                      <a:pt x="23" y="0"/>
                      <a:pt x="23" y="0"/>
                      <a:pt x="23" y="0"/>
                    </a:cubicBezTo>
                    <a:cubicBezTo>
                      <a:pt x="24" y="10"/>
                      <a:pt x="40" y="21"/>
                      <a:pt x="42" y="29"/>
                    </a:cubicBezTo>
                    <a:cubicBezTo>
                      <a:pt x="44" y="38"/>
                      <a:pt x="40" y="46"/>
                      <a:pt x="40" y="46"/>
                    </a:cubicBezTo>
                    <a:cubicBezTo>
                      <a:pt x="40" y="46"/>
                      <a:pt x="33" y="38"/>
                      <a:pt x="23" y="38"/>
                    </a:cubicBezTo>
                    <a:cubicBezTo>
                      <a:pt x="13" y="38"/>
                      <a:pt x="4" y="46"/>
                      <a:pt x="4" y="4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Freeform 397"/>
              <p:cNvSpPr>
                <a:spLocks/>
              </p:cNvSpPr>
              <p:nvPr/>
            </p:nvSpPr>
            <p:spPr bwMode="auto">
              <a:xfrm>
                <a:off x="5194300" y="1547813"/>
                <a:ext cx="26988" cy="36513"/>
              </a:xfrm>
              <a:custGeom>
                <a:avLst/>
                <a:gdLst>
                  <a:gd name="T0" fmla="*/ 5 w 7"/>
                  <a:gd name="T1" fmla="*/ 10 h 10"/>
                  <a:gd name="T2" fmla="*/ 7 w 7"/>
                  <a:gd name="T3" fmla="*/ 8 h 10"/>
                  <a:gd name="T4" fmla="*/ 0 w 7"/>
                  <a:gd name="T5" fmla="*/ 0 h 10"/>
                  <a:gd name="T6" fmla="*/ 0 w 7"/>
                  <a:gd name="T7" fmla="*/ 6 h 10"/>
                  <a:gd name="T8" fmla="*/ 5 w 7"/>
                  <a:gd name="T9" fmla="*/ 10 h 10"/>
                </a:gdLst>
                <a:ahLst/>
                <a:cxnLst>
                  <a:cxn ang="0">
                    <a:pos x="T0" y="T1"/>
                  </a:cxn>
                  <a:cxn ang="0">
                    <a:pos x="T2" y="T3"/>
                  </a:cxn>
                  <a:cxn ang="0">
                    <a:pos x="T4" y="T5"/>
                  </a:cxn>
                  <a:cxn ang="0">
                    <a:pos x="T6" y="T7"/>
                  </a:cxn>
                  <a:cxn ang="0">
                    <a:pos x="T8" y="T9"/>
                  </a:cxn>
                </a:cxnLst>
                <a:rect l="0" t="0" r="r" b="b"/>
                <a:pathLst>
                  <a:path w="7" h="10">
                    <a:moveTo>
                      <a:pt x="5" y="10"/>
                    </a:moveTo>
                    <a:cubicBezTo>
                      <a:pt x="7" y="8"/>
                      <a:pt x="7" y="8"/>
                      <a:pt x="7" y="8"/>
                    </a:cubicBezTo>
                    <a:cubicBezTo>
                      <a:pt x="7" y="8"/>
                      <a:pt x="2" y="5"/>
                      <a:pt x="0" y="0"/>
                    </a:cubicBezTo>
                    <a:cubicBezTo>
                      <a:pt x="0" y="0"/>
                      <a:pt x="0" y="4"/>
                      <a:pt x="0" y="6"/>
                    </a:cubicBezTo>
                    <a:cubicBezTo>
                      <a:pt x="0" y="6"/>
                      <a:pt x="2" y="8"/>
                      <a:pt x="5" y="1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7" name="Freeform 398"/>
              <p:cNvSpPr>
                <a:spLocks/>
              </p:cNvSpPr>
              <p:nvPr/>
            </p:nvSpPr>
            <p:spPr bwMode="auto">
              <a:xfrm>
                <a:off x="5202238" y="1509713"/>
                <a:ext cx="49213" cy="60325"/>
              </a:xfrm>
              <a:custGeom>
                <a:avLst/>
                <a:gdLst>
                  <a:gd name="T0" fmla="*/ 9 w 13"/>
                  <a:gd name="T1" fmla="*/ 16 h 16"/>
                  <a:gd name="T2" fmla="*/ 13 w 13"/>
                  <a:gd name="T3" fmla="*/ 15 h 16"/>
                  <a:gd name="T4" fmla="*/ 3 w 13"/>
                  <a:gd name="T5" fmla="*/ 0 h 16"/>
                  <a:gd name="T6" fmla="*/ 0 w 13"/>
                  <a:gd name="T7" fmla="*/ 3 h 16"/>
                  <a:gd name="T8" fmla="*/ 9 w 13"/>
                  <a:gd name="T9" fmla="*/ 16 h 16"/>
                </a:gdLst>
                <a:ahLst/>
                <a:cxnLst>
                  <a:cxn ang="0">
                    <a:pos x="T0" y="T1"/>
                  </a:cxn>
                  <a:cxn ang="0">
                    <a:pos x="T2" y="T3"/>
                  </a:cxn>
                  <a:cxn ang="0">
                    <a:pos x="T4" y="T5"/>
                  </a:cxn>
                  <a:cxn ang="0">
                    <a:pos x="T6" y="T7"/>
                  </a:cxn>
                  <a:cxn ang="0">
                    <a:pos x="T8" y="T9"/>
                  </a:cxn>
                </a:cxnLst>
                <a:rect l="0" t="0" r="r" b="b"/>
                <a:pathLst>
                  <a:path w="13" h="16">
                    <a:moveTo>
                      <a:pt x="9" y="16"/>
                    </a:moveTo>
                    <a:cubicBezTo>
                      <a:pt x="9" y="16"/>
                      <a:pt x="11" y="15"/>
                      <a:pt x="13" y="15"/>
                    </a:cubicBezTo>
                    <a:cubicBezTo>
                      <a:pt x="13" y="15"/>
                      <a:pt x="2" y="9"/>
                      <a:pt x="3" y="0"/>
                    </a:cubicBezTo>
                    <a:cubicBezTo>
                      <a:pt x="3" y="0"/>
                      <a:pt x="1" y="2"/>
                      <a:pt x="0" y="3"/>
                    </a:cubicBezTo>
                    <a:cubicBezTo>
                      <a:pt x="0" y="3"/>
                      <a:pt x="0" y="12"/>
                      <a:pt x="9" y="1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Freeform 399"/>
              <p:cNvSpPr>
                <a:spLocks/>
              </p:cNvSpPr>
              <p:nvPr/>
            </p:nvSpPr>
            <p:spPr bwMode="auto">
              <a:xfrm>
                <a:off x="5221288" y="1474788"/>
                <a:ext cx="60325" cy="87313"/>
              </a:xfrm>
              <a:custGeom>
                <a:avLst/>
                <a:gdLst>
                  <a:gd name="T0" fmla="*/ 10 w 16"/>
                  <a:gd name="T1" fmla="*/ 23 h 23"/>
                  <a:gd name="T2" fmla="*/ 16 w 16"/>
                  <a:gd name="T3" fmla="*/ 23 h 23"/>
                  <a:gd name="T4" fmla="*/ 10 w 16"/>
                  <a:gd name="T5" fmla="*/ 12 h 23"/>
                  <a:gd name="T6" fmla="*/ 4 w 16"/>
                  <a:gd name="T7" fmla="*/ 0 h 23"/>
                  <a:gd name="T8" fmla="*/ 0 w 16"/>
                  <a:gd name="T9" fmla="*/ 5 h 23"/>
                  <a:gd name="T10" fmla="*/ 6 w 16"/>
                  <a:gd name="T11" fmla="*/ 15 h 23"/>
                  <a:gd name="T12" fmla="*/ 10 w 16"/>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6" h="23">
                    <a:moveTo>
                      <a:pt x="10" y="23"/>
                    </a:moveTo>
                    <a:cubicBezTo>
                      <a:pt x="10" y="23"/>
                      <a:pt x="15" y="23"/>
                      <a:pt x="16" y="23"/>
                    </a:cubicBezTo>
                    <a:cubicBezTo>
                      <a:pt x="16" y="23"/>
                      <a:pt x="13" y="15"/>
                      <a:pt x="10" y="12"/>
                    </a:cubicBezTo>
                    <a:cubicBezTo>
                      <a:pt x="5" y="8"/>
                      <a:pt x="4" y="5"/>
                      <a:pt x="4" y="0"/>
                    </a:cubicBezTo>
                    <a:cubicBezTo>
                      <a:pt x="0" y="5"/>
                      <a:pt x="0" y="5"/>
                      <a:pt x="0" y="5"/>
                    </a:cubicBezTo>
                    <a:cubicBezTo>
                      <a:pt x="0" y="5"/>
                      <a:pt x="1" y="11"/>
                      <a:pt x="6" y="15"/>
                    </a:cubicBezTo>
                    <a:cubicBezTo>
                      <a:pt x="10" y="19"/>
                      <a:pt x="10" y="23"/>
                      <a:pt x="10" y="23"/>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9" name="Freeform 400"/>
              <p:cNvSpPr>
                <a:spLocks/>
              </p:cNvSpPr>
              <p:nvPr/>
            </p:nvSpPr>
            <p:spPr bwMode="auto">
              <a:xfrm>
                <a:off x="5246688" y="1452563"/>
                <a:ext cx="76200" cy="120650"/>
              </a:xfrm>
              <a:custGeom>
                <a:avLst/>
                <a:gdLst>
                  <a:gd name="T0" fmla="*/ 14 w 20"/>
                  <a:gd name="T1" fmla="*/ 30 h 32"/>
                  <a:gd name="T2" fmla="*/ 20 w 20"/>
                  <a:gd name="T3" fmla="*/ 32 h 32"/>
                  <a:gd name="T4" fmla="*/ 15 w 20"/>
                  <a:gd name="T5" fmla="*/ 20 h 32"/>
                  <a:gd name="T6" fmla="*/ 2 w 20"/>
                  <a:gd name="T7" fmla="*/ 0 h 32"/>
                  <a:gd name="T8" fmla="*/ 0 w 20"/>
                  <a:gd name="T9" fmla="*/ 2 h 32"/>
                  <a:gd name="T10" fmla="*/ 8 w 20"/>
                  <a:gd name="T11" fmla="*/ 14 h 32"/>
                  <a:gd name="T12" fmla="*/ 14 w 20"/>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20" h="32">
                    <a:moveTo>
                      <a:pt x="14" y="30"/>
                    </a:moveTo>
                    <a:cubicBezTo>
                      <a:pt x="14" y="30"/>
                      <a:pt x="18" y="32"/>
                      <a:pt x="20" y="32"/>
                    </a:cubicBezTo>
                    <a:cubicBezTo>
                      <a:pt x="20" y="32"/>
                      <a:pt x="18" y="24"/>
                      <a:pt x="15" y="20"/>
                    </a:cubicBezTo>
                    <a:cubicBezTo>
                      <a:pt x="12" y="15"/>
                      <a:pt x="4" y="4"/>
                      <a:pt x="2" y="0"/>
                    </a:cubicBezTo>
                    <a:cubicBezTo>
                      <a:pt x="0" y="2"/>
                      <a:pt x="0" y="2"/>
                      <a:pt x="0" y="2"/>
                    </a:cubicBezTo>
                    <a:cubicBezTo>
                      <a:pt x="0" y="2"/>
                      <a:pt x="3" y="9"/>
                      <a:pt x="8" y="14"/>
                    </a:cubicBezTo>
                    <a:cubicBezTo>
                      <a:pt x="12" y="20"/>
                      <a:pt x="14" y="28"/>
                      <a:pt x="14" y="3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Freeform 401"/>
              <p:cNvSpPr>
                <a:spLocks/>
              </p:cNvSpPr>
              <p:nvPr/>
            </p:nvSpPr>
            <p:spPr bwMode="auto">
              <a:xfrm>
                <a:off x="5259388" y="1441450"/>
                <a:ext cx="90488" cy="147638"/>
              </a:xfrm>
              <a:custGeom>
                <a:avLst/>
                <a:gdLst>
                  <a:gd name="T0" fmla="*/ 0 w 24"/>
                  <a:gd name="T1" fmla="*/ 1 h 39"/>
                  <a:gd name="T2" fmla="*/ 8 w 24"/>
                  <a:gd name="T3" fmla="*/ 9 h 39"/>
                  <a:gd name="T4" fmla="*/ 19 w 24"/>
                  <a:gd name="T5" fmla="*/ 36 h 39"/>
                  <a:gd name="T6" fmla="*/ 22 w 24"/>
                  <a:gd name="T7" fmla="*/ 39 h 39"/>
                  <a:gd name="T8" fmla="*/ 20 w 24"/>
                  <a:gd name="T9" fmla="*/ 21 h 39"/>
                  <a:gd name="T10" fmla="*/ 0 w 24"/>
                  <a:gd name="T11" fmla="*/ 0 h 39"/>
                  <a:gd name="T12" fmla="*/ 0 w 24"/>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24" h="39">
                    <a:moveTo>
                      <a:pt x="0" y="1"/>
                    </a:moveTo>
                    <a:cubicBezTo>
                      <a:pt x="0" y="1"/>
                      <a:pt x="0" y="4"/>
                      <a:pt x="8" y="9"/>
                    </a:cubicBezTo>
                    <a:cubicBezTo>
                      <a:pt x="15" y="15"/>
                      <a:pt x="23" y="27"/>
                      <a:pt x="19" y="36"/>
                    </a:cubicBezTo>
                    <a:cubicBezTo>
                      <a:pt x="22" y="39"/>
                      <a:pt x="22" y="39"/>
                      <a:pt x="22" y="39"/>
                    </a:cubicBezTo>
                    <a:cubicBezTo>
                      <a:pt x="22" y="39"/>
                      <a:pt x="24" y="29"/>
                      <a:pt x="20" y="21"/>
                    </a:cubicBezTo>
                    <a:cubicBezTo>
                      <a:pt x="13" y="8"/>
                      <a:pt x="3" y="7"/>
                      <a:pt x="0" y="0"/>
                    </a:cubicBezTo>
                    <a:lnTo>
                      <a:pt x="0" y="1"/>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1" name="Freeform 402"/>
              <p:cNvSpPr>
                <a:spLocks/>
              </p:cNvSpPr>
              <p:nvPr/>
            </p:nvSpPr>
            <p:spPr bwMode="auto">
              <a:xfrm>
                <a:off x="5202238" y="1562100"/>
                <a:ext cx="147638" cy="41275"/>
              </a:xfrm>
              <a:custGeom>
                <a:avLst/>
                <a:gdLst>
                  <a:gd name="T0" fmla="*/ 1 w 39"/>
                  <a:gd name="T1" fmla="*/ 10 h 11"/>
                  <a:gd name="T2" fmla="*/ 19 w 39"/>
                  <a:gd name="T3" fmla="*/ 3 h 11"/>
                  <a:gd name="T4" fmla="*/ 38 w 39"/>
                  <a:gd name="T5" fmla="*/ 11 h 11"/>
                  <a:gd name="T6" fmla="*/ 39 w 39"/>
                  <a:gd name="T7" fmla="*/ 8 h 11"/>
                  <a:gd name="T8" fmla="*/ 19 w 39"/>
                  <a:gd name="T9" fmla="*/ 0 h 11"/>
                  <a:gd name="T10" fmla="*/ 0 w 39"/>
                  <a:gd name="T11" fmla="*/ 7 h 11"/>
                  <a:gd name="T12" fmla="*/ 1 w 3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39" h="11">
                    <a:moveTo>
                      <a:pt x="1" y="10"/>
                    </a:moveTo>
                    <a:cubicBezTo>
                      <a:pt x="1" y="10"/>
                      <a:pt x="7" y="3"/>
                      <a:pt x="19" y="3"/>
                    </a:cubicBezTo>
                    <a:cubicBezTo>
                      <a:pt x="31" y="3"/>
                      <a:pt x="38" y="11"/>
                      <a:pt x="38" y="11"/>
                    </a:cubicBezTo>
                    <a:cubicBezTo>
                      <a:pt x="39" y="8"/>
                      <a:pt x="39" y="8"/>
                      <a:pt x="39" y="8"/>
                    </a:cubicBezTo>
                    <a:cubicBezTo>
                      <a:pt x="39" y="8"/>
                      <a:pt x="30" y="0"/>
                      <a:pt x="19" y="0"/>
                    </a:cubicBezTo>
                    <a:cubicBezTo>
                      <a:pt x="8" y="0"/>
                      <a:pt x="0" y="7"/>
                      <a:pt x="0" y="7"/>
                    </a:cubicBezTo>
                    <a:lnTo>
                      <a:pt x="1" y="10"/>
                    </a:lnTo>
                    <a:close/>
                  </a:path>
                </a:pathLst>
              </a:custGeom>
              <a:solidFill>
                <a:srgbClr val="E8B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Freeform 413"/>
              <p:cNvSpPr>
                <a:spLocks/>
              </p:cNvSpPr>
              <p:nvPr/>
            </p:nvSpPr>
            <p:spPr bwMode="auto">
              <a:xfrm>
                <a:off x="5345113" y="1736725"/>
                <a:ext cx="49213" cy="260350"/>
              </a:xfrm>
              <a:custGeom>
                <a:avLst/>
                <a:gdLst>
                  <a:gd name="T0" fmla="*/ 0 w 31"/>
                  <a:gd name="T1" fmla="*/ 0 h 164"/>
                  <a:gd name="T2" fmla="*/ 31 w 31"/>
                  <a:gd name="T3" fmla="*/ 17 h 164"/>
                  <a:gd name="T4" fmla="*/ 29 w 31"/>
                  <a:gd name="T5" fmla="*/ 164 h 164"/>
                  <a:gd name="T6" fmla="*/ 0 w 31"/>
                  <a:gd name="T7" fmla="*/ 162 h 164"/>
                  <a:gd name="T8" fmla="*/ 0 w 31"/>
                  <a:gd name="T9" fmla="*/ 0 h 164"/>
                </a:gdLst>
                <a:ahLst/>
                <a:cxnLst>
                  <a:cxn ang="0">
                    <a:pos x="T0" y="T1"/>
                  </a:cxn>
                  <a:cxn ang="0">
                    <a:pos x="T2" y="T3"/>
                  </a:cxn>
                  <a:cxn ang="0">
                    <a:pos x="T4" y="T5"/>
                  </a:cxn>
                  <a:cxn ang="0">
                    <a:pos x="T6" y="T7"/>
                  </a:cxn>
                  <a:cxn ang="0">
                    <a:pos x="T8" y="T9"/>
                  </a:cxn>
                </a:cxnLst>
                <a:rect l="0" t="0" r="r" b="b"/>
                <a:pathLst>
                  <a:path w="31" h="164">
                    <a:moveTo>
                      <a:pt x="0" y="0"/>
                    </a:moveTo>
                    <a:lnTo>
                      <a:pt x="31" y="17"/>
                    </a:lnTo>
                    <a:lnTo>
                      <a:pt x="29" y="164"/>
                    </a:lnTo>
                    <a:lnTo>
                      <a:pt x="0" y="162"/>
                    </a:lnTo>
                    <a:lnTo>
                      <a:pt x="0" y="0"/>
                    </a:lnTo>
                    <a:close/>
                  </a:path>
                </a:pathLst>
              </a:custGeom>
              <a:solidFill>
                <a:srgbClr val="BB5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3" name="Freeform 414"/>
              <p:cNvSpPr>
                <a:spLocks/>
              </p:cNvSpPr>
              <p:nvPr/>
            </p:nvSpPr>
            <p:spPr bwMode="auto">
              <a:xfrm>
                <a:off x="5164138" y="1925638"/>
                <a:ext cx="249238" cy="41275"/>
              </a:xfrm>
              <a:custGeom>
                <a:avLst/>
                <a:gdLst>
                  <a:gd name="T0" fmla="*/ 3 w 157"/>
                  <a:gd name="T1" fmla="*/ 26 h 26"/>
                  <a:gd name="T2" fmla="*/ 0 w 157"/>
                  <a:gd name="T3" fmla="*/ 14 h 26"/>
                  <a:gd name="T4" fmla="*/ 60 w 157"/>
                  <a:gd name="T5" fmla="*/ 0 h 26"/>
                  <a:gd name="T6" fmla="*/ 117 w 157"/>
                  <a:gd name="T7" fmla="*/ 0 h 26"/>
                  <a:gd name="T8" fmla="*/ 155 w 157"/>
                  <a:gd name="T9" fmla="*/ 14 h 26"/>
                  <a:gd name="T10" fmla="*/ 157 w 157"/>
                  <a:gd name="T11" fmla="*/ 24 h 26"/>
                  <a:gd name="T12" fmla="*/ 155 w 157"/>
                  <a:gd name="T13" fmla="*/ 24 h 26"/>
                  <a:gd name="T14" fmla="*/ 121 w 157"/>
                  <a:gd name="T15" fmla="*/ 12 h 26"/>
                  <a:gd name="T16" fmla="*/ 60 w 157"/>
                  <a:gd name="T17" fmla="*/ 14 h 26"/>
                  <a:gd name="T18" fmla="*/ 3 w 157"/>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26">
                    <a:moveTo>
                      <a:pt x="3" y="26"/>
                    </a:moveTo>
                    <a:lnTo>
                      <a:pt x="0" y="14"/>
                    </a:lnTo>
                    <a:lnTo>
                      <a:pt x="60" y="0"/>
                    </a:lnTo>
                    <a:lnTo>
                      <a:pt x="117" y="0"/>
                    </a:lnTo>
                    <a:lnTo>
                      <a:pt x="155" y="14"/>
                    </a:lnTo>
                    <a:lnTo>
                      <a:pt x="157" y="24"/>
                    </a:lnTo>
                    <a:lnTo>
                      <a:pt x="155" y="24"/>
                    </a:lnTo>
                    <a:lnTo>
                      <a:pt x="121" y="12"/>
                    </a:lnTo>
                    <a:lnTo>
                      <a:pt x="60" y="14"/>
                    </a:lnTo>
                    <a:lnTo>
                      <a:pt x="3" y="2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Freeform 415"/>
              <p:cNvSpPr>
                <a:spLocks/>
              </p:cNvSpPr>
              <p:nvPr/>
            </p:nvSpPr>
            <p:spPr bwMode="auto">
              <a:xfrm>
                <a:off x="5168900" y="1725613"/>
                <a:ext cx="233363" cy="38100"/>
              </a:xfrm>
              <a:custGeom>
                <a:avLst/>
                <a:gdLst>
                  <a:gd name="T0" fmla="*/ 0 w 147"/>
                  <a:gd name="T1" fmla="*/ 21 h 24"/>
                  <a:gd name="T2" fmla="*/ 0 w 147"/>
                  <a:gd name="T3" fmla="*/ 16 h 24"/>
                  <a:gd name="T4" fmla="*/ 54 w 147"/>
                  <a:gd name="T5" fmla="*/ 0 h 24"/>
                  <a:gd name="T6" fmla="*/ 109 w 147"/>
                  <a:gd name="T7" fmla="*/ 2 h 24"/>
                  <a:gd name="T8" fmla="*/ 147 w 147"/>
                  <a:gd name="T9" fmla="*/ 19 h 24"/>
                  <a:gd name="T10" fmla="*/ 145 w 147"/>
                  <a:gd name="T11" fmla="*/ 24 h 24"/>
                  <a:gd name="T12" fmla="*/ 109 w 147"/>
                  <a:gd name="T13" fmla="*/ 7 h 24"/>
                  <a:gd name="T14" fmla="*/ 54 w 147"/>
                  <a:gd name="T15" fmla="*/ 4 h 24"/>
                  <a:gd name="T16" fmla="*/ 0 w 147"/>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24">
                    <a:moveTo>
                      <a:pt x="0" y="21"/>
                    </a:moveTo>
                    <a:lnTo>
                      <a:pt x="0" y="16"/>
                    </a:lnTo>
                    <a:lnTo>
                      <a:pt x="54" y="0"/>
                    </a:lnTo>
                    <a:lnTo>
                      <a:pt x="109" y="2"/>
                    </a:lnTo>
                    <a:lnTo>
                      <a:pt x="147" y="19"/>
                    </a:lnTo>
                    <a:lnTo>
                      <a:pt x="145" y="24"/>
                    </a:lnTo>
                    <a:lnTo>
                      <a:pt x="109" y="7"/>
                    </a:lnTo>
                    <a:lnTo>
                      <a:pt x="54" y="4"/>
                    </a:lnTo>
                    <a:lnTo>
                      <a:pt x="0" y="21"/>
                    </a:lnTo>
                    <a:close/>
                  </a:path>
                </a:pathLst>
              </a:custGeom>
              <a:solidFill>
                <a:srgbClr val="9098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5" name="Freeform 416"/>
              <p:cNvSpPr>
                <a:spLocks/>
              </p:cNvSpPr>
              <p:nvPr/>
            </p:nvSpPr>
            <p:spPr bwMode="auto">
              <a:xfrm>
                <a:off x="4986338" y="1925638"/>
                <a:ext cx="60325" cy="38100"/>
              </a:xfrm>
              <a:custGeom>
                <a:avLst/>
                <a:gdLst>
                  <a:gd name="T0" fmla="*/ 1 w 16"/>
                  <a:gd name="T1" fmla="*/ 10 h 10"/>
                  <a:gd name="T2" fmla="*/ 8 w 16"/>
                  <a:gd name="T3" fmla="*/ 0 h 10"/>
                  <a:gd name="T4" fmla="*/ 14 w 16"/>
                  <a:gd name="T5" fmla="*/ 10 h 10"/>
                  <a:gd name="T6" fmla="*/ 1 w 16"/>
                  <a:gd name="T7" fmla="*/ 10 h 10"/>
                </a:gdLst>
                <a:ahLst/>
                <a:cxnLst>
                  <a:cxn ang="0">
                    <a:pos x="T0" y="T1"/>
                  </a:cxn>
                  <a:cxn ang="0">
                    <a:pos x="T2" y="T3"/>
                  </a:cxn>
                  <a:cxn ang="0">
                    <a:pos x="T4" y="T5"/>
                  </a:cxn>
                  <a:cxn ang="0">
                    <a:pos x="T6" y="T7"/>
                  </a:cxn>
                </a:cxnLst>
                <a:rect l="0" t="0" r="r" b="b"/>
                <a:pathLst>
                  <a:path w="16" h="10">
                    <a:moveTo>
                      <a:pt x="1" y="10"/>
                    </a:moveTo>
                    <a:cubicBezTo>
                      <a:pt x="1" y="10"/>
                      <a:pt x="0" y="0"/>
                      <a:pt x="8" y="0"/>
                    </a:cubicBezTo>
                    <a:cubicBezTo>
                      <a:pt x="16" y="0"/>
                      <a:pt x="14" y="10"/>
                      <a:pt x="14" y="10"/>
                    </a:cubicBezTo>
                    <a:lnTo>
                      <a:pt x="1"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Freeform 417"/>
              <p:cNvSpPr>
                <a:spLocks noEditPoints="1"/>
              </p:cNvSpPr>
              <p:nvPr/>
            </p:nvSpPr>
            <p:spPr bwMode="auto">
              <a:xfrm>
                <a:off x="4986338" y="1925638"/>
                <a:ext cx="60325" cy="38100"/>
              </a:xfrm>
              <a:custGeom>
                <a:avLst/>
                <a:gdLst>
                  <a:gd name="T0" fmla="*/ 0 w 16"/>
                  <a:gd name="T1" fmla="*/ 10 h 10"/>
                  <a:gd name="T2" fmla="*/ 0 w 16"/>
                  <a:gd name="T3" fmla="*/ 10 h 10"/>
                  <a:gd name="T4" fmla="*/ 3 w 16"/>
                  <a:gd name="T5" fmla="*/ 2 h 10"/>
                  <a:gd name="T6" fmla="*/ 8 w 16"/>
                  <a:gd name="T7" fmla="*/ 0 h 10"/>
                  <a:gd name="T8" fmla="*/ 13 w 16"/>
                  <a:gd name="T9" fmla="*/ 2 h 10"/>
                  <a:gd name="T10" fmla="*/ 15 w 16"/>
                  <a:gd name="T11" fmla="*/ 10 h 10"/>
                  <a:gd name="T12" fmla="*/ 15 w 16"/>
                  <a:gd name="T13" fmla="*/ 10 h 10"/>
                  <a:gd name="T14" fmla="*/ 0 w 16"/>
                  <a:gd name="T15" fmla="*/ 10 h 10"/>
                  <a:gd name="T16" fmla="*/ 8 w 16"/>
                  <a:gd name="T17" fmla="*/ 1 h 10"/>
                  <a:gd name="T18" fmla="*/ 4 w 16"/>
                  <a:gd name="T19" fmla="*/ 3 h 10"/>
                  <a:gd name="T20" fmla="*/ 1 w 16"/>
                  <a:gd name="T21" fmla="*/ 9 h 10"/>
                  <a:gd name="T22" fmla="*/ 14 w 16"/>
                  <a:gd name="T23" fmla="*/ 9 h 10"/>
                  <a:gd name="T24" fmla="*/ 12 w 16"/>
                  <a:gd name="T25" fmla="*/ 2 h 10"/>
                  <a:gd name="T26" fmla="*/ 8 w 16"/>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0">
                    <a:moveTo>
                      <a:pt x="0" y="10"/>
                    </a:moveTo>
                    <a:cubicBezTo>
                      <a:pt x="0" y="10"/>
                      <a:pt x="0" y="10"/>
                      <a:pt x="0" y="10"/>
                    </a:cubicBezTo>
                    <a:cubicBezTo>
                      <a:pt x="0" y="10"/>
                      <a:pt x="0" y="5"/>
                      <a:pt x="3" y="2"/>
                    </a:cubicBezTo>
                    <a:cubicBezTo>
                      <a:pt x="4" y="0"/>
                      <a:pt x="6" y="0"/>
                      <a:pt x="8" y="0"/>
                    </a:cubicBezTo>
                    <a:cubicBezTo>
                      <a:pt x="10" y="0"/>
                      <a:pt x="12" y="0"/>
                      <a:pt x="13" y="2"/>
                    </a:cubicBezTo>
                    <a:cubicBezTo>
                      <a:pt x="16" y="5"/>
                      <a:pt x="15" y="10"/>
                      <a:pt x="15" y="10"/>
                    </a:cubicBezTo>
                    <a:cubicBezTo>
                      <a:pt x="15" y="10"/>
                      <a:pt x="15" y="10"/>
                      <a:pt x="15" y="10"/>
                    </a:cubicBezTo>
                    <a:lnTo>
                      <a:pt x="0" y="10"/>
                    </a:lnTo>
                    <a:close/>
                    <a:moveTo>
                      <a:pt x="8" y="1"/>
                    </a:moveTo>
                    <a:cubicBezTo>
                      <a:pt x="6" y="1"/>
                      <a:pt x="5" y="1"/>
                      <a:pt x="4" y="3"/>
                    </a:cubicBezTo>
                    <a:cubicBezTo>
                      <a:pt x="2" y="5"/>
                      <a:pt x="2" y="8"/>
                      <a:pt x="1" y="9"/>
                    </a:cubicBezTo>
                    <a:cubicBezTo>
                      <a:pt x="14" y="9"/>
                      <a:pt x="14" y="9"/>
                      <a:pt x="14" y="9"/>
                    </a:cubicBezTo>
                    <a:cubicBezTo>
                      <a:pt x="14" y="8"/>
                      <a:pt x="14" y="5"/>
                      <a:pt x="12" y="2"/>
                    </a:cubicBezTo>
                    <a:cubicBezTo>
                      <a:pt x="11" y="1"/>
                      <a:pt x="10" y="1"/>
                      <a:pt x="8" y="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7" name="Freeform 418"/>
              <p:cNvSpPr>
                <a:spLocks/>
              </p:cNvSpPr>
              <p:nvPr/>
            </p:nvSpPr>
            <p:spPr bwMode="auto">
              <a:xfrm>
                <a:off x="5040313" y="1922463"/>
                <a:ext cx="71438" cy="41275"/>
              </a:xfrm>
              <a:custGeom>
                <a:avLst/>
                <a:gdLst>
                  <a:gd name="T0" fmla="*/ 19 w 19"/>
                  <a:gd name="T1" fmla="*/ 10 h 11"/>
                  <a:gd name="T2" fmla="*/ 10 w 19"/>
                  <a:gd name="T3" fmla="*/ 0 h 11"/>
                  <a:gd name="T4" fmla="*/ 0 w 19"/>
                  <a:gd name="T5" fmla="*/ 11 h 11"/>
                  <a:gd name="T6" fmla="*/ 19 w 19"/>
                  <a:gd name="T7" fmla="*/ 10 h 11"/>
                </a:gdLst>
                <a:ahLst/>
                <a:cxnLst>
                  <a:cxn ang="0">
                    <a:pos x="T0" y="T1"/>
                  </a:cxn>
                  <a:cxn ang="0">
                    <a:pos x="T2" y="T3"/>
                  </a:cxn>
                  <a:cxn ang="0">
                    <a:pos x="T4" y="T5"/>
                  </a:cxn>
                  <a:cxn ang="0">
                    <a:pos x="T6" y="T7"/>
                  </a:cxn>
                </a:cxnLst>
                <a:rect l="0" t="0" r="r" b="b"/>
                <a:pathLst>
                  <a:path w="19" h="11">
                    <a:moveTo>
                      <a:pt x="19" y="10"/>
                    </a:moveTo>
                    <a:cubicBezTo>
                      <a:pt x="19" y="10"/>
                      <a:pt x="19" y="0"/>
                      <a:pt x="10" y="0"/>
                    </a:cubicBezTo>
                    <a:cubicBezTo>
                      <a:pt x="1" y="0"/>
                      <a:pt x="0" y="8"/>
                      <a:pt x="0" y="11"/>
                    </a:cubicBezTo>
                    <a:lnTo>
                      <a:pt x="19"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Freeform 419"/>
              <p:cNvSpPr>
                <a:spLocks noEditPoints="1"/>
              </p:cNvSpPr>
              <p:nvPr/>
            </p:nvSpPr>
            <p:spPr bwMode="auto">
              <a:xfrm>
                <a:off x="5035550" y="1917700"/>
                <a:ext cx="76200" cy="46038"/>
              </a:xfrm>
              <a:custGeom>
                <a:avLst/>
                <a:gdLst>
                  <a:gd name="T0" fmla="*/ 1 w 20"/>
                  <a:gd name="T1" fmla="*/ 12 h 12"/>
                  <a:gd name="T2" fmla="*/ 1 w 20"/>
                  <a:gd name="T3" fmla="*/ 12 h 12"/>
                  <a:gd name="T4" fmla="*/ 3 w 20"/>
                  <a:gd name="T5" fmla="*/ 3 h 12"/>
                  <a:gd name="T6" fmla="*/ 11 w 20"/>
                  <a:gd name="T7" fmla="*/ 0 h 12"/>
                  <a:gd name="T8" fmla="*/ 17 w 20"/>
                  <a:gd name="T9" fmla="*/ 3 h 12"/>
                  <a:gd name="T10" fmla="*/ 20 w 20"/>
                  <a:gd name="T11" fmla="*/ 11 h 12"/>
                  <a:gd name="T12" fmla="*/ 20 w 20"/>
                  <a:gd name="T13" fmla="*/ 12 h 12"/>
                  <a:gd name="T14" fmla="*/ 1 w 20"/>
                  <a:gd name="T15" fmla="*/ 12 h 12"/>
                  <a:gd name="T16" fmla="*/ 11 w 20"/>
                  <a:gd name="T17" fmla="*/ 1 h 12"/>
                  <a:gd name="T18" fmla="*/ 4 w 20"/>
                  <a:gd name="T19" fmla="*/ 4 h 12"/>
                  <a:gd name="T20" fmla="*/ 2 w 20"/>
                  <a:gd name="T21" fmla="*/ 11 h 12"/>
                  <a:gd name="T22" fmla="*/ 19 w 20"/>
                  <a:gd name="T23" fmla="*/ 11 h 12"/>
                  <a:gd name="T24" fmla="*/ 16 w 20"/>
                  <a:gd name="T25" fmla="*/ 3 h 12"/>
                  <a:gd name="T26" fmla="*/ 11 w 20"/>
                  <a:gd name="T2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2">
                    <a:moveTo>
                      <a:pt x="1" y="12"/>
                    </a:moveTo>
                    <a:cubicBezTo>
                      <a:pt x="1" y="12"/>
                      <a:pt x="1" y="12"/>
                      <a:pt x="1" y="12"/>
                    </a:cubicBezTo>
                    <a:cubicBezTo>
                      <a:pt x="0" y="10"/>
                      <a:pt x="1" y="6"/>
                      <a:pt x="3" y="3"/>
                    </a:cubicBezTo>
                    <a:cubicBezTo>
                      <a:pt x="5" y="1"/>
                      <a:pt x="8" y="0"/>
                      <a:pt x="11" y="0"/>
                    </a:cubicBezTo>
                    <a:cubicBezTo>
                      <a:pt x="14" y="0"/>
                      <a:pt x="16" y="1"/>
                      <a:pt x="17" y="3"/>
                    </a:cubicBezTo>
                    <a:cubicBezTo>
                      <a:pt x="20" y="6"/>
                      <a:pt x="20" y="11"/>
                      <a:pt x="20" y="11"/>
                    </a:cubicBezTo>
                    <a:cubicBezTo>
                      <a:pt x="20" y="12"/>
                      <a:pt x="20" y="12"/>
                      <a:pt x="20" y="12"/>
                    </a:cubicBezTo>
                    <a:lnTo>
                      <a:pt x="1" y="12"/>
                    </a:lnTo>
                    <a:close/>
                    <a:moveTo>
                      <a:pt x="11" y="1"/>
                    </a:moveTo>
                    <a:cubicBezTo>
                      <a:pt x="8" y="1"/>
                      <a:pt x="6" y="2"/>
                      <a:pt x="4" y="4"/>
                    </a:cubicBezTo>
                    <a:cubicBezTo>
                      <a:pt x="2" y="6"/>
                      <a:pt x="2" y="9"/>
                      <a:pt x="2" y="11"/>
                    </a:cubicBezTo>
                    <a:cubicBezTo>
                      <a:pt x="19" y="11"/>
                      <a:pt x="19" y="11"/>
                      <a:pt x="19" y="11"/>
                    </a:cubicBezTo>
                    <a:cubicBezTo>
                      <a:pt x="19" y="9"/>
                      <a:pt x="19" y="6"/>
                      <a:pt x="16" y="3"/>
                    </a:cubicBezTo>
                    <a:cubicBezTo>
                      <a:pt x="15" y="2"/>
                      <a:pt x="13" y="1"/>
                      <a:pt x="11" y="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9" name="Freeform 420"/>
              <p:cNvSpPr>
                <a:spLocks/>
              </p:cNvSpPr>
              <p:nvPr/>
            </p:nvSpPr>
            <p:spPr bwMode="auto">
              <a:xfrm>
                <a:off x="5111750" y="1925638"/>
                <a:ext cx="49213" cy="38100"/>
              </a:xfrm>
              <a:custGeom>
                <a:avLst/>
                <a:gdLst>
                  <a:gd name="T0" fmla="*/ 1 w 13"/>
                  <a:gd name="T1" fmla="*/ 10 h 10"/>
                  <a:gd name="T2" fmla="*/ 7 w 13"/>
                  <a:gd name="T3" fmla="*/ 0 h 10"/>
                  <a:gd name="T4" fmla="*/ 12 w 13"/>
                  <a:gd name="T5" fmla="*/ 10 h 10"/>
                  <a:gd name="T6" fmla="*/ 1 w 13"/>
                  <a:gd name="T7" fmla="*/ 10 h 10"/>
                </a:gdLst>
                <a:ahLst/>
                <a:cxnLst>
                  <a:cxn ang="0">
                    <a:pos x="T0" y="T1"/>
                  </a:cxn>
                  <a:cxn ang="0">
                    <a:pos x="T2" y="T3"/>
                  </a:cxn>
                  <a:cxn ang="0">
                    <a:pos x="T4" y="T5"/>
                  </a:cxn>
                  <a:cxn ang="0">
                    <a:pos x="T6" y="T7"/>
                  </a:cxn>
                </a:cxnLst>
                <a:rect l="0" t="0" r="r" b="b"/>
                <a:pathLst>
                  <a:path w="13" h="10">
                    <a:moveTo>
                      <a:pt x="1" y="10"/>
                    </a:moveTo>
                    <a:cubicBezTo>
                      <a:pt x="1" y="10"/>
                      <a:pt x="0" y="0"/>
                      <a:pt x="7" y="0"/>
                    </a:cubicBezTo>
                    <a:cubicBezTo>
                      <a:pt x="13" y="0"/>
                      <a:pt x="12" y="10"/>
                      <a:pt x="12" y="10"/>
                    </a:cubicBezTo>
                    <a:lnTo>
                      <a:pt x="1"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Freeform 421"/>
              <p:cNvSpPr>
                <a:spLocks noEditPoints="1"/>
              </p:cNvSpPr>
              <p:nvPr/>
            </p:nvSpPr>
            <p:spPr bwMode="auto">
              <a:xfrm>
                <a:off x="5111750" y="1922463"/>
                <a:ext cx="49213" cy="41275"/>
              </a:xfrm>
              <a:custGeom>
                <a:avLst/>
                <a:gdLst>
                  <a:gd name="T0" fmla="*/ 1 w 13"/>
                  <a:gd name="T1" fmla="*/ 11 h 11"/>
                  <a:gd name="T2" fmla="*/ 1 w 13"/>
                  <a:gd name="T3" fmla="*/ 11 h 11"/>
                  <a:gd name="T4" fmla="*/ 3 w 13"/>
                  <a:gd name="T5" fmla="*/ 2 h 11"/>
                  <a:gd name="T6" fmla="*/ 7 w 13"/>
                  <a:gd name="T7" fmla="*/ 1 h 11"/>
                  <a:gd name="T8" fmla="*/ 11 w 13"/>
                  <a:gd name="T9" fmla="*/ 3 h 11"/>
                  <a:gd name="T10" fmla="*/ 12 w 13"/>
                  <a:gd name="T11" fmla="*/ 11 h 11"/>
                  <a:gd name="T12" fmla="*/ 12 w 13"/>
                  <a:gd name="T13" fmla="*/ 11 h 11"/>
                  <a:gd name="T14" fmla="*/ 1 w 13"/>
                  <a:gd name="T15" fmla="*/ 11 h 11"/>
                  <a:gd name="T16" fmla="*/ 6 w 13"/>
                  <a:gd name="T17" fmla="*/ 2 h 11"/>
                  <a:gd name="T18" fmla="*/ 4 w 13"/>
                  <a:gd name="T19" fmla="*/ 3 h 11"/>
                  <a:gd name="T20" fmla="*/ 2 w 13"/>
                  <a:gd name="T21" fmla="*/ 10 h 11"/>
                  <a:gd name="T22" fmla="*/ 11 w 13"/>
                  <a:gd name="T23" fmla="*/ 10 h 11"/>
                  <a:gd name="T24" fmla="*/ 10 w 13"/>
                  <a:gd name="T25" fmla="*/ 3 h 11"/>
                  <a:gd name="T26" fmla="*/ 7 w 13"/>
                  <a:gd name="T27" fmla="*/ 2 h 11"/>
                  <a:gd name="T28" fmla="*/ 6 w 13"/>
                  <a:gd name="T2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1">
                    <a:moveTo>
                      <a:pt x="1" y="11"/>
                    </a:moveTo>
                    <a:cubicBezTo>
                      <a:pt x="1" y="11"/>
                      <a:pt x="1" y="11"/>
                      <a:pt x="1" y="11"/>
                    </a:cubicBezTo>
                    <a:cubicBezTo>
                      <a:pt x="1" y="11"/>
                      <a:pt x="0" y="5"/>
                      <a:pt x="3" y="2"/>
                    </a:cubicBezTo>
                    <a:cubicBezTo>
                      <a:pt x="4" y="1"/>
                      <a:pt x="5" y="0"/>
                      <a:pt x="7" y="1"/>
                    </a:cubicBezTo>
                    <a:cubicBezTo>
                      <a:pt x="9" y="1"/>
                      <a:pt x="10" y="1"/>
                      <a:pt x="11" y="3"/>
                    </a:cubicBezTo>
                    <a:cubicBezTo>
                      <a:pt x="13" y="5"/>
                      <a:pt x="12" y="11"/>
                      <a:pt x="12" y="11"/>
                    </a:cubicBezTo>
                    <a:cubicBezTo>
                      <a:pt x="12" y="11"/>
                      <a:pt x="12" y="11"/>
                      <a:pt x="12" y="11"/>
                    </a:cubicBezTo>
                    <a:lnTo>
                      <a:pt x="1" y="11"/>
                    </a:lnTo>
                    <a:close/>
                    <a:moveTo>
                      <a:pt x="6" y="2"/>
                    </a:moveTo>
                    <a:cubicBezTo>
                      <a:pt x="5" y="2"/>
                      <a:pt x="4" y="2"/>
                      <a:pt x="4" y="3"/>
                    </a:cubicBezTo>
                    <a:cubicBezTo>
                      <a:pt x="2" y="5"/>
                      <a:pt x="2" y="9"/>
                      <a:pt x="2" y="10"/>
                    </a:cubicBezTo>
                    <a:cubicBezTo>
                      <a:pt x="11" y="10"/>
                      <a:pt x="11" y="10"/>
                      <a:pt x="11" y="10"/>
                    </a:cubicBezTo>
                    <a:cubicBezTo>
                      <a:pt x="11" y="9"/>
                      <a:pt x="12" y="5"/>
                      <a:pt x="10" y="3"/>
                    </a:cubicBezTo>
                    <a:cubicBezTo>
                      <a:pt x="9" y="2"/>
                      <a:pt x="8" y="2"/>
                      <a:pt x="7" y="2"/>
                    </a:cubicBezTo>
                    <a:lnTo>
                      <a:pt x="6" y="2"/>
                    </a:ln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1" name="Freeform 422"/>
              <p:cNvSpPr>
                <a:spLocks/>
              </p:cNvSpPr>
              <p:nvPr/>
            </p:nvSpPr>
            <p:spPr bwMode="auto">
              <a:xfrm>
                <a:off x="5013325" y="1887538"/>
                <a:ext cx="63500" cy="38100"/>
              </a:xfrm>
              <a:custGeom>
                <a:avLst/>
                <a:gdLst>
                  <a:gd name="T0" fmla="*/ 0 w 17"/>
                  <a:gd name="T1" fmla="*/ 10 h 10"/>
                  <a:gd name="T2" fmla="*/ 8 w 17"/>
                  <a:gd name="T3" fmla="*/ 1 h 10"/>
                  <a:gd name="T4" fmla="*/ 17 w 17"/>
                  <a:gd name="T5" fmla="*/ 9 h 10"/>
                  <a:gd name="T6" fmla="*/ 0 w 17"/>
                  <a:gd name="T7" fmla="*/ 10 h 10"/>
                </a:gdLst>
                <a:ahLst/>
                <a:cxnLst>
                  <a:cxn ang="0">
                    <a:pos x="T0" y="T1"/>
                  </a:cxn>
                  <a:cxn ang="0">
                    <a:pos x="T2" y="T3"/>
                  </a:cxn>
                  <a:cxn ang="0">
                    <a:pos x="T4" y="T5"/>
                  </a:cxn>
                  <a:cxn ang="0">
                    <a:pos x="T6" y="T7"/>
                  </a:cxn>
                </a:cxnLst>
                <a:rect l="0" t="0" r="r" b="b"/>
                <a:pathLst>
                  <a:path w="17" h="10">
                    <a:moveTo>
                      <a:pt x="0" y="10"/>
                    </a:moveTo>
                    <a:cubicBezTo>
                      <a:pt x="0" y="10"/>
                      <a:pt x="1" y="1"/>
                      <a:pt x="8" y="1"/>
                    </a:cubicBezTo>
                    <a:cubicBezTo>
                      <a:pt x="16" y="0"/>
                      <a:pt x="17" y="9"/>
                      <a:pt x="17" y="9"/>
                    </a:cubicBezTo>
                    <a:cubicBezTo>
                      <a:pt x="17" y="9"/>
                      <a:pt x="6" y="9"/>
                      <a:pt x="0" y="10"/>
                    </a:cubicBez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Freeform 423"/>
              <p:cNvSpPr>
                <a:spLocks noEditPoints="1"/>
              </p:cNvSpPr>
              <p:nvPr/>
            </p:nvSpPr>
            <p:spPr bwMode="auto">
              <a:xfrm>
                <a:off x="5010150" y="1887538"/>
                <a:ext cx="71438" cy="41275"/>
              </a:xfrm>
              <a:custGeom>
                <a:avLst/>
                <a:gdLst>
                  <a:gd name="T0" fmla="*/ 0 w 19"/>
                  <a:gd name="T1" fmla="*/ 11 h 11"/>
                  <a:gd name="T2" fmla="*/ 1 w 19"/>
                  <a:gd name="T3" fmla="*/ 10 h 11"/>
                  <a:gd name="T4" fmla="*/ 9 w 19"/>
                  <a:gd name="T5" fmla="*/ 0 h 11"/>
                  <a:gd name="T6" fmla="*/ 10 w 19"/>
                  <a:gd name="T7" fmla="*/ 0 h 11"/>
                  <a:gd name="T8" fmla="*/ 19 w 19"/>
                  <a:gd name="T9" fmla="*/ 9 h 11"/>
                  <a:gd name="T10" fmla="*/ 19 w 19"/>
                  <a:gd name="T11" fmla="*/ 9 h 11"/>
                  <a:gd name="T12" fmla="*/ 18 w 19"/>
                  <a:gd name="T13" fmla="*/ 9 h 11"/>
                  <a:gd name="T14" fmla="*/ 1 w 19"/>
                  <a:gd name="T15" fmla="*/ 11 h 11"/>
                  <a:gd name="T16" fmla="*/ 0 w 19"/>
                  <a:gd name="T17" fmla="*/ 11 h 11"/>
                  <a:gd name="T18" fmla="*/ 10 w 19"/>
                  <a:gd name="T19" fmla="*/ 1 h 11"/>
                  <a:gd name="T20" fmla="*/ 9 w 19"/>
                  <a:gd name="T21" fmla="*/ 1 h 11"/>
                  <a:gd name="T22" fmla="*/ 2 w 19"/>
                  <a:gd name="T23" fmla="*/ 10 h 11"/>
                  <a:gd name="T24" fmla="*/ 17 w 19"/>
                  <a:gd name="T25" fmla="*/ 8 h 11"/>
                  <a:gd name="T26" fmla="*/ 10 w 19"/>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1">
                    <a:moveTo>
                      <a:pt x="0" y="11"/>
                    </a:moveTo>
                    <a:cubicBezTo>
                      <a:pt x="1" y="10"/>
                      <a:pt x="1" y="10"/>
                      <a:pt x="1" y="10"/>
                    </a:cubicBezTo>
                    <a:cubicBezTo>
                      <a:pt x="1" y="10"/>
                      <a:pt x="2" y="0"/>
                      <a:pt x="9" y="0"/>
                    </a:cubicBezTo>
                    <a:cubicBezTo>
                      <a:pt x="10" y="0"/>
                      <a:pt x="10" y="0"/>
                      <a:pt x="10" y="0"/>
                    </a:cubicBezTo>
                    <a:cubicBezTo>
                      <a:pt x="17" y="0"/>
                      <a:pt x="19" y="9"/>
                      <a:pt x="19" y="9"/>
                    </a:cubicBezTo>
                    <a:cubicBezTo>
                      <a:pt x="19" y="9"/>
                      <a:pt x="19" y="9"/>
                      <a:pt x="19" y="9"/>
                    </a:cubicBezTo>
                    <a:cubicBezTo>
                      <a:pt x="18" y="9"/>
                      <a:pt x="18" y="9"/>
                      <a:pt x="18" y="9"/>
                    </a:cubicBezTo>
                    <a:cubicBezTo>
                      <a:pt x="18" y="9"/>
                      <a:pt x="7" y="10"/>
                      <a:pt x="1" y="11"/>
                    </a:cubicBezTo>
                    <a:lnTo>
                      <a:pt x="0" y="11"/>
                    </a:lnTo>
                    <a:close/>
                    <a:moveTo>
                      <a:pt x="10" y="1"/>
                    </a:moveTo>
                    <a:cubicBezTo>
                      <a:pt x="9" y="1"/>
                      <a:pt x="9" y="1"/>
                      <a:pt x="9" y="1"/>
                    </a:cubicBezTo>
                    <a:cubicBezTo>
                      <a:pt x="4" y="1"/>
                      <a:pt x="2" y="7"/>
                      <a:pt x="2" y="10"/>
                    </a:cubicBezTo>
                    <a:cubicBezTo>
                      <a:pt x="7" y="9"/>
                      <a:pt x="15" y="8"/>
                      <a:pt x="17" y="8"/>
                    </a:cubicBezTo>
                    <a:cubicBezTo>
                      <a:pt x="17" y="6"/>
                      <a:pt x="15" y="1"/>
                      <a:pt x="10" y="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3" name="Freeform 424"/>
              <p:cNvSpPr>
                <a:spLocks/>
              </p:cNvSpPr>
              <p:nvPr/>
            </p:nvSpPr>
            <p:spPr bwMode="auto">
              <a:xfrm>
                <a:off x="5076825" y="1887538"/>
                <a:ext cx="61913" cy="38100"/>
              </a:xfrm>
              <a:custGeom>
                <a:avLst/>
                <a:gdLst>
                  <a:gd name="T0" fmla="*/ 16 w 16"/>
                  <a:gd name="T1" fmla="*/ 10 h 10"/>
                  <a:gd name="T2" fmla="*/ 8 w 16"/>
                  <a:gd name="T3" fmla="*/ 1 h 10"/>
                  <a:gd name="T4" fmla="*/ 0 w 16"/>
                  <a:gd name="T5" fmla="*/ 9 h 10"/>
                  <a:gd name="T6" fmla="*/ 16 w 16"/>
                  <a:gd name="T7" fmla="*/ 10 h 10"/>
                </a:gdLst>
                <a:ahLst/>
                <a:cxnLst>
                  <a:cxn ang="0">
                    <a:pos x="T0" y="T1"/>
                  </a:cxn>
                  <a:cxn ang="0">
                    <a:pos x="T2" y="T3"/>
                  </a:cxn>
                  <a:cxn ang="0">
                    <a:pos x="T4" y="T5"/>
                  </a:cxn>
                  <a:cxn ang="0">
                    <a:pos x="T6" y="T7"/>
                  </a:cxn>
                </a:cxnLst>
                <a:rect l="0" t="0" r="r" b="b"/>
                <a:pathLst>
                  <a:path w="16" h="10">
                    <a:moveTo>
                      <a:pt x="16" y="10"/>
                    </a:moveTo>
                    <a:cubicBezTo>
                      <a:pt x="16" y="10"/>
                      <a:pt x="16" y="2"/>
                      <a:pt x="8" y="1"/>
                    </a:cubicBezTo>
                    <a:cubicBezTo>
                      <a:pt x="1" y="0"/>
                      <a:pt x="0" y="9"/>
                      <a:pt x="0" y="9"/>
                    </a:cubicBezTo>
                    <a:lnTo>
                      <a:pt x="16" y="10"/>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Freeform 426"/>
              <p:cNvSpPr>
                <a:spLocks noEditPoints="1"/>
              </p:cNvSpPr>
              <p:nvPr/>
            </p:nvSpPr>
            <p:spPr bwMode="auto">
              <a:xfrm>
                <a:off x="5073650" y="1884363"/>
                <a:ext cx="68263" cy="44450"/>
              </a:xfrm>
              <a:custGeom>
                <a:avLst/>
                <a:gdLst>
                  <a:gd name="T0" fmla="*/ 17 w 18"/>
                  <a:gd name="T1" fmla="*/ 12 h 12"/>
                  <a:gd name="T2" fmla="*/ 0 w 18"/>
                  <a:gd name="T3" fmla="*/ 10 h 12"/>
                  <a:gd name="T4" fmla="*/ 0 w 18"/>
                  <a:gd name="T5" fmla="*/ 10 h 12"/>
                  <a:gd name="T6" fmla="*/ 10 w 18"/>
                  <a:gd name="T7" fmla="*/ 1 h 12"/>
                  <a:gd name="T8" fmla="*/ 17 w 18"/>
                  <a:gd name="T9" fmla="*/ 11 h 12"/>
                  <a:gd name="T10" fmla="*/ 17 w 18"/>
                  <a:gd name="T11" fmla="*/ 12 h 12"/>
                  <a:gd name="T12" fmla="*/ 2 w 18"/>
                  <a:gd name="T13" fmla="*/ 9 h 12"/>
                  <a:gd name="T14" fmla="*/ 16 w 18"/>
                  <a:gd name="T15" fmla="*/ 10 h 12"/>
                  <a:gd name="T16" fmla="*/ 9 w 18"/>
                  <a:gd name="T17" fmla="*/ 2 h 12"/>
                  <a:gd name="T18" fmla="*/ 2 w 18"/>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2"/>
                    </a:moveTo>
                    <a:cubicBezTo>
                      <a:pt x="0" y="10"/>
                      <a:pt x="0" y="10"/>
                      <a:pt x="0" y="10"/>
                    </a:cubicBezTo>
                    <a:cubicBezTo>
                      <a:pt x="0" y="10"/>
                      <a:pt x="0" y="10"/>
                      <a:pt x="0" y="10"/>
                    </a:cubicBezTo>
                    <a:cubicBezTo>
                      <a:pt x="1" y="10"/>
                      <a:pt x="1" y="0"/>
                      <a:pt x="10" y="1"/>
                    </a:cubicBezTo>
                    <a:cubicBezTo>
                      <a:pt x="18" y="2"/>
                      <a:pt x="17" y="11"/>
                      <a:pt x="17" y="11"/>
                    </a:cubicBezTo>
                    <a:lnTo>
                      <a:pt x="17" y="12"/>
                    </a:lnTo>
                    <a:close/>
                    <a:moveTo>
                      <a:pt x="2" y="9"/>
                    </a:moveTo>
                    <a:cubicBezTo>
                      <a:pt x="16" y="10"/>
                      <a:pt x="16" y="10"/>
                      <a:pt x="16" y="10"/>
                    </a:cubicBezTo>
                    <a:cubicBezTo>
                      <a:pt x="16" y="9"/>
                      <a:pt x="15" y="3"/>
                      <a:pt x="9" y="2"/>
                    </a:cubicBezTo>
                    <a:cubicBezTo>
                      <a:pt x="3" y="2"/>
                      <a:pt x="2" y="7"/>
                      <a:pt x="2" y="9"/>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Freeform 427"/>
              <p:cNvSpPr>
                <a:spLocks/>
              </p:cNvSpPr>
              <p:nvPr/>
            </p:nvSpPr>
            <p:spPr bwMode="auto">
              <a:xfrm>
                <a:off x="5043488" y="1862138"/>
                <a:ext cx="63500" cy="30163"/>
              </a:xfrm>
              <a:custGeom>
                <a:avLst/>
                <a:gdLst>
                  <a:gd name="T0" fmla="*/ 0 w 17"/>
                  <a:gd name="T1" fmla="*/ 8 h 8"/>
                  <a:gd name="T2" fmla="*/ 9 w 17"/>
                  <a:gd name="T3" fmla="*/ 0 h 8"/>
                  <a:gd name="T4" fmla="*/ 17 w 17"/>
                  <a:gd name="T5" fmla="*/ 8 h 8"/>
                  <a:gd name="T6" fmla="*/ 0 w 17"/>
                  <a:gd name="T7" fmla="*/ 8 h 8"/>
                </a:gdLst>
                <a:ahLst/>
                <a:cxnLst>
                  <a:cxn ang="0">
                    <a:pos x="T0" y="T1"/>
                  </a:cxn>
                  <a:cxn ang="0">
                    <a:pos x="T2" y="T3"/>
                  </a:cxn>
                  <a:cxn ang="0">
                    <a:pos x="T4" y="T5"/>
                  </a:cxn>
                  <a:cxn ang="0">
                    <a:pos x="T6" y="T7"/>
                  </a:cxn>
                </a:cxnLst>
                <a:rect l="0" t="0" r="r" b="b"/>
                <a:pathLst>
                  <a:path w="17" h="8">
                    <a:moveTo>
                      <a:pt x="0" y="8"/>
                    </a:moveTo>
                    <a:cubicBezTo>
                      <a:pt x="0" y="8"/>
                      <a:pt x="1" y="0"/>
                      <a:pt x="9" y="0"/>
                    </a:cubicBezTo>
                    <a:cubicBezTo>
                      <a:pt x="17" y="0"/>
                      <a:pt x="17" y="8"/>
                      <a:pt x="17" y="8"/>
                    </a:cubicBezTo>
                    <a:lnTo>
                      <a:pt x="0" y="8"/>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Freeform 428"/>
              <p:cNvSpPr>
                <a:spLocks noEditPoints="1"/>
              </p:cNvSpPr>
              <p:nvPr/>
            </p:nvSpPr>
            <p:spPr bwMode="auto">
              <a:xfrm>
                <a:off x="5043488" y="1857375"/>
                <a:ext cx="63500" cy="38100"/>
              </a:xfrm>
              <a:custGeom>
                <a:avLst/>
                <a:gdLst>
                  <a:gd name="T0" fmla="*/ 17 w 17"/>
                  <a:gd name="T1" fmla="*/ 10 h 10"/>
                  <a:gd name="T2" fmla="*/ 0 w 17"/>
                  <a:gd name="T3" fmla="*/ 9 h 10"/>
                  <a:gd name="T4" fmla="*/ 0 w 17"/>
                  <a:gd name="T5" fmla="*/ 8 h 10"/>
                  <a:gd name="T6" fmla="*/ 9 w 17"/>
                  <a:gd name="T7" fmla="*/ 0 h 10"/>
                  <a:gd name="T8" fmla="*/ 15 w 17"/>
                  <a:gd name="T9" fmla="*/ 3 h 10"/>
                  <a:gd name="T10" fmla="*/ 17 w 17"/>
                  <a:gd name="T11" fmla="*/ 9 h 10"/>
                  <a:gd name="T12" fmla="*/ 17 w 17"/>
                  <a:gd name="T13" fmla="*/ 10 h 10"/>
                  <a:gd name="T14" fmla="*/ 1 w 17"/>
                  <a:gd name="T15" fmla="*/ 8 h 10"/>
                  <a:gd name="T16" fmla="*/ 16 w 17"/>
                  <a:gd name="T17" fmla="*/ 9 h 10"/>
                  <a:gd name="T18" fmla="*/ 14 w 17"/>
                  <a:gd name="T19" fmla="*/ 3 h 10"/>
                  <a:gd name="T20" fmla="*/ 9 w 17"/>
                  <a:gd name="T21" fmla="*/ 2 h 10"/>
                  <a:gd name="T22" fmla="*/ 1 w 17"/>
                  <a:gd name="T2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0">
                    <a:moveTo>
                      <a:pt x="17" y="10"/>
                    </a:moveTo>
                    <a:cubicBezTo>
                      <a:pt x="0" y="9"/>
                      <a:pt x="0" y="9"/>
                      <a:pt x="0" y="9"/>
                    </a:cubicBezTo>
                    <a:cubicBezTo>
                      <a:pt x="0" y="8"/>
                      <a:pt x="0" y="8"/>
                      <a:pt x="0" y="8"/>
                    </a:cubicBezTo>
                    <a:cubicBezTo>
                      <a:pt x="0" y="8"/>
                      <a:pt x="0" y="0"/>
                      <a:pt x="9" y="0"/>
                    </a:cubicBezTo>
                    <a:cubicBezTo>
                      <a:pt x="12" y="0"/>
                      <a:pt x="14" y="1"/>
                      <a:pt x="15" y="3"/>
                    </a:cubicBezTo>
                    <a:cubicBezTo>
                      <a:pt x="17" y="5"/>
                      <a:pt x="17" y="9"/>
                      <a:pt x="17" y="9"/>
                    </a:cubicBezTo>
                    <a:lnTo>
                      <a:pt x="17" y="10"/>
                    </a:lnTo>
                    <a:close/>
                    <a:moveTo>
                      <a:pt x="1" y="8"/>
                    </a:moveTo>
                    <a:cubicBezTo>
                      <a:pt x="16" y="9"/>
                      <a:pt x="16" y="9"/>
                      <a:pt x="16" y="9"/>
                    </a:cubicBezTo>
                    <a:cubicBezTo>
                      <a:pt x="16" y="7"/>
                      <a:pt x="16" y="5"/>
                      <a:pt x="14" y="3"/>
                    </a:cubicBezTo>
                    <a:cubicBezTo>
                      <a:pt x="13" y="2"/>
                      <a:pt x="11" y="2"/>
                      <a:pt x="9" y="2"/>
                    </a:cubicBezTo>
                    <a:cubicBezTo>
                      <a:pt x="3" y="2"/>
                      <a:pt x="1" y="6"/>
                      <a:pt x="1" y="8"/>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Freeform 429"/>
              <p:cNvSpPr>
                <a:spLocks/>
              </p:cNvSpPr>
              <p:nvPr/>
            </p:nvSpPr>
            <p:spPr bwMode="auto">
              <a:xfrm>
                <a:off x="5106988" y="1862138"/>
                <a:ext cx="38100" cy="41275"/>
              </a:xfrm>
              <a:custGeom>
                <a:avLst/>
                <a:gdLst>
                  <a:gd name="T0" fmla="*/ 0 w 10"/>
                  <a:gd name="T1" fmla="*/ 8 h 11"/>
                  <a:gd name="T2" fmla="*/ 5 w 10"/>
                  <a:gd name="T3" fmla="*/ 2 h 11"/>
                  <a:gd name="T4" fmla="*/ 8 w 10"/>
                  <a:gd name="T5" fmla="*/ 11 h 11"/>
                  <a:gd name="T6" fmla="*/ 0 w 10"/>
                  <a:gd name="T7" fmla="*/ 8 h 11"/>
                </a:gdLst>
                <a:ahLst/>
                <a:cxnLst>
                  <a:cxn ang="0">
                    <a:pos x="T0" y="T1"/>
                  </a:cxn>
                  <a:cxn ang="0">
                    <a:pos x="T2" y="T3"/>
                  </a:cxn>
                  <a:cxn ang="0">
                    <a:pos x="T4" y="T5"/>
                  </a:cxn>
                  <a:cxn ang="0">
                    <a:pos x="T6" y="T7"/>
                  </a:cxn>
                </a:cxnLst>
                <a:rect l="0" t="0" r="r" b="b"/>
                <a:pathLst>
                  <a:path w="10" h="11">
                    <a:moveTo>
                      <a:pt x="0" y="8"/>
                    </a:moveTo>
                    <a:cubicBezTo>
                      <a:pt x="0" y="8"/>
                      <a:pt x="1" y="0"/>
                      <a:pt x="5" y="2"/>
                    </a:cubicBezTo>
                    <a:cubicBezTo>
                      <a:pt x="10" y="4"/>
                      <a:pt x="8" y="11"/>
                      <a:pt x="8" y="11"/>
                    </a:cubicBezTo>
                    <a:lnTo>
                      <a:pt x="0" y="8"/>
                    </a:ln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Freeform 430"/>
              <p:cNvSpPr>
                <a:spLocks noEditPoints="1"/>
              </p:cNvSpPr>
              <p:nvPr/>
            </p:nvSpPr>
            <p:spPr bwMode="auto">
              <a:xfrm>
                <a:off x="5106988" y="1865313"/>
                <a:ext cx="42863" cy="38100"/>
              </a:xfrm>
              <a:custGeom>
                <a:avLst/>
                <a:gdLst>
                  <a:gd name="T0" fmla="*/ 9 w 11"/>
                  <a:gd name="T1" fmla="*/ 10 h 10"/>
                  <a:gd name="T2" fmla="*/ 0 w 11"/>
                  <a:gd name="T3" fmla="*/ 7 h 10"/>
                  <a:gd name="T4" fmla="*/ 0 w 11"/>
                  <a:gd name="T5" fmla="*/ 7 h 10"/>
                  <a:gd name="T6" fmla="*/ 4 w 11"/>
                  <a:gd name="T7" fmla="*/ 0 h 10"/>
                  <a:gd name="T8" fmla="*/ 6 w 11"/>
                  <a:gd name="T9" fmla="*/ 1 h 10"/>
                  <a:gd name="T10" fmla="*/ 9 w 11"/>
                  <a:gd name="T11" fmla="*/ 10 h 10"/>
                  <a:gd name="T12" fmla="*/ 1 w 11"/>
                  <a:gd name="T13" fmla="*/ 7 h 10"/>
                  <a:gd name="T14" fmla="*/ 8 w 11"/>
                  <a:gd name="T15" fmla="*/ 9 h 10"/>
                  <a:gd name="T16" fmla="*/ 5 w 11"/>
                  <a:gd name="T17" fmla="*/ 2 h 10"/>
                  <a:gd name="T18" fmla="*/ 4 w 11"/>
                  <a:gd name="T19" fmla="*/ 1 h 10"/>
                  <a:gd name="T20" fmla="*/ 1 w 11"/>
                  <a:gd name="T21"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10"/>
                    </a:moveTo>
                    <a:cubicBezTo>
                      <a:pt x="0" y="7"/>
                      <a:pt x="0" y="7"/>
                      <a:pt x="0" y="7"/>
                    </a:cubicBezTo>
                    <a:cubicBezTo>
                      <a:pt x="0" y="7"/>
                      <a:pt x="0" y="7"/>
                      <a:pt x="0" y="7"/>
                    </a:cubicBezTo>
                    <a:cubicBezTo>
                      <a:pt x="0" y="7"/>
                      <a:pt x="1" y="0"/>
                      <a:pt x="4" y="0"/>
                    </a:cubicBezTo>
                    <a:cubicBezTo>
                      <a:pt x="5" y="0"/>
                      <a:pt x="5" y="0"/>
                      <a:pt x="6" y="1"/>
                    </a:cubicBezTo>
                    <a:cubicBezTo>
                      <a:pt x="11" y="3"/>
                      <a:pt x="9" y="10"/>
                      <a:pt x="9" y="10"/>
                    </a:cubicBezTo>
                    <a:close/>
                    <a:moveTo>
                      <a:pt x="1" y="7"/>
                    </a:moveTo>
                    <a:cubicBezTo>
                      <a:pt x="8" y="9"/>
                      <a:pt x="8" y="9"/>
                      <a:pt x="8" y="9"/>
                    </a:cubicBezTo>
                    <a:cubicBezTo>
                      <a:pt x="8" y="7"/>
                      <a:pt x="8" y="3"/>
                      <a:pt x="5" y="2"/>
                    </a:cubicBezTo>
                    <a:cubicBezTo>
                      <a:pt x="4" y="1"/>
                      <a:pt x="4" y="1"/>
                      <a:pt x="4" y="1"/>
                    </a:cubicBezTo>
                    <a:cubicBezTo>
                      <a:pt x="2" y="1"/>
                      <a:pt x="1" y="5"/>
                      <a:pt x="1" y="7"/>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Freeform 431"/>
              <p:cNvSpPr>
                <a:spLocks/>
              </p:cNvSpPr>
              <p:nvPr/>
            </p:nvSpPr>
            <p:spPr bwMode="auto">
              <a:xfrm>
                <a:off x="5005388" y="1862138"/>
                <a:ext cx="38100" cy="41275"/>
              </a:xfrm>
              <a:custGeom>
                <a:avLst/>
                <a:gdLst>
                  <a:gd name="T0" fmla="*/ 1 w 10"/>
                  <a:gd name="T1" fmla="*/ 11 h 11"/>
                  <a:gd name="T2" fmla="*/ 10 w 10"/>
                  <a:gd name="T3" fmla="*/ 8 h 11"/>
                  <a:gd name="T4" fmla="*/ 4 w 10"/>
                  <a:gd name="T5" fmla="*/ 2 h 11"/>
                  <a:gd name="T6" fmla="*/ 1 w 10"/>
                  <a:gd name="T7" fmla="*/ 11 h 11"/>
                </a:gdLst>
                <a:ahLst/>
                <a:cxnLst>
                  <a:cxn ang="0">
                    <a:pos x="T0" y="T1"/>
                  </a:cxn>
                  <a:cxn ang="0">
                    <a:pos x="T2" y="T3"/>
                  </a:cxn>
                  <a:cxn ang="0">
                    <a:pos x="T4" y="T5"/>
                  </a:cxn>
                  <a:cxn ang="0">
                    <a:pos x="T6" y="T7"/>
                  </a:cxn>
                </a:cxnLst>
                <a:rect l="0" t="0" r="r" b="b"/>
                <a:pathLst>
                  <a:path w="10" h="11">
                    <a:moveTo>
                      <a:pt x="1" y="11"/>
                    </a:moveTo>
                    <a:cubicBezTo>
                      <a:pt x="1" y="11"/>
                      <a:pt x="5" y="8"/>
                      <a:pt x="10" y="8"/>
                    </a:cubicBezTo>
                    <a:cubicBezTo>
                      <a:pt x="10" y="8"/>
                      <a:pt x="8" y="0"/>
                      <a:pt x="4" y="2"/>
                    </a:cubicBezTo>
                    <a:cubicBezTo>
                      <a:pt x="0" y="4"/>
                      <a:pt x="1" y="9"/>
                      <a:pt x="1" y="11"/>
                    </a:cubicBezTo>
                    <a:close/>
                  </a:path>
                </a:pathLst>
              </a:custGeom>
              <a:solidFill>
                <a:srgbClr val="E77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Freeform 432"/>
              <p:cNvSpPr>
                <a:spLocks noEditPoints="1"/>
              </p:cNvSpPr>
              <p:nvPr/>
            </p:nvSpPr>
            <p:spPr bwMode="auto">
              <a:xfrm>
                <a:off x="5005388" y="1865313"/>
                <a:ext cx="41275" cy="41275"/>
              </a:xfrm>
              <a:custGeom>
                <a:avLst/>
                <a:gdLst>
                  <a:gd name="T0" fmla="*/ 0 w 11"/>
                  <a:gd name="T1" fmla="*/ 11 h 11"/>
                  <a:gd name="T2" fmla="*/ 0 w 11"/>
                  <a:gd name="T3" fmla="*/ 10 h 11"/>
                  <a:gd name="T4" fmla="*/ 0 w 11"/>
                  <a:gd name="T5" fmla="*/ 9 h 11"/>
                  <a:gd name="T6" fmla="*/ 4 w 11"/>
                  <a:gd name="T7" fmla="*/ 1 h 11"/>
                  <a:gd name="T8" fmla="*/ 5 w 11"/>
                  <a:gd name="T9" fmla="*/ 0 h 11"/>
                  <a:gd name="T10" fmla="*/ 11 w 11"/>
                  <a:gd name="T11" fmla="*/ 6 h 11"/>
                  <a:gd name="T12" fmla="*/ 11 w 11"/>
                  <a:gd name="T13" fmla="*/ 7 h 11"/>
                  <a:gd name="T14" fmla="*/ 10 w 11"/>
                  <a:gd name="T15" fmla="*/ 7 h 11"/>
                  <a:gd name="T16" fmla="*/ 1 w 11"/>
                  <a:gd name="T17" fmla="*/ 11 h 11"/>
                  <a:gd name="T18" fmla="*/ 0 w 11"/>
                  <a:gd name="T19" fmla="*/ 11 h 11"/>
                  <a:gd name="T20" fmla="*/ 5 w 11"/>
                  <a:gd name="T21" fmla="*/ 1 h 11"/>
                  <a:gd name="T22" fmla="*/ 4 w 11"/>
                  <a:gd name="T23" fmla="*/ 2 h 11"/>
                  <a:gd name="T24" fmla="*/ 1 w 11"/>
                  <a:gd name="T25" fmla="*/ 9 h 11"/>
                  <a:gd name="T26" fmla="*/ 10 w 11"/>
                  <a:gd name="T27" fmla="*/ 6 h 11"/>
                  <a:gd name="T28" fmla="*/ 5 w 11"/>
                  <a:gd name="T29"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1">
                    <a:moveTo>
                      <a:pt x="0" y="11"/>
                    </a:moveTo>
                    <a:cubicBezTo>
                      <a:pt x="0" y="10"/>
                      <a:pt x="0" y="10"/>
                      <a:pt x="0" y="10"/>
                    </a:cubicBezTo>
                    <a:cubicBezTo>
                      <a:pt x="0" y="9"/>
                      <a:pt x="0" y="9"/>
                      <a:pt x="0" y="9"/>
                    </a:cubicBezTo>
                    <a:cubicBezTo>
                      <a:pt x="0" y="7"/>
                      <a:pt x="0" y="3"/>
                      <a:pt x="4" y="1"/>
                    </a:cubicBezTo>
                    <a:cubicBezTo>
                      <a:pt x="4" y="0"/>
                      <a:pt x="5" y="0"/>
                      <a:pt x="5" y="0"/>
                    </a:cubicBezTo>
                    <a:cubicBezTo>
                      <a:pt x="9" y="0"/>
                      <a:pt x="11" y="6"/>
                      <a:pt x="11" y="6"/>
                    </a:cubicBezTo>
                    <a:cubicBezTo>
                      <a:pt x="11" y="7"/>
                      <a:pt x="11" y="7"/>
                      <a:pt x="11" y="7"/>
                    </a:cubicBezTo>
                    <a:cubicBezTo>
                      <a:pt x="10" y="7"/>
                      <a:pt x="10" y="7"/>
                      <a:pt x="10" y="7"/>
                    </a:cubicBezTo>
                    <a:cubicBezTo>
                      <a:pt x="5" y="7"/>
                      <a:pt x="1" y="10"/>
                      <a:pt x="1" y="11"/>
                    </a:cubicBezTo>
                    <a:lnTo>
                      <a:pt x="0" y="11"/>
                    </a:lnTo>
                    <a:close/>
                    <a:moveTo>
                      <a:pt x="5" y="1"/>
                    </a:moveTo>
                    <a:cubicBezTo>
                      <a:pt x="5" y="1"/>
                      <a:pt x="5" y="1"/>
                      <a:pt x="4" y="2"/>
                    </a:cubicBezTo>
                    <a:cubicBezTo>
                      <a:pt x="1" y="3"/>
                      <a:pt x="1" y="7"/>
                      <a:pt x="1" y="9"/>
                    </a:cubicBezTo>
                    <a:cubicBezTo>
                      <a:pt x="3" y="8"/>
                      <a:pt x="6" y="6"/>
                      <a:pt x="10" y="6"/>
                    </a:cubicBezTo>
                    <a:cubicBezTo>
                      <a:pt x="9" y="4"/>
                      <a:pt x="7" y="1"/>
                      <a:pt x="5" y="1"/>
                    </a:cubicBezTo>
                    <a:close/>
                  </a:path>
                </a:pathLst>
              </a:custGeom>
              <a:solidFill>
                <a:srgbClr val="455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Freeform 433"/>
              <p:cNvSpPr>
                <a:spLocks/>
              </p:cNvSpPr>
              <p:nvPr/>
            </p:nvSpPr>
            <p:spPr bwMode="auto">
              <a:xfrm>
                <a:off x="4972050" y="1955800"/>
                <a:ext cx="184150" cy="76200"/>
              </a:xfrm>
              <a:custGeom>
                <a:avLst/>
                <a:gdLst>
                  <a:gd name="T0" fmla="*/ 2 w 116"/>
                  <a:gd name="T1" fmla="*/ 10 h 48"/>
                  <a:gd name="T2" fmla="*/ 14 w 116"/>
                  <a:gd name="T3" fmla="*/ 0 h 48"/>
                  <a:gd name="T4" fmla="*/ 114 w 116"/>
                  <a:gd name="T5" fmla="*/ 0 h 48"/>
                  <a:gd name="T6" fmla="*/ 116 w 116"/>
                  <a:gd name="T7" fmla="*/ 17 h 48"/>
                  <a:gd name="T8" fmla="*/ 5 w 116"/>
                  <a:gd name="T9" fmla="*/ 17 h 48"/>
                  <a:gd name="T10" fmla="*/ 5 w 116"/>
                  <a:gd name="T11" fmla="*/ 48 h 48"/>
                  <a:gd name="T12" fmla="*/ 0 w 116"/>
                  <a:gd name="T13" fmla="*/ 34 h 48"/>
                  <a:gd name="T14" fmla="*/ 2 w 116"/>
                  <a:gd name="T15" fmla="*/ 1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48">
                    <a:moveTo>
                      <a:pt x="2" y="10"/>
                    </a:moveTo>
                    <a:lnTo>
                      <a:pt x="14" y="0"/>
                    </a:lnTo>
                    <a:lnTo>
                      <a:pt x="114" y="0"/>
                    </a:lnTo>
                    <a:lnTo>
                      <a:pt x="116" y="17"/>
                    </a:lnTo>
                    <a:lnTo>
                      <a:pt x="5" y="17"/>
                    </a:lnTo>
                    <a:lnTo>
                      <a:pt x="5" y="48"/>
                    </a:lnTo>
                    <a:lnTo>
                      <a:pt x="0" y="34"/>
                    </a:lnTo>
                    <a:lnTo>
                      <a:pt x="2" y="1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Freeform 434"/>
              <p:cNvSpPr>
                <a:spLocks/>
              </p:cNvSpPr>
              <p:nvPr/>
            </p:nvSpPr>
            <p:spPr bwMode="auto">
              <a:xfrm>
                <a:off x="4949825" y="1603375"/>
                <a:ext cx="22225" cy="125413"/>
              </a:xfrm>
              <a:custGeom>
                <a:avLst/>
                <a:gdLst>
                  <a:gd name="T0" fmla="*/ 1 w 6"/>
                  <a:gd name="T1" fmla="*/ 33 h 33"/>
                  <a:gd name="T2" fmla="*/ 5 w 6"/>
                  <a:gd name="T3" fmla="*/ 33 h 33"/>
                  <a:gd name="T4" fmla="*/ 6 w 6"/>
                  <a:gd name="T5" fmla="*/ 19 h 33"/>
                  <a:gd name="T6" fmla="*/ 4 w 6"/>
                  <a:gd name="T7" fmla="*/ 0 h 33"/>
                  <a:gd name="T8" fmla="*/ 3 w 6"/>
                  <a:gd name="T9" fmla="*/ 0 h 33"/>
                  <a:gd name="T10" fmla="*/ 1 w 6"/>
                  <a:gd name="T11" fmla="*/ 13 h 33"/>
                  <a:gd name="T12" fmla="*/ 1 w 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6" h="33">
                    <a:moveTo>
                      <a:pt x="1" y="33"/>
                    </a:moveTo>
                    <a:cubicBezTo>
                      <a:pt x="5" y="33"/>
                      <a:pt x="5" y="33"/>
                      <a:pt x="5" y="33"/>
                    </a:cubicBezTo>
                    <a:cubicBezTo>
                      <a:pt x="5" y="33"/>
                      <a:pt x="6" y="26"/>
                      <a:pt x="6" y="19"/>
                    </a:cubicBezTo>
                    <a:cubicBezTo>
                      <a:pt x="5" y="13"/>
                      <a:pt x="3" y="6"/>
                      <a:pt x="4" y="0"/>
                    </a:cubicBezTo>
                    <a:cubicBezTo>
                      <a:pt x="3" y="0"/>
                      <a:pt x="3" y="0"/>
                      <a:pt x="3" y="0"/>
                    </a:cubicBezTo>
                    <a:cubicBezTo>
                      <a:pt x="3" y="0"/>
                      <a:pt x="2" y="8"/>
                      <a:pt x="1" y="13"/>
                    </a:cubicBezTo>
                    <a:cubicBezTo>
                      <a:pt x="1" y="17"/>
                      <a:pt x="0" y="28"/>
                      <a:pt x="1" y="33"/>
                    </a:cubicBezTo>
                    <a:close/>
                  </a:path>
                </a:pathLst>
              </a:custGeom>
              <a:solidFill>
                <a:srgbClr val="EA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Freeform 435"/>
              <p:cNvSpPr>
                <a:spLocks/>
              </p:cNvSpPr>
              <p:nvPr/>
            </p:nvSpPr>
            <p:spPr bwMode="auto">
              <a:xfrm>
                <a:off x="4964113" y="1603375"/>
                <a:ext cx="38100" cy="133350"/>
              </a:xfrm>
              <a:custGeom>
                <a:avLst/>
                <a:gdLst>
                  <a:gd name="T0" fmla="*/ 4 w 10"/>
                  <a:gd name="T1" fmla="*/ 34 h 35"/>
                  <a:gd name="T2" fmla="*/ 6 w 10"/>
                  <a:gd name="T3" fmla="*/ 21 h 35"/>
                  <a:gd name="T4" fmla="*/ 2 w 10"/>
                  <a:gd name="T5" fmla="*/ 10 h 35"/>
                  <a:gd name="T6" fmla="*/ 0 w 10"/>
                  <a:gd name="T7" fmla="*/ 0 h 35"/>
                  <a:gd name="T8" fmla="*/ 3 w 10"/>
                  <a:gd name="T9" fmla="*/ 8 h 35"/>
                  <a:gd name="T10" fmla="*/ 10 w 10"/>
                  <a:gd name="T11" fmla="*/ 21 h 35"/>
                  <a:gd name="T12" fmla="*/ 7 w 10"/>
                  <a:gd name="T13" fmla="*/ 35 h 35"/>
                  <a:gd name="T14" fmla="*/ 4 w 10"/>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5">
                    <a:moveTo>
                      <a:pt x="4" y="34"/>
                    </a:moveTo>
                    <a:cubicBezTo>
                      <a:pt x="4" y="34"/>
                      <a:pt x="7" y="25"/>
                      <a:pt x="6" y="21"/>
                    </a:cubicBezTo>
                    <a:cubicBezTo>
                      <a:pt x="6" y="15"/>
                      <a:pt x="3" y="12"/>
                      <a:pt x="2" y="10"/>
                    </a:cubicBezTo>
                    <a:cubicBezTo>
                      <a:pt x="0" y="6"/>
                      <a:pt x="0" y="0"/>
                      <a:pt x="0" y="0"/>
                    </a:cubicBezTo>
                    <a:cubicBezTo>
                      <a:pt x="0" y="0"/>
                      <a:pt x="1" y="6"/>
                      <a:pt x="3" y="8"/>
                    </a:cubicBezTo>
                    <a:cubicBezTo>
                      <a:pt x="4" y="10"/>
                      <a:pt x="10" y="16"/>
                      <a:pt x="10" y="21"/>
                    </a:cubicBezTo>
                    <a:cubicBezTo>
                      <a:pt x="10" y="26"/>
                      <a:pt x="9" y="32"/>
                      <a:pt x="7" y="35"/>
                    </a:cubicBezTo>
                    <a:lnTo>
                      <a:pt x="4" y="34"/>
                    </a:lnTo>
                    <a:close/>
                  </a:path>
                </a:pathLst>
              </a:custGeom>
              <a:solidFill>
                <a:srgbClr val="EA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 name="Freeform 436"/>
              <p:cNvSpPr>
                <a:spLocks/>
              </p:cNvSpPr>
              <p:nvPr/>
            </p:nvSpPr>
            <p:spPr bwMode="auto">
              <a:xfrm>
                <a:off x="4919663" y="1603375"/>
                <a:ext cx="36513" cy="128588"/>
              </a:xfrm>
              <a:custGeom>
                <a:avLst/>
                <a:gdLst>
                  <a:gd name="T0" fmla="*/ 10 w 10"/>
                  <a:gd name="T1" fmla="*/ 0 h 34"/>
                  <a:gd name="T2" fmla="*/ 7 w 10"/>
                  <a:gd name="T3" fmla="*/ 10 h 34"/>
                  <a:gd name="T4" fmla="*/ 4 w 10"/>
                  <a:gd name="T5" fmla="*/ 24 h 34"/>
                  <a:gd name="T6" fmla="*/ 6 w 10"/>
                  <a:gd name="T7" fmla="*/ 33 h 34"/>
                  <a:gd name="T8" fmla="*/ 3 w 10"/>
                  <a:gd name="T9" fmla="*/ 34 h 34"/>
                  <a:gd name="T10" fmla="*/ 0 w 10"/>
                  <a:gd name="T11" fmla="*/ 22 h 34"/>
                  <a:gd name="T12" fmla="*/ 6 w 10"/>
                  <a:gd name="T13" fmla="*/ 9 h 34"/>
                  <a:gd name="T14" fmla="*/ 10 w 10"/>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4">
                    <a:moveTo>
                      <a:pt x="10" y="0"/>
                    </a:moveTo>
                    <a:cubicBezTo>
                      <a:pt x="10" y="0"/>
                      <a:pt x="9" y="7"/>
                      <a:pt x="7" y="10"/>
                    </a:cubicBezTo>
                    <a:cubicBezTo>
                      <a:pt x="5" y="12"/>
                      <a:pt x="3" y="18"/>
                      <a:pt x="4" y="24"/>
                    </a:cubicBezTo>
                    <a:cubicBezTo>
                      <a:pt x="4" y="29"/>
                      <a:pt x="6" y="33"/>
                      <a:pt x="6" y="33"/>
                    </a:cubicBezTo>
                    <a:cubicBezTo>
                      <a:pt x="3" y="34"/>
                      <a:pt x="3" y="34"/>
                      <a:pt x="3" y="34"/>
                    </a:cubicBezTo>
                    <a:cubicBezTo>
                      <a:pt x="3" y="34"/>
                      <a:pt x="0" y="29"/>
                      <a:pt x="0" y="22"/>
                    </a:cubicBezTo>
                    <a:cubicBezTo>
                      <a:pt x="0" y="15"/>
                      <a:pt x="4" y="11"/>
                      <a:pt x="6" y="9"/>
                    </a:cubicBezTo>
                    <a:cubicBezTo>
                      <a:pt x="9" y="6"/>
                      <a:pt x="10" y="0"/>
                      <a:pt x="10" y="0"/>
                    </a:cubicBezTo>
                    <a:close/>
                  </a:path>
                </a:pathLst>
              </a:custGeom>
              <a:solidFill>
                <a:srgbClr val="EA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Freeform 437"/>
              <p:cNvSpPr>
                <a:spLocks/>
              </p:cNvSpPr>
              <p:nvPr/>
            </p:nvSpPr>
            <p:spPr bwMode="auto">
              <a:xfrm>
                <a:off x="4964113" y="1603375"/>
                <a:ext cx="60325" cy="141288"/>
              </a:xfrm>
              <a:custGeom>
                <a:avLst/>
                <a:gdLst>
                  <a:gd name="T0" fmla="*/ 0 w 16"/>
                  <a:gd name="T1" fmla="*/ 0 h 37"/>
                  <a:gd name="T2" fmla="*/ 5 w 16"/>
                  <a:gd name="T3" fmla="*/ 10 h 37"/>
                  <a:gd name="T4" fmla="*/ 14 w 16"/>
                  <a:gd name="T5" fmla="*/ 24 h 37"/>
                  <a:gd name="T6" fmla="*/ 9 w 16"/>
                  <a:gd name="T7" fmla="*/ 36 h 37"/>
                  <a:gd name="T8" fmla="*/ 10 w 16"/>
                  <a:gd name="T9" fmla="*/ 37 h 37"/>
                  <a:gd name="T10" fmla="*/ 16 w 16"/>
                  <a:gd name="T11" fmla="*/ 24 h 37"/>
                  <a:gd name="T12" fmla="*/ 6 w 16"/>
                  <a:gd name="T13" fmla="*/ 10 h 37"/>
                  <a:gd name="T14" fmla="*/ 0 w 16"/>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7">
                    <a:moveTo>
                      <a:pt x="0" y="0"/>
                    </a:moveTo>
                    <a:cubicBezTo>
                      <a:pt x="0" y="0"/>
                      <a:pt x="2" y="8"/>
                      <a:pt x="5" y="10"/>
                    </a:cubicBezTo>
                    <a:cubicBezTo>
                      <a:pt x="8" y="12"/>
                      <a:pt x="14" y="18"/>
                      <a:pt x="14" y="24"/>
                    </a:cubicBezTo>
                    <a:cubicBezTo>
                      <a:pt x="14" y="29"/>
                      <a:pt x="10" y="33"/>
                      <a:pt x="9" y="36"/>
                    </a:cubicBezTo>
                    <a:cubicBezTo>
                      <a:pt x="10" y="37"/>
                      <a:pt x="10" y="37"/>
                      <a:pt x="10" y="37"/>
                    </a:cubicBezTo>
                    <a:cubicBezTo>
                      <a:pt x="10" y="37"/>
                      <a:pt x="16" y="30"/>
                      <a:pt x="16" y="24"/>
                    </a:cubicBezTo>
                    <a:cubicBezTo>
                      <a:pt x="16" y="18"/>
                      <a:pt x="9" y="13"/>
                      <a:pt x="6" y="10"/>
                    </a:cubicBezTo>
                    <a:cubicBezTo>
                      <a:pt x="3" y="8"/>
                      <a:pt x="2" y="6"/>
                      <a:pt x="0" y="0"/>
                    </a:cubicBezTo>
                    <a:close/>
                  </a:path>
                </a:pathLst>
              </a:custGeom>
              <a:solidFill>
                <a:srgbClr val="EA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Freeform 438"/>
              <p:cNvSpPr>
                <a:spLocks/>
              </p:cNvSpPr>
              <p:nvPr/>
            </p:nvSpPr>
            <p:spPr bwMode="auto">
              <a:xfrm>
                <a:off x="4884738" y="1619250"/>
                <a:ext cx="68263" cy="120650"/>
              </a:xfrm>
              <a:custGeom>
                <a:avLst/>
                <a:gdLst>
                  <a:gd name="T0" fmla="*/ 8 w 18"/>
                  <a:gd name="T1" fmla="*/ 31 h 32"/>
                  <a:gd name="T2" fmla="*/ 5 w 18"/>
                  <a:gd name="T3" fmla="*/ 32 h 32"/>
                  <a:gd name="T4" fmla="*/ 1 w 18"/>
                  <a:gd name="T5" fmla="*/ 21 h 32"/>
                  <a:gd name="T6" fmla="*/ 8 w 18"/>
                  <a:gd name="T7" fmla="*/ 8 h 32"/>
                  <a:gd name="T8" fmla="*/ 18 w 18"/>
                  <a:gd name="T9" fmla="*/ 0 h 32"/>
                  <a:gd name="T10" fmla="*/ 9 w 18"/>
                  <a:gd name="T11" fmla="*/ 9 h 32"/>
                  <a:gd name="T12" fmla="*/ 4 w 18"/>
                  <a:gd name="T13" fmla="*/ 20 h 32"/>
                  <a:gd name="T14" fmla="*/ 8 w 18"/>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2">
                    <a:moveTo>
                      <a:pt x="8" y="31"/>
                    </a:moveTo>
                    <a:cubicBezTo>
                      <a:pt x="5" y="32"/>
                      <a:pt x="5" y="32"/>
                      <a:pt x="5" y="32"/>
                    </a:cubicBezTo>
                    <a:cubicBezTo>
                      <a:pt x="5" y="32"/>
                      <a:pt x="2" y="28"/>
                      <a:pt x="1" y="21"/>
                    </a:cubicBezTo>
                    <a:cubicBezTo>
                      <a:pt x="0" y="14"/>
                      <a:pt x="5" y="11"/>
                      <a:pt x="8" y="8"/>
                    </a:cubicBezTo>
                    <a:cubicBezTo>
                      <a:pt x="12" y="6"/>
                      <a:pt x="18" y="0"/>
                      <a:pt x="18" y="0"/>
                    </a:cubicBezTo>
                    <a:cubicBezTo>
                      <a:pt x="18" y="0"/>
                      <a:pt x="13" y="6"/>
                      <a:pt x="9" y="9"/>
                    </a:cubicBezTo>
                    <a:cubicBezTo>
                      <a:pt x="5" y="12"/>
                      <a:pt x="4" y="16"/>
                      <a:pt x="4" y="20"/>
                    </a:cubicBezTo>
                    <a:cubicBezTo>
                      <a:pt x="4" y="23"/>
                      <a:pt x="7" y="29"/>
                      <a:pt x="8" y="31"/>
                    </a:cubicBezTo>
                    <a:close/>
                  </a:path>
                </a:pathLst>
              </a:custGeom>
              <a:solidFill>
                <a:srgbClr val="EA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Rectangle 450"/>
              <p:cNvSpPr>
                <a:spLocks noChangeArrowheads="1"/>
              </p:cNvSpPr>
              <p:nvPr/>
            </p:nvSpPr>
            <p:spPr bwMode="auto">
              <a:xfrm>
                <a:off x="4741863" y="2039938"/>
                <a:ext cx="109538" cy="22225"/>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Freeform 451"/>
              <p:cNvSpPr>
                <a:spLocks noEditPoints="1"/>
              </p:cNvSpPr>
              <p:nvPr/>
            </p:nvSpPr>
            <p:spPr bwMode="auto">
              <a:xfrm>
                <a:off x="4741863" y="2076450"/>
                <a:ext cx="3175" cy="215900"/>
              </a:xfrm>
              <a:custGeom>
                <a:avLst/>
                <a:gdLst>
                  <a:gd name="T0" fmla="*/ 2 w 2"/>
                  <a:gd name="T1" fmla="*/ 115 h 136"/>
                  <a:gd name="T2" fmla="*/ 0 w 2"/>
                  <a:gd name="T3" fmla="*/ 115 h 136"/>
                  <a:gd name="T4" fmla="*/ 0 w 2"/>
                  <a:gd name="T5" fmla="*/ 136 h 136"/>
                  <a:gd name="T6" fmla="*/ 2 w 2"/>
                  <a:gd name="T7" fmla="*/ 136 h 136"/>
                  <a:gd name="T8" fmla="*/ 2 w 2"/>
                  <a:gd name="T9" fmla="*/ 115 h 136"/>
                  <a:gd name="T10" fmla="*/ 2 w 2"/>
                  <a:gd name="T11" fmla="*/ 0 h 136"/>
                  <a:gd name="T12" fmla="*/ 0 w 2"/>
                  <a:gd name="T13" fmla="*/ 0 h 136"/>
                  <a:gd name="T14" fmla="*/ 0 w 2"/>
                  <a:gd name="T15" fmla="*/ 5 h 136"/>
                  <a:gd name="T16" fmla="*/ 2 w 2"/>
                  <a:gd name="T17" fmla="*/ 5 h 136"/>
                  <a:gd name="T18" fmla="*/ 2 w 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36">
                    <a:moveTo>
                      <a:pt x="2" y="115"/>
                    </a:moveTo>
                    <a:lnTo>
                      <a:pt x="0" y="115"/>
                    </a:lnTo>
                    <a:lnTo>
                      <a:pt x="0" y="136"/>
                    </a:lnTo>
                    <a:lnTo>
                      <a:pt x="2" y="136"/>
                    </a:lnTo>
                    <a:lnTo>
                      <a:pt x="2" y="115"/>
                    </a:lnTo>
                    <a:close/>
                    <a:moveTo>
                      <a:pt x="2" y="0"/>
                    </a:moveTo>
                    <a:lnTo>
                      <a:pt x="0" y="0"/>
                    </a:lnTo>
                    <a:lnTo>
                      <a:pt x="0" y="5"/>
                    </a:lnTo>
                    <a:lnTo>
                      <a:pt x="2" y="5"/>
                    </a:lnTo>
                    <a:lnTo>
                      <a:pt x="2" y="0"/>
                    </a:lnTo>
                    <a:close/>
                  </a:path>
                </a:pathLst>
              </a:custGeom>
              <a:solidFill>
                <a:srgbClr val="C89F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Freeform 452"/>
              <p:cNvSpPr>
                <a:spLocks noEditPoints="1"/>
              </p:cNvSpPr>
              <p:nvPr/>
            </p:nvSpPr>
            <p:spPr bwMode="auto">
              <a:xfrm>
                <a:off x="4741863" y="2076450"/>
                <a:ext cx="3175" cy="215900"/>
              </a:xfrm>
              <a:custGeom>
                <a:avLst/>
                <a:gdLst>
                  <a:gd name="T0" fmla="*/ 2 w 2"/>
                  <a:gd name="T1" fmla="*/ 115 h 136"/>
                  <a:gd name="T2" fmla="*/ 0 w 2"/>
                  <a:gd name="T3" fmla="*/ 115 h 136"/>
                  <a:gd name="T4" fmla="*/ 0 w 2"/>
                  <a:gd name="T5" fmla="*/ 136 h 136"/>
                  <a:gd name="T6" fmla="*/ 2 w 2"/>
                  <a:gd name="T7" fmla="*/ 136 h 136"/>
                  <a:gd name="T8" fmla="*/ 2 w 2"/>
                  <a:gd name="T9" fmla="*/ 115 h 136"/>
                  <a:gd name="T10" fmla="*/ 2 w 2"/>
                  <a:gd name="T11" fmla="*/ 0 h 136"/>
                  <a:gd name="T12" fmla="*/ 0 w 2"/>
                  <a:gd name="T13" fmla="*/ 0 h 136"/>
                  <a:gd name="T14" fmla="*/ 0 w 2"/>
                  <a:gd name="T15" fmla="*/ 5 h 136"/>
                  <a:gd name="T16" fmla="*/ 2 w 2"/>
                  <a:gd name="T17" fmla="*/ 5 h 136"/>
                  <a:gd name="T18" fmla="*/ 2 w 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36">
                    <a:moveTo>
                      <a:pt x="2" y="115"/>
                    </a:moveTo>
                    <a:lnTo>
                      <a:pt x="0" y="115"/>
                    </a:lnTo>
                    <a:lnTo>
                      <a:pt x="0" y="136"/>
                    </a:lnTo>
                    <a:lnTo>
                      <a:pt x="2" y="136"/>
                    </a:lnTo>
                    <a:lnTo>
                      <a:pt x="2" y="115"/>
                    </a:lnTo>
                    <a:moveTo>
                      <a:pt x="2" y="0"/>
                    </a:moveTo>
                    <a:lnTo>
                      <a:pt x="0" y="0"/>
                    </a:lnTo>
                    <a:lnTo>
                      <a:pt x="0" y="5"/>
                    </a:lnTo>
                    <a:lnTo>
                      <a:pt x="2" y="5"/>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Freeform 453"/>
              <p:cNvSpPr>
                <a:spLocks/>
              </p:cNvSpPr>
              <p:nvPr/>
            </p:nvSpPr>
            <p:spPr bwMode="auto">
              <a:xfrm>
                <a:off x="4741863" y="2058988"/>
                <a:ext cx="109538" cy="200025"/>
              </a:xfrm>
              <a:custGeom>
                <a:avLst/>
                <a:gdLst>
                  <a:gd name="T0" fmla="*/ 29 w 29"/>
                  <a:gd name="T1" fmla="*/ 0 h 53"/>
                  <a:gd name="T2" fmla="*/ 1 w 29"/>
                  <a:gd name="T3" fmla="*/ 7 h 53"/>
                  <a:gd name="T4" fmla="*/ 1 w 29"/>
                  <a:gd name="T5" fmla="*/ 7 h 53"/>
                  <a:gd name="T6" fmla="*/ 0 w 29"/>
                  <a:gd name="T7" fmla="*/ 7 h 53"/>
                  <a:gd name="T8" fmla="*/ 0 w 29"/>
                  <a:gd name="T9" fmla="*/ 21 h 53"/>
                  <a:gd name="T10" fmla="*/ 21 w 29"/>
                  <a:gd name="T11" fmla="*/ 9 h 53"/>
                  <a:gd name="T12" fmla="*/ 21 w 29"/>
                  <a:gd name="T13" fmla="*/ 25 h 53"/>
                  <a:gd name="T14" fmla="*/ 0 w 29"/>
                  <a:gd name="T15" fmla="*/ 38 h 53"/>
                  <a:gd name="T16" fmla="*/ 0 w 29"/>
                  <a:gd name="T17" fmla="*/ 53 h 53"/>
                  <a:gd name="T18" fmla="*/ 1 w 29"/>
                  <a:gd name="T19" fmla="*/ 53 h 53"/>
                  <a:gd name="T20" fmla="*/ 1 w 29"/>
                  <a:gd name="T21" fmla="*/ 52 h 53"/>
                  <a:gd name="T22" fmla="*/ 12 w 29"/>
                  <a:gd name="T23" fmla="*/ 52 h 53"/>
                  <a:gd name="T24" fmla="*/ 26 w 29"/>
                  <a:gd name="T25" fmla="*/ 37 h 53"/>
                  <a:gd name="T26" fmla="*/ 29 w 29"/>
                  <a:gd name="T27" fmla="*/ 37 h 53"/>
                  <a:gd name="T28" fmla="*/ 29 w 29"/>
                  <a:gd name="T2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53">
                    <a:moveTo>
                      <a:pt x="29" y="0"/>
                    </a:moveTo>
                    <a:cubicBezTo>
                      <a:pt x="1" y="7"/>
                      <a:pt x="1" y="7"/>
                      <a:pt x="1" y="7"/>
                    </a:cubicBezTo>
                    <a:cubicBezTo>
                      <a:pt x="1" y="7"/>
                      <a:pt x="1" y="7"/>
                      <a:pt x="1" y="7"/>
                    </a:cubicBezTo>
                    <a:cubicBezTo>
                      <a:pt x="0" y="7"/>
                      <a:pt x="0" y="7"/>
                      <a:pt x="0" y="7"/>
                    </a:cubicBezTo>
                    <a:cubicBezTo>
                      <a:pt x="0" y="21"/>
                      <a:pt x="0" y="21"/>
                      <a:pt x="0" y="21"/>
                    </a:cubicBezTo>
                    <a:cubicBezTo>
                      <a:pt x="2" y="20"/>
                      <a:pt x="12" y="9"/>
                      <a:pt x="21" y="9"/>
                    </a:cubicBezTo>
                    <a:cubicBezTo>
                      <a:pt x="21" y="25"/>
                      <a:pt x="21" y="25"/>
                      <a:pt x="21" y="25"/>
                    </a:cubicBezTo>
                    <a:cubicBezTo>
                      <a:pt x="0" y="38"/>
                      <a:pt x="0" y="38"/>
                      <a:pt x="0" y="38"/>
                    </a:cubicBezTo>
                    <a:cubicBezTo>
                      <a:pt x="0" y="53"/>
                      <a:pt x="0" y="53"/>
                      <a:pt x="0" y="53"/>
                    </a:cubicBezTo>
                    <a:cubicBezTo>
                      <a:pt x="1" y="53"/>
                      <a:pt x="1" y="53"/>
                      <a:pt x="1" y="53"/>
                    </a:cubicBezTo>
                    <a:cubicBezTo>
                      <a:pt x="1" y="52"/>
                      <a:pt x="1" y="52"/>
                      <a:pt x="1" y="52"/>
                    </a:cubicBezTo>
                    <a:cubicBezTo>
                      <a:pt x="12" y="52"/>
                      <a:pt x="12" y="52"/>
                      <a:pt x="12" y="52"/>
                    </a:cubicBezTo>
                    <a:cubicBezTo>
                      <a:pt x="12" y="52"/>
                      <a:pt x="21" y="40"/>
                      <a:pt x="26" y="37"/>
                    </a:cubicBezTo>
                    <a:cubicBezTo>
                      <a:pt x="29" y="37"/>
                      <a:pt x="29" y="37"/>
                      <a:pt x="29" y="37"/>
                    </a:cubicBezTo>
                    <a:cubicBezTo>
                      <a:pt x="29" y="0"/>
                      <a:pt x="29" y="0"/>
                      <a:pt x="29" y="0"/>
                    </a:cubicBezTo>
                  </a:path>
                </a:pathLst>
              </a:custGeom>
              <a:solidFill>
                <a:srgbClr val="C89F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Freeform 454"/>
              <p:cNvSpPr>
                <a:spLocks noEditPoints="1"/>
              </p:cNvSpPr>
              <p:nvPr/>
            </p:nvSpPr>
            <p:spPr bwMode="auto">
              <a:xfrm>
                <a:off x="4745038" y="2198688"/>
                <a:ext cx="106363" cy="93663"/>
              </a:xfrm>
              <a:custGeom>
                <a:avLst/>
                <a:gdLst>
                  <a:gd name="T0" fmla="*/ 23 w 28"/>
                  <a:gd name="T1" fmla="*/ 22 h 25"/>
                  <a:gd name="T2" fmla="*/ 23 w 28"/>
                  <a:gd name="T3" fmla="*/ 22 h 25"/>
                  <a:gd name="T4" fmla="*/ 23 w 28"/>
                  <a:gd name="T5" fmla="*/ 25 h 25"/>
                  <a:gd name="T6" fmla="*/ 23 w 28"/>
                  <a:gd name="T7" fmla="*/ 25 h 25"/>
                  <a:gd name="T8" fmla="*/ 23 w 28"/>
                  <a:gd name="T9" fmla="*/ 22 h 25"/>
                  <a:gd name="T10" fmla="*/ 28 w 28"/>
                  <a:gd name="T11" fmla="*/ 0 h 25"/>
                  <a:gd name="T12" fmla="*/ 25 w 28"/>
                  <a:gd name="T13" fmla="*/ 0 h 25"/>
                  <a:gd name="T14" fmla="*/ 11 w 28"/>
                  <a:gd name="T15" fmla="*/ 15 h 25"/>
                  <a:gd name="T16" fmla="*/ 0 w 28"/>
                  <a:gd name="T17" fmla="*/ 15 h 25"/>
                  <a:gd name="T18" fmla="*/ 0 w 28"/>
                  <a:gd name="T19" fmla="*/ 16 h 25"/>
                  <a:gd name="T20" fmla="*/ 0 w 28"/>
                  <a:gd name="T21" fmla="*/ 25 h 25"/>
                  <a:gd name="T22" fmla="*/ 11 w 28"/>
                  <a:gd name="T23" fmla="*/ 25 h 25"/>
                  <a:gd name="T24" fmla="*/ 11 w 28"/>
                  <a:gd name="T25" fmla="*/ 20 h 25"/>
                  <a:gd name="T26" fmla="*/ 28 w 28"/>
                  <a:gd name="T27" fmla="*/ 3 h 25"/>
                  <a:gd name="T28" fmla="*/ 28 w 28"/>
                  <a:gd name="T29" fmla="*/ 16 h 25"/>
                  <a:gd name="T30" fmla="*/ 28 w 28"/>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5">
                    <a:moveTo>
                      <a:pt x="23" y="22"/>
                    </a:moveTo>
                    <a:cubicBezTo>
                      <a:pt x="23" y="22"/>
                      <a:pt x="23" y="22"/>
                      <a:pt x="23" y="22"/>
                    </a:cubicBezTo>
                    <a:cubicBezTo>
                      <a:pt x="23" y="25"/>
                      <a:pt x="23" y="25"/>
                      <a:pt x="23" y="25"/>
                    </a:cubicBezTo>
                    <a:cubicBezTo>
                      <a:pt x="23" y="25"/>
                      <a:pt x="23" y="25"/>
                      <a:pt x="23" y="25"/>
                    </a:cubicBezTo>
                    <a:cubicBezTo>
                      <a:pt x="23" y="22"/>
                      <a:pt x="23" y="22"/>
                      <a:pt x="23" y="22"/>
                    </a:cubicBezTo>
                    <a:moveTo>
                      <a:pt x="28" y="0"/>
                    </a:moveTo>
                    <a:cubicBezTo>
                      <a:pt x="25" y="0"/>
                      <a:pt x="25" y="0"/>
                      <a:pt x="25" y="0"/>
                    </a:cubicBezTo>
                    <a:cubicBezTo>
                      <a:pt x="20" y="3"/>
                      <a:pt x="11" y="15"/>
                      <a:pt x="11" y="15"/>
                    </a:cubicBezTo>
                    <a:cubicBezTo>
                      <a:pt x="0" y="15"/>
                      <a:pt x="0" y="15"/>
                      <a:pt x="0" y="15"/>
                    </a:cubicBezTo>
                    <a:cubicBezTo>
                      <a:pt x="0" y="16"/>
                      <a:pt x="0" y="16"/>
                      <a:pt x="0" y="16"/>
                    </a:cubicBezTo>
                    <a:cubicBezTo>
                      <a:pt x="0" y="25"/>
                      <a:pt x="0" y="25"/>
                      <a:pt x="0" y="25"/>
                    </a:cubicBezTo>
                    <a:cubicBezTo>
                      <a:pt x="11" y="25"/>
                      <a:pt x="11" y="25"/>
                      <a:pt x="11" y="25"/>
                    </a:cubicBezTo>
                    <a:cubicBezTo>
                      <a:pt x="11" y="20"/>
                      <a:pt x="11" y="20"/>
                      <a:pt x="11" y="20"/>
                    </a:cubicBezTo>
                    <a:cubicBezTo>
                      <a:pt x="17" y="8"/>
                      <a:pt x="28" y="3"/>
                      <a:pt x="28" y="3"/>
                    </a:cubicBezTo>
                    <a:cubicBezTo>
                      <a:pt x="28" y="16"/>
                      <a:pt x="28" y="16"/>
                      <a:pt x="28" y="16"/>
                    </a:cubicBezTo>
                    <a:cubicBezTo>
                      <a:pt x="28" y="0"/>
                      <a:pt x="28" y="0"/>
                      <a:pt x="28" y="0"/>
                    </a:cubicBezTo>
                  </a:path>
                </a:pathLst>
              </a:custGeom>
              <a:solidFill>
                <a:srgbClr val="CB63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Freeform 455"/>
              <p:cNvSpPr>
                <a:spLocks/>
              </p:cNvSpPr>
              <p:nvPr/>
            </p:nvSpPr>
            <p:spPr bwMode="auto">
              <a:xfrm>
                <a:off x="4786313" y="2209800"/>
                <a:ext cx="65088" cy="82550"/>
              </a:xfrm>
              <a:custGeom>
                <a:avLst/>
                <a:gdLst>
                  <a:gd name="T0" fmla="*/ 17 w 17"/>
                  <a:gd name="T1" fmla="*/ 0 h 22"/>
                  <a:gd name="T2" fmla="*/ 0 w 17"/>
                  <a:gd name="T3" fmla="*/ 17 h 22"/>
                  <a:gd name="T4" fmla="*/ 0 w 17"/>
                  <a:gd name="T5" fmla="*/ 22 h 22"/>
                  <a:gd name="T6" fmla="*/ 12 w 17"/>
                  <a:gd name="T7" fmla="*/ 22 h 22"/>
                  <a:gd name="T8" fmla="*/ 12 w 17"/>
                  <a:gd name="T9" fmla="*/ 19 h 22"/>
                  <a:gd name="T10" fmla="*/ 12 w 17"/>
                  <a:gd name="T11" fmla="*/ 19 h 22"/>
                  <a:gd name="T12" fmla="*/ 12 w 17"/>
                  <a:gd name="T13" fmla="*/ 19 h 22"/>
                  <a:gd name="T14" fmla="*/ 17 w 17"/>
                  <a:gd name="T15" fmla="*/ 13 h 22"/>
                  <a:gd name="T16" fmla="*/ 17 w 17"/>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2">
                    <a:moveTo>
                      <a:pt x="17" y="0"/>
                    </a:moveTo>
                    <a:cubicBezTo>
                      <a:pt x="17" y="0"/>
                      <a:pt x="6" y="5"/>
                      <a:pt x="0" y="17"/>
                    </a:cubicBezTo>
                    <a:cubicBezTo>
                      <a:pt x="0" y="22"/>
                      <a:pt x="0" y="22"/>
                      <a:pt x="0" y="22"/>
                    </a:cubicBezTo>
                    <a:cubicBezTo>
                      <a:pt x="12" y="22"/>
                      <a:pt x="12" y="22"/>
                      <a:pt x="12" y="22"/>
                    </a:cubicBezTo>
                    <a:cubicBezTo>
                      <a:pt x="12" y="19"/>
                      <a:pt x="12" y="19"/>
                      <a:pt x="12" y="19"/>
                    </a:cubicBezTo>
                    <a:cubicBezTo>
                      <a:pt x="12" y="19"/>
                      <a:pt x="12" y="19"/>
                      <a:pt x="12" y="19"/>
                    </a:cubicBezTo>
                    <a:cubicBezTo>
                      <a:pt x="12" y="19"/>
                      <a:pt x="12" y="19"/>
                      <a:pt x="12" y="19"/>
                    </a:cubicBezTo>
                    <a:cubicBezTo>
                      <a:pt x="17" y="13"/>
                      <a:pt x="17" y="13"/>
                      <a:pt x="17" y="13"/>
                    </a:cubicBezTo>
                    <a:cubicBezTo>
                      <a:pt x="17" y="0"/>
                      <a:pt x="17" y="0"/>
                      <a:pt x="17"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Freeform 456"/>
              <p:cNvSpPr>
                <a:spLocks/>
              </p:cNvSpPr>
              <p:nvPr/>
            </p:nvSpPr>
            <p:spPr bwMode="auto">
              <a:xfrm>
                <a:off x="4741863" y="2092325"/>
                <a:ext cx="79375" cy="109538"/>
              </a:xfrm>
              <a:custGeom>
                <a:avLst/>
                <a:gdLst>
                  <a:gd name="T0" fmla="*/ 21 w 21"/>
                  <a:gd name="T1" fmla="*/ 0 h 29"/>
                  <a:gd name="T2" fmla="*/ 0 w 21"/>
                  <a:gd name="T3" fmla="*/ 12 h 29"/>
                  <a:gd name="T4" fmla="*/ 0 w 21"/>
                  <a:gd name="T5" fmla="*/ 29 h 29"/>
                  <a:gd name="T6" fmla="*/ 21 w 21"/>
                  <a:gd name="T7" fmla="*/ 16 h 29"/>
                  <a:gd name="T8" fmla="*/ 21 w 21"/>
                  <a:gd name="T9" fmla="*/ 0 h 29"/>
                </a:gdLst>
                <a:ahLst/>
                <a:cxnLst>
                  <a:cxn ang="0">
                    <a:pos x="T0" y="T1"/>
                  </a:cxn>
                  <a:cxn ang="0">
                    <a:pos x="T2" y="T3"/>
                  </a:cxn>
                  <a:cxn ang="0">
                    <a:pos x="T4" y="T5"/>
                  </a:cxn>
                  <a:cxn ang="0">
                    <a:pos x="T6" y="T7"/>
                  </a:cxn>
                  <a:cxn ang="0">
                    <a:pos x="T8" y="T9"/>
                  </a:cxn>
                </a:cxnLst>
                <a:rect l="0" t="0" r="r" b="b"/>
                <a:pathLst>
                  <a:path w="21" h="29">
                    <a:moveTo>
                      <a:pt x="21" y="0"/>
                    </a:moveTo>
                    <a:cubicBezTo>
                      <a:pt x="12" y="0"/>
                      <a:pt x="2" y="11"/>
                      <a:pt x="0" y="12"/>
                    </a:cubicBezTo>
                    <a:cubicBezTo>
                      <a:pt x="0" y="29"/>
                      <a:pt x="0" y="29"/>
                      <a:pt x="0" y="29"/>
                    </a:cubicBezTo>
                    <a:cubicBezTo>
                      <a:pt x="21" y="16"/>
                      <a:pt x="21" y="16"/>
                      <a:pt x="21" y="16"/>
                    </a:cubicBezTo>
                    <a:cubicBezTo>
                      <a:pt x="21" y="0"/>
                      <a:pt x="21" y="0"/>
                      <a:pt x="21"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Freeform 457"/>
              <p:cNvSpPr>
                <a:spLocks/>
              </p:cNvSpPr>
              <p:nvPr/>
            </p:nvSpPr>
            <p:spPr bwMode="auto">
              <a:xfrm>
                <a:off x="4741863" y="2039938"/>
                <a:ext cx="109538" cy="44450"/>
              </a:xfrm>
              <a:custGeom>
                <a:avLst/>
                <a:gdLst>
                  <a:gd name="T0" fmla="*/ 69 w 69"/>
                  <a:gd name="T1" fmla="*/ 0 h 28"/>
                  <a:gd name="T2" fmla="*/ 0 w 69"/>
                  <a:gd name="T3" fmla="*/ 14 h 28"/>
                  <a:gd name="T4" fmla="*/ 0 w 69"/>
                  <a:gd name="T5" fmla="*/ 23 h 28"/>
                  <a:gd name="T6" fmla="*/ 2 w 69"/>
                  <a:gd name="T7" fmla="*/ 23 h 28"/>
                  <a:gd name="T8" fmla="*/ 2 w 69"/>
                  <a:gd name="T9" fmla="*/ 28 h 28"/>
                  <a:gd name="T10" fmla="*/ 2 w 69"/>
                  <a:gd name="T11" fmla="*/ 28 h 28"/>
                  <a:gd name="T12" fmla="*/ 69 w 69"/>
                  <a:gd name="T13" fmla="*/ 12 h 28"/>
                  <a:gd name="T14" fmla="*/ 69 w 6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8">
                    <a:moveTo>
                      <a:pt x="69" y="0"/>
                    </a:moveTo>
                    <a:lnTo>
                      <a:pt x="0" y="14"/>
                    </a:lnTo>
                    <a:lnTo>
                      <a:pt x="0" y="23"/>
                    </a:lnTo>
                    <a:lnTo>
                      <a:pt x="2" y="23"/>
                    </a:lnTo>
                    <a:lnTo>
                      <a:pt x="2" y="28"/>
                    </a:lnTo>
                    <a:lnTo>
                      <a:pt x="2" y="28"/>
                    </a:lnTo>
                    <a:lnTo>
                      <a:pt x="69" y="12"/>
                    </a:lnTo>
                    <a:lnTo>
                      <a:pt x="69" y="0"/>
                    </a:lnTo>
                    <a:close/>
                  </a:path>
                </a:pathLst>
              </a:custGeom>
              <a:solidFill>
                <a:srgbClr val="7986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Freeform 458"/>
              <p:cNvSpPr>
                <a:spLocks/>
              </p:cNvSpPr>
              <p:nvPr/>
            </p:nvSpPr>
            <p:spPr bwMode="auto">
              <a:xfrm>
                <a:off x="4741863" y="2039938"/>
                <a:ext cx="109538" cy="44450"/>
              </a:xfrm>
              <a:custGeom>
                <a:avLst/>
                <a:gdLst>
                  <a:gd name="T0" fmla="*/ 69 w 69"/>
                  <a:gd name="T1" fmla="*/ 0 h 28"/>
                  <a:gd name="T2" fmla="*/ 0 w 69"/>
                  <a:gd name="T3" fmla="*/ 14 h 28"/>
                  <a:gd name="T4" fmla="*/ 0 w 69"/>
                  <a:gd name="T5" fmla="*/ 23 h 28"/>
                  <a:gd name="T6" fmla="*/ 2 w 69"/>
                  <a:gd name="T7" fmla="*/ 23 h 28"/>
                  <a:gd name="T8" fmla="*/ 2 w 69"/>
                  <a:gd name="T9" fmla="*/ 28 h 28"/>
                  <a:gd name="T10" fmla="*/ 2 w 69"/>
                  <a:gd name="T11" fmla="*/ 28 h 28"/>
                  <a:gd name="T12" fmla="*/ 69 w 69"/>
                  <a:gd name="T13" fmla="*/ 12 h 28"/>
                  <a:gd name="T14" fmla="*/ 69 w 6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8">
                    <a:moveTo>
                      <a:pt x="69" y="0"/>
                    </a:moveTo>
                    <a:lnTo>
                      <a:pt x="0" y="14"/>
                    </a:lnTo>
                    <a:lnTo>
                      <a:pt x="0" y="23"/>
                    </a:lnTo>
                    <a:lnTo>
                      <a:pt x="2" y="23"/>
                    </a:lnTo>
                    <a:lnTo>
                      <a:pt x="2" y="28"/>
                    </a:lnTo>
                    <a:lnTo>
                      <a:pt x="2" y="28"/>
                    </a:lnTo>
                    <a:lnTo>
                      <a:pt x="69" y="12"/>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Freeform 459"/>
              <p:cNvSpPr>
                <a:spLocks/>
              </p:cNvSpPr>
              <p:nvPr/>
            </p:nvSpPr>
            <p:spPr bwMode="auto">
              <a:xfrm>
                <a:off x="5168900" y="2016125"/>
                <a:ext cx="0" cy="250825"/>
              </a:xfrm>
              <a:custGeom>
                <a:avLst/>
                <a:gdLst>
                  <a:gd name="T0" fmla="*/ 0 h 158"/>
                  <a:gd name="T1" fmla="*/ 0 h 158"/>
                  <a:gd name="T2" fmla="*/ 74 h 158"/>
                  <a:gd name="T3" fmla="*/ 74 h 158"/>
                  <a:gd name="T4" fmla="*/ 158 h 158"/>
                  <a:gd name="T5" fmla="*/ 0 h 158"/>
                </a:gdLst>
                <a:ahLst/>
                <a:cxnLst>
                  <a:cxn ang="0">
                    <a:pos x="0" y="T0"/>
                  </a:cxn>
                  <a:cxn ang="0">
                    <a:pos x="0" y="T1"/>
                  </a:cxn>
                  <a:cxn ang="0">
                    <a:pos x="0" y="T2"/>
                  </a:cxn>
                  <a:cxn ang="0">
                    <a:pos x="0" y="T3"/>
                  </a:cxn>
                  <a:cxn ang="0">
                    <a:pos x="0" y="T4"/>
                  </a:cxn>
                  <a:cxn ang="0">
                    <a:pos x="0" y="T5"/>
                  </a:cxn>
                </a:cxnLst>
                <a:rect l="0" t="0" r="r" b="b"/>
                <a:pathLst>
                  <a:path h="158">
                    <a:moveTo>
                      <a:pt x="0" y="0"/>
                    </a:moveTo>
                    <a:lnTo>
                      <a:pt x="0" y="0"/>
                    </a:lnTo>
                    <a:lnTo>
                      <a:pt x="0" y="74"/>
                    </a:lnTo>
                    <a:lnTo>
                      <a:pt x="0" y="74"/>
                    </a:lnTo>
                    <a:lnTo>
                      <a:pt x="0" y="158"/>
                    </a:lnTo>
                    <a:lnTo>
                      <a:pt x="0" y="0"/>
                    </a:lnTo>
                    <a:close/>
                  </a:path>
                </a:pathLst>
              </a:custGeom>
              <a:solidFill>
                <a:srgbClr val="E0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Freeform 460"/>
              <p:cNvSpPr>
                <a:spLocks/>
              </p:cNvSpPr>
              <p:nvPr/>
            </p:nvSpPr>
            <p:spPr bwMode="auto">
              <a:xfrm>
                <a:off x="5168900" y="2016125"/>
                <a:ext cx="0" cy="250825"/>
              </a:xfrm>
              <a:custGeom>
                <a:avLst/>
                <a:gdLst>
                  <a:gd name="T0" fmla="*/ 0 h 158"/>
                  <a:gd name="T1" fmla="*/ 0 h 158"/>
                  <a:gd name="T2" fmla="*/ 74 h 158"/>
                  <a:gd name="T3" fmla="*/ 74 h 158"/>
                  <a:gd name="T4" fmla="*/ 158 h 158"/>
                  <a:gd name="T5" fmla="*/ 0 h 158"/>
                </a:gdLst>
                <a:ahLst/>
                <a:cxnLst>
                  <a:cxn ang="0">
                    <a:pos x="0" y="T0"/>
                  </a:cxn>
                  <a:cxn ang="0">
                    <a:pos x="0" y="T1"/>
                  </a:cxn>
                  <a:cxn ang="0">
                    <a:pos x="0" y="T2"/>
                  </a:cxn>
                  <a:cxn ang="0">
                    <a:pos x="0" y="T3"/>
                  </a:cxn>
                  <a:cxn ang="0">
                    <a:pos x="0" y="T4"/>
                  </a:cxn>
                  <a:cxn ang="0">
                    <a:pos x="0" y="T5"/>
                  </a:cxn>
                </a:cxnLst>
                <a:rect l="0" t="0" r="r" b="b"/>
                <a:pathLst>
                  <a:path h="158">
                    <a:moveTo>
                      <a:pt x="0" y="0"/>
                    </a:moveTo>
                    <a:lnTo>
                      <a:pt x="0" y="0"/>
                    </a:lnTo>
                    <a:lnTo>
                      <a:pt x="0" y="74"/>
                    </a:lnTo>
                    <a:lnTo>
                      <a:pt x="0" y="74"/>
                    </a:lnTo>
                    <a:lnTo>
                      <a:pt x="0" y="15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Freeform 461"/>
              <p:cNvSpPr>
                <a:spLocks noEditPoints="1"/>
              </p:cNvSpPr>
              <p:nvPr/>
            </p:nvSpPr>
            <p:spPr bwMode="auto">
              <a:xfrm>
                <a:off x="5046663" y="2009775"/>
                <a:ext cx="122238" cy="123825"/>
              </a:xfrm>
              <a:custGeom>
                <a:avLst/>
                <a:gdLst>
                  <a:gd name="T0" fmla="*/ 7 w 32"/>
                  <a:gd name="T1" fmla="*/ 15 h 33"/>
                  <a:gd name="T2" fmla="*/ 7 w 32"/>
                  <a:gd name="T3" fmla="*/ 7 h 33"/>
                  <a:gd name="T4" fmla="*/ 15 w 32"/>
                  <a:gd name="T5" fmla="*/ 2 h 33"/>
                  <a:gd name="T6" fmla="*/ 24 w 32"/>
                  <a:gd name="T7" fmla="*/ 7 h 33"/>
                  <a:gd name="T8" fmla="*/ 24 w 32"/>
                  <a:gd name="T9" fmla="*/ 15 h 33"/>
                  <a:gd name="T10" fmla="*/ 7 w 32"/>
                  <a:gd name="T11" fmla="*/ 15 h 33"/>
                  <a:gd name="T12" fmla="*/ 32 w 32"/>
                  <a:gd name="T13" fmla="*/ 0 h 33"/>
                  <a:gd name="T14" fmla="*/ 0 w 32"/>
                  <a:gd name="T15" fmla="*/ 0 h 33"/>
                  <a:gd name="T16" fmla="*/ 2 w 32"/>
                  <a:gd name="T17" fmla="*/ 31 h 33"/>
                  <a:gd name="T18" fmla="*/ 32 w 32"/>
                  <a:gd name="T19" fmla="*/ 31 h 33"/>
                  <a:gd name="T20" fmla="*/ 32 w 32"/>
                  <a:gd name="T21" fmla="*/ 33 h 33"/>
                  <a:gd name="T22" fmla="*/ 32 w 32"/>
                  <a:gd name="T23" fmla="*/ 33 h 33"/>
                  <a:gd name="T24" fmla="*/ 32 w 32"/>
                  <a:gd name="T25" fmla="*/ 2 h 33"/>
                  <a:gd name="T26" fmla="*/ 32 w 32"/>
                  <a:gd name="T27" fmla="*/ 2 h 33"/>
                  <a:gd name="T28" fmla="*/ 32 w 32"/>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3">
                    <a:moveTo>
                      <a:pt x="7" y="15"/>
                    </a:moveTo>
                    <a:cubicBezTo>
                      <a:pt x="7" y="7"/>
                      <a:pt x="7" y="7"/>
                      <a:pt x="7" y="7"/>
                    </a:cubicBezTo>
                    <a:cubicBezTo>
                      <a:pt x="7" y="7"/>
                      <a:pt x="9" y="2"/>
                      <a:pt x="15" y="2"/>
                    </a:cubicBezTo>
                    <a:cubicBezTo>
                      <a:pt x="22" y="2"/>
                      <a:pt x="24" y="7"/>
                      <a:pt x="24" y="7"/>
                    </a:cubicBezTo>
                    <a:cubicBezTo>
                      <a:pt x="24" y="15"/>
                      <a:pt x="24" y="15"/>
                      <a:pt x="24" y="15"/>
                    </a:cubicBezTo>
                    <a:cubicBezTo>
                      <a:pt x="7" y="15"/>
                      <a:pt x="7" y="15"/>
                      <a:pt x="7" y="15"/>
                    </a:cubicBezTo>
                    <a:moveTo>
                      <a:pt x="32" y="0"/>
                    </a:moveTo>
                    <a:cubicBezTo>
                      <a:pt x="0" y="0"/>
                      <a:pt x="0" y="0"/>
                      <a:pt x="0" y="0"/>
                    </a:cubicBezTo>
                    <a:cubicBezTo>
                      <a:pt x="2" y="31"/>
                      <a:pt x="2" y="31"/>
                      <a:pt x="2" y="31"/>
                    </a:cubicBezTo>
                    <a:cubicBezTo>
                      <a:pt x="32" y="31"/>
                      <a:pt x="32" y="31"/>
                      <a:pt x="32" y="31"/>
                    </a:cubicBezTo>
                    <a:cubicBezTo>
                      <a:pt x="32" y="33"/>
                      <a:pt x="32" y="33"/>
                      <a:pt x="32" y="33"/>
                    </a:cubicBezTo>
                    <a:cubicBezTo>
                      <a:pt x="32" y="33"/>
                      <a:pt x="32" y="33"/>
                      <a:pt x="32" y="33"/>
                    </a:cubicBezTo>
                    <a:cubicBezTo>
                      <a:pt x="32" y="2"/>
                      <a:pt x="32" y="2"/>
                      <a:pt x="32" y="2"/>
                    </a:cubicBezTo>
                    <a:cubicBezTo>
                      <a:pt x="32" y="2"/>
                      <a:pt x="32" y="2"/>
                      <a:pt x="32" y="2"/>
                    </a:cubicBezTo>
                    <a:cubicBezTo>
                      <a:pt x="32" y="0"/>
                      <a:pt x="32" y="0"/>
                      <a:pt x="32" y="0"/>
                    </a:cubicBezTo>
                  </a:path>
                </a:pathLst>
              </a:custGeom>
              <a:solidFill>
                <a:srgbClr val="C89F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Freeform 462"/>
              <p:cNvSpPr>
                <a:spLocks noEditPoints="1"/>
              </p:cNvSpPr>
              <p:nvPr/>
            </p:nvSpPr>
            <p:spPr bwMode="auto">
              <a:xfrm>
                <a:off x="4986338" y="2009775"/>
                <a:ext cx="68263" cy="177800"/>
              </a:xfrm>
              <a:custGeom>
                <a:avLst/>
                <a:gdLst>
                  <a:gd name="T0" fmla="*/ 1 w 18"/>
                  <a:gd name="T1" fmla="*/ 30 h 47"/>
                  <a:gd name="T2" fmla="*/ 1 w 18"/>
                  <a:gd name="T3" fmla="*/ 17 h 47"/>
                  <a:gd name="T4" fmla="*/ 15 w 18"/>
                  <a:gd name="T5" fmla="*/ 6 h 47"/>
                  <a:gd name="T6" fmla="*/ 16 w 18"/>
                  <a:gd name="T7" fmla="*/ 6 h 47"/>
                  <a:gd name="T8" fmla="*/ 16 w 18"/>
                  <a:gd name="T9" fmla="*/ 16 h 47"/>
                  <a:gd name="T10" fmla="*/ 1 w 18"/>
                  <a:gd name="T11" fmla="*/ 30 h 47"/>
                  <a:gd name="T12" fmla="*/ 16 w 18"/>
                  <a:gd name="T13" fmla="*/ 0 h 47"/>
                  <a:gd name="T14" fmla="*/ 11 w 18"/>
                  <a:gd name="T15" fmla="*/ 0 h 47"/>
                  <a:gd name="T16" fmla="*/ 0 w 18"/>
                  <a:gd name="T17" fmla="*/ 11 h 47"/>
                  <a:gd name="T18" fmla="*/ 0 w 18"/>
                  <a:gd name="T19" fmla="*/ 47 h 47"/>
                  <a:gd name="T20" fmla="*/ 16 w 18"/>
                  <a:gd name="T21" fmla="*/ 31 h 47"/>
                  <a:gd name="T22" fmla="*/ 18 w 18"/>
                  <a:gd name="T23" fmla="*/ 31 h 47"/>
                  <a:gd name="T24" fmla="*/ 16 w 18"/>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47">
                    <a:moveTo>
                      <a:pt x="1" y="30"/>
                    </a:moveTo>
                    <a:cubicBezTo>
                      <a:pt x="1" y="17"/>
                      <a:pt x="1" y="17"/>
                      <a:pt x="1" y="17"/>
                    </a:cubicBezTo>
                    <a:cubicBezTo>
                      <a:pt x="1" y="17"/>
                      <a:pt x="5" y="6"/>
                      <a:pt x="15" y="6"/>
                    </a:cubicBezTo>
                    <a:cubicBezTo>
                      <a:pt x="16" y="6"/>
                      <a:pt x="16" y="6"/>
                      <a:pt x="16" y="6"/>
                    </a:cubicBezTo>
                    <a:cubicBezTo>
                      <a:pt x="16" y="16"/>
                      <a:pt x="16" y="16"/>
                      <a:pt x="16" y="16"/>
                    </a:cubicBezTo>
                    <a:cubicBezTo>
                      <a:pt x="16" y="16"/>
                      <a:pt x="5" y="25"/>
                      <a:pt x="1" y="30"/>
                    </a:cubicBezTo>
                    <a:moveTo>
                      <a:pt x="16" y="0"/>
                    </a:moveTo>
                    <a:cubicBezTo>
                      <a:pt x="11" y="0"/>
                      <a:pt x="11" y="0"/>
                      <a:pt x="11" y="0"/>
                    </a:cubicBezTo>
                    <a:cubicBezTo>
                      <a:pt x="0" y="11"/>
                      <a:pt x="0" y="11"/>
                      <a:pt x="0" y="11"/>
                    </a:cubicBezTo>
                    <a:cubicBezTo>
                      <a:pt x="0" y="47"/>
                      <a:pt x="0" y="47"/>
                      <a:pt x="0" y="47"/>
                    </a:cubicBezTo>
                    <a:cubicBezTo>
                      <a:pt x="2" y="43"/>
                      <a:pt x="6" y="34"/>
                      <a:pt x="16" y="31"/>
                    </a:cubicBezTo>
                    <a:cubicBezTo>
                      <a:pt x="18" y="31"/>
                      <a:pt x="18" y="31"/>
                      <a:pt x="18" y="31"/>
                    </a:cubicBezTo>
                    <a:cubicBezTo>
                      <a:pt x="16" y="0"/>
                      <a:pt x="16" y="0"/>
                      <a:pt x="16" y="0"/>
                    </a:cubicBezTo>
                  </a:path>
                </a:pathLst>
              </a:custGeom>
              <a:solidFill>
                <a:srgbClr val="C89F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Freeform 463"/>
              <p:cNvSpPr>
                <a:spLocks noEditPoints="1"/>
              </p:cNvSpPr>
              <p:nvPr/>
            </p:nvSpPr>
            <p:spPr bwMode="auto">
              <a:xfrm>
                <a:off x="4986338" y="2125663"/>
                <a:ext cx="182563" cy="163513"/>
              </a:xfrm>
              <a:custGeom>
                <a:avLst/>
                <a:gdLst>
                  <a:gd name="T0" fmla="*/ 4 w 48"/>
                  <a:gd name="T1" fmla="*/ 40 h 43"/>
                  <a:gd name="T2" fmla="*/ 4 w 48"/>
                  <a:gd name="T3" fmla="*/ 41 h 43"/>
                  <a:gd name="T4" fmla="*/ 4 w 48"/>
                  <a:gd name="T5" fmla="*/ 40 h 43"/>
                  <a:gd name="T6" fmla="*/ 4 w 48"/>
                  <a:gd name="T7" fmla="*/ 40 h 43"/>
                  <a:gd name="T8" fmla="*/ 48 w 48"/>
                  <a:gd name="T9" fmla="*/ 0 h 43"/>
                  <a:gd name="T10" fmla="*/ 18 w 48"/>
                  <a:gd name="T11" fmla="*/ 0 h 43"/>
                  <a:gd name="T12" fmla="*/ 16 w 48"/>
                  <a:gd name="T13" fmla="*/ 0 h 43"/>
                  <a:gd name="T14" fmla="*/ 0 w 48"/>
                  <a:gd name="T15" fmla="*/ 16 h 43"/>
                  <a:gd name="T16" fmla="*/ 0 w 48"/>
                  <a:gd name="T17" fmla="*/ 34 h 43"/>
                  <a:gd name="T18" fmla="*/ 0 w 48"/>
                  <a:gd name="T19" fmla="*/ 34 h 43"/>
                  <a:gd name="T20" fmla="*/ 0 w 48"/>
                  <a:gd name="T21" fmla="*/ 20 h 43"/>
                  <a:gd name="T22" fmla="*/ 17 w 48"/>
                  <a:gd name="T23" fmla="*/ 2 h 43"/>
                  <a:gd name="T24" fmla="*/ 17 w 48"/>
                  <a:gd name="T25" fmla="*/ 2 h 43"/>
                  <a:gd name="T26" fmla="*/ 17 w 48"/>
                  <a:gd name="T27" fmla="*/ 2 h 43"/>
                  <a:gd name="T28" fmla="*/ 16 w 48"/>
                  <a:gd name="T29" fmla="*/ 12 h 43"/>
                  <a:gd name="T30" fmla="*/ 14 w 48"/>
                  <a:gd name="T31" fmla="*/ 15 h 43"/>
                  <a:gd name="T32" fmla="*/ 14 w 48"/>
                  <a:gd name="T33" fmla="*/ 35 h 43"/>
                  <a:gd name="T34" fmla="*/ 12 w 48"/>
                  <a:gd name="T35" fmla="*/ 38 h 43"/>
                  <a:gd name="T36" fmla="*/ 12 w 48"/>
                  <a:gd name="T37" fmla="*/ 43 h 43"/>
                  <a:gd name="T38" fmla="*/ 27 w 48"/>
                  <a:gd name="T39" fmla="*/ 43 h 43"/>
                  <a:gd name="T40" fmla="*/ 27 w 48"/>
                  <a:gd name="T41" fmla="*/ 38 h 43"/>
                  <a:gd name="T42" fmla="*/ 24 w 48"/>
                  <a:gd name="T43" fmla="*/ 35 h 43"/>
                  <a:gd name="T44" fmla="*/ 24 w 48"/>
                  <a:gd name="T45" fmla="*/ 15 h 43"/>
                  <a:gd name="T46" fmla="*/ 23 w 48"/>
                  <a:gd name="T47" fmla="*/ 13 h 43"/>
                  <a:gd name="T48" fmla="*/ 35 w 48"/>
                  <a:gd name="T49" fmla="*/ 3 h 43"/>
                  <a:gd name="T50" fmla="*/ 46 w 48"/>
                  <a:gd name="T51" fmla="*/ 13 h 43"/>
                  <a:gd name="T52" fmla="*/ 46 w 48"/>
                  <a:gd name="T53" fmla="*/ 35 h 43"/>
                  <a:gd name="T54" fmla="*/ 43 w 48"/>
                  <a:gd name="T55" fmla="*/ 38 h 43"/>
                  <a:gd name="T56" fmla="*/ 43 w 48"/>
                  <a:gd name="T57" fmla="*/ 43 h 43"/>
                  <a:gd name="T58" fmla="*/ 48 w 48"/>
                  <a:gd name="T59" fmla="*/ 43 h 43"/>
                  <a:gd name="T60" fmla="*/ 48 w 48"/>
                  <a:gd name="T61" fmla="*/ 37 h 43"/>
                  <a:gd name="T62" fmla="*/ 48 w 48"/>
                  <a:gd name="T63" fmla="*/ 2 h 43"/>
                  <a:gd name="T64" fmla="*/ 48 w 48"/>
                  <a:gd name="T6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43">
                    <a:moveTo>
                      <a:pt x="4" y="40"/>
                    </a:moveTo>
                    <a:cubicBezTo>
                      <a:pt x="4" y="41"/>
                      <a:pt x="4" y="41"/>
                      <a:pt x="4" y="41"/>
                    </a:cubicBezTo>
                    <a:cubicBezTo>
                      <a:pt x="4" y="40"/>
                      <a:pt x="4" y="40"/>
                      <a:pt x="4" y="40"/>
                    </a:cubicBezTo>
                    <a:cubicBezTo>
                      <a:pt x="4" y="40"/>
                      <a:pt x="4" y="40"/>
                      <a:pt x="4" y="40"/>
                    </a:cubicBezTo>
                    <a:moveTo>
                      <a:pt x="48" y="0"/>
                    </a:moveTo>
                    <a:cubicBezTo>
                      <a:pt x="18" y="0"/>
                      <a:pt x="18" y="0"/>
                      <a:pt x="18" y="0"/>
                    </a:cubicBezTo>
                    <a:cubicBezTo>
                      <a:pt x="16" y="0"/>
                      <a:pt x="16" y="0"/>
                      <a:pt x="16" y="0"/>
                    </a:cubicBezTo>
                    <a:cubicBezTo>
                      <a:pt x="6" y="3"/>
                      <a:pt x="2" y="12"/>
                      <a:pt x="0" y="16"/>
                    </a:cubicBezTo>
                    <a:cubicBezTo>
                      <a:pt x="0" y="34"/>
                      <a:pt x="0" y="34"/>
                      <a:pt x="0" y="34"/>
                    </a:cubicBezTo>
                    <a:cubicBezTo>
                      <a:pt x="0" y="34"/>
                      <a:pt x="0" y="34"/>
                      <a:pt x="0" y="34"/>
                    </a:cubicBezTo>
                    <a:cubicBezTo>
                      <a:pt x="0" y="20"/>
                      <a:pt x="0" y="20"/>
                      <a:pt x="0" y="20"/>
                    </a:cubicBezTo>
                    <a:cubicBezTo>
                      <a:pt x="5" y="5"/>
                      <a:pt x="17" y="2"/>
                      <a:pt x="17" y="2"/>
                    </a:cubicBezTo>
                    <a:cubicBezTo>
                      <a:pt x="17" y="2"/>
                      <a:pt x="17" y="2"/>
                      <a:pt x="17" y="2"/>
                    </a:cubicBezTo>
                    <a:cubicBezTo>
                      <a:pt x="17" y="2"/>
                      <a:pt x="17" y="2"/>
                      <a:pt x="17" y="2"/>
                    </a:cubicBezTo>
                    <a:cubicBezTo>
                      <a:pt x="16" y="12"/>
                      <a:pt x="16" y="12"/>
                      <a:pt x="16" y="12"/>
                    </a:cubicBezTo>
                    <a:cubicBezTo>
                      <a:pt x="14" y="15"/>
                      <a:pt x="14" y="15"/>
                      <a:pt x="14" y="15"/>
                    </a:cubicBezTo>
                    <a:cubicBezTo>
                      <a:pt x="14" y="35"/>
                      <a:pt x="14" y="35"/>
                      <a:pt x="14" y="35"/>
                    </a:cubicBezTo>
                    <a:cubicBezTo>
                      <a:pt x="12" y="38"/>
                      <a:pt x="12" y="38"/>
                      <a:pt x="12" y="38"/>
                    </a:cubicBezTo>
                    <a:cubicBezTo>
                      <a:pt x="12" y="43"/>
                      <a:pt x="12" y="43"/>
                      <a:pt x="12" y="43"/>
                    </a:cubicBezTo>
                    <a:cubicBezTo>
                      <a:pt x="27" y="43"/>
                      <a:pt x="27" y="43"/>
                      <a:pt x="27" y="43"/>
                    </a:cubicBezTo>
                    <a:cubicBezTo>
                      <a:pt x="27" y="38"/>
                      <a:pt x="27" y="38"/>
                      <a:pt x="27" y="38"/>
                    </a:cubicBezTo>
                    <a:cubicBezTo>
                      <a:pt x="24" y="35"/>
                      <a:pt x="24" y="35"/>
                      <a:pt x="24" y="35"/>
                    </a:cubicBezTo>
                    <a:cubicBezTo>
                      <a:pt x="24" y="15"/>
                      <a:pt x="24" y="15"/>
                      <a:pt x="24" y="15"/>
                    </a:cubicBezTo>
                    <a:cubicBezTo>
                      <a:pt x="23" y="13"/>
                      <a:pt x="23" y="13"/>
                      <a:pt x="23" y="13"/>
                    </a:cubicBezTo>
                    <a:cubicBezTo>
                      <a:pt x="23" y="13"/>
                      <a:pt x="23" y="3"/>
                      <a:pt x="35" y="3"/>
                    </a:cubicBezTo>
                    <a:cubicBezTo>
                      <a:pt x="45" y="3"/>
                      <a:pt x="46" y="13"/>
                      <a:pt x="46" y="13"/>
                    </a:cubicBezTo>
                    <a:cubicBezTo>
                      <a:pt x="46" y="35"/>
                      <a:pt x="46" y="35"/>
                      <a:pt x="46" y="35"/>
                    </a:cubicBezTo>
                    <a:cubicBezTo>
                      <a:pt x="43" y="38"/>
                      <a:pt x="43" y="38"/>
                      <a:pt x="43" y="38"/>
                    </a:cubicBezTo>
                    <a:cubicBezTo>
                      <a:pt x="43" y="43"/>
                      <a:pt x="43" y="43"/>
                      <a:pt x="43" y="43"/>
                    </a:cubicBezTo>
                    <a:cubicBezTo>
                      <a:pt x="48" y="43"/>
                      <a:pt x="48" y="43"/>
                      <a:pt x="48" y="43"/>
                    </a:cubicBezTo>
                    <a:cubicBezTo>
                      <a:pt x="48" y="37"/>
                      <a:pt x="48" y="37"/>
                      <a:pt x="48" y="37"/>
                    </a:cubicBezTo>
                    <a:cubicBezTo>
                      <a:pt x="48" y="2"/>
                      <a:pt x="48" y="2"/>
                      <a:pt x="48" y="2"/>
                    </a:cubicBezTo>
                    <a:cubicBezTo>
                      <a:pt x="48" y="0"/>
                      <a:pt x="48" y="0"/>
                      <a:pt x="48" y="0"/>
                    </a:cubicBezTo>
                  </a:path>
                </a:pathLst>
              </a:custGeom>
              <a:solidFill>
                <a:srgbClr val="CB63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Freeform 464"/>
              <p:cNvSpPr>
                <a:spLocks/>
              </p:cNvSpPr>
              <p:nvPr/>
            </p:nvSpPr>
            <p:spPr bwMode="auto">
              <a:xfrm>
                <a:off x="4986338" y="2133600"/>
                <a:ext cx="65088" cy="155575"/>
              </a:xfrm>
              <a:custGeom>
                <a:avLst/>
                <a:gdLst>
                  <a:gd name="T0" fmla="*/ 17 w 17"/>
                  <a:gd name="T1" fmla="*/ 0 h 41"/>
                  <a:gd name="T2" fmla="*/ 0 w 17"/>
                  <a:gd name="T3" fmla="*/ 18 h 41"/>
                  <a:gd name="T4" fmla="*/ 0 w 17"/>
                  <a:gd name="T5" fmla="*/ 32 h 41"/>
                  <a:gd name="T6" fmla="*/ 4 w 17"/>
                  <a:gd name="T7" fmla="*/ 37 h 41"/>
                  <a:gd name="T8" fmla="*/ 4 w 17"/>
                  <a:gd name="T9" fmla="*/ 38 h 41"/>
                  <a:gd name="T10" fmla="*/ 4 w 17"/>
                  <a:gd name="T11" fmla="*/ 38 h 41"/>
                  <a:gd name="T12" fmla="*/ 4 w 17"/>
                  <a:gd name="T13" fmla="*/ 39 h 41"/>
                  <a:gd name="T14" fmla="*/ 4 w 17"/>
                  <a:gd name="T15" fmla="*/ 41 h 41"/>
                  <a:gd name="T16" fmla="*/ 12 w 17"/>
                  <a:gd name="T17" fmla="*/ 41 h 41"/>
                  <a:gd name="T18" fmla="*/ 12 w 17"/>
                  <a:gd name="T19" fmla="*/ 36 h 41"/>
                  <a:gd name="T20" fmla="*/ 14 w 17"/>
                  <a:gd name="T21" fmla="*/ 33 h 41"/>
                  <a:gd name="T22" fmla="*/ 14 w 17"/>
                  <a:gd name="T23" fmla="*/ 13 h 41"/>
                  <a:gd name="T24" fmla="*/ 16 w 17"/>
                  <a:gd name="T25" fmla="*/ 10 h 41"/>
                  <a:gd name="T26" fmla="*/ 17 w 17"/>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41">
                    <a:moveTo>
                      <a:pt x="17" y="0"/>
                    </a:moveTo>
                    <a:cubicBezTo>
                      <a:pt x="17" y="0"/>
                      <a:pt x="5" y="3"/>
                      <a:pt x="0" y="18"/>
                    </a:cubicBezTo>
                    <a:cubicBezTo>
                      <a:pt x="0" y="32"/>
                      <a:pt x="0" y="32"/>
                      <a:pt x="0" y="32"/>
                    </a:cubicBezTo>
                    <a:cubicBezTo>
                      <a:pt x="4" y="37"/>
                      <a:pt x="4" y="37"/>
                      <a:pt x="4" y="37"/>
                    </a:cubicBezTo>
                    <a:cubicBezTo>
                      <a:pt x="4" y="38"/>
                      <a:pt x="4" y="38"/>
                      <a:pt x="4" y="38"/>
                    </a:cubicBezTo>
                    <a:cubicBezTo>
                      <a:pt x="4" y="38"/>
                      <a:pt x="4" y="38"/>
                      <a:pt x="4" y="38"/>
                    </a:cubicBezTo>
                    <a:cubicBezTo>
                      <a:pt x="4" y="39"/>
                      <a:pt x="4" y="39"/>
                      <a:pt x="4" y="39"/>
                    </a:cubicBezTo>
                    <a:cubicBezTo>
                      <a:pt x="4" y="41"/>
                      <a:pt x="4" y="41"/>
                      <a:pt x="4" y="41"/>
                    </a:cubicBezTo>
                    <a:cubicBezTo>
                      <a:pt x="12" y="41"/>
                      <a:pt x="12" y="41"/>
                      <a:pt x="12" y="41"/>
                    </a:cubicBezTo>
                    <a:cubicBezTo>
                      <a:pt x="12" y="36"/>
                      <a:pt x="12" y="36"/>
                      <a:pt x="12" y="36"/>
                    </a:cubicBezTo>
                    <a:cubicBezTo>
                      <a:pt x="14" y="33"/>
                      <a:pt x="14" y="33"/>
                      <a:pt x="14" y="33"/>
                    </a:cubicBezTo>
                    <a:cubicBezTo>
                      <a:pt x="14" y="13"/>
                      <a:pt x="14" y="13"/>
                      <a:pt x="14" y="13"/>
                    </a:cubicBezTo>
                    <a:cubicBezTo>
                      <a:pt x="16" y="10"/>
                      <a:pt x="16" y="10"/>
                      <a:pt x="16" y="10"/>
                    </a:cubicBezTo>
                    <a:cubicBezTo>
                      <a:pt x="17" y="0"/>
                      <a:pt x="17" y="0"/>
                      <a:pt x="17"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Freeform 465"/>
              <p:cNvSpPr>
                <a:spLocks/>
              </p:cNvSpPr>
              <p:nvPr/>
            </p:nvSpPr>
            <p:spPr bwMode="auto">
              <a:xfrm>
                <a:off x="5073650" y="2138363"/>
                <a:ext cx="87313" cy="150813"/>
              </a:xfrm>
              <a:custGeom>
                <a:avLst/>
                <a:gdLst>
                  <a:gd name="T0" fmla="*/ 12 w 23"/>
                  <a:gd name="T1" fmla="*/ 0 h 40"/>
                  <a:gd name="T2" fmla="*/ 0 w 23"/>
                  <a:gd name="T3" fmla="*/ 10 h 40"/>
                  <a:gd name="T4" fmla="*/ 1 w 23"/>
                  <a:gd name="T5" fmla="*/ 12 h 40"/>
                  <a:gd name="T6" fmla="*/ 1 w 23"/>
                  <a:gd name="T7" fmla="*/ 32 h 40"/>
                  <a:gd name="T8" fmla="*/ 4 w 23"/>
                  <a:gd name="T9" fmla="*/ 35 h 40"/>
                  <a:gd name="T10" fmla="*/ 4 w 23"/>
                  <a:gd name="T11" fmla="*/ 40 h 40"/>
                  <a:gd name="T12" fmla="*/ 20 w 23"/>
                  <a:gd name="T13" fmla="*/ 40 h 40"/>
                  <a:gd name="T14" fmla="*/ 20 w 23"/>
                  <a:gd name="T15" fmla="*/ 35 h 40"/>
                  <a:gd name="T16" fmla="*/ 23 w 23"/>
                  <a:gd name="T17" fmla="*/ 32 h 40"/>
                  <a:gd name="T18" fmla="*/ 23 w 23"/>
                  <a:gd name="T19" fmla="*/ 10 h 40"/>
                  <a:gd name="T20" fmla="*/ 12 w 23"/>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0">
                    <a:moveTo>
                      <a:pt x="12" y="0"/>
                    </a:moveTo>
                    <a:cubicBezTo>
                      <a:pt x="0" y="0"/>
                      <a:pt x="0" y="10"/>
                      <a:pt x="0" y="10"/>
                    </a:cubicBezTo>
                    <a:cubicBezTo>
                      <a:pt x="1" y="12"/>
                      <a:pt x="1" y="12"/>
                      <a:pt x="1" y="12"/>
                    </a:cubicBezTo>
                    <a:cubicBezTo>
                      <a:pt x="1" y="32"/>
                      <a:pt x="1" y="32"/>
                      <a:pt x="1" y="32"/>
                    </a:cubicBezTo>
                    <a:cubicBezTo>
                      <a:pt x="4" y="35"/>
                      <a:pt x="4" y="35"/>
                      <a:pt x="4" y="35"/>
                    </a:cubicBezTo>
                    <a:cubicBezTo>
                      <a:pt x="4" y="40"/>
                      <a:pt x="4" y="40"/>
                      <a:pt x="4" y="40"/>
                    </a:cubicBezTo>
                    <a:cubicBezTo>
                      <a:pt x="20" y="40"/>
                      <a:pt x="20" y="40"/>
                      <a:pt x="20" y="40"/>
                    </a:cubicBezTo>
                    <a:cubicBezTo>
                      <a:pt x="20" y="35"/>
                      <a:pt x="20" y="35"/>
                      <a:pt x="20" y="35"/>
                    </a:cubicBezTo>
                    <a:cubicBezTo>
                      <a:pt x="23" y="32"/>
                      <a:pt x="23" y="32"/>
                      <a:pt x="23" y="32"/>
                    </a:cubicBezTo>
                    <a:cubicBezTo>
                      <a:pt x="23" y="10"/>
                      <a:pt x="23" y="10"/>
                      <a:pt x="23" y="10"/>
                    </a:cubicBezTo>
                    <a:cubicBezTo>
                      <a:pt x="23" y="10"/>
                      <a:pt x="22" y="0"/>
                      <a:pt x="12"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Freeform 466"/>
              <p:cNvSpPr>
                <a:spLocks/>
              </p:cNvSpPr>
              <p:nvPr/>
            </p:nvSpPr>
            <p:spPr bwMode="auto">
              <a:xfrm>
                <a:off x="4991100" y="2032000"/>
                <a:ext cx="55563" cy="90488"/>
              </a:xfrm>
              <a:custGeom>
                <a:avLst/>
                <a:gdLst>
                  <a:gd name="T0" fmla="*/ 14 w 15"/>
                  <a:gd name="T1" fmla="*/ 0 h 24"/>
                  <a:gd name="T2" fmla="*/ 0 w 15"/>
                  <a:gd name="T3" fmla="*/ 11 h 24"/>
                  <a:gd name="T4" fmla="*/ 0 w 15"/>
                  <a:gd name="T5" fmla="*/ 24 h 24"/>
                  <a:gd name="T6" fmla="*/ 15 w 15"/>
                  <a:gd name="T7" fmla="*/ 10 h 24"/>
                  <a:gd name="T8" fmla="*/ 15 w 15"/>
                  <a:gd name="T9" fmla="*/ 0 h 24"/>
                  <a:gd name="T10" fmla="*/ 14 w 15"/>
                  <a:gd name="T11" fmla="*/ 0 h 24"/>
                </a:gdLst>
                <a:ahLst/>
                <a:cxnLst>
                  <a:cxn ang="0">
                    <a:pos x="T0" y="T1"/>
                  </a:cxn>
                  <a:cxn ang="0">
                    <a:pos x="T2" y="T3"/>
                  </a:cxn>
                  <a:cxn ang="0">
                    <a:pos x="T4" y="T5"/>
                  </a:cxn>
                  <a:cxn ang="0">
                    <a:pos x="T6" y="T7"/>
                  </a:cxn>
                  <a:cxn ang="0">
                    <a:pos x="T8" y="T9"/>
                  </a:cxn>
                  <a:cxn ang="0">
                    <a:pos x="T10" y="T11"/>
                  </a:cxn>
                </a:cxnLst>
                <a:rect l="0" t="0" r="r" b="b"/>
                <a:pathLst>
                  <a:path w="15" h="24">
                    <a:moveTo>
                      <a:pt x="14" y="0"/>
                    </a:moveTo>
                    <a:cubicBezTo>
                      <a:pt x="4" y="0"/>
                      <a:pt x="0" y="11"/>
                      <a:pt x="0" y="11"/>
                    </a:cubicBezTo>
                    <a:cubicBezTo>
                      <a:pt x="0" y="24"/>
                      <a:pt x="0" y="24"/>
                      <a:pt x="0" y="24"/>
                    </a:cubicBezTo>
                    <a:cubicBezTo>
                      <a:pt x="4" y="19"/>
                      <a:pt x="15" y="10"/>
                      <a:pt x="15" y="10"/>
                    </a:cubicBezTo>
                    <a:cubicBezTo>
                      <a:pt x="15" y="0"/>
                      <a:pt x="15" y="0"/>
                      <a:pt x="15" y="0"/>
                    </a:cubicBezTo>
                    <a:cubicBezTo>
                      <a:pt x="15" y="0"/>
                      <a:pt x="15" y="0"/>
                      <a:pt x="14"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Freeform 467"/>
              <p:cNvSpPr>
                <a:spLocks/>
              </p:cNvSpPr>
              <p:nvPr/>
            </p:nvSpPr>
            <p:spPr bwMode="auto">
              <a:xfrm>
                <a:off x="5073650" y="2016125"/>
                <a:ext cx="65088" cy="49213"/>
              </a:xfrm>
              <a:custGeom>
                <a:avLst/>
                <a:gdLst>
                  <a:gd name="T0" fmla="*/ 8 w 17"/>
                  <a:gd name="T1" fmla="*/ 0 h 13"/>
                  <a:gd name="T2" fmla="*/ 0 w 17"/>
                  <a:gd name="T3" fmla="*/ 5 h 13"/>
                  <a:gd name="T4" fmla="*/ 0 w 17"/>
                  <a:gd name="T5" fmla="*/ 13 h 13"/>
                  <a:gd name="T6" fmla="*/ 17 w 17"/>
                  <a:gd name="T7" fmla="*/ 13 h 13"/>
                  <a:gd name="T8" fmla="*/ 17 w 17"/>
                  <a:gd name="T9" fmla="*/ 5 h 13"/>
                  <a:gd name="T10" fmla="*/ 8 w 17"/>
                  <a:gd name="T11" fmla="*/ 0 h 13"/>
                </a:gdLst>
                <a:ahLst/>
                <a:cxnLst>
                  <a:cxn ang="0">
                    <a:pos x="T0" y="T1"/>
                  </a:cxn>
                  <a:cxn ang="0">
                    <a:pos x="T2" y="T3"/>
                  </a:cxn>
                  <a:cxn ang="0">
                    <a:pos x="T4" y="T5"/>
                  </a:cxn>
                  <a:cxn ang="0">
                    <a:pos x="T6" y="T7"/>
                  </a:cxn>
                  <a:cxn ang="0">
                    <a:pos x="T8" y="T9"/>
                  </a:cxn>
                  <a:cxn ang="0">
                    <a:pos x="T10" y="T11"/>
                  </a:cxn>
                </a:cxnLst>
                <a:rect l="0" t="0" r="r" b="b"/>
                <a:pathLst>
                  <a:path w="17" h="13">
                    <a:moveTo>
                      <a:pt x="8" y="0"/>
                    </a:moveTo>
                    <a:cubicBezTo>
                      <a:pt x="2" y="0"/>
                      <a:pt x="0" y="5"/>
                      <a:pt x="0" y="5"/>
                    </a:cubicBezTo>
                    <a:cubicBezTo>
                      <a:pt x="0" y="13"/>
                      <a:pt x="0" y="13"/>
                      <a:pt x="0" y="13"/>
                    </a:cubicBezTo>
                    <a:cubicBezTo>
                      <a:pt x="17" y="13"/>
                      <a:pt x="17" y="13"/>
                      <a:pt x="17" y="13"/>
                    </a:cubicBezTo>
                    <a:cubicBezTo>
                      <a:pt x="17" y="5"/>
                      <a:pt x="17" y="5"/>
                      <a:pt x="17" y="5"/>
                    </a:cubicBezTo>
                    <a:cubicBezTo>
                      <a:pt x="17" y="5"/>
                      <a:pt x="15" y="0"/>
                      <a:pt x="8"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2" name="Freeform 468"/>
              <p:cNvSpPr>
                <a:spLocks/>
              </p:cNvSpPr>
              <p:nvPr/>
            </p:nvSpPr>
            <p:spPr bwMode="auto">
              <a:xfrm>
                <a:off x="4986338" y="2009775"/>
                <a:ext cx="182563" cy="41275"/>
              </a:xfrm>
              <a:custGeom>
                <a:avLst/>
                <a:gdLst>
                  <a:gd name="T0" fmla="*/ 115 w 115"/>
                  <a:gd name="T1" fmla="*/ 0 h 26"/>
                  <a:gd name="T2" fmla="*/ 27 w 115"/>
                  <a:gd name="T3" fmla="*/ 0 h 26"/>
                  <a:gd name="T4" fmla="*/ 0 w 115"/>
                  <a:gd name="T5" fmla="*/ 26 h 26"/>
                  <a:gd name="T6" fmla="*/ 0 w 115"/>
                  <a:gd name="T7" fmla="*/ 26 h 26"/>
                  <a:gd name="T8" fmla="*/ 27 w 115"/>
                  <a:gd name="T9" fmla="*/ 0 h 26"/>
                  <a:gd name="T10" fmla="*/ 38 w 115"/>
                  <a:gd name="T11" fmla="*/ 0 h 26"/>
                  <a:gd name="T12" fmla="*/ 115 w 115"/>
                  <a:gd name="T13" fmla="*/ 0 h 26"/>
                  <a:gd name="T14" fmla="*/ 115 w 115"/>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6">
                    <a:moveTo>
                      <a:pt x="115" y="0"/>
                    </a:moveTo>
                    <a:lnTo>
                      <a:pt x="27" y="0"/>
                    </a:lnTo>
                    <a:lnTo>
                      <a:pt x="0" y="26"/>
                    </a:lnTo>
                    <a:lnTo>
                      <a:pt x="0" y="26"/>
                    </a:lnTo>
                    <a:lnTo>
                      <a:pt x="27" y="0"/>
                    </a:lnTo>
                    <a:lnTo>
                      <a:pt x="38" y="0"/>
                    </a:lnTo>
                    <a:lnTo>
                      <a:pt x="115" y="0"/>
                    </a:lnTo>
                    <a:lnTo>
                      <a:pt x="115" y="0"/>
                    </a:lnTo>
                    <a:close/>
                  </a:path>
                </a:pathLst>
              </a:custGeom>
              <a:solidFill>
                <a:srgbClr val="7986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3" name="Freeform 469"/>
              <p:cNvSpPr>
                <a:spLocks/>
              </p:cNvSpPr>
              <p:nvPr/>
            </p:nvSpPr>
            <p:spPr bwMode="auto">
              <a:xfrm>
                <a:off x="4986338" y="2009775"/>
                <a:ext cx="182563" cy="41275"/>
              </a:xfrm>
              <a:custGeom>
                <a:avLst/>
                <a:gdLst>
                  <a:gd name="T0" fmla="*/ 115 w 115"/>
                  <a:gd name="T1" fmla="*/ 0 h 26"/>
                  <a:gd name="T2" fmla="*/ 27 w 115"/>
                  <a:gd name="T3" fmla="*/ 0 h 26"/>
                  <a:gd name="T4" fmla="*/ 0 w 115"/>
                  <a:gd name="T5" fmla="*/ 26 h 26"/>
                  <a:gd name="T6" fmla="*/ 0 w 115"/>
                  <a:gd name="T7" fmla="*/ 26 h 26"/>
                  <a:gd name="T8" fmla="*/ 27 w 115"/>
                  <a:gd name="T9" fmla="*/ 0 h 26"/>
                  <a:gd name="T10" fmla="*/ 38 w 115"/>
                  <a:gd name="T11" fmla="*/ 0 h 26"/>
                  <a:gd name="T12" fmla="*/ 115 w 115"/>
                  <a:gd name="T13" fmla="*/ 0 h 26"/>
                  <a:gd name="T14" fmla="*/ 115 w 115"/>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6">
                    <a:moveTo>
                      <a:pt x="115" y="0"/>
                    </a:moveTo>
                    <a:lnTo>
                      <a:pt x="27" y="0"/>
                    </a:lnTo>
                    <a:lnTo>
                      <a:pt x="0" y="26"/>
                    </a:lnTo>
                    <a:lnTo>
                      <a:pt x="0" y="26"/>
                    </a:lnTo>
                    <a:lnTo>
                      <a:pt x="27" y="0"/>
                    </a:lnTo>
                    <a:lnTo>
                      <a:pt x="38" y="0"/>
                    </a:lnTo>
                    <a:lnTo>
                      <a:pt x="115" y="0"/>
                    </a:lnTo>
                    <a:lnTo>
                      <a:pt x="1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Freeform 470"/>
              <p:cNvSpPr>
                <a:spLocks/>
              </p:cNvSpPr>
              <p:nvPr/>
            </p:nvSpPr>
            <p:spPr bwMode="auto">
              <a:xfrm>
                <a:off x="5168900" y="2009775"/>
                <a:ext cx="0" cy="6350"/>
              </a:xfrm>
              <a:custGeom>
                <a:avLst/>
                <a:gdLst>
                  <a:gd name="T0" fmla="*/ 0 h 4"/>
                  <a:gd name="T1" fmla="*/ 0 h 4"/>
                  <a:gd name="T2" fmla="*/ 0 h 4"/>
                  <a:gd name="T3" fmla="*/ 4 h 4"/>
                  <a:gd name="T4" fmla="*/ 4 h 4"/>
                  <a:gd name="T5" fmla="*/ 4 h 4"/>
                  <a:gd name="T6" fmla="*/ 0 h 4"/>
                </a:gdLst>
                <a:ahLst/>
                <a:cxnLst>
                  <a:cxn ang="0">
                    <a:pos x="0" y="T0"/>
                  </a:cxn>
                  <a:cxn ang="0">
                    <a:pos x="0" y="T1"/>
                  </a:cxn>
                  <a:cxn ang="0">
                    <a:pos x="0" y="T2"/>
                  </a:cxn>
                  <a:cxn ang="0">
                    <a:pos x="0" y="T3"/>
                  </a:cxn>
                  <a:cxn ang="0">
                    <a:pos x="0" y="T4"/>
                  </a:cxn>
                  <a:cxn ang="0">
                    <a:pos x="0" y="T5"/>
                  </a:cxn>
                  <a:cxn ang="0">
                    <a:pos x="0" y="T6"/>
                  </a:cxn>
                </a:cxnLst>
                <a:rect l="0" t="0" r="r" b="b"/>
                <a:pathLst>
                  <a:path h="4">
                    <a:moveTo>
                      <a:pt x="0" y="0"/>
                    </a:moveTo>
                    <a:lnTo>
                      <a:pt x="0" y="0"/>
                    </a:lnTo>
                    <a:lnTo>
                      <a:pt x="0" y="0"/>
                    </a:lnTo>
                    <a:lnTo>
                      <a:pt x="0" y="4"/>
                    </a:lnTo>
                    <a:lnTo>
                      <a:pt x="0" y="4"/>
                    </a:lnTo>
                    <a:lnTo>
                      <a:pt x="0" y="4"/>
                    </a:lnTo>
                    <a:lnTo>
                      <a:pt x="0" y="0"/>
                    </a:lnTo>
                    <a:close/>
                  </a:path>
                </a:pathLst>
              </a:custGeom>
              <a:solidFill>
                <a:srgbClr val="A449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Freeform 471"/>
              <p:cNvSpPr>
                <a:spLocks/>
              </p:cNvSpPr>
              <p:nvPr/>
            </p:nvSpPr>
            <p:spPr bwMode="auto">
              <a:xfrm>
                <a:off x="5168900" y="2009775"/>
                <a:ext cx="0" cy="6350"/>
              </a:xfrm>
              <a:custGeom>
                <a:avLst/>
                <a:gdLst>
                  <a:gd name="T0" fmla="*/ 0 h 4"/>
                  <a:gd name="T1" fmla="*/ 0 h 4"/>
                  <a:gd name="T2" fmla="*/ 0 h 4"/>
                  <a:gd name="T3" fmla="*/ 4 h 4"/>
                  <a:gd name="T4" fmla="*/ 4 h 4"/>
                  <a:gd name="T5" fmla="*/ 4 h 4"/>
                  <a:gd name="T6" fmla="*/ 0 h 4"/>
                </a:gdLst>
                <a:ahLst/>
                <a:cxnLst>
                  <a:cxn ang="0">
                    <a:pos x="0" y="T0"/>
                  </a:cxn>
                  <a:cxn ang="0">
                    <a:pos x="0" y="T1"/>
                  </a:cxn>
                  <a:cxn ang="0">
                    <a:pos x="0" y="T2"/>
                  </a:cxn>
                  <a:cxn ang="0">
                    <a:pos x="0" y="T3"/>
                  </a:cxn>
                  <a:cxn ang="0">
                    <a:pos x="0" y="T4"/>
                  </a:cxn>
                  <a:cxn ang="0">
                    <a:pos x="0" y="T5"/>
                  </a:cxn>
                  <a:cxn ang="0">
                    <a:pos x="0" y="T6"/>
                  </a:cxn>
                </a:cxnLst>
                <a:rect l="0" t="0" r="r" b="b"/>
                <a:pathLst>
                  <a:path h="4">
                    <a:moveTo>
                      <a:pt x="0" y="0"/>
                    </a:moveTo>
                    <a:lnTo>
                      <a:pt x="0" y="0"/>
                    </a:lnTo>
                    <a:lnTo>
                      <a:pt x="0" y="0"/>
                    </a:lnTo>
                    <a:lnTo>
                      <a:pt x="0" y="4"/>
                    </a:lnTo>
                    <a:lnTo>
                      <a:pt x="0" y="4"/>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Freeform 472"/>
              <p:cNvSpPr>
                <a:spLocks/>
              </p:cNvSpPr>
              <p:nvPr/>
            </p:nvSpPr>
            <p:spPr bwMode="auto">
              <a:xfrm>
                <a:off x="5711825" y="2039938"/>
                <a:ext cx="109538" cy="22225"/>
              </a:xfrm>
              <a:custGeom>
                <a:avLst/>
                <a:gdLst>
                  <a:gd name="T0" fmla="*/ 0 w 69"/>
                  <a:gd name="T1" fmla="*/ 0 h 14"/>
                  <a:gd name="T2" fmla="*/ 0 w 69"/>
                  <a:gd name="T3" fmla="*/ 0 h 14"/>
                  <a:gd name="T4" fmla="*/ 69 w 69"/>
                  <a:gd name="T5" fmla="*/ 14 h 14"/>
                  <a:gd name="T6" fmla="*/ 69 w 69"/>
                  <a:gd name="T7" fmla="*/ 14 h 14"/>
                  <a:gd name="T8" fmla="*/ 69 w 69"/>
                  <a:gd name="T9" fmla="*/ 12 h 14"/>
                  <a:gd name="T10" fmla="*/ 0 w 69"/>
                  <a:gd name="T11" fmla="*/ 0 h 14"/>
                </a:gdLst>
                <a:ahLst/>
                <a:cxnLst>
                  <a:cxn ang="0">
                    <a:pos x="T0" y="T1"/>
                  </a:cxn>
                  <a:cxn ang="0">
                    <a:pos x="T2" y="T3"/>
                  </a:cxn>
                  <a:cxn ang="0">
                    <a:pos x="T4" y="T5"/>
                  </a:cxn>
                  <a:cxn ang="0">
                    <a:pos x="T6" y="T7"/>
                  </a:cxn>
                  <a:cxn ang="0">
                    <a:pos x="T8" y="T9"/>
                  </a:cxn>
                  <a:cxn ang="0">
                    <a:pos x="T10" y="T11"/>
                  </a:cxn>
                </a:cxnLst>
                <a:rect l="0" t="0" r="r" b="b"/>
                <a:pathLst>
                  <a:path w="69" h="14">
                    <a:moveTo>
                      <a:pt x="0" y="0"/>
                    </a:moveTo>
                    <a:lnTo>
                      <a:pt x="0" y="0"/>
                    </a:lnTo>
                    <a:lnTo>
                      <a:pt x="69" y="14"/>
                    </a:lnTo>
                    <a:lnTo>
                      <a:pt x="69" y="14"/>
                    </a:lnTo>
                    <a:lnTo>
                      <a:pt x="69" y="12"/>
                    </a:lnTo>
                    <a:lnTo>
                      <a:pt x="0" y="0"/>
                    </a:lnTo>
                    <a:close/>
                  </a:path>
                </a:pathLst>
              </a:custGeom>
              <a:solidFill>
                <a:srgbClr val="E0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Freeform 473"/>
              <p:cNvSpPr>
                <a:spLocks/>
              </p:cNvSpPr>
              <p:nvPr/>
            </p:nvSpPr>
            <p:spPr bwMode="auto">
              <a:xfrm>
                <a:off x="5711825" y="2039938"/>
                <a:ext cx="109538" cy="22225"/>
              </a:xfrm>
              <a:custGeom>
                <a:avLst/>
                <a:gdLst>
                  <a:gd name="T0" fmla="*/ 0 w 69"/>
                  <a:gd name="T1" fmla="*/ 0 h 14"/>
                  <a:gd name="T2" fmla="*/ 0 w 69"/>
                  <a:gd name="T3" fmla="*/ 0 h 14"/>
                  <a:gd name="T4" fmla="*/ 69 w 69"/>
                  <a:gd name="T5" fmla="*/ 14 h 14"/>
                  <a:gd name="T6" fmla="*/ 69 w 69"/>
                  <a:gd name="T7" fmla="*/ 14 h 14"/>
                  <a:gd name="T8" fmla="*/ 69 w 69"/>
                  <a:gd name="T9" fmla="*/ 12 h 14"/>
                  <a:gd name="T10" fmla="*/ 0 w 69"/>
                  <a:gd name="T11" fmla="*/ 0 h 14"/>
                </a:gdLst>
                <a:ahLst/>
                <a:cxnLst>
                  <a:cxn ang="0">
                    <a:pos x="T0" y="T1"/>
                  </a:cxn>
                  <a:cxn ang="0">
                    <a:pos x="T2" y="T3"/>
                  </a:cxn>
                  <a:cxn ang="0">
                    <a:pos x="T4" y="T5"/>
                  </a:cxn>
                  <a:cxn ang="0">
                    <a:pos x="T6" y="T7"/>
                  </a:cxn>
                  <a:cxn ang="0">
                    <a:pos x="T8" y="T9"/>
                  </a:cxn>
                  <a:cxn ang="0">
                    <a:pos x="T10" y="T11"/>
                  </a:cxn>
                </a:cxnLst>
                <a:rect l="0" t="0" r="r" b="b"/>
                <a:pathLst>
                  <a:path w="69" h="14">
                    <a:moveTo>
                      <a:pt x="0" y="0"/>
                    </a:moveTo>
                    <a:lnTo>
                      <a:pt x="0" y="0"/>
                    </a:lnTo>
                    <a:lnTo>
                      <a:pt x="69" y="14"/>
                    </a:lnTo>
                    <a:lnTo>
                      <a:pt x="69" y="14"/>
                    </a:lnTo>
                    <a:lnTo>
                      <a:pt x="69"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Freeform 474"/>
              <p:cNvSpPr>
                <a:spLocks noEditPoints="1"/>
              </p:cNvSpPr>
              <p:nvPr/>
            </p:nvSpPr>
            <p:spPr bwMode="auto">
              <a:xfrm>
                <a:off x="5818188" y="2076450"/>
                <a:ext cx="3175" cy="215900"/>
              </a:xfrm>
              <a:custGeom>
                <a:avLst/>
                <a:gdLst>
                  <a:gd name="T0" fmla="*/ 0 w 2"/>
                  <a:gd name="T1" fmla="*/ 115 h 136"/>
                  <a:gd name="T2" fmla="*/ 0 w 2"/>
                  <a:gd name="T3" fmla="*/ 136 h 136"/>
                  <a:gd name="T4" fmla="*/ 2 w 2"/>
                  <a:gd name="T5" fmla="*/ 136 h 136"/>
                  <a:gd name="T6" fmla="*/ 2 w 2"/>
                  <a:gd name="T7" fmla="*/ 115 h 136"/>
                  <a:gd name="T8" fmla="*/ 0 w 2"/>
                  <a:gd name="T9" fmla="*/ 115 h 136"/>
                  <a:gd name="T10" fmla="*/ 2 w 2"/>
                  <a:gd name="T11" fmla="*/ 0 h 136"/>
                  <a:gd name="T12" fmla="*/ 0 w 2"/>
                  <a:gd name="T13" fmla="*/ 0 h 136"/>
                  <a:gd name="T14" fmla="*/ 0 w 2"/>
                  <a:gd name="T15" fmla="*/ 5 h 136"/>
                  <a:gd name="T16" fmla="*/ 2 w 2"/>
                  <a:gd name="T17" fmla="*/ 5 h 136"/>
                  <a:gd name="T18" fmla="*/ 2 w 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36">
                    <a:moveTo>
                      <a:pt x="0" y="115"/>
                    </a:moveTo>
                    <a:lnTo>
                      <a:pt x="0" y="136"/>
                    </a:lnTo>
                    <a:lnTo>
                      <a:pt x="2" y="136"/>
                    </a:lnTo>
                    <a:lnTo>
                      <a:pt x="2" y="115"/>
                    </a:lnTo>
                    <a:lnTo>
                      <a:pt x="0" y="115"/>
                    </a:lnTo>
                    <a:close/>
                    <a:moveTo>
                      <a:pt x="2" y="0"/>
                    </a:moveTo>
                    <a:lnTo>
                      <a:pt x="0" y="0"/>
                    </a:lnTo>
                    <a:lnTo>
                      <a:pt x="0" y="5"/>
                    </a:lnTo>
                    <a:lnTo>
                      <a:pt x="2" y="5"/>
                    </a:lnTo>
                    <a:lnTo>
                      <a:pt x="2" y="0"/>
                    </a:lnTo>
                    <a:close/>
                  </a:path>
                </a:pathLst>
              </a:custGeom>
              <a:solidFill>
                <a:srgbClr val="C89F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Freeform 475"/>
              <p:cNvSpPr>
                <a:spLocks noEditPoints="1"/>
              </p:cNvSpPr>
              <p:nvPr/>
            </p:nvSpPr>
            <p:spPr bwMode="auto">
              <a:xfrm>
                <a:off x="5818188" y="2076450"/>
                <a:ext cx="3175" cy="215900"/>
              </a:xfrm>
              <a:custGeom>
                <a:avLst/>
                <a:gdLst>
                  <a:gd name="T0" fmla="*/ 0 w 2"/>
                  <a:gd name="T1" fmla="*/ 115 h 136"/>
                  <a:gd name="T2" fmla="*/ 0 w 2"/>
                  <a:gd name="T3" fmla="*/ 136 h 136"/>
                  <a:gd name="T4" fmla="*/ 2 w 2"/>
                  <a:gd name="T5" fmla="*/ 136 h 136"/>
                  <a:gd name="T6" fmla="*/ 2 w 2"/>
                  <a:gd name="T7" fmla="*/ 115 h 136"/>
                  <a:gd name="T8" fmla="*/ 0 w 2"/>
                  <a:gd name="T9" fmla="*/ 115 h 136"/>
                  <a:gd name="T10" fmla="*/ 2 w 2"/>
                  <a:gd name="T11" fmla="*/ 0 h 136"/>
                  <a:gd name="T12" fmla="*/ 0 w 2"/>
                  <a:gd name="T13" fmla="*/ 0 h 136"/>
                  <a:gd name="T14" fmla="*/ 0 w 2"/>
                  <a:gd name="T15" fmla="*/ 5 h 136"/>
                  <a:gd name="T16" fmla="*/ 2 w 2"/>
                  <a:gd name="T17" fmla="*/ 5 h 136"/>
                  <a:gd name="T18" fmla="*/ 2 w 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36">
                    <a:moveTo>
                      <a:pt x="0" y="115"/>
                    </a:moveTo>
                    <a:lnTo>
                      <a:pt x="0" y="136"/>
                    </a:lnTo>
                    <a:lnTo>
                      <a:pt x="2" y="136"/>
                    </a:lnTo>
                    <a:lnTo>
                      <a:pt x="2" y="115"/>
                    </a:lnTo>
                    <a:lnTo>
                      <a:pt x="0" y="115"/>
                    </a:lnTo>
                    <a:moveTo>
                      <a:pt x="2" y="0"/>
                    </a:moveTo>
                    <a:lnTo>
                      <a:pt x="0" y="0"/>
                    </a:lnTo>
                    <a:lnTo>
                      <a:pt x="0" y="5"/>
                    </a:lnTo>
                    <a:lnTo>
                      <a:pt x="2" y="5"/>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Freeform 476"/>
              <p:cNvSpPr>
                <a:spLocks noEditPoints="1"/>
              </p:cNvSpPr>
              <p:nvPr/>
            </p:nvSpPr>
            <p:spPr bwMode="auto">
              <a:xfrm>
                <a:off x="5711825" y="2058988"/>
                <a:ext cx="109538" cy="200025"/>
              </a:xfrm>
              <a:custGeom>
                <a:avLst/>
                <a:gdLst>
                  <a:gd name="T0" fmla="*/ 28 w 29"/>
                  <a:gd name="T1" fmla="*/ 39 h 53"/>
                  <a:gd name="T2" fmla="*/ 8 w 29"/>
                  <a:gd name="T3" fmla="*/ 25 h 53"/>
                  <a:gd name="T4" fmla="*/ 8 w 29"/>
                  <a:gd name="T5" fmla="*/ 9 h 53"/>
                  <a:gd name="T6" fmla="*/ 28 w 29"/>
                  <a:gd name="T7" fmla="*/ 21 h 53"/>
                  <a:gd name="T8" fmla="*/ 28 w 29"/>
                  <a:gd name="T9" fmla="*/ 39 h 53"/>
                  <a:gd name="T10" fmla="*/ 0 w 29"/>
                  <a:gd name="T11" fmla="*/ 0 h 53"/>
                  <a:gd name="T12" fmla="*/ 0 w 29"/>
                  <a:gd name="T13" fmla="*/ 37 h 53"/>
                  <a:gd name="T14" fmla="*/ 2 w 29"/>
                  <a:gd name="T15" fmla="*/ 37 h 53"/>
                  <a:gd name="T16" fmla="*/ 17 w 29"/>
                  <a:gd name="T17" fmla="*/ 52 h 53"/>
                  <a:gd name="T18" fmla="*/ 28 w 29"/>
                  <a:gd name="T19" fmla="*/ 52 h 53"/>
                  <a:gd name="T20" fmla="*/ 28 w 29"/>
                  <a:gd name="T21" fmla="*/ 53 h 53"/>
                  <a:gd name="T22" fmla="*/ 29 w 29"/>
                  <a:gd name="T23" fmla="*/ 53 h 53"/>
                  <a:gd name="T24" fmla="*/ 29 w 29"/>
                  <a:gd name="T25" fmla="*/ 7 h 53"/>
                  <a:gd name="T26" fmla="*/ 28 w 29"/>
                  <a:gd name="T27" fmla="*/ 7 h 53"/>
                  <a:gd name="T28" fmla="*/ 28 w 29"/>
                  <a:gd name="T29" fmla="*/ 7 h 53"/>
                  <a:gd name="T30" fmla="*/ 0 w 29"/>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53">
                    <a:moveTo>
                      <a:pt x="28" y="39"/>
                    </a:moveTo>
                    <a:cubicBezTo>
                      <a:pt x="8" y="25"/>
                      <a:pt x="8" y="25"/>
                      <a:pt x="8" y="25"/>
                    </a:cubicBezTo>
                    <a:cubicBezTo>
                      <a:pt x="8" y="9"/>
                      <a:pt x="8" y="9"/>
                      <a:pt x="8" y="9"/>
                    </a:cubicBezTo>
                    <a:cubicBezTo>
                      <a:pt x="17" y="9"/>
                      <a:pt x="28" y="21"/>
                      <a:pt x="28" y="21"/>
                    </a:cubicBezTo>
                    <a:cubicBezTo>
                      <a:pt x="28" y="39"/>
                      <a:pt x="28" y="39"/>
                      <a:pt x="28" y="39"/>
                    </a:cubicBezTo>
                    <a:moveTo>
                      <a:pt x="0" y="0"/>
                    </a:moveTo>
                    <a:cubicBezTo>
                      <a:pt x="0" y="37"/>
                      <a:pt x="0" y="37"/>
                      <a:pt x="0" y="37"/>
                    </a:cubicBezTo>
                    <a:cubicBezTo>
                      <a:pt x="2" y="37"/>
                      <a:pt x="2" y="37"/>
                      <a:pt x="2" y="37"/>
                    </a:cubicBezTo>
                    <a:cubicBezTo>
                      <a:pt x="8" y="40"/>
                      <a:pt x="17" y="52"/>
                      <a:pt x="17" y="52"/>
                    </a:cubicBezTo>
                    <a:cubicBezTo>
                      <a:pt x="28" y="52"/>
                      <a:pt x="28" y="52"/>
                      <a:pt x="28" y="52"/>
                    </a:cubicBezTo>
                    <a:cubicBezTo>
                      <a:pt x="28" y="53"/>
                      <a:pt x="28" y="53"/>
                      <a:pt x="28" y="53"/>
                    </a:cubicBezTo>
                    <a:cubicBezTo>
                      <a:pt x="29" y="53"/>
                      <a:pt x="29" y="53"/>
                      <a:pt x="29" y="53"/>
                    </a:cubicBezTo>
                    <a:cubicBezTo>
                      <a:pt x="29" y="7"/>
                      <a:pt x="29" y="7"/>
                      <a:pt x="29" y="7"/>
                    </a:cubicBezTo>
                    <a:cubicBezTo>
                      <a:pt x="28" y="7"/>
                      <a:pt x="28" y="7"/>
                      <a:pt x="28" y="7"/>
                    </a:cubicBezTo>
                    <a:cubicBezTo>
                      <a:pt x="28" y="7"/>
                      <a:pt x="28" y="7"/>
                      <a:pt x="28" y="7"/>
                    </a:cubicBezTo>
                    <a:cubicBezTo>
                      <a:pt x="0" y="0"/>
                      <a:pt x="0" y="0"/>
                      <a:pt x="0" y="0"/>
                    </a:cubicBezTo>
                  </a:path>
                </a:pathLst>
              </a:custGeom>
              <a:solidFill>
                <a:srgbClr val="C89F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Freeform 477"/>
              <p:cNvSpPr>
                <a:spLocks/>
              </p:cNvSpPr>
              <p:nvPr/>
            </p:nvSpPr>
            <p:spPr bwMode="auto">
              <a:xfrm>
                <a:off x="5711825" y="2198688"/>
                <a:ext cx="106363" cy="93663"/>
              </a:xfrm>
              <a:custGeom>
                <a:avLst/>
                <a:gdLst>
                  <a:gd name="T0" fmla="*/ 2 w 28"/>
                  <a:gd name="T1" fmla="*/ 0 h 25"/>
                  <a:gd name="T2" fmla="*/ 0 w 28"/>
                  <a:gd name="T3" fmla="*/ 0 h 25"/>
                  <a:gd name="T4" fmla="*/ 0 w 28"/>
                  <a:gd name="T5" fmla="*/ 3 h 25"/>
                  <a:gd name="T6" fmla="*/ 17 w 28"/>
                  <a:gd name="T7" fmla="*/ 20 h 25"/>
                  <a:gd name="T8" fmla="*/ 17 w 28"/>
                  <a:gd name="T9" fmla="*/ 25 h 25"/>
                  <a:gd name="T10" fmla="*/ 28 w 28"/>
                  <a:gd name="T11" fmla="*/ 25 h 25"/>
                  <a:gd name="T12" fmla="*/ 28 w 28"/>
                  <a:gd name="T13" fmla="*/ 16 h 25"/>
                  <a:gd name="T14" fmla="*/ 28 w 28"/>
                  <a:gd name="T15" fmla="*/ 15 h 25"/>
                  <a:gd name="T16" fmla="*/ 17 w 28"/>
                  <a:gd name="T17" fmla="*/ 15 h 25"/>
                  <a:gd name="T18" fmla="*/ 2 w 28"/>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5">
                    <a:moveTo>
                      <a:pt x="2" y="0"/>
                    </a:moveTo>
                    <a:cubicBezTo>
                      <a:pt x="0" y="0"/>
                      <a:pt x="0" y="0"/>
                      <a:pt x="0" y="0"/>
                    </a:cubicBezTo>
                    <a:cubicBezTo>
                      <a:pt x="0" y="3"/>
                      <a:pt x="0" y="3"/>
                      <a:pt x="0" y="3"/>
                    </a:cubicBezTo>
                    <a:cubicBezTo>
                      <a:pt x="3" y="4"/>
                      <a:pt x="11" y="10"/>
                      <a:pt x="17" y="20"/>
                    </a:cubicBezTo>
                    <a:cubicBezTo>
                      <a:pt x="17" y="25"/>
                      <a:pt x="17" y="25"/>
                      <a:pt x="17" y="25"/>
                    </a:cubicBezTo>
                    <a:cubicBezTo>
                      <a:pt x="28" y="25"/>
                      <a:pt x="28" y="25"/>
                      <a:pt x="28" y="25"/>
                    </a:cubicBezTo>
                    <a:cubicBezTo>
                      <a:pt x="28" y="16"/>
                      <a:pt x="28" y="16"/>
                      <a:pt x="28" y="16"/>
                    </a:cubicBezTo>
                    <a:cubicBezTo>
                      <a:pt x="28" y="15"/>
                      <a:pt x="28" y="15"/>
                      <a:pt x="28" y="15"/>
                    </a:cubicBezTo>
                    <a:cubicBezTo>
                      <a:pt x="17" y="15"/>
                      <a:pt x="17" y="15"/>
                      <a:pt x="17" y="15"/>
                    </a:cubicBezTo>
                    <a:cubicBezTo>
                      <a:pt x="17" y="15"/>
                      <a:pt x="8" y="3"/>
                      <a:pt x="2" y="0"/>
                    </a:cubicBezTo>
                  </a:path>
                </a:pathLst>
              </a:custGeom>
              <a:solidFill>
                <a:srgbClr val="CB63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Freeform 478"/>
              <p:cNvSpPr>
                <a:spLocks/>
              </p:cNvSpPr>
              <p:nvPr/>
            </p:nvSpPr>
            <p:spPr bwMode="auto">
              <a:xfrm>
                <a:off x="5711825" y="2209800"/>
                <a:ext cx="65088" cy="82550"/>
              </a:xfrm>
              <a:custGeom>
                <a:avLst/>
                <a:gdLst>
                  <a:gd name="T0" fmla="*/ 0 w 17"/>
                  <a:gd name="T1" fmla="*/ 0 h 22"/>
                  <a:gd name="T2" fmla="*/ 0 w 17"/>
                  <a:gd name="T3" fmla="*/ 13 h 22"/>
                  <a:gd name="T4" fmla="*/ 5 w 17"/>
                  <a:gd name="T5" fmla="*/ 19 h 22"/>
                  <a:gd name="T6" fmla="*/ 5 w 17"/>
                  <a:gd name="T7" fmla="*/ 22 h 22"/>
                  <a:gd name="T8" fmla="*/ 17 w 17"/>
                  <a:gd name="T9" fmla="*/ 22 h 22"/>
                  <a:gd name="T10" fmla="*/ 17 w 17"/>
                  <a:gd name="T11" fmla="*/ 17 h 22"/>
                  <a:gd name="T12" fmla="*/ 0 w 1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7" h="22">
                    <a:moveTo>
                      <a:pt x="0" y="0"/>
                    </a:moveTo>
                    <a:cubicBezTo>
                      <a:pt x="0" y="13"/>
                      <a:pt x="0" y="13"/>
                      <a:pt x="0" y="13"/>
                    </a:cubicBezTo>
                    <a:cubicBezTo>
                      <a:pt x="5" y="19"/>
                      <a:pt x="5" y="19"/>
                      <a:pt x="5" y="19"/>
                    </a:cubicBezTo>
                    <a:cubicBezTo>
                      <a:pt x="5" y="22"/>
                      <a:pt x="5" y="22"/>
                      <a:pt x="5" y="22"/>
                    </a:cubicBezTo>
                    <a:cubicBezTo>
                      <a:pt x="17" y="22"/>
                      <a:pt x="17" y="22"/>
                      <a:pt x="17" y="22"/>
                    </a:cubicBezTo>
                    <a:cubicBezTo>
                      <a:pt x="17" y="17"/>
                      <a:pt x="17" y="17"/>
                      <a:pt x="17" y="17"/>
                    </a:cubicBezTo>
                    <a:cubicBezTo>
                      <a:pt x="11" y="7"/>
                      <a:pt x="3" y="1"/>
                      <a:pt x="0"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Freeform 479"/>
              <p:cNvSpPr>
                <a:spLocks/>
              </p:cNvSpPr>
              <p:nvPr/>
            </p:nvSpPr>
            <p:spPr bwMode="auto">
              <a:xfrm>
                <a:off x="5741988" y="2092325"/>
                <a:ext cx="76200" cy="112713"/>
              </a:xfrm>
              <a:custGeom>
                <a:avLst/>
                <a:gdLst>
                  <a:gd name="T0" fmla="*/ 0 w 20"/>
                  <a:gd name="T1" fmla="*/ 0 h 30"/>
                  <a:gd name="T2" fmla="*/ 0 w 20"/>
                  <a:gd name="T3" fmla="*/ 16 h 30"/>
                  <a:gd name="T4" fmla="*/ 20 w 20"/>
                  <a:gd name="T5" fmla="*/ 30 h 30"/>
                  <a:gd name="T6" fmla="*/ 20 w 20"/>
                  <a:gd name="T7" fmla="*/ 12 h 30"/>
                  <a:gd name="T8" fmla="*/ 0 w 20"/>
                  <a:gd name="T9" fmla="*/ 0 h 30"/>
                </a:gdLst>
                <a:ahLst/>
                <a:cxnLst>
                  <a:cxn ang="0">
                    <a:pos x="T0" y="T1"/>
                  </a:cxn>
                  <a:cxn ang="0">
                    <a:pos x="T2" y="T3"/>
                  </a:cxn>
                  <a:cxn ang="0">
                    <a:pos x="T4" y="T5"/>
                  </a:cxn>
                  <a:cxn ang="0">
                    <a:pos x="T6" y="T7"/>
                  </a:cxn>
                  <a:cxn ang="0">
                    <a:pos x="T8" y="T9"/>
                  </a:cxn>
                </a:cxnLst>
                <a:rect l="0" t="0" r="r" b="b"/>
                <a:pathLst>
                  <a:path w="20" h="30">
                    <a:moveTo>
                      <a:pt x="0" y="0"/>
                    </a:moveTo>
                    <a:cubicBezTo>
                      <a:pt x="0" y="16"/>
                      <a:pt x="0" y="16"/>
                      <a:pt x="0" y="16"/>
                    </a:cubicBezTo>
                    <a:cubicBezTo>
                      <a:pt x="20" y="30"/>
                      <a:pt x="20" y="30"/>
                      <a:pt x="20" y="30"/>
                    </a:cubicBezTo>
                    <a:cubicBezTo>
                      <a:pt x="20" y="12"/>
                      <a:pt x="20" y="12"/>
                      <a:pt x="20" y="12"/>
                    </a:cubicBezTo>
                    <a:cubicBezTo>
                      <a:pt x="20" y="12"/>
                      <a:pt x="9" y="0"/>
                      <a:pt x="0"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Freeform 480"/>
              <p:cNvSpPr>
                <a:spLocks/>
              </p:cNvSpPr>
              <p:nvPr/>
            </p:nvSpPr>
            <p:spPr bwMode="auto">
              <a:xfrm>
                <a:off x="5711825" y="2039938"/>
                <a:ext cx="109538" cy="44450"/>
              </a:xfrm>
              <a:custGeom>
                <a:avLst/>
                <a:gdLst>
                  <a:gd name="T0" fmla="*/ 0 w 69"/>
                  <a:gd name="T1" fmla="*/ 0 h 28"/>
                  <a:gd name="T2" fmla="*/ 0 w 69"/>
                  <a:gd name="T3" fmla="*/ 12 h 28"/>
                  <a:gd name="T4" fmla="*/ 67 w 69"/>
                  <a:gd name="T5" fmla="*/ 28 h 28"/>
                  <a:gd name="T6" fmla="*/ 67 w 69"/>
                  <a:gd name="T7" fmla="*/ 28 h 28"/>
                  <a:gd name="T8" fmla="*/ 67 w 69"/>
                  <a:gd name="T9" fmla="*/ 23 h 28"/>
                  <a:gd name="T10" fmla="*/ 69 w 69"/>
                  <a:gd name="T11" fmla="*/ 23 h 28"/>
                  <a:gd name="T12" fmla="*/ 69 w 69"/>
                  <a:gd name="T13" fmla="*/ 14 h 28"/>
                  <a:gd name="T14" fmla="*/ 69 w 69"/>
                  <a:gd name="T15" fmla="*/ 14 h 28"/>
                  <a:gd name="T16" fmla="*/ 0 w 6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28">
                    <a:moveTo>
                      <a:pt x="0" y="0"/>
                    </a:moveTo>
                    <a:lnTo>
                      <a:pt x="0" y="12"/>
                    </a:lnTo>
                    <a:lnTo>
                      <a:pt x="67" y="28"/>
                    </a:lnTo>
                    <a:lnTo>
                      <a:pt x="67" y="28"/>
                    </a:lnTo>
                    <a:lnTo>
                      <a:pt x="67" y="23"/>
                    </a:lnTo>
                    <a:lnTo>
                      <a:pt x="69" y="23"/>
                    </a:lnTo>
                    <a:lnTo>
                      <a:pt x="69" y="14"/>
                    </a:lnTo>
                    <a:lnTo>
                      <a:pt x="69" y="14"/>
                    </a:lnTo>
                    <a:lnTo>
                      <a:pt x="0" y="0"/>
                    </a:lnTo>
                    <a:close/>
                  </a:path>
                </a:pathLst>
              </a:custGeom>
              <a:solidFill>
                <a:srgbClr val="7986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Freeform 481"/>
              <p:cNvSpPr>
                <a:spLocks/>
              </p:cNvSpPr>
              <p:nvPr/>
            </p:nvSpPr>
            <p:spPr bwMode="auto">
              <a:xfrm>
                <a:off x="5711825" y="2039938"/>
                <a:ext cx="109538" cy="44450"/>
              </a:xfrm>
              <a:custGeom>
                <a:avLst/>
                <a:gdLst>
                  <a:gd name="T0" fmla="*/ 0 w 69"/>
                  <a:gd name="T1" fmla="*/ 0 h 28"/>
                  <a:gd name="T2" fmla="*/ 0 w 69"/>
                  <a:gd name="T3" fmla="*/ 12 h 28"/>
                  <a:gd name="T4" fmla="*/ 67 w 69"/>
                  <a:gd name="T5" fmla="*/ 28 h 28"/>
                  <a:gd name="T6" fmla="*/ 67 w 69"/>
                  <a:gd name="T7" fmla="*/ 28 h 28"/>
                  <a:gd name="T8" fmla="*/ 67 w 69"/>
                  <a:gd name="T9" fmla="*/ 23 h 28"/>
                  <a:gd name="T10" fmla="*/ 69 w 69"/>
                  <a:gd name="T11" fmla="*/ 23 h 28"/>
                  <a:gd name="T12" fmla="*/ 69 w 69"/>
                  <a:gd name="T13" fmla="*/ 14 h 28"/>
                  <a:gd name="T14" fmla="*/ 69 w 69"/>
                  <a:gd name="T15" fmla="*/ 14 h 28"/>
                  <a:gd name="T16" fmla="*/ 0 w 6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28">
                    <a:moveTo>
                      <a:pt x="0" y="0"/>
                    </a:moveTo>
                    <a:lnTo>
                      <a:pt x="0" y="12"/>
                    </a:lnTo>
                    <a:lnTo>
                      <a:pt x="67" y="28"/>
                    </a:lnTo>
                    <a:lnTo>
                      <a:pt x="67" y="28"/>
                    </a:lnTo>
                    <a:lnTo>
                      <a:pt x="67" y="23"/>
                    </a:lnTo>
                    <a:lnTo>
                      <a:pt x="69" y="23"/>
                    </a:lnTo>
                    <a:lnTo>
                      <a:pt x="69" y="14"/>
                    </a:lnTo>
                    <a:lnTo>
                      <a:pt x="69" y="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Freeform 482"/>
              <p:cNvSpPr>
                <a:spLocks/>
              </p:cNvSpPr>
              <p:nvPr/>
            </p:nvSpPr>
            <p:spPr bwMode="auto">
              <a:xfrm>
                <a:off x="5394325" y="2133600"/>
                <a:ext cx="0" cy="30163"/>
              </a:xfrm>
              <a:custGeom>
                <a:avLst/>
                <a:gdLst>
                  <a:gd name="T0" fmla="*/ 0 h 19"/>
                  <a:gd name="T1" fmla="*/ 0 h 19"/>
                  <a:gd name="T2" fmla="*/ 19 h 19"/>
                  <a:gd name="T3" fmla="*/ 0 h 19"/>
                </a:gdLst>
                <a:ahLst/>
                <a:cxnLst>
                  <a:cxn ang="0">
                    <a:pos x="0" y="T0"/>
                  </a:cxn>
                  <a:cxn ang="0">
                    <a:pos x="0" y="T1"/>
                  </a:cxn>
                  <a:cxn ang="0">
                    <a:pos x="0" y="T2"/>
                  </a:cxn>
                  <a:cxn ang="0">
                    <a:pos x="0" y="T3"/>
                  </a:cxn>
                </a:cxnLst>
                <a:rect l="0" t="0" r="r" b="b"/>
                <a:pathLst>
                  <a:path h="19">
                    <a:moveTo>
                      <a:pt x="0" y="0"/>
                    </a:moveTo>
                    <a:lnTo>
                      <a:pt x="0" y="0"/>
                    </a:lnTo>
                    <a:lnTo>
                      <a:pt x="0" y="19"/>
                    </a:lnTo>
                    <a:lnTo>
                      <a:pt x="0" y="0"/>
                    </a:lnTo>
                    <a:close/>
                  </a:path>
                </a:pathLst>
              </a:custGeom>
              <a:solidFill>
                <a:srgbClr val="E0C9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Freeform 483"/>
              <p:cNvSpPr>
                <a:spLocks/>
              </p:cNvSpPr>
              <p:nvPr/>
            </p:nvSpPr>
            <p:spPr bwMode="auto">
              <a:xfrm>
                <a:off x="5394325" y="2133600"/>
                <a:ext cx="0" cy="30163"/>
              </a:xfrm>
              <a:custGeom>
                <a:avLst/>
                <a:gdLst>
                  <a:gd name="T0" fmla="*/ 0 h 19"/>
                  <a:gd name="T1" fmla="*/ 0 h 19"/>
                  <a:gd name="T2" fmla="*/ 19 h 19"/>
                  <a:gd name="T3" fmla="*/ 0 h 19"/>
                </a:gdLst>
                <a:ahLst/>
                <a:cxnLst>
                  <a:cxn ang="0">
                    <a:pos x="0" y="T0"/>
                  </a:cxn>
                  <a:cxn ang="0">
                    <a:pos x="0" y="T1"/>
                  </a:cxn>
                  <a:cxn ang="0">
                    <a:pos x="0" y="T2"/>
                  </a:cxn>
                  <a:cxn ang="0">
                    <a:pos x="0" y="T3"/>
                  </a:cxn>
                </a:cxnLst>
                <a:rect l="0" t="0" r="r" b="b"/>
                <a:pathLst>
                  <a:path h="19">
                    <a:moveTo>
                      <a:pt x="0" y="0"/>
                    </a:moveTo>
                    <a:lnTo>
                      <a:pt x="0" y="0"/>
                    </a:lnTo>
                    <a:lnTo>
                      <a:pt x="0"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Freeform 484"/>
              <p:cNvSpPr>
                <a:spLocks noEditPoints="1"/>
              </p:cNvSpPr>
              <p:nvPr/>
            </p:nvSpPr>
            <p:spPr bwMode="auto">
              <a:xfrm>
                <a:off x="5394325" y="2009775"/>
                <a:ext cx="117475" cy="123825"/>
              </a:xfrm>
              <a:custGeom>
                <a:avLst/>
                <a:gdLst>
                  <a:gd name="T0" fmla="*/ 8 w 31"/>
                  <a:gd name="T1" fmla="*/ 15 h 33"/>
                  <a:gd name="T2" fmla="*/ 8 w 31"/>
                  <a:gd name="T3" fmla="*/ 7 h 33"/>
                  <a:gd name="T4" fmla="*/ 16 w 31"/>
                  <a:gd name="T5" fmla="*/ 2 h 33"/>
                  <a:gd name="T6" fmla="*/ 24 w 31"/>
                  <a:gd name="T7" fmla="*/ 7 h 33"/>
                  <a:gd name="T8" fmla="*/ 24 w 31"/>
                  <a:gd name="T9" fmla="*/ 15 h 33"/>
                  <a:gd name="T10" fmla="*/ 8 w 31"/>
                  <a:gd name="T11" fmla="*/ 15 h 33"/>
                  <a:gd name="T12" fmla="*/ 31 w 31"/>
                  <a:gd name="T13" fmla="*/ 0 h 33"/>
                  <a:gd name="T14" fmla="*/ 3 w 31"/>
                  <a:gd name="T15" fmla="*/ 0 h 33"/>
                  <a:gd name="T16" fmla="*/ 3 w 31"/>
                  <a:gd name="T17" fmla="*/ 0 h 33"/>
                  <a:gd name="T18" fmla="*/ 2 w 31"/>
                  <a:gd name="T19" fmla="*/ 0 h 33"/>
                  <a:gd name="T20" fmla="*/ 0 w 31"/>
                  <a:gd name="T21" fmla="*/ 0 h 33"/>
                  <a:gd name="T22" fmla="*/ 0 w 31"/>
                  <a:gd name="T23" fmla="*/ 33 h 33"/>
                  <a:gd name="T24" fmla="*/ 0 w 31"/>
                  <a:gd name="T25" fmla="*/ 33 h 33"/>
                  <a:gd name="T26" fmla="*/ 0 w 31"/>
                  <a:gd name="T27" fmla="*/ 31 h 33"/>
                  <a:gd name="T28" fmla="*/ 29 w 31"/>
                  <a:gd name="T29" fmla="*/ 31 h 33"/>
                  <a:gd name="T30" fmla="*/ 31 w 31"/>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3">
                    <a:moveTo>
                      <a:pt x="8" y="15"/>
                    </a:moveTo>
                    <a:cubicBezTo>
                      <a:pt x="8" y="7"/>
                      <a:pt x="8" y="7"/>
                      <a:pt x="8" y="7"/>
                    </a:cubicBezTo>
                    <a:cubicBezTo>
                      <a:pt x="8" y="7"/>
                      <a:pt x="10" y="2"/>
                      <a:pt x="16" y="2"/>
                    </a:cubicBezTo>
                    <a:cubicBezTo>
                      <a:pt x="23" y="2"/>
                      <a:pt x="24" y="7"/>
                      <a:pt x="24" y="7"/>
                    </a:cubicBezTo>
                    <a:cubicBezTo>
                      <a:pt x="24" y="15"/>
                      <a:pt x="24" y="15"/>
                      <a:pt x="24" y="15"/>
                    </a:cubicBezTo>
                    <a:cubicBezTo>
                      <a:pt x="8" y="15"/>
                      <a:pt x="8" y="15"/>
                      <a:pt x="8" y="15"/>
                    </a:cubicBezTo>
                    <a:moveTo>
                      <a:pt x="31" y="0"/>
                    </a:moveTo>
                    <a:cubicBezTo>
                      <a:pt x="3" y="0"/>
                      <a:pt x="3" y="0"/>
                      <a:pt x="3" y="0"/>
                    </a:cubicBezTo>
                    <a:cubicBezTo>
                      <a:pt x="3" y="0"/>
                      <a:pt x="3" y="0"/>
                      <a:pt x="3" y="0"/>
                    </a:cubicBezTo>
                    <a:cubicBezTo>
                      <a:pt x="2" y="0"/>
                      <a:pt x="2" y="0"/>
                      <a:pt x="2" y="0"/>
                    </a:cubicBezTo>
                    <a:cubicBezTo>
                      <a:pt x="0" y="0"/>
                      <a:pt x="0" y="0"/>
                      <a:pt x="0" y="0"/>
                    </a:cubicBezTo>
                    <a:cubicBezTo>
                      <a:pt x="0" y="33"/>
                      <a:pt x="0" y="33"/>
                      <a:pt x="0" y="33"/>
                    </a:cubicBezTo>
                    <a:cubicBezTo>
                      <a:pt x="0" y="33"/>
                      <a:pt x="0" y="33"/>
                      <a:pt x="0" y="33"/>
                    </a:cubicBezTo>
                    <a:cubicBezTo>
                      <a:pt x="0" y="31"/>
                      <a:pt x="0" y="31"/>
                      <a:pt x="0" y="31"/>
                    </a:cubicBezTo>
                    <a:cubicBezTo>
                      <a:pt x="29" y="31"/>
                      <a:pt x="29" y="31"/>
                      <a:pt x="29" y="31"/>
                    </a:cubicBezTo>
                    <a:cubicBezTo>
                      <a:pt x="31" y="0"/>
                      <a:pt x="31" y="0"/>
                      <a:pt x="31" y="0"/>
                    </a:cubicBezTo>
                  </a:path>
                </a:pathLst>
              </a:custGeom>
              <a:solidFill>
                <a:srgbClr val="C89F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Freeform 485"/>
              <p:cNvSpPr>
                <a:spLocks noEditPoints="1"/>
              </p:cNvSpPr>
              <p:nvPr/>
            </p:nvSpPr>
            <p:spPr bwMode="auto">
              <a:xfrm>
                <a:off x="5503863" y="2009775"/>
                <a:ext cx="71438" cy="180975"/>
              </a:xfrm>
              <a:custGeom>
                <a:avLst/>
                <a:gdLst>
                  <a:gd name="T0" fmla="*/ 17 w 19"/>
                  <a:gd name="T1" fmla="*/ 30 h 48"/>
                  <a:gd name="T2" fmla="*/ 3 w 19"/>
                  <a:gd name="T3" fmla="*/ 16 h 48"/>
                  <a:gd name="T4" fmla="*/ 3 w 19"/>
                  <a:gd name="T5" fmla="*/ 6 h 48"/>
                  <a:gd name="T6" fmla="*/ 3 w 19"/>
                  <a:gd name="T7" fmla="*/ 6 h 48"/>
                  <a:gd name="T8" fmla="*/ 17 w 19"/>
                  <a:gd name="T9" fmla="*/ 17 h 48"/>
                  <a:gd name="T10" fmla="*/ 17 w 19"/>
                  <a:gd name="T11" fmla="*/ 30 h 48"/>
                  <a:gd name="T12" fmla="*/ 7 w 19"/>
                  <a:gd name="T13" fmla="*/ 0 h 48"/>
                  <a:gd name="T14" fmla="*/ 2 w 19"/>
                  <a:gd name="T15" fmla="*/ 0 h 48"/>
                  <a:gd name="T16" fmla="*/ 0 w 19"/>
                  <a:gd name="T17" fmla="*/ 31 h 48"/>
                  <a:gd name="T18" fmla="*/ 3 w 19"/>
                  <a:gd name="T19" fmla="*/ 31 h 48"/>
                  <a:gd name="T20" fmla="*/ 19 w 19"/>
                  <a:gd name="T21" fmla="*/ 48 h 48"/>
                  <a:gd name="T22" fmla="*/ 19 w 19"/>
                  <a:gd name="T23" fmla="*/ 11 h 48"/>
                  <a:gd name="T24" fmla="*/ 7 w 19"/>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8">
                    <a:moveTo>
                      <a:pt x="17" y="30"/>
                    </a:moveTo>
                    <a:cubicBezTo>
                      <a:pt x="13" y="25"/>
                      <a:pt x="3" y="16"/>
                      <a:pt x="3" y="16"/>
                    </a:cubicBezTo>
                    <a:cubicBezTo>
                      <a:pt x="3" y="6"/>
                      <a:pt x="3" y="6"/>
                      <a:pt x="3" y="6"/>
                    </a:cubicBezTo>
                    <a:cubicBezTo>
                      <a:pt x="3" y="6"/>
                      <a:pt x="3" y="6"/>
                      <a:pt x="3" y="6"/>
                    </a:cubicBezTo>
                    <a:cubicBezTo>
                      <a:pt x="14" y="6"/>
                      <a:pt x="17" y="17"/>
                      <a:pt x="17" y="17"/>
                    </a:cubicBezTo>
                    <a:cubicBezTo>
                      <a:pt x="17" y="30"/>
                      <a:pt x="17" y="30"/>
                      <a:pt x="17" y="30"/>
                    </a:cubicBezTo>
                    <a:moveTo>
                      <a:pt x="7" y="0"/>
                    </a:moveTo>
                    <a:cubicBezTo>
                      <a:pt x="2" y="0"/>
                      <a:pt x="2" y="0"/>
                      <a:pt x="2" y="0"/>
                    </a:cubicBezTo>
                    <a:cubicBezTo>
                      <a:pt x="0" y="31"/>
                      <a:pt x="0" y="31"/>
                      <a:pt x="0" y="31"/>
                    </a:cubicBezTo>
                    <a:cubicBezTo>
                      <a:pt x="3" y="31"/>
                      <a:pt x="3" y="31"/>
                      <a:pt x="3" y="31"/>
                    </a:cubicBezTo>
                    <a:cubicBezTo>
                      <a:pt x="13" y="34"/>
                      <a:pt x="17" y="44"/>
                      <a:pt x="19" y="48"/>
                    </a:cubicBezTo>
                    <a:cubicBezTo>
                      <a:pt x="19" y="11"/>
                      <a:pt x="19" y="11"/>
                      <a:pt x="19" y="11"/>
                    </a:cubicBezTo>
                    <a:cubicBezTo>
                      <a:pt x="7" y="0"/>
                      <a:pt x="7" y="0"/>
                      <a:pt x="7" y="0"/>
                    </a:cubicBezTo>
                  </a:path>
                </a:pathLst>
              </a:custGeom>
              <a:solidFill>
                <a:srgbClr val="C89F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Freeform 486"/>
              <p:cNvSpPr>
                <a:spLocks noEditPoints="1"/>
              </p:cNvSpPr>
              <p:nvPr/>
            </p:nvSpPr>
            <p:spPr bwMode="auto">
              <a:xfrm>
                <a:off x="5394325" y="2125663"/>
                <a:ext cx="180975" cy="163513"/>
              </a:xfrm>
              <a:custGeom>
                <a:avLst/>
                <a:gdLst>
                  <a:gd name="T0" fmla="*/ 44 w 48"/>
                  <a:gd name="T1" fmla="*/ 39 h 43"/>
                  <a:gd name="T2" fmla="*/ 43 w 48"/>
                  <a:gd name="T3" fmla="*/ 40 h 43"/>
                  <a:gd name="T4" fmla="*/ 43 w 48"/>
                  <a:gd name="T5" fmla="*/ 43 h 43"/>
                  <a:gd name="T6" fmla="*/ 44 w 48"/>
                  <a:gd name="T7" fmla="*/ 39 h 43"/>
                  <a:gd name="T8" fmla="*/ 0 w 48"/>
                  <a:gd name="T9" fmla="*/ 0 h 43"/>
                  <a:gd name="T10" fmla="*/ 0 w 48"/>
                  <a:gd name="T11" fmla="*/ 2 h 43"/>
                  <a:gd name="T12" fmla="*/ 0 w 48"/>
                  <a:gd name="T13" fmla="*/ 10 h 43"/>
                  <a:gd name="T14" fmla="*/ 0 w 48"/>
                  <a:gd name="T15" fmla="*/ 43 h 43"/>
                  <a:gd name="T16" fmla="*/ 5 w 48"/>
                  <a:gd name="T17" fmla="*/ 43 h 43"/>
                  <a:gd name="T18" fmla="*/ 5 w 48"/>
                  <a:gd name="T19" fmla="*/ 38 h 43"/>
                  <a:gd name="T20" fmla="*/ 1 w 48"/>
                  <a:gd name="T21" fmla="*/ 35 h 43"/>
                  <a:gd name="T22" fmla="*/ 2 w 48"/>
                  <a:gd name="T23" fmla="*/ 13 h 43"/>
                  <a:gd name="T24" fmla="*/ 13 w 48"/>
                  <a:gd name="T25" fmla="*/ 3 h 43"/>
                  <a:gd name="T26" fmla="*/ 25 w 48"/>
                  <a:gd name="T27" fmla="*/ 13 h 43"/>
                  <a:gd name="T28" fmla="*/ 23 w 48"/>
                  <a:gd name="T29" fmla="*/ 15 h 43"/>
                  <a:gd name="T30" fmla="*/ 23 w 48"/>
                  <a:gd name="T31" fmla="*/ 35 h 43"/>
                  <a:gd name="T32" fmla="*/ 21 w 48"/>
                  <a:gd name="T33" fmla="*/ 38 h 43"/>
                  <a:gd name="T34" fmla="*/ 21 w 48"/>
                  <a:gd name="T35" fmla="*/ 43 h 43"/>
                  <a:gd name="T36" fmla="*/ 36 w 48"/>
                  <a:gd name="T37" fmla="*/ 43 h 43"/>
                  <a:gd name="T38" fmla="*/ 36 w 48"/>
                  <a:gd name="T39" fmla="*/ 38 h 43"/>
                  <a:gd name="T40" fmla="*/ 33 w 48"/>
                  <a:gd name="T41" fmla="*/ 35 h 43"/>
                  <a:gd name="T42" fmla="*/ 33 w 48"/>
                  <a:gd name="T43" fmla="*/ 15 h 43"/>
                  <a:gd name="T44" fmla="*/ 31 w 48"/>
                  <a:gd name="T45" fmla="*/ 12 h 43"/>
                  <a:gd name="T46" fmla="*/ 31 w 48"/>
                  <a:gd name="T47" fmla="*/ 2 h 43"/>
                  <a:gd name="T48" fmla="*/ 47 w 48"/>
                  <a:gd name="T49" fmla="*/ 20 h 43"/>
                  <a:gd name="T50" fmla="*/ 47 w 48"/>
                  <a:gd name="T51" fmla="*/ 35 h 43"/>
                  <a:gd name="T52" fmla="*/ 48 w 48"/>
                  <a:gd name="T53" fmla="*/ 34 h 43"/>
                  <a:gd name="T54" fmla="*/ 48 w 48"/>
                  <a:gd name="T55" fmla="*/ 17 h 43"/>
                  <a:gd name="T56" fmla="*/ 32 w 48"/>
                  <a:gd name="T57" fmla="*/ 0 h 43"/>
                  <a:gd name="T58" fmla="*/ 29 w 48"/>
                  <a:gd name="T59" fmla="*/ 0 h 43"/>
                  <a:gd name="T60" fmla="*/ 0 w 48"/>
                  <a:gd name="T6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3">
                    <a:moveTo>
                      <a:pt x="44" y="39"/>
                    </a:moveTo>
                    <a:cubicBezTo>
                      <a:pt x="43" y="40"/>
                      <a:pt x="43" y="40"/>
                      <a:pt x="43" y="40"/>
                    </a:cubicBezTo>
                    <a:cubicBezTo>
                      <a:pt x="43" y="43"/>
                      <a:pt x="43" y="43"/>
                      <a:pt x="43" y="43"/>
                    </a:cubicBezTo>
                    <a:cubicBezTo>
                      <a:pt x="44" y="39"/>
                      <a:pt x="44" y="39"/>
                      <a:pt x="44" y="39"/>
                    </a:cubicBezTo>
                    <a:moveTo>
                      <a:pt x="0" y="0"/>
                    </a:moveTo>
                    <a:cubicBezTo>
                      <a:pt x="0" y="2"/>
                      <a:pt x="0" y="2"/>
                      <a:pt x="0" y="2"/>
                    </a:cubicBezTo>
                    <a:cubicBezTo>
                      <a:pt x="0" y="10"/>
                      <a:pt x="0" y="10"/>
                      <a:pt x="0" y="10"/>
                    </a:cubicBezTo>
                    <a:cubicBezTo>
                      <a:pt x="0" y="43"/>
                      <a:pt x="0" y="43"/>
                      <a:pt x="0" y="43"/>
                    </a:cubicBezTo>
                    <a:cubicBezTo>
                      <a:pt x="5" y="43"/>
                      <a:pt x="5" y="43"/>
                      <a:pt x="5" y="43"/>
                    </a:cubicBezTo>
                    <a:cubicBezTo>
                      <a:pt x="5" y="38"/>
                      <a:pt x="5" y="38"/>
                      <a:pt x="5" y="38"/>
                    </a:cubicBezTo>
                    <a:cubicBezTo>
                      <a:pt x="1" y="35"/>
                      <a:pt x="1" y="35"/>
                      <a:pt x="1" y="35"/>
                    </a:cubicBezTo>
                    <a:cubicBezTo>
                      <a:pt x="2" y="13"/>
                      <a:pt x="2" y="13"/>
                      <a:pt x="2" y="13"/>
                    </a:cubicBezTo>
                    <a:cubicBezTo>
                      <a:pt x="2" y="13"/>
                      <a:pt x="3" y="3"/>
                      <a:pt x="13" y="3"/>
                    </a:cubicBezTo>
                    <a:cubicBezTo>
                      <a:pt x="24" y="3"/>
                      <a:pt x="25" y="13"/>
                      <a:pt x="25" y="13"/>
                    </a:cubicBezTo>
                    <a:cubicBezTo>
                      <a:pt x="23" y="15"/>
                      <a:pt x="23" y="15"/>
                      <a:pt x="23" y="15"/>
                    </a:cubicBezTo>
                    <a:cubicBezTo>
                      <a:pt x="23" y="35"/>
                      <a:pt x="23" y="35"/>
                      <a:pt x="23" y="35"/>
                    </a:cubicBezTo>
                    <a:cubicBezTo>
                      <a:pt x="21" y="38"/>
                      <a:pt x="21" y="38"/>
                      <a:pt x="21" y="38"/>
                    </a:cubicBezTo>
                    <a:cubicBezTo>
                      <a:pt x="21" y="43"/>
                      <a:pt x="21" y="43"/>
                      <a:pt x="21" y="43"/>
                    </a:cubicBezTo>
                    <a:cubicBezTo>
                      <a:pt x="36" y="43"/>
                      <a:pt x="36" y="43"/>
                      <a:pt x="36" y="43"/>
                    </a:cubicBezTo>
                    <a:cubicBezTo>
                      <a:pt x="36" y="38"/>
                      <a:pt x="36" y="38"/>
                      <a:pt x="36" y="38"/>
                    </a:cubicBezTo>
                    <a:cubicBezTo>
                      <a:pt x="33" y="35"/>
                      <a:pt x="33" y="35"/>
                      <a:pt x="33" y="35"/>
                    </a:cubicBezTo>
                    <a:cubicBezTo>
                      <a:pt x="33" y="15"/>
                      <a:pt x="33" y="15"/>
                      <a:pt x="33" y="15"/>
                    </a:cubicBezTo>
                    <a:cubicBezTo>
                      <a:pt x="31" y="12"/>
                      <a:pt x="31" y="12"/>
                      <a:pt x="31" y="12"/>
                    </a:cubicBezTo>
                    <a:cubicBezTo>
                      <a:pt x="31" y="2"/>
                      <a:pt x="31" y="2"/>
                      <a:pt x="31" y="2"/>
                    </a:cubicBezTo>
                    <a:cubicBezTo>
                      <a:pt x="31" y="2"/>
                      <a:pt x="42" y="5"/>
                      <a:pt x="47" y="20"/>
                    </a:cubicBezTo>
                    <a:cubicBezTo>
                      <a:pt x="47" y="35"/>
                      <a:pt x="47" y="35"/>
                      <a:pt x="47" y="35"/>
                    </a:cubicBezTo>
                    <a:cubicBezTo>
                      <a:pt x="48" y="34"/>
                      <a:pt x="48" y="34"/>
                      <a:pt x="48" y="34"/>
                    </a:cubicBezTo>
                    <a:cubicBezTo>
                      <a:pt x="48" y="17"/>
                      <a:pt x="48" y="17"/>
                      <a:pt x="48" y="17"/>
                    </a:cubicBezTo>
                    <a:cubicBezTo>
                      <a:pt x="46" y="13"/>
                      <a:pt x="42" y="3"/>
                      <a:pt x="32" y="0"/>
                    </a:cubicBezTo>
                    <a:cubicBezTo>
                      <a:pt x="29" y="0"/>
                      <a:pt x="29" y="0"/>
                      <a:pt x="29" y="0"/>
                    </a:cubicBezTo>
                    <a:cubicBezTo>
                      <a:pt x="0" y="0"/>
                      <a:pt x="0" y="0"/>
                      <a:pt x="0" y="0"/>
                    </a:cubicBezTo>
                  </a:path>
                </a:pathLst>
              </a:custGeom>
              <a:solidFill>
                <a:srgbClr val="CB63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Freeform 487"/>
              <p:cNvSpPr>
                <a:spLocks/>
              </p:cNvSpPr>
              <p:nvPr/>
            </p:nvSpPr>
            <p:spPr bwMode="auto">
              <a:xfrm>
                <a:off x="5511800" y="2133600"/>
                <a:ext cx="60325" cy="155575"/>
              </a:xfrm>
              <a:custGeom>
                <a:avLst/>
                <a:gdLst>
                  <a:gd name="T0" fmla="*/ 0 w 16"/>
                  <a:gd name="T1" fmla="*/ 0 h 41"/>
                  <a:gd name="T2" fmla="*/ 0 w 16"/>
                  <a:gd name="T3" fmla="*/ 10 h 41"/>
                  <a:gd name="T4" fmla="*/ 2 w 16"/>
                  <a:gd name="T5" fmla="*/ 13 h 41"/>
                  <a:gd name="T6" fmla="*/ 2 w 16"/>
                  <a:gd name="T7" fmla="*/ 33 h 41"/>
                  <a:gd name="T8" fmla="*/ 5 w 16"/>
                  <a:gd name="T9" fmla="*/ 36 h 41"/>
                  <a:gd name="T10" fmla="*/ 5 w 16"/>
                  <a:gd name="T11" fmla="*/ 41 h 41"/>
                  <a:gd name="T12" fmla="*/ 12 w 16"/>
                  <a:gd name="T13" fmla="*/ 41 h 41"/>
                  <a:gd name="T14" fmla="*/ 12 w 16"/>
                  <a:gd name="T15" fmla="*/ 41 h 41"/>
                  <a:gd name="T16" fmla="*/ 12 w 16"/>
                  <a:gd name="T17" fmla="*/ 38 h 41"/>
                  <a:gd name="T18" fmla="*/ 13 w 16"/>
                  <a:gd name="T19" fmla="*/ 37 h 41"/>
                  <a:gd name="T20" fmla="*/ 13 w 16"/>
                  <a:gd name="T21" fmla="*/ 37 h 41"/>
                  <a:gd name="T22" fmla="*/ 16 w 16"/>
                  <a:gd name="T23" fmla="*/ 33 h 41"/>
                  <a:gd name="T24" fmla="*/ 16 w 16"/>
                  <a:gd name="T25" fmla="*/ 18 h 41"/>
                  <a:gd name="T26" fmla="*/ 0 w 1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1">
                    <a:moveTo>
                      <a:pt x="0" y="0"/>
                    </a:moveTo>
                    <a:cubicBezTo>
                      <a:pt x="0" y="10"/>
                      <a:pt x="0" y="10"/>
                      <a:pt x="0" y="10"/>
                    </a:cubicBezTo>
                    <a:cubicBezTo>
                      <a:pt x="2" y="13"/>
                      <a:pt x="2" y="13"/>
                      <a:pt x="2" y="13"/>
                    </a:cubicBezTo>
                    <a:cubicBezTo>
                      <a:pt x="2" y="33"/>
                      <a:pt x="2" y="33"/>
                      <a:pt x="2" y="33"/>
                    </a:cubicBezTo>
                    <a:cubicBezTo>
                      <a:pt x="5" y="36"/>
                      <a:pt x="5" y="36"/>
                      <a:pt x="5" y="36"/>
                    </a:cubicBezTo>
                    <a:cubicBezTo>
                      <a:pt x="5" y="41"/>
                      <a:pt x="5" y="41"/>
                      <a:pt x="5" y="41"/>
                    </a:cubicBezTo>
                    <a:cubicBezTo>
                      <a:pt x="12" y="41"/>
                      <a:pt x="12" y="41"/>
                      <a:pt x="12" y="41"/>
                    </a:cubicBezTo>
                    <a:cubicBezTo>
                      <a:pt x="12" y="41"/>
                      <a:pt x="12" y="41"/>
                      <a:pt x="12" y="41"/>
                    </a:cubicBezTo>
                    <a:cubicBezTo>
                      <a:pt x="12" y="38"/>
                      <a:pt x="12" y="38"/>
                      <a:pt x="12" y="38"/>
                    </a:cubicBezTo>
                    <a:cubicBezTo>
                      <a:pt x="13" y="37"/>
                      <a:pt x="13" y="37"/>
                      <a:pt x="13" y="37"/>
                    </a:cubicBezTo>
                    <a:cubicBezTo>
                      <a:pt x="13" y="37"/>
                      <a:pt x="13" y="37"/>
                      <a:pt x="13" y="37"/>
                    </a:cubicBezTo>
                    <a:cubicBezTo>
                      <a:pt x="16" y="33"/>
                      <a:pt x="16" y="33"/>
                      <a:pt x="16" y="33"/>
                    </a:cubicBezTo>
                    <a:cubicBezTo>
                      <a:pt x="16" y="18"/>
                      <a:pt x="16" y="18"/>
                      <a:pt x="16" y="18"/>
                    </a:cubicBezTo>
                    <a:cubicBezTo>
                      <a:pt x="11" y="3"/>
                      <a:pt x="0" y="0"/>
                      <a:pt x="0"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Freeform 488"/>
              <p:cNvSpPr>
                <a:spLocks/>
              </p:cNvSpPr>
              <p:nvPr/>
            </p:nvSpPr>
            <p:spPr bwMode="auto">
              <a:xfrm>
                <a:off x="5399088" y="2138363"/>
                <a:ext cx="90488" cy="150813"/>
              </a:xfrm>
              <a:custGeom>
                <a:avLst/>
                <a:gdLst>
                  <a:gd name="T0" fmla="*/ 12 w 24"/>
                  <a:gd name="T1" fmla="*/ 0 h 40"/>
                  <a:gd name="T2" fmla="*/ 1 w 24"/>
                  <a:gd name="T3" fmla="*/ 10 h 40"/>
                  <a:gd name="T4" fmla="*/ 0 w 24"/>
                  <a:gd name="T5" fmla="*/ 32 h 40"/>
                  <a:gd name="T6" fmla="*/ 4 w 24"/>
                  <a:gd name="T7" fmla="*/ 35 h 40"/>
                  <a:gd name="T8" fmla="*/ 4 w 24"/>
                  <a:gd name="T9" fmla="*/ 40 h 40"/>
                  <a:gd name="T10" fmla="*/ 20 w 24"/>
                  <a:gd name="T11" fmla="*/ 40 h 40"/>
                  <a:gd name="T12" fmla="*/ 20 w 24"/>
                  <a:gd name="T13" fmla="*/ 35 h 40"/>
                  <a:gd name="T14" fmla="*/ 22 w 24"/>
                  <a:gd name="T15" fmla="*/ 32 h 40"/>
                  <a:gd name="T16" fmla="*/ 22 w 24"/>
                  <a:gd name="T17" fmla="*/ 12 h 40"/>
                  <a:gd name="T18" fmla="*/ 24 w 24"/>
                  <a:gd name="T19" fmla="*/ 10 h 40"/>
                  <a:gd name="T20" fmla="*/ 12 w 24"/>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0">
                    <a:moveTo>
                      <a:pt x="12" y="0"/>
                    </a:moveTo>
                    <a:cubicBezTo>
                      <a:pt x="2" y="0"/>
                      <a:pt x="1" y="10"/>
                      <a:pt x="1" y="10"/>
                    </a:cubicBezTo>
                    <a:cubicBezTo>
                      <a:pt x="0" y="32"/>
                      <a:pt x="0" y="32"/>
                      <a:pt x="0" y="32"/>
                    </a:cubicBezTo>
                    <a:cubicBezTo>
                      <a:pt x="4" y="35"/>
                      <a:pt x="4" y="35"/>
                      <a:pt x="4" y="35"/>
                    </a:cubicBezTo>
                    <a:cubicBezTo>
                      <a:pt x="4" y="40"/>
                      <a:pt x="4" y="40"/>
                      <a:pt x="4" y="40"/>
                    </a:cubicBezTo>
                    <a:cubicBezTo>
                      <a:pt x="20" y="40"/>
                      <a:pt x="20" y="40"/>
                      <a:pt x="20" y="40"/>
                    </a:cubicBezTo>
                    <a:cubicBezTo>
                      <a:pt x="20" y="35"/>
                      <a:pt x="20" y="35"/>
                      <a:pt x="20" y="35"/>
                    </a:cubicBezTo>
                    <a:cubicBezTo>
                      <a:pt x="22" y="32"/>
                      <a:pt x="22" y="32"/>
                      <a:pt x="22" y="32"/>
                    </a:cubicBezTo>
                    <a:cubicBezTo>
                      <a:pt x="22" y="12"/>
                      <a:pt x="22" y="12"/>
                      <a:pt x="22" y="12"/>
                    </a:cubicBezTo>
                    <a:cubicBezTo>
                      <a:pt x="24" y="10"/>
                      <a:pt x="24" y="10"/>
                      <a:pt x="24" y="10"/>
                    </a:cubicBezTo>
                    <a:cubicBezTo>
                      <a:pt x="24" y="10"/>
                      <a:pt x="23" y="0"/>
                      <a:pt x="12"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Freeform 489"/>
              <p:cNvSpPr>
                <a:spLocks/>
              </p:cNvSpPr>
              <p:nvPr/>
            </p:nvSpPr>
            <p:spPr bwMode="auto">
              <a:xfrm>
                <a:off x="5514975" y="2032000"/>
                <a:ext cx="53975" cy="90488"/>
              </a:xfrm>
              <a:custGeom>
                <a:avLst/>
                <a:gdLst>
                  <a:gd name="T0" fmla="*/ 0 w 14"/>
                  <a:gd name="T1" fmla="*/ 0 h 24"/>
                  <a:gd name="T2" fmla="*/ 0 w 14"/>
                  <a:gd name="T3" fmla="*/ 0 h 24"/>
                  <a:gd name="T4" fmla="*/ 0 w 14"/>
                  <a:gd name="T5" fmla="*/ 10 h 24"/>
                  <a:gd name="T6" fmla="*/ 14 w 14"/>
                  <a:gd name="T7" fmla="*/ 24 h 24"/>
                  <a:gd name="T8" fmla="*/ 14 w 14"/>
                  <a:gd name="T9" fmla="*/ 11 h 24"/>
                  <a:gd name="T10" fmla="*/ 0 w 14"/>
                  <a:gd name="T11" fmla="*/ 0 h 24"/>
                </a:gdLst>
                <a:ahLst/>
                <a:cxnLst>
                  <a:cxn ang="0">
                    <a:pos x="T0" y="T1"/>
                  </a:cxn>
                  <a:cxn ang="0">
                    <a:pos x="T2" y="T3"/>
                  </a:cxn>
                  <a:cxn ang="0">
                    <a:pos x="T4" y="T5"/>
                  </a:cxn>
                  <a:cxn ang="0">
                    <a:pos x="T6" y="T7"/>
                  </a:cxn>
                  <a:cxn ang="0">
                    <a:pos x="T8" y="T9"/>
                  </a:cxn>
                  <a:cxn ang="0">
                    <a:pos x="T10" y="T11"/>
                  </a:cxn>
                </a:cxnLst>
                <a:rect l="0" t="0" r="r" b="b"/>
                <a:pathLst>
                  <a:path w="14" h="24">
                    <a:moveTo>
                      <a:pt x="0" y="0"/>
                    </a:moveTo>
                    <a:cubicBezTo>
                      <a:pt x="0" y="0"/>
                      <a:pt x="0" y="0"/>
                      <a:pt x="0" y="0"/>
                    </a:cubicBezTo>
                    <a:cubicBezTo>
                      <a:pt x="0" y="10"/>
                      <a:pt x="0" y="10"/>
                      <a:pt x="0" y="10"/>
                    </a:cubicBezTo>
                    <a:cubicBezTo>
                      <a:pt x="0" y="10"/>
                      <a:pt x="10" y="19"/>
                      <a:pt x="14" y="24"/>
                    </a:cubicBezTo>
                    <a:cubicBezTo>
                      <a:pt x="14" y="11"/>
                      <a:pt x="14" y="11"/>
                      <a:pt x="14" y="11"/>
                    </a:cubicBezTo>
                    <a:cubicBezTo>
                      <a:pt x="14" y="11"/>
                      <a:pt x="11" y="0"/>
                      <a:pt x="0"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Freeform 490"/>
              <p:cNvSpPr>
                <a:spLocks/>
              </p:cNvSpPr>
              <p:nvPr/>
            </p:nvSpPr>
            <p:spPr bwMode="auto">
              <a:xfrm>
                <a:off x="5424488" y="2016125"/>
                <a:ext cx="60325" cy="49213"/>
              </a:xfrm>
              <a:custGeom>
                <a:avLst/>
                <a:gdLst>
                  <a:gd name="T0" fmla="*/ 8 w 16"/>
                  <a:gd name="T1" fmla="*/ 0 h 13"/>
                  <a:gd name="T2" fmla="*/ 0 w 16"/>
                  <a:gd name="T3" fmla="*/ 5 h 13"/>
                  <a:gd name="T4" fmla="*/ 0 w 16"/>
                  <a:gd name="T5" fmla="*/ 13 h 13"/>
                  <a:gd name="T6" fmla="*/ 16 w 16"/>
                  <a:gd name="T7" fmla="*/ 13 h 13"/>
                  <a:gd name="T8" fmla="*/ 16 w 16"/>
                  <a:gd name="T9" fmla="*/ 5 h 13"/>
                  <a:gd name="T10" fmla="*/ 8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8" y="0"/>
                    </a:moveTo>
                    <a:cubicBezTo>
                      <a:pt x="2" y="0"/>
                      <a:pt x="0" y="5"/>
                      <a:pt x="0" y="5"/>
                    </a:cubicBezTo>
                    <a:cubicBezTo>
                      <a:pt x="0" y="13"/>
                      <a:pt x="0" y="13"/>
                      <a:pt x="0" y="13"/>
                    </a:cubicBezTo>
                    <a:cubicBezTo>
                      <a:pt x="16" y="13"/>
                      <a:pt x="16" y="13"/>
                      <a:pt x="16" y="13"/>
                    </a:cubicBezTo>
                    <a:cubicBezTo>
                      <a:pt x="16" y="5"/>
                      <a:pt x="16" y="5"/>
                      <a:pt x="16" y="5"/>
                    </a:cubicBezTo>
                    <a:cubicBezTo>
                      <a:pt x="16" y="5"/>
                      <a:pt x="15" y="0"/>
                      <a:pt x="8" y="0"/>
                    </a:cubicBezTo>
                  </a:path>
                </a:pathLst>
              </a:custGeom>
              <a:solidFill>
                <a:srgbClr val="664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Freeform 491"/>
              <p:cNvSpPr>
                <a:spLocks noEditPoints="1"/>
              </p:cNvSpPr>
              <p:nvPr/>
            </p:nvSpPr>
            <p:spPr bwMode="auto">
              <a:xfrm>
                <a:off x="5394325" y="2009775"/>
                <a:ext cx="180975" cy="41275"/>
              </a:xfrm>
              <a:custGeom>
                <a:avLst/>
                <a:gdLst>
                  <a:gd name="T0" fmla="*/ 0 w 114"/>
                  <a:gd name="T1" fmla="*/ 0 h 26"/>
                  <a:gd name="T2" fmla="*/ 0 w 114"/>
                  <a:gd name="T3" fmla="*/ 0 h 26"/>
                  <a:gd name="T4" fmla="*/ 0 w 114"/>
                  <a:gd name="T5" fmla="*/ 0 h 26"/>
                  <a:gd name="T6" fmla="*/ 5 w 114"/>
                  <a:gd name="T7" fmla="*/ 0 h 26"/>
                  <a:gd name="T8" fmla="*/ 0 w 114"/>
                  <a:gd name="T9" fmla="*/ 0 h 26"/>
                  <a:gd name="T10" fmla="*/ 88 w 114"/>
                  <a:gd name="T11" fmla="*/ 0 h 26"/>
                  <a:gd name="T12" fmla="*/ 7 w 114"/>
                  <a:gd name="T13" fmla="*/ 0 h 26"/>
                  <a:gd name="T14" fmla="*/ 7 w 114"/>
                  <a:gd name="T15" fmla="*/ 0 h 26"/>
                  <a:gd name="T16" fmla="*/ 74 w 114"/>
                  <a:gd name="T17" fmla="*/ 0 h 26"/>
                  <a:gd name="T18" fmla="*/ 86 w 114"/>
                  <a:gd name="T19" fmla="*/ 0 h 26"/>
                  <a:gd name="T20" fmla="*/ 114 w 114"/>
                  <a:gd name="T21" fmla="*/ 26 h 26"/>
                  <a:gd name="T22" fmla="*/ 114 w 114"/>
                  <a:gd name="T23" fmla="*/ 26 h 26"/>
                  <a:gd name="T24" fmla="*/ 88 w 114"/>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26">
                    <a:moveTo>
                      <a:pt x="0" y="0"/>
                    </a:moveTo>
                    <a:lnTo>
                      <a:pt x="0" y="0"/>
                    </a:lnTo>
                    <a:lnTo>
                      <a:pt x="0" y="0"/>
                    </a:lnTo>
                    <a:lnTo>
                      <a:pt x="5" y="0"/>
                    </a:lnTo>
                    <a:lnTo>
                      <a:pt x="0" y="0"/>
                    </a:lnTo>
                    <a:close/>
                    <a:moveTo>
                      <a:pt x="88" y="0"/>
                    </a:moveTo>
                    <a:lnTo>
                      <a:pt x="7" y="0"/>
                    </a:lnTo>
                    <a:lnTo>
                      <a:pt x="7" y="0"/>
                    </a:lnTo>
                    <a:lnTo>
                      <a:pt x="74" y="0"/>
                    </a:lnTo>
                    <a:lnTo>
                      <a:pt x="86" y="0"/>
                    </a:lnTo>
                    <a:lnTo>
                      <a:pt x="114" y="26"/>
                    </a:lnTo>
                    <a:lnTo>
                      <a:pt x="114" y="26"/>
                    </a:lnTo>
                    <a:lnTo>
                      <a:pt x="88" y="0"/>
                    </a:lnTo>
                    <a:close/>
                  </a:path>
                </a:pathLst>
              </a:custGeom>
              <a:solidFill>
                <a:srgbClr val="7986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Freeform 492"/>
              <p:cNvSpPr>
                <a:spLocks noEditPoints="1"/>
              </p:cNvSpPr>
              <p:nvPr/>
            </p:nvSpPr>
            <p:spPr bwMode="auto">
              <a:xfrm>
                <a:off x="5394325" y="2009775"/>
                <a:ext cx="180975" cy="41275"/>
              </a:xfrm>
              <a:custGeom>
                <a:avLst/>
                <a:gdLst>
                  <a:gd name="T0" fmla="*/ 0 w 114"/>
                  <a:gd name="T1" fmla="*/ 0 h 26"/>
                  <a:gd name="T2" fmla="*/ 0 w 114"/>
                  <a:gd name="T3" fmla="*/ 0 h 26"/>
                  <a:gd name="T4" fmla="*/ 0 w 114"/>
                  <a:gd name="T5" fmla="*/ 0 h 26"/>
                  <a:gd name="T6" fmla="*/ 5 w 114"/>
                  <a:gd name="T7" fmla="*/ 0 h 26"/>
                  <a:gd name="T8" fmla="*/ 0 w 114"/>
                  <a:gd name="T9" fmla="*/ 0 h 26"/>
                  <a:gd name="T10" fmla="*/ 88 w 114"/>
                  <a:gd name="T11" fmla="*/ 0 h 26"/>
                  <a:gd name="T12" fmla="*/ 7 w 114"/>
                  <a:gd name="T13" fmla="*/ 0 h 26"/>
                  <a:gd name="T14" fmla="*/ 7 w 114"/>
                  <a:gd name="T15" fmla="*/ 0 h 26"/>
                  <a:gd name="T16" fmla="*/ 74 w 114"/>
                  <a:gd name="T17" fmla="*/ 0 h 26"/>
                  <a:gd name="T18" fmla="*/ 86 w 114"/>
                  <a:gd name="T19" fmla="*/ 0 h 26"/>
                  <a:gd name="T20" fmla="*/ 114 w 114"/>
                  <a:gd name="T21" fmla="*/ 26 h 26"/>
                  <a:gd name="T22" fmla="*/ 114 w 114"/>
                  <a:gd name="T23" fmla="*/ 26 h 26"/>
                  <a:gd name="T24" fmla="*/ 88 w 114"/>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26">
                    <a:moveTo>
                      <a:pt x="0" y="0"/>
                    </a:moveTo>
                    <a:lnTo>
                      <a:pt x="0" y="0"/>
                    </a:lnTo>
                    <a:lnTo>
                      <a:pt x="0" y="0"/>
                    </a:lnTo>
                    <a:lnTo>
                      <a:pt x="5" y="0"/>
                    </a:lnTo>
                    <a:lnTo>
                      <a:pt x="0" y="0"/>
                    </a:lnTo>
                    <a:moveTo>
                      <a:pt x="88" y="0"/>
                    </a:moveTo>
                    <a:lnTo>
                      <a:pt x="7" y="0"/>
                    </a:lnTo>
                    <a:lnTo>
                      <a:pt x="7" y="0"/>
                    </a:lnTo>
                    <a:lnTo>
                      <a:pt x="74" y="0"/>
                    </a:lnTo>
                    <a:lnTo>
                      <a:pt x="86" y="0"/>
                    </a:lnTo>
                    <a:lnTo>
                      <a:pt x="114" y="26"/>
                    </a:lnTo>
                    <a:lnTo>
                      <a:pt x="114" y="26"/>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493"/>
              <p:cNvSpPr>
                <a:spLocks/>
              </p:cNvSpPr>
              <p:nvPr/>
            </p:nvSpPr>
            <p:spPr bwMode="auto">
              <a:xfrm>
                <a:off x="5394325" y="2009775"/>
                <a:ext cx="11113" cy="0"/>
              </a:xfrm>
              <a:custGeom>
                <a:avLst/>
                <a:gdLst>
                  <a:gd name="T0" fmla="*/ 7 w 7"/>
                  <a:gd name="T1" fmla="*/ 0 w 7"/>
                  <a:gd name="T2" fmla="*/ 5 w 7"/>
                  <a:gd name="T3" fmla="*/ 7 w 7"/>
                  <a:gd name="T4" fmla="*/ 7 w 7"/>
                  <a:gd name="T5" fmla="*/ 7 w 7"/>
                </a:gdLst>
                <a:ahLst/>
                <a:cxnLst>
                  <a:cxn ang="0">
                    <a:pos x="T0" y="0"/>
                  </a:cxn>
                  <a:cxn ang="0">
                    <a:pos x="T1" y="0"/>
                  </a:cxn>
                  <a:cxn ang="0">
                    <a:pos x="T2" y="0"/>
                  </a:cxn>
                  <a:cxn ang="0">
                    <a:pos x="T3" y="0"/>
                  </a:cxn>
                  <a:cxn ang="0">
                    <a:pos x="T4" y="0"/>
                  </a:cxn>
                  <a:cxn ang="0">
                    <a:pos x="T5" y="0"/>
                  </a:cxn>
                </a:cxnLst>
                <a:rect l="0" t="0" r="r" b="b"/>
                <a:pathLst>
                  <a:path w="7">
                    <a:moveTo>
                      <a:pt x="7" y="0"/>
                    </a:moveTo>
                    <a:lnTo>
                      <a:pt x="0" y="0"/>
                    </a:lnTo>
                    <a:lnTo>
                      <a:pt x="5" y="0"/>
                    </a:lnTo>
                    <a:lnTo>
                      <a:pt x="7" y="0"/>
                    </a:lnTo>
                    <a:lnTo>
                      <a:pt x="7" y="0"/>
                    </a:lnTo>
                    <a:lnTo>
                      <a:pt x="7" y="0"/>
                    </a:lnTo>
                    <a:close/>
                  </a:path>
                </a:pathLst>
              </a:custGeom>
              <a:solidFill>
                <a:srgbClr val="CB63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Freeform 494"/>
              <p:cNvSpPr>
                <a:spLocks/>
              </p:cNvSpPr>
              <p:nvPr/>
            </p:nvSpPr>
            <p:spPr bwMode="auto">
              <a:xfrm>
                <a:off x="5394325" y="2009775"/>
                <a:ext cx="11113" cy="0"/>
              </a:xfrm>
              <a:custGeom>
                <a:avLst/>
                <a:gdLst>
                  <a:gd name="T0" fmla="*/ 7 w 7"/>
                  <a:gd name="T1" fmla="*/ 0 w 7"/>
                  <a:gd name="T2" fmla="*/ 5 w 7"/>
                  <a:gd name="T3" fmla="*/ 7 w 7"/>
                  <a:gd name="T4" fmla="*/ 7 w 7"/>
                  <a:gd name="T5" fmla="*/ 7 w 7"/>
                </a:gdLst>
                <a:ahLst/>
                <a:cxnLst>
                  <a:cxn ang="0">
                    <a:pos x="T0" y="0"/>
                  </a:cxn>
                  <a:cxn ang="0">
                    <a:pos x="T1" y="0"/>
                  </a:cxn>
                  <a:cxn ang="0">
                    <a:pos x="T2" y="0"/>
                  </a:cxn>
                  <a:cxn ang="0">
                    <a:pos x="T3" y="0"/>
                  </a:cxn>
                  <a:cxn ang="0">
                    <a:pos x="T4" y="0"/>
                  </a:cxn>
                  <a:cxn ang="0">
                    <a:pos x="T5" y="0"/>
                  </a:cxn>
                </a:cxnLst>
                <a:rect l="0" t="0" r="r" b="b"/>
                <a:pathLst>
                  <a:path w="7">
                    <a:moveTo>
                      <a:pt x="7" y="0"/>
                    </a:moveTo>
                    <a:lnTo>
                      <a:pt x="0" y="0"/>
                    </a:lnTo>
                    <a:lnTo>
                      <a:pt x="5" y="0"/>
                    </a:lnTo>
                    <a:lnTo>
                      <a:pt x="7" y="0"/>
                    </a:lnTo>
                    <a:lnTo>
                      <a:pt x="7"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Freeform 495"/>
              <p:cNvSpPr>
                <a:spLocks/>
              </p:cNvSpPr>
              <p:nvPr/>
            </p:nvSpPr>
            <p:spPr bwMode="auto">
              <a:xfrm>
                <a:off x="5164138" y="2005013"/>
                <a:ext cx="79375" cy="133350"/>
              </a:xfrm>
              <a:custGeom>
                <a:avLst/>
                <a:gdLst>
                  <a:gd name="T0" fmla="*/ 0 w 50"/>
                  <a:gd name="T1" fmla="*/ 10 h 84"/>
                  <a:gd name="T2" fmla="*/ 50 w 50"/>
                  <a:gd name="T3" fmla="*/ 0 h 84"/>
                  <a:gd name="T4" fmla="*/ 50 w 50"/>
                  <a:gd name="T5" fmla="*/ 76 h 84"/>
                  <a:gd name="T6" fmla="*/ 0 w 50"/>
                  <a:gd name="T7" fmla="*/ 84 h 84"/>
                  <a:gd name="T8" fmla="*/ 0 w 50"/>
                  <a:gd name="T9" fmla="*/ 10 h 84"/>
                </a:gdLst>
                <a:ahLst/>
                <a:cxnLst>
                  <a:cxn ang="0">
                    <a:pos x="T0" y="T1"/>
                  </a:cxn>
                  <a:cxn ang="0">
                    <a:pos x="T2" y="T3"/>
                  </a:cxn>
                  <a:cxn ang="0">
                    <a:pos x="T4" y="T5"/>
                  </a:cxn>
                  <a:cxn ang="0">
                    <a:pos x="T6" y="T7"/>
                  </a:cxn>
                  <a:cxn ang="0">
                    <a:pos x="T8" y="T9"/>
                  </a:cxn>
                </a:cxnLst>
                <a:rect l="0" t="0" r="r" b="b"/>
                <a:pathLst>
                  <a:path w="50" h="84">
                    <a:moveTo>
                      <a:pt x="0" y="10"/>
                    </a:moveTo>
                    <a:lnTo>
                      <a:pt x="50" y="0"/>
                    </a:lnTo>
                    <a:lnTo>
                      <a:pt x="50" y="76"/>
                    </a:lnTo>
                    <a:lnTo>
                      <a:pt x="0" y="84"/>
                    </a:lnTo>
                    <a:lnTo>
                      <a:pt x="0" y="10"/>
                    </a:lnTo>
                    <a:close/>
                  </a:path>
                </a:pathLst>
              </a:custGeom>
              <a:solidFill>
                <a:srgbClr val="E4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Freeform 496"/>
              <p:cNvSpPr>
                <a:spLocks/>
              </p:cNvSpPr>
              <p:nvPr/>
            </p:nvSpPr>
            <p:spPr bwMode="auto">
              <a:xfrm>
                <a:off x="5360988" y="2005013"/>
                <a:ext cx="79375" cy="128588"/>
              </a:xfrm>
              <a:custGeom>
                <a:avLst/>
                <a:gdLst>
                  <a:gd name="T0" fmla="*/ 0 w 50"/>
                  <a:gd name="T1" fmla="*/ 0 h 81"/>
                  <a:gd name="T2" fmla="*/ 50 w 50"/>
                  <a:gd name="T3" fmla="*/ 14 h 81"/>
                  <a:gd name="T4" fmla="*/ 50 w 50"/>
                  <a:gd name="T5" fmla="*/ 81 h 81"/>
                  <a:gd name="T6" fmla="*/ 0 w 50"/>
                  <a:gd name="T7" fmla="*/ 76 h 81"/>
                  <a:gd name="T8" fmla="*/ 0 w 50"/>
                  <a:gd name="T9" fmla="*/ 0 h 81"/>
                </a:gdLst>
                <a:ahLst/>
                <a:cxnLst>
                  <a:cxn ang="0">
                    <a:pos x="T0" y="T1"/>
                  </a:cxn>
                  <a:cxn ang="0">
                    <a:pos x="T2" y="T3"/>
                  </a:cxn>
                  <a:cxn ang="0">
                    <a:pos x="T4" y="T5"/>
                  </a:cxn>
                  <a:cxn ang="0">
                    <a:pos x="T6" y="T7"/>
                  </a:cxn>
                  <a:cxn ang="0">
                    <a:pos x="T8" y="T9"/>
                  </a:cxn>
                </a:cxnLst>
                <a:rect l="0" t="0" r="r" b="b"/>
                <a:pathLst>
                  <a:path w="50" h="81">
                    <a:moveTo>
                      <a:pt x="0" y="0"/>
                    </a:moveTo>
                    <a:lnTo>
                      <a:pt x="50" y="14"/>
                    </a:lnTo>
                    <a:lnTo>
                      <a:pt x="50" y="81"/>
                    </a:lnTo>
                    <a:lnTo>
                      <a:pt x="0" y="76"/>
                    </a:lnTo>
                    <a:lnTo>
                      <a:pt x="0" y="0"/>
                    </a:lnTo>
                    <a:close/>
                  </a:path>
                </a:pathLst>
              </a:custGeom>
              <a:solidFill>
                <a:srgbClr val="E4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Freeform 497"/>
              <p:cNvSpPr>
                <a:spLocks/>
              </p:cNvSpPr>
              <p:nvPr/>
            </p:nvSpPr>
            <p:spPr bwMode="auto">
              <a:xfrm>
                <a:off x="5164138" y="2119313"/>
                <a:ext cx="79375" cy="173038"/>
              </a:xfrm>
              <a:custGeom>
                <a:avLst/>
                <a:gdLst>
                  <a:gd name="T0" fmla="*/ 3 w 50"/>
                  <a:gd name="T1" fmla="*/ 4 h 109"/>
                  <a:gd name="T2" fmla="*/ 50 w 50"/>
                  <a:gd name="T3" fmla="*/ 0 h 109"/>
                  <a:gd name="T4" fmla="*/ 50 w 50"/>
                  <a:gd name="T5" fmla="*/ 109 h 109"/>
                  <a:gd name="T6" fmla="*/ 0 w 50"/>
                  <a:gd name="T7" fmla="*/ 109 h 109"/>
                  <a:gd name="T8" fmla="*/ 3 w 50"/>
                  <a:gd name="T9" fmla="*/ 4 h 109"/>
                </a:gdLst>
                <a:ahLst/>
                <a:cxnLst>
                  <a:cxn ang="0">
                    <a:pos x="T0" y="T1"/>
                  </a:cxn>
                  <a:cxn ang="0">
                    <a:pos x="T2" y="T3"/>
                  </a:cxn>
                  <a:cxn ang="0">
                    <a:pos x="T4" y="T5"/>
                  </a:cxn>
                  <a:cxn ang="0">
                    <a:pos x="T6" y="T7"/>
                  </a:cxn>
                  <a:cxn ang="0">
                    <a:pos x="T8" y="T9"/>
                  </a:cxn>
                </a:cxnLst>
                <a:rect l="0" t="0" r="r" b="b"/>
                <a:pathLst>
                  <a:path w="50" h="109">
                    <a:moveTo>
                      <a:pt x="3" y="4"/>
                    </a:moveTo>
                    <a:lnTo>
                      <a:pt x="50" y="0"/>
                    </a:lnTo>
                    <a:lnTo>
                      <a:pt x="50" y="109"/>
                    </a:lnTo>
                    <a:lnTo>
                      <a:pt x="0" y="109"/>
                    </a:lnTo>
                    <a:lnTo>
                      <a:pt x="3" y="4"/>
                    </a:lnTo>
                    <a:close/>
                  </a:path>
                </a:pathLst>
              </a:custGeom>
              <a:solidFill>
                <a:srgbClr val="BB5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Rectangle 498"/>
              <p:cNvSpPr>
                <a:spLocks noChangeArrowheads="1"/>
              </p:cNvSpPr>
              <p:nvPr/>
            </p:nvSpPr>
            <p:spPr bwMode="auto">
              <a:xfrm>
                <a:off x="5243513" y="2119313"/>
                <a:ext cx="117475" cy="177800"/>
              </a:xfrm>
              <a:prstGeom prst="rect">
                <a:avLst/>
              </a:prstGeom>
              <a:solidFill>
                <a:srgbClr val="E77E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Freeform 499"/>
              <p:cNvSpPr>
                <a:spLocks/>
              </p:cNvSpPr>
              <p:nvPr/>
            </p:nvSpPr>
            <p:spPr bwMode="auto">
              <a:xfrm>
                <a:off x="5360988" y="2119313"/>
                <a:ext cx="79375" cy="173038"/>
              </a:xfrm>
              <a:custGeom>
                <a:avLst/>
                <a:gdLst>
                  <a:gd name="T0" fmla="*/ 0 w 50"/>
                  <a:gd name="T1" fmla="*/ 0 h 109"/>
                  <a:gd name="T2" fmla="*/ 50 w 50"/>
                  <a:gd name="T3" fmla="*/ 4 h 109"/>
                  <a:gd name="T4" fmla="*/ 50 w 50"/>
                  <a:gd name="T5" fmla="*/ 109 h 109"/>
                  <a:gd name="T6" fmla="*/ 0 w 50"/>
                  <a:gd name="T7" fmla="*/ 109 h 109"/>
                  <a:gd name="T8" fmla="*/ 0 w 50"/>
                  <a:gd name="T9" fmla="*/ 0 h 109"/>
                </a:gdLst>
                <a:ahLst/>
                <a:cxnLst>
                  <a:cxn ang="0">
                    <a:pos x="T0" y="T1"/>
                  </a:cxn>
                  <a:cxn ang="0">
                    <a:pos x="T2" y="T3"/>
                  </a:cxn>
                  <a:cxn ang="0">
                    <a:pos x="T4" y="T5"/>
                  </a:cxn>
                  <a:cxn ang="0">
                    <a:pos x="T6" y="T7"/>
                  </a:cxn>
                  <a:cxn ang="0">
                    <a:pos x="T8" y="T9"/>
                  </a:cxn>
                </a:cxnLst>
                <a:rect l="0" t="0" r="r" b="b"/>
                <a:pathLst>
                  <a:path w="50" h="109">
                    <a:moveTo>
                      <a:pt x="0" y="0"/>
                    </a:moveTo>
                    <a:lnTo>
                      <a:pt x="50" y="4"/>
                    </a:lnTo>
                    <a:lnTo>
                      <a:pt x="50" y="109"/>
                    </a:lnTo>
                    <a:lnTo>
                      <a:pt x="0" y="109"/>
                    </a:lnTo>
                    <a:lnTo>
                      <a:pt x="0" y="0"/>
                    </a:lnTo>
                    <a:close/>
                  </a:path>
                </a:pathLst>
              </a:custGeom>
              <a:solidFill>
                <a:srgbClr val="BB5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Freeform 500"/>
              <p:cNvSpPr>
                <a:spLocks/>
              </p:cNvSpPr>
              <p:nvPr/>
            </p:nvSpPr>
            <p:spPr bwMode="auto">
              <a:xfrm>
                <a:off x="5284788" y="2016125"/>
                <a:ext cx="34925" cy="46038"/>
              </a:xfrm>
              <a:custGeom>
                <a:avLst/>
                <a:gdLst>
                  <a:gd name="T0" fmla="*/ 0 w 9"/>
                  <a:gd name="T1" fmla="*/ 12 h 12"/>
                  <a:gd name="T2" fmla="*/ 9 w 9"/>
                  <a:gd name="T3" fmla="*/ 12 h 12"/>
                  <a:gd name="T4" fmla="*/ 9 w 9"/>
                  <a:gd name="T5" fmla="*/ 3 h 12"/>
                  <a:gd name="T6" fmla="*/ 5 w 9"/>
                  <a:gd name="T7" fmla="*/ 0 h 12"/>
                  <a:gd name="T8" fmla="*/ 0 w 9"/>
                  <a:gd name="T9" fmla="*/ 3 h 12"/>
                  <a:gd name="T10" fmla="*/ 0 w 9"/>
                  <a:gd name="T11" fmla="*/ 12 h 12"/>
                </a:gdLst>
                <a:ahLst/>
                <a:cxnLst>
                  <a:cxn ang="0">
                    <a:pos x="T0" y="T1"/>
                  </a:cxn>
                  <a:cxn ang="0">
                    <a:pos x="T2" y="T3"/>
                  </a:cxn>
                  <a:cxn ang="0">
                    <a:pos x="T4" y="T5"/>
                  </a:cxn>
                  <a:cxn ang="0">
                    <a:pos x="T6" y="T7"/>
                  </a:cxn>
                  <a:cxn ang="0">
                    <a:pos x="T8" y="T9"/>
                  </a:cxn>
                  <a:cxn ang="0">
                    <a:pos x="T10" y="T11"/>
                  </a:cxn>
                </a:cxnLst>
                <a:rect l="0" t="0" r="r" b="b"/>
                <a:pathLst>
                  <a:path w="9" h="12">
                    <a:moveTo>
                      <a:pt x="0" y="12"/>
                    </a:moveTo>
                    <a:cubicBezTo>
                      <a:pt x="9" y="12"/>
                      <a:pt x="9" y="12"/>
                      <a:pt x="9" y="12"/>
                    </a:cubicBezTo>
                    <a:cubicBezTo>
                      <a:pt x="9" y="3"/>
                      <a:pt x="9" y="3"/>
                      <a:pt x="9" y="3"/>
                    </a:cubicBezTo>
                    <a:cubicBezTo>
                      <a:pt x="9" y="3"/>
                      <a:pt x="8" y="0"/>
                      <a:pt x="5" y="0"/>
                    </a:cubicBezTo>
                    <a:cubicBezTo>
                      <a:pt x="1" y="0"/>
                      <a:pt x="0" y="3"/>
                      <a:pt x="0" y="3"/>
                    </a:cubicBezTo>
                    <a:lnTo>
                      <a:pt x="0" y="12"/>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Freeform 501"/>
              <p:cNvSpPr>
                <a:spLocks/>
              </p:cNvSpPr>
              <p:nvPr/>
            </p:nvSpPr>
            <p:spPr bwMode="auto">
              <a:xfrm>
                <a:off x="5251450" y="2020888"/>
                <a:ext cx="19050" cy="41275"/>
              </a:xfrm>
              <a:custGeom>
                <a:avLst/>
                <a:gdLst>
                  <a:gd name="T0" fmla="*/ 0 w 5"/>
                  <a:gd name="T1" fmla="*/ 11 h 11"/>
                  <a:gd name="T2" fmla="*/ 5 w 5"/>
                  <a:gd name="T3" fmla="*/ 11 h 11"/>
                  <a:gd name="T4" fmla="*/ 5 w 5"/>
                  <a:gd name="T5" fmla="*/ 2 h 11"/>
                  <a:gd name="T6" fmla="*/ 3 w 5"/>
                  <a:gd name="T7" fmla="*/ 0 h 11"/>
                  <a:gd name="T8" fmla="*/ 0 w 5"/>
                  <a:gd name="T9" fmla="*/ 2 h 11"/>
                  <a:gd name="T10" fmla="*/ 0 w 5"/>
                  <a:gd name="T11" fmla="*/ 11 h 11"/>
                </a:gdLst>
                <a:ahLst/>
                <a:cxnLst>
                  <a:cxn ang="0">
                    <a:pos x="T0" y="T1"/>
                  </a:cxn>
                  <a:cxn ang="0">
                    <a:pos x="T2" y="T3"/>
                  </a:cxn>
                  <a:cxn ang="0">
                    <a:pos x="T4" y="T5"/>
                  </a:cxn>
                  <a:cxn ang="0">
                    <a:pos x="T6" y="T7"/>
                  </a:cxn>
                  <a:cxn ang="0">
                    <a:pos x="T8" y="T9"/>
                  </a:cxn>
                  <a:cxn ang="0">
                    <a:pos x="T10" y="T11"/>
                  </a:cxn>
                </a:cxnLst>
                <a:rect l="0" t="0" r="r" b="b"/>
                <a:pathLst>
                  <a:path w="5" h="11">
                    <a:moveTo>
                      <a:pt x="0" y="11"/>
                    </a:moveTo>
                    <a:cubicBezTo>
                      <a:pt x="5" y="11"/>
                      <a:pt x="5" y="11"/>
                      <a:pt x="5" y="11"/>
                    </a:cubicBezTo>
                    <a:cubicBezTo>
                      <a:pt x="5" y="2"/>
                      <a:pt x="5" y="2"/>
                      <a:pt x="5" y="2"/>
                    </a:cubicBezTo>
                    <a:cubicBezTo>
                      <a:pt x="5" y="2"/>
                      <a:pt x="5" y="0"/>
                      <a:pt x="3" y="0"/>
                    </a:cubicBezTo>
                    <a:cubicBezTo>
                      <a:pt x="1" y="0"/>
                      <a:pt x="0" y="2"/>
                      <a:pt x="0" y="2"/>
                    </a:cubicBezTo>
                    <a:lnTo>
                      <a:pt x="0" y="11"/>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Freeform 502"/>
              <p:cNvSpPr>
                <a:spLocks/>
              </p:cNvSpPr>
              <p:nvPr/>
            </p:nvSpPr>
            <p:spPr bwMode="auto">
              <a:xfrm>
                <a:off x="5224463" y="2020888"/>
                <a:ext cx="15875" cy="41275"/>
              </a:xfrm>
              <a:custGeom>
                <a:avLst/>
                <a:gdLst>
                  <a:gd name="T0" fmla="*/ 0 w 4"/>
                  <a:gd name="T1" fmla="*/ 11 h 11"/>
                  <a:gd name="T2" fmla="*/ 4 w 4"/>
                  <a:gd name="T3" fmla="*/ 11 h 11"/>
                  <a:gd name="T4" fmla="*/ 4 w 4"/>
                  <a:gd name="T5" fmla="*/ 2 h 11"/>
                  <a:gd name="T6" fmla="*/ 2 w 4"/>
                  <a:gd name="T7" fmla="*/ 0 h 11"/>
                  <a:gd name="T8" fmla="*/ 0 w 4"/>
                  <a:gd name="T9" fmla="*/ 2 h 11"/>
                  <a:gd name="T10" fmla="*/ 0 w 4"/>
                  <a:gd name="T11" fmla="*/ 11 h 11"/>
                </a:gdLst>
                <a:ahLst/>
                <a:cxnLst>
                  <a:cxn ang="0">
                    <a:pos x="T0" y="T1"/>
                  </a:cxn>
                  <a:cxn ang="0">
                    <a:pos x="T2" y="T3"/>
                  </a:cxn>
                  <a:cxn ang="0">
                    <a:pos x="T4" y="T5"/>
                  </a:cxn>
                  <a:cxn ang="0">
                    <a:pos x="T6" y="T7"/>
                  </a:cxn>
                  <a:cxn ang="0">
                    <a:pos x="T8" y="T9"/>
                  </a:cxn>
                  <a:cxn ang="0">
                    <a:pos x="T10" y="T11"/>
                  </a:cxn>
                </a:cxnLst>
                <a:rect l="0" t="0" r="r" b="b"/>
                <a:pathLst>
                  <a:path w="4" h="11">
                    <a:moveTo>
                      <a:pt x="0" y="11"/>
                    </a:moveTo>
                    <a:cubicBezTo>
                      <a:pt x="4" y="11"/>
                      <a:pt x="4" y="11"/>
                      <a:pt x="4" y="11"/>
                    </a:cubicBezTo>
                    <a:cubicBezTo>
                      <a:pt x="4" y="2"/>
                      <a:pt x="4" y="2"/>
                      <a:pt x="4" y="2"/>
                    </a:cubicBezTo>
                    <a:cubicBezTo>
                      <a:pt x="4" y="2"/>
                      <a:pt x="4" y="0"/>
                      <a:pt x="2" y="0"/>
                    </a:cubicBezTo>
                    <a:cubicBezTo>
                      <a:pt x="0" y="0"/>
                      <a:pt x="0" y="2"/>
                      <a:pt x="0" y="2"/>
                    </a:cubicBezTo>
                    <a:lnTo>
                      <a:pt x="0" y="11"/>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Freeform 503"/>
              <p:cNvSpPr>
                <a:spLocks/>
              </p:cNvSpPr>
              <p:nvPr/>
            </p:nvSpPr>
            <p:spPr bwMode="auto">
              <a:xfrm>
                <a:off x="5202238" y="2027238"/>
                <a:ext cx="11113" cy="38100"/>
              </a:xfrm>
              <a:custGeom>
                <a:avLst/>
                <a:gdLst>
                  <a:gd name="T0" fmla="*/ 0 w 3"/>
                  <a:gd name="T1" fmla="*/ 10 h 10"/>
                  <a:gd name="T2" fmla="*/ 3 w 3"/>
                  <a:gd name="T3" fmla="*/ 9 h 10"/>
                  <a:gd name="T4" fmla="*/ 3 w 3"/>
                  <a:gd name="T5" fmla="*/ 2 h 10"/>
                  <a:gd name="T6" fmla="*/ 1 w 3"/>
                  <a:gd name="T7" fmla="*/ 0 h 10"/>
                  <a:gd name="T8" fmla="*/ 0 w 3"/>
                  <a:gd name="T9" fmla="*/ 2 h 10"/>
                  <a:gd name="T10" fmla="*/ 0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0" y="10"/>
                    </a:moveTo>
                    <a:cubicBezTo>
                      <a:pt x="3" y="9"/>
                      <a:pt x="3" y="9"/>
                      <a:pt x="3" y="9"/>
                    </a:cubicBezTo>
                    <a:cubicBezTo>
                      <a:pt x="3" y="2"/>
                      <a:pt x="3" y="2"/>
                      <a:pt x="3" y="2"/>
                    </a:cubicBezTo>
                    <a:cubicBezTo>
                      <a:pt x="3" y="2"/>
                      <a:pt x="3" y="0"/>
                      <a:pt x="1" y="0"/>
                    </a:cubicBezTo>
                    <a:cubicBezTo>
                      <a:pt x="0" y="0"/>
                      <a:pt x="0" y="2"/>
                      <a:pt x="0" y="2"/>
                    </a:cubicBezTo>
                    <a:lnTo>
                      <a:pt x="0" y="10"/>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Freeform 504"/>
              <p:cNvSpPr>
                <a:spLocks/>
              </p:cNvSpPr>
              <p:nvPr/>
            </p:nvSpPr>
            <p:spPr bwMode="auto">
              <a:xfrm>
                <a:off x="5175250" y="2032000"/>
                <a:ext cx="11113" cy="38100"/>
              </a:xfrm>
              <a:custGeom>
                <a:avLst/>
                <a:gdLst>
                  <a:gd name="T0" fmla="*/ 0 w 3"/>
                  <a:gd name="T1" fmla="*/ 10 h 10"/>
                  <a:gd name="T2" fmla="*/ 3 w 3"/>
                  <a:gd name="T3" fmla="*/ 10 h 10"/>
                  <a:gd name="T4" fmla="*/ 2 w 3"/>
                  <a:gd name="T5" fmla="*/ 2 h 10"/>
                  <a:gd name="T6" fmla="*/ 2 w 3"/>
                  <a:gd name="T7" fmla="*/ 0 h 10"/>
                  <a:gd name="T8" fmla="*/ 0 w 3"/>
                  <a:gd name="T9" fmla="*/ 2 h 10"/>
                  <a:gd name="T10" fmla="*/ 0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0" y="10"/>
                    </a:moveTo>
                    <a:cubicBezTo>
                      <a:pt x="3" y="10"/>
                      <a:pt x="3" y="10"/>
                      <a:pt x="3" y="10"/>
                    </a:cubicBezTo>
                    <a:cubicBezTo>
                      <a:pt x="2" y="2"/>
                      <a:pt x="2" y="2"/>
                      <a:pt x="2" y="2"/>
                    </a:cubicBezTo>
                    <a:cubicBezTo>
                      <a:pt x="2" y="2"/>
                      <a:pt x="3" y="0"/>
                      <a:pt x="2" y="0"/>
                    </a:cubicBezTo>
                    <a:cubicBezTo>
                      <a:pt x="0" y="0"/>
                      <a:pt x="0" y="2"/>
                      <a:pt x="0" y="2"/>
                    </a:cubicBezTo>
                    <a:lnTo>
                      <a:pt x="0" y="10"/>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Freeform 505"/>
              <p:cNvSpPr>
                <a:spLocks/>
              </p:cNvSpPr>
              <p:nvPr/>
            </p:nvSpPr>
            <p:spPr bwMode="auto">
              <a:xfrm>
                <a:off x="5330825" y="2020888"/>
                <a:ext cx="19050" cy="41275"/>
              </a:xfrm>
              <a:custGeom>
                <a:avLst/>
                <a:gdLst>
                  <a:gd name="T0" fmla="*/ 5 w 5"/>
                  <a:gd name="T1" fmla="*/ 11 h 11"/>
                  <a:gd name="T2" fmla="*/ 0 w 5"/>
                  <a:gd name="T3" fmla="*/ 11 h 11"/>
                  <a:gd name="T4" fmla="*/ 1 w 5"/>
                  <a:gd name="T5" fmla="*/ 2 h 11"/>
                  <a:gd name="T6" fmla="*/ 3 w 5"/>
                  <a:gd name="T7" fmla="*/ 0 h 11"/>
                  <a:gd name="T8" fmla="*/ 5 w 5"/>
                  <a:gd name="T9" fmla="*/ 2 h 11"/>
                  <a:gd name="T10" fmla="*/ 5 w 5"/>
                  <a:gd name="T11" fmla="*/ 11 h 11"/>
                </a:gdLst>
                <a:ahLst/>
                <a:cxnLst>
                  <a:cxn ang="0">
                    <a:pos x="T0" y="T1"/>
                  </a:cxn>
                  <a:cxn ang="0">
                    <a:pos x="T2" y="T3"/>
                  </a:cxn>
                  <a:cxn ang="0">
                    <a:pos x="T4" y="T5"/>
                  </a:cxn>
                  <a:cxn ang="0">
                    <a:pos x="T6" y="T7"/>
                  </a:cxn>
                  <a:cxn ang="0">
                    <a:pos x="T8" y="T9"/>
                  </a:cxn>
                  <a:cxn ang="0">
                    <a:pos x="T10" y="T11"/>
                  </a:cxn>
                </a:cxnLst>
                <a:rect l="0" t="0" r="r" b="b"/>
                <a:pathLst>
                  <a:path w="5" h="11">
                    <a:moveTo>
                      <a:pt x="5" y="11"/>
                    </a:moveTo>
                    <a:cubicBezTo>
                      <a:pt x="0" y="11"/>
                      <a:pt x="0" y="11"/>
                      <a:pt x="0" y="11"/>
                    </a:cubicBezTo>
                    <a:cubicBezTo>
                      <a:pt x="1" y="2"/>
                      <a:pt x="1" y="2"/>
                      <a:pt x="1" y="2"/>
                    </a:cubicBezTo>
                    <a:cubicBezTo>
                      <a:pt x="1" y="2"/>
                      <a:pt x="1" y="0"/>
                      <a:pt x="3" y="0"/>
                    </a:cubicBezTo>
                    <a:cubicBezTo>
                      <a:pt x="5" y="0"/>
                      <a:pt x="5" y="2"/>
                      <a:pt x="5" y="2"/>
                    </a:cubicBezTo>
                    <a:lnTo>
                      <a:pt x="5" y="11"/>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Freeform 506"/>
              <p:cNvSpPr>
                <a:spLocks/>
              </p:cNvSpPr>
              <p:nvPr/>
            </p:nvSpPr>
            <p:spPr bwMode="auto">
              <a:xfrm>
                <a:off x="5364163" y="2020888"/>
                <a:ext cx="15875" cy="41275"/>
              </a:xfrm>
              <a:custGeom>
                <a:avLst/>
                <a:gdLst>
                  <a:gd name="T0" fmla="*/ 4 w 4"/>
                  <a:gd name="T1" fmla="*/ 11 h 11"/>
                  <a:gd name="T2" fmla="*/ 0 w 4"/>
                  <a:gd name="T3" fmla="*/ 11 h 11"/>
                  <a:gd name="T4" fmla="*/ 0 w 4"/>
                  <a:gd name="T5" fmla="*/ 2 h 11"/>
                  <a:gd name="T6" fmla="*/ 2 w 4"/>
                  <a:gd name="T7" fmla="*/ 0 h 11"/>
                  <a:gd name="T8" fmla="*/ 4 w 4"/>
                  <a:gd name="T9" fmla="*/ 2 h 11"/>
                  <a:gd name="T10" fmla="*/ 4 w 4"/>
                  <a:gd name="T11" fmla="*/ 11 h 11"/>
                </a:gdLst>
                <a:ahLst/>
                <a:cxnLst>
                  <a:cxn ang="0">
                    <a:pos x="T0" y="T1"/>
                  </a:cxn>
                  <a:cxn ang="0">
                    <a:pos x="T2" y="T3"/>
                  </a:cxn>
                  <a:cxn ang="0">
                    <a:pos x="T4" y="T5"/>
                  </a:cxn>
                  <a:cxn ang="0">
                    <a:pos x="T6" y="T7"/>
                  </a:cxn>
                  <a:cxn ang="0">
                    <a:pos x="T8" y="T9"/>
                  </a:cxn>
                  <a:cxn ang="0">
                    <a:pos x="T10" y="T11"/>
                  </a:cxn>
                </a:cxnLst>
                <a:rect l="0" t="0" r="r" b="b"/>
                <a:pathLst>
                  <a:path w="4" h="11">
                    <a:moveTo>
                      <a:pt x="4" y="11"/>
                    </a:moveTo>
                    <a:cubicBezTo>
                      <a:pt x="0" y="11"/>
                      <a:pt x="0" y="11"/>
                      <a:pt x="0" y="11"/>
                    </a:cubicBezTo>
                    <a:cubicBezTo>
                      <a:pt x="0" y="2"/>
                      <a:pt x="0" y="2"/>
                      <a:pt x="0" y="2"/>
                    </a:cubicBezTo>
                    <a:cubicBezTo>
                      <a:pt x="0" y="2"/>
                      <a:pt x="0" y="0"/>
                      <a:pt x="2" y="0"/>
                    </a:cubicBezTo>
                    <a:cubicBezTo>
                      <a:pt x="4" y="0"/>
                      <a:pt x="4" y="2"/>
                      <a:pt x="4" y="2"/>
                    </a:cubicBezTo>
                    <a:lnTo>
                      <a:pt x="4" y="11"/>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Freeform 507"/>
              <p:cNvSpPr>
                <a:spLocks/>
              </p:cNvSpPr>
              <p:nvPr/>
            </p:nvSpPr>
            <p:spPr bwMode="auto">
              <a:xfrm>
                <a:off x="5394325" y="2027238"/>
                <a:ext cx="11113" cy="38100"/>
              </a:xfrm>
              <a:custGeom>
                <a:avLst/>
                <a:gdLst>
                  <a:gd name="T0" fmla="*/ 3 w 3"/>
                  <a:gd name="T1" fmla="*/ 10 h 10"/>
                  <a:gd name="T2" fmla="*/ 0 w 3"/>
                  <a:gd name="T3" fmla="*/ 10 h 10"/>
                  <a:gd name="T4" fmla="*/ 0 w 3"/>
                  <a:gd name="T5" fmla="*/ 2 h 10"/>
                  <a:gd name="T6" fmla="*/ 1 w 3"/>
                  <a:gd name="T7" fmla="*/ 0 h 10"/>
                  <a:gd name="T8" fmla="*/ 3 w 3"/>
                  <a:gd name="T9" fmla="*/ 2 h 10"/>
                  <a:gd name="T10" fmla="*/ 3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3" y="10"/>
                    </a:moveTo>
                    <a:cubicBezTo>
                      <a:pt x="0" y="10"/>
                      <a:pt x="0" y="10"/>
                      <a:pt x="0" y="10"/>
                    </a:cubicBezTo>
                    <a:cubicBezTo>
                      <a:pt x="0" y="2"/>
                      <a:pt x="0" y="2"/>
                      <a:pt x="0" y="2"/>
                    </a:cubicBezTo>
                    <a:cubicBezTo>
                      <a:pt x="0" y="2"/>
                      <a:pt x="0" y="0"/>
                      <a:pt x="1" y="0"/>
                    </a:cubicBezTo>
                    <a:cubicBezTo>
                      <a:pt x="3" y="0"/>
                      <a:pt x="3" y="2"/>
                      <a:pt x="3" y="2"/>
                    </a:cubicBezTo>
                    <a:lnTo>
                      <a:pt x="3" y="10"/>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2" name="Freeform 508"/>
              <p:cNvSpPr>
                <a:spLocks/>
              </p:cNvSpPr>
              <p:nvPr/>
            </p:nvSpPr>
            <p:spPr bwMode="auto">
              <a:xfrm>
                <a:off x="5421313" y="2032000"/>
                <a:ext cx="7938" cy="41275"/>
              </a:xfrm>
              <a:custGeom>
                <a:avLst/>
                <a:gdLst>
                  <a:gd name="T0" fmla="*/ 2 w 2"/>
                  <a:gd name="T1" fmla="*/ 11 h 11"/>
                  <a:gd name="T2" fmla="*/ 0 w 2"/>
                  <a:gd name="T3" fmla="*/ 10 h 11"/>
                  <a:gd name="T4" fmla="*/ 0 w 2"/>
                  <a:gd name="T5" fmla="*/ 2 h 11"/>
                  <a:gd name="T6" fmla="*/ 1 w 2"/>
                  <a:gd name="T7" fmla="*/ 0 h 11"/>
                  <a:gd name="T8" fmla="*/ 2 w 2"/>
                  <a:gd name="T9" fmla="*/ 2 h 11"/>
                  <a:gd name="T10" fmla="*/ 2 w 2"/>
                  <a:gd name="T11" fmla="*/ 11 h 11"/>
                </a:gdLst>
                <a:ahLst/>
                <a:cxnLst>
                  <a:cxn ang="0">
                    <a:pos x="T0" y="T1"/>
                  </a:cxn>
                  <a:cxn ang="0">
                    <a:pos x="T2" y="T3"/>
                  </a:cxn>
                  <a:cxn ang="0">
                    <a:pos x="T4" y="T5"/>
                  </a:cxn>
                  <a:cxn ang="0">
                    <a:pos x="T6" y="T7"/>
                  </a:cxn>
                  <a:cxn ang="0">
                    <a:pos x="T8" y="T9"/>
                  </a:cxn>
                  <a:cxn ang="0">
                    <a:pos x="T10" y="T11"/>
                  </a:cxn>
                </a:cxnLst>
                <a:rect l="0" t="0" r="r" b="b"/>
                <a:pathLst>
                  <a:path w="2" h="11">
                    <a:moveTo>
                      <a:pt x="2" y="11"/>
                    </a:moveTo>
                    <a:cubicBezTo>
                      <a:pt x="0" y="10"/>
                      <a:pt x="0" y="10"/>
                      <a:pt x="0" y="10"/>
                    </a:cubicBezTo>
                    <a:cubicBezTo>
                      <a:pt x="0" y="2"/>
                      <a:pt x="0" y="2"/>
                      <a:pt x="0" y="2"/>
                    </a:cubicBezTo>
                    <a:cubicBezTo>
                      <a:pt x="0" y="2"/>
                      <a:pt x="0" y="0"/>
                      <a:pt x="1" y="0"/>
                    </a:cubicBezTo>
                    <a:cubicBezTo>
                      <a:pt x="2" y="0"/>
                      <a:pt x="2" y="2"/>
                      <a:pt x="2" y="2"/>
                    </a:cubicBezTo>
                    <a:lnTo>
                      <a:pt x="2" y="11"/>
                    </a:lnTo>
                    <a:close/>
                  </a:path>
                </a:pathLst>
              </a:custGeom>
              <a:solidFill>
                <a:srgbClr val="745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Freeform 509"/>
              <p:cNvSpPr>
                <a:spLocks/>
              </p:cNvSpPr>
              <p:nvPr/>
            </p:nvSpPr>
            <p:spPr bwMode="auto">
              <a:xfrm>
                <a:off x="5164138" y="1993900"/>
                <a:ext cx="276225" cy="33338"/>
              </a:xfrm>
              <a:custGeom>
                <a:avLst/>
                <a:gdLst>
                  <a:gd name="T0" fmla="*/ 0 w 174"/>
                  <a:gd name="T1" fmla="*/ 17 h 21"/>
                  <a:gd name="T2" fmla="*/ 50 w 174"/>
                  <a:gd name="T3" fmla="*/ 7 h 21"/>
                  <a:gd name="T4" fmla="*/ 124 w 174"/>
                  <a:gd name="T5" fmla="*/ 7 h 21"/>
                  <a:gd name="T6" fmla="*/ 174 w 174"/>
                  <a:gd name="T7" fmla="*/ 21 h 21"/>
                  <a:gd name="T8" fmla="*/ 174 w 174"/>
                  <a:gd name="T9" fmla="*/ 14 h 21"/>
                  <a:gd name="T10" fmla="*/ 124 w 174"/>
                  <a:gd name="T11" fmla="*/ 0 h 21"/>
                  <a:gd name="T12" fmla="*/ 52 w 174"/>
                  <a:gd name="T13" fmla="*/ 0 h 21"/>
                  <a:gd name="T14" fmla="*/ 0 w 174"/>
                  <a:gd name="T15" fmla="*/ 10 h 21"/>
                  <a:gd name="T16" fmla="*/ 0 w 174"/>
                  <a:gd name="T1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21">
                    <a:moveTo>
                      <a:pt x="0" y="17"/>
                    </a:moveTo>
                    <a:lnTo>
                      <a:pt x="50" y="7"/>
                    </a:lnTo>
                    <a:lnTo>
                      <a:pt x="124" y="7"/>
                    </a:lnTo>
                    <a:lnTo>
                      <a:pt x="174" y="21"/>
                    </a:lnTo>
                    <a:lnTo>
                      <a:pt x="174" y="14"/>
                    </a:lnTo>
                    <a:lnTo>
                      <a:pt x="124" y="0"/>
                    </a:lnTo>
                    <a:lnTo>
                      <a:pt x="52" y="0"/>
                    </a:lnTo>
                    <a:lnTo>
                      <a:pt x="0" y="10"/>
                    </a:lnTo>
                    <a:lnTo>
                      <a:pt x="0" y="17"/>
                    </a:lnTo>
                    <a:close/>
                  </a:path>
                </a:pathLst>
              </a:custGeom>
              <a:solidFill>
                <a:srgbClr val="4CB2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4" name="Rectangle 510"/>
              <p:cNvSpPr>
                <a:spLocks noChangeArrowheads="1"/>
              </p:cNvSpPr>
              <p:nvPr/>
            </p:nvSpPr>
            <p:spPr bwMode="auto">
              <a:xfrm>
                <a:off x="4537075" y="2292350"/>
                <a:ext cx="1489075"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5" name="Rectangle 511"/>
              <p:cNvSpPr>
                <a:spLocks noChangeArrowheads="1"/>
              </p:cNvSpPr>
              <p:nvPr/>
            </p:nvSpPr>
            <p:spPr bwMode="auto">
              <a:xfrm>
                <a:off x="4537075" y="2297113"/>
                <a:ext cx="1489075" cy="38100"/>
              </a:xfrm>
              <a:prstGeom prst="rect">
                <a:avLst/>
              </a:prstGeom>
              <a:solidFill>
                <a:srgbClr val="ECDE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Freeform 512"/>
              <p:cNvSpPr>
                <a:spLocks/>
              </p:cNvSpPr>
              <p:nvPr/>
            </p:nvSpPr>
            <p:spPr bwMode="auto">
              <a:xfrm>
                <a:off x="5522913" y="1597025"/>
                <a:ext cx="161925" cy="150813"/>
              </a:xfrm>
              <a:custGeom>
                <a:avLst/>
                <a:gdLst>
                  <a:gd name="T0" fmla="*/ 38 w 43"/>
                  <a:gd name="T1" fmla="*/ 40 h 40"/>
                  <a:gd name="T2" fmla="*/ 40 w 43"/>
                  <a:gd name="T3" fmla="*/ 22 h 40"/>
                  <a:gd name="T4" fmla="*/ 21 w 43"/>
                  <a:gd name="T5" fmla="*/ 0 h 40"/>
                  <a:gd name="T6" fmla="*/ 20 w 43"/>
                  <a:gd name="T7" fmla="*/ 0 h 40"/>
                  <a:gd name="T8" fmla="*/ 9 w 43"/>
                  <a:gd name="T9" fmla="*/ 15 h 40"/>
                  <a:gd name="T10" fmla="*/ 8 w 43"/>
                  <a:gd name="T11" fmla="*/ 40 h 40"/>
                  <a:gd name="T12" fmla="*/ 23 w 43"/>
                  <a:gd name="T13" fmla="*/ 35 h 40"/>
                  <a:gd name="T14" fmla="*/ 38 w 43"/>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8" y="40"/>
                    </a:moveTo>
                    <a:cubicBezTo>
                      <a:pt x="38" y="40"/>
                      <a:pt x="43" y="30"/>
                      <a:pt x="40" y="22"/>
                    </a:cubicBezTo>
                    <a:cubicBezTo>
                      <a:pt x="37" y="14"/>
                      <a:pt x="22" y="11"/>
                      <a:pt x="21" y="0"/>
                    </a:cubicBezTo>
                    <a:cubicBezTo>
                      <a:pt x="20" y="0"/>
                      <a:pt x="20" y="0"/>
                      <a:pt x="20" y="0"/>
                    </a:cubicBezTo>
                    <a:cubicBezTo>
                      <a:pt x="20" y="0"/>
                      <a:pt x="18" y="9"/>
                      <a:pt x="9" y="15"/>
                    </a:cubicBezTo>
                    <a:cubicBezTo>
                      <a:pt x="0" y="21"/>
                      <a:pt x="0" y="31"/>
                      <a:pt x="8" y="40"/>
                    </a:cubicBezTo>
                    <a:cubicBezTo>
                      <a:pt x="8" y="40"/>
                      <a:pt x="13" y="35"/>
                      <a:pt x="23" y="35"/>
                    </a:cubicBezTo>
                    <a:cubicBezTo>
                      <a:pt x="34" y="36"/>
                      <a:pt x="38" y="40"/>
                      <a:pt x="38" y="4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Freeform 519"/>
              <p:cNvSpPr>
                <a:spLocks/>
              </p:cNvSpPr>
              <p:nvPr/>
            </p:nvSpPr>
            <p:spPr bwMode="auto">
              <a:xfrm>
                <a:off x="5399088" y="1633538"/>
                <a:ext cx="176213" cy="147638"/>
              </a:xfrm>
              <a:custGeom>
                <a:avLst/>
                <a:gdLst>
                  <a:gd name="T0" fmla="*/ 37 w 47"/>
                  <a:gd name="T1" fmla="*/ 39 h 39"/>
                  <a:gd name="T2" fmla="*/ 21 w 47"/>
                  <a:gd name="T3" fmla="*/ 34 h 39"/>
                  <a:gd name="T4" fmla="*/ 7 w 47"/>
                  <a:gd name="T5" fmla="*/ 39 h 39"/>
                  <a:gd name="T6" fmla="*/ 5 w 47"/>
                  <a:gd name="T7" fmla="*/ 24 h 39"/>
                  <a:gd name="T8" fmla="*/ 21 w 47"/>
                  <a:gd name="T9" fmla="*/ 0 h 39"/>
                  <a:gd name="T10" fmla="*/ 23 w 47"/>
                  <a:gd name="T11" fmla="*/ 0 h 39"/>
                  <a:gd name="T12" fmla="*/ 33 w 47"/>
                  <a:gd name="T13" fmla="*/ 17 h 39"/>
                  <a:gd name="T14" fmla="*/ 37 w 47"/>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9">
                    <a:moveTo>
                      <a:pt x="37" y="39"/>
                    </a:moveTo>
                    <a:cubicBezTo>
                      <a:pt x="37" y="39"/>
                      <a:pt x="32" y="34"/>
                      <a:pt x="21" y="34"/>
                    </a:cubicBezTo>
                    <a:cubicBezTo>
                      <a:pt x="11" y="34"/>
                      <a:pt x="7" y="39"/>
                      <a:pt x="7" y="39"/>
                    </a:cubicBezTo>
                    <a:cubicBezTo>
                      <a:pt x="7" y="39"/>
                      <a:pt x="0" y="33"/>
                      <a:pt x="5" y="24"/>
                    </a:cubicBezTo>
                    <a:cubicBezTo>
                      <a:pt x="9" y="15"/>
                      <a:pt x="20" y="12"/>
                      <a:pt x="21" y="0"/>
                    </a:cubicBezTo>
                    <a:cubicBezTo>
                      <a:pt x="23" y="0"/>
                      <a:pt x="23" y="0"/>
                      <a:pt x="23" y="0"/>
                    </a:cubicBezTo>
                    <a:cubicBezTo>
                      <a:pt x="23" y="0"/>
                      <a:pt x="25" y="10"/>
                      <a:pt x="33" y="17"/>
                    </a:cubicBezTo>
                    <a:cubicBezTo>
                      <a:pt x="47" y="29"/>
                      <a:pt x="37" y="39"/>
                      <a:pt x="37" y="3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73" name="Group 1772"/>
            <p:cNvGrpSpPr/>
            <p:nvPr/>
          </p:nvGrpSpPr>
          <p:grpSpPr>
            <a:xfrm>
              <a:off x="6229479" y="2155716"/>
              <a:ext cx="2002106" cy="1260586"/>
              <a:chOff x="452438" y="2225675"/>
              <a:chExt cx="1371601" cy="863601"/>
            </a:xfrm>
          </p:grpSpPr>
          <p:sp>
            <p:nvSpPr>
              <p:cNvPr id="1709" name="Freeform 703"/>
              <p:cNvSpPr>
                <a:spLocks noEditPoints="1"/>
              </p:cNvSpPr>
              <p:nvPr/>
            </p:nvSpPr>
            <p:spPr bwMode="auto">
              <a:xfrm>
                <a:off x="452438" y="2225675"/>
                <a:ext cx="1371600" cy="858838"/>
              </a:xfrm>
              <a:custGeom>
                <a:avLst/>
                <a:gdLst>
                  <a:gd name="T0" fmla="*/ 249 w 363"/>
                  <a:gd name="T1" fmla="*/ 115 h 226"/>
                  <a:gd name="T2" fmla="*/ 236 w 363"/>
                  <a:gd name="T3" fmla="*/ 118 h 226"/>
                  <a:gd name="T4" fmla="*/ 222 w 363"/>
                  <a:gd name="T5" fmla="*/ 124 h 226"/>
                  <a:gd name="T6" fmla="*/ 200 w 363"/>
                  <a:gd name="T7" fmla="*/ 116 h 226"/>
                  <a:gd name="T8" fmla="*/ 188 w 363"/>
                  <a:gd name="T9" fmla="*/ 56 h 226"/>
                  <a:gd name="T10" fmla="*/ 154 w 363"/>
                  <a:gd name="T11" fmla="*/ 0 h 226"/>
                  <a:gd name="T12" fmla="*/ 21 w 363"/>
                  <a:gd name="T13" fmla="*/ 59 h 226"/>
                  <a:gd name="T14" fmla="*/ 4 w 363"/>
                  <a:gd name="T15" fmla="*/ 79 h 226"/>
                  <a:gd name="T16" fmla="*/ 8 w 363"/>
                  <a:gd name="T17" fmla="*/ 108 h 226"/>
                  <a:gd name="T18" fmla="*/ 6 w 363"/>
                  <a:gd name="T19" fmla="*/ 147 h 226"/>
                  <a:gd name="T20" fmla="*/ 4 w 363"/>
                  <a:gd name="T21" fmla="*/ 157 h 226"/>
                  <a:gd name="T22" fmla="*/ 69 w 363"/>
                  <a:gd name="T23" fmla="*/ 226 h 226"/>
                  <a:gd name="T24" fmla="*/ 363 w 363"/>
                  <a:gd name="T25" fmla="*/ 133 h 226"/>
                  <a:gd name="T26" fmla="*/ 108 w 363"/>
                  <a:gd name="T27" fmla="*/ 43 h 226"/>
                  <a:gd name="T28" fmla="*/ 113 w 363"/>
                  <a:gd name="T29" fmla="*/ 52 h 226"/>
                  <a:gd name="T30" fmla="*/ 108 w 363"/>
                  <a:gd name="T31" fmla="*/ 43 h 226"/>
                  <a:gd name="T32" fmla="*/ 50 w 363"/>
                  <a:gd name="T33" fmla="*/ 116 h 226"/>
                  <a:gd name="T34" fmla="*/ 51 w 363"/>
                  <a:gd name="T35" fmla="*/ 128 h 226"/>
                  <a:gd name="T36" fmla="*/ 64 w 363"/>
                  <a:gd name="T37" fmla="*/ 126 h 226"/>
                  <a:gd name="T38" fmla="*/ 67 w 363"/>
                  <a:gd name="T39" fmla="*/ 103 h 226"/>
                  <a:gd name="T40" fmla="*/ 69 w 363"/>
                  <a:gd name="T41" fmla="*/ 125 h 226"/>
                  <a:gd name="T42" fmla="*/ 91 w 363"/>
                  <a:gd name="T43" fmla="*/ 122 h 226"/>
                  <a:gd name="T44" fmla="*/ 84 w 363"/>
                  <a:gd name="T45" fmla="*/ 111 h 226"/>
                  <a:gd name="T46" fmla="*/ 91 w 363"/>
                  <a:gd name="T47" fmla="*/ 103 h 226"/>
                  <a:gd name="T48" fmla="*/ 116 w 363"/>
                  <a:gd name="T49" fmla="*/ 99 h 226"/>
                  <a:gd name="T50" fmla="*/ 107 w 363"/>
                  <a:gd name="T51" fmla="*/ 121 h 226"/>
                  <a:gd name="T52" fmla="*/ 111 w 363"/>
                  <a:gd name="T53" fmla="*/ 94 h 226"/>
                  <a:gd name="T54" fmla="*/ 145 w 363"/>
                  <a:gd name="T55" fmla="*/ 118 h 226"/>
                  <a:gd name="T56" fmla="*/ 131 w 363"/>
                  <a:gd name="T57" fmla="*/ 101 h 226"/>
                  <a:gd name="T58" fmla="*/ 145 w 363"/>
                  <a:gd name="T59" fmla="*/ 94 h 226"/>
                  <a:gd name="T60" fmla="*/ 177 w 363"/>
                  <a:gd name="T61" fmla="*/ 117 h 226"/>
                  <a:gd name="T62" fmla="*/ 160 w 363"/>
                  <a:gd name="T63" fmla="*/ 98 h 226"/>
                  <a:gd name="T64" fmla="*/ 177 w 363"/>
                  <a:gd name="T65" fmla="*/ 94 h 226"/>
                  <a:gd name="T66" fmla="*/ 286 w 363"/>
                  <a:gd name="T67" fmla="*/ 126 h 226"/>
                  <a:gd name="T68" fmla="*/ 291 w 363"/>
                  <a:gd name="T69" fmla="*/ 117 h 226"/>
                  <a:gd name="T70" fmla="*/ 286 w 363"/>
                  <a:gd name="T71" fmla="*/ 126 h 226"/>
                  <a:gd name="T72" fmla="*/ 305 w 363"/>
                  <a:gd name="T73" fmla="*/ 127 h 226"/>
                  <a:gd name="T74" fmla="*/ 308 w 363"/>
                  <a:gd name="T75" fmla="*/ 123 h 226"/>
                  <a:gd name="T76" fmla="*/ 321 w 363"/>
                  <a:gd name="T77" fmla="*/ 130 h 226"/>
                  <a:gd name="T78" fmla="*/ 319 w 363"/>
                  <a:gd name="T79" fmla="*/ 119 h 226"/>
                  <a:gd name="T80" fmla="*/ 321 w 363"/>
                  <a:gd name="T81" fmla="*/ 130 h 226"/>
                  <a:gd name="T82" fmla="*/ 331 w 363"/>
                  <a:gd name="T83" fmla="*/ 126 h 226"/>
                  <a:gd name="T84" fmla="*/ 333 w 363"/>
                  <a:gd name="T85" fmla="*/ 13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3" h="226">
                    <a:moveTo>
                      <a:pt x="251" y="108"/>
                    </a:moveTo>
                    <a:cubicBezTo>
                      <a:pt x="249" y="115"/>
                      <a:pt x="249" y="115"/>
                      <a:pt x="249" y="115"/>
                    </a:cubicBezTo>
                    <a:cubicBezTo>
                      <a:pt x="244" y="118"/>
                      <a:pt x="244" y="118"/>
                      <a:pt x="244" y="118"/>
                    </a:cubicBezTo>
                    <a:cubicBezTo>
                      <a:pt x="236" y="118"/>
                      <a:pt x="236" y="118"/>
                      <a:pt x="236" y="118"/>
                    </a:cubicBezTo>
                    <a:cubicBezTo>
                      <a:pt x="231" y="124"/>
                      <a:pt x="231" y="124"/>
                      <a:pt x="231" y="124"/>
                    </a:cubicBezTo>
                    <a:cubicBezTo>
                      <a:pt x="222" y="124"/>
                      <a:pt x="222" y="124"/>
                      <a:pt x="222" y="124"/>
                    </a:cubicBezTo>
                    <a:cubicBezTo>
                      <a:pt x="221" y="116"/>
                      <a:pt x="221" y="116"/>
                      <a:pt x="221" y="116"/>
                    </a:cubicBezTo>
                    <a:cubicBezTo>
                      <a:pt x="200" y="116"/>
                      <a:pt x="200" y="116"/>
                      <a:pt x="200" y="116"/>
                    </a:cubicBezTo>
                    <a:cubicBezTo>
                      <a:pt x="189" y="80"/>
                      <a:pt x="189" y="80"/>
                      <a:pt x="189" y="80"/>
                    </a:cubicBezTo>
                    <a:cubicBezTo>
                      <a:pt x="188" y="56"/>
                      <a:pt x="188" y="56"/>
                      <a:pt x="188" y="56"/>
                    </a:cubicBezTo>
                    <a:cubicBezTo>
                      <a:pt x="179" y="56"/>
                      <a:pt x="179" y="56"/>
                      <a:pt x="179" y="56"/>
                    </a:cubicBezTo>
                    <a:cubicBezTo>
                      <a:pt x="154" y="0"/>
                      <a:pt x="154" y="0"/>
                      <a:pt x="154" y="0"/>
                    </a:cubicBezTo>
                    <a:cubicBezTo>
                      <a:pt x="154" y="0"/>
                      <a:pt x="72" y="5"/>
                      <a:pt x="19" y="47"/>
                    </a:cubicBezTo>
                    <a:cubicBezTo>
                      <a:pt x="21" y="59"/>
                      <a:pt x="21" y="59"/>
                      <a:pt x="21" y="59"/>
                    </a:cubicBezTo>
                    <a:cubicBezTo>
                      <a:pt x="8" y="60"/>
                      <a:pt x="8" y="60"/>
                      <a:pt x="8" y="60"/>
                    </a:cubicBezTo>
                    <a:cubicBezTo>
                      <a:pt x="8" y="60"/>
                      <a:pt x="5" y="71"/>
                      <a:pt x="4" y="79"/>
                    </a:cubicBezTo>
                    <a:cubicBezTo>
                      <a:pt x="7" y="86"/>
                      <a:pt x="7" y="86"/>
                      <a:pt x="7" y="86"/>
                    </a:cubicBezTo>
                    <a:cubicBezTo>
                      <a:pt x="8" y="108"/>
                      <a:pt x="8" y="108"/>
                      <a:pt x="8" y="108"/>
                    </a:cubicBezTo>
                    <a:cubicBezTo>
                      <a:pt x="8" y="108"/>
                      <a:pt x="0" y="117"/>
                      <a:pt x="6" y="125"/>
                    </a:cubicBezTo>
                    <a:cubicBezTo>
                      <a:pt x="6" y="147"/>
                      <a:pt x="6" y="147"/>
                      <a:pt x="6" y="147"/>
                    </a:cubicBezTo>
                    <a:cubicBezTo>
                      <a:pt x="6" y="147"/>
                      <a:pt x="2" y="150"/>
                      <a:pt x="2" y="152"/>
                    </a:cubicBezTo>
                    <a:cubicBezTo>
                      <a:pt x="2" y="155"/>
                      <a:pt x="4" y="157"/>
                      <a:pt x="4" y="157"/>
                    </a:cubicBezTo>
                    <a:cubicBezTo>
                      <a:pt x="5" y="226"/>
                      <a:pt x="5" y="226"/>
                      <a:pt x="5" y="226"/>
                    </a:cubicBezTo>
                    <a:cubicBezTo>
                      <a:pt x="69" y="226"/>
                      <a:pt x="69" y="226"/>
                      <a:pt x="69" y="226"/>
                    </a:cubicBezTo>
                    <a:cubicBezTo>
                      <a:pt x="363" y="226"/>
                      <a:pt x="363" y="226"/>
                      <a:pt x="363" y="226"/>
                    </a:cubicBezTo>
                    <a:cubicBezTo>
                      <a:pt x="363" y="133"/>
                      <a:pt x="363" y="133"/>
                      <a:pt x="363" y="133"/>
                    </a:cubicBezTo>
                    <a:cubicBezTo>
                      <a:pt x="363" y="133"/>
                      <a:pt x="360" y="116"/>
                      <a:pt x="251" y="108"/>
                    </a:cubicBezTo>
                    <a:moveTo>
                      <a:pt x="108" y="43"/>
                    </a:moveTo>
                    <a:cubicBezTo>
                      <a:pt x="113" y="42"/>
                      <a:pt x="113" y="42"/>
                      <a:pt x="113" y="42"/>
                    </a:cubicBezTo>
                    <a:cubicBezTo>
                      <a:pt x="113" y="52"/>
                      <a:pt x="113" y="52"/>
                      <a:pt x="113" y="52"/>
                    </a:cubicBezTo>
                    <a:cubicBezTo>
                      <a:pt x="107" y="53"/>
                      <a:pt x="107" y="53"/>
                      <a:pt x="107" y="53"/>
                    </a:cubicBezTo>
                    <a:cubicBezTo>
                      <a:pt x="108" y="43"/>
                      <a:pt x="108" y="43"/>
                      <a:pt x="108" y="43"/>
                    </a:cubicBezTo>
                    <a:moveTo>
                      <a:pt x="49" y="129"/>
                    </a:moveTo>
                    <a:cubicBezTo>
                      <a:pt x="49" y="129"/>
                      <a:pt x="50" y="124"/>
                      <a:pt x="50" y="116"/>
                    </a:cubicBezTo>
                    <a:cubicBezTo>
                      <a:pt x="50" y="108"/>
                      <a:pt x="51" y="109"/>
                      <a:pt x="51" y="109"/>
                    </a:cubicBezTo>
                    <a:cubicBezTo>
                      <a:pt x="51" y="128"/>
                      <a:pt x="51" y="128"/>
                      <a:pt x="51" y="128"/>
                    </a:cubicBezTo>
                    <a:cubicBezTo>
                      <a:pt x="49" y="129"/>
                      <a:pt x="49" y="129"/>
                      <a:pt x="49" y="129"/>
                    </a:cubicBezTo>
                    <a:moveTo>
                      <a:pt x="64" y="126"/>
                    </a:moveTo>
                    <a:cubicBezTo>
                      <a:pt x="64" y="126"/>
                      <a:pt x="64" y="115"/>
                      <a:pt x="64" y="112"/>
                    </a:cubicBezTo>
                    <a:cubicBezTo>
                      <a:pt x="64" y="109"/>
                      <a:pt x="65" y="103"/>
                      <a:pt x="67" y="103"/>
                    </a:cubicBezTo>
                    <a:cubicBezTo>
                      <a:pt x="69" y="102"/>
                      <a:pt x="69" y="106"/>
                      <a:pt x="69" y="106"/>
                    </a:cubicBezTo>
                    <a:cubicBezTo>
                      <a:pt x="69" y="125"/>
                      <a:pt x="69" y="125"/>
                      <a:pt x="69" y="125"/>
                    </a:cubicBezTo>
                    <a:cubicBezTo>
                      <a:pt x="64" y="126"/>
                      <a:pt x="64" y="126"/>
                      <a:pt x="64" y="126"/>
                    </a:cubicBezTo>
                    <a:moveTo>
                      <a:pt x="91" y="122"/>
                    </a:moveTo>
                    <a:cubicBezTo>
                      <a:pt x="84" y="123"/>
                      <a:pt x="84" y="123"/>
                      <a:pt x="84" y="123"/>
                    </a:cubicBezTo>
                    <a:cubicBezTo>
                      <a:pt x="84" y="123"/>
                      <a:pt x="84" y="120"/>
                      <a:pt x="84" y="111"/>
                    </a:cubicBezTo>
                    <a:cubicBezTo>
                      <a:pt x="83" y="102"/>
                      <a:pt x="85" y="99"/>
                      <a:pt x="88" y="98"/>
                    </a:cubicBezTo>
                    <a:cubicBezTo>
                      <a:pt x="91" y="96"/>
                      <a:pt x="91" y="103"/>
                      <a:pt x="91" y="103"/>
                    </a:cubicBezTo>
                    <a:cubicBezTo>
                      <a:pt x="91" y="122"/>
                      <a:pt x="91" y="122"/>
                      <a:pt x="91" y="122"/>
                    </a:cubicBezTo>
                    <a:moveTo>
                      <a:pt x="116" y="99"/>
                    </a:moveTo>
                    <a:cubicBezTo>
                      <a:pt x="116" y="120"/>
                      <a:pt x="116" y="120"/>
                      <a:pt x="116" y="120"/>
                    </a:cubicBezTo>
                    <a:cubicBezTo>
                      <a:pt x="107" y="121"/>
                      <a:pt x="107" y="121"/>
                      <a:pt x="107" y="121"/>
                    </a:cubicBezTo>
                    <a:cubicBezTo>
                      <a:pt x="107" y="121"/>
                      <a:pt x="107" y="114"/>
                      <a:pt x="106" y="108"/>
                    </a:cubicBezTo>
                    <a:cubicBezTo>
                      <a:pt x="106" y="103"/>
                      <a:pt x="105" y="97"/>
                      <a:pt x="111" y="94"/>
                    </a:cubicBezTo>
                    <a:cubicBezTo>
                      <a:pt x="116" y="91"/>
                      <a:pt x="116" y="99"/>
                      <a:pt x="116" y="99"/>
                    </a:cubicBezTo>
                    <a:moveTo>
                      <a:pt x="145" y="118"/>
                    </a:moveTo>
                    <a:cubicBezTo>
                      <a:pt x="131" y="119"/>
                      <a:pt x="131" y="119"/>
                      <a:pt x="131" y="119"/>
                    </a:cubicBezTo>
                    <a:cubicBezTo>
                      <a:pt x="131" y="101"/>
                      <a:pt x="131" y="101"/>
                      <a:pt x="131" y="101"/>
                    </a:cubicBezTo>
                    <a:cubicBezTo>
                      <a:pt x="131" y="101"/>
                      <a:pt x="130" y="92"/>
                      <a:pt x="138" y="90"/>
                    </a:cubicBezTo>
                    <a:cubicBezTo>
                      <a:pt x="145" y="90"/>
                      <a:pt x="145" y="94"/>
                      <a:pt x="145" y="94"/>
                    </a:cubicBezTo>
                    <a:cubicBezTo>
                      <a:pt x="145" y="118"/>
                      <a:pt x="145" y="118"/>
                      <a:pt x="145" y="118"/>
                    </a:cubicBezTo>
                    <a:moveTo>
                      <a:pt x="177" y="117"/>
                    </a:moveTo>
                    <a:cubicBezTo>
                      <a:pt x="160" y="117"/>
                      <a:pt x="160" y="117"/>
                      <a:pt x="160" y="117"/>
                    </a:cubicBezTo>
                    <a:cubicBezTo>
                      <a:pt x="160" y="98"/>
                      <a:pt x="160" y="98"/>
                      <a:pt x="160" y="98"/>
                    </a:cubicBezTo>
                    <a:cubicBezTo>
                      <a:pt x="160" y="98"/>
                      <a:pt x="160" y="89"/>
                      <a:pt x="168" y="88"/>
                    </a:cubicBezTo>
                    <a:cubicBezTo>
                      <a:pt x="176" y="87"/>
                      <a:pt x="177" y="94"/>
                      <a:pt x="177" y="94"/>
                    </a:cubicBezTo>
                    <a:cubicBezTo>
                      <a:pt x="177" y="117"/>
                      <a:pt x="177" y="117"/>
                      <a:pt x="177" y="117"/>
                    </a:cubicBezTo>
                    <a:moveTo>
                      <a:pt x="286" y="126"/>
                    </a:moveTo>
                    <a:cubicBezTo>
                      <a:pt x="286" y="116"/>
                      <a:pt x="286" y="116"/>
                      <a:pt x="286" y="116"/>
                    </a:cubicBezTo>
                    <a:cubicBezTo>
                      <a:pt x="291" y="117"/>
                      <a:pt x="291" y="117"/>
                      <a:pt x="291" y="117"/>
                    </a:cubicBezTo>
                    <a:cubicBezTo>
                      <a:pt x="291" y="127"/>
                      <a:pt x="291" y="127"/>
                      <a:pt x="291" y="127"/>
                    </a:cubicBezTo>
                    <a:cubicBezTo>
                      <a:pt x="286" y="126"/>
                      <a:pt x="286" y="126"/>
                      <a:pt x="286" y="126"/>
                    </a:cubicBezTo>
                    <a:moveTo>
                      <a:pt x="308" y="128"/>
                    </a:moveTo>
                    <a:cubicBezTo>
                      <a:pt x="305" y="127"/>
                      <a:pt x="305" y="127"/>
                      <a:pt x="305" y="127"/>
                    </a:cubicBezTo>
                    <a:cubicBezTo>
                      <a:pt x="305" y="122"/>
                      <a:pt x="305" y="122"/>
                      <a:pt x="305" y="122"/>
                    </a:cubicBezTo>
                    <a:cubicBezTo>
                      <a:pt x="308" y="123"/>
                      <a:pt x="308" y="123"/>
                      <a:pt x="308" y="123"/>
                    </a:cubicBezTo>
                    <a:cubicBezTo>
                      <a:pt x="308" y="128"/>
                      <a:pt x="308" y="128"/>
                      <a:pt x="308" y="128"/>
                    </a:cubicBezTo>
                    <a:moveTo>
                      <a:pt x="321" y="130"/>
                    </a:moveTo>
                    <a:cubicBezTo>
                      <a:pt x="319" y="129"/>
                      <a:pt x="319" y="129"/>
                      <a:pt x="319" y="129"/>
                    </a:cubicBezTo>
                    <a:cubicBezTo>
                      <a:pt x="319" y="119"/>
                      <a:pt x="319" y="119"/>
                      <a:pt x="319" y="119"/>
                    </a:cubicBezTo>
                    <a:cubicBezTo>
                      <a:pt x="321" y="120"/>
                      <a:pt x="321" y="120"/>
                      <a:pt x="321" y="120"/>
                    </a:cubicBezTo>
                    <a:cubicBezTo>
                      <a:pt x="321" y="130"/>
                      <a:pt x="321" y="130"/>
                      <a:pt x="321" y="130"/>
                    </a:cubicBezTo>
                    <a:moveTo>
                      <a:pt x="331" y="131"/>
                    </a:moveTo>
                    <a:cubicBezTo>
                      <a:pt x="331" y="126"/>
                      <a:pt x="331" y="126"/>
                      <a:pt x="331" y="126"/>
                    </a:cubicBezTo>
                    <a:cubicBezTo>
                      <a:pt x="333" y="126"/>
                      <a:pt x="333" y="126"/>
                      <a:pt x="333" y="126"/>
                    </a:cubicBezTo>
                    <a:cubicBezTo>
                      <a:pt x="333" y="132"/>
                      <a:pt x="333" y="132"/>
                      <a:pt x="333" y="132"/>
                    </a:cubicBezTo>
                    <a:cubicBezTo>
                      <a:pt x="331" y="131"/>
                      <a:pt x="331" y="131"/>
                      <a:pt x="331" y="131"/>
                    </a:cubicBezTo>
                  </a:path>
                </a:pathLst>
              </a:custGeom>
              <a:solidFill>
                <a:srgbClr val="F2B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Freeform 704"/>
              <p:cNvSpPr>
                <a:spLocks noEditPoints="1"/>
              </p:cNvSpPr>
              <p:nvPr/>
            </p:nvSpPr>
            <p:spPr bwMode="auto">
              <a:xfrm>
                <a:off x="1282701" y="2636838"/>
                <a:ext cx="541338" cy="447675"/>
              </a:xfrm>
              <a:custGeom>
                <a:avLst/>
                <a:gdLst>
                  <a:gd name="T0" fmla="*/ 143 w 143"/>
                  <a:gd name="T1" fmla="*/ 24 h 118"/>
                  <a:gd name="T2" fmla="*/ 31 w 143"/>
                  <a:gd name="T3" fmla="*/ 0 h 118"/>
                  <a:gd name="T4" fmla="*/ 29 w 143"/>
                  <a:gd name="T5" fmla="*/ 6 h 118"/>
                  <a:gd name="T6" fmla="*/ 24 w 143"/>
                  <a:gd name="T7" fmla="*/ 9 h 118"/>
                  <a:gd name="T8" fmla="*/ 16 w 143"/>
                  <a:gd name="T9" fmla="*/ 10 h 118"/>
                  <a:gd name="T10" fmla="*/ 11 w 143"/>
                  <a:gd name="T11" fmla="*/ 15 h 118"/>
                  <a:gd name="T12" fmla="*/ 2 w 143"/>
                  <a:gd name="T13" fmla="*/ 15 h 118"/>
                  <a:gd name="T14" fmla="*/ 0 w 143"/>
                  <a:gd name="T15" fmla="*/ 25 h 118"/>
                  <a:gd name="T16" fmla="*/ 13 w 143"/>
                  <a:gd name="T17" fmla="*/ 66 h 118"/>
                  <a:gd name="T18" fmla="*/ 35 w 143"/>
                  <a:gd name="T19" fmla="*/ 76 h 118"/>
                  <a:gd name="T20" fmla="*/ 36 w 143"/>
                  <a:gd name="T21" fmla="*/ 98 h 118"/>
                  <a:gd name="T22" fmla="*/ 44 w 143"/>
                  <a:gd name="T23" fmla="*/ 118 h 118"/>
                  <a:gd name="T24" fmla="*/ 143 w 143"/>
                  <a:gd name="T25" fmla="*/ 118 h 118"/>
                  <a:gd name="T26" fmla="*/ 143 w 143"/>
                  <a:gd name="T27" fmla="*/ 24 h 118"/>
                  <a:gd name="T28" fmla="*/ 66 w 143"/>
                  <a:gd name="T29" fmla="*/ 18 h 118"/>
                  <a:gd name="T30" fmla="*/ 66 w 143"/>
                  <a:gd name="T31" fmla="*/ 8 h 118"/>
                  <a:gd name="T32" fmla="*/ 71 w 143"/>
                  <a:gd name="T33" fmla="*/ 8 h 118"/>
                  <a:gd name="T34" fmla="*/ 71 w 143"/>
                  <a:gd name="T35" fmla="*/ 19 h 118"/>
                  <a:gd name="T36" fmla="*/ 66 w 143"/>
                  <a:gd name="T37" fmla="*/ 18 h 118"/>
                  <a:gd name="T38" fmla="*/ 88 w 143"/>
                  <a:gd name="T39" fmla="*/ 19 h 118"/>
                  <a:gd name="T40" fmla="*/ 85 w 143"/>
                  <a:gd name="T41" fmla="*/ 19 h 118"/>
                  <a:gd name="T42" fmla="*/ 85 w 143"/>
                  <a:gd name="T43" fmla="*/ 14 h 118"/>
                  <a:gd name="T44" fmla="*/ 88 w 143"/>
                  <a:gd name="T45" fmla="*/ 15 h 118"/>
                  <a:gd name="T46" fmla="*/ 88 w 143"/>
                  <a:gd name="T47" fmla="*/ 19 h 118"/>
                  <a:gd name="T48" fmla="*/ 101 w 143"/>
                  <a:gd name="T49" fmla="*/ 21 h 118"/>
                  <a:gd name="T50" fmla="*/ 99 w 143"/>
                  <a:gd name="T51" fmla="*/ 21 h 118"/>
                  <a:gd name="T52" fmla="*/ 99 w 143"/>
                  <a:gd name="T53" fmla="*/ 11 h 118"/>
                  <a:gd name="T54" fmla="*/ 101 w 143"/>
                  <a:gd name="T55" fmla="*/ 11 h 118"/>
                  <a:gd name="T56" fmla="*/ 101 w 143"/>
                  <a:gd name="T57" fmla="*/ 21 h 118"/>
                  <a:gd name="T58" fmla="*/ 111 w 143"/>
                  <a:gd name="T59" fmla="*/ 23 h 118"/>
                  <a:gd name="T60" fmla="*/ 111 w 143"/>
                  <a:gd name="T61" fmla="*/ 17 h 118"/>
                  <a:gd name="T62" fmla="*/ 113 w 143"/>
                  <a:gd name="T63" fmla="*/ 18 h 118"/>
                  <a:gd name="T64" fmla="*/ 113 w 143"/>
                  <a:gd name="T65" fmla="*/ 24 h 118"/>
                  <a:gd name="T66" fmla="*/ 111 w 143"/>
                  <a:gd name="T67" fmla="*/ 2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118">
                    <a:moveTo>
                      <a:pt x="143" y="24"/>
                    </a:moveTo>
                    <a:cubicBezTo>
                      <a:pt x="143" y="24"/>
                      <a:pt x="140" y="7"/>
                      <a:pt x="31" y="0"/>
                    </a:cubicBezTo>
                    <a:cubicBezTo>
                      <a:pt x="29" y="6"/>
                      <a:pt x="29" y="6"/>
                      <a:pt x="29" y="6"/>
                    </a:cubicBezTo>
                    <a:cubicBezTo>
                      <a:pt x="24" y="9"/>
                      <a:pt x="24" y="9"/>
                      <a:pt x="24" y="9"/>
                    </a:cubicBezTo>
                    <a:cubicBezTo>
                      <a:pt x="16" y="10"/>
                      <a:pt x="16" y="10"/>
                      <a:pt x="16" y="10"/>
                    </a:cubicBezTo>
                    <a:cubicBezTo>
                      <a:pt x="11" y="15"/>
                      <a:pt x="11" y="15"/>
                      <a:pt x="11" y="15"/>
                    </a:cubicBezTo>
                    <a:cubicBezTo>
                      <a:pt x="2" y="15"/>
                      <a:pt x="2" y="15"/>
                      <a:pt x="2" y="15"/>
                    </a:cubicBezTo>
                    <a:cubicBezTo>
                      <a:pt x="0" y="25"/>
                      <a:pt x="0" y="25"/>
                      <a:pt x="0" y="25"/>
                    </a:cubicBezTo>
                    <a:cubicBezTo>
                      <a:pt x="13" y="66"/>
                      <a:pt x="13" y="66"/>
                      <a:pt x="13" y="66"/>
                    </a:cubicBezTo>
                    <a:cubicBezTo>
                      <a:pt x="35" y="76"/>
                      <a:pt x="35" y="76"/>
                      <a:pt x="35" y="76"/>
                    </a:cubicBezTo>
                    <a:cubicBezTo>
                      <a:pt x="36" y="98"/>
                      <a:pt x="36" y="98"/>
                      <a:pt x="36" y="98"/>
                    </a:cubicBezTo>
                    <a:cubicBezTo>
                      <a:pt x="44" y="118"/>
                      <a:pt x="44" y="118"/>
                      <a:pt x="44" y="118"/>
                    </a:cubicBezTo>
                    <a:cubicBezTo>
                      <a:pt x="143" y="118"/>
                      <a:pt x="143" y="118"/>
                      <a:pt x="143" y="118"/>
                    </a:cubicBezTo>
                    <a:cubicBezTo>
                      <a:pt x="143" y="24"/>
                      <a:pt x="143" y="24"/>
                      <a:pt x="143" y="24"/>
                    </a:cubicBezTo>
                    <a:moveTo>
                      <a:pt x="66" y="18"/>
                    </a:moveTo>
                    <a:cubicBezTo>
                      <a:pt x="66" y="8"/>
                      <a:pt x="66" y="8"/>
                      <a:pt x="66" y="8"/>
                    </a:cubicBezTo>
                    <a:cubicBezTo>
                      <a:pt x="71" y="8"/>
                      <a:pt x="71" y="8"/>
                      <a:pt x="71" y="8"/>
                    </a:cubicBezTo>
                    <a:cubicBezTo>
                      <a:pt x="71" y="19"/>
                      <a:pt x="71" y="19"/>
                      <a:pt x="71" y="19"/>
                    </a:cubicBezTo>
                    <a:cubicBezTo>
                      <a:pt x="66" y="18"/>
                      <a:pt x="66" y="18"/>
                      <a:pt x="66" y="18"/>
                    </a:cubicBezTo>
                    <a:moveTo>
                      <a:pt x="88" y="19"/>
                    </a:moveTo>
                    <a:cubicBezTo>
                      <a:pt x="85" y="19"/>
                      <a:pt x="85" y="19"/>
                      <a:pt x="85" y="19"/>
                    </a:cubicBezTo>
                    <a:cubicBezTo>
                      <a:pt x="85" y="14"/>
                      <a:pt x="85" y="14"/>
                      <a:pt x="85" y="14"/>
                    </a:cubicBezTo>
                    <a:cubicBezTo>
                      <a:pt x="88" y="15"/>
                      <a:pt x="88" y="15"/>
                      <a:pt x="88" y="15"/>
                    </a:cubicBezTo>
                    <a:cubicBezTo>
                      <a:pt x="88" y="19"/>
                      <a:pt x="88" y="19"/>
                      <a:pt x="88" y="19"/>
                    </a:cubicBezTo>
                    <a:moveTo>
                      <a:pt x="101" y="21"/>
                    </a:moveTo>
                    <a:cubicBezTo>
                      <a:pt x="99" y="21"/>
                      <a:pt x="99" y="21"/>
                      <a:pt x="99" y="21"/>
                    </a:cubicBezTo>
                    <a:cubicBezTo>
                      <a:pt x="99" y="11"/>
                      <a:pt x="99" y="11"/>
                      <a:pt x="99" y="11"/>
                    </a:cubicBezTo>
                    <a:cubicBezTo>
                      <a:pt x="101" y="11"/>
                      <a:pt x="101" y="11"/>
                      <a:pt x="101" y="11"/>
                    </a:cubicBezTo>
                    <a:cubicBezTo>
                      <a:pt x="101" y="21"/>
                      <a:pt x="101" y="21"/>
                      <a:pt x="101" y="21"/>
                    </a:cubicBezTo>
                    <a:moveTo>
                      <a:pt x="111" y="23"/>
                    </a:moveTo>
                    <a:cubicBezTo>
                      <a:pt x="111" y="17"/>
                      <a:pt x="111" y="17"/>
                      <a:pt x="111" y="17"/>
                    </a:cubicBezTo>
                    <a:cubicBezTo>
                      <a:pt x="113" y="18"/>
                      <a:pt x="113" y="18"/>
                      <a:pt x="113" y="18"/>
                    </a:cubicBezTo>
                    <a:cubicBezTo>
                      <a:pt x="113" y="24"/>
                      <a:pt x="113" y="24"/>
                      <a:pt x="113" y="24"/>
                    </a:cubicBezTo>
                    <a:cubicBezTo>
                      <a:pt x="111" y="23"/>
                      <a:pt x="111" y="23"/>
                      <a:pt x="111" y="23"/>
                    </a:cubicBezTo>
                  </a:path>
                </a:pathLst>
              </a:custGeom>
              <a:solidFill>
                <a:srgbClr val="A67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Freeform 705"/>
              <p:cNvSpPr>
                <a:spLocks/>
              </p:cNvSpPr>
              <p:nvPr/>
            </p:nvSpPr>
            <p:spPr bwMode="auto">
              <a:xfrm>
                <a:off x="1169988" y="2765425"/>
                <a:ext cx="74613" cy="122238"/>
              </a:xfrm>
              <a:custGeom>
                <a:avLst/>
                <a:gdLst>
                  <a:gd name="T0" fmla="*/ 0 w 20"/>
                  <a:gd name="T1" fmla="*/ 32 h 32"/>
                  <a:gd name="T2" fmla="*/ 9 w 20"/>
                  <a:gd name="T3" fmla="*/ 32 h 32"/>
                  <a:gd name="T4" fmla="*/ 9 w 20"/>
                  <a:gd name="T5" fmla="*/ 23 h 32"/>
                  <a:gd name="T6" fmla="*/ 15 w 20"/>
                  <a:gd name="T7" fmla="*/ 18 h 32"/>
                  <a:gd name="T8" fmla="*/ 20 w 20"/>
                  <a:gd name="T9" fmla="*/ 23 h 32"/>
                  <a:gd name="T10" fmla="*/ 20 w 20"/>
                  <a:gd name="T11" fmla="*/ 9 h 32"/>
                  <a:gd name="T12" fmla="*/ 10 w 20"/>
                  <a:gd name="T13" fmla="*/ 0 h 32"/>
                  <a:gd name="T14" fmla="*/ 0 w 20"/>
                  <a:gd name="T15" fmla="*/ 10 h 32"/>
                  <a:gd name="T16" fmla="*/ 0 w 20"/>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2">
                    <a:moveTo>
                      <a:pt x="0" y="32"/>
                    </a:moveTo>
                    <a:cubicBezTo>
                      <a:pt x="9" y="32"/>
                      <a:pt x="9" y="32"/>
                      <a:pt x="9" y="32"/>
                    </a:cubicBezTo>
                    <a:cubicBezTo>
                      <a:pt x="9" y="23"/>
                      <a:pt x="9" y="23"/>
                      <a:pt x="9" y="23"/>
                    </a:cubicBezTo>
                    <a:cubicBezTo>
                      <a:pt x="9" y="23"/>
                      <a:pt x="9" y="18"/>
                      <a:pt x="15" y="18"/>
                    </a:cubicBezTo>
                    <a:cubicBezTo>
                      <a:pt x="20" y="18"/>
                      <a:pt x="20" y="23"/>
                      <a:pt x="20" y="23"/>
                    </a:cubicBezTo>
                    <a:cubicBezTo>
                      <a:pt x="20" y="9"/>
                      <a:pt x="20" y="9"/>
                      <a:pt x="20" y="9"/>
                    </a:cubicBezTo>
                    <a:cubicBezTo>
                      <a:pt x="20" y="9"/>
                      <a:pt x="17" y="0"/>
                      <a:pt x="10" y="0"/>
                    </a:cubicBezTo>
                    <a:cubicBezTo>
                      <a:pt x="3" y="0"/>
                      <a:pt x="0" y="7"/>
                      <a:pt x="0" y="10"/>
                    </a:cubicBezTo>
                    <a:cubicBezTo>
                      <a:pt x="0" y="12"/>
                      <a:pt x="0" y="32"/>
                      <a:pt x="0" y="32"/>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Freeform 706"/>
              <p:cNvSpPr>
                <a:spLocks/>
              </p:cNvSpPr>
              <p:nvPr/>
            </p:nvSpPr>
            <p:spPr bwMode="auto">
              <a:xfrm>
                <a:off x="1052513" y="2768600"/>
                <a:ext cx="65088" cy="119063"/>
              </a:xfrm>
              <a:custGeom>
                <a:avLst/>
                <a:gdLst>
                  <a:gd name="T0" fmla="*/ 0 w 17"/>
                  <a:gd name="T1" fmla="*/ 31 h 31"/>
                  <a:gd name="T2" fmla="*/ 17 w 17"/>
                  <a:gd name="T3" fmla="*/ 31 h 31"/>
                  <a:gd name="T4" fmla="*/ 17 w 17"/>
                  <a:gd name="T5" fmla="*/ 11 h 31"/>
                  <a:gd name="T6" fmla="*/ 9 w 17"/>
                  <a:gd name="T7" fmla="*/ 0 h 31"/>
                  <a:gd name="T8" fmla="*/ 0 w 17"/>
                  <a:gd name="T9" fmla="*/ 12 h 31"/>
                  <a:gd name="T10" fmla="*/ 0 w 17"/>
                  <a:gd name="T11" fmla="*/ 31 h 31"/>
                </a:gdLst>
                <a:ahLst/>
                <a:cxnLst>
                  <a:cxn ang="0">
                    <a:pos x="T0" y="T1"/>
                  </a:cxn>
                  <a:cxn ang="0">
                    <a:pos x="T2" y="T3"/>
                  </a:cxn>
                  <a:cxn ang="0">
                    <a:pos x="T4" y="T5"/>
                  </a:cxn>
                  <a:cxn ang="0">
                    <a:pos x="T6" y="T7"/>
                  </a:cxn>
                  <a:cxn ang="0">
                    <a:pos x="T8" y="T9"/>
                  </a:cxn>
                  <a:cxn ang="0">
                    <a:pos x="T10" y="T11"/>
                  </a:cxn>
                </a:cxnLst>
                <a:rect l="0" t="0" r="r" b="b"/>
                <a:pathLst>
                  <a:path w="17" h="31">
                    <a:moveTo>
                      <a:pt x="0" y="31"/>
                    </a:moveTo>
                    <a:cubicBezTo>
                      <a:pt x="17" y="31"/>
                      <a:pt x="17" y="31"/>
                      <a:pt x="17" y="31"/>
                    </a:cubicBezTo>
                    <a:cubicBezTo>
                      <a:pt x="17" y="11"/>
                      <a:pt x="17" y="11"/>
                      <a:pt x="17" y="11"/>
                    </a:cubicBezTo>
                    <a:cubicBezTo>
                      <a:pt x="17" y="11"/>
                      <a:pt x="17" y="0"/>
                      <a:pt x="9" y="0"/>
                    </a:cubicBezTo>
                    <a:cubicBezTo>
                      <a:pt x="1" y="0"/>
                      <a:pt x="0" y="9"/>
                      <a:pt x="0" y="12"/>
                    </a:cubicBezTo>
                    <a:cubicBezTo>
                      <a:pt x="0" y="15"/>
                      <a:pt x="0" y="31"/>
                      <a:pt x="0" y="31"/>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Freeform 707"/>
              <p:cNvSpPr>
                <a:spLocks/>
              </p:cNvSpPr>
              <p:nvPr/>
            </p:nvSpPr>
            <p:spPr bwMode="auto">
              <a:xfrm>
                <a:off x="1301751" y="2787650"/>
                <a:ext cx="41275" cy="103188"/>
              </a:xfrm>
              <a:custGeom>
                <a:avLst/>
                <a:gdLst>
                  <a:gd name="T0" fmla="*/ 8 w 11"/>
                  <a:gd name="T1" fmla="*/ 27 h 27"/>
                  <a:gd name="T2" fmla="*/ 11 w 11"/>
                  <a:gd name="T3" fmla="*/ 27 h 27"/>
                  <a:gd name="T4" fmla="*/ 11 w 11"/>
                  <a:gd name="T5" fmla="*/ 8 h 27"/>
                  <a:gd name="T6" fmla="*/ 3 w 11"/>
                  <a:gd name="T7" fmla="*/ 0 h 27"/>
                  <a:gd name="T8" fmla="*/ 0 w 11"/>
                  <a:gd name="T9" fmla="*/ 1 h 27"/>
                  <a:gd name="T10" fmla="*/ 8 w 11"/>
                  <a:gd name="T11" fmla="*/ 27 h 27"/>
                </a:gdLst>
                <a:ahLst/>
                <a:cxnLst>
                  <a:cxn ang="0">
                    <a:pos x="T0" y="T1"/>
                  </a:cxn>
                  <a:cxn ang="0">
                    <a:pos x="T2" y="T3"/>
                  </a:cxn>
                  <a:cxn ang="0">
                    <a:pos x="T4" y="T5"/>
                  </a:cxn>
                  <a:cxn ang="0">
                    <a:pos x="T6" y="T7"/>
                  </a:cxn>
                  <a:cxn ang="0">
                    <a:pos x="T8" y="T9"/>
                  </a:cxn>
                  <a:cxn ang="0">
                    <a:pos x="T10" y="T11"/>
                  </a:cxn>
                </a:cxnLst>
                <a:rect l="0" t="0" r="r" b="b"/>
                <a:pathLst>
                  <a:path w="11" h="27">
                    <a:moveTo>
                      <a:pt x="8" y="27"/>
                    </a:moveTo>
                    <a:cubicBezTo>
                      <a:pt x="11" y="27"/>
                      <a:pt x="11" y="27"/>
                      <a:pt x="11" y="27"/>
                    </a:cubicBezTo>
                    <a:cubicBezTo>
                      <a:pt x="11" y="8"/>
                      <a:pt x="11" y="8"/>
                      <a:pt x="11" y="8"/>
                    </a:cubicBezTo>
                    <a:cubicBezTo>
                      <a:pt x="11" y="8"/>
                      <a:pt x="9" y="0"/>
                      <a:pt x="3" y="0"/>
                    </a:cubicBezTo>
                    <a:cubicBezTo>
                      <a:pt x="0" y="1"/>
                      <a:pt x="0" y="1"/>
                      <a:pt x="0" y="1"/>
                    </a:cubicBezTo>
                    <a:cubicBezTo>
                      <a:pt x="8" y="27"/>
                      <a:pt x="8" y="27"/>
                      <a:pt x="8" y="27"/>
                    </a:cubicBezTo>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Freeform 708"/>
              <p:cNvSpPr>
                <a:spLocks/>
              </p:cNvSpPr>
              <p:nvPr/>
            </p:nvSpPr>
            <p:spPr bwMode="auto">
              <a:xfrm>
                <a:off x="1381126" y="2784475"/>
                <a:ext cx="76200" cy="109538"/>
              </a:xfrm>
              <a:custGeom>
                <a:avLst/>
                <a:gdLst>
                  <a:gd name="T0" fmla="*/ 0 w 20"/>
                  <a:gd name="T1" fmla="*/ 28 h 29"/>
                  <a:gd name="T2" fmla="*/ 20 w 20"/>
                  <a:gd name="T3" fmla="*/ 29 h 29"/>
                  <a:gd name="T4" fmla="*/ 20 w 20"/>
                  <a:gd name="T5" fmla="*/ 10 h 29"/>
                  <a:gd name="T6" fmla="*/ 10 w 20"/>
                  <a:gd name="T7" fmla="*/ 0 h 29"/>
                  <a:gd name="T8" fmla="*/ 0 w 20"/>
                  <a:gd name="T9" fmla="*/ 10 h 29"/>
                  <a:gd name="T10" fmla="*/ 0 w 20"/>
                  <a:gd name="T11" fmla="*/ 28 h 29"/>
                </a:gdLst>
                <a:ahLst/>
                <a:cxnLst>
                  <a:cxn ang="0">
                    <a:pos x="T0" y="T1"/>
                  </a:cxn>
                  <a:cxn ang="0">
                    <a:pos x="T2" y="T3"/>
                  </a:cxn>
                  <a:cxn ang="0">
                    <a:pos x="T4" y="T5"/>
                  </a:cxn>
                  <a:cxn ang="0">
                    <a:pos x="T6" y="T7"/>
                  </a:cxn>
                  <a:cxn ang="0">
                    <a:pos x="T8" y="T9"/>
                  </a:cxn>
                  <a:cxn ang="0">
                    <a:pos x="T10" y="T11"/>
                  </a:cxn>
                </a:cxnLst>
                <a:rect l="0" t="0" r="r" b="b"/>
                <a:pathLst>
                  <a:path w="20" h="29">
                    <a:moveTo>
                      <a:pt x="0" y="28"/>
                    </a:moveTo>
                    <a:cubicBezTo>
                      <a:pt x="0" y="28"/>
                      <a:pt x="20" y="28"/>
                      <a:pt x="20" y="29"/>
                    </a:cubicBezTo>
                    <a:cubicBezTo>
                      <a:pt x="20" y="29"/>
                      <a:pt x="20" y="10"/>
                      <a:pt x="20" y="10"/>
                    </a:cubicBezTo>
                    <a:cubicBezTo>
                      <a:pt x="20" y="10"/>
                      <a:pt x="19" y="0"/>
                      <a:pt x="10" y="0"/>
                    </a:cubicBezTo>
                    <a:cubicBezTo>
                      <a:pt x="1" y="0"/>
                      <a:pt x="0" y="10"/>
                      <a:pt x="0" y="10"/>
                    </a:cubicBezTo>
                    <a:cubicBezTo>
                      <a:pt x="0" y="28"/>
                      <a:pt x="0" y="28"/>
                      <a:pt x="0" y="28"/>
                    </a:cubicBezTo>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Freeform 709"/>
              <p:cNvSpPr>
                <a:spLocks/>
              </p:cNvSpPr>
              <p:nvPr/>
            </p:nvSpPr>
            <p:spPr bwMode="auto">
              <a:xfrm>
                <a:off x="1592263" y="2811463"/>
                <a:ext cx="38100" cy="101600"/>
              </a:xfrm>
              <a:custGeom>
                <a:avLst/>
                <a:gdLst>
                  <a:gd name="T0" fmla="*/ 0 w 10"/>
                  <a:gd name="T1" fmla="*/ 27 h 27"/>
                  <a:gd name="T2" fmla="*/ 10 w 10"/>
                  <a:gd name="T3" fmla="*/ 27 h 27"/>
                  <a:gd name="T4" fmla="*/ 10 w 10"/>
                  <a:gd name="T5" fmla="*/ 6 h 27"/>
                  <a:gd name="T6" fmla="*/ 5 w 10"/>
                  <a:gd name="T7" fmla="*/ 0 h 27"/>
                  <a:gd name="T8" fmla="*/ 0 w 10"/>
                  <a:gd name="T9" fmla="*/ 5 h 27"/>
                  <a:gd name="T10" fmla="*/ 0 w 10"/>
                  <a:gd name="T11" fmla="*/ 27 h 27"/>
                </a:gdLst>
                <a:ahLst/>
                <a:cxnLst>
                  <a:cxn ang="0">
                    <a:pos x="T0" y="T1"/>
                  </a:cxn>
                  <a:cxn ang="0">
                    <a:pos x="T2" y="T3"/>
                  </a:cxn>
                  <a:cxn ang="0">
                    <a:pos x="T4" y="T5"/>
                  </a:cxn>
                  <a:cxn ang="0">
                    <a:pos x="T6" y="T7"/>
                  </a:cxn>
                  <a:cxn ang="0">
                    <a:pos x="T8" y="T9"/>
                  </a:cxn>
                  <a:cxn ang="0">
                    <a:pos x="T10" y="T11"/>
                  </a:cxn>
                </a:cxnLst>
                <a:rect l="0" t="0" r="r" b="b"/>
                <a:pathLst>
                  <a:path w="10" h="27">
                    <a:moveTo>
                      <a:pt x="0" y="27"/>
                    </a:moveTo>
                    <a:cubicBezTo>
                      <a:pt x="10" y="27"/>
                      <a:pt x="10" y="27"/>
                      <a:pt x="10" y="27"/>
                    </a:cubicBezTo>
                    <a:cubicBezTo>
                      <a:pt x="10" y="6"/>
                      <a:pt x="10" y="6"/>
                      <a:pt x="10" y="6"/>
                    </a:cubicBezTo>
                    <a:cubicBezTo>
                      <a:pt x="10" y="6"/>
                      <a:pt x="9" y="0"/>
                      <a:pt x="5" y="0"/>
                    </a:cubicBezTo>
                    <a:cubicBezTo>
                      <a:pt x="0" y="0"/>
                      <a:pt x="0" y="5"/>
                      <a:pt x="0" y="5"/>
                    </a:cubicBezTo>
                    <a:lnTo>
                      <a:pt x="0"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6" name="Freeform 710"/>
              <p:cNvSpPr>
                <a:spLocks/>
              </p:cNvSpPr>
              <p:nvPr/>
            </p:nvSpPr>
            <p:spPr bwMode="auto">
              <a:xfrm>
                <a:off x="1649413" y="2814638"/>
                <a:ext cx="34925" cy="103188"/>
              </a:xfrm>
              <a:custGeom>
                <a:avLst/>
                <a:gdLst>
                  <a:gd name="T0" fmla="*/ 0 w 9"/>
                  <a:gd name="T1" fmla="*/ 27 h 27"/>
                  <a:gd name="T2" fmla="*/ 9 w 9"/>
                  <a:gd name="T3" fmla="*/ 27 h 27"/>
                  <a:gd name="T4" fmla="*/ 9 w 9"/>
                  <a:gd name="T5" fmla="*/ 6 h 27"/>
                  <a:gd name="T6" fmla="*/ 4 w 9"/>
                  <a:gd name="T7" fmla="*/ 0 h 27"/>
                  <a:gd name="T8" fmla="*/ 0 w 9"/>
                  <a:gd name="T9" fmla="*/ 5 h 27"/>
                  <a:gd name="T10" fmla="*/ 0 w 9"/>
                  <a:gd name="T11" fmla="*/ 27 h 27"/>
                </a:gdLst>
                <a:ahLst/>
                <a:cxnLst>
                  <a:cxn ang="0">
                    <a:pos x="T0" y="T1"/>
                  </a:cxn>
                  <a:cxn ang="0">
                    <a:pos x="T2" y="T3"/>
                  </a:cxn>
                  <a:cxn ang="0">
                    <a:pos x="T4" y="T5"/>
                  </a:cxn>
                  <a:cxn ang="0">
                    <a:pos x="T6" y="T7"/>
                  </a:cxn>
                  <a:cxn ang="0">
                    <a:pos x="T8" y="T9"/>
                  </a:cxn>
                  <a:cxn ang="0">
                    <a:pos x="T10" y="T11"/>
                  </a:cxn>
                </a:cxnLst>
                <a:rect l="0" t="0" r="r" b="b"/>
                <a:pathLst>
                  <a:path w="9" h="27">
                    <a:moveTo>
                      <a:pt x="0" y="27"/>
                    </a:moveTo>
                    <a:cubicBezTo>
                      <a:pt x="0" y="27"/>
                      <a:pt x="9" y="27"/>
                      <a:pt x="9" y="27"/>
                    </a:cubicBezTo>
                    <a:cubicBezTo>
                      <a:pt x="9" y="27"/>
                      <a:pt x="9" y="6"/>
                      <a:pt x="9" y="6"/>
                    </a:cubicBezTo>
                    <a:cubicBezTo>
                      <a:pt x="9" y="6"/>
                      <a:pt x="8" y="0"/>
                      <a:pt x="4" y="0"/>
                    </a:cubicBezTo>
                    <a:cubicBezTo>
                      <a:pt x="0" y="0"/>
                      <a:pt x="0" y="5"/>
                      <a:pt x="0" y="5"/>
                    </a:cubicBezTo>
                    <a:lnTo>
                      <a:pt x="0"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Freeform 711"/>
              <p:cNvSpPr>
                <a:spLocks/>
              </p:cNvSpPr>
              <p:nvPr/>
            </p:nvSpPr>
            <p:spPr bwMode="auto">
              <a:xfrm>
                <a:off x="1698626" y="2819400"/>
                <a:ext cx="26988" cy="98425"/>
              </a:xfrm>
              <a:custGeom>
                <a:avLst/>
                <a:gdLst>
                  <a:gd name="T0" fmla="*/ 0 w 7"/>
                  <a:gd name="T1" fmla="*/ 26 h 26"/>
                  <a:gd name="T2" fmla="*/ 7 w 7"/>
                  <a:gd name="T3" fmla="*/ 26 h 26"/>
                  <a:gd name="T4" fmla="*/ 7 w 7"/>
                  <a:gd name="T5" fmla="*/ 8 h 26"/>
                  <a:gd name="T6" fmla="*/ 4 w 7"/>
                  <a:gd name="T7" fmla="*/ 0 h 26"/>
                  <a:gd name="T8" fmla="*/ 0 w 7"/>
                  <a:gd name="T9" fmla="*/ 5 h 26"/>
                  <a:gd name="T10" fmla="*/ 0 w 7"/>
                  <a:gd name="T11" fmla="*/ 26 h 26"/>
                </a:gdLst>
                <a:ahLst/>
                <a:cxnLst>
                  <a:cxn ang="0">
                    <a:pos x="T0" y="T1"/>
                  </a:cxn>
                  <a:cxn ang="0">
                    <a:pos x="T2" y="T3"/>
                  </a:cxn>
                  <a:cxn ang="0">
                    <a:pos x="T4" y="T5"/>
                  </a:cxn>
                  <a:cxn ang="0">
                    <a:pos x="T6" y="T7"/>
                  </a:cxn>
                  <a:cxn ang="0">
                    <a:pos x="T8" y="T9"/>
                  </a:cxn>
                  <a:cxn ang="0">
                    <a:pos x="T10" y="T11"/>
                  </a:cxn>
                </a:cxnLst>
                <a:rect l="0" t="0" r="r" b="b"/>
                <a:pathLst>
                  <a:path w="7" h="26">
                    <a:moveTo>
                      <a:pt x="0" y="26"/>
                    </a:moveTo>
                    <a:cubicBezTo>
                      <a:pt x="0" y="26"/>
                      <a:pt x="7" y="26"/>
                      <a:pt x="7" y="26"/>
                    </a:cubicBezTo>
                    <a:cubicBezTo>
                      <a:pt x="7" y="26"/>
                      <a:pt x="7" y="8"/>
                      <a:pt x="7" y="8"/>
                    </a:cubicBezTo>
                    <a:cubicBezTo>
                      <a:pt x="7" y="8"/>
                      <a:pt x="7" y="0"/>
                      <a:pt x="4" y="0"/>
                    </a:cubicBezTo>
                    <a:cubicBezTo>
                      <a:pt x="0" y="0"/>
                      <a:pt x="0" y="5"/>
                      <a:pt x="0" y="5"/>
                    </a:cubicBezTo>
                    <a:lnTo>
                      <a:pt x="0"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8" name="Freeform 712"/>
              <p:cNvSpPr>
                <a:spLocks/>
              </p:cNvSpPr>
              <p:nvPr/>
            </p:nvSpPr>
            <p:spPr bwMode="auto">
              <a:xfrm>
                <a:off x="1739901" y="2825750"/>
                <a:ext cx="23813" cy="92075"/>
              </a:xfrm>
              <a:custGeom>
                <a:avLst/>
                <a:gdLst>
                  <a:gd name="T0" fmla="*/ 0 w 6"/>
                  <a:gd name="T1" fmla="*/ 24 h 24"/>
                  <a:gd name="T2" fmla="*/ 6 w 6"/>
                  <a:gd name="T3" fmla="*/ 24 h 24"/>
                  <a:gd name="T4" fmla="*/ 6 w 6"/>
                  <a:gd name="T5" fmla="*/ 8 h 24"/>
                  <a:gd name="T6" fmla="*/ 3 w 6"/>
                  <a:gd name="T7" fmla="*/ 0 h 24"/>
                  <a:gd name="T8" fmla="*/ 0 w 6"/>
                  <a:gd name="T9" fmla="*/ 4 h 24"/>
                  <a:gd name="T10" fmla="*/ 0 w 6"/>
                  <a:gd name="T11" fmla="*/ 24 h 24"/>
                </a:gdLst>
                <a:ahLst/>
                <a:cxnLst>
                  <a:cxn ang="0">
                    <a:pos x="T0" y="T1"/>
                  </a:cxn>
                  <a:cxn ang="0">
                    <a:pos x="T2" y="T3"/>
                  </a:cxn>
                  <a:cxn ang="0">
                    <a:pos x="T4" y="T5"/>
                  </a:cxn>
                  <a:cxn ang="0">
                    <a:pos x="T6" y="T7"/>
                  </a:cxn>
                  <a:cxn ang="0">
                    <a:pos x="T8" y="T9"/>
                  </a:cxn>
                  <a:cxn ang="0">
                    <a:pos x="T10" y="T11"/>
                  </a:cxn>
                </a:cxnLst>
                <a:rect l="0" t="0" r="r" b="b"/>
                <a:pathLst>
                  <a:path w="6" h="24">
                    <a:moveTo>
                      <a:pt x="0" y="24"/>
                    </a:moveTo>
                    <a:cubicBezTo>
                      <a:pt x="6" y="24"/>
                      <a:pt x="6" y="24"/>
                      <a:pt x="6" y="24"/>
                    </a:cubicBezTo>
                    <a:cubicBezTo>
                      <a:pt x="6" y="8"/>
                      <a:pt x="6" y="8"/>
                      <a:pt x="6" y="8"/>
                    </a:cubicBezTo>
                    <a:cubicBezTo>
                      <a:pt x="6" y="8"/>
                      <a:pt x="6" y="0"/>
                      <a:pt x="3" y="0"/>
                    </a:cubicBezTo>
                    <a:cubicBezTo>
                      <a:pt x="0" y="0"/>
                      <a:pt x="0" y="4"/>
                      <a:pt x="0" y="4"/>
                    </a:cubicBezTo>
                    <a:lnTo>
                      <a:pt x="0"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Freeform 713"/>
              <p:cNvSpPr>
                <a:spLocks/>
              </p:cNvSpPr>
              <p:nvPr/>
            </p:nvSpPr>
            <p:spPr bwMode="auto">
              <a:xfrm>
                <a:off x="1774826" y="2833688"/>
                <a:ext cx="19050" cy="87313"/>
              </a:xfrm>
              <a:custGeom>
                <a:avLst/>
                <a:gdLst>
                  <a:gd name="T0" fmla="*/ 0 w 5"/>
                  <a:gd name="T1" fmla="*/ 22 h 23"/>
                  <a:gd name="T2" fmla="*/ 5 w 5"/>
                  <a:gd name="T3" fmla="*/ 23 h 23"/>
                  <a:gd name="T4" fmla="*/ 5 w 5"/>
                  <a:gd name="T5" fmla="*/ 8 h 23"/>
                  <a:gd name="T6" fmla="*/ 2 w 5"/>
                  <a:gd name="T7" fmla="*/ 0 h 23"/>
                  <a:gd name="T8" fmla="*/ 0 w 5"/>
                  <a:gd name="T9" fmla="*/ 5 h 23"/>
                  <a:gd name="T10" fmla="*/ 0 w 5"/>
                  <a:gd name="T11" fmla="*/ 22 h 23"/>
                </a:gdLst>
                <a:ahLst/>
                <a:cxnLst>
                  <a:cxn ang="0">
                    <a:pos x="T0" y="T1"/>
                  </a:cxn>
                  <a:cxn ang="0">
                    <a:pos x="T2" y="T3"/>
                  </a:cxn>
                  <a:cxn ang="0">
                    <a:pos x="T4" y="T5"/>
                  </a:cxn>
                  <a:cxn ang="0">
                    <a:pos x="T6" y="T7"/>
                  </a:cxn>
                  <a:cxn ang="0">
                    <a:pos x="T8" y="T9"/>
                  </a:cxn>
                  <a:cxn ang="0">
                    <a:pos x="T10" y="T11"/>
                  </a:cxn>
                </a:cxnLst>
                <a:rect l="0" t="0" r="r" b="b"/>
                <a:pathLst>
                  <a:path w="5" h="23">
                    <a:moveTo>
                      <a:pt x="0" y="22"/>
                    </a:moveTo>
                    <a:cubicBezTo>
                      <a:pt x="5" y="23"/>
                      <a:pt x="5" y="23"/>
                      <a:pt x="5" y="23"/>
                    </a:cubicBezTo>
                    <a:cubicBezTo>
                      <a:pt x="5" y="8"/>
                      <a:pt x="5" y="8"/>
                      <a:pt x="5" y="8"/>
                    </a:cubicBezTo>
                    <a:cubicBezTo>
                      <a:pt x="5" y="8"/>
                      <a:pt x="5" y="0"/>
                      <a:pt x="2" y="0"/>
                    </a:cubicBezTo>
                    <a:cubicBezTo>
                      <a:pt x="0" y="0"/>
                      <a:pt x="0" y="5"/>
                      <a:pt x="0" y="5"/>
                    </a:cubicBezTo>
                    <a:lnTo>
                      <a:pt x="0" y="22"/>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0" name="Freeform 714"/>
              <p:cNvSpPr>
                <a:spLocks/>
              </p:cNvSpPr>
              <p:nvPr/>
            </p:nvSpPr>
            <p:spPr bwMode="auto">
              <a:xfrm>
                <a:off x="1797051" y="2841625"/>
                <a:ext cx="11113" cy="79375"/>
              </a:xfrm>
              <a:custGeom>
                <a:avLst/>
                <a:gdLst>
                  <a:gd name="T0" fmla="*/ 0 w 3"/>
                  <a:gd name="T1" fmla="*/ 21 h 21"/>
                  <a:gd name="T2" fmla="*/ 3 w 3"/>
                  <a:gd name="T3" fmla="*/ 21 h 21"/>
                  <a:gd name="T4" fmla="*/ 3 w 3"/>
                  <a:gd name="T5" fmla="*/ 6 h 21"/>
                  <a:gd name="T6" fmla="*/ 2 w 3"/>
                  <a:gd name="T7" fmla="*/ 0 h 21"/>
                  <a:gd name="T8" fmla="*/ 0 w 3"/>
                  <a:gd name="T9" fmla="*/ 3 h 21"/>
                  <a:gd name="T10" fmla="*/ 0 w 3"/>
                  <a:gd name="T11" fmla="*/ 21 h 21"/>
                </a:gdLst>
                <a:ahLst/>
                <a:cxnLst>
                  <a:cxn ang="0">
                    <a:pos x="T0" y="T1"/>
                  </a:cxn>
                  <a:cxn ang="0">
                    <a:pos x="T2" y="T3"/>
                  </a:cxn>
                  <a:cxn ang="0">
                    <a:pos x="T4" y="T5"/>
                  </a:cxn>
                  <a:cxn ang="0">
                    <a:pos x="T6" y="T7"/>
                  </a:cxn>
                  <a:cxn ang="0">
                    <a:pos x="T8" y="T9"/>
                  </a:cxn>
                  <a:cxn ang="0">
                    <a:pos x="T10" y="T11"/>
                  </a:cxn>
                </a:cxnLst>
                <a:rect l="0" t="0" r="r" b="b"/>
                <a:pathLst>
                  <a:path w="3" h="21">
                    <a:moveTo>
                      <a:pt x="0" y="21"/>
                    </a:moveTo>
                    <a:cubicBezTo>
                      <a:pt x="3" y="21"/>
                      <a:pt x="3" y="21"/>
                      <a:pt x="3" y="21"/>
                    </a:cubicBezTo>
                    <a:cubicBezTo>
                      <a:pt x="3" y="6"/>
                      <a:pt x="3" y="6"/>
                      <a:pt x="3" y="6"/>
                    </a:cubicBezTo>
                    <a:cubicBezTo>
                      <a:pt x="3" y="6"/>
                      <a:pt x="3" y="0"/>
                      <a:pt x="2" y="0"/>
                    </a:cubicBezTo>
                    <a:cubicBezTo>
                      <a:pt x="0" y="0"/>
                      <a:pt x="0" y="3"/>
                      <a:pt x="0" y="3"/>
                    </a:cubicBezTo>
                    <a:lnTo>
                      <a:pt x="0" y="21"/>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Freeform 715"/>
              <p:cNvSpPr>
                <a:spLocks/>
              </p:cNvSpPr>
              <p:nvPr/>
            </p:nvSpPr>
            <p:spPr bwMode="auto">
              <a:xfrm>
                <a:off x="1812926" y="2844800"/>
                <a:ext cx="6350" cy="76200"/>
              </a:xfrm>
              <a:custGeom>
                <a:avLst/>
                <a:gdLst>
                  <a:gd name="T0" fmla="*/ 0 w 2"/>
                  <a:gd name="T1" fmla="*/ 20 h 20"/>
                  <a:gd name="T2" fmla="*/ 2 w 2"/>
                  <a:gd name="T3" fmla="*/ 20 h 20"/>
                  <a:gd name="T4" fmla="*/ 2 w 2"/>
                  <a:gd name="T5" fmla="*/ 5 h 20"/>
                  <a:gd name="T6" fmla="*/ 1 w 2"/>
                  <a:gd name="T7" fmla="*/ 0 h 20"/>
                  <a:gd name="T8" fmla="*/ 0 w 2"/>
                  <a:gd name="T9" fmla="*/ 2 h 20"/>
                  <a:gd name="T10" fmla="*/ 0 w 2"/>
                  <a:gd name="T11" fmla="*/ 20 h 20"/>
                </a:gdLst>
                <a:ahLst/>
                <a:cxnLst>
                  <a:cxn ang="0">
                    <a:pos x="T0" y="T1"/>
                  </a:cxn>
                  <a:cxn ang="0">
                    <a:pos x="T2" y="T3"/>
                  </a:cxn>
                  <a:cxn ang="0">
                    <a:pos x="T4" y="T5"/>
                  </a:cxn>
                  <a:cxn ang="0">
                    <a:pos x="T6" y="T7"/>
                  </a:cxn>
                  <a:cxn ang="0">
                    <a:pos x="T8" y="T9"/>
                  </a:cxn>
                  <a:cxn ang="0">
                    <a:pos x="T10" y="T11"/>
                  </a:cxn>
                </a:cxnLst>
                <a:rect l="0" t="0" r="r" b="b"/>
                <a:pathLst>
                  <a:path w="2" h="20">
                    <a:moveTo>
                      <a:pt x="0" y="20"/>
                    </a:moveTo>
                    <a:cubicBezTo>
                      <a:pt x="2" y="20"/>
                      <a:pt x="2" y="20"/>
                      <a:pt x="2" y="20"/>
                    </a:cubicBezTo>
                    <a:cubicBezTo>
                      <a:pt x="2" y="5"/>
                      <a:pt x="2" y="5"/>
                      <a:pt x="2" y="5"/>
                    </a:cubicBezTo>
                    <a:cubicBezTo>
                      <a:pt x="2" y="5"/>
                      <a:pt x="2" y="0"/>
                      <a:pt x="1" y="0"/>
                    </a:cubicBezTo>
                    <a:cubicBezTo>
                      <a:pt x="0" y="0"/>
                      <a:pt x="0" y="2"/>
                      <a:pt x="0" y="2"/>
                    </a:cubicBezTo>
                    <a:lnTo>
                      <a:pt x="0" y="2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2" name="Freeform 716"/>
              <p:cNvSpPr>
                <a:spLocks/>
              </p:cNvSpPr>
              <p:nvPr/>
            </p:nvSpPr>
            <p:spPr bwMode="auto">
              <a:xfrm>
                <a:off x="1525588" y="2806700"/>
                <a:ext cx="49213" cy="92075"/>
              </a:xfrm>
              <a:custGeom>
                <a:avLst/>
                <a:gdLst>
                  <a:gd name="T0" fmla="*/ 0 w 13"/>
                  <a:gd name="T1" fmla="*/ 24 h 24"/>
                  <a:gd name="T2" fmla="*/ 13 w 13"/>
                  <a:gd name="T3" fmla="*/ 24 h 24"/>
                  <a:gd name="T4" fmla="*/ 13 w 13"/>
                  <a:gd name="T5" fmla="*/ 8 h 24"/>
                  <a:gd name="T6" fmla="*/ 7 w 13"/>
                  <a:gd name="T7" fmla="*/ 0 h 24"/>
                  <a:gd name="T8" fmla="*/ 0 w 13"/>
                  <a:gd name="T9" fmla="*/ 10 h 24"/>
                  <a:gd name="T10" fmla="*/ 0 w 13"/>
                  <a:gd name="T11" fmla="*/ 24 h 24"/>
                </a:gdLst>
                <a:ahLst/>
                <a:cxnLst>
                  <a:cxn ang="0">
                    <a:pos x="T0" y="T1"/>
                  </a:cxn>
                  <a:cxn ang="0">
                    <a:pos x="T2" y="T3"/>
                  </a:cxn>
                  <a:cxn ang="0">
                    <a:pos x="T4" y="T5"/>
                  </a:cxn>
                  <a:cxn ang="0">
                    <a:pos x="T6" y="T7"/>
                  </a:cxn>
                  <a:cxn ang="0">
                    <a:pos x="T8" y="T9"/>
                  </a:cxn>
                  <a:cxn ang="0">
                    <a:pos x="T10" y="T11"/>
                  </a:cxn>
                </a:cxnLst>
                <a:rect l="0" t="0" r="r" b="b"/>
                <a:pathLst>
                  <a:path w="13" h="24">
                    <a:moveTo>
                      <a:pt x="0" y="24"/>
                    </a:moveTo>
                    <a:cubicBezTo>
                      <a:pt x="13" y="24"/>
                      <a:pt x="13" y="24"/>
                      <a:pt x="13" y="24"/>
                    </a:cubicBezTo>
                    <a:cubicBezTo>
                      <a:pt x="13" y="8"/>
                      <a:pt x="13" y="8"/>
                      <a:pt x="13" y="8"/>
                    </a:cubicBezTo>
                    <a:cubicBezTo>
                      <a:pt x="13" y="8"/>
                      <a:pt x="12" y="0"/>
                      <a:pt x="7" y="0"/>
                    </a:cubicBezTo>
                    <a:cubicBezTo>
                      <a:pt x="2" y="0"/>
                      <a:pt x="0" y="5"/>
                      <a:pt x="0" y="10"/>
                    </a:cubicBezTo>
                    <a:cubicBezTo>
                      <a:pt x="0" y="16"/>
                      <a:pt x="0" y="24"/>
                      <a:pt x="0" y="24"/>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Freeform 717"/>
              <p:cNvSpPr>
                <a:spLocks/>
              </p:cNvSpPr>
              <p:nvPr/>
            </p:nvSpPr>
            <p:spPr bwMode="auto">
              <a:xfrm>
                <a:off x="1419226" y="2986088"/>
                <a:ext cx="41275" cy="103188"/>
              </a:xfrm>
              <a:custGeom>
                <a:avLst/>
                <a:gdLst>
                  <a:gd name="T0" fmla="*/ 0 w 11"/>
                  <a:gd name="T1" fmla="*/ 7 h 27"/>
                  <a:gd name="T2" fmla="*/ 0 w 11"/>
                  <a:gd name="T3" fmla="*/ 0 h 27"/>
                  <a:gd name="T4" fmla="*/ 11 w 11"/>
                  <a:gd name="T5" fmla="*/ 9 h 27"/>
                  <a:gd name="T6" fmla="*/ 11 w 11"/>
                  <a:gd name="T7" fmla="*/ 27 h 27"/>
                  <a:gd name="T8" fmla="*/ 8 w 11"/>
                  <a:gd name="T9" fmla="*/ 26 h 27"/>
                  <a:gd name="T10" fmla="*/ 0 w 11"/>
                  <a:gd name="T11" fmla="*/ 7 h 27"/>
                </a:gdLst>
                <a:ahLst/>
                <a:cxnLst>
                  <a:cxn ang="0">
                    <a:pos x="T0" y="T1"/>
                  </a:cxn>
                  <a:cxn ang="0">
                    <a:pos x="T2" y="T3"/>
                  </a:cxn>
                  <a:cxn ang="0">
                    <a:pos x="T4" y="T5"/>
                  </a:cxn>
                  <a:cxn ang="0">
                    <a:pos x="T6" y="T7"/>
                  </a:cxn>
                  <a:cxn ang="0">
                    <a:pos x="T8" y="T9"/>
                  </a:cxn>
                  <a:cxn ang="0">
                    <a:pos x="T10" y="T11"/>
                  </a:cxn>
                </a:cxnLst>
                <a:rect l="0" t="0" r="r" b="b"/>
                <a:pathLst>
                  <a:path w="11" h="27">
                    <a:moveTo>
                      <a:pt x="0" y="7"/>
                    </a:moveTo>
                    <a:cubicBezTo>
                      <a:pt x="0" y="0"/>
                      <a:pt x="0" y="0"/>
                      <a:pt x="0" y="0"/>
                    </a:cubicBezTo>
                    <a:cubicBezTo>
                      <a:pt x="0" y="0"/>
                      <a:pt x="11" y="0"/>
                      <a:pt x="11" y="9"/>
                    </a:cubicBezTo>
                    <a:cubicBezTo>
                      <a:pt x="11" y="17"/>
                      <a:pt x="11" y="27"/>
                      <a:pt x="11" y="27"/>
                    </a:cubicBezTo>
                    <a:cubicBezTo>
                      <a:pt x="8" y="26"/>
                      <a:pt x="8" y="26"/>
                      <a:pt x="8" y="26"/>
                    </a:cubicBezTo>
                    <a:cubicBezTo>
                      <a:pt x="0" y="7"/>
                      <a:pt x="0" y="7"/>
                      <a:pt x="0" y="7"/>
                    </a:cubicBezTo>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4" name="Freeform 718"/>
              <p:cNvSpPr>
                <a:spLocks/>
              </p:cNvSpPr>
              <p:nvPr/>
            </p:nvSpPr>
            <p:spPr bwMode="auto">
              <a:xfrm>
                <a:off x="1490663" y="2986088"/>
                <a:ext cx="60325" cy="98425"/>
              </a:xfrm>
              <a:custGeom>
                <a:avLst/>
                <a:gdLst>
                  <a:gd name="T0" fmla="*/ 0 w 16"/>
                  <a:gd name="T1" fmla="*/ 26 h 26"/>
                  <a:gd name="T2" fmla="*/ 16 w 16"/>
                  <a:gd name="T3" fmla="*/ 26 h 26"/>
                  <a:gd name="T4" fmla="*/ 16 w 16"/>
                  <a:gd name="T5" fmla="*/ 8 h 26"/>
                  <a:gd name="T6" fmla="*/ 8 w 16"/>
                  <a:gd name="T7" fmla="*/ 0 h 26"/>
                  <a:gd name="T8" fmla="*/ 0 w 16"/>
                  <a:gd name="T9" fmla="*/ 10 h 26"/>
                  <a:gd name="T10" fmla="*/ 0 w 16"/>
                  <a:gd name="T11" fmla="*/ 26 h 26"/>
                </a:gdLst>
                <a:ahLst/>
                <a:cxnLst>
                  <a:cxn ang="0">
                    <a:pos x="T0" y="T1"/>
                  </a:cxn>
                  <a:cxn ang="0">
                    <a:pos x="T2" y="T3"/>
                  </a:cxn>
                  <a:cxn ang="0">
                    <a:pos x="T4" y="T5"/>
                  </a:cxn>
                  <a:cxn ang="0">
                    <a:pos x="T6" y="T7"/>
                  </a:cxn>
                  <a:cxn ang="0">
                    <a:pos x="T8" y="T9"/>
                  </a:cxn>
                  <a:cxn ang="0">
                    <a:pos x="T10" y="T11"/>
                  </a:cxn>
                </a:cxnLst>
                <a:rect l="0" t="0" r="r" b="b"/>
                <a:pathLst>
                  <a:path w="16" h="26">
                    <a:moveTo>
                      <a:pt x="0" y="26"/>
                    </a:moveTo>
                    <a:cubicBezTo>
                      <a:pt x="16" y="26"/>
                      <a:pt x="16" y="26"/>
                      <a:pt x="16" y="26"/>
                    </a:cubicBezTo>
                    <a:cubicBezTo>
                      <a:pt x="16" y="8"/>
                      <a:pt x="16" y="8"/>
                      <a:pt x="16" y="8"/>
                    </a:cubicBezTo>
                    <a:cubicBezTo>
                      <a:pt x="16" y="8"/>
                      <a:pt x="15" y="0"/>
                      <a:pt x="8" y="0"/>
                    </a:cubicBezTo>
                    <a:cubicBezTo>
                      <a:pt x="2" y="0"/>
                      <a:pt x="0" y="7"/>
                      <a:pt x="0" y="10"/>
                    </a:cubicBezTo>
                    <a:cubicBezTo>
                      <a:pt x="0" y="12"/>
                      <a:pt x="0" y="26"/>
                      <a:pt x="0" y="26"/>
                    </a:cubicBezTo>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Freeform 719"/>
              <p:cNvSpPr>
                <a:spLocks/>
              </p:cNvSpPr>
              <p:nvPr/>
            </p:nvSpPr>
            <p:spPr bwMode="auto">
              <a:xfrm>
                <a:off x="1592263" y="2982913"/>
                <a:ext cx="42863" cy="101600"/>
              </a:xfrm>
              <a:custGeom>
                <a:avLst/>
                <a:gdLst>
                  <a:gd name="T0" fmla="*/ 0 w 11"/>
                  <a:gd name="T1" fmla="*/ 27 h 27"/>
                  <a:gd name="T2" fmla="*/ 11 w 11"/>
                  <a:gd name="T3" fmla="*/ 27 h 27"/>
                  <a:gd name="T4" fmla="*/ 11 w 11"/>
                  <a:gd name="T5" fmla="*/ 6 h 27"/>
                  <a:gd name="T6" fmla="*/ 5 w 11"/>
                  <a:gd name="T7" fmla="*/ 0 h 27"/>
                  <a:gd name="T8" fmla="*/ 0 w 11"/>
                  <a:gd name="T9" fmla="*/ 10 h 27"/>
                  <a:gd name="T10" fmla="*/ 0 w 11"/>
                  <a:gd name="T11" fmla="*/ 27 h 27"/>
                </a:gdLst>
                <a:ahLst/>
                <a:cxnLst>
                  <a:cxn ang="0">
                    <a:pos x="T0" y="T1"/>
                  </a:cxn>
                  <a:cxn ang="0">
                    <a:pos x="T2" y="T3"/>
                  </a:cxn>
                  <a:cxn ang="0">
                    <a:pos x="T4" y="T5"/>
                  </a:cxn>
                  <a:cxn ang="0">
                    <a:pos x="T6" y="T7"/>
                  </a:cxn>
                  <a:cxn ang="0">
                    <a:pos x="T8" y="T9"/>
                  </a:cxn>
                  <a:cxn ang="0">
                    <a:pos x="T10" y="T11"/>
                  </a:cxn>
                </a:cxnLst>
                <a:rect l="0" t="0" r="r" b="b"/>
                <a:pathLst>
                  <a:path w="11" h="27">
                    <a:moveTo>
                      <a:pt x="0" y="27"/>
                    </a:moveTo>
                    <a:cubicBezTo>
                      <a:pt x="11" y="27"/>
                      <a:pt x="11" y="27"/>
                      <a:pt x="11" y="27"/>
                    </a:cubicBezTo>
                    <a:cubicBezTo>
                      <a:pt x="11" y="6"/>
                      <a:pt x="11" y="6"/>
                      <a:pt x="11" y="6"/>
                    </a:cubicBezTo>
                    <a:cubicBezTo>
                      <a:pt x="11" y="6"/>
                      <a:pt x="9" y="0"/>
                      <a:pt x="5" y="0"/>
                    </a:cubicBezTo>
                    <a:cubicBezTo>
                      <a:pt x="1" y="0"/>
                      <a:pt x="0" y="6"/>
                      <a:pt x="0" y="10"/>
                    </a:cubicBezTo>
                    <a:cubicBezTo>
                      <a:pt x="0" y="14"/>
                      <a:pt x="0" y="27"/>
                      <a:pt x="0" y="27"/>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6" name="Freeform 720"/>
              <p:cNvSpPr>
                <a:spLocks/>
              </p:cNvSpPr>
              <p:nvPr/>
            </p:nvSpPr>
            <p:spPr bwMode="auto">
              <a:xfrm>
                <a:off x="1649413" y="2978150"/>
                <a:ext cx="34925" cy="106363"/>
              </a:xfrm>
              <a:custGeom>
                <a:avLst/>
                <a:gdLst>
                  <a:gd name="T0" fmla="*/ 0 w 9"/>
                  <a:gd name="T1" fmla="*/ 28 h 28"/>
                  <a:gd name="T2" fmla="*/ 0 w 9"/>
                  <a:gd name="T3" fmla="*/ 6 h 28"/>
                  <a:gd name="T4" fmla="*/ 5 w 9"/>
                  <a:gd name="T5" fmla="*/ 1 h 28"/>
                  <a:gd name="T6" fmla="*/ 9 w 9"/>
                  <a:gd name="T7" fmla="*/ 10 h 28"/>
                  <a:gd name="T8" fmla="*/ 9 w 9"/>
                  <a:gd name="T9" fmla="*/ 28 h 28"/>
                  <a:gd name="T10" fmla="*/ 0 w 9"/>
                  <a:gd name="T11" fmla="*/ 28 h 28"/>
                </a:gdLst>
                <a:ahLst/>
                <a:cxnLst>
                  <a:cxn ang="0">
                    <a:pos x="T0" y="T1"/>
                  </a:cxn>
                  <a:cxn ang="0">
                    <a:pos x="T2" y="T3"/>
                  </a:cxn>
                  <a:cxn ang="0">
                    <a:pos x="T4" y="T5"/>
                  </a:cxn>
                  <a:cxn ang="0">
                    <a:pos x="T6" y="T7"/>
                  </a:cxn>
                  <a:cxn ang="0">
                    <a:pos x="T8" y="T9"/>
                  </a:cxn>
                  <a:cxn ang="0">
                    <a:pos x="T10" y="T11"/>
                  </a:cxn>
                </a:cxnLst>
                <a:rect l="0" t="0" r="r" b="b"/>
                <a:pathLst>
                  <a:path w="9" h="28">
                    <a:moveTo>
                      <a:pt x="0" y="28"/>
                    </a:moveTo>
                    <a:cubicBezTo>
                      <a:pt x="0" y="6"/>
                      <a:pt x="0" y="6"/>
                      <a:pt x="0" y="6"/>
                    </a:cubicBezTo>
                    <a:cubicBezTo>
                      <a:pt x="0" y="6"/>
                      <a:pt x="1" y="0"/>
                      <a:pt x="5" y="1"/>
                    </a:cubicBezTo>
                    <a:cubicBezTo>
                      <a:pt x="8" y="1"/>
                      <a:pt x="9" y="6"/>
                      <a:pt x="9" y="10"/>
                    </a:cubicBezTo>
                    <a:cubicBezTo>
                      <a:pt x="9" y="14"/>
                      <a:pt x="9" y="28"/>
                      <a:pt x="9" y="28"/>
                    </a:cubicBezTo>
                    <a:lnTo>
                      <a:pt x="0" y="28"/>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Freeform 721"/>
              <p:cNvSpPr>
                <a:spLocks/>
              </p:cNvSpPr>
              <p:nvPr/>
            </p:nvSpPr>
            <p:spPr bwMode="auto">
              <a:xfrm>
                <a:off x="1703388" y="2982913"/>
                <a:ext cx="25400" cy="101600"/>
              </a:xfrm>
              <a:custGeom>
                <a:avLst/>
                <a:gdLst>
                  <a:gd name="T0" fmla="*/ 0 w 7"/>
                  <a:gd name="T1" fmla="*/ 27 h 27"/>
                  <a:gd name="T2" fmla="*/ 0 w 7"/>
                  <a:gd name="T3" fmla="*/ 6 h 27"/>
                  <a:gd name="T4" fmla="*/ 4 w 7"/>
                  <a:gd name="T5" fmla="*/ 0 h 27"/>
                  <a:gd name="T6" fmla="*/ 7 w 7"/>
                  <a:gd name="T7" fmla="*/ 7 h 27"/>
                  <a:gd name="T8" fmla="*/ 7 w 7"/>
                  <a:gd name="T9" fmla="*/ 27 h 27"/>
                  <a:gd name="T10" fmla="*/ 0 w 7"/>
                  <a:gd name="T11" fmla="*/ 27 h 27"/>
                </a:gdLst>
                <a:ahLst/>
                <a:cxnLst>
                  <a:cxn ang="0">
                    <a:pos x="T0" y="T1"/>
                  </a:cxn>
                  <a:cxn ang="0">
                    <a:pos x="T2" y="T3"/>
                  </a:cxn>
                  <a:cxn ang="0">
                    <a:pos x="T4" y="T5"/>
                  </a:cxn>
                  <a:cxn ang="0">
                    <a:pos x="T6" y="T7"/>
                  </a:cxn>
                  <a:cxn ang="0">
                    <a:pos x="T8" y="T9"/>
                  </a:cxn>
                  <a:cxn ang="0">
                    <a:pos x="T10" y="T11"/>
                  </a:cxn>
                </a:cxnLst>
                <a:rect l="0" t="0" r="r" b="b"/>
                <a:pathLst>
                  <a:path w="7" h="27">
                    <a:moveTo>
                      <a:pt x="0" y="27"/>
                    </a:moveTo>
                    <a:cubicBezTo>
                      <a:pt x="0" y="6"/>
                      <a:pt x="0" y="6"/>
                      <a:pt x="0" y="6"/>
                    </a:cubicBezTo>
                    <a:cubicBezTo>
                      <a:pt x="0" y="6"/>
                      <a:pt x="0" y="0"/>
                      <a:pt x="4" y="0"/>
                    </a:cubicBezTo>
                    <a:cubicBezTo>
                      <a:pt x="6" y="0"/>
                      <a:pt x="7" y="7"/>
                      <a:pt x="7" y="7"/>
                    </a:cubicBezTo>
                    <a:cubicBezTo>
                      <a:pt x="7" y="27"/>
                      <a:pt x="7" y="27"/>
                      <a:pt x="7" y="27"/>
                    </a:cubicBezTo>
                    <a:lnTo>
                      <a:pt x="0"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722"/>
              <p:cNvSpPr>
                <a:spLocks/>
              </p:cNvSpPr>
              <p:nvPr/>
            </p:nvSpPr>
            <p:spPr bwMode="auto">
              <a:xfrm>
                <a:off x="1747838" y="2986088"/>
                <a:ext cx="15875" cy="98425"/>
              </a:xfrm>
              <a:custGeom>
                <a:avLst/>
                <a:gdLst>
                  <a:gd name="T0" fmla="*/ 0 w 4"/>
                  <a:gd name="T1" fmla="*/ 26 h 26"/>
                  <a:gd name="T2" fmla="*/ 4 w 4"/>
                  <a:gd name="T3" fmla="*/ 26 h 26"/>
                  <a:gd name="T4" fmla="*/ 4 w 4"/>
                  <a:gd name="T5" fmla="*/ 7 h 26"/>
                  <a:gd name="T6" fmla="*/ 2 w 4"/>
                  <a:gd name="T7" fmla="*/ 0 h 26"/>
                  <a:gd name="T8" fmla="*/ 0 w 4"/>
                  <a:gd name="T9" fmla="*/ 5 h 26"/>
                  <a:gd name="T10" fmla="*/ 0 w 4"/>
                  <a:gd name="T11" fmla="*/ 26 h 26"/>
                </a:gdLst>
                <a:ahLst/>
                <a:cxnLst>
                  <a:cxn ang="0">
                    <a:pos x="T0" y="T1"/>
                  </a:cxn>
                  <a:cxn ang="0">
                    <a:pos x="T2" y="T3"/>
                  </a:cxn>
                  <a:cxn ang="0">
                    <a:pos x="T4" y="T5"/>
                  </a:cxn>
                  <a:cxn ang="0">
                    <a:pos x="T6" y="T7"/>
                  </a:cxn>
                  <a:cxn ang="0">
                    <a:pos x="T8" y="T9"/>
                  </a:cxn>
                  <a:cxn ang="0">
                    <a:pos x="T10" y="T11"/>
                  </a:cxn>
                </a:cxnLst>
                <a:rect l="0" t="0" r="r" b="b"/>
                <a:pathLst>
                  <a:path w="4" h="26">
                    <a:moveTo>
                      <a:pt x="0" y="26"/>
                    </a:moveTo>
                    <a:cubicBezTo>
                      <a:pt x="4" y="26"/>
                      <a:pt x="4" y="26"/>
                      <a:pt x="4" y="26"/>
                    </a:cubicBezTo>
                    <a:cubicBezTo>
                      <a:pt x="4" y="7"/>
                      <a:pt x="4" y="7"/>
                      <a:pt x="4" y="7"/>
                    </a:cubicBezTo>
                    <a:cubicBezTo>
                      <a:pt x="4" y="7"/>
                      <a:pt x="4" y="0"/>
                      <a:pt x="2" y="0"/>
                    </a:cubicBezTo>
                    <a:cubicBezTo>
                      <a:pt x="0" y="0"/>
                      <a:pt x="0" y="5"/>
                      <a:pt x="0" y="5"/>
                    </a:cubicBezTo>
                    <a:lnTo>
                      <a:pt x="0"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723"/>
              <p:cNvSpPr>
                <a:spLocks/>
              </p:cNvSpPr>
              <p:nvPr/>
            </p:nvSpPr>
            <p:spPr bwMode="auto">
              <a:xfrm>
                <a:off x="1774826" y="2986088"/>
                <a:ext cx="11113" cy="98425"/>
              </a:xfrm>
              <a:custGeom>
                <a:avLst/>
                <a:gdLst>
                  <a:gd name="T0" fmla="*/ 0 w 3"/>
                  <a:gd name="T1" fmla="*/ 26 h 26"/>
                  <a:gd name="T2" fmla="*/ 3 w 3"/>
                  <a:gd name="T3" fmla="*/ 26 h 26"/>
                  <a:gd name="T4" fmla="*/ 3 w 3"/>
                  <a:gd name="T5" fmla="*/ 2 h 26"/>
                  <a:gd name="T6" fmla="*/ 1 w 3"/>
                  <a:gd name="T7" fmla="*/ 0 h 26"/>
                  <a:gd name="T8" fmla="*/ 0 w 3"/>
                  <a:gd name="T9" fmla="*/ 4 h 26"/>
                  <a:gd name="T10" fmla="*/ 0 w 3"/>
                  <a:gd name="T11" fmla="*/ 26 h 26"/>
                </a:gdLst>
                <a:ahLst/>
                <a:cxnLst>
                  <a:cxn ang="0">
                    <a:pos x="T0" y="T1"/>
                  </a:cxn>
                  <a:cxn ang="0">
                    <a:pos x="T2" y="T3"/>
                  </a:cxn>
                  <a:cxn ang="0">
                    <a:pos x="T4" y="T5"/>
                  </a:cxn>
                  <a:cxn ang="0">
                    <a:pos x="T6" y="T7"/>
                  </a:cxn>
                  <a:cxn ang="0">
                    <a:pos x="T8" y="T9"/>
                  </a:cxn>
                  <a:cxn ang="0">
                    <a:pos x="T10" y="T11"/>
                  </a:cxn>
                </a:cxnLst>
                <a:rect l="0" t="0" r="r" b="b"/>
                <a:pathLst>
                  <a:path w="3" h="26">
                    <a:moveTo>
                      <a:pt x="0" y="26"/>
                    </a:moveTo>
                    <a:cubicBezTo>
                      <a:pt x="3" y="26"/>
                      <a:pt x="3" y="26"/>
                      <a:pt x="3" y="26"/>
                    </a:cubicBezTo>
                    <a:cubicBezTo>
                      <a:pt x="3" y="2"/>
                      <a:pt x="3" y="2"/>
                      <a:pt x="3" y="2"/>
                    </a:cubicBezTo>
                    <a:cubicBezTo>
                      <a:pt x="3" y="2"/>
                      <a:pt x="2" y="0"/>
                      <a:pt x="1" y="0"/>
                    </a:cubicBezTo>
                    <a:cubicBezTo>
                      <a:pt x="1" y="0"/>
                      <a:pt x="0" y="0"/>
                      <a:pt x="0" y="4"/>
                    </a:cubicBezTo>
                    <a:cubicBezTo>
                      <a:pt x="0" y="7"/>
                      <a:pt x="0" y="26"/>
                      <a:pt x="0" y="26"/>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724"/>
              <p:cNvSpPr>
                <a:spLocks/>
              </p:cNvSpPr>
              <p:nvPr/>
            </p:nvSpPr>
            <p:spPr bwMode="auto">
              <a:xfrm>
                <a:off x="1793876" y="2986088"/>
                <a:ext cx="11113" cy="98425"/>
              </a:xfrm>
              <a:custGeom>
                <a:avLst/>
                <a:gdLst>
                  <a:gd name="T0" fmla="*/ 1 w 3"/>
                  <a:gd name="T1" fmla="*/ 26 h 26"/>
                  <a:gd name="T2" fmla="*/ 3 w 3"/>
                  <a:gd name="T3" fmla="*/ 26 h 26"/>
                  <a:gd name="T4" fmla="*/ 3 w 3"/>
                  <a:gd name="T5" fmla="*/ 7 h 26"/>
                  <a:gd name="T6" fmla="*/ 2 w 3"/>
                  <a:gd name="T7" fmla="*/ 0 h 26"/>
                  <a:gd name="T8" fmla="*/ 1 w 3"/>
                  <a:gd name="T9" fmla="*/ 5 h 26"/>
                  <a:gd name="T10" fmla="*/ 1 w 3"/>
                  <a:gd name="T11" fmla="*/ 26 h 26"/>
                </a:gdLst>
                <a:ahLst/>
                <a:cxnLst>
                  <a:cxn ang="0">
                    <a:pos x="T0" y="T1"/>
                  </a:cxn>
                  <a:cxn ang="0">
                    <a:pos x="T2" y="T3"/>
                  </a:cxn>
                  <a:cxn ang="0">
                    <a:pos x="T4" y="T5"/>
                  </a:cxn>
                  <a:cxn ang="0">
                    <a:pos x="T6" y="T7"/>
                  </a:cxn>
                  <a:cxn ang="0">
                    <a:pos x="T8" y="T9"/>
                  </a:cxn>
                  <a:cxn ang="0">
                    <a:pos x="T10" y="T11"/>
                  </a:cxn>
                </a:cxnLst>
                <a:rect l="0" t="0" r="r" b="b"/>
                <a:pathLst>
                  <a:path w="3" h="26">
                    <a:moveTo>
                      <a:pt x="1" y="26"/>
                    </a:moveTo>
                    <a:cubicBezTo>
                      <a:pt x="3" y="26"/>
                      <a:pt x="3" y="26"/>
                      <a:pt x="3" y="26"/>
                    </a:cubicBezTo>
                    <a:cubicBezTo>
                      <a:pt x="3" y="7"/>
                      <a:pt x="3" y="7"/>
                      <a:pt x="3" y="7"/>
                    </a:cubicBezTo>
                    <a:cubicBezTo>
                      <a:pt x="3" y="7"/>
                      <a:pt x="3" y="0"/>
                      <a:pt x="2" y="0"/>
                    </a:cubicBezTo>
                    <a:cubicBezTo>
                      <a:pt x="0" y="0"/>
                      <a:pt x="1" y="5"/>
                      <a:pt x="1" y="5"/>
                    </a:cubicBezTo>
                    <a:lnTo>
                      <a:pt x="1"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25"/>
              <p:cNvSpPr>
                <a:spLocks/>
              </p:cNvSpPr>
              <p:nvPr/>
            </p:nvSpPr>
            <p:spPr bwMode="auto">
              <a:xfrm>
                <a:off x="1808163" y="2986088"/>
                <a:ext cx="11113" cy="98425"/>
              </a:xfrm>
              <a:custGeom>
                <a:avLst/>
                <a:gdLst>
                  <a:gd name="T0" fmla="*/ 1 w 3"/>
                  <a:gd name="T1" fmla="*/ 26 h 26"/>
                  <a:gd name="T2" fmla="*/ 3 w 3"/>
                  <a:gd name="T3" fmla="*/ 26 h 26"/>
                  <a:gd name="T4" fmla="*/ 3 w 3"/>
                  <a:gd name="T5" fmla="*/ 5 h 26"/>
                  <a:gd name="T6" fmla="*/ 2 w 3"/>
                  <a:gd name="T7" fmla="*/ 0 h 26"/>
                  <a:gd name="T8" fmla="*/ 1 w 3"/>
                  <a:gd name="T9" fmla="*/ 2 h 26"/>
                  <a:gd name="T10" fmla="*/ 1 w 3"/>
                  <a:gd name="T11" fmla="*/ 26 h 26"/>
                </a:gdLst>
                <a:ahLst/>
                <a:cxnLst>
                  <a:cxn ang="0">
                    <a:pos x="T0" y="T1"/>
                  </a:cxn>
                  <a:cxn ang="0">
                    <a:pos x="T2" y="T3"/>
                  </a:cxn>
                  <a:cxn ang="0">
                    <a:pos x="T4" y="T5"/>
                  </a:cxn>
                  <a:cxn ang="0">
                    <a:pos x="T6" y="T7"/>
                  </a:cxn>
                  <a:cxn ang="0">
                    <a:pos x="T8" y="T9"/>
                  </a:cxn>
                  <a:cxn ang="0">
                    <a:pos x="T10" y="T11"/>
                  </a:cxn>
                </a:cxnLst>
                <a:rect l="0" t="0" r="r" b="b"/>
                <a:pathLst>
                  <a:path w="3" h="26">
                    <a:moveTo>
                      <a:pt x="1" y="26"/>
                    </a:moveTo>
                    <a:cubicBezTo>
                      <a:pt x="3" y="26"/>
                      <a:pt x="3" y="26"/>
                      <a:pt x="3" y="26"/>
                    </a:cubicBezTo>
                    <a:cubicBezTo>
                      <a:pt x="3" y="5"/>
                      <a:pt x="3" y="5"/>
                      <a:pt x="3" y="5"/>
                    </a:cubicBezTo>
                    <a:cubicBezTo>
                      <a:pt x="3" y="5"/>
                      <a:pt x="3" y="0"/>
                      <a:pt x="2" y="0"/>
                    </a:cubicBezTo>
                    <a:cubicBezTo>
                      <a:pt x="0" y="0"/>
                      <a:pt x="1" y="2"/>
                      <a:pt x="1" y="2"/>
                    </a:cubicBezTo>
                    <a:lnTo>
                      <a:pt x="1"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726"/>
              <p:cNvSpPr>
                <a:spLocks/>
              </p:cNvSpPr>
              <p:nvPr/>
            </p:nvSpPr>
            <p:spPr bwMode="auto">
              <a:xfrm>
                <a:off x="1301751" y="2986088"/>
                <a:ext cx="71438" cy="103188"/>
              </a:xfrm>
              <a:custGeom>
                <a:avLst/>
                <a:gdLst>
                  <a:gd name="T0" fmla="*/ 6 w 19"/>
                  <a:gd name="T1" fmla="*/ 1 h 27"/>
                  <a:gd name="T2" fmla="*/ 19 w 19"/>
                  <a:gd name="T3" fmla="*/ 11 h 27"/>
                  <a:gd name="T4" fmla="*/ 19 w 19"/>
                  <a:gd name="T5" fmla="*/ 26 h 27"/>
                  <a:gd name="T6" fmla="*/ 5 w 19"/>
                  <a:gd name="T7" fmla="*/ 27 h 27"/>
                  <a:gd name="T8" fmla="*/ 0 w 19"/>
                  <a:gd name="T9" fmla="*/ 5 h 27"/>
                  <a:gd name="T10" fmla="*/ 6 w 19"/>
                  <a:gd name="T11" fmla="*/ 1 h 27"/>
                </a:gdLst>
                <a:ahLst/>
                <a:cxnLst>
                  <a:cxn ang="0">
                    <a:pos x="T0" y="T1"/>
                  </a:cxn>
                  <a:cxn ang="0">
                    <a:pos x="T2" y="T3"/>
                  </a:cxn>
                  <a:cxn ang="0">
                    <a:pos x="T4" y="T5"/>
                  </a:cxn>
                  <a:cxn ang="0">
                    <a:pos x="T6" y="T7"/>
                  </a:cxn>
                  <a:cxn ang="0">
                    <a:pos x="T8" y="T9"/>
                  </a:cxn>
                  <a:cxn ang="0">
                    <a:pos x="T10" y="T11"/>
                  </a:cxn>
                </a:cxnLst>
                <a:rect l="0" t="0" r="r" b="b"/>
                <a:pathLst>
                  <a:path w="19" h="27">
                    <a:moveTo>
                      <a:pt x="6" y="1"/>
                    </a:moveTo>
                    <a:cubicBezTo>
                      <a:pt x="11" y="1"/>
                      <a:pt x="18" y="0"/>
                      <a:pt x="19" y="11"/>
                    </a:cubicBezTo>
                    <a:cubicBezTo>
                      <a:pt x="19" y="20"/>
                      <a:pt x="19" y="26"/>
                      <a:pt x="19" y="26"/>
                    </a:cubicBezTo>
                    <a:cubicBezTo>
                      <a:pt x="5" y="27"/>
                      <a:pt x="5" y="27"/>
                      <a:pt x="5" y="27"/>
                    </a:cubicBezTo>
                    <a:cubicBezTo>
                      <a:pt x="0" y="5"/>
                      <a:pt x="0" y="5"/>
                      <a:pt x="0" y="5"/>
                    </a:cubicBezTo>
                    <a:cubicBezTo>
                      <a:pt x="0" y="5"/>
                      <a:pt x="2" y="1"/>
                      <a:pt x="6" y="1"/>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27"/>
              <p:cNvSpPr>
                <a:spLocks/>
              </p:cNvSpPr>
              <p:nvPr/>
            </p:nvSpPr>
            <p:spPr bwMode="auto">
              <a:xfrm>
                <a:off x="1041401" y="2982913"/>
                <a:ext cx="52388" cy="101600"/>
              </a:xfrm>
              <a:custGeom>
                <a:avLst/>
                <a:gdLst>
                  <a:gd name="T0" fmla="*/ 0 w 14"/>
                  <a:gd name="T1" fmla="*/ 27 h 27"/>
                  <a:gd name="T2" fmla="*/ 14 w 14"/>
                  <a:gd name="T3" fmla="*/ 27 h 27"/>
                  <a:gd name="T4" fmla="*/ 12 w 14"/>
                  <a:gd name="T5" fmla="*/ 2 h 27"/>
                  <a:gd name="T6" fmla="*/ 0 w 14"/>
                  <a:gd name="T7" fmla="*/ 10 h 27"/>
                  <a:gd name="T8" fmla="*/ 0 w 14"/>
                  <a:gd name="T9" fmla="*/ 27 h 27"/>
                </a:gdLst>
                <a:ahLst/>
                <a:cxnLst>
                  <a:cxn ang="0">
                    <a:pos x="T0" y="T1"/>
                  </a:cxn>
                  <a:cxn ang="0">
                    <a:pos x="T2" y="T3"/>
                  </a:cxn>
                  <a:cxn ang="0">
                    <a:pos x="T4" y="T5"/>
                  </a:cxn>
                  <a:cxn ang="0">
                    <a:pos x="T6" y="T7"/>
                  </a:cxn>
                  <a:cxn ang="0">
                    <a:pos x="T8" y="T9"/>
                  </a:cxn>
                </a:cxnLst>
                <a:rect l="0" t="0" r="r" b="b"/>
                <a:pathLst>
                  <a:path w="14" h="27">
                    <a:moveTo>
                      <a:pt x="0" y="27"/>
                    </a:moveTo>
                    <a:cubicBezTo>
                      <a:pt x="14" y="27"/>
                      <a:pt x="14" y="27"/>
                      <a:pt x="14" y="27"/>
                    </a:cubicBezTo>
                    <a:cubicBezTo>
                      <a:pt x="12" y="2"/>
                      <a:pt x="12" y="2"/>
                      <a:pt x="12" y="2"/>
                    </a:cubicBezTo>
                    <a:cubicBezTo>
                      <a:pt x="12" y="2"/>
                      <a:pt x="3" y="0"/>
                      <a:pt x="0" y="10"/>
                    </a:cubicBezTo>
                    <a:lnTo>
                      <a:pt x="0"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728"/>
              <p:cNvSpPr>
                <a:spLocks/>
              </p:cNvSpPr>
              <p:nvPr/>
            </p:nvSpPr>
            <p:spPr bwMode="auto">
              <a:xfrm>
                <a:off x="923926" y="2978150"/>
                <a:ext cx="57150" cy="106363"/>
              </a:xfrm>
              <a:custGeom>
                <a:avLst/>
                <a:gdLst>
                  <a:gd name="T0" fmla="*/ 0 w 15"/>
                  <a:gd name="T1" fmla="*/ 28 h 28"/>
                  <a:gd name="T2" fmla="*/ 15 w 15"/>
                  <a:gd name="T3" fmla="*/ 28 h 28"/>
                  <a:gd name="T4" fmla="*/ 13 w 15"/>
                  <a:gd name="T5" fmla="*/ 2 h 28"/>
                  <a:gd name="T6" fmla="*/ 1 w 15"/>
                  <a:gd name="T7" fmla="*/ 10 h 28"/>
                  <a:gd name="T8" fmla="*/ 0 w 15"/>
                  <a:gd name="T9" fmla="*/ 28 h 28"/>
                </a:gdLst>
                <a:ahLst/>
                <a:cxnLst>
                  <a:cxn ang="0">
                    <a:pos x="T0" y="T1"/>
                  </a:cxn>
                  <a:cxn ang="0">
                    <a:pos x="T2" y="T3"/>
                  </a:cxn>
                  <a:cxn ang="0">
                    <a:pos x="T4" y="T5"/>
                  </a:cxn>
                  <a:cxn ang="0">
                    <a:pos x="T6" y="T7"/>
                  </a:cxn>
                  <a:cxn ang="0">
                    <a:pos x="T8" y="T9"/>
                  </a:cxn>
                </a:cxnLst>
                <a:rect l="0" t="0" r="r" b="b"/>
                <a:pathLst>
                  <a:path w="15" h="28">
                    <a:moveTo>
                      <a:pt x="0" y="28"/>
                    </a:moveTo>
                    <a:cubicBezTo>
                      <a:pt x="15" y="28"/>
                      <a:pt x="15" y="28"/>
                      <a:pt x="15" y="28"/>
                    </a:cubicBezTo>
                    <a:cubicBezTo>
                      <a:pt x="13" y="2"/>
                      <a:pt x="13" y="2"/>
                      <a:pt x="13" y="2"/>
                    </a:cubicBezTo>
                    <a:cubicBezTo>
                      <a:pt x="13" y="2"/>
                      <a:pt x="2" y="0"/>
                      <a:pt x="1" y="10"/>
                    </a:cubicBezTo>
                    <a:lnTo>
                      <a:pt x="0" y="28"/>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729"/>
              <p:cNvSpPr>
                <a:spLocks/>
              </p:cNvSpPr>
              <p:nvPr/>
            </p:nvSpPr>
            <p:spPr bwMode="auto">
              <a:xfrm>
                <a:off x="825501" y="2989263"/>
                <a:ext cx="38100" cy="95250"/>
              </a:xfrm>
              <a:custGeom>
                <a:avLst/>
                <a:gdLst>
                  <a:gd name="T0" fmla="*/ 7 w 10"/>
                  <a:gd name="T1" fmla="*/ 0 h 25"/>
                  <a:gd name="T2" fmla="*/ 0 w 10"/>
                  <a:gd name="T3" fmla="*/ 7 h 25"/>
                  <a:gd name="T4" fmla="*/ 0 w 10"/>
                  <a:gd name="T5" fmla="*/ 25 h 25"/>
                  <a:gd name="T6" fmla="*/ 10 w 10"/>
                  <a:gd name="T7" fmla="*/ 25 h 25"/>
                  <a:gd name="T8" fmla="*/ 7 w 10"/>
                  <a:gd name="T9" fmla="*/ 0 h 25"/>
                </a:gdLst>
                <a:ahLst/>
                <a:cxnLst>
                  <a:cxn ang="0">
                    <a:pos x="T0" y="T1"/>
                  </a:cxn>
                  <a:cxn ang="0">
                    <a:pos x="T2" y="T3"/>
                  </a:cxn>
                  <a:cxn ang="0">
                    <a:pos x="T4" y="T5"/>
                  </a:cxn>
                  <a:cxn ang="0">
                    <a:pos x="T6" y="T7"/>
                  </a:cxn>
                  <a:cxn ang="0">
                    <a:pos x="T8" y="T9"/>
                  </a:cxn>
                </a:cxnLst>
                <a:rect l="0" t="0" r="r" b="b"/>
                <a:pathLst>
                  <a:path w="10" h="25">
                    <a:moveTo>
                      <a:pt x="7" y="0"/>
                    </a:moveTo>
                    <a:cubicBezTo>
                      <a:pt x="7" y="0"/>
                      <a:pt x="0" y="0"/>
                      <a:pt x="0" y="7"/>
                    </a:cubicBezTo>
                    <a:cubicBezTo>
                      <a:pt x="0" y="25"/>
                      <a:pt x="0" y="25"/>
                      <a:pt x="0" y="25"/>
                    </a:cubicBezTo>
                    <a:cubicBezTo>
                      <a:pt x="10" y="25"/>
                      <a:pt x="10" y="25"/>
                      <a:pt x="10" y="25"/>
                    </a:cubicBezTo>
                    <a:lnTo>
                      <a:pt x="7" y="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30"/>
              <p:cNvSpPr>
                <a:spLocks/>
              </p:cNvSpPr>
              <p:nvPr/>
            </p:nvSpPr>
            <p:spPr bwMode="auto">
              <a:xfrm>
                <a:off x="735013" y="2986088"/>
                <a:ext cx="38100" cy="98425"/>
              </a:xfrm>
              <a:custGeom>
                <a:avLst/>
                <a:gdLst>
                  <a:gd name="T0" fmla="*/ 8 w 10"/>
                  <a:gd name="T1" fmla="*/ 0 h 26"/>
                  <a:gd name="T2" fmla="*/ 0 w 10"/>
                  <a:gd name="T3" fmla="*/ 9 h 26"/>
                  <a:gd name="T4" fmla="*/ 0 w 10"/>
                  <a:gd name="T5" fmla="*/ 26 h 26"/>
                  <a:gd name="T6" fmla="*/ 10 w 10"/>
                  <a:gd name="T7" fmla="*/ 26 h 26"/>
                  <a:gd name="T8" fmla="*/ 8 w 10"/>
                  <a:gd name="T9" fmla="*/ 0 h 26"/>
                </a:gdLst>
                <a:ahLst/>
                <a:cxnLst>
                  <a:cxn ang="0">
                    <a:pos x="T0" y="T1"/>
                  </a:cxn>
                  <a:cxn ang="0">
                    <a:pos x="T2" y="T3"/>
                  </a:cxn>
                  <a:cxn ang="0">
                    <a:pos x="T4" y="T5"/>
                  </a:cxn>
                  <a:cxn ang="0">
                    <a:pos x="T6" y="T7"/>
                  </a:cxn>
                  <a:cxn ang="0">
                    <a:pos x="T8" y="T9"/>
                  </a:cxn>
                </a:cxnLst>
                <a:rect l="0" t="0" r="r" b="b"/>
                <a:pathLst>
                  <a:path w="10" h="26">
                    <a:moveTo>
                      <a:pt x="8" y="0"/>
                    </a:moveTo>
                    <a:cubicBezTo>
                      <a:pt x="8" y="0"/>
                      <a:pt x="0" y="1"/>
                      <a:pt x="0" y="9"/>
                    </a:cubicBezTo>
                    <a:cubicBezTo>
                      <a:pt x="0" y="18"/>
                      <a:pt x="0" y="26"/>
                      <a:pt x="0" y="26"/>
                    </a:cubicBezTo>
                    <a:cubicBezTo>
                      <a:pt x="10" y="26"/>
                      <a:pt x="10" y="26"/>
                      <a:pt x="10" y="26"/>
                    </a:cubicBezTo>
                    <a:lnTo>
                      <a:pt x="8" y="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31"/>
              <p:cNvSpPr>
                <a:spLocks/>
              </p:cNvSpPr>
              <p:nvPr/>
            </p:nvSpPr>
            <p:spPr bwMode="auto">
              <a:xfrm>
                <a:off x="663576" y="2986088"/>
                <a:ext cx="33338" cy="98425"/>
              </a:xfrm>
              <a:custGeom>
                <a:avLst/>
                <a:gdLst>
                  <a:gd name="T0" fmla="*/ 9 w 9"/>
                  <a:gd name="T1" fmla="*/ 1 h 26"/>
                  <a:gd name="T2" fmla="*/ 4 w 9"/>
                  <a:gd name="T3" fmla="*/ 0 h 26"/>
                  <a:gd name="T4" fmla="*/ 0 w 9"/>
                  <a:gd name="T5" fmla="*/ 11 h 26"/>
                  <a:gd name="T6" fmla="*/ 0 w 9"/>
                  <a:gd name="T7" fmla="*/ 26 h 26"/>
                  <a:gd name="T8" fmla="*/ 9 w 9"/>
                  <a:gd name="T9" fmla="*/ 26 h 26"/>
                  <a:gd name="T10" fmla="*/ 9 w 9"/>
                  <a:gd name="T11" fmla="*/ 1 h 26"/>
                </a:gdLst>
                <a:ahLst/>
                <a:cxnLst>
                  <a:cxn ang="0">
                    <a:pos x="T0" y="T1"/>
                  </a:cxn>
                  <a:cxn ang="0">
                    <a:pos x="T2" y="T3"/>
                  </a:cxn>
                  <a:cxn ang="0">
                    <a:pos x="T4" y="T5"/>
                  </a:cxn>
                  <a:cxn ang="0">
                    <a:pos x="T6" y="T7"/>
                  </a:cxn>
                  <a:cxn ang="0">
                    <a:pos x="T8" y="T9"/>
                  </a:cxn>
                  <a:cxn ang="0">
                    <a:pos x="T10" y="T11"/>
                  </a:cxn>
                </a:cxnLst>
                <a:rect l="0" t="0" r="r" b="b"/>
                <a:pathLst>
                  <a:path w="9" h="26">
                    <a:moveTo>
                      <a:pt x="9" y="1"/>
                    </a:moveTo>
                    <a:cubicBezTo>
                      <a:pt x="9" y="1"/>
                      <a:pt x="6" y="0"/>
                      <a:pt x="4" y="0"/>
                    </a:cubicBezTo>
                    <a:cubicBezTo>
                      <a:pt x="2" y="1"/>
                      <a:pt x="0" y="2"/>
                      <a:pt x="0" y="11"/>
                    </a:cubicBezTo>
                    <a:cubicBezTo>
                      <a:pt x="0" y="20"/>
                      <a:pt x="0" y="26"/>
                      <a:pt x="0" y="26"/>
                    </a:cubicBezTo>
                    <a:cubicBezTo>
                      <a:pt x="9" y="26"/>
                      <a:pt x="9" y="26"/>
                      <a:pt x="9" y="26"/>
                    </a:cubicBezTo>
                    <a:lnTo>
                      <a:pt x="9" y="1"/>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32"/>
              <p:cNvSpPr>
                <a:spLocks/>
              </p:cNvSpPr>
              <p:nvPr/>
            </p:nvSpPr>
            <p:spPr bwMode="auto">
              <a:xfrm>
                <a:off x="603251" y="2986088"/>
                <a:ext cx="41275" cy="98425"/>
              </a:xfrm>
              <a:custGeom>
                <a:avLst/>
                <a:gdLst>
                  <a:gd name="T0" fmla="*/ 11 w 11"/>
                  <a:gd name="T1" fmla="*/ 26 h 26"/>
                  <a:gd name="T2" fmla="*/ 11 w 11"/>
                  <a:gd name="T3" fmla="*/ 11 h 26"/>
                  <a:gd name="T4" fmla="*/ 5 w 11"/>
                  <a:gd name="T5" fmla="*/ 0 h 26"/>
                  <a:gd name="T6" fmla="*/ 0 w 11"/>
                  <a:gd name="T7" fmla="*/ 11 h 26"/>
                  <a:gd name="T8" fmla="*/ 0 w 11"/>
                  <a:gd name="T9" fmla="*/ 26 h 26"/>
                  <a:gd name="T10" fmla="*/ 11 w 11"/>
                  <a:gd name="T11" fmla="*/ 26 h 26"/>
                </a:gdLst>
                <a:ahLst/>
                <a:cxnLst>
                  <a:cxn ang="0">
                    <a:pos x="T0" y="T1"/>
                  </a:cxn>
                  <a:cxn ang="0">
                    <a:pos x="T2" y="T3"/>
                  </a:cxn>
                  <a:cxn ang="0">
                    <a:pos x="T4" y="T5"/>
                  </a:cxn>
                  <a:cxn ang="0">
                    <a:pos x="T6" y="T7"/>
                  </a:cxn>
                  <a:cxn ang="0">
                    <a:pos x="T8" y="T9"/>
                  </a:cxn>
                  <a:cxn ang="0">
                    <a:pos x="T10" y="T11"/>
                  </a:cxn>
                </a:cxnLst>
                <a:rect l="0" t="0" r="r" b="b"/>
                <a:pathLst>
                  <a:path w="11" h="26">
                    <a:moveTo>
                      <a:pt x="11" y="26"/>
                    </a:moveTo>
                    <a:cubicBezTo>
                      <a:pt x="11" y="11"/>
                      <a:pt x="11" y="11"/>
                      <a:pt x="11" y="11"/>
                    </a:cubicBezTo>
                    <a:cubicBezTo>
                      <a:pt x="11" y="11"/>
                      <a:pt x="10" y="0"/>
                      <a:pt x="5" y="0"/>
                    </a:cubicBezTo>
                    <a:cubicBezTo>
                      <a:pt x="2" y="0"/>
                      <a:pt x="0" y="3"/>
                      <a:pt x="0" y="11"/>
                    </a:cubicBezTo>
                    <a:cubicBezTo>
                      <a:pt x="0" y="18"/>
                      <a:pt x="0" y="26"/>
                      <a:pt x="0" y="26"/>
                    </a:cubicBezTo>
                    <a:lnTo>
                      <a:pt x="11"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33"/>
              <p:cNvSpPr>
                <a:spLocks/>
              </p:cNvSpPr>
              <p:nvPr/>
            </p:nvSpPr>
            <p:spPr bwMode="auto">
              <a:xfrm>
                <a:off x="554038" y="2986088"/>
                <a:ext cx="30163" cy="98425"/>
              </a:xfrm>
              <a:custGeom>
                <a:avLst/>
                <a:gdLst>
                  <a:gd name="T0" fmla="*/ 8 w 8"/>
                  <a:gd name="T1" fmla="*/ 8 h 26"/>
                  <a:gd name="T2" fmla="*/ 4 w 8"/>
                  <a:gd name="T3" fmla="*/ 0 h 26"/>
                  <a:gd name="T4" fmla="*/ 1 w 8"/>
                  <a:gd name="T5" fmla="*/ 8 h 26"/>
                  <a:gd name="T6" fmla="*/ 1 w 8"/>
                  <a:gd name="T7" fmla="*/ 26 h 26"/>
                  <a:gd name="T8" fmla="*/ 8 w 8"/>
                  <a:gd name="T9" fmla="*/ 26 h 26"/>
                  <a:gd name="T10" fmla="*/ 8 w 8"/>
                  <a:gd name="T11" fmla="*/ 8 h 26"/>
                </a:gdLst>
                <a:ahLst/>
                <a:cxnLst>
                  <a:cxn ang="0">
                    <a:pos x="T0" y="T1"/>
                  </a:cxn>
                  <a:cxn ang="0">
                    <a:pos x="T2" y="T3"/>
                  </a:cxn>
                  <a:cxn ang="0">
                    <a:pos x="T4" y="T5"/>
                  </a:cxn>
                  <a:cxn ang="0">
                    <a:pos x="T6" y="T7"/>
                  </a:cxn>
                  <a:cxn ang="0">
                    <a:pos x="T8" y="T9"/>
                  </a:cxn>
                  <a:cxn ang="0">
                    <a:pos x="T10" y="T11"/>
                  </a:cxn>
                </a:cxnLst>
                <a:rect l="0" t="0" r="r" b="b"/>
                <a:pathLst>
                  <a:path w="8" h="26">
                    <a:moveTo>
                      <a:pt x="8" y="8"/>
                    </a:moveTo>
                    <a:cubicBezTo>
                      <a:pt x="8" y="8"/>
                      <a:pt x="8" y="0"/>
                      <a:pt x="4" y="0"/>
                    </a:cubicBezTo>
                    <a:cubicBezTo>
                      <a:pt x="0" y="0"/>
                      <a:pt x="1" y="8"/>
                      <a:pt x="1" y="8"/>
                    </a:cubicBezTo>
                    <a:cubicBezTo>
                      <a:pt x="1" y="26"/>
                      <a:pt x="1" y="26"/>
                      <a:pt x="1" y="26"/>
                    </a:cubicBezTo>
                    <a:cubicBezTo>
                      <a:pt x="8" y="26"/>
                      <a:pt x="8" y="26"/>
                      <a:pt x="8" y="26"/>
                    </a:cubicBezTo>
                    <a:lnTo>
                      <a:pt x="8" y="8"/>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34"/>
              <p:cNvSpPr>
                <a:spLocks/>
              </p:cNvSpPr>
              <p:nvPr/>
            </p:nvSpPr>
            <p:spPr bwMode="auto">
              <a:xfrm>
                <a:off x="523876" y="2982913"/>
                <a:ext cx="19050" cy="101600"/>
              </a:xfrm>
              <a:custGeom>
                <a:avLst/>
                <a:gdLst>
                  <a:gd name="T0" fmla="*/ 5 w 5"/>
                  <a:gd name="T1" fmla="*/ 27 h 27"/>
                  <a:gd name="T2" fmla="*/ 5 w 5"/>
                  <a:gd name="T3" fmla="*/ 8 h 27"/>
                  <a:gd name="T4" fmla="*/ 2 w 5"/>
                  <a:gd name="T5" fmla="*/ 0 h 27"/>
                  <a:gd name="T6" fmla="*/ 0 w 5"/>
                  <a:gd name="T7" fmla="*/ 6 h 27"/>
                  <a:gd name="T8" fmla="*/ 0 w 5"/>
                  <a:gd name="T9" fmla="*/ 27 h 27"/>
                  <a:gd name="T10" fmla="*/ 5 w 5"/>
                  <a:gd name="T11" fmla="*/ 27 h 27"/>
                </a:gdLst>
                <a:ahLst/>
                <a:cxnLst>
                  <a:cxn ang="0">
                    <a:pos x="T0" y="T1"/>
                  </a:cxn>
                  <a:cxn ang="0">
                    <a:pos x="T2" y="T3"/>
                  </a:cxn>
                  <a:cxn ang="0">
                    <a:pos x="T4" y="T5"/>
                  </a:cxn>
                  <a:cxn ang="0">
                    <a:pos x="T6" y="T7"/>
                  </a:cxn>
                  <a:cxn ang="0">
                    <a:pos x="T8" y="T9"/>
                  </a:cxn>
                  <a:cxn ang="0">
                    <a:pos x="T10" y="T11"/>
                  </a:cxn>
                </a:cxnLst>
                <a:rect l="0" t="0" r="r" b="b"/>
                <a:pathLst>
                  <a:path w="5" h="27">
                    <a:moveTo>
                      <a:pt x="5" y="27"/>
                    </a:moveTo>
                    <a:cubicBezTo>
                      <a:pt x="5" y="8"/>
                      <a:pt x="5" y="8"/>
                      <a:pt x="5" y="8"/>
                    </a:cubicBezTo>
                    <a:cubicBezTo>
                      <a:pt x="5" y="8"/>
                      <a:pt x="5" y="0"/>
                      <a:pt x="2" y="0"/>
                    </a:cubicBezTo>
                    <a:cubicBezTo>
                      <a:pt x="0" y="0"/>
                      <a:pt x="0" y="6"/>
                      <a:pt x="0" y="6"/>
                    </a:cubicBezTo>
                    <a:cubicBezTo>
                      <a:pt x="0" y="27"/>
                      <a:pt x="0" y="27"/>
                      <a:pt x="0" y="27"/>
                    </a:cubicBezTo>
                    <a:lnTo>
                      <a:pt x="5"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35"/>
              <p:cNvSpPr>
                <a:spLocks/>
              </p:cNvSpPr>
              <p:nvPr/>
            </p:nvSpPr>
            <p:spPr bwMode="auto">
              <a:xfrm>
                <a:off x="496888" y="2982913"/>
                <a:ext cx="11113" cy="101600"/>
              </a:xfrm>
              <a:custGeom>
                <a:avLst/>
                <a:gdLst>
                  <a:gd name="T0" fmla="*/ 3 w 3"/>
                  <a:gd name="T1" fmla="*/ 27 h 27"/>
                  <a:gd name="T2" fmla="*/ 3 w 3"/>
                  <a:gd name="T3" fmla="*/ 3 h 27"/>
                  <a:gd name="T4" fmla="*/ 2 w 3"/>
                  <a:gd name="T5" fmla="*/ 0 h 27"/>
                  <a:gd name="T6" fmla="*/ 0 w 3"/>
                  <a:gd name="T7" fmla="*/ 4 h 27"/>
                  <a:gd name="T8" fmla="*/ 0 w 3"/>
                  <a:gd name="T9" fmla="*/ 27 h 27"/>
                  <a:gd name="T10" fmla="*/ 3 w 3"/>
                  <a:gd name="T11" fmla="*/ 27 h 27"/>
                </a:gdLst>
                <a:ahLst/>
                <a:cxnLst>
                  <a:cxn ang="0">
                    <a:pos x="T0" y="T1"/>
                  </a:cxn>
                  <a:cxn ang="0">
                    <a:pos x="T2" y="T3"/>
                  </a:cxn>
                  <a:cxn ang="0">
                    <a:pos x="T4" y="T5"/>
                  </a:cxn>
                  <a:cxn ang="0">
                    <a:pos x="T6" y="T7"/>
                  </a:cxn>
                  <a:cxn ang="0">
                    <a:pos x="T8" y="T9"/>
                  </a:cxn>
                  <a:cxn ang="0">
                    <a:pos x="T10" y="T11"/>
                  </a:cxn>
                </a:cxnLst>
                <a:rect l="0" t="0" r="r" b="b"/>
                <a:pathLst>
                  <a:path w="3" h="27">
                    <a:moveTo>
                      <a:pt x="3" y="27"/>
                    </a:moveTo>
                    <a:cubicBezTo>
                      <a:pt x="3" y="3"/>
                      <a:pt x="3" y="3"/>
                      <a:pt x="3" y="3"/>
                    </a:cubicBezTo>
                    <a:cubicBezTo>
                      <a:pt x="3" y="3"/>
                      <a:pt x="3" y="0"/>
                      <a:pt x="2" y="0"/>
                    </a:cubicBezTo>
                    <a:cubicBezTo>
                      <a:pt x="0" y="0"/>
                      <a:pt x="0" y="4"/>
                      <a:pt x="0" y="4"/>
                    </a:cubicBezTo>
                    <a:cubicBezTo>
                      <a:pt x="0" y="27"/>
                      <a:pt x="0" y="27"/>
                      <a:pt x="0" y="27"/>
                    </a:cubicBezTo>
                    <a:lnTo>
                      <a:pt x="3"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36"/>
              <p:cNvSpPr>
                <a:spLocks/>
              </p:cNvSpPr>
              <p:nvPr/>
            </p:nvSpPr>
            <p:spPr bwMode="auto">
              <a:xfrm>
                <a:off x="482601" y="2982913"/>
                <a:ext cx="6350" cy="101600"/>
              </a:xfrm>
              <a:custGeom>
                <a:avLst/>
                <a:gdLst>
                  <a:gd name="T0" fmla="*/ 2 w 2"/>
                  <a:gd name="T1" fmla="*/ 27 h 27"/>
                  <a:gd name="T2" fmla="*/ 2 w 2"/>
                  <a:gd name="T3" fmla="*/ 3 h 27"/>
                  <a:gd name="T4" fmla="*/ 0 w 2"/>
                  <a:gd name="T5" fmla="*/ 0 h 27"/>
                  <a:gd name="T6" fmla="*/ 0 w 2"/>
                  <a:gd name="T7" fmla="*/ 2 h 27"/>
                  <a:gd name="T8" fmla="*/ 0 w 2"/>
                  <a:gd name="T9" fmla="*/ 27 h 27"/>
                  <a:gd name="T10" fmla="*/ 2 w 2"/>
                  <a:gd name="T11" fmla="*/ 27 h 27"/>
                </a:gdLst>
                <a:ahLst/>
                <a:cxnLst>
                  <a:cxn ang="0">
                    <a:pos x="T0" y="T1"/>
                  </a:cxn>
                  <a:cxn ang="0">
                    <a:pos x="T2" y="T3"/>
                  </a:cxn>
                  <a:cxn ang="0">
                    <a:pos x="T4" y="T5"/>
                  </a:cxn>
                  <a:cxn ang="0">
                    <a:pos x="T6" y="T7"/>
                  </a:cxn>
                  <a:cxn ang="0">
                    <a:pos x="T8" y="T9"/>
                  </a:cxn>
                  <a:cxn ang="0">
                    <a:pos x="T10" y="T11"/>
                  </a:cxn>
                </a:cxnLst>
                <a:rect l="0" t="0" r="r" b="b"/>
                <a:pathLst>
                  <a:path w="2" h="27">
                    <a:moveTo>
                      <a:pt x="2" y="27"/>
                    </a:moveTo>
                    <a:cubicBezTo>
                      <a:pt x="2" y="3"/>
                      <a:pt x="2" y="3"/>
                      <a:pt x="2" y="3"/>
                    </a:cubicBezTo>
                    <a:cubicBezTo>
                      <a:pt x="2" y="3"/>
                      <a:pt x="1" y="0"/>
                      <a:pt x="0" y="0"/>
                    </a:cubicBezTo>
                    <a:cubicBezTo>
                      <a:pt x="0" y="0"/>
                      <a:pt x="0" y="2"/>
                      <a:pt x="0" y="2"/>
                    </a:cubicBezTo>
                    <a:cubicBezTo>
                      <a:pt x="0" y="27"/>
                      <a:pt x="0" y="27"/>
                      <a:pt x="0" y="27"/>
                    </a:cubicBezTo>
                    <a:lnTo>
                      <a:pt x="2"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37"/>
              <p:cNvSpPr>
                <a:spLocks/>
              </p:cNvSpPr>
              <p:nvPr/>
            </p:nvSpPr>
            <p:spPr bwMode="auto">
              <a:xfrm>
                <a:off x="1169988" y="2986088"/>
                <a:ext cx="74613" cy="98425"/>
              </a:xfrm>
              <a:custGeom>
                <a:avLst/>
                <a:gdLst>
                  <a:gd name="T0" fmla="*/ 0 w 20"/>
                  <a:gd name="T1" fmla="*/ 26 h 26"/>
                  <a:gd name="T2" fmla="*/ 20 w 20"/>
                  <a:gd name="T3" fmla="*/ 26 h 26"/>
                  <a:gd name="T4" fmla="*/ 20 w 20"/>
                  <a:gd name="T5" fmla="*/ 9 h 26"/>
                  <a:gd name="T6" fmla="*/ 10 w 20"/>
                  <a:gd name="T7" fmla="*/ 0 h 26"/>
                  <a:gd name="T8" fmla="*/ 0 w 20"/>
                  <a:gd name="T9" fmla="*/ 11 h 26"/>
                  <a:gd name="T10" fmla="*/ 0 w 20"/>
                  <a:gd name="T11" fmla="*/ 26 h 26"/>
                </a:gdLst>
                <a:ahLst/>
                <a:cxnLst>
                  <a:cxn ang="0">
                    <a:pos x="T0" y="T1"/>
                  </a:cxn>
                  <a:cxn ang="0">
                    <a:pos x="T2" y="T3"/>
                  </a:cxn>
                  <a:cxn ang="0">
                    <a:pos x="T4" y="T5"/>
                  </a:cxn>
                  <a:cxn ang="0">
                    <a:pos x="T6" y="T7"/>
                  </a:cxn>
                  <a:cxn ang="0">
                    <a:pos x="T8" y="T9"/>
                  </a:cxn>
                  <a:cxn ang="0">
                    <a:pos x="T10" y="T11"/>
                  </a:cxn>
                </a:cxnLst>
                <a:rect l="0" t="0" r="r" b="b"/>
                <a:pathLst>
                  <a:path w="20" h="26">
                    <a:moveTo>
                      <a:pt x="0" y="26"/>
                    </a:moveTo>
                    <a:cubicBezTo>
                      <a:pt x="20" y="26"/>
                      <a:pt x="20" y="26"/>
                      <a:pt x="20" y="26"/>
                    </a:cubicBezTo>
                    <a:cubicBezTo>
                      <a:pt x="20" y="9"/>
                      <a:pt x="20" y="9"/>
                      <a:pt x="20" y="9"/>
                    </a:cubicBezTo>
                    <a:cubicBezTo>
                      <a:pt x="20" y="9"/>
                      <a:pt x="18" y="0"/>
                      <a:pt x="10" y="0"/>
                    </a:cubicBezTo>
                    <a:cubicBezTo>
                      <a:pt x="2" y="0"/>
                      <a:pt x="0" y="8"/>
                      <a:pt x="0" y="11"/>
                    </a:cubicBezTo>
                    <a:cubicBezTo>
                      <a:pt x="0" y="15"/>
                      <a:pt x="0" y="26"/>
                      <a:pt x="0" y="26"/>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38"/>
              <p:cNvSpPr>
                <a:spLocks/>
              </p:cNvSpPr>
              <p:nvPr/>
            </p:nvSpPr>
            <p:spPr bwMode="auto">
              <a:xfrm>
                <a:off x="1052513" y="2989263"/>
                <a:ext cx="65088" cy="95250"/>
              </a:xfrm>
              <a:custGeom>
                <a:avLst/>
                <a:gdLst>
                  <a:gd name="T0" fmla="*/ 17 w 17"/>
                  <a:gd name="T1" fmla="*/ 25 h 25"/>
                  <a:gd name="T2" fmla="*/ 0 w 17"/>
                  <a:gd name="T3" fmla="*/ 25 h 25"/>
                  <a:gd name="T4" fmla="*/ 0 w 17"/>
                  <a:gd name="T5" fmla="*/ 8 h 25"/>
                  <a:gd name="T6" fmla="*/ 8 w 17"/>
                  <a:gd name="T7" fmla="*/ 0 h 25"/>
                  <a:gd name="T8" fmla="*/ 17 w 17"/>
                  <a:gd name="T9" fmla="*/ 11 h 25"/>
                  <a:gd name="T10" fmla="*/ 17 w 17"/>
                  <a:gd name="T11" fmla="*/ 25 h 25"/>
                </a:gdLst>
                <a:ahLst/>
                <a:cxnLst>
                  <a:cxn ang="0">
                    <a:pos x="T0" y="T1"/>
                  </a:cxn>
                  <a:cxn ang="0">
                    <a:pos x="T2" y="T3"/>
                  </a:cxn>
                  <a:cxn ang="0">
                    <a:pos x="T4" y="T5"/>
                  </a:cxn>
                  <a:cxn ang="0">
                    <a:pos x="T6" y="T7"/>
                  </a:cxn>
                  <a:cxn ang="0">
                    <a:pos x="T8" y="T9"/>
                  </a:cxn>
                  <a:cxn ang="0">
                    <a:pos x="T10" y="T11"/>
                  </a:cxn>
                </a:cxnLst>
                <a:rect l="0" t="0" r="r" b="b"/>
                <a:pathLst>
                  <a:path w="17" h="25">
                    <a:moveTo>
                      <a:pt x="17" y="25"/>
                    </a:moveTo>
                    <a:cubicBezTo>
                      <a:pt x="0" y="25"/>
                      <a:pt x="0" y="25"/>
                      <a:pt x="0" y="25"/>
                    </a:cubicBezTo>
                    <a:cubicBezTo>
                      <a:pt x="0" y="8"/>
                      <a:pt x="0" y="8"/>
                      <a:pt x="0" y="8"/>
                    </a:cubicBezTo>
                    <a:cubicBezTo>
                      <a:pt x="0" y="8"/>
                      <a:pt x="1" y="0"/>
                      <a:pt x="8" y="0"/>
                    </a:cubicBezTo>
                    <a:cubicBezTo>
                      <a:pt x="14" y="0"/>
                      <a:pt x="17" y="4"/>
                      <a:pt x="17" y="11"/>
                    </a:cubicBezTo>
                    <a:cubicBezTo>
                      <a:pt x="17" y="18"/>
                      <a:pt x="17" y="25"/>
                      <a:pt x="17" y="25"/>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39"/>
              <p:cNvSpPr>
                <a:spLocks/>
              </p:cNvSpPr>
              <p:nvPr/>
            </p:nvSpPr>
            <p:spPr bwMode="auto">
              <a:xfrm>
                <a:off x="942976" y="2986088"/>
                <a:ext cx="57150" cy="98425"/>
              </a:xfrm>
              <a:custGeom>
                <a:avLst/>
                <a:gdLst>
                  <a:gd name="T0" fmla="*/ 0 w 15"/>
                  <a:gd name="T1" fmla="*/ 26 h 26"/>
                  <a:gd name="T2" fmla="*/ 15 w 15"/>
                  <a:gd name="T3" fmla="*/ 26 h 26"/>
                  <a:gd name="T4" fmla="*/ 15 w 15"/>
                  <a:gd name="T5" fmla="*/ 9 h 26"/>
                  <a:gd name="T6" fmla="*/ 7 w 15"/>
                  <a:gd name="T7" fmla="*/ 0 h 26"/>
                  <a:gd name="T8" fmla="*/ 0 w 15"/>
                  <a:gd name="T9" fmla="*/ 14 h 26"/>
                  <a:gd name="T10" fmla="*/ 0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0" y="26"/>
                    </a:moveTo>
                    <a:cubicBezTo>
                      <a:pt x="15" y="26"/>
                      <a:pt x="15" y="26"/>
                      <a:pt x="15" y="26"/>
                    </a:cubicBezTo>
                    <a:cubicBezTo>
                      <a:pt x="15" y="9"/>
                      <a:pt x="15" y="9"/>
                      <a:pt x="15" y="9"/>
                    </a:cubicBezTo>
                    <a:cubicBezTo>
                      <a:pt x="15" y="9"/>
                      <a:pt x="13" y="0"/>
                      <a:pt x="7" y="0"/>
                    </a:cubicBezTo>
                    <a:cubicBezTo>
                      <a:pt x="1" y="1"/>
                      <a:pt x="0" y="12"/>
                      <a:pt x="0" y="14"/>
                    </a:cubicBezTo>
                    <a:cubicBezTo>
                      <a:pt x="0" y="16"/>
                      <a:pt x="0" y="26"/>
                      <a:pt x="0" y="26"/>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40"/>
              <p:cNvSpPr>
                <a:spLocks/>
              </p:cNvSpPr>
              <p:nvPr/>
            </p:nvSpPr>
            <p:spPr bwMode="auto">
              <a:xfrm>
                <a:off x="849313" y="2986088"/>
                <a:ext cx="41275" cy="98425"/>
              </a:xfrm>
              <a:custGeom>
                <a:avLst/>
                <a:gdLst>
                  <a:gd name="T0" fmla="*/ 0 w 11"/>
                  <a:gd name="T1" fmla="*/ 26 h 26"/>
                  <a:gd name="T2" fmla="*/ 11 w 11"/>
                  <a:gd name="T3" fmla="*/ 26 h 26"/>
                  <a:gd name="T4" fmla="*/ 11 w 11"/>
                  <a:gd name="T5" fmla="*/ 11 h 26"/>
                  <a:gd name="T6" fmla="*/ 0 w 11"/>
                  <a:gd name="T7" fmla="*/ 1 h 26"/>
                  <a:gd name="T8" fmla="*/ 0 w 11"/>
                  <a:gd name="T9" fmla="*/ 26 h 26"/>
                </a:gdLst>
                <a:ahLst/>
                <a:cxnLst>
                  <a:cxn ang="0">
                    <a:pos x="T0" y="T1"/>
                  </a:cxn>
                  <a:cxn ang="0">
                    <a:pos x="T2" y="T3"/>
                  </a:cxn>
                  <a:cxn ang="0">
                    <a:pos x="T4" y="T5"/>
                  </a:cxn>
                  <a:cxn ang="0">
                    <a:pos x="T6" y="T7"/>
                  </a:cxn>
                  <a:cxn ang="0">
                    <a:pos x="T8" y="T9"/>
                  </a:cxn>
                </a:cxnLst>
                <a:rect l="0" t="0" r="r" b="b"/>
                <a:pathLst>
                  <a:path w="11" h="26">
                    <a:moveTo>
                      <a:pt x="0" y="26"/>
                    </a:moveTo>
                    <a:cubicBezTo>
                      <a:pt x="11" y="26"/>
                      <a:pt x="11" y="26"/>
                      <a:pt x="11" y="26"/>
                    </a:cubicBezTo>
                    <a:cubicBezTo>
                      <a:pt x="11" y="11"/>
                      <a:pt x="11" y="11"/>
                      <a:pt x="11" y="11"/>
                    </a:cubicBezTo>
                    <a:cubicBezTo>
                      <a:pt x="11" y="11"/>
                      <a:pt x="9" y="0"/>
                      <a:pt x="0" y="1"/>
                    </a:cubicBezTo>
                    <a:lnTo>
                      <a:pt x="0" y="26"/>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41"/>
              <p:cNvSpPr>
                <a:spLocks/>
              </p:cNvSpPr>
              <p:nvPr/>
            </p:nvSpPr>
            <p:spPr bwMode="auto">
              <a:xfrm>
                <a:off x="762001" y="2986088"/>
                <a:ext cx="30163" cy="98425"/>
              </a:xfrm>
              <a:custGeom>
                <a:avLst/>
                <a:gdLst>
                  <a:gd name="T0" fmla="*/ 0 w 8"/>
                  <a:gd name="T1" fmla="*/ 26 h 26"/>
                  <a:gd name="T2" fmla="*/ 8 w 8"/>
                  <a:gd name="T3" fmla="*/ 26 h 26"/>
                  <a:gd name="T4" fmla="*/ 8 w 8"/>
                  <a:gd name="T5" fmla="*/ 9 h 26"/>
                  <a:gd name="T6" fmla="*/ 0 w 8"/>
                  <a:gd name="T7" fmla="*/ 0 h 26"/>
                  <a:gd name="T8" fmla="*/ 0 w 8"/>
                  <a:gd name="T9" fmla="*/ 26 h 26"/>
                </a:gdLst>
                <a:ahLst/>
                <a:cxnLst>
                  <a:cxn ang="0">
                    <a:pos x="T0" y="T1"/>
                  </a:cxn>
                  <a:cxn ang="0">
                    <a:pos x="T2" y="T3"/>
                  </a:cxn>
                  <a:cxn ang="0">
                    <a:pos x="T4" y="T5"/>
                  </a:cxn>
                  <a:cxn ang="0">
                    <a:pos x="T6" y="T7"/>
                  </a:cxn>
                  <a:cxn ang="0">
                    <a:pos x="T8" y="T9"/>
                  </a:cxn>
                </a:cxnLst>
                <a:rect l="0" t="0" r="r" b="b"/>
                <a:pathLst>
                  <a:path w="8" h="26">
                    <a:moveTo>
                      <a:pt x="0" y="26"/>
                    </a:moveTo>
                    <a:cubicBezTo>
                      <a:pt x="8" y="26"/>
                      <a:pt x="8" y="26"/>
                      <a:pt x="8" y="26"/>
                    </a:cubicBezTo>
                    <a:cubicBezTo>
                      <a:pt x="8" y="9"/>
                      <a:pt x="8" y="9"/>
                      <a:pt x="8" y="9"/>
                    </a:cubicBezTo>
                    <a:cubicBezTo>
                      <a:pt x="8" y="9"/>
                      <a:pt x="6" y="0"/>
                      <a:pt x="0" y="0"/>
                    </a:cubicBezTo>
                    <a:lnTo>
                      <a:pt x="0" y="26"/>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42"/>
              <p:cNvSpPr>
                <a:spLocks/>
              </p:cNvSpPr>
              <p:nvPr/>
            </p:nvSpPr>
            <p:spPr bwMode="auto">
              <a:xfrm>
                <a:off x="693738" y="2989263"/>
                <a:ext cx="14288" cy="95250"/>
              </a:xfrm>
              <a:custGeom>
                <a:avLst/>
                <a:gdLst>
                  <a:gd name="T0" fmla="*/ 4 w 4"/>
                  <a:gd name="T1" fmla="*/ 6 h 25"/>
                  <a:gd name="T2" fmla="*/ 4 w 4"/>
                  <a:gd name="T3" fmla="*/ 25 h 25"/>
                  <a:gd name="T4" fmla="*/ 0 w 4"/>
                  <a:gd name="T5" fmla="*/ 25 h 25"/>
                  <a:gd name="T6" fmla="*/ 0 w 4"/>
                  <a:gd name="T7" fmla="*/ 0 h 25"/>
                  <a:gd name="T8" fmla="*/ 4 w 4"/>
                  <a:gd name="T9" fmla="*/ 6 h 25"/>
                </a:gdLst>
                <a:ahLst/>
                <a:cxnLst>
                  <a:cxn ang="0">
                    <a:pos x="T0" y="T1"/>
                  </a:cxn>
                  <a:cxn ang="0">
                    <a:pos x="T2" y="T3"/>
                  </a:cxn>
                  <a:cxn ang="0">
                    <a:pos x="T4" y="T5"/>
                  </a:cxn>
                  <a:cxn ang="0">
                    <a:pos x="T6" y="T7"/>
                  </a:cxn>
                  <a:cxn ang="0">
                    <a:pos x="T8" y="T9"/>
                  </a:cxn>
                </a:cxnLst>
                <a:rect l="0" t="0" r="r" b="b"/>
                <a:pathLst>
                  <a:path w="4" h="25">
                    <a:moveTo>
                      <a:pt x="4" y="6"/>
                    </a:moveTo>
                    <a:cubicBezTo>
                      <a:pt x="4" y="25"/>
                      <a:pt x="4" y="25"/>
                      <a:pt x="4" y="25"/>
                    </a:cubicBezTo>
                    <a:cubicBezTo>
                      <a:pt x="0" y="25"/>
                      <a:pt x="0" y="25"/>
                      <a:pt x="0" y="25"/>
                    </a:cubicBezTo>
                    <a:cubicBezTo>
                      <a:pt x="0" y="0"/>
                      <a:pt x="0" y="0"/>
                      <a:pt x="0" y="0"/>
                    </a:cubicBezTo>
                    <a:cubicBezTo>
                      <a:pt x="0" y="0"/>
                      <a:pt x="3" y="2"/>
                      <a:pt x="4" y="6"/>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43"/>
              <p:cNvSpPr>
                <a:spLocks/>
              </p:cNvSpPr>
              <p:nvPr/>
            </p:nvSpPr>
            <p:spPr bwMode="auto">
              <a:xfrm>
                <a:off x="1290638" y="2989263"/>
                <a:ext cx="57150" cy="95250"/>
              </a:xfrm>
              <a:custGeom>
                <a:avLst/>
                <a:gdLst>
                  <a:gd name="T0" fmla="*/ 0 w 15"/>
                  <a:gd name="T1" fmla="*/ 25 h 25"/>
                  <a:gd name="T2" fmla="*/ 15 w 15"/>
                  <a:gd name="T3" fmla="*/ 25 h 25"/>
                  <a:gd name="T4" fmla="*/ 15 w 15"/>
                  <a:gd name="T5" fmla="*/ 11 h 25"/>
                  <a:gd name="T6" fmla="*/ 7 w 15"/>
                  <a:gd name="T7" fmla="*/ 1 h 25"/>
                  <a:gd name="T8" fmla="*/ 0 w 15"/>
                  <a:gd name="T9" fmla="*/ 11 h 25"/>
                  <a:gd name="T10" fmla="*/ 0 w 15"/>
                  <a:gd name="T11" fmla="*/ 25 h 25"/>
                </a:gdLst>
                <a:ahLst/>
                <a:cxnLst>
                  <a:cxn ang="0">
                    <a:pos x="T0" y="T1"/>
                  </a:cxn>
                  <a:cxn ang="0">
                    <a:pos x="T2" y="T3"/>
                  </a:cxn>
                  <a:cxn ang="0">
                    <a:pos x="T4" y="T5"/>
                  </a:cxn>
                  <a:cxn ang="0">
                    <a:pos x="T6" y="T7"/>
                  </a:cxn>
                  <a:cxn ang="0">
                    <a:pos x="T8" y="T9"/>
                  </a:cxn>
                  <a:cxn ang="0">
                    <a:pos x="T10" y="T11"/>
                  </a:cxn>
                </a:cxnLst>
                <a:rect l="0" t="0" r="r" b="b"/>
                <a:pathLst>
                  <a:path w="15" h="25">
                    <a:moveTo>
                      <a:pt x="0" y="25"/>
                    </a:moveTo>
                    <a:cubicBezTo>
                      <a:pt x="15" y="25"/>
                      <a:pt x="15" y="25"/>
                      <a:pt x="15" y="25"/>
                    </a:cubicBezTo>
                    <a:cubicBezTo>
                      <a:pt x="15" y="11"/>
                      <a:pt x="15" y="11"/>
                      <a:pt x="15" y="11"/>
                    </a:cubicBezTo>
                    <a:cubicBezTo>
                      <a:pt x="15" y="11"/>
                      <a:pt x="14" y="0"/>
                      <a:pt x="7" y="1"/>
                    </a:cubicBezTo>
                    <a:cubicBezTo>
                      <a:pt x="0" y="1"/>
                      <a:pt x="0" y="11"/>
                      <a:pt x="0" y="11"/>
                    </a:cubicBezTo>
                    <a:lnTo>
                      <a:pt x="0" y="25"/>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44"/>
              <p:cNvSpPr>
                <a:spLocks/>
              </p:cNvSpPr>
              <p:nvPr/>
            </p:nvSpPr>
            <p:spPr bwMode="auto">
              <a:xfrm>
                <a:off x="931863" y="2773363"/>
                <a:ext cx="38100" cy="117475"/>
              </a:xfrm>
              <a:custGeom>
                <a:avLst/>
                <a:gdLst>
                  <a:gd name="T0" fmla="*/ 0 w 10"/>
                  <a:gd name="T1" fmla="*/ 31 h 31"/>
                  <a:gd name="T2" fmla="*/ 6 w 10"/>
                  <a:gd name="T3" fmla="*/ 31 h 31"/>
                  <a:gd name="T4" fmla="*/ 10 w 10"/>
                  <a:gd name="T5" fmla="*/ 0 h 31"/>
                  <a:gd name="T6" fmla="*/ 0 w 10"/>
                  <a:gd name="T7" fmla="*/ 9 h 31"/>
                  <a:gd name="T8" fmla="*/ 0 w 10"/>
                  <a:gd name="T9" fmla="*/ 31 h 31"/>
                </a:gdLst>
                <a:ahLst/>
                <a:cxnLst>
                  <a:cxn ang="0">
                    <a:pos x="T0" y="T1"/>
                  </a:cxn>
                  <a:cxn ang="0">
                    <a:pos x="T2" y="T3"/>
                  </a:cxn>
                  <a:cxn ang="0">
                    <a:pos x="T4" y="T5"/>
                  </a:cxn>
                  <a:cxn ang="0">
                    <a:pos x="T6" y="T7"/>
                  </a:cxn>
                  <a:cxn ang="0">
                    <a:pos x="T8" y="T9"/>
                  </a:cxn>
                </a:cxnLst>
                <a:rect l="0" t="0" r="r" b="b"/>
                <a:pathLst>
                  <a:path w="10" h="31">
                    <a:moveTo>
                      <a:pt x="0" y="31"/>
                    </a:moveTo>
                    <a:cubicBezTo>
                      <a:pt x="6" y="31"/>
                      <a:pt x="6" y="31"/>
                      <a:pt x="6" y="31"/>
                    </a:cubicBezTo>
                    <a:cubicBezTo>
                      <a:pt x="10" y="0"/>
                      <a:pt x="10" y="0"/>
                      <a:pt x="10" y="0"/>
                    </a:cubicBezTo>
                    <a:cubicBezTo>
                      <a:pt x="10" y="0"/>
                      <a:pt x="2" y="0"/>
                      <a:pt x="0" y="9"/>
                    </a:cubicBezTo>
                    <a:lnTo>
                      <a:pt x="0" y="31"/>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45"/>
              <p:cNvSpPr>
                <a:spLocks/>
              </p:cNvSpPr>
              <p:nvPr/>
            </p:nvSpPr>
            <p:spPr bwMode="auto">
              <a:xfrm>
                <a:off x="825501" y="2776538"/>
                <a:ext cx="38100" cy="117475"/>
              </a:xfrm>
              <a:custGeom>
                <a:avLst/>
                <a:gdLst>
                  <a:gd name="T0" fmla="*/ 0 w 10"/>
                  <a:gd name="T1" fmla="*/ 31 h 31"/>
                  <a:gd name="T2" fmla="*/ 10 w 10"/>
                  <a:gd name="T3" fmla="*/ 31 h 31"/>
                  <a:gd name="T4" fmla="*/ 8 w 10"/>
                  <a:gd name="T5" fmla="*/ 0 h 31"/>
                  <a:gd name="T6" fmla="*/ 0 w 10"/>
                  <a:gd name="T7" fmla="*/ 11 h 31"/>
                  <a:gd name="T8" fmla="*/ 0 w 10"/>
                  <a:gd name="T9" fmla="*/ 31 h 31"/>
                </a:gdLst>
                <a:ahLst/>
                <a:cxnLst>
                  <a:cxn ang="0">
                    <a:pos x="T0" y="T1"/>
                  </a:cxn>
                  <a:cxn ang="0">
                    <a:pos x="T2" y="T3"/>
                  </a:cxn>
                  <a:cxn ang="0">
                    <a:pos x="T4" y="T5"/>
                  </a:cxn>
                  <a:cxn ang="0">
                    <a:pos x="T6" y="T7"/>
                  </a:cxn>
                  <a:cxn ang="0">
                    <a:pos x="T8" y="T9"/>
                  </a:cxn>
                </a:cxnLst>
                <a:rect l="0" t="0" r="r" b="b"/>
                <a:pathLst>
                  <a:path w="10" h="31">
                    <a:moveTo>
                      <a:pt x="0" y="31"/>
                    </a:moveTo>
                    <a:cubicBezTo>
                      <a:pt x="10" y="31"/>
                      <a:pt x="10" y="31"/>
                      <a:pt x="10" y="31"/>
                    </a:cubicBezTo>
                    <a:cubicBezTo>
                      <a:pt x="8" y="0"/>
                      <a:pt x="8" y="0"/>
                      <a:pt x="8" y="0"/>
                    </a:cubicBezTo>
                    <a:cubicBezTo>
                      <a:pt x="8" y="0"/>
                      <a:pt x="1" y="1"/>
                      <a:pt x="0" y="11"/>
                    </a:cubicBezTo>
                    <a:cubicBezTo>
                      <a:pt x="0" y="31"/>
                      <a:pt x="0" y="31"/>
                      <a:pt x="0" y="31"/>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46"/>
              <p:cNvSpPr>
                <a:spLocks/>
              </p:cNvSpPr>
              <p:nvPr/>
            </p:nvSpPr>
            <p:spPr bwMode="auto">
              <a:xfrm>
                <a:off x="735013" y="2784475"/>
                <a:ext cx="30163" cy="114300"/>
              </a:xfrm>
              <a:custGeom>
                <a:avLst/>
                <a:gdLst>
                  <a:gd name="T0" fmla="*/ 8 w 8"/>
                  <a:gd name="T1" fmla="*/ 30 h 30"/>
                  <a:gd name="T2" fmla="*/ 0 w 8"/>
                  <a:gd name="T3" fmla="*/ 30 h 30"/>
                  <a:gd name="T4" fmla="*/ 0 w 8"/>
                  <a:gd name="T5" fmla="*/ 10 h 30"/>
                  <a:gd name="T6" fmla="*/ 7 w 8"/>
                  <a:gd name="T7" fmla="*/ 0 h 30"/>
                  <a:gd name="T8" fmla="*/ 8 w 8"/>
                  <a:gd name="T9" fmla="*/ 30 h 30"/>
                </a:gdLst>
                <a:ahLst/>
                <a:cxnLst>
                  <a:cxn ang="0">
                    <a:pos x="T0" y="T1"/>
                  </a:cxn>
                  <a:cxn ang="0">
                    <a:pos x="T2" y="T3"/>
                  </a:cxn>
                  <a:cxn ang="0">
                    <a:pos x="T4" y="T5"/>
                  </a:cxn>
                  <a:cxn ang="0">
                    <a:pos x="T6" y="T7"/>
                  </a:cxn>
                  <a:cxn ang="0">
                    <a:pos x="T8" y="T9"/>
                  </a:cxn>
                </a:cxnLst>
                <a:rect l="0" t="0" r="r" b="b"/>
                <a:pathLst>
                  <a:path w="8" h="30">
                    <a:moveTo>
                      <a:pt x="8" y="30"/>
                    </a:moveTo>
                    <a:cubicBezTo>
                      <a:pt x="0" y="30"/>
                      <a:pt x="0" y="30"/>
                      <a:pt x="0" y="30"/>
                    </a:cubicBezTo>
                    <a:cubicBezTo>
                      <a:pt x="0" y="10"/>
                      <a:pt x="0" y="10"/>
                      <a:pt x="0" y="10"/>
                    </a:cubicBezTo>
                    <a:cubicBezTo>
                      <a:pt x="0" y="10"/>
                      <a:pt x="0" y="1"/>
                      <a:pt x="7" y="0"/>
                    </a:cubicBezTo>
                    <a:lnTo>
                      <a:pt x="8" y="3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47"/>
              <p:cNvSpPr>
                <a:spLocks/>
              </p:cNvSpPr>
              <p:nvPr/>
            </p:nvSpPr>
            <p:spPr bwMode="auto">
              <a:xfrm>
                <a:off x="660401" y="2787650"/>
                <a:ext cx="36513" cy="111125"/>
              </a:xfrm>
              <a:custGeom>
                <a:avLst/>
                <a:gdLst>
                  <a:gd name="T0" fmla="*/ 8 w 10"/>
                  <a:gd name="T1" fmla="*/ 29 h 29"/>
                  <a:gd name="T2" fmla="*/ 0 w 10"/>
                  <a:gd name="T3" fmla="*/ 29 h 29"/>
                  <a:gd name="T4" fmla="*/ 0 w 10"/>
                  <a:gd name="T5" fmla="*/ 10 h 29"/>
                  <a:gd name="T6" fmla="*/ 6 w 10"/>
                  <a:gd name="T7" fmla="*/ 1 h 29"/>
                  <a:gd name="T8" fmla="*/ 9 w 10"/>
                  <a:gd name="T9" fmla="*/ 5 h 29"/>
                  <a:gd name="T10" fmla="*/ 8 w 10"/>
                  <a:gd name="T11" fmla="*/ 29 h 29"/>
                </a:gdLst>
                <a:ahLst/>
                <a:cxnLst>
                  <a:cxn ang="0">
                    <a:pos x="T0" y="T1"/>
                  </a:cxn>
                  <a:cxn ang="0">
                    <a:pos x="T2" y="T3"/>
                  </a:cxn>
                  <a:cxn ang="0">
                    <a:pos x="T4" y="T5"/>
                  </a:cxn>
                  <a:cxn ang="0">
                    <a:pos x="T6" y="T7"/>
                  </a:cxn>
                  <a:cxn ang="0">
                    <a:pos x="T8" y="T9"/>
                  </a:cxn>
                  <a:cxn ang="0">
                    <a:pos x="T10" y="T11"/>
                  </a:cxn>
                </a:cxnLst>
                <a:rect l="0" t="0" r="r" b="b"/>
                <a:pathLst>
                  <a:path w="10" h="29">
                    <a:moveTo>
                      <a:pt x="8" y="29"/>
                    </a:moveTo>
                    <a:cubicBezTo>
                      <a:pt x="0" y="29"/>
                      <a:pt x="0" y="29"/>
                      <a:pt x="0" y="29"/>
                    </a:cubicBezTo>
                    <a:cubicBezTo>
                      <a:pt x="0" y="10"/>
                      <a:pt x="0" y="10"/>
                      <a:pt x="0" y="10"/>
                    </a:cubicBezTo>
                    <a:cubicBezTo>
                      <a:pt x="0" y="10"/>
                      <a:pt x="1" y="2"/>
                      <a:pt x="6" y="1"/>
                    </a:cubicBezTo>
                    <a:cubicBezTo>
                      <a:pt x="10" y="0"/>
                      <a:pt x="9" y="5"/>
                      <a:pt x="9" y="5"/>
                    </a:cubicBezTo>
                    <a:lnTo>
                      <a:pt x="8" y="2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748"/>
              <p:cNvSpPr>
                <a:spLocks/>
              </p:cNvSpPr>
              <p:nvPr/>
            </p:nvSpPr>
            <p:spPr bwMode="auto">
              <a:xfrm>
                <a:off x="603251" y="2795588"/>
                <a:ext cx="38100" cy="106363"/>
              </a:xfrm>
              <a:custGeom>
                <a:avLst/>
                <a:gdLst>
                  <a:gd name="T0" fmla="*/ 10 w 10"/>
                  <a:gd name="T1" fmla="*/ 28 h 28"/>
                  <a:gd name="T2" fmla="*/ 10 w 10"/>
                  <a:gd name="T3" fmla="*/ 9 h 28"/>
                  <a:gd name="T4" fmla="*/ 5 w 10"/>
                  <a:gd name="T5" fmla="*/ 1 h 28"/>
                  <a:gd name="T6" fmla="*/ 0 w 10"/>
                  <a:gd name="T7" fmla="*/ 11 h 28"/>
                  <a:gd name="T8" fmla="*/ 0 w 10"/>
                  <a:gd name="T9" fmla="*/ 28 h 28"/>
                  <a:gd name="T10" fmla="*/ 10 w 10"/>
                  <a:gd name="T11" fmla="*/ 28 h 28"/>
                </a:gdLst>
                <a:ahLst/>
                <a:cxnLst>
                  <a:cxn ang="0">
                    <a:pos x="T0" y="T1"/>
                  </a:cxn>
                  <a:cxn ang="0">
                    <a:pos x="T2" y="T3"/>
                  </a:cxn>
                  <a:cxn ang="0">
                    <a:pos x="T4" y="T5"/>
                  </a:cxn>
                  <a:cxn ang="0">
                    <a:pos x="T6" y="T7"/>
                  </a:cxn>
                  <a:cxn ang="0">
                    <a:pos x="T8" y="T9"/>
                  </a:cxn>
                  <a:cxn ang="0">
                    <a:pos x="T10" y="T11"/>
                  </a:cxn>
                </a:cxnLst>
                <a:rect l="0" t="0" r="r" b="b"/>
                <a:pathLst>
                  <a:path w="10" h="28">
                    <a:moveTo>
                      <a:pt x="10" y="28"/>
                    </a:moveTo>
                    <a:cubicBezTo>
                      <a:pt x="10" y="9"/>
                      <a:pt x="10" y="9"/>
                      <a:pt x="10" y="9"/>
                    </a:cubicBezTo>
                    <a:cubicBezTo>
                      <a:pt x="10" y="9"/>
                      <a:pt x="9" y="0"/>
                      <a:pt x="5" y="1"/>
                    </a:cubicBezTo>
                    <a:cubicBezTo>
                      <a:pt x="2" y="1"/>
                      <a:pt x="0" y="8"/>
                      <a:pt x="0" y="11"/>
                    </a:cubicBezTo>
                    <a:cubicBezTo>
                      <a:pt x="0" y="15"/>
                      <a:pt x="0" y="28"/>
                      <a:pt x="0" y="28"/>
                    </a:cubicBezTo>
                    <a:lnTo>
                      <a:pt x="10" y="28"/>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49"/>
              <p:cNvSpPr>
                <a:spLocks/>
              </p:cNvSpPr>
              <p:nvPr/>
            </p:nvSpPr>
            <p:spPr bwMode="auto">
              <a:xfrm>
                <a:off x="557213" y="2806700"/>
                <a:ext cx="26988" cy="100013"/>
              </a:xfrm>
              <a:custGeom>
                <a:avLst/>
                <a:gdLst>
                  <a:gd name="T0" fmla="*/ 7 w 7"/>
                  <a:gd name="T1" fmla="*/ 26 h 26"/>
                  <a:gd name="T2" fmla="*/ 7 w 7"/>
                  <a:gd name="T3" fmla="*/ 6 h 26"/>
                  <a:gd name="T4" fmla="*/ 4 w 7"/>
                  <a:gd name="T5" fmla="*/ 0 h 26"/>
                  <a:gd name="T6" fmla="*/ 0 w 7"/>
                  <a:gd name="T7" fmla="*/ 9 h 26"/>
                  <a:gd name="T8" fmla="*/ 0 w 7"/>
                  <a:gd name="T9" fmla="*/ 26 h 26"/>
                  <a:gd name="T10" fmla="*/ 7 w 7"/>
                  <a:gd name="T11" fmla="*/ 26 h 26"/>
                </a:gdLst>
                <a:ahLst/>
                <a:cxnLst>
                  <a:cxn ang="0">
                    <a:pos x="T0" y="T1"/>
                  </a:cxn>
                  <a:cxn ang="0">
                    <a:pos x="T2" y="T3"/>
                  </a:cxn>
                  <a:cxn ang="0">
                    <a:pos x="T4" y="T5"/>
                  </a:cxn>
                  <a:cxn ang="0">
                    <a:pos x="T6" y="T7"/>
                  </a:cxn>
                  <a:cxn ang="0">
                    <a:pos x="T8" y="T9"/>
                  </a:cxn>
                  <a:cxn ang="0">
                    <a:pos x="T10" y="T11"/>
                  </a:cxn>
                </a:cxnLst>
                <a:rect l="0" t="0" r="r" b="b"/>
                <a:pathLst>
                  <a:path w="7" h="26">
                    <a:moveTo>
                      <a:pt x="7" y="26"/>
                    </a:moveTo>
                    <a:cubicBezTo>
                      <a:pt x="7" y="6"/>
                      <a:pt x="7" y="6"/>
                      <a:pt x="7" y="6"/>
                    </a:cubicBezTo>
                    <a:cubicBezTo>
                      <a:pt x="7" y="6"/>
                      <a:pt x="7" y="0"/>
                      <a:pt x="4" y="0"/>
                    </a:cubicBezTo>
                    <a:cubicBezTo>
                      <a:pt x="1" y="0"/>
                      <a:pt x="0" y="7"/>
                      <a:pt x="0" y="9"/>
                    </a:cubicBezTo>
                    <a:cubicBezTo>
                      <a:pt x="0" y="12"/>
                      <a:pt x="0" y="26"/>
                      <a:pt x="0" y="26"/>
                    </a:cubicBezTo>
                    <a:lnTo>
                      <a:pt x="7"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750"/>
              <p:cNvSpPr>
                <a:spLocks/>
              </p:cNvSpPr>
              <p:nvPr/>
            </p:nvSpPr>
            <p:spPr bwMode="auto">
              <a:xfrm>
                <a:off x="515938" y="2819400"/>
                <a:ext cx="26988" cy="90488"/>
              </a:xfrm>
              <a:custGeom>
                <a:avLst/>
                <a:gdLst>
                  <a:gd name="T0" fmla="*/ 7 w 7"/>
                  <a:gd name="T1" fmla="*/ 24 h 24"/>
                  <a:gd name="T2" fmla="*/ 7 w 7"/>
                  <a:gd name="T3" fmla="*/ 5 h 24"/>
                  <a:gd name="T4" fmla="*/ 4 w 7"/>
                  <a:gd name="T5" fmla="*/ 0 h 24"/>
                  <a:gd name="T6" fmla="*/ 0 w 7"/>
                  <a:gd name="T7" fmla="*/ 8 h 24"/>
                  <a:gd name="T8" fmla="*/ 0 w 7"/>
                  <a:gd name="T9" fmla="*/ 24 h 24"/>
                  <a:gd name="T10" fmla="*/ 7 w 7"/>
                  <a:gd name="T11" fmla="*/ 24 h 24"/>
                </a:gdLst>
                <a:ahLst/>
                <a:cxnLst>
                  <a:cxn ang="0">
                    <a:pos x="T0" y="T1"/>
                  </a:cxn>
                  <a:cxn ang="0">
                    <a:pos x="T2" y="T3"/>
                  </a:cxn>
                  <a:cxn ang="0">
                    <a:pos x="T4" y="T5"/>
                  </a:cxn>
                  <a:cxn ang="0">
                    <a:pos x="T6" y="T7"/>
                  </a:cxn>
                  <a:cxn ang="0">
                    <a:pos x="T8" y="T9"/>
                  </a:cxn>
                  <a:cxn ang="0">
                    <a:pos x="T10" y="T11"/>
                  </a:cxn>
                </a:cxnLst>
                <a:rect l="0" t="0" r="r" b="b"/>
                <a:pathLst>
                  <a:path w="7" h="24">
                    <a:moveTo>
                      <a:pt x="7" y="24"/>
                    </a:moveTo>
                    <a:cubicBezTo>
                      <a:pt x="7" y="5"/>
                      <a:pt x="7" y="5"/>
                      <a:pt x="7" y="5"/>
                    </a:cubicBezTo>
                    <a:cubicBezTo>
                      <a:pt x="7" y="5"/>
                      <a:pt x="6" y="0"/>
                      <a:pt x="4" y="0"/>
                    </a:cubicBezTo>
                    <a:cubicBezTo>
                      <a:pt x="1" y="0"/>
                      <a:pt x="0" y="6"/>
                      <a:pt x="0" y="8"/>
                    </a:cubicBezTo>
                    <a:cubicBezTo>
                      <a:pt x="0" y="10"/>
                      <a:pt x="0" y="24"/>
                      <a:pt x="0" y="24"/>
                    </a:cubicBezTo>
                    <a:lnTo>
                      <a:pt x="7"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751"/>
              <p:cNvSpPr>
                <a:spLocks/>
              </p:cNvSpPr>
              <p:nvPr/>
            </p:nvSpPr>
            <p:spPr bwMode="auto">
              <a:xfrm>
                <a:off x="485776" y="2825750"/>
                <a:ext cx="19050" cy="87313"/>
              </a:xfrm>
              <a:custGeom>
                <a:avLst/>
                <a:gdLst>
                  <a:gd name="T0" fmla="*/ 5 w 5"/>
                  <a:gd name="T1" fmla="*/ 23 h 23"/>
                  <a:gd name="T2" fmla="*/ 5 w 5"/>
                  <a:gd name="T3" fmla="*/ 4 h 23"/>
                  <a:gd name="T4" fmla="*/ 3 w 5"/>
                  <a:gd name="T5" fmla="*/ 0 h 23"/>
                  <a:gd name="T6" fmla="*/ 0 w 5"/>
                  <a:gd name="T7" fmla="*/ 8 h 23"/>
                  <a:gd name="T8" fmla="*/ 0 w 5"/>
                  <a:gd name="T9" fmla="*/ 23 h 23"/>
                  <a:gd name="T10" fmla="*/ 5 w 5"/>
                  <a:gd name="T11" fmla="*/ 23 h 23"/>
                </a:gdLst>
                <a:ahLst/>
                <a:cxnLst>
                  <a:cxn ang="0">
                    <a:pos x="T0" y="T1"/>
                  </a:cxn>
                  <a:cxn ang="0">
                    <a:pos x="T2" y="T3"/>
                  </a:cxn>
                  <a:cxn ang="0">
                    <a:pos x="T4" y="T5"/>
                  </a:cxn>
                  <a:cxn ang="0">
                    <a:pos x="T6" y="T7"/>
                  </a:cxn>
                  <a:cxn ang="0">
                    <a:pos x="T8" y="T9"/>
                  </a:cxn>
                  <a:cxn ang="0">
                    <a:pos x="T10" y="T11"/>
                  </a:cxn>
                </a:cxnLst>
                <a:rect l="0" t="0" r="r" b="b"/>
                <a:pathLst>
                  <a:path w="5" h="23">
                    <a:moveTo>
                      <a:pt x="5" y="23"/>
                    </a:moveTo>
                    <a:cubicBezTo>
                      <a:pt x="5" y="4"/>
                      <a:pt x="5" y="4"/>
                      <a:pt x="5" y="4"/>
                    </a:cubicBezTo>
                    <a:cubicBezTo>
                      <a:pt x="5" y="4"/>
                      <a:pt x="5" y="0"/>
                      <a:pt x="3" y="0"/>
                    </a:cubicBezTo>
                    <a:cubicBezTo>
                      <a:pt x="1" y="0"/>
                      <a:pt x="0" y="5"/>
                      <a:pt x="0" y="8"/>
                    </a:cubicBezTo>
                    <a:cubicBezTo>
                      <a:pt x="0" y="10"/>
                      <a:pt x="0" y="23"/>
                      <a:pt x="0" y="23"/>
                    </a:cubicBezTo>
                    <a:lnTo>
                      <a:pt x="5" y="23"/>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Freeform 752"/>
              <p:cNvSpPr>
                <a:spLocks/>
              </p:cNvSpPr>
              <p:nvPr/>
            </p:nvSpPr>
            <p:spPr bwMode="auto">
              <a:xfrm>
                <a:off x="946151" y="2773363"/>
                <a:ext cx="53975" cy="117475"/>
              </a:xfrm>
              <a:custGeom>
                <a:avLst/>
                <a:gdLst>
                  <a:gd name="T0" fmla="*/ 0 w 14"/>
                  <a:gd name="T1" fmla="*/ 31 h 31"/>
                  <a:gd name="T2" fmla="*/ 14 w 14"/>
                  <a:gd name="T3" fmla="*/ 31 h 31"/>
                  <a:gd name="T4" fmla="*/ 14 w 14"/>
                  <a:gd name="T5" fmla="*/ 11 h 31"/>
                  <a:gd name="T6" fmla="*/ 6 w 14"/>
                  <a:gd name="T7" fmla="*/ 0 h 31"/>
                  <a:gd name="T8" fmla="*/ 0 w 14"/>
                  <a:gd name="T9" fmla="*/ 13 h 31"/>
                  <a:gd name="T10" fmla="*/ 0 w 14"/>
                  <a:gd name="T11" fmla="*/ 31 h 31"/>
                </a:gdLst>
                <a:ahLst/>
                <a:cxnLst>
                  <a:cxn ang="0">
                    <a:pos x="T0" y="T1"/>
                  </a:cxn>
                  <a:cxn ang="0">
                    <a:pos x="T2" y="T3"/>
                  </a:cxn>
                  <a:cxn ang="0">
                    <a:pos x="T4" y="T5"/>
                  </a:cxn>
                  <a:cxn ang="0">
                    <a:pos x="T6" y="T7"/>
                  </a:cxn>
                  <a:cxn ang="0">
                    <a:pos x="T8" y="T9"/>
                  </a:cxn>
                  <a:cxn ang="0">
                    <a:pos x="T10" y="T11"/>
                  </a:cxn>
                </a:cxnLst>
                <a:rect l="0" t="0" r="r" b="b"/>
                <a:pathLst>
                  <a:path w="14" h="31">
                    <a:moveTo>
                      <a:pt x="0" y="31"/>
                    </a:moveTo>
                    <a:cubicBezTo>
                      <a:pt x="14" y="31"/>
                      <a:pt x="14" y="31"/>
                      <a:pt x="14" y="31"/>
                    </a:cubicBezTo>
                    <a:cubicBezTo>
                      <a:pt x="14" y="11"/>
                      <a:pt x="14" y="11"/>
                      <a:pt x="14" y="11"/>
                    </a:cubicBezTo>
                    <a:cubicBezTo>
                      <a:pt x="14" y="11"/>
                      <a:pt x="14" y="0"/>
                      <a:pt x="6" y="0"/>
                    </a:cubicBezTo>
                    <a:cubicBezTo>
                      <a:pt x="0" y="0"/>
                      <a:pt x="0" y="13"/>
                      <a:pt x="0" y="13"/>
                    </a:cubicBezTo>
                    <a:lnTo>
                      <a:pt x="0" y="31"/>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8" name="Freeform 753"/>
              <p:cNvSpPr>
                <a:spLocks/>
              </p:cNvSpPr>
              <p:nvPr/>
            </p:nvSpPr>
            <p:spPr bwMode="auto">
              <a:xfrm>
                <a:off x="852488" y="2776538"/>
                <a:ext cx="33338" cy="117475"/>
              </a:xfrm>
              <a:custGeom>
                <a:avLst/>
                <a:gdLst>
                  <a:gd name="T0" fmla="*/ 0 w 9"/>
                  <a:gd name="T1" fmla="*/ 31 h 31"/>
                  <a:gd name="T2" fmla="*/ 0 w 9"/>
                  <a:gd name="T3" fmla="*/ 1 h 31"/>
                  <a:gd name="T4" fmla="*/ 9 w 9"/>
                  <a:gd name="T5" fmla="*/ 9 h 31"/>
                  <a:gd name="T6" fmla="*/ 9 w 9"/>
                  <a:gd name="T7" fmla="*/ 31 h 31"/>
                  <a:gd name="T8" fmla="*/ 0 w 9"/>
                  <a:gd name="T9" fmla="*/ 31 h 31"/>
                </a:gdLst>
                <a:ahLst/>
                <a:cxnLst>
                  <a:cxn ang="0">
                    <a:pos x="T0" y="T1"/>
                  </a:cxn>
                  <a:cxn ang="0">
                    <a:pos x="T2" y="T3"/>
                  </a:cxn>
                  <a:cxn ang="0">
                    <a:pos x="T4" y="T5"/>
                  </a:cxn>
                  <a:cxn ang="0">
                    <a:pos x="T6" y="T7"/>
                  </a:cxn>
                  <a:cxn ang="0">
                    <a:pos x="T8" y="T9"/>
                  </a:cxn>
                </a:cxnLst>
                <a:rect l="0" t="0" r="r" b="b"/>
                <a:pathLst>
                  <a:path w="9" h="31">
                    <a:moveTo>
                      <a:pt x="0" y="31"/>
                    </a:moveTo>
                    <a:cubicBezTo>
                      <a:pt x="0" y="1"/>
                      <a:pt x="0" y="1"/>
                      <a:pt x="0" y="1"/>
                    </a:cubicBezTo>
                    <a:cubicBezTo>
                      <a:pt x="0" y="1"/>
                      <a:pt x="9" y="0"/>
                      <a:pt x="9" y="9"/>
                    </a:cubicBezTo>
                    <a:cubicBezTo>
                      <a:pt x="9" y="18"/>
                      <a:pt x="9" y="31"/>
                      <a:pt x="9" y="31"/>
                    </a:cubicBezTo>
                    <a:lnTo>
                      <a:pt x="0" y="31"/>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Freeform 754"/>
              <p:cNvSpPr>
                <a:spLocks/>
              </p:cNvSpPr>
              <p:nvPr/>
            </p:nvSpPr>
            <p:spPr bwMode="auto">
              <a:xfrm>
                <a:off x="762001" y="2784475"/>
                <a:ext cx="30163" cy="114300"/>
              </a:xfrm>
              <a:custGeom>
                <a:avLst/>
                <a:gdLst>
                  <a:gd name="T0" fmla="*/ 0 w 8"/>
                  <a:gd name="T1" fmla="*/ 0 h 30"/>
                  <a:gd name="T2" fmla="*/ 0 w 8"/>
                  <a:gd name="T3" fmla="*/ 30 h 30"/>
                  <a:gd name="T4" fmla="*/ 8 w 8"/>
                  <a:gd name="T5" fmla="*/ 30 h 30"/>
                  <a:gd name="T6" fmla="*/ 8 w 8"/>
                  <a:gd name="T7" fmla="*/ 9 h 30"/>
                  <a:gd name="T8" fmla="*/ 0 w 8"/>
                  <a:gd name="T9" fmla="*/ 0 h 30"/>
                </a:gdLst>
                <a:ahLst/>
                <a:cxnLst>
                  <a:cxn ang="0">
                    <a:pos x="T0" y="T1"/>
                  </a:cxn>
                  <a:cxn ang="0">
                    <a:pos x="T2" y="T3"/>
                  </a:cxn>
                  <a:cxn ang="0">
                    <a:pos x="T4" y="T5"/>
                  </a:cxn>
                  <a:cxn ang="0">
                    <a:pos x="T6" y="T7"/>
                  </a:cxn>
                  <a:cxn ang="0">
                    <a:pos x="T8" y="T9"/>
                  </a:cxn>
                </a:cxnLst>
                <a:rect l="0" t="0" r="r" b="b"/>
                <a:pathLst>
                  <a:path w="8" h="30">
                    <a:moveTo>
                      <a:pt x="0" y="0"/>
                    </a:moveTo>
                    <a:cubicBezTo>
                      <a:pt x="0" y="30"/>
                      <a:pt x="0" y="30"/>
                      <a:pt x="0" y="30"/>
                    </a:cubicBezTo>
                    <a:cubicBezTo>
                      <a:pt x="8" y="30"/>
                      <a:pt x="8" y="30"/>
                      <a:pt x="8" y="30"/>
                    </a:cubicBezTo>
                    <a:cubicBezTo>
                      <a:pt x="8" y="9"/>
                      <a:pt x="8" y="9"/>
                      <a:pt x="8" y="9"/>
                    </a:cubicBezTo>
                    <a:cubicBezTo>
                      <a:pt x="8" y="9"/>
                      <a:pt x="7" y="0"/>
                      <a:pt x="0" y="0"/>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0" name="Freeform 755"/>
              <p:cNvSpPr>
                <a:spLocks/>
              </p:cNvSpPr>
              <p:nvPr/>
            </p:nvSpPr>
            <p:spPr bwMode="auto">
              <a:xfrm>
                <a:off x="685801" y="2792413"/>
                <a:ext cx="26988" cy="106363"/>
              </a:xfrm>
              <a:custGeom>
                <a:avLst/>
                <a:gdLst>
                  <a:gd name="T0" fmla="*/ 0 w 7"/>
                  <a:gd name="T1" fmla="*/ 0 h 28"/>
                  <a:gd name="T2" fmla="*/ 0 w 7"/>
                  <a:gd name="T3" fmla="*/ 28 h 28"/>
                  <a:gd name="T4" fmla="*/ 7 w 7"/>
                  <a:gd name="T5" fmla="*/ 28 h 28"/>
                  <a:gd name="T6" fmla="*/ 7 w 7"/>
                  <a:gd name="T7" fmla="*/ 10 h 28"/>
                  <a:gd name="T8" fmla="*/ 0 w 7"/>
                  <a:gd name="T9" fmla="*/ 0 h 28"/>
                </a:gdLst>
                <a:ahLst/>
                <a:cxnLst>
                  <a:cxn ang="0">
                    <a:pos x="T0" y="T1"/>
                  </a:cxn>
                  <a:cxn ang="0">
                    <a:pos x="T2" y="T3"/>
                  </a:cxn>
                  <a:cxn ang="0">
                    <a:pos x="T4" y="T5"/>
                  </a:cxn>
                  <a:cxn ang="0">
                    <a:pos x="T6" y="T7"/>
                  </a:cxn>
                  <a:cxn ang="0">
                    <a:pos x="T8" y="T9"/>
                  </a:cxn>
                </a:cxnLst>
                <a:rect l="0" t="0" r="r" b="b"/>
                <a:pathLst>
                  <a:path w="7" h="28">
                    <a:moveTo>
                      <a:pt x="0" y="0"/>
                    </a:moveTo>
                    <a:cubicBezTo>
                      <a:pt x="0" y="28"/>
                      <a:pt x="0" y="28"/>
                      <a:pt x="0" y="28"/>
                    </a:cubicBezTo>
                    <a:cubicBezTo>
                      <a:pt x="7" y="28"/>
                      <a:pt x="7" y="28"/>
                      <a:pt x="7" y="28"/>
                    </a:cubicBezTo>
                    <a:cubicBezTo>
                      <a:pt x="7" y="10"/>
                      <a:pt x="7" y="10"/>
                      <a:pt x="7" y="10"/>
                    </a:cubicBezTo>
                    <a:cubicBezTo>
                      <a:pt x="7" y="10"/>
                      <a:pt x="6" y="0"/>
                      <a:pt x="0" y="0"/>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Freeform 756"/>
              <p:cNvSpPr>
                <a:spLocks/>
              </p:cNvSpPr>
              <p:nvPr/>
            </p:nvSpPr>
            <p:spPr bwMode="auto">
              <a:xfrm>
                <a:off x="825501" y="2986088"/>
                <a:ext cx="34925" cy="26988"/>
              </a:xfrm>
              <a:custGeom>
                <a:avLst/>
                <a:gdLst>
                  <a:gd name="T0" fmla="*/ 0 w 9"/>
                  <a:gd name="T1" fmla="*/ 7 h 7"/>
                  <a:gd name="T2" fmla="*/ 9 w 9"/>
                  <a:gd name="T3" fmla="*/ 1 h 7"/>
                  <a:gd name="T4" fmla="*/ 6 w 9"/>
                  <a:gd name="T5" fmla="*/ 7 h 7"/>
                  <a:gd name="T6" fmla="*/ 0 w 9"/>
                  <a:gd name="T7" fmla="*/ 7 h 7"/>
                </a:gdLst>
                <a:ahLst/>
                <a:cxnLst>
                  <a:cxn ang="0">
                    <a:pos x="T0" y="T1"/>
                  </a:cxn>
                  <a:cxn ang="0">
                    <a:pos x="T2" y="T3"/>
                  </a:cxn>
                  <a:cxn ang="0">
                    <a:pos x="T4" y="T5"/>
                  </a:cxn>
                  <a:cxn ang="0">
                    <a:pos x="T6" y="T7"/>
                  </a:cxn>
                </a:cxnLst>
                <a:rect l="0" t="0" r="r" b="b"/>
                <a:pathLst>
                  <a:path w="9" h="7">
                    <a:moveTo>
                      <a:pt x="0" y="7"/>
                    </a:moveTo>
                    <a:cubicBezTo>
                      <a:pt x="0" y="7"/>
                      <a:pt x="1" y="0"/>
                      <a:pt x="9" y="1"/>
                    </a:cubicBezTo>
                    <a:cubicBezTo>
                      <a:pt x="9" y="1"/>
                      <a:pt x="6" y="2"/>
                      <a:pt x="6" y="7"/>
                    </a:cubicBezTo>
                    <a:lnTo>
                      <a:pt x="0" y="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2" name="Freeform 757"/>
              <p:cNvSpPr>
                <a:spLocks/>
              </p:cNvSpPr>
              <p:nvPr/>
            </p:nvSpPr>
            <p:spPr bwMode="auto">
              <a:xfrm>
                <a:off x="762001" y="2986088"/>
                <a:ext cx="14288" cy="22225"/>
              </a:xfrm>
              <a:custGeom>
                <a:avLst/>
                <a:gdLst>
                  <a:gd name="T0" fmla="*/ 0 w 4"/>
                  <a:gd name="T1" fmla="*/ 6 h 6"/>
                  <a:gd name="T2" fmla="*/ 4 w 4"/>
                  <a:gd name="T3" fmla="*/ 2 h 6"/>
                  <a:gd name="T4" fmla="*/ 0 w 4"/>
                  <a:gd name="T5" fmla="*/ 0 h 6"/>
                  <a:gd name="T6" fmla="*/ 0 w 4"/>
                  <a:gd name="T7" fmla="*/ 6 h 6"/>
                </a:gdLst>
                <a:ahLst/>
                <a:cxnLst>
                  <a:cxn ang="0">
                    <a:pos x="T0" y="T1"/>
                  </a:cxn>
                  <a:cxn ang="0">
                    <a:pos x="T2" y="T3"/>
                  </a:cxn>
                  <a:cxn ang="0">
                    <a:pos x="T4" y="T5"/>
                  </a:cxn>
                  <a:cxn ang="0">
                    <a:pos x="T6" y="T7"/>
                  </a:cxn>
                </a:cxnLst>
                <a:rect l="0" t="0" r="r" b="b"/>
                <a:pathLst>
                  <a:path w="4" h="6">
                    <a:moveTo>
                      <a:pt x="0" y="6"/>
                    </a:moveTo>
                    <a:cubicBezTo>
                      <a:pt x="0" y="6"/>
                      <a:pt x="0" y="2"/>
                      <a:pt x="4" y="2"/>
                    </a:cubicBezTo>
                    <a:cubicBezTo>
                      <a:pt x="4" y="2"/>
                      <a:pt x="3" y="0"/>
                      <a:pt x="0" y="0"/>
                    </a:cubicBezTo>
                    <a:lnTo>
                      <a:pt x="0" y="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Freeform 758"/>
              <p:cNvSpPr>
                <a:spLocks/>
              </p:cNvSpPr>
              <p:nvPr/>
            </p:nvSpPr>
            <p:spPr bwMode="auto">
              <a:xfrm>
                <a:off x="693738" y="2989263"/>
                <a:ext cx="7938" cy="19050"/>
              </a:xfrm>
              <a:custGeom>
                <a:avLst/>
                <a:gdLst>
                  <a:gd name="T0" fmla="*/ 0 w 2"/>
                  <a:gd name="T1" fmla="*/ 5 h 5"/>
                  <a:gd name="T2" fmla="*/ 2 w 2"/>
                  <a:gd name="T3" fmla="*/ 3 h 5"/>
                  <a:gd name="T4" fmla="*/ 0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0" y="5"/>
                      <a:pt x="1" y="3"/>
                      <a:pt x="2" y="3"/>
                    </a:cubicBezTo>
                    <a:cubicBezTo>
                      <a:pt x="2" y="3"/>
                      <a:pt x="1" y="0"/>
                      <a:pt x="0" y="0"/>
                    </a:cubicBezTo>
                    <a:lnTo>
                      <a:pt x="0" y="5"/>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4" name="Freeform 759"/>
              <p:cNvSpPr>
                <a:spLocks/>
              </p:cNvSpPr>
              <p:nvPr/>
            </p:nvSpPr>
            <p:spPr bwMode="auto">
              <a:xfrm>
                <a:off x="852488" y="2776538"/>
                <a:ext cx="19050" cy="34925"/>
              </a:xfrm>
              <a:custGeom>
                <a:avLst/>
                <a:gdLst>
                  <a:gd name="T0" fmla="*/ 0 w 5"/>
                  <a:gd name="T1" fmla="*/ 9 h 9"/>
                  <a:gd name="T2" fmla="*/ 5 w 5"/>
                  <a:gd name="T3" fmla="*/ 2 h 9"/>
                  <a:gd name="T4" fmla="*/ 0 w 5"/>
                  <a:gd name="T5" fmla="*/ 1 h 9"/>
                  <a:gd name="T6" fmla="*/ 0 w 5"/>
                  <a:gd name="T7" fmla="*/ 9 h 9"/>
                </a:gdLst>
                <a:ahLst/>
                <a:cxnLst>
                  <a:cxn ang="0">
                    <a:pos x="T0" y="T1"/>
                  </a:cxn>
                  <a:cxn ang="0">
                    <a:pos x="T2" y="T3"/>
                  </a:cxn>
                  <a:cxn ang="0">
                    <a:pos x="T4" y="T5"/>
                  </a:cxn>
                  <a:cxn ang="0">
                    <a:pos x="T6" y="T7"/>
                  </a:cxn>
                </a:cxnLst>
                <a:rect l="0" t="0" r="r" b="b"/>
                <a:pathLst>
                  <a:path w="5" h="9">
                    <a:moveTo>
                      <a:pt x="0" y="9"/>
                    </a:moveTo>
                    <a:cubicBezTo>
                      <a:pt x="0" y="9"/>
                      <a:pt x="0" y="2"/>
                      <a:pt x="5" y="2"/>
                    </a:cubicBezTo>
                    <a:cubicBezTo>
                      <a:pt x="5" y="2"/>
                      <a:pt x="3" y="0"/>
                      <a:pt x="0" y="1"/>
                    </a:cubicBezTo>
                    <a:lnTo>
                      <a:pt x="0" y="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Freeform 760"/>
              <p:cNvSpPr>
                <a:spLocks/>
              </p:cNvSpPr>
              <p:nvPr/>
            </p:nvSpPr>
            <p:spPr bwMode="auto">
              <a:xfrm>
                <a:off x="757238" y="2784475"/>
                <a:ext cx="19050" cy="26988"/>
              </a:xfrm>
              <a:custGeom>
                <a:avLst/>
                <a:gdLst>
                  <a:gd name="T0" fmla="*/ 1 w 5"/>
                  <a:gd name="T1" fmla="*/ 7 h 7"/>
                  <a:gd name="T2" fmla="*/ 5 w 5"/>
                  <a:gd name="T3" fmla="*/ 1 h 7"/>
                  <a:gd name="T4" fmla="*/ 1 w 5"/>
                  <a:gd name="T5" fmla="*/ 0 h 7"/>
                  <a:gd name="T6" fmla="*/ 0 w 5"/>
                  <a:gd name="T7" fmla="*/ 5 h 7"/>
                  <a:gd name="T8" fmla="*/ 1 w 5"/>
                  <a:gd name="T9" fmla="*/ 7 h 7"/>
                </a:gdLst>
                <a:ahLst/>
                <a:cxnLst>
                  <a:cxn ang="0">
                    <a:pos x="T0" y="T1"/>
                  </a:cxn>
                  <a:cxn ang="0">
                    <a:pos x="T2" y="T3"/>
                  </a:cxn>
                  <a:cxn ang="0">
                    <a:pos x="T4" y="T5"/>
                  </a:cxn>
                  <a:cxn ang="0">
                    <a:pos x="T6" y="T7"/>
                  </a:cxn>
                  <a:cxn ang="0">
                    <a:pos x="T8" y="T9"/>
                  </a:cxn>
                </a:cxnLst>
                <a:rect l="0" t="0" r="r" b="b"/>
                <a:pathLst>
                  <a:path w="5" h="7">
                    <a:moveTo>
                      <a:pt x="1" y="7"/>
                    </a:moveTo>
                    <a:cubicBezTo>
                      <a:pt x="1" y="7"/>
                      <a:pt x="2" y="2"/>
                      <a:pt x="5" y="1"/>
                    </a:cubicBezTo>
                    <a:cubicBezTo>
                      <a:pt x="5" y="1"/>
                      <a:pt x="3" y="0"/>
                      <a:pt x="1" y="0"/>
                    </a:cubicBezTo>
                    <a:cubicBezTo>
                      <a:pt x="0" y="1"/>
                      <a:pt x="0" y="5"/>
                      <a:pt x="0" y="5"/>
                    </a:cubicBezTo>
                    <a:lnTo>
                      <a:pt x="1" y="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6" name="Freeform 761"/>
              <p:cNvSpPr>
                <a:spLocks/>
              </p:cNvSpPr>
              <p:nvPr/>
            </p:nvSpPr>
            <p:spPr bwMode="auto">
              <a:xfrm>
                <a:off x="677863" y="2792413"/>
                <a:ext cx="19050" cy="14288"/>
              </a:xfrm>
              <a:custGeom>
                <a:avLst/>
                <a:gdLst>
                  <a:gd name="T0" fmla="*/ 2 w 5"/>
                  <a:gd name="T1" fmla="*/ 4 h 4"/>
                  <a:gd name="T2" fmla="*/ 5 w 5"/>
                  <a:gd name="T3" fmla="*/ 1 h 4"/>
                  <a:gd name="T4" fmla="*/ 2 w 5"/>
                  <a:gd name="T5" fmla="*/ 0 h 4"/>
                  <a:gd name="T6" fmla="*/ 1 w 5"/>
                  <a:gd name="T7" fmla="*/ 3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2" y="4"/>
                      <a:pt x="3" y="1"/>
                      <a:pt x="5" y="1"/>
                    </a:cubicBezTo>
                    <a:cubicBezTo>
                      <a:pt x="5" y="1"/>
                      <a:pt x="5" y="0"/>
                      <a:pt x="2" y="0"/>
                    </a:cubicBezTo>
                    <a:cubicBezTo>
                      <a:pt x="0" y="0"/>
                      <a:pt x="1" y="3"/>
                      <a:pt x="1" y="3"/>
                    </a:cubicBezTo>
                    <a:lnTo>
                      <a:pt x="2" y="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Freeform 762"/>
              <p:cNvSpPr>
                <a:spLocks/>
              </p:cNvSpPr>
              <p:nvPr/>
            </p:nvSpPr>
            <p:spPr bwMode="auto">
              <a:xfrm>
                <a:off x="485776" y="2686050"/>
                <a:ext cx="7938" cy="87313"/>
              </a:xfrm>
              <a:custGeom>
                <a:avLst/>
                <a:gdLst>
                  <a:gd name="T0" fmla="*/ 0 w 2"/>
                  <a:gd name="T1" fmla="*/ 23 h 23"/>
                  <a:gd name="T2" fmla="*/ 2 w 2"/>
                  <a:gd name="T3" fmla="*/ 22 h 23"/>
                  <a:gd name="T4" fmla="*/ 2 w 2"/>
                  <a:gd name="T5" fmla="*/ 0 h 23"/>
                  <a:gd name="T6" fmla="*/ 0 w 2"/>
                  <a:gd name="T7" fmla="*/ 6 h 23"/>
                  <a:gd name="T8" fmla="*/ 0 w 2"/>
                  <a:gd name="T9" fmla="*/ 23 h 23"/>
                </a:gdLst>
                <a:ahLst/>
                <a:cxnLst>
                  <a:cxn ang="0">
                    <a:pos x="T0" y="T1"/>
                  </a:cxn>
                  <a:cxn ang="0">
                    <a:pos x="T2" y="T3"/>
                  </a:cxn>
                  <a:cxn ang="0">
                    <a:pos x="T4" y="T5"/>
                  </a:cxn>
                  <a:cxn ang="0">
                    <a:pos x="T6" y="T7"/>
                  </a:cxn>
                  <a:cxn ang="0">
                    <a:pos x="T8" y="T9"/>
                  </a:cxn>
                </a:cxnLst>
                <a:rect l="0" t="0" r="r" b="b"/>
                <a:pathLst>
                  <a:path w="2" h="23">
                    <a:moveTo>
                      <a:pt x="0" y="23"/>
                    </a:moveTo>
                    <a:cubicBezTo>
                      <a:pt x="2" y="22"/>
                      <a:pt x="2" y="22"/>
                      <a:pt x="2" y="22"/>
                    </a:cubicBezTo>
                    <a:cubicBezTo>
                      <a:pt x="2" y="0"/>
                      <a:pt x="2" y="0"/>
                      <a:pt x="2" y="0"/>
                    </a:cubicBezTo>
                    <a:cubicBezTo>
                      <a:pt x="2" y="0"/>
                      <a:pt x="0" y="3"/>
                      <a:pt x="0" y="6"/>
                    </a:cubicBezTo>
                    <a:lnTo>
                      <a:pt x="0" y="23"/>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8" name="Freeform 763"/>
              <p:cNvSpPr>
                <a:spLocks/>
              </p:cNvSpPr>
              <p:nvPr/>
            </p:nvSpPr>
            <p:spPr bwMode="auto">
              <a:xfrm>
                <a:off x="501651" y="2670175"/>
                <a:ext cx="14288" cy="92075"/>
              </a:xfrm>
              <a:custGeom>
                <a:avLst/>
                <a:gdLst>
                  <a:gd name="T0" fmla="*/ 0 w 4"/>
                  <a:gd name="T1" fmla="*/ 24 h 24"/>
                  <a:gd name="T2" fmla="*/ 4 w 4"/>
                  <a:gd name="T3" fmla="*/ 22 h 24"/>
                  <a:gd name="T4" fmla="*/ 4 w 4"/>
                  <a:gd name="T5" fmla="*/ 0 h 24"/>
                  <a:gd name="T6" fmla="*/ 2 w 4"/>
                  <a:gd name="T7" fmla="*/ 1 h 24"/>
                  <a:gd name="T8" fmla="*/ 0 w 4"/>
                  <a:gd name="T9" fmla="*/ 6 h 24"/>
                  <a:gd name="T10" fmla="*/ 0 w 4"/>
                  <a:gd name="T11" fmla="*/ 24 h 24"/>
                </a:gdLst>
                <a:ahLst/>
                <a:cxnLst>
                  <a:cxn ang="0">
                    <a:pos x="T0" y="T1"/>
                  </a:cxn>
                  <a:cxn ang="0">
                    <a:pos x="T2" y="T3"/>
                  </a:cxn>
                  <a:cxn ang="0">
                    <a:pos x="T4" y="T5"/>
                  </a:cxn>
                  <a:cxn ang="0">
                    <a:pos x="T6" y="T7"/>
                  </a:cxn>
                  <a:cxn ang="0">
                    <a:pos x="T8" y="T9"/>
                  </a:cxn>
                  <a:cxn ang="0">
                    <a:pos x="T10" y="T11"/>
                  </a:cxn>
                </a:cxnLst>
                <a:rect l="0" t="0" r="r" b="b"/>
                <a:pathLst>
                  <a:path w="4" h="24">
                    <a:moveTo>
                      <a:pt x="0" y="24"/>
                    </a:moveTo>
                    <a:cubicBezTo>
                      <a:pt x="4" y="22"/>
                      <a:pt x="4" y="22"/>
                      <a:pt x="4" y="22"/>
                    </a:cubicBezTo>
                    <a:cubicBezTo>
                      <a:pt x="4" y="0"/>
                      <a:pt x="4" y="0"/>
                      <a:pt x="4" y="0"/>
                    </a:cubicBezTo>
                    <a:cubicBezTo>
                      <a:pt x="4" y="0"/>
                      <a:pt x="3" y="0"/>
                      <a:pt x="2" y="1"/>
                    </a:cubicBezTo>
                    <a:cubicBezTo>
                      <a:pt x="1" y="2"/>
                      <a:pt x="0" y="6"/>
                      <a:pt x="0" y="6"/>
                    </a:cubicBezTo>
                    <a:lnTo>
                      <a:pt x="0"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Freeform 764"/>
              <p:cNvSpPr>
                <a:spLocks/>
              </p:cNvSpPr>
              <p:nvPr/>
            </p:nvSpPr>
            <p:spPr bwMode="auto">
              <a:xfrm>
                <a:off x="531813" y="2655888"/>
                <a:ext cx="19050" cy="90488"/>
              </a:xfrm>
              <a:custGeom>
                <a:avLst/>
                <a:gdLst>
                  <a:gd name="T0" fmla="*/ 0 w 5"/>
                  <a:gd name="T1" fmla="*/ 24 h 24"/>
                  <a:gd name="T2" fmla="*/ 5 w 5"/>
                  <a:gd name="T3" fmla="*/ 22 h 24"/>
                  <a:gd name="T4" fmla="*/ 5 w 5"/>
                  <a:gd name="T5" fmla="*/ 2 h 24"/>
                  <a:gd name="T6" fmla="*/ 3 w 5"/>
                  <a:gd name="T7" fmla="*/ 0 h 24"/>
                  <a:gd name="T8" fmla="*/ 0 w 5"/>
                  <a:gd name="T9" fmla="*/ 6 h 24"/>
                  <a:gd name="T10" fmla="*/ 0 w 5"/>
                  <a:gd name="T11" fmla="*/ 24 h 24"/>
                </a:gdLst>
                <a:ahLst/>
                <a:cxnLst>
                  <a:cxn ang="0">
                    <a:pos x="T0" y="T1"/>
                  </a:cxn>
                  <a:cxn ang="0">
                    <a:pos x="T2" y="T3"/>
                  </a:cxn>
                  <a:cxn ang="0">
                    <a:pos x="T4" y="T5"/>
                  </a:cxn>
                  <a:cxn ang="0">
                    <a:pos x="T6" y="T7"/>
                  </a:cxn>
                  <a:cxn ang="0">
                    <a:pos x="T8" y="T9"/>
                  </a:cxn>
                  <a:cxn ang="0">
                    <a:pos x="T10" y="T11"/>
                  </a:cxn>
                </a:cxnLst>
                <a:rect l="0" t="0" r="r" b="b"/>
                <a:pathLst>
                  <a:path w="5" h="24">
                    <a:moveTo>
                      <a:pt x="0" y="24"/>
                    </a:moveTo>
                    <a:cubicBezTo>
                      <a:pt x="5" y="22"/>
                      <a:pt x="5" y="22"/>
                      <a:pt x="5" y="22"/>
                    </a:cubicBezTo>
                    <a:cubicBezTo>
                      <a:pt x="5" y="2"/>
                      <a:pt x="5" y="2"/>
                      <a:pt x="5" y="2"/>
                    </a:cubicBezTo>
                    <a:cubicBezTo>
                      <a:pt x="5" y="2"/>
                      <a:pt x="4" y="0"/>
                      <a:pt x="3" y="0"/>
                    </a:cubicBezTo>
                    <a:cubicBezTo>
                      <a:pt x="1" y="0"/>
                      <a:pt x="0" y="6"/>
                      <a:pt x="0" y="6"/>
                    </a:cubicBezTo>
                    <a:lnTo>
                      <a:pt x="0"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0" name="Freeform 765"/>
              <p:cNvSpPr>
                <a:spLocks/>
              </p:cNvSpPr>
              <p:nvPr/>
            </p:nvSpPr>
            <p:spPr bwMode="auto">
              <a:xfrm>
                <a:off x="565151" y="2632075"/>
                <a:ext cx="26988" cy="103188"/>
              </a:xfrm>
              <a:custGeom>
                <a:avLst/>
                <a:gdLst>
                  <a:gd name="T0" fmla="*/ 1 w 7"/>
                  <a:gd name="T1" fmla="*/ 27 h 27"/>
                  <a:gd name="T2" fmla="*/ 7 w 7"/>
                  <a:gd name="T3" fmla="*/ 25 h 27"/>
                  <a:gd name="T4" fmla="*/ 7 w 7"/>
                  <a:gd name="T5" fmla="*/ 4 h 27"/>
                  <a:gd name="T6" fmla="*/ 4 w 7"/>
                  <a:gd name="T7" fmla="*/ 0 h 27"/>
                  <a:gd name="T8" fmla="*/ 0 w 7"/>
                  <a:gd name="T9" fmla="*/ 9 h 27"/>
                  <a:gd name="T10" fmla="*/ 1 w 7"/>
                  <a:gd name="T11" fmla="*/ 27 h 27"/>
                </a:gdLst>
                <a:ahLst/>
                <a:cxnLst>
                  <a:cxn ang="0">
                    <a:pos x="T0" y="T1"/>
                  </a:cxn>
                  <a:cxn ang="0">
                    <a:pos x="T2" y="T3"/>
                  </a:cxn>
                  <a:cxn ang="0">
                    <a:pos x="T4" y="T5"/>
                  </a:cxn>
                  <a:cxn ang="0">
                    <a:pos x="T6" y="T7"/>
                  </a:cxn>
                  <a:cxn ang="0">
                    <a:pos x="T8" y="T9"/>
                  </a:cxn>
                  <a:cxn ang="0">
                    <a:pos x="T10" y="T11"/>
                  </a:cxn>
                </a:cxnLst>
                <a:rect l="0" t="0" r="r" b="b"/>
                <a:pathLst>
                  <a:path w="7" h="27">
                    <a:moveTo>
                      <a:pt x="1" y="27"/>
                    </a:moveTo>
                    <a:cubicBezTo>
                      <a:pt x="7" y="25"/>
                      <a:pt x="7" y="25"/>
                      <a:pt x="7" y="25"/>
                    </a:cubicBezTo>
                    <a:cubicBezTo>
                      <a:pt x="7" y="4"/>
                      <a:pt x="7" y="4"/>
                      <a:pt x="7" y="4"/>
                    </a:cubicBezTo>
                    <a:cubicBezTo>
                      <a:pt x="7" y="4"/>
                      <a:pt x="6" y="0"/>
                      <a:pt x="4" y="0"/>
                    </a:cubicBezTo>
                    <a:cubicBezTo>
                      <a:pt x="2" y="1"/>
                      <a:pt x="0" y="5"/>
                      <a:pt x="0" y="9"/>
                    </a:cubicBezTo>
                    <a:cubicBezTo>
                      <a:pt x="0" y="12"/>
                      <a:pt x="1" y="27"/>
                      <a:pt x="1" y="27"/>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Freeform 766"/>
              <p:cNvSpPr>
                <a:spLocks/>
              </p:cNvSpPr>
              <p:nvPr/>
            </p:nvSpPr>
            <p:spPr bwMode="auto">
              <a:xfrm>
                <a:off x="614363" y="2613025"/>
                <a:ext cx="30163" cy="111125"/>
              </a:xfrm>
              <a:custGeom>
                <a:avLst/>
                <a:gdLst>
                  <a:gd name="T0" fmla="*/ 0 w 8"/>
                  <a:gd name="T1" fmla="*/ 29 h 29"/>
                  <a:gd name="T2" fmla="*/ 7 w 8"/>
                  <a:gd name="T3" fmla="*/ 27 h 29"/>
                  <a:gd name="T4" fmla="*/ 7 w 8"/>
                  <a:gd name="T5" fmla="*/ 14 h 29"/>
                  <a:gd name="T6" fmla="*/ 8 w 8"/>
                  <a:gd name="T7" fmla="*/ 7 h 29"/>
                  <a:gd name="T8" fmla="*/ 3 w 8"/>
                  <a:gd name="T9" fmla="*/ 2 h 29"/>
                  <a:gd name="T10" fmla="*/ 0 w 8"/>
                  <a:gd name="T11" fmla="*/ 11 h 29"/>
                  <a:gd name="T12" fmla="*/ 0 w 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 h="29">
                    <a:moveTo>
                      <a:pt x="0" y="29"/>
                    </a:moveTo>
                    <a:cubicBezTo>
                      <a:pt x="7" y="27"/>
                      <a:pt x="7" y="27"/>
                      <a:pt x="7" y="27"/>
                    </a:cubicBezTo>
                    <a:cubicBezTo>
                      <a:pt x="7" y="14"/>
                      <a:pt x="7" y="14"/>
                      <a:pt x="7" y="14"/>
                    </a:cubicBezTo>
                    <a:cubicBezTo>
                      <a:pt x="7" y="14"/>
                      <a:pt x="7" y="7"/>
                      <a:pt x="8" y="7"/>
                    </a:cubicBezTo>
                    <a:cubicBezTo>
                      <a:pt x="8" y="7"/>
                      <a:pt x="8" y="0"/>
                      <a:pt x="3" y="2"/>
                    </a:cubicBezTo>
                    <a:cubicBezTo>
                      <a:pt x="0" y="3"/>
                      <a:pt x="0" y="11"/>
                      <a:pt x="0" y="11"/>
                    </a:cubicBezTo>
                    <a:lnTo>
                      <a:pt x="0" y="2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2" name="Freeform 767"/>
              <p:cNvSpPr>
                <a:spLocks/>
              </p:cNvSpPr>
              <p:nvPr/>
            </p:nvSpPr>
            <p:spPr bwMode="auto">
              <a:xfrm>
                <a:off x="666751" y="2593975"/>
                <a:ext cx="41275" cy="119063"/>
              </a:xfrm>
              <a:custGeom>
                <a:avLst/>
                <a:gdLst>
                  <a:gd name="T0" fmla="*/ 7 w 11"/>
                  <a:gd name="T1" fmla="*/ 29 h 31"/>
                  <a:gd name="T2" fmla="*/ 7 w 11"/>
                  <a:gd name="T3" fmla="*/ 15 h 31"/>
                  <a:gd name="T4" fmla="*/ 11 w 11"/>
                  <a:gd name="T5" fmla="*/ 6 h 31"/>
                  <a:gd name="T6" fmla="*/ 6 w 11"/>
                  <a:gd name="T7" fmla="*/ 2 h 31"/>
                  <a:gd name="T8" fmla="*/ 0 w 11"/>
                  <a:gd name="T9" fmla="*/ 13 h 31"/>
                  <a:gd name="T10" fmla="*/ 0 w 11"/>
                  <a:gd name="T11" fmla="*/ 31 h 31"/>
                  <a:gd name="T12" fmla="*/ 7 w 11"/>
                  <a:gd name="T13" fmla="*/ 29 h 31"/>
                </a:gdLst>
                <a:ahLst/>
                <a:cxnLst>
                  <a:cxn ang="0">
                    <a:pos x="T0" y="T1"/>
                  </a:cxn>
                  <a:cxn ang="0">
                    <a:pos x="T2" y="T3"/>
                  </a:cxn>
                  <a:cxn ang="0">
                    <a:pos x="T4" y="T5"/>
                  </a:cxn>
                  <a:cxn ang="0">
                    <a:pos x="T6" y="T7"/>
                  </a:cxn>
                  <a:cxn ang="0">
                    <a:pos x="T8" y="T9"/>
                  </a:cxn>
                  <a:cxn ang="0">
                    <a:pos x="T10" y="T11"/>
                  </a:cxn>
                  <a:cxn ang="0">
                    <a:pos x="T12" y="T13"/>
                  </a:cxn>
                </a:cxnLst>
                <a:rect l="0" t="0" r="r" b="b"/>
                <a:pathLst>
                  <a:path w="11" h="31">
                    <a:moveTo>
                      <a:pt x="7" y="29"/>
                    </a:moveTo>
                    <a:cubicBezTo>
                      <a:pt x="7" y="15"/>
                      <a:pt x="7" y="15"/>
                      <a:pt x="7" y="15"/>
                    </a:cubicBezTo>
                    <a:cubicBezTo>
                      <a:pt x="7" y="15"/>
                      <a:pt x="7" y="6"/>
                      <a:pt x="11" y="6"/>
                    </a:cubicBezTo>
                    <a:cubicBezTo>
                      <a:pt x="11" y="6"/>
                      <a:pt x="10" y="0"/>
                      <a:pt x="6" y="2"/>
                    </a:cubicBezTo>
                    <a:cubicBezTo>
                      <a:pt x="2" y="4"/>
                      <a:pt x="0" y="10"/>
                      <a:pt x="0" y="13"/>
                    </a:cubicBezTo>
                    <a:cubicBezTo>
                      <a:pt x="0" y="15"/>
                      <a:pt x="0" y="31"/>
                      <a:pt x="0" y="31"/>
                    </a:cubicBezTo>
                    <a:lnTo>
                      <a:pt x="7" y="2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Freeform 768"/>
              <p:cNvSpPr>
                <a:spLocks/>
              </p:cNvSpPr>
              <p:nvPr/>
            </p:nvSpPr>
            <p:spPr bwMode="auto">
              <a:xfrm>
                <a:off x="735013" y="2579688"/>
                <a:ext cx="52388" cy="120650"/>
              </a:xfrm>
              <a:custGeom>
                <a:avLst/>
                <a:gdLst>
                  <a:gd name="T0" fmla="*/ 9 w 14"/>
                  <a:gd name="T1" fmla="*/ 30 h 32"/>
                  <a:gd name="T2" fmla="*/ 9 w 14"/>
                  <a:gd name="T3" fmla="*/ 14 h 32"/>
                  <a:gd name="T4" fmla="*/ 14 w 14"/>
                  <a:gd name="T5" fmla="*/ 4 h 32"/>
                  <a:gd name="T6" fmla="*/ 8 w 14"/>
                  <a:gd name="T7" fmla="*/ 2 h 32"/>
                  <a:gd name="T8" fmla="*/ 0 w 14"/>
                  <a:gd name="T9" fmla="*/ 13 h 32"/>
                  <a:gd name="T10" fmla="*/ 0 w 14"/>
                  <a:gd name="T11" fmla="*/ 32 h 32"/>
                  <a:gd name="T12" fmla="*/ 9 w 14"/>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9" y="30"/>
                    </a:moveTo>
                    <a:cubicBezTo>
                      <a:pt x="9" y="14"/>
                      <a:pt x="9" y="14"/>
                      <a:pt x="9" y="14"/>
                    </a:cubicBezTo>
                    <a:cubicBezTo>
                      <a:pt x="9" y="14"/>
                      <a:pt x="8" y="6"/>
                      <a:pt x="14" y="4"/>
                    </a:cubicBezTo>
                    <a:cubicBezTo>
                      <a:pt x="14" y="4"/>
                      <a:pt x="13" y="0"/>
                      <a:pt x="8" y="2"/>
                    </a:cubicBezTo>
                    <a:cubicBezTo>
                      <a:pt x="2" y="4"/>
                      <a:pt x="0" y="11"/>
                      <a:pt x="0" y="13"/>
                    </a:cubicBezTo>
                    <a:cubicBezTo>
                      <a:pt x="0" y="16"/>
                      <a:pt x="0" y="32"/>
                      <a:pt x="0" y="32"/>
                    </a:cubicBezTo>
                    <a:lnTo>
                      <a:pt x="9" y="3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4" name="Freeform 769"/>
              <p:cNvSpPr>
                <a:spLocks/>
              </p:cNvSpPr>
              <p:nvPr/>
            </p:nvSpPr>
            <p:spPr bwMode="auto">
              <a:xfrm>
                <a:off x="822326" y="2563813"/>
                <a:ext cx="60325" cy="125413"/>
              </a:xfrm>
              <a:custGeom>
                <a:avLst/>
                <a:gdLst>
                  <a:gd name="T0" fmla="*/ 9 w 16"/>
                  <a:gd name="T1" fmla="*/ 32 h 33"/>
                  <a:gd name="T2" fmla="*/ 9 w 16"/>
                  <a:gd name="T3" fmla="*/ 14 h 33"/>
                  <a:gd name="T4" fmla="*/ 16 w 16"/>
                  <a:gd name="T5" fmla="*/ 4 h 33"/>
                  <a:gd name="T6" fmla="*/ 9 w 16"/>
                  <a:gd name="T7" fmla="*/ 2 h 33"/>
                  <a:gd name="T8" fmla="*/ 0 w 16"/>
                  <a:gd name="T9" fmla="*/ 15 h 33"/>
                  <a:gd name="T10" fmla="*/ 0 w 16"/>
                  <a:gd name="T11" fmla="*/ 33 h 33"/>
                  <a:gd name="T12" fmla="*/ 9 w 16"/>
                  <a:gd name="T13" fmla="*/ 32 h 33"/>
                </a:gdLst>
                <a:ahLst/>
                <a:cxnLst>
                  <a:cxn ang="0">
                    <a:pos x="T0" y="T1"/>
                  </a:cxn>
                  <a:cxn ang="0">
                    <a:pos x="T2" y="T3"/>
                  </a:cxn>
                  <a:cxn ang="0">
                    <a:pos x="T4" y="T5"/>
                  </a:cxn>
                  <a:cxn ang="0">
                    <a:pos x="T6" y="T7"/>
                  </a:cxn>
                  <a:cxn ang="0">
                    <a:pos x="T8" y="T9"/>
                  </a:cxn>
                  <a:cxn ang="0">
                    <a:pos x="T10" y="T11"/>
                  </a:cxn>
                  <a:cxn ang="0">
                    <a:pos x="T12" y="T13"/>
                  </a:cxn>
                </a:cxnLst>
                <a:rect l="0" t="0" r="r" b="b"/>
                <a:pathLst>
                  <a:path w="16" h="33">
                    <a:moveTo>
                      <a:pt x="9" y="32"/>
                    </a:moveTo>
                    <a:cubicBezTo>
                      <a:pt x="9" y="14"/>
                      <a:pt x="9" y="14"/>
                      <a:pt x="9" y="14"/>
                    </a:cubicBezTo>
                    <a:cubicBezTo>
                      <a:pt x="9" y="14"/>
                      <a:pt x="8" y="5"/>
                      <a:pt x="16" y="4"/>
                    </a:cubicBezTo>
                    <a:cubicBezTo>
                      <a:pt x="16" y="4"/>
                      <a:pt x="14" y="0"/>
                      <a:pt x="9" y="2"/>
                    </a:cubicBezTo>
                    <a:cubicBezTo>
                      <a:pt x="4" y="4"/>
                      <a:pt x="0" y="10"/>
                      <a:pt x="0" y="15"/>
                    </a:cubicBezTo>
                    <a:cubicBezTo>
                      <a:pt x="0" y="20"/>
                      <a:pt x="0" y="33"/>
                      <a:pt x="0" y="33"/>
                    </a:cubicBezTo>
                    <a:lnTo>
                      <a:pt x="9" y="32"/>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Freeform 770"/>
              <p:cNvSpPr>
                <a:spLocks/>
              </p:cNvSpPr>
              <p:nvPr/>
            </p:nvSpPr>
            <p:spPr bwMode="auto">
              <a:xfrm>
                <a:off x="920751" y="2552700"/>
                <a:ext cx="74613" cy="125413"/>
              </a:xfrm>
              <a:custGeom>
                <a:avLst/>
                <a:gdLst>
                  <a:gd name="T0" fmla="*/ 7 w 20"/>
                  <a:gd name="T1" fmla="*/ 33 h 33"/>
                  <a:gd name="T2" fmla="*/ 7 w 20"/>
                  <a:gd name="T3" fmla="*/ 12 h 33"/>
                  <a:gd name="T4" fmla="*/ 20 w 20"/>
                  <a:gd name="T5" fmla="*/ 5 h 33"/>
                  <a:gd name="T6" fmla="*/ 10 w 20"/>
                  <a:gd name="T7" fmla="*/ 2 h 33"/>
                  <a:gd name="T8" fmla="*/ 0 w 20"/>
                  <a:gd name="T9" fmla="*/ 13 h 33"/>
                  <a:gd name="T10" fmla="*/ 0 w 20"/>
                  <a:gd name="T11" fmla="*/ 33 h 33"/>
                  <a:gd name="T12" fmla="*/ 7 w 2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7" y="33"/>
                    </a:moveTo>
                    <a:cubicBezTo>
                      <a:pt x="7" y="12"/>
                      <a:pt x="7" y="12"/>
                      <a:pt x="7" y="12"/>
                    </a:cubicBezTo>
                    <a:cubicBezTo>
                      <a:pt x="7" y="12"/>
                      <a:pt x="8" y="2"/>
                      <a:pt x="20" y="5"/>
                    </a:cubicBezTo>
                    <a:cubicBezTo>
                      <a:pt x="20" y="5"/>
                      <a:pt x="17" y="0"/>
                      <a:pt x="10" y="2"/>
                    </a:cubicBezTo>
                    <a:cubicBezTo>
                      <a:pt x="3" y="3"/>
                      <a:pt x="0" y="9"/>
                      <a:pt x="0" y="13"/>
                    </a:cubicBezTo>
                    <a:cubicBezTo>
                      <a:pt x="0" y="18"/>
                      <a:pt x="0" y="33"/>
                      <a:pt x="0" y="33"/>
                    </a:cubicBezTo>
                    <a:lnTo>
                      <a:pt x="7" y="33"/>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6" name="Freeform 771"/>
              <p:cNvSpPr>
                <a:spLocks/>
              </p:cNvSpPr>
              <p:nvPr/>
            </p:nvSpPr>
            <p:spPr bwMode="auto">
              <a:xfrm>
                <a:off x="1041401" y="2541588"/>
                <a:ext cx="76200" cy="128588"/>
              </a:xfrm>
              <a:custGeom>
                <a:avLst/>
                <a:gdLst>
                  <a:gd name="T0" fmla="*/ 4 w 20"/>
                  <a:gd name="T1" fmla="*/ 34 h 34"/>
                  <a:gd name="T2" fmla="*/ 4 w 20"/>
                  <a:gd name="T3" fmla="*/ 14 h 34"/>
                  <a:gd name="T4" fmla="*/ 12 w 20"/>
                  <a:gd name="T5" fmla="*/ 5 h 34"/>
                  <a:gd name="T6" fmla="*/ 20 w 20"/>
                  <a:gd name="T7" fmla="*/ 8 h 34"/>
                  <a:gd name="T8" fmla="*/ 9 w 20"/>
                  <a:gd name="T9" fmla="*/ 2 h 34"/>
                  <a:gd name="T10" fmla="*/ 0 w 20"/>
                  <a:gd name="T11" fmla="*/ 13 h 34"/>
                  <a:gd name="T12" fmla="*/ 0 w 20"/>
                  <a:gd name="T13" fmla="*/ 34 h 34"/>
                  <a:gd name="T14" fmla="*/ 4 w 20"/>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4">
                    <a:moveTo>
                      <a:pt x="4" y="34"/>
                    </a:moveTo>
                    <a:cubicBezTo>
                      <a:pt x="4" y="14"/>
                      <a:pt x="4" y="14"/>
                      <a:pt x="4" y="14"/>
                    </a:cubicBezTo>
                    <a:cubicBezTo>
                      <a:pt x="4" y="14"/>
                      <a:pt x="5" y="6"/>
                      <a:pt x="12" y="5"/>
                    </a:cubicBezTo>
                    <a:cubicBezTo>
                      <a:pt x="18" y="5"/>
                      <a:pt x="20" y="8"/>
                      <a:pt x="20" y="8"/>
                    </a:cubicBezTo>
                    <a:cubicBezTo>
                      <a:pt x="20" y="8"/>
                      <a:pt x="17" y="0"/>
                      <a:pt x="9" y="2"/>
                    </a:cubicBezTo>
                    <a:cubicBezTo>
                      <a:pt x="1" y="4"/>
                      <a:pt x="0" y="13"/>
                      <a:pt x="0" y="13"/>
                    </a:cubicBezTo>
                    <a:cubicBezTo>
                      <a:pt x="0" y="34"/>
                      <a:pt x="0" y="34"/>
                      <a:pt x="0" y="34"/>
                    </a:cubicBezTo>
                    <a:lnTo>
                      <a:pt x="4" y="3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Freeform 772"/>
              <p:cNvSpPr>
                <a:spLocks/>
              </p:cNvSpPr>
              <p:nvPr/>
            </p:nvSpPr>
            <p:spPr bwMode="auto">
              <a:xfrm>
                <a:off x="690563" y="2419350"/>
                <a:ext cx="14288" cy="46038"/>
              </a:xfrm>
              <a:custGeom>
                <a:avLst/>
                <a:gdLst>
                  <a:gd name="T0" fmla="*/ 9 w 9"/>
                  <a:gd name="T1" fmla="*/ 24 h 29"/>
                  <a:gd name="T2" fmla="*/ 9 w 9"/>
                  <a:gd name="T3" fmla="*/ 0 h 29"/>
                  <a:gd name="T4" fmla="*/ 0 w 9"/>
                  <a:gd name="T5" fmla="*/ 5 h 29"/>
                  <a:gd name="T6" fmla="*/ 0 w 9"/>
                  <a:gd name="T7" fmla="*/ 29 h 29"/>
                  <a:gd name="T8" fmla="*/ 9 w 9"/>
                  <a:gd name="T9" fmla="*/ 24 h 29"/>
                </a:gdLst>
                <a:ahLst/>
                <a:cxnLst>
                  <a:cxn ang="0">
                    <a:pos x="T0" y="T1"/>
                  </a:cxn>
                  <a:cxn ang="0">
                    <a:pos x="T2" y="T3"/>
                  </a:cxn>
                  <a:cxn ang="0">
                    <a:pos x="T4" y="T5"/>
                  </a:cxn>
                  <a:cxn ang="0">
                    <a:pos x="T6" y="T7"/>
                  </a:cxn>
                  <a:cxn ang="0">
                    <a:pos x="T8" y="T9"/>
                  </a:cxn>
                </a:cxnLst>
                <a:rect l="0" t="0" r="r" b="b"/>
                <a:pathLst>
                  <a:path w="9" h="29">
                    <a:moveTo>
                      <a:pt x="9" y="24"/>
                    </a:moveTo>
                    <a:lnTo>
                      <a:pt x="9" y="0"/>
                    </a:lnTo>
                    <a:lnTo>
                      <a:pt x="0" y="5"/>
                    </a:lnTo>
                    <a:lnTo>
                      <a:pt x="0" y="29"/>
                    </a:lnTo>
                    <a:lnTo>
                      <a:pt x="9"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8" name="Freeform 773"/>
              <p:cNvSpPr>
                <a:spLocks/>
              </p:cNvSpPr>
              <p:nvPr/>
            </p:nvSpPr>
            <p:spPr bwMode="auto">
              <a:xfrm>
                <a:off x="576263" y="2468563"/>
                <a:ext cx="7938" cy="42863"/>
              </a:xfrm>
              <a:custGeom>
                <a:avLst/>
                <a:gdLst>
                  <a:gd name="T0" fmla="*/ 3 w 5"/>
                  <a:gd name="T1" fmla="*/ 27 h 27"/>
                  <a:gd name="T2" fmla="*/ 5 w 5"/>
                  <a:gd name="T3" fmla="*/ 24 h 27"/>
                  <a:gd name="T4" fmla="*/ 5 w 5"/>
                  <a:gd name="T5" fmla="*/ 0 h 27"/>
                  <a:gd name="T6" fmla="*/ 0 w 5"/>
                  <a:gd name="T7" fmla="*/ 3 h 27"/>
                  <a:gd name="T8" fmla="*/ 3 w 5"/>
                  <a:gd name="T9" fmla="*/ 27 h 27"/>
                </a:gdLst>
                <a:ahLst/>
                <a:cxnLst>
                  <a:cxn ang="0">
                    <a:pos x="T0" y="T1"/>
                  </a:cxn>
                  <a:cxn ang="0">
                    <a:pos x="T2" y="T3"/>
                  </a:cxn>
                  <a:cxn ang="0">
                    <a:pos x="T4" y="T5"/>
                  </a:cxn>
                  <a:cxn ang="0">
                    <a:pos x="T6" y="T7"/>
                  </a:cxn>
                  <a:cxn ang="0">
                    <a:pos x="T8" y="T9"/>
                  </a:cxn>
                </a:cxnLst>
                <a:rect l="0" t="0" r="r" b="b"/>
                <a:pathLst>
                  <a:path w="5" h="27">
                    <a:moveTo>
                      <a:pt x="3" y="27"/>
                    </a:moveTo>
                    <a:lnTo>
                      <a:pt x="5" y="24"/>
                    </a:lnTo>
                    <a:lnTo>
                      <a:pt x="5" y="0"/>
                    </a:lnTo>
                    <a:lnTo>
                      <a:pt x="0" y="3"/>
                    </a:lnTo>
                    <a:lnTo>
                      <a:pt x="3"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Freeform 774"/>
              <p:cNvSpPr>
                <a:spLocks/>
              </p:cNvSpPr>
              <p:nvPr/>
            </p:nvSpPr>
            <p:spPr bwMode="auto">
              <a:xfrm>
                <a:off x="512763" y="2517775"/>
                <a:ext cx="0" cy="38100"/>
              </a:xfrm>
              <a:custGeom>
                <a:avLst/>
                <a:gdLst>
                  <a:gd name="T0" fmla="*/ 24 h 24"/>
                  <a:gd name="T1" fmla="*/ 0 h 24"/>
                  <a:gd name="T2" fmla="*/ 3 h 24"/>
                  <a:gd name="T3" fmla="*/ 24 h 24"/>
                  <a:gd name="T4" fmla="*/ 24 h 24"/>
                </a:gdLst>
                <a:ahLst/>
                <a:cxnLst>
                  <a:cxn ang="0">
                    <a:pos x="0" y="T0"/>
                  </a:cxn>
                  <a:cxn ang="0">
                    <a:pos x="0" y="T1"/>
                  </a:cxn>
                  <a:cxn ang="0">
                    <a:pos x="0" y="T2"/>
                  </a:cxn>
                  <a:cxn ang="0">
                    <a:pos x="0" y="T3"/>
                  </a:cxn>
                  <a:cxn ang="0">
                    <a:pos x="0" y="T4"/>
                  </a:cxn>
                </a:cxnLst>
                <a:rect l="0" t="0" r="r" b="b"/>
                <a:pathLst>
                  <a:path h="24">
                    <a:moveTo>
                      <a:pt x="0" y="24"/>
                    </a:moveTo>
                    <a:lnTo>
                      <a:pt x="0" y="0"/>
                    </a:lnTo>
                    <a:lnTo>
                      <a:pt x="0" y="3"/>
                    </a:lnTo>
                    <a:lnTo>
                      <a:pt x="0" y="24"/>
                    </a:lnTo>
                    <a:lnTo>
                      <a:pt x="0"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0" name="Freeform 775"/>
              <p:cNvSpPr>
                <a:spLocks/>
              </p:cNvSpPr>
              <p:nvPr/>
            </p:nvSpPr>
            <p:spPr bwMode="auto">
              <a:xfrm>
                <a:off x="538163" y="2579688"/>
                <a:ext cx="4763" cy="14288"/>
              </a:xfrm>
              <a:custGeom>
                <a:avLst/>
                <a:gdLst>
                  <a:gd name="T0" fmla="*/ 0 w 3"/>
                  <a:gd name="T1" fmla="*/ 9 h 9"/>
                  <a:gd name="T2" fmla="*/ 3 w 3"/>
                  <a:gd name="T3" fmla="*/ 7 h 9"/>
                  <a:gd name="T4" fmla="*/ 3 w 3"/>
                  <a:gd name="T5" fmla="*/ 0 h 9"/>
                  <a:gd name="T6" fmla="*/ 0 w 3"/>
                  <a:gd name="T7" fmla="*/ 2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lnTo>
                      <a:pt x="3" y="7"/>
                    </a:lnTo>
                    <a:lnTo>
                      <a:pt x="3" y="0"/>
                    </a:lnTo>
                    <a:lnTo>
                      <a:pt x="0" y="2"/>
                    </a:lnTo>
                    <a:lnTo>
                      <a:pt x="0" y="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Freeform 776"/>
              <p:cNvSpPr>
                <a:spLocks/>
              </p:cNvSpPr>
              <p:nvPr/>
            </p:nvSpPr>
            <p:spPr bwMode="auto">
              <a:xfrm>
                <a:off x="625476" y="2541588"/>
                <a:ext cx="7938" cy="14288"/>
              </a:xfrm>
              <a:custGeom>
                <a:avLst/>
                <a:gdLst>
                  <a:gd name="T0" fmla="*/ 0 w 5"/>
                  <a:gd name="T1" fmla="*/ 9 h 9"/>
                  <a:gd name="T2" fmla="*/ 5 w 5"/>
                  <a:gd name="T3" fmla="*/ 7 h 9"/>
                  <a:gd name="T4" fmla="*/ 5 w 5"/>
                  <a:gd name="T5" fmla="*/ 0 h 9"/>
                  <a:gd name="T6" fmla="*/ 0 w 5"/>
                  <a:gd name="T7" fmla="*/ 0 h 9"/>
                  <a:gd name="T8" fmla="*/ 0 w 5"/>
                  <a:gd name="T9" fmla="*/ 9 h 9"/>
                </a:gdLst>
                <a:ahLst/>
                <a:cxnLst>
                  <a:cxn ang="0">
                    <a:pos x="T0" y="T1"/>
                  </a:cxn>
                  <a:cxn ang="0">
                    <a:pos x="T2" y="T3"/>
                  </a:cxn>
                  <a:cxn ang="0">
                    <a:pos x="T4" y="T5"/>
                  </a:cxn>
                  <a:cxn ang="0">
                    <a:pos x="T6" y="T7"/>
                  </a:cxn>
                  <a:cxn ang="0">
                    <a:pos x="T8" y="T9"/>
                  </a:cxn>
                </a:cxnLst>
                <a:rect l="0" t="0" r="r" b="b"/>
                <a:pathLst>
                  <a:path w="5" h="9">
                    <a:moveTo>
                      <a:pt x="0" y="9"/>
                    </a:moveTo>
                    <a:lnTo>
                      <a:pt x="5" y="7"/>
                    </a:lnTo>
                    <a:lnTo>
                      <a:pt x="5" y="0"/>
                    </a:lnTo>
                    <a:lnTo>
                      <a:pt x="0" y="0"/>
                    </a:lnTo>
                    <a:lnTo>
                      <a:pt x="0" y="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2" name="Freeform 777"/>
              <p:cNvSpPr>
                <a:spLocks/>
              </p:cNvSpPr>
              <p:nvPr/>
            </p:nvSpPr>
            <p:spPr bwMode="auto">
              <a:xfrm>
                <a:off x="773113" y="2498725"/>
                <a:ext cx="7938" cy="23813"/>
              </a:xfrm>
              <a:custGeom>
                <a:avLst/>
                <a:gdLst>
                  <a:gd name="T0" fmla="*/ 0 w 5"/>
                  <a:gd name="T1" fmla="*/ 15 h 15"/>
                  <a:gd name="T2" fmla="*/ 5 w 5"/>
                  <a:gd name="T3" fmla="*/ 12 h 15"/>
                  <a:gd name="T4" fmla="*/ 5 w 5"/>
                  <a:gd name="T5" fmla="*/ 0 h 15"/>
                  <a:gd name="T6" fmla="*/ 0 w 5"/>
                  <a:gd name="T7" fmla="*/ 3 h 15"/>
                  <a:gd name="T8" fmla="*/ 0 w 5"/>
                  <a:gd name="T9" fmla="*/ 15 h 15"/>
                </a:gdLst>
                <a:ahLst/>
                <a:cxnLst>
                  <a:cxn ang="0">
                    <a:pos x="T0" y="T1"/>
                  </a:cxn>
                  <a:cxn ang="0">
                    <a:pos x="T2" y="T3"/>
                  </a:cxn>
                  <a:cxn ang="0">
                    <a:pos x="T4" y="T5"/>
                  </a:cxn>
                  <a:cxn ang="0">
                    <a:pos x="T6" y="T7"/>
                  </a:cxn>
                  <a:cxn ang="0">
                    <a:pos x="T8" y="T9"/>
                  </a:cxn>
                </a:cxnLst>
                <a:rect l="0" t="0" r="r" b="b"/>
                <a:pathLst>
                  <a:path w="5" h="15">
                    <a:moveTo>
                      <a:pt x="0" y="15"/>
                    </a:moveTo>
                    <a:lnTo>
                      <a:pt x="5" y="12"/>
                    </a:lnTo>
                    <a:lnTo>
                      <a:pt x="5" y="0"/>
                    </a:lnTo>
                    <a:lnTo>
                      <a:pt x="0" y="3"/>
                    </a:lnTo>
                    <a:lnTo>
                      <a:pt x="0" y="15"/>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Freeform 778"/>
              <p:cNvSpPr>
                <a:spLocks/>
              </p:cNvSpPr>
              <p:nvPr/>
            </p:nvSpPr>
            <p:spPr bwMode="auto">
              <a:xfrm>
                <a:off x="958851" y="2468563"/>
                <a:ext cx="17463" cy="23813"/>
              </a:xfrm>
              <a:custGeom>
                <a:avLst/>
                <a:gdLst>
                  <a:gd name="T0" fmla="*/ 0 w 11"/>
                  <a:gd name="T1" fmla="*/ 15 h 15"/>
                  <a:gd name="T2" fmla="*/ 7 w 11"/>
                  <a:gd name="T3" fmla="*/ 15 h 15"/>
                  <a:gd name="T4" fmla="*/ 7 w 11"/>
                  <a:gd name="T5" fmla="*/ 5 h 15"/>
                  <a:gd name="T6" fmla="*/ 11 w 11"/>
                  <a:gd name="T7" fmla="*/ 5 h 15"/>
                  <a:gd name="T8" fmla="*/ 11 w 11"/>
                  <a:gd name="T9" fmla="*/ 0 h 15"/>
                  <a:gd name="T10" fmla="*/ 0 w 11"/>
                  <a:gd name="T11" fmla="*/ 0 h 15"/>
                  <a:gd name="T12" fmla="*/ 0 w 11"/>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0" y="15"/>
                    </a:moveTo>
                    <a:lnTo>
                      <a:pt x="7" y="15"/>
                    </a:lnTo>
                    <a:lnTo>
                      <a:pt x="7" y="5"/>
                    </a:lnTo>
                    <a:lnTo>
                      <a:pt x="11" y="5"/>
                    </a:lnTo>
                    <a:lnTo>
                      <a:pt x="11" y="0"/>
                    </a:lnTo>
                    <a:lnTo>
                      <a:pt x="0" y="0"/>
                    </a:lnTo>
                    <a:lnTo>
                      <a:pt x="0" y="15"/>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4" name="Freeform 779"/>
              <p:cNvSpPr>
                <a:spLocks/>
              </p:cNvSpPr>
              <p:nvPr/>
            </p:nvSpPr>
            <p:spPr bwMode="auto">
              <a:xfrm>
                <a:off x="471488" y="2967038"/>
                <a:ext cx="914400" cy="7938"/>
              </a:xfrm>
              <a:custGeom>
                <a:avLst/>
                <a:gdLst>
                  <a:gd name="T0" fmla="*/ 0 w 576"/>
                  <a:gd name="T1" fmla="*/ 0 h 5"/>
                  <a:gd name="T2" fmla="*/ 576 w 576"/>
                  <a:gd name="T3" fmla="*/ 0 h 5"/>
                  <a:gd name="T4" fmla="*/ 573 w 576"/>
                  <a:gd name="T5" fmla="*/ 5 h 5"/>
                  <a:gd name="T6" fmla="*/ 0 w 576"/>
                  <a:gd name="T7" fmla="*/ 5 h 5"/>
                  <a:gd name="T8" fmla="*/ 0 w 576"/>
                  <a:gd name="T9" fmla="*/ 0 h 5"/>
                </a:gdLst>
                <a:ahLst/>
                <a:cxnLst>
                  <a:cxn ang="0">
                    <a:pos x="T0" y="T1"/>
                  </a:cxn>
                  <a:cxn ang="0">
                    <a:pos x="T2" y="T3"/>
                  </a:cxn>
                  <a:cxn ang="0">
                    <a:pos x="T4" y="T5"/>
                  </a:cxn>
                  <a:cxn ang="0">
                    <a:pos x="T6" y="T7"/>
                  </a:cxn>
                  <a:cxn ang="0">
                    <a:pos x="T8" y="T9"/>
                  </a:cxn>
                </a:cxnLst>
                <a:rect l="0" t="0" r="r" b="b"/>
                <a:pathLst>
                  <a:path w="576" h="5">
                    <a:moveTo>
                      <a:pt x="0" y="0"/>
                    </a:moveTo>
                    <a:lnTo>
                      <a:pt x="576" y="0"/>
                    </a:lnTo>
                    <a:lnTo>
                      <a:pt x="573" y="5"/>
                    </a:lnTo>
                    <a:lnTo>
                      <a:pt x="0" y="5"/>
                    </a:lnTo>
                    <a:lnTo>
                      <a:pt x="0" y="0"/>
                    </a:lnTo>
                    <a:close/>
                  </a:path>
                </a:pathLst>
              </a:custGeom>
              <a:solidFill>
                <a:srgbClr val="A67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Freeform 780"/>
              <p:cNvSpPr>
                <a:spLocks/>
              </p:cNvSpPr>
              <p:nvPr/>
            </p:nvSpPr>
            <p:spPr bwMode="auto">
              <a:xfrm>
                <a:off x="466726" y="2738438"/>
                <a:ext cx="793750" cy="84138"/>
              </a:xfrm>
              <a:custGeom>
                <a:avLst/>
                <a:gdLst>
                  <a:gd name="T0" fmla="*/ 0 w 210"/>
                  <a:gd name="T1" fmla="*/ 22 h 22"/>
                  <a:gd name="T2" fmla="*/ 67 w 210"/>
                  <a:gd name="T3" fmla="*/ 8 h 22"/>
                  <a:gd name="T4" fmla="*/ 210 w 210"/>
                  <a:gd name="T5" fmla="*/ 0 h 22"/>
                  <a:gd name="T6" fmla="*/ 210 w 210"/>
                  <a:gd name="T7" fmla="*/ 3 h 22"/>
                  <a:gd name="T8" fmla="*/ 100 w 210"/>
                  <a:gd name="T9" fmla="*/ 7 h 22"/>
                  <a:gd name="T10" fmla="*/ 0 w 210"/>
                  <a:gd name="T11" fmla="*/ 22 h 22"/>
                </a:gdLst>
                <a:ahLst/>
                <a:cxnLst>
                  <a:cxn ang="0">
                    <a:pos x="T0" y="T1"/>
                  </a:cxn>
                  <a:cxn ang="0">
                    <a:pos x="T2" y="T3"/>
                  </a:cxn>
                  <a:cxn ang="0">
                    <a:pos x="T4" y="T5"/>
                  </a:cxn>
                  <a:cxn ang="0">
                    <a:pos x="T6" y="T7"/>
                  </a:cxn>
                  <a:cxn ang="0">
                    <a:pos x="T8" y="T9"/>
                  </a:cxn>
                  <a:cxn ang="0">
                    <a:pos x="T10" y="T11"/>
                  </a:cxn>
                </a:cxnLst>
                <a:rect l="0" t="0" r="r" b="b"/>
                <a:pathLst>
                  <a:path w="210" h="22">
                    <a:moveTo>
                      <a:pt x="0" y="22"/>
                    </a:moveTo>
                    <a:cubicBezTo>
                      <a:pt x="0" y="22"/>
                      <a:pt x="0" y="15"/>
                      <a:pt x="67" y="8"/>
                    </a:cubicBezTo>
                    <a:cubicBezTo>
                      <a:pt x="117" y="2"/>
                      <a:pt x="210" y="0"/>
                      <a:pt x="210" y="0"/>
                    </a:cubicBezTo>
                    <a:cubicBezTo>
                      <a:pt x="210" y="3"/>
                      <a:pt x="210" y="3"/>
                      <a:pt x="210" y="3"/>
                    </a:cubicBezTo>
                    <a:cubicBezTo>
                      <a:pt x="210" y="3"/>
                      <a:pt x="114" y="6"/>
                      <a:pt x="100" y="7"/>
                    </a:cubicBezTo>
                    <a:cubicBezTo>
                      <a:pt x="16" y="12"/>
                      <a:pt x="0" y="22"/>
                      <a:pt x="0" y="22"/>
                    </a:cubicBezTo>
                    <a:close/>
                  </a:path>
                </a:pathLst>
              </a:custGeom>
              <a:solidFill>
                <a:srgbClr val="A67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6" name="Freeform 781"/>
              <p:cNvSpPr>
                <a:spLocks/>
              </p:cNvSpPr>
              <p:nvPr/>
            </p:nvSpPr>
            <p:spPr bwMode="auto">
              <a:xfrm>
                <a:off x="455613" y="2700338"/>
                <a:ext cx="835025" cy="122238"/>
              </a:xfrm>
              <a:custGeom>
                <a:avLst/>
                <a:gdLst>
                  <a:gd name="T0" fmla="*/ 3 w 221"/>
                  <a:gd name="T1" fmla="*/ 32 h 32"/>
                  <a:gd name="T2" fmla="*/ 3 w 221"/>
                  <a:gd name="T3" fmla="*/ 24 h 32"/>
                  <a:gd name="T4" fmla="*/ 37 w 221"/>
                  <a:gd name="T5" fmla="*/ 13 h 32"/>
                  <a:gd name="T6" fmla="*/ 129 w 221"/>
                  <a:gd name="T7" fmla="*/ 4 h 32"/>
                  <a:gd name="T8" fmla="*/ 221 w 221"/>
                  <a:gd name="T9" fmla="*/ 0 h 32"/>
                  <a:gd name="T10" fmla="*/ 221 w 221"/>
                  <a:gd name="T11" fmla="*/ 2 h 32"/>
                  <a:gd name="T12" fmla="*/ 110 w 221"/>
                  <a:gd name="T13" fmla="*/ 8 h 32"/>
                  <a:gd name="T14" fmla="*/ 20 w 221"/>
                  <a:gd name="T15" fmla="*/ 19 h 32"/>
                  <a:gd name="T16" fmla="*/ 3 w 221"/>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2">
                    <a:moveTo>
                      <a:pt x="3" y="32"/>
                    </a:moveTo>
                    <a:cubicBezTo>
                      <a:pt x="3" y="32"/>
                      <a:pt x="0" y="28"/>
                      <a:pt x="3" y="24"/>
                    </a:cubicBezTo>
                    <a:cubicBezTo>
                      <a:pt x="6" y="20"/>
                      <a:pt x="30" y="14"/>
                      <a:pt x="37" y="13"/>
                    </a:cubicBezTo>
                    <a:cubicBezTo>
                      <a:pt x="52" y="11"/>
                      <a:pt x="117" y="4"/>
                      <a:pt x="129" y="4"/>
                    </a:cubicBezTo>
                    <a:cubicBezTo>
                      <a:pt x="140" y="3"/>
                      <a:pt x="221" y="0"/>
                      <a:pt x="221" y="0"/>
                    </a:cubicBezTo>
                    <a:cubicBezTo>
                      <a:pt x="221" y="2"/>
                      <a:pt x="221" y="2"/>
                      <a:pt x="221" y="2"/>
                    </a:cubicBezTo>
                    <a:cubicBezTo>
                      <a:pt x="221" y="2"/>
                      <a:pt x="130" y="6"/>
                      <a:pt x="110" y="8"/>
                    </a:cubicBezTo>
                    <a:cubicBezTo>
                      <a:pt x="90" y="9"/>
                      <a:pt x="36" y="15"/>
                      <a:pt x="20" y="19"/>
                    </a:cubicBezTo>
                    <a:cubicBezTo>
                      <a:pt x="7" y="23"/>
                      <a:pt x="0" y="26"/>
                      <a:pt x="3" y="32"/>
                    </a:cubicBezTo>
                  </a:path>
                </a:pathLst>
              </a:custGeom>
              <a:solidFill>
                <a:srgbClr val="81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Freeform 782"/>
              <p:cNvSpPr>
                <a:spLocks/>
              </p:cNvSpPr>
              <p:nvPr/>
            </p:nvSpPr>
            <p:spPr bwMode="auto">
              <a:xfrm>
                <a:off x="466726" y="2936875"/>
                <a:ext cx="949325" cy="3175"/>
              </a:xfrm>
              <a:custGeom>
                <a:avLst/>
                <a:gdLst>
                  <a:gd name="T0" fmla="*/ 598 w 598"/>
                  <a:gd name="T1" fmla="*/ 0 h 2"/>
                  <a:gd name="T2" fmla="*/ 0 w 598"/>
                  <a:gd name="T3" fmla="*/ 0 h 2"/>
                  <a:gd name="T4" fmla="*/ 0 w 598"/>
                  <a:gd name="T5" fmla="*/ 2 h 2"/>
                  <a:gd name="T6" fmla="*/ 595 w 598"/>
                  <a:gd name="T7" fmla="*/ 2 h 2"/>
                  <a:gd name="T8" fmla="*/ 598 w 598"/>
                  <a:gd name="T9" fmla="*/ 0 h 2"/>
                </a:gdLst>
                <a:ahLst/>
                <a:cxnLst>
                  <a:cxn ang="0">
                    <a:pos x="T0" y="T1"/>
                  </a:cxn>
                  <a:cxn ang="0">
                    <a:pos x="T2" y="T3"/>
                  </a:cxn>
                  <a:cxn ang="0">
                    <a:pos x="T4" y="T5"/>
                  </a:cxn>
                  <a:cxn ang="0">
                    <a:pos x="T6" y="T7"/>
                  </a:cxn>
                  <a:cxn ang="0">
                    <a:pos x="T8" y="T9"/>
                  </a:cxn>
                </a:cxnLst>
                <a:rect l="0" t="0" r="r" b="b"/>
                <a:pathLst>
                  <a:path w="598" h="2">
                    <a:moveTo>
                      <a:pt x="598" y="0"/>
                    </a:moveTo>
                    <a:lnTo>
                      <a:pt x="0" y="0"/>
                    </a:lnTo>
                    <a:lnTo>
                      <a:pt x="0" y="2"/>
                    </a:lnTo>
                    <a:lnTo>
                      <a:pt x="595" y="2"/>
                    </a:lnTo>
                    <a:lnTo>
                      <a:pt x="598" y="0"/>
                    </a:lnTo>
                    <a:close/>
                  </a:path>
                </a:pathLst>
              </a:custGeom>
              <a:solidFill>
                <a:srgbClr val="81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8" name="Freeform 783"/>
              <p:cNvSpPr>
                <a:spLocks/>
              </p:cNvSpPr>
              <p:nvPr/>
            </p:nvSpPr>
            <p:spPr bwMode="auto">
              <a:xfrm>
                <a:off x="466726" y="2936875"/>
                <a:ext cx="949325" cy="3175"/>
              </a:xfrm>
              <a:custGeom>
                <a:avLst/>
                <a:gdLst>
                  <a:gd name="T0" fmla="*/ 598 w 598"/>
                  <a:gd name="T1" fmla="*/ 0 h 2"/>
                  <a:gd name="T2" fmla="*/ 0 w 598"/>
                  <a:gd name="T3" fmla="*/ 0 h 2"/>
                  <a:gd name="T4" fmla="*/ 0 w 598"/>
                  <a:gd name="T5" fmla="*/ 2 h 2"/>
                  <a:gd name="T6" fmla="*/ 595 w 598"/>
                  <a:gd name="T7" fmla="*/ 2 h 2"/>
                  <a:gd name="T8" fmla="*/ 598 w 598"/>
                  <a:gd name="T9" fmla="*/ 0 h 2"/>
                </a:gdLst>
                <a:ahLst/>
                <a:cxnLst>
                  <a:cxn ang="0">
                    <a:pos x="T0" y="T1"/>
                  </a:cxn>
                  <a:cxn ang="0">
                    <a:pos x="T2" y="T3"/>
                  </a:cxn>
                  <a:cxn ang="0">
                    <a:pos x="T4" y="T5"/>
                  </a:cxn>
                  <a:cxn ang="0">
                    <a:pos x="T6" y="T7"/>
                  </a:cxn>
                  <a:cxn ang="0">
                    <a:pos x="T8" y="T9"/>
                  </a:cxn>
                </a:cxnLst>
                <a:rect l="0" t="0" r="r" b="b"/>
                <a:pathLst>
                  <a:path w="598" h="2">
                    <a:moveTo>
                      <a:pt x="598" y="0"/>
                    </a:moveTo>
                    <a:lnTo>
                      <a:pt x="0" y="0"/>
                    </a:lnTo>
                    <a:lnTo>
                      <a:pt x="0" y="2"/>
                    </a:lnTo>
                    <a:lnTo>
                      <a:pt x="595" y="2"/>
                    </a:lnTo>
                    <a:lnTo>
                      <a:pt x="5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Freeform 784"/>
              <p:cNvSpPr>
                <a:spLocks/>
              </p:cNvSpPr>
              <p:nvPr/>
            </p:nvSpPr>
            <p:spPr bwMode="auto">
              <a:xfrm>
                <a:off x="458788" y="2479675"/>
                <a:ext cx="708025" cy="220663"/>
              </a:xfrm>
              <a:custGeom>
                <a:avLst/>
                <a:gdLst>
                  <a:gd name="T0" fmla="*/ 4 w 187"/>
                  <a:gd name="T1" fmla="*/ 58 h 58"/>
                  <a:gd name="T2" fmla="*/ 9 w 187"/>
                  <a:gd name="T3" fmla="*/ 42 h 58"/>
                  <a:gd name="T4" fmla="*/ 95 w 187"/>
                  <a:gd name="T5" fmla="*/ 12 h 58"/>
                  <a:gd name="T6" fmla="*/ 187 w 187"/>
                  <a:gd name="T7" fmla="*/ 3 h 58"/>
                  <a:gd name="T8" fmla="*/ 187 w 187"/>
                  <a:gd name="T9" fmla="*/ 0 h 58"/>
                  <a:gd name="T10" fmla="*/ 53 w 187"/>
                  <a:gd name="T11" fmla="*/ 19 h 58"/>
                  <a:gd name="T12" fmla="*/ 2 w 187"/>
                  <a:gd name="T13" fmla="*/ 52 h 58"/>
                  <a:gd name="T14" fmla="*/ 4 w 18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58">
                    <a:moveTo>
                      <a:pt x="4" y="58"/>
                    </a:moveTo>
                    <a:cubicBezTo>
                      <a:pt x="4" y="58"/>
                      <a:pt x="0" y="48"/>
                      <a:pt x="9" y="42"/>
                    </a:cubicBezTo>
                    <a:cubicBezTo>
                      <a:pt x="18" y="35"/>
                      <a:pt x="43" y="20"/>
                      <a:pt x="95" y="12"/>
                    </a:cubicBezTo>
                    <a:cubicBezTo>
                      <a:pt x="149" y="3"/>
                      <a:pt x="187" y="3"/>
                      <a:pt x="187" y="3"/>
                    </a:cubicBezTo>
                    <a:cubicBezTo>
                      <a:pt x="187" y="0"/>
                      <a:pt x="187" y="0"/>
                      <a:pt x="187" y="0"/>
                    </a:cubicBezTo>
                    <a:cubicBezTo>
                      <a:pt x="187" y="0"/>
                      <a:pt x="105" y="3"/>
                      <a:pt x="53" y="19"/>
                    </a:cubicBezTo>
                    <a:cubicBezTo>
                      <a:pt x="1" y="35"/>
                      <a:pt x="1" y="48"/>
                      <a:pt x="2" y="52"/>
                    </a:cubicBezTo>
                    <a:cubicBezTo>
                      <a:pt x="2" y="57"/>
                      <a:pt x="4" y="58"/>
                      <a:pt x="4" y="58"/>
                    </a:cubicBezTo>
                    <a:close/>
                  </a:path>
                </a:pathLst>
              </a:custGeom>
              <a:solidFill>
                <a:srgbClr val="81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0" name="Freeform 785"/>
              <p:cNvSpPr>
                <a:spLocks/>
              </p:cNvSpPr>
              <p:nvPr/>
            </p:nvSpPr>
            <p:spPr bwMode="auto">
              <a:xfrm>
                <a:off x="466726" y="2511425"/>
                <a:ext cx="700088" cy="204788"/>
              </a:xfrm>
              <a:custGeom>
                <a:avLst/>
                <a:gdLst>
                  <a:gd name="T0" fmla="*/ 3 w 185"/>
                  <a:gd name="T1" fmla="*/ 53 h 54"/>
                  <a:gd name="T2" fmla="*/ 9 w 185"/>
                  <a:gd name="T3" fmla="*/ 39 h 54"/>
                  <a:gd name="T4" fmla="*/ 96 w 185"/>
                  <a:gd name="T5" fmla="*/ 10 h 54"/>
                  <a:gd name="T6" fmla="*/ 185 w 185"/>
                  <a:gd name="T7" fmla="*/ 3 h 54"/>
                  <a:gd name="T8" fmla="*/ 185 w 185"/>
                  <a:gd name="T9" fmla="*/ 0 h 54"/>
                  <a:gd name="T10" fmla="*/ 53 w 185"/>
                  <a:gd name="T11" fmla="*/ 17 h 54"/>
                  <a:gd name="T12" fmla="*/ 2 w 185"/>
                  <a:gd name="T13" fmla="*/ 50 h 54"/>
                  <a:gd name="T14" fmla="*/ 3 w 185"/>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54">
                    <a:moveTo>
                      <a:pt x="3" y="53"/>
                    </a:moveTo>
                    <a:cubicBezTo>
                      <a:pt x="3" y="53"/>
                      <a:pt x="0" y="45"/>
                      <a:pt x="9" y="39"/>
                    </a:cubicBezTo>
                    <a:cubicBezTo>
                      <a:pt x="18" y="33"/>
                      <a:pt x="43" y="18"/>
                      <a:pt x="96" y="10"/>
                    </a:cubicBezTo>
                    <a:cubicBezTo>
                      <a:pt x="150" y="3"/>
                      <a:pt x="185" y="3"/>
                      <a:pt x="185" y="3"/>
                    </a:cubicBezTo>
                    <a:cubicBezTo>
                      <a:pt x="185" y="0"/>
                      <a:pt x="185" y="0"/>
                      <a:pt x="185" y="0"/>
                    </a:cubicBezTo>
                    <a:cubicBezTo>
                      <a:pt x="185" y="0"/>
                      <a:pt x="105" y="1"/>
                      <a:pt x="53" y="17"/>
                    </a:cubicBezTo>
                    <a:cubicBezTo>
                      <a:pt x="1" y="32"/>
                      <a:pt x="1" y="45"/>
                      <a:pt x="2" y="50"/>
                    </a:cubicBezTo>
                    <a:cubicBezTo>
                      <a:pt x="2" y="54"/>
                      <a:pt x="3" y="53"/>
                      <a:pt x="3" y="53"/>
                    </a:cubicBezTo>
                    <a:close/>
                  </a:path>
                </a:pathLst>
              </a:custGeom>
              <a:solidFill>
                <a:srgbClr val="A67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Freeform 786"/>
              <p:cNvSpPr>
                <a:spLocks/>
              </p:cNvSpPr>
              <p:nvPr/>
            </p:nvSpPr>
            <p:spPr bwMode="auto">
              <a:xfrm>
                <a:off x="523876" y="2241550"/>
                <a:ext cx="520700" cy="193675"/>
              </a:xfrm>
              <a:custGeom>
                <a:avLst/>
                <a:gdLst>
                  <a:gd name="T0" fmla="*/ 0 w 138"/>
                  <a:gd name="T1" fmla="*/ 47 h 51"/>
                  <a:gd name="T2" fmla="*/ 137 w 138"/>
                  <a:gd name="T3" fmla="*/ 0 h 51"/>
                  <a:gd name="T4" fmla="*/ 138 w 138"/>
                  <a:gd name="T5" fmla="*/ 4 h 51"/>
                  <a:gd name="T6" fmla="*/ 2 w 138"/>
                  <a:gd name="T7" fmla="*/ 51 h 51"/>
                  <a:gd name="T8" fmla="*/ 0 w 138"/>
                  <a:gd name="T9" fmla="*/ 47 h 51"/>
                </a:gdLst>
                <a:ahLst/>
                <a:cxnLst>
                  <a:cxn ang="0">
                    <a:pos x="T0" y="T1"/>
                  </a:cxn>
                  <a:cxn ang="0">
                    <a:pos x="T2" y="T3"/>
                  </a:cxn>
                  <a:cxn ang="0">
                    <a:pos x="T4" y="T5"/>
                  </a:cxn>
                  <a:cxn ang="0">
                    <a:pos x="T6" y="T7"/>
                  </a:cxn>
                  <a:cxn ang="0">
                    <a:pos x="T8" y="T9"/>
                  </a:cxn>
                </a:cxnLst>
                <a:rect l="0" t="0" r="r" b="b"/>
                <a:pathLst>
                  <a:path w="138" h="51">
                    <a:moveTo>
                      <a:pt x="0" y="47"/>
                    </a:moveTo>
                    <a:cubicBezTo>
                      <a:pt x="0" y="47"/>
                      <a:pt x="34" y="13"/>
                      <a:pt x="137" y="0"/>
                    </a:cubicBezTo>
                    <a:cubicBezTo>
                      <a:pt x="138" y="4"/>
                      <a:pt x="138" y="4"/>
                      <a:pt x="138" y="4"/>
                    </a:cubicBezTo>
                    <a:cubicBezTo>
                      <a:pt x="138" y="4"/>
                      <a:pt x="59" y="10"/>
                      <a:pt x="2" y="51"/>
                    </a:cubicBezTo>
                    <a:lnTo>
                      <a:pt x="0" y="47"/>
                    </a:lnTo>
                    <a:close/>
                  </a:path>
                </a:pathLst>
              </a:custGeom>
              <a:solidFill>
                <a:srgbClr val="81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2" name="Freeform 787"/>
              <p:cNvSpPr>
                <a:spLocks/>
              </p:cNvSpPr>
              <p:nvPr/>
            </p:nvSpPr>
            <p:spPr bwMode="auto">
              <a:xfrm>
                <a:off x="466726" y="2449513"/>
                <a:ext cx="57150" cy="92075"/>
              </a:xfrm>
              <a:custGeom>
                <a:avLst/>
                <a:gdLst>
                  <a:gd name="T0" fmla="*/ 15 w 15"/>
                  <a:gd name="T1" fmla="*/ 0 h 24"/>
                  <a:gd name="T2" fmla="*/ 2 w 15"/>
                  <a:gd name="T3" fmla="*/ 24 h 24"/>
                  <a:gd name="T4" fmla="*/ 0 w 15"/>
                  <a:gd name="T5" fmla="*/ 22 h 24"/>
                  <a:gd name="T6" fmla="*/ 9 w 15"/>
                  <a:gd name="T7" fmla="*/ 1 h 24"/>
                  <a:gd name="T8" fmla="*/ 15 w 15"/>
                  <a:gd name="T9" fmla="*/ 0 h 24"/>
                </a:gdLst>
                <a:ahLst/>
                <a:cxnLst>
                  <a:cxn ang="0">
                    <a:pos x="T0" y="T1"/>
                  </a:cxn>
                  <a:cxn ang="0">
                    <a:pos x="T2" y="T3"/>
                  </a:cxn>
                  <a:cxn ang="0">
                    <a:pos x="T4" y="T5"/>
                  </a:cxn>
                  <a:cxn ang="0">
                    <a:pos x="T6" y="T7"/>
                  </a:cxn>
                  <a:cxn ang="0">
                    <a:pos x="T8" y="T9"/>
                  </a:cxn>
                </a:cxnLst>
                <a:rect l="0" t="0" r="r" b="b"/>
                <a:pathLst>
                  <a:path w="15" h="24">
                    <a:moveTo>
                      <a:pt x="15" y="0"/>
                    </a:moveTo>
                    <a:cubicBezTo>
                      <a:pt x="15" y="0"/>
                      <a:pt x="5" y="13"/>
                      <a:pt x="2" y="24"/>
                    </a:cubicBezTo>
                    <a:cubicBezTo>
                      <a:pt x="0" y="22"/>
                      <a:pt x="0" y="22"/>
                      <a:pt x="0" y="22"/>
                    </a:cubicBezTo>
                    <a:cubicBezTo>
                      <a:pt x="0" y="22"/>
                      <a:pt x="3" y="6"/>
                      <a:pt x="9" y="1"/>
                    </a:cubicBezTo>
                    <a:lnTo>
                      <a:pt x="15" y="0"/>
                    </a:lnTo>
                    <a:close/>
                  </a:path>
                </a:pathLst>
              </a:custGeom>
              <a:solidFill>
                <a:srgbClr val="81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Freeform 788"/>
              <p:cNvSpPr>
                <a:spLocks/>
              </p:cNvSpPr>
              <p:nvPr/>
            </p:nvSpPr>
            <p:spPr bwMode="auto">
              <a:xfrm>
                <a:off x="1747838" y="2700338"/>
                <a:ext cx="7938" cy="53975"/>
              </a:xfrm>
              <a:custGeom>
                <a:avLst/>
                <a:gdLst>
                  <a:gd name="T0" fmla="*/ 0 w 5"/>
                  <a:gd name="T1" fmla="*/ 31 h 34"/>
                  <a:gd name="T2" fmla="*/ 5 w 5"/>
                  <a:gd name="T3" fmla="*/ 34 h 34"/>
                  <a:gd name="T4" fmla="*/ 5 w 5"/>
                  <a:gd name="T5" fmla="*/ 3 h 34"/>
                  <a:gd name="T6" fmla="*/ 0 w 5"/>
                  <a:gd name="T7" fmla="*/ 0 h 34"/>
                  <a:gd name="T8" fmla="*/ 0 w 5"/>
                  <a:gd name="T9" fmla="*/ 31 h 34"/>
                </a:gdLst>
                <a:ahLst/>
                <a:cxnLst>
                  <a:cxn ang="0">
                    <a:pos x="T0" y="T1"/>
                  </a:cxn>
                  <a:cxn ang="0">
                    <a:pos x="T2" y="T3"/>
                  </a:cxn>
                  <a:cxn ang="0">
                    <a:pos x="T4" y="T5"/>
                  </a:cxn>
                  <a:cxn ang="0">
                    <a:pos x="T6" y="T7"/>
                  </a:cxn>
                  <a:cxn ang="0">
                    <a:pos x="T8" y="T9"/>
                  </a:cxn>
                </a:cxnLst>
                <a:rect l="0" t="0" r="r" b="b"/>
                <a:pathLst>
                  <a:path w="5" h="34">
                    <a:moveTo>
                      <a:pt x="0" y="31"/>
                    </a:moveTo>
                    <a:lnTo>
                      <a:pt x="5" y="34"/>
                    </a:lnTo>
                    <a:lnTo>
                      <a:pt x="5" y="3"/>
                    </a:lnTo>
                    <a:lnTo>
                      <a:pt x="0" y="0"/>
                    </a:lnTo>
                    <a:lnTo>
                      <a:pt x="0" y="31"/>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4" name="Rectangle 789"/>
              <p:cNvSpPr>
                <a:spLocks noChangeArrowheads="1"/>
              </p:cNvSpPr>
              <p:nvPr/>
            </p:nvSpPr>
            <p:spPr bwMode="auto">
              <a:xfrm>
                <a:off x="1778001" y="2732088"/>
                <a:ext cx="7938" cy="11113"/>
              </a:xfrm>
              <a:prstGeom prst="rect">
                <a:avLst/>
              </a:prstGeom>
              <a:solidFill>
                <a:srgbClr val="5A3B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Freeform 790"/>
              <p:cNvSpPr>
                <a:spLocks/>
              </p:cNvSpPr>
              <p:nvPr/>
            </p:nvSpPr>
            <p:spPr bwMode="auto">
              <a:xfrm>
                <a:off x="1797051" y="2716213"/>
                <a:ext cx="7938" cy="49213"/>
              </a:xfrm>
              <a:custGeom>
                <a:avLst/>
                <a:gdLst>
                  <a:gd name="T0" fmla="*/ 0 w 5"/>
                  <a:gd name="T1" fmla="*/ 0 h 31"/>
                  <a:gd name="T2" fmla="*/ 0 w 5"/>
                  <a:gd name="T3" fmla="*/ 29 h 31"/>
                  <a:gd name="T4" fmla="*/ 5 w 5"/>
                  <a:gd name="T5" fmla="*/ 31 h 31"/>
                  <a:gd name="T6" fmla="*/ 5 w 5"/>
                  <a:gd name="T7" fmla="*/ 5 h 31"/>
                  <a:gd name="T8" fmla="*/ 0 w 5"/>
                  <a:gd name="T9" fmla="*/ 0 h 31"/>
                </a:gdLst>
                <a:ahLst/>
                <a:cxnLst>
                  <a:cxn ang="0">
                    <a:pos x="T0" y="T1"/>
                  </a:cxn>
                  <a:cxn ang="0">
                    <a:pos x="T2" y="T3"/>
                  </a:cxn>
                  <a:cxn ang="0">
                    <a:pos x="T4" y="T5"/>
                  </a:cxn>
                  <a:cxn ang="0">
                    <a:pos x="T6" y="T7"/>
                  </a:cxn>
                  <a:cxn ang="0">
                    <a:pos x="T8" y="T9"/>
                  </a:cxn>
                </a:cxnLst>
                <a:rect l="0" t="0" r="r" b="b"/>
                <a:pathLst>
                  <a:path w="5" h="31">
                    <a:moveTo>
                      <a:pt x="0" y="0"/>
                    </a:moveTo>
                    <a:lnTo>
                      <a:pt x="0" y="29"/>
                    </a:lnTo>
                    <a:lnTo>
                      <a:pt x="5" y="31"/>
                    </a:lnTo>
                    <a:lnTo>
                      <a:pt x="5" y="5"/>
                    </a:lnTo>
                    <a:lnTo>
                      <a:pt x="0" y="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6" name="Freeform 791"/>
              <p:cNvSpPr>
                <a:spLocks/>
              </p:cNvSpPr>
              <p:nvPr/>
            </p:nvSpPr>
            <p:spPr bwMode="auto">
              <a:xfrm>
                <a:off x="1460501" y="3084513"/>
                <a:ext cx="30163" cy="0"/>
              </a:xfrm>
              <a:custGeom>
                <a:avLst/>
                <a:gdLst>
                  <a:gd name="T0" fmla="*/ 8 w 8"/>
                  <a:gd name="T1" fmla="*/ 0 w 8"/>
                  <a:gd name="T2" fmla="*/ 0 w 8"/>
                  <a:gd name="T3" fmla="*/ 8 w 8"/>
                  <a:gd name="T4" fmla="*/ 8 w 8"/>
                </a:gdLst>
                <a:ahLst/>
                <a:cxnLst>
                  <a:cxn ang="0">
                    <a:pos x="T0" y="0"/>
                  </a:cxn>
                  <a:cxn ang="0">
                    <a:pos x="T1" y="0"/>
                  </a:cxn>
                  <a:cxn ang="0">
                    <a:pos x="T2" y="0"/>
                  </a:cxn>
                  <a:cxn ang="0">
                    <a:pos x="T3" y="0"/>
                  </a:cxn>
                  <a:cxn ang="0">
                    <a:pos x="T4" y="0"/>
                  </a:cxn>
                </a:cxnLst>
                <a:rect l="0" t="0" r="r" b="b"/>
                <a:pathLst>
                  <a:path w="8">
                    <a:moveTo>
                      <a:pt x="8" y="0"/>
                    </a:moveTo>
                    <a:cubicBezTo>
                      <a:pt x="0" y="0"/>
                      <a:pt x="0" y="0"/>
                      <a:pt x="0" y="0"/>
                    </a:cubicBezTo>
                    <a:cubicBezTo>
                      <a:pt x="0" y="0"/>
                      <a:pt x="0" y="0"/>
                      <a:pt x="0" y="0"/>
                    </a:cubicBezTo>
                    <a:cubicBezTo>
                      <a:pt x="8" y="0"/>
                      <a:pt x="8" y="0"/>
                      <a:pt x="8" y="0"/>
                    </a:cubicBezTo>
                    <a:cubicBezTo>
                      <a:pt x="8" y="0"/>
                      <a:pt x="8" y="0"/>
                      <a:pt x="8" y="0"/>
                    </a:cubicBezTo>
                  </a:path>
                </a:pathLst>
              </a:custGeom>
              <a:solidFill>
                <a:srgbClr val="979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Freeform 792"/>
              <p:cNvSpPr>
                <a:spLocks noEditPoints="1"/>
              </p:cNvSpPr>
              <p:nvPr/>
            </p:nvSpPr>
            <p:spPr bwMode="auto">
              <a:xfrm>
                <a:off x="1287463" y="2693988"/>
                <a:ext cx="203200" cy="390525"/>
              </a:xfrm>
              <a:custGeom>
                <a:avLst/>
                <a:gdLst>
                  <a:gd name="T0" fmla="*/ 54 w 54"/>
                  <a:gd name="T1" fmla="*/ 103 h 103"/>
                  <a:gd name="T2" fmla="*/ 46 w 54"/>
                  <a:gd name="T3" fmla="*/ 103 h 103"/>
                  <a:gd name="T4" fmla="*/ 46 w 54"/>
                  <a:gd name="T5" fmla="*/ 103 h 103"/>
                  <a:gd name="T6" fmla="*/ 54 w 54"/>
                  <a:gd name="T7" fmla="*/ 103 h 103"/>
                  <a:gd name="T8" fmla="*/ 54 w 54"/>
                  <a:gd name="T9" fmla="*/ 103 h 103"/>
                  <a:gd name="T10" fmla="*/ 0 w 54"/>
                  <a:gd name="T11" fmla="*/ 0 h 103"/>
                  <a:gd name="T12" fmla="*/ 0 w 54"/>
                  <a:gd name="T13" fmla="*/ 2 h 103"/>
                  <a:gd name="T14" fmla="*/ 0 w 54"/>
                  <a:gd name="T15" fmla="*/ 2 h 103"/>
                  <a:gd name="T16" fmla="*/ 0 w 54"/>
                  <a:gd name="T1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03">
                    <a:moveTo>
                      <a:pt x="54" y="103"/>
                    </a:moveTo>
                    <a:cubicBezTo>
                      <a:pt x="46" y="103"/>
                      <a:pt x="46" y="103"/>
                      <a:pt x="46" y="103"/>
                    </a:cubicBezTo>
                    <a:cubicBezTo>
                      <a:pt x="46" y="103"/>
                      <a:pt x="46" y="103"/>
                      <a:pt x="46" y="103"/>
                    </a:cubicBezTo>
                    <a:cubicBezTo>
                      <a:pt x="54" y="103"/>
                      <a:pt x="54" y="103"/>
                      <a:pt x="54" y="103"/>
                    </a:cubicBezTo>
                    <a:cubicBezTo>
                      <a:pt x="54" y="103"/>
                      <a:pt x="54" y="103"/>
                      <a:pt x="54" y="103"/>
                    </a:cubicBezTo>
                    <a:moveTo>
                      <a:pt x="0" y="0"/>
                    </a:moveTo>
                    <a:cubicBezTo>
                      <a:pt x="0" y="2"/>
                      <a:pt x="0" y="2"/>
                      <a:pt x="0" y="2"/>
                    </a:cubicBezTo>
                    <a:cubicBezTo>
                      <a:pt x="0" y="2"/>
                      <a:pt x="0" y="2"/>
                      <a:pt x="0" y="2"/>
                    </a:cubicBezTo>
                    <a:cubicBezTo>
                      <a:pt x="0" y="0"/>
                      <a:pt x="0" y="0"/>
                      <a:pt x="0" y="0"/>
                    </a:cubicBezTo>
                  </a:path>
                </a:pathLst>
              </a:custGeom>
              <a:solidFill>
                <a:srgbClr val="9169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8" name="Freeform 793"/>
              <p:cNvSpPr>
                <a:spLocks/>
              </p:cNvSpPr>
              <p:nvPr/>
            </p:nvSpPr>
            <p:spPr bwMode="auto">
              <a:xfrm>
                <a:off x="1282701" y="2693988"/>
                <a:ext cx="207963" cy="390525"/>
              </a:xfrm>
              <a:custGeom>
                <a:avLst/>
                <a:gdLst>
                  <a:gd name="T0" fmla="*/ 11 w 55"/>
                  <a:gd name="T1" fmla="*/ 0 h 103"/>
                  <a:gd name="T2" fmla="*/ 2 w 55"/>
                  <a:gd name="T3" fmla="*/ 0 h 103"/>
                  <a:gd name="T4" fmla="*/ 1 w 55"/>
                  <a:gd name="T5" fmla="*/ 0 h 103"/>
                  <a:gd name="T6" fmla="*/ 1 w 55"/>
                  <a:gd name="T7" fmla="*/ 2 h 103"/>
                  <a:gd name="T8" fmla="*/ 2 w 55"/>
                  <a:gd name="T9" fmla="*/ 2 h 103"/>
                  <a:gd name="T10" fmla="*/ 2 w 55"/>
                  <a:gd name="T11" fmla="*/ 4 h 103"/>
                  <a:gd name="T12" fmla="*/ 1 w 55"/>
                  <a:gd name="T13" fmla="*/ 4 h 103"/>
                  <a:gd name="T14" fmla="*/ 0 w 55"/>
                  <a:gd name="T15" fmla="*/ 10 h 103"/>
                  <a:gd name="T16" fmla="*/ 5 w 55"/>
                  <a:gd name="T17" fmla="*/ 26 h 103"/>
                  <a:gd name="T18" fmla="*/ 8 w 55"/>
                  <a:gd name="T19" fmla="*/ 25 h 103"/>
                  <a:gd name="T20" fmla="*/ 16 w 55"/>
                  <a:gd name="T21" fmla="*/ 33 h 103"/>
                  <a:gd name="T22" fmla="*/ 16 w 55"/>
                  <a:gd name="T23" fmla="*/ 52 h 103"/>
                  <a:gd name="T24" fmla="*/ 14 w 55"/>
                  <a:gd name="T25" fmla="*/ 52 h 103"/>
                  <a:gd name="T26" fmla="*/ 35 w 55"/>
                  <a:gd name="T27" fmla="*/ 61 h 103"/>
                  <a:gd name="T28" fmla="*/ 36 w 55"/>
                  <a:gd name="T29" fmla="*/ 83 h 103"/>
                  <a:gd name="T30" fmla="*/ 36 w 55"/>
                  <a:gd name="T31" fmla="*/ 77 h 103"/>
                  <a:gd name="T32" fmla="*/ 47 w 55"/>
                  <a:gd name="T33" fmla="*/ 86 h 103"/>
                  <a:gd name="T34" fmla="*/ 47 w 55"/>
                  <a:gd name="T35" fmla="*/ 103 h 103"/>
                  <a:gd name="T36" fmla="*/ 55 w 55"/>
                  <a:gd name="T37" fmla="*/ 103 h 103"/>
                  <a:gd name="T38" fmla="*/ 55 w 55"/>
                  <a:gd name="T39" fmla="*/ 88 h 103"/>
                  <a:gd name="T40" fmla="*/ 46 w 55"/>
                  <a:gd name="T41" fmla="*/ 76 h 103"/>
                  <a:gd name="T42" fmla="*/ 45 w 55"/>
                  <a:gd name="T43" fmla="*/ 63 h 103"/>
                  <a:gd name="T44" fmla="*/ 24 w 55"/>
                  <a:gd name="T45" fmla="*/ 52 h 103"/>
                  <a:gd name="T46" fmla="*/ 9 w 55"/>
                  <a:gd name="T47" fmla="*/ 11 h 103"/>
                  <a:gd name="T48" fmla="*/ 11 w 55"/>
                  <a:gd name="T4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103">
                    <a:moveTo>
                      <a:pt x="11" y="0"/>
                    </a:moveTo>
                    <a:cubicBezTo>
                      <a:pt x="2" y="0"/>
                      <a:pt x="2" y="0"/>
                      <a:pt x="2" y="0"/>
                    </a:cubicBezTo>
                    <a:cubicBezTo>
                      <a:pt x="1" y="0"/>
                      <a:pt x="1" y="0"/>
                      <a:pt x="1" y="0"/>
                    </a:cubicBezTo>
                    <a:cubicBezTo>
                      <a:pt x="1" y="2"/>
                      <a:pt x="1" y="2"/>
                      <a:pt x="1" y="2"/>
                    </a:cubicBezTo>
                    <a:cubicBezTo>
                      <a:pt x="2" y="2"/>
                      <a:pt x="2" y="2"/>
                      <a:pt x="2" y="2"/>
                    </a:cubicBezTo>
                    <a:cubicBezTo>
                      <a:pt x="2" y="4"/>
                      <a:pt x="2" y="4"/>
                      <a:pt x="2" y="4"/>
                    </a:cubicBezTo>
                    <a:cubicBezTo>
                      <a:pt x="2" y="4"/>
                      <a:pt x="1" y="4"/>
                      <a:pt x="1" y="4"/>
                    </a:cubicBezTo>
                    <a:cubicBezTo>
                      <a:pt x="0" y="10"/>
                      <a:pt x="0" y="10"/>
                      <a:pt x="0" y="10"/>
                    </a:cubicBezTo>
                    <a:cubicBezTo>
                      <a:pt x="5" y="26"/>
                      <a:pt x="5" y="26"/>
                      <a:pt x="5" y="26"/>
                    </a:cubicBezTo>
                    <a:cubicBezTo>
                      <a:pt x="8" y="25"/>
                      <a:pt x="8" y="25"/>
                      <a:pt x="8" y="25"/>
                    </a:cubicBezTo>
                    <a:cubicBezTo>
                      <a:pt x="14" y="25"/>
                      <a:pt x="16" y="33"/>
                      <a:pt x="16" y="33"/>
                    </a:cubicBezTo>
                    <a:cubicBezTo>
                      <a:pt x="16" y="52"/>
                      <a:pt x="16" y="52"/>
                      <a:pt x="16" y="52"/>
                    </a:cubicBezTo>
                    <a:cubicBezTo>
                      <a:pt x="14" y="52"/>
                      <a:pt x="14" y="52"/>
                      <a:pt x="14" y="52"/>
                    </a:cubicBezTo>
                    <a:cubicBezTo>
                      <a:pt x="35" y="61"/>
                      <a:pt x="35" y="61"/>
                      <a:pt x="35" y="61"/>
                    </a:cubicBezTo>
                    <a:cubicBezTo>
                      <a:pt x="36" y="83"/>
                      <a:pt x="36" y="83"/>
                      <a:pt x="36" y="83"/>
                    </a:cubicBezTo>
                    <a:cubicBezTo>
                      <a:pt x="36" y="77"/>
                      <a:pt x="36" y="77"/>
                      <a:pt x="36" y="77"/>
                    </a:cubicBezTo>
                    <a:cubicBezTo>
                      <a:pt x="36" y="77"/>
                      <a:pt x="47" y="77"/>
                      <a:pt x="47" y="86"/>
                    </a:cubicBezTo>
                    <a:cubicBezTo>
                      <a:pt x="47" y="92"/>
                      <a:pt x="47" y="100"/>
                      <a:pt x="47" y="103"/>
                    </a:cubicBezTo>
                    <a:cubicBezTo>
                      <a:pt x="55" y="103"/>
                      <a:pt x="55" y="103"/>
                      <a:pt x="55" y="103"/>
                    </a:cubicBezTo>
                    <a:cubicBezTo>
                      <a:pt x="55" y="101"/>
                      <a:pt x="55" y="92"/>
                      <a:pt x="55" y="88"/>
                    </a:cubicBezTo>
                    <a:cubicBezTo>
                      <a:pt x="46" y="76"/>
                      <a:pt x="46" y="76"/>
                      <a:pt x="46" y="76"/>
                    </a:cubicBezTo>
                    <a:cubicBezTo>
                      <a:pt x="45" y="63"/>
                      <a:pt x="45" y="63"/>
                      <a:pt x="45" y="63"/>
                    </a:cubicBezTo>
                    <a:cubicBezTo>
                      <a:pt x="24" y="52"/>
                      <a:pt x="24" y="52"/>
                      <a:pt x="24" y="52"/>
                    </a:cubicBezTo>
                    <a:cubicBezTo>
                      <a:pt x="9" y="11"/>
                      <a:pt x="9" y="11"/>
                      <a:pt x="9" y="11"/>
                    </a:cubicBezTo>
                    <a:cubicBezTo>
                      <a:pt x="11" y="0"/>
                      <a:pt x="11" y="0"/>
                      <a:pt x="11" y="0"/>
                    </a:cubicBezTo>
                  </a:path>
                </a:pathLst>
              </a:custGeom>
              <a:solidFill>
                <a:srgbClr val="6B4F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Freeform 794"/>
              <p:cNvSpPr>
                <a:spLocks/>
              </p:cNvSpPr>
              <p:nvPr/>
            </p:nvSpPr>
            <p:spPr bwMode="auto">
              <a:xfrm>
                <a:off x="1301751" y="2787650"/>
                <a:ext cx="41275" cy="103188"/>
              </a:xfrm>
              <a:custGeom>
                <a:avLst/>
                <a:gdLst>
                  <a:gd name="T0" fmla="*/ 3 w 11"/>
                  <a:gd name="T1" fmla="*/ 0 h 27"/>
                  <a:gd name="T2" fmla="*/ 0 w 11"/>
                  <a:gd name="T3" fmla="*/ 1 h 27"/>
                  <a:gd name="T4" fmla="*/ 8 w 11"/>
                  <a:gd name="T5" fmla="*/ 26 h 27"/>
                  <a:gd name="T6" fmla="*/ 9 w 11"/>
                  <a:gd name="T7" fmla="*/ 27 h 27"/>
                  <a:gd name="T8" fmla="*/ 11 w 11"/>
                  <a:gd name="T9" fmla="*/ 27 h 27"/>
                  <a:gd name="T10" fmla="*/ 11 w 11"/>
                  <a:gd name="T11" fmla="*/ 8 h 27"/>
                  <a:gd name="T12" fmla="*/ 3 w 1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1" h="27">
                    <a:moveTo>
                      <a:pt x="3" y="0"/>
                    </a:moveTo>
                    <a:cubicBezTo>
                      <a:pt x="0" y="1"/>
                      <a:pt x="0" y="1"/>
                      <a:pt x="0" y="1"/>
                    </a:cubicBezTo>
                    <a:cubicBezTo>
                      <a:pt x="8" y="26"/>
                      <a:pt x="8" y="26"/>
                      <a:pt x="8" y="26"/>
                    </a:cubicBezTo>
                    <a:cubicBezTo>
                      <a:pt x="9" y="27"/>
                      <a:pt x="9" y="27"/>
                      <a:pt x="9" y="27"/>
                    </a:cubicBezTo>
                    <a:cubicBezTo>
                      <a:pt x="11" y="27"/>
                      <a:pt x="11" y="27"/>
                      <a:pt x="11" y="27"/>
                    </a:cubicBezTo>
                    <a:cubicBezTo>
                      <a:pt x="11" y="8"/>
                      <a:pt x="11" y="8"/>
                      <a:pt x="11" y="8"/>
                    </a:cubicBezTo>
                    <a:cubicBezTo>
                      <a:pt x="11" y="8"/>
                      <a:pt x="9" y="0"/>
                      <a:pt x="3" y="0"/>
                    </a:cubicBezTo>
                  </a:path>
                </a:pathLst>
              </a:custGeom>
              <a:solidFill>
                <a:srgbClr val="452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0" name="Freeform 795"/>
              <p:cNvSpPr>
                <a:spLocks/>
              </p:cNvSpPr>
              <p:nvPr/>
            </p:nvSpPr>
            <p:spPr bwMode="auto">
              <a:xfrm>
                <a:off x="1419226" y="2986088"/>
                <a:ext cx="41275" cy="98425"/>
              </a:xfrm>
              <a:custGeom>
                <a:avLst/>
                <a:gdLst>
                  <a:gd name="T0" fmla="*/ 0 w 11"/>
                  <a:gd name="T1" fmla="*/ 0 h 26"/>
                  <a:gd name="T2" fmla="*/ 0 w 11"/>
                  <a:gd name="T3" fmla="*/ 6 h 26"/>
                  <a:gd name="T4" fmla="*/ 8 w 11"/>
                  <a:gd name="T5" fmla="*/ 26 h 26"/>
                  <a:gd name="T6" fmla="*/ 8 w 11"/>
                  <a:gd name="T7" fmla="*/ 26 h 26"/>
                  <a:gd name="T8" fmla="*/ 11 w 11"/>
                  <a:gd name="T9" fmla="*/ 26 h 26"/>
                  <a:gd name="T10" fmla="*/ 11 w 11"/>
                  <a:gd name="T11" fmla="*/ 26 h 26"/>
                  <a:gd name="T12" fmla="*/ 11 w 11"/>
                  <a:gd name="T13" fmla="*/ 26 h 26"/>
                  <a:gd name="T14" fmla="*/ 11 w 11"/>
                  <a:gd name="T15" fmla="*/ 9 h 26"/>
                  <a:gd name="T16" fmla="*/ 0 w 1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6">
                    <a:moveTo>
                      <a:pt x="0" y="0"/>
                    </a:moveTo>
                    <a:cubicBezTo>
                      <a:pt x="0" y="6"/>
                      <a:pt x="0" y="6"/>
                      <a:pt x="0" y="6"/>
                    </a:cubicBezTo>
                    <a:cubicBezTo>
                      <a:pt x="8" y="26"/>
                      <a:pt x="8" y="26"/>
                      <a:pt x="8" y="26"/>
                    </a:cubicBezTo>
                    <a:cubicBezTo>
                      <a:pt x="8" y="26"/>
                      <a:pt x="8" y="26"/>
                      <a:pt x="8" y="26"/>
                    </a:cubicBezTo>
                    <a:cubicBezTo>
                      <a:pt x="11" y="26"/>
                      <a:pt x="11" y="26"/>
                      <a:pt x="11" y="26"/>
                    </a:cubicBezTo>
                    <a:cubicBezTo>
                      <a:pt x="11" y="26"/>
                      <a:pt x="11" y="26"/>
                      <a:pt x="11" y="26"/>
                    </a:cubicBezTo>
                    <a:cubicBezTo>
                      <a:pt x="11" y="26"/>
                      <a:pt x="11" y="26"/>
                      <a:pt x="11" y="26"/>
                    </a:cubicBezTo>
                    <a:cubicBezTo>
                      <a:pt x="11" y="23"/>
                      <a:pt x="11" y="15"/>
                      <a:pt x="11" y="9"/>
                    </a:cubicBezTo>
                    <a:cubicBezTo>
                      <a:pt x="11" y="0"/>
                      <a:pt x="0" y="0"/>
                      <a:pt x="0" y="0"/>
                    </a:cubicBezTo>
                  </a:path>
                </a:pathLst>
              </a:custGeom>
              <a:solidFill>
                <a:srgbClr val="452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Freeform 796"/>
              <p:cNvSpPr>
                <a:spLocks/>
              </p:cNvSpPr>
              <p:nvPr/>
            </p:nvSpPr>
            <p:spPr bwMode="auto">
              <a:xfrm>
                <a:off x="1490663" y="3027363"/>
                <a:ext cx="41275" cy="57150"/>
              </a:xfrm>
              <a:custGeom>
                <a:avLst/>
                <a:gdLst>
                  <a:gd name="T0" fmla="*/ 0 w 11"/>
                  <a:gd name="T1" fmla="*/ 0 h 15"/>
                  <a:gd name="T2" fmla="*/ 0 w 11"/>
                  <a:gd name="T3" fmla="*/ 15 h 15"/>
                  <a:gd name="T4" fmla="*/ 0 w 11"/>
                  <a:gd name="T5" fmla="*/ 15 h 15"/>
                  <a:gd name="T6" fmla="*/ 0 w 11"/>
                  <a:gd name="T7" fmla="*/ 15 h 15"/>
                  <a:gd name="T8" fmla="*/ 11 w 11"/>
                  <a:gd name="T9" fmla="*/ 15 h 15"/>
                  <a:gd name="T10" fmla="*/ 0 w 11"/>
                  <a:gd name="T11" fmla="*/ 0 h 15"/>
                </a:gdLst>
                <a:ahLst/>
                <a:cxnLst>
                  <a:cxn ang="0">
                    <a:pos x="T0" y="T1"/>
                  </a:cxn>
                  <a:cxn ang="0">
                    <a:pos x="T2" y="T3"/>
                  </a:cxn>
                  <a:cxn ang="0">
                    <a:pos x="T4" y="T5"/>
                  </a:cxn>
                  <a:cxn ang="0">
                    <a:pos x="T6" y="T7"/>
                  </a:cxn>
                  <a:cxn ang="0">
                    <a:pos x="T8" y="T9"/>
                  </a:cxn>
                  <a:cxn ang="0">
                    <a:pos x="T10" y="T11"/>
                  </a:cxn>
                </a:cxnLst>
                <a:rect l="0" t="0" r="r" b="b"/>
                <a:pathLst>
                  <a:path w="11" h="15">
                    <a:moveTo>
                      <a:pt x="0" y="0"/>
                    </a:moveTo>
                    <a:cubicBezTo>
                      <a:pt x="0" y="4"/>
                      <a:pt x="0" y="13"/>
                      <a:pt x="0" y="15"/>
                    </a:cubicBezTo>
                    <a:cubicBezTo>
                      <a:pt x="0" y="15"/>
                      <a:pt x="0" y="15"/>
                      <a:pt x="0" y="15"/>
                    </a:cubicBezTo>
                    <a:cubicBezTo>
                      <a:pt x="0" y="15"/>
                      <a:pt x="0" y="15"/>
                      <a:pt x="0" y="15"/>
                    </a:cubicBezTo>
                    <a:cubicBezTo>
                      <a:pt x="11" y="15"/>
                      <a:pt x="11" y="15"/>
                      <a:pt x="11" y="15"/>
                    </a:cubicBezTo>
                    <a:cubicBezTo>
                      <a:pt x="0" y="0"/>
                      <a:pt x="0" y="0"/>
                      <a:pt x="0" y="0"/>
                    </a:cubicBezTo>
                  </a:path>
                </a:pathLst>
              </a:custGeom>
              <a:solidFill>
                <a:srgbClr val="452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2" name="Freeform 797"/>
              <p:cNvSpPr>
                <a:spLocks/>
              </p:cNvSpPr>
              <p:nvPr/>
            </p:nvSpPr>
            <p:spPr bwMode="auto">
              <a:xfrm>
                <a:off x="1287463" y="2700338"/>
                <a:ext cx="3175" cy="7938"/>
              </a:xfrm>
              <a:custGeom>
                <a:avLst/>
                <a:gdLst>
                  <a:gd name="T0" fmla="*/ 1 w 1"/>
                  <a:gd name="T1" fmla="*/ 0 h 2"/>
                  <a:gd name="T2" fmla="*/ 0 w 1"/>
                  <a:gd name="T3" fmla="*/ 0 h 2"/>
                  <a:gd name="T4" fmla="*/ 0 w 1"/>
                  <a:gd name="T5" fmla="*/ 0 h 2"/>
                  <a:gd name="T6" fmla="*/ 0 w 1"/>
                  <a:gd name="T7" fmla="*/ 2 h 2"/>
                  <a:gd name="T8" fmla="*/ 0 w 1"/>
                  <a:gd name="T9" fmla="*/ 2 h 2"/>
                  <a:gd name="T10" fmla="*/ 1 w 1"/>
                  <a:gd name="T11" fmla="*/ 2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cubicBezTo>
                      <a:pt x="1" y="0"/>
                      <a:pt x="1" y="0"/>
                      <a:pt x="0" y="0"/>
                    </a:cubicBezTo>
                    <a:cubicBezTo>
                      <a:pt x="0" y="0"/>
                      <a:pt x="0" y="0"/>
                      <a:pt x="0" y="0"/>
                    </a:cubicBezTo>
                    <a:cubicBezTo>
                      <a:pt x="0" y="2"/>
                      <a:pt x="0" y="2"/>
                      <a:pt x="0" y="2"/>
                    </a:cubicBezTo>
                    <a:cubicBezTo>
                      <a:pt x="0" y="2"/>
                      <a:pt x="0" y="2"/>
                      <a:pt x="0" y="2"/>
                    </a:cubicBezTo>
                    <a:cubicBezTo>
                      <a:pt x="0" y="2"/>
                      <a:pt x="1" y="2"/>
                      <a:pt x="1" y="2"/>
                    </a:cubicBezTo>
                    <a:cubicBezTo>
                      <a:pt x="1" y="0"/>
                      <a:pt x="1" y="0"/>
                      <a:pt x="1" y="0"/>
                    </a:cubicBezTo>
                  </a:path>
                </a:pathLst>
              </a:custGeom>
              <a:solidFill>
                <a:srgbClr val="583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86" name="Group 1885"/>
            <p:cNvGrpSpPr/>
            <p:nvPr/>
          </p:nvGrpSpPr>
          <p:grpSpPr>
            <a:xfrm>
              <a:off x="7716590" y="2605263"/>
              <a:ext cx="1904780" cy="811039"/>
              <a:chOff x="4071938" y="2808288"/>
              <a:chExt cx="1304925" cy="555626"/>
            </a:xfrm>
          </p:grpSpPr>
          <p:sp>
            <p:nvSpPr>
              <p:cNvPr id="1849" name="Freeform 872"/>
              <p:cNvSpPr>
                <a:spLocks/>
              </p:cNvSpPr>
              <p:nvPr/>
            </p:nvSpPr>
            <p:spPr bwMode="auto">
              <a:xfrm>
                <a:off x="4506913" y="2924176"/>
                <a:ext cx="869950" cy="439738"/>
              </a:xfrm>
              <a:custGeom>
                <a:avLst/>
                <a:gdLst>
                  <a:gd name="T0" fmla="*/ 0 w 548"/>
                  <a:gd name="T1" fmla="*/ 277 h 277"/>
                  <a:gd name="T2" fmla="*/ 548 w 548"/>
                  <a:gd name="T3" fmla="*/ 277 h 277"/>
                  <a:gd name="T4" fmla="*/ 531 w 548"/>
                  <a:gd name="T5" fmla="*/ 250 h 277"/>
                  <a:gd name="T6" fmla="*/ 515 w 548"/>
                  <a:gd name="T7" fmla="*/ 250 h 277"/>
                  <a:gd name="T8" fmla="*/ 498 w 548"/>
                  <a:gd name="T9" fmla="*/ 224 h 277"/>
                  <a:gd name="T10" fmla="*/ 477 w 548"/>
                  <a:gd name="T11" fmla="*/ 224 h 277"/>
                  <a:gd name="T12" fmla="*/ 460 w 548"/>
                  <a:gd name="T13" fmla="*/ 195 h 277"/>
                  <a:gd name="T14" fmla="*/ 438 w 548"/>
                  <a:gd name="T15" fmla="*/ 195 h 277"/>
                  <a:gd name="T16" fmla="*/ 424 w 548"/>
                  <a:gd name="T17" fmla="*/ 166 h 277"/>
                  <a:gd name="T18" fmla="*/ 403 w 548"/>
                  <a:gd name="T19" fmla="*/ 163 h 277"/>
                  <a:gd name="T20" fmla="*/ 388 w 548"/>
                  <a:gd name="T21" fmla="*/ 137 h 277"/>
                  <a:gd name="T22" fmla="*/ 365 w 548"/>
                  <a:gd name="T23" fmla="*/ 132 h 277"/>
                  <a:gd name="T24" fmla="*/ 350 w 548"/>
                  <a:gd name="T25" fmla="*/ 106 h 277"/>
                  <a:gd name="T26" fmla="*/ 331 w 548"/>
                  <a:gd name="T27" fmla="*/ 103 h 277"/>
                  <a:gd name="T28" fmla="*/ 317 w 548"/>
                  <a:gd name="T29" fmla="*/ 77 h 277"/>
                  <a:gd name="T30" fmla="*/ 293 w 548"/>
                  <a:gd name="T31" fmla="*/ 74 h 277"/>
                  <a:gd name="T32" fmla="*/ 284 w 548"/>
                  <a:gd name="T33" fmla="*/ 45 h 277"/>
                  <a:gd name="T34" fmla="*/ 262 w 548"/>
                  <a:gd name="T35" fmla="*/ 43 h 277"/>
                  <a:gd name="T36" fmla="*/ 245 w 548"/>
                  <a:gd name="T37" fmla="*/ 19 h 277"/>
                  <a:gd name="T38" fmla="*/ 95 w 548"/>
                  <a:gd name="T39" fmla="*/ 0 h 277"/>
                  <a:gd name="T40" fmla="*/ 0 w 548"/>
                  <a:gd name="T41"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8" h="277">
                    <a:moveTo>
                      <a:pt x="0" y="277"/>
                    </a:moveTo>
                    <a:lnTo>
                      <a:pt x="548" y="277"/>
                    </a:lnTo>
                    <a:lnTo>
                      <a:pt x="531" y="250"/>
                    </a:lnTo>
                    <a:lnTo>
                      <a:pt x="515" y="250"/>
                    </a:lnTo>
                    <a:lnTo>
                      <a:pt x="498" y="224"/>
                    </a:lnTo>
                    <a:lnTo>
                      <a:pt x="477" y="224"/>
                    </a:lnTo>
                    <a:lnTo>
                      <a:pt x="460" y="195"/>
                    </a:lnTo>
                    <a:lnTo>
                      <a:pt x="438" y="195"/>
                    </a:lnTo>
                    <a:lnTo>
                      <a:pt x="424" y="166"/>
                    </a:lnTo>
                    <a:lnTo>
                      <a:pt x="403" y="163"/>
                    </a:lnTo>
                    <a:lnTo>
                      <a:pt x="388" y="137"/>
                    </a:lnTo>
                    <a:lnTo>
                      <a:pt x="365" y="132"/>
                    </a:lnTo>
                    <a:lnTo>
                      <a:pt x="350" y="106"/>
                    </a:lnTo>
                    <a:lnTo>
                      <a:pt x="331" y="103"/>
                    </a:lnTo>
                    <a:lnTo>
                      <a:pt x="317" y="77"/>
                    </a:lnTo>
                    <a:lnTo>
                      <a:pt x="293" y="74"/>
                    </a:lnTo>
                    <a:lnTo>
                      <a:pt x="284" y="45"/>
                    </a:lnTo>
                    <a:lnTo>
                      <a:pt x="262" y="43"/>
                    </a:lnTo>
                    <a:lnTo>
                      <a:pt x="245" y="19"/>
                    </a:lnTo>
                    <a:lnTo>
                      <a:pt x="95" y="0"/>
                    </a:lnTo>
                    <a:lnTo>
                      <a:pt x="0" y="277"/>
                    </a:lnTo>
                    <a:close/>
                  </a:path>
                </a:pathLst>
              </a:custGeom>
              <a:solidFill>
                <a:srgbClr val="D5C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0" name="Freeform 873"/>
              <p:cNvSpPr>
                <a:spLocks/>
              </p:cNvSpPr>
              <p:nvPr/>
            </p:nvSpPr>
            <p:spPr bwMode="auto">
              <a:xfrm>
                <a:off x="4681538" y="2824163"/>
                <a:ext cx="177800" cy="133350"/>
              </a:xfrm>
              <a:custGeom>
                <a:avLst/>
                <a:gdLst>
                  <a:gd name="T0" fmla="*/ 0 w 112"/>
                  <a:gd name="T1" fmla="*/ 67 h 84"/>
                  <a:gd name="T2" fmla="*/ 112 w 112"/>
                  <a:gd name="T3" fmla="*/ 84 h 84"/>
                  <a:gd name="T4" fmla="*/ 109 w 112"/>
                  <a:gd name="T5" fmla="*/ 19 h 84"/>
                  <a:gd name="T6" fmla="*/ 2 w 112"/>
                  <a:gd name="T7" fmla="*/ 0 h 84"/>
                  <a:gd name="T8" fmla="*/ 0 w 112"/>
                  <a:gd name="T9" fmla="*/ 67 h 84"/>
                </a:gdLst>
                <a:ahLst/>
                <a:cxnLst>
                  <a:cxn ang="0">
                    <a:pos x="T0" y="T1"/>
                  </a:cxn>
                  <a:cxn ang="0">
                    <a:pos x="T2" y="T3"/>
                  </a:cxn>
                  <a:cxn ang="0">
                    <a:pos x="T4" y="T5"/>
                  </a:cxn>
                  <a:cxn ang="0">
                    <a:pos x="T6" y="T7"/>
                  </a:cxn>
                  <a:cxn ang="0">
                    <a:pos x="T8" y="T9"/>
                  </a:cxn>
                </a:cxnLst>
                <a:rect l="0" t="0" r="r" b="b"/>
                <a:pathLst>
                  <a:path w="112" h="84">
                    <a:moveTo>
                      <a:pt x="0" y="67"/>
                    </a:moveTo>
                    <a:lnTo>
                      <a:pt x="112" y="84"/>
                    </a:lnTo>
                    <a:lnTo>
                      <a:pt x="109" y="19"/>
                    </a:lnTo>
                    <a:lnTo>
                      <a:pt x="2" y="0"/>
                    </a:lnTo>
                    <a:lnTo>
                      <a:pt x="0" y="67"/>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Freeform 874"/>
              <p:cNvSpPr>
                <a:spLocks/>
              </p:cNvSpPr>
              <p:nvPr/>
            </p:nvSpPr>
            <p:spPr bwMode="auto">
              <a:xfrm>
                <a:off x="4556126" y="2824163"/>
                <a:ext cx="128588" cy="130175"/>
              </a:xfrm>
              <a:custGeom>
                <a:avLst/>
                <a:gdLst>
                  <a:gd name="T0" fmla="*/ 0 w 81"/>
                  <a:gd name="T1" fmla="*/ 82 h 82"/>
                  <a:gd name="T2" fmla="*/ 0 w 81"/>
                  <a:gd name="T3" fmla="*/ 31 h 82"/>
                  <a:gd name="T4" fmla="*/ 81 w 81"/>
                  <a:gd name="T5" fmla="*/ 0 h 82"/>
                  <a:gd name="T6" fmla="*/ 81 w 81"/>
                  <a:gd name="T7" fmla="*/ 72 h 82"/>
                  <a:gd name="T8" fmla="*/ 0 w 81"/>
                  <a:gd name="T9" fmla="*/ 82 h 82"/>
                </a:gdLst>
                <a:ahLst/>
                <a:cxnLst>
                  <a:cxn ang="0">
                    <a:pos x="T0" y="T1"/>
                  </a:cxn>
                  <a:cxn ang="0">
                    <a:pos x="T2" y="T3"/>
                  </a:cxn>
                  <a:cxn ang="0">
                    <a:pos x="T4" y="T5"/>
                  </a:cxn>
                  <a:cxn ang="0">
                    <a:pos x="T6" y="T7"/>
                  </a:cxn>
                  <a:cxn ang="0">
                    <a:pos x="T8" y="T9"/>
                  </a:cxn>
                </a:cxnLst>
                <a:rect l="0" t="0" r="r" b="b"/>
                <a:pathLst>
                  <a:path w="81" h="82">
                    <a:moveTo>
                      <a:pt x="0" y="82"/>
                    </a:moveTo>
                    <a:lnTo>
                      <a:pt x="0" y="31"/>
                    </a:lnTo>
                    <a:lnTo>
                      <a:pt x="81" y="0"/>
                    </a:lnTo>
                    <a:lnTo>
                      <a:pt x="81" y="72"/>
                    </a:lnTo>
                    <a:lnTo>
                      <a:pt x="0" y="82"/>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2" name="Freeform 875"/>
              <p:cNvSpPr>
                <a:spLocks/>
              </p:cNvSpPr>
              <p:nvPr/>
            </p:nvSpPr>
            <p:spPr bwMode="auto">
              <a:xfrm>
                <a:off x="4756151" y="2900363"/>
                <a:ext cx="19050" cy="30163"/>
              </a:xfrm>
              <a:custGeom>
                <a:avLst/>
                <a:gdLst>
                  <a:gd name="T0" fmla="*/ 0 w 12"/>
                  <a:gd name="T1" fmla="*/ 0 h 19"/>
                  <a:gd name="T2" fmla="*/ 12 w 12"/>
                  <a:gd name="T3" fmla="*/ 2 h 19"/>
                  <a:gd name="T4" fmla="*/ 12 w 12"/>
                  <a:gd name="T5" fmla="*/ 19 h 19"/>
                  <a:gd name="T6" fmla="*/ 0 w 12"/>
                  <a:gd name="T7" fmla="*/ 19 h 19"/>
                  <a:gd name="T8" fmla="*/ 0 w 12"/>
                  <a:gd name="T9" fmla="*/ 0 h 19"/>
                </a:gdLst>
                <a:ahLst/>
                <a:cxnLst>
                  <a:cxn ang="0">
                    <a:pos x="T0" y="T1"/>
                  </a:cxn>
                  <a:cxn ang="0">
                    <a:pos x="T2" y="T3"/>
                  </a:cxn>
                  <a:cxn ang="0">
                    <a:pos x="T4" y="T5"/>
                  </a:cxn>
                  <a:cxn ang="0">
                    <a:pos x="T6" y="T7"/>
                  </a:cxn>
                  <a:cxn ang="0">
                    <a:pos x="T8" y="T9"/>
                  </a:cxn>
                </a:cxnLst>
                <a:rect l="0" t="0" r="r" b="b"/>
                <a:pathLst>
                  <a:path w="12" h="19">
                    <a:moveTo>
                      <a:pt x="0" y="0"/>
                    </a:moveTo>
                    <a:lnTo>
                      <a:pt x="12" y="2"/>
                    </a:lnTo>
                    <a:lnTo>
                      <a:pt x="12" y="19"/>
                    </a:lnTo>
                    <a:lnTo>
                      <a:pt x="0" y="19"/>
                    </a:lnTo>
                    <a:lnTo>
                      <a:pt x="0" y="0"/>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Freeform 876"/>
              <p:cNvSpPr>
                <a:spLocks/>
              </p:cNvSpPr>
              <p:nvPr/>
            </p:nvSpPr>
            <p:spPr bwMode="auto">
              <a:xfrm>
                <a:off x="4684713" y="2808288"/>
                <a:ext cx="174625" cy="61913"/>
              </a:xfrm>
              <a:custGeom>
                <a:avLst/>
                <a:gdLst>
                  <a:gd name="T0" fmla="*/ 0 w 110"/>
                  <a:gd name="T1" fmla="*/ 17 h 39"/>
                  <a:gd name="T2" fmla="*/ 0 w 110"/>
                  <a:gd name="T3" fmla="*/ 0 h 39"/>
                  <a:gd name="T4" fmla="*/ 110 w 110"/>
                  <a:gd name="T5" fmla="*/ 27 h 39"/>
                  <a:gd name="T6" fmla="*/ 110 w 110"/>
                  <a:gd name="T7" fmla="*/ 39 h 39"/>
                  <a:gd name="T8" fmla="*/ 0 w 110"/>
                  <a:gd name="T9" fmla="*/ 17 h 39"/>
                </a:gdLst>
                <a:ahLst/>
                <a:cxnLst>
                  <a:cxn ang="0">
                    <a:pos x="T0" y="T1"/>
                  </a:cxn>
                  <a:cxn ang="0">
                    <a:pos x="T2" y="T3"/>
                  </a:cxn>
                  <a:cxn ang="0">
                    <a:pos x="T4" y="T5"/>
                  </a:cxn>
                  <a:cxn ang="0">
                    <a:pos x="T6" y="T7"/>
                  </a:cxn>
                  <a:cxn ang="0">
                    <a:pos x="T8" y="T9"/>
                  </a:cxn>
                </a:cxnLst>
                <a:rect l="0" t="0" r="r" b="b"/>
                <a:pathLst>
                  <a:path w="110" h="39">
                    <a:moveTo>
                      <a:pt x="0" y="17"/>
                    </a:moveTo>
                    <a:lnTo>
                      <a:pt x="0" y="0"/>
                    </a:lnTo>
                    <a:lnTo>
                      <a:pt x="110" y="27"/>
                    </a:lnTo>
                    <a:lnTo>
                      <a:pt x="110" y="39"/>
                    </a:lnTo>
                    <a:lnTo>
                      <a:pt x="0" y="17"/>
                    </a:lnTo>
                    <a:close/>
                  </a:path>
                </a:pathLst>
              </a:custGeom>
              <a:solidFill>
                <a:srgbClr val="D5C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4" name="Freeform 877"/>
              <p:cNvSpPr>
                <a:spLocks/>
              </p:cNvSpPr>
              <p:nvPr/>
            </p:nvSpPr>
            <p:spPr bwMode="auto">
              <a:xfrm>
                <a:off x="4681538" y="2862263"/>
                <a:ext cx="177800" cy="49213"/>
              </a:xfrm>
              <a:custGeom>
                <a:avLst/>
                <a:gdLst>
                  <a:gd name="T0" fmla="*/ 0 w 112"/>
                  <a:gd name="T1" fmla="*/ 10 h 31"/>
                  <a:gd name="T2" fmla="*/ 0 w 112"/>
                  <a:gd name="T3" fmla="*/ 0 h 31"/>
                  <a:gd name="T4" fmla="*/ 112 w 112"/>
                  <a:gd name="T5" fmla="*/ 22 h 31"/>
                  <a:gd name="T6" fmla="*/ 112 w 112"/>
                  <a:gd name="T7" fmla="*/ 31 h 31"/>
                  <a:gd name="T8" fmla="*/ 0 w 112"/>
                  <a:gd name="T9" fmla="*/ 10 h 31"/>
                </a:gdLst>
                <a:ahLst/>
                <a:cxnLst>
                  <a:cxn ang="0">
                    <a:pos x="T0" y="T1"/>
                  </a:cxn>
                  <a:cxn ang="0">
                    <a:pos x="T2" y="T3"/>
                  </a:cxn>
                  <a:cxn ang="0">
                    <a:pos x="T4" y="T5"/>
                  </a:cxn>
                  <a:cxn ang="0">
                    <a:pos x="T6" y="T7"/>
                  </a:cxn>
                  <a:cxn ang="0">
                    <a:pos x="T8" y="T9"/>
                  </a:cxn>
                </a:cxnLst>
                <a:rect l="0" t="0" r="r" b="b"/>
                <a:pathLst>
                  <a:path w="112" h="31">
                    <a:moveTo>
                      <a:pt x="0" y="10"/>
                    </a:moveTo>
                    <a:lnTo>
                      <a:pt x="0" y="0"/>
                    </a:lnTo>
                    <a:lnTo>
                      <a:pt x="112" y="22"/>
                    </a:lnTo>
                    <a:lnTo>
                      <a:pt x="112" y="31"/>
                    </a:lnTo>
                    <a:lnTo>
                      <a:pt x="0" y="10"/>
                    </a:lnTo>
                    <a:close/>
                  </a:path>
                </a:pathLst>
              </a:custGeom>
              <a:solidFill>
                <a:srgbClr val="D5C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Freeform 878"/>
              <p:cNvSpPr>
                <a:spLocks/>
              </p:cNvSpPr>
              <p:nvPr/>
            </p:nvSpPr>
            <p:spPr bwMode="auto">
              <a:xfrm>
                <a:off x="4681538" y="2835276"/>
                <a:ext cx="177800" cy="42863"/>
              </a:xfrm>
              <a:custGeom>
                <a:avLst/>
                <a:gdLst>
                  <a:gd name="T0" fmla="*/ 2 w 112"/>
                  <a:gd name="T1" fmla="*/ 0 h 27"/>
                  <a:gd name="T2" fmla="*/ 112 w 112"/>
                  <a:gd name="T3" fmla="*/ 22 h 27"/>
                  <a:gd name="T4" fmla="*/ 109 w 112"/>
                  <a:gd name="T5" fmla="*/ 27 h 27"/>
                  <a:gd name="T6" fmla="*/ 0 w 112"/>
                  <a:gd name="T7" fmla="*/ 5 h 27"/>
                  <a:gd name="T8" fmla="*/ 2 w 112"/>
                  <a:gd name="T9" fmla="*/ 0 h 27"/>
                </a:gdLst>
                <a:ahLst/>
                <a:cxnLst>
                  <a:cxn ang="0">
                    <a:pos x="T0" y="T1"/>
                  </a:cxn>
                  <a:cxn ang="0">
                    <a:pos x="T2" y="T3"/>
                  </a:cxn>
                  <a:cxn ang="0">
                    <a:pos x="T4" y="T5"/>
                  </a:cxn>
                  <a:cxn ang="0">
                    <a:pos x="T6" y="T7"/>
                  </a:cxn>
                  <a:cxn ang="0">
                    <a:pos x="T8" y="T9"/>
                  </a:cxn>
                </a:cxnLst>
                <a:rect l="0" t="0" r="r" b="b"/>
                <a:pathLst>
                  <a:path w="112" h="27">
                    <a:moveTo>
                      <a:pt x="2" y="0"/>
                    </a:moveTo>
                    <a:lnTo>
                      <a:pt x="112" y="22"/>
                    </a:lnTo>
                    <a:lnTo>
                      <a:pt x="109" y="27"/>
                    </a:lnTo>
                    <a:lnTo>
                      <a:pt x="0" y="5"/>
                    </a:lnTo>
                    <a:lnTo>
                      <a:pt x="2" y="0"/>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6" name="Freeform 879"/>
              <p:cNvSpPr>
                <a:spLocks/>
              </p:cNvSpPr>
              <p:nvPr/>
            </p:nvSpPr>
            <p:spPr bwMode="auto">
              <a:xfrm>
                <a:off x="4681538" y="2878138"/>
                <a:ext cx="177800" cy="38100"/>
              </a:xfrm>
              <a:custGeom>
                <a:avLst/>
                <a:gdLst>
                  <a:gd name="T0" fmla="*/ 112 w 112"/>
                  <a:gd name="T1" fmla="*/ 21 h 24"/>
                  <a:gd name="T2" fmla="*/ 107 w 112"/>
                  <a:gd name="T3" fmla="*/ 24 h 24"/>
                  <a:gd name="T4" fmla="*/ 2 w 112"/>
                  <a:gd name="T5" fmla="*/ 7 h 24"/>
                  <a:gd name="T6" fmla="*/ 0 w 112"/>
                  <a:gd name="T7" fmla="*/ 0 h 24"/>
                  <a:gd name="T8" fmla="*/ 112 w 112"/>
                  <a:gd name="T9" fmla="*/ 21 h 24"/>
                </a:gdLst>
                <a:ahLst/>
                <a:cxnLst>
                  <a:cxn ang="0">
                    <a:pos x="T0" y="T1"/>
                  </a:cxn>
                  <a:cxn ang="0">
                    <a:pos x="T2" y="T3"/>
                  </a:cxn>
                  <a:cxn ang="0">
                    <a:pos x="T4" y="T5"/>
                  </a:cxn>
                  <a:cxn ang="0">
                    <a:pos x="T6" y="T7"/>
                  </a:cxn>
                  <a:cxn ang="0">
                    <a:pos x="T8" y="T9"/>
                  </a:cxn>
                </a:cxnLst>
                <a:rect l="0" t="0" r="r" b="b"/>
                <a:pathLst>
                  <a:path w="112" h="24">
                    <a:moveTo>
                      <a:pt x="112" y="21"/>
                    </a:moveTo>
                    <a:lnTo>
                      <a:pt x="107" y="24"/>
                    </a:lnTo>
                    <a:lnTo>
                      <a:pt x="2" y="7"/>
                    </a:lnTo>
                    <a:lnTo>
                      <a:pt x="0" y="0"/>
                    </a:lnTo>
                    <a:lnTo>
                      <a:pt x="112" y="21"/>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Freeform 880"/>
              <p:cNvSpPr>
                <a:spLocks/>
              </p:cNvSpPr>
              <p:nvPr/>
            </p:nvSpPr>
            <p:spPr bwMode="auto">
              <a:xfrm>
                <a:off x="4552951" y="2808288"/>
                <a:ext cx="131763" cy="80963"/>
              </a:xfrm>
              <a:custGeom>
                <a:avLst/>
                <a:gdLst>
                  <a:gd name="T0" fmla="*/ 83 w 83"/>
                  <a:gd name="T1" fmla="*/ 0 h 51"/>
                  <a:gd name="T2" fmla="*/ 0 w 83"/>
                  <a:gd name="T3" fmla="*/ 36 h 51"/>
                  <a:gd name="T4" fmla="*/ 0 w 83"/>
                  <a:gd name="T5" fmla="*/ 51 h 51"/>
                  <a:gd name="T6" fmla="*/ 83 w 83"/>
                  <a:gd name="T7" fmla="*/ 17 h 51"/>
                  <a:gd name="T8" fmla="*/ 83 w 83"/>
                  <a:gd name="T9" fmla="*/ 0 h 51"/>
                </a:gdLst>
                <a:ahLst/>
                <a:cxnLst>
                  <a:cxn ang="0">
                    <a:pos x="T0" y="T1"/>
                  </a:cxn>
                  <a:cxn ang="0">
                    <a:pos x="T2" y="T3"/>
                  </a:cxn>
                  <a:cxn ang="0">
                    <a:pos x="T4" y="T5"/>
                  </a:cxn>
                  <a:cxn ang="0">
                    <a:pos x="T6" y="T7"/>
                  </a:cxn>
                  <a:cxn ang="0">
                    <a:pos x="T8" y="T9"/>
                  </a:cxn>
                </a:cxnLst>
                <a:rect l="0" t="0" r="r" b="b"/>
                <a:pathLst>
                  <a:path w="83" h="51">
                    <a:moveTo>
                      <a:pt x="83" y="0"/>
                    </a:moveTo>
                    <a:lnTo>
                      <a:pt x="0" y="36"/>
                    </a:lnTo>
                    <a:lnTo>
                      <a:pt x="0" y="51"/>
                    </a:lnTo>
                    <a:lnTo>
                      <a:pt x="83" y="17"/>
                    </a:lnTo>
                    <a:lnTo>
                      <a:pt x="83" y="0"/>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8" name="Freeform 881"/>
              <p:cNvSpPr>
                <a:spLocks/>
              </p:cNvSpPr>
              <p:nvPr/>
            </p:nvSpPr>
            <p:spPr bwMode="auto">
              <a:xfrm>
                <a:off x="4552951" y="2862263"/>
                <a:ext cx="128588" cy="61913"/>
              </a:xfrm>
              <a:custGeom>
                <a:avLst/>
                <a:gdLst>
                  <a:gd name="T0" fmla="*/ 81 w 81"/>
                  <a:gd name="T1" fmla="*/ 0 h 39"/>
                  <a:gd name="T2" fmla="*/ 0 w 81"/>
                  <a:gd name="T3" fmla="*/ 31 h 39"/>
                  <a:gd name="T4" fmla="*/ 0 w 81"/>
                  <a:gd name="T5" fmla="*/ 39 h 39"/>
                  <a:gd name="T6" fmla="*/ 81 w 81"/>
                  <a:gd name="T7" fmla="*/ 10 h 39"/>
                  <a:gd name="T8" fmla="*/ 81 w 81"/>
                  <a:gd name="T9" fmla="*/ 0 h 39"/>
                </a:gdLst>
                <a:ahLst/>
                <a:cxnLst>
                  <a:cxn ang="0">
                    <a:pos x="T0" y="T1"/>
                  </a:cxn>
                  <a:cxn ang="0">
                    <a:pos x="T2" y="T3"/>
                  </a:cxn>
                  <a:cxn ang="0">
                    <a:pos x="T4" y="T5"/>
                  </a:cxn>
                  <a:cxn ang="0">
                    <a:pos x="T6" y="T7"/>
                  </a:cxn>
                  <a:cxn ang="0">
                    <a:pos x="T8" y="T9"/>
                  </a:cxn>
                </a:cxnLst>
                <a:rect l="0" t="0" r="r" b="b"/>
                <a:pathLst>
                  <a:path w="81" h="39">
                    <a:moveTo>
                      <a:pt x="81" y="0"/>
                    </a:moveTo>
                    <a:lnTo>
                      <a:pt x="0" y="31"/>
                    </a:lnTo>
                    <a:lnTo>
                      <a:pt x="0" y="39"/>
                    </a:lnTo>
                    <a:lnTo>
                      <a:pt x="81" y="10"/>
                    </a:lnTo>
                    <a:lnTo>
                      <a:pt x="81" y="0"/>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Freeform 882"/>
              <p:cNvSpPr>
                <a:spLocks/>
              </p:cNvSpPr>
              <p:nvPr/>
            </p:nvSpPr>
            <p:spPr bwMode="auto">
              <a:xfrm>
                <a:off x="4552951" y="2835276"/>
                <a:ext cx="131763" cy="57150"/>
              </a:xfrm>
              <a:custGeom>
                <a:avLst/>
                <a:gdLst>
                  <a:gd name="T0" fmla="*/ 2 w 83"/>
                  <a:gd name="T1" fmla="*/ 36 h 36"/>
                  <a:gd name="T2" fmla="*/ 0 w 83"/>
                  <a:gd name="T3" fmla="*/ 34 h 36"/>
                  <a:gd name="T4" fmla="*/ 83 w 83"/>
                  <a:gd name="T5" fmla="*/ 0 h 36"/>
                  <a:gd name="T6" fmla="*/ 81 w 83"/>
                  <a:gd name="T7" fmla="*/ 5 h 36"/>
                  <a:gd name="T8" fmla="*/ 2 w 83"/>
                  <a:gd name="T9" fmla="*/ 36 h 36"/>
                </a:gdLst>
                <a:ahLst/>
                <a:cxnLst>
                  <a:cxn ang="0">
                    <a:pos x="T0" y="T1"/>
                  </a:cxn>
                  <a:cxn ang="0">
                    <a:pos x="T2" y="T3"/>
                  </a:cxn>
                  <a:cxn ang="0">
                    <a:pos x="T4" y="T5"/>
                  </a:cxn>
                  <a:cxn ang="0">
                    <a:pos x="T6" y="T7"/>
                  </a:cxn>
                  <a:cxn ang="0">
                    <a:pos x="T8" y="T9"/>
                  </a:cxn>
                </a:cxnLst>
                <a:rect l="0" t="0" r="r" b="b"/>
                <a:pathLst>
                  <a:path w="83" h="36">
                    <a:moveTo>
                      <a:pt x="2" y="36"/>
                    </a:moveTo>
                    <a:lnTo>
                      <a:pt x="0" y="34"/>
                    </a:lnTo>
                    <a:lnTo>
                      <a:pt x="83" y="0"/>
                    </a:lnTo>
                    <a:lnTo>
                      <a:pt x="81" y="5"/>
                    </a:lnTo>
                    <a:lnTo>
                      <a:pt x="2" y="36"/>
                    </a:lnTo>
                    <a:close/>
                  </a:path>
                </a:pathLst>
              </a:custGeom>
              <a:solidFill>
                <a:srgbClr val="332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0" name="Freeform 883"/>
              <p:cNvSpPr>
                <a:spLocks/>
              </p:cNvSpPr>
              <p:nvPr/>
            </p:nvSpPr>
            <p:spPr bwMode="auto">
              <a:xfrm>
                <a:off x="4552951" y="2878138"/>
                <a:ext cx="131763" cy="49213"/>
              </a:xfrm>
              <a:custGeom>
                <a:avLst/>
                <a:gdLst>
                  <a:gd name="T0" fmla="*/ 2 w 83"/>
                  <a:gd name="T1" fmla="*/ 31 h 31"/>
                  <a:gd name="T2" fmla="*/ 0 w 83"/>
                  <a:gd name="T3" fmla="*/ 29 h 31"/>
                  <a:gd name="T4" fmla="*/ 81 w 83"/>
                  <a:gd name="T5" fmla="*/ 0 h 31"/>
                  <a:gd name="T6" fmla="*/ 83 w 83"/>
                  <a:gd name="T7" fmla="*/ 7 h 31"/>
                  <a:gd name="T8" fmla="*/ 2 w 83"/>
                  <a:gd name="T9" fmla="*/ 31 h 31"/>
                </a:gdLst>
                <a:ahLst/>
                <a:cxnLst>
                  <a:cxn ang="0">
                    <a:pos x="T0" y="T1"/>
                  </a:cxn>
                  <a:cxn ang="0">
                    <a:pos x="T2" y="T3"/>
                  </a:cxn>
                  <a:cxn ang="0">
                    <a:pos x="T4" y="T5"/>
                  </a:cxn>
                  <a:cxn ang="0">
                    <a:pos x="T6" y="T7"/>
                  </a:cxn>
                  <a:cxn ang="0">
                    <a:pos x="T8" y="T9"/>
                  </a:cxn>
                </a:cxnLst>
                <a:rect l="0" t="0" r="r" b="b"/>
                <a:pathLst>
                  <a:path w="83" h="31">
                    <a:moveTo>
                      <a:pt x="2" y="31"/>
                    </a:moveTo>
                    <a:lnTo>
                      <a:pt x="0" y="29"/>
                    </a:lnTo>
                    <a:lnTo>
                      <a:pt x="81" y="0"/>
                    </a:lnTo>
                    <a:lnTo>
                      <a:pt x="83" y="7"/>
                    </a:lnTo>
                    <a:lnTo>
                      <a:pt x="2" y="31"/>
                    </a:lnTo>
                    <a:close/>
                  </a:path>
                </a:pathLst>
              </a:custGeom>
              <a:solidFill>
                <a:srgbClr val="332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Freeform 884"/>
              <p:cNvSpPr>
                <a:spLocks/>
              </p:cNvSpPr>
              <p:nvPr/>
            </p:nvSpPr>
            <p:spPr bwMode="auto">
              <a:xfrm>
                <a:off x="4071938" y="2930526"/>
                <a:ext cx="585788" cy="433388"/>
              </a:xfrm>
              <a:custGeom>
                <a:avLst/>
                <a:gdLst>
                  <a:gd name="T0" fmla="*/ 274 w 369"/>
                  <a:gd name="T1" fmla="*/ 273 h 273"/>
                  <a:gd name="T2" fmla="*/ 369 w 369"/>
                  <a:gd name="T3" fmla="*/ 0 h 273"/>
                  <a:gd name="T4" fmla="*/ 262 w 369"/>
                  <a:gd name="T5" fmla="*/ 24 h 273"/>
                  <a:gd name="T6" fmla="*/ 255 w 369"/>
                  <a:gd name="T7" fmla="*/ 44 h 273"/>
                  <a:gd name="T8" fmla="*/ 231 w 369"/>
                  <a:gd name="T9" fmla="*/ 53 h 273"/>
                  <a:gd name="T10" fmla="*/ 224 w 369"/>
                  <a:gd name="T11" fmla="*/ 77 h 273"/>
                  <a:gd name="T12" fmla="*/ 200 w 369"/>
                  <a:gd name="T13" fmla="*/ 82 h 273"/>
                  <a:gd name="T14" fmla="*/ 191 w 369"/>
                  <a:gd name="T15" fmla="*/ 104 h 273"/>
                  <a:gd name="T16" fmla="*/ 167 w 369"/>
                  <a:gd name="T17" fmla="*/ 111 h 273"/>
                  <a:gd name="T18" fmla="*/ 160 w 369"/>
                  <a:gd name="T19" fmla="*/ 133 h 273"/>
                  <a:gd name="T20" fmla="*/ 133 w 369"/>
                  <a:gd name="T21" fmla="*/ 140 h 273"/>
                  <a:gd name="T22" fmla="*/ 131 w 369"/>
                  <a:gd name="T23" fmla="*/ 162 h 273"/>
                  <a:gd name="T24" fmla="*/ 107 w 369"/>
                  <a:gd name="T25" fmla="*/ 169 h 273"/>
                  <a:gd name="T26" fmla="*/ 95 w 369"/>
                  <a:gd name="T27" fmla="*/ 191 h 273"/>
                  <a:gd name="T28" fmla="*/ 76 w 369"/>
                  <a:gd name="T29" fmla="*/ 193 h 273"/>
                  <a:gd name="T30" fmla="*/ 64 w 369"/>
                  <a:gd name="T31" fmla="*/ 220 h 273"/>
                  <a:gd name="T32" fmla="*/ 45 w 369"/>
                  <a:gd name="T33" fmla="*/ 220 h 273"/>
                  <a:gd name="T34" fmla="*/ 33 w 369"/>
                  <a:gd name="T35" fmla="*/ 246 h 273"/>
                  <a:gd name="T36" fmla="*/ 17 w 369"/>
                  <a:gd name="T37" fmla="*/ 246 h 273"/>
                  <a:gd name="T38" fmla="*/ 0 w 369"/>
                  <a:gd name="T39" fmla="*/ 273 h 273"/>
                  <a:gd name="T40" fmla="*/ 274 w 369"/>
                  <a:gd name="T4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273">
                    <a:moveTo>
                      <a:pt x="274" y="273"/>
                    </a:moveTo>
                    <a:lnTo>
                      <a:pt x="369" y="0"/>
                    </a:lnTo>
                    <a:lnTo>
                      <a:pt x="262" y="24"/>
                    </a:lnTo>
                    <a:lnTo>
                      <a:pt x="255" y="44"/>
                    </a:lnTo>
                    <a:lnTo>
                      <a:pt x="231" y="53"/>
                    </a:lnTo>
                    <a:lnTo>
                      <a:pt x="224" y="77"/>
                    </a:lnTo>
                    <a:lnTo>
                      <a:pt x="200" y="82"/>
                    </a:lnTo>
                    <a:lnTo>
                      <a:pt x="191" y="104"/>
                    </a:lnTo>
                    <a:lnTo>
                      <a:pt x="167" y="111"/>
                    </a:lnTo>
                    <a:lnTo>
                      <a:pt x="160" y="133"/>
                    </a:lnTo>
                    <a:lnTo>
                      <a:pt x="133" y="140"/>
                    </a:lnTo>
                    <a:lnTo>
                      <a:pt x="131" y="162"/>
                    </a:lnTo>
                    <a:lnTo>
                      <a:pt x="107" y="169"/>
                    </a:lnTo>
                    <a:lnTo>
                      <a:pt x="95" y="191"/>
                    </a:lnTo>
                    <a:lnTo>
                      <a:pt x="76" y="193"/>
                    </a:lnTo>
                    <a:lnTo>
                      <a:pt x="64" y="220"/>
                    </a:lnTo>
                    <a:lnTo>
                      <a:pt x="45" y="220"/>
                    </a:lnTo>
                    <a:lnTo>
                      <a:pt x="33" y="246"/>
                    </a:lnTo>
                    <a:lnTo>
                      <a:pt x="17" y="246"/>
                    </a:lnTo>
                    <a:lnTo>
                      <a:pt x="0" y="273"/>
                    </a:lnTo>
                    <a:lnTo>
                      <a:pt x="274" y="273"/>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2" name="Freeform 885"/>
              <p:cNvSpPr>
                <a:spLocks/>
              </p:cNvSpPr>
              <p:nvPr/>
            </p:nvSpPr>
            <p:spPr bwMode="auto">
              <a:xfrm>
                <a:off x="4506913" y="3328988"/>
                <a:ext cx="869950" cy="34925"/>
              </a:xfrm>
              <a:custGeom>
                <a:avLst/>
                <a:gdLst>
                  <a:gd name="T0" fmla="*/ 536 w 548"/>
                  <a:gd name="T1" fmla="*/ 0 h 22"/>
                  <a:gd name="T2" fmla="*/ 548 w 548"/>
                  <a:gd name="T3" fmla="*/ 22 h 22"/>
                  <a:gd name="T4" fmla="*/ 0 w 548"/>
                  <a:gd name="T5" fmla="*/ 22 h 22"/>
                  <a:gd name="T6" fmla="*/ 10 w 548"/>
                  <a:gd name="T7" fmla="*/ 0 h 22"/>
                  <a:gd name="T8" fmla="*/ 536 w 548"/>
                  <a:gd name="T9" fmla="*/ 0 h 22"/>
                </a:gdLst>
                <a:ahLst/>
                <a:cxnLst>
                  <a:cxn ang="0">
                    <a:pos x="T0" y="T1"/>
                  </a:cxn>
                  <a:cxn ang="0">
                    <a:pos x="T2" y="T3"/>
                  </a:cxn>
                  <a:cxn ang="0">
                    <a:pos x="T4" y="T5"/>
                  </a:cxn>
                  <a:cxn ang="0">
                    <a:pos x="T6" y="T7"/>
                  </a:cxn>
                  <a:cxn ang="0">
                    <a:pos x="T8" y="T9"/>
                  </a:cxn>
                </a:cxnLst>
                <a:rect l="0" t="0" r="r" b="b"/>
                <a:pathLst>
                  <a:path w="548" h="22">
                    <a:moveTo>
                      <a:pt x="536" y="0"/>
                    </a:moveTo>
                    <a:lnTo>
                      <a:pt x="548" y="22"/>
                    </a:lnTo>
                    <a:lnTo>
                      <a:pt x="0" y="22"/>
                    </a:lnTo>
                    <a:lnTo>
                      <a:pt x="10" y="0"/>
                    </a:lnTo>
                    <a:lnTo>
                      <a:pt x="536" y="0"/>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Freeform 886"/>
              <p:cNvSpPr>
                <a:spLocks/>
              </p:cNvSpPr>
              <p:nvPr/>
            </p:nvSpPr>
            <p:spPr bwMode="auto">
              <a:xfrm>
                <a:off x="4525963" y="3267076"/>
                <a:ext cx="793750" cy="50800"/>
              </a:xfrm>
              <a:custGeom>
                <a:avLst/>
                <a:gdLst>
                  <a:gd name="T0" fmla="*/ 486 w 500"/>
                  <a:gd name="T1" fmla="*/ 10 h 32"/>
                  <a:gd name="T2" fmla="*/ 500 w 500"/>
                  <a:gd name="T3" fmla="*/ 32 h 32"/>
                  <a:gd name="T4" fmla="*/ 0 w 500"/>
                  <a:gd name="T5" fmla="*/ 29 h 32"/>
                  <a:gd name="T6" fmla="*/ 9 w 500"/>
                  <a:gd name="T7" fmla="*/ 0 h 32"/>
                  <a:gd name="T8" fmla="*/ 486 w 500"/>
                  <a:gd name="T9" fmla="*/ 10 h 32"/>
                </a:gdLst>
                <a:ahLst/>
                <a:cxnLst>
                  <a:cxn ang="0">
                    <a:pos x="T0" y="T1"/>
                  </a:cxn>
                  <a:cxn ang="0">
                    <a:pos x="T2" y="T3"/>
                  </a:cxn>
                  <a:cxn ang="0">
                    <a:pos x="T4" y="T5"/>
                  </a:cxn>
                  <a:cxn ang="0">
                    <a:pos x="T6" y="T7"/>
                  </a:cxn>
                  <a:cxn ang="0">
                    <a:pos x="T8" y="T9"/>
                  </a:cxn>
                </a:cxnLst>
                <a:rect l="0" t="0" r="r" b="b"/>
                <a:pathLst>
                  <a:path w="500" h="32">
                    <a:moveTo>
                      <a:pt x="486" y="10"/>
                    </a:moveTo>
                    <a:lnTo>
                      <a:pt x="500" y="32"/>
                    </a:lnTo>
                    <a:lnTo>
                      <a:pt x="0" y="29"/>
                    </a:lnTo>
                    <a:lnTo>
                      <a:pt x="9" y="0"/>
                    </a:lnTo>
                    <a:lnTo>
                      <a:pt x="486" y="10"/>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4" name="Freeform 887"/>
              <p:cNvSpPr>
                <a:spLocks/>
              </p:cNvSpPr>
              <p:nvPr/>
            </p:nvSpPr>
            <p:spPr bwMode="auto">
              <a:xfrm>
                <a:off x="4545013" y="3214688"/>
                <a:ext cx="719138" cy="65088"/>
              </a:xfrm>
              <a:custGeom>
                <a:avLst/>
                <a:gdLst>
                  <a:gd name="T0" fmla="*/ 438 w 453"/>
                  <a:gd name="T1" fmla="*/ 16 h 41"/>
                  <a:gd name="T2" fmla="*/ 453 w 453"/>
                  <a:gd name="T3" fmla="*/ 41 h 41"/>
                  <a:gd name="T4" fmla="*/ 0 w 453"/>
                  <a:gd name="T5" fmla="*/ 26 h 41"/>
                  <a:gd name="T6" fmla="*/ 9 w 453"/>
                  <a:gd name="T7" fmla="*/ 0 h 41"/>
                  <a:gd name="T8" fmla="*/ 438 w 453"/>
                  <a:gd name="T9" fmla="*/ 16 h 41"/>
                </a:gdLst>
                <a:ahLst/>
                <a:cxnLst>
                  <a:cxn ang="0">
                    <a:pos x="T0" y="T1"/>
                  </a:cxn>
                  <a:cxn ang="0">
                    <a:pos x="T2" y="T3"/>
                  </a:cxn>
                  <a:cxn ang="0">
                    <a:pos x="T4" y="T5"/>
                  </a:cxn>
                  <a:cxn ang="0">
                    <a:pos x="T6" y="T7"/>
                  </a:cxn>
                  <a:cxn ang="0">
                    <a:pos x="T8" y="T9"/>
                  </a:cxn>
                </a:cxnLst>
                <a:rect l="0" t="0" r="r" b="b"/>
                <a:pathLst>
                  <a:path w="453" h="41">
                    <a:moveTo>
                      <a:pt x="438" y="16"/>
                    </a:moveTo>
                    <a:lnTo>
                      <a:pt x="453" y="41"/>
                    </a:lnTo>
                    <a:lnTo>
                      <a:pt x="0" y="26"/>
                    </a:lnTo>
                    <a:lnTo>
                      <a:pt x="9" y="0"/>
                    </a:lnTo>
                    <a:lnTo>
                      <a:pt x="438" y="16"/>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Freeform 888"/>
              <p:cNvSpPr>
                <a:spLocks/>
              </p:cNvSpPr>
              <p:nvPr/>
            </p:nvSpPr>
            <p:spPr bwMode="auto">
              <a:xfrm>
                <a:off x="4564063" y="3155951"/>
                <a:ext cx="635000" cy="77788"/>
              </a:xfrm>
              <a:custGeom>
                <a:avLst/>
                <a:gdLst>
                  <a:gd name="T0" fmla="*/ 391 w 400"/>
                  <a:gd name="T1" fmla="*/ 25 h 49"/>
                  <a:gd name="T2" fmla="*/ 400 w 400"/>
                  <a:gd name="T3" fmla="*/ 49 h 49"/>
                  <a:gd name="T4" fmla="*/ 0 w 400"/>
                  <a:gd name="T5" fmla="*/ 27 h 49"/>
                  <a:gd name="T6" fmla="*/ 9 w 400"/>
                  <a:gd name="T7" fmla="*/ 0 h 49"/>
                  <a:gd name="T8" fmla="*/ 391 w 400"/>
                  <a:gd name="T9" fmla="*/ 25 h 49"/>
                </a:gdLst>
                <a:ahLst/>
                <a:cxnLst>
                  <a:cxn ang="0">
                    <a:pos x="T0" y="T1"/>
                  </a:cxn>
                  <a:cxn ang="0">
                    <a:pos x="T2" y="T3"/>
                  </a:cxn>
                  <a:cxn ang="0">
                    <a:pos x="T4" y="T5"/>
                  </a:cxn>
                  <a:cxn ang="0">
                    <a:pos x="T6" y="T7"/>
                  </a:cxn>
                  <a:cxn ang="0">
                    <a:pos x="T8" y="T9"/>
                  </a:cxn>
                </a:cxnLst>
                <a:rect l="0" t="0" r="r" b="b"/>
                <a:pathLst>
                  <a:path w="400" h="49">
                    <a:moveTo>
                      <a:pt x="391" y="25"/>
                    </a:moveTo>
                    <a:lnTo>
                      <a:pt x="400" y="49"/>
                    </a:lnTo>
                    <a:lnTo>
                      <a:pt x="0" y="27"/>
                    </a:lnTo>
                    <a:lnTo>
                      <a:pt x="9" y="0"/>
                    </a:lnTo>
                    <a:lnTo>
                      <a:pt x="391" y="25"/>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6" name="Freeform 889"/>
              <p:cNvSpPr>
                <a:spLocks/>
              </p:cNvSpPr>
              <p:nvPr/>
            </p:nvSpPr>
            <p:spPr bwMode="auto">
              <a:xfrm>
                <a:off x="4583113" y="3111501"/>
                <a:ext cx="563563" cy="71438"/>
              </a:xfrm>
              <a:custGeom>
                <a:avLst/>
                <a:gdLst>
                  <a:gd name="T0" fmla="*/ 343 w 355"/>
                  <a:gd name="T1" fmla="*/ 24 h 45"/>
                  <a:gd name="T2" fmla="*/ 355 w 355"/>
                  <a:gd name="T3" fmla="*/ 45 h 45"/>
                  <a:gd name="T4" fmla="*/ 0 w 355"/>
                  <a:gd name="T5" fmla="*/ 21 h 45"/>
                  <a:gd name="T6" fmla="*/ 7 w 355"/>
                  <a:gd name="T7" fmla="*/ 0 h 45"/>
                  <a:gd name="T8" fmla="*/ 343 w 355"/>
                  <a:gd name="T9" fmla="*/ 24 h 45"/>
                </a:gdLst>
                <a:ahLst/>
                <a:cxnLst>
                  <a:cxn ang="0">
                    <a:pos x="T0" y="T1"/>
                  </a:cxn>
                  <a:cxn ang="0">
                    <a:pos x="T2" y="T3"/>
                  </a:cxn>
                  <a:cxn ang="0">
                    <a:pos x="T4" y="T5"/>
                  </a:cxn>
                  <a:cxn ang="0">
                    <a:pos x="T6" y="T7"/>
                  </a:cxn>
                  <a:cxn ang="0">
                    <a:pos x="T8" y="T9"/>
                  </a:cxn>
                </a:cxnLst>
                <a:rect l="0" t="0" r="r" b="b"/>
                <a:pathLst>
                  <a:path w="355" h="45">
                    <a:moveTo>
                      <a:pt x="343" y="24"/>
                    </a:moveTo>
                    <a:lnTo>
                      <a:pt x="355" y="45"/>
                    </a:lnTo>
                    <a:lnTo>
                      <a:pt x="0" y="21"/>
                    </a:lnTo>
                    <a:lnTo>
                      <a:pt x="7" y="0"/>
                    </a:lnTo>
                    <a:lnTo>
                      <a:pt x="343" y="24"/>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Freeform 890"/>
              <p:cNvSpPr>
                <a:spLocks/>
              </p:cNvSpPr>
              <p:nvPr/>
            </p:nvSpPr>
            <p:spPr bwMode="auto">
              <a:xfrm>
                <a:off x="4597401" y="3065463"/>
                <a:ext cx="488950" cy="68263"/>
              </a:xfrm>
              <a:custGeom>
                <a:avLst/>
                <a:gdLst>
                  <a:gd name="T0" fmla="*/ 296 w 308"/>
                  <a:gd name="T1" fmla="*/ 21 h 43"/>
                  <a:gd name="T2" fmla="*/ 308 w 308"/>
                  <a:gd name="T3" fmla="*/ 43 h 43"/>
                  <a:gd name="T4" fmla="*/ 0 w 308"/>
                  <a:gd name="T5" fmla="*/ 21 h 43"/>
                  <a:gd name="T6" fmla="*/ 7 w 308"/>
                  <a:gd name="T7" fmla="*/ 0 h 43"/>
                  <a:gd name="T8" fmla="*/ 296 w 308"/>
                  <a:gd name="T9" fmla="*/ 21 h 43"/>
                </a:gdLst>
                <a:ahLst/>
                <a:cxnLst>
                  <a:cxn ang="0">
                    <a:pos x="T0" y="T1"/>
                  </a:cxn>
                  <a:cxn ang="0">
                    <a:pos x="T2" y="T3"/>
                  </a:cxn>
                  <a:cxn ang="0">
                    <a:pos x="T4" y="T5"/>
                  </a:cxn>
                  <a:cxn ang="0">
                    <a:pos x="T6" y="T7"/>
                  </a:cxn>
                  <a:cxn ang="0">
                    <a:pos x="T8" y="T9"/>
                  </a:cxn>
                </a:cxnLst>
                <a:rect l="0" t="0" r="r" b="b"/>
                <a:pathLst>
                  <a:path w="308" h="43">
                    <a:moveTo>
                      <a:pt x="296" y="21"/>
                    </a:moveTo>
                    <a:lnTo>
                      <a:pt x="308" y="43"/>
                    </a:lnTo>
                    <a:lnTo>
                      <a:pt x="0" y="21"/>
                    </a:lnTo>
                    <a:lnTo>
                      <a:pt x="7" y="0"/>
                    </a:lnTo>
                    <a:lnTo>
                      <a:pt x="296" y="21"/>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8" name="Freeform 891"/>
              <p:cNvSpPr>
                <a:spLocks/>
              </p:cNvSpPr>
              <p:nvPr/>
            </p:nvSpPr>
            <p:spPr bwMode="auto">
              <a:xfrm>
                <a:off x="4613276" y="3022601"/>
                <a:ext cx="419100" cy="65088"/>
              </a:xfrm>
              <a:custGeom>
                <a:avLst/>
                <a:gdLst>
                  <a:gd name="T0" fmla="*/ 255 w 264"/>
                  <a:gd name="T1" fmla="*/ 19 h 41"/>
                  <a:gd name="T2" fmla="*/ 264 w 264"/>
                  <a:gd name="T3" fmla="*/ 41 h 41"/>
                  <a:gd name="T4" fmla="*/ 0 w 264"/>
                  <a:gd name="T5" fmla="*/ 19 h 41"/>
                  <a:gd name="T6" fmla="*/ 7 w 264"/>
                  <a:gd name="T7" fmla="*/ 0 h 41"/>
                  <a:gd name="T8" fmla="*/ 255 w 264"/>
                  <a:gd name="T9" fmla="*/ 19 h 41"/>
                </a:gdLst>
                <a:ahLst/>
                <a:cxnLst>
                  <a:cxn ang="0">
                    <a:pos x="T0" y="T1"/>
                  </a:cxn>
                  <a:cxn ang="0">
                    <a:pos x="T2" y="T3"/>
                  </a:cxn>
                  <a:cxn ang="0">
                    <a:pos x="T4" y="T5"/>
                  </a:cxn>
                  <a:cxn ang="0">
                    <a:pos x="T6" y="T7"/>
                  </a:cxn>
                  <a:cxn ang="0">
                    <a:pos x="T8" y="T9"/>
                  </a:cxn>
                </a:cxnLst>
                <a:rect l="0" t="0" r="r" b="b"/>
                <a:pathLst>
                  <a:path w="264" h="41">
                    <a:moveTo>
                      <a:pt x="255" y="19"/>
                    </a:moveTo>
                    <a:lnTo>
                      <a:pt x="264" y="41"/>
                    </a:lnTo>
                    <a:lnTo>
                      <a:pt x="0" y="19"/>
                    </a:lnTo>
                    <a:lnTo>
                      <a:pt x="7" y="0"/>
                    </a:lnTo>
                    <a:lnTo>
                      <a:pt x="255" y="19"/>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Freeform 892"/>
              <p:cNvSpPr>
                <a:spLocks/>
              </p:cNvSpPr>
              <p:nvPr/>
            </p:nvSpPr>
            <p:spPr bwMode="auto">
              <a:xfrm>
                <a:off x="4632326" y="2968626"/>
                <a:ext cx="336550" cy="61913"/>
              </a:xfrm>
              <a:custGeom>
                <a:avLst/>
                <a:gdLst>
                  <a:gd name="T0" fmla="*/ 207 w 212"/>
                  <a:gd name="T1" fmla="*/ 22 h 39"/>
                  <a:gd name="T2" fmla="*/ 212 w 212"/>
                  <a:gd name="T3" fmla="*/ 39 h 39"/>
                  <a:gd name="T4" fmla="*/ 0 w 212"/>
                  <a:gd name="T5" fmla="*/ 25 h 39"/>
                  <a:gd name="T6" fmla="*/ 7 w 212"/>
                  <a:gd name="T7" fmla="*/ 0 h 39"/>
                  <a:gd name="T8" fmla="*/ 207 w 212"/>
                  <a:gd name="T9" fmla="*/ 22 h 39"/>
                </a:gdLst>
                <a:ahLst/>
                <a:cxnLst>
                  <a:cxn ang="0">
                    <a:pos x="T0" y="T1"/>
                  </a:cxn>
                  <a:cxn ang="0">
                    <a:pos x="T2" y="T3"/>
                  </a:cxn>
                  <a:cxn ang="0">
                    <a:pos x="T4" y="T5"/>
                  </a:cxn>
                  <a:cxn ang="0">
                    <a:pos x="T6" y="T7"/>
                  </a:cxn>
                  <a:cxn ang="0">
                    <a:pos x="T8" y="T9"/>
                  </a:cxn>
                </a:cxnLst>
                <a:rect l="0" t="0" r="r" b="b"/>
                <a:pathLst>
                  <a:path w="212" h="39">
                    <a:moveTo>
                      <a:pt x="207" y="22"/>
                    </a:moveTo>
                    <a:lnTo>
                      <a:pt x="212" y="39"/>
                    </a:lnTo>
                    <a:lnTo>
                      <a:pt x="0" y="25"/>
                    </a:lnTo>
                    <a:lnTo>
                      <a:pt x="7" y="0"/>
                    </a:lnTo>
                    <a:lnTo>
                      <a:pt x="207" y="22"/>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0" name="Freeform 893"/>
              <p:cNvSpPr>
                <a:spLocks/>
              </p:cNvSpPr>
              <p:nvPr/>
            </p:nvSpPr>
            <p:spPr bwMode="auto">
              <a:xfrm>
                <a:off x="4646613" y="2930526"/>
                <a:ext cx="273050" cy="57150"/>
              </a:xfrm>
              <a:custGeom>
                <a:avLst/>
                <a:gdLst>
                  <a:gd name="T0" fmla="*/ 162 w 172"/>
                  <a:gd name="T1" fmla="*/ 22 h 36"/>
                  <a:gd name="T2" fmla="*/ 172 w 172"/>
                  <a:gd name="T3" fmla="*/ 36 h 36"/>
                  <a:gd name="T4" fmla="*/ 0 w 172"/>
                  <a:gd name="T5" fmla="*/ 20 h 36"/>
                  <a:gd name="T6" fmla="*/ 5 w 172"/>
                  <a:gd name="T7" fmla="*/ 0 h 36"/>
                  <a:gd name="T8" fmla="*/ 162 w 172"/>
                  <a:gd name="T9" fmla="*/ 22 h 36"/>
                </a:gdLst>
                <a:ahLst/>
                <a:cxnLst>
                  <a:cxn ang="0">
                    <a:pos x="T0" y="T1"/>
                  </a:cxn>
                  <a:cxn ang="0">
                    <a:pos x="T2" y="T3"/>
                  </a:cxn>
                  <a:cxn ang="0">
                    <a:pos x="T4" y="T5"/>
                  </a:cxn>
                  <a:cxn ang="0">
                    <a:pos x="T6" y="T7"/>
                  </a:cxn>
                  <a:cxn ang="0">
                    <a:pos x="T8" y="T9"/>
                  </a:cxn>
                </a:cxnLst>
                <a:rect l="0" t="0" r="r" b="b"/>
                <a:pathLst>
                  <a:path w="172" h="36">
                    <a:moveTo>
                      <a:pt x="162" y="22"/>
                    </a:moveTo>
                    <a:lnTo>
                      <a:pt x="172" y="36"/>
                    </a:lnTo>
                    <a:lnTo>
                      <a:pt x="0" y="20"/>
                    </a:lnTo>
                    <a:lnTo>
                      <a:pt x="5" y="0"/>
                    </a:lnTo>
                    <a:lnTo>
                      <a:pt x="162" y="22"/>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1" name="Freeform 894"/>
              <p:cNvSpPr>
                <a:spLocks/>
              </p:cNvSpPr>
              <p:nvPr/>
            </p:nvSpPr>
            <p:spPr bwMode="auto">
              <a:xfrm>
                <a:off x="4692651" y="2927351"/>
                <a:ext cx="325438" cy="436563"/>
              </a:xfrm>
              <a:custGeom>
                <a:avLst/>
                <a:gdLst>
                  <a:gd name="T0" fmla="*/ 9 w 205"/>
                  <a:gd name="T1" fmla="*/ 24 h 275"/>
                  <a:gd name="T2" fmla="*/ 21 w 205"/>
                  <a:gd name="T3" fmla="*/ 24 h 275"/>
                  <a:gd name="T4" fmla="*/ 24 w 205"/>
                  <a:gd name="T5" fmla="*/ 55 h 275"/>
                  <a:gd name="T6" fmla="*/ 36 w 205"/>
                  <a:gd name="T7" fmla="*/ 55 h 275"/>
                  <a:gd name="T8" fmla="*/ 38 w 205"/>
                  <a:gd name="T9" fmla="*/ 82 h 275"/>
                  <a:gd name="T10" fmla="*/ 52 w 205"/>
                  <a:gd name="T11" fmla="*/ 84 h 275"/>
                  <a:gd name="T12" fmla="*/ 57 w 205"/>
                  <a:gd name="T13" fmla="*/ 113 h 275"/>
                  <a:gd name="T14" fmla="*/ 69 w 205"/>
                  <a:gd name="T15" fmla="*/ 116 h 275"/>
                  <a:gd name="T16" fmla="*/ 74 w 205"/>
                  <a:gd name="T17" fmla="*/ 144 h 275"/>
                  <a:gd name="T18" fmla="*/ 86 w 205"/>
                  <a:gd name="T19" fmla="*/ 147 h 275"/>
                  <a:gd name="T20" fmla="*/ 90 w 205"/>
                  <a:gd name="T21" fmla="*/ 176 h 275"/>
                  <a:gd name="T22" fmla="*/ 102 w 205"/>
                  <a:gd name="T23" fmla="*/ 178 h 275"/>
                  <a:gd name="T24" fmla="*/ 112 w 205"/>
                  <a:gd name="T25" fmla="*/ 209 h 275"/>
                  <a:gd name="T26" fmla="*/ 124 w 205"/>
                  <a:gd name="T27" fmla="*/ 209 h 275"/>
                  <a:gd name="T28" fmla="*/ 131 w 205"/>
                  <a:gd name="T29" fmla="*/ 238 h 275"/>
                  <a:gd name="T30" fmla="*/ 143 w 205"/>
                  <a:gd name="T31" fmla="*/ 241 h 275"/>
                  <a:gd name="T32" fmla="*/ 150 w 205"/>
                  <a:gd name="T33" fmla="*/ 275 h 275"/>
                  <a:gd name="T34" fmla="*/ 205 w 205"/>
                  <a:gd name="T35" fmla="*/ 275 h 275"/>
                  <a:gd name="T36" fmla="*/ 9 w 205"/>
                  <a:gd name="T37" fmla="*/ 0 h 275"/>
                  <a:gd name="T38" fmla="*/ 0 w 205"/>
                  <a:gd name="T39" fmla="*/ 5 h 275"/>
                  <a:gd name="T40" fmla="*/ 9 w 205"/>
                  <a:gd name="T41"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 h="275">
                    <a:moveTo>
                      <a:pt x="9" y="24"/>
                    </a:moveTo>
                    <a:lnTo>
                      <a:pt x="21" y="24"/>
                    </a:lnTo>
                    <a:lnTo>
                      <a:pt x="24" y="55"/>
                    </a:lnTo>
                    <a:lnTo>
                      <a:pt x="36" y="55"/>
                    </a:lnTo>
                    <a:lnTo>
                      <a:pt x="38" y="82"/>
                    </a:lnTo>
                    <a:lnTo>
                      <a:pt x="52" y="84"/>
                    </a:lnTo>
                    <a:lnTo>
                      <a:pt x="57" y="113"/>
                    </a:lnTo>
                    <a:lnTo>
                      <a:pt x="69" y="116"/>
                    </a:lnTo>
                    <a:lnTo>
                      <a:pt x="74" y="144"/>
                    </a:lnTo>
                    <a:lnTo>
                      <a:pt x="86" y="147"/>
                    </a:lnTo>
                    <a:lnTo>
                      <a:pt x="90" y="176"/>
                    </a:lnTo>
                    <a:lnTo>
                      <a:pt x="102" y="178"/>
                    </a:lnTo>
                    <a:lnTo>
                      <a:pt x="112" y="209"/>
                    </a:lnTo>
                    <a:lnTo>
                      <a:pt x="124" y="209"/>
                    </a:lnTo>
                    <a:lnTo>
                      <a:pt x="131" y="238"/>
                    </a:lnTo>
                    <a:lnTo>
                      <a:pt x="143" y="241"/>
                    </a:lnTo>
                    <a:lnTo>
                      <a:pt x="150" y="275"/>
                    </a:lnTo>
                    <a:lnTo>
                      <a:pt x="205" y="275"/>
                    </a:lnTo>
                    <a:lnTo>
                      <a:pt x="9" y="0"/>
                    </a:lnTo>
                    <a:lnTo>
                      <a:pt x="0" y="5"/>
                    </a:lnTo>
                    <a:lnTo>
                      <a:pt x="9" y="24"/>
                    </a:lnTo>
                    <a:close/>
                  </a:path>
                </a:pathLst>
              </a:custGeom>
              <a:solidFill>
                <a:srgbClr val="493D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2" name="Freeform 895"/>
              <p:cNvSpPr>
                <a:spLocks/>
              </p:cNvSpPr>
              <p:nvPr/>
            </p:nvSpPr>
            <p:spPr bwMode="auto">
              <a:xfrm>
                <a:off x="4706938" y="2927351"/>
                <a:ext cx="488950" cy="436563"/>
              </a:xfrm>
              <a:custGeom>
                <a:avLst/>
                <a:gdLst>
                  <a:gd name="T0" fmla="*/ 98 w 308"/>
                  <a:gd name="T1" fmla="*/ 12 h 275"/>
                  <a:gd name="T2" fmla="*/ 308 w 308"/>
                  <a:gd name="T3" fmla="*/ 275 h 275"/>
                  <a:gd name="T4" fmla="*/ 196 w 308"/>
                  <a:gd name="T5" fmla="*/ 275 h 275"/>
                  <a:gd name="T6" fmla="*/ 0 w 308"/>
                  <a:gd name="T7" fmla="*/ 0 h 275"/>
                  <a:gd name="T8" fmla="*/ 98 w 308"/>
                  <a:gd name="T9" fmla="*/ 12 h 275"/>
                </a:gdLst>
                <a:ahLst/>
                <a:cxnLst>
                  <a:cxn ang="0">
                    <a:pos x="T0" y="T1"/>
                  </a:cxn>
                  <a:cxn ang="0">
                    <a:pos x="T2" y="T3"/>
                  </a:cxn>
                  <a:cxn ang="0">
                    <a:pos x="T4" y="T5"/>
                  </a:cxn>
                  <a:cxn ang="0">
                    <a:pos x="T6" y="T7"/>
                  </a:cxn>
                  <a:cxn ang="0">
                    <a:pos x="T8" y="T9"/>
                  </a:cxn>
                </a:cxnLst>
                <a:rect l="0" t="0" r="r" b="b"/>
                <a:pathLst>
                  <a:path w="308" h="275">
                    <a:moveTo>
                      <a:pt x="98" y="12"/>
                    </a:moveTo>
                    <a:lnTo>
                      <a:pt x="308" y="275"/>
                    </a:lnTo>
                    <a:lnTo>
                      <a:pt x="196" y="275"/>
                    </a:lnTo>
                    <a:lnTo>
                      <a:pt x="0" y="0"/>
                    </a:lnTo>
                    <a:lnTo>
                      <a:pt x="98" y="12"/>
                    </a:lnTo>
                    <a:close/>
                  </a:path>
                </a:pathLst>
              </a:custGeom>
              <a:solidFill>
                <a:srgbClr val="D5C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3" name="Freeform 896"/>
              <p:cNvSpPr>
                <a:spLocks/>
              </p:cNvSpPr>
              <p:nvPr/>
            </p:nvSpPr>
            <p:spPr bwMode="auto">
              <a:xfrm>
                <a:off x="4725988" y="2930526"/>
                <a:ext cx="442913" cy="433388"/>
              </a:xfrm>
              <a:custGeom>
                <a:avLst/>
                <a:gdLst>
                  <a:gd name="T0" fmla="*/ 0 w 279"/>
                  <a:gd name="T1" fmla="*/ 0 h 273"/>
                  <a:gd name="T2" fmla="*/ 72 w 279"/>
                  <a:gd name="T3" fmla="*/ 10 h 273"/>
                  <a:gd name="T4" fmla="*/ 279 w 279"/>
                  <a:gd name="T5" fmla="*/ 273 h 273"/>
                  <a:gd name="T6" fmla="*/ 200 w 279"/>
                  <a:gd name="T7" fmla="*/ 273 h 273"/>
                  <a:gd name="T8" fmla="*/ 0 w 279"/>
                  <a:gd name="T9" fmla="*/ 0 h 273"/>
                </a:gdLst>
                <a:ahLst/>
                <a:cxnLst>
                  <a:cxn ang="0">
                    <a:pos x="T0" y="T1"/>
                  </a:cxn>
                  <a:cxn ang="0">
                    <a:pos x="T2" y="T3"/>
                  </a:cxn>
                  <a:cxn ang="0">
                    <a:pos x="T4" y="T5"/>
                  </a:cxn>
                  <a:cxn ang="0">
                    <a:pos x="T6" y="T7"/>
                  </a:cxn>
                  <a:cxn ang="0">
                    <a:pos x="T8" y="T9"/>
                  </a:cxn>
                </a:cxnLst>
                <a:rect l="0" t="0" r="r" b="b"/>
                <a:pathLst>
                  <a:path w="279" h="273">
                    <a:moveTo>
                      <a:pt x="0" y="0"/>
                    </a:moveTo>
                    <a:lnTo>
                      <a:pt x="72" y="10"/>
                    </a:lnTo>
                    <a:lnTo>
                      <a:pt x="279" y="273"/>
                    </a:lnTo>
                    <a:lnTo>
                      <a:pt x="200" y="273"/>
                    </a:lnTo>
                    <a:lnTo>
                      <a:pt x="0" y="0"/>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4" name="Freeform 897"/>
              <p:cNvSpPr>
                <a:spLocks/>
              </p:cNvSpPr>
              <p:nvPr/>
            </p:nvSpPr>
            <p:spPr bwMode="auto">
              <a:xfrm>
                <a:off x="4071938" y="3328988"/>
                <a:ext cx="450850" cy="34925"/>
              </a:xfrm>
              <a:custGeom>
                <a:avLst/>
                <a:gdLst>
                  <a:gd name="T0" fmla="*/ 274 w 284"/>
                  <a:gd name="T1" fmla="*/ 22 h 22"/>
                  <a:gd name="T2" fmla="*/ 284 w 284"/>
                  <a:gd name="T3" fmla="*/ 0 h 22"/>
                  <a:gd name="T4" fmla="*/ 14 w 284"/>
                  <a:gd name="T5" fmla="*/ 0 h 22"/>
                  <a:gd name="T6" fmla="*/ 0 w 284"/>
                  <a:gd name="T7" fmla="*/ 22 h 22"/>
                  <a:gd name="T8" fmla="*/ 274 w 284"/>
                  <a:gd name="T9" fmla="*/ 22 h 22"/>
                </a:gdLst>
                <a:ahLst/>
                <a:cxnLst>
                  <a:cxn ang="0">
                    <a:pos x="T0" y="T1"/>
                  </a:cxn>
                  <a:cxn ang="0">
                    <a:pos x="T2" y="T3"/>
                  </a:cxn>
                  <a:cxn ang="0">
                    <a:pos x="T4" y="T5"/>
                  </a:cxn>
                  <a:cxn ang="0">
                    <a:pos x="T6" y="T7"/>
                  </a:cxn>
                  <a:cxn ang="0">
                    <a:pos x="T8" y="T9"/>
                  </a:cxn>
                </a:cxnLst>
                <a:rect l="0" t="0" r="r" b="b"/>
                <a:pathLst>
                  <a:path w="284" h="22">
                    <a:moveTo>
                      <a:pt x="274" y="22"/>
                    </a:moveTo>
                    <a:lnTo>
                      <a:pt x="284" y="0"/>
                    </a:lnTo>
                    <a:lnTo>
                      <a:pt x="14" y="0"/>
                    </a:lnTo>
                    <a:lnTo>
                      <a:pt x="0" y="22"/>
                    </a:lnTo>
                    <a:lnTo>
                      <a:pt x="274" y="22"/>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5" name="Freeform 898"/>
              <p:cNvSpPr>
                <a:spLocks/>
              </p:cNvSpPr>
              <p:nvPr/>
            </p:nvSpPr>
            <p:spPr bwMode="auto">
              <a:xfrm>
                <a:off x="4124326" y="3267076"/>
                <a:ext cx="415925" cy="53975"/>
              </a:xfrm>
              <a:custGeom>
                <a:avLst/>
                <a:gdLst>
                  <a:gd name="T0" fmla="*/ 253 w 262"/>
                  <a:gd name="T1" fmla="*/ 29 h 34"/>
                  <a:gd name="T2" fmla="*/ 0 w 262"/>
                  <a:gd name="T3" fmla="*/ 34 h 34"/>
                  <a:gd name="T4" fmla="*/ 10 w 262"/>
                  <a:gd name="T5" fmla="*/ 15 h 34"/>
                  <a:gd name="T6" fmla="*/ 262 w 262"/>
                  <a:gd name="T7" fmla="*/ 0 h 34"/>
                  <a:gd name="T8" fmla="*/ 253 w 262"/>
                  <a:gd name="T9" fmla="*/ 29 h 34"/>
                </a:gdLst>
                <a:ahLst/>
                <a:cxnLst>
                  <a:cxn ang="0">
                    <a:pos x="T0" y="T1"/>
                  </a:cxn>
                  <a:cxn ang="0">
                    <a:pos x="T2" y="T3"/>
                  </a:cxn>
                  <a:cxn ang="0">
                    <a:pos x="T4" y="T5"/>
                  </a:cxn>
                  <a:cxn ang="0">
                    <a:pos x="T6" y="T7"/>
                  </a:cxn>
                  <a:cxn ang="0">
                    <a:pos x="T8" y="T9"/>
                  </a:cxn>
                </a:cxnLst>
                <a:rect l="0" t="0" r="r" b="b"/>
                <a:pathLst>
                  <a:path w="262" h="34">
                    <a:moveTo>
                      <a:pt x="253" y="29"/>
                    </a:moveTo>
                    <a:lnTo>
                      <a:pt x="0" y="34"/>
                    </a:lnTo>
                    <a:lnTo>
                      <a:pt x="10" y="15"/>
                    </a:lnTo>
                    <a:lnTo>
                      <a:pt x="262" y="0"/>
                    </a:lnTo>
                    <a:lnTo>
                      <a:pt x="253" y="29"/>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6" name="Freeform 899"/>
              <p:cNvSpPr>
                <a:spLocks/>
              </p:cNvSpPr>
              <p:nvPr/>
            </p:nvSpPr>
            <p:spPr bwMode="auto">
              <a:xfrm>
                <a:off x="4173538" y="3214688"/>
                <a:ext cx="385763" cy="65088"/>
              </a:xfrm>
              <a:custGeom>
                <a:avLst/>
                <a:gdLst>
                  <a:gd name="T0" fmla="*/ 234 w 243"/>
                  <a:gd name="T1" fmla="*/ 26 h 41"/>
                  <a:gd name="T2" fmla="*/ 0 w 243"/>
                  <a:gd name="T3" fmla="*/ 41 h 41"/>
                  <a:gd name="T4" fmla="*/ 10 w 243"/>
                  <a:gd name="T5" fmla="*/ 19 h 41"/>
                  <a:gd name="T6" fmla="*/ 243 w 243"/>
                  <a:gd name="T7" fmla="*/ 0 h 41"/>
                  <a:gd name="T8" fmla="*/ 234 w 243"/>
                  <a:gd name="T9" fmla="*/ 26 h 41"/>
                </a:gdLst>
                <a:ahLst/>
                <a:cxnLst>
                  <a:cxn ang="0">
                    <a:pos x="T0" y="T1"/>
                  </a:cxn>
                  <a:cxn ang="0">
                    <a:pos x="T2" y="T3"/>
                  </a:cxn>
                  <a:cxn ang="0">
                    <a:pos x="T4" y="T5"/>
                  </a:cxn>
                  <a:cxn ang="0">
                    <a:pos x="T6" y="T7"/>
                  </a:cxn>
                  <a:cxn ang="0">
                    <a:pos x="T8" y="T9"/>
                  </a:cxn>
                </a:cxnLst>
                <a:rect l="0" t="0" r="r" b="b"/>
                <a:pathLst>
                  <a:path w="243" h="41">
                    <a:moveTo>
                      <a:pt x="234" y="26"/>
                    </a:moveTo>
                    <a:lnTo>
                      <a:pt x="0" y="41"/>
                    </a:lnTo>
                    <a:lnTo>
                      <a:pt x="10" y="19"/>
                    </a:lnTo>
                    <a:lnTo>
                      <a:pt x="243" y="0"/>
                    </a:lnTo>
                    <a:lnTo>
                      <a:pt x="234" y="26"/>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7" name="Freeform 900"/>
              <p:cNvSpPr>
                <a:spLocks/>
              </p:cNvSpPr>
              <p:nvPr/>
            </p:nvSpPr>
            <p:spPr bwMode="auto">
              <a:xfrm>
                <a:off x="4222751" y="3155951"/>
                <a:ext cx="355600" cy="77788"/>
              </a:xfrm>
              <a:custGeom>
                <a:avLst/>
                <a:gdLst>
                  <a:gd name="T0" fmla="*/ 0 w 224"/>
                  <a:gd name="T1" fmla="*/ 49 h 49"/>
                  <a:gd name="T2" fmla="*/ 215 w 224"/>
                  <a:gd name="T3" fmla="*/ 27 h 49"/>
                  <a:gd name="T4" fmla="*/ 224 w 224"/>
                  <a:gd name="T5" fmla="*/ 0 h 49"/>
                  <a:gd name="T6" fmla="*/ 10 w 224"/>
                  <a:gd name="T7" fmla="*/ 32 h 49"/>
                  <a:gd name="T8" fmla="*/ 0 w 224"/>
                  <a:gd name="T9" fmla="*/ 49 h 49"/>
                </a:gdLst>
                <a:ahLst/>
                <a:cxnLst>
                  <a:cxn ang="0">
                    <a:pos x="T0" y="T1"/>
                  </a:cxn>
                  <a:cxn ang="0">
                    <a:pos x="T2" y="T3"/>
                  </a:cxn>
                  <a:cxn ang="0">
                    <a:pos x="T4" y="T5"/>
                  </a:cxn>
                  <a:cxn ang="0">
                    <a:pos x="T6" y="T7"/>
                  </a:cxn>
                  <a:cxn ang="0">
                    <a:pos x="T8" y="T9"/>
                  </a:cxn>
                </a:cxnLst>
                <a:rect l="0" t="0" r="r" b="b"/>
                <a:pathLst>
                  <a:path w="224" h="49">
                    <a:moveTo>
                      <a:pt x="0" y="49"/>
                    </a:moveTo>
                    <a:lnTo>
                      <a:pt x="215" y="27"/>
                    </a:lnTo>
                    <a:lnTo>
                      <a:pt x="224" y="0"/>
                    </a:lnTo>
                    <a:lnTo>
                      <a:pt x="10" y="32"/>
                    </a:lnTo>
                    <a:lnTo>
                      <a:pt x="0" y="49"/>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8" name="Freeform 901"/>
              <p:cNvSpPr>
                <a:spLocks/>
              </p:cNvSpPr>
              <p:nvPr/>
            </p:nvSpPr>
            <p:spPr bwMode="auto">
              <a:xfrm>
                <a:off x="4279901" y="3111501"/>
                <a:ext cx="314325" cy="76200"/>
              </a:xfrm>
              <a:custGeom>
                <a:avLst/>
                <a:gdLst>
                  <a:gd name="T0" fmla="*/ 0 w 198"/>
                  <a:gd name="T1" fmla="*/ 48 h 48"/>
                  <a:gd name="T2" fmla="*/ 191 w 198"/>
                  <a:gd name="T3" fmla="*/ 21 h 48"/>
                  <a:gd name="T4" fmla="*/ 198 w 198"/>
                  <a:gd name="T5" fmla="*/ 0 h 48"/>
                  <a:gd name="T6" fmla="*/ 2 w 198"/>
                  <a:gd name="T7" fmla="*/ 31 h 48"/>
                  <a:gd name="T8" fmla="*/ 0 w 198"/>
                  <a:gd name="T9" fmla="*/ 48 h 48"/>
                </a:gdLst>
                <a:ahLst/>
                <a:cxnLst>
                  <a:cxn ang="0">
                    <a:pos x="T0" y="T1"/>
                  </a:cxn>
                  <a:cxn ang="0">
                    <a:pos x="T2" y="T3"/>
                  </a:cxn>
                  <a:cxn ang="0">
                    <a:pos x="T4" y="T5"/>
                  </a:cxn>
                  <a:cxn ang="0">
                    <a:pos x="T6" y="T7"/>
                  </a:cxn>
                  <a:cxn ang="0">
                    <a:pos x="T8" y="T9"/>
                  </a:cxn>
                </a:cxnLst>
                <a:rect l="0" t="0" r="r" b="b"/>
                <a:pathLst>
                  <a:path w="198" h="48">
                    <a:moveTo>
                      <a:pt x="0" y="48"/>
                    </a:moveTo>
                    <a:lnTo>
                      <a:pt x="191" y="21"/>
                    </a:lnTo>
                    <a:lnTo>
                      <a:pt x="198" y="0"/>
                    </a:lnTo>
                    <a:lnTo>
                      <a:pt x="2" y="31"/>
                    </a:lnTo>
                    <a:lnTo>
                      <a:pt x="0" y="48"/>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9" name="Freeform 902"/>
              <p:cNvSpPr>
                <a:spLocks/>
              </p:cNvSpPr>
              <p:nvPr/>
            </p:nvSpPr>
            <p:spPr bwMode="auto">
              <a:xfrm>
                <a:off x="4325938" y="3065463"/>
                <a:ext cx="282575" cy="76200"/>
              </a:xfrm>
              <a:custGeom>
                <a:avLst/>
                <a:gdLst>
                  <a:gd name="T0" fmla="*/ 0 w 178"/>
                  <a:gd name="T1" fmla="*/ 48 h 48"/>
                  <a:gd name="T2" fmla="*/ 171 w 178"/>
                  <a:gd name="T3" fmla="*/ 21 h 48"/>
                  <a:gd name="T4" fmla="*/ 178 w 178"/>
                  <a:gd name="T5" fmla="*/ 0 h 48"/>
                  <a:gd name="T6" fmla="*/ 4 w 178"/>
                  <a:gd name="T7" fmla="*/ 31 h 48"/>
                  <a:gd name="T8" fmla="*/ 0 w 178"/>
                  <a:gd name="T9" fmla="*/ 48 h 48"/>
                </a:gdLst>
                <a:ahLst/>
                <a:cxnLst>
                  <a:cxn ang="0">
                    <a:pos x="T0" y="T1"/>
                  </a:cxn>
                  <a:cxn ang="0">
                    <a:pos x="T2" y="T3"/>
                  </a:cxn>
                  <a:cxn ang="0">
                    <a:pos x="T4" y="T5"/>
                  </a:cxn>
                  <a:cxn ang="0">
                    <a:pos x="T6" y="T7"/>
                  </a:cxn>
                  <a:cxn ang="0">
                    <a:pos x="T8" y="T9"/>
                  </a:cxn>
                </a:cxnLst>
                <a:rect l="0" t="0" r="r" b="b"/>
                <a:pathLst>
                  <a:path w="178" h="48">
                    <a:moveTo>
                      <a:pt x="0" y="48"/>
                    </a:moveTo>
                    <a:lnTo>
                      <a:pt x="171" y="21"/>
                    </a:lnTo>
                    <a:lnTo>
                      <a:pt x="178" y="0"/>
                    </a:lnTo>
                    <a:lnTo>
                      <a:pt x="4" y="31"/>
                    </a:lnTo>
                    <a:lnTo>
                      <a:pt x="0" y="48"/>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0" name="Freeform 903"/>
              <p:cNvSpPr>
                <a:spLocks/>
              </p:cNvSpPr>
              <p:nvPr/>
            </p:nvSpPr>
            <p:spPr bwMode="auto">
              <a:xfrm>
                <a:off x="4375151" y="3022601"/>
                <a:ext cx="249238" cy="73025"/>
              </a:xfrm>
              <a:custGeom>
                <a:avLst/>
                <a:gdLst>
                  <a:gd name="T0" fmla="*/ 0 w 157"/>
                  <a:gd name="T1" fmla="*/ 46 h 46"/>
                  <a:gd name="T2" fmla="*/ 150 w 157"/>
                  <a:gd name="T3" fmla="*/ 19 h 46"/>
                  <a:gd name="T4" fmla="*/ 157 w 157"/>
                  <a:gd name="T5" fmla="*/ 0 h 46"/>
                  <a:gd name="T6" fmla="*/ 9 w 157"/>
                  <a:gd name="T7" fmla="*/ 29 h 46"/>
                  <a:gd name="T8" fmla="*/ 0 w 157"/>
                  <a:gd name="T9" fmla="*/ 46 h 46"/>
                </a:gdLst>
                <a:ahLst/>
                <a:cxnLst>
                  <a:cxn ang="0">
                    <a:pos x="T0" y="T1"/>
                  </a:cxn>
                  <a:cxn ang="0">
                    <a:pos x="T2" y="T3"/>
                  </a:cxn>
                  <a:cxn ang="0">
                    <a:pos x="T4" y="T5"/>
                  </a:cxn>
                  <a:cxn ang="0">
                    <a:pos x="T6" y="T7"/>
                  </a:cxn>
                  <a:cxn ang="0">
                    <a:pos x="T8" y="T9"/>
                  </a:cxn>
                </a:cxnLst>
                <a:rect l="0" t="0" r="r" b="b"/>
                <a:pathLst>
                  <a:path w="157" h="46">
                    <a:moveTo>
                      <a:pt x="0" y="46"/>
                    </a:moveTo>
                    <a:lnTo>
                      <a:pt x="150" y="19"/>
                    </a:lnTo>
                    <a:lnTo>
                      <a:pt x="157" y="0"/>
                    </a:lnTo>
                    <a:lnTo>
                      <a:pt x="9" y="29"/>
                    </a:lnTo>
                    <a:lnTo>
                      <a:pt x="0" y="46"/>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Freeform 904"/>
              <p:cNvSpPr>
                <a:spLocks/>
              </p:cNvSpPr>
              <p:nvPr/>
            </p:nvSpPr>
            <p:spPr bwMode="auto">
              <a:xfrm>
                <a:off x="4427538" y="2968626"/>
                <a:ext cx="215900" cy="80963"/>
              </a:xfrm>
              <a:custGeom>
                <a:avLst/>
                <a:gdLst>
                  <a:gd name="T0" fmla="*/ 0 w 136"/>
                  <a:gd name="T1" fmla="*/ 51 h 51"/>
                  <a:gd name="T2" fmla="*/ 129 w 136"/>
                  <a:gd name="T3" fmla="*/ 25 h 51"/>
                  <a:gd name="T4" fmla="*/ 136 w 136"/>
                  <a:gd name="T5" fmla="*/ 0 h 51"/>
                  <a:gd name="T6" fmla="*/ 7 w 136"/>
                  <a:gd name="T7" fmla="*/ 34 h 51"/>
                  <a:gd name="T8" fmla="*/ 0 w 136"/>
                  <a:gd name="T9" fmla="*/ 51 h 51"/>
                </a:gdLst>
                <a:ahLst/>
                <a:cxnLst>
                  <a:cxn ang="0">
                    <a:pos x="T0" y="T1"/>
                  </a:cxn>
                  <a:cxn ang="0">
                    <a:pos x="T2" y="T3"/>
                  </a:cxn>
                  <a:cxn ang="0">
                    <a:pos x="T4" y="T5"/>
                  </a:cxn>
                  <a:cxn ang="0">
                    <a:pos x="T6" y="T7"/>
                  </a:cxn>
                  <a:cxn ang="0">
                    <a:pos x="T8" y="T9"/>
                  </a:cxn>
                </a:cxnLst>
                <a:rect l="0" t="0" r="r" b="b"/>
                <a:pathLst>
                  <a:path w="136" h="51">
                    <a:moveTo>
                      <a:pt x="0" y="51"/>
                    </a:moveTo>
                    <a:lnTo>
                      <a:pt x="129" y="25"/>
                    </a:lnTo>
                    <a:lnTo>
                      <a:pt x="136" y="0"/>
                    </a:lnTo>
                    <a:lnTo>
                      <a:pt x="7" y="34"/>
                    </a:lnTo>
                    <a:lnTo>
                      <a:pt x="0" y="51"/>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2" name="Freeform 905"/>
              <p:cNvSpPr>
                <a:spLocks/>
              </p:cNvSpPr>
              <p:nvPr/>
            </p:nvSpPr>
            <p:spPr bwMode="auto">
              <a:xfrm>
                <a:off x="4476751" y="2935288"/>
                <a:ext cx="174625" cy="60325"/>
              </a:xfrm>
              <a:custGeom>
                <a:avLst/>
                <a:gdLst>
                  <a:gd name="T0" fmla="*/ 0 w 110"/>
                  <a:gd name="T1" fmla="*/ 38 h 38"/>
                  <a:gd name="T2" fmla="*/ 107 w 110"/>
                  <a:gd name="T3" fmla="*/ 17 h 38"/>
                  <a:gd name="T4" fmla="*/ 110 w 110"/>
                  <a:gd name="T5" fmla="*/ 0 h 38"/>
                  <a:gd name="T6" fmla="*/ 5 w 110"/>
                  <a:gd name="T7" fmla="*/ 24 h 38"/>
                  <a:gd name="T8" fmla="*/ 0 w 110"/>
                  <a:gd name="T9" fmla="*/ 38 h 38"/>
                </a:gdLst>
                <a:ahLst/>
                <a:cxnLst>
                  <a:cxn ang="0">
                    <a:pos x="T0" y="T1"/>
                  </a:cxn>
                  <a:cxn ang="0">
                    <a:pos x="T2" y="T3"/>
                  </a:cxn>
                  <a:cxn ang="0">
                    <a:pos x="T4" y="T5"/>
                  </a:cxn>
                  <a:cxn ang="0">
                    <a:pos x="T6" y="T7"/>
                  </a:cxn>
                  <a:cxn ang="0">
                    <a:pos x="T8" y="T9"/>
                  </a:cxn>
                </a:cxnLst>
                <a:rect l="0" t="0" r="r" b="b"/>
                <a:pathLst>
                  <a:path w="110" h="38">
                    <a:moveTo>
                      <a:pt x="0" y="38"/>
                    </a:moveTo>
                    <a:lnTo>
                      <a:pt x="107" y="17"/>
                    </a:lnTo>
                    <a:lnTo>
                      <a:pt x="110" y="0"/>
                    </a:lnTo>
                    <a:lnTo>
                      <a:pt x="5" y="24"/>
                    </a:lnTo>
                    <a:lnTo>
                      <a:pt x="0" y="38"/>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3" name="Freeform 906"/>
              <p:cNvSpPr>
                <a:spLocks/>
              </p:cNvSpPr>
              <p:nvPr/>
            </p:nvSpPr>
            <p:spPr bwMode="auto">
              <a:xfrm>
                <a:off x="4178301" y="2938463"/>
                <a:ext cx="430213" cy="425450"/>
              </a:xfrm>
              <a:custGeom>
                <a:avLst/>
                <a:gdLst>
                  <a:gd name="T0" fmla="*/ 0 w 271"/>
                  <a:gd name="T1" fmla="*/ 268 h 268"/>
                  <a:gd name="T2" fmla="*/ 66 w 271"/>
                  <a:gd name="T3" fmla="*/ 268 h 268"/>
                  <a:gd name="T4" fmla="*/ 83 w 271"/>
                  <a:gd name="T5" fmla="*/ 234 h 268"/>
                  <a:gd name="T6" fmla="*/ 97 w 271"/>
                  <a:gd name="T7" fmla="*/ 234 h 268"/>
                  <a:gd name="T8" fmla="*/ 107 w 271"/>
                  <a:gd name="T9" fmla="*/ 205 h 268"/>
                  <a:gd name="T10" fmla="*/ 124 w 271"/>
                  <a:gd name="T11" fmla="*/ 205 h 268"/>
                  <a:gd name="T12" fmla="*/ 133 w 271"/>
                  <a:gd name="T13" fmla="*/ 176 h 268"/>
                  <a:gd name="T14" fmla="*/ 147 w 271"/>
                  <a:gd name="T15" fmla="*/ 174 h 268"/>
                  <a:gd name="T16" fmla="*/ 159 w 271"/>
                  <a:gd name="T17" fmla="*/ 147 h 268"/>
                  <a:gd name="T18" fmla="*/ 171 w 271"/>
                  <a:gd name="T19" fmla="*/ 145 h 268"/>
                  <a:gd name="T20" fmla="*/ 181 w 271"/>
                  <a:gd name="T21" fmla="*/ 116 h 268"/>
                  <a:gd name="T22" fmla="*/ 195 w 271"/>
                  <a:gd name="T23" fmla="*/ 111 h 268"/>
                  <a:gd name="T24" fmla="*/ 205 w 271"/>
                  <a:gd name="T25" fmla="*/ 84 h 268"/>
                  <a:gd name="T26" fmla="*/ 217 w 271"/>
                  <a:gd name="T27" fmla="*/ 80 h 268"/>
                  <a:gd name="T28" fmla="*/ 226 w 271"/>
                  <a:gd name="T29" fmla="*/ 56 h 268"/>
                  <a:gd name="T30" fmla="*/ 240 w 271"/>
                  <a:gd name="T31" fmla="*/ 48 h 268"/>
                  <a:gd name="T32" fmla="*/ 250 w 271"/>
                  <a:gd name="T33" fmla="*/ 24 h 268"/>
                  <a:gd name="T34" fmla="*/ 267 w 271"/>
                  <a:gd name="T35" fmla="*/ 17 h 268"/>
                  <a:gd name="T36" fmla="*/ 271 w 271"/>
                  <a:gd name="T37" fmla="*/ 0 h 268"/>
                  <a:gd name="T38" fmla="*/ 267 w 271"/>
                  <a:gd name="T39" fmla="*/ 3 h 268"/>
                  <a:gd name="T40" fmla="*/ 0 w 271"/>
                  <a:gd name="T41"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68">
                    <a:moveTo>
                      <a:pt x="0" y="268"/>
                    </a:moveTo>
                    <a:lnTo>
                      <a:pt x="66" y="268"/>
                    </a:lnTo>
                    <a:lnTo>
                      <a:pt x="83" y="234"/>
                    </a:lnTo>
                    <a:lnTo>
                      <a:pt x="97" y="234"/>
                    </a:lnTo>
                    <a:lnTo>
                      <a:pt x="107" y="205"/>
                    </a:lnTo>
                    <a:lnTo>
                      <a:pt x="124" y="205"/>
                    </a:lnTo>
                    <a:lnTo>
                      <a:pt x="133" y="176"/>
                    </a:lnTo>
                    <a:lnTo>
                      <a:pt x="147" y="174"/>
                    </a:lnTo>
                    <a:lnTo>
                      <a:pt x="159" y="147"/>
                    </a:lnTo>
                    <a:lnTo>
                      <a:pt x="171" y="145"/>
                    </a:lnTo>
                    <a:lnTo>
                      <a:pt x="181" y="116"/>
                    </a:lnTo>
                    <a:lnTo>
                      <a:pt x="195" y="111"/>
                    </a:lnTo>
                    <a:lnTo>
                      <a:pt x="205" y="84"/>
                    </a:lnTo>
                    <a:lnTo>
                      <a:pt x="217" y="80"/>
                    </a:lnTo>
                    <a:lnTo>
                      <a:pt x="226" y="56"/>
                    </a:lnTo>
                    <a:lnTo>
                      <a:pt x="240" y="48"/>
                    </a:lnTo>
                    <a:lnTo>
                      <a:pt x="250" y="24"/>
                    </a:lnTo>
                    <a:lnTo>
                      <a:pt x="267" y="17"/>
                    </a:lnTo>
                    <a:lnTo>
                      <a:pt x="271" y="0"/>
                    </a:lnTo>
                    <a:lnTo>
                      <a:pt x="267" y="3"/>
                    </a:lnTo>
                    <a:lnTo>
                      <a:pt x="0" y="268"/>
                    </a:lnTo>
                    <a:close/>
                  </a:path>
                </a:pathLst>
              </a:custGeom>
              <a:solidFill>
                <a:srgbClr val="352D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4" name="Freeform 907"/>
              <p:cNvSpPr>
                <a:spLocks/>
              </p:cNvSpPr>
              <p:nvPr/>
            </p:nvSpPr>
            <p:spPr bwMode="auto">
              <a:xfrm>
                <a:off x="4110038" y="2943226"/>
                <a:ext cx="492125" cy="420688"/>
              </a:xfrm>
              <a:custGeom>
                <a:avLst/>
                <a:gdLst>
                  <a:gd name="T0" fmla="*/ 0 w 310"/>
                  <a:gd name="T1" fmla="*/ 265 h 265"/>
                  <a:gd name="T2" fmla="*/ 48 w 310"/>
                  <a:gd name="T3" fmla="*/ 265 h 265"/>
                  <a:gd name="T4" fmla="*/ 310 w 310"/>
                  <a:gd name="T5" fmla="*/ 0 h 265"/>
                  <a:gd name="T6" fmla="*/ 255 w 310"/>
                  <a:gd name="T7" fmla="*/ 14 h 265"/>
                  <a:gd name="T8" fmla="*/ 0 w 310"/>
                  <a:gd name="T9" fmla="*/ 265 h 265"/>
                </a:gdLst>
                <a:ahLst/>
                <a:cxnLst>
                  <a:cxn ang="0">
                    <a:pos x="T0" y="T1"/>
                  </a:cxn>
                  <a:cxn ang="0">
                    <a:pos x="T2" y="T3"/>
                  </a:cxn>
                  <a:cxn ang="0">
                    <a:pos x="T4" y="T5"/>
                  </a:cxn>
                  <a:cxn ang="0">
                    <a:pos x="T6" y="T7"/>
                  </a:cxn>
                  <a:cxn ang="0">
                    <a:pos x="T8" y="T9"/>
                  </a:cxn>
                </a:cxnLst>
                <a:rect l="0" t="0" r="r" b="b"/>
                <a:pathLst>
                  <a:path w="310" h="265">
                    <a:moveTo>
                      <a:pt x="0" y="265"/>
                    </a:moveTo>
                    <a:lnTo>
                      <a:pt x="48" y="265"/>
                    </a:lnTo>
                    <a:lnTo>
                      <a:pt x="310" y="0"/>
                    </a:lnTo>
                    <a:lnTo>
                      <a:pt x="255" y="14"/>
                    </a:lnTo>
                    <a:lnTo>
                      <a:pt x="0" y="265"/>
                    </a:lnTo>
                    <a:close/>
                  </a:path>
                </a:pathLst>
              </a:custGeom>
              <a:solidFill>
                <a:srgbClr val="D5C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Freeform 908"/>
              <p:cNvSpPr>
                <a:spLocks/>
              </p:cNvSpPr>
              <p:nvPr/>
            </p:nvSpPr>
            <p:spPr bwMode="auto">
              <a:xfrm>
                <a:off x="4117976" y="2946401"/>
                <a:ext cx="471488" cy="417513"/>
              </a:xfrm>
              <a:custGeom>
                <a:avLst/>
                <a:gdLst>
                  <a:gd name="T0" fmla="*/ 0 w 297"/>
                  <a:gd name="T1" fmla="*/ 263 h 263"/>
                  <a:gd name="T2" fmla="*/ 38 w 297"/>
                  <a:gd name="T3" fmla="*/ 263 h 263"/>
                  <a:gd name="T4" fmla="*/ 297 w 297"/>
                  <a:gd name="T5" fmla="*/ 0 h 263"/>
                  <a:gd name="T6" fmla="*/ 252 w 297"/>
                  <a:gd name="T7" fmla="*/ 10 h 263"/>
                  <a:gd name="T8" fmla="*/ 0 w 297"/>
                  <a:gd name="T9" fmla="*/ 263 h 263"/>
                </a:gdLst>
                <a:ahLst/>
                <a:cxnLst>
                  <a:cxn ang="0">
                    <a:pos x="T0" y="T1"/>
                  </a:cxn>
                  <a:cxn ang="0">
                    <a:pos x="T2" y="T3"/>
                  </a:cxn>
                  <a:cxn ang="0">
                    <a:pos x="T4" y="T5"/>
                  </a:cxn>
                  <a:cxn ang="0">
                    <a:pos x="T6" y="T7"/>
                  </a:cxn>
                  <a:cxn ang="0">
                    <a:pos x="T8" y="T9"/>
                  </a:cxn>
                </a:cxnLst>
                <a:rect l="0" t="0" r="r" b="b"/>
                <a:pathLst>
                  <a:path w="297" h="263">
                    <a:moveTo>
                      <a:pt x="0" y="263"/>
                    </a:moveTo>
                    <a:lnTo>
                      <a:pt x="38" y="263"/>
                    </a:lnTo>
                    <a:lnTo>
                      <a:pt x="297" y="0"/>
                    </a:lnTo>
                    <a:lnTo>
                      <a:pt x="252" y="10"/>
                    </a:lnTo>
                    <a:lnTo>
                      <a:pt x="0" y="263"/>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5" name="Group 1704"/>
            <p:cNvGrpSpPr/>
            <p:nvPr/>
          </p:nvGrpSpPr>
          <p:grpSpPr>
            <a:xfrm>
              <a:off x="5468263" y="628650"/>
              <a:ext cx="1522433" cy="2787652"/>
              <a:chOff x="6175376" y="860425"/>
              <a:chExt cx="1042988" cy="1909763"/>
            </a:xfrm>
          </p:grpSpPr>
          <p:sp>
            <p:nvSpPr>
              <p:cNvPr id="1538" name="Freeform 533"/>
              <p:cNvSpPr>
                <a:spLocks/>
              </p:cNvSpPr>
              <p:nvPr/>
            </p:nvSpPr>
            <p:spPr bwMode="auto">
              <a:xfrm>
                <a:off x="6175376" y="860425"/>
                <a:ext cx="1042988" cy="1905000"/>
              </a:xfrm>
              <a:custGeom>
                <a:avLst/>
                <a:gdLst>
                  <a:gd name="T0" fmla="*/ 42 w 275"/>
                  <a:gd name="T1" fmla="*/ 504 h 505"/>
                  <a:gd name="T2" fmla="*/ 134 w 275"/>
                  <a:gd name="T3" fmla="*/ 429 h 505"/>
                  <a:gd name="T4" fmla="*/ 226 w 275"/>
                  <a:gd name="T5" fmla="*/ 505 h 505"/>
                  <a:gd name="T6" fmla="*/ 275 w 275"/>
                  <a:gd name="T7" fmla="*/ 505 h 505"/>
                  <a:gd name="T8" fmla="*/ 206 w 275"/>
                  <a:gd name="T9" fmla="*/ 409 h 505"/>
                  <a:gd name="T10" fmla="*/ 208 w 275"/>
                  <a:gd name="T11" fmla="*/ 397 h 505"/>
                  <a:gd name="T12" fmla="*/ 206 w 275"/>
                  <a:gd name="T13" fmla="*/ 397 h 505"/>
                  <a:gd name="T14" fmla="*/ 206 w 275"/>
                  <a:gd name="T15" fmla="*/ 382 h 505"/>
                  <a:gd name="T16" fmla="*/ 192 w 275"/>
                  <a:gd name="T17" fmla="*/ 382 h 505"/>
                  <a:gd name="T18" fmla="*/ 169 w 275"/>
                  <a:gd name="T19" fmla="*/ 314 h 505"/>
                  <a:gd name="T20" fmla="*/ 172 w 275"/>
                  <a:gd name="T21" fmla="*/ 296 h 505"/>
                  <a:gd name="T22" fmla="*/ 172 w 275"/>
                  <a:gd name="T23" fmla="*/ 291 h 505"/>
                  <a:gd name="T24" fmla="*/ 162 w 275"/>
                  <a:gd name="T25" fmla="*/ 288 h 505"/>
                  <a:gd name="T26" fmla="*/ 142 w 275"/>
                  <a:gd name="T27" fmla="*/ 54 h 505"/>
                  <a:gd name="T28" fmla="*/ 146 w 275"/>
                  <a:gd name="T29" fmla="*/ 52 h 505"/>
                  <a:gd name="T30" fmla="*/ 146 w 275"/>
                  <a:gd name="T31" fmla="*/ 38 h 505"/>
                  <a:gd name="T32" fmla="*/ 135 w 275"/>
                  <a:gd name="T33" fmla="*/ 38 h 505"/>
                  <a:gd name="T34" fmla="*/ 134 w 275"/>
                  <a:gd name="T35" fmla="*/ 0 h 505"/>
                  <a:gd name="T36" fmla="*/ 131 w 275"/>
                  <a:gd name="T37" fmla="*/ 38 h 505"/>
                  <a:gd name="T38" fmla="*/ 121 w 275"/>
                  <a:gd name="T39" fmla="*/ 38 h 505"/>
                  <a:gd name="T40" fmla="*/ 121 w 275"/>
                  <a:gd name="T41" fmla="*/ 51 h 505"/>
                  <a:gd name="T42" fmla="*/ 124 w 275"/>
                  <a:gd name="T43" fmla="*/ 54 h 505"/>
                  <a:gd name="T44" fmla="*/ 104 w 275"/>
                  <a:gd name="T45" fmla="*/ 288 h 505"/>
                  <a:gd name="T46" fmla="*/ 94 w 275"/>
                  <a:gd name="T47" fmla="*/ 293 h 505"/>
                  <a:gd name="T48" fmla="*/ 94 w 275"/>
                  <a:gd name="T49" fmla="*/ 297 h 505"/>
                  <a:gd name="T50" fmla="*/ 98 w 275"/>
                  <a:gd name="T51" fmla="*/ 313 h 505"/>
                  <a:gd name="T52" fmla="*/ 74 w 275"/>
                  <a:gd name="T53" fmla="*/ 382 h 505"/>
                  <a:gd name="T54" fmla="*/ 61 w 275"/>
                  <a:gd name="T55" fmla="*/ 382 h 505"/>
                  <a:gd name="T56" fmla="*/ 61 w 275"/>
                  <a:gd name="T57" fmla="*/ 396 h 505"/>
                  <a:gd name="T58" fmla="*/ 58 w 275"/>
                  <a:gd name="T59" fmla="*/ 396 h 505"/>
                  <a:gd name="T60" fmla="*/ 61 w 275"/>
                  <a:gd name="T61" fmla="*/ 407 h 505"/>
                  <a:gd name="T62" fmla="*/ 0 w 275"/>
                  <a:gd name="T63" fmla="*/ 505 h 505"/>
                  <a:gd name="T64" fmla="*/ 42 w 275"/>
                  <a:gd name="T65"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505">
                    <a:moveTo>
                      <a:pt x="42" y="504"/>
                    </a:moveTo>
                    <a:cubicBezTo>
                      <a:pt x="42" y="504"/>
                      <a:pt x="67" y="429"/>
                      <a:pt x="134" y="429"/>
                    </a:cubicBezTo>
                    <a:cubicBezTo>
                      <a:pt x="202" y="429"/>
                      <a:pt x="226" y="505"/>
                      <a:pt x="226" y="505"/>
                    </a:cubicBezTo>
                    <a:cubicBezTo>
                      <a:pt x="275" y="505"/>
                      <a:pt x="275" y="505"/>
                      <a:pt x="275" y="505"/>
                    </a:cubicBezTo>
                    <a:cubicBezTo>
                      <a:pt x="275" y="505"/>
                      <a:pt x="230" y="450"/>
                      <a:pt x="206" y="409"/>
                    </a:cubicBezTo>
                    <a:cubicBezTo>
                      <a:pt x="206" y="409"/>
                      <a:pt x="204" y="400"/>
                      <a:pt x="208" y="397"/>
                    </a:cubicBezTo>
                    <a:cubicBezTo>
                      <a:pt x="206" y="397"/>
                      <a:pt x="206" y="397"/>
                      <a:pt x="206" y="397"/>
                    </a:cubicBezTo>
                    <a:cubicBezTo>
                      <a:pt x="206" y="382"/>
                      <a:pt x="206" y="382"/>
                      <a:pt x="206" y="382"/>
                    </a:cubicBezTo>
                    <a:cubicBezTo>
                      <a:pt x="192" y="382"/>
                      <a:pt x="192" y="382"/>
                      <a:pt x="192" y="382"/>
                    </a:cubicBezTo>
                    <a:cubicBezTo>
                      <a:pt x="169" y="314"/>
                      <a:pt x="169" y="314"/>
                      <a:pt x="169" y="314"/>
                    </a:cubicBezTo>
                    <a:cubicBezTo>
                      <a:pt x="172" y="296"/>
                      <a:pt x="172" y="296"/>
                      <a:pt x="172" y="296"/>
                    </a:cubicBezTo>
                    <a:cubicBezTo>
                      <a:pt x="172" y="291"/>
                      <a:pt x="172" y="291"/>
                      <a:pt x="172" y="291"/>
                    </a:cubicBezTo>
                    <a:cubicBezTo>
                      <a:pt x="162" y="288"/>
                      <a:pt x="162" y="288"/>
                      <a:pt x="162" y="288"/>
                    </a:cubicBezTo>
                    <a:cubicBezTo>
                      <a:pt x="162" y="288"/>
                      <a:pt x="142" y="159"/>
                      <a:pt x="142" y="54"/>
                    </a:cubicBezTo>
                    <a:cubicBezTo>
                      <a:pt x="146" y="52"/>
                      <a:pt x="146" y="52"/>
                      <a:pt x="146" y="52"/>
                    </a:cubicBezTo>
                    <a:cubicBezTo>
                      <a:pt x="146" y="38"/>
                      <a:pt x="146" y="38"/>
                      <a:pt x="146" y="38"/>
                    </a:cubicBezTo>
                    <a:cubicBezTo>
                      <a:pt x="135" y="38"/>
                      <a:pt x="135" y="38"/>
                      <a:pt x="135" y="38"/>
                    </a:cubicBezTo>
                    <a:cubicBezTo>
                      <a:pt x="134" y="0"/>
                      <a:pt x="134" y="0"/>
                      <a:pt x="134" y="0"/>
                    </a:cubicBezTo>
                    <a:cubicBezTo>
                      <a:pt x="131" y="38"/>
                      <a:pt x="131" y="38"/>
                      <a:pt x="131" y="38"/>
                    </a:cubicBezTo>
                    <a:cubicBezTo>
                      <a:pt x="121" y="38"/>
                      <a:pt x="121" y="38"/>
                      <a:pt x="121" y="38"/>
                    </a:cubicBezTo>
                    <a:cubicBezTo>
                      <a:pt x="121" y="51"/>
                      <a:pt x="121" y="51"/>
                      <a:pt x="121" y="51"/>
                    </a:cubicBezTo>
                    <a:cubicBezTo>
                      <a:pt x="124" y="54"/>
                      <a:pt x="124" y="54"/>
                      <a:pt x="124" y="54"/>
                    </a:cubicBezTo>
                    <a:cubicBezTo>
                      <a:pt x="124" y="54"/>
                      <a:pt x="121" y="210"/>
                      <a:pt x="104" y="288"/>
                    </a:cubicBezTo>
                    <a:cubicBezTo>
                      <a:pt x="94" y="293"/>
                      <a:pt x="94" y="293"/>
                      <a:pt x="94" y="293"/>
                    </a:cubicBezTo>
                    <a:cubicBezTo>
                      <a:pt x="94" y="297"/>
                      <a:pt x="94" y="297"/>
                      <a:pt x="94" y="297"/>
                    </a:cubicBezTo>
                    <a:cubicBezTo>
                      <a:pt x="98" y="313"/>
                      <a:pt x="98" y="313"/>
                      <a:pt x="98" y="313"/>
                    </a:cubicBezTo>
                    <a:cubicBezTo>
                      <a:pt x="74" y="382"/>
                      <a:pt x="74" y="382"/>
                      <a:pt x="74" y="382"/>
                    </a:cubicBezTo>
                    <a:cubicBezTo>
                      <a:pt x="61" y="382"/>
                      <a:pt x="61" y="382"/>
                      <a:pt x="61" y="382"/>
                    </a:cubicBezTo>
                    <a:cubicBezTo>
                      <a:pt x="61" y="396"/>
                      <a:pt x="61" y="396"/>
                      <a:pt x="61" y="396"/>
                    </a:cubicBezTo>
                    <a:cubicBezTo>
                      <a:pt x="58" y="396"/>
                      <a:pt x="58" y="396"/>
                      <a:pt x="58" y="396"/>
                    </a:cubicBezTo>
                    <a:cubicBezTo>
                      <a:pt x="58" y="396"/>
                      <a:pt x="61" y="403"/>
                      <a:pt x="61" y="407"/>
                    </a:cubicBezTo>
                    <a:cubicBezTo>
                      <a:pt x="0" y="505"/>
                      <a:pt x="0" y="505"/>
                      <a:pt x="0" y="505"/>
                    </a:cubicBezTo>
                    <a:lnTo>
                      <a:pt x="42" y="504"/>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9" name="Freeform 534"/>
              <p:cNvSpPr>
                <a:spLocks/>
              </p:cNvSpPr>
              <p:nvPr/>
            </p:nvSpPr>
            <p:spPr bwMode="auto">
              <a:xfrm>
                <a:off x="6335713" y="2479675"/>
                <a:ext cx="696913" cy="285750"/>
              </a:xfrm>
              <a:custGeom>
                <a:avLst/>
                <a:gdLst>
                  <a:gd name="T0" fmla="*/ 0 w 184"/>
                  <a:gd name="T1" fmla="*/ 76 h 76"/>
                  <a:gd name="T2" fmla="*/ 92 w 184"/>
                  <a:gd name="T3" fmla="*/ 0 h 76"/>
                  <a:gd name="T4" fmla="*/ 184 w 184"/>
                  <a:gd name="T5" fmla="*/ 76 h 76"/>
                  <a:gd name="T6" fmla="*/ 154 w 184"/>
                  <a:gd name="T7" fmla="*/ 76 h 76"/>
                  <a:gd name="T8" fmla="*/ 92 w 184"/>
                  <a:gd name="T9" fmla="*/ 19 h 76"/>
                  <a:gd name="T10" fmla="*/ 28 w 184"/>
                  <a:gd name="T11" fmla="*/ 76 h 76"/>
                  <a:gd name="T12" fmla="*/ 0 w 184"/>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184" h="76">
                    <a:moveTo>
                      <a:pt x="0" y="76"/>
                    </a:moveTo>
                    <a:cubicBezTo>
                      <a:pt x="0" y="76"/>
                      <a:pt x="22" y="0"/>
                      <a:pt x="92" y="0"/>
                    </a:cubicBezTo>
                    <a:cubicBezTo>
                      <a:pt x="162" y="0"/>
                      <a:pt x="184" y="76"/>
                      <a:pt x="184" y="76"/>
                    </a:cubicBezTo>
                    <a:cubicBezTo>
                      <a:pt x="154" y="76"/>
                      <a:pt x="154" y="76"/>
                      <a:pt x="154" y="76"/>
                    </a:cubicBezTo>
                    <a:cubicBezTo>
                      <a:pt x="154" y="76"/>
                      <a:pt x="144" y="19"/>
                      <a:pt x="92" y="19"/>
                    </a:cubicBezTo>
                    <a:cubicBezTo>
                      <a:pt x="41" y="19"/>
                      <a:pt x="28" y="76"/>
                      <a:pt x="28" y="76"/>
                    </a:cubicBezTo>
                    <a:lnTo>
                      <a:pt x="0" y="76"/>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Freeform 535"/>
              <p:cNvSpPr>
                <a:spLocks/>
              </p:cNvSpPr>
              <p:nvPr/>
            </p:nvSpPr>
            <p:spPr bwMode="auto">
              <a:xfrm>
                <a:off x="6589713" y="2076450"/>
                <a:ext cx="196850" cy="230188"/>
              </a:xfrm>
              <a:custGeom>
                <a:avLst/>
                <a:gdLst>
                  <a:gd name="T0" fmla="*/ 0 w 52"/>
                  <a:gd name="T1" fmla="*/ 61 h 61"/>
                  <a:gd name="T2" fmla="*/ 12 w 52"/>
                  <a:gd name="T3" fmla="*/ 0 h 61"/>
                  <a:gd name="T4" fmla="*/ 37 w 52"/>
                  <a:gd name="T5" fmla="*/ 0 h 61"/>
                  <a:gd name="T6" fmla="*/ 52 w 52"/>
                  <a:gd name="T7" fmla="*/ 60 h 61"/>
                  <a:gd name="T8" fmla="*/ 43 w 52"/>
                  <a:gd name="T9" fmla="*/ 60 h 61"/>
                  <a:gd name="T10" fmla="*/ 37 w 52"/>
                  <a:gd name="T11" fmla="*/ 20 h 61"/>
                  <a:gd name="T12" fmla="*/ 12 w 52"/>
                  <a:gd name="T13" fmla="*/ 20 h 61"/>
                  <a:gd name="T14" fmla="*/ 5 w 52"/>
                  <a:gd name="T15" fmla="*/ 61 h 61"/>
                  <a:gd name="T16" fmla="*/ 0 w 52"/>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1">
                    <a:moveTo>
                      <a:pt x="0" y="61"/>
                    </a:moveTo>
                    <a:cubicBezTo>
                      <a:pt x="0" y="61"/>
                      <a:pt x="10" y="13"/>
                      <a:pt x="12" y="0"/>
                    </a:cubicBezTo>
                    <a:cubicBezTo>
                      <a:pt x="37" y="0"/>
                      <a:pt x="37" y="0"/>
                      <a:pt x="37" y="0"/>
                    </a:cubicBezTo>
                    <a:cubicBezTo>
                      <a:pt x="37" y="0"/>
                      <a:pt x="48" y="54"/>
                      <a:pt x="52" y="60"/>
                    </a:cubicBezTo>
                    <a:cubicBezTo>
                      <a:pt x="43" y="60"/>
                      <a:pt x="43" y="60"/>
                      <a:pt x="43" y="60"/>
                    </a:cubicBezTo>
                    <a:cubicBezTo>
                      <a:pt x="37" y="20"/>
                      <a:pt x="37" y="20"/>
                      <a:pt x="37" y="20"/>
                    </a:cubicBezTo>
                    <a:cubicBezTo>
                      <a:pt x="12" y="20"/>
                      <a:pt x="12" y="20"/>
                      <a:pt x="12" y="20"/>
                    </a:cubicBezTo>
                    <a:cubicBezTo>
                      <a:pt x="5" y="61"/>
                      <a:pt x="5" y="61"/>
                      <a:pt x="5" y="61"/>
                    </a:cubicBezTo>
                    <a:lnTo>
                      <a:pt x="0" y="61"/>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1" name="Freeform 536"/>
              <p:cNvSpPr>
                <a:spLocks/>
              </p:cNvSpPr>
              <p:nvPr/>
            </p:nvSpPr>
            <p:spPr bwMode="auto">
              <a:xfrm>
                <a:off x="6611938" y="2151063"/>
                <a:ext cx="141288" cy="147638"/>
              </a:xfrm>
              <a:custGeom>
                <a:avLst/>
                <a:gdLst>
                  <a:gd name="T0" fmla="*/ 0 w 89"/>
                  <a:gd name="T1" fmla="*/ 93 h 93"/>
                  <a:gd name="T2" fmla="*/ 89 w 89"/>
                  <a:gd name="T3" fmla="*/ 93 h 93"/>
                  <a:gd name="T4" fmla="*/ 74 w 89"/>
                  <a:gd name="T5" fmla="*/ 0 h 93"/>
                  <a:gd name="T6" fmla="*/ 15 w 89"/>
                  <a:gd name="T7" fmla="*/ 0 h 93"/>
                  <a:gd name="T8" fmla="*/ 0 w 89"/>
                  <a:gd name="T9" fmla="*/ 93 h 93"/>
                </a:gdLst>
                <a:ahLst/>
                <a:cxnLst>
                  <a:cxn ang="0">
                    <a:pos x="T0" y="T1"/>
                  </a:cxn>
                  <a:cxn ang="0">
                    <a:pos x="T2" y="T3"/>
                  </a:cxn>
                  <a:cxn ang="0">
                    <a:pos x="T4" y="T5"/>
                  </a:cxn>
                  <a:cxn ang="0">
                    <a:pos x="T6" y="T7"/>
                  </a:cxn>
                  <a:cxn ang="0">
                    <a:pos x="T8" y="T9"/>
                  </a:cxn>
                </a:cxnLst>
                <a:rect l="0" t="0" r="r" b="b"/>
                <a:pathLst>
                  <a:path w="89" h="93">
                    <a:moveTo>
                      <a:pt x="0" y="93"/>
                    </a:moveTo>
                    <a:lnTo>
                      <a:pt x="89" y="93"/>
                    </a:lnTo>
                    <a:lnTo>
                      <a:pt x="74" y="0"/>
                    </a:lnTo>
                    <a:lnTo>
                      <a:pt x="15" y="0"/>
                    </a:lnTo>
                    <a:lnTo>
                      <a:pt x="0" y="93"/>
                    </a:lnTo>
                    <a:close/>
                  </a:path>
                </a:pathLst>
              </a:custGeom>
              <a:solidFill>
                <a:srgbClr val="EFE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Freeform 537"/>
              <p:cNvSpPr>
                <a:spLocks/>
              </p:cNvSpPr>
              <p:nvPr/>
            </p:nvSpPr>
            <p:spPr bwMode="auto">
              <a:xfrm>
                <a:off x="6570663" y="1065213"/>
                <a:ext cx="79375" cy="882650"/>
              </a:xfrm>
              <a:custGeom>
                <a:avLst/>
                <a:gdLst>
                  <a:gd name="T0" fmla="*/ 20 w 21"/>
                  <a:gd name="T1" fmla="*/ 0 h 234"/>
                  <a:gd name="T2" fmla="*/ 0 w 21"/>
                  <a:gd name="T3" fmla="*/ 234 h 234"/>
                  <a:gd name="T4" fmla="*/ 2 w 21"/>
                  <a:gd name="T5" fmla="*/ 234 h 234"/>
                  <a:gd name="T6" fmla="*/ 21 w 21"/>
                  <a:gd name="T7" fmla="*/ 0 h 234"/>
                  <a:gd name="T8" fmla="*/ 20 w 21"/>
                  <a:gd name="T9" fmla="*/ 0 h 234"/>
                </a:gdLst>
                <a:ahLst/>
                <a:cxnLst>
                  <a:cxn ang="0">
                    <a:pos x="T0" y="T1"/>
                  </a:cxn>
                  <a:cxn ang="0">
                    <a:pos x="T2" y="T3"/>
                  </a:cxn>
                  <a:cxn ang="0">
                    <a:pos x="T4" y="T5"/>
                  </a:cxn>
                  <a:cxn ang="0">
                    <a:pos x="T6" y="T7"/>
                  </a:cxn>
                  <a:cxn ang="0">
                    <a:pos x="T8" y="T9"/>
                  </a:cxn>
                </a:cxnLst>
                <a:rect l="0" t="0" r="r" b="b"/>
                <a:pathLst>
                  <a:path w="21" h="234">
                    <a:moveTo>
                      <a:pt x="20" y="0"/>
                    </a:moveTo>
                    <a:cubicBezTo>
                      <a:pt x="20" y="0"/>
                      <a:pt x="17" y="156"/>
                      <a:pt x="0" y="234"/>
                    </a:cubicBezTo>
                    <a:cubicBezTo>
                      <a:pt x="2" y="234"/>
                      <a:pt x="2" y="234"/>
                      <a:pt x="2" y="234"/>
                    </a:cubicBezTo>
                    <a:cubicBezTo>
                      <a:pt x="18" y="157"/>
                      <a:pt x="21" y="3"/>
                      <a:pt x="21" y="0"/>
                    </a:cubicBezTo>
                    <a:lnTo>
                      <a:pt x="2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3" name="Freeform 538"/>
              <p:cNvSpPr>
                <a:spLocks/>
              </p:cNvSpPr>
              <p:nvPr/>
            </p:nvSpPr>
            <p:spPr bwMode="auto">
              <a:xfrm>
                <a:off x="6710363" y="1065213"/>
                <a:ext cx="79375" cy="882650"/>
              </a:xfrm>
              <a:custGeom>
                <a:avLst/>
                <a:gdLst>
                  <a:gd name="T0" fmla="*/ 1 w 21"/>
                  <a:gd name="T1" fmla="*/ 0 h 234"/>
                  <a:gd name="T2" fmla="*/ 0 w 21"/>
                  <a:gd name="T3" fmla="*/ 0 h 234"/>
                  <a:gd name="T4" fmla="*/ 19 w 21"/>
                  <a:gd name="T5" fmla="*/ 234 h 234"/>
                  <a:gd name="T6" fmla="*/ 21 w 21"/>
                  <a:gd name="T7" fmla="*/ 234 h 234"/>
                  <a:gd name="T8" fmla="*/ 1 w 21"/>
                  <a:gd name="T9" fmla="*/ 0 h 234"/>
                </a:gdLst>
                <a:ahLst/>
                <a:cxnLst>
                  <a:cxn ang="0">
                    <a:pos x="T0" y="T1"/>
                  </a:cxn>
                  <a:cxn ang="0">
                    <a:pos x="T2" y="T3"/>
                  </a:cxn>
                  <a:cxn ang="0">
                    <a:pos x="T4" y="T5"/>
                  </a:cxn>
                  <a:cxn ang="0">
                    <a:pos x="T6" y="T7"/>
                  </a:cxn>
                  <a:cxn ang="0">
                    <a:pos x="T8" y="T9"/>
                  </a:cxn>
                </a:cxnLst>
                <a:rect l="0" t="0" r="r" b="b"/>
                <a:pathLst>
                  <a:path w="21" h="234">
                    <a:moveTo>
                      <a:pt x="1" y="0"/>
                    </a:moveTo>
                    <a:cubicBezTo>
                      <a:pt x="0" y="0"/>
                      <a:pt x="0" y="0"/>
                      <a:pt x="0" y="0"/>
                    </a:cubicBezTo>
                    <a:cubicBezTo>
                      <a:pt x="0" y="106"/>
                      <a:pt x="19" y="234"/>
                      <a:pt x="19" y="234"/>
                    </a:cubicBezTo>
                    <a:cubicBezTo>
                      <a:pt x="21" y="234"/>
                      <a:pt x="21" y="234"/>
                      <a:pt x="21" y="234"/>
                    </a:cubicBezTo>
                    <a:cubicBezTo>
                      <a:pt x="21" y="234"/>
                      <a:pt x="1" y="105"/>
                      <a:pt x="1" y="0"/>
                    </a:cubicBez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Freeform 539"/>
              <p:cNvSpPr>
                <a:spLocks/>
              </p:cNvSpPr>
              <p:nvPr/>
            </p:nvSpPr>
            <p:spPr bwMode="auto">
              <a:xfrm>
                <a:off x="6407151" y="2362200"/>
                <a:ext cx="546100" cy="38100"/>
              </a:xfrm>
              <a:custGeom>
                <a:avLst/>
                <a:gdLst>
                  <a:gd name="T0" fmla="*/ 0 w 344"/>
                  <a:gd name="T1" fmla="*/ 24 h 24"/>
                  <a:gd name="T2" fmla="*/ 344 w 344"/>
                  <a:gd name="T3" fmla="*/ 24 h 24"/>
                  <a:gd name="T4" fmla="*/ 337 w 344"/>
                  <a:gd name="T5" fmla="*/ 7 h 24"/>
                  <a:gd name="T6" fmla="*/ 325 w 344"/>
                  <a:gd name="T7" fmla="*/ 10 h 24"/>
                  <a:gd name="T8" fmla="*/ 325 w 344"/>
                  <a:gd name="T9" fmla="*/ 22 h 24"/>
                  <a:gd name="T10" fmla="*/ 316 w 344"/>
                  <a:gd name="T11" fmla="*/ 10 h 24"/>
                  <a:gd name="T12" fmla="*/ 306 w 344"/>
                  <a:gd name="T13" fmla="*/ 10 h 24"/>
                  <a:gd name="T14" fmla="*/ 306 w 344"/>
                  <a:gd name="T15" fmla="*/ 22 h 24"/>
                  <a:gd name="T16" fmla="*/ 296 w 344"/>
                  <a:gd name="T17" fmla="*/ 10 h 24"/>
                  <a:gd name="T18" fmla="*/ 289 w 344"/>
                  <a:gd name="T19" fmla="*/ 10 h 24"/>
                  <a:gd name="T20" fmla="*/ 289 w 344"/>
                  <a:gd name="T21" fmla="*/ 22 h 24"/>
                  <a:gd name="T22" fmla="*/ 277 w 344"/>
                  <a:gd name="T23" fmla="*/ 7 h 24"/>
                  <a:gd name="T24" fmla="*/ 268 w 344"/>
                  <a:gd name="T25" fmla="*/ 7 h 24"/>
                  <a:gd name="T26" fmla="*/ 268 w 344"/>
                  <a:gd name="T27" fmla="*/ 22 h 24"/>
                  <a:gd name="T28" fmla="*/ 258 w 344"/>
                  <a:gd name="T29" fmla="*/ 7 h 24"/>
                  <a:gd name="T30" fmla="*/ 251 w 344"/>
                  <a:gd name="T31" fmla="*/ 7 h 24"/>
                  <a:gd name="T32" fmla="*/ 251 w 344"/>
                  <a:gd name="T33" fmla="*/ 22 h 24"/>
                  <a:gd name="T34" fmla="*/ 239 w 344"/>
                  <a:gd name="T35" fmla="*/ 7 h 24"/>
                  <a:gd name="T36" fmla="*/ 230 w 344"/>
                  <a:gd name="T37" fmla="*/ 7 h 24"/>
                  <a:gd name="T38" fmla="*/ 230 w 344"/>
                  <a:gd name="T39" fmla="*/ 24 h 24"/>
                  <a:gd name="T40" fmla="*/ 220 w 344"/>
                  <a:gd name="T41" fmla="*/ 7 h 24"/>
                  <a:gd name="T42" fmla="*/ 210 w 344"/>
                  <a:gd name="T43" fmla="*/ 7 h 24"/>
                  <a:gd name="T44" fmla="*/ 210 w 344"/>
                  <a:gd name="T45" fmla="*/ 22 h 24"/>
                  <a:gd name="T46" fmla="*/ 201 w 344"/>
                  <a:gd name="T47" fmla="*/ 7 h 24"/>
                  <a:gd name="T48" fmla="*/ 191 w 344"/>
                  <a:gd name="T49" fmla="*/ 7 h 24"/>
                  <a:gd name="T50" fmla="*/ 191 w 344"/>
                  <a:gd name="T51" fmla="*/ 22 h 24"/>
                  <a:gd name="T52" fmla="*/ 182 w 344"/>
                  <a:gd name="T53" fmla="*/ 7 h 24"/>
                  <a:gd name="T54" fmla="*/ 172 w 344"/>
                  <a:gd name="T55" fmla="*/ 7 h 24"/>
                  <a:gd name="T56" fmla="*/ 172 w 344"/>
                  <a:gd name="T57" fmla="*/ 22 h 24"/>
                  <a:gd name="T58" fmla="*/ 163 w 344"/>
                  <a:gd name="T59" fmla="*/ 10 h 24"/>
                  <a:gd name="T60" fmla="*/ 153 w 344"/>
                  <a:gd name="T61" fmla="*/ 10 h 24"/>
                  <a:gd name="T62" fmla="*/ 153 w 344"/>
                  <a:gd name="T63" fmla="*/ 22 h 24"/>
                  <a:gd name="T64" fmla="*/ 144 w 344"/>
                  <a:gd name="T65" fmla="*/ 10 h 24"/>
                  <a:gd name="T66" fmla="*/ 134 w 344"/>
                  <a:gd name="T67" fmla="*/ 10 h 24"/>
                  <a:gd name="T68" fmla="*/ 134 w 344"/>
                  <a:gd name="T69" fmla="*/ 22 h 24"/>
                  <a:gd name="T70" fmla="*/ 124 w 344"/>
                  <a:gd name="T71" fmla="*/ 10 h 24"/>
                  <a:gd name="T72" fmla="*/ 115 w 344"/>
                  <a:gd name="T73" fmla="*/ 10 h 24"/>
                  <a:gd name="T74" fmla="*/ 115 w 344"/>
                  <a:gd name="T75" fmla="*/ 22 h 24"/>
                  <a:gd name="T76" fmla="*/ 105 w 344"/>
                  <a:gd name="T77" fmla="*/ 10 h 24"/>
                  <a:gd name="T78" fmla="*/ 96 w 344"/>
                  <a:gd name="T79" fmla="*/ 10 h 24"/>
                  <a:gd name="T80" fmla="*/ 96 w 344"/>
                  <a:gd name="T81" fmla="*/ 22 h 24"/>
                  <a:gd name="T82" fmla="*/ 86 w 344"/>
                  <a:gd name="T83" fmla="*/ 7 h 24"/>
                  <a:gd name="T84" fmla="*/ 77 w 344"/>
                  <a:gd name="T85" fmla="*/ 7 h 24"/>
                  <a:gd name="T86" fmla="*/ 77 w 344"/>
                  <a:gd name="T87" fmla="*/ 22 h 24"/>
                  <a:gd name="T88" fmla="*/ 67 w 344"/>
                  <a:gd name="T89" fmla="*/ 10 h 24"/>
                  <a:gd name="T90" fmla="*/ 58 w 344"/>
                  <a:gd name="T91" fmla="*/ 10 h 24"/>
                  <a:gd name="T92" fmla="*/ 58 w 344"/>
                  <a:gd name="T93" fmla="*/ 19 h 24"/>
                  <a:gd name="T94" fmla="*/ 48 w 344"/>
                  <a:gd name="T95" fmla="*/ 10 h 24"/>
                  <a:gd name="T96" fmla="*/ 38 w 344"/>
                  <a:gd name="T97" fmla="*/ 10 h 24"/>
                  <a:gd name="T98" fmla="*/ 38 w 344"/>
                  <a:gd name="T99" fmla="*/ 19 h 24"/>
                  <a:gd name="T100" fmla="*/ 29 w 344"/>
                  <a:gd name="T101" fmla="*/ 7 h 24"/>
                  <a:gd name="T102" fmla="*/ 19 w 344"/>
                  <a:gd name="T103" fmla="*/ 7 h 24"/>
                  <a:gd name="T104" fmla="*/ 19 w 344"/>
                  <a:gd name="T105" fmla="*/ 22 h 24"/>
                  <a:gd name="T106" fmla="*/ 12 w 344"/>
                  <a:gd name="T107" fmla="*/ 10 h 24"/>
                  <a:gd name="T108" fmla="*/ 5 w 344"/>
                  <a:gd name="T109" fmla="*/ 10 h 24"/>
                  <a:gd name="T110" fmla="*/ 0 w 344"/>
                  <a:gd name="T111" fmla="*/ 0 h 24"/>
                  <a:gd name="T112" fmla="*/ 0 w 344"/>
                  <a:gd name="T11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 h="24">
                    <a:moveTo>
                      <a:pt x="0" y="24"/>
                    </a:moveTo>
                    <a:lnTo>
                      <a:pt x="344" y="24"/>
                    </a:lnTo>
                    <a:lnTo>
                      <a:pt x="337" y="7"/>
                    </a:lnTo>
                    <a:lnTo>
                      <a:pt x="325" y="10"/>
                    </a:lnTo>
                    <a:lnTo>
                      <a:pt x="325" y="22"/>
                    </a:lnTo>
                    <a:lnTo>
                      <a:pt x="316" y="10"/>
                    </a:lnTo>
                    <a:lnTo>
                      <a:pt x="306" y="10"/>
                    </a:lnTo>
                    <a:lnTo>
                      <a:pt x="306" y="22"/>
                    </a:lnTo>
                    <a:lnTo>
                      <a:pt x="296" y="10"/>
                    </a:lnTo>
                    <a:lnTo>
                      <a:pt x="289" y="10"/>
                    </a:lnTo>
                    <a:lnTo>
                      <a:pt x="289" y="22"/>
                    </a:lnTo>
                    <a:lnTo>
                      <a:pt x="277" y="7"/>
                    </a:lnTo>
                    <a:lnTo>
                      <a:pt x="268" y="7"/>
                    </a:lnTo>
                    <a:lnTo>
                      <a:pt x="268" y="22"/>
                    </a:lnTo>
                    <a:lnTo>
                      <a:pt x="258" y="7"/>
                    </a:lnTo>
                    <a:lnTo>
                      <a:pt x="251" y="7"/>
                    </a:lnTo>
                    <a:lnTo>
                      <a:pt x="251" y="22"/>
                    </a:lnTo>
                    <a:lnTo>
                      <a:pt x="239" y="7"/>
                    </a:lnTo>
                    <a:lnTo>
                      <a:pt x="230" y="7"/>
                    </a:lnTo>
                    <a:lnTo>
                      <a:pt x="230" y="24"/>
                    </a:lnTo>
                    <a:lnTo>
                      <a:pt x="220" y="7"/>
                    </a:lnTo>
                    <a:lnTo>
                      <a:pt x="210" y="7"/>
                    </a:lnTo>
                    <a:lnTo>
                      <a:pt x="210" y="22"/>
                    </a:lnTo>
                    <a:lnTo>
                      <a:pt x="201" y="7"/>
                    </a:lnTo>
                    <a:lnTo>
                      <a:pt x="191" y="7"/>
                    </a:lnTo>
                    <a:lnTo>
                      <a:pt x="191" y="22"/>
                    </a:lnTo>
                    <a:lnTo>
                      <a:pt x="182" y="7"/>
                    </a:lnTo>
                    <a:lnTo>
                      <a:pt x="172" y="7"/>
                    </a:lnTo>
                    <a:lnTo>
                      <a:pt x="172" y="22"/>
                    </a:lnTo>
                    <a:lnTo>
                      <a:pt x="163" y="10"/>
                    </a:lnTo>
                    <a:lnTo>
                      <a:pt x="153" y="10"/>
                    </a:lnTo>
                    <a:lnTo>
                      <a:pt x="153" y="22"/>
                    </a:lnTo>
                    <a:lnTo>
                      <a:pt x="144" y="10"/>
                    </a:lnTo>
                    <a:lnTo>
                      <a:pt x="134" y="10"/>
                    </a:lnTo>
                    <a:lnTo>
                      <a:pt x="134" y="22"/>
                    </a:lnTo>
                    <a:lnTo>
                      <a:pt x="124" y="10"/>
                    </a:lnTo>
                    <a:lnTo>
                      <a:pt x="115" y="10"/>
                    </a:lnTo>
                    <a:lnTo>
                      <a:pt x="115" y="22"/>
                    </a:lnTo>
                    <a:lnTo>
                      <a:pt x="105" y="10"/>
                    </a:lnTo>
                    <a:lnTo>
                      <a:pt x="96" y="10"/>
                    </a:lnTo>
                    <a:lnTo>
                      <a:pt x="96" y="22"/>
                    </a:lnTo>
                    <a:lnTo>
                      <a:pt x="86" y="7"/>
                    </a:lnTo>
                    <a:lnTo>
                      <a:pt x="77" y="7"/>
                    </a:lnTo>
                    <a:lnTo>
                      <a:pt x="77" y="22"/>
                    </a:lnTo>
                    <a:lnTo>
                      <a:pt x="67" y="10"/>
                    </a:lnTo>
                    <a:lnTo>
                      <a:pt x="58" y="10"/>
                    </a:lnTo>
                    <a:lnTo>
                      <a:pt x="58" y="19"/>
                    </a:lnTo>
                    <a:lnTo>
                      <a:pt x="48" y="10"/>
                    </a:lnTo>
                    <a:lnTo>
                      <a:pt x="38" y="10"/>
                    </a:lnTo>
                    <a:lnTo>
                      <a:pt x="38" y="19"/>
                    </a:lnTo>
                    <a:lnTo>
                      <a:pt x="29" y="7"/>
                    </a:lnTo>
                    <a:lnTo>
                      <a:pt x="19" y="7"/>
                    </a:lnTo>
                    <a:lnTo>
                      <a:pt x="19" y="22"/>
                    </a:lnTo>
                    <a:lnTo>
                      <a:pt x="12" y="10"/>
                    </a:lnTo>
                    <a:lnTo>
                      <a:pt x="5" y="10"/>
                    </a:lnTo>
                    <a:lnTo>
                      <a:pt x="0" y="0"/>
                    </a:lnTo>
                    <a:lnTo>
                      <a:pt x="0"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5" name="Rectangle 540"/>
              <p:cNvSpPr>
                <a:spLocks noChangeArrowheads="1"/>
              </p:cNvSpPr>
              <p:nvPr/>
            </p:nvSpPr>
            <p:spPr bwMode="auto">
              <a:xfrm>
                <a:off x="6403976" y="2298700"/>
                <a:ext cx="557213" cy="11113"/>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Rectangle 541"/>
              <p:cNvSpPr>
                <a:spLocks noChangeArrowheads="1"/>
              </p:cNvSpPr>
              <p:nvPr/>
            </p:nvSpPr>
            <p:spPr bwMode="auto">
              <a:xfrm>
                <a:off x="6399213" y="2354263"/>
                <a:ext cx="565150" cy="4763"/>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7" name="Freeform 542"/>
              <p:cNvSpPr>
                <a:spLocks/>
              </p:cNvSpPr>
              <p:nvPr/>
            </p:nvSpPr>
            <p:spPr bwMode="auto">
              <a:xfrm>
                <a:off x="6297613" y="2400300"/>
                <a:ext cx="246063" cy="365125"/>
              </a:xfrm>
              <a:custGeom>
                <a:avLst/>
                <a:gdLst>
                  <a:gd name="T0" fmla="*/ 61 w 65"/>
                  <a:gd name="T1" fmla="*/ 0 h 97"/>
                  <a:gd name="T2" fmla="*/ 0 w 65"/>
                  <a:gd name="T3" fmla="*/ 97 h 97"/>
                  <a:gd name="T4" fmla="*/ 10 w 65"/>
                  <a:gd name="T5" fmla="*/ 97 h 97"/>
                  <a:gd name="T6" fmla="*/ 20 w 65"/>
                  <a:gd name="T7" fmla="*/ 74 h 97"/>
                  <a:gd name="T8" fmla="*/ 65 w 65"/>
                  <a:gd name="T9" fmla="*/ 0 h 97"/>
                  <a:gd name="T10" fmla="*/ 61 w 65"/>
                  <a:gd name="T11" fmla="*/ 0 h 97"/>
                </a:gdLst>
                <a:ahLst/>
                <a:cxnLst>
                  <a:cxn ang="0">
                    <a:pos x="T0" y="T1"/>
                  </a:cxn>
                  <a:cxn ang="0">
                    <a:pos x="T2" y="T3"/>
                  </a:cxn>
                  <a:cxn ang="0">
                    <a:pos x="T4" y="T5"/>
                  </a:cxn>
                  <a:cxn ang="0">
                    <a:pos x="T6" y="T7"/>
                  </a:cxn>
                  <a:cxn ang="0">
                    <a:pos x="T8" y="T9"/>
                  </a:cxn>
                  <a:cxn ang="0">
                    <a:pos x="T10" y="T11"/>
                  </a:cxn>
                </a:cxnLst>
                <a:rect l="0" t="0" r="r" b="b"/>
                <a:pathLst>
                  <a:path w="65" h="97">
                    <a:moveTo>
                      <a:pt x="61" y="0"/>
                    </a:moveTo>
                    <a:cubicBezTo>
                      <a:pt x="0" y="97"/>
                      <a:pt x="0" y="97"/>
                      <a:pt x="0" y="97"/>
                    </a:cubicBezTo>
                    <a:cubicBezTo>
                      <a:pt x="10" y="97"/>
                      <a:pt x="10" y="97"/>
                      <a:pt x="10" y="97"/>
                    </a:cubicBezTo>
                    <a:cubicBezTo>
                      <a:pt x="10" y="97"/>
                      <a:pt x="15" y="84"/>
                      <a:pt x="20" y="74"/>
                    </a:cubicBezTo>
                    <a:cubicBezTo>
                      <a:pt x="23" y="70"/>
                      <a:pt x="65" y="0"/>
                      <a:pt x="65" y="0"/>
                    </a:cubicBezTo>
                    <a:lnTo>
                      <a:pt x="61"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Freeform 543"/>
              <p:cNvSpPr>
                <a:spLocks/>
              </p:cNvSpPr>
              <p:nvPr/>
            </p:nvSpPr>
            <p:spPr bwMode="auto">
              <a:xfrm>
                <a:off x="6821488" y="2397125"/>
                <a:ext cx="246063" cy="368300"/>
              </a:xfrm>
              <a:custGeom>
                <a:avLst/>
                <a:gdLst>
                  <a:gd name="T0" fmla="*/ 0 w 65"/>
                  <a:gd name="T1" fmla="*/ 1 h 98"/>
                  <a:gd name="T2" fmla="*/ 48 w 65"/>
                  <a:gd name="T3" fmla="*/ 80 h 98"/>
                  <a:gd name="T4" fmla="*/ 56 w 65"/>
                  <a:gd name="T5" fmla="*/ 98 h 98"/>
                  <a:gd name="T6" fmla="*/ 65 w 65"/>
                  <a:gd name="T7" fmla="*/ 98 h 98"/>
                  <a:gd name="T8" fmla="*/ 3 w 65"/>
                  <a:gd name="T9" fmla="*/ 0 h 98"/>
                  <a:gd name="T10" fmla="*/ 0 w 65"/>
                  <a:gd name="T11" fmla="*/ 1 h 98"/>
                </a:gdLst>
                <a:ahLst/>
                <a:cxnLst>
                  <a:cxn ang="0">
                    <a:pos x="T0" y="T1"/>
                  </a:cxn>
                  <a:cxn ang="0">
                    <a:pos x="T2" y="T3"/>
                  </a:cxn>
                  <a:cxn ang="0">
                    <a:pos x="T4" y="T5"/>
                  </a:cxn>
                  <a:cxn ang="0">
                    <a:pos x="T6" y="T7"/>
                  </a:cxn>
                  <a:cxn ang="0">
                    <a:pos x="T8" y="T9"/>
                  </a:cxn>
                  <a:cxn ang="0">
                    <a:pos x="T10" y="T11"/>
                  </a:cxn>
                </a:cxnLst>
                <a:rect l="0" t="0" r="r" b="b"/>
                <a:pathLst>
                  <a:path w="65" h="98">
                    <a:moveTo>
                      <a:pt x="0" y="1"/>
                    </a:moveTo>
                    <a:cubicBezTo>
                      <a:pt x="0" y="1"/>
                      <a:pt x="45" y="74"/>
                      <a:pt x="48" y="80"/>
                    </a:cubicBezTo>
                    <a:cubicBezTo>
                      <a:pt x="51" y="86"/>
                      <a:pt x="56" y="98"/>
                      <a:pt x="56" y="98"/>
                    </a:cubicBezTo>
                    <a:cubicBezTo>
                      <a:pt x="65" y="98"/>
                      <a:pt x="65" y="98"/>
                      <a:pt x="65" y="98"/>
                    </a:cubicBezTo>
                    <a:cubicBezTo>
                      <a:pt x="3" y="0"/>
                      <a:pt x="3" y="0"/>
                      <a:pt x="3" y="0"/>
                    </a:cubicBezTo>
                    <a:lnTo>
                      <a:pt x="0" y="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9" name="Freeform 544"/>
              <p:cNvSpPr>
                <a:spLocks/>
              </p:cNvSpPr>
              <p:nvPr/>
            </p:nvSpPr>
            <p:spPr bwMode="auto">
              <a:xfrm>
                <a:off x="6396038" y="2449513"/>
                <a:ext cx="568325" cy="192088"/>
              </a:xfrm>
              <a:custGeom>
                <a:avLst/>
                <a:gdLst>
                  <a:gd name="T0" fmla="*/ 29 w 150"/>
                  <a:gd name="T1" fmla="*/ 0 h 51"/>
                  <a:gd name="T2" fmla="*/ 121 w 150"/>
                  <a:gd name="T3" fmla="*/ 0 h 51"/>
                  <a:gd name="T4" fmla="*/ 150 w 150"/>
                  <a:gd name="T5" fmla="*/ 49 h 51"/>
                  <a:gd name="T6" fmla="*/ 76 w 150"/>
                  <a:gd name="T7" fmla="*/ 8 h 51"/>
                  <a:gd name="T8" fmla="*/ 0 w 150"/>
                  <a:gd name="T9" fmla="*/ 51 h 51"/>
                  <a:gd name="T10" fmla="*/ 29 w 150"/>
                  <a:gd name="T11" fmla="*/ 0 h 51"/>
                </a:gdLst>
                <a:ahLst/>
                <a:cxnLst>
                  <a:cxn ang="0">
                    <a:pos x="T0" y="T1"/>
                  </a:cxn>
                  <a:cxn ang="0">
                    <a:pos x="T2" y="T3"/>
                  </a:cxn>
                  <a:cxn ang="0">
                    <a:pos x="T4" y="T5"/>
                  </a:cxn>
                  <a:cxn ang="0">
                    <a:pos x="T6" y="T7"/>
                  </a:cxn>
                  <a:cxn ang="0">
                    <a:pos x="T8" y="T9"/>
                  </a:cxn>
                  <a:cxn ang="0">
                    <a:pos x="T10" y="T11"/>
                  </a:cxn>
                </a:cxnLst>
                <a:rect l="0" t="0" r="r" b="b"/>
                <a:pathLst>
                  <a:path w="150" h="51">
                    <a:moveTo>
                      <a:pt x="29" y="0"/>
                    </a:moveTo>
                    <a:cubicBezTo>
                      <a:pt x="121" y="0"/>
                      <a:pt x="121" y="0"/>
                      <a:pt x="121" y="0"/>
                    </a:cubicBezTo>
                    <a:cubicBezTo>
                      <a:pt x="150" y="49"/>
                      <a:pt x="150" y="49"/>
                      <a:pt x="150" y="49"/>
                    </a:cubicBezTo>
                    <a:cubicBezTo>
                      <a:pt x="150" y="49"/>
                      <a:pt x="126" y="8"/>
                      <a:pt x="76" y="8"/>
                    </a:cubicBezTo>
                    <a:cubicBezTo>
                      <a:pt x="26" y="8"/>
                      <a:pt x="0" y="51"/>
                      <a:pt x="0" y="51"/>
                    </a:cubicBezTo>
                    <a:lnTo>
                      <a:pt x="29"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Rectangle 545"/>
              <p:cNvSpPr>
                <a:spLocks noChangeArrowheads="1"/>
              </p:cNvSpPr>
              <p:nvPr/>
            </p:nvSpPr>
            <p:spPr bwMode="auto">
              <a:xfrm>
                <a:off x="6616701"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1" name="Rectangle 546"/>
              <p:cNvSpPr>
                <a:spLocks noChangeArrowheads="1"/>
              </p:cNvSpPr>
              <p:nvPr/>
            </p:nvSpPr>
            <p:spPr bwMode="auto">
              <a:xfrm>
                <a:off x="6646863" y="2403475"/>
                <a:ext cx="6350"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Rectangle 547"/>
              <p:cNvSpPr>
                <a:spLocks noChangeArrowheads="1"/>
              </p:cNvSpPr>
              <p:nvPr/>
            </p:nvSpPr>
            <p:spPr bwMode="auto">
              <a:xfrm>
                <a:off x="6677026" y="2403475"/>
                <a:ext cx="7938"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3" name="Rectangle 548"/>
              <p:cNvSpPr>
                <a:spLocks noChangeArrowheads="1"/>
              </p:cNvSpPr>
              <p:nvPr/>
            </p:nvSpPr>
            <p:spPr bwMode="auto">
              <a:xfrm>
                <a:off x="6710363"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Rectangle 549"/>
              <p:cNvSpPr>
                <a:spLocks noChangeArrowheads="1"/>
              </p:cNvSpPr>
              <p:nvPr/>
            </p:nvSpPr>
            <p:spPr bwMode="auto">
              <a:xfrm>
                <a:off x="6740526"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5" name="Rectangle 550"/>
              <p:cNvSpPr>
                <a:spLocks noChangeArrowheads="1"/>
              </p:cNvSpPr>
              <p:nvPr/>
            </p:nvSpPr>
            <p:spPr bwMode="auto">
              <a:xfrm>
                <a:off x="6772276"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Rectangle 551"/>
              <p:cNvSpPr>
                <a:spLocks noChangeArrowheads="1"/>
              </p:cNvSpPr>
              <p:nvPr/>
            </p:nvSpPr>
            <p:spPr bwMode="auto">
              <a:xfrm>
                <a:off x="6802438"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7" name="Freeform 552"/>
              <p:cNvSpPr>
                <a:spLocks/>
              </p:cNvSpPr>
              <p:nvPr/>
            </p:nvSpPr>
            <p:spPr bwMode="auto">
              <a:xfrm>
                <a:off x="6862763" y="2403475"/>
                <a:ext cx="7938" cy="46038"/>
              </a:xfrm>
              <a:custGeom>
                <a:avLst/>
                <a:gdLst>
                  <a:gd name="T0" fmla="*/ 0 w 5"/>
                  <a:gd name="T1" fmla="*/ 0 h 29"/>
                  <a:gd name="T2" fmla="*/ 2 w 5"/>
                  <a:gd name="T3" fmla="*/ 29 h 29"/>
                  <a:gd name="T4" fmla="*/ 5 w 5"/>
                  <a:gd name="T5" fmla="*/ 29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2" y="29"/>
                    </a:lnTo>
                    <a:lnTo>
                      <a:pt x="5" y="29"/>
                    </a:lnTo>
                    <a:lnTo>
                      <a:pt x="2"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Freeform 553"/>
              <p:cNvSpPr>
                <a:spLocks/>
              </p:cNvSpPr>
              <p:nvPr/>
            </p:nvSpPr>
            <p:spPr bwMode="auto">
              <a:xfrm>
                <a:off x="6892926" y="2403475"/>
                <a:ext cx="7938" cy="46038"/>
              </a:xfrm>
              <a:custGeom>
                <a:avLst/>
                <a:gdLst>
                  <a:gd name="T0" fmla="*/ 0 w 5"/>
                  <a:gd name="T1" fmla="*/ 0 h 29"/>
                  <a:gd name="T2" fmla="*/ 2 w 5"/>
                  <a:gd name="T3" fmla="*/ 29 h 29"/>
                  <a:gd name="T4" fmla="*/ 5 w 5"/>
                  <a:gd name="T5" fmla="*/ 29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2" y="29"/>
                    </a:lnTo>
                    <a:lnTo>
                      <a:pt x="5" y="29"/>
                    </a:lnTo>
                    <a:lnTo>
                      <a:pt x="2"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9" name="Freeform 554"/>
              <p:cNvSpPr>
                <a:spLocks/>
              </p:cNvSpPr>
              <p:nvPr/>
            </p:nvSpPr>
            <p:spPr bwMode="auto">
              <a:xfrm>
                <a:off x="6923088" y="2403475"/>
                <a:ext cx="7938" cy="46038"/>
              </a:xfrm>
              <a:custGeom>
                <a:avLst/>
                <a:gdLst>
                  <a:gd name="T0" fmla="*/ 0 w 5"/>
                  <a:gd name="T1" fmla="*/ 0 h 29"/>
                  <a:gd name="T2" fmla="*/ 2 w 5"/>
                  <a:gd name="T3" fmla="*/ 29 h 29"/>
                  <a:gd name="T4" fmla="*/ 5 w 5"/>
                  <a:gd name="T5" fmla="*/ 29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2" y="29"/>
                    </a:lnTo>
                    <a:lnTo>
                      <a:pt x="5" y="29"/>
                    </a:lnTo>
                    <a:lnTo>
                      <a:pt x="2"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Freeform 555"/>
              <p:cNvSpPr>
                <a:spLocks/>
              </p:cNvSpPr>
              <p:nvPr/>
            </p:nvSpPr>
            <p:spPr bwMode="auto">
              <a:xfrm>
                <a:off x="6953251" y="2403475"/>
                <a:ext cx="7938" cy="46038"/>
              </a:xfrm>
              <a:custGeom>
                <a:avLst/>
                <a:gdLst>
                  <a:gd name="T0" fmla="*/ 0 w 5"/>
                  <a:gd name="T1" fmla="*/ 0 h 29"/>
                  <a:gd name="T2" fmla="*/ 3 w 5"/>
                  <a:gd name="T3" fmla="*/ 29 h 29"/>
                  <a:gd name="T4" fmla="*/ 5 w 5"/>
                  <a:gd name="T5" fmla="*/ 29 h 29"/>
                  <a:gd name="T6" fmla="*/ 3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3" y="29"/>
                    </a:lnTo>
                    <a:lnTo>
                      <a:pt x="5" y="29"/>
                    </a:lnTo>
                    <a:lnTo>
                      <a:pt x="3"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1" name="Rectangle 556"/>
              <p:cNvSpPr>
                <a:spLocks noChangeArrowheads="1"/>
              </p:cNvSpPr>
              <p:nvPr/>
            </p:nvSpPr>
            <p:spPr bwMode="auto">
              <a:xfrm>
                <a:off x="6832601" y="2411413"/>
                <a:ext cx="3175" cy="38100"/>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Rectangle 557"/>
              <p:cNvSpPr>
                <a:spLocks noChangeArrowheads="1"/>
              </p:cNvSpPr>
              <p:nvPr/>
            </p:nvSpPr>
            <p:spPr bwMode="auto">
              <a:xfrm>
                <a:off x="6584951"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Rectangle 558"/>
              <p:cNvSpPr>
                <a:spLocks noChangeArrowheads="1"/>
              </p:cNvSpPr>
              <p:nvPr/>
            </p:nvSpPr>
            <p:spPr bwMode="auto">
              <a:xfrm>
                <a:off x="6554788"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Rectangle 559"/>
              <p:cNvSpPr>
                <a:spLocks noChangeArrowheads="1"/>
              </p:cNvSpPr>
              <p:nvPr/>
            </p:nvSpPr>
            <p:spPr bwMode="auto">
              <a:xfrm>
                <a:off x="6494463"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Freeform 560"/>
              <p:cNvSpPr>
                <a:spLocks/>
              </p:cNvSpPr>
              <p:nvPr/>
            </p:nvSpPr>
            <p:spPr bwMode="auto">
              <a:xfrm>
                <a:off x="6464301" y="2403475"/>
                <a:ext cx="7938" cy="46038"/>
              </a:xfrm>
              <a:custGeom>
                <a:avLst/>
                <a:gdLst>
                  <a:gd name="T0" fmla="*/ 2 w 5"/>
                  <a:gd name="T1" fmla="*/ 0 h 29"/>
                  <a:gd name="T2" fmla="*/ 0 w 5"/>
                  <a:gd name="T3" fmla="*/ 29 h 29"/>
                  <a:gd name="T4" fmla="*/ 2 w 5"/>
                  <a:gd name="T5" fmla="*/ 29 h 29"/>
                  <a:gd name="T6" fmla="*/ 5 w 5"/>
                  <a:gd name="T7" fmla="*/ 0 h 29"/>
                  <a:gd name="T8" fmla="*/ 2 w 5"/>
                  <a:gd name="T9" fmla="*/ 0 h 29"/>
                </a:gdLst>
                <a:ahLst/>
                <a:cxnLst>
                  <a:cxn ang="0">
                    <a:pos x="T0" y="T1"/>
                  </a:cxn>
                  <a:cxn ang="0">
                    <a:pos x="T2" y="T3"/>
                  </a:cxn>
                  <a:cxn ang="0">
                    <a:pos x="T4" y="T5"/>
                  </a:cxn>
                  <a:cxn ang="0">
                    <a:pos x="T6" y="T7"/>
                  </a:cxn>
                  <a:cxn ang="0">
                    <a:pos x="T8" y="T9"/>
                  </a:cxn>
                </a:cxnLst>
                <a:rect l="0" t="0" r="r" b="b"/>
                <a:pathLst>
                  <a:path w="5" h="29">
                    <a:moveTo>
                      <a:pt x="2" y="0"/>
                    </a:moveTo>
                    <a:lnTo>
                      <a:pt x="0" y="29"/>
                    </a:lnTo>
                    <a:lnTo>
                      <a:pt x="2" y="29"/>
                    </a:lnTo>
                    <a:lnTo>
                      <a:pt x="5"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Rectangle 561"/>
              <p:cNvSpPr>
                <a:spLocks noChangeArrowheads="1"/>
              </p:cNvSpPr>
              <p:nvPr/>
            </p:nvSpPr>
            <p:spPr bwMode="auto">
              <a:xfrm>
                <a:off x="6434138"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Rectangle 562"/>
              <p:cNvSpPr>
                <a:spLocks noChangeArrowheads="1"/>
              </p:cNvSpPr>
              <p:nvPr/>
            </p:nvSpPr>
            <p:spPr bwMode="auto">
              <a:xfrm>
                <a:off x="6403976"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Rectangle 563"/>
              <p:cNvSpPr>
                <a:spLocks noChangeArrowheads="1"/>
              </p:cNvSpPr>
              <p:nvPr/>
            </p:nvSpPr>
            <p:spPr bwMode="auto">
              <a:xfrm>
                <a:off x="6524626" y="2411413"/>
                <a:ext cx="4763" cy="38100"/>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9" name="Freeform 564"/>
              <p:cNvSpPr>
                <a:spLocks/>
              </p:cNvSpPr>
              <p:nvPr/>
            </p:nvSpPr>
            <p:spPr bwMode="auto">
              <a:xfrm>
                <a:off x="6403976" y="2397125"/>
                <a:ext cx="554038" cy="6350"/>
              </a:xfrm>
              <a:custGeom>
                <a:avLst/>
                <a:gdLst>
                  <a:gd name="T0" fmla="*/ 0 w 349"/>
                  <a:gd name="T1" fmla="*/ 0 h 4"/>
                  <a:gd name="T2" fmla="*/ 0 w 349"/>
                  <a:gd name="T3" fmla="*/ 4 h 4"/>
                  <a:gd name="T4" fmla="*/ 349 w 349"/>
                  <a:gd name="T5" fmla="*/ 4 h 4"/>
                  <a:gd name="T6" fmla="*/ 346 w 349"/>
                  <a:gd name="T7" fmla="*/ 0 h 4"/>
                  <a:gd name="T8" fmla="*/ 0 w 349"/>
                  <a:gd name="T9" fmla="*/ 0 h 4"/>
                </a:gdLst>
                <a:ahLst/>
                <a:cxnLst>
                  <a:cxn ang="0">
                    <a:pos x="T0" y="T1"/>
                  </a:cxn>
                  <a:cxn ang="0">
                    <a:pos x="T2" y="T3"/>
                  </a:cxn>
                  <a:cxn ang="0">
                    <a:pos x="T4" y="T5"/>
                  </a:cxn>
                  <a:cxn ang="0">
                    <a:pos x="T6" y="T7"/>
                  </a:cxn>
                  <a:cxn ang="0">
                    <a:pos x="T8" y="T9"/>
                  </a:cxn>
                </a:cxnLst>
                <a:rect l="0" t="0" r="r" b="b"/>
                <a:pathLst>
                  <a:path w="349" h="4">
                    <a:moveTo>
                      <a:pt x="0" y="0"/>
                    </a:moveTo>
                    <a:lnTo>
                      <a:pt x="0" y="4"/>
                    </a:lnTo>
                    <a:lnTo>
                      <a:pt x="349" y="4"/>
                    </a:lnTo>
                    <a:lnTo>
                      <a:pt x="346"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Freeform 565"/>
              <p:cNvSpPr>
                <a:spLocks/>
              </p:cNvSpPr>
              <p:nvPr/>
            </p:nvSpPr>
            <p:spPr bwMode="auto">
              <a:xfrm>
                <a:off x="6862763" y="2449513"/>
                <a:ext cx="125413" cy="3175"/>
              </a:xfrm>
              <a:custGeom>
                <a:avLst/>
                <a:gdLst>
                  <a:gd name="T0" fmla="*/ 2 w 79"/>
                  <a:gd name="T1" fmla="*/ 0 h 2"/>
                  <a:gd name="T2" fmla="*/ 76 w 79"/>
                  <a:gd name="T3" fmla="*/ 0 h 2"/>
                  <a:gd name="T4" fmla="*/ 79 w 79"/>
                  <a:gd name="T5" fmla="*/ 2 h 2"/>
                  <a:gd name="T6" fmla="*/ 0 w 79"/>
                  <a:gd name="T7" fmla="*/ 2 h 2"/>
                  <a:gd name="T8" fmla="*/ 2 w 79"/>
                  <a:gd name="T9" fmla="*/ 0 h 2"/>
                </a:gdLst>
                <a:ahLst/>
                <a:cxnLst>
                  <a:cxn ang="0">
                    <a:pos x="T0" y="T1"/>
                  </a:cxn>
                  <a:cxn ang="0">
                    <a:pos x="T2" y="T3"/>
                  </a:cxn>
                  <a:cxn ang="0">
                    <a:pos x="T4" y="T5"/>
                  </a:cxn>
                  <a:cxn ang="0">
                    <a:pos x="T6" y="T7"/>
                  </a:cxn>
                  <a:cxn ang="0">
                    <a:pos x="T8" y="T9"/>
                  </a:cxn>
                </a:cxnLst>
                <a:rect l="0" t="0" r="r" b="b"/>
                <a:pathLst>
                  <a:path w="79" h="2">
                    <a:moveTo>
                      <a:pt x="2" y="0"/>
                    </a:moveTo>
                    <a:lnTo>
                      <a:pt x="76" y="0"/>
                    </a:lnTo>
                    <a:lnTo>
                      <a:pt x="79" y="2"/>
                    </a:lnTo>
                    <a:lnTo>
                      <a:pt x="0" y="2"/>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1" name="Freeform 566"/>
              <p:cNvSpPr>
                <a:spLocks/>
              </p:cNvSpPr>
              <p:nvPr/>
            </p:nvSpPr>
            <p:spPr bwMode="auto">
              <a:xfrm>
                <a:off x="6877051" y="2471738"/>
                <a:ext cx="122238" cy="4763"/>
              </a:xfrm>
              <a:custGeom>
                <a:avLst/>
                <a:gdLst>
                  <a:gd name="T0" fmla="*/ 0 w 77"/>
                  <a:gd name="T1" fmla="*/ 0 h 3"/>
                  <a:gd name="T2" fmla="*/ 74 w 77"/>
                  <a:gd name="T3" fmla="*/ 0 h 3"/>
                  <a:gd name="T4" fmla="*/ 77 w 77"/>
                  <a:gd name="T5" fmla="*/ 3 h 3"/>
                  <a:gd name="T6" fmla="*/ 0 w 77"/>
                  <a:gd name="T7" fmla="*/ 3 h 3"/>
                  <a:gd name="T8" fmla="*/ 0 w 77"/>
                  <a:gd name="T9" fmla="*/ 0 h 3"/>
                </a:gdLst>
                <a:ahLst/>
                <a:cxnLst>
                  <a:cxn ang="0">
                    <a:pos x="T0" y="T1"/>
                  </a:cxn>
                  <a:cxn ang="0">
                    <a:pos x="T2" y="T3"/>
                  </a:cxn>
                  <a:cxn ang="0">
                    <a:pos x="T4" y="T5"/>
                  </a:cxn>
                  <a:cxn ang="0">
                    <a:pos x="T6" y="T7"/>
                  </a:cxn>
                  <a:cxn ang="0">
                    <a:pos x="T8" y="T9"/>
                  </a:cxn>
                </a:cxnLst>
                <a:rect l="0" t="0" r="r" b="b"/>
                <a:pathLst>
                  <a:path w="77" h="3">
                    <a:moveTo>
                      <a:pt x="0" y="0"/>
                    </a:moveTo>
                    <a:lnTo>
                      <a:pt x="74" y="0"/>
                    </a:lnTo>
                    <a:lnTo>
                      <a:pt x="77"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Freeform 567"/>
              <p:cNvSpPr>
                <a:spLocks/>
              </p:cNvSpPr>
              <p:nvPr/>
            </p:nvSpPr>
            <p:spPr bwMode="auto">
              <a:xfrm>
                <a:off x="6908801" y="2520950"/>
                <a:ext cx="120650" cy="3175"/>
              </a:xfrm>
              <a:custGeom>
                <a:avLst/>
                <a:gdLst>
                  <a:gd name="T0" fmla="*/ 0 w 76"/>
                  <a:gd name="T1" fmla="*/ 0 h 2"/>
                  <a:gd name="T2" fmla="*/ 74 w 76"/>
                  <a:gd name="T3" fmla="*/ 0 h 2"/>
                  <a:gd name="T4" fmla="*/ 76 w 76"/>
                  <a:gd name="T5" fmla="*/ 2 h 2"/>
                  <a:gd name="T6" fmla="*/ 0 w 76"/>
                  <a:gd name="T7" fmla="*/ 2 h 2"/>
                  <a:gd name="T8" fmla="*/ 0 w 76"/>
                  <a:gd name="T9" fmla="*/ 0 h 2"/>
                </a:gdLst>
                <a:ahLst/>
                <a:cxnLst>
                  <a:cxn ang="0">
                    <a:pos x="T0" y="T1"/>
                  </a:cxn>
                  <a:cxn ang="0">
                    <a:pos x="T2" y="T3"/>
                  </a:cxn>
                  <a:cxn ang="0">
                    <a:pos x="T4" y="T5"/>
                  </a:cxn>
                  <a:cxn ang="0">
                    <a:pos x="T6" y="T7"/>
                  </a:cxn>
                  <a:cxn ang="0">
                    <a:pos x="T8" y="T9"/>
                  </a:cxn>
                </a:cxnLst>
                <a:rect l="0" t="0" r="r" b="b"/>
                <a:pathLst>
                  <a:path w="76" h="2">
                    <a:moveTo>
                      <a:pt x="0" y="0"/>
                    </a:moveTo>
                    <a:lnTo>
                      <a:pt x="74" y="0"/>
                    </a:lnTo>
                    <a:lnTo>
                      <a:pt x="76" y="2"/>
                    </a:lnTo>
                    <a:lnTo>
                      <a:pt x="0" y="2"/>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3" name="Freeform 568"/>
              <p:cNvSpPr>
                <a:spLocks/>
              </p:cNvSpPr>
              <p:nvPr/>
            </p:nvSpPr>
            <p:spPr bwMode="auto">
              <a:xfrm>
                <a:off x="6926263" y="2562225"/>
                <a:ext cx="141288" cy="4763"/>
              </a:xfrm>
              <a:custGeom>
                <a:avLst/>
                <a:gdLst>
                  <a:gd name="T0" fmla="*/ 0 w 89"/>
                  <a:gd name="T1" fmla="*/ 0 h 3"/>
                  <a:gd name="T2" fmla="*/ 86 w 89"/>
                  <a:gd name="T3" fmla="*/ 0 h 3"/>
                  <a:gd name="T4" fmla="*/ 89 w 89"/>
                  <a:gd name="T5" fmla="*/ 3 h 3"/>
                  <a:gd name="T6" fmla="*/ 0 w 89"/>
                  <a:gd name="T7" fmla="*/ 3 h 3"/>
                  <a:gd name="T8" fmla="*/ 0 w 89"/>
                  <a:gd name="T9" fmla="*/ 0 h 3"/>
                </a:gdLst>
                <a:ahLst/>
                <a:cxnLst>
                  <a:cxn ang="0">
                    <a:pos x="T0" y="T1"/>
                  </a:cxn>
                  <a:cxn ang="0">
                    <a:pos x="T2" y="T3"/>
                  </a:cxn>
                  <a:cxn ang="0">
                    <a:pos x="T4" y="T5"/>
                  </a:cxn>
                  <a:cxn ang="0">
                    <a:pos x="T6" y="T7"/>
                  </a:cxn>
                  <a:cxn ang="0">
                    <a:pos x="T8" y="T9"/>
                  </a:cxn>
                </a:cxnLst>
                <a:rect l="0" t="0" r="r" b="b"/>
                <a:pathLst>
                  <a:path w="89" h="3">
                    <a:moveTo>
                      <a:pt x="0" y="0"/>
                    </a:moveTo>
                    <a:lnTo>
                      <a:pt x="86" y="0"/>
                    </a:lnTo>
                    <a:lnTo>
                      <a:pt x="89"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Freeform 569"/>
              <p:cNvSpPr>
                <a:spLocks/>
              </p:cNvSpPr>
              <p:nvPr/>
            </p:nvSpPr>
            <p:spPr bwMode="auto">
              <a:xfrm>
                <a:off x="6961188" y="2603500"/>
                <a:ext cx="139700" cy="4763"/>
              </a:xfrm>
              <a:custGeom>
                <a:avLst/>
                <a:gdLst>
                  <a:gd name="T0" fmla="*/ 0 w 88"/>
                  <a:gd name="T1" fmla="*/ 0 h 3"/>
                  <a:gd name="T2" fmla="*/ 86 w 88"/>
                  <a:gd name="T3" fmla="*/ 0 h 3"/>
                  <a:gd name="T4" fmla="*/ 88 w 88"/>
                  <a:gd name="T5" fmla="*/ 3 h 3"/>
                  <a:gd name="T6" fmla="*/ 0 w 88"/>
                  <a:gd name="T7" fmla="*/ 3 h 3"/>
                  <a:gd name="T8" fmla="*/ 0 w 88"/>
                  <a:gd name="T9" fmla="*/ 0 h 3"/>
                </a:gdLst>
                <a:ahLst/>
                <a:cxnLst>
                  <a:cxn ang="0">
                    <a:pos x="T0" y="T1"/>
                  </a:cxn>
                  <a:cxn ang="0">
                    <a:pos x="T2" y="T3"/>
                  </a:cxn>
                  <a:cxn ang="0">
                    <a:pos x="T4" y="T5"/>
                  </a:cxn>
                  <a:cxn ang="0">
                    <a:pos x="T6" y="T7"/>
                  </a:cxn>
                  <a:cxn ang="0">
                    <a:pos x="T8" y="T9"/>
                  </a:cxn>
                </a:cxnLst>
                <a:rect l="0" t="0" r="r" b="b"/>
                <a:pathLst>
                  <a:path w="88" h="3">
                    <a:moveTo>
                      <a:pt x="0" y="0"/>
                    </a:moveTo>
                    <a:lnTo>
                      <a:pt x="86" y="0"/>
                    </a:lnTo>
                    <a:lnTo>
                      <a:pt x="88"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5" name="Freeform 570"/>
              <p:cNvSpPr>
                <a:spLocks/>
              </p:cNvSpPr>
              <p:nvPr/>
            </p:nvSpPr>
            <p:spPr bwMode="auto">
              <a:xfrm>
                <a:off x="6994526" y="2649538"/>
                <a:ext cx="136525" cy="7938"/>
              </a:xfrm>
              <a:custGeom>
                <a:avLst/>
                <a:gdLst>
                  <a:gd name="T0" fmla="*/ 0 w 86"/>
                  <a:gd name="T1" fmla="*/ 0 h 5"/>
                  <a:gd name="T2" fmla="*/ 84 w 86"/>
                  <a:gd name="T3" fmla="*/ 0 h 5"/>
                  <a:gd name="T4" fmla="*/ 86 w 86"/>
                  <a:gd name="T5" fmla="*/ 5 h 5"/>
                  <a:gd name="T6" fmla="*/ 0 w 86"/>
                  <a:gd name="T7" fmla="*/ 5 h 5"/>
                  <a:gd name="T8" fmla="*/ 0 w 86"/>
                  <a:gd name="T9" fmla="*/ 0 h 5"/>
                </a:gdLst>
                <a:ahLst/>
                <a:cxnLst>
                  <a:cxn ang="0">
                    <a:pos x="T0" y="T1"/>
                  </a:cxn>
                  <a:cxn ang="0">
                    <a:pos x="T2" y="T3"/>
                  </a:cxn>
                  <a:cxn ang="0">
                    <a:pos x="T4" y="T5"/>
                  </a:cxn>
                  <a:cxn ang="0">
                    <a:pos x="T6" y="T7"/>
                  </a:cxn>
                  <a:cxn ang="0">
                    <a:pos x="T8" y="T9"/>
                  </a:cxn>
                </a:cxnLst>
                <a:rect l="0" t="0" r="r" b="b"/>
                <a:pathLst>
                  <a:path w="86" h="5">
                    <a:moveTo>
                      <a:pt x="0" y="0"/>
                    </a:moveTo>
                    <a:lnTo>
                      <a:pt x="84" y="0"/>
                    </a:lnTo>
                    <a:lnTo>
                      <a:pt x="86" y="5"/>
                    </a:lnTo>
                    <a:lnTo>
                      <a:pt x="0" y="5"/>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Freeform 571"/>
              <p:cNvSpPr>
                <a:spLocks/>
              </p:cNvSpPr>
              <p:nvPr/>
            </p:nvSpPr>
            <p:spPr bwMode="auto">
              <a:xfrm>
                <a:off x="7032626" y="2743200"/>
                <a:ext cx="171450" cy="4763"/>
              </a:xfrm>
              <a:custGeom>
                <a:avLst/>
                <a:gdLst>
                  <a:gd name="T0" fmla="*/ 0 w 108"/>
                  <a:gd name="T1" fmla="*/ 0 h 3"/>
                  <a:gd name="T2" fmla="*/ 105 w 108"/>
                  <a:gd name="T3" fmla="*/ 0 h 3"/>
                  <a:gd name="T4" fmla="*/ 108 w 108"/>
                  <a:gd name="T5" fmla="*/ 3 h 3"/>
                  <a:gd name="T6" fmla="*/ 0 w 108"/>
                  <a:gd name="T7" fmla="*/ 3 h 3"/>
                  <a:gd name="T8" fmla="*/ 0 w 108"/>
                  <a:gd name="T9" fmla="*/ 0 h 3"/>
                </a:gdLst>
                <a:ahLst/>
                <a:cxnLst>
                  <a:cxn ang="0">
                    <a:pos x="T0" y="T1"/>
                  </a:cxn>
                  <a:cxn ang="0">
                    <a:pos x="T2" y="T3"/>
                  </a:cxn>
                  <a:cxn ang="0">
                    <a:pos x="T4" y="T5"/>
                  </a:cxn>
                  <a:cxn ang="0">
                    <a:pos x="T6" y="T7"/>
                  </a:cxn>
                  <a:cxn ang="0">
                    <a:pos x="T8" y="T9"/>
                  </a:cxn>
                </a:cxnLst>
                <a:rect l="0" t="0" r="r" b="b"/>
                <a:pathLst>
                  <a:path w="108" h="3">
                    <a:moveTo>
                      <a:pt x="0" y="0"/>
                    </a:moveTo>
                    <a:lnTo>
                      <a:pt x="105" y="0"/>
                    </a:lnTo>
                    <a:lnTo>
                      <a:pt x="108"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7" name="Freeform 572"/>
              <p:cNvSpPr>
                <a:spLocks/>
              </p:cNvSpPr>
              <p:nvPr/>
            </p:nvSpPr>
            <p:spPr bwMode="auto">
              <a:xfrm>
                <a:off x="7010401" y="2698750"/>
                <a:ext cx="171450" cy="3175"/>
              </a:xfrm>
              <a:custGeom>
                <a:avLst/>
                <a:gdLst>
                  <a:gd name="T0" fmla="*/ 0 w 108"/>
                  <a:gd name="T1" fmla="*/ 0 h 2"/>
                  <a:gd name="T2" fmla="*/ 105 w 108"/>
                  <a:gd name="T3" fmla="*/ 0 h 2"/>
                  <a:gd name="T4" fmla="*/ 108 w 108"/>
                  <a:gd name="T5" fmla="*/ 2 h 2"/>
                  <a:gd name="T6" fmla="*/ 0 w 108"/>
                  <a:gd name="T7" fmla="*/ 2 h 2"/>
                  <a:gd name="T8" fmla="*/ 0 w 108"/>
                  <a:gd name="T9" fmla="*/ 0 h 2"/>
                </a:gdLst>
                <a:ahLst/>
                <a:cxnLst>
                  <a:cxn ang="0">
                    <a:pos x="T0" y="T1"/>
                  </a:cxn>
                  <a:cxn ang="0">
                    <a:pos x="T2" y="T3"/>
                  </a:cxn>
                  <a:cxn ang="0">
                    <a:pos x="T4" y="T5"/>
                  </a:cxn>
                  <a:cxn ang="0">
                    <a:pos x="T6" y="T7"/>
                  </a:cxn>
                  <a:cxn ang="0">
                    <a:pos x="T8" y="T9"/>
                  </a:cxn>
                </a:cxnLst>
                <a:rect l="0" t="0" r="r" b="b"/>
                <a:pathLst>
                  <a:path w="108" h="2">
                    <a:moveTo>
                      <a:pt x="0" y="0"/>
                    </a:moveTo>
                    <a:lnTo>
                      <a:pt x="105" y="0"/>
                    </a:lnTo>
                    <a:lnTo>
                      <a:pt x="108" y="2"/>
                    </a:lnTo>
                    <a:lnTo>
                      <a:pt x="0" y="2"/>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Freeform 573"/>
              <p:cNvSpPr>
                <a:spLocks/>
              </p:cNvSpPr>
              <p:nvPr/>
            </p:nvSpPr>
            <p:spPr bwMode="auto">
              <a:xfrm>
                <a:off x="6369051" y="2449513"/>
                <a:ext cx="133350" cy="3175"/>
              </a:xfrm>
              <a:custGeom>
                <a:avLst/>
                <a:gdLst>
                  <a:gd name="T0" fmla="*/ 3 w 84"/>
                  <a:gd name="T1" fmla="*/ 0 h 2"/>
                  <a:gd name="T2" fmla="*/ 0 w 84"/>
                  <a:gd name="T3" fmla="*/ 2 h 2"/>
                  <a:gd name="T4" fmla="*/ 82 w 84"/>
                  <a:gd name="T5" fmla="*/ 2 h 2"/>
                  <a:gd name="T6" fmla="*/ 84 w 84"/>
                  <a:gd name="T7" fmla="*/ 0 h 2"/>
                  <a:gd name="T8" fmla="*/ 3 w 84"/>
                  <a:gd name="T9" fmla="*/ 0 h 2"/>
                </a:gdLst>
                <a:ahLst/>
                <a:cxnLst>
                  <a:cxn ang="0">
                    <a:pos x="T0" y="T1"/>
                  </a:cxn>
                  <a:cxn ang="0">
                    <a:pos x="T2" y="T3"/>
                  </a:cxn>
                  <a:cxn ang="0">
                    <a:pos x="T4" y="T5"/>
                  </a:cxn>
                  <a:cxn ang="0">
                    <a:pos x="T6" y="T7"/>
                  </a:cxn>
                  <a:cxn ang="0">
                    <a:pos x="T8" y="T9"/>
                  </a:cxn>
                </a:cxnLst>
                <a:rect l="0" t="0" r="r" b="b"/>
                <a:pathLst>
                  <a:path w="84" h="2">
                    <a:moveTo>
                      <a:pt x="3" y="0"/>
                    </a:moveTo>
                    <a:lnTo>
                      <a:pt x="0" y="2"/>
                    </a:lnTo>
                    <a:lnTo>
                      <a:pt x="82" y="2"/>
                    </a:lnTo>
                    <a:lnTo>
                      <a:pt x="84" y="0"/>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9" name="Freeform 574"/>
              <p:cNvSpPr>
                <a:spLocks/>
              </p:cNvSpPr>
              <p:nvPr/>
            </p:nvSpPr>
            <p:spPr bwMode="auto">
              <a:xfrm>
                <a:off x="6354763" y="2471738"/>
                <a:ext cx="136525" cy="7938"/>
              </a:xfrm>
              <a:custGeom>
                <a:avLst/>
                <a:gdLst>
                  <a:gd name="T0" fmla="*/ 2 w 86"/>
                  <a:gd name="T1" fmla="*/ 0 h 5"/>
                  <a:gd name="T2" fmla="*/ 0 w 86"/>
                  <a:gd name="T3" fmla="*/ 5 h 5"/>
                  <a:gd name="T4" fmla="*/ 81 w 86"/>
                  <a:gd name="T5" fmla="*/ 5 h 5"/>
                  <a:gd name="T6" fmla="*/ 86 w 86"/>
                  <a:gd name="T7" fmla="*/ 0 h 5"/>
                  <a:gd name="T8" fmla="*/ 2 w 86"/>
                  <a:gd name="T9" fmla="*/ 0 h 5"/>
                </a:gdLst>
                <a:ahLst/>
                <a:cxnLst>
                  <a:cxn ang="0">
                    <a:pos x="T0" y="T1"/>
                  </a:cxn>
                  <a:cxn ang="0">
                    <a:pos x="T2" y="T3"/>
                  </a:cxn>
                  <a:cxn ang="0">
                    <a:pos x="T4" y="T5"/>
                  </a:cxn>
                  <a:cxn ang="0">
                    <a:pos x="T6" y="T7"/>
                  </a:cxn>
                  <a:cxn ang="0">
                    <a:pos x="T8" y="T9"/>
                  </a:cxn>
                </a:cxnLst>
                <a:rect l="0" t="0" r="r" b="b"/>
                <a:pathLst>
                  <a:path w="86" h="5">
                    <a:moveTo>
                      <a:pt x="2" y="0"/>
                    </a:moveTo>
                    <a:lnTo>
                      <a:pt x="0" y="5"/>
                    </a:lnTo>
                    <a:lnTo>
                      <a:pt x="81" y="5"/>
                    </a:lnTo>
                    <a:lnTo>
                      <a:pt x="86"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Freeform 575"/>
              <p:cNvSpPr>
                <a:spLocks/>
              </p:cNvSpPr>
              <p:nvPr/>
            </p:nvSpPr>
            <p:spPr bwMode="auto">
              <a:xfrm>
                <a:off x="6324601" y="2517775"/>
                <a:ext cx="136525" cy="6350"/>
              </a:xfrm>
              <a:custGeom>
                <a:avLst/>
                <a:gdLst>
                  <a:gd name="T0" fmla="*/ 4 w 86"/>
                  <a:gd name="T1" fmla="*/ 0 h 4"/>
                  <a:gd name="T2" fmla="*/ 0 w 86"/>
                  <a:gd name="T3" fmla="*/ 4 h 4"/>
                  <a:gd name="T4" fmla="*/ 83 w 86"/>
                  <a:gd name="T5" fmla="*/ 4 h 4"/>
                  <a:gd name="T6" fmla="*/ 86 w 86"/>
                  <a:gd name="T7" fmla="*/ 0 h 4"/>
                  <a:gd name="T8" fmla="*/ 4 w 86"/>
                  <a:gd name="T9" fmla="*/ 0 h 4"/>
                </a:gdLst>
                <a:ahLst/>
                <a:cxnLst>
                  <a:cxn ang="0">
                    <a:pos x="T0" y="T1"/>
                  </a:cxn>
                  <a:cxn ang="0">
                    <a:pos x="T2" y="T3"/>
                  </a:cxn>
                  <a:cxn ang="0">
                    <a:pos x="T4" y="T5"/>
                  </a:cxn>
                  <a:cxn ang="0">
                    <a:pos x="T6" y="T7"/>
                  </a:cxn>
                  <a:cxn ang="0">
                    <a:pos x="T8" y="T9"/>
                  </a:cxn>
                </a:cxnLst>
                <a:rect l="0" t="0" r="r" b="b"/>
                <a:pathLst>
                  <a:path w="86" h="4">
                    <a:moveTo>
                      <a:pt x="4" y="0"/>
                    </a:moveTo>
                    <a:lnTo>
                      <a:pt x="0" y="4"/>
                    </a:lnTo>
                    <a:lnTo>
                      <a:pt x="83" y="4"/>
                    </a:lnTo>
                    <a:lnTo>
                      <a:pt x="86" y="0"/>
                    </a:lnTo>
                    <a:lnTo>
                      <a:pt x="4"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Freeform 576"/>
              <p:cNvSpPr>
                <a:spLocks/>
              </p:cNvSpPr>
              <p:nvPr/>
            </p:nvSpPr>
            <p:spPr bwMode="auto">
              <a:xfrm>
                <a:off x="6300788" y="2562225"/>
                <a:ext cx="136525" cy="4763"/>
              </a:xfrm>
              <a:custGeom>
                <a:avLst/>
                <a:gdLst>
                  <a:gd name="T0" fmla="*/ 3 w 86"/>
                  <a:gd name="T1" fmla="*/ 0 h 3"/>
                  <a:gd name="T2" fmla="*/ 0 w 86"/>
                  <a:gd name="T3" fmla="*/ 3 h 3"/>
                  <a:gd name="T4" fmla="*/ 82 w 86"/>
                  <a:gd name="T5" fmla="*/ 3 h 3"/>
                  <a:gd name="T6" fmla="*/ 86 w 86"/>
                  <a:gd name="T7" fmla="*/ 0 h 3"/>
                  <a:gd name="T8" fmla="*/ 3 w 86"/>
                  <a:gd name="T9" fmla="*/ 0 h 3"/>
                </a:gdLst>
                <a:ahLst/>
                <a:cxnLst>
                  <a:cxn ang="0">
                    <a:pos x="T0" y="T1"/>
                  </a:cxn>
                  <a:cxn ang="0">
                    <a:pos x="T2" y="T3"/>
                  </a:cxn>
                  <a:cxn ang="0">
                    <a:pos x="T4" y="T5"/>
                  </a:cxn>
                  <a:cxn ang="0">
                    <a:pos x="T6" y="T7"/>
                  </a:cxn>
                  <a:cxn ang="0">
                    <a:pos x="T8" y="T9"/>
                  </a:cxn>
                </a:cxnLst>
                <a:rect l="0" t="0" r="r" b="b"/>
                <a:pathLst>
                  <a:path w="86" h="3">
                    <a:moveTo>
                      <a:pt x="3" y="0"/>
                    </a:moveTo>
                    <a:lnTo>
                      <a:pt x="0" y="3"/>
                    </a:lnTo>
                    <a:lnTo>
                      <a:pt x="82" y="3"/>
                    </a:lnTo>
                    <a:lnTo>
                      <a:pt x="86" y="0"/>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Freeform 577"/>
              <p:cNvSpPr>
                <a:spLocks/>
              </p:cNvSpPr>
              <p:nvPr/>
            </p:nvSpPr>
            <p:spPr bwMode="auto">
              <a:xfrm>
                <a:off x="6275388" y="2603500"/>
                <a:ext cx="131763" cy="7938"/>
              </a:xfrm>
              <a:custGeom>
                <a:avLst/>
                <a:gdLst>
                  <a:gd name="T0" fmla="*/ 2 w 83"/>
                  <a:gd name="T1" fmla="*/ 0 h 5"/>
                  <a:gd name="T2" fmla="*/ 0 w 83"/>
                  <a:gd name="T3" fmla="*/ 5 h 5"/>
                  <a:gd name="T4" fmla="*/ 81 w 83"/>
                  <a:gd name="T5" fmla="*/ 5 h 5"/>
                  <a:gd name="T6" fmla="*/ 83 w 83"/>
                  <a:gd name="T7" fmla="*/ 0 h 5"/>
                  <a:gd name="T8" fmla="*/ 2 w 83"/>
                  <a:gd name="T9" fmla="*/ 0 h 5"/>
                </a:gdLst>
                <a:ahLst/>
                <a:cxnLst>
                  <a:cxn ang="0">
                    <a:pos x="T0" y="T1"/>
                  </a:cxn>
                  <a:cxn ang="0">
                    <a:pos x="T2" y="T3"/>
                  </a:cxn>
                  <a:cxn ang="0">
                    <a:pos x="T4" y="T5"/>
                  </a:cxn>
                  <a:cxn ang="0">
                    <a:pos x="T6" y="T7"/>
                  </a:cxn>
                  <a:cxn ang="0">
                    <a:pos x="T8" y="T9"/>
                  </a:cxn>
                </a:cxnLst>
                <a:rect l="0" t="0" r="r" b="b"/>
                <a:pathLst>
                  <a:path w="83" h="5">
                    <a:moveTo>
                      <a:pt x="2" y="0"/>
                    </a:moveTo>
                    <a:lnTo>
                      <a:pt x="0" y="5"/>
                    </a:lnTo>
                    <a:lnTo>
                      <a:pt x="81" y="5"/>
                    </a:lnTo>
                    <a:lnTo>
                      <a:pt x="83"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Freeform 578"/>
              <p:cNvSpPr>
                <a:spLocks/>
              </p:cNvSpPr>
              <p:nvPr/>
            </p:nvSpPr>
            <p:spPr bwMode="auto">
              <a:xfrm>
                <a:off x="6218238" y="2693988"/>
                <a:ext cx="131763" cy="7938"/>
              </a:xfrm>
              <a:custGeom>
                <a:avLst/>
                <a:gdLst>
                  <a:gd name="T0" fmla="*/ 2 w 83"/>
                  <a:gd name="T1" fmla="*/ 0 h 5"/>
                  <a:gd name="T2" fmla="*/ 0 w 83"/>
                  <a:gd name="T3" fmla="*/ 5 h 5"/>
                  <a:gd name="T4" fmla="*/ 81 w 83"/>
                  <a:gd name="T5" fmla="*/ 5 h 5"/>
                  <a:gd name="T6" fmla="*/ 83 w 83"/>
                  <a:gd name="T7" fmla="*/ 0 h 5"/>
                  <a:gd name="T8" fmla="*/ 2 w 83"/>
                  <a:gd name="T9" fmla="*/ 0 h 5"/>
                </a:gdLst>
                <a:ahLst/>
                <a:cxnLst>
                  <a:cxn ang="0">
                    <a:pos x="T0" y="T1"/>
                  </a:cxn>
                  <a:cxn ang="0">
                    <a:pos x="T2" y="T3"/>
                  </a:cxn>
                  <a:cxn ang="0">
                    <a:pos x="T4" y="T5"/>
                  </a:cxn>
                  <a:cxn ang="0">
                    <a:pos x="T6" y="T7"/>
                  </a:cxn>
                  <a:cxn ang="0">
                    <a:pos x="T8" y="T9"/>
                  </a:cxn>
                </a:cxnLst>
                <a:rect l="0" t="0" r="r" b="b"/>
                <a:pathLst>
                  <a:path w="83" h="5">
                    <a:moveTo>
                      <a:pt x="2" y="0"/>
                    </a:moveTo>
                    <a:lnTo>
                      <a:pt x="0" y="5"/>
                    </a:lnTo>
                    <a:lnTo>
                      <a:pt x="81" y="5"/>
                    </a:lnTo>
                    <a:lnTo>
                      <a:pt x="83"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Freeform 579"/>
              <p:cNvSpPr>
                <a:spLocks/>
              </p:cNvSpPr>
              <p:nvPr/>
            </p:nvSpPr>
            <p:spPr bwMode="auto">
              <a:xfrm>
                <a:off x="6188076" y="2740025"/>
                <a:ext cx="131763" cy="7938"/>
              </a:xfrm>
              <a:custGeom>
                <a:avLst/>
                <a:gdLst>
                  <a:gd name="T0" fmla="*/ 2 w 83"/>
                  <a:gd name="T1" fmla="*/ 0 h 5"/>
                  <a:gd name="T2" fmla="*/ 0 w 83"/>
                  <a:gd name="T3" fmla="*/ 5 h 5"/>
                  <a:gd name="T4" fmla="*/ 81 w 83"/>
                  <a:gd name="T5" fmla="*/ 5 h 5"/>
                  <a:gd name="T6" fmla="*/ 83 w 83"/>
                  <a:gd name="T7" fmla="*/ 0 h 5"/>
                  <a:gd name="T8" fmla="*/ 2 w 83"/>
                  <a:gd name="T9" fmla="*/ 0 h 5"/>
                </a:gdLst>
                <a:ahLst/>
                <a:cxnLst>
                  <a:cxn ang="0">
                    <a:pos x="T0" y="T1"/>
                  </a:cxn>
                  <a:cxn ang="0">
                    <a:pos x="T2" y="T3"/>
                  </a:cxn>
                  <a:cxn ang="0">
                    <a:pos x="T4" y="T5"/>
                  </a:cxn>
                  <a:cxn ang="0">
                    <a:pos x="T6" y="T7"/>
                  </a:cxn>
                  <a:cxn ang="0">
                    <a:pos x="T8" y="T9"/>
                  </a:cxn>
                </a:cxnLst>
                <a:rect l="0" t="0" r="r" b="b"/>
                <a:pathLst>
                  <a:path w="83" h="5">
                    <a:moveTo>
                      <a:pt x="2" y="0"/>
                    </a:moveTo>
                    <a:lnTo>
                      <a:pt x="0" y="5"/>
                    </a:lnTo>
                    <a:lnTo>
                      <a:pt x="81" y="5"/>
                    </a:lnTo>
                    <a:lnTo>
                      <a:pt x="83"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Freeform 580"/>
              <p:cNvSpPr>
                <a:spLocks/>
              </p:cNvSpPr>
              <p:nvPr/>
            </p:nvSpPr>
            <p:spPr bwMode="auto">
              <a:xfrm>
                <a:off x="6251576" y="2644775"/>
                <a:ext cx="133350" cy="7938"/>
              </a:xfrm>
              <a:custGeom>
                <a:avLst/>
                <a:gdLst>
                  <a:gd name="T0" fmla="*/ 3 w 84"/>
                  <a:gd name="T1" fmla="*/ 0 h 5"/>
                  <a:gd name="T2" fmla="*/ 0 w 84"/>
                  <a:gd name="T3" fmla="*/ 5 h 5"/>
                  <a:gd name="T4" fmla="*/ 81 w 84"/>
                  <a:gd name="T5" fmla="*/ 5 h 5"/>
                  <a:gd name="T6" fmla="*/ 84 w 84"/>
                  <a:gd name="T7" fmla="*/ 0 h 5"/>
                  <a:gd name="T8" fmla="*/ 3 w 84"/>
                  <a:gd name="T9" fmla="*/ 0 h 5"/>
                </a:gdLst>
                <a:ahLst/>
                <a:cxnLst>
                  <a:cxn ang="0">
                    <a:pos x="T0" y="T1"/>
                  </a:cxn>
                  <a:cxn ang="0">
                    <a:pos x="T2" y="T3"/>
                  </a:cxn>
                  <a:cxn ang="0">
                    <a:pos x="T4" y="T5"/>
                  </a:cxn>
                  <a:cxn ang="0">
                    <a:pos x="T6" y="T7"/>
                  </a:cxn>
                  <a:cxn ang="0">
                    <a:pos x="T8" y="T9"/>
                  </a:cxn>
                </a:cxnLst>
                <a:rect l="0" t="0" r="r" b="b"/>
                <a:pathLst>
                  <a:path w="84" h="5">
                    <a:moveTo>
                      <a:pt x="3" y="0"/>
                    </a:moveTo>
                    <a:lnTo>
                      <a:pt x="0" y="5"/>
                    </a:lnTo>
                    <a:lnTo>
                      <a:pt x="81" y="5"/>
                    </a:lnTo>
                    <a:lnTo>
                      <a:pt x="84" y="0"/>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Freeform 581"/>
              <p:cNvSpPr>
                <a:spLocks/>
              </p:cNvSpPr>
              <p:nvPr/>
            </p:nvSpPr>
            <p:spPr bwMode="auto">
              <a:xfrm>
                <a:off x="6529388" y="2400300"/>
                <a:ext cx="60325" cy="49213"/>
              </a:xfrm>
              <a:custGeom>
                <a:avLst/>
                <a:gdLst>
                  <a:gd name="T0" fmla="*/ 0 w 38"/>
                  <a:gd name="T1" fmla="*/ 31 h 31"/>
                  <a:gd name="T2" fmla="*/ 4 w 38"/>
                  <a:gd name="T3" fmla="*/ 31 h 31"/>
                  <a:gd name="T4" fmla="*/ 38 w 38"/>
                  <a:gd name="T5" fmla="*/ 2 h 31"/>
                  <a:gd name="T6" fmla="*/ 35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4" y="31"/>
                    </a:lnTo>
                    <a:lnTo>
                      <a:pt x="38" y="2"/>
                    </a:lnTo>
                    <a:lnTo>
                      <a:pt x="35"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Freeform 582"/>
              <p:cNvSpPr>
                <a:spLocks/>
              </p:cNvSpPr>
              <p:nvPr/>
            </p:nvSpPr>
            <p:spPr bwMode="auto">
              <a:xfrm>
                <a:off x="6562726" y="2400300"/>
                <a:ext cx="60325" cy="49213"/>
              </a:xfrm>
              <a:custGeom>
                <a:avLst/>
                <a:gdLst>
                  <a:gd name="T0" fmla="*/ 0 w 38"/>
                  <a:gd name="T1" fmla="*/ 31 h 31"/>
                  <a:gd name="T2" fmla="*/ 3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3"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Freeform 583"/>
              <p:cNvSpPr>
                <a:spLocks/>
              </p:cNvSpPr>
              <p:nvPr/>
            </p:nvSpPr>
            <p:spPr bwMode="auto">
              <a:xfrm>
                <a:off x="6592888" y="2400300"/>
                <a:ext cx="60325" cy="49213"/>
              </a:xfrm>
              <a:custGeom>
                <a:avLst/>
                <a:gdLst>
                  <a:gd name="T0" fmla="*/ 0 w 38"/>
                  <a:gd name="T1" fmla="*/ 31 h 31"/>
                  <a:gd name="T2" fmla="*/ 3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3"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Freeform 584"/>
              <p:cNvSpPr>
                <a:spLocks/>
              </p:cNvSpPr>
              <p:nvPr/>
            </p:nvSpPr>
            <p:spPr bwMode="auto">
              <a:xfrm>
                <a:off x="6619876" y="2400300"/>
                <a:ext cx="65088" cy="49213"/>
              </a:xfrm>
              <a:custGeom>
                <a:avLst/>
                <a:gdLst>
                  <a:gd name="T0" fmla="*/ 0 w 41"/>
                  <a:gd name="T1" fmla="*/ 31 h 31"/>
                  <a:gd name="T2" fmla="*/ 5 w 41"/>
                  <a:gd name="T3" fmla="*/ 31 h 31"/>
                  <a:gd name="T4" fmla="*/ 41 w 41"/>
                  <a:gd name="T5" fmla="*/ 2 h 31"/>
                  <a:gd name="T6" fmla="*/ 38 w 41"/>
                  <a:gd name="T7" fmla="*/ 0 h 31"/>
                  <a:gd name="T8" fmla="*/ 0 w 41"/>
                  <a:gd name="T9" fmla="*/ 31 h 31"/>
                </a:gdLst>
                <a:ahLst/>
                <a:cxnLst>
                  <a:cxn ang="0">
                    <a:pos x="T0" y="T1"/>
                  </a:cxn>
                  <a:cxn ang="0">
                    <a:pos x="T2" y="T3"/>
                  </a:cxn>
                  <a:cxn ang="0">
                    <a:pos x="T4" y="T5"/>
                  </a:cxn>
                  <a:cxn ang="0">
                    <a:pos x="T6" y="T7"/>
                  </a:cxn>
                  <a:cxn ang="0">
                    <a:pos x="T8" y="T9"/>
                  </a:cxn>
                </a:cxnLst>
                <a:rect l="0" t="0" r="r" b="b"/>
                <a:pathLst>
                  <a:path w="41" h="31">
                    <a:moveTo>
                      <a:pt x="0" y="31"/>
                    </a:moveTo>
                    <a:lnTo>
                      <a:pt x="5" y="31"/>
                    </a:lnTo>
                    <a:lnTo>
                      <a:pt x="41" y="2"/>
                    </a:lnTo>
                    <a:lnTo>
                      <a:pt x="38"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Freeform 585"/>
              <p:cNvSpPr>
                <a:spLocks/>
              </p:cNvSpPr>
              <p:nvPr/>
            </p:nvSpPr>
            <p:spPr bwMode="auto">
              <a:xfrm>
                <a:off x="6650038" y="2400300"/>
                <a:ext cx="65088" cy="49213"/>
              </a:xfrm>
              <a:custGeom>
                <a:avLst/>
                <a:gdLst>
                  <a:gd name="T0" fmla="*/ 0 w 41"/>
                  <a:gd name="T1" fmla="*/ 31 h 31"/>
                  <a:gd name="T2" fmla="*/ 5 w 41"/>
                  <a:gd name="T3" fmla="*/ 31 h 31"/>
                  <a:gd name="T4" fmla="*/ 41 w 41"/>
                  <a:gd name="T5" fmla="*/ 2 h 31"/>
                  <a:gd name="T6" fmla="*/ 36 w 41"/>
                  <a:gd name="T7" fmla="*/ 0 h 31"/>
                  <a:gd name="T8" fmla="*/ 0 w 41"/>
                  <a:gd name="T9" fmla="*/ 31 h 31"/>
                </a:gdLst>
                <a:ahLst/>
                <a:cxnLst>
                  <a:cxn ang="0">
                    <a:pos x="T0" y="T1"/>
                  </a:cxn>
                  <a:cxn ang="0">
                    <a:pos x="T2" y="T3"/>
                  </a:cxn>
                  <a:cxn ang="0">
                    <a:pos x="T4" y="T5"/>
                  </a:cxn>
                  <a:cxn ang="0">
                    <a:pos x="T6" y="T7"/>
                  </a:cxn>
                  <a:cxn ang="0">
                    <a:pos x="T8" y="T9"/>
                  </a:cxn>
                </a:cxnLst>
                <a:rect l="0" t="0" r="r" b="b"/>
                <a:pathLst>
                  <a:path w="41" h="31">
                    <a:moveTo>
                      <a:pt x="0" y="31"/>
                    </a:moveTo>
                    <a:lnTo>
                      <a:pt x="5" y="31"/>
                    </a:lnTo>
                    <a:lnTo>
                      <a:pt x="41"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Freeform 586"/>
              <p:cNvSpPr>
                <a:spLocks/>
              </p:cNvSpPr>
              <p:nvPr/>
            </p:nvSpPr>
            <p:spPr bwMode="auto">
              <a:xfrm>
                <a:off x="6684963" y="2400300"/>
                <a:ext cx="60325" cy="49213"/>
              </a:xfrm>
              <a:custGeom>
                <a:avLst/>
                <a:gdLst>
                  <a:gd name="T0" fmla="*/ 0 w 38"/>
                  <a:gd name="T1" fmla="*/ 31 h 31"/>
                  <a:gd name="T2" fmla="*/ 2 w 38"/>
                  <a:gd name="T3" fmla="*/ 31 h 31"/>
                  <a:gd name="T4" fmla="*/ 38 w 38"/>
                  <a:gd name="T5" fmla="*/ 2 h 31"/>
                  <a:gd name="T6" fmla="*/ 35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2" y="31"/>
                    </a:lnTo>
                    <a:lnTo>
                      <a:pt x="38" y="2"/>
                    </a:lnTo>
                    <a:lnTo>
                      <a:pt x="35"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Freeform 587"/>
              <p:cNvSpPr>
                <a:spLocks/>
              </p:cNvSpPr>
              <p:nvPr/>
            </p:nvSpPr>
            <p:spPr bwMode="auto">
              <a:xfrm>
                <a:off x="6715126" y="2400300"/>
                <a:ext cx="60325" cy="49213"/>
              </a:xfrm>
              <a:custGeom>
                <a:avLst/>
                <a:gdLst>
                  <a:gd name="T0" fmla="*/ 0 w 38"/>
                  <a:gd name="T1" fmla="*/ 31 h 31"/>
                  <a:gd name="T2" fmla="*/ 2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2"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Freeform 588"/>
              <p:cNvSpPr>
                <a:spLocks/>
              </p:cNvSpPr>
              <p:nvPr/>
            </p:nvSpPr>
            <p:spPr bwMode="auto">
              <a:xfrm>
                <a:off x="6745288" y="2400300"/>
                <a:ext cx="63500" cy="49213"/>
              </a:xfrm>
              <a:custGeom>
                <a:avLst/>
                <a:gdLst>
                  <a:gd name="T0" fmla="*/ 0 w 40"/>
                  <a:gd name="T1" fmla="*/ 31 h 31"/>
                  <a:gd name="T2" fmla="*/ 5 w 40"/>
                  <a:gd name="T3" fmla="*/ 31 h 31"/>
                  <a:gd name="T4" fmla="*/ 40 w 40"/>
                  <a:gd name="T5" fmla="*/ 2 h 31"/>
                  <a:gd name="T6" fmla="*/ 36 w 40"/>
                  <a:gd name="T7" fmla="*/ 0 h 31"/>
                  <a:gd name="T8" fmla="*/ 0 w 40"/>
                  <a:gd name="T9" fmla="*/ 31 h 31"/>
                </a:gdLst>
                <a:ahLst/>
                <a:cxnLst>
                  <a:cxn ang="0">
                    <a:pos x="T0" y="T1"/>
                  </a:cxn>
                  <a:cxn ang="0">
                    <a:pos x="T2" y="T3"/>
                  </a:cxn>
                  <a:cxn ang="0">
                    <a:pos x="T4" y="T5"/>
                  </a:cxn>
                  <a:cxn ang="0">
                    <a:pos x="T6" y="T7"/>
                  </a:cxn>
                  <a:cxn ang="0">
                    <a:pos x="T8" y="T9"/>
                  </a:cxn>
                </a:cxnLst>
                <a:rect l="0" t="0" r="r" b="b"/>
                <a:pathLst>
                  <a:path w="40" h="31">
                    <a:moveTo>
                      <a:pt x="0" y="31"/>
                    </a:moveTo>
                    <a:lnTo>
                      <a:pt x="5" y="31"/>
                    </a:lnTo>
                    <a:lnTo>
                      <a:pt x="40"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Freeform 589"/>
              <p:cNvSpPr>
                <a:spLocks/>
              </p:cNvSpPr>
              <p:nvPr/>
            </p:nvSpPr>
            <p:spPr bwMode="auto">
              <a:xfrm>
                <a:off x="6775451" y="2400300"/>
                <a:ext cx="60325" cy="49213"/>
              </a:xfrm>
              <a:custGeom>
                <a:avLst/>
                <a:gdLst>
                  <a:gd name="T0" fmla="*/ 0 w 38"/>
                  <a:gd name="T1" fmla="*/ 31 h 31"/>
                  <a:gd name="T2" fmla="*/ 5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5"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Freeform 590"/>
              <p:cNvSpPr>
                <a:spLocks/>
              </p:cNvSpPr>
              <p:nvPr/>
            </p:nvSpPr>
            <p:spPr bwMode="auto">
              <a:xfrm>
                <a:off x="6805613" y="2400300"/>
                <a:ext cx="60325" cy="49213"/>
              </a:xfrm>
              <a:custGeom>
                <a:avLst/>
                <a:gdLst>
                  <a:gd name="T0" fmla="*/ 0 w 38"/>
                  <a:gd name="T1" fmla="*/ 31 h 31"/>
                  <a:gd name="T2" fmla="*/ 2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2"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Freeform 591"/>
              <p:cNvSpPr>
                <a:spLocks/>
              </p:cNvSpPr>
              <p:nvPr/>
            </p:nvSpPr>
            <p:spPr bwMode="auto">
              <a:xfrm>
                <a:off x="6832601" y="2400300"/>
                <a:ext cx="63500" cy="49213"/>
              </a:xfrm>
              <a:custGeom>
                <a:avLst/>
                <a:gdLst>
                  <a:gd name="T0" fmla="*/ 0 w 40"/>
                  <a:gd name="T1" fmla="*/ 31 h 31"/>
                  <a:gd name="T2" fmla="*/ 5 w 40"/>
                  <a:gd name="T3" fmla="*/ 31 h 31"/>
                  <a:gd name="T4" fmla="*/ 40 w 40"/>
                  <a:gd name="T5" fmla="*/ 2 h 31"/>
                  <a:gd name="T6" fmla="*/ 36 w 40"/>
                  <a:gd name="T7" fmla="*/ 0 h 31"/>
                  <a:gd name="T8" fmla="*/ 0 w 40"/>
                  <a:gd name="T9" fmla="*/ 31 h 31"/>
                </a:gdLst>
                <a:ahLst/>
                <a:cxnLst>
                  <a:cxn ang="0">
                    <a:pos x="T0" y="T1"/>
                  </a:cxn>
                  <a:cxn ang="0">
                    <a:pos x="T2" y="T3"/>
                  </a:cxn>
                  <a:cxn ang="0">
                    <a:pos x="T4" y="T5"/>
                  </a:cxn>
                  <a:cxn ang="0">
                    <a:pos x="T6" y="T7"/>
                  </a:cxn>
                  <a:cxn ang="0">
                    <a:pos x="T8" y="T9"/>
                  </a:cxn>
                </a:cxnLst>
                <a:rect l="0" t="0" r="r" b="b"/>
                <a:pathLst>
                  <a:path w="40" h="31">
                    <a:moveTo>
                      <a:pt x="0" y="31"/>
                    </a:moveTo>
                    <a:lnTo>
                      <a:pt x="5" y="31"/>
                    </a:lnTo>
                    <a:lnTo>
                      <a:pt x="40"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Freeform 592"/>
              <p:cNvSpPr>
                <a:spLocks/>
              </p:cNvSpPr>
              <p:nvPr/>
            </p:nvSpPr>
            <p:spPr bwMode="auto">
              <a:xfrm>
                <a:off x="6865938" y="2400300"/>
                <a:ext cx="60325" cy="49213"/>
              </a:xfrm>
              <a:custGeom>
                <a:avLst/>
                <a:gdLst>
                  <a:gd name="T0" fmla="*/ 0 w 38"/>
                  <a:gd name="T1" fmla="*/ 31 h 31"/>
                  <a:gd name="T2" fmla="*/ 3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3"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Freeform 593"/>
              <p:cNvSpPr>
                <a:spLocks/>
              </p:cNvSpPr>
              <p:nvPr/>
            </p:nvSpPr>
            <p:spPr bwMode="auto">
              <a:xfrm>
                <a:off x="6896101" y="2400300"/>
                <a:ext cx="61913" cy="49213"/>
              </a:xfrm>
              <a:custGeom>
                <a:avLst/>
                <a:gdLst>
                  <a:gd name="T0" fmla="*/ 0 w 39"/>
                  <a:gd name="T1" fmla="*/ 31 h 31"/>
                  <a:gd name="T2" fmla="*/ 3 w 39"/>
                  <a:gd name="T3" fmla="*/ 31 h 31"/>
                  <a:gd name="T4" fmla="*/ 39 w 39"/>
                  <a:gd name="T5" fmla="*/ 2 h 31"/>
                  <a:gd name="T6" fmla="*/ 36 w 39"/>
                  <a:gd name="T7" fmla="*/ 0 h 31"/>
                  <a:gd name="T8" fmla="*/ 0 w 39"/>
                  <a:gd name="T9" fmla="*/ 31 h 31"/>
                </a:gdLst>
                <a:ahLst/>
                <a:cxnLst>
                  <a:cxn ang="0">
                    <a:pos x="T0" y="T1"/>
                  </a:cxn>
                  <a:cxn ang="0">
                    <a:pos x="T2" y="T3"/>
                  </a:cxn>
                  <a:cxn ang="0">
                    <a:pos x="T4" y="T5"/>
                  </a:cxn>
                  <a:cxn ang="0">
                    <a:pos x="T6" y="T7"/>
                  </a:cxn>
                  <a:cxn ang="0">
                    <a:pos x="T8" y="T9"/>
                  </a:cxn>
                </a:cxnLst>
                <a:rect l="0" t="0" r="r" b="b"/>
                <a:pathLst>
                  <a:path w="39" h="31">
                    <a:moveTo>
                      <a:pt x="0" y="31"/>
                    </a:moveTo>
                    <a:lnTo>
                      <a:pt x="3" y="31"/>
                    </a:lnTo>
                    <a:lnTo>
                      <a:pt x="39"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Freeform 594"/>
              <p:cNvSpPr>
                <a:spLocks/>
              </p:cNvSpPr>
              <p:nvPr/>
            </p:nvSpPr>
            <p:spPr bwMode="auto">
              <a:xfrm>
                <a:off x="6499226" y="2400300"/>
                <a:ext cx="63500" cy="49213"/>
              </a:xfrm>
              <a:custGeom>
                <a:avLst/>
                <a:gdLst>
                  <a:gd name="T0" fmla="*/ 0 w 40"/>
                  <a:gd name="T1" fmla="*/ 31 h 31"/>
                  <a:gd name="T2" fmla="*/ 4 w 40"/>
                  <a:gd name="T3" fmla="*/ 31 h 31"/>
                  <a:gd name="T4" fmla="*/ 40 w 40"/>
                  <a:gd name="T5" fmla="*/ 2 h 31"/>
                  <a:gd name="T6" fmla="*/ 35 w 40"/>
                  <a:gd name="T7" fmla="*/ 0 h 31"/>
                  <a:gd name="T8" fmla="*/ 0 w 40"/>
                  <a:gd name="T9" fmla="*/ 31 h 31"/>
                </a:gdLst>
                <a:ahLst/>
                <a:cxnLst>
                  <a:cxn ang="0">
                    <a:pos x="T0" y="T1"/>
                  </a:cxn>
                  <a:cxn ang="0">
                    <a:pos x="T2" y="T3"/>
                  </a:cxn>
                  <a:cxn ang="0">
                    <a:pos x="T4" y="T5"/>
                  </a:cxn>
                  <a:cxn ang="0">
                    <a:pos x="T6" y="T7"/>
                  </a:cxn>
                  <a:cxn ang="0">
                    <a:pos x="T8" y="T9"/>
                  </a:cxn>
                </a:cxnLst>
                <a:rect l="0" t="0" r="r" b="b"/>
                <a:pathLst>
                  <a:path w="40" h="31">
                    <a:moveTo>
                      <a:pt x="0" y="31"/>
                    </a:moveTo>
                    <a:lnTo>
                      <a:pt x="4" y="31"/>
                    </a:lnTo>
                    <a:lnTo>
                      <a:pt x="40" y="2"/>
                    </a:lnTo>
                    <a:lnTo>
                      <a:pt x="35"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0" name="Freeform 595"/>
              <p:cNvSpPr>
                <a:spLocks/>
              </p:cNvSpPr>
              <p:nvPr/>
            </p:nvSpPr>
            <p:spPr bwMode="auto">
              <a:xfrm>
                <a:off x="6467476" y="2400300"/>
                <a:ext cx="65088" cy="49213"/>
              </a:xfrm>
              <a:custGeom>
                <a:avLst/>
                <a:gdLst>
                  <a:gd name="T0" fmla="*/ 0 w 41"/>
                  <a:gd name="T1" fmla="*/ 31 h 31"/>
                  <a:gd name="T2" fmla="*/ 5 w 41"/>
                  <a:gd name="T3" fmla="*/ 31 h 31"/>
                  <a:gd name="T4" fmla="*/ 41 w 41"/>
                  <a:gd name="T5" fmla="*/ 2 h 31"/>
                  <a:gd name="T6" fmla="*/ 36 w 41"/>
                  <a:gd name="T7" fmla="*/ 0 h 31"/>
                  <a:gd name="T8" fmla="*/ 0 w 41"/>
                  <a:gd name="T9" fmla="*/ 31 h 31"/>
                </a:gdLst>
                <a:ahLst/>
                <a:cxnLst>
                  <a:cxn ang="0">
                    <a:pos x="T0" y="T1"/>
                  </a:cxn>
                  <a:cxn ang="0">
                    <a:pos x="T2" y="T3"/>
                  </a:cxn>
                  <a:cxn ang="0">
                    <a:pos x="T4" y="T5"/>
                  </a:cxn>
                  <a:cxn ang="0">
                    <a:pos x="T6" y="T7"/>
                  </a:cxn>
                  <a:cxn ang="0">
                    <a:pos x="T8" y="T9"/>
                  </a:cxn>
                </a:cxnLst>
                <a:rect l="0" t="0" r="r" b="b"/>
                <a:pathLst>
                  <a:path w="41" h="31">
                    <a:moveTo>
                      <a:pt x="0" y="31"/>
                    </a:moveTo>
                    <a:lnTo>
                      <a:pt x="5" y="31"/>
                    </a:lnTo>
                    <a:lnTo>
                      <a:pt x="41"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Freeform 596"/>
              <p:cNvSpPr>
                <a:spLocks/>
              </p:cNvSpPr>
              <p:nvPr/>
            </p:nvSpPr>
            <p:spPr bwMode="auto">
              <a:xfrm>
                <a:off x="6434138" y="2403475"/>
                <a:ext cx="65088" cy="49213"/>
              </a:xfrm>
              <a:custGeom>
                <a:avLst/>
                <a:gdLst>
                  <a:gd name="T0" fmla="*/ 0 w 41"/>
                  <a:gd name="T1" fmla="*/ 29 h 31"/>
                  <a:gd name="T2" fmla="*/ 5 w 41"/>
                  <a:gd name="T3" fmla="*/ 31 h 31"/>
                  <a:gd name="T4" fmla="*/ 41 w 41"/>
                  <a:gd name="T5" fmla="*/ 0 h 31"/>
                  <a:gd name="T6" fmla="*/ 38 w 41"/>
                  <a:gd name="T7" fmla="*/ 0 h 31"/>
                  <a:gd name="T8" fmla="*/ 0 w 41"/>
                  <a:gd name="T9" fmla="*/ 29 h 31"/>
                </a:gdLst>
                <a:ahLst/>
                <a:cxnLst>
                  <a:cxn ang="0">
                    <a:pos x="T0" y="T1"/>
                  </a:cxn>
                  <a:cxn ang="0">
                    <a:pos x="T2" y="T3"/>
                  </a:cxn>
                  <a:cxn ang="0">
                    <a:pos x="T4" y="T5"/>
                  </a:cxn>
                  <a:cxn ang="0">
                    <a:pos x="T6" y="T7"/>
                  </a:cxn>
                  <a:cxn ang="0">
                    <a:pos x="T8" y="T9"/>
                  </a:cxn>
                </a:cxnLst>
                <a:rect l="0" t="0" r="r" b="b"/>
                <a:pathLst>
                  <a:path w="41" h="31">
                    <a:moveTo>
                      <a:pt x="0" y="29"/>
                    </a:moveTo>
                    <a:lnTo>
                      <a:pt x="5" y="31"/>
                    </a:lnTo>
                    <a:lnTo>
                      <a:pt x="41" y="0"/>
                    </a:lnTo>
                    <a:lnTo>
                      <a:pt x="38" y="0"/>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Freeform 597"/>
              <p:cNvSpPr>
                <a:spLocks/>
              </p:cNvSpPr>
              <p:nvPr/>
            </p:nvSpPr>
            <p:spPr bwMode="auto">
              <a:xfrm>
                <a:off x="6403976" y="2403475"/>
                <a:ext cx="63500" cy="49213"/>
              </a:xfrm>
              <a:custGeom>
                <a:avLst/>
                <a:gdLst>
                  <a:gd name="T0" fmla="*/ 0 w 40"/>
                  <a:gd name="T1" fmla="*/ 29 h 31"/>
                  <a:gd name="T2" fmla="*/ 5 w 40"/>
                  <a:gd name="T3" fmla="*/ 31 h 31"/>
                  <a:gd name="T4" fmla="*/ 40 w 40"/>
                  <a:gd name="T5" fmla="*/ 0 h 31"/>
                  <a:gd name="T6" fmla="*/ 36 w 40"/>
                  <a:gd name="T7" fmla="*/ 0 h 31"/>
                  <a:gd name="T8" fmla="*/ 0 w 40"/>
                  <a:gd name="T9" fmla="*/ 29 h 31"/>
                </a:gdLst>
                <a:ahLst/>
                <a:cxnLst>
                  <a:cxn ang="0">
                    <a:pos x="T0" y="T1"/>
                  </a:cxn>
                  <a:cxn ang="0">
                    <a:pos x="T2" y="T3"/>
                  </a:cxn>
                  <a:cxn ang="0">
                    <a:pos x="T4" y="T5"/>
                  </a:cxn>
                  <a:cxn ang="0">
                    <a:pos x="T6" y="T7"/>
                  </a:cxn>
                  <a:cxn ang="0">
                    <a:pos x="T8" y="T9"/>
                  </a:cxn>
                </a:cxnLst>
                <a:rect l="0" t="0" r="r" b="b"/>
                <a:pathLst>
                  <a:path w="40" h="31">
                    <a:moveTo>
                      <a:pt x="0" y="29"/>
                    </a:moveTo>
                    <a:lnTo>
                      <a:pt x="5" y="31"/>
                    </a:lnTo>
                    <a:lnTo>
                      <a:pt x="40" y="0"/>
                    </a:lnTo>
                    <a:lnTo>
                      <a:pt x="36" y="0"/>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Freeform 598"/>
              <p:cNvSpPr>
                <a:spLocks/>
              </p:cNvSpPr>
              <p:nvPr/>
            </p:nvSpPr>
            <p:spPr bwMode="auto">
              <a:xfrm>
                <a:off x="6373813" y="2403475"/>
                <a:ext cx="63500" cy="49213"/>
              </a:xfrm>
              <a:custGeom>
                <a:avLst/>
                <a:gdLst>
                  <a:gd name="T0" fmla="*/ 0 w 40"/>
                  <a:gd name="T1" fmla="*/ 29 h 31"/>
                  <a:gd name="T2" fmla="*/ 4 w 40"/>
                  <a:gd name="T3" fmla="*/ 31 h 31"/>
                  <a:gd name="T4" fmla="*/ 40 w 40"/>
                  <a:gd name="T5" fmla="*/ 0 h 31"/>
                  <a:gd name="T6" fmla="*/ 36 w 40"/>
                  <a:gd name="T7" fmla="*/ 0 h 31"/>
                  <a:gd name="T8" fmla="*/ 0 w 40"/>
                  <a:gd name="T9" fmla="*/ 29 h 31"/>
                </a:gdLst>
                <a:ahLst/>
                <a:cxnLst>
                  <a:cxn ang="0">
                    <a:pos x="T0" y="T1"/>
                  </a:cxn>
                  <a:cxn ang="0">
                    <a:pos x="T2" y="T3"/>
                  </a:cxn>
                  <a:cxn ang="0">
                    <a:pos x="T4" y="T5"/>
                  </a:cxn>
                  <a:cxn ang="0">
                    <a:pos x="T6" y="T7"/>
                  </a:cxn>
                  <a:cxn ang="0">
                    <a:pos x="T8" y="T9"/>
                  </a:cxn>
                </a:cxnLst>
                <a:rect l="0" t="0" r="r" b="b"/>
                <a:pathLst>
                  <a:path w="40" h="31">
                    <a:moveTo>
                      <a:pt x="0" y="29"/>
                    </a:moveTo>
                    <a:lnTo>
                      <a:pt x="4" y="31"/>
                    </a:lnTo>
                    <a:lnTo>
                      <a:pt x="40" y="0"/>
                    </a:lnTo>
                    <a:lnTo>
                      <a:pt x="36" y="0"/>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Freeform 599"/>
              <p:cNvSpPr>
                <a:spLocks/>
              </p:cNvSpPr>
              <p:nvPr/>
            </p:nvSpPr>
            <p:spPr bwMode="auto">
              <a:xfrm>
                <a:off x="6434138"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Freeform 600"/>
              <p:cNvSpPr>
                <a:spLocks/>
              </p:cNvSpPr>
              <p:nvPr/>
            </p:nvSpPr>
            <p:spPr bwMode="auto">
              <a:xfrm>
                <a:off x="6467476" y="2403475"/>
                <a:ext cx="49213" cy="38100"/>
              </a:xfrm>
              <a:custGeom>
                <a:avLst/>
                <a:gdLst>
                  <a:gd name="T0" fmla="*/ 31 w 31"/>
                  <a:gd name="T1" fmla="*/ 24 h 24"/>
                  <a:gd name="T2" fmla="*/ 27 w 31"/>
                  <a:gd name="T3" fmla="*/ 24 h 24"/>
                  <a:gd name="T4" fmla="*/ 0 w 31"/>
                  <a:gd name="T5" fmla="*/ 0 h 24"/>
                  <a:gd name="T6" fmla="*/ 3 w 31"/>
                  <a:gd name="T7" fmla="*/ 0 h 24"/>
                  <a:gd name="T8" fmla="*/ 31 w 31"/>
                  <a:gd name="T9" fmla="*/ 24 h 24"/>
                </a:gdLst>
                <a:ahLst/>
                <a:cxnLst>
                  <a:cxn ang="0">
                    <a:pos x="T0" y="T1"/>
                  </a:cxn>
                  <a:cxn ang="0">
                    <a:pos x="T2" y="T3"/>
                  </a:cxn>
                  <a:cxn ang="0">
                    <a:pos x="T4" y="T5"/>
                  </a:cxn>
                  <a:cxn ang="0">
                    <a:pos x="T6" y="T7"/>
                  </a:cxn>
                  <a:cxn ang="0">
                    <a:pos x="T8" y="T9"/>
                  </a:cxn>
                </a:cxnLst>
                <a:rect l="0" t="0" r="r" b="b"/>
                <a:pathLst>
                  <a:path w="31" h="24">
                    <a:moveTo>
                      <a:pt x="31" y="24"/>
                    </a:moveTo>
                    <a:lnTo>
                      <a:pt x="27" y="24"/>
                    </a:lnTo>
                    <a:lnTo>
                      <a:pt x="0" y="0"/>
                    </a:lnTo>
                    <a:lnTo>
                      <a:pt x="3" y="0"/>
                    </a:lnTo>
                    <a:lnTo>
                      <a:pt x="31"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Freeform 601"/>
              <p:cNvSpPr>
                <a:spLocks/>
              </p:cNvSpPr>
              <p:nvPr/>
            </p:nvSpPr>
            <p:spPr bwMode="auto">
              <a:xfrm>
                <a:off x="6399213" y="2427288"/>
                <a:ext cx="34925" cy="25400"/>
              </a:xfrm>
              <a:custGeom>
                <a:avLst/>
                <a:gdLst>
                  <a:gd name="T0" fmla="*/ 22 w 22"/>
                  <a:gd name="T1" fmla="*/ 14 h 16"/>
                  <a:gd name="T2" fmla="*/ 20 w 22"/>
                  <a:gd name="T3" fmla="*/ 16 h 16"/>
                  <a:gd name="T4" fmla="*/ 0 w 22"/>
                  <a:gd name="T5" fmla="*/ 0 h 16"/>
                  <a:gd name="T6" fmla="*/ 5 w 22"/>
                  <a:gd name="T7" fmla="*/ 0 h 16"/>
                  <a:gd name="T8" fmla="*/ 22 w 22"/>
                  <a:gd name="T9" fmla="*/ 14 h 16"/>
                </a:gdLst>
                <a:ahLst/>
                <a:cxnLst>
                  <a:cxn ang="0">
                    <a:pos x="T0" y="T1"/>
                  </a:cxn>
                  <a:cxn ang="0">
                    <a:pos x="T2" y="T3"/>
                  </a:cxn>
                  <a:cxn ang="0">
                    <a:pos x="T4" y="T5"/>
                  </a:cxn>
                  <a:cxn ang="0">
                    <a:pos x="T6" y="T7"/>
                  </a:cxn>
                  <a:cxn ang="0">
                    <a:pos x="T8" y="T9"/>
                  </a:cxn>
                </a:cxnLst>
                <a:rect l="0" t="0" r="r" b="b"/>
                <a:pathLst>
                  <a:path w="22" h="16">
                    <a:moveTo>
                      <a:pt x="22" y="14"/>
                    </a:moveTo>
                    <a:lnTo>
                      <a:pt x="20" y="16"/>
                    </a:lnTo>
                    <a:lnTo>
                      <a:pt x="0" y="0"/>
                    </a:lnTo>
                    <a:lnTo>
                      <a:pt x="5" y="0"/>
                    </a:lnTo>
                    <a:lnTo>
                      <a:pt x="22" y="1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Freeform 602"/>
              <p:cNvSpPr>
                <a:spLocks/>
              </p:cNvSpPr>
              <p:nvPr/>
            </p:nvSpPr>
            <p:spPr bwMode="auto">
              <a:xfrm>
                <a:off x="6499226" y="2403475"/>
                <a:ext cx="60325" cy="49213"/>
              </a:xfrm>
              <a:custGeom>
                <a:avLst/>
                <a:gdLst>
                  <a:gd name="T0" fmla="*/ 38 w 38"/>
                  <a:gd name="T1" fmla="*/ 29 h 31"/>
                  <a:gd name="T2" fmla="*/ 35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5"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Freeform 603"/>
              <p:cNvSpPr>
                <a:spLocks/>
              </p:cNvSpPr>
              <p:nvPr/>
            </p:nvSpPr>
            <p:spPr bwMode="auto">
              <a:xfrm>
                <a:off x="6524626"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Freeform 604"/>
              <p:cNvSpPr>
                <a:spLocks/>
              </p:cNvSpPr>
              <p:nvPr/>
            </p:nvSpPr>
            <p:spPr bwMode="auto">
              <a:xfrm>
                <a:off x="6554788"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Freeform 605"/>
              <p:cNvSpPr>
                <a:spLocks/>
              </p:cNvSpPr>
              <p:nvPr/>
            </p:nvSpPr>
            <p:spPr bwMode="auto">
              <a:xfrm>
                <a:off x="6589713" y="2403475"/>
                <a:ext cx="60325" cy="49213"/>
              </a:xfrm>
              <a:custGeom>
                <a:avLst/>
                <a:gdLst>
                  <a:gd name="T0" fmla="*/ 38 w 38"/>
                  <a:gd name="T1" fmla="*/ 29 h 31"/>
                  <a:gd name="T2" fmla="*/ 36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Freeform 606"/>
              <p:cNvSpPr>
                <a:spLocks/>
              </p:cNvSpPr>
              <p:nvPr/>
            </p:nvSpPr>
            <p:spPr bwMode="auto">
              <a:xfrm>
                <a:off x="6619876"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Freeform 607"/>
              <p:cNvSpPr>
                <a:spLocks/>
              </p:cNvSpPr>
              <p:nvPr/>
            </p:nvSpPr>
            <p:spPr bwMode="auto">
              <a:xfrm>
                <a:off x="6650038" y="2403475"/>
                <a:ext cx="60325" cy="49213"/>
              </a:xfrm>
              <a:custGeom>
                <a:avLst/>
                <a:gdLst>
                  <a:gd name="T0" fmla="*/ 38 w 38"/>
                  <a:gd name="T1" fmla="*/ 29 h 31"/>
                  <a:gd name="T2" fmla="*/ 36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Freeform 608"/>
              <p:cNvSpPr>
                <a:spLocks/>
              </p:cNvSpPr>
              <p:nvPr/>
            </p:nvSpPr>
            <p:spPr bwMode="auto">
              <a:xfrm>
                <a:off x="6680201" y="2403475"/>
                <a:ext cx="60325" cy="49213"/>
              </a:xfrm>
              <a:custGeom>
                <a:avLst/>
                <a:gdLst>
                  <a:gd name="T0" fmla="*/ 38 w 38"/>
                  <a:gd name="T1" fmla="*/ 29 h 31"/>
                  <a:gd name="T2" fmla="*/ 36 w 38"/>
                  <a:gd name="T3" fmla="*/ 31 h 31"/>
                  <a:gd name="T4" fmla="*/ 0 w 38"/>
                  <a:gd name="T5" fmla="*/ 0 h 31"/>
                  <a:gd name="T6" fmla="*/ 3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3"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Freeform 609"/>
              <p:cNvSpPr>
                <a:spLocks/>
              </p:cNvSpPr>
              <p:nvPr/>
            </p:nvSpPr>
            <p:spPr bwMode="auto">
              <a:xfrm>
                <a:off x="6710363" y="2403475"/>
                <a:ext cx="61913" cy="49213"/>
              </a:xfrm>
              <a:custGeom>
                <a:avLst/>
                <a:gdLst>
                  <a:gd name="T0" fmla="*/ 39 w 39"/>
                  <a:gd name="T1" fmla="*/ 29 h 31"/>
                  <a:gd name="T2" fmla="*/ 36 w 39"/>
                  <a:gd name="T3" fmla="*/ 31 h 31"/>
                  <a:gd name="T4" fmla="*/ 0 w 39"/>
                  <a:gd name="T5" fmla="*/ 0 h 31"/>
                  <a:gd name="T6" fmla="*/ 3 w 39"/>
                  <a:gd name="T7" fmla="*/ 0 h 31"/>
                  <a:gd name="T8" fmla="*/ 39 w 39"/>
                  <a:gd name="T9" fmla="*/ 29 h 31"/>
                </a:gdLst>
                <a:ahLst/>
                <a:cxnLst>
                  <a:cxn ang="0">
                    <a:pos x="T0" y="T1"/>
                  </a:cxn>
                  <a:cxn ang="0">
                    <a:pos x="T2" y="T3"/>
                  </a:cxn>
                  <a:cxn ang="0">
                    <a:pos x="T4" y="T5"/>
                  </a:cxn>
                  <a:cxn ang="0">
                    <a:pos x="T6" y="T7"/>
                  </a:cxn>
                  <a:cxn ang="0">
                    <a:pos x="T8" y="T9"/>
                  </a:cxn>
                </a:cxnLst>
                <a:rect l="0" t="0" r="r" b="b"/>
                <a:pathLst>
                  <a:path w="39" h="31">
                    <a:moveTo>
                      <a:pt x="39" y="29"/>
                    </a:moveTo>
                    <a:lnTo>
                      <a:pt x="36" y="31"/>
                    </a:lnTo>
                    <a:lnTo>
                      <a:pt x="0" y="0"/>
                    </a:lnTo>
                    <a:lnTo>
                      <a:pt x="3" y="0"/>
                    </a:lnTo>
                    <a:lnTo>
                      <a:pt x="39"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Freeform 610"/>
              <p:cNvSpPr>
                <a:spLocks/>
              </p:cNvSpPr>
              <p:nvPr/>
            </p:nvSpPr>
            <p:spPr bwMode="auto">
              <a:xfrm>
                <a:off x="6740526" y="2403475"/>
                <a:ext cx="61913" cy="49213"/>
              </a:xfrm>
              <a:custGeom>
                <a:avLst/>
                <a:gdLst>
                  <a:gd name="T0" fmla="*/ 39 w 39"/>
                  <a:gd name="T1" fmla="*/ 29 h 31"/>
                  <a:gd name="T2" fmla="*/ 36 w 39"/>
                  <a:gd name="T3" fmla="*/ 31 h 31"/>
                  <a:gd name="T4" fmla="*/ 0 w 39"/>
                  <a:gd name="T5" fmla="*/ 0 h 31"/>
                  <a:gd name="T6" fmla="*/ 3 w 39"/>
                  <a:gd name="T7" fmla="*/ 0 h 31"/>
                  <a:gd name="T8" fmla="*/ 39 w 39"/>
                  <a:gd name="T9" fmla="*/ 29 h 31"/>
                </a:gdLst>
                <a:ahLst/>
                <a:cxnLst>
                  <a:cxn ang="0">
                    <a:pos x="T0" y="T1"/>
                  </a:cxn>
                  <a:cxn ang="0">
                    <a:pos x="T2" y="T3"/>
                  </a:cxn>
                  <a:cxn ang="0">
                    <a:pos x="T4" y="T5"/>
                  </a:cxn>
                  <a:cxn ang="0">
                    <a:pos x="T6" y="T7"/>
                  </a:cxn>
                  <a:cxn ang="0">
                    <a:pos x="T8" y="T9"/>
                  </a:cxn>
                </a:cxnLst>
                <a:rect l="0" t="0" r="r" b="b"/>
                <a:pathLst>
                  <a:path w="39" h="31">
                    <a:moveTo>
                      <a:pt x="39" y="29"/>
                    </a:moveTo>
                    <a:lnTo>
                      <a:pt x="36" y="31"/>
                    </a:lnTo>
                    <a:lnTo>
                      <a:pt x="0" y="0"/>
                    </a:lnTo>
                    <a:lnTo>
                      <a:pt x="3" y="0"/>
                    </a:lnTo>
                    <a:lnTo>
                      <a:pt x="39"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Freeform 611"/>
              <p:cNvSpPr>
                <a:spLocks/>
              </p:cNvSpPr>
              <p:nvPr/>
            </p:nvSpPr>
            <p:spPr bwMode="auto">
              <a:xfrm>
                <a:off x="6772276" y="2403475"/>
                <a:ext cx="60325" cy="49213"/>
              </a:xfrm>
              <a:custGeom>
                <a:avLst/>
                <a:gdLst>
                  <a:gd name="T0" fmla="*/ 38 w 38"/>
                  <a:gd name="T1" fmla="*/ 29 h 31"/>
                  <a:gd name="T2" fmla="*/ 35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5"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Freeform 612"/>
              <p:cNvSpPr>
                <a:spLocks/>
              </p:cNvSpPr>
              <p:nvPr/>
            </p:nvSpPr>
            <p:spPr bwMode="auto">
              <a:xfrm>
                <a:off x="6802438" y="2403475"/>
                <a:ext cx="60325" cy="49213"/>
              </a:xfrm>
              <a:custGeom>
                <a:avLst/>
                <a:gdLst>
                  <a:gd name="T0" fmla="*/ 38 w 38"/>
                  <a:gd name="T1" fmla="*/ 29 h 31"/>
                  <a:gd name="T2" fmla="*/ 35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5"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8" name="Freeform 613"/>
              <p:cNvSpPr>
                <a:spLocks/>
              </p:cNvSpPr>
              <p:nvPr/>
            </p:nvSpPr>
            <p:spPr bwMode="auto">
              <a:xfrm>
                <a:off x="6832601" y="2403475"/>
                <a:ext cx="60325" cy="49213"/>
              </a:xfrm>
              <a:custGeom>
                <a:avLst/>
                <a:gdLst>
                  <a:gd name="T0" fmla="*/ 38 w 38"/>
                  <a:gd name="T1" fmla="*/ 29 h 31"/>
                  <a:gd name="T2" fmla="*/ 36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Freeform 614"/>
              <p:cNvSpPr>
                <a:spLocks/>
              </p:cNvSpPr>
              <p:nvPr/>
            </p:nvSpPr>
            <p:spPr bwMode="auto">
              <a:xfrm>
                <a:off x="6862763" y="2403475"/>
                <a:ext cx="63500" cy="49213"/>
              </a:xfrm>
              <a:custGeom>
                <a:avLst/>
                <a:gdLst>
                  <a:gd name="T0" fmla="*/ 40 w 40"/>
                  <a:gd name="T1" fmla="*/ 29 h 31"/>
                  <a:gd name="T2" fmla="*/ 36 w 40"/>
                  <a:gd name="T3" fmla="*/ 31 h 31"/>
                  <a:gd name="T4" fmla="*/ 0 w 40"/>
                  <a:gd name="T5" fmla="*/ 0 h 31"/>
                  <a:gd name="T6" fmla="*/ 2 w 40"/>
                  <a:gd name="T7" fmla="*/ 0 h 31"/>
                  <a:gd name="T8" fmla="*/ 40 w 40"/>
                  <a:gd name="T9" fmla="*/ 29 h 31"/>
                </a:gdLst>
                <a:ahLst/>
                <a:cxnLst>
                  <a:cxn ang="0">
                    <a:pos x="T0" y="T1"/>
                  </a:cxn>
                  <a:cxn ang="0">
                    <a:pos x="T2" y="T3"/>
                  </a:cxn>
                  <a:cxn ang="0">
                    <a:pos x="T4" y="T5"/>
                  </a:cxn>
                  <a:cxn ang="0">
                    <a:pos x="T6" y="T7"/>
                  </a:cxn>
                  <a:cxn ang="0">
                    <a:pos x="T8" y="T9"/>
                  </a:cxn>
                </a:cxnLst>
                <a:rect l="0" t="0" r="r" b="b"/>
                <a:pathLst>
                  <a:path w="40" h="31">
                    <a:moveTo>
                      <a:pt x="40" y="29"/>
                    </a:moveTo>
                    <a:lnTo>
                      <a:pt x="36" y="31"/>
                    </a:lnTo>
                    <a:lnTo>
                      <a:pt x="0" y="0"/>
                    </a:lnTo>
                    <a:lnTo>
                      <a:pt x="2" y="0"/>
                    </a:lnTo>
                    <a:lnTo>
                      <a:pt x="4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Freeform 615"/>
              <p:cNvSpPr>
                <a:spLocks/>
              </p:cNvSpPr>
              <p:nvPr/>
            </p:nvSpPr>
            <p:spPr bwMode="auto">
              <a:xfrm>
                <a:off x="6892926"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Freeform 616"/>
              <p:cNvSpPr>
                <a:spLocks/>
              </p:cNvSpPr>
              <p:nvPr/>
            </p:nvSpPr>
            <p:spPr bwMode="auto">
              <a:xfrm>
                <a:off x="6923088" y="2403475"/>
                <a:ext cx="34925" cy="26988"/>
              </a:xfrm>
              <a:custGeom>
                <a:avLst/>
                <a:gdLst>
                  <a:gd name="T0" fmla="*/ 22 w 22"/>
                  <a:gd name="T1" fmla="*/ 17 h 17"/>
                  <a:gd name="T2" fmla="*/ 19 w 22"/>
                  <a:gd name="T3" fmla="*/ 17 h 17"/>
                  <a:gd name="T4" fmla="*/ 0 w 22"/>
                  <a:gd name="T5" fmla="*/ 0 h 17"/>
                  <a:gd name="T6" fmla="*/ 5 w 22"/>
                  <a:gd name="T7" fmla="*/ 0 h 17"/>
                  <a:gd name="T8" fmla="*/ 22 w 22"/>
                  <a:gd name="T9" fmla="*/ 17 h 17"/>
                </a:gdLst>
                <a:ahLst/>
                <a:cxnLst>
                  <a:cxn ang="0">
                    <a:pos x="T0" y="T1"/>
                  </a:cxn>
                  <a:cxn ang="0">
                    <a:pos x="T2" y="T3"/>
                  </a:cxn>
                  <a:cxn ang="0">
                    <a:pos x="T4" y="T5"/>
                  </a:cxn>
                  <a:cxn ang="0">
                    <a:pos x="T6" y="T7"/>
                  </a:cxn>
                  <a:cxn ang="0">
                    <a:pos x="T8" y="T9"/>
                  </a:cxn>
                </a:cxnLst>
                <a:rect l="0" t="0" r="r" b="b"/>
                <a:pathLst>
                  <a:path w="22" h="17">
                    <a:moveTo>
                      <a:pt x="22" y="17"/>
                    </a:moveTo>
                    <a:lnTo>
                      <a:pt x="19" y="17"/>
                    </a:lnTo>
                    <a:lnTo>
                      <a:pt x="0" y="0"/>
                    </a:lnTo>
                    <a:lnTo>
                      <a:pt x="5" y="0"/>
                    </a:lnTo>
                    <a:lnTo>
                      <a:pt x="22" y="17"/>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Freeform 617"/>
              <p:cNvSpPr>
                <a:spLocks/>
              </p:cNvSpPr>
              <p:nvPr/>
            </p:nvSpPr>
            <p:spPr bwMode="auto">
              <a:xfrm>
                <a:off x="6407151" y="2403475"/>
                <a:ext cx="60325" cy="49213"/>
              </a:xfrm>
              <a:custGeom>
                <a:avLst/>
                <a:gdLst>
                  <a:gd name="T0" fmla="*/ 38 w 38"/>
                  <a:gd name="T1" fmla="*/ 31 h 31"/>
                  <a:gd name="T2" fmla="*/ 36 w 38"/>
                  <a:gd name="T3" fmla="*/ 31 h 31"/>
                  <a:gd name="T4" fmla="*/ 0 w 38"/>
                  <a:gd name="T5" fmla="*/ 3 h 31"/>
                  <a:gd name="T6" fmla="*/ 3 w 38"/>
                  <a:gd name="T7" fmla="*/ 0 h 31"/>
                  <a:gd name="T8" fmla="*/ 38 w 38"/>
                  <a:gd name="T9" fmla="*/ 31 h 31"/>
                </a:gdLst>
                <a:ahLst/>
                <a:cxnLst>
                  <a:cxn ang="0">
                    <a:pos x="T0" y="T1"/>
                  </a:cxn>
                  <a:cxn ang="0">
                    <a:pos x="T2" y="T3"/>
                  </a:cxn>
                  <a:cxn ang="0">
                    <a:pos x="T4" y="T5"/>
                  </a:cxn>
                  <a:cxn ang="0">
                    <a:pos x="T6" y="T7"/>
                  </a:cxn>
                  <a:cxn ang="0">
                    <a:pos x="T8" y="T9"/>
                  </a:cxn>
                </a:cxnLst>
                <a:rect l="0" t="0" r="r" b="b"/>
                <a:pathLst>
                  <a:path w="38" h="31">
                    <a:moveTo>
                      <a:pt x="38" y="31"/>
                    </a:moveTo>
                    <a:lnTo>
                      <a:pt x="36" y="31"/>
                    </a:lnTo>
                    <a:lnTo>
                      <a:pt x="0" y="3"/>
                    </a:lnTo>
                    <a:lnTo>
                      <a:pt x="3" y="0"/>
                    </a:lnTo>
                    <a:lnTo>
                      <a:pt x="38"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Freeform 618"/>
              <p:cNvSpPr>
                <a:spLocks/>
              </p:cNvSpPr>
              <p:nvPr/>
            </p:nvSpPr>
            <p:spPr bwMode="auto">
              <a:xfrm>
                <a:off x="6300788" y="2479675"/>
                <a:ext cx="182563" cy="87313"/>
              </a:xfrm>
              <a:custGeom>
                <a:avLst/>
                <a:gdLst>
                  <a:gd name="T0" fmla="*/ 0 w 115"/>
                  <a:gd name="T1" fmla="*/ 52 h 55"/>
                  <a:gd name="T2" fmla="*/ 10 w 115"/>
                  <a:gd name="T3" fmla="*/ 55 h 55"/>
                  <a:gd name="T4" fmla="*/ 115 w 115"/>
                  <a:gd name="T5" fmla="*/ 2 h 55"/>
                  <a:gd name="T6" fmla="*/ 115 w 115"/>
                  <a:gd name="T7" fmla="*/ 0 h 55"/>
                  <a:gd name="T8" fmla="*/ 113 w 115"/>
                  <a:gd name="T9" fmla="*/ 0 h 55"/>
                  <a:gd name="T10" fmla="*/ 0 w 115"/>
                  <a:gd name="T11" fmla="*/ 52 h 55"/>
                </a:gdLst>
                <a:ahLst/>
                <a:cxnLst>
                  <a:cxn ang="0">
                    <a:pos x="T0" y="T1"/>
                  </a:cxn>
                  <a:cxn ang="0">
                    <a:pos x="T2" y="T3"/>
                  </a:cxn>
                  <a:cxn ang="0">
                    <a:pos x="T4" y="T5"/>
                  </a:cxn>
                  <a:cxn ang="0">
                    <a:pos x="T6" y="T7"/>
                  </a:cxn>
                  <a:cxn ang="0">
                    <a:pos x="T8" y="T9"/>
                  </a:cxn>
                  <a:cxn ang="0">
                    <a:pos x="T10" y="T11"/>
                  </a:cxn>
                </a:cxnLst>
                <a:rect l="0" t="0" r="r" b="b"/>
                <a:pathLst>
                  <a:path w="115" h="55">
                    <a:moveTo>
                      <a:pt x="0" y="52"/>
                    </a:moveTo>
                    <a:lnTo>
                      <a:pt x="10" y="55"/>
                    </a:lnTo>
                    <a:lnTo>
                      <a:pt x="115" y="2"/>
                    </a:lnTo>
                    <a:lnTo>
                      <a:pt x="115" y="0"/>
                    </a:lnTo>
                    <a:lnTo>
                      <a:pt x="113" y="0"/>
                    </a:lnTo>
                    <a:lnTo>
                      <a:pt x="0"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4" name="Freeform 619"/>
              <p:cNvSpPr>
                <a:spLocks/>
              </p:cNvSpPr>
              <p:nvPr/>
            </p:nvSpPr>
            <p:spPr bwMode="auto">
              <a:xfrm>
                <a:off x="6243638" y="2566988"/>
                <a:ext cx="182563" cy="85725"/>
              </a:xfrm>
              <a:custGeom>
                <a:avLst/>
                <a:gdLst>
                  <a:gd name="T0" fmla="*/ 0 w 115"/>
                  <a:gd name="T1" fmla="*/ 52 h 54"/>
                  <a:gd name="T2" fmla="*/ 8 w 115"/>
                  <a:gd name="T3" fmla="*/ 54 h 54"/>
                  <a:gd name="T4" fmla="*/ 115 w 115"/>
                  <a:gd name="T5" fmla="*/ 2 h 54"/>
                  <a:gd name="T6" fmla="*/ 115 w 115"/>
                  <a:gd name="T7" fmla="*/ 0 h 54"/>
                  <a:gd name="T8" fmla="*/ 113 w 115"/>
                  <a:gd name="T9" fmla="*/ 0 h 54"/>
                  <a:gd name="T10" fmla="*/ 0 w 115"/>
                  <a:gd name="T11" fmla="*/ 52 h 54"/>
                </a:gdLst>
                <a:ahLst/>
                <a:cxnLst>
                  <a:cxn ang="0">
                    <a:pos x="T0" y="T1"/>
                  </a:cxn>
                  <a:cxn ang="0">
                    <a:pos x="T2" y="T3"/>
                  </a:cxn>
                  <a:cxn ang="0">
                    <a:pos x="T4" y="T5"/>
                  </a:cxn>
                  <a:cxn ang="0">
                    <a:pos x="T6" y="T7"/>
                  </a:cxn>
                  <a:cxn ang="0">
                    <a:pos x="T8" y="T9"/>
                  </a:cxn>
                  <a:cxn ang="0">
                    <a:pos x="T10" y="T11"/>
                  </a:cxn>
                </a:cxnLst>
                <a:rect l="0" t="0" r="r" b="b"/>
                <a:pathLst>
                  <a:path w="115" h="54">
                    <a:moveTo>
                      <a:pt x="0" y="52"/>
                    </a:moveTo>
                    <a:lnTo>
                      <a:pt x="8" y="54"/>
                    </a:lnTo>
                    <a:lnTo>
                      <a:pt x="115" y="2"/>
                    </a:lnTo>
                    <a:lnTo>
                      <a:pt x="115" y="0"/>
                    </a:lnTo>
                    <a:lnTo>
                      <a:pt x="113" y="0"/>
                    </a:lnTo>
                    <a:lnTo>
                      <a:pt x="0"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Freeform 620"/>
              <p:cNvSpPr>
                <a:spLocks/>
              </p:cNvSpPr>
              <p:nvPr/>
            </p:nvSpPr>
            <p:spPr bwMode="auto">
              <a:xfrm>
                <a:off x="6877051" y="2479675"/>
                <a:ext cx="182563" cy="87313"/>
              </a:xfrm>
              <a:custGeom>
                <a:avLst/>
                <a:gdLst>
                  <a:gd name="T0" fmla="*/ 115 w 115"/>
                  <a:gd name="T1" fmla="*/ 52 h 55"/>
                  <a:gd name="T2" fmla="*/ 108 w 115"/>
                  <a:gd name="T3" fmla="*/ 55 h 55"/>
                  <a:gd name="T4" fmla="*/ 0 w 115"/>
                  <a:gd name="T5" fmla="*/ 2 h 55"/>
                  <a:gd name="T6" fmla="*/ 0 w 115"/>
                  <a:gd name="T7" fmla="*/ 0 h 55"/>
                  <a:gd name="T8" fmla="*/ 3 w 115"/>
                  <a:gd name="T9" fmla="*/ 0 h 55"/>
                  <a:gd name="T10" fmla="*/ 115 w 115"/>
                  <a:gd name="T11" fmla="*/ 52 h 55"/>
                </a:gdLst>
                <a:ahLst/>
                <a:cxnLst>
                  <a:cxn ang="0">
                    <a:pos x="T0" y="T1"/>
                  </a:cxn>
                  <a:cxn ang="0">
                    <a:pos x="T2" y="T3"/>
                  </a:cxn>
                  <a:cxn ang="0">
                    <a:pos x="T4" y="T5"/>
                  </a:cxn>
                  <a:cxn ang="0">
                    <a:pos x="T6" y="T7"/>
                  </a:cxn>
                  <a:cxn ang="0">
                    <a:pos x="T8" y="T9"/>
                  </a:cxn>
                  <a:cxn ang="0">
                    <a:pos x="T10" y="T11"/>
                  </a:cxn>
                </a:cxnLst>
                <a:rect l="0" t="0" r="r" b="b"/>
                <a:pathLst>
                  <a:path w="115" h="55">
                    <a:moveTo>
                      <a:pt x="115" y="52"/>
                    </a:moveTo>
                    <a:lnTo>
                      <a:pt x="108" y="55"/>
                    </a:lnTo>
                    <a:lnTo>
                      <a:pt x="0" y="2"/>
                    </a:lnTo>
                    <a:lnTo>
                      <a:pt x="0" y="0"/>
                    </a:lnTo>
                    <a:lnTo>
                      <a:pt x="3" y="0"/>
                    </a:lnTo>
                    <a:lnTo>
                      <a:pt x="115"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Freeform 621"/>
              <p:cNvSpPr>
                <a:spLocks/>
              </p:cNvSpPr>
              <p:nvPr/>
            </p:nvSpPr>
            <p:spPr bwMode="auto">
              <a:xfrm>
                <a:off x="6938963" y="2566988"/>
                <a:ext cx="180975" cy="85725"/>
              </a:xfrm>
              <a:custGeom>
                <a:avLst/>
                <a:gdLst>
                  <a:gd name="T0" fmla="*/ 114 w 114"/>
                  <a:gd name="T1" fmla="*/ 52 h 54"/>
                  <a:gd name="T2" fmla="*/ 105 w 114"/>
                  <a:gd name="T3" fmla="*/ 54 h 54"/>
                  <a:gd name="T4" fmla="*/ 0 w 114"/>
                  <a:gd name="T5" fmla="*/ 2 h 54"/>
                  <a:gd name="T6" fmla="*/ 0 w 114"/>
                  <a:gd name="T7" fmla="*/ 0 h 54"/>
                  <a:gd name="T8" fmla="*/ 2 w 114"/>
                  <a:gd name="T9" fmla="*/ 0 h 54"/>
                  <a:gd name="T10" fmla="*/ 114 w 114"/>
                  <a:gd name="T11" fmla="*/ 52 h 54"/>
                </a:gdLst>
                <a:ahLst/>
                <a:cxnLst>
                  <a:cxn ang="0">
                    <a:pos x="T0" y="T1"/>
                  </a:cxn>
                  <a:cxn ang="0">
                    <a:pos x="T2" y="T3"/>
                  </a:cxn>
                  <a:cxn ang="0">
                    <a:pos x="T4" y="T5"/>
                  </a:cxn>
                  <a:cxn ang="0">
                    <a:pos x="T6" y="T7"/>
                  </a:cxn>
                  <a:cxn ang="0">
                    <a:pos x="T8" y="T9"/>
                  </a:cxn>
                  <a:cxn ang="0">
                    <a:pos x="T10" y="T11"/>
                  </a:cxn>
                </a:cxnLst>
                <a:rect l="0" t="0" r="r" b="b"/>
                <a:pathLst>
                  <a:path w="114" h="54">
                    <a:moveTo>
                      <a:pt x="114" y="52"/>
                    </a:moveTo>
                    <a:lnTo>
                      <a:pt x="105" y="54"/>
                    </a:lnTo>
                    <a:lnTo>
                      <a:pt x="0" y="2"/>
                    </a:lnTo>
                    <a:lnTo>
                      <a:pt x="0" y="0"/>
                    </a:lnTo>
                    <a:lnTo>
                      <a:pt x="2" y="0"/>
                    </a:lnTo>
                    <a:lnTo>
                      <a:pt x="114"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Freeform 622"/>
              <p:cNvSpPr>
                <a:spLocks/>
              </p:cNvSpPr>
              <p:nvPr/>
            </p:nvSpPr>
            <p:spPr bwMode="auto">
              <a:xfrm>
                <a:off x="6357938" y="2476500"/>
                <a:ext cx="76200" cy="90488"/>
              </a:xfrm>
              <a:custGeom>
                <a:avLst/>
                <a:gdLst>
                  <a:gd name="T0" fmla="*/ 0 w 48"/>
                  <a:gd name="T1" fmla="*/ 0 h 57"/>
                  <a:gd name="T2" fmla="*/ 7 w 48"/>
                  <a:gd name="T3" fmla="*/ 0 h 57"/>
                  <a:gd name="T4" fmla="*/ 48 w 48"/>
                  <a:gd name="T5" fmla="*/ 52 h 57"/>
                  <a:gd name="T6" fmla="*/ 43 w 48"/>
                  <a:gd name="T7" fmla="*/ 57 h 57"/>
                  <a:gd name="T8" fmla="*/ 38 w 48"/>
                  <a:gd name="T9" fmla="*/ 54 h 57"/>
                  <a:gd name="T10" fmla="*/ 0 w 48"/>
                  <a:gd name="T11" fmla="*/ 0 h 57"/>
                </a:gdLst>
                <a:ahLst/>
                <a:cxnLst>
                  <a:cxn ang="0">
                    <a:pos x="T0" y="T1"/>
                  </a:cxn>
                  <a:cxn ang="0">
                    <a:pos x="T2" y="T3"/>
                  </a:cxn>
                  <a:cxn ang="0">
                    <a:pos x="T4" y="T5"/>
                  </a:cxn>
                  <a:cxn ang="0">
                    <a:pos x="T6" y="T7"/>
                  </a:cxn>
                  <a:cxn ang="0">
                    <a:pos x="T8" y="T9"/>
                  </a:cxn>
                  <a:cxn ang="0">
                    <a:pos x="T10" y="T11"/>
                  </a:cxn>
                </a:cxnLst>
                <a:rect l="0" t="0" r="r" b="b"/>
                <a:pathLst>
                  <a:path w="48" h="57">
                    <a:moveTo>
                      <a:pt x="0" y="0"/>
                    </a:moveTo>
                    <a:lnTo>
                      <a:pt x="7" y="0"/>
                    </a:lnTo>
                    <a:lnTo>
                      <a:pt x="48" y="52"/>
                    </a:lnTo>
                    <a:lnTo>
                      <a:pt x="43" y="57"/>
                    </a:lnTo>
                    <a:lnTo>
                      <a:pt x="38" y="54"/>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8" name="Freeform 623"/>
              <p:cNvSpPr>
                <a:spLocks/>
              </p:cNvSpPr>
              <p:nvPr/>
            </p:nvSpPr>
            <p:spPr bwMode="auto">
              <a:xfrm>
                <a:off x="6300788" y="2562225"/>
                <a:ext cx="76200" cy="90488"/>
              </a:xfrm>
              <a:custGeom>
                <a:avLst/>
                <a:gdLst>
                  <a:gd name="T0" fmla="*/ 0 w 48"/>
                  <a:gd name="T1" fmla="*/ 3 h 57"/>
                  <a:gd name="T2" fmla="*/ 7 w 48"/>
                  <a:gd name="T3" fmla="*/ 0 h 57"/>
                  <a:gd name="T4" fmla="*/ 48 w 48"/>
                  <a:gd name="T5" fmla="*/ 55 h 57"/>
                  <a:gd name="T6" fmla="*/ 43 w 48"/>
                  <a:gd name="T7" fmla="*/ 57 h 57"/>
                  <a:gd name="T8" fmla="*/ 39 w 48"/>
                  <a:gd name="T9" fmla="*/ 55 h 57"/>
                  <a:gd name="T10" fmla="*/ 0 w 48"/>
                  <a:gd name="T11" fmla="*/ 3 h 57"/>
                </a:gdLst>
                <a:ahLst/>
                <a:cxnLst>
                  <a:cxn ang="0">
                    <a:pos x="T0" y="T1"/>
                  </a:cxn>
                  <a:cxn ang="0">
                    <a:pos x="T2" y="T3"/>
                  </a:cxn>
                  <a:cxn ang="0">
                    <a:pos x="T4" y="T5"/>
                  </a:cxn>
                  <a:cxn ang="0">
                    <a:pos x="T6" y="T7"/>
                  </a:cxn>
                  <a:cxn ang="0">
                    <a:pos x="T8" y="T9"/>
                  </a:cxn>
                  <a:cxn ang="0">
                    <a:pos x="T10" y="T11"/>
                  </a:cxn>
                </a:cxnLst>
                <a:rect l="0" t="0" r="r" b="b"/>
                <a:pathLst>
                  <a:path w="48" h="57">
                    <a:moveTo>
                      <a:pt x="0" y="3"/>
                    </a:moveTo>
                    <a:lnTo>
                      <a:pt x="7" y="0"/>
                    </a:lnTo>
                    <a:lnTo>
                      <a:pt x="48" y="55"/>
                    </a:lnTo>
                    <a:lnTo>
                      <a:pt x="43" y="57"/>
                    </a:lnTo>
                    <a:lnTo>
                      <a:pt x="39" y="55"/>
                    </a:lnTo>
                    <a:lnTo>
                      <a:pt x="0"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Freeform 624"/>
              <p:cNvSpPr>
                <a:spLocks/>
              </p:cNvSpPr>
              <p:nvPr/>
            </p:nvSpPr>
            <p:spPr bwMode="auto">
              <a:xfrm>
                <a:off x="6191251" y="2652713"/>
                <a:ext cx="182563" cy="90488"/>
              </a:xfrm>
              <a:custGeom>
                <a:avLst/>
                <a:gdLst>
                  <a:gd name="T0" fmla="*/ 0 w 115"/>
                  <a:gd name="T1" fmla="*/ 55 h 57"/>
                  <a:gd name="T2" fmla="*/ 7 w 115"/>
                  <a:gd name="T3" fmla="*/ 57 h 57"/>
                  <a:gd name="T4" fmla="*/ 115 w 115"/>
                  <a:gd name="T5" fmla="*/ 5 h 57"/>
                  <a:gd name="T6" fmla="*/ 115 w 115"/>
                  <a:gd name="T7" fmla="*/ 0 h 57"/>
                  <a:gd name="T8" fmla="*/ 112 w 115"/>
                  <a:gd name="T9" fmla="*/ 0 h 57"/>
                  <a:gd name="T10" fmla="*/ 0 w 115"/>
                  <a:gd name="T11" fmla="*/ 55 h 57"/>
                </a:gdLst>
                <a:ahLst/>
                <a:cxnLst>
                  <a:cxn ang="0">
                    <a:pos x="T0" y="T1"/>
                  </a:cxn>
                  <a:cxn ang="0">
                    <a:pos x="T2" y="T3"/>
                  </a:cxn>
                  <a:cxn ang="0">
                    <a:pos x="T4" y="T5"/>
                  </a:cxn>
                  <a:cxn ang="0">
                    <a:pos x="T6" y="T7"/>
                  </a:cxn>
                  <a:cxn ang="0">
                    <a:pos x="T8" y="T9"/>
                  </a:cxn>
                  <a:cxn ang="0">
                    <a:pos x="T10" y="T11"/>
                  </a:cxn>
                </a:cxnLst>
                <a:rect l="0" t="0" r="r" b="b"/>
                <a:pathLst>
                  <a:path w="115" h="57">
                    <a:moveTo>
                      <a:pt x="0" y="55"/>
                    </a:moveTo>
                    <a:lnTo>
                      <a:pt x="7" y="57"/>
                    </a:lnTo>
                    <a:lnTo>
                      <a:pt x="115" y="5"/>
                    </a:lnTo>
                    <a:lnTo>
                      <a:pt x="115" y="0"/>
                    </a:lnTo>
                    <a:lnTo>
                      <a:pt x="112" y="0"/>
                    </a:lnTo>
                    <a:lnTo>
                      <a:pt x="0" y="55"/>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0" name="Freeform 625"/>
              <p:cNvSpPr>
                <a:spLocks/>
              </p:cNvSpPr>
              <p:nvPr/>
            </p:nvSpPr>
            <p:spPr bwMode="auto">
              <a:xfrm>
                <a:off x="6243638" y="2652713"/>
                <a:ext cx="76200" cy="90488"/>
              </a:xfrm>
              <a:custGeom>
                <a:avLst/>
                <a:gdLst>
                  <a:gd name="T0" fmla="*/ 0 w 48"/>
                  <a:gd name="T1" fmla="*/ 0 h 57"/>
                  <a:gd name="T2" fmla="*/ 8 w 48"/>
                  <a:gd name="T3" fmla="*/ 0 h 57"/>
                  <a:gd name="T4" fmla="*/ 48 w 48"/>
                  <a:gd name="T5" fmla="*/ 55 h 57"/>
                  <a:gd name="T6" fmla="*/ 46 w 48"/>
                  <a:gd name="T7" fmla="*/ 57 h 57"/>
                  <a:gd name="T8" fmla="*/ 41 w 48"/>
                  <a:gd name="T9" fmla="*/ 55 h 57"/>
                  <a:gd name="T10" fmla="*/ 0 w 48"/>
                  <a:gd name="T11" fmla="*/ 0 h 57"/>
                </a:gdLst>
                <a:ahLst/>
                <a:cxnLst>
                  <a:cxn ang="0">
                    <a:pos x="T0" y="T1"/>
                  </a:cxn>
                  <a:cxn ang="0">
                    <a:pos x="T2" y="T3"/>
                  </a:cxn>
                  <a:cxn ang="0">
                    <a:pos x="T4" y="T5"/>
                  </a:cxn>
                  <a:cxn ang="0">
                    <a:pos x="T6" y="T7"/>
                  </a:cxn>
                  <a:cxn ang="0">
                    <a:pos x="T8" y="T9"/>
                  </a:cxn>
                  <a:cxn ang="0">
                    <a:pos x="T10" y="T11"/>
                  </a:cxn>
                </a:cxnLst>
                <a:rect l="0" t="0" r="r" b="b"/>
                <a:pathLst>
                  <a:path w="48" h="57">
                    <a:moveTo>
                      <a:pt x="0" y="0"/>
                    </a:moveTo>
                    <a:lnTo>
                      <a:pt x="8" y="0"/>
                    </a:lnTo>
                    <a:lnTo>
                      <a:pt x="48" y="55"/>
                    </a:lnTo>
                    <a:lnTo>
                      <a:pt x="46" y="57"/>
                    </a:lnTo>
                    <a:lnTo>
                      <a:pt x="41" y="55"/>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Freeform 626"/>
              <p:cNvSpPr>
                <a:spLocks/>
              </p:cNvSpPr>
              <p:nvPr/>
            </p:nvSpPr>
            <p:spPr bwMode="auto">
              <a:xfrm>
                <a:off x="6931026" y="2476500"/>
                <a:ext cx="76200" cy="90488"/>
              </a:xfrm>
              <a:custGeom>
                <a:avLst/>
                <a:gdLst>
                  <a:gd name="T0" fmla="*/ 48 w 48"/>
                  <a:gd name="T1" fmla="*/ 0 h 57"/>
                  <a:gd name="T2" fmla="*/ 40 w 48"/>
                  <a:gd name="T3" fmla="*/ 0 h 57"/>
                  <a:gd name="T4" fmla="*/ 0 w 48"/>
                  <a:gd name="T5" fmla="*/ 52 h 57"/>
                  <a:gd name="T6" fmla="*/ 5 w 48"/>
                  <a:gd name="T7" fmla="*/ 57 h 57"/>
                  <a:gd name="T8" fmla="*/ 9 w 48"/>
                  <a:gd name="T9" fmla="*/ 54 h 57"/>
                  <a:gd name="T10" fmla="*/ 48 w 48"/>
                  <a:gd name="T11" fmla="*/ 0 h 57"/>
                </a:gdLst>
                <a:ahLst/>
                <a:cxnLst>
                  <a:cxn ang="0">
                    <a:pos x="T0" y="T1"/>
                  </a:cxn>
                  <a:cxn ang="0">
                    <a:pos x="T2" y="T3"/>
                  </a:cxn>
                  <a:cxn ang="0">
                    <a:pos x="T4" y="T5"/>
                  </a:cxn>
                  <a:cxn ang="0">
                    <a:pos x="T6" y="T7"/>
                  </a:cxn>
                  <a:cxn ang="0">
                    <a:pos x="T8" y="T9"/>
                  </a:cxn>
                  <a:cxn ang="0">
                    <a:pos x="T10" y="T11"/>
                  </a:cxn>
                </a:cxnLst>
                <a:rect l="0" t="0" r="r" b="b"/>
                <a:pathLst>
                  <a:path w="48" h="57">
                    <a:moveTo>
                      <a:pt x="48" y="0"/>
                    </a:moveTo>
                    <a:lnTo>
                      <a:pt x="40" y="0"/>
                    </a:lnTo>
                    <a:lnTo>
                      <a:pt x="0" y="52"/>
                    </a:lnTo>
                    <a:lnTo>
                      <a:pt x="5" y="57"/>
                    </a:lnTo>
                    <a:lnTo>
                      <a:pt x="9" y="54"/>
                    </a:lnTo>
                    <a:lnTo>
                      <a:pt x="48"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2" name="Freeform 627"/>
              <p:cNvSpPr>
                <a:spLocks/>
              </p:cNvSpPr>
              <p:nvPr/>
            </p:nvSpPr>
            <p:spPr bwMode="auto">
              <a:xfrm>
                <a:off x="6988176" y="2562225"/>
                <a:ext cx="74613" cy="90488"/>
              </a:xfrm>
              <a:custGeom>
                <a:avLst/>
                <a:gdLst>
                  <a:gd name="T0" fmla="*/ 47 w 47"/>
                  <a:gd name="T1" fmla="*/ 3 h 57"/>
                  <a:gd name="T2" fmla="*/ 40 w 47"/>
                  <a:gd name="T3" fmla="*/ 0 h 57"/>
                  <a:gd name="T4" fmla="*/ 0 w 47"/>
                  <a:gd name="T5" fmla="*/ 55 h 57"/>
                  <a:gd name="T6" fmla="*/ 4 w 47"/>
                  <a:gd name="T7" fmla="*/ 57 h 57"/>
                  <a:gd name="T8" fmla="*/ 9 w 47"/>
                  <a:gd name="T9" fmla="*/ 55 h 57"/>
                  <a:gd name="T10" fmla="*/ 47 w 47"/>
                  <a:gd name="T11" fmla="*/ 3 h 57"/>
                </a:gdLst>
                <a:ahLst/>
                <a:cxnLst>
                  <a:cxn ang="0">
                    <a:pos x="T0" y="T1"/>
                  </a:cxn>
                  <a:cxn ang="0">
                    <a:pos x="T2" y="T3"/>
                  </a:cxn>
                  <a:cxn ang="0">
                    <a:pos x="T4" y="T5"/>
                  </a:cxn>
                  <a:cxn ang="0">
                    <a:pos x="T6" y="T7"/>
                  </a:cxn>
                  <a:cxn ang="0">
                    <a:pos x="T8" y="T9"/>
                  </a:cxn>
                  <a:cxn ang="0">
                    <a:pos x="T10" y="T11"/>
                  </a:cxn>
                </a:cxnLst>
                <a:rect l="0" t="0" r="r" b="b"/>
                <a:pathLst>
                  <a:path w="47" h="57">
                    <a:moveTo>
                      <a:pt x="47" y="3"/>
                    </a:moveTo>
                    <a:lnTo>
                      <a:pt x="40" y="0"/>
                    </a:lnTo>
                    <a:lnTo>
                      <a:pt x="0" y="55"/>
                    </a:lnTo>
                    <a:lnTo>
                      <a:pt x="4" y="57"/>
                    </a:lnTo>
                    <a:lnTo>
                      <a:pt x="9" y="55"/>
                    </a:lnTo>
                    <a:lnTo>
                      <a:pt x="47"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Freeform 628"/>
              <p:cNvSpPr>
                <a:spLocks/>
              </p:cNvSpPr>
              <p:nvPr/>
            </p:nvSpPr>
            <p:spPr bwMode="auto">
              <a:xfrm>
                <a:off x="6980238" y="2649538"/>
                <a:ext cx="207963" cy="101600"/>
              </a:xfrm>
              <a:custGeom>
                <a:avLst/>
                <a:gdLst>
                  <a:gd name="T0" fmla="*/ 131 w 131"/>
                  <a:gd name="T1" fmla="*/ 64 h 64"/>
                  <a:gd name="T2" fmla="*/ 124 w 131"/>
                  <a:gd name="T3" fmla="*/ 64 h 64"/>
                  <a:gd name="T4" fmla="*/ 0 w 131"/>
                  <a:gd name="T5" fmla="*/ 5 h 64"/>
                  <a:gd name="T6" fmla="*/ 0 w 131"/>
                  <a:gd name="T7" fmla="*/ 0 h 64"/>
                  <a:gd name="T8" fmla="*/ 2 w 131"/>
                  <a:gd name="T9" fmla="*/ 0 h 64"/>
                  <a:gd name="T10" fmla="*/ 131 w 131"/>
                  <a:gd name="T11" fmla="*/ 64 h 64"/>
                </a:gdLst>
                <a:ahLst/>
                <a:cxnLst>
                  <a:cxn ang="0">
                    <a:pos x="T0" y="T1"/>
                  </a:cxn>
                  <a:cxn ang="0">
                    <a:pos x="T2" y="T3"/>
                  </a:cxn>
                  <a:cxn ang="0">
                    <a:pos x="T4" y="T5"/>
                  </a:cxn>
                  <a:cxn ang="0">
                    <a:pos x="T6" y="T7"/>
                  </a:cxn>
                  <a:cxn ang="0">
                    <a:pos x="T8" y="T9"/>
                  </a:cxn>
                  <a:cxn ang="0">
                    <a:pos x="T10" y="T11"/>
                  </a:cxn>
                </a:cxnLst>
                <a:rect l="0" t="0" r="r" b="b"/>
                <a:pathLst>
                  <a:path w="131" h="64">
                    <a:moveTo>
                      <a:pt x="131" y="64"/>
                    </a:moveTo>
                    <a:lnTo>
                      <a:pt x="124" y="64"/>
                    </a:lnTo>
                    <a:lnTo>
                      <a:pt x="0" y="5"/>
                    </a:lnTo>
                    <a:lnTo>
                      <a:pt x="0" y="0"/>
                    </a:lnTo>
                    <a:lnTo>
                      <a:pt x="2" y="0"/>
                    </a:lnTo>
                    <a:lnTo>
                      <a:pt x="131" y="6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4" name="Freeform 629"/>
              <p:cNvSpPr>
                <a:spLocks/>
              </p:cNvSpPr>
              <p:nvPr/>
            </p:nvSpPr>
            <p:spPr bwMode="auto">
              <a:xfrm>
                <a:off x="7040563" y="2649538"/>
                <a:ext cx="87313" cy="104775"/>
              </a:xfrm>
              <a:custGeom>
                <a:avLst/>
                <a:gdLst>
                  <a:gd name="T0" fmla="*/ 55 w 55"/>
                  <a:gd name="T1" fmla="*/ 0 h 66"/>
                  <a:gd name="T2" fmla="*/ 48 w 55"/>
                  <a:gd name="T3" fmla="*/ 0 h 66"/>
                  <a:gd name="T4" fmla="*/ 0 w 55"/>
                  <a:gd name="T5" fmla="*/ 62 h 66"/>
                  <a:gd name="T6" fmla="*/ 5 w 55"/>
                  <a:gd name="T7" fmla="*/ 66 h 66"/>
                  <a:gd name="T8" fmla="*/ 10 w 55"/>
                  <a:gd name="T9" fmla="*/ 64 h 66"/>
                  <a:gd name="T10" fmla="*/ 55 w 55"/>
                  <a:gd name="T11" fmla="*/ 0 h 66"/>
                </a:gdLst>
                <a:ahLst/>
                <a:cxnLst>
                  <a:cxn ang="0">
                    <a:pos x="T0" y="T1"/>
                  </a:cxn>
                  <a:cxn ang="0">
                    <a:pos x="T2" y="T3"/>
                  </a:cxn>
                  <a:cxn ang="0">
                    <a:pos x="T4" y="T5"/>
                  </a:cxn>
                  <a:cxn ang="0">
                    <a:pos x="T6" y="T7"/>
                  </a:cxn>
                  <a:cxn ang="0">
                    <a:pos x="T8" y="T9"/>
                  </a:cxn>
                  <a:cxn ang="0">
                    <a:pos x="T10" y="T11"/>
                  </a:cxn>
                </a:cxnLst>
                <a:rect l="0" t="0" r="r" b="b"/>
                <a:pathLst>
                  <a:path w="55" h="66">
                    <a:moveTo>
                      <a:pt x="55" y="0"/>
                    </a:moveTo>
                    <a:lnTo>
                      <a:pt x="48" y="0"/>
                    </a:lnTo>
                    <a:lnTo>
                      <a:pt x="0" y="62"/>
                    </a:lnTo>
                    <a:lnTo>
                      <a:pt x="5" y="66"/>
                    </a:lnTo>
                    <a:lnTo>
                      <a:pt x="10" y="64"/>
                    </a:lnTo>
                    <a:lnTo>
                      <a:pt x="55"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Freeform 630"/>
              <p:cNvSpPr>
                <a:spLocks/>
              </p:cNvSpPr>
              <p:nvPr/>
            </p:nvSpPr>
            <p:spPr bwMode="auto">
              <a:xfrm>
                <a:off x="6237288" y="2476500"/>
                <a:ext cx="193675" cy="288925"/>
              </a:xfrm>
              <a:custGeom>
                <a:avLst/>
                <a:gdLst>
                  <a:gd name="T0" fmla="*/ 114 w 122"/>
                  <a:gd name="T1" fmla="*/ 0 h 182"/>
                  <a:gd name="T2" fmla="*/ 122 w 122"/>
                  <a:gd name="T3" fmla="*/ 0 h 182"/>
                  <a:gd name="T4" fmla="*/ 7 w 122"/>
                  <a:gd name="T5" fmla="*/ 182 h 182"/>
                  <a:gd name="T6" fmla="*/ 0 w 122"/>
                  <a:gd name="T7" fmla="*/ 182 h 182"/>
                  <a:gd name="T8" fmla="*/ 114 w 122"/>
                  <a:gd name="T9" fmla="*/ 0 h 182"/>
                </a:gdLst>
                <a:ahLst/>
                <a:cxnLst>
                  <a:cxn ang="0">
                    <a:pos x="T0" y="T1"/>
                  </a:cxn>
                  <a:cxn ang="0">
                    <a:pos x="T2" y="T3"/>
                  </a:cxn>
                  <a:cxn ang="0">
                    <a:pos x="T4" y="T5"/>
                  </a:cxn>
                  <a:cxn ang="0">
                    <a:pos x="T6" y="T7"/>
                  </a:cxn>
                  <a:cxn ang="0">
                    <a:pos x="T8" y="T9"/>
                  </a:cxn>
                </a:cxnLst>
                <a:rect l="0" t="0" r="r" b="b"/>
                <a:pathLst>
                  <a:path w="122" h="182">
                    <a:moveTo>
                      <a:pt x="114" y="0"/>
                    </a:moveTo>
                    <a:lnTo>
                      <a:pt x="122" y="0"/>
                    </a:lnTo>
                    <a:lnTo>
                      <a:pt x="7" y="182"/>
                    </a:lnTo>
                    <a:lnTo>
                      <a:pt x="0" y="182"/>
                    </a:lnTo>
                    <a:lnTo>
                      <a:pt x="114"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6" name="Freeform 631"/>
              <p:cNvSpPr>
                <a:spLocks/>
              </p:cNvSpPr>
              <p:nvPr/>
            </p:nvSpPr>
            <p:spPr bwMode="auto">
              <a:xfrm>
                <a:off x="6931026" y="2476500"/>
                <a:ext cx="193675" cy="288925"/>
              </a:xfrm>
              <a:custGeom>
                <a:avLst/>
                <a:gdLst>
                  <a:gd name="T0" fmla="*/ 5 w 122"/>
                  <a:gd name="T1" fmla="*/ 0 h 182"/>
                  <a:gd name="T2" fmla="*/ 0 w 122"/>
                  <a:gd name="T3" fmla="*/ 0 h 182"/>
                  <a:gd name="T4" fmla="*/ 112 w 122"/>
                  <a:gd name="T5" fmla="*/ 182 h 182"/>
                  <a:gd name="T6" fmla="*/ 122 w 122"/>
                  <a:gd name="T7" fmla="*/ 180 h 182"/>
                  <a:gd name="T8" fmla="*/ 5 w 122"/>
                  <a:gd name="T9" fmla="*/ 0 h 182"/>
                </a:gdLst>
                <a:ahLst/>
                <a:cxnLst>
                  <a:cxn ang="0">
                    <a:pos x="T0" y="T1"/>
                  </a:cxn>
                  <a:cxn ang="0">
                    <a:pos x="T2" y="T3"/>
                  </a:cxn>
                  <a:cxn ang="0">
                    <a:pos x="T4" y="T5"/>
                  </a:cxn>
                  <a:cxn ang="0">
                    <a:pos x="T6" y="T7"/>
                  </a:cxn>
                  <a:cxn ang="0">
                    <a:pos x="T8" y="T9"/>
                  </a:cxn>
                </a:cxnLst>
                <a:rect l="0" t="0" r="r" b="b"/>
                <a:pathLst>
                  <a:path w="122" h="182">
                    <a:moveTo>
                      <a:pt x="5" y="0"/>
                    </a:moveTo>
                    <a:lnTo>
                      <a:pt x="0" y="0"/>
                    </a:lnTo>
                    <a:lnTo>
                      <a:pt x="112" y="182"/>
                    </a:lnTo>
                    <a:lnTo>
                      <a:pt x="122" y="180"/>
                    </a:lnTo>
                    <a:lnTo>
                      <a:pt x="5"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Rectangle 632"/>
              <p:cNvSpPr>
                <a:spLocks noChangeArrowheads="1"/>
              </p:cNvSpPr>
              <p:nvPr/>
            </p:nvSpPr>
            <p:spPr bwMode="auto">
              <a:xfrm>
                <a:off x="6437313"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8" name="Rectangle 633"/>
              <p:cNvSpPr>
                <a:spLocks noChangeArrowheads="1"/>
              </p:cNvSpPr>
              <p:nvPr/>
            </p:nvSpPr>
            <p:spPr bwMode="auto">
              <a:xfrm>
                <a:off x="6467476"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Rectangle 634"/>
              <p:cNvSpPr>
                <a:spLocks noChangeArrowheads="1"/>
              </p:cNvSpPr>
              <p:nvPr/>
            </p:nvSpPr>
            <p:spPr bwMode="auto">
              <a:xfrm>
                <a:off x="649922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0" name="Rectangle 635"/>
              <p:cNvSpPr>
                <a:spLocks noChangeArrowheads="1"/>
              </p:cNvSpPr>
              <p:nvPr/>
            </p:nvSpPr>
            <p:spPr bwMode="auto">
              <a:xfrm>
                <a:off x="652938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Rectangle 636"/>
              <p:cNvSpPr>
                <a:spLocks noChangeArrowheads="1"/>
              </p:cNvSpPr>
              <p:nvPr/>
            </p:nvSpPr>
            <p:spPr bwMode="auto">
              <a:xfrm>
                <a:off x="6559551"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2" name="Rectangle 637"/>
              <p:cNvSpPr>
                <a:spLocks noChangeArrowheads="1"/>
              </p:cNvSpPr>
              <p:nvPr/>
            </p:nvSpPr>
            <p:spPr bwMode="auto">
              <a:xfrm>
                <a:off x="6589713"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Rectangle 638"/>
              <p:cNvSpPr>
                <a:spLocks noChangeArrowheads="1"/>
              </p:cNvSpPr>
              <p:nvPr/>
            </p:nvSpPr>
            <p:spPr bwMode="auto">
              <a:xfrm>
                <a:off x="661987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4" name="Rectangle 639"/>
              <p:cNvSpPr>
                <a:spLocks noChangeArrowheads="1"/>
              </p:cNvSpPr>
              <p:nvPr/>
            </p:nvSpPr>
            <p:spPr bwMode="auto">
              <a:xfrm>
                <a:off x="665003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Rectangle 640"/>
              <p:cNvSpPr>
                <a:spLocks noChangeArrowheads="1"/>
              </p:cNvSpPr>
              <p:nvPr/>
            </p:nvSpPr>
            <p:spPr bwMode="auto">
              <a:xfrm>
                <a:off x="6680201"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6" name="Rectangle 641"/>
              <p:cNvSpPr>
                <a:spLocks noChangeArrowheads="1"/>
              </p:cNvSpPr>
              <p:nvPr/>
            </p:nvSpPr>
            <p:spPr bwMode="auto">
              <a:xfrm>
                <a:off x="6710363"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Rectangle 642"/>
              <p:cNvSpPr>
                <a:spLocks noChangeArrowheads="1"/>
              </p:cNvSpPr>
              <p:nvPr/>
            </p:nvSpPr>
            <p:spPr bwMode="auto">
              <a:xfrm>
                <a:off x="6740526"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Rectangle 643"/>
              <p:cNvSpPr>
                <a:spLocks noChangeArrowheads="1"/>
              </p:cNvSpPr>
              <p:nvPr/>
            </p:nvSpPr>
            <p:spPr bwMode="auto">
              <a:xfrm>
                <a:off x="677227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Rectangle 644"/>
              <p:cNvSpPr>
                <a:spLocks noChangeArrowheads="1"/>
              </p:cNvSpPr>
              <p:nvPr/>
            </p:nvSpPr>
            <p:spPr bwMode="auto">
              <a:xfrm>
                <a:off x="680243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0" name="Rectangle 645"/>
              <p:cNvSpPr>
                <a:spLocks noChangeArrowheads="1"/>
              </p:cNvSpPr>
              <p:nvPr/>
            </p:nvSpPr>
            <p:spPr bwMode="auto">
              <a:xfrm>
                <a:off x="6832601"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Rectangle 646"/>
              <p:cNvSpPr>
                <a:spLocks noChangeArrowheads="1"/>
              </p:cNvSpPr>
              <p:nvPr/>
            </p:nvSpPr>
            <p:spPr bwMode="auto">
              <a:xfrm>
                <a:off x="6862763"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2" name="Rectangle 647"/>
              <p:cNvSpPr>
                <a:spLocks noChangeArrowheads="1"/>
              </p:cNvSpPr>
              <p:nvPr/>
            </p:nvSpPr>
            <p:spPr bwMode="auto">
              <a:xfrm>
                <a:off x="689292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Rectangle 648"/>
              <p:cNvSpPr>
                <a:spLocks noChangeArrowheads="1"/>
              </p:cNvSpPr>
              <p:nvPr/>
            </p:nvSpPr>
            <p:spPr bwMode="auto">
              <a:xfrm>
                <a:off x="692308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Freeform 649"/>
              <p:cNvSpPr>
                <a:spLocks/>
              </p:cNvSpPr>
              <p:nvPr/>
            </p:nvSpPr>
            <p:spPr bwMode="auto">
              <a:xfrm>
                <a:off x="6570663" y="2003425"/>
                <a:ext cx="79375" cy="295275"/>
              </a:xfrm>
              <a:custGeom>
                <a:avLst/>
                <a:gdLst>
                  <a:gd name="T0" fmla="*/ 12 w 50"/>
                  <a:gd name="T1" fmla="*/ 186 h 186"/>
                  <a:gd name="T2" fmla="*/ 50 w 50"/>
                  <a:gd name="T3" fmla="*/ 3 h 186"/>
                  <a:gd name="T4" fmla="*/ 43 w 50"/>
                  <a:gd name="T5" fmla="*/ 0 h 186"/>
                  <a:gd name="T6" fmla="*/ 0 w 50"/>
                  <a:gd name="T7" fmla="*/ 186 h 186"/>
                  <a:gd name="T8" fmla="*/ 12 w 50"/>
                  <a:gd name="T9" fmla="*/ 186 h 186"/>
                </a:gdLst>
                <a:ahLst/>
                <a:cxnLst>
                  <a:cxn ang="0">
                    <a:pos x="T0" y="T1"/>
                  </a:cxn>
                  <a:cxn ang="0">
                    <a:pos x="T2" y="T3"/>
                  </a:cxn>
                  <a:cxn ang="0">
                    <a:pos x="T4" y="T5"/>
                  </a:cxn>
                  <a:cxn ang="0">
                    <a:pos x="T6" y="T7"/>
                  </a:cxn>
                  <a:cxn ang="0">
                    <a:pos x="T8" y="T9"/>
                  </a:cxn>
                </a:cxnLst>
                <a:rect l="0" t="0" r="r" b="b"/>
                <a:pathLst>
                  <a:path w="50" h="186">
                    <a:moveTo>
                      <a:pt x="12" y="186"/>
                    </a:moveTo>
                    <a:lnTo>
                      <a:pt x="50" y="3"/>
                    </a:lnTo>
                    <a:lnTo>
                      <a:pt x="43" y="0"/>
                    </a:lnTo>
                    <a:lnTo>
                      <a:pt x="0" y="186"/>
                    </a:lnTo>
                    <a:lnTo>
                      <a:pt x="12" y="18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Freeform 650"/>
              <p:cNvSpPr>
                <a:spLocks/>
              </p:cNvSpPr>
              <p:nvPr/>
            </p:nvSpPr>
            <p:spPr bwMode="auto">
              <a:xfrm>
                <a:off x="6548438" y="1947863"/>
                <a:ext cx="276225" cy="11113"/>
              </a:xfrm>
              <a:custGeom>
                <a:avLst/>
                <a:gdLst>
                  <a:gd name="T0" fmla="*/ 174 w 174"/>
                  <a:gd name="T1" fmla="*/ 7 h 7"/>
                  <a:gd name="T2" fmla="*/ 0 w 174"/>
                  <a:gd name="T3" fmla="*/ 7 h 7"/>
                  <a:gd name="T4" fmla="*/ 14 w 174"/>
                  <a:gd name="T5" fmla="*/ 0 h 7"/>
                  <a:gd name="T6" fmla="*/ 157 w 174"/>
                  <a:gd name="T7" fmla="*/ 0 h 7"/>
                  <a:gd name="T8" fmla="*/ 174 w 174"/>
                  <a:gd name="T9" fmla="*/ 7 h 7"/>
                </a:gdLst>
                <a:ahLst/>
                <a:cxnLst>
                  <a:cxn ang="0">
                    <a:pos x="T0" y="T1"/>
                  </a:cxn>
                  <a:cxn ang="0">
                    <a:pos x="T2" y="T3"/>
                  </a:cxn>
                  <a:cxn ang="0">
                    <a:pos x="T4" y="T5"/>
                  </a:cxn>
                  <a:cxn ang="0">
                    <a:pos x="T6" y="T7"/>
                  </a:cxn>
                  <a:cxn ang="0">
                    <a:pos x="T8" y="T9"/>
                  </a:cxn>
                </a:cxnLst>
                <a:rect l="0" t="0" r="r" b="b"/>
                <a:pathLst>
                  <a:path w="174" h="7">
                    <a:moveTo>
                      <a:pt x="174" y="7"/>
                    </a:moveTo>
                    <a:lnTo>
                      <a:pt x="0" y="7"/>
                    </a:lnTo>
                    <a:lnTo>
                      <a:pt x="14" y="0"/>
                    </a:lnTo>
                    <a:lnTo>
                      <a:pt x="157" y="0"/>
                    </a:lnTo>
                    <a:lnTo>
                      <a:pt x="174" y="7"/>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Freeform 651"/>
              <p:cNvSpPr>
                <a:spLocks/>
              </p:cNvSpPr>
              <p:nvPr/>
            </p:nvSpPr>
            <p:spPr bwMode="auto">
              <a:xfrm>
                <a:off x="6456363" y="2008188"/>
                <a:ext cx="114300" cy="290513"/>
              </a:xfrm>
              <a:custGeom>
                <a:avLst/>
                <a:gdLst>
                  <a:gd name="T0" fmla="*/ 0 w 72"/>
                  <a:gd name="T1" fmla="*/ 183 h 183"/>
                  <a:gd name="T2" fmla="*/ 65 w 72"/>
                  <a:gd name="T3" fmla="*/ 0 h 183"/>
                  <a:gd name="T4" fmla="*/ 72 w 72"/>
                  <a:gd name="T5" fmla="*/ 0 h 183"/>
                  <a:gd name="T6" fmla="*/ 10 w 72"/>
                  <a:gd name="T7" fmla="*/ 183 h 183"/>
                  <a:gd name="T8" fmla="*/ 0 w 72"/>
                  <a:gd name="T9" fmla="*/ 183 h 183"/>
                </a:gdLst>
                <a:ahLst/>
                <a:cxnLst>
                  <a:cxn ang="0">
                    <a:pos x="T0" y="T1"/>
                  </a:cxn>
                  <a:cxn ang="0">
                    <a:pos x="T2" y="T3"/>
                  </a:cxn>
                  <a:cxn ang="0">
                    <a:pos x="T4" y="T5"/>
                  </a:cxn>
                  <a:cxn ang="0">
                    <a:pos x="T6" y="T7"/>
                  </a:cxn>
                  <a:cxn ang="0">
                    <a:pos x="T8" y="T9"/>
                  </a:cxn>
                </a:cxnLst>
                <a:rect l="0" t="0" r="r" b="b"/>
                <a:pathLst>
                  <a:path w="72" h="183">
                    <a:moveTo>
                      <a:pt x="0" y="183"/>
                    </a:moveTo>
                    <a:lnTo>
                      <a:pt x="65" y="0"/>
                    </a:lnTo>
                    <a:lnTo>
                      <a:pt x="72" y="0"/>
                    </a:lnTo>
                    <a:lnTo>
                      <a:pt x="10" y="183"/>
                    </a:lnTo>
                    <a:lnTo>
                      <a:pt x="0" y="18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Freeform 652"/>
              <p:cNvSpPr>
                <a:spLocks/>
              </p:cNvSpPr>
              <p:nvPr/>
            </p:nvSpPr>
            <p:spPr bwMode="auto">
              <a:xfrm>
                <a:off x="6710363" y="2003425"/>
                <a:ext cx="76200" cy="295275"/>
              </a:xfrm>
              <a:custGeom>
                <a:avLst/>
                <a:gdLst>
                  <a:gd name="T0" fmla="*/ 36 w 48"/>
                  <a:gd name="T1" fmla="*/ 186 h 186"/>
                  <a:gd name="T2" fmla="*/ 0 w 48"/>
                  <a:gd name="T3" fmla="*/ 3 h 186"/>
                  <a:gd name="T4" fmla="*/ 7 w 48"/>
                  <a:gd name="T5" fmla="*/ 0 h 186"/>
                  <a:gd name="T6" fmla="*/ 48 w 48"/>
                  <a:gd name="T7" fmla="*/ 186 h 186"/>
                  <a:gd name="T8" fmla="*/ 36 w 48"/>
                  <a:gd name="T9" fmla="*/ 186 h 186"/>
                </a:gdLst>
                <a:ahLst/>
                <a:cxnLst>
                  <a:cxn ang="0">
                    <a:pos x="T0" y="T1"/>
                  </a:cxn>
                  <a:cxn ang="0">
                    <a:pos x="T2" y="T3"/>
                  </a:cxn>
                  <a:cxn ang="0">
                    <a:pos x="T4" y="T5"/>
                  </a:cxn>
                  <a:cxn ang="0">
                    <a:pos x="T6" y="T7"/>
                  </a:cxn>
                  <a:cxn ang="0">
                    <a:pos x="T8" y="T9"/>
                  </a:cxn>
                </a:cxnLst>
                <a:rect l="0" t="0" r="r" b="b"/>
                <a:pathLst>
                  <a:path w="48" h="186">
                    <a:moveTo>
                      <a:pt x="36" y="186"/>
                    </a:moveTo>
                    <a:lnTo>
                      <a:pt x="0" y="3"/>
                    </a:lnTo>
                    <a:lnTo>
                      <a:pt x="7" y="0"/>
                    </a:lnTo>
                    <a:lnTo>
                      <a:pt x="48" y="186"/>
                    </a:lnTo>
                    <a:lnTo>
                      <a:pt x="36" y="18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Freeform 653"/>
              <p:cNvSpPr>
                <a:spLocks/>
              </p:cNvSpPr>
              <p:nvPr/>
            </p:nvSpPr>
            <p:spPr bwMode="auto">
              <a:xfrm>
                <a:off x="6789738" y="2008188"/>
                <a:ext cx="111125" cy="290513"/>
              </a:xfrm>
              <a:custGeom>
                <a:avLst/>
                <a:gdLst>
                  <a:gd name="T0" fmla="*/ 70 w 70"/>
                  <a:gd name="T1" fmla="*/ 183 h 183"/>
                  <a:gd name="T2" fmla="*/ 8 w 70"/>
                  <a:gd name="T3" fmla="*/ 0 h 183"/>
                  <a:gd name="T4" fmla="*/ 0 w 70"/>
                  <a:gd name="T5" fmla="*/ 0 h 183"/>
                  <a:gd name="T6" fmla="*/ 63 w 70"/>
                  <a:gd name="T7" fmla="*/ 183 h 183"/>
                  <a:gd name="T8" fmla="*/ 70 w 70"/>
                  <a:gd name="T9" fmla="*/ 183 h 183"/>
                </a:gdLst>
                <a:ahLst/>
                <a:cxnLst>
                  <a:cxn ang="0">
                    <a:pos x="T0" y="T1"/>
                  </a:cxn>
                  <a:cxn ang="0">
                    <a:pos x="T2" y="T3"/>
                  </a:cxn>
                  <a:cxn ang="0">
                    <a:pos x="T4" y="T5"/>
                  </a:cxn>
                  <a:cxn ang="0">
                    <a:pos x="T6" y="T7"/>
                  </a:cxn>
                  <a:cxn ang="0">
                    <a:pos x="T8" y="T9"/>
                  </a:cxn>
                </a:cxnLst>
                <a:rect l="0" t="0" r="r" b="b"/>
                <a:pathLst>
                  <a:path w="70" h="183">
                    <a:moveTo>
                      <a:pt x="70" y="183"/>
                    </a:moveTo>
                    <a:lnTo>
                      <a:pt x="8" y="0"/>
                    </a:lnTo>
                    <a:lnTo>
                      <a:pt x="0" y="0"/>
                    </a:lnTo>
                    <a:lnTo>
                      <a:pt x="63" y="183"/>
                    </a:lnTo>
                    <a:lnTo>
                      <a:pt x="70" y="18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Freeform 654"/>
              <p:cNvSpPr>
                <a:spLocks/>
              </p:cNvSpPr>
              <p:nvPr/>
            </p:nvSpPr>
            <p:spPr bwMode="auto">
              <a:xfrm>
                <a:off x="6543676" y="2038350"/>
                <a:ext cx="273050" cy="38100"/>
              </a:xfrm>
              <a:custGeom>
                <a:avLst/>
                <a:gdLst>
                  <a:gd name="T0" fmla="*/ 0 w 172"/>
                  <a:gd name="T1" fmla="*/ 24 h 24"/>
                  <a:gd name="T2" fmla="*/ 5 w 172"/>
                  <a:gd name="T3" fmla="*/ 0 h 24"/>
                  <a:gd name="T4" fmla="*/ 167 w 172"/>
                  <a:gd name="T5" fmla="*/ 0 h 24"/>
                  <a:gd name="T6" fmla="*/ 172 w 172"/>
                  <a:gd name="T7" fmla="*/ 21 h 24"/>
                  <a:gd name="T8" fmla="*/ 0 w 172"/>
                  <a:gd name="T9" fmla="*/ 24 h 24"/>
                </a:gdLst>
                <a:ahLst/>
                <a:cxnLst>
                  <a:cxn ang="0">
                    <a:pos x="T0" y="T1"/>
                  </a:cxn>
                  <a:cxn ang="0">
                    <a:pos x="T2" y="T3"/>
                  </a:cxn>
                  <a:cxn ang="0">
                    <a:pos x="T4" y="T5"/>
                  </a:cxn>
                  <a:cxn ang="0">
                    <a:pos x="T6" y="T7"/>
                  </a:cxn>
                  <a:cxn ang="0">
                    <a:pos x="T8" y="T9"/>
                  </a:cxn>
                </a:cxnLst>
                <a:rect l="0" t="0" r="r" b="b"/>
                <a:pathLst>
                  <a:path w="172" h="24">
                    <a:moveTo>
                      <a:pt x="0" y="24"/>
                    </a:moveTo>
                    <a:lnTo>
                      <a:pt x="5" y="0"/>
                    </a:lnTo>
                    <a:lnTo>
                      <a:pt x="167" y="0"/>
                    </a:lnTo>
                    <a:lnTo>
                      <a:pt x="172" y="21"/>
                    </a:lnTo>
                    <a:lnTo>
                      <a:pt x="0"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Freeform 655"/>
              <p:cNvSpPr>
                <a:spLocks/>
              </p:cNvSpPr>
              <p:nvPr/>
            </p:nvSpPr>
            <p:spPr bwMode="auto">
              <a:xfrm>
                <a:off x="6677026" y="1065213"/>
                <a:ext cx="7938" cy="531813"/>
              </a:xfrm>
              <a:custGeom>
                <a:avLst/>
                <a:gdLst>
                  <a:gd name="T0" fmla="*/ 2 w 5"/>
                  <a:gd name="T1" fmla="*/ 0 h 335"/>
                  <a:gd name="T2" fmla="*/ 0 w 5"/>
                  <a:gd name="T3" fmla="*/ 335 h 335"/>
                  <a:gd name="T4" fmla="*/ 5 w 5"/>
                  <a:gd name="T5" fmla="*/ 335 h 335"/>
                  <a:gd name="T6" fmla="*/ 5 w 5"/>
                  <a:gd name="T7" fmla="*/ 0 h 335"/>
                  <a:gd name="T8" fmla="*/ 2 w 5"/>
                  <a:gd name="T9" fmla="*/ 0 h 335"/>
                </a:gdLst>
                <a:ahLst/>
                <a:cxnLst>
                  <a:cxn ang="0">
                    <a:pos x="T0" y="T1"/>
                  </a:cxn>
                  <a:cxn ang="0">
                    <a:pos x="T2" y="T3"/>
                  </a:cxn>
                  <a:cxn ang="0">
                    <a:pos x="T4" y="T5"/>
                  </a:cxn>
                  <a:cxn ang="0">
                    <a:pos x="T6" y="T7"/>
                  </a:cxn>
                  <a:cxn ang="0">
                    <a:pos x="T8" y="T9"/>
                  </a:cxn>
                </a:cxnLst>
                <a:rect l="0" t="0" r="r" b="b"/>
                <a:pathLst>
                  <a:path w="5" h="335">
                    <a:moveTo>
                      <a:pt x="2" y="0"/>
                    </a:moveTo>
                    <a:lnTo>
                      <a:pt x="0" y="335"/>
                    </a:lnTo>
                    <a:lnTo>
                      <a:pt x="5" y="335"/>
                    </a:lnTo>
                    <a:lnTo>
                      <a:pt x="5"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Freeform 656"/>
              <p:cNvSpPr>
                <a:spLocks/>
              </p:cNvSpPr>
              <p:nvPr/>
            </p:nvSpPr>
            <p:spPr bwMode="auto">
              <a:xfrm>
                <a:off x="6642101" y="1597025"/>
                <a:ext cx="42863" cy="350838"/>
              </a:xfrm>
              <a:custGeom>
                <a:avLst/>
                <a:gdLst>
                  <a:gd name="T0" fmla="*/ 0 w 27"/>
                  <a:gd name="T1" fmla="*/ 221 h 221"/>
                  <a:gd name="T2" fmla="*/ 3 w 27"/>
                  <a:gd name="T3" fmla="*/ 221 h 221"/>
                  <a:gd name="T4" fmla="*/ 27 w 27"/>
                  <a:gd name="T5" fmla="*/ 0 h 221"/>
                  <a:gd name="T6" fmla="*/ 22 w 27"/>
                  <a:gd name="T7" fmla="*/ 0 h 221"/>
                  <a:gd name="T8" fmla="*/ 0 w 27"/>
                  <a:gd name="T9" fmla="*/ 221 h 221"/>
                </a:gdLst>
                <a:ahLst/>
                <a:cxnLst>
                  <a:cxn ang="0">
                    <a:pos x="T0" y="T1"/>
                  </a:cxn>
                  <a:cxn ang="0">
                    <a:pos x="T2" y="T3"/>
                  </a:cxn>
                  <a:cxn ang="0">
                    <a:pos x="T4" y="T5"/>
                  </a:cxn>
                  <a:cxn ang="0">
                    <a:pos x="T6" y="T7"/>
                  </a:cxn>
                  <a:cxn ang="0">
                    <a:pos x="T8" y="T9"/>
                  </a:cxn>
                </a:cxnLst>
                <a:rect l="0" t="0" r="r" b="b"/>
                <a:pathLst>
                  <a:path w="27" h="221">
                    <a:moveTo>
                      <a:pt x="0" y="221"/>
                    </a:moveTo>
                    <a:lnTo>
                      <a:pt x="3" y="221"/>
                    </a:lnTo>
                    <a:lnTo>
                      <a:pt x="27" y="0"/>
                    </a:lnTo>
                    <a:lnTo>
                      <a:pt x="22" y="0"/>
                    </a:lnTo>
                    <a:lnTo>
                      <a:pt x="0" y="22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Freeform 657"/>
              <p:cNvSpPr>
                <a:spLocks/>
              </p:cNvSpPr>
              <p:nvPr/>
            </p:nvSpPr>
            <p:spPr bwMode="auto">
              <a:xfrm>
                <a:off x="6677026" y="1589088"/>
                <a:ext cx="44450" cy="358775"/>
              </a:xfrm>
              <a:custGeom>
                <a:avLst/>
                <a:gdLst>
                  <a:gd name="T0" fmla="*/ 24 w 28"/>
                  <a:gd name="T1" fmla="*/ 226 h 226"/>
                  <a:gd name="T2" fmla="*/ 28 w 28"/>
                  <a:gd name="T3" fmla="*/ 226 h 226"/>
                  <a:gd name="T4" fmla="*/ 5 w 28"/>
                  <a:gd name="T5" fmla="*/ 0 h 226"/>
                  <a:gd name="T6" fmla="*/ 0 w 28"/>
                  <a:gd name="T7" fmla="*/ 0 h 226"/>
                  <a:gd name="T8" fmla="*/ 24 w 28"/>
                  <a:gd name="T9" fmla="*/ 226 h 226"/>
                </a:gdLst>
                <a:ahLst/>
                <a:cxnLst>
                  <a:cxn ang="0">
                    <a:pos x="T0" y="T1"/>
                  </a:cxn>
                  <a:cxn ang="0">
                    <a:pos x="T2" y="T3"/>
                  </a:cxn>
                  <a:cxn ang="0">
                    <a:pos x="T4" y="T5"/>
                  </a:cxn>
                  <a:cxn ang="0">
                    <a:pos x="T6" y="T7"/>
                  </a:cxn>
                  <a:cxn ang="0">
                    <a:pos x="T8" y="T9"/>
                  </a:cxn>
                </a:cxnLst>
                <a:rect l="0" t="0" r="r" b="b"/>
                <a:pathLst>
                  <a:path w="28" h="226">
                    <a:moveTo>
                      <a:pt x="24" y="226"/>
                    </a:moveTo>
                    <a:lnTo>
                      <a:pt x="28" y="226"/>
                    </a:lnTo>
                    <a:lnTo>
                      <a:pt x="5" y="0"/>
                    </a:lnTo>
                    <a:lnTo>
                      <a:pt x="0" y="0"/>
                    </a:lnTo>
                    <a:lnTo>
                      <a:pt x="24" y="2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Freeform 658"/>
              <p:cNvSpPr>
                <a:spLocks/>
              </p:cNvSpPr>
              <p:nvPr/>
            </p:nvSpPr>
            <p:spPr bwMode="auto">
              <a:xfrm>
                <a:off x="6175376" y="2392363"/>
                <a:ext cx="247650" cy="377825"/>
              </a:xfrm>
              <a:custGeom>
                <a:avLst/>
                <a:gdLst>
                  <a:gd name="T0" fmla="*/ 0 w 156"/>
                  <a:gd name="T1" fmla="*/ 235 h 238"/>
                  <a:gd name="T2" fmla="*/ 146 w 156"/>
                  <a:gd name="T3" fmla="*/ 0 h 238"/>
                  <a:gd name="T4" fmla="*/ 156 w 156"/>
                  <a:gd name="T5" fmla="*/ 0 h 238"/>
                  <a:gd name="T6" fmla="*/ 15 w 156"/>
                  <a:gd name="T7" fmla="*/ 238 h 238"/>
                  <a:gd name="T8" fmla="*/ 0 w 156"/>
                  <a:gd name="T9" fmla="*/ 235 h 238"/>
                </a:gdLst>
                <a:ahLst/>
                <a:cxnLst>
                  <a:cxn ang="0">
                    <a:pos x="T0" y="T1"/>
                  </a:cxn>
                  <a:cxn ang="0">
                    <a:pos x="T2" y="T3"/>
                  </a:cxn>
                  <a:cxn ang="0">
                    <a:pos x="T4" y="T5"/>
                  </a:cxn>
                  <a:cxn ang="0">
                    <a:pos x="T6" y="T7"/>
                  </a:cxn>
                  <a:cxn ang="0">
                    <a:pos x="T8" y="T9"/>
                  </a:cxn>
                </a:cxnLst>
                <a:rect l="0" t="0" r="r" b="b"/>
                <a:pathLst>
                  <a:path w="156" h="238">
                    <a:moveTo>
                      <a:pt x="0" y="235"/>
                    </a:moveTo>
                    <a:lnTo>
                      <a:pt x="146" y="0"/>
                    </a:lnTo>
                    <a:lnTo>
                      <a:pt x="156" y="0"/>
                    </a:lnTo>
                    <a:lnTo>
                      <a:pt x="15" y="238"/>
                    </a:lnTo>
                    <a:lnTo>
                      <a:pt x="0" y="235"/>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Freeform 659"/>
              <p:cNvSpPr>
                <a:spLocks/>
              </p:cNvSpPr>
              <p:nvPr/>
            </p:nvSpPr>
            <p:spPr bwMode="auto">
              <a:xfrm>
                <a:off x="6934201" y="2400300"/>
                <a:ext cx="284163" cy="365125"/>
              </a:xfrm>
              <a:custGeom>
                <a:avLst/>
                <a:gdLst>
                  <a:gd name="T0" fmla="*/ 163 w 179"/>
                  <a:gd name="T1" fmla="*/ 230 h 230"/>
                  <a:gd name="T2" fmla="*/ 179 w 179"/>
                  <a:gd name="T3" fmla="*/ 230 h 230"/>
                  <a:gd name="T4" fmla="*/ 12 w 179"/>
                  <a:gd name="T5" fmla="*/ 0 h 230"/>
                  <a:gd name="T6" fmla="*/ 0 w 179"/>
                  <a:gd name="T7" fmla="*/ 0 h 230"/>
                  <a:gd name="T8" fmla="*/ 163 w 179"/>
                  <a:gd name="T9" fmla="*/ 230 h 230"/>
                </a:gdLst>
                <a:ahLst/>
                <a:cxnLst>
                  <a:cxn ang="0">
                    <a:pos x="T0" y="T1"/>
                  </a:cxn>
                  <a:cxn ang="0">
                    <a:pos x="T2" y="T3"/>
                  </a:cxn>
                  <a:cxn ang="0">
                    <a:pos x="T4" y="T5"/>
                  </a:cxn>
                  <a:cxn ang="0">
                    <a:pos x="T6" y="T7"/>
                  </a:cxn>
                  <a:cxn ang="0">
                    <a:pos x="T8" y="T9"/>
                  </a:cxn>
                </a:cxnLst>
                <a:rect l="0" t="0" r="r" b="b"/>
                <a:pathLst>
                  <a:path w="179" h="230">
                    <a:moveTo>
                      <a:pt x="163" y="230"/>
                    </a:moveTo>
                    <a:lnTo>
                      <a:pt x="179" y="230"/>
                    </a:lnTo>
                    <a:lnTo>
                      <a:pt x="12" y="0"/>
                    </a:lnTo>
                    <a:lnTo>
                      <a:pt x="0" y="0"/>
                    </a:lnTo>
                    <a:lnTo>
                      <a:pt x="163" y="23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Rectangle 660"/>
              <p:cNvSpPr>
                <a:spLocks noChangeArrowheads="1"/>
              </p:cNvSpPr>
              <p:nvPr/>
            </p:nvSpPr>
            <p:spPr bwMode="auto">
              <a:xfrm>
                <a:off x="6559551" y="1989138"/>
                <a:ext cx="242888" cy="19050"/>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Freeform 661"/>
              <p:cNvSpPr>
                <a:spLocks/>
              </p:cNvSpPr>
              <p:nvPr/>
            </p:nvSpPr>
            <p:spPr bwMode="auto">
              <a:xfrm>
                <a:off x="6551613" y="2003425"/>
                <a:ext cx="52388" cy="42863"/>
              </a:xfrm>
              <a:custGeom>
                <a:avLst/>
                <a:gdLst>
                  <a:gd name="T0" fmla="*/ 0 w 33"/>
                  <a:gd name="T1" fmla="*/ 22 h 27"/>
                  <a:gd name="T2" fmla="*/ 26 w 33"/>
                  <a:gd name="T3" fmla="*/ 3 h 27"/>
                  <a:gd name="T4" fmla="*/ 33 w 33"/>
                  <a:gd name="T5" fmla="*/ 0 h 27"/>
                  <a:gd name="T6" fmla="*/ 0 w 33"/>
                  <a:gd name="T7" fmla="*/ 27 h 27"/>
                  <a:gd name="T8" fmla="*/ 0 w 33"/>
                  <a:gd name="T9" fmla="*/ 22 h 27"/>
                </a:gdLst>
                <a:ahLst/>
                <a:cxnLst>
                  <a:cxn ang="0">
                    <a:pos x="T0" y="T1"/>
                  </a:cxn>
                  <a:cxn ang="0">
                    <a:pos x="T2" y="T3"/>
                  </a:cxn>
                  <a:cxn ang="0">
                    <a:pos x="T4" y="T5"/>
                  </a:cxn>
                  <a:cxn ang="0">
                    <a:pos x="T6" y="T7"/>
                  </a:cxn>
                  <a:cxn ang="0">
                    <a:pos x="T8" y="T9"/>
                  </a:cxn>
                </a:cxnLst>
                <a:rect l="0" t="0" r="r" b="b"/>
                <a:pathLst>
                  <a:path w="33" h="27">
                    <a:moveTo>
                      <a:pt x="0" y="22"/>
                    </a:moveTo>
                    <a:lnTo>
                      <a:pt x="26" y="3"/>
                    </a:lnTo>
                    <a:lnTo>
                      <a:pt x="33"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Freeform 662"/>
              <p:cNvSpPr>
                <a:spLocks/>
              </p:cNvSpPr>
              <p:nvPr/>
            </p:nvSpPr>
            <p:spPr bwMode="auto">
              <a:xfrm>
                <a:off x="6589713" y="2003425"/>
                <a:ext cx="52388" cy="42863"/>
              </a:xfrm>
              <a:custGeom>
                <a:avLst/>
                <a:gdLst>
                  <a:gd name="T0" fmla="*/ 0 w 33"/>
                  <a:gd name="T1" fmla="*/ 22 h 27"/>
                  <a:gd name="T2" fmla="*/ 26 w 33"/>
                  <a:gd name="T3" fmla="*/ 3 h 27"/>
                  <a:gd name="T4" fmla="*/ 33 w 33"/>
                  <a:gd name="T5" fmla="*/ 0 h 27"/>
                  <a:gd name="T6" fmla="*/ 0 w 33"/>
                  <a:gd name="T7" fmla="*/ 27 h 27"/>
                  <a:gd name="T8" fmla="*/ 0 w 33"/>
                  <a:gd name="T9" fmla="*/ 22 h 27"/>
                </a:gdLst>
                <a:ahLst/>
                <a:cxnLst>
                  <a:cxn ang="0">
                    <a:pos x="T0" y="T1"/>
                  </a:cxn>
                  <a:cxn ang="0">
                    <a:pos x="T2" y="T3"/>
                  </a:cxn>
                  <a:cxn ang="0">
                    <a:pos x="T4" y="T5"/>
                  </a:cxn>
                  <a:cxn ang="0">
                    <a:pos x="T6" y="T7"/>
                  </a:cxn>
                  <a:cxn ang="0">
                    <a:pos x="T8" y="T9"/>
                  </a:cxn>
                </a:cxnLst>
                <a:rect l="0" t="0" r="r" b="b"/>
                <a:pathLst>
                  <a:path w="33" h="27">
                    <a:moveTo>
                      <a:pt x="0" y="22"/>
                    </a:moveTo>
                    <a:lnTo>
                      <a:pt x="26" y="3"/>
                    </a:lnTo>
                    <a:lnTo>
                      <a:pt x="33"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Freeform 663"/>
              <p:cNvSpPr>
                <a:spLocks/>
              </p:cNvSpPr>
              <p:nvPr/>
            </p:nvSpPr>
            <p:spPr bwMode="auto">
              <a:xfrm>
                <a:off x="6630988" y="2003425"/>
                <a:ext cx="49213" cy="42863"/>
              </a:xfrm>
              <a:custGeom>
                <a:avLst/>
                <a:gdLst>
                  <a:gd name="T0" fmla="*/ 0 w 31"/>
                  <a:gd name="T1" fmla="*/ 22 h 27"/>
                  <a:gd name="T2" fmla="*/ 26 w 31"/>
                  <a:gd name="T3" fmla="*/ 3 h 27"/>
                  <a:gd name="T4" fmla="*/ 31 w 31"/>
                  <a:gd name="T5" fmla="*/ 0 h 27"/>
                  <a:gd name="T6" fmla="*/ 0 w 31"/>
                  <a:gd name="T7" fmla="*/ 27 h 27"/>
                  <a:gd name="T8" fmla="*/ 0 w 31"/>
                  <a:gd name="T9" fmla="*/ 22 h 27"/>
                </a:gdLst>
                <a:ahLst/>
                <a:cxnLst>
                  <a:cxn ang="0">
                    <a:pos x="T0" y="T1"/>
                  </a:cxn>
                  <a:cxn ang="0">
                    <a:pos x="T2" y="T3"/>
                  </a:cxn>
                  <a:cxn ang="0">
                    <a:pos x="T4" y="T5"/>
                  </a:cxn>
                  <a:cxn ang="0">
                    <a:pos x="T6" y="T7"/>
                  </a:cxn>
                  <a:cxn ang="0">
                    <a:pos x="T8" y="T9"/>
                  </a:cxn>
                </a:cxnLst>
                <a:rect l="0" t="0" r="r" b="b"/>
                <a:pathLst>
                  <a:path w="31" h="27">
                    <a:moveTo>
                      <a:pt x="0" y="22"/>
                    </a:moveTo>
                    <a:lnTo>
                      <a:pt x="26" y="3"/>
                    </a:lnTo>
                    <a:lnTo>
                      <a:pt x="31"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Freeform 664"/>
              <p:cNvSpPr>
                <a:spLocks/>
              </p:cNvSpPr>
              <p:nvPr/>
            </p:nvSpPr>
            <p:spPr bwMode="auto">
              <a:xfrm>
                <a:off x="6665913" y="2003425"/>
                <a:ext cx="52388" cy="42863"/>
              </a:xfrm>
              <a:custGeom>
                <a:avLst/>
                <a:gdLst>
                  <a:gd name="T0" fmla="*/ 0 w 33"/>
                  <a:gd name="T1" fmla="*/ 22 h 27"/>
                  <a:gd name="T2" fmla="*/ 26 w 33"/>
                  <a:gd name="T3" fmla="*/ 3 h 27"/>
                  <a:gd name="T4" fmla="*/ 33 w 33"/>
                  <a:gd name="T5" fmla="*/ 0 h 27"/>
                  <a:gd name="T6" fmla="*/ 0 w 33"/>
                  <a:gd name="T7" fmla="*/ 27 h 27"/>
                  <a:gd name="T8" fmla="*/ 0 w 33"/>
                  <a:gd name="T9" fmla="*/ 22 h 27"/>
                </a:gdLst>
                <a:ahLst/>
                <a:cxnLst>
                  <a:cxn ang="0">
                    <a:pos x="T0" y="T1"/>
                  </a:cxn>
                  <a:cxn ang="0">
                    <a:pos x="T2" y="T3"/>
                  </a:cxn>
                  <a:cxn ang="0">
                    <a:pos x="T4" y="T5"/>
                  </a:cxn>
                  <a:cxn ang="0">
                    <a:pos x="T6" y="T7"/>
                  </a:cxn>
                  <a:cxn ang="0">
                    <a:pos x="T8" y="T9"/>
                  </a:cxn>
                </a:cxnLst>
                <a:rect l="0" t="0" r="r" b="b"/>
                <a:pathLst>
                  <a:path w="33" h="27">
                    <a:moveTo>
                      <a:pt x="0" y="22"/>
                    </a:moveTo>
                    <a:lnTo>
                      <a:pt x="26" y="3"/>
                    </a:lnTo>
                    <a:lnTo>
                      <a:pt x="33"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Freeform 665"/>
              <p:cNvSpPr>
                <a:spLocks/>
              </p:cNvSpPr>
              <p:nvPr/>
            </p:nvSpPr>
            <p:spPr bwMode="auto">
              <a:xfrm>
                <a:off x="6726238" y="2008188"/>
                <a:ext cx="33338" cy="41275"/>
              </a:xfrm>
              <a:custGeom>
                <a:avLst/>
                <a:gdLst>
                  <a:gd name="T0" fmla="*/ 0 w 21"/>
                  <a:gd name="T1" fmla="*/ 24 h 26"/>
                  <a:gd name="T2" fmla="*/ 19 w 21"/>
                  <a:gd name="T3" fmla="*/ 0 h 26"/>
                  <a:gd name="T4" fmla="*/ 21 w 21"/>
                  <a:gd name="T5" fmla="*/ 0 h 26"/>
                  <a:gd name="T6" fmla="*/ 5 w 21"/>
                  <a:gd name="T7" fmla="*/ 26 h 26"/>
                  <a:gd name="T8" fmla="*/ 0 w 21"/>
                  <a:gd name="T9" fmla="*/ 24 h 26"/>
                </a:gdLst>
                <a:ahLst/>
                <a:cxnLst>
                  <a:cxn ang="0">
                    <a:pos x="T0" y="T1"/>
                  </a:cxn>
                  <a:cxn ang="0">
                    <a:pos x="T2" y="T3"/>
                  </a:cxn>
                  <a:cxn ang="0">
                    <a:pos x="T4" y="T5"/>
                  </a:cxn>
                  <a:cxn ang="0">
                    <a:pos x="T6" y="T7"/>
                  </a:cxn>
                  <a:cxn ang="0">
                    <a:pos x="T8" y="T9"/>
                  </a:cxn>
                </a:cxnLst>
                <a:rect l="0" t="0" r="r" b="b"/>
                <a:pathLst>
                  <a:path w="21" h="26">
                    <a:moveTo>
                      <a:pt x="0" y="24"/>
                    </a:moveTo>
                    <a:lnTo>
                      <a:pt x="19" y="0"/>
                    </a:lnTo>
                    <a:lnTo>
                      <a:pt x="21" y="0"/>
                    </a:lnTo>
                    <a:lnTo>
                      <a:pt x="5" y="26"/>
                    </a:lnTo>
                    <a:lnTo>
                      <a:pt x="0"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Freeform 666"/>
              <p:cNvSpPr>
                <a:spLocks/>
              </p:cNvSpPr>
              <p:nvPr/>
            </p:nvSpPr>
            <p:spPr bwMode="auto">
              <a:xfrm>
                <a:off x="6764338" y="2008188"/>
                <a:ext cx="33338" cy="41275"/>
              </a:xfrm>
              <a:custGeom>
                <a:avLst/>
                <a:gdLst>
                  <a:gd name="T0" fmla="*/ 0 w 21"/>
                  <a:gd name="T1" fmla="*/ 26 h 26"/>
                  <a:gd name="T2" fmla="*/ 16 w 21"/>
                  <a:gd name="T3" fmla="*/ 0 h 26"/>
                  <a:gd name="T4" fmla="*/ 21 w 21"/>
                  <a:gd name="T5" fmla="*/ 2 h 26"/>
                  <a:gd name="T6" fmla="*/ 5 w 21"/>
                  <a:gd name="T7" fmla="*/ 26 h 26"/>
                  <a:gd name="T8" fmla="*/ 0 w 21"/>
                  <a:gd name="T9" fmla="*/ 26 h 26"/>
                </a:gdLst>
                <a:ahLst/>
                <a:cxnLst>
                  <a:cxn ang="0">
                    <a:pos x="T0" y="T1"/>
                  </a:cxn>
                  <a:cxn ang="0">
                    <a:pos x="T2" y="T3"/>
                  </a:cxn>
                  <a:cxn ang="0">
                    <a:pos x="T4" y="T5"/>
                  </a:cxn>
                  <a:cxn ang="0">
                    <a:pos x="T6" y="T7"/>
                  </a:cxn>
                  <a:cxn ang="0">
                    <a:pos x="T8" y="T9"/>
                  </a:cxn>
                </a:cxnLst>
                <a:rect l="0" t="0" r="r" b="b"/>
                <a:pathLst>
                  <a:path w="21" h="26">
                    <a:moveTo>
                      <a:pt x="0" y="26"/>
                    </a:moveTo>
                    <a:lnTo>
                      <a:pt x="16" y="0"/>
                    </a:lnTo>
                    <a:lnTo>
                      <a:pt x="21" y="2"/>
                    </a:lnTo>
                    <a:lnTo>
                      <a:pt x="5" y="26"/>
                    </a:lnTo>
                    <a:lnTo>
                      <a:pt x="0" y="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2" name="Freeform 667"/>
              <p:cNvSpPr>
                <a:spLocks/>
              </p:cNvSpPr>
              <p:nvPr/>
            </p:nvSpPr>
            <p:spPr bwMode="auto">
              <a:xfrm>
                <a:off x="6748463" y="2003425"/>
                <a:ext cx="53975" cy="42863"/>
              </a:xfrm>
              <a:custGeom>
                <a:avLst/>
                <a:gdLst>
                  <a:gd name="T0" fmla="*/ 34 w 34"/>
                  <a:gd name="T1" fmla="*/ 22 h 27"/>
                  <a:gd name="T2" fmla="*/ 7 w 34"/>
                  <a:gd name="T3" fmla="*/ 3 h 27"/>
                  <a:gd name="T4" fmla="*/ 0 w 34"/>
                  <a:gd name="T5" fmla="*/ 0 h 27"/>
                  <a:gd name="T6" fmla="*/ 34 w 34"/>
                  <a:gd name="T7" fmla="*/ 27 h 27"/>
                  <a:gd name="T8" fmla="*/ 34 w 34"/>
                  <a:gd name="T9" fmla="*/ 22 h 27"/>
                </a:gdLst>
                <a:ahLst/>
                <a:cxnLst>
                  <a:cxn ang="0">
                    <a:pos x="T0" y="T1"/>
                  </a:cxn>
                  <a:cxn ang="0">
                    <a:pos x="T2" y="T3"/>
                  </a:cxn>
                  <a:cxn ang="0">
                    <a:pos x="T4" y="T5"/>
                  </a:cxn>
                  <a:cxn ang="0">
                    <a:pos x="T6" y="T7"/>
                  </a:cxn>
                  <a:cxn ang="0">
                    <a:pos x="T8" y="T9"/>
                  </a:cxn>
                </a:cxnLst>
                <a:rect l="0" t="0" r="r" b="b"/>
                <a:pathLst>
                  <a:path w="34" h="27">
                    <a:moveTo>
                      <a:pt x="34" y="22"/>
                    </a:moveTo>
                    <a:lnTo>
                      <a:pt x="7" y="3"/>
                    </a:lnTo>
                    <a:lnTo>
                      <a:pt x="0" y="0"/>
                    </a:lnTo>
                    <a:lnTo>
                      <a:pt x="34" y="27"/>
                    </a:lnTo>
                    <a:lnTo>
                      <a:pt x="34"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Freeform 668"/>
              <p:cNvSpPr>
                <a:spLocks/>
              </p:cNvSpPr>
              <p:nvPr/>
            </p:nvSpPr>
            <p:spPr bwMode="auto">
              <a:xfrm>
                <a:off x="6710363" y="2003425"/>
                <a:ext cx="53975" cy="42863"/>
              </a:xfrm>
              <a:custGeom>
                <a:avLst/>
                <a:gdLst>
                  <a:gd name="T0" fmla="*/ 34 w 34"/>
                  <a:gd name="T1" fmla="*/ 22 h 27"/>
                  <a:gd name="T2" fmla="*/ 7 w 34"/>
                  <a:gd name="T3" fmla="*/ 3 h 27"/>
                  <a:gd name="T4" fmla="*/ 0 w 34"/>
                  <a:gd name="T5" fmla="*/ 0 h 27"/>
                  <a:gd name="T6" fmla="*/ 34 w 34"/>
                  <a:gd name="T7" fmla="*/ 27 h 27"/>
                  <a:gd name="T8" fmla="*/ 34 w 34"/>
                  <a:gd name="T9" fmla="*/ 22 h 27"/>
                </a:gdLst>
                <a:ahLst/>
                <a:cxnLst>
                  <a:cxn ang="0">
                    <a:pos x="T0" y="T1"/>
                  </a:cxn>
                  <a:cxn ang="0">
                    <a:pos x="T2" y="T3"/>
                  </a:cxn>
                  <a:cxn ang="0">
                    <a:pos x="T4" y="T5"/>
                  </a:cxn>
                  <a:cxn ang="0">
                    <a:pos x="T6" y="T7"/>
                  </a:cxn>
                  <a:cxn ang="0">
                    <a:pos x="T8" y="T9"/>
                  </a:cxn>
                </a:cxnLst>
                <a:rect l="0" t="0" r="r" b="b"/>
                <a:pathLst>
                  <a:path w="34" h="27">
                    <a:moveTo>
                      <a:pt x="34" y="22"/>
                    </a:moveTo>
                    <a:lnTo>
                      <a:pt x="7" y="3"/>
                    </a:lnTo>
                    <a:lnTo>
                      <a:pt x="0" y="0"/>
                    </a:lnTo>
                    <a:lnTo>
                      <a:pt x="34" y="27"/>
                    </a:lnTo>
                    <a:lnTo>
                      <a:pt x="34"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4" name="Freeform 669"/>
              <p:cNvSpPr>
                <a:spLocks/>
              </p:cNvSpPr>
              <p:nvPr/>
            </p:nvSpPr>
            <p:spPr bwMode="auto">
              <a:xfrm>
                <a:off x="6672263" y="2003425"/>
                <a:ext cx="49213" cy="42863"/>
              </a:xfrm>
              <a:custGeom>
                <a:avLst/>
                <a:gdLst>
                  <a:gd name="T0" fmla="*/ 31 w 31"/>
                  <a:gd name="T1" fmla="*/ 22 h 27"/>
                  <a:gd name="T2" fmla="*/ 8 w 31"/>
                  <a:gd name="T3" fmla="*/ 3 h 27"/>
                  <a:gd name="T4" fmla="*/ 0 w 31"/>
                  <a:gd name="T5" fmla="*/ 0 h 27"/>
                  <a:gd name="T6" fmla="*/ 31 w 31"/>
                  <a:gd name="T7" fmla="*/ 27 h 27"/>
                  <a:gd name="T8" fmla="*/ 31 w 31"/>
                  <a:gd name="T9" fmla="*/ 22 h 27"/>
                </a:gdLst>
                <a:ahLst/>
                <a:cxnLst>
                  <a:cxn ang="0">
                    <a:pos x="T0" y="T1"/>
                  </a:cxn>
                  <a:cxn ang="0">
                    <a:pos x="T2" y="T3"/>
                  </a:cxn>
                  <a:cxn ang="0">
                    <a:pos x="T4" y="T5"/>
                  </a:cxn>
                  <a:cxn ang="0">
                    <a:pos x="T6" y="T7"/>
                  </a:cxn>
                  <a:cxn ang="0">
                    <a:pos x="T8" y="T9"/>
                  </a:cxn>
                </a:cxnLst>
                <a:rect l="0" t="0" r="r" b="b"/>
                <a:pathLst>
                  <a:path w="31" h="27">
                    <a:moveTo>
                      <a:pt x="31" y="22"/>
                    </a:moveTo>
                    <a:lnTo>
                      <a:pt x="8" y="3"/>
                    </a:lnTo>
                    <a:lnTo>
                      <a:pt x="0" y="0"/>
                    </a:lnTo>
                    <a:lnTo>
                      <a:pt x="31" y="27"/>
                    </a:lnTo>
                    <a:lnTo>
                      <a:pt x="31"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Freeform 670"/>
              <p:cNvSpPr>
                <a:spLocks/>
              </p:cNvSpPr>
              <p:nvPr/>
            </p:nvSpPr>
            <p:spPr bwMode="auto">
              <a:xfrm>
                <a:off x="6638926" y="2003425"/>
                <a:ext cx="49213" cy="42863"/>
              </a:xfrm>
              <a:custGeom>
                <a:avLst/>
                <a:gdLst>
                  <a:gd name="T0" fmla="*/ 31 w 31"/>
                  <a:gd name="T1" fmla="*/ 22 h 27"/>
                  <a:gd name="T2" fmla="*/ 5 w 31"/>
                  <a:gd name="T3" fmla="*/ 3 h 27"/>
                  <a:gd name="T4" fmla="*/ 0 w 31"/>
                  <a:gd name="T5" fmla="*/ 0 h 27"/>
                  <a:gd name="T6" fmla="*/ 31 w 31"/>
                  <a:gd name="T7" fmla="*/ 27 h 27"/>
                  <a:gd name="T8" fmla="*/ 31 w 31"/>
                  <a:gd name="T9" fmla="*/ 22 h 27"/>
                </a:gdLst>
                <a:ahLst/>
                <a:cxnLst>
                  <a:cxn ang="0">
                    <a:pos x="T0" y="T1"/>
                  </a:cxn>
                  <a:cxn ang="0">
                    <a:pos x="T2" y="T3"/>
                  </a:cxn>
                  <a:cxn ang="0">
                    <a:pos x="T4" y="T5"/>
                  </a:cxn>
                  <a:cxn ang="0">
                    <a:pos x="T6" y="T7"/>
                  </a:cxn>
                  <a:cxn ang="0">
                    <a:pos x="T8" y="T9"/>
                  </a:cxn>
                </a:cxnLst>
                <a:rect l="0" t="0" r="r" b="b"/>
                <a:pathLst>
                  <a:path w="31" h="27">
                    <a:moveTo>
                      <a:pt x="31" y="22"/>
                    </a:moveTo>
                    <a:lnTo>
                      <a:pt x="5" y="3"/>
                    </a:lnTo>
                    <a:lnTo>
                      <a:pt x="0" y="0"/>
                    </a:lnTo>
                    <a:lnTo>
                      <a:pt x="31" y="27"/>
                    </a:lnTo>
                    <a:lnTo>
                      <a:pt x="31"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6" name="Freeform 671"/>
              <p:cNvSpPr>
                <a:spLocks/>
              </p:cNvSpPr>
              <p:nvPr/>
            </p:nvSpPr>
            <p:spPr bwMode="auto">
              <a:xfrm>
                <a:off x="6592888" y="2008188"/>
                <a:ext cx="34925" cy="41275"/>
              </a:xfrm>
              <a:custGeom>
                <a:avLst/>
                <a:gdLst>
                  <a:gd name="T0" fmla="*/ 22 w 22"/>
                  <a:gd name="T1" fmla="*/ 24 h 26"/>
                  <a:gd name="T2" fmla="*/ 3 w 22"/>
                  <a:gd name="T3" fmla="*/ 0 h 26"/>
                  <a:gd name="T4" fmla="*/ 0 w 22"/>
                  <a:gd name="T5" fmla="*/ 0 h 26"/>
                  <a:gd name="T6" fmla="*/ 17 w 22"/>
                  <a:gd name="T7" fmla="*/ 26 h 26"/>
                  <a:gd name="T8" fmla="*/ 22 w 22"/>
                  <a:gd name="T9" fmla="*/ 24 h 26"/>
                </a:gdLst>
                <a:ahLst/>
                <a:cxnLst>
                  <a:cxn ang="0">
                    <a:pos x="T0" y="T1"/>
                  </a:cxn>
                  <a:cxn ang="0">
                    <a:pos x="T2" y="T3"/>
                  </a:cxn>
                  <a:cxn ang="0">
                    <a:pos x="T4" y="T5"/>
                  </a:cxn>
                  <a:cxn ang="0">
                    <a:pos x="T6" y="T7"/>
                  </a:cxn>
                  <a:cxn ang="0">
                    <a:pos x="T8" y="T9"/>
                  </a:cxn>
                </a:cxnLst>
                <a:rect l="0" t="0" r="r" b="b"/>
                <a:pathLst>
                  <a:path w="22" h="26">
                    <a:moveTo>
                      <a:pt x="22" y="24"/>
                    </a:moveTo>
                    <a:lnTo>
                      <a:pt x="3" y="0"/>
                    </a:lnTo>
                    <a:lnTo>
                      <a:pt x="0" y="0"/>
                    </a:lnTo>
                    <a:lnTo>
                      <a:pt x="17" y="26"/>
                    </a:lnTo>
                    <a:lnTo>
                      <a:pt x="22"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Freeform 672"/>
              <p:cNvSpPr>
                <a:spLocks/>
              </p:cNvSpPr>
              <p:nvPr/>
            </p:nvSpPr>
            <p:spPr bwMode="auto">
              <a:xfrm>
                <a:off x="6554788" y="2008188"/>
                <a:ext cx="34925" cy="41275"/>
              </a:xfrm>
              <a:custGeom>
                <a:avLst/>
                <a:gdLst>
                  <a:gd name="T0" fmla="*/ 22 w 22"/>
                  <a:gd name="T1" fmla="*/ 26 h 26"/>
                  <a:gd name="T2" fmla="*/ 5 w 22"/>
                  <a:gd name="T3" fmla="*/ 0 h 26"/>
                  <a:gd name="T4" fmla="*/ 0 w 22"/>
                  <a:gd name="T5" fmla="*/ 2 h 26"/>
                  <a:gd name="T6" fmla="*/ 17 w 22"/>
                  <a:gd name="T7" fmla="*/ 26 h 26"/>
                  <a:gd name="T8" fmla="*/ 22 w 22"/>
                  <a:gd name="T9" fmla="*/ 26 h 26"/>
                </a:gdLst>
                <a:ahLst/>
                <a:cxnLst>
                  <a:cxn ang="0">
                    <a:pos x="T0" y="T1"/>
                  </a:cxn>
                  <a:cxn ang="0">
                    <a:pos x="T2" y="T3"/>
                  </a:cxn>
                  <a:cxn ang="0">
                    <a:pos x="T4" y="T5"/>
                  </a:cxn>
                  <a:cxn ang="0">
                    <a:pos x="T6" y="T7"/>
                  </a:cxn>
                  <a:cxn ang="0">
                    <a:pos x="T8" y="T9"/>
                  </a:cxn>
                </a:cxnLst>
                <a:rect l="0" t="0" r="r" b="b"/>
                <a:pathLst>
                  <a:path w="22" h="26">
                    <a:moveTo>
                      <a:pt x="22" y="26"/>
                    </a:moveTo>
                    <a:lnTo>
                      <a:pt x="5" y="0"/>
                    </a:lnTo>
                    <a:lnTo>
                      <a:pt x="0" y="2"/>
                    </a:lnTo>
                    <a:lnTo>
                      <a:pt x="17" y="26"/>
                    </a:lnTo>
                    <a:lnTo>
                      <a:pt x="22" y="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8" name="Freeform 673"/>
              <p:cNvSpPr>
                <a:spLocks/>
              </p:cNvSpPr>
              <p:nvPr/>
            </p:nvSpPr>
            <p:spPr bwMode="auto">
              <a:xfrm>
                <a:off x="6581776" y="2003425"/>
                <a:ext cx="15875" cy="46038"/>
              </a:xfrm>
              <a:custGeom>
                <a:avLst/>
                <a:gdLst>
                  <a:gd name="T0" fmla="*/ 0 w 10"/>
                  <a:gd name="T1" fmla="*/ 29 h 29"/>
                  <a:gd name="T2" fmla="*/ 7 w 10"/>
                  <a:gd name="T3" fmla="*/ 0 h 29"/>
                  <a:gd name="T4" fmla="*/ 10 w 10"/>
                  <a:gd name="T5" fmla="*/ 3 h 29"/>
                  <a:gd name="T6" fmla="*/ 5 w 10"/>
                  <a:gd name="T7" fmla="*/ 29 h 29"/>
                  <a:gd name="T8" fmla="*/ 0 w 10"/>
                  <a:gd name="T9" fmla="*/ 29 h 29"/>
                </a:gdLst>
                <a:ahLst/>
                <a:cxnLst>
                  <a:cxn ang="0">
                    <a:pos x="T0" y="T1"/>
                  </a:cxn>
                  <a:cxn ang="0">
                    <a:pos x="T2" y="T3"/>
                  </a:cxn>
                  <a:cxn ang="0">
                    <a:pos x="T4" y="T5"/>
                  </a:cxn>
                  <a:cxn ang="0">
                    <a:pos x="T6" y="T7"/>
                  </a:cxn>
                  <a:cxn ang="0">
                    <a:pos x="T8" y="T9"/>
                  </a:cxn>
                </a:cxnLst>
                <a:rect l="0" t="0" r="r" b="b"/>
                <a:pathLst>
                  <a:path w="10" h="29">
                    <a:moveTo>
                      <a:pt x="0" y="29"/>
                    </a:moveTo>
                    <a:lnTo>
                      <a:pt x="7" y="0"/>
                    </a:lnTo>
                    <a:lnTo>
                      <a:pt x="10" y="3"/>
                    </a:lnTo>
                    <a:lnTo>
                      <a:pt x="5" y="29"/>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Rectangle 674"/>
              <p:cNvSpPr>
                <a:spLocks noChangeArrowheads="1"/>
              </p:cNvSpPr>
              <p:nvPr/>
            </p:nvSpPr>
            <p:spPr bwMode="auto">
              <a:xfrm>
                <a:off x="6672263" y="2003425"/>
                <a:ext cx="7938"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0" name="Freeform 675"/>
              <p:cNvSpPr>
                <a:spLocks/>
              </p:cNvSpPr>
              <p:nvPr/>
            </p:nvSpPr>
            <p:spPr bwMode="auto">
              <a:xfrm>
                <a:off x="6756401" y="2008188"/>
                <a:ext cx="15875" cy="41275"/>
              </a:xfrm>
              <a:custGeom>
                <a:avLst/>
                <a:gdLst>
                  <a:gd name="T0" fmla="*/ 5 w 10"/>
                  <a:gd name="T1" fmla="*/ 26 h 26"/>
                  <a:gd name="T2" fmla="*/ 0 w 10"/>
                  <a:gd name="T3" fmla="*/ 0 h 26"/>
                  <a:gd name="T4" fmla="*/ 2 w 10"/>
                  <a:gd name="T5" fmla="*/ 0 h 26"/>
                  <a:gd name="T6" fmla="*/ 10 w 10"/>
                  <a:gd name="T7" fmla="*/ 26 h 26"/>
                  <a:gd name="T8" fmla="*/ 5 w 10"/>
                  <a:gd name="T9" fmla="*/ 26 h 26"/>
                </a:gdLst>
                <a:ahLst/>
                <a:cxnLst>
                  <a:cxn ang="0">
                    <a:pos x="T0" y="T1"/>
                  </a:cxn>
                  <a:cxn ang="0">
                    <a:pos x="T2" y="T3"/>
                  </a:cxn>
                  <a:cxn ang="0">
                    <a:pos x="T4" y="T5"/>
                  </a:cxn>
                  <a:cxn ang="0">
                    <a:pos x="T6" y="T7"/>
                  </a:cxn>
                  <a:cxn ang="0">
                    <a:pos x="T8" y="T9"/>
                  </a:cxn>
                </a:cxnLst>
                <a:rect l="0" t="0" r="r" b="b"/>
                <a:pathLst>
                  <a:path w="10" h="26">
                    <a:moveTo>
                      <a:pt x="5" y="26"/>
                    </a:moveTo>
                    <a:lnTo>
                      <a:pt x="0" y="0"/>
                    </a:lnTo>
                    <a:lnTo>
                      <a:pt x="2" y="0"/>
                    </a:lnTo>
                    <a:lnTo>
                      <a:pt x="10" y="26"/>
                    </a:lnTo>
                    <a:lnTo>
                      <a:pt x="5" y="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Freeform 676"/>
              <p:cNvSpPr>
                <a:spLocks/>
              </p:cNvSpPr>
              <p:nvPr/>
            </p:nvSpPr>
            <p:spPr bwMode="auto">
              <a:xfrm>
                <a:off x="6510338" y="2071688"/>
                <a:ext cx="71438" cy="230188"/>
              </a:xfrm>
              <a:custGeom>
                <a:avLst/>
                <a:gdLst>
                  <a:gd name="T0" fmla="*/ 0 w 45"/>
                  <a:gd name="T1" fmla="*/ 143 h 145"/>
                  <a:gd name="T2" fmla="*/ 4 w 45"/>
                  <a:gd name="T3" fmla="*/ 145 h 145"/>
                  <a:gd name="T4" fmla="*/ 45 w 45"/>
                  <a:gd name="T5" fmla="*/ 0 h 145"/>
                  <a:gd name="T6" fmla="*/ 40 w 45"/>
                  <a:gd name="T7" fmla="*/ 0 h 145"/>
                  <a:gd name="T8" fmla="*/ 0 w 45"/>
                  <a:gd name="T9" fmla="*/ 143 h 145"/>
                </a:gdLst>
                <a:ahLst/>
                <a:cxnLst>
                  <a:cxn ang="0">
                    <a:pos x="T0" y="T1"/>
                  </a:cxn>
                  <a:cxn ang="0">
                    <a:pos x="T2" y="T3"/>
                  </a:cxn>
                  <a:cxn ang="0">
                    <a:pos x="T4" y="T5"/>
                  </a:cxn>
                  <a:cxn ang="0">
                    <a:pos x="T6" y="T7"/>
                  </a:cxn>
                  <a:cxn ang="0">
                    <a:pos x="T8" y="T9"/>
                  </a:cxn>
                </a:cxnLst>
                <a:rect l="0" t="0" r="r" b="b"/>
                <a:pathLst>
                  <a:path w="45" h="145">
                    <a:moveTo>
                      <a:pt x="0" y="143"/>
                    </a:moveTo>
                    <a:lnTo>
                      <a:pt x="4" y="145"/>
                    </a:lnTo>
                    <a:lnTo>
                      <a:pt x="45" y="0"/>
                    </a:lnTo>
                    <a:lnTo>
                      <a:pt x="40" y="0"/>
                    </a:lnTo>
                    <a:lnTo>
                      <a:pt x="0" y="14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2" name="Freeform 677"/>
              <p:cNvSpPr>
                <a:spLocks/>
              </p:cNvSpPr>
              <p:nvPr/>
            </p:nvSpPr>
            <p:spPr bwMode="auto">
              <a:xfrm>
                <a:off x="6516688" y="2132013"/>
                <a:ext cx="95250" cy="4763"/>
              </a:xfrm>
              <a:custGeom>
                <a:avLst/>
                <a:gdLst>
                  <a:gd name="T0" fmla="*/ 3 w 60"/>
                  <a:gd name="T1" fmla="*/ 0 h 3"/>
                  <a:gd name="T2" fmla="*/ 60 w 60"/>
                  <a:gd name="T3" fmla="*/ 0 h 3"/>
                  <a:gd name="T4" fmla="*/ 60 w 60"/>
                  <a:gd name="T5" fmla="*/ 3 h 3"/>
                  <a:gd name="T6" fmla="*/ 0 w 60"/>
                  <a:gd name="T7" fmla="*/ 3 h 3"/>
                  <a:gd name="T8" fmla="*/ 3 w 60"/>
                  <a:gd name="T9" fmla="*/ 0 h 3"/>
                </a:gdLst>
                <a:ahLst/>
                <a:cxnLst>
                  <a:cxn ang="0">
                    <a:pos x="T0" y="T1"/>
                  </a:cxn>
                  <a:cxn ang="0">
                    <a:pos x="T2" y="T3"/>
                  </a:cxn>
                  <a:cxn ang="0">
                    <a:pos x="T4" y="T5"/>
                  </a:cxn>
                  <a:cxn ang="0">
                    <a:pos x="T6" y="T7"/>
                  </a:cxn>
                  <a:cxn ang="0">
                    <a:pos x="T8" y="T9"/>
                  </a:cxn>
                </a:cxnLst>
                <a:rect l="0" t="0" r="r" b="b"/>
                <a:pathLst>
                  <a:path w="60" h="3">
                    <a:moveTo>
                      <a:pt x="3" y="0"/>
                    </a:moveTo>
                    <a:lnTo>
                      <a:pt x="60" y="0"/>
                    </a:lnTo>
                    <a:lnTo>
                      <a:pt x="60" y="3"/>
                    </a:lnTo>
                    <a:lnTo>
                      <a:pt x="0" y="3"/>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Rectangle 678"/>
              <p:cNvSpPr>
                <a:spLocks noChangeArrowheads="1"/>
              </p:cNvSpPr>
              <p:nvPr/>
            </p:nvSpPr>
            <p:spPr bwMode="auto">
              <a:xfrm>
                <a:off x="6499226" y="2200275"/>
                <a:ext cx="90488" cy="79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4" name="Freeform 679"/>
              <p:cNvSpPr>
                <a:spLocks/>
              </p:cNvSpPr>
              <p:nvPr/>
            </p:nvSpPr>
            <p:spPr bwMode="auto">
              <a:xfrm>
                <a:off x="6472238" y="2276475"/>
                <a:ext cx="101600" cy="3175"/>
              </a:xfrm>
              <a:custGeom>
                <a:avLst/>
                <a:gdLst>
                  <a:gd name="T0" fmla="*/ 2 w 64"/>
                  <a:gd name="T1" fmla="*/ 0 h 2"/>
                  <a:gd name="T2" fmla="*/ 64 w 64"/>
                  <a:gd name="T3" fmla="*/ 0 h 2"/>
                  <a:gd name="T4" fmla="*/ 64 w 64"/>
                  <a:gd name="T5" fmla="*/ 2 h 2"/>
                  <a:gd name="T6" fmla="*/ 0 w 64"/>
                  <a:gd name="T7" fmla="*/ 2 h 2"/>
                  <a:gd name="T8" fmla="*/ 2 w 64"/>
                  <a:gd name="T9" fmla="*/ 0 h 2"/>
                </a:gdLst>
                <a:ahLst/>
                <a:cxnLst>
                  <a:cxn ang="0">
                    <a:pos x="T0" y="T1"/>
                  </a:cxn>
                  <a:cxn ang="0">
                    <a:pos x="T2" y="T3"/>
                  </a:cxn>
                  <a:cxn ang="0">
                    <a:pos x="T4" y="T5"/>
                  </a:cxn>
                  <a:cxn ang="0">
                    <a:pos x="T6" y="T7"/>
                  </a:cxn>
                  <a:cxn ang="0">
                    <a:pos x="T8" y="T9"/>
                  </a:cxn>
                </a:cxnLst>
                <a:rect l="0" t="0" r="r" b="b"/>
                <a:pathLst>
                  <a:path w="64" h="2">
                    <a:moveTo>
                      <a:pt x="2" y="0"/>
                    </a:moveTo>
                    <a:lnTo>
                      <a:pt x="64" y="0"/>
                    </a:lnTo>
                    <a:lnTo>
                      <a:pt x="64" y="2"/>
                    </a:lnTo>
                    <a:lnTo>
                      <a:pt x="0" y="2"/>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Freeform 680"/>
              <p:cNvSpPr>
                <a:spLocks/>
              </p:cNvSpPr>
              <p:nvPr/>
            </p:nvSpPr>
            <p:spPr bwMode="auto">
              <a:xfrm>
                <a:off x="6516688" y="2068513"/>
                <a:ext cx="106363" cy="68263"/>
              </a:xfrm>
              <a:custGeom>
                <a:avLst/>
                <a:gdLst>
                  <a:gd name="T0" fmla="*/ 3 w 67"/>
                  <a:gd name="T1" fmla="*/ 38 h 43"/>
                  <a:gd name="T2" fmla="*/ 60 w 67"/>
                  <a:gd name="T3" fmla="*/ 0 h 43"/>
                  <a:gd name="T4" fmla="*/ 67 w 67"/>
                  <a:gd name="T5" fmla="*/ 2 h 43"/>
                  <a:gd name="T6" fmla="*/ 5 w 67"/>
                  <a:gd name="T7" fmla="*/ 40 h 43"/>
                  <a:gd name="T8" fmla="*/ 0 w 67"/>
                  <a:gd name="T9" fmla="*/ 43 h 43"/>
                  <a:gd name="T10" fmla="*/ 3 w 67"/>
                  <a:gd name="T11" fmla="*/ 38 h 43"/>
                </a:gdLst>
                <a:ahLst/>
                <a:cxnLst>
                  <a:cxn ang="0">
                    <a:pos x="T0" y="T1"/>
                  </a:cxn>
                  <a:cxn ang="0">
                    <a:pos x="T2" y="T3"/>
                  </a:cxn>
                  <a:cxn ang="0">
                    <a:pos x="T4" y="T5"/>
                  </a:cxn>
                  <a:cxn ang="0">
                    <a:pos x="T6" y="T7"/>
                  </a:cxn>
                  <a:cxn ang="0">
                    <a:pos x="T8" y="T9"/>
                  </a:cxn>
                  <a:cxn ang="0">
                    <a:pos x="T10" y="T11"/>
                  </a:cxn>
                </a:cxnLst>
                <a:rect l="0" t="0" r="r" b="b"/>
                <a:pathLst>
                  <a:path w="67" h="43">
                    <a:moveTo>
                      <a:pt x="3" y="38"/>
                    </a:moveTo>
                    <a:lnTo>
                      <a:pt x="60" y="0"/>
                    </a:lnTo>
                    <a:lnTo>
                      <a:pt x="67" y="2"/>
                    </a:lnTo>
                    <a:lnTo>
                      <a:pt x="5" y="40"/>
                    </a:lnTo>
                    <a:lnTo>
                      <a:pt x="0" y="43"/>
                    </a:lnTo>
                    <a:lnTo>
                      <a:pt x="3"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6" name="Freeform 681"/>
              <p:cNvSpPr>
                <a:spLocks/>
              </p:cNvSpPr>
              <p:nvPr/>
            </p:nvSpPr>
            <p:spPr bwMode="auto">
              <a:xfrm>
                <a:off x="6494463" y="2136775"/>
                <a:ext cx="114300" cy="66675"/>
              </a:xfrm>
              <a:custGeom>
                <a:avLst/>
                <a:gdLst>
                  <a:gd name="T0" fmla="*/ 5 w 72"/>
                  <a:gd name="T1" fmla="*/ 38 h 42"/>
                  <a:gd name="T2" fmla="*/ 67 w 72"/>
                  <a:gd name="T3" fmla="*/ 0 h 42"/>
                  <a:gd name="T4" fmla="*/ 72 w 72"/>
                  <a:gd name="T5" fmla="*/ 0 h 42"/>
                  <a:gd name="T6" fmla="*/ 7 w 72"/>
                  <a:gd name="T7" fmla="*/ 42 h 42"/>
                  <a:gd name="T8" fmla="*/ 0 w 72"/>
                  <a:gd name="T9" fmla="*/ 42 h 42"/>
                  <a:gd name="T10" fmla="*/ 5 w 72"/>
                  <a:gd name="T11" fmla="*/ 38 h 42"/>
                </a:gdLst>
                <a:ahLst/>
                <a:cxnLst>
                  <a:cxn ang="0">
                    <a:pos x="T0" y="T1"/>
                  </a:cxn>
                  <a:cxn ang="0">
                    <a:pos x="T2" y="T3"/>
                  </a:cxn>
                  <a:cxn ang="0">
                    <a:pos x="T4" y="T5"/>
                  </a:cxn>
                  <a:cxn ang="0">
                    <a:pos x="T6" y="T7"/>
                  </a:cxn>
                  <a:cxn ang="0">
                    <a:pos x="T8" y="T9"/>
                  </a:cxn>
                  <a:cxn ang="0">
                    <a:pos x="T10" y="T11"/>
                  </a:cxn>
                </a:cxnLst>
                <a:rect l="0" t="0" r="r" b="b"/>
                <a:pathLst>
                  <a:path w="72" h="42">
                    <a:moveTo>
                      <a:pt x="5" y="38"/>
                    </a:moveTo>
                    <a:lnTo>
                      <a:pt x="67" y="0"/>
                    </a:lnTo>
                    <a:lnTo>
                      <a:pt x="72" y="0"/>
                    </a:lnTo>
                    <a:lnTo>
                      <a:pt x="7" y="42"/>
                    </a:lnTo>
                    <a:lnTo>
                      <a:pt x="0" y="42"/>
                    </a:lnTo>
                    <a:lnTo>
                      <a:pt x="5"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Freeform 682"/>
              <p:cNvSpPr>
                <a:spLocks/>
              </p:cNvSpPr>
              <p:nvPr/>
            </p:nvSpPr>
            <p:spPr bwMode="auto">
              <a:xfrm>
                <a:off x="6472238" y="2203450"/>
                <a:ext cx="120650" cy="76200"/>
              </a:xfrm>
              <a:custGeom>
                <a:avLst/>
                <a:gdLst>
                  <a:gd name="T0" fmla="*/ 5 w 76"/>
                  <a:gd name="T1" fmla="*/ 41 h 48"/>
                  <a:gd name="T2" fmla="*/ 69 w 76"/>
                  <a:gd name="T3" fmla="*/ 0 h 48"/>
                  <a:gd name="T4" fmla="*/ 76 w 76"/>
                  <a:gd name="T5" fmla="*/ 3 h 48"/>
                  <a:gd name="T6" fmla="*/ 7 w 76"/>
                  <a:gd name="T7" fmla="*/ 46 h 48"/>
                  <a:gd name="T8" fmla="*/ 0 w 76"/>
                  <a:gd name="T9" fmla="*/ 48 h 48"/>
                  <a:gd name="T10" fmla="*/ 5 w 76"/>
                  <a:gd name="T11" fmla="*/ 41 h 48"/>
                </a:gdLst>
                <a:ahLst/>
                <a:cxnLst>
                  <a:cxn ang="0">
                    <a:pos x="T0" y="T1"/>
                  </a:cxn>
                  <a:cxn ang="0">
                    <a:pos x="T2" y="T3"/>
                  </a:cxn>
                  <a:cxn ang="0">
                    <a:pos x="T4" y="T5"/>
                  </a:cxn>
                  <a:cxn ang="0">
                    <a:pos x="T6" y="T7"/>
                  </a:cxn>
                  <a:cxn ang="0">
                    <a:pos x="T8" y="T9"/>
                  </a:cxn>
                  <a:cxn ang="0">
                    <a:pos x="T10" y="T11"/>
                  </a:cxn>
                </a:cxnLst>
                <a:rect l="0" t="0" r="r" b="b"/>
                <a:pathLst>
                  <a:path w="76" h="48">
                    <a:moveTo>
                      <a:pt x="5" y="41"/>
                    </a:moveTo>
                    <a:lnTo>
                      <a:pt x="69" y="0"/>
                    </a:lnTo>
                    <a:lnTo>
                      <a:pt x="76" y="3"/>
                    </a:lnTo>
                    <a:lnTo>
                      <a:pt x="7" y="46"/>
                    </a:lnTo>
                    <a:lnTo>
                      <a:pt x="0" y="48"/>
                    </a:lnTo>
                    <a:lnTo>
                      <a:pt x="5" y="4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8" name="Freeform 683"/>
              <p:cNvSpPr>
                <a:spLocks/>
              </p:cNvSpPr>
              <p:nvPr/>
            </p:nvSpPr>
            <p:spPr bwMode="auto">
              <a:xfrm>
                <a:off x="6540501" y="2071688"/>
                <a:ext cx="71438" cy="60325"/>
              </a:xfrm>
              <a:custGeom>
                <a:avLst/>
                <a:gdLst>
                  <a:gd name="T0" fmla="*/ 0 w 45"/>
                  <a:gd name="T1" fmla="*/ 3 h 38"/>
                  <a:gd name="T2" fmla="*/ 7 w 45"/>
                  <a:gd name="T3" fmla="*/ 0 h 38"/>
                  <a:gd name="T4" fmla="*/ 45 w 45"/>
                  <a:gd name="T5" fmla="*/ 36 h 38"/>
                  <a:gd name="T6" fmla="*/ 43 w 45"/>
                  <a:gd name="T7" fmla="*/ 38 h 38"/>
                  <a:gd name="T8" fmla="*/ 40 w 45"/>
                  <a:gd name="T9" fmla="*/ 38 h 38"/>
                  <a:gd name="T10" fmla="*/ 0 w 45"/>
                  <a:gd name="T11" fmla="*/ 3 h 38"/>
                </a:gdLst>
                <a:ahLst/>
                <a:cxnLst>
                  <a:cxn ang="0">
                    <a:pos x="T0" y="T1"/>
                  </a:cxn>
                  <a:cxn ang="0">
                    <a:pos x="T2" y="T3"/>
                  </a:cxn>
                  <a:cxn ang="0">
                    <a:pos x="T4" y="T5"/>
                  </a:cxn>
                  <a:cxn ang="0">
                    <a:pos x="T6" y="T7"/>
                  </a:cxn>
                  <a:cxn ang="0">
                    <a:pos x="T8" y="T9"/>
                  </a:cxn>
                  <a:cxn ang="0">
                    <a:pos x="T10" y="T11"/>
                  </a:cxn>
                </a:cxnLst>
                <a:rect l="0" t="0" r="r" b="b"/>
                <a:pathLst>
                  <a:path w="45" h="38">
                    <a:moveTo>
                      <a:pt x="0" y="3"/>
                    </a:moveTo>
                    <a:lnTo>
                      <a:pt x="7" y="0"/>
                    </a:lnTo>
                    <a:lnTo>
                      <a:pt x="45" y="36"/>
                    </a:lnTo>
                    <a:lnTo>
                      <a:pt x="43" y="38"/>
                    </a:lnTo>
                    <a:lnTo>
                      <a:pt x="40" y="38"/>
                    </a:lnTo>
                    <a:lnTo>
                      <a:pt x="0"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Freeform 684"/>
              <p:cNvSpPr>
                <a:spLocks/>
              </p:cNvSpPr>
              <p:nvPr/>
            </p:nvSpPr>
            <p:spPr bwMode="auto">
              <a:xfrm>
                <a:off x="6521451" y="2132013"/>
                <a:ext cx="76200" cy="71438"/>
              </a:xfrm>
              <a:custGeom>
                <a:avLst/>
                <a:gdLst>
                  <a:gd name="T0" fmla="*/ 2 w 48"/>
                  <a:gd name="T1" fmla="*/ 0 h 45"/>
                  <a:gd name="T2" fmla="*/ 48 w 48"/>
                  <a:gd name="T3" fmla="*/ 43 h 45"/>
                  <a:gd name="T4" fmla="*/ 48 w 48"/>
                  <a:gd name="T5" fmla="*/ 45 h 45"/>
                  <a:gd name="T6" fmla="*/ 43 w 48"/>
                  <a:gd name="T7" fmla="*/ 45 h 45"/>
                  <a:gd name="T8" fmla="*/ 0 w 48"/>
                  <a:gd name="T9" fmla="*/ 3 h 45"/>
                  <a:gd name="T10" fmla="*/ 2 w 48"/>
                  <a:gd name="T11" fmla="*/ 0 h 45"/>
                </a:gdLst>
                <a:ahLst/>
                <a:cxnLst>
                  <a:cxn ang="0">
                    <a:pos x="T0" y="T1"/>
                  </a:cxn>
                  <a:cxn ang="0">
                    <a:pos x="T2" y="T3"/>
                  </a:cxn>
                  <a:cxn ang="0">
                    <a:pos x="T4" y="T5"/>
                  </a:cxn>
                  <a:cxn ang="0">
                    <a:pos x="T6" y="T7"/>
                  </a:cxn>
                  <a:cxn ang="0">
                    <a:pos x="T8" y="T9"/>
                  </a:cxn>
                  <a:cxn ang="0">
                    <a:pos x="T10" y="T11"/>
                  </a:cxn>
                </a:cxnLst>
                <a:rect l="0" t="0" r="r" b="b"/>
                <a:pathLst>
                  <a:path w="48" h="45">
                    <a:moveTo>
                      <a:pt x="2" y="0"/>
                    </a:moveTo>
                    <a:lnTo>
                      <a:pt x="48" y="43"/>
                    </a:lnTo>
                    <a:lnTo>
                      <a:pt x="48" y="45"/>
                    </a:lnTo>
                    <a:lnTo>
                      <a:pt x="43" y="45"/>
                    </a:lnTo>
                    <a:lnTo>
                      <a:pt x="0" y="3"/>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0" name="Freeform 685"/>
              <p:cNvSpPr>
                <a:spLocks/>
              </p:cNvSpPr>
              <p:nvPr/>
            </p:nvSpPr>
            <p:spPr bwMode="auto">
              <a:xfrm>
                <a:off x="6499226" y="2208213"/>
                <a:ext cx="79375" cy="71438"/>
              </a:xfrm>
              <a:custGeom>
                <a:avLst/>
                <a:gdLst>
                  <a:gd name="T0" fmla="*/ 0 w 50"/>
                  <a:gd name="T1" fmla="*/ 0 h 45"/>
                  <a:gd name="T2" fmla="*/ 47 w 50"/>
                  <a:gd name="T3" fmla="*/ 45 h 45"/>
                  <a:gd name="T4" fmla="*/ 50 w 50"/>
                  <a:gd name="T5" fmla="*/ 40 h 45"/>
                  <a:gd name="T6" fmla="*/ 4 w 50"/>
                  <a:gd name="T7" fmla="*/ 0 h 45"/>
                  <a:gd name="T8" fmla="*/ 0 w 50"/>
                  <a:gd name="T9" fmla="*/ 0 h 45"/>
                </a:gdLst>
                <a:ahLst/>
                <a:cxnLst>
                  <a:cxn ang="0">
                    <a:pos x="T0" y="T1"/>
                  </a:cxn>
                  <a:cxn ang="0">
                    <a:pos x="T2" y="T3"/>
                  </a:cxn>
                  <a:cxn ang="0">
                    <a:pos x="T4" y="T5"/>
                  </a:cxn>
                  <a:cxn ang="0">
                    <a:pos x="T6" y="T7"/>
                  </a:cxn>
                  <a:cxn ang="0">
                    <a:pos x="T8" y="T9"/>
                  </a:cxn>
                </a:cxnLst>
                <a:rect l="0" t="0" r="r" b="b"/>
                <a:pathLst>
                  <a:path w="50" h="45">
                    <a:moveTo>
                      <a:pt x="0" y="0"/>
                    </a:moveTo>
                    <a:lnTo>
                      <a:pt x="47" y="45"/>
                    </a:lnTo>
                    <a:lnTo>
                      <a:pt x="50" y="40"/>
                    </a:lnTo>
                    <a:lnTo>
                      <a:pt x="4"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Freeform 686"/>
              <p:cNvSpPr>
                <a:spLocks/>
              </p:cNvSpPr>
              <p:nvPr/>
            </p:nvSpPr>
            <p:spPr bwMode="auto">
              <a:xfrm>
                <a:off x="6772276" y="2071688"/>
                <a:ext cx="71438" cy="230188"/>
              </a:xfrm>
              <a:custGeom>
                <a:avLst/>
                <a:gdLst>
                  <a:gd name="T0" fmla="*/ 45 w 45"/>
                  <a:gd name="T1" fmla="*/ 143 h 145"/>
                  <a:gd name="T2" fmla="*/ 38 w 45"/>
                  <a:gd name="T3" fmla="*/ 145 h 145"/>
                  <a:gd name="T4" fmla="*/ 0 w 45"/>
                  <a:gd name="T5" fmla="*/ 0 h 145"/>
                  <a:gd name="T6" fmla="*/ 2 w 45"/>
                  <a:gd name="T7" fmla="*/ 0 h 145"/>
                  <a:gd name="T8" fmla="*/ 45 w 45"/>
                  <a:gd name="T9" fmla="*/ 143 h 145"/>
                </a:gdLst>
                <a:ahLst/>
                <a:cxnLst>
                  <a:cxn ang="0">
                    <a:pos x="T0" y="T1"/>
                  </a:cxn>
                  <a:cxn ang="0">
                    <a:pos x="T2" y="T3"/>
                  </a:cxn>
                  <a:cxn ang="0">
                    <a:pos x="T4" y="T5"/>
                  </a:cxn>
                  <a:cxn ang="0">
                    <a:pos x="T6" y="T7"/>
                  </a:cxn>
                  <a:cxn ang="0">
                    <a:pos x="T8" y="T9"/>
                  </a:cxn>
                </a:cxnLst>
                <a:rect l="0" t="0" r="r" b="b"/>
                <a:pathLst>
                  <a:path w="45" h="145">
                    <a:moveTo>
                      <a:pt x="45" y="143"/>
                    </a:moveTo>
                    <a:lnTo>
                      <a:pt x="38" y="145"/>
                    </a:lnTo>
                    <a:lnTo>
                      <a:pt x="0" y="0"/>
                    </a:lnTo>
                    <a:lnTo>
                      <a:pt x="2" y="0"/>
                    </a:lnTo>
                    <a:lnTo>
                      <a:pt x="45" y="14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2" name="Freeform 687"/>
              <p:cNvSpPr>
                <a:spLocks/>
              </p:cNvSpPr>
              <p:nvPr/>
            </p:nvSpPr>
            <p:spPr bwMode="auto">
              <a:xfrm>
                <a:off x="6740526" y="2132013"/>
                <a:ext cx="95250" cy="4763"/>
              </a:xfrm>
              <a:custGeom>
                <a:avLst/>
                <a:gdLst>
                  <a:gd name="T0" fmla="*/ 58 w 60"/>
                  <a:gd name="T1" fmla="*/ 0 h 3"/>
                  <a:gd name="T2" fmla="*/ 0 w 60"/>
                  <a:gd name="T3" fmla="*/ 0 h 3"/>
                  <a:gd name="T4" fmla="*/ 0 w 60"/>
                  <a:gd name="T5" fmla="*/ 3 h 3"/>
                  <a:gd name="T6" fmla="*/ 60 w 60"/>
                  <a:gd name="T7" fmla="*/ 3 h 3"/>
                  <a:gd name="T8" fmla="*/ 58 w 60"/>
                  <a:gd name="T9" fmla="*/ 0 h 3"/>
                </a:gdLst>
                <a:ahLst/>
                <a:cxnLst>
                  <a:cxn ang="0">
                    <a:pos x="T0" y="T1"/>
                  </a:cxn>
                  <a:cxn ang="0">
                    <a:pos x="T2" y="T3"/>
                  </a:cxn>
                  <a:cxn ang="0">
                    <a:pos x="T4" y="T5"/>
                  </a:cxn>
                  <a:cxn ang="0">
                    <a:pos x="T6" y="T7"/>
                  </a:cxn>
                  <a:cxn ang="0">
                    <a:pos x="T8" y="T9"/>
                  </a:cxn>
                </a:cxnLst>
                <a:rect l="0" t="0" r="r" b="b"/>
                <a:pathLst>
                  <a:path w="60" h="3">
                    <a:moveTo>
                      <a:pt x="58" y="0"/>
                    </a:moveTo>
                    <a:lnTo>
                      <a:pt x="0" y="0"/>
                    </a:lnTo>
                    <a:lnTo>
                      <a:pt x="0" y="3"/>
                    </a:lnTo>
                    <a:lnTo>
                      <a:pt x="60" y="3"/>
                    </a:lnTo>
                    <a:lnTo>
                      <a:pt x="58"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Freeform 688"/>
              <p:cNvSpPr>
                <a:spLocks/>
              </p:cNvSpPr>
              <p:nvPr/>
            </p:nvSpPr>
            <p:spPr bwMode="auto">
              <a:xfrm>
                <a:off x="6764338" y="2200275"/>
                <a:ext cx="90488" cy="7938"/>
              </a:xfrm>
              <a:custGeom>
                <a:avLst/>
                <a:gdLst>
                  <a:gd name="T0" fmla="*/ 55 w 57"/>
                  <a:gd name="T1" fmla="*/ 0 h 5"/>
                  <a:gd name="T2" fmla="*/ 0 w 57"/>
                  <a:gd name="T3" fmla="*/ 0 h 5"/>
                  <a:gd name="T4" fmla="*/ 0 w 57"/>
                  <a:gd name="T5" fmla="*/ 5 h 5"/>
                  <a:gd name="T6" fmla="*/ 57 w 57"/>
                  <a:gd name="T7" fmla="*/ 5 h 5"/>
                  <a:gd name="T8" fmla="*/ 55 w 57"/>
                  <a:gd name="T9" fmla="*/ 0 h 5"/>
                </a:gdLst>
                <a:ahLst/>
                <a:cxnLst>
                  <a:cxn ang="0">
                    <a:pos x="T0" y="T1"/>
                  </a:cxn>
                  <a:cxn ang="0">
                    <a:pos x="T2" y="T3"/>
                  </a:cxn>
                  <a:cxn ang="0">
                    <a:pos x="T4" y="T5"/>
                  </a:cxn>
                  <a:cxn ang="0">
                    <a:pos x="T6" y="T7"/>
                  </a:cxn>
                  <a:cxn ang="0">
                    <a:pos x="T8" y="T9"/>
                  </a:cxn>
                </a:cxnLst>
                <a:rect l="0" t="0" r="r" b="b"/>
                <a:pathLst>
                  <a:path w="57" h="5">
                    <a:moveTo>
                      <a:pt x="55" y="0"/>
                    </a:moveTo>
                    <a:lnTo>
                      <a:pt x="0" y="0"/>
                    </a:lnTo>
                    <a:lnTo>
                      <a:pt x="0" y="5"/>
                    </a:lnTo>
                    <a:lnTo>
                      <a:pt x="57" y="5"/>
                    </a:lnTo>
                    <a:lnTo>
                      <a:pt x="55"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4" name="Freeform 689"/>
              <p:cNvSpPr>
                <a:spLocks/>
              </p:cNvSpPr>
              <p:nvPr/>
            </p:nvSpPr>
            <p:spPr bwMode="auto">
              <a:xfrm>
                <a:off x="6778626" y="2276475"/>
                <a:ext cx="103188" cy="3175"/>
              </a:xfrm>
              <a:custGeom>
                <a:avLst/>
                <a:gdLst>
                  <a:gd name="T0" fmla="*/ 62 w 65"/>
                  <a:gd name="T1" fmla="*/ 0 h 2"/>
                  <a:gd name="T2" fmla="*/ 0 w 65"/>
                  <a:gd name="T3" fmla="*/ 0 h 2"/>
                  <a:gd name="T4" fmla="*/ 0 w 65"/>
                  <a:gd name="T5" fmla="*/ 2 h 2"/>
                  <a:gd name="T6" fmla="*/ 65 w 65"/>
                  <a:gd name="T7" fmla="*/ 2 h 2"/>
                  <a:gd name="T8" fmla="*/ 62 w 65"/>
                  <a:gd name="T9" fmla="*/ 0 h 2"/>
                </a:gdLst>
                <a:ahLst/>
                <a:cxnLst>
                  <a:cxn ang="0">
                    <a:pos x="T0" y="T1"/>
                  </a:cxn>
                  <a:cxn ang="0">
                    <a:pos x="T2" y="T3"/>
                  </a:cxn>
                  <a:cxn ang="0">
                    <a:pos x="T4" y="T5"/>
                  </a:cxn>
                  <a:cxn ang="0">
                    <a:pos x="T6" y="T7"/>
                  </a:cxn>
                  <a:cxn ang="0">
                    <a:pos x="T8" y="T9"/>
                  </a:cxn>
                </a:cxnLst>
                <a:rect l="0" t="0" r="r" b="b"/>
                <a:pathLst>
                  <a:path w="65" h="2">
                    <a:moveTo>
                      <a:pt x="62" y="0"/>
                    </a:moveTo>
                    <a:lnTo>
                      <a:pt x="0" y="0"/>
                    </a:lnTo>
                    <a:lnTo>
                      <a:pt x="0" y="2"/>
                    </a:lnTo>
                    <a:lnTo>
                      <a:pt x="65" y="2"/>
                    </a:lnTo>
                    <a:lnTo>
                      <a:pt x="6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Freeform 690"/>
              <p:cNvSpPr>
                <a:spLocks/>
              </p:cNvSpPr>
              <p:nvPr/>
            </p:nvSpPr>
            <p:spPr bwMode="auto">
              <a:xfrm>
                <a:off x="6729413" y="2068513"/>
                <a:ext cx="106363" cy="68263"/>
              </a:xfrm>
              <a:custGeom>
                <a:avLst/>
                <a:gdLst>
                  <a:gd name="T0" fmla="*/ 65 w 67"/>
                  <a:gd name="T1" fmla="*/ 38 h 43"/>
                  <a:gd name="T2" fmla="*/ 7 w 67"/>
                  <a:gd name="T3" fmla="*/ 0 h 43"/>
                  <a:gd name="T4" fmla="*/ 0 w 67"/>
                  <a:gd name="T5" fmla="*/ 2 h 43"/>
                  <a:gd name="T6" fmla="*/ 60 w 67"/>
                  <a:gd name="T7" fmla="*/ 40 h 43"/>
                  <a:gd name="T8" fmla="*/ 67 w 67"/>
                  <a:gd name="T9" fmla="*/ 43 h 43"/>
                  <a:gd name="T10" fmla="*/ 65 w 67"/>
                  <a:gd name="T11" fmla="*/ 38 h 43"/>
                </a:gdLst>
                <a:ahLst/>
                <a:cxnLst>
                  <a:cxn ang="0">
                    <a:pos x="T0" y="T1"/>
                  </a:cxn>
                  <a:cxn ang="0">
                    <a:pos x="T2" y="T3"/>
                  </a:cxn>
                  <a:cxn ang="0">
                    <a:pos x="T4" y="T5"/>
                  </a:cxn>
                  <a:cxn ang="0">
                    <a:pos x="T6" y="T7"/>
                  </a:cxn>
                  <a:cxn ang="0">
                    <a:pos x="T8" y="T9"/>
                  </a:cxn>
                  <a:cxn ang="0">
                    <a:pos x="T10" y="T11"/>
                  </a:cxn>
                </a:cxnLst>
                <a:rect l="0" t="0" r="r" b="b"/>
                <a:pathLst>
                  <a:path w="67" h="43">
                    <a:moveTo>
                      <a:pt x="65" y="38"/>
                    </a:moveTo>
                    <a:lnTo>
                      <a:pt x="7" y="0"/>
                    </a:lnTo>
                    <a:lnTo>
                      <a:pt x="0" y="2"/>
                    </a:lnTo>
                    <a:lnTo>
                      <a:pt x="60" y="40"/>
                    </a:lnTo>
                    <a:lnTo>
                      <a:pt x="67" y="43"/>
                    </a:lnTo>
                    <a:lnTo>
                      <a:pt x="65"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6" name="Freeform 691"/>
              <p:cNvSpPr>
                <a:spLocks/>
              </p:cNvSpPr>
              <p:nvPr/>
            </p:nvSpPr>
            <p:spPr bwMode="auto">
              <a:xfrm>
                <a:off x="6745288" y="2136775"/>
                <a:ext cx="109538" cy="66675"/>
              </a:xfrm>
              <a:custGeom>
                <a:avLst/>
                <a:gdLst>
                  <a:gd name="T0" fmla="*/ 67 w 69"/>
                  <a:gd name="T1" fmla="*/ 38 h 42"/>
                  <a:gd name="T2" fmla="*/ 5 w 69"/>
                  <a:gd name="T3" fmla="*/ 0 h 42"/>
                  <a:gd name="T4" fmla="*/ 0 w 69"/>
                  <a:gd name="T5" fmla="*/ 0 h 42"/>
                  <a:gd name="T6" fmla="*/ 64 w 69"/>
                  <a:gd name="T7" fmla="*/ 42 h 42"/>
                  <a:gd name="T8" fmla="*/ 69 w 69"/>
                  <a:gd name="T9" fmla="*/ 42 h 42"/>
                  <a:gd name="T10" fmla="*/ 67 w 69"/>
                  <a:gd name="T11" fmla="*/ 38 h 42"/>
                </a:gdLst>
                <a:ahLst/>
                <a:cxnLst>
                  <a:cxn ang="0">
                    <a:pos x="T0" y="T1"/>
                  </a:cxn>
                  <a:cxn ang="0">
                    <a:pos x="T2" y="T3"/>
                  </a:cxn>
                  <a:cxn ang="0">
                    <a:pos x="T4" y="T5"/>
                  </a:cxn>
                  <a:cxn ang="0">
                    <a:pos x="T6" y="T7"/>
                  </a:cxn>
                  <a:cxn ang="0">
                    <a:pos x="T8" y="T9"/>
                  </a:cxn>
                  <a:cxn ang="0">
                    <a:pos x="T10" y="T11"/>
                  </a:cxn>
                </a:cxnLst>
                <a:rect l="0" t="0" r="r" b="b"/>
                <a:pathLst>
                  <a:path w="69" h="42">
                    <a:moveTo>
                      <a:pt x="67" y="38"/>
                    </a:moveTo>
                    <a:lnTo>
                      <a:pt x="5" y="0"/>
                    </a:lnTo>
                    <a:lnTo>
                      <a:pt x="0" y="0"/>
                    </a:lnTo>
                    <a:lnTo>
                      <a:pt x="64" y="42"/>
                    </a:lnTo>
                    <a:lnTo>
                      <a:pt x="69" y="42"/>
                    </a:lnTo>
                    <a:lnTo>
                      <a:pt x="67"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Freeform 692"/>
              <p:cNvSpPr>
                <a:spLocks/>
              </p:cNvSpPr>
              <p:nvPr/>
            </p:nvSpPr>
            <p:spPr bwMode="auto">
              <a:xfrm>
                <a:off x="6759576" y="2203450"/>
                <a:ext cx="122238" cy="76200"/>
              </a:xfrm>
              <a:custGeom>
                <a:avLst/>
                <a:gdLst>
                  <a:gd name="T0" fmla="*/ 72 w 77"/>
                  <a:gd name="T1" fmla="*/ 41 h 48"/>
                  <a:gd name="T2" fmla="*/ 8 w 77"/>
                  <a:gd name="T3" fmla="*/ 0 h 48"/>
                  <a:gd name="T4" fmla="*/ 0 w 77"/>
                  <a:gd name="T5" fmla="*/ 3 h 48"/>
                  <a:gd name="T6" fmla="*/ 70 w 77"/>
                  <a:gd name="T7" fmla="*/ 46 h 48"/>
                  <a:gd name="T8" fmla="*/ 77 w 77"/>
                  <a:gd name="T9" fmla="*/ 48 h 48"/>
                  <a:gd name="T10" fmla="*/ 72 w 77"/>
                  <a:gd name="T11" fmla="*/ 41 h 48"/>
                </a:gdLst>
                <a:ahLst/>
                <a:cxnLst>
                  <a:cxn ang="0">
                    <a:pos x="T0" y="T1"/>
                  </a:cxn>
                  <a:cxn ang="0">
                    <a:pos x="T2" y="T3"/>
                  </a:cxn>
                  <a:cxn ang="0">
                    <a:pos x="T4" y="T5"/>
                  </a:cxn>
                  <a:cxn ang="0">
                    <a:pos x="T6" y="T7"/>
                  </a:cxn>
                  <a:cxn ang="0">
                    <a:pos x="T8" y="T9"/>
                  </a:cxn>
                  <a:cxn ang="0">
                    <a:pos x="T10" y="T11"/>
                  </a:cxn>
                </a:cxnLst>
                <a:rect l="0" t="0" r="r" b="b"/>
                <a:pathLst>
                  <a:path w="77" h="48">
                    <a:moveTo>
                      <a:pt x="72" y="41"/>
                    </a:moveTo>
                    <a:lnTo>
                      <a:pt x="8" y="0"/>
                    </a:lnTo>
                    <a:lnTo>
                      <a:pt x="0" y="3"/>
                    </a:lnTo>
                    <a:lnTo>
                      <a:pt x="70" y="46"/>
                    </a:lnTo>
                    <a:lnTo>
                      <a:pt x="77" y="48"/>
                    </a:lnTo>
                    <a:lnTo>
                      <a:pt x="72" y="4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8" name="Freeform 693"/>
              <p:cNvSpPr>
                <a:spLocks/>
              </p:cNvSpPr>
              <p:nvPr/>
            </p:nvSpPr>
            <p:spPr bwMode="auto">
              <a:xfrm>
                <a:off x="6740526" y="2071688"/>
                <a:ext cx="73025" cy="60325"/>
              </a:xfrm>
              <a:custGeom>
                <a:avLst/>
                <a:gdLst>
                  <a:gd name="T0" fmla="*/ 46 w 46"/>
                  <a:gd name="T1" fmla="*/ 3 h 38"/>
                  <a:gd name="T2" fmla="*/ 39 w 46"/>
                  <a:gd name="T3" fmla="*/ 0 h 38"/>
                  <a:gd name="T4" fmla="*/ 0 w 46"/>
                  <a:gd name="T5" fmla="*/ 36 h 38"/>
                  <a:gd name="T6" fmla="*/ 3 w 46"/>
                  <a:gd name="T7" fmla="*/ 38 h 38"/>
                  <a:gd name="T8" fmla="*/ 5 w 46"/>
                  <a:gd name="T9" fmla="*/ 38 h 38"/>
                  <a:gd name="T10" fmla="*/ 46 w 46"/>
                  <a:gd name="T11" fmla="*/ 3 h 38"/>
                </a:gdLst>
                <a:ahLst/>
                <a:cxnLst>
                  <a:cxn ang="0">
                    <a:pos x="T0" y="T1"/>
                  </a:cxn>
                  <a:cxn ang="0">
                    <a:pos x="T2" y="T3"/>
                  </a:cxn>
                  <a:cxn ang="0">
                    <a:pos x="T4" y="T5"/>
                  </a:cxn>
                  <a:cxn ang="0">
                    <a:pos x="T6" y="T7"/>
                  </a:cxn>
                  <a:cxn ang="0">
                    <a:pos x="T8" y="T9"/>
                  </a:cxn>
                  <a:cxn ang="0">
                    <a:pos x="T10" y="T11"/>
                  </a:cxn>
                </a:cxnLst>
                <a:rect l="0" t="0" r="r" b="b"/>
                <a:pathLst>
                  <a:path w="46" h="38">
                    <a:moveTo>
                      <a:pt x="46" y="3"/>
                    </a:moveTo>
                    <a:lnTo>
                      <a:pt x="39" y="0"/>
                    </a:lnTo>
                    <a:lnTo>
                      <a:pt x="0" y="36"/>
                    </a:lnTo>
                    <a:lnTo>
                      <a:pt x="3" y="38"/>
                    </a:lnTo>
                    <a:lnTo>
                      <a:pt x="5" y="38"/>
                    </a:lnTo>
                    <a:lnTo>
                      <a:pt x="46"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Freeform 694"/>
              <p:cNvSpPr>
                <a:spLocks/>
              </p:cNvSpPr>
              <p:nvPr/>
            </p:nvSpPr>
            <p:spPr bwMode="auto">
              <a:xfrm>
                <a:off x="6756401" y="2132013"/>
                <a:ext cx="76200" cy="71438"/>
              </a:xfrm>
              <a:custGeom>
                <a:avLst/>
                <a:gdLst>
                  <a:gd name="T0" fmla="*/ 43 w 48"/>
                  <a:gd name="T1" fmla="*/ 0 h 45"/>
                  <a:gd name="T2" fmla="*/ 0 w 48"/>
                  <a:gd name="T3" fmla="*/ 43 h 45"/>
                  <a:gd name="T4" fmla="*/ 0 w 48"/>
                  <a:gd name="T5" fmla="*/ 45 h 45"/>
                  <a:gd name="T6" fmla="*/ 5 w 48"/>
                  <a:gd name="T7" fmla="*/ 45 h 45"/>
                  <a:gd name="T8" fmla="*/ 48 w 48"/>
                  <a:gd name="T9" fmla="*/ 3 h 45"/>
                  <a:gd name="T10" fmla="*/ 43 w 48"/>
                  <a:gd name="T11" fmla="*/ 0 h 45"/>
                </a:gdLst>
                <a:ahLst/>
                <a:cxnLst>
                  <a:cxn ang="0">
                    <a:pos x="T0" y="T1"/>
                  </a:cxn>
                  <a:cxn ang="0">
                    <a:pos x="T2" y="T3"/>
                  </a:cxn>
                  <a:cxn ang="0">
                    <a:pos x="T4" y="T5"/>
                  </a:cxn>
                  <a:cxn ang="0">
                    <a:pos x="T6" y="T7"/>
                  </a:cxn>
                  <a:cxn ang="0">
                    <a:pos x="T8" y="T9"/>
                  </a:cxn>
                  <a:cxn ang="0">
                    <a:pos x="T10" y="T11"/>
                  </a:cxn>
                </a:cxnLst>
                <a:rect l="0" t="0" r="r" b="b"/>
                <a:pathLst>
                  <a:path w="48" h="45">
                    <a:moveTo>
                      <a:pt x="43" y="0"/>
                    </a:moveTo>
                    <a:lnTo>
                      <a:pt x="0" y="43"/>
                    </a:lnTo>
                    <a:lnTo>
                      <a:pt x="0" y="45"/>
                    </a:lnTo>
                    <a:lnTo>
                      <a:pt x="5" y="45"/>
                    </a:lnTo>
                    <a:lnTo>
                      <a:pt x="48" y="3"/>
                    </a:lnTo>
                    <a:lnTo>
                      <a:pt x="4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Freeform 695"/>
              <p:cNvSpPr>
                <a:spLocks/>
              </p:cNvSpPr>
              <p:nvPr/>
            </p:nvSpPr>
            <p:spPr bwMode="auto">
              <a:xfrm>
                <a:off x="6775451" y="2208213"/>
                <a:ext cx="79375" cy="71438"/>
              </a:xfrm>
              <a:custGeom>
                <a:avLst/>
                <a:gdLst>
                  <a:gd name="T0" fmla="*/ 50 w 50"/>
                  <a:gd name="T1" fmla="*/ 0 h 45"/>
                  <a:gd name="T2" fmla="*/ 2 w 50"/>
                  <a:gd name="T3" fmla="*/ 45 h 45"/>
                  <a:gd name="T4" fmla="*/ 0 w 50"/>
                  <a:gd name="T5" fmla="*/ 40 h 45"/>
                  <a:gd name="T6" fmla="*/ 45 w 50"/>
                  <a:gd name="T7" fmla="*/ 0 h 45"/>
                  <a:gd name="T8" fmla="*/ 50 w 50"/>
                  <a:gd name="T9" fmla="*/ 0 h 45"/>
                </a:gdLst>
                <a:ahLst/>
                <a:cxnLst>
                  <a:cxn ang="0">
                    <a:pos x="T0" y="T1"/>
                  </a:cxn>
                  <a:cxn ang="0">
                    <a:pos x="T2" y="T3"/>
                  </a:cxn>
                  <a:cxn ang="0">
                    <a:pos x="T4" y="T5"/>
                  </a:cxn>
                  <a:cxn ang="0">
                    <a:pos x="T6" y="T7"/>
                  </a:cxn>
                  <a:cxn ang="0">
                    <a:pos x="T8" y="T9"/>
                  </a:cxn>
                </a:cxnLst>
                <a:rect l="0" t="0" r="r" b="b"/>
                <a:pathLst>
                  <a:path w="50" h="45">
                    <a:moveTo>
                      <a:pt x="50" y="0"/>
                    </a:moveTo>
                    <a:lnTo>
                      <a:pt x="2" y="45"/>
                    </a:lnTo>
                    <a:lnTo>
                      <a:pt x="0" y="40"/>
                    </a:lnTo>
                    <a:lnTo>
                      <a:pt x="45" y="0"/>
                    </a:lnTo>
                    <a:lnTo>
                      <a:pt x="5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Freeform 696"/>
              <p:cNvSpPr>
                <a:spLocks/>
              </p:cNvSpPr>
              <p:nvPr/>
            </p:nvSpPr>
            <p:spPr bwMode="auto">
              <a:xfrm>
                <a:off x="6646863" y="1065213"/>
                <a:ext cx="68263" cy="3175"/>
              </a:xfrm>
              <a:custGeom>
                <a:avLst/>
                <a:gdLst>
                  <a:gd name="T0" fmla="*/ 21 w 43"/>
                  <a:gd name="T1" fmla="*/ 2 h 2"/>
                  <a:gd name="T2" fmla="*/ 21 w 43"/>
                  <a:gd name="T3" fmla="*/ 2 h 2"/>
                  <a:gd name="T4" fmla="*/ 43 w 43"/>
                  <a:gd name="T5" fmla="*/ 2 h 2"/>
                  <a:gd name="T6" fmla="*/ 43 w 43"/>
                  <a:gd name="T7" fmla="*/ 0 h 2"/>
                  <a:gd name="T8" fmla="*/ 0 w 43"/>
                  <a:gd name="T9" fmla="*/ 0 h 2"/>
                  <a:gd name="T10" fmla="*/ 0 w 43"/>
                  <a:gd name="T11" fmla="*/ 2 h 2"/>
                  <a:gd name="T12" fmla="*/ 21 w 43"/>
                  <a:gd name="T13" fmla="*/ 2 h 2"/>
                  <a:gd name="T14" fmla="*/ 21 w 4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
                    <a:moveTo>
                      <a:pt x="21" y="2"/>
                    </a:moveTo>
                    <a:lnTo>
                      <a:pt x="21" y="2"/>
                    </a:lnTo>
                    <a:lnTo>
                      <a:pt x="43" y="2"/>
                    </a:lnTo>
                    <a:lnTo>
                      <a:pt x="43" y="0"/>
                    </a:lnTo>
                    <a:lnTo>
                      <a:pt x="0" y="0"/>
                    </a:lnTo>
                    <a:lnTo>
                      <a:pt x="0" y="2"/>
                    </a:lnTo>
                    <a:lnTo>
                      <a:pt x="21" y="2"/>
                    </a:lnTo>
                    <a:lnTo>
                      <a:pt x="21" y="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Freeform 697"/>
              <p:cNvSpPr>
                <a:spLocks noEditPoints="1"/>
              </p:cNvSpPr>
              <p:nvPr/>
            </p:nvSpPr>
            <p:spPr bwMode="auto">
              <a:xfrm>
                <a:off x="6570663" y="1133475"/>
                <a:ext cx="227013" cy="822325"/>
              </a:xfrm>
              <a:custGeom>
                <a:avLst/>
                <a:gdLst>
                  <a:gd name="T0" fmla="*/ 127 w 143"/>
                  <a:gd name="T1" fmla="*/ 449 h 518"/>
                  <a:gd name="T2" fmla="*/ 119 w 143"/>
                  <a:gd name="T3" fmla="*/ 406 h 518"/>
                  <a:gd name="T4" fmla="*/ 93 w 143"/>
                  <a:gd name="T5" fmla="*/ 313 h 518"/>
                  <a:gd name="T6" fmla="*/ 103 w 143"/>
                  <a:gd name="T7" fmla="*/ 225 h 518"/>
                  <a:gd name="T8" fmla="*/ 98 w 143"/>
                  <a:gd name="T9" fmla="*/ 161 h 518"/>
                  <a:gd name="T10" fmla="*/ 95 w 143"/>
                  <a:gd name="T11" fmla="*/ 85 h 518"/>
                  <a:gd name="T12" fmla="*/ 91 w 143"/>
                  <a:gd name="T13" fmla="*/ 21 h 518"/>
                  <a:gd name="T14" fmla="*/ 69 w 143"/>
                  <a:gd name="T15" fmla="*/ 0 h 518"/>
                  <a:gd name="T16" fmla="*/ 45 w 143"/>
                  <a:gd name="T17" fmla="*/ 21 h 518"/>
                  <a:gd name="T18" fmla="*/ 45 w 143"/>
                  <a:gd name="T19" fmla="*/ 64 h 518"/>
                  <a:gd name="T20" fmla="*/ 43 w 143"/>
                  <a:gd name="T21" fmla="*/ 106 h 518"/>
                  <a:gd name="T22" fmla="*/ 36 w 143"/>
                  <a:gd name="T23" fmla="*/ 192 h 518"/>
                  <a:gd name="T24" fmla="*/ 33 w 143"/>
                  <a:gd name="T25" fmla="*/ 292 h 518"/>
                  <a:gd name="T26" fmla="*/ 29 w 143"/>
                  <a:gd name="T27" fmla="*/ 332 h 518"/>
                  <a:gd name="T28" fmla="*/ 14 w 143"/>
                  <a:gd name="T29" fmla="*/ 444 h 518"/>
                  <a:gd name="T30" fmla="*/ 7 w 143"/>
                  <a:gd name="T31" fmla="*/ 489 h 518"/>
                  <a:gd name="T32" fmla="*/ 24 w 143"/>
                  <a:gd name="T33" fmla="*/ 513 h 518"/>
                  <a:gd name="T34" fmla="*/ 26 w 143"/>
                  <a:gd name="T35" fmla="*/ 510 h 518"/>
                  <a:gd name="T36" fmla="*/ 69 w 143"/>
                  <a:gd name="T37" fmla="*/ 163 h 518"/>
                  <a:gd name="T38" fmla="*/ 69 w 143"/>
                  <a:gd name="T39" fmla="*/ 225 h 518"/>
                  <a:gd name="T40" fmla="*/ 88 w 143"/>
                  <a:gd name="T41" fmla="*/ 313 h 518"/>
                  <a:gd name="T42" fmla="*/ 81 w 143"/>
                  <a:gd name="T43" fmla="*/ 408 h 518"/>
                  <a:gd name="T44" fmla="*/ 69 w 143"/>
                  <a:gd name="T45" fmla="*/ 423 h 518"/>
                  <a:gd name="T46" fmla="*/ 57 w 143"/>
                  <a:gd name="T47" fmla="*/ 449 h 518"/>
                  <a:gd name="T48" fmla="*/ 86 w 143"/>
                  <a:gd name="T49" fmla="*/ 487 h 518"/>
                  <a:gd name="T50" fmla="*/ 72 w 143"/>
                  <a:gd name="T51" fmla="*/ 465 h 518"/>
                  <a:gd name="T52" fmla="*/ 103 w 143"/>
                  <a:gd name="T53" fmla="*/ 425 h 518"/>
                  <a:gd name="T54" fmla="*/ 64 w 143"/>
                  <a:gd name="T55" fmla="*/ 368 h 518"/>
                  <a:gd name="T56" fmla="*/ 79 w 143"/>
                  <a:gd name="T57" fmla="*/ 365 h 518"/>
                  <a:gd name="T58" fmla="*/ 64 w 143"/>
                  <a:gd name="T59" fmla="*/ 332 h 518"/>
                  <a:gd name="T60" fmla="*/ 52 w 143"/>
                  <a:gd name="T61" fmla="*/ 446 h 518"/>
                  <a:gd name="T62" fmla="*/ 69 w 143"/>
                  <a:gd name="T63" fmla="*/ 465 h 518"/>
                  <a:gd name="T64" fmla="*/ 91 w 143"/>
                  <a:gd name="T65" fmla="*/ 489 h 518"/>
                  <a:gd name="T66" fmla="*/ 93 w 143"/>
                  <a:gd name="T67" fmla="*/ 489 h 518"/>
                  <a:gd name="T68" fmla="*/ 98 w 143"/>
                  <a:gd name="T69" fmla="*/ 389 h 518"/>
                  <a:gd name="T70" fmla="*/ 76 w 143"/>
                  <a:gd name="T71" fmla="*/ 332 h 518"/>
                  <a:gd name="T72" fmla="*/ 107 w 143"/>
                  <a:gd name="T73" fmla="*/ 292 h 518"/>
                  <a:gd name="T74" fmla="*/ 86 w 143"/>
                  <a:gd name="T75" fmla="*/ 242 h 518"/>
                  <a:gd name="T76" fmla="*/ 72 w 143"/>
                  <a:gd name="T77" fmla="*/ 194 h 518"/>
                  <a:gd name="T78" fmla="*/ 93 w 143"/>
                  <a:gd name="T79" fmla="*/ 161 h 518"/>
                  <a:gd name="T80" fmla="*/ 84 w 143"/>
                  <a:gd name="T81" fmla="*/ 147 h 518"/>
                  <a:gd name="T82" fmla="*/ 69 w 143"/>
                  <a:gd name="T83" fmla="*/ 64 h 518"/>
                  <a:gd name="T84" fmla="*/ 69 w 143"/>
                  <a:gd name="T85" fmla="*/ 106 h 518"/>
                  <a:gd name="T86" fmla="*/ 81 w 143"/>
                  <a:gd name="T87" fmla="*/ 73 h 518"/>
                  <a:gd name="T88" fmla="*/ 79 w 143"/>
                  <a:gd name="T89" fmla="*/ 11 h 518"/>
                  <a:gd name="T90" fmla="*/ 69 w 143"/>
                  <a:gd name="T91" fmla="*/ 59 h 518"/>
                  <a:gd name="T92" fmla="*/ 81 w 143"/>
                  <a:gd name="T93" fmla="*/ 30 h 518"/>
                  <a:gd name="T94" fmla="*/ 72 w 143"/>
                  <a:gd name="T95" fmla="*/ 2 h 518"/>
                  <a:gd name="T96" fmla="*/ 50 w 143"/>
                  <a:gd name="T97" fmla="*/ 21 h 518"/>
                  <a:gd name="T98" fmla="*/ 50 w 143"/>
                  <a:gd name="T99" fmla="*/ 42 h 518"/>
                  <a:gd name="T100" fmla="*/ 67 w 143"/>
                  <a:gd name="T101" fmla="*/ 83 h 518"/>
                  <a:gd name="T102" fmla="*/ 45 w 143"/>
                  <a:gd name="T103" fmla="*/ 109 h 518"/>
                  <a:gd name="T104" fmla="*/ 57 w 143"/>
                  <a:gd name="T105" fmla="*/ 147 h 518"/>
                  <a:gd name="T106" fmla="*/ 67 w 143"/>
                  <a:gd name="T107" fmla="*/ 192 h 518"/>
                  <a:gd name="T108" fmla="*/ 38 w 143"/>
                  <a:gd name="T109" fmla="*/ 225 h 518"/>
                  <a:gd name="T110" fmla="*/ 38 w 143"/>
                  <a:gd name="T111" fmla="*/ 259 h 518"/>
                  <a:gd name="T112" fmla="*/ 33 w 143"/>
                  <a:gd name="T113" fmla="*/ 330 h 518"/>
                  <a:gd name="T114" fmla="*/ 60 w 143"/>
                  <a:gd name="T115" fmla="*/ 368 h 518"/>
                  <a:gd name="T116" fmla="*/ 24 w 143"/>
                  <a:gd name="T117" fmla="*/ 40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 h="518">
                    <a:moveTo>
                      <a:pt x="117" y="513"/>
                    </a:moveTo>
                    <a:lnTo>
                      <a:pt x="115" y="510"/>
                    </a:lnTo>
                    <a:lnTo>
                      <a:pt x="131" y="489"/>
                    </a:lnTo>
                    <a:lnTo>
                      <a:pt x="131" y="489"/>
                    </a:lnTo>
                    <a:lnTo>
                      <a:pt x="131" y="489"/>
                    </a:lnTo>
                    <a:lnTo>
                      <a:pt x="131" y="487"/>
                    </a:lnTo>
                    <a:lnTo>
                      <a:pt x="129" y="487"/>
                    </a:lnTo>
                    <a:lnTo>
                      <a:pt x="131" y="484"/>
                    </a:lnTo>
                    <a:lnTo>
                      <a:pt x="110" y="465"/>
                    </a:lnTo>
                    <a:lnTo>
                      <a:pt x="124" y="449"/>
                    </a:lnTo>
                    <a:lnTo>
                      <a:pt x="127" y="449"/>
                    </a:lnTo>
                    <a:lnTo>
                      <a:pt x="127" y="446"/>
                    </a:lnTo>
                    <a:lnTo>
                      <a:pt x="127" y="446"/>
                    </a:lnTo>
                    <a:lnTo>
                      <a:pt x="124" y="444"/>
                    </a:lnTo>
                    <a:lnTo>
                      <a:pt x="124" y="444"/>
                    </a:lnTo>
                    <a:lnTo>
                      <a:pt x="105" y="427"/>
                    </a:lnTo>
                    <a:lnTo>
                      <a:pt x="119" y="408"/>
                    </a:lnTo>
                    <a:lnTo>
                      <a:pt x="122" y="408"/>
                    </a:lnTo>
                    <a:lnTo>
                      <a:pt x="122" y="408"/>
                    </a:lnTo>
                    <a:lnTo>
                      <a:pt x="122" y="406"/>
                    </a:lnTo>
                    <a:lnTo>
                      <a:pt x="119" y="403"/>
                    </a:lnTo>
                    <a:lnTo>
                      <a:pt x="119" y="406"/>
                    </a:lnTo>
                    <a:lnTo>
                      <a:pt x="100" y="387"/>
                    </a:lnTo>
                    <a:lnTo>
                      <a:pt x="119" y="365"/>
                    </a:lnTo>
                    <a:lnTo>
                      <a:pt x="98" y="349"/>
                    </a:lnTo>
                    <a:lnTo>
                      <a:pt x="112" y="332"/>
                    </a:lnTo>
                    <a:lnTo>
                      <a:pt x="112" y="332"/>
                    </a:lnTo>
                    <a:lnTo>
                      <a:pt x="112" y="332"/>
                    </a:lnTo>
                    <a:lnTo>
                      <a:pt x="112" y="332"/>
                    </a:lnTo>
                    <a:lnTo>
                      <a:pt x="112" y="330"/>
                    </a:lnTo>
                    <a:lnTo>
                      <a:pt x="112" y="330"/>
                    </a:lnTo>
                    <a:lnTo>
                      <a:pt x="110" y="330"/>
                    </a:lnTo>
                    <a:lnTo>
                      <a:pt x="93" y="313"/>
                    </a:lnTo>
                    <a:lnTo>
                      <a:pt x="107" y="294"/>
                    </a:lnTo>
                    <a:lnTo>
                      <a:pt x="110" y="294"/>
                    </a:lnTo>
                    <a:lnTo>
                      <a:pt x="110" y="294"/>
                    </a:lnTo>
                    <a:lnTo>
                      <a:pt x="110" y="292"/>
                    </a:lnTo>
                    <a:lnTo>
                      <a:pt x="91" y="275"/>
                    </a:lnTo>
                    <a:lnTo>
                      <a:pt x="107" y="256"/>
                    </a:lnTo>
                    <a:lnTo>
                      <a:pt x="105" y="256"/>
                    </a:lnTo>
                    <a:lnTo>
                      <a:pt x="88" y="240"/>
                    </a:lnTo>
                    <a:lnTo>
                      <a:pt x="103" y="225"/>
                    </a:lnTo>
                    <a:lnTo>
                      <a:pt x="103" y="225"/>
                    </a:lnTo>
                    <a:lnTo>
                      <a:pt x="103" y="225"/>
                    </a:lnTo>
                    <a:lnTo>
                      <a:pt x="103" y="225"/>
                    </a:lnTo>
                    <a:lnTo>
                      <a:pt x="103" y="223"/>
                    </a:lnTo>
                    <a:lnTo>
                      <a:pt x="103" y="223"/>
                    </a:lnTo>
                    <a:lnTo>
                      <a:pt x="103" y="223"/>
                    </a:lnTo>
                    <a:lnTo>
                      <a:pt x="86" y="209"/>
                    </a:lnTo>
                    <a:lnTo>
                      <a:pt x="103" y="192"/>
                    </a:lnTo>
                    <a:lnTo>
                      <a:pt x="100" y="192"/>
                    </a:lnTo>
                    <a:lnTo>
                      <a:pt x="100" y="190"/>
                    </a:lnTo>
                    <a:lnTo>
                      <a:pt x="86" y="175"/>
                    </a:lnTo>
                    <a:lnTo>
                      <a:pt x="100" y="163"/>
                    </a:lnTo>
                    <a:lnTo>
                      <a:pt x="98" y="161"/>
                    </a:lnTo>
                    <a:lnTo>
                      <a:pt x="98" y="161"/>
                    </a:lnTo>
                    <a:lnTo>
                      <a:pt x="98" y="161"/>
                    </a:lnTo>
                    <a:lnTo>
                      <a:pt x="86" y="149"/>
                    </a:lnTo>
                    <a:lnTo>
                      <a:pt x="98" y="135"/>
                    </a:lnTo>
                    <a:lnTo>
                      <a:pt x="84" y="121"/>
                    </a:lnTo>
                    <a:lnTo>
                      <a:pt x="95" y="109"/>
                    </a:lnTo>
                    <a:lnTo>
                      <a:pt x="93" y="106"/>
                    </a:lnTo>
                    <a:lnTo>
                      <a:pt x="93" y="106"/>
                    </a:lnTo>
                    <a:lnTo>
                      <a:pt x="93" y="106"/>
                    </a:lnTo>
                    <a:lnTo>
                      <a:pt x="84" y="97"/>
                    </a:lnTo>
                    <a:lnTo>
                      <a:pt x="95" y="85"/>
                    </a:lnTo>
                    <a:lnTo>
                      <a:pt x="93" y="85"/>
                    </a:lnTo>
                    <a:lnTo>
                      <a:pt x="95" y="85"/>
                    </a:lnTo>
                    <a:lnTo>
                      <a:pt x="84" y="73"/>
                    </a:lnTo>
                    <a:lnTo>
                      <a:pt x="91" y="64"/>
                    </a:lnTo>
                    <a:lnTo>
                      <a:pt x="95" y="64"/>
                    </a:lnTo>
                    <a:lnTo>
                      <a:pt x="81" y="52"/>
                    </a:lnTo>
                    <a:lnTo>
                      <a:pt x="93" y="40"/>
                    </a:lnTo>
                    <a:lnTo>
                      <a:pt x="81" y="30"/>
                    </a:lnTo>
                    <a:lnTo>
                      <a:pt x="91" y="21"/>
                    </a:lnTo>
                    <a:lnTo>
                      <a:pt x="91" y="21"/>
                    </a:lnTo>
                    <a:lnTo>
                      <a:pt x="91" y="21"/>
                    </a:lnTo>
                    <a:lnTo>
                      <a:pt x="91" y="21"/>
                    </a:lnTo>
                    <a:lnTo>
                      <a:pt x="91" y="21"/>
                    </a:lnTo>
                    <a:lnTo>
                      <a:pt x="91" y="19"/>
                    </a:lnTo>
                    <a:lnTo>
                      <a:pt x="91" y="19"/>
                    </a:lnTo>
                    <a:lnTo>
                      <a:pt x="81" y="11"/>
                    </a:lnTo>
                    <a:lnTo>
                      <a:pt x="91" y="2"/>
                    </a:lnTo>
                    <a:lnTo>
                      <a:pt x="91" y="2"/>
                    </a:lnTo>
                    <a:lnTo>
                      <a:pt x="91" y="2"/>
                    </a:lnTo>
                    <a:lnTo>
                      <a:pt x="91" y="0"/>
                    </a:lnTo>
                    <a:lnTo>
                      <a:pt x="69" y="0"/>
                    </a:lnTo>
                    <a:lnTo>
                      <a:pt x="69" y="0"/>
                    </a:lnTo>
                    <a:lnTo>
                      <a:pt x="69" y="0"/>
                    </a:lnTo>
                    <a:lnTo>
                      <a:pt x="48" y="0"/>
                    </a:lnTo>
                    <a:lnTo>
                      <a:pt x="48" y="2"/>
                    </a:lnTo>
                    <a:lnTo>
                      <a:pt x="50" y="2"/>
                    </a:lnTo>
                    <a:lnTo>
                      <a:pt x="57" y="11"/>
                    </a:lnTo>
                    <a:lnTo>
                      <a:pt x="48" y="19"/>
                    </a:lnTo>
                    <a:lnTo>
                      <a:pt x="45" y="19"/>
                    </a:lnTo>
                    <a:lnTo>
                      <a:pt x="45" y="21"/>
                    </a:lnTo>
                    <a:lnTo>
                      <a:pt x="45" y="21"/>
                    </a:lnTo>
                    <a:lnTo>
                      <a:pt x="45" y="21"/>
                    </a:lnTo>
                    <a:lnTo>
                      <a:pt x="45" y="21"/>
                    </a:lnTo>
                    <a:lnTo>
                      <a:pt x="48" y="21"/>
                    </a:lnTo>
                    <a:lnTo>
                      <a:pt x="57" y="30"/>
                    </a:lnTo>
                    <a:lnTo>
                      <a:pt x="48" y="40"/>
                    </a:lnTo>
                    <a:lnTo>
                      <a:pt x="48" y="40"/>
                    </a:lnTo>
                    <a:lnTo>
                      <a:pt x="48" y="40"/>
                    </a:lnTo>
                    <a:lnTo>
                      <a:pt x="45" y="42"/>
                    </a:lnTo>
                    <a:lnTo>
                      <a:pt x="57" y="52"/>
                    </a:lnTo>
                    <a:lnTo>
                      <a:pt x="45" y="61"/>
                    </a:lnTo>
                    <a:lnTo>
                      <a:pt x="45" y="61"/>
                    </a:lnTo>
                    <a:lnTo>
                      <a:pt x="45" y="61"/>
                    </a:lnTo>
                    <a:lnTo>
                      <a:pt x="45" y="64"/>
                    </a:lnTo>
                    <a:lnTo>
                      <a:pt x="45" y="64"/>
                    </a:lnTo>
                    <a:lnTo>
                      <a:pt x="45" y="64"/>
                    </a:lnTo>
                    <a:lnTo>
                      <a:pt x="45" y="64"/>
                    </a:lnTo>
                    <a:lnTo>
                      <a:pt x="55" y="73"/>
                    </a:lnTo>
                    <a:lnTo>
                      <a:pt x="45" y="83"/>
                    </a:lnTo>
                    <a:lnTo>
                      <a:pt x="45" y="83"/>
                    </a:lnTo>
                    <a:lnTo>
                      <a:pt x="45" y="83"/>
                    </a:lnTo>
                    <a:lnTo>
                      <a:pt x="43" y="85"/>
                    </a:lnTo>
                    <a:lnTo>
                      <a:pt x="55" y="97"/>
                    </a:lnTo>
                    <a:lnTo>
                      <a:pt x="43" y="106"/>
                    </a:lnTo>
                    <a:lnTo>
                      <a:pt x="43" y="106"/>
                    </a:lnTo>
                    <a:lnTo>
                      <a:pt x="43" y="106"/>
                    </a:lnTo>
                    <a:lnTo>
                      <a:pt x="41" y="109"/>
                    </a:lnTo>
                    <a:lnTo>
                      <a:pt x="55" y="123"/>
                    </a:lnTo>
                    <a:lnTo>
                      <a:pt x="43" y="133"/>
                    </a:lnTo>
                    <a:lnTo>
                      <a:pt x="38" y="133"/>
                    </a:lnTo>
                    <a:lnTo>
                      <a:pt x="55" y="149"/>
                    </a:lnTo>
                    <a:lnTo>
                      <a:pt x="41" y="161"/>
                    </a:lnTo>
                    <a:lnTo>
                      <a:pt x="38" y="161"/>
                    </a:lnTo>
                    <a:lnTo>
                      <a:pt x="52" y="178"/>
                    </a:lnTo>
                    <a:lnTo>
                      <a:pt x="38" y="192"/>
                    </a:lnTo>
                    <a:lnTo>
                      <a:pt x="36" y="192"/>
                    </a:lnTo>
                    <a:lnTo>
                      <a:pt x="52" y="209"/>
                    </a:lnTo>
                    <a:lnTo>
                      <a:pt x="36" y="223"/>
                    </a:lnTo>
                    <a:lnTo>
                      <a:pt x="33" y="223"/>
                    </a:lnTo>
                    <a:lnTo>
                      <a:pt x="50" y="242"/>
                    </a:lnTo>
                    <a:lnTo>
                      <a:pt x="36" y="256"/>
                    </a:lnTo>
                    <a:lnTo>
                      <a:pt x="33" y="256"/>
                    </a:lnTo>
                    <a:lnTo>
                      <a:pt x="33" y="259"/>
                    </a:lnTo>
                    <a:lnTo>
                      <a:pt x="33" y="259"/>
                    </a:lnTo>
                    <a:lnTo>
                      <a:pt x="50" y="275"/>
                    </a:lnTo>
                    <a:lnTo>
                      <a:pt x="33" y="292"/>
                    </a:lnTo>
                    <a:lnTo>
                      <a:pt x="33" y="292"/>
                    </a:lnTo>
                    <a:lnTo>
                      <a:pt x="31" y="292"/>
                    </a:lnTo>
                    <a:lnTo>
                      <a:pt x="31" y="294"/>
                    </a:lnTo>
                    <a:lnTo>
                      <a:pt x="33" y="294"/>
                    </a:lnTo>
                    <a:lnTo>
                      <a:pt x="31" y="297"/>
                    </a:lnTo>
                    <a:lnTo>
                      <a:pt x="45" y="313"/>
                    </a:lnTo>
                    <a:lnTo>
                      <a:pt x="29" y="330"/>
                    </a:lnTo>
                    <a:lnTo>
                      <a:pt x="29" y="330"/>
                    </a:lnTo>
                    <a:lnTo>
                      <a:pt x="29" y="330"/>
                    </a:lnTo>
                    <a:lnTo>
                      <a:pt x="29" y="330"/>
                    </a:lnTo>
                    <a:lnTo>
                      <a:pt x="29" y="330"/>
                    </a:lnTo>
                    <a:lnTo>
                      <a:pt x="29" y="332"/>
                    </a:lnTo>
                    <a:lnTo>
                      <a:pt x="29" y="332"/>
                    </a:lnTo>
                    <a:lnTo>
                      <a:pt x="43" y="349"/>
                    </a:lnTo>
                    <a:lnTo>
                      <a:pt x="24" y="365"/>
                    </a:lnTo>
                    <a:lnTo>
                      <a:pt x="21" y="365"/>
                    </a:lnTo>
                    <a:lnTo>
                      <a:pt x="38" y="387"/>
                    </a:lnTo>
                    <a:lnTo>
                      <a:pt x="19" y="406"/>
                    </a:lnTo>
                    <a:lnTo>
                      <a:pt x="19" y="408"/>
                    </a:lnTo>
                    <a:lnTo>
                      <a:pt x="19" y="408"/>
                    </a:lnTo>
                    <a:lnTo>
                      <a:pt x="21" y="408"/>
                    </a:lnTo>
                    <a:lnTo>
                      <a:pt x="33" y="427"/>
                    </a:lnTo>
                    <a:lnTo>
                      <a:pt x="14" y="444"/>
                    </a:lnTo>
                    <a:lnTo>
                      <a:pt x="17" y="446"/>
                    </a:lnTo>
                    <a:lnTo>
                      <a:pt x="14" y="446"/>
                    </a:lnTo>
                    <a:lnTo>
                      <a:pt x="14" y="449"/>
                    </a:lnTo>
                    <a:lnTo>
                      <a:pt x="14" y="449"/>
                    </a:lnTo>
                    <a:lnTo>
                      <a:pt x="29" y="465"/>
                    </a:lnTo>
                    <a:lnTo>
                      <a:pt x="9" y="484"/>
                    </a:lnTo>
                    <a:lnTo>
                      <a:pt x="9" y="487"/>
                    </a:lnTo>
                    <a:lnTo>
                      <a:pt x="31" y="468"/>
                    </a:lnTo>
                    <a:lnTo>
                      <a:pt x="48" y="487"/>
                    </a:lnTo>
                    <a:lnTo>
                      <a:pt x="7" y="487"/>
                    </a:lnTo>
                    <a:lnTo>
                      <a:pt x="7" y="489"/>
                    </a:lnTo>
                    <a:lnTo>
                      <a:pt x="9" y="489"/>
                    </a:lnTo>
                    <a:lnTo>
                      <a:pt x="7" y="491"/>
                    </a:lnTo>
                    <a:lnTo>
                      <a:pt x="24" y="510"/>
                    </a:lnTo>
                    <a:lnTo>
                      <a:pt x="21" y="513"/>
                    </a:lnTo>
                    <a:lnTo>
                      <a:pt x="0" y="513"/>
                    </a:lnTo>
                    <a:lnTo>
                      <a:pt x="0" y="518"/>
                    </a:lnTo>
                    <a:lnTo>
                      <a:pt x="143" y="518"/>
                    </a:lnTo>
                    <a:lnTo>
                      <a:pt x="143" y="513"/>
                    </a:lnTo>
                    <a:lnTo>
                      <a:pt x="117" y="513"/>
                    </a:lnTo>
                    <a:close/>
                    <a:moveTo>
                      <a:pt x="24" y="513"/>
                    </a:moveTo>
                    <a:lnTo>
                      <a:pt x="24" y="513"/>
                    </a:lnTo>
                    <a:lnTo>
                      <a:pt x="24" y="513"/>
                    </a:lnTo>
                    <a:lnTo>
                      <a:pt x="24" y="513"/>
                    </a:lnTo>
                    <a:close/>
                    <a:moveTo>
                      <a:pt x="26" y="510"/>
                    </a:moveTo>
                    <a:lnTo>
                      <a:pt x="48" y="491"/>
                    </a:lnTo>
                    <a:lnTo>
                      <a:pt x="48" y="489"/>
                    </a:lnTo>
                    <a:lnTo>
                      <a:pt x="50" y="489"/>
                    </a:lnTo>
                    <a:lnTo>
                      <a:pt x="48" y="489"/>
                    </a:lnTo>
                    <a:lnTo>
                      <a:pt x="67" y="508"/>
                    </a:lnTo>
                    <a:lnTo>
                      <a:pt x="64" y="513"/>
                    </a:lnTo>
                    <a:lnTo>
                      <a:pt x="29" y="513"/>
                    </a:lnTo>
                    <a:lnTo>
                      <a:pt x="26" y="510"/>
                    </a:lnTo>
                    <a:close/>
                    <a:moveTo>
                      <a:pt x="69" y="133"/>
                    </a:moveTo>
                    <a:lnTo>
                      <a:pt x="57" y="123"/>
                    </a:lnTo>
                    <a:lnTo>
                      <a:pt x="69" y="111"/>
                    </a:lnTo>
                    <a:lnTo>
                      <a:pt x="81" y="121"/>
                    </a:lnTo>
                    <a:lnTo>
                      <a:pt x="69" y="133"/>
                    </a:lnTo>
                    <a:lnTo>
                      <a:pt x="69" y="133"/>
                    </a:lnTo>
                    <a:close/>
                    <a:moveTo>
                      <a:pt x="69" y="163"/>
                    </a:moveTo>
                    <a:lnTo>
                      <a:pt x="84" y="175"/>
                    </a:lnTo>
                    <a:lnTo>
                      <a:pt x="69" y="190"/>
                    </a:lnTo>
                    <a:lnTo>
                      <a:pt x="55" y="178"/>
                    </a:lnTo>
                    <a:lnTo>
                      <a:pt x="69" y="163"/>
                    </a:lnTo>
                    <a:lnTo>
                      <a:pt x="69" y="163"/>
                    </a:lnTo>
                    <a:close/>
                    <a:moveTo>
                      <a:pt x="69" y="223"/>
                    </a:moveTo>
                    <a:lnTo>
                      <a:pt x="69" y="223"/>
                    </a:lnTo>
                    <a:lnTo>
                      <a:pt x="55" y="209"/>
                    </a:lnTo>
                    <a:lnTo>
                      <a:pt x="69" y="194"/>
                    </a:lnTo>
                    <a:lnTo>
                      <a:pt x="84" y="209"/>
                    </a:lnTo>
                    <a:lnTo>
                      <a:pt x="69" y="223"/>
                    </a:lnTo>
                    <a:lnTo>
                      <a:pt x="69" y="223"/>
                    </a:lnTo>
                    <a:close/>
                    <a:moveTo>
                      <a:pt x="69" y="256"/>
                    </a:moveTo>
                    <a:lnTo>
                      <a:pt x="55" y="242"/>
                    </a:lnTo>
                    <a:lnTo>
                      <a:pt x="69" y="225"/>
                    </a:lnTo>
                    <a:lnTo>
                      <a:pt x="84" y="240"/>
                    </a:lnTo>
                    <a:lnTo>
                      <a:pt x="69" y="256"/>
                    </a:lnTo>
                    <a:close/>
                    <a:moveTo>
                      <a:pt x="69" y="259"/>
                    </a:moveTo>
                    <a:lnTo>
                      <a:pt x="86" y="275"/>
                    </a:lnTo>
                    <a:lnTo>
                      <a:pt x="69" y="292"/>
                    </a:lnTo>
                    <a:lnTo>
                      <a:pt x="52" y="275"/>
                    </a:lnTo>
                    <a:lnTo>
                      <a:pt x="69" y="259"/>
                    </a:lnTo>
                    <a:lnTo>
                      <a:pt x="69" y="259"/>
                    </a:lnTo>
                    <a:close/>
                    <a:moveTo>
                      <a:pt x="69" y="294"/>
                    </a:moveTo>
                    <a:lnTo>
                      <a:pt x="69" y="294"/>
                    </a:lnTo>
                    <a:lnTo>
                      <a:pt x="88" y="313"/>
                    </a:lnTo>
                    <a:lnTo>
                      <a:pt x="74" y="330"/>
                    </a:lnTo>
                    <a:lnTo>
                      <a:pt x="64" y="330"/>
                    </a:lnTo>
                    <a:lnTo>
                      <a:pt x="64" y="330"/>
                    </a:lnTo>
                    <a:lnTo>
                      <a:pt x="64" y="330"/>
                    </a:lnTo>
                    <a:lnTo>
                      <a:pt x="64" y="330"/>
                    </a:lnTo>
                    <a:lnTo>
                      <a:pt x="64" y="330"/>
                    </a:lnTo>
                    <a:lnTo>
                      <a:pt x="50" y="313"/>
                    </a:lnTo>
                    <a:lnTo>
                      <a:pt x="69" y="294"/>
                    </a:lnTo>
                    <a:lnTo>
                      <a:pt x="69" y="294"/>
                    </a:lnTo>
                    <a:close/>
                    <a:moveTo>
                      <a:pt x="81" y="408"/>
                    </a:moveTo>
                    <a:lnTo>
                      <a:pt x="81" y="408"/>
                    </a:lnTo>
                    <a:lnTo>
                      <a:pt x="103" y="427"/>
                    </a:lnTo>
                    <a:lnTo>
                      <a:pt x="86" y="446"/>
                    </a:lnTo>
                    <a:lnTo>
                      <a:pt x="86" y="446"/>
                    </a:lnTo>
                    <a:lnTo>
                      <a:pt x="86" y="446"/>
                    </a:lnTo>
                    <a:lnTo>
                      <a:pt x="72" y="425"/>
                    </a:lnTo>
                    <a:lnTo>
                      <a:pt x="81" y="408"/>
                    </a:lnTo>
                    <a:lnTo>
                      <a:pt x="81" y="408"/>
                    </a:lnTo>
                    <a:close/>
                    <a:moveTo>
                      <a:pt x="69" y="423"/>
                    </a:moveTo>
                    <a:lnTo>
                      <a:pt x="62" y="408"/>
                    </a:lnTo>
                    <a:lnTo>
                      <a:pt x="79" y="408"/>
                    </a:lnTo>
                    <a:lnTo>
                      <a:pt x="69" y="423"/>
                    </a:lnTo>
                    <a:close/>
                    <a:moveTo>
                      <a:pt x="60" y="406"/>
                    </a:moveTo>
                    <a:lnTo>
                      <a:pt x="69" y="387"/>
                    </a:lnTo>
                    <a:lnTo>
                      <a:pt x="79" y="406"/>
                    </a:lnTo>
                    <a:lnTo>
                      <a:pt x="60" y="406"/>
                    </a:lnTo>
                    <a:close/>
                    <a:moveTo>
                      <a:pt x="84" y="446"/>
                    </a:moveTo>
                    <a:lnTo>
                      <a:pt x="57" y="446"/>
                    </a:lnTo>
                    <a:lnTo>
                      <a:pt x="69" y="427"/>
                    </a:lnTo>
                    <a:lnTo>
                      <a:pt x="84" y="446"/>
                    </a:lnTo>
                    <a:close/>
                    <a:moveTo>
                      <a:pt x="81" y="449"/>
                    </a:moveTo>
                    <a:lnTo>
                      <a:pt x="69" y="463"/>
                    </a:lnTo>
                    <a:lnTo>
                      <a:pt x="57" y="449"/>
                    </a:lnTo>
                    <a:lnTo>
                      <a:pt x="81" y="449"/>
                    </a:lnTo>
                    <a:close/>
                    <a:moveTo>
                      <a:pt x="69" y="506"/>
                    </a:moveTo>
                    <a:lnTo>
                      <a:pt x="52" y="489"/>
                    </a:lnTo>
                    <a:lnTo>
                      <a:pt x="52" y="489"/>
                    </a:lnTo>
                    <a:lnTo>
                      <a:pt x="52" y="489"/>
                    </a:lnTo>
                    <a:lnTo>
                      <a:pt x="52" y="489"/>
                    </a:lnTo>
                    <a:lnTo>
                      <a:pt x="88" y="489"/>
                    </a:lnTo>
                    <a:lnTo>
                      <a:pt x="69" y="506"/>
                    </a:lnTo>
                    <a:close/>
                    <a:moveTo>
                      <a:pt x="55" y="487"/>
                    </a:moveTo>
                    <a:lnTo>
                      <a:pt x="69" y="468"/>
                    </a:lnTo>
                    <a:lnTo>
                      <a:pt x="86" y="487"/>
                    </a:lnTo>
                    <a:lnTo>
                      <a:pt x="55" y="487"/>
                    </a:lnTo>
                    <a:close/>
                    <a:moveTo>
                      <a:pt x="72" y="465"/>
                    </a:moveTo>
                    <a:lnTo>
                      <a:pt x="86" y="449"/>
                    </a:lnTo>
                    <a:lnTo>
                      <a:pt x="86" y="449"/>
                    </a:lnTo>
                    <a:lnTo>
                      <a:pt x="86" y="449"/>
                    </a:lnTo>
                    <a:lnTo>
                      <a:pt x="105" y="468"/>
                    </a:lnTo>
                    <a:lnTo>
                      <a:pt x="91" y="487"/>
                    </a:lnTo>
                    <a:lnTo>
                      <a:pt x="91" y="487"/>
                    </a:lnTo>
                    <a:lnTo>
                      <a:pt x="91" y="487"/>
                    </a:lnTo>
                    <a:lnTo>
                      <a:pt x="91" y="487"/>
                    </a:lnTo>
                    <a:lnTo>
                      <a:pt x="72" y="465"/>
                    </a:lnTo>
                    <a:close/>
                    <a:moveTo>
                      <a:pt x="88" y="449"/>
                    </a:moveTo>
                    <a:lnTo>
                      <a:pt x="122" y="449"/>
                    </a:lnTo>
                    <a:lnTo>
                      <a:pt x="107" y="465"/>
                    </a:lnTo>
                    <a:lnTo>
                      <a:pt x="88" y="449"/>
                    </a:lnTo>
                    <a:close/>
                    <a:moveTo>
                      <a:pt x="91" y="446"/>
                    </a:moveTo>
                    <a:lnTo>
                      <a:pt x="103" y="430"/>
                    </a:lnTo>
                    <a:lnTo>
                      <a:pt x="122" y="446"/>
                    </a:lnTo>
                    <a:lnTo>
                      <a:pt x="91" y="446"/>
                    </a:lnTo>
                    <a:close/>
                    <a:moveTo>
                      <a:pt x="86" y="408"/>
                    </a:moveTo>
                    <a:lnTo>
                      <a:pt x="117" y="408"/>
                    </a:lnTo>
                    <a:lnTo>
                      <a:pt x="103" y="425"/>
                    </a:lnTo>
                    <a:lnTo>
                      <a:pt x="86" y="408"/>
                    </a:lnTo>
                    <a:close/>
                    <a:moveTo>
                      <a:pt x="81" y="406"/>
                    </a:moveTo>
                    <a:lnTo>
                      <a:pt x="72" y="384"/>
                    </a:lnTo>
                    <a:lnTo>
                      <a:pt x="79" y="370"/>
                    </a:lnTo>
                    <a:lnTo>
                      <a:pt x="98" y="387"/>
                    </a:lnTo>
                    <a:lnTo>
                      <a:pt x="81" y="406"/>
                    </a:lnTo>
                    <a:lnTo>
                      <a:pt x="84" y="406"/>
                    </a:lnTo>
                    <a:lnTo>
                      <a:pt x="81" y="406"/>
                    </a:lnTo>
                    <a:close/>
                    <a:moveTo>
                      <a:pt x="76" y="368"/>
                    </a:moveTo>
                    <a:lnTo>
                      <a:pt x="69" y="382"/>
                    </a:lnTo>
                    <a:lnTo>
                      <a:pt x="64" y="368"/>
                    </a:lnTo>
                    <a:lnTo>
                      <a:pt x="76" y="368"/>
                    </a:lnTo>
                    <a:close/>
                    <a:moveTo>
                      <a:pt x="64" y="365"/>
                    </a:moveTo>
                    <a:lnTo>
                      <a:pt x="69" y="349"/>
                    </a:lnTo>
                    <a:lnTo>
                      <a:pt x="74" y="365"/>
                    </a:lnTo>
                    <a:lnTo>
                      <a:pt x="64" y="365"/>
                    </a:lnTo>
                    <a:close/>
                    <a:moveTo>
                      <a:pt x="79" y="365"/>
                    </a:moveTo>
                    <a:lnTo>
                      <a:pt x="72" y="346"/>
                    </a:lnTo>
                    <a:lnTo>
                      <a:pt x="74" y="332"/>
                    </a:lnTo>
                    <a:lnTo>
                      <a:pt x="93" y="349"/>
                    </a:lnTo>
                    <a:lnTo>
                      <a:pt x="79" y="365"/>
                    </a:lnTo>
                    <a:lnTo>
                      <a:pt x="79" y="365"/>
                    </a:lnTo>
                    <a:close/>
                    <a:moveTo>
                      <a:pt x="74" y="332"/>
                    </a:moveTo>
                    <a:lnTo>
                      <a:pt x="72" y="332"/>
                    </a:lnTo>
                    <a:lnTo>
                      <a:pt x="69" y="342"/>
                    </a:lnTo>
                    <a:lnTo>
                      <a:pt x="67" y="332"/>
                    </a:lnTo>
                    <a:lnTo>
                      <a:pt x="74" y="332"/>
                    </a:lnTo>
                    <a:lnTo>
                      <a:pt x="74" y="332"/>
                    </a:lnTo>
                    <a:close/>
                    <a:moveTo>
                      <a:pt x="64" y="332"/>
                    </a:moveTo>
                    <a:lnTo>
                      <a:pt x="67" y="346"/>
                    </a:lnTo>
                    <a:lnTo>
                      <a:pt x="62" y="365"/>
                    </a:lnTo>
                    <a:lnTo>
                      <a:pt x="48" y="349"/>
                    </a:lnTo>
                    <a:lnTo>
                      <a:pt x="64" y="332"/>
                    </a:lnTo>
                    <a:close/>
                    <a:moveTo>
                      <a:pt x="69" y="384"/>
                    </a:moveTo>
                    <a:lnTo>
                      <a:pt x="57" y="406"/>
                    </a:lnTo>
                    <a:lnTo>
                      <a:pt x="43" y="387"/>
                    </a:lnTo>
                    <a:lnTo>
                      <a:pt x="62" y="370"/>
                    </a:lnTo>
                    <a:lnTo>
                      <a:pt x="69" y="384"/>
                    </a:lnTo>
                    <a:close/>
                    <a:moveTo>
                      <a:pt x="60" y="408"/>
                    </a:moveTo>
                    <a:lnTo>
                      <a:pt x="69" y="425"/>
                    </a:lnTo>
                    <a:lnTo>
                      <a:pt x="55" y="446"/>
                    </a:lnTo>
                    <a:lnTo>
                      <a:pt x="52" y="446"/>
                    </a:lnTo>
                    <a:lnTo>
                      <a:pt x="52" y="446"/>
                    </a:lnTo>
                    <a:lnTo>
                      <a:pt x="52" y="446"/>
                    </a:lnTo>
                    <a:lnTo>
                      <a:pt x="52" y="446"/>
                    </a:lnTo>
                    <a:lnTo>
                      <a:pt x="38" y="427"/>
                    </a:lnTo>
                    <a:lnTo>
                      <a:pt x="57" y="408"/>
                    </a:lnTo>
                    <a:lnTo>
                      <a:pt x="60" y="408"/>
                    </a:lnTo>
                    <a:close/>
                    <a:moveTo>
                      <a:pt x="50" y="449"/>
                    </a:moveTo>
                    <a:lnTo>
                      <a:pt x="31" y="465"/>
                    </a:lnTo>
                    <a:lnTo>
                      <a:pt x="19" y="449"/>
                    </a:lnTo>
                    <a:lnTo>
                      <a:pt x="50" y="449"/>
                    </a:lnTo>
                    <a:close/>
                    <a:moveTo>
                      <a:pt x="52" y="449"/>
                    </a:moveTo>
                    <a:lnTo>
                      <a:pt x="55" y="449"/>
                    </a:lnTo>
                    <a:lnTo>
                      <a:pt x="69" y="465"/>
                    </a:lnTo>
                    <a:lnTo>
                      <a:pt x="50" y="487"/>
                    </a:lnTo>
                    <a:lnTo>
                      <a:pt x="50" y="487"/>
                    </a:lnTo>
                    <a:lnTo>
                      <a:pt x="50" y="487"/>
                    </a:lnTo>
                    <a:lnTo>
                      <a:pt x="33" y="465"/>
                    </a:lnTo>
                    <a:lnTo>
                      <a:pt x="52" y="449"/>
                    </a:lnTo>
                    <a:close/>
                    <a:moveTo>
                      <a:pt x="69" y="510"/>
                    </a:moveTo>
                    <a:lnTo>
                      <a:pt x="72" y="513"/>
                    </a:lnTo>
                    <a:lnTo>
                      <a:pt x="67" y="513"/>
                    </a:lnTo>
                    <a:lnTo>
                      <a:pt x="69" y="510"/>
                    </a:lnTo>
                    <a:close/>
                    <a:moveTo>
                      <a:pt x="72" y="508"/>
                    </a:moveTo>
                    <a:lnTo>
                      <a:pt x="91" y="489"/>
                    </a:lnTo>
                    <a:lnTo>
                      <a:pt x="91" y="489"/>
                    </a:lnTo>
                    <a:lnTo>
                      <a:pt x="91" y="489"/>
                    </a:lnTo>
                    <a:lnTo>
                      <a:pt x="91" y="489"/>
                    </a:lnTo>
                    <a:lnTo>
                      <a:pt x="112" y="510"/>
                    </a:lnTo>
                    <a:lnTo>
                      <a:pt x="110" y="513"/>
                    </a:lnTo>
                    <a:lnTo>
                      <a:pt x="74" y="513"/>
                    </a:lnTo>
                    <a:lnTo>
                      <a:pt x="72" y="508"/>
                    </a:lnTo>
                    <a:close/>
                    <a:moveTo>
                      <a:pt x="93" y="489"/>
                    </a:moveTo>
                    <a:lnTo>
                      <a:pt x="129" y="489"/>
                    </a:lnTo>
                    <a:lnTo>
                      <a:pt x="115" y="508"/>
                    </a:lnTo>
                    <a:lnTo>
                      <a:pt x="93" y="489"/>
                    </a:lnTo>
                    <a:close/>
                    <a:moveTo>
                      <a:pt x="115" y="510"/>
                    </a:moveTo>
                    <a:lnTo>
                      <a:pt x="115" y="513"/>
                    </a:lnTo>
                    <a:lnTo>
                      <a:pt x="112" y="513"/>
                    </a:lnTo>
                    <a:lnTo>
                      <a:pt x="115" y="510"/>
                    </a:lnTo>
                    <a:close/>
                    <a:moveTo>
                      <a:pt x="93" y="487"/>
                    </a:moveTo>
                    <a:lnTo>
                      <a:pt x="107" y="468"/>
                    </a:lnTo>
                    <a:lnTo>
                      <a:pt x="129" y="487"/>
                    </a:lnTo>
                    <a:lnTo>
                      <a:pt x="93" y="487"/>
                    </a:lnTo>
                    <a:close/>
                    <a:moveTo>
                      <a:pt x="117" y="406"/>
                    </a:moveTo>
                    <a:lnTo>
                      <a:pt x="84" y="406"/>
                    </a:lnTo>
                    <a:lnTo>
                      <a:pt x="98" y="389"/>
                    </a:lnTo>
                    <a:lnTo>
                      <a:pt x="117" y="406"/>
                    </a:lnTo>
                    <a:close/>
                    <a:moveTo>
                      <a:pt x="81" y="368"/>
                    </a:moveTo>
                    <a:lnTo>
                      <a:pt x="112" y="368"/>
                    </a:lnTo>
                    <a:lnTo>
                      <a:pt x="98" y="387"/>
                    </a:lnTo>
                    <a:lnTo>
                      <a:pt x="81" y="368"/>
                    </a:lnTo>
                    <a:close/>
                    <a:moveTo>
                      <a:pt x="115" y="365"/>
                    </a:moveTo>
                    <a:lnTo>
                      <a:pt x="81" y="365"/>
                    </a:lnTo>
                    <a:lnTo>
                      <a:pt x="95" y="351"/>
                    </a:lnTo>
                    <a:lnTo>
                      <a:pt x="115" y="365"/>
                    </a:lnTo>
                    <a:close/>
                    <a:moveTo>
                      <a:pt x="95" y="346"/>
                    </a:moveTo>
                    <a:lnTo>
                      <a:pt x="76" y="332"/>
                    </a:lnTo>
                    <a:lnTo>
                      <a:pt x="110" y="332"/>
                    </a:lnTo>
                    <a:lnTo>
                      <a:pt x="95" y="346"/>
                    </a:lnTo>
                    <a:close/>
                    <a:moveTo>
                      <a:pt x="107" y="330"/>
                    </a:moveTo>
                    <a:lnTo>
                      <a:pt x="76" y="330"/>
                    </a:lnTo>
                    <a:lnTo>
                      <a:pt x="91" y="313"/>
                    </a:lnTo>
                    <a:lnTo>
                      <a:pt x="107" y="330"/>
                    </a:lnTo>
                    <a:close/>
                    <a:moveTo>
                      <a:pt x="91" y="311"/>
                    </a:moveTo>
                    <a:lnTo>
                      <a:pt x="74" y="294"/>
                    </a:lnTo>
                    <a:lnTo>
                      <a:pt x="105" y="294"/>
                    </a:lnTo>
                    <a:lnTo>
                      <a:pt x="91" y="311"/>
                    </a:lnTo>
                    <a:close/>
                    <a:moveTo>
                      <a:pt x="107" y="292"/>
                    </a:moveTo>
                    <a:lnTo>
                      <a:pt x="107" y="292"/>
                    </a:lnTo>
                    <a:lnTo>
                      <a:pt x="72" y="292"/>
                    </a:lnTo>
                    <a:lnTo>
                      <a:pt x="88" y="275"/>
                    </a:lnTo>
                    <a:lnTo>
                      <a:pt x="107" y="292"/>
                    </a:lnTo>
                    <a:close/>
                    <a:moveTo>
                      <a:pt x="88" y="273"/>
                    </a:moveTo>
                    <a:lnTo>
                      <a:pt x="74" y="259"/>
                    </a:lnTo>
                    <a:lnTo>
                      <a:pt x="103" y="259"/>
                    </a:lnTo>
                    <a:lnTo>
                      <a:pt x="88" y="273"/>
                    </a:lnTo>
                    <a:close/>
                    <a:moveTo>
                      <a:pt x="103" y="256"/>
                    </a:moveTo>
                    <a:lnTo>
                      <a:pt x="72" y="256"/>
                    </a:lnTo>
                    <a:lnTo>
                      <a:pt x="86" y="242"/>
                    </a:lnTo>
                    <a:lnTo>
                      <a:pt x="103" y="256"/>
                    </a:lnTo>
                    <a:close/>
                    <a:moveTo>
                      <a:pt x="86" y="240"/>
                    </a:moveTo>
                    <a:lnTo>
                      <a:pt x="72" y="225"/>
                    </a:lnTo>
                    <a:lnTo>
                      <a:pt x="98" y="225"/>
                    </a:lnTo>
                    <a:lnTo>
                      <a:pt x="86" y="240"/>
                    </a:lnTo>
                    <a:close/>
                    <a:moveTo>
                      <a:pt x="98" y="223"/>
                    </a:moveTo>
                    <a:lnTo>
                      <a:pt x="72" y="223"/>
                    </a:lnTo>
                    <a:lnTo>
                      <a:pt x="86" y="209"/>
                    </a:lnTo>
                    <a:lnTo>
                      <a:pt x="98" y="223"/>
                    </a:lnTo>
                    <a:close/>
                    <a:moveTo>
                      <a:pt x="86" y="206"/>
                    </a:moveTo>
                    <a:lnTo>
                      <a:pt x="72" y="194"/>
                    </a:lnTo>
                    <a:lnTo>
                      <a:pt x="98" y="194"/>
                    </a:lnTo>
                    <a:lnTo>
                      <a:pt x="86" y="206"/>
                    </a:lnTo>
                    <a:close/>
                    <a:moveTo>
                      <a:pt x="98" y="192"/>
                    </a:moveTo>
                    <a:lnTo>
                      <a:pt x="72" y="192"/>
                    </a:lnTo>
                    <a:lnTo>
                      <a:pt x="86" y="178"/>
                    </a:lnTo>
                    <a:lnTo>
                      <a:pt x="98" y="192"/>
                    </a:lnTo>
                    <a:close/>
                    <a:moveTo>
                      <a:pt x="74" y="163"/>
                    </a:moveTo>
                    <a:lnTo>
                      <a:pt x="95" y="163"/>
                    </a:lnTo>
                    <a:lnTo>
                      <a:pt x="86" y="175"/>
                    </a:lnTo>
                    <a:lnTo>
                      <a:pt x="74" y="163"/>
                    </a:lnTo>
                    <a:close/>
                    <a:moveTo>
                      <a:pt x="93" y="161"/>
                    </a:moveTo>
                    <a:lnTo>
                      <a:pt x="72" y="161"/>
                    </a:lnTo>
                    <a:lnTo>
                      <a:pt x="84" y="152"/>
                    </a:lnTo>
                    <a:lnTo>
                      <a:pt x="93" y="161"/>
                    </a:lnTo>
                    <a:close/>
                    <a:moveTo>
                      <a:pt x="69" y="161"/>
                    </a:moveTo>
                    <a:lnTo>
                      <a:pt x="57" y="149"/>
                    </a:lnTo>
                    <a:lnTo>
                      <a:pt x="69" y="137"/>
                    </a:lnTo>
                    <a:lnTo>
                      <a:pt x="81" y="149"/>
                    </a:lnTo>
                    <a:lnTo>
                      <a:pt x="69" y="161"/>
                    </a:lnTo>
                    <a:close/>
                    <a:moveTo>
                      <a:pt x="72" y="137"/>
                    </a:moveTo>
                    <a:lnTo>
                      <a:pt x="95" y="137"/>
                    </a:lnTo>
                    <a:lnTo>
                      <a:pt x="84" y="147"/>
                    </a:lnTo>
                    <a:lnTo>
                      <a:pt x="72" y="137"/>
                    </a:lnTo>
                    <a:close/>
                    <a:moveTo>
                      <a:pt x="93" y="133"/>
                    </a:moveTo>
                    <a:lnTo>
                      <a:pt x="72" y="133"/>
                    </a:lnTo>
                    <a:lnTo>
                      <a:pt x="81" y="123"/>
                    </a:lnTo>
                    <a:lnTo>
                      <a:pt x="93" y="133"/>
                    </a:lnTo>
                    <a:close/>
                    <a:moveTo>
                      <a:pt x="72" y="109"/>
                    </a:moveTo>
                    <a:lnTo>
                      <a:pt x="72" y="109"/>
                    </a:lnTo>
                    <a:lnTo>
                      <a:pt x="93" y="109"/>
                    </a:lnTo>
                    <a:lnTo>
                      <a:pt x="81" y="121"/>
                    </a:lnTo>
                    <a:lnTo>
                      <a:pt x="72" y="109"/>
                    </a:lnTo>
                    <a:close/>
                    <a:moveTo>
                      <a:pt x="69" y="64"/>
                    </a:moveTo>
                    <a:lnTo>
                      <a:pt x="79" y="73"/>
                    </a:lnTo>
                    <a:lnTo>
                      <a:pt x="69" y="83"/>
                    </a:lnTo>
                    <a:lnTo>
                      <a:pt x="60" y="73"/>
                    </a:lnTo>
                    <a:lnTo>
                      <a:pt x="67" y="64"/>
                    </a:lnTo>
                    <a:lnTo>
                      <a:pt x="69" y="64"/>
                    </a:lnTo>
                    <a:close/>
                    <a:moveTo>
                      <a:pt x="69" y="106"/>
                    </a:moveTo>
                    <a:lnTo>
                      <a:pt x="57" y="97"/>
                    </a:lnTo>
                    <a:lnTo>
                      <a:pt x="69" y="85"/>
                    </a:lnTo>
                    <a:lnTo>
                      <a:pt x="81" y="97"/>
                    </a:lnTo>
                    <a:lnTo>
                      <a:pt x="69" y="106"/>
                    </a:lnTo>
                    <a:lnTo>
                      <a:pt x="69" y="106"/>
                    </a:lnTo>
                    <a:close/>
                    <a:moveTo>
                      <a:pt x="91" y="106"/>
                    </a:moveTo>
                    <a:lnTo>
                      <a:pt x="74" y="106"/>
                    </a:lnTo>
                    <a:lnTo>
                      <a:pt x="81" y="99"/>
                    </a:lnTo>
                    <a:lnTo>
                      <a:pt x="91" y="106"/>
                    </a:lnTo>
                    <a:close/>
                    <a:moveTo>
                      <a:pt x="81" y="95"/>
                    </a:moveTo>
                    <a:lnTo>
                      <a:pt x="72" y="85"/>
                    </a:lnTo>
                    <a:lnTo>
                      <a:pt x="93" y="85"/>
                    </a:lnTo>
                    <a:lnTo>
                      <a:pt x="81" y="95"/>
                    </a:lnTo>
                    <a:close/>
                    <a:moveTo>
                      <a:pt x="91" y="83"/>
                    </a:moveTo>
                    <a:lnTo>
                      <a:pt x="72" y="83"/>
                    </a:lnTo>
                    <a:lnTo>
                      <a:pt x="81" y="73"/>
                    </a:lnTo>
                    <a:lnTo>
                      <a:pt x="91" y="83"/>
                    </a:lnTo>
                    <a:close/>
                    <a:moveTo>
                      <a:pt x="81" y="71"/>
                    </a:moveTo>
                    <a:lnTo>
                      <a:pt x="74" y="64"/>
                    </a:lnTo>
                    <a:lnTo>
                      <a:pt x="88" y="64"/>
                    </a:lnTo>
                    <a:lnTo>
                      <a:pt x="81" y="71"/>
                    </a:lnTo>
                    <a:close/>
                    <a:moveTo>
                      <a:pt x="88" y="61"/>
                    </a:moveTo>
                    <a:lnTo>
                      <a:pt x="72" y="61"/>
                    </a:lnTo>
                    <a:lnTo>
                      <a:pt x="72" y="61"/>
                    </a:lnTo>
                    <a:lnTo>
                      <a:pt x="81" y="52"/>
                    </a:lnTo>
                    <a:lnTo>
                      <a:pt x="88" y="61"/>
                    </a:lnTo>
                    <a:close/>
                    <a:moveTo>
                      <a:pt x="79" y="11"/>
                    </a:moveTo>
                    <a:lnTo>
                      <a:pt x="69" y="19"/>
                    </a:lnTo>
                    <a:lnTo>
                      <a:pt x="62" y="11"/>
                    </a:lnTo>
                    <a:lnTo>
                      <a:pt x="69" y="2"/>
                    </a:lnTo>
                    <a:lnTo>
                      <a:pt x="79" y="11"/>
                    </a:lnTo>
                    <a:close/>
                    <a:moveTo>
                      <a:pt x="69" y="21"/>
                    </a:moveTo>
                    <a:lnTo>
                      <a:pt x="79" y="30"/>
                    </a:lnTo>
                    <a:lnTo>
                      <a:pt x="69" y="40"/>
                    </a:lnTo>
                    <a:lnTo>
                      <a:pt x="60" y="30"/>
                    </a:lnTo>
                    <a:lnTo>
                      <a:pt x="69" y="21"/>
                    </a:lnTo>
                    <a:lnTo>
                      <a:pt x="69" y="21"/>
                    </a:lnTo>
                    <a:close/>
                    <a:moveTo>
                      <a:pt x="69" y="59"/>
                    </a:moveTo>
                    <a:lnTo>
                      <a:pt x="60" y="52"/>
                    </a:lnTo>
                    <a:lnTo>
                      <a:pt x="69" y="42"/>
                    </a:lnTo>
                    <a:lnTo>
                      <a:pt x="79" y="52"/>
                    </a:lnTo>
                    <a:lnTo>
                      <a:pt x="69" y="59"/>
                    </a:lnTo>
                    <a:close/>
                    <a:moveTo>
                      <a:pt x="72" y="42"/>
                    </a:moveTo>
                    <a:lnTo>
                      <a:pt x="88" y="42"/>
                    </a:lnTo>
                    <a:lnTo>
                      <a:pt x="81" y="49"/>
                    </a:lnTo>
                    <a:lnTo>
                      <a:pt x="72" y="42"/>
                    </a:lnTo>
                    <a:close/>
                    <a:moveTo>
                      <a:pt x="88" y="40"/>
                    </a:moveTo>
                    <a:lnTo>
                      <a:pt x="72" y="40"/>
                    </a:lnTo>
                    <a:lnTo>
                      <a:pt x="81" y="30"/>
                    </a:lnTo>
                    <a:lnTo>
                      <a:pt x="88" y="40"/>
                    </a:lnTo>
                    <a:close/>
                    <a:moveTo>
                      <a:pt x="81" y="28"/>
                    </a:moveTo>
                    <a:lnTo>
                      <a:pt x="74" y="21"/>
                    </a:lnTo>
                    <a:lnTo>
                      <a:pt x="86" y="21"/>
                    </a:lnTo>
                    <a:lnTo>
                      <a:pt x="81" y="28"/>
                    </a:lnTo>
                    <a:close/>
                    <a:moveTo>
                      <a:pt x="86" y="19"/>
                    </a:moveTo>
                    <a:lnTo>
                      <a:pt x="72" y="19"/>
                    </a:lnTo>
                    <a:lnTo>
                      <a:pt x="79" y="14"/>
                    </a:lnTo>
                    <a:lnTo>
                      <a:pt x="86" y="19"/>
                    </a:lnTo>
                    <a:close/>
                    <a:moveTo>
                      <a:pt x="79" y="9"/>
                    </a:moveTo>
                    <a:lnTo>
                      <a:pt x="72" y="2"/>
                    </a:lnTo>
                    <a:lnTo>
                      <a:pt x="86" y="2"/>
                    </a:lnTo>
                    <a:lnTo>
                      <a:pt x="79" y="9"/>
                    </a:lnTo>
                    <a:close/>
                    <a:moveTo>
                      <a:pt x="52" y="2"/>
                    </a:moveTo>
                    <a:lnTo>
                      <a:pt x="67" y="2"/>
                    </a:lnTo>
                    <a:lnTo>
                      <a:pt x="60" y="9"/>
                    </a:lnTo>
                    <a:lnTo>
                      <a:pt x="52" y="2"/>
                    </a:lnTo>
                    <a:close/>
                    <a:moveTo>
                      <a:pt x="60" y="11"/>
                    </a:moveTo>
                    <a:lnTo>
                      <a:pt x="67" y="19"/>
                    </a:lnTo>
                    <a:lnTo>
                      <a:pt x="52" y="19"/>
                    </a:lnTo>
                    <a:lnTo>
                      <a:pt x="60" y="11"/>
                    </a:lnTo>
                    <a:close/>
                    <a:moveTo>
                      <a:pt x="50" y="21"/>
                    </a:moveTo>
                    <a:lnTo>
                      <a:pt x="67" y="21"/>
                    </a:lnTo>
                    <a:lnTo>
                      <a:pt x="60" y="30"/>
                    </a:lnTo>
                    <a:lnTo>
                      <a:pt x="50" y="21"/>
                    </a:lnTo>
                    <a:close/>
                    <a:moveTo>
                      <a:pt x="60" y="33"/>
                    </a:moveTo>
                    <a:lnTo>
                      <a:pt x="67" y="40"/>
                    </a:lnTo>
                    <a:lnTo>
                      <a:pt x="52" y="40"/>
                    </a:lnTo>
                    <a:lnTo>
                      <a:pt x="60" y="33"/>
                    </a:lnTo>
                    <a:close/>
                    <a:moveTo>
                      <a:pt x="50" y="42"/>
                    </a:moveTo>
                    <a:lnTo>
                      <a:pt x="64" y="42"/>
                    </a:lnTo>
                    <a:lnTo>
                      <a:pt x="57" y="49"/>
                    </a:lnTo>
                    <a:lnTo>
                      <a:pt x="50" y="42"/>
                    </a:lnTo>
                    <a:close/>
                    <a:moveTo>
                      <a:pt x="57" y="52"/>
                    </a:moveTo>
                    <a:lnTo>
                      <a:pt x="67" y="61"/>
                    </a:lnTo>
                    <a:lnTo>
                      <a:pt x="67" y="61"/>
                    </a:lnTo>
                    <a:lnTo>
                      <a:pt x="48" y="61"/>
                    </a:lnTo>
                    <a:lnTo>
                      <a:pt x="57" y="52"/>
                    </a:lnTo>
                    <a:close/>
                    <a:moveTo>
                      <a:pt x="50" y="64"/>
                    </a:moveTo>
                    <a:lnTo>
                      <a:pt x="64" y="64"/>
                    </a:lnTo>
                    <a:lnTo>
                      <a:pt x="57" y="71"/>
                    </a:lnTo>
                    <a:lnTo>
                      <a:pt x="50" y="64"/>
                    </a:lnTo>
                    <a:close/>
                    <a:moveTo>
                      <a:pt x="57" y="73"/>
                    </a:moveTo>
                    <a:lnTo>
                      <a:pt x="67" y="83"/>
                    </a:lnTo>
                    <a:lnTo>
                      <a:pt x="48" y="83"/>
                    </a:lnTo>
                    <a:lnTo>
                      <a:pt x="57" y="73"/>
                    </a:lnTo>
                    <a:close/>
                    <a:moveTo>
                      <a:pt x="48" y="85"/>
                    </a:moveTo>
                    <a:lnTo>
                      <a:pt x="67" y="85"/>
                    </a:lnTo>
                    <a:lnTo>
                      <a:pt x="57" y="95"/>
                    </a:lnTo>
                    <a:lnTo>
                      <a:pt x="48" y="85"/>
                    </a:lnTo>
                    <a:close/>
                    <a:moveTo>
                      <a:pt x="57" y="97"/>
                    </a:moveTo>
                    <a:lnTo>
                      <a:pt x="64" y="106"/>
                    </a:lnTo>
                    <a:lnTo>
                      <a:pt x="48" y="106"/>
                    </a:lnTo>
                    <a:lnTo>
                      <a:pt x="57" y="97"/>
                    </a:lnTo>
                    <a:close/>
                    <a:moveTo>
                      <a:pt x="45" y="109"/>
                    </a:moveTo>
                    <a:lnTo>
                      <a:pt x="67" y="109"/>
                    </a:lnTo>
                    <a:lnTo>
                      <a:pt x="67" y="109"/>
                    </a:lnTo>
                    <a:lnTo>
                      <a:pt x="57" y="121"/>
                    </a:lnTo>
                    <a:lnTo>
                      <a:pt x="45" y="109"/>
                    </a:lnTo>
                    <a:close/>
                    <a:moveTo>
                      <a:pt x="57" y="123"/>
                    </a:moveTo>
                    <a:lnTo>
                      <a:pt x="64" y="133"/>
                    </a:lnTo>
                    <a:lnTo>
                      <a:pt x="45" y="133"/>
                    </a:lnTo>
                    <a:lnTo>
                      <a:pt x="57" y="123"/>
                    </a:lnTo>
                    <a:close/>
                    <a:moveTo>
                      <a:pt x="45" y="137"/>
                    </a:moveTo>
                    <a:lnTo>
                      <a:pt x="67" y="137"/>
                    </a:lnTo>
                    <a:lnTo>
                      <a:pt x="57" y="147"/>
                    </a:lnTo>
                    <a:lnTo>
                      <a:pt x="45" y="137"/>
                    </a:lnTo>
                    <a:close/>
                    <a:moveTo>
                      <a:pt x="57" y="149"/>
                    </a:moveTo>
                    <a:lnTo>
                      <a:pt x="67" y="161"/>
                    </a:lnTo>
                    <a:lnTo>
                      <a:pt x="45" y="161"/>
                    </a:lnTo>
                    <a:lnTo>
                      <a:pt x="57" y="149"/>
                    </a:lnTo>
                    <a:close/>
                    <a:moveTo>
                      <a:pt x="43" y="163"/>
                    </a:moveTo>
                    <a:lnTo>
                      <a:pt x="67" y="163"/>
                    </a:lnTo>
                    <a:lnTo>
                      <a:pt x="55" y="175"/>
                    </a:lnTo>
                    <a:lnTo>
                      <a:pt x="43" y="163"/>
                    </a:lnTo>
                    <a:close/>
                    <a:moveTo>
                      <a:pt x="55" y="178"/>
                    </a:moveTo>
                    <a:lnTo>
                      <a:pt x="67" y="192"/>
                    </a:lnTo>
                    <a:lnTo>
                      <a:pt x="41" y="192"/>
                    </a:lnTo>
                    <a:lnTo>
                      <a:pt x="55" y="178"/>
                    </a:lnTo>
                    <a:close/>
                    <a:moveTo>
                      <a:pt x="41" y="194"/>
                    </a:moveTo>
                    <a:lnTo>
                      <a:pt x="67" y="194"/>
                    </a:lnTo>
                    <a:lnTo>
                      <a:pt x="52" y="206"/>
                    </a:lnTo>
                    <a:lnTo>
                      <a:pt x="41" y="194"/>
                    </a:lnTo>
                    <a:close/>
                    <a:moveTo>
                      <a:pt x="52" y="209"/>
                    </a:moveTo>
                    <a:lnTo>
                      <a:pt x="67" y="223"/>
                    </a:lnTo>
                    <a:lnTo>
                      <a:pt x="41" y="223"/>
                    </a:lnTo>
                    <a:lnTo>
                      <a:pt x="52" y="209"/>
                    </a:lnTo>
                    <a:close/>
                    <a:moveTo>
                      <a:pt x="38" y="225"/>
                    </a:moveTo>
                    <a:lnTo>
                      <a:pt x="67" y="225"/>
                    </a:lnTo>
                    <a:lnTo>
                      <a:pt x="52" y="240"/>
                    </a:lnTo>
                    <a:lnTo>
                      <a:pt x="38" y="225"/>
                    </a:lnTo>
                    <a:close/>
                    <a:moveTo>
                      <a:pt x="52" y="242"/>
                    </a:moveTo>
                    <a:lnTo>
                      <a:pt x="67" y="256"/>
                    </a:lnTo>
                    <a:lnTo>
                      <a:pt x="38" y="256"/>
                    </a:lnTo>
                    <a:lnTo>
                      <a:pt x="52" y="242"/>
                    </a:lnTo>
                    <a:close/>
                    <a:moveTo>
                      <a:pt x="38" y="259"/>
                    </a:moveTo>
                    <a:lnTo>
                      <a:pt x="64" y="259"/>
                    </a:lnTo>
                    <a:lnTo>
                      <a:pt x="50" y="273"/>
                    </a:lnTo>
                    <a:lnTo>
                      <a:pt x="38" y="259"/>
                    </a:lnTo>
                    <a:close/>
                    <a:moveTo>
                      <a:pt x="50" y="278"/>
                    </a:moveTo>
                    <a:lnTo>
                      <a:pt x="67" y="292"/>
                    </a:lnTo>
                    <a:lnTo>
                      <a:pt x="36" y="292"/>
                    </a:lnTo>
                    <a:lnTo>
                      <a:pt x="50" y="278"/>
                    </a:lnTo>
                    <a:close/>
                    <a:moveTo>
                      <a:pt x="33" y="294"/>
                    </a:moveTo>
                    <a:lnTo>
                      <a:pt x="64" y="294"/>
                    </a:lnTo>
                    <a:lnTo>
                      <a:pt x="48" y="311"/>
                    </a:lnTo>
                    <a:lnTo>
                      <a:pt x="33" y="294"/>
                    </a:lnTo>
                    <a:close/>
                    <a:moveTo>
                      <a:pt x="48" y="316"/>
                    </a:moveTo>
                    <a:lnTo>
                      <a:pt x="62" y="330"/>
                    </a:lnTo>
                    <a:lnTo>
                      <a:pt x="33" y="330"/>
                    </a:lnTo>
                    <a:lnTo>
                      <a:pt x="48" y="316"/>
                    </a:lnTo>
                    <a:close/>
                    <a:moveTo>
                      <a:pt x="31" y="332"/>
                    </a:moveTo>
                    <a:lnTo>
                      <a:pt x="62" y="332"/>
                    </a:lnTo>
                    <a:lnTo>
                      <a:pt x="45" y="346"/>
                    </a:lnTo>
                    <a:lnTo>
                      <a:pt x="31" y="332"/>
                    </a:lnTo>
                    <a:close/>
                    <a:moveTo>
                      <a:pt x="45" y="351"/>
                    </a:moveTo>
                    <a:lnTo>
                      <a:pt x="60" y="365"/>
                    </a:lnTo>
                    <a:lnTo>
                      <a:pt x="29" y="365"/>
                    </a:lnTo>
                    <a:lnTo>
                      <a:pt x="45" y="351"/>
                    </a:lnTo>
                    <a:close/>
                    <a:moveTo>
                      <a:pt x="26" y="368"/>
                    </a:moveTo>
                    <a:lnTo>
                      <a:pt x="60" y="368"/>
                    </a:lnTo>
                    <a:lnTo>
                      <a:pt x="41" y="384"/>
                    </a:lnTo>
                    <a:lnTo>
                      <a:pt x="26" y="368"/>
                    </a:lnTo>
                    <a:close/>
                    <a:moveTo>
                      <a:pt x="41" y="389"/>
                    </a:moveTo>
                    <a:lnTo>
                      <a:pt x="55" y="406"/>
                    </a:lnTo>
                    <a:lnTo>
                      <a:pt x="21" y="406"/>
                    </a:lnTo>
                    <a:lnTo>
                      <a:pt x="21" y="406"/>
                    </a:lnTo>
                    <a:lnTo>
                      <a:pt x="41" y="389"/>
                    </a:lnTo>
                    <a:close/>
                    <a:moveTo>
                      <a:pt x="24" y="408"/>
                    </a:moveTo>
                    <a:lnTo>
                      <a:pt x="55" y="408"/>
                    </a:lnTo>
                    <a:lnTo>
                      <a:pt x="36" y="425"/>
                    </a:lnTo>
                    <a:lnTo>
                      <a:pt x="24" y="408"/>
                    </a:lnTo>
                    <a:close/>
                    <a:moveTo>
                      <a:pt x="36" y="430"/>
                    </a:moveTo>
                    <a:lnTo>
                      <a:pt x="50" y="446"/>
                    </a:lnTo>
                    <a:lnTo>
                      <a:pt x="17" y="446"/>
                    </a:lnTo>
                    <a:lnTo>
                      <a:pt x="36" y="430"/>
                    </a:lnTo>
                    <a:close/>
                    <a:moveTo>
                      <a:pt x="48" y="489"/>
                    </a:moveTo>
                    <a:lnTo>
                      <a:pt x="26" y="508"/>
                    </a:lnTo>
                    <a:lnTo>
                      <a:pt x="9" y="489"/>
                    </a:lnTo>
                    <a:lnTo>
                      <a:pt x="48" y="48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Rectangle 698"/>
              <p:cNvSpPr>
                <a:spLocks noChangeArrowheads="1"/>
              </p:cNvSpPr>
              <p:nvPr/>
            </p:nvSpPr>
            <p:spPr bwMode="auto">
              <a:xfrm>
                <a:off x="6646863" y="1103313"/>
                <a:ext cx="68263" cy="317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Rectangle 699"/>
              <p:cNvSpPr>
                <a:spLocks noChangeArrowheads="1"/>
              </p:cNvSpPr>
              <p:nvPr/>
            </p:nvSpPr>
            <p:spPr bwMode="auto">
              <a:xfrm>
                <a:off x="6646863" y="1079500"/>
                <a:ext cx="68263" cy="4763"/>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2799E985-17D2-4753-8269-C09FF7330F01}"/>
              </a:ext>
            </a:extLst>
          </p:cNvPr>
          <p:cNvGrpSpPr/>
          <p:nvPr/>
        </p:nvGrpSpPr>
        <p:grpSpPr>
          <a:xfrm>
            <a:off x="-1" y="3414713"/>
            <a:ext cx="12192001" cy="3443287"/>
            <a:chOff x="-1" y="3414713"/>
            <a:chExt cx="12192001" cy="3443287"/>
          </a:xfrm>
        </p:grpSpPr>
        <p:sp>
          <p:nvSpPr>
            <p:cNvPr id="23" name="Freeform 22"/>
            <p:cNvSpPr/>
            <p:nvPr/>
          </p:nvSpPr>
          <p:spPr>
            <a:xfrm flipV="1">
              <a:off x="0" y="3414713"/>
              <a:ext cx="12192000" cy="1199580"/>
            </a:xfrm>
            <a:custGeom>
              <a:avLst/>
              <a:gdLst>
                <a:gd name="connsiteX0" fmla="*/ 0 w 12192000"/>
                <a:gd name="connsiteY0" fmla="*/ 1199580 h 1199580"/>
                <a:gd name="connsiteX1" fmla="*/ 2643188 w 12192000"/>
                <a:gd name="connsiteY1" fmla="*/ 1199580 h 1199580"/>
                <a:gd name="connsiteX2" fmla="*/ 5003780 w 12192000"/>
                <a:gd name="connsiteY2" fmla="*/ 1199580 h 1199580"/>
                <a:gd name="connsiteX3" fmla="*/ 7178693 w 12192000"/>
                <a:gd name="connsiteY3" fmla="*/ 1199580 h 1199580"/>
                <a:gd name="connsiteX4" fmla="*/ 9539285 w 12192000"/>
                <a:gd name="connsiteY4" fmla="*/ 1199580 h 1199580"/>
                <a:gd name="connsiteX5" fmla="*/ 12192000 w 12192000"/>
                <a:gd name="connsiteY5" fmla="*/ 1199580 h 1199580"/>
                <a:gd name="connsiteX6" fmla="*/ 12192000 w 12192000"/>
                <a:gd name="connsiteY6" fmla="*/ 770955 h 1199580"/>
                <a:gd name="connsiteX7" fmla="*/ 10334622 w 12192000"/>
                <a:gd name="connsiteY7" fmla="*/ 770955 h 1199580"/>
                <a:gd name="connsiteX8" fmla="*/ 10334622 w 12192000"/>
                <a:gd name="connsiteY8" fmla="*/ 342900 h 1199580"/>
                <a:gd name="connsiteX9" fmla="*/ 9520235 w 12192000"/>
                <a:gd name="connsiteY9" fmla="*/ 342900 h 1199580"/>
                <a:gd name="connsiteX10" fmla="*/ 9520235 w 12192000"/>
                <a:gd name="connsiteY10" fmla="*/ 370565 h 1199580"/>
                <a:gd name="connsiteX11" fmla="*/ 9499995 w 12192000"/>
                <a:gd name="connsiteY11" fmla="*/ 305361 h 1199580"/>
                <a:gd name="connsiteX12" fmla="*/ 9039312 w 12192000"/>
                <a:gd name="connsiteY12" fmla="*/ 0 h 1199580"/>
                <a:gd name="connsiteX13" fmla="*/ 7529513 w 12192000"/>
                <a:gd name="connsiteY13" fmla="*/ 0 h 1199580"/>
                <a:gd name="connsiteX14" fmla="*/ 7178693 w 12192000"/>
                <a:gd name="connsiteY14" fmla="*/ 0 h 1199580"/>
                <a:gd name="connsiteX15" fmla="*/ 5003780 w 12192000"/>
                <a:gd name="connsiteY15" fmla="*/ 0 h 1199580"/>
                <a:gd name="connsiteX16" fmla="*/ 4814888 w 12192000"/>
                <a:gd name="connsiteY16" fmla="*/ 0 h 1199580"/>
                <a:gd name="connsiteX17" fmla="*/ 3143161 w 12192000"/>
                <a:gd name="connsiteY17" fmla="*/ 0 h 1199580"/>
                <a:gd name="connsiteX18" fmla="*/ 2682479 w 12192000"/>
                <a:gd name="connsiteY18" fmla="*/ 305361 h 1199580"/>
                <a:gd name="connsiteX19" fmla="*/ 2670826 w 12192000"/>
                <a:gd name="connsiteY19" fmla="*/ 342900 h 1199580"/>
                <a:gd name="connsiteX20" fmla="*/ 1857375 w 12192000"/>
                <a:gd name="connsiteY20" fmla="*/ 342900 h 1199580"/>
                <a:gd name="connsiteX21" fmla="*/ 1857375 w 12192000"/>
                <a:gd name="connsiteY21" fmla="*/ 770955 h 1199580"/>
                <a:gd name="connsiteX22" fmla="*/ 0 w 12192000"/>
                <a:gd name="connsiteY22" fmla="*/ 770955 h 119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1199580">
                  <a:moveTo>
                    <a:pt x="0" y="1199580"/>
                  </a:moveTo>
                  <a:lnTo>
                    <a:pt x="2643188" y="1199580"/>
                  </a:lnTo>
                  <a:lnTo>
                    <a:pt x="5003780" y="1199580"/>
                  </a:lnTo>
                  <a:lnTo>
                    <a:pt x="7178693" y="1199580"/>
                  </a:lnTo>
                  <a:lnTo>
                    <a:pt x="9539285" y="1199580"/>
                  </a:lnTo>
                  <a:lnTo>
                    <a:pt x="12192000" y="1199580"/>
                  </a:lnTo>
                  <a:lnTo>
                    <a:pt x="12192000" y="770955"/>
                  </a:lnTo>
                  <a:lnTo>
                    <a:pt x="10334622" y="770955"/>
                  </a:lnTo>
                  <a:lnTo>
                    <a:pt x="10334622" y="342900"/>
                  </a:lnTo>
                  <a:lnTo>
                    <a:pt x="9520235" y="342900"/>
                  </a:lnTo>
                  <a:lnTo>
                    <a:pt x="9520235" y="370565"/>
                  </a:lnTo>
                  <a:lnTo>
                    <a:pt x="9499995" y="305361"/>
                  </a:lnTo>
                  <a:cubicBezTo>
                    <a:pt x="9424094" y="125914"/>
                    <a:pt x="9246407" y="0"/>
                    <a:pt x="9039312" y="0"/>
                  </a:cubicBezTo>
                  <a:lnTo>
                    <a:pt x="7529513" y="0"/>
                  </a:lnTo>
                  <a:lnTo>
                    <a:pt x="7178693" y="0"/>
                  </a:lnTo>
                  <a:lnTo>
                    <a:pt x="5003780" y="0"/>
                  </a:lnTo>
                  <a:lnTo>
                    <a:pt x="4814888" y="0"/>
                  </a:lnTo>
                  <a:lnTo>
                    <a:pt x="3143161" y="0"/>
                  </a:lnTo>
                  <a:cubicBezTo>
                    <a:pt x="2936066" y="0"/>
                    <a:pt x="2758379" y="125914"/>
                    <a:pt x="2682479" y="305361"/>
                  </a:cubicBezTo>
                  <a:lnTo>
                    <a:pt x="2670826" y="342900"/>
                  </a:lnTo>
                  <a:lnTo>
                    <a:pt x="1857375" y="342900"/>
                  </a:lnTo>
                  <a:lnTo>
                    <a:pt x="1857375" y="770955"/>
                  </a:lnTo>
                  <a:lnTo>
                    <a:pt x="0" y="77095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4357E32-8321-4D39-9E13-FCFA312075E8}"/>
                </a:ext>
              </a:extLst>
            </p:cNvPr>
            <p:cNvGrpSpPr/>
            <p:nvPr/>
          </p:nvGrpSpPr>
          <p:grpSpPr>
            <a:xfrm>
              <a:off x="-1" y="3843338"/>
              <a:ext cx="12192001" cy="3014662"/>
              <a:chOff x="-1" y="3843338"/>
              <a:chExt cx="12192001" cy="3014662"/>
            </a:xfrm>
          </p:grpSpPr>
          <p:sp>
            <p:nvSpPr>
              <p:cNvPr id="22" name="Rectangle 21"/>
              <p:cNvSpPr/>
              <p:nvPr/>
            </p:nvSpPr>
            <p:spPr>
              <a:xfrm>
                <a:off x="2657476" y="4228815"/>
                <a:ext cx="6877047" cy="2629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 Single Corner Rectangle 5"/>
              <p:cNvSpPr/>
              <p:nvPr/>
            </p:nvSpPr>
            <p:spPr>
              <a:xfrm>
                <a:off x="-1" y="3843338"/>
                <a:ext cx="2671763" cy="3014662"/>
              </a:xfrm>
              <a:prstGeom prst="round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ingle Corner Rectangle 12"/>
              <p:cNvSpPr/>
              <p:nvPr/>
            </p:nvSpPr>
            <p:spPr>
              <a:xfrm flipH="1">
                <a:off x="9520237" y="3843338"/>
                <a:ext cx="2671763" cy="3014662"/>
              </a:xfrm>
              <a:prstGeom prst="round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p:cNvSpPr txBox="1"/>
          <p:nvPr/>
        </p:nvSpPr>
        <p:spPr>
          <a:xfrm>
            <a:off x="3605573" y="3529013"/>
            <a:ext cx="4980851" cy="1569660"/>
          </a:xfrm>
          <a:prstGeom prst="rect">
            <a:avLst/>
          </a:prstGeom>
          <a:noFill/>
        </p:spPr>
        <p:txBody>
          <a:bodyPr wrap="none" rtlCol="0">
            <a:spAutoFit/>
          </a:bodyPr>
          <a:lstStyle/>
          <a:p>
            <a:pPr algn="ctr"/>
            <a:r>
              <a:rPr lang="en-US" sz="9600" b="1" dirty="0">
                <a:solidFill>
                  <a:schemeClr val="bg1"/>
                </a:solidFill>
                <a:latin typeface="Congenial SemiBold" panose="02000503040000020004" pitchFamily="2" charset="0"/>
              </a:rPr>
              <a:t>VOYAGE</a:t>
            </a:r>
          </a:p>
        </p:txBody>
      </p:sp>
      <p:sp>
        <p:nvSpPr>
          <p:cNvPr id="2" name="TextBox 1">
            <a:extLst>
              <a:ext uri="{FF2B5EF4-FFF2-40B4-BE49-F238E27FC236}">
                <a16:creationId xmlns:a16="http://schemas.microsoft.com/office/drawing/2014/main" id="{C70BC580-4F9A-488F-9467-176FD324BA0C}"/>
              </a:ext>
            </a:extLst>
          </p:cNvPr>
          <p:cNvSpPr txBox="1"/>
          <p:nvPr/>
        </p:nvSpPr>
        <p:spPr>
          <a:xfrm>
            <a:off x="5122188" y="3414713"/>
            <a:ext cx="1735810" cy="369332"/>
          </a:xfrm>
          <a:prstGeom prst="rect">
            <a:avLst/>
          </a:prstGeom>
          <a:noFill/>
        </p:spPr>
        <p:txBody>
          <a:bodyPr wrap="square" rtlCol="0">
            <a:spAutoFit/>
          </a:bodyPr>
          <a:lstStyle/>
          <a:p>
            <a:pPr algn="ctr"/>
            <a:r>
              <a:rPr lang="en-US" b="1" dirty="0">
                <a:solidFill>
                  <a:schemeClr val="bg1"/>
                </a:solidFill>
                <a:latin typeface="Congenial Light" panose="020B0604020202020204" pitchFamily="2" charset="0"/>
              </a:rPr>
              <a:t>BON</a:t>
            </a:r>
          </a:p>
        </p:txBody>
      </p:sp>
      <p:grpSp>
        <p:nvGrpSpPr>
          <p:cNvPr id="1156" name="Group 1155">
            <a:extLst>
              <a:ext uri="{FF2B5EF4-FFF2-40B4-BE49-F238E27FC236}">
                <a16:creationId xmlns:a16="http://schemas.microsoft.com/office/drawing/2014/main" id="{CB53EFD8-FA2B-2D7F-AF7B-527EB012B8CA}"/>
              </a:ext>
            </a:extLst>
          </p:cNvPr>
          <p:cNvGrpSpPr/>
          <p:nvPr/>
        </p:nvGrpSpPr>
        <p:grpSpPr>
          <a:xfrm flipH="1">
            <a:off x="2454334" y="5989811"/>
            <a:ext cx="1882162" cy="318188"/>
            <a:chOff x="-5549900" y="5181600"/>
            <a:chExt cx="3324225" cy="561975"/>
          </a:xfrm>
          <a:solidFill>
            <a:schemeClr val="bg1"/>
          </a:solidFill>
        </p:grpSpPr>
        <p:sp>
          <p:nvSpPr>
            <p:cNvPr id="1185" name="Freeform 29">
              <a:extLst>
                <a:ext uri="{FF2B5EF4-FFF2-40B4-BE49-F238E27FC236}">
                  <a16:creationId xmlns:a16="http://schemas.microsoft.com/office/drawing/2014/main" id="{5AA2F089-14AE-1EE9-138C-FEDB7C5E7D30}"/>
                </a:ext>
              </a:extLst>
            </p:cNvPr>
            <p:cNvSpPr>
              <a:spLocks/>
            </p:cNvSpPr>
            <p:nvPr/>
          </p:nvSpPr>
          <p:spPr bwMode="auto">
            <a:xfrm>
              <a:off x="-5549900" y="5719763"/>
              <a:ext cx="3246438" cy="23812"/>
            </a:xfrm>
            <a:custGeom>
              <a:avLst/>
              <a:gdLst>
                <a:gd name="T0" fmla="*/ 1088 w 1088"/>
                <a:gd name="T1" fmla="*/ 5 h 8"/>
                <a:gd name="T2" fmla="*/ 1084 w 1088"/>
                <a:gd name="T3" fmla="*/ 8 h 8"/>
                <a:gd name="T4" fmla="*/ 6 w 1088"/>
                <a:gd name="T5" fmla="*/ 8 h 8"/>
                <a:gd name="T6" fmla="*/ 0 w 1088"/>
                <a:gd name="T7" fmla="*/ 5 h 8"/>
                <a:gd name="T8" fmla="*/ 0 w 1088"/>
                <a:gd name="T9" fmla="*/ 3 h 8"/>
                <a:gd name="T10" fmla="*/ 6 w 1088"/>
                <a:gd name="T11" fmla="*/ 0 h 8"/>
                <a:gd name="T12" fmla="*/ 1084 w 1088"/>
                <a:gd name="T13" fmla="*/ 0 h 8"/>
                <a:gd name="T14" fmla="*/ 1088 w 1088"/>
                <a:gd name="T15" fmla="*/ 3 h 8"/>
                <a:gd name="T16" fmla="*/ 1088 w 108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 h="8">
                  <a:moveTo>
                    <a:pt x="1088" y="5"/>
                  </a:moveTo>
                  <a:cubicBezTo>
                    <a:pt x="1088" y="7"/>
                    <a:pt x="1087" y="8"/>
                    <a:pt x="1084" y="8"/>
                  </a:cubicBezTo>
                  <a:cubicBezTo>
                    <a:pt x="6" y="8"/>
                    <a:pt x="6" y="8"/>
                    <a:pt x="6" y="8"/>
                  </a:cubicBezTo>
                  <a:cubicBezTo>
                    <a:pt x="3" y="8"/>
                    <a:pt x="0" y="7"/>
                    <a:pt x="0" y="5"/>
                  </a:cubicBezTo>
                  <a:cubicBezTo>
                    <a:pt x="0" y="3"/>
                    <a:pt x="0" y="3"/>
                    <a:pt x="0" y="3"/>
                  </a:cubicBezTo>
                  <a:cubicBezTo>
                    <a:pt x="0" y="2"/>
                    <a:pt x="3" y="0"/>
                    <a:pt x="6" y="0"/>
                  </a:cubicBezTo>
                  <a:cubicBezTo>
                    <a:pt x="1084" y="0"/>
                    <a:pt x="1084" y="0"/>
                    <a:pt x="1084" y="0"/>
                  </a:cubicBezTo>
                  <a:cubicBezTo>
                    <a:pt x="1087" y="0"/>
                    <a:pt x="1088" y="2"/>
                    <a:pt x="1088" y="3"/>
                  </a:cubicBezTo>
                  <a:lnTo>
                    <a:pt x="108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87" name="Freeform 30">
              <a:extLst>
                <a:ext uri="{FF2B5EF4-FFF2-40B4-BE49-F238E27FC236}">
                  <a16:creationId xmlns:a16="http://schemas.microsoft.com/office/drawing/2014/main" id="{5D757EA1-18C3-E53B-071C-5645C322C847}"/>
                </a:ext>
              </a:extLst>
            </p:cNvPr>
            <p:cNvSpPr>
              <a:spLocks/>
            </p:cNvSpPr>
            <p:nvPr/>
          </p:nvSpPr>
          <p:spPr bwMode="auto">
            <a:xfrm>
              <a:off x="-5505450" y="5686425"/>
              <a:ext cx="3279775" cy="23812"/>
            </a:xfrm>
            <a:custGeom>
              <a:avLst/>
              <a:gdLst>
                <a:gd name="T0" fmla="*/ 1099 w 1099"/>
                <a:gd name="T1" fmla="*/ 5 h 8"/>
                <a:gd name="T2" fmla="*/ 1092 w 1099"/>
                <a:gd name="T3" fmla="*/ 8 h 8"/>
                <a:gd name="T4" fmla="*/ 6 w 1099"/>
                <a:gd name="T5" fmla="*/ 8 h 8"/>
                <a:gd name="T6" fmla="*/ 0 w 1099"/>
                <a:gd name="T7" fmla="*/ 5 h 8"/>
                <a:gd name="T8" fmla="*/ 0 w 1099"/>
                <a:gd name="T9" fmla="*/ 3 h 8"/>
                <a:gd name="T10" fmla="*/ 6 w 1099"/>
                <a:gd name="T11" fmla="*/ 0 h 8"/>
                <a:gd name="T12" fmla="*/ 1092 w 1099"/>
                <a:gd name="T13" fmla="*/ 0 h 8"/>
                <a:gd name="T14" fmla="*/ 1099 w 1099"/>
                <a:gd name="T15" fmla="*/ 3 h 8"/>
                <a:gd name="T16" fmla="*/ 1099 w 1099"/>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8">
                  <a:moveTo>
                    <a:pt x="1099" y="5"/>
                  </a:moveTo>
                  <a:cubicBezTo>
                    <a:pt x="1099" y="6"/>
                    <a:pt x="1095" y="8"/>
                    <a:pt x="1092" y="8"/>
                  </a:cubicBezTo>
                  <a:cubicBezTo>
                    <a:pt x="6" y="8"/>
                    <a:pt x="6" y="8"/>
                    <a:pt x="6" y="8"/>
                  </a:cubicBezTo>
                  <a:cubicBezTo>
                    <a:pt x="3" y="8"/>
                    <a:pt x="0" y="6"/>
                    <a:pt x="0" y="5"/>
                  </a:cubicBezTo>
                  <a:cubicBezTo>
                    <a:pt x="0" y="3"/>
                    <a:pt x="0" y="3"/>
                    <a:pt x="0" y="3"/>
                  </a:cubicBezTo>
                  <a:cubicBezTo>
                    <a:pt x="0" y="1"/>
                    <a:pt x="3" y="0"/>
                    <a:pt x="6" y="0"/>
                  </a:cubicBezTo>
                  <a:cubicBezTo>
                    <a:pt x="1092" y="0"/>
                    <a:pt x="1092" y="0"/>
                    <a:pt x="1092" y="0"/>
                  </a:cubicBezTo>
                  <a:cubicBezTo>
                    <a:pt x="1095" y="0"/>
                    <a:pt x="1099" y="1"/>
                    <a:pt x="1099" y="3"/>
                  </a:cubicBezTo>
                  <a:lnTo>
                    <a:pt x="109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88" name="Freeform 31">
              <a:extLst>
                <a:ext uri="{FF2B5EF4-FFF2-40B4-BE49-F238E27FC236}">
                  <a16:creationId xmlns:a16="http://schemas.microsoft.com/office/drawing/2014/main" id="{FF496F8D-081B-A5B0-FAD4-313DE2025180}"/>
                </a:ext>
              </a:extLst>
            </p:cNvPr>
            <p:cNvSpPr>
              <a:spLocks noEditPoints="1"/>
            </p:cNvSpPr>
            <p:nvPr/>
          </p:nvSpPr>
          <p:spPr bwMode="auto">
            <a:xfrm>
              <a:off x="-5538788" y="5181600"/>
              <a:ext cx="1600200" cy="498475"/>
            </a:xfrm>
            <a:custGeom>
              <a:avLst/>
              <a:gdLst>
                <a:gd name="T0" fmla="*/ 491 w 536"/>
                <a:gd name="T1" fmla="*/ 0 h 167"/>
                <a:gd name="T2" fmla="*/ 195 w 536"/>
                <a:gd name="T3" fmla="*/ 0 h 167"/>
                <a:gd name="T4" fmla="*/ 176 w 536"/>
                <a:gd name="T5" fmla="*/ 5 h 167"/>
                <a:gd name="T6" fmla="*/ 9 w 536"/>
                <a:gd name="T7" fmla="*/ 113 h 167"/>
                <a:gd name="T8" fmla="*/ 0 w 536"/>
                <a:gd name="T9" fmla="*/ 135 h 167"/>
                <a:gd name="T10" fmla="*/ 32 w 536"/>
                <a:gd name="T11" fmla="*/ 167 h 167"/>
                <a:gd name="T12" fmla="*/ 195 w 536"/>
                <a:gd name="T13" fmla="*/ 165 h 167"/>
                <a:gd name="T14" fmla="*/ 491 w 536"/>
                <a:gd name="T15" fmla="*/ 165 h 167"/>
                <a:gd name="T16" fmla="*/ 536 w 536"/>
                <a:gd name="T17" fmla="*/ 120 h 167"/>
                <a:gd name="T18" fmla="*/ 536 w 536"/>
                <a:gd name="T19" fmla="*/ 45 h 167"/>
                <a:gd name="T20" fmla="*/ 491 w 536"/>
                <a:gd name="T21" fmla="*/ 0 h 167"/>
                <a:gd name="T22" fmla="*/ 225 w 536"/>
                <a:gd name="T23" fmla="*/ 98 h 167"/>
                <a:gd name="T24" fmla="*/ 214 w 536"/>
                <a:gd name="T25" fmla="*/ 109 h 167"/>
                <a:gd name="T26" fmla="*/ 26 w 536"/>
                <a:gd name="T27" fmla="*/ 110 h 167"/>
                <a:gd name="T28" fmla="*/ 22 w 536"/>
                <a:gd name="T29" fmla="*/ 104 h 167"/>
                <a:gd name="T30" fmla="*/ 23 w 536"/>
                <a:gd name="T31" fmla="*/ 100 h 167"/>
                <a:gd name="T32" fmla="*/ 73 w 536"/>
                <a:gd name="T33" fmla="*/ 58 h 167"/>
                <a:gd name="T34" fmla="*/ 73 w 536"/>
                <a:gd name="T35" fmla="*/ 58 h 167"/>
                <a:gd name="T36" fmla="*/ 146 w 536"/>
                <a:gd name="T37" fmla="*/ 19 h 167"/>
                <a:gd name="T38" fmla="*/ 214 w 536"/>
                <a:gd name="T39" fmla="*/ 19 h 167"/>
                <a:gd name="T40" fmla="*/ 225 w 536"/>
                <a:gd name="T41" fmla="*/ 30 h 167"/>
                <a:gd name="T42" fmla="*/ 225 w 536"/>
                <a:gd name="T43" fmla="*/ 98 h 167"/>
                <a:gd name="T44" fmla="*/ 323 w 536"/>
                <a:gd name="T45" fmla="*/ 98 h 167"/>
                <a:gd name="T46" fmla="*/ 311 w 536"/>
                <a:gd name="T47" fmla="*/ 109 h 167"/>
                <a:gd name="T48" fmla="*/ 244 w 536"/>
                <a:gd name="T49" fmla="*/ 109 h 167"/>
                <a:gd name="T50" fmla="*/ 233 w 536"/>
                <a:gd name="T51" fmla="*/ 98 h 167"/>
                <a:gd name="T52" fmla="*/ 233 w 536"/>
                <a:gd name="T53" fmla="*/ 30 h 167"/>
                <a:gd name="T54" fmla="*/ 244 w 536"/>
                <a:gd name="T55" fmla="*/ 19 h 167"/>
                <a:gd name="T56" fmla="*/ 311 w 536"/>
                <a:gd name="T57" fmla="*/ 19 h 167"/>
                <a:gd name="T58" fmla="*/ 323 w 536"/>
                <a:gd name="T59" fmla="*/ 30 h 167"/>
                <a:gd name="T60" fmla="*/ 323 w 536"/>
                <a:gd name="T61" fmla="*/ 98 h 167"/>
                <a:gd name="T62" fmla="*/ 420 w 536"/>
                <a:gd name="T63" fmla="*/ 98 h 167"/>
                <a:gd name="T64" fmla="*/ 409 w 536"/>
                <a:gd name="T65" fmla="*/ 109 h 167"/>
                <a:gd name="T66" fmla="*/ 341 w 536"/>
                <a:gd name="T67" fmla="*/ 109 h 167"/>
                <a:gd name="T68" fmla="*/ 330 w 536"/>
                <a:gd name="T69" fmla="*/ 98 h 167"/>
                <a:gd name="T70" fmla="*/ 330 w 536"/>
                <a:gd name="T71" fmla="*/ 30 h 167"/>
                <a:gd name="T72" fmla="*/ 341 w 536"/>
                <a:gd name="T73" fmla="*/ 19 h 167"/>
                <a:gd name="T74" fmla="*/ 409 w 536"/>
                <a:gd name="T75" fmla="*/ 19 h 167"/>
                <a:gd name="T76" fmla="*/ 420 w 536"/>
                <a:gd name="T77" fmla="*/ 30 h 167"/>
                <a:gd name="T78" fmla="*/ 420 w 536"/>
                <a:gd name="T79" fmla="*/ 98 h 167"/>
                <a:gd name="T80" fmla="*/ 518 w 536"/>
                <a:gd name="T81" fmla="*/ 98 h 167"/>
                <a:gd name="T82" fmla="*/ 506 w 536"/>
                <a:gd name="T83" fmla="*/ 109 h 167"/>
                <a:gd name="T84" fmla="*/ 439 w 536"/>
                <a:gd name="T85" fmla="*/ 109 h 167"/>
                <a:gd name="T86" fmla="*/ 428 w 536"/>
                <a:gd name="T87" fmla="*/ 98 h 167"/>
                <a:gd name="T88" fmla="*/ 428 w 536"/>
                <a:gd name="T89" fmla="*/ 30 h 167"/>
                <a:gd name="T90" fmla="*/ 439 w 536"/>
                <a:gd name="T91" fmla="*/ 19 h 167"/>
                <a:gd name="T92" fmla="*/ 506 w 536"/>
                <a:gd name="T93" fmla="*/ 19 h 167"/>
                <a:gd name="T94" fmla="*/ 518 w 536"/>
                <a:gd name="T95" fmla="*/ 30 h 167"/>
                <a:gd name="T96" fmla="*/ 518 w 536"/>
                <a:gd name="T97"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6" h="167">
                  <a:moveTo>
                    <a:pt x="491" y="0"/>
                  </a:moveTo>
                  <a:cubicBezTo>
                    <a:pt x="195" y="0"/>
                    <a:pt x="195" y="0"/>
                    <a:pt x="195" y="0"/>
                  </a:cubicBezTo>
                  <a:cubicBezTo>
                    <a:pt x="188" y="0"/>
                    <a:pt x="182" y="2"/>
                    <a:pt x="176" y="5"/>
                  </a:cubicBezTo>
                  <a:cubicBezTo>
                    <a:pt x="146" y="13"/>
                    <a:pt x="61" y="43"/>
                    <a:pt x="9" y="113"/>
                  </a:cubicBezTo>
                  <a:cubicBezTo>
                    <a:pt x="4" y="119"/>
                    <a:pt x="0" y="127"/>
                    <a:pt x="0" y="135"/>
                  </a:cubicBezTo>
                  <a:cubicBezTo>
                    <a:pt x="0" y="153"/>
                    <a:pt x="14" y="167"/>
                    <a:pt x="32" y="167"/>
                  </a:cubicBezTo>
                  <a:cubicBezTo>
                    <a:pt x="195" y="165"/>
                    <a:pt x="195" y="165"/>
                    <a:pt x="195" y="165"/>
                  </a:cubicBezTo>
                  <a:cubicBezTo>
                    <a:pt x="491" y="165"/>
                    <a:pt x="491" y="165"/>
                    <a:pt x="491" y="165"/>
                  </a:cubicBezTo>
                  <a:cubicBezTo>
                    <a:pt x="516" y="165"/>
                    <a:pt x="536" y="145"/>
                    <a:pt x="536" y="120"/>
                  </a:cubicBezTo>
                  <a:cubicBezTo>
                    <a:pt x="536" y="45"/>
                    <a:pt x="536" y="45"/>
                    <a:pt x="536" y="45"/>
                  </a:cubicBezTo>
                  <a:cubicBezTo>
                    <a:pt x="536" y="21"/>
                    <a:pt x="516" y="0"/>
                    <a:pt x="491" y="0"/>
                  </a:cubicBezTo>
                  <a:close/>
                  <a:moveTo>
                    <a:pt x="225" y="98"/>
                  </a:moveTo>
                  <a:cubicBezTo>
                    <a:pt x="225" y="104"/>
                    <a:pt x="220" y="109"/>
                    <a:pt x="214" y="109"/>
                  </a:cubicBezTo>
                  <a:cubicBezTo>
                    <a:pt x="26" y="110"/>
                    <a:pt x="26" y="110"/>
                    <a:pt x="26" y="110"/>
                  </a:cubicBezTo>
                  <a:cubicBezTo>
                    <a:pt x="23" y="109"/>
                    <a:pt x="22" y="107"/>
                    <a:pt x="22" y="104"/>
                  </a:cubicBezTo>
                  <a:cubicBezTo>
                    <a:pt x="22" y="103"/>
                    <a:pt x="23" y="100"/>
                    <a:pt x="23" y="100"/>
                  </a:cubicBezTo>
                  <a:cubicBezTo>
                    <a:pt x="23" y="100"/>
                    <a:pt x="59" y="67"/>
                    <a:pt x="73" y="58"/>
                  </a:cubicBezTo>
                  <a:cubicBezTo>
                    <a:pt x="73" y="58"/>
                    <a:pt x="73" y="58"/>
                    <a:pt x="73" y="58"/>
                  </a:cubicBezTo>
                  <a:cubicBezTo>
                    <a:pt x="86" y="47"/>
                    <a:pt x="141" y="19"/>
                    <a:pt x="146" y="19"/>
                  </a:cubicBezTo>
                  <a:cubicBezTo>
                    <a:pt x="214" y="19"/>
                    <a:pt x="214" y="19"/>
                    <a:pt x="214" y="19"/>
                  </a:cubicBezTo>
                  <a:cubicBezTo>
                    <a:pt x="220" y="19"/>
                    <a:pt x="225" y="24"/>
                    <a:pt x="225" y="30"/>
                  </a:cubicBezTo>
                  <a:lnTo>
                    <a:pt x="225" y="98"/>
                  </a:lnTo>
                  <a:close/>
                  <a:moveTo>
                    <a:pt x="323" y="98"/>
                  </a:moveTo>
                  <a:cubicBezTo>
                    <a:pt x="323" y="104"/>
                    <a:pt x="318" y="109"/>
                    <a:pt x="311" y="109"/>
                  </a:cubicBezTo>
                  <a:cubicBezTo>
                    <a:pt x="244" y="109"/>
                    <a:pt x="244" y="109"/>
                    <a:pt x="244" y="109"/>
                  </a:cubicBezTo>
                  <a:cubicBezTo>
                    <a:pt x="238" y="109"/>
                    <a:pt x="233" y="104"/>
                    <a:pt x="233" y="98"/>
                  </a:cubicBezTo>
                  <a:cubicBezTo>
                    <a:pt x="233" y="30"/>
                    <a:pt x="233" y="30"/>
                    <a:pt x="233" y="30"/>
                  </a:cubicBezTo>
                  <a:cubicBezTo>
                    <a:pt x="233" y="24"/>
                    <a:pt x="238" y="19"/>
                    <a:pt x="244" y="19"/>
                  </a:cubicBezTo>
                  <a:cubicBezTo>
                    <a:pt x="311" y="19"/>
                    <a:pt x="311" y="19"/>
                    <a:pt x="311" y="19"/>
                  </a:cubicBezTo>
                  <a:cubicBezTo>
                    <a:pt x="318" y="19"/>
                    <a:pt x="323" y="24"/>
                    <a:pt x="323" y="30"/>
                  </a:cubicBezTo>
                  <a:lnTo>
                    <a:pt x="323" y="98"/>
                  </a:lnTo>
                  <a:close/>
                  <a:moveTo>
                    <a:pt x="420" y="98"/>
                  </a:moveTo>
                  <a:cubicBezTo>
                    <a:pt x="420" y="104"/>
                    <a:pt x="415" y="109"/>
                    <a:pt x="409" y="109"/>
                  </a:cubicBezTo>
                  <a:cubicBezTo>
                    <a:pt x="341" y="109"/>
                    <a:pt x="341" y="109"/>
                    <a:pt x="341" y="109"/>
                  </a:cubicBezTo>
                  <a:cubicBezTo>
                    <a:pt x="335" y="109"/>
                    <a:pt x="330" y="104"/>
                    <a:pt x="330" y="98"/>
                  </a:cubicBezTo>
                  <a:cubicBezTo>
                    <a:pt x="330" y="30"/>
                    <a:pt x="330" y="30"/>
                    <a:pt x="330" y="30"/>
                  </a:cubicBezTo>
                  <a:cubicBezTo>
                    <a:pt x="330" y="24"/>
                    <a:pt x="335" y="19"/>
                    <a:pt x="341" y="19"/>
                  </a:cubicBezTo>
                  <a:cubicBezTo>
                    <a:pt x="409" y="19"/>
                    <a:pt x="409" y="19"/>
                    <a:pt x="409" y="19"/>
                  </a:cubicBezTo>
                  <a:cubicBezTo>
                    <a:pt x="415" y="19"/>
                    <a:pt x="420" y="24"/>
                    <a:pt x="420" y="30"/>
                  </a:cubicBezTo>
                  <a:lnTo>
                    <a:pt x="420" y="98"/>
                  </a:lnTo>
                  <a:close/>
                  <a:moveTo>
                    <a:pt x="518" y="98"/>
                  </a:moveTo>
                  <a:cubicBezTo>
                    <a:pt x="518" y="104"/>
                    <a:pt x="513" y="109"/>
                    <a:pt x="506" y="109"/>
                  </a:cubicBezTo>
                  <a:cubicBezTo>
                    <a:pt x="439" y="109"/>
                    <a:pt x="439" y="109"/>
                    <a:pt x="439" y="109"/>
                  </a:cubicBezTo>
                  <a:cubicBezTo>
                    <a:pt x="433" y="109"/>
                    <a:pt x="428" y="104"/>
                    <a:pt x="428" y="98"/>
                  </a:cubicBezTo>
                  <a:cubicBezTo>
                    <a:pt x="428" y="30"/>
                    <a:pt x="428" y="30"/>
                    <a:pt x="428" y="30"/>
                  </a:cubicBezTo>
                  <a:cubicBezTo>
                    <a:pt x="428" y="24"/>
                    <a:pt x="433" y="19"/>
                    <a:pt x="439" y="19"/>
                  </a:cubicBezTo>
                  <a:cubicBezTo>
                    <a:pt x="506" y="19"/>
                    <a:pt x="506" y="19"/>
                    <a:pt x="506" y="19"/>
                  </a:cubicBezTo>
                  <a:cubicBezTo>
                    <a:pt x="513" y="19"/>
                    <a:pt x="518" y="24"/>
                    <a:pt x="518" y="30"/>
                  </a:cubicBezTo>
                  <a:lnTo>
                    <a:pt x="518"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26" name="Freeform 32">
              <a:extLst>
                <a:ext uri="{FF2B5EF4-FFF2-40B4-BE49-F238E27FC236}">
                  <a16:creationId xmlns:a16="http://schemas.microsoft.com/office/drawing/2014/main" id="{A7A93EE0-FB88-FA01-9863-BE34B33ABF2A}"/>
                </a:ext>
              </a:extLst>
            </p:cNvPr>
            <p:cNvSpPr>
              <a:spLocks noEditPoints="1"/>
            </p:cNvSpPr>
            <p:nvPr/>
          </p:nvSpPr>
          <p:spPr bwMode="auto">
            <a:xfrm>
              <a:off x="-3883025" y="5181600"/>
              <a:ext cx="1624013" cy="492125"/>
            </a:xfrm>
            <a:custGeom>
              <a:avLst/>
              <a:gdLst>
                <a:gd name="T0" fmla="*/ 499 w 544"/>
                <a:gd name="T1" fmla="*/ 0 h 165"/>
                <a:gd name="T2" fmla="*/ 45 w 544"/>
                <a:gd name="T3" fmla="*/ 0 h 165"/>
                <a:gd name="T4" fmla="*/ 0 w 544"/>
                <a:gd name="T5" fmla="*/ 45 h 165"/>
                <a:gd name="T6" fmla="*/ 0 w 544"/>
                <a:gd name="T7" fmla="*/ 122 h 165"/>
                <a:gd name="T8" fmla="*/ 45 w 544"/>
                <a:gd name="T9" fmla="*/ 165 h 165"/>
                <a:gd name="T10" fmla="*/ 499 w 544"/>
                <a:gd name="T11" fmla="*/ 165 h 165"/>
                <a:gd name="T12" fmla="*/ 544 w 544"/>
                <a:gd name="T13" fmla="*/ 122 h 165"/>
                <a:gd name="T14" fmla="*/ 544 w 544"/>
                <a:gd name="T15" fmla="*/ 45 h 165"/>
                <a:gd name="T16" fmla="*/ 499 w 544"/>
                <a:gd name="T17" fmla="*/ 0 h 165"/>
                <a:gd name="T18" fmla="*/ 120 w 544"/>
                <a:gd name="T19" fmla="*/ 98 h 165"/>
                <a:gd name="T20" fmla="*/ 109 w 544"/>
                <a:gd name="T21" fmla="*/ 109 h 165"/>
                <a:gd name="T22" fmla="*/ 41 w 544"/>
                <a:gd name="T23" fmla="*/ 109 h 165"/>
                <a:gd name="T24" fmla="*/ 30 w 544"/>
                <a:gd name="T25" fmla="*/ 98 h 165"/>
                <a:gd name="T26" fmla="*/ 30 w 544"/>
                <a:gd name="T27" fmla="*/ 30 h 165"/>
                <a:gd name="T28" fmla="*/ 41 w 544"/>
                <a:gd name="T29" fmla="*/ 19 h 165"/>
                <a:gd name="T30" fmla="*/ 109 w 544"/>
                <a:gd name="T31" fmla="*/ 19 h 165"/>
                <a:gd name="T32" fmla="*/ 120 w 544"/>
                <a:gd name="T33" fmla="*/ 30 h 165"/>
                <a:gd name="T34" fmla="*/ 120 w 544"/>
                <a:gd name="T35" fmla="*/ 98 h 165"/>
                <a:gd name="T36" fmla="*/ 218 w 544"/>
                <a:gd name="T37" fmla="*/ 98 h 165"/>
                <a:gd name="T38" fmla="*/ 206 w 544"/>
                <a:gd name="T39" fmla="*/ 109 h 165"/>
                <a:gd name="T40" fmla="*/ 139 w 544"/>
                <a:gd name="T41" fmla="*/ 109 h 165"/>
                <a:gd name="T42" fmla="*/ 128 w 544"/>
                <a:gd name="T43" fmla="*/ 98 h 165"/>
                <a:gd name="T44" fmla="*/ 128 w 544"/>
                <a:gd name="T45" fmla="*/ 30 h 165"/>
                <a:gd name="T46" fmla="*/ 139 w 544"/>
                <a:gd name="T47" fmla="*/ 19 h 165"/>
                <a:gd name="T48" fmla="*/ 206 w 544"/>
                <a:gd name="T49" fmla="*/ 19 h 165"/>
                <a:gd name="T50" fmla="*/ 218 w 544"/>
                <a:gd name="T51" fmla="*/ 30 h 165"/>
                <a:gd name="T52" fmla="*/ 218 w 544"/>
                <a:gd name="T53" fmla="*/ 98 h 165"/>
                <a:gd name="T54" fmla="*/ 315 w 544"/>
                <a:gd name="T55" fmla="*/ 98 h 165"/>
                <a:gd name="T56" fmla="*/ 304 w 544"/>
                <a:gd name="T57" fmla="*/ 109 h 165"/>
                <a:gd name="T58" fmla="*/ 236 w 544"/>
                <a:gd name="T59" fmla="*/ 109 h 165"/>
                <a:gd name="T60" fmla="*/ 225 w 544"/>
                <a:gd name="T61" fmla="*/ 98 h 165"/>
                <a:gd name="T62" fmla="*/ 225 w 544"/>
                <a:gd name="T63" fmla="*/ 30 h 165"/>
                <a:gd name="T64" fmla="*/ 236 w 544"/>
                <a:gd name="T65" fmla="*/ 19 h 165"/>
                <a:gd name="T66" fmla="*/ 304 w 544"/>
                <a:gd name="T67" fmla="*/ 19 h 165"/>
                <a:gd name="T68" fmla="*/ 315 w 544"/>
                <a:gd name="T69" fmla="*/ 30 h 165"/>
                <a:gd name="T70" fmla="*/ 315 w 544"/>
                <a:gd name="T71" fmla="*/ 98 h 165"/>
                <a:gd name="T72" fmla="*/ 413 w 544"/>
                <a:gd name="T73" fmla="*/ 98 h 165"/>
                <a:gd name="T74" fmla="*/ 401 w 544"/>
                <a:gd name="T75" fmla="*/ 109 h 165"/>
                <a:gd name="T76" fmla="*/ 334 w 544"/>
                <a:gd name="T77" fmla="*/ 109 h 165"/>
                <a:gd name="T78" fmla="*/ 323 w 544"/>
                <a:gd name="T79" fmla="*/ 98 h 165"/>
                <a:gd name="T80" fmla="*/ 323 w 544"/>
                <a:gd name="T81" fmla="*/ 30 h 165"/>
                <a:gd name="T82" fmla="*/ 334 w 544"/>
                <a:gd name="T83" fmla="*/ 19 h 165"/>
                <a:gd name="T84" fmla="*/ 401 w 544"/>
                <a:gd name="T85" fmla="*/ 19 h 165"/>
                <a:gd name="T86" fmla="*/ 413 w 544"/>
                <a:gd name="T87" fmla="*/ 30 h 165"/>
                <a:gd name="T88" fmla="*/ 413 w 544"/>
                <a:gd name="T89" fmla="*/ 98 h 165"/>
                <a:gd name="T90" fmla="*/ 518 w 544"/>
                <a:gd name="T91" fmla="*/ 132 h 165"/>
                <a:gd name="T92" fmla="*/ 509 w 544"/>
                <a:gd name="T93" fmla="*/ 147 h 165"/>
                <a:gd name="T94" fmla="*/ 449 w 544"/>
                <a:gd name="T95" fmla="*/ 147 h 165"/>
                <a:gd name="T96" fmla="*/ 439 w 544"/>
                <a:gd name="T97" fmla="*/ 132 h 165"/>
                <a:gd name="T98" fmla="*/ 439 w 544"/>
                <a:gd name="T99" fmla="*/ 35 h 165"/>
                <a:gd name="T100" fmla="*/ 449 w 544"/>
                <a:gd name="T101" fmla="*/ 19 h 165"/>
                <a:gd name="T102" fmla="*/ 509 w 544"/>
                <a:gd name="T103" fmla="*/ 19 h 165"/>
                <a:gd name="T104" fmla="*/ 518 w 544"/>
                <a:gd name="T105" fmla="*/ 35 h 165"/>
                <a:gd name="T106" fmla="*/ 518 w 544"/>
                <a:gd name="T107"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4" h="165">
                  <a:moveTo>
                    <a:pt x="499" y="0"/>
                  </a:moveTo>
                  <a:cubicBezTo>
                    <a:pt x="45" y="0"/>
                    <a:pt x="45" y="0"/>
                    <a:pt x="45" y="0"/>
                  </a:cubicBezTo>
                  <a:cubicBezTo>
                    <a:pt x="20" y="0"/>
                    <a:pt x="0" y="20"/>
                    <a:pt x="0" y="45"/>
                  </a:cubicBezTo>
                  <a:cubicBezTo>
                    <a:pt x="0" y="122"/>
                    <a:pt x="0" y="122"/>
                    <a:pt x="0" y="122"/>
                  </a:cubicBezTo>
                  <a:cubicBezTo>
                    <a:pt x="0" y="147"/>
                    <a:pt x="20" y="165"/>
                    <a:pt x="45" y="165"/>
                  </a:cubicBezTo>
                  <a:cubicBezTo>
                    <a:pt x="499" y="165"/>
                    <a:pt x="499" y="165"/>
                    <a:pt x="499" y="165"/>
                  </a:cubicBezTo>
                  <a:cubicBezTo>
                    <a:pt x="524" y="165"/>
                    <a:pt x="544" y="147"/>
                    <a:pt x="544" y="122"/>
                  </a:cubicBezTo>
                  <a:cubicBezTo>
                    <a:pt x="544" y="45"/>
                    <a:pt x="544" y="45"/>
                    <a:pt x="544" y="45"/>
                  </a:cubicBezTo>
                  <a:cubicBezTo>
                    <a:pt x="544" y="20"/>
                    <a:pt x="524" y="0"/>
                    <a:pt x="499" y="0"/>
                  </a:cubicBezTo>
                  <a:close/>
                  <a:moveTo>
                    <a:pt x="120" y="98"/>
                  </a:moveTo>
                  <a:cubicBezTo>
                    <a:pt x="120" y="104"/>
                    <a:pt x="115" y="109"/>
                    <a:pt x="109" y="109"/>
                  </a:cubicBezTo>
                  <a:cubicBezTo>
                    <a:pt x="41" y="109"/>
                    <a:pt x="41" y="109"/>
                    <a:pt x="41" y="109"/>
                  </a:cubicBezTo>
                  <a:cubicBezTo>
                    <a:pt x="35" y="109"/>
                    <a:pt x="30" y="104"/>
                    <a:pt x="30" y="98"/>
                  </a:cubicBezTo>
                  <a:cubicBezTo>
                    <a:pt x="30" y="30"/>
                    <a:pt x="30" y="30"/>
                    <a:pt x="30" y="30"/>
                  </a:cubicBezTo>
                  <a:cubicBezTo>
                    <a:pt x="30" y="24"/>
                    <a:pt x="35" y="19"/>
                    <a:pt x="41" y="19"/>
                  </a:cubicBezTo>
                  <a:cubicBezTo>
                    <a:pt x="109" y="19"/>
                    <a:pt x="109" y="19"/>
                    <a:pt x="109" y="19"/>
                  </a:cubicBezTo>
                  <a:cubicBezTo>
                    <a:pt x="115" y="19"/>
                    <a:pt x="120" y="24"/>
                    <a:pt x="120" y="30"/>
                  </a:cubicBezTo>
                  <a:lnTo>
                    <a:pt x="120" y="98"/>
                  </a:lnTo>
                  <a:close/>
                  <a:moveTo>
                    <a:pt x="218" y="98"/>
                  </a:moveTo>
                  <a:cubicBezTo>
                    <a:pt x="218" y="104"/>
                    <a:pt x="213" y="109"/>
                    <a:pt x="206" y="109"/>
                  </a:cubicBezTo>
                  <a:cubicBezTo>
                    <a:pt x="139" y="109"/>
                    <a:pt x="139" y="109"/>
                    <a:pt x="139" y="109"/>
                  </a:cubicBezTo>
                  <a:cubicBezTo>
                    <a:pt x="133" y="109"/>
                    <a:pt x="128" y="104"/>
                    <a:pt x="128" y="98"/>
                  </a:cubicBezTo>
                  <a:cubicBezTo>
                    <a:pt x="128" y="30"/>
                    <a:pt x="128" y="30"/>
                    <a:pt x="128" y="30"/>
                  </a:cubicBezTo>
                  <a:cubicBezTo>
                    <a:pt x="128" y="24"/>
                    <a:pt x="133" y="19"/>
                    <a:pt x="139" y="19"/>
                  </a:cubicBezTo>
                  <a:cubicBezTo>
                    <a:pt x="206" y="19"/>
                    <a:pt x="206" y="19"/>
                    <a:pt x="206" y="19"/>
                  </a:cubicBezTo>
                  <a:cubicBezTo>
                    <a:pt x="213" y="19"/>
                    <a:pt x="218" y="24"/>
                    <a:pt x="218" y="30"/>
                  </a:cubicBezTo>
                  <a:lnTo>
                    <a:pt x="218" y="98"/>
                  </a:lnTo>
                  <a:close/>
                  <a:moveTo>
                    <a:pt x="315" y="98"/>
                  </a:moveTo>
                  <a:cubicBezTo>
                    <a:pt x="315" y="104"/>
                    <a:pt x="310" y="109"/>
                    <a:pt x="304" y="109"/>
                  </a:cubicBezTo>
                  <a:cubicBezTo>
                    <a:pt x="236" y="109"/>
                    <a:pt x="236" y="109"/>
                    <a:pt x="236" y="109"/>
                  </a:cubicBezTo>
                  <a:cubicBezTo>
                    <a:pt x="230" y="109"/>
                    <a:pt x="225" y="104"/>
                    <a:pt x="225" y="98"/>
                  </a:cubicBezTo>
                  <a:cubicBezTo>
                    <a:pt x="225" y="30"/>
                    <a:pt x="225" y="30"/>
                    <a:pt x="225" y="30"/>
                  </a:cubicBezTo>
                  <a:cubicBezTo>
                    <a:pt x="225" y="24"/>
                    <a:pt x="230" y="19"/>
                    <a:pt x="236" y="19"/>
                  </a:cubicBezTo>
                  <a:cubicBezTo>
                    <a:pt x="304" y="19"/>
                    <a:pt x="304" y="19"/>
                    <a:pt x="304" y="19"/>
                  </a:cubicBezTo>
                  <a:cubicBezTo>
                    <a:pt x="310" y="19"/>
                    <a:pt x="315" y="24"/>
                    <a:pt x="315" y="30"/>
                  </a:cubicBezTo>
                  <a:lnTo>
                    <a:pt x="315" y="98"/>
                  </a:lnTo>
                  <a:close/>
                  <a:moveTo>
                    <a:pt x="413" y="98"/>
                  </a:moveTo>
                  <a:cubicBezTo>
                    <a:pt x="413" y="104"/>
                    <a:pt x="408" y="109"/>
                    <a:pt x="401" y="109"/>
                  </a:cubicBezTo>
                  <a:cubicBezTo>
                    <a:pt x="334" y="109"/>
                    <a:pt x="334" y="109"/>
                    <a:pt x="334" y="109"/>
                  </a:cubicBezTo>
                  <a:cubicBezTo>
                    <a:pt x="328" y="109"/>
                    <a:pt x="323" y="104"/>
                    <a:pt x="323" y="98"/>
                  </a:cubicBezTo>
                  <a:cubicBezTo>
                    <a:pt x="323" y="30"/>
                    <a:pt x="323" y="30"/>
                    <a:pt x="323" y="30"/>
                  </a:cubicBezTo>
                  <a:cubicBezTo>
                    <a:pt x="323" y="24"/>
                    <a:pt x="328" y="19"/>
                    <a:pt x="334" y="19"/>
                  </a:cubicBezTo>
                  <a:cubicBezTo>
                    <a:pt x="401" y="19"/>
                    <a:pt x="401" y="19"/>
                    <a:pt x="401" y="19"/>
                  </a:cubicBezTo>
                  <a:cubicBezTo>
                    <a:pt x="408" y="19"/>
                    <a:pt x="413" y="24"/>
                    <a:pt x="413" y="30"/>
                  </a:cubicBezTo>
                  <a:lnTo>
                    <a:pt x="413" y="98"/>
                  </a:lnTo>
                  <a:close/>
                  <a:moveTo>
                    <a:pt x="518" y="132"/>
                  </a:moveTo>
                  <a:cubicBezTo>
                    <a:pt x="518" y="140"/>
                    <a:pt x="515" y="147"/>
                    <a:pt x="509" y="147"/>
                  </a:cubicBezTo>
                  <a:cubicBezTo>
                    <a:pt x="449" y="147"/>
                    <a:pt x="449" y="147"/>
                    <a:pt x="449" y="147"/>
                  </a:cubicBezTo>
                  <a:cubicBezTo>
                    <a:pt x="443" y="147"/>
                    <a:pt x="439" y="140"/>
                    <a:pt x="439" y="132"/>
                  </a:cubicBezTo>
                  <a:cubicBezTo>
                    <a:pt x="439" y="35"/>
                    <a:pt x="439" y="35"/>
                    <a:pt x="439" y="35"/>
                  </a:cubicBezTo>
                  <a:cubicBezTo>
                    <a:pt x="439" y="26"/>
                    <a:pt x="443" y="19"/>
                    <a:pt x="449" y="19"/>
                  </a:cubicBezTo>
                  <a:cubicBezTo>
                    <a:pt x="509" y="19"/>
                    <a:pt x="509" y="19"/>
                    <a:pt x="509" y="19"/>
                  </a:cubicBezTo>
                  <a:cubicBezTo>
                    <a:pt x="515" y="19"/>
                    <a:pt x="518" y="26"/>
                    <a:pt x="518" y="35"/>
                  </a:cubicBezTo>
                  <a:lnTo>
                    <a:pt x="518"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1228" name="Group 1227">
            <a:extLst>
              <a:ext uri="{FF2B5EF4-FFF2-40B4-BE49-F238E27FC236}">
                <a16:creationId xmlns:a16="http://schemas.microsoft.com/office/drawing/2014/main" id="{F5D1F21C-8035-8DA5-9B80-CAE86CDBDE02}"/>
              </a:ext>
            </a:extLst>
          </p:cNvPr>
          <p:cNvGrpSpPr/>
          <p:nvPr/>
        </p:nvGrpSpPr>
        <p:grpSpPr>
          <a:xfrm flipH="1">
            <a:off x="4686704" y="6097515"/>
            <a:ext cx="724284" cy="220393"/>
            <a:chOff x="-10629900" y="1136650"/>
            <a:chExt cx="1220788" cy="371475"/>
          </a:xfrm>
          <a:solidFill>
            <a:schemeClr val="bg1"/>
          </a:solidFill>
        </p:grpSpPr>
        <p:sp>
          <p:nvSpPr>
            <p:cNvPr id="1243" name="Freeform 108">
              <a:extLst>
                <a:ext uri="{FF2B5EF4-FFF2-40B4-BE49-F238E27FC236}">
                  <a16:creationId xmlns:a16="http://schemas.microsoft.com/office/drawing/2014/main" id="{2D6CCF87-303C-F94B-8FCE-F41D5225154D}"/>
                </a:ext>
              </a:extLst>
            </p:cNvPr>
            <p:cNvSpPr>
              <a:spLocks noEditPoints="1"/>
            </p:cNvSpPr>
            <p:nvPr/>
          </p:nvSpPr>
          <p:spPr bwMode="auto">
            <a:xfrm>
              <a:off x="-10629900" y="1136650"/>
              <a:ext cx="1220788" cy="312737"/>
            </a:xfrm>
            <a:custGeom>
              <a:avLst/>
              <a:gdLst>
                <a:gd name="T0" fmla="*/ 390 w 409"/>
                <a:gd name="T1" fmla="*/ 94 h 105"/>
                <a:gd name="T2" fmla="*/ 409 w 409"/>
                <a:gd name="T3" fmla="*/ 86 h 105"/>
                <a:gd name="T4" fmla="*/ 405 w 409"/>
                <a:gd name="T5" fmla="*/ 56 h 105"/>
                <a:gd name="T6" fmla="*/ 381 w 409"/>
                <a:gd name="T7" fmla="*/ 34 h 105"/>
                <a:gd name="T8" fmla="*/ 293 w 409"/>
                <a:gd name="T9" fmla="*/ 1 h 105"/>
                <a:gd name="T10" fmla="*/ 114 w 409"/>
                <a:gd name="T11" fmla="*/ 31 h 105"/>
                <a:gd name="T12" fmla="*/ 28 w 409"/>
                <a:gd name="T13" fmla="*/ 46 h 105"/>
                <a:gd name="T14" fmla="*/ 27 w 409"/>
                <a:gd name="T15" fmla="*/ 46 h 105"/>
                <a:gd name="T16" fmla="*/ 16 w 409"/>
                <a:gd name="T17" fmla="*/ 68 h 105"/>
                <a:gd name="T18" fmla="*/ 1 w 409"/>
                <a:gd name="T19" fmla="*/ 94 h 105"/>
                <a:gd name="T20" fmla="*/ 22 w 409"/>
                <a:gd name="T21" fmla="*/ 98 h 105"/>
                <a:gd name="T22" fmla="*/ 6 w 409"/>
                <a:gd name="T23" fmla="*/ 101 h 105"/>
                <a:gd name="T24" fmla="*/ 63 w 409"/>
                <a:gd name="T25" fmla="*/ 105 h 105"/>
                <a:gd name="T26" fmla="*/ 96 w 409"/>
                <a:gd name="T27" fmla="*/ 62 h 105"/>
                <a:gd name="T28" fmla="*/ 130 w 409"/>
                <a:gd name="T29" fmla="*/ 105 h 105"/>
                <a:gd name="T30" fmla="*/ 272 w 409"/>
                <a:gd name="T31" fmla="*/ 97 h 105"/>
                <a:gd name="T32" fmla="*/ 341 w 409"/>
                <a:gd name="T33" fmla="*/ 97 h 105"/>
                <a:gd name="T34" fmla="*/ 392 w 409"/>
                <a:gd name="T35" fmla="*/ 105 h 105"/>
                <a:gd name="T36" fmla="*/ 390 w 409"/>
                <a:gd name="T37" fmla="*/ 101 h 105"/>
                <a:gd name="T38" fmla="*/ 390 w 409"/>
                <a:gd name="T39" fmla="*/ 53 h 105"/>
                <a:gd name="T40" fmla="*/ 399 w 409"/>
                <a:gd name="T41" fmla="*/ 70 h 105"/>
                <a:gd name="T42" fmla="*/ 390 w 409"/>
                <a:gd name="T43" fmla="*/ 53 h 105"/>
                <a:gd name="T44" fmla="*/ 17 w 409"/>
                <a:gd name="T45" fmla="*/ 71 h 105"/>
                <a:gd name="T46" fmla="*/ 28 w 409"/>
                <a:gd name="T47" fmla="*/ 71 h 105"/>
                <a:gd name="T48" fmla="*/ 180 w 409"/>
                <a:gd name="T49" fmla="*/ 4 h 105"/>
                <a:gd name="T50" fmla="*/ 217 w 409"/>
                <a:gd name="T51" fmla="*/ 32 h 105"/>
                <a:gd name="T52" fmla="*/ 264 w 409"/>
                <a:gd name="T53" fmla="*/ 101 h 105"/>
                <a:gd name="T54" fmla="*/ 135 w 409"/>
                <a:gd name="T55" fmla="*/ 99 h 105"/>
                <a:gd name="T56" fmla="*/ 264 w 409"/>
                <a:gd name="T57" fmla="*/ 98 h 105"/>
                <a:gd name="T58" fmla="*/ 264 w 409"/>
                <a:gd name="T59" fmla="*/ 101 h 105"/>
                <a:gd name="T60" fmla="*/ 224 w 409"/>
                <a:gd name="T61" fmla="*/ 5 h 105"/>
                <a:gd name="T62" fmla="*/ 300 w 409"/>
                <a:gd name="T63" fmla="*/ 33 h 105"/>
                <a:gd name="T64" fmla="*/ 308 w 409"/>
                <a:gd name="T65" fmla="*/ 33 h 105"/>
                <a:gd name="T66" fmla="*/ 351 w 409"/>
                <a:gd name="T67" fmla="*/ 3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105">
                  <a:moveTo>
                    <a:pt x="386" y="98"/>
                  </a:moveTo>
                  <a:cubicBezTo>
                    <a:pt x="386" y="95"/>
                    <a:pt x="388" y="94"/>
                    <a:pt x="390" y="94"/>
                  </a:cubicBezTo>
                  <a:cubicBezTo>
                    <a:pt x="408" y="94"/>
                    <a:pt x="408" y="94"/>
                    <a:pt x="408" y="94"/>
                  </a:cubicBezTo>
                  <a:cubicBezTo>
                    <a:pt x="408" y="90"/>
                    <a:pt x="409" y="88"/>
                    <a:pt x="409" y="86"/>
                  </a:cubicBezTo>
                  <a:cubicBezTo>
                    <a:pt x="409" y="80"/>
                    <a:pt x="405" y="74"/>
                    <a:pt x="400" y="71"/>
                  </a:cubicBezTo>
                  <a:cubicBezTo>
                    <a:pt x="403" y="67"/>
                    <a:pt x="405" y="61"/>
                    <a:pt x="405" y="56"/>
                  </a:cubicBezTo>
                  <a:cubicBezTo>
                    <a:pt x="405" y="54"/>
                    <a:pt x="405" y="54"/>
                    <a:pt x="405" y="54"/>
                  </a:cubicBezTo>
                  <a:cubicBezTo>
                    <a:pt x="405" y="41"/>
                    <a:pt x="394" y="34"/>
                    <a:pt x="381" y="34"/>
                  </a:cubicBezTo>
                  <a:cubicBezTo>
                    <a:pt x="360" y="34"/>
                    <a:pt x="360" y="34"/>
                    <a:pt x="360" y="34"/>
                  </a:cubicBezTo>
                  <a:cubicBezTo>
                    <a:pt x="341" y="19"/>
                    <a:pt x="293" y="1"/>
                    <a:pt x="293" y="1"/>
                  </a:cubicBezTo>
                  <a:cubicBezTo>
                    <a:pt x="164" y="0"/>
                    <a:pt x="164" y="0"/>
                    <a:pt x="164" y="0"/>
                  </a:cubicBezTo>
                  <a:cubicBezTo>
                    <a:pt x="114" y="31"/>
                    <a:pt x="114" y="31"/>
                    <a:pt x="114" y="31"/>
                  </a:cubicBezTo>
                  <a:cubicBezTo>
                    <a:pt x="28" y="46"/>
                    <a:pt x="28" y="46"/>
                    <a:pt x="28" y="46"/>
                  </a:cubicBezTo>
                  <a:cubicBezTo>
                    <a:pt x="28" y="46"/>
                    <a:pt x="28" y="46"/>
                    <a:pt x="28" y="46"/>
                  </a:cubicBezTo>
                  <a:cubicBezTo>
                    <a:pt x="27" y="46"/>
                    <a:pt x="27" y="46"/>
                    <a:pt x="27" y="46"/>
                  </a:cubicBezTo>
                  <a:cubicBezTo>
                    <a:pt x="27" y="46"/>
                    <a:pt x="27" y="46"/>
                    <a:pt x="27" y="46"/>
                  </a:cubicBezTo>
                  <a:cubicBezTo>
                    <a:pt x="20" y="48"/>
                    <a:pt x="15" y="55"/>
                    <a:pt x="15" y="62"/>
                  </a:cubicBezTo>
                  <a:cubicBezTo>
                    <a:pt x="15" y="64"/>
                    <a:pt x="15" y="66"/>
                    <a:pt x="16" y="68"/>
                  </a:cubicBezTo>
                  <a:cubicBezTo>
                    <a:pt x="7" y="68"/>
                    <a:pt x="0" y="77"/>
                    <a:pt x="0" y="86"/>
                  </a:cubicBezTo>
                  <a:cubicBezTo>
                    <a:pt x="0" y="88"/>
                    <a:pt x="0" y="90"/>
                    <a:pt x="1" y="94"/>
                  </a:cubicBezTo>
                  <a:cubicBezTo>
                    <a:pt x="19" y="94"/>
                    <a:pt x="19" y="94"/>
                    <a:pt x="19" y="94"/>
                  </a:cubicBezTo>
                  <a:cubicBezTo>
                    <a:pt x="21" y="94"/>
                    <a:pt x="22" y="95"/>
                    <a:pt x="22" y="98"/>
                  </a:cubicBezTo>
                  <a:cubicBezTo>
                    <a:pt x="22" y="100"/>
                    <a:pt x="21" y="101"/>
                    <a:pt x="19" y="101"/>
                  </a:cubicBezTo>
                  <a:cubicBezTo>
                    <a:pt x="6" y="101"/>
                    <a:pt x="6" y="101"/>
                    <a:pt x="6" y="101"/>
                  </a:cubicBezTo>
                  <a:cubicBezTo>
                    <a:pt x="9" y="101"/>
                    <a:pt x="13" y="105"/>
                    <a:pt x="17" y="105"/>
                  </a:cubicBezTo>
                  <a:cubicBezTo>
                    <a:pt x="63" y="105"/>
                    <a:pt x="63" y="105"/>
                    <a:pt x="63" y="105"/>
                  </a:cubicBezTo>
                  <a:cubicBezTo>
                    <a:pt x="63" y="101"/>
                    <a:pt x="62" y="99"/>
                    <a:pt x="62" y="97"/>
                  </a:cubicBezTo>
                  <a:cubicBezTo>
                    <a:pt x="62" y="78"/>
                    <a:pt x="78" y="62"/>
                    <a:pt x="96" y="62"/>
                  </a:cubicBezTo>
                  <a:cubicBezTo>
                    <a:pt x="115" y="62"/>
                    <a:pt x="131" y="78"/>
                    <a:pt x="131" y="97"/>
                  </a:cubicBezTo>
                  <a:cubicBezTo>
                    <a:pt x="131" y="99"/>
                    <a:pt x="130" y="101"/>
                    <a:pt x="130" y="105"/>
                  </a:cubicBezTo>
                  <a:cubicBezTo>
                    <a:pt x="273" y="105"/>
                    <a:pt x="273" y="105"/>
                    <a:pt x="273" y="105"/>
                  </a:cubicBezTo>
                  <a:cubicBezTo>
                    <a:pt x="273" y="101"/>
                    <a:pt x="272" y="99"/>
                    <a:pt x="272" y="97"/>
                  </a:cubicBezTo>
                  <a:cubicBezTo>
                    <a:pt x="272" y="78"/>
                    <a:pt x="288" y="62"/>
                    <a:pt x="306" y="62"/>
                  </a:cubicBezTo>
                  <a:cubicBezTo>
                    <a:pt x="325" y="62"/>
                    <a:pt x="341" y="78"/>
                    <a:pt x="341" y="97"/>
                  </a:cubicBezTo>
                  <a:cubicBezTo>
                    <a:pt x="341" y="99"/>
                    <a:pt x="340" y="101"/>
                    <a:pt x="340" y="105"/>
                  </a:cubicBezTo>
                  <a:cubicBezTo>
                    <a:pt x="392" y="105"/>
                    <a:pt x="392" y="105"/>
                    <a:pt x="392" y="105"/>
                  </a:cubicBezTo>
                  <a:cubicBezTo>
                    <a:pt x="396" y="105"/>
                    <a:pt x="399" y="101"/>
                    <a:pt x="402" y="101"/>
                  </a:cubicBezTo>
                  <a:cubicBezTo>
                    <a:pt x="390" y="101"/>
                    <a:pt x="390" y="101"/>
                    <a:pt x="390" y="101"/>
                  </a:cubicBezTo>
                  <a:cubicBezTo>
                    <a:pt x="388" y="101"/>
                    <a:pt x="386" y="100"/>
                    <a:pt x="386" y="98"/>
                  </a:cubicBezTo>
                  <a:close/>
                  <a:moveTo>
                    <a:pt x="390" y="53"/>
                  </a:moveTo>
                  <a:cubicBezTo>
                    <a:pt x="403" y="53"/>
                    <a:pt x="403" y="53"/>
                    <a:pt x="403" y="53"/>
                  </a:cubicBezTo>
                  <a:cubicBezTo>
                    <a:pt x="403" y="66"/>
                    <a:pt x="399" y="70"/>
                    <a:pt x="399" y="70"/>
                  </a:cubicBezTo>
                  <a:cubicBezTo>
                    <a:pt x="390" y="69"/>
                    <a:pt x="390" y="69"/>
                    <a:pt x="390" y="69"/>
                  </a:cubicBezTo>
                  <a:lnTo>
                    <a:pt x="390" y="53"/>
                  </a:lnTo>
                  <a:close/>
                  <a:moveTo>
                    <a:pt x="28" y="71"/>
                  </a:moveTo>
                  <a:cubicBezTo>
                    <a:pt x="17" y="71"/>
                    <a:pt x="17" y="71"/>
                    <a:pt x="17" y="71"/>
                  </a:cubicBezTo>
                  <a:cubicBezTo>
                    <a:pt x="13" y="53"/>
                    <a:pt x="28" y="51"/>
                    <a:pt x="28" y="51"/>
                  </a:cubicBezTo>
                  <a:lnTo>
                    <a:pt x="28" y="71"/>
                  </a:lnTo>
                  <a:close/>
                  <a:moveTo>
                    <a:pt x="127" y="31"/>
                  </a:moveTo>
                  <a:cubicBezTo>
                    <a:pt x="127" y="31"/>
                    <a:pt x="160" y="3"/>
                    <a:pt x="180" y="4"/>
                  </a:cubicBezTo>
                  <a:cubicBezTo>
                    <a:pt x="218" y="4"/>
                    <a:pt x="218" y="4"/>
                    <a:pt x="218" y="4"/>
                  </a:cubicBezTo>
                  <a:cubicBezTo>
                    <a:pt x="217" y="32"/>
                    <a:pt x="217" y="32"/>
                    <a:pt x="217" y="32"/>
                  </a:cubicBezTo>
                  <a:lnTo>
                    <a:pt x="127" y="31"/>
                  </a:lnTo>
                  <a:close/>
                  <a:moveTo>
                    <a:pt x="264" y="101"/>
                  </a:moveTo>
                  <a:cubicBezTo>
                    <a:pt x="137" y="101"/>
                    <a:pt x="137" y="101"/>
                    <a:pt x="137" y="101"/>
                  </a:cubicBezTo>
                  <a:cubicBezTo>
                    <a:pt x="136" y="101"/>
                    <a:pt x="135" y="100"/>
                    <a:pt x="135" y="99"/>
                  </a:cubicBezTo>
                  <a:cubicBezTo>
                    <a:pt x="135" y="99"/>
                    <a:pt x="136" y="98"/>
                    <a:pt x="137" y="98"/>
                  </a:cubicBezTo>
                  <a:cubicBezTo>
                    <a:pt x="264" y="98"/>
                    <a:pt x="264" y="98"/>
                    <a:pt x="264" y="98"/>
                  </a:cubicBezTo>
                  <a:cubicBezTo>
                    <a:pt x="265" y="98"/>
                    <a:pt x="266" y="99"/>
                    <a:pt x="266" y="99"/>
                  </a:cubicBezTo>
                  <a:cubicBezTo>
                    <a:pt x="266" y="100"/>
                    <a:pt x="265" y="101"/>
                    <a:pt x="264" y="101"/>
                  </a:cubicBezTo>
                  <a:close/>
                  <a:moveTo>
                    <a:pt x="224" y="32"/>
                  </a:moveTo>
                  <a:cubicBezTo>
                    <a:pt x="224" y="5"/>
                    <a:pt x="224" y="5"/>
                    <a:pt x="224" y="5"/>
                  </a:cubicBezTo>
                  <a:cubicBezTo>
                    <a:pt x="274" y="5"/>
                    <a:pt x="274" y="5"/>
                    <a:pt x="274" y="5"/>
                  </a:cubicBezTo>
                  <a:cubicBezTo>
                    <a:pt x="292" y="6"/>
                    <a:pt x="300" y="33"/>
                    <a:pt x="300" y="33"/>
                  </a:cubicBezTo>
                  <a:lnTo>
                    <a:pt x="224" y="32"/>
                  </a:lnTo>
                  <a:close/>
                  <a:moveTo>
                    <a:pt x="308" y="33"/>
                  </a:moveTo>
                  <a:cubicBezTo>
                    <a:pt x="308" y="33"/>
                    <a:pt x="302" y="15"/>
                    <a:pt x="287" y="5"/>
                  </a:cubicBezTo>
                  <a:cubicBezTo>
                    <a:pt x="287" y="5"/>
                    <a:pt x="324" y="12"/>
                    <a:pt x="351" y="33"/>
                  </a:cubicBezTo>
                  <a:lnTo>
                    <a:pt x="30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44" name="Freeform 109">
              <a:extLst>
                <a:ext uri="{FF2B5EF4-FFF2-40B4-BE49-F238E27FC236}">
                  <a16:creationId xmlns:a16="http://schemas.microsoft.com/office/drawing/2014/main" id="{B27F408F-660D-B1C2-F19F-D00ECCADC230}"/>
                </a:ext>
              </a:extLst>
            </p:cNvPr>
            <p:cNvSpPr>
              <a:spLocks noEditPoints="1"/>
            </p:cNvSpPr>
            <p:nvPr/>
          </p:nvSpPr>
          <p:spPr bwMode="auto">
            <a:xfrm>
              <a:off x="-10433050" y="1333500"/>
              <a:ext cx="176213" cy="174625"/>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40 h 59"/>
                <a:gd name="T12" fmla="*/ 18 w 59"/>
                <a:gd name="T13" fmla="*/ 29 h 59"/>
                <a:gd name="T14" fmla="*/ 30 w 59"/>
                <a:gd name="T15" fmla="*/ 18 h 59"/>
                <a:gd name="T16" fmla="*/ 41 w 59"/>
                <a:gd name="T17" fmla="*/ 29 h 59"/>
                <a:gd name="T18" fmla="*/ 30 w 59"/>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5"/>
                    <a:pt x="13" y="59"/>
                    <a:pt x="30" y="59"/>
                  </a:cubicBezTo>
                  <a:cubicBezTo>
                    <a:pt x="46" y="59"/>
                    <a:pt x="59" y="45"/>
                    <a:pt x="59" y="29"/>
                  </a:cubicBezTo>
                  <a:cubicBezTo>
                    <a:pt x="59" y="13"/>
                    <a:pt x="46" y="0"/>
                    <a:pt x="30" y="0"/>
                  </a:cubicBezTo>
                  <a:close/>
                  <a:moveTo>
                    <a:pt x="30" y="40"/>
                  </a:moveTo>
                  <a:cubicBezTo>
                    <a:pt x="23" y="40"/>
                    <a:pt x="18" y="35"/>
                    <a:pt x="18" y="29"/>
                  </a:cubicBezTo>
                  <a:cubicBezTo>
                    <a:pt x="18" y="23"/>
                    <a:pt x="23" y="18"/>
                    <a:pt x="30" y="18"/>
                  </a:cubicBezTo>
                  <a:cubicBezTo>
                    <a:pt x="36" y="18"/>
                    <a:pt x="41" y="23"/>
                    <a:pt x="41" y="29"/>
                  </a:cubicBezTo>
                  <a:cubicBezTo>
                    <a:pt x="41" y="35"/>
                    <a:pt x="36" y="40"/>
                    <a:pt x="3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45" name="Freeform 110">
              <a:extLst>
                <a:ext uri="{FF2B5EF4-FFF2-40B4-BE49-F238E27FC236}">
                  <a16:creationId xmlns:a16="http://schemas.microsoft.com/office/drawing/2014/main" id="{BDC4C327-7046-9CC2-7734-BC58F2B88D3D}"/>
                </a:ext>
              </a:extLst>
            </p:cNvPr>
            <p:cNvSpPr>
              <a:spLocks noEditPoints="1"/>
            </p:cNvSpPr>
            <p:nvPr/>
          </p:nvSpPr>
          <p:spPr bwMode="auto">
            <a:xfrm>
              <a:off x="-9805988" y="1333500"/>
              <a:ext cx="176213" cy="174625"/>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40 h 59"/>
                <a:gd name="T12" fmla="*/ 18 w 59"/>
                <a:gd name="T13" fmla="*/ 29 h 59"/>
                <a:gd name="T14" fmla="*/ 30 w 59"/>
                <a:gd name="T15" fmla="*/ 18 h 59"/>
                <a:gd name="T16" fmla="*/ 41 w 59"/>
                <a:gd name="T17" fmla="*/ 29 h 59"/>
                <a:gd name="T18" fmla="*/ 30 w 59"/>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5"/>
                    <a:pt x="13" y="59"/>
                    <a:pt x="30" y="59"/>
                  </a:cubicBezTo>
                  <a:cubicBezTo>
                    <a:pt x="46" y="59"/>
                    <a:pt x="59" y="45"/>
                    <a:pt x="59" y="29"/>
                  </a:cubicBezTo>
                  <a:cubicBezTo>
                    <a:pt x="59" y="13"/>
                    <a:pt x="46" y="0"/>
                    <a:pt x="30" y="0"/>
                  </a:cubicBezTo>
                  <a:close/>
                  <a:moveTo>
                    <a:pt x="30" y="40"/>
                  </a:moveTo>
                  <a:cubicBezTo>
                    <a:pt x="23" y="40"/>
                    <a:pt x="18" y="35"/>
                    <a:pt x="18" y="29"/>
                  </a:cubicBezTo>
                  <a:cubicBezTo>
                    <a:pt x="18" y="23"/>
                    <a:pt x="23" y="18"/>
                    <a:pt x="30" y="18"/>
                  </a:cubicBezTo>
                  <a:cubicBezTo>
                    <a:pt x="36" y="18"/>
                    <a:pt x="41" y="23"/>
                    <a:pt x="41" y="29"/>
                  </a:cubicBezTo>
                  <a:cubicBezTo>
                    <a:pt x="41" y="35"/>
                    <a:pt x="36" y="40"/>
                    <a:pt x="3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247" name="Freeform 134">
            <a:extLst>
              <a:ext uri="{FF2B5EF4-FFF2-40B4-BE49-F238E27FC236}">
                <a16:creationId xmlns:a16="http://schemas.microsoft.com/office/drawing/2014/main" id="{26F53579-5AB3-752E-8B21-A6DE2DA052CD}"/>
              </a:ext>
            </a:extLst>
          </p:cNvPr>
          <p:cNvSpPr>
            <a:spLocks noEditPoints="1"/>
          </p:cNvSpPr>
          <p:nvPr/>
        </p:nvSpPr>
        <p:spPr bwMode="auto">
          <a:xfrm flipH="1">
            <a:off x="5760666" y="5982536"/>
            <a:ext cx="966214" cy="341114"/>
          </a:xfrm>
          <a:custGeom>
            <a:avLst/>
            <a:gdLst>
              <a:gd name="T0" fmla="*/ 613 w 621"/>
              <a:gd name="T1" fmla="*/ 10 h 219"/>
              <a:gd name="T2" fmla="*/ 371 w 621"/>
              <a:gd name="T3" fmla="*/ 0 h 219"/>
              <a:gd name="T4" fmla="*/ 362 w 621"/>
              <a:gd name="T5" fmla="*/ 11 h 219"/>
              <a:gd name="T6" fmla="*/ 77 w 621"/>
              <a:gd name="T7" fmla="*/ 14 h 219"/>
              <a:gd name="T8" fmla="*/ 0 w 621"/>
              <a:gd name="T9" fmla="*/ 115 h 219"/>
              <a:gd name="T10" fmla="*/ 24 w 621"/>
              <a:gd name="T11" fmla="*/ 157 h 219"/>
              <a:gd name="T12" fmla="*/ 2 w 621"/>
              <a:gd name="T13" fmla="*/ 164 h 219"/>
              <a:gd name="T14" fmla="*/ 76 w 621"/>
              <a:gd name="T15" fmla="*/ 181 h 219"/>
              <a:gd name="T16" fmla="*/ 79 w 621"/>
              <a:gd name="T17" fmla="*/ 182 h 219"/>
              <a:gd name="T18" fmla="*/ 131 w 621"/>
              <a:gd name="T19" fmla="*/ 150 h 219"/>
              <a:gd name="T20" fmla="*/ 153 w 621"/>
              <a:gd name="T21" fmla="*/ 195 h 219"/>
              <a:gd name="T22" fmla="*/ 405 w 621"/>
              <a:gd name="T23" fmla="*/ 150 h 219"/>
              <a:gd name="T24" fmla="*/ 430 w 621"/>
              <a:gd name="T25" fmla="*/ 219 h 219"/>
              <a:gd name="T26" fmla="*/ 456 w 621"/>
              <a:gd name="T27" fmla="*/ 150 h 219"/>
              <a:gd name="T28" fmla="*/ 487 w 621"/>
              <a:gd name="T29" fmla="*/ 195 h 219"/>
              <a:gd name="T30" fmla="*/ 508 w 621"/>
              <a:gd name="T31" fmla="*/ 150 h 219"/>
              <a:gd name="T32" fmla="*/ 560 w 621"/>
              <a:gd name="T33" fmla="*/ 182 h 219"/>
              <a:gd name="T34" fmla="*/ 564 w 621"/>
              <a:gd name="T35" fmla="*/ 181 h 219"/>
              <a:gd name="T36" fmla="*/ 621 w 621"/>
              <a:gd name="T37" fmla="*/ 150 h 219"/>
              <a:gd name="T38" fmla="*/ 115 w 621"/>
              <a:gd name="T39" fmla="*/ 202 h 219"/>
              <a:gd name="T40" fmla="*/ 135 w 621"/>
              <a:gd name="T41" fmla="*/ 182 h 219"/>
              <a:gd name="T42" fmla="*/ 30 w 621"/>
              <a:gd name="T43" fmla="*/ 64 h 219"/>
              <a:gd name="T44" fmla="*/ 122 w 621"/>
              <a:gd name="T45" fmla="*/ 30 h 219"/>
              <a:gd name="T46" fmla="*/ 20 w 621"/>
              <a:gd name="T47" fmla="*/ 77 h 219"/>
              <a:gd name="T48" fmla="*/ 13 w 621"/>
              <a:gd name="T49" fmla="*/ 146 h 219"/>
              <a:gd name="T50" fmla="*/ 13 w 621"/>
              <a:gd name="T51" fmla="*/ 94 h 219"/>
              <a:gd name="T52" fmla="*/ 43 w 621"/>
              <a:gd name="T53" fmla="*/ 139 h 219"/>
              <a:gd name="T54" fmla="*/ 93 w 621"/>
              <a:gd name="T55" fmla="*/ 94 h 219"/>
              <a:gd name="T56" fmla="*/ 208 w 621"/>
              <a:gd name="T57" fmla="*/ 86 h 219"/>
              <a:gd name="T58" fmla="*/ 208 w 621"/>
              <a:gd name="T59" fmla="*/ 30 h 219"/>
              <a:gd name="T60" fmla="*/ 216 w 621"/>
              <a:gd name="T61" fmla="*/ 86 h 219"/>
              <a:gd name="T62" fmla="*/ 294 w 621"/>
              <a:gd name="T63" fmla="*/ 86 h 219"/>
              <a:gd name="T64" fmla="*/ 302 w 621"/>
              <a:gd name="T65" fmla="*/ 30 h 219"/>
              <a:gd name="T66" fmla="*/ 430 w 621"/>
              <a:gd name="T67" fmla="*/ 202 h 219"/>
              <a:gd name="T68" fmla="*/ 450 w 621"/>
              <a:gd name="T69" fmla="*/ 182 h 219"/>
              <a:gd name="T70" fmla="*/ 504 w 621"/>
              <a:gd name="T71" fmla="*/ 182 h 219"/>
              <a:gd name="T72" fmla="*/ 524 w 621"/>
              <a:gd name="T73" fmla="*/ 202 h 219"/>
              <a:gd name="T74" fmla="*/ 392 w 621"/>
              <a:gd name="T75" fmla="*/ 30 h 219"/>
              <a:gd name="T76" fmla="*/ 564 w 621"/>
              <a:gd name="T77" fmla="*/ 86 h 219"/>
              <a:gd name="T78" fmla="*/ 564 w 621"/>
              <a:gd name="T79" fmla="*/ 30 h 219"/>
              <a:gd name="T80" fmla="*/ 572 w 621"/>
              <a:gd name="T81" fmla="*/ 30 h 219"/>
              <a:gd name="T82" fmla="*/ 609 w 621"/>
              <a:gd name="T83" fmla="*/ 75 h 219"/>
              <a:gd name="T84" fmla="*/ 617 w 621"/>
              <a:gd name="T85" fmla="*/ 155 h 219"/>
              <a:gd name="T86" fmla="*/ 598 w 621"/>
              <a:gd name="T87" fmla="*/ 122 h 219"/>
              <a:gd name="T88" fmla="*/ 617 w 621"/>
              <a:gd name="T89" fmla="*/ 1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1" h="219">
                <a:moveTo>
                  <a:pt x="601" y="19"/>
                </a:moveTo>
                <a:cubicBezTo>
                  <a:pt x="604" y="19"/>
                  <a:pt x="604" y="19"/>
                  <a:pt x="604" y="19"/>
                </a:cubicBezTo>
                <a:cubicBezTo>
                  <a:pt x="609" y="19"/>
                  <a:pt x="613" y="15"/>
                  <a:pt x="613" y="10"/>
                </a:cubicBezTo>
                <a:cubicBezTo>
                  <a:pt x="613" y="9"/>
                  <a:pt x="613" y="9"/>
                  <a:pt x="613" y="9"/>
                </a:cubicBezTo>
                <a:cubicBezTo>
                  <a:pt x="613" y="4"/>
                  <a:pt x="609" y="0"/>
                  <a:pt x="604" y="0"/>
                </a:cubicBezTo>
                <a:cubicBezTo>
                  <a:pt x="371" y="0"/>
                  <a:pt x="371" y="0"/>
                  <a:pt x="371" y="0"/>
                </a:cubicBezTo>
                <a:cubicBezTo>
                  <a:pt x="366" y="0"/>
                  <a:pt x="362" y="4"/>
                  <a:pt x="362" y="9"/>
                </a:cubicBezTo>
                <a:cubicBezTo>
                  <a:pt x="362" y="10"/>
                  <a:pt x="362" y="10"/>
                  <a:pt x="362" y="10"/>
                </a:cubicBezTo>
                <a:cubicBezTo>
                  <a:pt x="362" y="10"/>
                  <a:pt x="362" y="11"/>
                  <a:pt x="362" y="11"/>
                </a:cubicBezTo>
                <a:cubicBezTo>
                  <a:pt x="107" y="11"/>
                  <a:pt x="107" y="11"/>
                  <a:pt x="107" y="11"/>
                </a:cubicBezTo>
                <a:cubicBezTo>
                  <a:pt x="106" y="11"/>
                  <a:pt x="103" y="11"/>
                  <a:pt x="102" y="11"/>
                </a:cubicBezTo>
                <a:cubicBezTo>
                  <a:pt x="93" y="11"/>
                  <a:pt x="86" y="13"/>
                  <a:pt x="77" y="14"/>
                </a:cubicBezTo>
                <a:cubicBezTo>
                  <a:pt x="70" y="16"/>
                  <a:pt x="68" y="16"/>
                  <a:pt x="63" y="19"/>
                </a:cubicBezTo>
                <a:cubicBezTo>
                  <a:pt x="57" y="23"/>
                  <a:pt x="4" y="58"/>
                  <a:pt x="1" y="97"/>
                </a:cubicBezTo>
                <a:cubicBezTo>
                  <a:pt x="1" y="99"/>
                  <a:pt x="1" y="112"/>
                  <a:pt x="0" y="115"/>
                </a:cubicBezTo>
                <a:cubicBezTo>
                  <a:pt x="1" y="149"/>
                  <a:pt x="1" y="149"/>
                  <a:pt x="1" y="149"/>
                </a:cubicBezTo>
                <a:cubicBezTo>
                  <a:pt x="17" y="150"/>
                  <a:pt x="17" y="150"/>
                  <a:pt x="17" y="150"/>
                </a:cubicBezTo>
                <a:cubicBezTo>
                  <a:pt x="21" y="150"/>
                  <a:pt x="24" y="153"/>
                  <a:pt x="24" y="157"/>
                </a:cubicBezTo>
                <a:cubicBezTo>
                  <a:pt x="24" y="158"/>
                  <a:pt x="24" y="158"/>
                  <a:pt x="24" y="158"/>
                </a:cubicBezTo>
                <a:cubicBezTo>
                  <a:pt x="24" y="162"/>
                  <a:pt x="21" y="165"/>
                  <a:pt x="17" y="165"/>
                </a:cubicBezTo>
                <a:cubicBezTo>
                  <a:pt x="2" y="164"/>
                  <a:pt x="2" y="164"/>
                  <a:pt x="2" y="164"/>
                </a:cubicBezTo>
                <a:cubicBezTo>
                  <a:pt x="8" y="182"/>
                  <a:pt x="20" y="195"/>
                  <a:pt x="39" y="195"/>
                </a:cubicBezTo>
                <a:cubicBezTo>
                  <a:pt x="78" y="195"/>
                  <a:pt x="78" y="195"/>
                  <a:pt x="78" y="195"/>
                </a:cubicBezTo>
                <a:cubicBezTo>
                  <a:pt x="77" y="190"/>
                  <a:pt x="76" y="186"/>
                  <a:pt x="76" y="181"/>
                </a:cubicBezTo>
                <a:cubicBezTo>
                  <a:pt x="76" y="168"/>
                  <a:pt x="81" y="157"/>
                  <a:pt x="90" y="150"/>
                </a:cubicBezTo>
                <a:cubicBezTo>
                  <a:pt x="99" y="150"/>
                  <a:pt x="99" y="150"/>
                  <a:pt x="99" y="150"/>
                </a:cubicBezTo>
                <a:cubicBezTo>
                  <a:pt x="87" y="156"/>
                  <a:pt x="79" y="168"/>
                  <a:pt x="79" y="182"/>
                </a:cubicBezTo>
                <a:cubicBezTo>
                  <a:pt x="79" y="202"/>
                  <a:pt x="95" y="219"/>
                  <a:pt x="115" y="219"/>
                </a:cubicBezTo>
                <a:cubicBezTo>
                  <a:pt x="135" y="219"/>
                  <a:pt x="152" y="202"/>
                  <a:pt x="152" y="182"/>
                </a:cubicBezTo>
                <a:cubicBezTo>
                  <a:pt x="152" y="168"/>
                  <a:pt x="143" y="156"/>
                  <a:pt x="131" y="150"/>
                </a:cubicBezTo>
                <a:cubicBezTo>
                  <a:pt x="141" y="150"/>
                  <a:pt x="141" y="150"/>
                  <a:pt x="141" y="150"/>
                </a:cubicBezTo>
                <a:cubicBezTo>
                  <a:pt x="150" y="157"/>
                  <a:pt x="155" y="168"/>
                  <a:pt x="155" y="181"/>
                </a:cubicBezTo>
                <a:cubicBezTo>
                  <a:pt x="155" y="186"/>
                  <a:pt x="154" y="190"/>
                  <a:pt x="153" y="195"/>
                </a:cubicBezTo>
                <a:cubicBezTo>
                  <a:pt x="393" y="195"/>
                  <a:pt x="393" y="195"/>
                  <a:pt x="393" y="195"/>
                </a:cubicBezTo>
                <a:cubicBezTo>
                  <a:pt x="392" y="190"/>
                  <a:pt x="391" y="186"/>
                  <a:pt x="391" y="181"/>
                </a:cubicBezTo>
                <a:cubicBezTo>
                  <a:pt x="391" y="168"/>
                  <a:pt x="396" y="157"/>
                  <a:pt x="405" y="150"/>
                </a:cubicBezTo>
                <a:cubicBezTo>
                  <a:pt x="414" y="150"/>
                  <a:pt x="414" y="150"/>
                  <a:pt x="414" y="150"/>
                </a:cubicBezTo>
                <a:cubicBezTo>
                  <a:pt x="402" y="156"/>
                  <a:pt x="394" y="168"/>
                  <a:pt x="394" y="182"/>
                </a:cubicBezTo>
                <a:cubicBezTo>
                  <a:pt x="394" y="202"/>
                  <a:pt x="410" y="219"/>
                  <a:pt x="430" y="219"/>
                </a:cubicBezTo>
                <a:cubicBezTo>
                  <a:pt x="450" y="219"/>
                  <a:pt x="467" y="202"/>
                  <a:pt x="467" y="182"/>
                </a:cubicBezTo>
                <a:cubicBezTo>
                  <a:pt x="467" y="168"/>
                  <a:pt x="458" y="156"/>
                  <a:pt x="446" y="150"/>
                </a:cubicBezTo>
                <a:cubicBezTo>
                  <a:pt x="456" y="150"/>
                  <a:pt x="456" y="150"/>
                  <a:pt x="456" y="150"/>
                </a:cubicBezTo>
                <a:cubicBezTo>
                  <a:pt x="465" y="157"/>
                  <a:pt x="470" y="168"/>
                  <a:pt x="470" y="181"/>
                </a:cubicBezTo>
                <a:cubicBezTo>
                  <a:pt x="470" y="186"/>
                  <a:pt x="469" y="190"/>
                  <a:pt x="468" y="195"/>
                </a:cubicBezTo>
                <a:cubicBezTo>
                  <a:pt x="487" y="195"/>
                  <a:pt x="487" y="195"/>
                  <a:pt x="487" y="195"/>
                </a:cubicBezTo>
                <a:cubicBezTo>
                  <a:pt x="485" y="190"/>
                  <a:pt x="484" y="186"/>
                  <a:pt x="484" y="181"/>
                </a:cubicBezTo>
                <a:cubicBezTo>
                  <a:pt x="484" y="168"/>
                  <a:pt x="490" y="157"/>
                  <a:pt x="498" y="150"/>
                </a:cubicBezTo>
                <a:cubicBezTo>
                  <a:pt x="508" y="150"/>
                  <a:pt x="508" y="150"/>
                  <a:pt x="508" y="150"/>
                </a:cubicBezTo>
                <a:cubicBezTo>
                  <a:pt x="496" y="156"/>
                  <a:pt x="488" y="168"/>
                  <a:pt x="488" y="182"/>
                </a:cubicBezTo>
                <a:cubicBezTo>
                  <a:pt x="488" y="202"/>
                  <a:pt x="504" y="219"/>
                  <a:pt x="524" y="219"/>
                </a:cubicBezTo>
                <a:cubicBezTo>
                  <a:pt x="544" y="219"/>
                  <a:pt x="560" y="202"/>
                  <a:pt x="560" y="182"/>
                </a:cubicBezTo>
                <a:cubicBezTo>
                  <a:pt x="560" y="168"/>
                  <a:pt x="552" y="156"/>
                  <a:pt x="540" y="150"/>
                </a:cubicBezTo>
                <a:cubicBezTo>
                  <a:pt x="550" y="150"/>
                  <a:pt x="550" y="150"/>
                  <a:pt x="550" y="150"/>
                </a:cubicBezTo>
                <a:cubicBezTo>
                  <a:pt x="559" y="157"/>
                  <a:pt x="564" y="168"/>
                  <a:pt x="564" y="181"/>
                </a:cubicBezTo>
                <a:cubicBezTo>
                  <a:pt x="564" y="186"/>
                  <a:pt x="563" y="190"/>
                  <a:pt x="562" y="195"/>
                </a:cubicBezTo>
                <a:cubicBezTo>
                  <a:pt x="576" y="195"/>
                  <a:pt x="576" y="195"/>
                  <a:pt x="576" y="195"/>
                </a:cubicBezTo>
                <a:cubicBezTo>
                  <a:pt x="601" y="195"/>
                  <a:pt x="621" y="175"/>
                  <a:pt x="621" y="150"/>
                </a:cubicBezTo>
                <a:cubicBezTo>
                  <a:pt x="621" y="56"/>
                  <a:pt x="621" y="56"/>
                  <a:pt x="621" y="56"/>
                </a:cubicBezTo>
                <a:cubicBezTo>
                  <a:pt x="621" y="40"/>
                  <a:pt x="613" y="27"/>
                  <a:pt x="601" y="19"/>
                </a:cubicBezTo>
                <a:close/>
                <a:moveTo>
                  <a:pt x="115" y="202"/>
                </a:moveTo>
                <a:cubicBezTo>
                  <a:pt x="104" y="202"/>
                  <a:pt x="95" y="193"/>
                  <a:pt x="95" y="182"/>
                </a:cubicBezTo>
                <a:cubicBezTo>
                  <a:pt x="95" y="171"/>
                  <a:pt x="104" y="162"/>
                  <a:pt x="115" y="162"/>
                </a:cubicBezTo>
                <a:cubicBezTo>
                  <a:pt x="126" y="162"/>
                  <a:pt x="135" y="171"/>
                  <a:pt x="135" y="182"/>
                </a:cubicBezTo>
                <a:cubicBezTo>
                  <a:pt x="135" y="193"/>
                  <a:pt x="126" y="202"/>
                  <a:pt x="115" y="202"/>
                </a:cubicBezTo>
                <a:close/>
                <a:moveTo>
                  <a:pt x="20" y="77"/>
                </a:moveTo>
                <a:cubicBezTo>
                  <a:pt x="21" y="74"/>
                  <a:pt x="26" y="68"/>
                  <a:pt x="30" y="64"/>
                </a:cubicBezTo>
                <a:cubicBezTo>
                  <a:pt x="55" y="37"/>
                  <a:pt x="55" y="37"/>
                  <a:pt x="55" y="37"/>
                </a:cubicBezTo>
                <a:cubicBezTo>
                  <a:pt x="60" y="33"/>
                  <a:pt x="69" y="30"/>
                  <a:pt x="75" y="30"/>
                </a:cubicBezTo>
                <a:cubicBezTo>
                  <a:pt x="122" y="30"/>
                  <a:pt x="122" y="30"/>
                  <a:pt x="122" y="30"/>
                </a:cubicBezTo>
                <a:cubicBezTo>
                  <a:pt x="122" y="86"/>
                  <a:pt x="122" y="86"/>
                  <a:pt x="122" y="86"/>
                </a:cubicBezTo>
                <a:cubicBezTo>
                  <a:pt x="27" y="86"/>
                  <a:pt x="27" y="86"/>
                  <a:pt x="27" y="86"/>
                </a:cubicBezTo>
                <a:cubicBezTo>
                  <a:pt x="20" y="86"/>
                  <a:pt x="19" y="79"/>
                  <a:pt x="20" y="77"/>
                </a:cubicBezTo>
                <a:close/>
                <a:moveTo>
                  <a:pt x="43" y="139"/>
                </a:moveTo>
                <a:cubicBezTo>
                  <a:pt x="43" y="143"/>
                  <a:pt x="38" y="146"/>
                  <a:pt x="32" y="146"/>
                </a:cubicBezTo>
                <a:cubicBezTo>
                  <a:pt x="13" y="146"/>
                  <a:pt x="13" y="146"/>
                  <a:pt x="13" y="146"/>
                </a:cubicBezTo>
                <a:cubicBezTo>
                  <a:pt x="7" y="146"/>
                  <a:pt x="2" y="143"/>
                  <a:pt x="2" y="139"/>
                </a:cubicBezTo>
                <a:cubicBezTo>
                  <a:pt x="2" y="102"/>
                  <a:pt x="2" y="102"/>
                  <a:pt x="2" y="102"/>
                </a:cubicBezTo>
                <a:cubicBezTo>
                  <a:pt x="2" y="97"/>
                  <a:pt x="7" y="94"/>
                  <a:pt x="13" y="94"/>
                </a:cubicBezTo>
                <a:cubicBezTo>
                  <a:pt x="32" y="94"/>
                  <a:pt x="32" y="94"/>
                  <a:pt x="32" y="94"/>
                </a:cubicBezTo>
                <a:cubicBezTo>
                  <a:pt x="38" y="94"/>
                  <a:pt x="43" y="97"/>
                  <a:pt x="43" y="102"/>
                </a:cubicBezTo>
                <a:lnTo>
                  <a:pt x="43" y="139"/>
                </a:lnTo>
                <a:close/>
                <a:moveTo>
                  <a:pt x="51" y="139"/>
                </a:moveTo>
                <a:cubicBezTo>
                  <a:pt x="51" y="94"/>
                  <a:pt x="51" y="94"/>
                  <a:pt x="51" y="94"/>
                </a:cubicBezTo>
                <a:cubicBezTo>
                  <a:pt x="93" y="94"/>
                  <a:pt x="93" y="94"/>
                  <a:pt x="93" y="94"/>
                </a:cubicBezTo>
                <a:cubicBezTo>
                  <a:pt x="94" y="117"/>
                  <a:pt x="94" y="117"/>
                  <a:pt x="94" y="117"/>
                </a:cubicBezTo>
                <a:lnTo>
                  <a:pt x="51" y="139"/>
                </a:lnTo>
                <a:close/>
                <a:moveTo>
                  <a:pt x="208" y="86"/>
                </a:moveTo>
                <a:cubicBezTo>
                  <a:pt x="129" y="86"/>
                  <a:pt x="129" y="86"/>
                  <a:pt x="129" y="86"/>
                </a:cubicBezTo>
                <a:cubicBezTo>
                  <a:pt x="129" y="30"/>
                  <a:pt x="129" y="30"/>
                  <a:pt x="129" y="30"/>
                </a:cubicBezTo>
                <a:cubicBezTo>
                  <a:pt x="208" y="30"/>
                  <a:pt x="208" y="30"/>
                  <a:pt x="208" y="30"/>
                </a:cubicBezTo>
                <a:lnTo>
                  <a:pt x="208" y="86"/>
                </a:lnTo>
                <a:close/>
                <a:moveTo>
                  <a:pt x="294" y="86"/>
                </a:moveTo>
                <a:cubicBezTo>
                  <a:pt x="216" y="86"/>
                  <a:pt x="216" y="86"/>
                  <a:pt x="216" y="86"/>
                </a:cubicBezTo>
                <a:cubicBezTo>
                  <a:pt x="216" y="30"/>
                  <a:pt x="216" y="30"/>
                  <a:pt x="216" y="30"/>
                </a:cubicBezTo>
                <a:cubicBezTo>
                  <a:pt x="294" y="30"/>
                  <a:pt x="294" y="30"/>
                  <a:pt x="294" y="30"/>
                </a:cubicBezTo>
                <a:lnTo>
                  <a:pt x="294" y="86"/>
                </a:lnTo>
                <a:close/>
                <a:moveTo>
                  <a:pt x="384" y="86"/>
                </a:moveTo>
                <a:cubicBezTo>
                  <a:pt x="302" y="86"/>
                  <a:pt x="302" y="86"/>
                  <a:pt x="302" y="86"/>
                </a:cubicBezTo>
                <a:cubicBezTo>
                  <a:pt x="302" y="30"/>
                  <a:pt x="302" y="30"/>
                  <a:pt x="302" y="30"/>
                </a:cubicBezTo>
                <a:cubicBezTo>
                  <a:pt x="384" y="30"/>
                  <a:pt x="384" y="30"/>
                  <a:pt x="384" y="30"/>
                </a:cubicBezTo>
                <a:lnTo>
                  <a:pt x="384" y="86"/>
                </a:lnTo>
                <a:close/>
                <a:moveTo>
                  <a:pt x="430" y="202"/>
                </a:moveTo>
                <a:cubicBezTo>
                  <a:pt x="419" y="202"/>
                  <a:pt x="410" y="193"/>
                  <a:pt x="410" y="182"/>
                </a:cubicBezTo>
                <a:cubicBezTo>
                  <a:pt x="410" y="171"/>
                  <a:pt x="419" y="162"/>
                  <a:pt x="430" y="162"/>
                </a:cubicBezTo>
                <a:cubicBezTo>
                  <a:pt x="441" y="162"/>
                  <a:pt x="450" y="171"/>
                  <a:pt x="450" y="182"/>
                </a:cubicBezTo>
                <a:cubicBezTo>
                  <a:pt x="450" y="193"/>
                  <a:pt x="441" y="202"/>
                  <a:pt x="430" y="202"/>
                </a:cubicBezTo>
                <a:close/>
                <a:moveTo>
                  <a:pt x="524" y="202"/>
                </a:moveTo>
                <a:cubicBezTo>
                  <a:pt x="513" y="202"/>
                  <a:pt x="504" y="193"/>
                  <a:pt x="504" y="182"/>
                </a:cubicBezTo>
                <a:cubicBezTo>
                  <a:pt x="504" y="171"/>
                  <a:pt x="513" y="162"/>
                  <a:pt x="524" y="162"/>
                </a:cubicBezTo>
                <a:cubicBezTo>
                  <a:pt x="535" y="162"/>
                  <a:pt x="544" y="171"/>
                  <a:pt x="544" y="182"/>
                </a:cubicBezTo>
                <a:cubicBezTo>
                  <a:pt x="544" y="193"/>
                  <a:pt x="535" y="202"/>
                  <a:pt x="524" y="202"/>
                </a:cubicBezTo>
                <a:close/>
                <a:moveTo>
                  <a:pt x="474" y="86"/>
                </a:moveTo>
                <a:cubicBezTo>
                  <a:pt x="392" y="86"/>
                  <a:pt x="392" y="86"/>
                  <a:pt x="392" y="86"/>
                </a:cubicBezTo>
                <a:cubicBezTo>
                  <a:pt x="392" y="30"/>
                  <a:pt x="392" y="30"/>
                  <a:pt x="392" y="30"/>
                </a:cubicBezTo>
                <a:cubicBezTo>
                  <a:pt x="474" y="30"/>
                  <a:pt x="474" y="30"/>
                  <a:pt x="474" y="30"/>
                </a:cubicBezTo>
                <a:lnTo>
                  <a:pt x="474" y="86"/>
                </a:lnTo>
                <a:close/>
                <a:moveTo>
                  <a:pt x="564" y="86"/>
                </a:moveTo>
                <a:cubicBezTo>
                  <a:pt x="482" y="86"/>
                  <a:pt x="482" y="86"/>
                  <a:pt x="482" y="86"/>
                </a:cubicBezTo>
                <a:cubicBezTo>
                  <a:pt x="482" y="30"/>
                  <a:pt x="482" y="30"/>
                  <a:pt x="482" y="30"/>
                </a:cubicBezTo>
                <a:cubicBezTo>
                  <a:pt x="564" y="30"/>
                  <a:pt x="564" y="30"/>
                  <a:pt x="564" y="30"/>
                </a:cubicBezTo>
                <a:lnTo>
                  <a:pt x="564" y="86"/>
                </a:lnTo>
                <a:close/>
                <a:moveTo>
                  <a:pt x="572" y="86"/>
                </a:moveTo>
                <a:cubicBezTo>
                  <a:pt x="572" y="30"/>
                  <a:pt x="572" y="30"/>
                  <a:pt x="572" y="30"/>
                </a:cubicBezTo>
                <a:cubicBezTo>
                  <a:pt x="598" y="30"/>
                  <a:pt x="598" y="30"/>
                  <a:pt x="598" y="30"/>
                </a:cubicBezTo>
                <a:cubicBezTo>
                  <a:pt x="604" y="30"/>
                  <a:pt x="609" y="35"/>
                  <a:pt x="609" y="41"/>
                </a:cubicBezTo>
                <a:cubicBezTo>
                  <a:pt x="609" y="75"/>
                  <a:pt x="609" y="75"/>
                  <a:pt x="609" y="75"/>
                </a:cubicBezTo>
                <a:cubicBezTo>
                  <a:pt x="609" y="81"/>
                  <a:pt x="604" y="86"/>
                  <a:pt x="598" y="86"/>
                </a:cubicBezTo>
                <a:lnTo>
                  <a:pt x="572" y="86"/>
                </a:lnTo>
                <a:close/>
                <a:moveTo>
                  <a:pt x="617" y="155"/>
                </a:moveTo>
                <a:cubicBezTo>
                  <a:pt x="617" y="161"/>
                  <a:pt x="613" y="165"/>
                  <a:pt x="608" y="165"/>
                </a:cubicBezTo>
                <a:cubicBezTo>
                  <a:pt x="602" y="165"/>
                  <a:pt x="598" y="161"/>
                  <a:pt x="598" y="155"/>
                </a:cubicBezTo>
                <a:cubicBezTo>
                  <a:pt x="598" y="122"/>
                  <a:pt x="598" y="122"/>
                  <a:pt x="598" y="122"/>
                </a:cubicBezTo>
                <a:cubicBezTo>
                  <a:pt x="598" y="116"/>
                  <a:pt x="602" y="112"/>
                  <a:pt x="608" y="112"/>
                </a:cubicBezTo>
                <a:cubicBezTo>
                  <a:pt x="613" y="112"/>
                  <a:pt x="617" y="116"/>
                  <a:pt x="617" y="122"/>
                </a:cubicBezTo>
                <a:lnTo>
                  <a:pt x="617" y="1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nvGrpSpPr>
          <p:cNvPr id="1250" name="Group 1249">
            <a:extLst>
              <a:ext uri="{FF2B5EF4-FFF2-40B4-BE49-F238E27FC236}">
                <a16:creationId xmlns:a16="http://schemas.microsoft.com/office/drawing/2014/main" id="{EC503368-F323-2C4A-8481-C982A23F1119}"/>
              </a:ext>
            </a:extLst>
          </p:cNvPr>
          <p:cNvGrpSpPr/>
          <p:nvPr/>
        </p:nvGrpSpPr>
        <p:grpSpPr>
          <a:xfrm flipH="1">
            <a:off x="7066689" y="5948437"/>
            <a:ext cx="934980" cy="365085"/>
            <a:chOff x="258763" y="996950"/>
            <a:chExt cx="2724150" cy="1274762"/>
          </a:xfrm>
          <a:solidFill>
            <a:schemeClr val="bg1"/>
          </a:solidFill>
        </p:grpSpPr>
        <p:sp>
          <p:nvSpPr>
            <p:cNvPr id="1252" name="Freeform 157">
              <a:extLst>
                <a:ext uri="{FF2B5EF4-FFF2-40B4-BE49-F238E27FC236}">
                  <a16:creationId xmlns:a16="http://schemas.microsoft.com/office/drawing/2014/main" id="{380D259A-04D6-43AF-6775-304E476DE1F1}"/>
                </a:ext>
              </a:extLst>
            </p:cNvPr>
            <p:cNvSpPr>
              <a:spLocks/>
            </p:cNvSpPr>
            <p:nvPr/>
          </p:nvSpPr>
          <p:spPr bwMode="auto">
            <a:xfrm>
              <a:off x="1458913" y="996950"/>
              <a:ext cx="212725" cy="119062"/>
            </a:xfrm>
            <a:custGeom>
              <a:avLst/>
              <a:gdLst>
                <a:gd name="T0" fmla="*/ 134 w 134"/>
                <a:gd name="T1" fmla="*/ 16 h 75"/>
                <a:gd name="T2" fmla="*/ 32 w 134"/>
                <a:gd name="T3" fmla="*/ 0 h 75"/>
                <a:gd name="T4" fmla="*/ 0 w 134"/>
                <a:gd name="T5" fmla="*/ 69 h 75"/>
                <a:gd name="T6" fmla="*/ 118 w 134"/>
                <a:gd name="T7" fmla="*/ 75 h 75"/>
                <a:gd name="T8" fmla="*/ 134 w 134"/>
                <a:gd name="T9" fmla="*/ 16 h 75"/>
              </a:gdLst>
              <a:ahLst/>
              <a:cxnLst>
                <a:cxn ang="0">
                  <a:pos x="T0" y="T1"/>
                </a:cxn>
                <a:cxn ang="0">
                  <a:pos x="T2" y="T3"/>
                </a:cxn>
                <a:cxn ang="0">
                  <a:pos x="T4" y="T5"/>
                </a:cxn>
                <a:cxn ang="0">
                  <a:pos x="T6" y="T7"/>
                </a:cxn>
                <a:cxn ang="0">
                  <a:pos x="T8" y="T9"/>
                </a:cxn>
              </a:cxnLst>
              <a:rect l="0" t="0" r="r" b="b"/>
              <a:pathLst>
                <a:path w="134" h="75">
                  <a:moveTo>
                    <a:pt x="134" y="16"/>
                  </a:moveTo>
                  <a:lnTo>
                    <a:pt x="32" y="0"/>
                  </a:lnTo>
                  <a:lnTo>
                    <a:pt x="0" y="69"/>
                  </a:lnTo>
                  <a:lnTo>
                    <a:pt x="118" y="75"/>
                  </a:lnTo>
                  <a:lnTo>
                    <a:pt x="13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53" name="Freeform 158">
              <a:extLst>
                <a:ext uri="{FF2B5EF4-FFF2-40B4-BE49-F238E27FC236}">
                  <a16:creationId xmlns:a16="http://schemas.microsoft.com/office/drawing/2014/main" id="{84C8B72D-4EC1-3179-C15B-32930B744C4E}"/>
                </a:ext>
              </a:extLst>
            </p:cNvPr>
            <p:cNvSpPr>
              <a:spLocks/>
            </p:cNvSpPr>
            <p:nvPr/>
          </p:nvSpPr>
          <p:spPr bwMode="auto">
            <a:xfrm>
              <a:off x="496888" y="2162175"/>
              <a:ext cx="2486025" cy="109537"/>
            </a:xfrm>
            <a:custGeom>
              <a:avLst/>
              <a:gdLst>
                <a:gd name="T0" fmla="*/ 70 w 1566"/>
                <a:gd name="T1" fmla="*/ 0 h 69"/>
                <a:gd name="T2" fmla="*/ 0 w 1566"/>
                <a:gd name="T3" fmla="*/ 69 h 69"/>
                <a:gd name="T4" fmla="*/ 1566 w 1566"/>
                <a:gd name="T5" fmla="*/ 69 h 69"/>
                <a:gd name="T6" fmla="*/ 1496 w 1566"/>
                <a:gd name="T7" fmla="*/ 0 h 69"/>
                <a:gd name="T8" fmla="*/ 70 w 1566"/>
                <a:gd name="T9" fmla="*/ 0 h 69"/>
              </a:gdLst>
              <a:ahLst/>
              <a:cxnLst>
                <a:cxn ang="0">
                  <a:pos x="T0" y="T1"/>
                </a:cxn>
                <a:cxn ang="0">
                  <a:pos x="T2" y="T3"/>
                </a:cxn>
                <a:cxn ang="0">
                  <a:pos x="T4" y="T5"/>
                </a:cxn>
                <a:cxn ang="0">
                  <a:pos x="T6" y="T7"/>
                </a:cxn>
                <a:cxn ang="0">
                  <a:pos x="T8" y="T9"/>
                </a:cxn>
              </a:cxnLst>
              <a:rect l="0" t="0" r="r" b="b"/>
              <a:pathLst>
                <a:path w="1566" h="69">
                  <a:moveTo>
                    <a:pt x="70" y="0"/>
                  </a:moveTo>
                  <a:lnTo>
                    <a:pt x="0" y="69"/>
                  </a:lnTo>
                  <a:lnTo>
                    <a:pt x="1566" y="69"/>
                  </a:lnTo>
                  <a:lnTo>
                    <a:pt x="1496" y="0"/>
                  </a:ln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17" name="Freeform 159">
              <a:extLst>
                <a:ext uri="{FF2B5EF4-FFF2-40B4-BE49-F238E27FC236}">
                  <a16:creationId xmlns:a16="http://schemas.microsoft.com/office/drawing/2014/main" id="{F7B57D1D-90A5-E531-3013-C3B62525B8D6}"/>
                </a:ext>
              </a:extLst>
            </p:cNvPr>
            <p:cNvSpPr>
              <a:spLocks/>
            </p:cNvSpPr>
            <p:nvPr/>
          </p:nvSpPr>
          <p:spPr bwMode="auto">
            <a:xfrm>
              <a:off x="684213" y="1141413"/>
              <a:ext cx="1182688" cy="212725"/>
            </a:xfrm>
            <a:custGeom>
              <a:avLst/>
              <a:gdLst>
                <a:gd name="T0" fmla="*/ 745 w 745"/>
                <a:gd name="T1" fmla="*/ 112 h 134"/>
                <a:gd name="T2" fmla="*/ 579 w 745"/>
                <a:gd name="T3" fmla="*/ 112 h 134"/>
                <a:gd name="T4" fmla="*/ 600 w 745"/>
                <a:gd name="T5" fmla="*/ 5 h 134"/>
                <a:gd name="T6" fmla="*/ 482 w 745"/>
                <a:gd name="T7" fmla="*/ 0 h 134"/>
                <a:gd name="T8" fmla="*/ 429 w 745"/>
                <a:gd name="T9" fmla="*/ 112 h 134"/>
                <a:gd name="T10" fmla="*/ 0 w 745"/>
                <a:gd name="T11" fmla="*/ 112 h 134"/>
                <a:gd name="T12" fmla="*/ 0 w 745"/>
                <a:gd name="T13" fmla="*/ 134 h 134"/>
                <a:gd name="T14" fmla="*/ 745 w 745"/>
                <a:gd name="T15" fmla="*/ 134 h 134"/>
                <a:gd name="T16" fmla="*/ 745 w 745"/>
                <a:gd name="T17" fmla="*/ 11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 h="134">
                  <a:moveTo>
                    <a:pt x="745" y="112"/>
                  </a:moveTo>
                  <a:lnTo>
                    <a:pt x="579" y="112"/>
                  </a:lnTo>
                  <a:lnTo>
                    <a:pt x="600" y="5"/>
                  </a:lnTo>
                  <a:lnTo>
                    <a:pt x="482" y="0"/>
                  </a:lnTo>
                  <a:lnTo>
                    <a:pt x="429" y="112"/>
                  </a:lnTo>
                  <a:lnTo>
                    <a:pt x="0" y="112"/>
                  </a:lnTo>
                  <a:lnTo>
                    <a:pt x="0" y="134"/>
                  </a:lnTo>
                  <a:lnTo>
                    <a:pt x="745" y="134"/>
                  </a:lnTo>
                  <a:lnTo>
                    <a:pt x="745"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18" name="Freeform 160">
              <a:extLst>
                <a:ext uri="{FF2B5EF4-FFF2-40B4-BE49-F238E27FC236}">
                  <a16:creationId xmlns:a16="http://schemas.microsoft.com/office/drawing/2014/main" id="{8380A426-D75C-ABCB-76D4-4DA1D026D9A1}"/>
                </a:ext>
              </a:extLst>
            </p:cNvPr>
            <p:cNvSpPr>
              <a:spLocks/>
            </p:cNvSpPr>
            <p:nvPr/>
          </p:nvSpPr>
          <p:spPr bwMode="auto">
            <a:xfrm>
              <a:off x="684213" y="1719263"/>
              <a:ext cx="1812925" cy="50800"/>
            </a:xfrm>
            <a:custGeom>
              <a:avLst/>
              <a:gdLst>
                <a:gd name="T0" fmla="*/ 205 w 213"/>
                <a:gd name="T1" fmla="*/ 0 h 6"/>
                <a:gd name="T2" fmla="*/ 0 w 213"/>
                <a:gd name="T3" fmla="*/ 0 h 6"/>
                <a:gd name="T4" fmla="*/ 0 w 213"/>
                <a:gd name="T5" fmla="*/ 6 h 6"/>
                <a:gd name="T6" fmla="*/ 213 w 213"/>
                <a:gd name="T7" fmla="*/ 6 h 6"/>
                <a:gd name="T8" fmla="*/ 205 w 213"/>
                <a:gd name="T9" fmla="*/ 0 h 6"/>
              </a:gdLst>
              <a:ahLst/>
              <a:cxnLst>
                <a:cxn ang="0">
                  <a:pos x="T0" y="T1"/>
                </a:cxn>
                <a:cxn ang="0">
                  <a:pos x="T2" y="T3"/>
                </a:cxn>
                <a:cxn ang="0">
                  <a:pos x="T4" y="T5"/>
                </a:cxn>
                <a:cxn ang="0">
                  <a:pos x="T6" y="T7"/>
                </a:cxn>
                <a:cxn ang="0">
                  <a:pos x="T8" y="T9"/>
                </a:cxn>
              </a:cxnLst>
              <a:rect l="0" t="0" r="r" b="b"/>
              <a:pathLst>
                <a:path w="213" h="6">
                  <a:moveTo>
                    <a:pt x="205" y="0"/>
                  </a:moveTo>
                  <a:cubicBezTo>
                    <a:pt x="0" y="0"/>
                    <a:pt x="0" y="0"/>
                    <a:pt x="0" y="0"/>
                  </a:cubicBezTo>
                  <a:cubicBezTo>
                    <a:pt x="0" y="6"/>
                    <a:pt x="0" y="6"/>
                    <a:pt x="0" y="6"/>
                  </a:cubicBezTo>
                  <a:cubicBezTo>
                    <a:pt x="213" y="6"/>
                    <a:pt x="213" y="6"/>
                    <a:pt x="213" y="6"/>
                  </a:cubicBezTo>
                  <a:cubicBezTo>
                    <a:pt x="213" y="6"/>
                    <a:pt x="210" y="4"/>
                    <a:pt x="2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19" name="Freeform 161">
              <a:extLst>
                <a:ext uri="{FF2B5EF4-FFF2-40B4-BE49-F238E27FC236}">
                  <a16:creationId xmlns:a16="http://schemas.microsoft.com/office/drawing/2014/main" id="{295A6382-D338-B4C2-8994-F499AC8D64B1}"/>
                </a:ext>
              </a:extLst>
            </p:cNvPr>
            <p:cNvSpPr>
              <a:spLocks/>
            </p:cNvSpPr>
            <p:nvPr/>
          </p:nvSpPr>
          <p:spPr bwMode="auto">
            <a:xfrm>
              <a:off x="1160463" y="1549400"/>
              <a:ext cx="1141413" cy="60325"/>
            </a:xfrm>
            <a:custGeom>
              <a:avLst/>
              <a:gdLst>
                <a:gd name="T0" fmla="*/ 105 w 134"/>
                <a:gd name="T1" fmla="*/ 0 h 7"/>
                <a:gd name="T2" fmla="*/ 53 w 134"/>
                <a:gd name="T3" fmla="*/ 0 h 7"/>
                <a:gd name="T4" fmla="*/ 52 w 134"/>
                <a:gd name="T5" fmla="*/ 0 h 7"/>
                <a:gd name="T6" fmla="*/ 0 w 134"/>
                <a:gd name="T7" fmla="*/ 0 h 7"/>
                <a:gd name="T8" fmla="*/ 0 w 134"/>
                <a:gd name="T9" fmla="*/ 7 h 7"/>
                <a:gd name="T10" fmla="*/ 52 w 134"/>
                <a:gd name="T11" fmla="*/ 7 h 7"/>
                <a:gd name="T12" fmla="*/ 53 w 134"/>
                <a:gd name="T13" fmla="*/ 7 h 7"/>
                <a:gd name="T14" fmla="*/ 105 w 134"/>
                <a:gd name="T15" fmla="*/ 7 h 7"/>
                <a:gd name="T16" fmla="*/ 106 w 134"/>
                <a:gd name="T17" fmla="*/ 7 h 7"/>
                <a:gd name="T18" fmla="*/ 134 w 134"/>
                <a:gd name="T19" fmla="*/ 7 h 7"/>
                <a:gd name="T20" fmla="*/ 123 w 134"/>
                <a:gd name="T21" fmla="*/ 0 h 7"/>
                <a:gd name="T22" fmla="*/ 106 w 134"/>
                <a:gd name="T23" fmla="*/ 0 h 7"/>
                <a:gd name="T24" fmla="*/ 105 w 13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7">
                  <a:moveTo>
                    <a:pt x="105" y="0"/>
                  </a:moveTo>
                  <a:cubicBezTo>
                    <a:pt x="53" y="0"/>
                    <a:pt x="53" y="0"/>
                    <a:pt x="53" y="0"/>
                  </a:cubicBezTo>
                  <a:cubicBezTo>
                    <a:pt x="52" y="0"/>
                    <a:pt x="52" y="0"/>
                    <a:pt x="52" y="0"/>
                  </a:cubicBezTo>
                  <a:cubicBezTo>
                    <a:pt x="0" y="0"/>
                    <a:pt x="0" y="0"/>
                    <a:pt x="0" y="0"/>
                  </a:cubicBezTo>
                  <a:cubicBezTo>
                    <a:pt x="0" y="7"/>
                    <a:pt x="0" y="7"/>
                    <a:pt x="0" y="7"/>
                  </a:cubicBezTo>
                  <a:cubicBezTo>
                    <a:pt x="52" y="7"/>
                    <a:pt x="52" y="7"/>
                    <a:pt x="52" y="7"/>
                  </a:cubicBezTo>
                  <a:cubicBezTo>
                    <a:pt x="53" y="7"/>
                    <a:pt x="53" y="7"/>
                    <a:pt x="53" y="7"/>
                  </a:cubicBezTo>
                  <a:cubicBezTo>
                    <a:pt x="105" y="7"/>
                    <a:pt x="105" y="7"/>
                    <a:pt x="105" y="7"/>
                  </a:cubicBezTo>
                  <a:cubicBezTo>
                    <a:pt x="106" y="7"/>
                    <a:pt x="106" y="7"/>
                    <a:pt x="106" y="7"/>
                  </a:cubicBezTo>
                  <a:cubicBezTo>
                    <a:pt x="134" y="7"/>
                    <a:pt x="134" y="7"/>
                    <a:pt x="134" y="7"/>
                  </a:cubicBezTo>
                  <a:cubicBezTo>
                    <a:pt x="130" y="5"/>
                    <a:pt x="127" y="2"/>
                    <a:pt x="123" y="0"/>
                  </a:cubicBezTo>
                  <a:cubicBezTo>
                    <a:pt x="106" y="0"/>
                    <a:pt x="106" y="0"/>
                    <a:pt x="106" y="0"/>
                  </a:cubicBez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20" name="Freeform 162">
              <a:extLst>
                <a:ext uri="{FF2B5EF4-FFF2-40B4-BE49-F238E27FC236}">
                  <a16:creationId xmlns:a16="http://schemas.microsoft.com/office/drawing/2014/main" id="{56C7B2B6-FAC2-A913-3C7D-2713EAE0C14E}"/>
                </a:ext>
              </a:extLst>
            </p:cNvPr>
            <p:cNvSpPr>
              <a:spLocks/>
            </p:cNvSpPr>
            <p:nvPr/>
          </p:nvSpPr>
          <p:spPr bwMode="auto">
            <a:xfrm>
              <a:off x="1160463" y="1625600"/>
              <a:ext cx="1243013" cy="68262"/>
            </a:xfrm>
            <a:custGeom>
              <a:avLst/>
              <a:gdLst>
                <a:gd name="T0" fmla="*/ 105 w 146"/>
                <a:gd name="T1" fmla="*/ 0 h 8"/>
                <a:gd name="T2" fmla="*/ 53 w 146"/>
                <a:gd name="T3" fmla="*/ 0 h 8"/>
                <a:gd name="T4" fmla="*/ 52 w 146"/>
                <a:gd name="T5" fmla="*/ 0 h 8"/>
                <a:gd name="T6" fmla="*/ 0 w 146"/>
                <a:gd name="T7" fmla="*/ 0 h 8"/>
                <a:gd name="T8" fmla="*/ 0 w 146"/>
                <a:gd name="T9" fmla="*/ 8 h 8"/>
                <a:gd name="T10" fmla="*/ 52 w 146"/>
                <a:gd name="T11" fmla="*/ 8 h 8"/>
                <a:gd name="T12" fmla="*/ 53 w 146"/>
                <a:gd name="T13" fmla="*/ 8 h 8"/>
                <a:gd name="T14" fmla="*/ 105 w 146"/>
                <a:gd name="T15" fmla="*/ 8 h 8"/>
                <a:gd name="T16" fmla="*/ 106 w 146"/>
                <a:gd name="T17" fmla="*/ 8 h 8"/>
                <a:gd name="T18" fmla="*/ 146 w 146"/>
                <a:gd name="T19" fmla="*/ 8 h 8"/>
                <a:gd name="T20" fmla="*/ 136 w 146"/>
                <a:gd name="T21" fmla="*/ 0 h 8"/>
                <a:gd name="T22" fmla="*/ 106 w 146"/>
                <a:gd name="T23" fmla="*/ 0 h 8"/>
                <a:gd name="T24" fmla="*/ 105 w 146"/>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8">
                  <a:moveTo>
                    <a:pt x="105" y="0"/>
                  </a:moveTo>
                  <a:cubicBezTo>
                    <a:pt x="53" y="0"/>
                    <a:pt x="53" y="0"/>
                    <a:pt x="53" y="0"/>
                  </a:cubicBezTo>
                  <a:cubicBezTo>
                    <a:pt x="52" y="0"/>
                    <a:pt x="52" y="0"/>
                    <a:pt x="52" y="0"/>
                  </a:cubicBezTo>
                  <a:cubicBezTo>
                    <a:pt x="0" y="0"/>
                    <a:pt x="0" y="0"/>
                    <a:pt x="0" y="0"/>
                  </a:cubicBezTo>
                  <a:cubicBezTo>
                    <a:pt x="0" y="8"/>
                    <a:pt x="0" y="8"/>
                    <a:pt x="0" y="8"/>
                  </a:cubicBezTo>
                  <a:cubicBezTo>
                    <a:pt x="52" y="8"/>
                    <a:pt x="52" y="8"/>
                    <a:pt x="52" y="8"/>
                  </a:cubicBezTo>
                  <a:cubicBezTo>
                    <a:pt x="53" y="8"/>
                    <a:pt x="53" y="8"/>
                    <a:pt x="53" y="8"/>
                  </a:cubicBezTo>
                  <a:cubicBezTo>
                    <a:pt x="105" y="8"/>
                    <a:pt x="105" y="8"/>
                    <a:pt x="105" y="8"/>
                  </a:cubicBezTo>
                  <a:cubicBezTo>
                    <a:pt x="106" y="8"/>
                    <a:pt x="106" y="8"/>
                    <a:pt x="106" y="8"/>
                  </a:cubicBezTo>
                  <a:cubicBezTo>
                    <a:pt x="146" y="8"/>
                    <a:pt x="146" y="8"/>
                    <a:pt x="146" y="8"/>
                  </a:cubicBezTo>
                  <a:cubicBezTo>
                    <a:pt x="143" y="5"/>
                    <a:pt x="140" y="3"/>
                    <a:pt x="136" y="0"/>
                  </a:cubicBezTo>
                  <a:cubicBezTo>
                    <a:pt x="106" y="0"/>
                    <a:pt x="106" y="0"/>
                    <a:pt x="106" y="0"/>
                  </a:cubicBez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21" name="Freeform 163">
              <a:extLst>
                <a:ext uri="{FF2B5EF4-FFF2-40B4-BE49-F238E27FC236}">
                  <a16:creationId xmlns:a16="http://schemas.microsoft.com/office/drawing/2014/main" id="{9E05FA5D-67B7-EFEA-AC39-3F09E1496EDC}"/>
                </a:ext>
              </a:extLst>
            </p:cNvPr>
            <p:cNvSpPr>
              <a:spLocks/>
            </p:cNvSpPr>
            <p:nvPr/>
          </p:nvSpPr>
          <p:spPr bwMode="auto">
            <a:xfrm>
              <a:off x="1160463" y="1379538"/>
              <a:ext cx="876300" cy="68262"/>
            </a:xfrm>
            <a:custGeom>
              <a:avLst/>
              <a:gdLst>
                <a:gd name="T0" fmla="*/ 51 w 103"/>
                <a:gd name="T1" fmla="*/ 0 h 8"/>
                <a:gd name="T2" fmla="*/ 0 w 103"/>
                <a:gd name="T3" fmla="*/ 0 h 8"/>
                <a:gd name="T4" fmla="*/ 0 w 103"/>
                <a:gd name="T5" fmla="*/ 8 h 8"/>
                <a:gd name="T6" fmla="*/ 51 w 103"/>
                <a:gd name="T7" fmla="*/ 8 h 8"/>
                <a:gd name="T8" fmla="*/ 52 w 103"/>
                <a:gd name="T9" fmla="*/ 8 h 8"/>
                <a:gd name="T10" fmla="*/ 101 w 103"/>
                <a:gd name="T11" fmla="*/ 8 h 8"/>
                <a:gd name="T12" fmla="*/ 102 w 103"/>
                <a:gd name="T13" fmla="*/ 8 h 8"/>
                <a:gd name="T14" fmla="*/ 103 w 103"/>
                <a:gd name="T15" fmla="*/ 8 h 8"/>
                <a:gd name="T16" fmla="*/ 85 w 103"/>
                <a:gd name="T17" fmla="*/ 0 h 8"/>
                <a:gd name="T18" fmla="*/ 52 w 103"/>
                <a:gd name="T19" fmla="*/ 0 h 8"/>
                <a:gd name="T20" fmla="*/ 51 w 103"/>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8">
                  <a:moveTo>
                    <a:pt x="51" y="0"/>
                  </a:moveTo>
                  <a:cubicBezTo>
                    <a:pt x="0" y="0"/>
                    <a:pt x="0" y="0"/>
                    <a:pt x="0" y="0"/>
                  </a:cubicBezTo>
                  <a:cubicBezTo>
                    <a:pt x="0" y="8"/>
                    <a:pt x="0" y="8"/>
                    <a:pt x="0" y="8"/>
                  </a:cubicBezTo>
                  <a:cubicBezTo>
                    <a:pt x="51" y="8"/>
                    <a:pt x="51" y="8"/>
                    <a:pt x="51" y="8"/>
                  </a:cubicBezTo>
                  <a:cubicBezTo>
                    <a:pt x="52" y="8"/>
                    <a:pt x="52" y="8"/>
                    <a:pt x="52" y="8"/>
                  </a:cubicBezTo>
                  <a:cubicBezTo>
                    <a:pt x="101" y="8"/>
                    <a:pt x="101" y="8"/>
                    <a:pt x="101" y="8"/>
                  </a:cubicBezTo>
                  <a:cubicBezTo>
                    <a:pt x="102" y="8"/>
                    <a:pt x="102" y="8"/>
                    <a:pt x="102" y="8"/>
                  </a:cubicBezTo>
                  <a:cubicBezTo>
                    <a:pt x="103" y="8"/>
                    <a:pt x="103" y="8"/>
                    <a:pt x="103" y="8"/>
                  </a:cubicBezTo>
                  <a:cubicBezTo>
                    <a:pt x="97" y="5"/>
                    <a:pt x="91" y="2"/>
                    <a:pt x="85" y="0"/>
                  </a:cubicBezTo>
                  <a:cubicBezTo>
                    <a:pt x="52" y="0"/>
                    <a:pt x="52" y="0"/>
                    <a:pt x="52" y="0"/>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22" name="Freeform 164">
              <a:extLst>
                <a:ext uri="{FF2B5EF4-FFF2-40B4-BE49-F238E27FC236}">
                  <a16:creationId xmlns:a16="http://schemas.microsoft.com/office/drawing/2014/main" id="{762BC13F-416E-49FF-832C-75E6A0ED4D44}"/>
                </a:ext>
              </a:extLst>
            </p:cNvPr>
            <p:cNvSpPr>
              <a:spLocks/>
            </p:cNvSpPr>
            <p:nvPr/>
          </p:nvSpPr>
          <p:spPr bwMode="auto">
            <a:xfrm>
              <a:off x="1160463" y="1463675"/>
              <a:ext cx="1012825" cy="60325"/>
            </a:xfrm>
            <a:custGeom>
              <a:avLst/>
              <a:gdLst>
                <a:gd name="T0" fmla="*/ 101 w 119"/>
                <a:gd name="T1" fmla="*/ 0 h 7"/>
                <a:gd name="T2" fmla="*/ 52 w 119"/>
                <a:gd name="T3" fmla="*/ 0 h 7"/>
                <a:gd name="T4" fmla="*/ 51 w 119"/>
                <a:gd name="T5" fmla="*/ 0 h 7"/>
                <a:gd name="T6" fmla="*/ 0 w 119"/>
                <a:gd name="T7" fmla="*/ 0 h 7"/>
                <a:gd name="T8" fmla="*/ 0 w 119"/>
                <a:gd name="T9" fmla="*/ 7 h 7"/>
                <a:gd name="T10" fmla="*/ 51 w 119"/>
                <a:gd name="T11" fmla="*/ 7 h 7"/>
                <a:gd name="T12" fmla="*/ 52 w 119"/>
                <a:gd name="T13" fmla="*/ 7 h 7"/>
                <a:gd name="T14" fmla="*/ 101 w 119"/>
                <a:gd name="T15" fmla="*/ 7 h 7"/>
                <a:gd name="T16" fmla="*/ 102 w 119"/>
                <a:gd name="T17" fmla="*/ 7 h 7"/>
                <a:gd name="T18" fmla="*/ 119 w 119"/>
                <a:gd name="T19" fmla="*/ 7 h 7"/>
                <a:gd name="T20" fmla="*/ 106 w 119"/>
                <a:gd name="T21" fmla="*/ 0 h 7"/>
                <a:gd name="T22" fmla="*/ 102 w 119"/>
                <a:gd name="T23" fmla="*/ 0 h 7"/>
                <a:gd name="T24" fmla="*/ 101 w 119"/>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7">
                  <a:moveTo>
                    <a:pt x="101" y="0"/>
                  </a:moveTo>
                  <a:cubicBezTo>
                    <a:pt x="52" y="0"/>
                    <a:pt x="52" y="0"/>
                    <a:pt x="52" y="0"/>
                  </a:cubicBezTo>
                  <a:cubicBezTo>
                    <a:pt x="51" y="0"/>
                    <a:pt x="51" y="0"/>
                    <a:pt x="51" y="0"/>
                  </a:cubicBezTo>
                  <a:cubicBezTo>
                    <a:pt x="0" y="0"/>
                    <a:pt x="0" y="0"/>
                    <a:pt x="0" y="0"/>
                  </a:cubicBezTo>
                  <a:cubicBezTo>
                    <a:pt x="0" y="7"/>
                    <a:pt x="0" y="7"/>
                    <a:pt x="0" y="7"/>
                  </a:cubicBezTo>
                  <a:cubicBezTo>
                    <a:pt x="51" y="7"/>
                    <a:pt x="51" y="7"/>
                    <a:pt x="51" y="7"/>
                  </a:cubicBezTo>
                  <a:cubicBezTo>
                    <a:pt x="52" y="7"/>
                    <a:pt x="52" y="7"/>
                    <a:pt x="52" y="7"/>
                  </a:cubicBezTo>
                  <a:cubicBezTo>
                    <a:pt x="101" y="7"/>
                    <a:pt x="101" y="7"/>
                    <a:pt x="101" y="7"/>
                  </a:cubicBezTo>
                  <a:cubicBezTo>
                    <a:pt x="102" y="7"/>
                    <a:pt x="102" y="7"/>
                    <a:pt x="102" y="7"/>
                  </a:cubicBezTo>
                  <a:cubicBezTo>
                    <a:pt x="119" y="7"/>
                    <a:pt x="119" y="7"/>
                    <a:pt x="119" y="7"/>
                  </a:cubicBezTo>
                  <a:cubicBezTo>
                    <a:pt x="115" y="5"/>
                    <a:pt x="111" y="2"/>
                    <a:pt x="106" y="0"/>
                  </a:cubicBezTo>
                  <a:cubicBezTo>
                    <a:pt x="102" y="0"/>
                    <a:pt x="102" y="0"/>
                    <a:pt x="102" y="0"/>
                  </a:cubicBez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24" name="Freeform 165">
              <a:extLst>
                <a:ext uri="{FF2B5EF4-FFF2-40B4-BE49-F238E27FC236}">
                  <a16:creationId xmlns:a16="http://schemas.microsoft.com/office/drawing/2014/main" id="{9112A3A3-2393-C8FB-A59F-F518A6E67410}"/>
                </a:ext>
              </a:extLst>
            </p:cNvPr>
            <p:cNvSpPr>
              <a:spLocks noEditPoints="1"/>
            </p:cNvSpPr>
            <p:nvPr/>
          </p:nvSpPr>
          <p:spPr bwMode="auto">
            <a:xfrm>
              <a:off x="258763" y="1795463"/>
              <a:ext cx="2724150" cy="331787"/>
            </a:xfrm>
            <a:custGeom>
              <a:avLst/>
              <a:gdLst>
                <a:gd name="T0" fmla="*/ 309 w 320"/>
                <a:gd name="T1" fmla="*/ 11 h 39"/>
                <a:gd name="T2" fmla="*/ 0 w 320"/>
                <a:gd name="T3" fmla="*/ 0 h 39"/>
                <a:gd name="T4" fmla="*/ 303 w 320"/>
                <a:gd name="T5" fmla="*/ 39 h 39"/>
                <a:gd name="T6" fmla="*/ 289 w 320"/>
                <a:gd name="T7" fmla="*/ 12 h 39"/>
                <a:gd name="T8" fmla="*/ 282 w 320"/>
                <a:gd name="T9" fmla="*/ 12 h 39"/>
                <a:gd name="T10" fmla="*/ 269 w 320"/>
                <a:gd name="T11" fmla="*/ 9 h 39"/>
                <a:gd name="T12" fmla="*/ 269 w 320"/>
                <a:gd name="T13" fmla="*/ 15 h 39"/>
                <a:gd name="T14" fmla="*/ 269 w 320"/>
                <a:gd name="T15" fmla="*/ 9 h 39"/>
                <a:gd name="T16" fmla="*/ 256 w 320"/>
                <a:gd name="T17" fmla="*/ 12 h 39"/>
                <a:gd name="T18" fmla="*/ 249 w 320"/>
                <a:gd name="T19" fmla="*/ 12 h 39"/>
                <a:gd name="T20" fmla="*/ 236 w 320"/>
                <a:gd name="T21" fmla="*/ 9 h 39"/>
                <a:gd name="T22" fmla="*/ 236 w 320"/>
                <a:gd name="T23" fmla="*/ 15 h 39"/>
                <a:gd name="T24" fmla="*/ 236 w 320"/>
                <a:gd name="T25" fmla="*/ 9 h 39"/>
                <a:gd name="T26" fmla="*/ 222 w 320"/>
                <a:gd name="T27" fmla="*/ 12 h 39"/>
                <a:gd name="T28" fmla="*/ 216 w 320"/>
                <a:gd name="T29" fmla="*/ 12 h 39"/>
                <a:gd name="T30" fmla="*/ 203 w 320"/>
                <a:gd name="T31" fmla="*/ 9 h 39"/>
                <a:gd name="T32" fmla="*/ 203 w 320"/>
                <a:gd name="T33" fmla="*/ 15 h 39"/>
                <a:gd name="T34" fmla="*/ 203 w 320"/>
                <a:gd name="T35" fmla="*/ 9 h 39"/>
                <a:gd name="T36" fmla="*/ 189 w 320"/>
                <a:gd name="T37" fmla="*/ 12 h 39"/>
                <a:gd name="T38" fmla="*/ 183 w 320"/>
                <a:gd name="T39" fmla="*/ 12 h 39"/>
                <a:gd name="T40" fmla="*/ 169 w 320"/>
                <a:gd name="T41" fmla="*/ 9 h 39"/>
                <a:gd name="T42" fmla="*/ 169 w 320"/>
                <a:gd name="T43" fmla="*/ 15 h 39"/>
                <a:gd name="T44" fmla="*/ 169 w 320"/>
                <a:gd name="T45" fmla="*/ 9 h 39"/>
                <a:gd name="T46" fmla="*/ 156 w 320"/>
                <a:gd name="T47" fmla="*/ 12 h 39"/>
                <a:gd name="T48" fmla="*/ 150 w 320"/>
                <a:gd name="T49" fmla="*/ 12 h 39"/>
                <a:gd name="T50" fmla="*/ 136 w 320"/>
                <a:gd name="T51" fmla="*/ 9 h 39"/>
                <a:gd name="T52" fmla="*/ 136 w 320"/>
                <a:gd name="T53" fmla="*/ 15 h 39"/>
                <a:gd name="T54" fmla="*/ 136 w 320"/>
                <a:gd name="T55" fmla="*/ 9 h 39"/>
                <a:gd name="T56" fmla="*/ 123 w 320"/>
                <a:gd name="T57" fmla="*/ 12 h 39"/>
                <a:gd name="T58" fmla="*/ 117 w 320"/>
                <a:gd name="T59" fmla="*/ 12 h 39"/>
                <a:gd name="T60" fmla="*/ 103 w 320"/>
                <a:gd name="T61" fmla="*/ 9 h 39"/>
                <a:gd name="T62" fmla="*/ 103 w 320"/>
                <a:gd name="T63" fmla="*/ 15 h 39"/>
                <a:gd name="T64" fmla="*/ 103 w 320"/>
                <a:gd name="T65" fmla="*/ 9 h 39"/>
                <a:gd name="T66" fmla="*/ 90 w 320"/>
                <a:gd name="T67" fmla="*/ 12 h 39"/>
                <a:gd name="T68" fmla="*/ 83 w 320"/>
                <a:gd name="T69" fmla="*/ 12 h 39"/>
                <a:gd name="T70" fmla="*/ 70 w 320"/>
                <a:gd name="T71" fmla="*/ 9 h 39"/>
                <a:gd name="T72" fmla="*/ 70 w 320"/>
                <a:gd name="T73" fmla="*/ 15 h 39"/>
                <a:gd name="T74" fmla="*/ 70 w 320"/>
                <a:gd name="T75" fmla="*/ 9 h 39"/>
                <a:gd name="T76" fmla="*/ 35 w 320"/>
                <a:gd name="T77" fmla="*/ 10 h 39"/>
                <a:gd name="T78" fmla="*/ 40 w 320"/>
                <a:gd name="T79"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 h="39">
                  <a:moveTo>
                    <a:pt x="303" y="39"/>
                  </a:moveTo>
                  <a:cubicBezTo>
                    <a:pt x="309" y="11"/>
                    <a:pt x="309" y="11"/>
                    <a:pt x="309" y="11"/>
                  </a:cubicBezTo>
                  <a:cubicBezTo>
                    <a:pt x="320" y="0"/>
                    <a:pt x="320" y="0"/>
                    <a:pt x="320" y="0"/>
                  </a:cubicBezTo>
                  <a:cubicBezTo>
                    <a:pt x="0" y="0"/>
                    <a:pt x="0" y="0"/>
                    <a:pt x="0" y="0"/>
                  </a:cubicBezTo>
                  <a:cubicBezTo>
                    <a:pt x="39" y="39"/>
                    <a:pt x="39" y="39"/>
                    <a:pt x="39" y="39"/>
                  </a:cubicBezTo>
                  <a:lnTo>
                    <a:pt x="303" y="39"/>
                  </a:lnTo>
                  <a:close/>
                  <a:moveTo>
                    <a:pt x="285" y="9"/>
                  </a:moveTo>
                  <a:cubicBezTo>
                    <a:pt x="287" y="9"/>
                    <a:pt x="289" y="10"/>
                    <a:pt x="289" y="12"/>
                  </a:cubicBezTo>
                  <a:cubicBezTo>
                    <a:pt x="289" y="14"/>
                    <a:pt x="287" y="15"/>
                    <a:pt x="285" y="15"/>
                  </a:cubicBezTo>
                  <a:cubicBezTo>
                    <a:pt x="283" y="15"/>
                    <a:pt x="282" y="14"/>
                    <a:pt x="282" y="12"/>
                  </a:cubicBezTo>
                  <a:cubicBezTo>
                    <a:pt x="282" y="10"/>
                    <a:pt x="283" y="9"/>
                    <a:pt x="285" y="9"/>
                  </a:cubicBezTo>
                  <a:close/>
                  <a:moveTo>
                    <a:pt x="269" y="9"/>
                  </a:moveTo>
                  <a:cubicBezTo>
                    <a:pt x="271" y="9"/>
                    <a:pt x="272" y="10"/>
                    <a:pt x="272" y="12"/>
                  </a:cubicBezTo>
                  <a:cubicBezTo>
                    <a:pt x="272" y="14"/>
                    <a:pt x="271" y="15"/>
                    <a:pt x="269" y="15"/>
                  </a:cubicBezTo>
                  <a:cubicBezTo>
                    <a:pt x="267" y="15"/>
                    <a:pt x="265" y="14"/>
                    <a:pt x="265" y="12"/>
                  </a:cubicBezTo>
                  <a:cubicBezTo>
                    <a:pt x="265" y="10"/>
                    <a:pt x="267" y="9"/>
                    <a:pt x="269" y="9"/>
                  </a:cubicBezTo>
                  <a:close/>
                  <a:moveTo>
                    <a:pt x="252" y="9"/>
                  </a:moveTo>
                  <a:cubicBezTo>
                    <a:pt x="254" y="9"/>
                    <a:pt x="256" y="10"/>
                    <a:pt x="256" y="12"/>
                  </a:cubicBezTo>
                  <a:cubicBezTo>
                    <a:pt x="256" y="14"/>
                    <a:pt x="254" y="15"/>
                    <a:pt x="252" y="15"/>
                  </a:cubicBezTo>
                  <a:cubicBezTo>
                    <a:pt x="250" y="15"/>
                    <a:pt x="249" y="14"/>
                    <a:pt x="249" y="12"/>
                  </a:cubicBezTo>
                  <a:cubicBezTo>
                    <a:pt x="249" y="10"/>
                    <a:pt x="250" y="9"/>
                    <a:pt x="252" y="9"/>
                  </a:cubicBezTo>
                  <a:close/>
                  <a:moveTo>
                    <a:pt x="236" y="9"/>
                  </a:moveTo>
                  <a:cubicBezTo>
                    <a:pt x="237" y="9"/>
                    <a:pt x="239" y="10"/>
                    <a:pt x="239" y="12"/>
                  </a:cubicBezTo>
                  <a:cubicBezTo>
                    <a:pt x="239" y="14"/>
                    <a:pt x="237" y="15"/>
                    <a:pt x="236" y="15"/>
                  </a:cubicBezTo>
                  <a:cubicBezTo>
                    <a:pt x="234" y="15"/>
                    <a:pt x="232" y="14"/>
                    <a:pt x="232" y="12"/>
                  </a:cubicBezTo>
                  <a:cubicBezTo>
                    <a:pt x="232" y="10"/>
                    <a:pt x="234" y="9"/>
                    <a:pt x="236" y="9"/>
                  </a:cubicBezTo>
                  <a:close/>
                  <a:moveTo>
                    <a:pt x="219" y="9"/>
                  </a:moveTo>
                  <a:cubicBezTo>
                    <a:pt x="221" y="9"/>
                    <a:pt x="222" y="10"/>
                    <a:pt x="222" y="12"/>
                  </a:cubicBezTo>
                  <a:cubicBezTo>
                    <a:pt x="222" y="14"/>
                    <a:pt x="221" y="15"/>
                    <a:pt x="219" y="15"/>
                  </a:cubicBezTo>
                  <a:cubicBezTo>
                    <a:pt x="217" y="15"/>
                    <a:pt x="216" y="14"/>
                    <a:pt x="216" y="12"/>
                  </a:cubicBezTo>
                  <a:cubicBezTo>
                    <a:pt x="216" y="10"/>
                    <a:pt x="217" y="9"/>
                    <a:pt x="219" y="9"/>
                  </a:cubicBezTo>
                  <a:close/>
                  <a:moveTo>
                    <a:pt x="203" y="9"/>
                  </a:moveTo>
                  <a:cubicBezTo>
                    <a:pt x="204" y="9"/>
                    <a:pt x="206" y="10"/>
                    <a:pt x="206" y="12"/>
                  </a:cubicBezTo>
                  <a:cubicBezTo>
                    <a:pt x="206" y="14"/>
                    <a:pt x="204" y="15"/>
                    <a:pt x="203" y="15"/>
                  </a:cubicBezTo>
                  <a:cubicBezTo>
                    <a:pt x="201" y="15"/>
                    <a:pt x="199" y="14"/>
                    <a:pt x="199" y="12"/>
                  </a:cubicBezTo>
                  <a:cubicBezTo>
                    <a:pt x="199" y="10"/>
                    <a:pt x="201" y="9"/>
                    <a:pt x="203" y="9"/>
                  </a:cubicBezTo>
                  <a:close/>
                  <a:moveTo>
                    <a:pt x="186" y="9"/>
                  </a:moveTo>
                  <a:cubicBezTo>
                    <a:pt x="188" y="9"/>
                    <a:pt x="189" y="10"/>
                    <a:pt x="189" y="12"/>
                  </a:cubicBezTo>
                  <a:cubicBezTo>
                    <a:pt x="189" y="14"/>
                    <a:pt x="188" y="15"/>
                    <a:pt x="186" y="15"/>
                  </a:cubicBezTo>
                  <a:cubicBezTo>
                    <a:pt x="184" y="15"/>
                    <a:pt x="183" y="14"/>
                    <a:pt x="183" y="12"/>
                  </a:cubicBezTo>
                  <a:cubicBezTo>
                    <a:pt x="183" y="10"/>
                    <a:pt x="184" y="9"/>
                    <a:pt x="186" y="9"/>
                  </a:cubicBezTo>
                  <a:close/>
                  <a:moveTo>
                    <a:pt x="169" y="9"/>
                  </a:moveTo>
                  <a:cubicBezTo>
                    <a:pt x="171" y="9"/>
                    <a:pt x="173" y="10"/>
                    <a:pt x="173" y="12"/>
                  </a:cubicBezTo>
                  <a:cubicBezTo>
                    <a:pt x="173" y="14"/>
                    <a:pt x="171" y="15"/>
                    <a:pt x="169" y="15"/>
                  </a:cubicBezTo>
                  <a:cubicBezTo>
                    <a:pt x="168" y="15"/>
                    <a:pt x="166" y="14"/>
                    <a:pt x="166" y="12"/>
                  </a:cubicBezTo>
                  <a:cubicBezTo>
                    <a:pt x="166" y="10"/>
                    <a:pt x="168" y="9"/>
                    <a:pt x="169" y="9"/>
                  </a:cubicBezTo>
                  <a:close/>
                  <a:moveTo>
                    <a:pt x="153" y="9"/>
                  </a:moveTo>
                  <a:cubicBezTo>
                    <a:pt x="155" y="9"/>
                    <a:pt x="156" y="10"/>
                    <a:pt x="156" y="12"/>
                  </a:cubicBezTo>
                  <a:cubicBezTo>
                    <a:pt x="156" y="14"/>
                    <a:pt x="155" y="15"/>
                    <a:pt x="153" y="15"/>
                  </a:cubicBezTo>
                  <a:cubicBezTo>
                    <a:pt x="151" y="15"/>
                    <a:pt x="150" y="14"/>
                    <a:pt x="150" y="12"/>
                  </a:cubicBezTo>
                  <a:cubicBezTo>
                    <a:pt x="150" y="10"/>
                    <a:pt x="151" y="9"/>
                    <a:pt x="153" y="9"/>
                  </a:cubicBezTo>
                  <a:close/>
                  <a:moveTo>
                    <a:pt x="136" y="9"/>
                  </a:moveTo>
                  <a:cubicBezTo>
                    <a:pt x="138" y="9"/>
                    <a:pt x="140" y="10"/>
                    <a:pt x="140" y="12"/>
                  </a:cubicBezTo>
                  <a:cubicBezTo>
                    <a:pt x="140" y="14"/>
                    <a:pt x="138" y="15"/>
                    <a:pt x="136" y="15"/>
                  </a:cubicBezTo>
                  <a:cubicBezTo>
                    <a:pt x="135" y="15"/>
                    <a:pt x="133" y="14"/>
                    <a:pt x="133" y="12"/>
                  </a:cubicBezTo>
                  <a:cubicBezTo>
                    <a:pt x="133" y="10"/>
                    <a:pt x="135" y="9"/>
                    <a:pt x="136" y="9"/>
                  </a:cubicBezTo>
                  <a:close/>
                  <a:moveTo>
                    <a:pt x="120" y="9"/>
                  </a:moveTo>
                  <a:cubicBezTo>
                    <a:pt x="122" y="9"/>
                    <a:pt x="123" y="10"/>
                    <a:pt x="123" y="12"/>
                  </a:cubicBezTo>
                  <a:cubicBezTo>
                    <a:pt x="123" y="14"/>
                    <a:pt x="122" y="15"/>
                    <a:pt x="120" y="15"/>
                  </a:cubicBezTo>
                  <a:cubicBezTo>
                    <a:pt x="118" y="15"/>
                    <a:pt x="117" y="14"/>
                    <a:pt x="117" y="12"/>
                  </a:cubicBezTo>
                  <a:cubicBezTo>
                    <a:pt x="117" y="10"/>
                    <a:pt x="118" y="9"/>
                    <a:pt x="120" y="9"/>
                  </a:cubicBezTo>
                  <a:close/>
                  <a:moveTo>
                    <a:pt x="103" y="9"/>
                  </a:moveTo>
                  <a:cubicBezTo>
                    <a:pt x="105" y="9"/>
                    <a:pt x="107" y="10"/>
                    <a:pt x="107" y="12"/>
                  </a:cubicBezTo>
                  <a:cubicBezTo>
                    <a:pt x="107" y="14"/>
                    <a:pt x="105" y="15"/>
                    <a:pt x="103" y="15"/>
                  </a:cubicBezTo>
                  <a:cubicBezTo>
                    <a:pt x="102" y="15"/>
                    <a:pt x="100" y="14"/>
                    <a:pt x="100" y="12"/>
                  </a:cubicBezTo>
                  <a:cubicBezTo>
                    <a:pt x="100" y="10"/>
                    <a:pt x="102" y="9"/>
                    <a:pt x="103" y="9"/>
                  </a:cubicBezTo>
                  <a:close/>
                  <a:moveTo>
                    <a:pt x="87" y="9"/>
                  </a:moveTo>
                  <a:cubicBezTo>
                    <a:pt x="89" y="9"/>
                    <a:pt x="90" y="10"/>
                    <a:pt x="90" y="12"/>
                  </a:cubicBezTo>
                  <a:cubicBezTo>
                    <a:pt x="90" y="14"/>
                    <a:pt x="89" y="15"/>
                    <a:pt x="87" y="15"/>
                  </a:cubicBezTo>
                  <a:cubicBezTo>
                    <a:pt x="85" y="15"/>
                    <a:pt x="83" y="14"/>
                    <a:pt x="83" y="12"/>
                  </a:cubicBezTo>
                  <a:cubicBezTo>
                    <a:pt x="83" y="10"/>
                    <a:pt x="85" y="9"/>
                    <a:pt x="87" y="9"/>
                  </a:cubicBezTo>
                  <a:close/>
                  <a:moveTo>
                    <a:pt x="70" y="9"/>
                  </a:moveTo>
                  <a:cubicBezTo>
                    <a:pt x="72" y="9"/>
                    <a:pt x="74" y="10"/>
                    <a:pt x="74" y="12"/>
                  </a:cubicBezTo>
                  <a:cubicBezTo>
                    <a:pt x="74" y="14"/>
                    <a:pt x="72" y="15"/>
                    <a:pt x="70" y="15"/>
                  </a:cubicBezTo>
                  <a:cubicBezTo>
                    <a:pt x="68" y="15"/>
                    <a:pt x="67" y="14"/>
                    <a:pt x="67" y="12"/>
                  </a:cubicBezTo>
                  <a:cubicBezTo>
                    <a:pt x="67" y="10"/>
                    <a:pt x="68" y="9"/>
                    <a:pt x="70" y="9"/>
                  </a:cubicBezTo>
                  <a:close/>
                  <a:moveTo>
                    <a:pt x="35" y="16"/>
                  </a:moveTo>
                  <a:cubicBezTo>
                    <a:pt x="33" y="13"/>
                    <a:pt x="33" y="11"/>
                    <a:pt x="35" y="10"/>
                  </a:cubicBezTo>
                  <a:cubicBezTo>
                    <a:pt x="36" y="9"/>
                    <a:pt x="38" y="10"/>
                    <a:pt x="40" y="12"/>
                  </a:cubicBezTo>
                  <a:cubicBezTo>
                    <a:pt x="41" y="14"/>
                    <a:pt x="41" y="17"/>
                    <a:pt x="40" y="18"/>
                  </a:cubicBezTo>
                  <a:cubicBezTo>
                    <a:pt x="39" y="19"/>
                    <a:pt x="36" y="18"/>
                    <a:pt x="3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25" name="Freeform 166">
              <a:extLst>
                <a:ext uri="{FF2B5EF4-FFF2-40B4-BE49-F238E27FC236}">
                  <a16:creationId xmlns:a16="http://schemas.microsoft.com/office/drawing/2014/main" id="{D563DFAF-FF7B-4BB0-33A3-C4864A777C3E}"/>
                </a:ext>
              </a:extLst>
            </p:cNvPr>
            <p:cNvSpPr>
              <a:spLocks noEditPoints="1"/>
            </p:cNvSpPr>
            <p:nvPr/>
          </p:nvSpPr>
          <p:spPr bwMode="auto">
            <a:xfrm>
              <a:off x="684213" y="1379538"/>
              <a:ext cx="450850" cy="144462"/>
            </a:xfrm>
            <a:custGeom>
              <a:avLst/>
              <a:gdLst>
                <a:gd name="T0" fmla="*/ 284 w 284"/>
                <a:gd name="T1" fmla="*/ 0 h 91"/>
                <a:gd name="T2" fmla="*/ 0 w 284"/>
                <a:gd name="T3" fmla="*/ 0 h 91"/>
                <a:gd name="T4" fmla="*/ 0 w 284"/>
                <a:gd name="T5" fmla="*/ 91 h 91"/>
                <a:gd name="T6" fmla="*/ 284 w 284"/>
                <a:gd name="T7" fmla="*/ 91 h 91"/>
                <a:gd name="T8" fmla="*/ 284 w 284"/>
                <a:gd name="T9" fmla="*/ 0 h 91"/>
                <a:gd name="T10" fmla="*/ 27 w 284"/>
                <a:gd name="T11" fmla="*/ 70 h 91"/>
                <a:gd name="T12" fmla="*/ 11 w 284"/>
                <a:gd name="T13" fmla="*/ 70 h 91"/>
                <a:gd name="T14" fmla="*/ 11 w 284"/>
                <a:gd name="T15" fmla="*/ 16 h 91"/>
                <a:gd name="T16" fmla="*/ 27 w 284"/>
                <a:gd name="T17" fmla="*/ 16 h 91"/>
                <a:gd name="T18" fmla="*/ 27 w 284"/>
                <a:gd name="T19" fmla="*/ 70 h 91"/>
                <a:gd name="T20" fmla="*/ 53 w 284"/>
                <a:gd name="T21" fmla="*/ 70 h 91"/>
                <a:gd name="T22" fmla="*/ 37 w 284"/>
                <a:gd name="T23" fmla="*/ 70 h 91"/>
                <a:gd name="T24" fmla="*/ 37 w 284"/>
                <a:gd name="T25" fmla="*/ 16 h 91"/>
                <a:gd name="T26" fmla="*/ 53 w 284"/>
                <a:gd name="T27" fmla="*/ 16 h 91"/>
                <a:gd name="T28" fmla="*/ 53 w 284"/>
                <a:gd name="T29" fmla="*/ 70 h 91"/>
                <a:gd name="T30" fmla="*/ 80 w 284"/>
                <a:gd name="T31" fmla="*/ 70 h 91"/>
                <a:gd name="T32" fmla="*/ 64 w 284"/>
                <a:gd name="T33" fmla="*/ 70 h 91"/>
                <a:gd name="T34" fmla="*/ 64 w 284"/>
                <a:gd name="T35" fmla="*/ 16 h 91"/>
                <a:gd name="T36" fmla="*/ 80 w 284"/>
                <a:gd name="T37" fmla="*/ 16 h 91"/>
                <a:gd name="T38" fmla="*/ 80 w 284"/>
                <a:gd name="T39" fmla="*/ 70 h 91"/>
                <a:gd name="T40" fmla="*/ 107 w 284"/>
                <a:gd name="T41" fmla="*/ 70 h 91"/>
                <a:gd name="T42" fmla="*/ 91 w 284"/>
                <a:gd name="T43" fmla="*/ 70 h 91"/>
                <a:gd name="T44" fmla="*/ 91 w 284"/>
                <a:gd name="T45" fmla="*/ 16 h 91"/>
                <a:gd name="T46" fmla="*/ 107 w 284"/>
                <a:gd name="T47" fmla="*/ 16 h 91"/>
                <a:gd name="T48" fmla="*/ 107 w 284"/>
                <a:gd name="T49" fmla="*/ 70 h 91"/>
                <a:gd name="T50" fmla="*/ 134 w 284"/>
                <a:gd name="T51" fmla="*/ 70 h 91"/>
                <a:gd name="T52" fmla="*/ 118 w 284"/>
                <a:gd name="T53" fmla="*/ 70 h 91"/>
                <a:gd name="T54" fmla="*/ 118 w 284"/>
                <a:gd name="T55" fmla="*/ 16 h 91"/>
                <a:gd name="T56" fmla="*/ 134 w 284"/>
                <a:gd name="T57" fmla="*/ 16 h 91"/>
                <a:gd name="T58" fmla="*/ 134 w 284"/>
                <a:gd name="T59" fmla="*/ 70 h 91"/>
                <a:gd name="T60" fmla="*/ 161 w 284"/>
                <a:gd name="T61" fmla="*/ 70 h 91"/>
                <a:gd name="T62" fmla="*/ 145 w 284"/>
                <a:gd name="T63" fmla="*/ 70 h 91"/>
                <a:gd name="T64" fmla="*/ 145 w 284"/>
                <a:gd name="T65" fmla="*/ 16 h 91"/>
                <a:gd name="T66" fmla="*/ 161 w 284"/>
                <a:gd name="T67" fmla="*/ 16 h 91"/>
                <a:gd name="T68" fmla="*/ 161 w 284"/>
                <a:gd name="T69" fmla="*/ 70 h 91"/>
                <a:gd name="T70" fmla="*/ 188 w 284"/>
                <a:gd name="T71" fmla="*/ 70 h 91"/>
                <a:gd name="T72" fmla="*/ 171 w 284"/>
                <a:gd name="T73" fmla="*/ 70 h 91"/>
                <a:gd name="T74" fmla="*/ 171 w 284"/>
                <a:gd name="T75" fmla="*/ 16 h 91"/>
                <a:gd name="T76" fmla="*/ 188 w 284"/>
                <a:gd name="T77" fmla="*/ 16 h 91"/>
                <a:gd name="T78" fmla="*/ 188 w 284"/>
                <a:gd name="T79" fmla="*/ 70 h 91"/>
                <a:gd name="T80" fmla="*/ 214 w 284"/>
                <a:gd name="T81" fmla="*/ 70 h 91"/>
                <a:gd name="T82" fmla="*/ 198 w 284"/>
                <a:gd name="T83" fmla="*/ 70 h 91"/>
                <a:gd name="T84" fmla="*/ 198 w 284"/>
                <a:gd name="T85" fmla="*/ 16 h 91"/>
                <a:gd name="T86" fmla="*/ 214 w 284"/>
                <a:gd name="T87" fmla="*/ 16 h 91"/>
                <a:gd name="T88" fmla="*/ 214 w 284"/>
                <a:gd name="T89" fmla="*/ 70 h 91"/>
                <a:gd name="T90" fmla="*/ 236 w 284"/>
                <a:gd name="T91" fmla="*/ 70 h 91"/>
                <a:gd name="T92" fmla="*/ 225 w 284"/>
                <a:gd name="T93" fmla="*/ 70 h 91"/>
                <a:gd name="T94" fmla="*/ 225 w 284"/>
                <a:gd name="T95" fmla="*/ 16 h 91"/>
                <a:gd name="T96" fmla="*/ 236 w 284"/>
                <a:gd name="T97" fmla="*/ 16 h 91"/>
                <a:gd name="T98" fmla="*/ 236 w 284"/>
                <a:gd name="T99" fmla="*/ 70 h 91"/>
                <a:gd name="T100" fmla="*/ 263 w 284"/>
                <a:gd name="T101" fmla="*/ 70 h 91"/>
                <a:gd name="T102" fmla="*/ 252 w 284"/>
                <a:gd name="T103" fmla="*/ 70 h 91"/>
                <a:gd name="T104" fmla="*/ 252 w 284"/>
                <a:gd name="T105" fmla="*/ 16 h 91"/>
                <a:gd name="T106" fmla="*/ 263 w 284"/>
                <a:gd name="T107" fmla="*/ 16 h 91"/>
                <a:gd name="T108" fmla="*/ 263 w 284"/>
                <a:gd name="T109" fmla="*/ 7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91">
                  <a:moveTo>
                    <a:pt x="284" y="0"/>
                  </a:moveTo>
                  <a:lnTo>
                    <a:pt x="0" y="0"/>
                  </a:lnTo>
                  <a:lnTo>
                    <a:pt x="0" y="91"/>
                  </a:lnTo>
                  <a:lnTo>
                    <a:pt x="284" y="91"/>
                  </a:lnTo>
                  <a:lnTo>
                    <a:pt x="284" y="0"/>
                  </a:lnTo>
                  <a:close/>
                  <a:moveTo>
                    <a:pt x="27" y="70"/>
                  </a:moveTo>
                  <a:lnTo>
                    <a:pt x="11" y="70"/>
                  </a:lnTo>
                  <a:lnTo>
                    <a:pt x="11" y="16"/>
                  </a:lnTo>
                  <a:lnTo>
                    <a:pt x="27" y="16"/>
                  </a:lnTo>
                  <a:lnTo>
                    <a:pt x="27" y="70"/>
                  </a:lnTo>
                  <a:close/>
                  <a:moveTo>
                    <a:pt x="53" y="70"/>
                  </a:moveTo>
                  <a:lnTo>
                    <a:pt x="37" y="70"/>
                  </a:lnTo>
                  <a:lnTo>
                    <a:pt x="37" y="16"/>
                  </a:lnTo>
                  <a:lnTo>
                    <a:pt x="53" y="16"/>
                  </a:lnTo>
                  <a:lnTo>
                    <a:pt x="53" y="70"/>
                  </a:lnTo>
                  <a:close/>
                  <a:moveTo>
                    <a:pt x="80" y="70"/>
                  </a:moveTo>
                  <a:lnTo>
                    <a:pt x="64" y="70"/>
                  </a:lnTo>
                  <a:lnTo>
                    <a:pt x="64" y="16"/>
                  </a:lnTo>
                  <a:lnTo>
                    <a:pt x="80" y="16"/>
                  </a:lnTo>
                  <a:lnTo>
                    <a:pt x="80" y="70"/>
                  </a:lnTo>
                  <a:close/>
                  <a:moveTo>
                    <a:pt x="107" y="70"/>
                  </a:moveTo>
                  <a:lnTo>
                    <a:pt x="91" y="70"/>
                  </a:lnTo>
                  <a:lnTo>
                    <a:pt x="91" y="16"/>
                  </a:lnTo>
                  <a:lnTo>
                    <a:pt x="107" y="16"/>
                  </a:lnTo>
                  <a:lnTo>
                    <a:pt x="107" y="70"/>
                  </a:lnTo>
                  <a:close/>
                  <a:moveTo>
                    <a:pt x="134" y="70"/>
                  </a:moveTo>
                  <a:lnTo>
                    <a:pt x="118" y="70"/>
                  </a:lnTo>
                  <a:lnTo>
                    <a:pt x="118" y="16"/>
                  </a:lnTo>
                  <a:lnTo>
                    <a:pt x="134" y="16"/>
                  </a:lnTo>
                  <a:lnTo>
                    <a:pt x="134" y="70"/>
                  </a:lnTo>
                  <a:close/>
                  <a:moveTo>
                    <a:pt x="161" y="70"/>
                  </a:moveTo>
                  <a:lnTo>
                    <a:pt x="145" y="70"/>
                  </a:lnTo>
                  <a:lnTo>
                    <a:pt x="145" y="16"/>
                  </a:lnTo>
                  <a:lnTo>
                    <a:pt x="161" y="16"/>
                  </a:lnTo>
                  <a:lnTo>
                    <a:pt x="161" y="70"/>
                  </a:lnTo>
                  <a:close/>
                  <a:moveTo>
                    <a:pt x="188" y="70"/>
                  </a:moveTo>
                  <a:lnTo>
                    <a:pt x="171" y="70"/>
                  </a:lnTo>
                  <a:lnTo>
                    <a:pt x="171" y="16"/>
                  </a:lnTo>
                  <a:lnTo>
                    <a:pt x="188" y="16"/>
                  </a:lnTo>
                  <a:lnTo>
                    <a:pt x="188" y="70"/>
                  </a:lnTo>
                  <a:close/>
                  <a:moveTo>
                    <a:pt x="214" y="70"/>
                  </a:moveTo>
                  <a:lnTo>
                    <a:pt x="198" y="70"/>
                  </a:lnTo>
                  <a:lnTo>
                    <a:pt x="198" y="16"/>
                  </a:lnTo>
                  <a:lnTo>
                    <a:pt x="214" y="16"/>
                  </a:lnTo>
                  <a:lnTo>
                    <a:pt x="214" y="70"/>
                  </a:lnTo>
                  <a:close/>
                  <a:moveTo>
                    <a:pt x="236" y="70"/>
                  </a:moveTo>
                  <a:lnTo>
                    <a:pt x="225" y="70"/>
                  </a:lnTo>
                  <a:lnTo>
                    <a:pt x="225" y="16"/>
                  </a:lnTo>
                  <a:lnTo>
                    <a:pt x="236" y="16"/>
                  </a:lnTo>
                  <a:lnTo>
                    <a:pt x="236" y="70"/>
                  </a:lnTo>
                  <a:close/>
                  <a:moveTo>
                    <a:pt x="263" y="70"/>
                  </a:moveTo>
                  <a:lnTo>
                    <a:pt x="252" y="70"/>
                  </a:lnTo>
                  <a:lnTo>
                    <a:pt x="252" y="16"/>
                  </a:lnTo>
                  <a:lnTo>
                    <a:pt x="263" y="16"/>
                  </a:lnTo>
                  <a:lnTo>
                    <a:pt x="26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26" name="Freeform 167">
              <a:extLst>
                <a:ext uri="{FF2B5EF4-FFF2-40B4-BE49-F238E27FC236}">
                  <a16:creationId xmlns:a16="http://schemas.microsoft.com/office/drawing/2014/main" id="{51D776C6-D9FA-3984-91B2-6C971AFC84B0}"/>
                </a:ext>
              </a:extLst>
            </p:cNvPr>
            <p:cNvSpPr>
              <a:spLocks noEditPoints="1"/>
            </p:cNvSpPr>
            <p:nvPr/>
          </p:nvSpPr>
          <p:spPr bwMode="auto">
            <a:xfrm>
              <a:off x="684213" y="1549400"/>
              <a:ext cx="450850" cy="136525"/>
            </a:xfrm>
            <a:custGeom>
              <a:avLst/>
              <a:gdLst>
                <a:gd name="T0" fmla="*/ 284 w 284"/>
                <a:gd name="T1" fmla="*/ 0 h 86"/>
                <a:gd name="T2" fmla="*/ 0 w 284"/>
                <a:gd name="T3" fmla="*/ 0 h 86"/>
                <a:gd name="T4" fmla="*/ 0 w 284"/>
                <a:gd name="T5" fmla="*/ 86 h 86"/>
                <a:gd name="T6" fmla="*/ 284 w 284"/>
                <a:gd name="T7" fmla="*/ 86 h 86"/>
                <a:gd name="T8" fmla="*/ 284 w 284"/>
                <a:gd name="T9" fmla="*/ 0 h 86"/>
                <a:gd name="T10" fmla="*/ 27 w 284"/>
                <a:gd name="T11" fmla="*/ 70 h 86"/>
                <a:gd name="T12" fmla="*/ 11 w 284"/>
                <a:gd name="T13" fmla="*/ 70 h 86"/>
                <a:gd name="T14" fmla="*/ 11 w 284"/>
                <a:gd name="T15" fmla="*/ 16 h 86"/>
                <a:gd name="T16" fmla="*/ 27 w 284"/>
                <a:gd name="T17" fmla="*/ 16 h 86"/>
                <a:gd name="T18" fmla="*/ 27 w 284"/>
                <a:gd name="T19" fmla="*/ 70 h 86"/>
                <a:gd name="T20" fmla="*/ 53 w 284"/>
                <a:gd name="T21" fmla="*/ 70 h 86"/>
                <a:gd name="T22" fmla="*/ 37 w 284"/>
                <a:gd name="T23" fmla="*/ 70 h 86"/>
                <a:gd name="T24" fmla="*/ 37 w 284"/>
                <a:gd name="T25" fmla="*/ 16 h 86"/>
                <a:gd name="T26" fmla="*/ 53 w 284"/>
                <a:gd name="T27" fmla="*/ 16 h 86"/>
                <a:gd name="T28" fmla="*/ 53 w 284"/>
                <a:gd name="T29" fmla="*/ 70 h 86"/>
                <a:gd name="T30" fmla="*/ 80 w 284"/>
                <a:gd name="T31" fmla="*/ 70 h 86"/>
                <a:gd name="T32" fmla="*/ 64 w 284"/>
                <a:gd name="T33" fmla="*/ 70 h 86"/>
                <a:gd name="T34" fmla="*/ 64 w 284"/>
                <a:gd name="T35" fmla="*/ 16 h 86"/>
                <a:gd name="T36" fmla="*/ 80 w 284"/>
                <a:gd name="T37" fmla="*/ 16 h 86"/>
                <a:gd name="T38" fmla="*/ 80 w 284"/>
                <a:gd name="T39" fmla="*/ 70 h 86"/>
                <a:gd name="T40" fmla="*/ 107 w 284"/>
                <a:gd name="T41" fmla="*/ 70 h 86"/>
                <a:gd name="T42" fmla="*/ 91 w 284"/>
                <a:gd name="T43" fmla="*/ 70 h 86"/>
                <a:gd name="T44" fmla="*/ 91 w 284"/>
                <a:gd name="T45" fmla="*/ 16 h 86"/>
                <a:gd name="T46" fmla="*/ 107 w 284"/>
                <a:gd name="T47" fmla="*/ 16 h 86"/>
                <a:gd name="T48" fmla="*/ 107 w 284"/>
                <a:gd name="T49" fmla="*/ 70 h 86"/>
                <a:gd name="T50" fmla="*/ 134 w 284"/>
                <a:gd name="T51" fmla="*/ 70 h 86"/>
                <a:gd name="T52" fmla="*/ 118 w 284"/>
                <a:gd name="T53" fmla="*/ 70 h 86"/>
                <a:gd name="T54" fmla="*/ 118 w 284"/>
                <a:gd name="T55" fmla="*/ 16 h 86"/>
                <a:gd name="T56" fmla="*/ 134 w 284"/>
                <a:gd name="T57" fmla="*/ 16 h 86"/>
                <a:gd name="T58" fmla="*/ 134 w 284"/>
                <a:gd name="T59" fmla="*/ 70 h 86"/>
                <a:gd name="T60" fmla="*/ 161 w 284"/>
                <a:gd name="T61" fmla="*/ 70 h 86"/>
                <a:gd name="T62" fmla="*/ 145 w 284"/>
                <a:gd name="T63" fmla="*/ 70 h 86"/>
                <a:gd name="T64" fmla="*/ 145 w 284"/>
                <a:gd name="T65" fmla="*/ 16 h 86"/>
                <a:gd name="T66" fmla="*/ 161 w 284"/>
                <a:gd name="T67" fmla="*/ 16 h 86"/>
                <a:gd name="T68" fmla="*/ 161 w 284"/>
                <a:gd name="T69" fmla="*/ 70 h 86"/>
                <a:gd name="T70" fmla="*/ 188 w 284"/>
                <a:gd name="T71" fmla="*/ 70 h 86"/>
                <a:gd name="T72" fmla="*/ 171 w 284"/>
                <a:gd name="T73" fmla="*/ 70 h 86"/>
                <a:gd name="T74" fmla="*/ 171 w 284"/>
                <a:gd name="T75" fmla="*/ 16 h 86"/>
                <a:gd name="T76" fmla="*/ 188 w 284"/>
                <a:gd name="T77" fmla="*/ 16 h 86"/>
                <a:gd name="T78" fmla="*/ 188 w 284"/>
                <a:gd name="T79" fmla="*/ 70 h 86"/>
                <a:gd name="T80" fmla="*/ 214 w 284"/>
                <a:gd name="T81" fmla="*/ 70 h 86"/>
                <a:gd name="T82" fmla="*/ 198 w 284"/>
                <a:gd name="T83" fmla="*/ 70 h 86"/>
                <a:gd name="T84" fmla="*/ 198 w 284"/>
                <a:gd name="T85" fmla="*/ 16 h 86"/>
                <a:gd name="T86" fmla="*/ 214 w 284"/>
                <a:gd name="T87" fmla="*/ 16 h 86"/>
                <a:gd name="T88" fmla="*/ 214 w 284"/>
                <a:gd name="T89" fmla="*/ 70 h 86"/>
                <a:gd name="T90" fmla="*/ 236 w 284"/>
                <a:gd name="T91" fmla="*/ 70 h 86"/>
                <a:gd name="T92" fmla="*/ 225 w 284"/>
                <a:gd name="T93" fmla="*/ 70 h 86"/>
                <a:gd name="T94" fmla="*/ 225 w 284"/>
                <a:gd name="T95" fmla="*/ 16 h 86"/>
                <a:gd name="T96" fmla="*/ 236 w 284"/>
                <a:gd name="T97" fmla="*/ 16 h 86"/>
                <a:gd name="T98" fmla="*/ 236 w 284"/>
                <a:gd name="T99" fmla="*/ 70 h 86"/>
                <a:gd name="T100" fmla="*/ 263 w 284"/>
                <a:gd name="T101" fmla="*/ 70 h 86"/>
                <a:gd name="T102" fmla="*/ 252 w 284"/>
                <a:gd name="T103" fmla="*/ 70 h 86"/>
                <a:gd name="T104" fmla="*/ 252 w 284"/>
                <a:gd name="T105" fmla="*/ 16 h 86"/>
                <a:gd name="T106" fmla="*/ 263 w 284"/>
                <a:gd name="T107" fmla="*/ 16 h 86"/>
                <a:gd name="T108" fmla="*/ 263 w 284"/>
                <a:gd name="T109" fmla="*/ 7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86">
                  <a:moveTo>
                    <a:pt x="284" y="0"/>
                  </a:moveTo>
                  <a:lnTo>
                    <a:pt x="0" y="0"/>
                  </a:lnTo>
                  <a:lnTo>
                    <a:pt x="0" y="86"/>
                  </a:lnTo>
                  <a:lnTo>
                    <a:pt x="284" y="86"/>
                  </a:lnTo>
                  <a:lnTo>
                    <a:pt x="284" y="0"/>
                  </a:lnTo>
                  <a:close/>
                  <a:moveTo>
                    <a:pt x="27" y="70"/>
                  </a:moveTo>
                  <a:lnTo>
                    <a:pt x="11" y="70"/>
                  </a:lnTo>
                  <a:lnTo>
                    <a:pt x="11" y="16"/>
                  </a:lnTo>
                  <a:lnTo>
                    <a:pt x="27" y="16"/>
                  </a:lnTo>
                  <a:lnTo>
                    <a:pt x="27" y="70"/>
                  </a:lnTo>
                  <a:close/>
                  <a:moveTo>
                    <a:pt x="53" y="70"/>
                  </a:moveTo>
                  <a:lnTo>
                    <a:pt x="37" y="70"/>
                  </a:lnTo>
                  <a:lnTo>
                    <a:pt x="37" y="16"/>
                  </a:lnTo>
                  <a:lnTo>
                    <a:pt x="53" y="16"/>
                  </a:lnTo>
                  <a:lnTo>
                    <a:pt x="53" y="70"/>
                  </a:lnTo>
                  <a:close/>
                  <a:moveTo>
                    <a:pt x="80" y="70"/>
                  </a:moveTo>
                  <a:lnTo>
                    <a:pt x="64" y="70"/>
                  </a:lnTo>
                  <a:lnTo>
                    <a:pt x="64" y="16"/>
                  </a:lnTo>
                  <a:lnTo>
                    <a:pt x="80" y="16"/>
                  </a:lnTo>
                  <a:lnTo>
                    <a:pt x="80" y="70"/>
                  </a:lnTo>
                  <a:close/>
                  <a:moveTo>
                    <a:pt x="107" y="70"/>
                  </a:moveTo>
                  <a:lnTo>
                    <a:pt x="91" y="70"/>
                  </a:lnTo>
                  <a:lnTo>
                    <a:pt x="91" y="16"/>
                  </a:lnTo>
                  <a:lnTo>
                    <a:pt x="107" y="16"/>
                  </a:lnTo>
                  <a:lnTo>
                    <a:pt x="107" y="70"/>
                  </a:lnTo>
                  <a:close/>
                  <a:moveTo>
                    <a:pt x="134" y="70"/>
                  </a:moveTo>
                  <a:lnTo>
                    <a:pt x="118" y="70"/>
                  </a:lnTo>
                  <a:lnTo>
                    <a:pt x="118" y="16"/>
                  </a:lnTo>
                  <a:lnTo>
                    <a:pt x="134" y="16"/>
                  </a:lnTo>
                  <a:lnTo>
                    <a:pt x="134" y="70"/>
                  </a:lnTo>
                  <a:close/>
                  <a:moveTo>
                    <a:pt x="161" y="70"/>
                  </a:moveTo>
                  <a:lnTo>
                    <a:pt x="145" y="70"/>
                  </a:lnTo>
                  <a:lnTo>
                    <a:pt x="145" y="16"/>
                  </a:lnTo>
                  <a:lnTo>
                    <a:pt x="161" y="16"/>
                  </a:lnTo>
                  <a:lnTo>
                    <a:pt x="161" y="70"/>
                  </a:lnTo>
                  <a:close/>
                  <a:moveTo>
                    <a:pt x="188" y="70"/>
                  </a:moveTo>
                  <a:lnTo>
                    <a:pt x="171" y="70"/>
                  </a:lnTo>
                  <a:lnTo>
                    <a:pt x="171" y="16"/>
                  </a:lnTo>
                  <a:lnTo>
                    <a:pt x="188" y="16"/>
                  </a:lnTo>
                  <a:lnTo>
                    <a:pt x="188" y="70"/>
                  </a:lnTo>
                  <a:close/>
                  <a:moveTo>
                    <a:pt x="214" y="70"/>
                  </a:moveTo>
                  <a:lnTo>
                    <a:pt x="198" y="70"/>
                  </a:lnTo>
                  <a:lnTo>
                    <a:pt x="198" y="16"/>
                  </a:lnTo>
                  <a:lnTo>
                    <a:pt x="214" y="16"/>
                  </a:lnTo>
                  <a:lnTo>
                    <a:pt x="214" y="70"/>
                  </a:lnTo>
                  <a:close/>
                  <a:moveTo>
                    <a:pt x="236" y="70"/>
                  </a:moveTo>
                  <a:lnTo>
                    <a:pt x="225" y="70"/>
                  </a:lnTo>
                  <a:lnTo>
                    <a:pt x="225" y="16"/>
                  </a:lnTo>
                  <a:lnTo>
                    <a:pt x="236" y="16"/>
                  </a:lnTo>
                  <a:lnTo>
                    <a:pt x="236" y="70"/>
                  </a:lnTo>
                  <a:close/>
                  <a:moveTo>
                    <a:pt x="263" y="70"/>
                  </a:moveTo>
                  <a:lnTo>
                    <a:pt x="252" y="70"/>
                  </a:lnTo>
                  <a:lnTo>
                    <a:pt x="252" y="16"/>
                  </a:lnTo>
                  <a:lnTo>
                    <a:pt x="263" y="16"/>
                  </a:lnTo>
                  <a:lnTo>
                    <a:pt x="26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28" name="Freeform 58">
            <a:extLst>
              <a:ext uri="{FF2B5EF4-FFF2-40B4-BE49-F238E27FC236}">
                <a16:creationId xmlns:a16="http://schemas.microsoft.com/office/drawing/2014/main" id="{E61A7545-20EF-CCEE-1AFB-677C8732CEB4}"/>
              </a:ext>
            </a:extLst>
          </p:cNvPr>
          <p:cNvSpPr>
            <a:spLocks noEditPoints="1"/>
          </p:cNvSpPr>
          <p:nvPr/>
        </p:nvSpPr>
        <p:spPr bwMode="auto">
          <a:xfrm rot="840000" flipH="1">
            <a:off x="8354016" y="6011048"/>
            <a:ext cx="1383650" cy="358476"/>
          </a:xfrm>
          <a:custGeom>
            <a:avLst/>
            <a:gdLst>
              <a:gd name="T0" fmla="*/ 580 w 659"/>
              <a:gd name="T1" fmla="*/ 149 h 171"/>
              <a:gd name="T2" fmla="*/ 618 w 659"/>
              <a:gd name="T3" fmla="*/ 69 h 171"/>
              <a:gd name="T4" fmla="*/ 493 w 659"/>
              <a:gd name="T5" fmla="*/ 125 h 171"/>
              <a:gd name="T6" fmla="*/ 454 w 659"/>
              <a:gd name="T7" fmla="*/ 79 h 171"/>
              <a:gd name="T8" fmla="*/ 534 w 659"/>
              <a:gd name="T9" fmla="*/ 3 h 171"/>
              <a:gd name="T10" fmla="*/ 521 w 659"/>
              <a:gd name="T11" fmla="*/ 2 h 171"/>
              <a:gd name="T12" fmla="*/ 501 w 659"/>
              <a:gd name="T13" fmla="*/ 34 h 171"/>
              <a:gd name="T14" fmla="*/ 307 w 659"/>
              <a:gd name="T15" fmla="*/ 82 h 171"/>
              <a:gd name="T16" fmla="*/ 43 w 659"/>
              <a:gd name="T17" fmla="*/ 33 h 171"/>
              <a:gd name="T18" fmla="*/ 21 w 659"/>
              <a:gd name="T19" fmla="*/ 43 h 171"/>
              <a:gd name="T20" fmla="*/ 80 w 659"/>
              <a:gd name="T21" fmla="*/ 87 h 171"/>
              <a:gd name="T22" fmla="*/ 426 w 659"/>
              <a:gd name="T23" fmla="*/ 171 h 171"/>
              <a:gd name="T24" fmla="*/ 659 w 659"/>
              <a:gd name="T25" fmla="*/ 143 h 171"/>
              <a:gd name="T26" fmla="*/ 60 w 659"/>
              <a:gd name="T27" fmla="*/ 52 h 171"/>
              <a:gd name="T28" fmla="*/ 86 w 659"/>
              <a:gd name="T29" fmla="*/ 50 h 171"/>
              <a:gd name="T30" fmla="*/ 101 w 659"/>
              <a:gd name="T31" fmla="*/ 81 h 171"/>
              <a:gd name="T32" fmla="*/ 90 w 659"/>
              <a:gd name="T33" fmla="*/ 69 h 171"/>
              <a:gd name="T34" fmla="*/ 106 w 659"/>
              <a:gd name="T35" fmla="*/ 42 h 171"/>
              <a:gd name="T36" fmla="*/ 135 w 659"/>
              <a:gd name="T37" fmla="*/ 72 h 171"/>
              <a:gd name="T38" fmla="*/ 138 w 659"/>
              <a:gd name="T39" fmla="*/ 57 h 171"/>
              <a:gd name="T40" fmla="*/ 139 w 659"/>
              <a:gd name="T41" fmla="*/ 73 h 171"/>
              <a:gd name="T42" fmla="*/ 153 w 659"/>
              <a:gd name="T43" fmla="*/ 76 h 171"/>
              <a:gd name="T44" fmla="*/ 160 w 659"/>
              <a:gd name="T45" fmla="*/ 62 h 171"/>
              <a:gd name="T46" fmla="*/ 191 w 659"/>
              <a:gd name="T47" fmla="*/ 84 h 171"/>
              <a:gd name="T48" fmla="*/ 194 w 659"/>
              <a:gd name="T49" fmla="*/ 69 h 171"/>
              <a:gd name="T50" fmla="*/ 195 w 659"/>
              <a:gd name="T51" fmla="*/ 85 h 171"/>
              <a:gd name="T52" fmla="*/ 209 w 659"/>
              <a:gd name="T53" fmla="*/ 88 h 171"/>
              <a:gd name="T54" fmla="*/ 224 w 659"/>
              <a:gd name="T55" fmla="*/ 111 h 171"/>
              <a:gd name="T56" fmla="*/ 214 w 659"/>
              <a:gd name="T57" fmla="*/ 99 h 171"/>
              <a:gd name="T58" fmla="*/ 230 w 659"/>
              <a:gd name="T59" fmla="*/ 72 h 171"/>
              <a:gd name="T60" fmla="*/ 255 w 659"/>
              <a:gd name="T61" fmla="*/ 98 h 171"/>
              <a:gd name="T62" fmla="*/ 258 w 659"/>
              <a:gd name="T63" fmla="*/ 83 h 171"/>
              <a:gd name="T64" fmla="*/ 259 w 659"/>
              <a:gd name="T65" fmla="*/ 99 h 171"/>
              <a:gd name="T66" fmla="*/ 273 w 659"/>
              <a:gd name="T67" fmla="*/ 102 h 171"/>
              <a:gd name="T68" fmla="*/ 280 w 659"/>
              <a:gd name="T69" fmla="*/ 88 h 171"/>
              <a:gd name="T70" fmla="*/ 311 w 659"/>
              <a:gd name="T71" fmla="*/ 110 h 171"/>
              <a:gd name="T72" fmla="*/ 314 w 659"/>
              <a:gd name="T73" fmla="*/ 96 h 171"/>
              <a:gd name="T74" fmla="*/ 315 w 659"/>
              <a:gd name="T75" fmla="*/ 111 h 171"/>
              <a:gd name="T76" fmla="*/ 329 w 659"/>
              <a:gd name="T77" fmla="*/ 114 h 171"/>
              <a:gd name="T78" fmla="*/ 425 w 659"/>
              <a:gd name="T79" fmla="*/ 119 h 171"/>
              <a:gd name="T80" fmla="*/ 449 w 659"/>
              <a:gd name="T81" fmla="*/ 137 h 171"/>
              <a:gd name="T82" fmla="*/ 452 w 659"/>
              <a:gd name="T83" fmla="*/ 125 h 171"/>
              <a:gd name="T84" fmla="*/ 469 w 659"/>
              <a:gd name="T85" fmla="*/ 150 h 171"/>
              <a:gd name="T86" fmla="*/ 460 w 659"/>
              <a:gd name="T87" fmla="*/ 156 h 171"/>
              <a:gd name="T88" fmla="*/ 465 w 659"/>
              <a:gd name="T89" fmla="*/ 126 h 171"/>
              <a:gd name="T90" fmla="*/ 473 w 659"/>
              <a:gd name="T91"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9" h="171">
                <a:moveTo>
                  <a:pt x="659" y="143"/>
                </a:moveTo>
                <a:cubicBezTo>
                  <a:pt x="636" y="137"/>
                  <a:pt x="636" y="137"/>
                  <a:pt x="636" y="137"/>
                </a:cubicBezTo>
                <a:cubicBezTo>
                  <a:pt x="580" y="149"/>
                  <a:pt x="580" y="149"/>
                  <a:pt x="580" y="149"/>
                </a:cubicBezTo>
                <a:cubicBezTo>
                  <a:pt x="577" y="147"/>
                  <a:pt x="577" y="147"/>
                  <a:pt x="577" y="147"/>
                </a:cubicBezTo>
                <a:cubicBezTo>
                  <a:pt x="577" y="147"/>
                  <a:pt x="577" y="147"/>
                  <a:pt x="577" y="147"/>
                </a:cubicBezTo>
                <a:cubicBezTo>
                  <a:pt x="618" y="69"/>
                  <a:pt x="618" y="69"/>
                  <a:pt x="618" y="69"/>
                </a:cubicBezTo>
                <a:cubicBezTo>
                  <a:pt x="590" y="63"/>
                  <a:pt x="590" y="63"/>
                  <a:pt x="590" y="63"/>
                </a:cubicBezTo>
                <a:cubicBezTo>
                  <a:pt x="522" y="119"/>
                  <a:pt x="522" y="119"/>
                  <a:pt x="522" y="119"/>
                </a:cubicBezTo>
                <a:cubicBezTo>
                  <a:pt x="522" y="119"/>
                  <a:pt x="509" y="130"/>
                  <a:pt x="493" y="125"/>
                </a:cubicBezTo>
                <a:cubicBezTo>
                  <a:pt x="424" y="109"/>
                  <a:pt x="424" y="109"/>
                  <a:pt x="424" y="109"/>
                </a:cubicBezTo>
                <a:cubicBezTo>
                  <a:pt x="453" y="91"/>
                  <a:pt x="453" y="91"/>
                  <a:pt x="453" y="91"/>
                </a:cubicBezTo>
                <a:cubicBezTo>
                  <a:pt x="453" y="91"/>
                  <a:pt x="464" y="85"/>
                  <a:pt x="454" y="79"/>
                </a:cubicBezTo>
                <a:cubicBezTo>
                  <a:pt x="506" y="51"/>
                  <a:pt x="506" y="51"/>
                  <a:pt x="506" y="51"/>
                </a:cubicBezTo>
                <a:cubicBezTo>
                  <a:pt x="506" y="51"/>
                  <a:pt x="521" y="47"/>
                  <a:pt x="526" y="30"/>
                </a:cubicBezTo>
                <a:cubicBezTo>
                  <a:pt x="534" y="3"/>
                  <a:pt x="534" y="3"/>
                  <a:pt x="534" y="3"/>
                </a:cubicBezTo>
                <a:cubicBezTo>
                  <a:pt x="535" y="3"/>
                  <a:pt x="535" y="3"/>
                  <a:pt x="535" y="2"/>
                </a:cubicBezTo>
                <a:cubicBezTo>
                  <a:pt x="535" y="1"/>
                  <a:pt x="532" y="0"/>
                  <a:pt x="528" y="0"/>
                </a:cubicBezTo>
                <a:cubicBezTo>
                  <a:pt x="525" y="0"/>
                  <a:pt x="522" y="1"/>
                  <a:pt x="521" y="2"/>
                </a:cubicBezTo>
                <a:cubicBezTo>
                  <a:pt x="521" y="2"/>
                  <a:pt x="521" y="2"/>
                  <a:pt x="521" y="2"/>
                </a:cubicBezTo>
                <a:cubicBezTo>
                  <a:pt x="517" y="10"/>
                  <a:pt x="517" y="10"/>
                  <a:pt x="517" y="10"/>
                </a:cubicBezTo>
                <a:cubicBezTo>
                  <a:pt x="501" y="34"/>
                  <a:pt x="501" y="34"/>
                  <a:pt x="501" y="34"/>
                </a:cubicBezTo>
                <a:cubicBezTo>
                  <a:pt x="501" y="34"/>
                  <a:pt x="498" y="41"/>
                  <a:pt x="479" y="44"/>
                </a:cubicBezTo>
                <a:cubicBezTo>
                  <a:pt x="359" y="80"/>
                  <a:pt x="359" y="80"/>
                  <a:pt x="359" y="80"/>
                </a:cubicBezTo>
                <a:cubicBezTo>
                  <a:pt x="359" y="80"/>
                  <a:pt x="339" y="88"/>
                  <a:pt x="307" y="82"/>
                </a:cubicBezTo>
                <a:cubicBezTo>
                  <a:pt x="151" y="47"/>
                  <a:pt x="151" y="47"/>
                  <a:pt x="151" y="47"/>
                </a:cubicBezTo>
                <a:cubicBezTo>
                  <a:pt x="87" y="33"/>
                  <a:pt x="87" y="33"/>
                  <a:pt x="87" y="33"/>
                </a:cubicBezTo>
                <a:cubicBezTo>
                  <a:pt x="87" y="33"/>
                  <a:pt x="64" y="29"/>
                  <a:pt x="43" y="33"/>
                </a:cubicBezTo>
                <a:cubicBezTo>
                  <a:pt x="60" y="36"/>
                  <a:pt x="60" y="36"/>
                  <a:pt x="60" y="36"/>
                </a:cubicBezTo>
                <a:cubicBezTo>
                  <a:pt x="56" y="51"/>
                  <a:pt x="56" y="51"/>
                  <a:pt x="56" y="51"/>
                </a:cubicBezTo>
                <a:cubicBezTo>
                  <a:pt x="21" y="43"/>
                  <a:pt x="21" y="43"/>
                  <a:pt x="21" y="43"/>
                </a:cubicBezTo>
                <a:cubicBezTo>
                  <a:pt x="21" y="44"/>
                  <a:pt x="21" y="44"/>
                  <a:pt x="20" y="44"/>
                </a:cubicBezTo>
                <a:cubicBezTo>
                  <a:pt x="10" y="45"/>
                  <a:pt x="3" y="48"/>
                  <a:pt x="2" y="52"/>
                </a:cubicBezTo>
                <a:cubicBezTo>
                  <a:pt x="0" y="61"/>
                  <a:pt x="34" y="77"/>
                  <a:pt x="80" y="87"/>
                </a:cubicBezTo>
                <a:cubicBezTo>
                  <a:pt x="80" y="87"/>
                  <a:pt x="80" y="87"/>
                  <a:pt x="80" y="87"/>
                </a:cubicBezTo>
                <a:cubicBezTo>
                  <a:pt x="426" y="171"/>
                  <a:pt x="426" y="171"/>
                  <a:pt x="426" y="171"/>
                </a:cubicBezTo>
                <a:cubicBezTo>
                  <a:pt x="426" y="171"/>
                  <a:pt x="426" y="171"/>
                  <a:pt x="426" y="171"/>
                </a:cubicBezTo>
                <a:cubicBezTo>
                  <a:pt x="605" y="169"/>
                  <a:pt x="605" y="169"/>
                  <a:pt x="605" y="169"/>
                </a:cubicBezTo>
                <a:cubicBezTo>
                  <a:pt x="591" y="158"/>
                  <a:pt x="591" y="158"/>
                  <a:pt x="591" y="158"/>
                </a:cubicBezTo>
                <a:lnTo>
                  <a:pt x="659" y="143"/>
                </a:lnTo>
                <a:close/>
                <a:moveTo>
                  <a:pt x="86" y="50"/>
                </a:moveTo>
                <a:cubicBezTo>
                  <a:pt x="85" y="54"/>
                  <a:pt x="81" y="57"/>
                  <a:pt x="77" y="56"/>
                </a:cubicBezTo>
                <a:cubicBezTo>
                  <a:pt x="60" y="52"/>
                  <a:pt x="60" y="52"/>
                  <a:pt x="60" y="52"/>
                </a:cubicBezTo>
                <a:cubicBezTo>
                  <a:pt x="64" y="37"/>
                  <a:pt x="64" y="37"/>
                  <a:pt x="64" y="37"/>
                </a:cubicBezTo>
                <a:cubicBezTo>
                  <a:pt x="80" y="41"/>
                  <a:pt x="80" y="41"/>
                  <a:pt x="80" y="41"/>
                </a:cubicBezTo>
                <a:cubicBezTo>
                  <a:pt x="84" y="42"/>
                  <a:pt x="87" y="46"/>
                  <a:pt x="86" y="50"/>
                </a:cubicBezTo>
                <a:close/>
                <a:moveTo>
                  <a:pt x="115" y="54"/>
                </a:moveTo>
                <a:cubicBezTo>
                  <a:pt x="110" y="73"/>
                  <a:pt x="110" y="73"/>
                  <a:pt x="110" y="73"/>
                </a:cubicBezTo>
                <a:cubicBezTo>
                  <a:pt x="109" y="78"/>
                  <a:pt x="105" y="81"/>
                  <a:pt x="101" y="81"/>
                </a:cubicBezTo>
                <a:cubicBezTo>
                  <a:pt x="100" y="81"/>
                  <a:pt x="99" y="81"/>
                  <a:pt x="98" y="81"/>
                </a:cubicBezTo>
                <a:cubicBezTo>
                  <a:pt x="98" y="81"/>
                  <a:pt x="98" y="81"/>
                  <a:pt x="98" y="81"/>
                </a:cubicBezTo>
                <a:cubicBezTo>
                  <a:pt x="92" y="80"/>
                  <a:pt x="89" y="74"/>
                  <a:pt x="90" y="69"/>
                </a:cubicBezTo>
                <a:cubicBezTo>
                  <a:pt x="94" y="50"/>
                  <a:pt x="94" y="50"/>
                  <a:pt x="94" y="50"/>
                </a:cubicBezTo>
                <a:cubicBezTo>
                  <a:pt x="95" y="45"/>
                  <a:pt x="100" y="42"/>
                  <a:pt x="104" y="42"/>
                </a:cubicBezTo>
                <a:cubicBezTo>
                  <a:pt x="105" y="42"/>
                  <a:pt x="106" y="42"/>
                  <a:pt x="106" y="42"/>
                </a:cubicBezTo>
                <a:cubicBezTo>
                  <a:pt x="107" y="43"/>
                  <a:pt x="107" y="43"/>
                  <a:pt x="107" y="43"/>
                </a:cubicBezTo>
                <a:cubicBezTo>
                  <a:pt x="112" y="44"/>
                  <a:pt x="116" y="49"/>
                  <a:pt x="115" y="54"/>
                </a:cubicBezTo>
                <a:close/>
                <a:moveTo>
                  <a:pt x="135" y="72"/>
                </a:moveTo>
                <a:cubicBezTo>
                  <a:pt x="120" y="69"/>
                  <a:pt x="120" y="69"/>
                  <a:pt x="120" y="69"/>
                </a:cubicBezTo>
                <a:cubicBezTo>
                  <a:pt x="123" y="54"/>
                  <a:pt x="123" y="54"/>
                  <a:pt x="123" y="54"/>
                </a:cubicBezTo>
                <a:cubicBezTo>
                  <a:pt x="138" y="57"/>
                  <a:pt x="138" y="57"/>
                  <a:pt x="138" y="57"/>
                </a:cubicBezTo>
                <a:lnTo>
                  <a:pt x="135" y="72"/>
                </a:lnTo>
                <a:close/>
                <a:moveTo>
                  <a:pt x="153" y="76"/>
                </a:moveTo>
                <a:cubicBezTo>
                  <a:pt x="139" y="73"/>
                  <a:pt x="139" y="73"/>
                  <a:pt x="139" y="73"/>
                </a:cubicBezTo>
                <a:cubicBezTo>
                  <a:pt x="142" y="58"/>
                  <a:pt x="142" y="58"/>
                  <a:pt x="142" y="58"/>
                </a:cubicBezTo>
                <a:cubicBezTo>
                  <a:pt x="156" y="61"/>
                  <a:pt x="156" y="61"/>
                  <a:pt x="156" y="61"/>
                </a:cubicBezTo>
                <a:lnTo>
                  <a:pt x="153" y="76"/>
                </a:lnTo>
                <a:close/>
                <a:moveTo>
                  <a:pt x="172" y="80"/>
                </a:moveTo>
                <a:cubicBezTo>
                  <a:pt x="157" y="77"/>
                  <a:pt x="157" y="77"/>
                  <a:pt x="157" y="77"/>
                </a:cubicBezTo>
                <a:cubicBezTo>
                  <a:pt x="160" y="62"/>
                  <a:pt x="160" y="62"/>
                  <a:pt x="160" y="62"/>
                </a:cubicBezTo>
                <a:cubicBezTo>
                  <a:pt x="175" y="65"/>
                  <a:pt x="175" y="65"/>
                  <a:pt x="175" y="65"/>
                </a:cubicBezTo>
                <a:lnTo>
                  <a:pt x="172" y="80"/>
                </a:lnTo>
                <a:close/>
                <a:moveTo>
                  <a:pt x="191" y="84"/>
                </a:moveTo>
                <a:cubicBezTo>
                  <a:pt x="176" y="81"/>
                  <a:pt x="176" y="81"/>
                  <a:pt x="176" y="81"/>
                </a:cubicBezTo>
                <a:cubicBezTo>
                  <a:pt x="179" y="66"/>
                  <a:pt x="179" y="66"/>
                  <a:pt x="179" y="66"/>
                </a:cubicBezTo>
                <a:cubicBezTo>
                  <a:pt x="194" y="69"/>
                  <a:pt x="194" y="69"/>
                  <a:pt x="194" y="69"/>
                </a:cubicBezTo>
                <a:lnTo>
                  <a:pt x="191" y="84"/>
                </a:lnTo>
                <a:close/>
                <a:moveTo>
                  <a:pt x="209" y="88"/>
                </a:moveTo>
                <a:cubicBezTo>
                  <a:pt x="195" y="85"/>
                  <a:pt x="195" y="85"/>
                  <a:pt x="195" y="85"/>
                </a:cubicBezTo>
                <a:cubicBezTo>
                  <a:pt x="198" y="70"/>
                  <a:pt x="198" y="70"/>
                  <a:pt x="198" y="70"/>
                </a:cubicBezTo>
                <a:cubicBezTo>
                  <a:pt x="212" y="74"/>
                  <a:pt x="212" y="74"/>
                  <a:pt x="212" y="74"/>
                </a:cubicBezTo>
                <a:lnTo>
                  <a:pt x="209" y="88"/>
                </a:lnTo>
                <a:close/>
                <a:moveTo>
                  <a:pt x="238" y="84"/>
                </a:moveTo>
                <a:cubicBezTo>
                  <a:pt x="234" y="103"/>
                  <a:pt x="234" y="103"/>
                  <a:pt x="234" y="103"/>
                </a:cubicBezTo>
                <a:cubicBezTo>
                  <a:pt x="233" y="108"/>
                  <a:pt x="229" y="111"/>
                  <a:pt x="224" y="111"/>
                </a:cubicBezTo>
                <a:cubicBezTo>
                  <a:pt x="224" y="111"/>
                  <a:pt x="223" y="111"/>
                  <a:pt x="222" y="111"/>
                </a:cubicBezTo>
                <a:cubicBezTo>
                  <a:pt x="222" y="111"/>
                  <a:pt x="222" y="111"/>
                  <a:pt x="222" y="111"/>
                </a:cubicBezTo>
                <a:cubicBezTo>
                  <a:pt x="216" y="110"/>
                  <a:pt x="213" y="104"/>
                  <a:pt x="214" y="99"/>
                </a:cubicBezTo>
                <a:cubicBezTo>
                  <a:pt x="218" y="80"/>
                  <a:pt x="218" y="80"/>
                  <a:pt x="218" y="80"/>
                </a:cubicBezTo>
                <a:cubicBezTo>
                  <a:pt x="219" y="75"/>
                  <a:pt x="223" y="72"/>
                  <a:pt x="228" y="72"/>
                </a:cubicBezTo>
                <a:cubicBezTo>
                  <a:pt x="229" y="72"/>
                  <a:pt x="229" y="72"/>
                  <a:pt x="230" y="72"/>
                </a:cubicBezTo>
                <a:cubicBezTo>
                  <a:pt x="231" y="73"/>
                  <a:pt x="231" y="73"/>
                  <a:pt x="231" y="73"/>
                </a:cubicBezTo>
                <a:cubicBezTo>
                  <a:pt x="236" y="74"/>
                  <a:pt x="240" y="79"/>
                  <a:pt x="238" y="84"/>
                </a:cubicBezTo>
                <a:close/>
                <a:moveTo>
                  <a:pt x="255" y="98"/>
                </a:moveTo>
                <a:cubicBezTo>
                  <a:pt x="240" y="95"/>
                  <a:pt x="240" y="95"/>
                  <a:pt x="240" y="95"/>
                </a:cubicBezTo>
                <a:cubicBezTo>
                  <a:pt x="243" y="80"/>
                  <a:pt x="243" y="80"/>
                  <a:pt x="243" y="80"/>
                </a:cubicBezTo>
                <a:cubicBezTo>
                  <a:pt x="258" y="83"/>
                  <a:pt x="258" y="83"/>
                  <a:pt x="258" y="83"/>
                </a:cubicBezTo>
                <a:lnTo>
                  <a:pt x="255" y="98"/>
                </a:lnTo>
                <a:close/>
                <a:moveTo>
                  <a:pt x="273" y="102"/>
                </a:moveTo>
                <a:cubicBezTo>
                  <a:pt x="259" y="99"/>
                  <a:pt x="259" y="99"/>
                  <a:pt x="259" y="99"/>
                </a:cubicBezTo>
                <a:cubicBezTo>
                  <a:pt x="262" y="84"/>
                  <a:pt x="262" y="84"/>
                  <a:pt x="262" y="84"/>
                </a:cubicBezTo>
                <a:cubicBezTo>
                  <a:pt x="276" y="87"/>
                  <a:pt x="276" y="87"/>
                  <a:pt x="276" y="87"/>
                </a:cubicBezTo>
                <a:lnTo>
                  <a:pt x="273" y="102"/>
                </a:lnTo>
                <a:close/>
                <a:moveTo>
                  <a:pt x="292" y="106"/>
                </a:moveTo>
                <a:cubicBezTo>
                  <a:pt x="277" y="103"/>
                  <a:pt x="277" y="103"/>
                  <a:pt x="277" y="103"/>
                </a:cubicBezTo>
                <a:cubicBezTo>
                  <a:pt x="280" y="88"/>
                  <a:pt x="280" y="88"/>
                  <a:pt x="280" y="88"/>
                </a:cubicBezTo>
                <a:cubicBezTo>
                  <a:pt x="295" y="92"/>
                  <a:pt x="295" y="92"/>
                  <a:pt x="295" y="92"/>
                </a:cubicBezTo>
                <a:lnTo>
                  <a:pt x="292" y="106"/>
                </a:lnTo>
                <a:close/>
                <a:moveTo>
                  <a:pt x="311" y="110"/>
                </a:moveTo>
                <a:cubicBezTo>
                  <a:pt x="296" y="107"/>
                  <a:pt x="296" y="107"/>
                  <a:pt x="296" y="107"/>
                </a:cubicBezTo>
                <a:cubicBezTo>
                  <a:pt x="299" y="92"/>
                  <a:pt x="299" y="92"/>
                  <a:pt x="299" y="92"/>
                </a:cubicBezTo>
                <a:cubicBezTo>
                  <a:pt x="314" y="96"/>
                  <a:pt x="314" y="96"/>
                  <a:pt x="314" y="96"/>
                </a:cubicBezTo>
                <a:lnTo>
                  <a:pt x="311" y="110"/>
                </a:lnTo>
                <a:close/>
                <a:moveTo>
                  <a:pt x="329" y="114"/>
                </a:moveTo>
                <a:cubicBezTo>
                  <a:pt x="315" y="111"/>
                  <a:pt x="315" y="111"/>
                  <a:pt x="315" y="111"/>
                </a:cubicBezTo>
                <a:cubicBezTo>
                  <a:pt x="318" y="97"/>
                  <a:pt x="318" y="97"/>
                  <a:pt x="318" y="97"/>
                </a:cubicBezTo>
                <a:cubicBezTo>
                  <a:pt x="332" y="100"/>
                  <a:pt x="332" y="100"/>
                  <a:pt x="332" y="100"/>
                </a:cubicBezTo>
                <a:lnTo>
                  <a:pt x="329" y="114"/>
                </a:lnTo>
                <a:close/>
                <a:moveTo>
                  <a:pt x="434" y="133"/>
                </a:moveTo>
                <a:cubicBezTo>
                  <a:pt x="422" y="131"/>
                  <a:pt x="422" y="131"/>
                  <a:pt x="422" y="131"/>
                </a:cubicBezTo>
                <a:cubicBezTo>
                  <a:pt x="425" y="119"/>
                  <a:pt x="425" y="119"/>
                  <a:pt x="425" y="119"/>
                </a:cubicBezTo>
                <a:cubicBezTo>
                  <a:pt x="437" y="121"/>
                  <a:pt x="437" y="121"/>
                  <a:pt x="437" y="121"/>
                </a:cubicBezTo>
                <a:lnTo>
                  <a:pt x="434" y="133"/>
                </a:lnTo>
                <a:close/>
                <a:moveTo>
                  <a:pt x="449" y="137"/>
                </a:moveTo>
                <a:cubicBezTo>
                  <a:pt x="437" y="134"/>
                  <a:pt x="437" y="134"/>
                  <a:pt x="437" y="134"/>
                </a:cubicBezTo>
                <a:cubicBezTo>
                  <a:pt x="440" y="123"/>
                  <a:pt x="440" y="123"/>
                  <a:pt x="440" y="123"/>
                </a:cubicBezTo>
                <a:cubicBezTo>
                  <a:pt x="452" y="125"/>
                  <a:pt x="452" y="125"/>
                  <a:pt x="452" y="125"/>
                </a:cubicBezTo>
                <a:lnTo>
                  <a:pt x="449" y="137"/>
                </a:lnTo>
                <a:close/>
                <a:moveTo>
                  <a:pt x="473" y="136"/>
                </a:moveTo>
                <a:cubicBezTo>
                  <a:pt x="469" y="150"/>
                  <a:pt x="469" y="150"/>
                  <a:pt x="469" y="150"/>
                </a:cubicBezTo>
                <a:cubicBezTo>
                  <a:pt x="469" y="154"/>
                  <a:pt x="466" y="156"/>
                  <a:pt x="462" y="156"/>
                </a:cubicBezTo>
                <a:cubicBezTo>
                  <a:pt x="461" y="156"/>
                  <a:pt x="461" y="156"/>
                  <a:pt x="460" y="156"/>
                </a:cubicBezTo>
                <a:cubicBezTo>
                  <a:pt x="460" y="156"/>
                  <a:pt x="460" y="156"/>
                  <a:pt x="460" y="156"/>
                </a:cubicBezTo>
                <a:cubicBezTo>
                  <a:pt x="456" y="155"/>
                  <a:pt x="453" y="151"/>
                  <a:pt x="454" y="147"/>
                </a:cubicBezTo>
                <a:cubicBezTo>
                  <a:pt x="457" y="132"/>
                  <a:pt x="457" y="132"/>
                  <a:pt x="457" y="132"/>
                </a:cubicBezTo>
                <a:cubicBezTo>
                  <a:pt x="458" y="129"/>
                  <a:pt x="461" y="126"/>
                  <a:pt x="465" y="126"/>
                </a:cubicBezTo>
                <a:cubicBezTo>
                  <a:pt x="465" y="126"/>
                  <a:pt x="466" y="126"/>
                  <a:pt x="466" y="126"/>
                </a:cubicBezTo>
                <a:cubicBezTo>
                  <a:pt x="467" y="126"/>
                  <a:pt x="467" y="126"/>
                  <a:pt x="467" y="126"/>
                </a:cubicBezTo>
                <a:cubicBezTo>
                  <a:pt x="471" y="127"/>
                  <a:pt x="474" y="131"/>
                  <a:pt x="473" y="1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spTree>
    <p:extLst>
      <p:ext uri="{BB962C8B-B14F-4D97-AF65-F5344CB8AC3E}">
        <p14:creationId xmlns:p14="http://schemas.microsoft.com/office/powerpoint/2010/main" val="15384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650"/>
                                  </p:stCondLst>
                                  <p:childTnLst>
                                    <p:set>
                                      <p:cBhvr>
                                        <p:cTn id="10" dur="1" fill="hold">
                                          <p:stCondLst>
                                            <p:cond delay="0"/>
                                          </p:stCondLst>
                                        </p:cTn>
                                        <p:tgtEl>
                                          <p:spTgt spid="2143"/>
                                        </p:tgtEl>
                                        <p:attrNameLst>
                                          <p:attrName>style.visibility</p:attrName>
                                        </p:attrNameLst>
                                      </p:cBhvr>
                                      <p:to>
                                        <p:strVal val="visible"/>
                                      </p:to>
                                    </p:set>
                                    <p:anim calcmode="lin" valueType="num">
                                      <p:cBhvr additive="base">
                                        <p:cTn id="11" dur="750" fill="hold"/>
                                        <p:tgtEl>
                                          <p:spTgt spid="2143"/>
                                        </p:tgtEl>
                                        <p:attrNameLst>
                                          <p:attrName>ppt_x</p:attrName>
                                        </p:attrNameLst>
                                      </p:cBhvr>
                                      <p:tavLst>
                                        <p:tav tm="0">
                                          <p:val>
                                            <p:strVal val="#ppt_x"/>
                                          </p:val>
                                        </p:tav>
                                        <p:tav tm="100000">
                                          <p:val>
                                            <p:strVal val="#ppt_x"/>
                                          </p:val>
                                        </p:tav>
                                      </p:tavLst>
                                    </p:anim>
                                    <p:anim calcmode="lin" valueType="num">
                                      <p:cBhvr additive="base">
                                        <p:cTn id="12" dur="750" fill="hold"/>
                                        <p:tgtEl>
                                          <p:spTgt spid="214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23" presetClass="entr" presetSubtype="16" fill="hold" nodeType="withEffect">
                                  <p:stCondLst>
                                    <p:cond delay="250"/>
                                  </p:stCondLst>
                                  <p:childTnLst>
                                    <p:set>
                                      <p:cBhvr>
                                        <p:cTn id="21" dur="1" fill="hold">
                                          <p:stCondLst>
                                            <p:cond delay="0"/>
                                          </p:stCondLst>
                                        </p:cTn>
                                        <p:tgtEl>
                                          <p:spTgt spid="1156"/>
                                        </p:tgtEl>
                                        <p:attrNameLst>
                                          <p:attrName>style.visibility</p:attrName>
                                        </p:attrNameLst>
                                      </p:cBhvr>
                                      <p:to>
                                        <p:strVal val="visible"/>
                                      </p:to>
                                    </p:set>
                                    <p:anim calcmode="lin" valueType="num">
                                      <p:cBhvr>
                                        <p:cTn id="22" dur="250" fill="hold"/>
                                        <p:tgtEl>
                                          <p:spTgt spid="1156"/>
                                        </p:tgtEl>
                                        <p:attrNameLst>
                                          <p:attrName>ppt_w</p:attrName>
                                        </p:attrNameLst>
                                      </p:cBhvr>
                                      <p:tavLst>
                                        <p:tav tm="0">
                                          <p:val>
                                            <p:fltVal val="0"/>
                                          </p:val>
                                        </p:tav>
                                        <p:tav tm="100000">
                                          <p:val>
                                            <p:strVal val="#ppt_w"/>
                                          </p:val>
                                        </p:tav>
                                      </p:tavLst>
                                    </p:anim>
                                    <p:anim calcmode="lin" valueType="num">
                                      <p:cBhvr>
                                        <p:cTn id="23" dur="250" fill="hold"/>
                                        <p:tgtEl>
                                          <p:spTgt spid="1156"/>
                                        </p:tgtEl>
                                        <p:attrNameLst>
                                          <p:attrName>ppt_h</p:attrName>
                                        </p:attrNameLst>
                                      </p:cBhvr>
                                      <p:tavLst>
                                        <p:tav tm="0">
                                          <p:val>
                                            <p:fltVal val="0"/>
                                          </p:val>
                                        </p:tav>
                                        <p:tav tm="100000">
                                          <p:val>
                                            <p:strVal val="#ppt_h"/>
                                          </p:val>
                                        </p:tav>
                                      </p:tavLst>
                                    </p:anim>
                                  </p:childTnLst>
                                </p:cTn>
                              </p:par>
                            </p:childTnLst>
                          </p:cTn>
                        </p:par>
                        <p:par>
                          <p:cTn id="24" fill="hold">
                            <p:stCondLst>
                              <p:cond delay="1900"/>
                            </p:stCondLst>
                            <p:childTnLst>
                              <p:par>
                                <p:cTn id="25" presetID="6" presetClass="emph" presetSubtype="0" autoRev="1" fill="hold" nodeType="afterEffect">
                                  <p:stCondLst>
                                    <p:cond delay="0"/>
                                  </p:stCondLst>
                                  <p:childTnLst>
                                    <p:animScale>
                                      <p:cBhvr>
                                        <p:cTn id="26" dur="100" fill="hold"/>
                                        <p:tgtEl>
                                          <p:spTgt spid="1156"/>
                                        </p:tgtEl>
                                      </p:cBhvr>
                                      <p:by x="110000" y="110000"/>
                                    </p:animScale>
                                  </p:childTnLst>
                                </p:cTn>
                              </p:par>
                              <p:par>
                                <p:cTn id="27" presetID="23" presetClass="entr" presetSubtype="16" fill="hold" nodeType="withEffect">
                                  <p:stCondLst>
                                    <p:cond delay="150"/>
                                  </p:stCondLst>
                                  <p:childTnLst>
                                    <p:set>
                                      <p:cBhvr>
                                        <p:cTn id="28" dur="1" fill="hold">
                                          <p:stCondLst>
                                            <p:cond delay="0"/>
                                          </p:stCondLst>
                                        </p:cTn>
                                        <p:tgtEl>
                                          <p:spTgt spid="1228"/>
                                        </p:tgtEl>
                                        <p:attrNameLst>
                                          <p:attrName>style.visibility</p:attrName>
                                        </p:attrNameLst>
                                      </p:cBhvr>
                                      <p:to>
                                        <p:strVal val="visible"/>
                                      </p:to>
                                    </p:set>
                                    <p:anim calcmode="lin" valueType="num">
                                      <p:cBhvr>
                                        <p:cTn id="29" dur="250" fill="hold"/>
                                        <p:tgtEl>
                                          <p:spTgt spid="1228"/>
                                        </p:tgtEl>
                                        <p:attrNameLst>
                                          <p:attrName>ppt_w</p:attrName>
                                        </p:attrNameLst>
                                      </p:cBhvr>
                                      <p:tavLst>
                                        <p:tav tm="0">
                                          <p:val>
                                            <p:fltVal val="0"/>
                                          </p:val>
                                        </p:tav>
                                        <p:tav tm="100000">
                                          <p:val>
                                            <p:strVal val="#ppt_w"/>
                                          </p:val>
                                        </p:tav>
                                      </p:tavLst>
                                    </p:anim>
                                    <p:anim calcmode="lin" valueType="num">
                                      <p:cBhvr>
                                        <p:cTn id="30" dur="250" fill="hold"/>
                                        <p:tgtEl>
                                          <p:spTgt spid="1228"/>
                                        </p:tgtEl>
                                        <p:attrNameLst>
                                          <p:attrName>ppt_h</p:attrName>
                                        </p:attrNameLst>
                                      </p:cBhvr>
                                      <p:tavLst>
                                        <p:tav tm="0">
                                          <p:val>
                                            <p:fltVal val="0"/>
                                          </p:val>
                                        </p:tav>
                                        <p:tav tm="100000">
                                          <p:val>
                                            <p:strVal val="#ppt_h"/>
                                          </p:val>
                                        </p:tav>
                                      </p:tavLst>
                                    </p:anim>
                                  </p:childTnLst>
                                </p:cTn>
                              </p:par>
                            </p:childTnLst>
                          </p:cTn>
                        </p:par>
                        <p:par>
                          <p:cTn id="31" fill="hold">
                            <p:stCondLst>
                              <p:cond delay="2300"/>
                            </p:stCondLst>
                            <p:childTnLst>
                              <p:par>
                                <p:cTn id="32" presetID="6" presetClass="emph" presetSubtype="0" autoRev="1" fill="hold" nodeType="afterEffect">
                                  <p:stCondLst>
                                    <p:cond delay="0"/>
                                  </p:stCondLst>
                                  <p:childTnLst>
                                    <p:animScale>
                                      <p:cBhvr>
                                        <p:cTn id="33" dur="100" fill="hold"/>
                                        <p:tgtEl>
                                          <p:spTgt spid="1228"/>
                                        </p:tgtEl>
                                      </p:cBhvr>
                                      <p:by x="110000" y="110000"/>
                                    </p:animScale>
                                  </p:childTnLst>
                                </p:cTn>
                              </p:par>
                              <p:par>
                                <p:cTn id="34" presetID="23" presetClass="entr" presetSubtype="16" fill="hold" grpId="0" nodeType="withEffect">
                                  <p:stCondLst>
                                    <p:cond delay="150"/>
                                  </p:stCondLst>
                                  <p:childTnLst>
                                    <p:set>
                                      <p:cBhvr>
                                        <p:cTn id="35" dur="1" fill="hold">
                                          <p:stCondLst>
                                            <p:cond delay="0"/>
                                          </p:stCondLst>
                                        </p:cTn>
                                        <p:tgtEl>
                                          <p:spTgt spid="1247"/>
                                        </p:tgtEl>
                                        <p:attrNameLst>
                                          <p:attrName>style.visibility</p:attrName>
                                        </p:attrNameLst>
                                      </p:cBhvr>
                                      <p:to>
                                        <p:strVal val="visible"/>
                                      </p:to>
                                    </p:set>
                                    <p:anim calcmode="lin" valueType="num">
                                      <p:cBhvr>
                                        <p:cTn id="36" dur="250" fill="hold"/>
                                        <p:tgtEl>
                                          <p:spTgt spid="1247"/>
                                        </p:tgtEl>
                                        <p:attrNameLst>
                                          <p:attrName>ppt_w</p:attrName>
                                        </p:attrNameLst>
                                      </p:cBhvr>
                                      <p:tavLst>
                                        <p:tav tm="0">
                                          <p:val>
                                            <p:fltVal val="0"/>
                                          </p:val>
                                        </p:tav>
                                        <p:tav tm="100000">
                                          <p:val>
                                            <p:strVal val="#ppt_w"/>
                                          </p:val>
                                        </p:tav>
                                      </p:tavLst>
                                    </p:anim>
                                    <p:anim calcmode="lin" valueType="num">
                                      <p:cBhvr>
                                        <p:cTn id="37" dur="250" fill="hold"/>
                                        <p:tgtEl>
                                          <p:spTgt spid="1247"/>
                                        </p:tgtEl>
                                        <p:attrNameLst>
                                          <p:attrName>ppt_h</p:attrName>
                                        </p:attrNameLst>
                                      </p:cBhvr>
                                      <p:tavLst>
                                        <p:tav tm="0">
                                          <p:val>
                                            <p:fltVal val="0"/>
                                          </p:val>
                                        </p:tav>
                                        <p:tav tm="100000">
                                          <p:val>
                                            <p:strVal val="#ppt_h"/>
                                          </p:val>
                                        </p:tav>
                                      </p:tavLst>
                                    </p:anim>
                                  </p:childTnLst>
                                </p:cTn>
                              </p:par>
                            </p:childTnLst>
                          </p:cTn>
                        </p:par>
                        <p:par>
                          <p:cTn id="38" fill="hold">
                            <p:stCondLst>
                              <p:cond delay="2700"/>
                            </p:stCondLst>
                            <p:childTnLst>
                              <p:par>
                                <p:cTn id="39" presetID="6" presetClass="emph" presetSubtype="0" autoRev="1" fill="hold" grpId="1" nodeType="afterEffect">
                                  <p:stCondLst>
                                    <p:cond delay="0"/>
                                  </p:stCondLst>
                                  <p:childTnLst>
                                    <p:animScale>
                                      <p:cBhvr>
                                        <p:cTn id="40" dur="100" fill="hold"/>
                                        <p:tgtEl>
                                          <p:spTgt spid="1247"/>
                                        </p:tgtEl>
                                      </p:cBhvr>
                                      <p:by x="110000" y="110000"/>
                                    </p:animScale>
                                  </p:childTnLst>
                                </p:cTn>
                              </p:par>
                              <p:par>
                                <p:cTn id="41" presetID="23" presetClass="entr" presetSubtype="16" fill="hold" nodeType="withEffect">
                                  <p:stCondLst>
                                    <p:cond delay="150"/>
                                  </p:stCondLst>
                                  <p:childTnLst>
                                    <p:set>
                                      <p:cBhvr>
                                        <p:cTn id="42" dur="1" fill="hold">
                                          <p:stCondLst>
                                            <p:cond delay="0"/>
                                          </p:stCondLst>
                                        </p:cTn>
                                        <p:tgtEl>
                                          <p:spTgt spid="1250"/>
                                        </p:tgtEl>
                                        <p:attrNameLst>
                                          <p:attrName>style.visibility</p:attrName>
                                        </p:attrNameLst>
                                      </p:cBhvr>
                                      <p:to>
                                        <p:strVal val="visible"/>
                                      </p:to>
                                    </p:set>
                                    <p:anim calcmode="lin" valueType="num">
                                      <p:cBhvr>
                                        <p:cTn id="43" dur="250" fill="hold"/>
                                        <p:tgtEl>
                                          <p:spTgt spid="1250"/>
                                        </p:tgtEl>
                                        <p:attrNameLst>
                                          <p:attrName>ppt_w</p:attrName>
                                        </p:attrNameLst>
                                      </p:cBhvr>
                                      <p:tavLst>
                                        <p:tav tm="0">
                                          <p:val>
                                            <p:fltVal val="0"/>
                                          </p:val>
                                        </p:tav>
                                        <p:tav tm="100000">
                                          <p:val>
                                            <p:strVal val="#ppt_w"/>
                                          </p:val>
                                        </p:tav>
                                      </p:tavLst>
                                    </p:anim>
                                    <p:anim calcmode="lin" valueType="num">
                                      <p:cBhvr>
                                        <p:cTn id="44" dur="250" fill="hold"/>
                                        <p:tgtEl>
                                          <p:spTgt spid="1250"/>
                                        </p:tgtEl>
                                        <p:attrNameLst>
                                          <p:attrName>ppt_h</p:attrName>
                                        </p:attrNameLst>
                                      </p:cBhvr>
                                      <p:tavLst>
                                        <p:tav tm="0">
                                          <p:val>
                                            <p:fltVal val="0"/>
                                          </p:val>
                                        </p:tav>
                                        <p:tav tm="100000">
                                          <p:val>
                                            <p:strVal val="#ppt_h"/>
                                          </p:val>
                                        </p:tav>
                                      </p:tavLst>
                                    </p:anim>
                                  </p:childTnLst>
                                </p:cTn>
                              </p:par>
                            </p:childTnLst>
                          </p:cTn>
                        </p:par>
                        <p:par>
                          <p:cTn id="45" fill="hold">
                            <p:stCondLst>
                              <p:cond delay="3100"/>
                            </p:stCondLst>
                            <p:childTnLst>
                              <p:par>
                                <p:cTn id="46" presetID="6" presetClass="emph" presetSubtype="0" autoRev="1" fill="hold" nodeType="afterEffect">
                                  <p:stCondLst>
                                    <p:cond delay="0"/>
                                  </p:stCondLst>
                                  <p:childTnLst>
                                    <p:animScale>
                                      <p:cBhvr>
                                        <p:cTn id="47" dur="100" fill="hold"/>
                                        <p:tgtEl>
                                          <p:spTgt spid="1250"/>
                                        </p:tgtEl>
                                      </p:cBhvr>
                                      <p:by x="110000" y="110000"/>
                                    </p:animScale>
                                  </p:childTnLst>
                                </p:cTn>
                              </p:par>
                              <p:par>
                                <p:cTn id="48" presetID="23" presetClass="entr" presetSubtype="16" fill="hold" grpId="0" nodeType="withEffect">
                                  <p:stCondLst>
                                    <p:cond delay="150"/>
                                  </p:stCondLst>
                                  <p:childTnLst>
                                    <p:set>
                                      <p:cBhvr>
                                        <p:cTn id="49" dur="1" fill="hold">
                                          <p:stCondLst>
                                            <p:cond delay="0"/>
                                          </p:stCondLst>
                                        </p:cTn>
                                        <p:tgtEl>
                                          <p:spTgt spid="1328"/>
                                        </p:tgtEl>
                                        <p:attrNameLst>
                                          <p:attrName>style.visibility</p:attrName>
                                        </p:attrNameLst>
                                      </p:cBhvr>
                                      <p:to>
                                        <p:strVal val="visible"/>
                                      </p:to>
                                    </p:set>
                                    <p:anim calcmode="lin" valueType="num">
                                      <p:cBhvr>
                                        <p:cTn id="50" dur="250" fill="hold"/>
                                        <p:tgtEl>
                                          <p:spTgt spid="1328"/>
                                        </p:tgtEl>
                                        <p:attrNameLst>
                                          <p:attrName>ppt_w</p:attrName>
                                        </p:attrNameLst>
                                      </p:cBhvr>
                                      <p:tavLst>
                                        <p:tav tm="0">
                                          <p:val>
                                            <p:fltVal val="0"/>
                                          </p:val>
                                        </p:tav>
                                        <p:tav tm="100000">
                                          <p:val>
                                            <p:strVal val="#ppt_w"/>
                                          </p:val>
                                        </p:tav>
                                      </p:tavLst>
                                    </p:anim>
                                    <p:anim calcmode="lin" valueType="num">
                                      <p:cBhvr>
                                        <p:cTn id="51" dur="250" fill="hold"/>
                                        <p:tgtEl>
                                          <p:spTgt spid="1328"/>
                                        </p:tgtEl>
                                        <p:attrNameLst>
                                          <p:attrName>ppt_h</p:attrName>
                                        </p:attrNameLst>
                                      </p:cBhvr>
                                      <p:tavLst>
                                        <p:tav tm="0">
                                          <p:val>
                                            <p:fltVal val="0"/>
                                          </p:val>
                                        </p:tav>
                                        <p:tav tm="100000">
                                          <p:val>
                                            <p:strVal val="#ppt_h"/>
                                          </p:val>
                                        </p:tav>
                                      </p:tavLst>
                                    </p:anim>
                                  </p:childTnLst>
                                </p:cTn>
                              </p:par>
                            </p:childTnLst>
                          </p:cTn>
                        </p:par>
                        <p:par>
                          <p:cTn id="52" fill="hold">
                            <p:stCondLst>
                              <p:cond delay="3500"/>
                            </p:stCondLst>
                            <p:childTnLst>
                              <p:par>
                                <p:cTn id="53" presetID="6" presetClass="emph" presetSubtype="0" autoRev="1" fill="hold" grpId="1" nodeType="afterEffect">
                                  <p:stCondLst>
                                    <p:cond delay="0"/>
                                  </p:stCondLst>
                                  <p:childTnLst>
                                    <p:animScale>
                                      <p:cBhvr>
                                        <p:cTn id="54" dur="100" fill="hold"/>
                                        <p:tgtEl>
                                          <p:spTgt spid="132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1247" grpId="0" animBg="1"/>
      <p:bldP spid="1247" grpId="1" animBg="1"/>
      <p:bldP spid="1328" grpId="0" animBg="1"/>
      <p:bldP spid="1328"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Image 2"/>
          <p:cNvGraphicFramePr/>
          <p:nvPr>
            <p:extLst>
              <p:ext uri="{D42A27DB-BD31-4B8C-83A1-F6EECF244321}">
                <p14:modId xmlns:p14="http://schemas.microsoft.com/office/powerpoint/2010/main" val="3401222993"/>
              </p:ext>
            </p:extLst>
          </p:nvPr>
        </p:nvGraphicFramePr>
        <p:xfrm>
          <a:off x="1544320" y="924561"/>
          <a:ext cx="9194800" cy="567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Maintitle"/>
          <p:cNvSpPr>
            <a:spLocks noChangeArrowheads="1"/>
          </p:cNvSpPr>
          <p:nvPr/>
        </p:nvSpPr>
        <p:spPr bwMode="auto">
          <a:xfrm>
            <a:off x="4337826" y="385763"/>
            <a:ext cx="35163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b="1" dirty="0">
                <a:solidFill>
                  <a:schemeClr val="tx2"/>
                </a:solidFill>
                <a:latin typeface="Arial Black" panose="020B0A04020102020204" pitchFamily="34" charset="0"/>
              </a:rPr>
              <a:t>SNAPSHOTS</a:t>
            </a:r>
            <a:endParaRPr kumimoji="0" lang="en-US" altLang="en-US" sz="2000" b="0" i="0" u="none" strike="noStrike" cap="none" normalizeH="0" baseline="0" dirty="0">
              <a:ln>
                <a:noFill/>
              </a:ln>
              <a:solidFill>
                <a:schemeClr val="tx2"/>
              </a:solidFill>
              <a:effectLst/>
            </a:endParaRPr>
          </a:p>
        </p:txBody>
      </p:sp>
    </p:spTree>
    <p:extLst>
      <p:ext uri="{BB962C8B-B14F-4D97-AF65-F5344CB8AC3E}">
        <p14:creationId xmlns:p14="http://schemas.microsoft.com/office/powerpoint/2010/main" val="954057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Image 2"/>
          <p:cNvGraphicFramePr/>
          <p:nvPr>
            <p:extLst>
              <p:ext uri="{D42A27DB-BD31-4B8C-83A1-F6EECF244321}">
                <p14:modId xmlns:p14="http://schemas.microsoft.com/office/powerpoint/2010/main" val="853602307"/>
              </p:ext>
            </p:extLst>
          </p:nvPr>
        </p:nvGraphicFramePr>
        <p:xfrm>
          <a:off x="1544320" y="924561"/>
          <a:ext cx="9194800" cy="567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Maintitle"/>
          <p:cNvSpPr>
            <a:spLocks noChangeArrowheads="1"/>
          </p:cNvSpPr>
          <p:nvPr/>
        </p:nvSpPr>
        <p:spPr bwMode="auto">
          <a:xfrm>
            <a:off x="4337826" y="385763"/>
            <a:ext cx="35163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b="1" dirty="0">
                <a:solidFill>
                  <a:schemeClr val="tx2"/>
                </a:solidFill>
                <a:latin typeface="Arial Black" panose="020B0A04020102020204" pitchFamily="34" charset="0"/>
              </a:rPr>
              <a:t>SNAPSHOTS</a:t>
            </a:r>
            <a:endParaRPr kumimoji="0" lang="en-US" altLang="en-US" sz="2000" b="0" i="0" u="none" strike="noStrike" cap="none" normalizeH="0" baseline="0" dirty="0">
              <a:ln>
                <a:noFill/>
              </a:ln>
              <a:solidFill>
                <a:schemeClr val="tx2"/>
              </a:solidFill>
              <a:effectLst/>
            </a:endParaRPr>
          </a:p>
        </p:txBody>
      </p:sp>
    </p:spTree>
    <p:extLst>
      <p:ext uri="{BB962C8B-B14F-4D97-AF65-F5344CB8AC3E}">
        <p14:creationId xmlns:p14="http://schemas.microsoft.com/office/powerpoint/2010/main" val="2853294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Image 2"/>
          <p:cNvGraphicFramePr/>
          <p:nvPr>
            <p:extLst>
              <p:ext uri="{D42A27DB-BD31-4B8C-83A1-F6EECF244321}">
                <p14:modId xmlns:p14="http://schemas.microsoft.com/office/powerpoint/2010/main" val="2743135881"/>
              </p:ext>
            </p:extLst>
          </p:nvPr>
        </p:nvGraphicFramePr>
        <p:xfrm>
          <a:off x="1544320" y="924561"/>
          <a:ext cx="9194800" cy="567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Maintitle"/>
          <p:cNvSpPr>
            <a:spLocks noChangeArrowheads="1"/>
          </p:cNvSpPr>
          <p:nvPr/>
        </p:nvSpPr>
        <p:spPr bwMode="auto">
          <a:xfrm>
            <a:off x="4337826" y="385763"/>
            <a:ext cx="35163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b="1" dirty="0">
                <a:solidFill>
                  <a:schemeClr val="tx2"/>
                </a:solidFill>
                <a:latin typeface="Arial Black" panose="020B0A04020102020204" pitchFamily="34" charset="0"/>
              </a:rPr>
              <a:t>SNAPSHOTS</a:t>
            </a:r>
            <a:endParaRPr kumimoji="0" lang="en-US" altLang="en-US" sz="2000" b="0" i="0" u="none" strike="noStrike" cap="none" normalizeH="0" baseline="0" dirty="0">
              <a:ln>
                <a:noFill/>
              </a:ln>
              <a:solidFill>
                <a:schemeClr val="tx2"/>
              </a:solidFill>
              <a:effectLst/>
            </a:endParaRPr>
          </a:p>
        </p:txBody>
      </p:sp>
    </p:spTree>
    <p:extLst>
      <p:ext uri="{BB962C8B-B14F-4D97-AF65-F5344CB8AC3E}">
        <p14:creationId xmlns:p14="http://schemas.microsoft.com/office/powerpoint/2010/main" val="515441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Image 2"/>
          <p:cNvGraphicFramePr/>
          <p:nvPr>
            <p:extLst>
              <p:ext uri="{D42A27DB-BD31-4B8C-83A1-F6EECF244321}">
                <p14:modId xmlns:p14="http://schemas.microsoft.com/office/powerpoint/2010/main" val="2550697492"/>
              </p:ext>
            </p:extLst>
          </p:nvPr>
        </p:nvGraphicFramePr>
        <p:xfrm>
          <a:off x="1544320" y="924561"/>
          <a:ext cx="9194800" cy="567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Maintitle"/>
          <p:cNvSpPr>
            <a:spLocks noChangeArrowheads="1"/>
          </p:cNvSpPr>
          <p:nvPr/>
        </p:nvSpPr>
        <p:spPr bwMode="auto">
          <a:xfrm>
            <a:off x="4337826" y="385763"/>
            <a:ext cx="35163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b="1" dirty="0">
                <a:solidFill>
                  <a:schemeClr val="tx2"/>
                </a:solidFill>
                <a:latin typeface="Arial Black" panose="020B0A04020102020204" pitchFamily="34" charset="0"/>
              </a:rPr>
              <a:t>SNAPSHOTS</a:t>
            </a:r>
            <a:endParaRPr kumimoji="0" lang="en-US" altLang="en-US" sz="2000" b="0" i="0" u="none" strike="noStrike" cap="none" normalizeH="0" baseline="0" dirty="0">
              <a:ln>
                <a:noFill/>
              </a:ln>
              <a:solidFill>
                <a:schemeClr val="tx2"/>
              </a:solidFill>
              <a:effectLst/>
            </a:endParaRPr>
          </a:p>
        </p:txBody>
      </p:sp>
    </p:spTree>
    <p:extLst>
      <p:ext uri="{BB962C8B-B14F-4D97-AF65-F5344CB8AC3E}">
        <p14:creationId xmlns:p14="http://schemas.microsoft.com/office/powerpoint/2010/main" val="1219311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Image 2"/>
          <p:cNvGraphicFramePr/>
          <p:nvPr>
            <p:extLst>
              <p:ext uri="{D42A27DB-BD31-4B8C-83A1-F6EECF244321}">
                <p14:modId xmlns:p14="http://schemas.microsoft.com/office/powerpoint/2010/main" val="2135911774"/>
              </p:ext>
            </p:extLst>
          </p:nvPr>
        </p:nvGraphicFramePr>
        <p:xfrm>
          <a:off x="1544320" y="924561"/>
          <a:ext cx="9194800" cy="567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Maintitle"/>
          <p:cNvSpPr>
            <a:spLocks noChangeArrowheads="1"/>
          </p:cNvSpPr>
          <p:nvPr/>
        </p:nvSpPr>
        <p:spPr bwMode="auto">
          <a:xfrm>
            <a:off x="4337826" y="385763"/>
            <a:ext cx="35163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b="1" dirty="0">
                <a:solidFill>
                  <a:schemeClr val="tx2"/>
                </a:solidFill>
                <a:latin typeface="Arial Black" panose="020B0A04020102020204" pitchFamily="34" charset="0"/>
              </a:rPr>
              <a:t>SNAPSHOTS</a:t>
            </a:r>
            <a:endParaRPr kumimoji="0" lang="en-US" altLang="en-US" sz="2000" b="0" i="0" u="none" strike="noStrike" cap="none" normalizeH="0" baseline="0" dirty="0">
              <a:ln>
                <a:noFill/>
              </a:ln>
              <a:solidFill>
                <a:schemeClr val="tx2"/>
              </a:solidFill>
              <a:effectLst/>
            </a:endParaRPr>
          </a:p>
        </p:txBody>
      </p:sp>
    </p:spTree>
    <p:extLst>
      <p:ext uri="{BB962C8B-B14F-4D97-AF65-F5344CB8AC3E}">
        <p14:creationId xmlns:p14="http://schemas.microsoft.com/office/powerpoint/2010/main" val="3419320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Image 2"/>
          <p:cNvGraphicFramePr/>
          <p:nvPr>
            <p:extLst>
              <p:ext uri="{D42A27DB-BD31-4B8C-83A1-F6EECF244321}">
                <p14:modId xmlns:p14="http://schemas.microsoft.com/office/powerpoint/2010/main" val="171598022"/>
              </p:ext>
            </p:extLst>
          </p:nvPr>
        </p:nvGraphicFramePr>
        <p:xfrm>
          <a:off x="1544320" y="924561"/>
          <a:ext cx="9194800" cy="567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Maintitle"/>
          <p:cNvSpPr>
            <a:spLocks noChangeArrowheads="1"/>
          </p:cNvSpPr>
          <p:nvPr/>
        </p:nvSpPr>
        <p:spPr bwMode="auto">
          <a:xfrm>
            <a:off x="4337826" y="385763"/>
            <a:ext cx="35163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b="1" dirty="0">
                <a:solidFill>
                  <a:schemeClr val="tx2"/>
                </a:solidFill>
                <a:latin typeface="Arial Black" panose="020B0A04020102020204" pitchFamily="34" charset="0"/>
              </a:rPr>
              <a:t>SNAPSHOTS</a:t>
            </a:r>
            <a:endParaRPr kumimoji="0" lang="en-US" altLang="en-US" sz="2000" b="0" i="0" u="none" strike="noStrike" cap="none" normalizeH="0" baseline="0" dirty="0">
              <a:ln>
                <a:noFill/>
              </a:ln>
              <a:solidFill>
                <a:schemeClr val="tx2"/>
              </a:solidFill>
              <a:effectLst/>
            </a:endParaRPr>
          </a:p>
        </p:txBody>
      </p:sp>
    </p:spTree>
    <p:extLst>
      <p:ext uri="{BB962C8B-B14F-4D97-AF65-F5344CB8AC3E}">
        <p14:creationId xmlns:p14="http://schemas.microsoft.com/office/powerpoint/2010/main" val="2098167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Image 2"/>
          <p:cNvGraphicFramePr/>
          <p:nvPr>
            <p:extLst>
              <p:ext uri="{D42A27DB-BD31-4B8C-83A1-F6EECF244321}">
                <p14:modId xmlns:p14="http://schemas.microsoft.com/office/powerpoint/2010/main" val="4168695998"/>
              </p:ext>
            </p:extLst>
          </p:nvPr>
        </p:nvGraphicFramePr>
        <p:xfrm>
          <a:off x="1544320" y="924561"/>
          <a:ext cx="9194800" cy="567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Maintitle"/>
          <p:cNvSpPr>
            <a:spLocks noChangeArrowheads="1"/>
          </p:cNvSpPr>
          <p:nvPr/>
        </p:nvSpPr>
        <p:spPr bwMode="auto">
          <a:xfrm>
            <a:off x="4337826" y="385763"/>
            <a:ext cx="35163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b="1" dirty="0">
                <a:solidFill>
                  <a:schemeClr val="tx2"/>
                </a:solidFill>
                <a:latin typeface="Arial Black" panose="020B0A04020102020204" pitchFamily="34" charset="0"/>
              </a:rPr>
              <a:t>SNAPSHOTS</a:t>
            </a:r>
            <a:endParaRPr kumimoji="0" lang="en-US" altLang="en-US" sz="2000" b="0" i="0" u="none" strike="noStrike" cap="none" normalizeH="0" baseline="0" dirty="0">
              <a:ln>
                <a:noFill/>
              </a:ln>
              <a:solidFill>
                <a:schemeClr val="tx2"/>
              </a:solidFill>
              <a:effectLst/>
            </a:endParaRPr>
          </a:p>
        </p:txBody>
      </p:sp>
    </p:spTree>
    <p:extLst>
      <p:ext uri="{BB962C8B-B14F-4D97-AF65-F5344CB8AC3E}">
        <p14:creationId xmlns:p14="http://schemas.microsoft.com/office/powerpoint/2010/main" val="2809190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Image 2"/>
          <p:cNvGraphicFramePr/>
          <p:nvPr>
            <p:extLst>
              <p:ext uri="{D42A27DB-BD31-4B8C-83A1-F6EECF244321}">
                <p14:modId xmlns:p14="http://schemas.microsoft.com/office/powerpoint/2010/main" val="826064953"/>
              </p:ext>
            </p:extLst>
          </p:nvPr>
        </p:nvGraphicFramePr>
        <p:xfrm>
          <a:off x="1544320" y="924561"/>
          <a:ext cx="9194800" cy="567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Maintitle"/>
          <p:cNvSpPr>
            <a:spLocks noChangeArrowheads="1"/>
          </p:cNvSpPr>
          <p:nvPr/>
        </p:nvSpPr>
        <p:spPr bwMode="auto">
          <a:xfrm>
            <a:off x="4337826" y="385763"/>
            <a:ext cx="35163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b="1" dirty="0">
                <a:solidFill>
                  <a:schemeClr val="tx2"/>
                </a:solidFill>
                <a:latin typeface="Arial Black" panose="020B0A04020102020204" pitchFamily="34" charset="0"/>
              </a:rPr>
              <a:t>SNAPSHOTS</a:t>
            </a:r>
            <a:endParaRPr kumimoji="0" lang="en-US" altLang="en-US" sz="2000" b="0" i="0" u="none" strike="noStrike" cap="none" normalizeH="0" baseline="0" dirty="0">
              <a:ln>
                <a:noFill/>
              </a:ln>
              <a:solidFill>
                <a:schemeClr val="tx2"/>
              </a:solidFill>
              <a:effectLst/>
            </a:endParaRPr>
          </a:p>
        </p:txBody>
      </p:sp>
    </p:spTree>
    <p:extLst>
      <p:ext uri="{BB962C8B-B14F-4D97-AF65-F5344CB8AC3E}">
        <p14:creationId xmlns:p14="http://schemas.microsoft.com/office/powerpoint/2010/main" val="1059062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Image 2"/>
          <p:cNvGraphicFramePr/>
          <p:nvPr>
            <p:extLst>
              <p:ext uri="{D42A27DB-BD31-4B8C-83A1-F6EECF244321}">
                <p14:modId xmlns:p14="http://schemas.microsoft.com/office/powerpoint/2010/main" val="2962061443"/>
              </p:ext>
            </p:extLst>
          </p:nvPr>
        </p:nvGraphicFramePr>
        <p:xfrm>
          <a:off x="1544320" y="924561"/>
          <a:ext cx="9194800" cy="567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Maintitle"/>
          <p:cNvSpPr>
            <a:spLocks noChangeArrowheads="1"/>
          </p:cNvSpPr>
          <p:nvPr/>
        </p:nvSpPr>
        <p:spPr bwMode="auto">
          <a:xfrm>
            <a:off x="4337826" y="385763"/>
            <a:ext cx="35163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b="1" dirty="0">
                <a:solidFill>
                  <a:schemeClr val="tx2"/>
                </a:solidFill>
                <a:latin typeface="Arial Black" panose="020B0A04020102020204" pitchFamily="34" charset="0"/>
              </a:rPr>
              <a:t>SNAPSHOTS</a:t>
            </a:r>
            <a:endParaRPr kumimoji="0" lang="en-US" altLang="en-US" sz="2000" b="0" i="0" u="none" strike="noStrike" cap="none" normalizeH="0" baseline="0" dirty="0">
              <a:ln>
                <a:noFill/>
              </a:ln>
              <a:solidFill>
                <a:schemeClr val="tx2"/>
              </a:solidFill>
              <a:effectLst/>
            </a:endParaRPr>
          </a:p>
        </p:txBody>
      </p:sp>
    </p:spTree>
    <p:extLst>
      <p:ext uri="{BB962C8B-B14F-4D97-AF65-F5344CB8AC3E}">
        <p14:creationId xmlns:p14="http://schemas.microsoft.com/office/powerpoint/2010/main" val="387564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Image 2"/>
          <p:cNvGraphicFramePr/>
          <p:nvPr>
            <p:extLst>
              <p:ext uri="{D42A27DB-BD31-4B8C-83A1-F6EECF244321}">
                <p14:modId xmlns:p14="http://schemas.microsoft.com/office/powerpoint/2010/main" val="1369436174"/>
              </p:ext>
            </p:extLst>
          </p:nvPr>
        </p:nvGraphicFramePr>
        <p:xfrm>
          <a:off x="1544320" y="924561"/>
          <a:ext cx="9194800" cy="567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Maintitle"/>
          <p:cNvSpPr>
            <a:spLocks noChangeArrowheads="1"/>
          </p:cNvSpPr>
          <p:nvPr/>
        </p:nvSpPr>
        <p:spPr bwMode="auto">
          <a:xfrm>
            <a:off x="4337826" y="385763"/>
            <a:ext cx="35163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4000" b="1" dirty="0">
                <a:solidFill>
                  <a:schemeClr val="tx2"/>
                </a:solidFill>
                <a:latin typeface="Arial Black" panose="020B0A04020102020204" pitchFamily="34" charset="0"/>
              </a:rPr>
              <a:t>SNAPSHOTS</a:t>
            </a:r>
            <a:endParaRPr kumimoji="0" lang="en-US" altLang="en-US" sz="2000" b="0" i="0" u="none" strike="noStrike" cap="none" normalizeH="0" baseline="0" dirty="0">
              <a:ln>
                <a:noFill/>
              </a:ln>
              <a:solidFill>
                <a:schemeClr val="tx2"/>
              </a:solidFill>
              <a:effectLst/>
            </a:endParaRPr>
          </a:p>
        </p:txBody>
      </p:sp>
    </p:spTree>
    <p:extLst>
      <p:ext uri="{BB962C8B-B14F-4D97-AF65-F5344CB8AC3E}">
        <p14:creationId xmlns:p14="http://schemas.microsoft.com/office/powerpoint/2010/main" val="2369290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a:lstStyle/>
          <a:p>
            <a:r>
              <a:rPr lang="en-US" dirty="0"/>
              <a:t>Team Members</a:t>
            </a:r>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a:xfrm>
            <a:off x="786259" y="3515360"/>
            <a:ext cx="4367531" cy="2531131"/>
          </a:xfrm>
        </p:spPr>
        <p:txBody>
          <a:bodyPr/>
          <a:lstStyle/>
          <a:p>
            <a:r>
              <a:rPr lang="en-US" sz="2000" dirty="0"/>
              <a:t>Pandit Akshay(1800277)</a:t>
            </a:r>
          </a:p>
          <a:p>
            <a:r>
              <a:rPr lang="en-US" sz="2000" dirty="0"/>
              <a:t>Rahul Kalia(2000167)</a:t>
            </a:r>
          </a:p>
          <a:p>
            <a:r>
              <a:rPr lang="en-US" sz="2000" dirty="0" err="1"/>
              <a:t>Sarbjot</a:t>
            </a:r>
            <a:r>
              <a:rPr lang="en-US" sz="2000" dirty="0"/>
              <a:t> Singh(2000194)</a:t>
            </a:r>
          </a:p>
          <a:p>
            <a:endParaRPr lang="ru-RU" dirty="0"/>
          </a:p>
        </p:txBody>
      </p:sp>
      <p:pic>
        <p:nvPicPr>
          <p:cNvPr id="12" name="Picture Placeholder 11" descr="Beautiful cliff sea town on sunset">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rotWithShape="1">
          <a:blip r:embed="rId2"/>
          <a:srcRect l="14573" r="421"/>
          <a:stretch/>
        </p:blipFill>
        <p:spPr>
          <a:xfrm>
            <a:off x="4614953" y="0"/>
            <a:ext cx="7585924" cy="5949573"/>
          </a:xfrm>
        </p:spPr>
      </p:pic>
    </p:spTree>
    <p:extLst>
      <p:ext uri="{BB962C8B-B14F-4D97-AF65-F5344CB8AC3E}">
        <p14:creationId xmlns:p14="http://schemas.microsoft.com/office/powerpoint/2010/main" val="165001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79681DB1-227C-4D37-BEE0-5A3E3B2E618A}"/>
              </a:ext>
            </a:extLst>
          </p:cNvPr>
          <p:cNvSpPr>
            <a:spLocks/>
          </p:cNvSpPr>
          <p:nvPr/>
        </p:nvSpPr>
        <p:spPr bwMode="auto">
          <a:xfrm>
            <a:off x="1" y="3770314"/>
            <a:ext cx="12192000" cy="3090862"/>
          </a:xfrm>
          <a:custGeom>
            <a:avLst/>
            <a:gdLst>
              <a:gd name="T0" fmla="*/ 2000 w 2000"/>
              <a:gd name="T1" fmla="*/ 174 h 748"/>
              <a:gd name="T2" fmla="*/ 1000 w 2000"/>
              <a:gd name="T3" fmla="*/ 0 h 748"/>
              <a:gd name="T4" fmla="*/ 0 w 2000"/>
              <a:gd name="T5" fmla="*/ 174 h 748"/>
              <a:gd name="T6" fmla="*/ 0 w 2000"/>
              <a:gd name="T7" fmla="*/ 748 h 748"/>
              <a:gd name="T8" fmla="*/ 2000 w 2000"/>
              <a:gd name="T9" fmla="*/ 748 h 748"/>
              <a:gd name="T10" fmla="*/ 2000 w 2000"/>
              <a:gd name="T11" fmla="*/ 174 h 748"/>
            </a:gdLst>
            <a:ahLst/>
            <a:cxnLst>
              <a:cxn ang="0">
                <a:pos x="T0" y="T1"/>
              </a:cxn>
              <a:cxn ang="0">
                <a:pos x="T2" y="T3"/>
              </a:cxn>
              <a:cxn ang="0">
                <a:pos x="T4" y="T5"/>
              </a:cxn>
              <a:cxn ang="0">
                <a:pos x="T6" y="T7"/>
              </a:cxn>
              <a:cxn ang="0">
                <a:pos x="T8" y="T9"/>
              </a:cxn>
              <a:cxn ang="0">
                <a:pos x="T10" y="T11"/>
              </a:cxn>
            </a:cxnLst>
            <a:rect l="0" t="0" r="r" b="b"/>
            <a:pathLst>
              <a:path w="2000" h="748">
                <a:moveTo>
                  <a:pt x="2000" y="174"/>
                </a:moveTo>
                <a:cubicBezTo>
                  <a:pt x="1777" y="69"/>
                  <a:pt x="1412" y="0"/>
                  <a:pt x="1000" y="0"/>
                </a:cubicBezTo>
                <a:cubicBezTo>
                  <a:pt x="587" y="0"/>
                  <a:pt x="222" y="69"/>
                  <a:pt x="0" y="174"/>
                </a:cubicBezTo>
                <a:cubicBezTo>
                  <a:pt x="0" y="748"/>
                  <a:pt x="0" y="748"/>
                  <a:pt x="0" y="748"/>
                </a:cubicBezTo>
                <a:cubicBezTo>
                  <a:pt x="2000" y="748"/>
                  <a:pt x="2000" y="748"/>
                  <a:pt x="2000" y="748"/>
                </a:cubicBezTo>
                <a:cubicBezTo>
                  <a:pt x="2000" y="174"/>
                  <a:pt x="2000" y="174"/>
                  <a:pt x="2000" y="174"/>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6">
            <a:extLst>
              <a:ext uri="{FF2B5EF4-FFF2-40B4-BE49-F238E27FC236}">
                <a16:creationId xmlns:a16="http://schemas.microsoft.com/office/drawing/2014/main" id="{83406FFC-75EE-4178-86B6-FC182BD99283}"/>
              </a:ext>
            </a:extLst>
          </p:cNvPr>
          <p:cNvSpPr>
            <a:spLocks/>
          </p:cNvSpPr>
          <p:nvPr/>
        </p:nvSpPr>
        <p:spPr bwMode="auto">
          <a:xfrm>
            <a:off x="3113088" y="5572125"/>
            <a:ext cx="5965825" cy="1289050"/>
          </a:xfrm>
          <a:custGeom>
            <a:avLst/>
            <a:gdLst>
              <a:gd name="T0" fmla="*/ 3369 w 3758"/>
              <a:gd name="T1" fmla="*/ 0 h 812"/>
              <a:gd name="T2" fmla="*/ 387 w 3758"/>
              <a:gd name="T3" fmla="*/ 0 h 812"/>
              <a:gd name="T4" fmla="*/ 0 w 3758"/>
              <a:gd name="T5" fmla="*/ 812 h 812"/>
              <a:gd name="T6" fmla="*/ 3758 w 3758"/>
              <a:gd name="T7" fmla="*/ 812 h 812"/>
              <a:gd name="T8" fmla="*/ 3369 w 3758"/>
              <a:gd name="T9" fmla="*/ 0 h 812"/>
            </a:gdLst>
            <a:ahLst/>
            <a:cxnLst>
              <a:cxn ang="0">
                <a:pos x="T0" y="T1"/>
              </a:cxn>
              <a:cxn ang="0">
                <a:pos x="T2" y="T3"/>
              </a:cxn>
              <a:cxn ang="0">
                <a:pos x="T4" y="T5"/>
              </a:cxn>
              <a:cxn ang="0">
                <a:pos x="T6" y="T7"/>
              </a:cxn>
              <a:cxn ang="0">
                <a:pos x="T8" y="T9"/>
              </a:cxn>
            </a:cxnLst>
            <a:rect l="0" t="0" r="r" b="b"/>
            <a:pathLst>
              <a:path w="3758" h="812">
                <a:moveTo>
                  <a:pt x="3369" y="0"/>
                </a:moveTo>
                <a:lnTo>
                  <a:pt x="387" y="0"/>
                </a:lnTo>
                <a:lnTo>
                  <a:pt x="0" y="812"/>
                </a:lnTo>
                <a:lnTo>
                  <a:pt x="3758" y="812"/>
                </a:lnTo>
                <a:lnTo>
                  <a:pt x="3369"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D"/>
          </a:p>
        </p:txBody>
      </p:sp>
      <p:grpSp>
        <p:nvGrpSpPr>
          <p:cNvPr id="7" name="Group 6">
            <a:extLst>
              <a:ext uri="{FF2B5EF4-FFF2-40B4-BE49-F238E27FC236}">
                <a16:creationId xmlns:a16="http://schemas.microsoft.com/office/drawing/2014/main" id="{9491255C-A785-40B4-B9C0-D0F3461D3E4A}"/>
              </a:ext>
            </a:extLst>
          </p:cNvPr>
          <p:cNvGrpSpPr/>
          <p:nvPr/>
        </p:nvGrpSpPr>
        <p:grpSpPr>
          <a:xfrm>
            <a:off x="4956260" y="468882"/>
            <a:ext cx="2279481" cy="1743908"/>
            <a:chOff x="377255" y="3665125"/>
            <a:chExt cx="2279481" cy="1743908"/>
          </a:xfrm>
        </p:grpSpPr>
        <p:sp>
          <p:nvSpPr>
            <p:cNvPr id="4" name="Rectangle 3">
              <a:extLst>
                <a:ext uri="{FF2B5EF4-FFF2-40B4-BE49-F238E27FC236}">
                  <a16:creationId xmlns:a16="http://schemas.microsoft.com/office/drawing/2014/main" id="{B65706E0-D002-4EE5-99AE-A3FE21947630}"/>
                </a:ext>
              </a:extLst>
            </p:cNvPr>
            <p:cNvSpPr/>
            <p:nvPr/>
          </p:nvSpPr>
          <p:spPr>
            <a:xfrm>
              <a:off x="377255" y="3665125"/>
              <a:ext cx="2279481" cy="677108"/>
            </a:xfrm>
            <a:prstGeom prst="rect">
              <a:avLst/>
            </a:prstGeom>
          </p:spPr>
          <p:txBody>
            <a:bodyPr wrap="square" lIns="0" tIns="0" rIns="0" bIns="0">
              <a:spAutoFit/>
            </a:bodyPr>
            <a:lstStyle/>
            <a:p>
              <a:pPr algn="ctr"/>
              <a:r>
                <a:rPr lang="en-ID" sz="4400" b="1" dirty="0">
                  <a:solidFill>
                    <a:schemeClr val="bg1"/>
                  </a:solidFill>
                  <a:latin typeface="Congenial SemiBold" panose="02000503040000020004" pitchFamily="2" charset="0"/>
                </a:rPr>
                <a:t>LIVE</a:t>
              </a:r>
            </a:p>
          </p:txBody>
        </p:sp>
        <p:sp>
          <p:nvSpPr>
            <p:cNvPr id="5" name="Rectangle 4">
              <a:extLst>
                <a:ext uri="{FF2B5EF4-FFF2-40B4-BE49-F238E27FC236}">
                  <a16:creationId xmlns:a16="http://schemas.microsoft.com/office/drawing/2014/main" id="{D5300E19-F5F0-43D5-8A4E-37CDF45DDAFA}"/>
                </a:ext>
              </a:extLst>
            </p:cNvPr>
            <p:cNvSpPr/>
            <p:nvPr/>
          </p:nvSpPr>
          <p:spPr>
            <a:xfrm>
              <a:off x="377255" y="4731925"/>
              <a:ext cx="2279481" cy="677108"/>
            </a:xfrm>
            <a:prstGeom prst="rect">
              <a:avLst/>
            </a:prstGeom>
          </p:spPr>
          <p:txBody>
            <a:bodyPr wrap="square" lIns="0" tIns="0" rIns="0" bIns="0">
              <a:spAutoFit/>
            </a:bodyPr>
            <a:lstStyle/>
            <a:p>
              <a:pPr algn="ctr"/>
              <a:r>
                <a:rPr lang="en-ID" sz="4400" b="1" dirty="0">
                  <a:solidFill>
                    <a:schemeClr val="bg1"/>
                  </a:solidFill>
                  <a:latin typeface="Congenial SemiBold" panose="02000503040000020004" pitchFamily="2" charset="0"/>
                </a:rPr>
                <a:t>TRAVEL</a:t>
              </a:r>
            </a:p>
          </p:txBody>
        </p:sp>
        <p:sp>
          <p:nvSpPr>
            <p:cNvPr id="6" name="Rectangle 5">
              <a:extLst>
                <a:ext uri="{FF2B5EF4-FFF2-40B4-BE49-F238E27FC236}">
                  <a16:creationId xmlns:a16="http://schemas.microsoft.com/office/drawing/2014/main" id="{0B6B62B7-06F4-4032-A584-B2EA1DABED1E}"/>
                </a:ext>
              </a:extLst>
            </p:cNvPr>
            <p:cNvSpPr/>
            <p:nvPr/>
          </p:nvSpPr>
          <p:spPr>
            <a:xfrm>
              <a:off x="377255" y="4198525"/>
              <a:ext cx="2279481" cy="677108"/>
            </a:xfrm>
            <a:prstGeom prst="rect">
              <a:avLst/>
            </a:prstGeom>
          </p:spPr>
          <p:txBody>
            <a:bodyPr wrap="square" lIns="0" tIns="0" rIns="0" bIns="0">
              <a:spAutoFit/>
            </a:bodyPr>
            <a:lstStyle/>
            <a:p>
              <a:pPr algn="ctr"/>
              <a:r>
                <a:rPr lang="en-ID" sz="4400" b="1" dirty="0">
                  <a:solidFill>
                    <a:schemeClr val="bg1"/>
                  </a:solidFill>
                  <a:latin typeface="Congenial SemiBold" panose="02000503040000020004" pitchFamily="2" charset="0"/>
                </a:rPr>
                <a:t>LOVE</a:t>
              </a:r>
            </a:p>
          </p:txBody>
        </p:sp>
      </p:grpSp>
      <p:sp>
        <p:nvSpPr>
          <p:cNvPr id="13" name="Freeform 7">
            <a:extLst>
              <a:ext uri="{FF2B5EF4-FFF2-40B4-BE49-F238E27FC236}">
                <a16:creationId xmlns:a16="http://schemas.microsoft.com/office/drawing/2014/main" id="{11274AD3-AEFF-436A-B334-D1CEF00D82A3}"/>
              </a:ext>
            </a:extLst>
          </p:cNvPr>
          <p:cNvSpPr>
            <a:spLocks/>
          </p:cNvSpPr>
          <p:nvPr/>
        </p:nvSpPr>
        <p:spPr bwMode="auto">
          <a:xfrm>
            <a:off x="3113088" y="5572125"/>
            <a:ext cx="5965825" cy="1289050"/>
          </a:xfrm>
          <a:custGeom>
            <a:avLst/>
            <a:gdLst>
              <a:gd name="T0" fmla="*/ 3369 w 3758"/>
              <a:gd name="T1" fmla="*/ 0 h 812"/>
              <a:gd name="T2" fmla="*/ 387 w 3758"/>
              <a:gd name="T3" fmla="*/ 0 h 812"/>
              <a:gd name="T4" fmla="*/ 0 w 3758"/>
              <a:gd name="T5" fmla="*/ 812 h 812"/>
              <a:gd name="T6" fmla="*/ 3758 w 3758"/>
              <a:gd name="T7" fmla="*/ 812 h 812"/>
              <a:gd name="T8" fmla="*/ 3369 w 3758"/>
              <a:gd name="T9" fmla="*/ 0 h 812"/>
            </a:gdLst>
            <a:ahLst/>
            <a:cxnLst>
              <a:cxn ang="0">
                <a:pos x="T0" y="T1"/>
              </a:cxn>
              <a:cxn ang="0">
                <a:pos x="T2" y="T3"/>
              </a:cxn>
              <a:cxn ang="0">
                <a:pos x="T4" y="T5"/>
              </a:cxn>
              <a:cxn ang="0">
                <a:pos x="T6" y="T7"/>
              </a:cxn>
              <a:cxn ang="0">
                <a:pos x="T8" y="T9"/>
              </a:cxn>
            </a:cxnLst>
            <a:rect l="0" t="0" r="r" b="b"/>
            <a:pathLst>
              <a:path w="3758" h="812">
                <a:moveTo>
                  <a:pt x="3369" y="0"/>
                </a:moveTo>
                <a:lnTo>
                  <a:pt x="387" y="0"/>
                </a:lnTo>
                <a:lnTo>
                  <a:pt x="0" y="812"/>
                </a:lnTo>
                <a:lnTo>
                  <a:pt x="3758" y="812"/>
                </a:lnTo>
                <a:lnTo>
                  <a:pt x="33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225" name="Group 224">
            <a:extLst>
              <a:ext uri="{FF2B5EF4-FFF2-40B4-BE49-F238E27FC236}">
                <a16:creationId xmlns:a16="http://schemas.microsoft.com/office/drawing/2014/main" id="{AD2C5B37-F053-40D5-B4A2-BD8131324A5A}"/>
              </a:ext>
            </a:extLst>
          </p:cNvPr>
          <p:cNvGrpSpPr/>
          <p:nvPr/>
        </p:nvGrpSpPr>
        <p:grpSpPr>
          <a:xfrm>
            <a:off x="3713163" y="2261826"/>
            <a:ext cx="4872475" cy="3368555"/>
            <a:chOff x="3713163" y="2312626"/>
            <a:chExt cx="4872475" cy="3368555"/>
          </a:xfrm>
        </p:grpSpPr>
        <p:grpSp>
          <p:nvGrpSpPr>
            <p:cNvPr id="21" name="Group 20">
              <a:extLst>
                <a:ext uri="{FF2B5EF4-FFF2-40B4-BE49-F238E27FC236}">
                  <a16:creationId xmlns:a16="http://schemas.microsoft.com/office/drawing/2014/main" id="{8B8A96DC-0D26-4CD0-98E0-29A37C66D00D}"/>
                </a:ext>
              </a:extLst>
            </p:cNvPr>
            <p:cNvGrpSpPr/>
            <p:nvPr/>
          </p:nvGrpSpPr>
          <p:grpSpPr>
            <a:xfrm>
              <a:off x="3713163" y="2703513"/>
              <a:ext cx="4762501" cy="2970212"/>
              <a:chOff x="3713163" y="2703513"/>
              <a:chExt cx="4762501" cy="2970212"/>
            </a:xfrm>
          </p:grpSpPr>
          <p:sp>
            <p:nvSpPr>
              <p:cNvPr id="14" name="Freeform 8">
                <a:extLst>
                  <a:ext uri="{FF2B5EF4-FFF2-40B4-BE49-F238E27FC236}">
                    <a16:creationId xmlns:a16="http://schemas.microsoft.com/office/drawing/2014/main" id="{CC0226A8-2E8F-4BA5-949C-3B7F26879536}"/>
                  </a:ext>
                </a:extLst>
              </p:cNvPr>
              <p:cNvSpPr>
                <a:spLocks/>
              </p:cNvSpPr>
              <p:nvPr/>
            </p:nvSpPr>
            <p:spPr bwMode="auto">
              <a:xfrm>
                <a:off x="3713163" y="4768850"/>
                <a:ext cx="4762500" cy="904875"/>
              </a:xfrm>
              <a:custGeom>
                <a:avLst/>
                <a:gdLst>
                  <a:gd name="T0" fmla="*/ 1556 w 1595"/>
                  <a:gd name="T1" fmla="*/ 303 h 303"/>
                  <a:gd name="T2" fmla="*/ 39 w 1595"/>
                  <a:gd name="T3" fmla="*/ 303 h 303"/>
                  <a:gd name="T4" fmla="*/ 0 w 1595"/>
                  <a:gd name="T5" fmla="*/ 264 h 303"/>
                  <a:gd name="T6" fmla="*/ 0 w 1595"/>
                  <a:gd name="T7" fmla="*/ 0 h 303"/>
                  <a:gd name="T8" fmla="*/ 1595 w 1595"/>
                  <a:gd name="T9" fmla="*/ 0 h 303"/>
                  <a:gd name="T10" fmla="*/ 1595 w 1595"/>
                  <a:gd name="T11" fmla="*/ 264 h 303"/>
                  <a:gd name="T12" fmla="*/ 1556 w 1595"/>
                  <a:gd name="T13" fmla="*/ 303 h 303"/>
                </a:gdLst>
                <a:ahLst/>
                <a:cxnLst>
                  <a:cxn ang="0">
                    <a:pos x="T0" y="T1"/>
                  </a:cxn>
                  <a:cxn ang="0">
                    <a:pos x="T2" y="T3"/>
                  </a:cxn>
                  <a:cxn ang="0">
                    <a:pos x="T4" y="T5"/>
                  </a:cxn>
                  <a:cxn ang="0">
                    <a:pos x="T6" y="T7"/>
                  </a:cxn>
                  <a:cxn ang="0">
                    <a:pos x="T8" y="T9"/>
                  </a:cxn>
                  <a:cxn ang="0">
                    <a:pos x="T10" y="T11"/>
                  </a:cxn>
                  <a:cxn ang="0">
                    <a:pos x="T12" y="T13"/>
                  </a:cxn>
                </a:cxnLst>
                <a:rect l="0" t="0" r="r" b="b"/>
                <a:pathLst>
                  <a:path w="1595" h="303">
                    <a:moveTo>
                      <a:pt x="1556" y="303"/>
                    </a:moveTo>
                    <a:cubicBezTo>
                      <a:pt x="39" y="303"/>
                      <a:pt x="39" y="303"/>
                      <a:pt x="39" y="303"/>
                    </a:cubicBezTo>
                    <a:cubicBezTo>
                      <a:pt x="18" y="303"/>
                      <a:pt x="0" y="286"/>
                      <a:pt x="0" y="264"/>
                    </a:cubicBezTo>
                    <a:cubicBezTo>
                      <a:pt x="0" y="0"/>
                      <a:pt x="0" y="0"/>
                      <a:pt x="0" y="0"/>
                    </a:cubicBezTo>
                    <a:cubicBezTo>
                      <a:pt x="1595" y="0"/>
                      <a:pt x="1595" y="0"/>
                      <a:pt x="1595" y="0"/>
                    </a:cubicBezTo>
                    <a:cubicBezTo>
                      <a:pt x="1595" y="264"/>
                      <a:pt x="1595" y="264"/>
                      <a:pt x="1595" y="264"/>
                    </a:cubicBezTo>
                    <a:cubicBezTo>
                      <a:pt x="1595" y="286"/>
                      <a:pt x="1578" y="303"/>
                      <a:pt x="1556" y="30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15" name="Freeform 9">
                <a:extLst>
                  <a:ext uri="{FF2B5EF4-FFF2-40B4-BE49-F238E27FC236}">
                    <a16:creationId xmlns:a16="http://schemas.microsoft.com/office/drawing/2014/main" id="{D92594AE-19EB-40DD-893E-E310A731A2D4}"/>
                  </a:ext>
                </a:extLst>
              </p:cNvPr>
              <p:cNvSpPr>
                <a:spLocks/>
              </p:cNvSpPr>
              <p:nvPr/>
            </p:nvSpPr>
            <p:spPr bwMode="auto">
              <a:xfrm>
                <a:off x="3713163" y="4389438"/>
                <a:ext cx="4762500" cy="379412"/>
              </a:xfrm>
              <a:custGeom>
                <a:avLst/>
                <a:gdLst>
                  <a:gd name="T0" fmla="*/ 2648 w 3000"/>
                  <a:gd name="T1" fmla="*/ 0 h 239"/>
                  <a:gd name="T2" fmla="*/ 352 w 3000"/>
                  <a:gd name="T3" fmla="*/ 0 h 239"/>
                  <a:gd name="T4" fmla="*/ 0 w 3000"/>
                  <a:gd name="T5" fmla="*/ 239 h 239"/>
                  <a:gd name="T6" fmla="*/ 3000 w 3000"/>
                  <a:gd name="T7" fmla="*/ 239 h 239"/>
                  <a:gd name="T8" fmla="*/ 2648 w 3000"/>
                  <a:gd name="T9" fmla="*/ 0 h 239"/>
                </a:gdLst>
                <a:ahLst/>
                <a:cxnLst>
                  <a:cxn ang="0">
                    <a:pos x="T0" y="T1"/>
                  </a:cxn>
                  <a:cxn ang="0">
                    <a:pos x="T2" y="T3"/>
                  </a:cxn>
                  <a:cxn ang="0">
                    <a:pos x="T4" y="T5"/>
                  </a:cxn>
                  <a:cxn ang="0">
                    <a:pos x="T6" y="T7"/>
                  </a:cxn>
                  <a:cxn ang="0">
                    <a:pos x="T8" y="T9"/>
                  </a:cxn>
                </a:cxnLst>
                <a:rect l="0" t="0" r="r" b="b"/>
                <a:pathLst>
                  <a:path w="3000" h="239">
                    <a:moveTo>
                      <a:pt x="2648" y="0"/>
                    </a:moveTo>
                    <a:lnTo>
                      <a:pt x="352" y="0"/>
                    </a:lnTo>
                    <a:lnTo>
                      <a:pt x="0" y="239"/>
                    </a:lnTo>
                    <a:lnTo>
                      <a:pt x="3000" y="239"/>
                    </a:lnTo>
                    <a:lnTo>
                      <a:pt x="2648" y="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6" name="Freeform 10">
                <a:extLst>
                  <a:ext uri="{FF2B5EF4-FFF2-40B4-BE49-F238E27FC236}">
                    <a16:creationId xmlns:a16="http://schemas.microsoft.com/office/drawing/2014/main" id="{3E2E8674-87A9-4217-BAC1-55DE6863C468}"/>
                  </a:ext>
                </a:extLst>
              </p:cNvPr>
              <p:cNvSpPr>
                <a:spLocks/>
              </p:cNvSpPr>
              <p:nvPr/>
            </p:nvSpPr>
            <p:spPr bwMode="auto">
              <a:xfrm>
                <a:off x="4003676" y="4449763"/>
                <a:ext cx="4184650" cy="234950"/>
              </a:xfrm>
              <a:custGeom>
                <a:avLst/>
                <a:gdLst>
                  <a:gd name="T0" fmla="*/ 0 w 2636"/>
                  <a:gd name="T1" fmla="*/ 148 h 148"/>
                  <a:gd name="T2" fmla="*/ 193 w 2636"/>
                  <a:gd name="T3" fmla="*/ 0 h 148"/>
                  <a:gd name="T4" fmla="*/ 2443 w 2636"/>
                  <a:gd name="T5" fmla="*/ 0 h 148"/>
                  <a:gd name="T6" fmla="*/ 2636 w 2636"/>
                  <a:gd name="T7" fmla="*/ 148 h 148"/>
                  <a:gd name="T8" fmla="*/ 0 w 2636"/>
                  <a:gd name="T9" fmla="*/ 148 h 148"/>
                </a:gdLst>
                <a:ahLst/>
                <a:cxnLst>
                  <a:cxn ang="0">
                    <a:pos x="T0" y="T1"/>
                  </a:cxn>
                  <a:cxn ang="0">
                    <a:pos x="T2" y="T3"/>
                  </a:cxn>
                  <a:cxn ang="0">
                    <a:pos x="T4" y="T5"/>
                  </a:cxn>
                  <a:cxn ang="0">
                    <a:pos x="T6" y="T7"/>
                  </a:cxn>
                  <a:cxn ang="0">
                    <a:pos x="T8" y="T9"/>
                  </a:cxn>
                </a:cxnLst>
                <a:rect l="0" t="0" r="r" b="b"/>
                <a:pathLst>
                  <a:path w="2636" h="148">
                    <a:moveTo>
                      <a:pt x="0" y="148"/>
                    </a:moveTo>
                    <a:lnTo>
                      <a:pt x="193" y="0"/>
                    </a:lnTo>
                    <a:lnTo>
                      <a:pt x="2443" y="0"/>
                    </a:lnTo>
                    <a:lnTo>
                      <a:pt x="2636" y="148"/>
                    </a:lnTo>
                    <a:lnTo>
                      <a:pt x="0" y="148"/>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7" name="Freeform 11">
                <a:extLst>
                  <a:ext uri="{FF2B5EF4-FFF2-40B4-BE49-F238E27FC236}">
                    <a16:creationId xmlns:a16="http://schemas.microsoft.com/office/drawing/2014/main" id="{FF74F7D0-325A-4171-A3DD-F9ECC88BF349}"/>
                  </a:ext>
                </a:extLst>
              </p:cNvPr>
              <p:cNvSpPr>
                <a:spLocks/>
              </p:cNvSpPr>
              <p:nvPr/>
            </p:nvSpPr>
            <p:spPr bwMode="auto">
              <a:xfrm>
                <a:off x="4271963" y="2703513"/>
                <a:ext cx="3644900" cy="1685925"/>
              </a:xfrm>
              <a:custGeom>
                <a:avLst/>
                <a:gdLst>
                  <a:gd name="T0" fmla="*/ 1168 w 1221"/>
                  <a:gd name="T1" fmla="*/ 0 h 565"/>
                  <a:gd name="T2" fmla="*/ 53 w 1221"/>
                  <a:gd name="T3" fmla="*/ 0 h 565"/>
                  <a:gd name="T4" fmla="*/ 14 w 1221"/>
                  <a:gd name="T5" fmla="*/ 37 h 565"/>
                  <a:gd name="T6" fmla="*/ 0 w 1221"/>
                  <a:gd name="T7" fmla="*/ 565 h 565"/>
                  <a:gd name="T8" fmla="*/ 1221 w 1221"/>
                  <a:gd name="T9" fmla="*/ 565 h 565"/>
                  <a:gd name="T10" fmla="*/ 1207 w 1221"/>
                  <a:gd name="T11" fmla="*/ 37 h 565"/>
                  <a:gd name="T12" fmla="*/ 1168 w 1221"/>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1221" h="565">
                    <a:moveTo>
                      <a:pt x="1168" y="0"/>
                    </a:moveTo>
                    <a:cubicBezTo>
                      <a:pt x="53" y="0"/>
                      <a:pt x="53" y="0"/>
                      <a:pt x="53" y="0"/>
                    </a:cubicBezTo>
                    <a:cubicBezTo>
                      <a:pt x="33" y="0"/>
                      <a:pt x="15" y="18"/>
                      <a:pt x="14" y="37"/>
                    </a:cubicBezTo>
                    <a:cubicBezTo>
                      <a:pt x="0" y="565"/>
                      <a:pt x="0" y="565"/>
                      <a:pt x="0" y="565"/>
                    </a:cubicBezTo>
                    <a:cubicBezTo>
                      <a:pt x="1221" y="565"/>
                      <a:pt x="1221" y="565"/>
                      <a:pt x="1221" y="565"/>
                    </a:cubicBezTo>
                    <a:cubicBezTo>
                      <a:pt x="1207" y="37"/>
                      <a:pt x="1207" y="37"/>
                      <a:pt x="1207" y="37"/>
                    </a:cubicBezTo>
                    <a:cubicBezTo>
                      <a:pt x="1206" y="18"/>
                      <a:pt x="1188" y="0"/>
                      <a:pt x="1168" y="0"/>
                    </a:cubicBezTo>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8" name="Freeform 13">
                <a:extLst>
                  <a:ext uri="{FF2B5EF4-FFF2-40B4-BE49-F238E27FC236}">
                    <a16:creationId xmlns:a16="http://schemas.microsoft.com/office/drawing/2014/main" id="{A4651C57-585F-413B-A357-2A68E6FAAFA4}"/>
                  </a:ext>
                </a:extLst>
              </p:cNvPr>
              <p:cNvSpPr>
                <a:spLocks/>
              </p:cNvSpPr>
              <p:nvPr/>
            </p:nvSpPr>
            <p:spPr bwMode="auto">
              <a:xfrm>
                <a:off x="4403726" y="2828925"/>
                <a:ext cx="3382963" cy="1435100"/>
              </a:xfrm>
              <a:custGeom>
                <a:avLst/>
                <a:gdLst>
                  <a:gd name="T0" fmla="*/ 0 w 1133"/>
                  <a:gd name="T1" fmla="*/ 481 h 481"/>
                  <a:gd name="T2" fmla="*/ 13 w 1133"/>
                  <a:gd name="T3" fmla="*/ 9 h 481"/>
                  <a:gd name="T4" fmla="*/ 24 w 1133"/>
                  <a:gd name="T5" fmla="*/ 0 h 481"/>
                  <a:gd name="T6" fmla="*/ 1110 w 1133"/>
                  <a:gd name="T7" fmla="*/ 0 h 481"/>
                  <a:gd name="T8" fmla="*/ 1120 w 1133"/>
                  <a:gd name="T9" fmla="*/ 9 h 481"/>
                  <a:gd name="T10" fmla="*/ 1133 w 1133"/>
                  <a:gd name="T11" fmla="*/ 481 h 481"/>
                  <a:gd name="T12" fmla="*/ 0 w 1133"/>
                  <a:gd name="T13" fmla="*/ 481 h 481"/>
                </a:gdLst>
                <a:ahLst/>
                <a:cxnLst>
                  <a:cxn ang="0">
                    <a:pos x="T0" y="T1"/>
                  </a:cxn>
                  <a:cxn ang="0">
                    <a:pos x="T2" y="T3"/>
                  </a:cxn>
                  <a:cxn ang="0">
                    <a:pos x="T4" y="T5"/>
                  </a:cxn>
                  <a:cxn ang="0">
                    <a:pos x="T6" y="T7"/>
                  </a:cxn>
                  <a:cxn ang="0">
                    <a:pos x="T8" y="T9"/>
                  </a:cxn>
                  <a:cxn ang="0">
                    <a:pos x="T10" y="T11"/>
                  </a:cxn>
                  <a:cxn ang="0">
                    <a:pos x="T12" y="T13"/>
                  </a:cxn>
                </a:cxnLst>
                <a:rect l="0" t="0" r="r" b="b"/>
                <a:pathLst>
                  <a:path w="1133" h="481">
                    <a:moveTo>
                      <a:pt x="0" y="481"/>
                    </a:moveTo>
                    <a:cubicBezTo>
                      <a:pt x="13" y="9"/>
                      <a:pt x="13" y="9"/>
                      <a:pt x="13" y="9"/>
                    </a:cubicBezTo>
                    <a:cubicBezTo>
                      <a:pt x="13" y="5"/>
                      <a:pt x="18" y="0"/>
                      <a:pt x="24" y="0"/>
                    </a:cubicBezTo>
                    <a:cubicBezTo>
                      <a:pt x="1110" y="0"/>
                      <a:pt x="1110" y="0"/>
                      <a:pt x="1110" y="0"/>
                    </a:cubicBezTo>
                    <a:cubicBezTo>
                      <a:pt x="1115" y="0"/>
                      <a:pt x="1120" y="5"/>
                      <a:pt x="1120" y="9"/>
                    </a:cubicBezTo>
                    <a:cubicBezTo>
                      <a:pt x="1133" y="481"/>
                      <a:pt x="1133" y="481"/>
                      <a:pt x="1133" y="481"/>
                    </a:cubicBezTo>
                    <a:lnTo>
                      <a:pt x="0" y="48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19" name="Freeform 14">
                <a:extLst>
                  <a:ext uri="{FF2B5EF4-FFF2-40B4-BE49-F238E27FC236}">
                    <a16:creationId xmlns:a16="http://schemas.microsoft.com/office/drawing/2014/main" id="{C6DC26EE-09AC-4DA2-90CB-863031A2C184}"/>
                  </a:ext>
                </a:extLst>
              </p:cNvPr>
              <p:cNvSpPr>
                <a:spLocks/>
              </p:cNvSpPr>
              <p:nvPr/>
            </p:nvSpPr>
            <p:spPr bwMode="auto">
              <a:xfrm>
                <a:off x="3713163" y="5341938"/>
                <a:ext cx="331788" cy="331787"/>
              </a:xfrm>
              <a:custGeom>
                <a:avLst/>
                <a:gdLst>
                  <a:gd name="T0" fmla="*/ 0 w 111"/>
                  <a:gd name="T1" fmla="*/ 0 h 111"/>
                  <a:gd name="T2" fmla="*/ 0 w 111"/>
                  <a:gd name="T3" fmla="*/ 72 h 111"/>
                  <a:gd name="T4" fmla="*/ 39 w 111"/>
                  <a:gd name="T5" fmla="*/ 111 h 111"/>
                  <a:gd name="T6" fmla="*/ 111 w 111"/>
                  <a:gd name="T7" fmla="*/ 111 h 111"/>
                  <a:gd name="T8" fmla="*/ 0 w 111"/>
                  <a:gd name="T9" fmla="*/ 0 h 111"/>
                </a:gdLst>
                <a:ahLst/>
                <a:cxnLst>
                  <a:cxn ang="0">
                    <a:pos x="T0" y="T1"/>
                  </a:cxn>
                  <a:cxn ang="0">
                    <a:pos x="T2" y="T3"/>
                  </a:cxn>
                  <a:cxn ang="0">
                    <a:pos x="T4" y="T5"/>
                  </a:cxn>
                  <a:cxn ang="0">
                    <a:pos x="T6" y="T7"/>
                  </a:cxn>
                  <a:cxn ang="0">
                    <a:pos x="T8" y="T9"/>
                  </a:cxn>
                </a:cxnLst>
                <a:rect l="0" t="0" r="r" b="b"/>
                <a:pathLst>
                  <a:path w="111" h="111">
                    <a:moveTo>
                      <a:pt x="0" y="0"/>
                    </a:moveTo>
                    <a:cubicBezTo>
                      <a:pt x="0" y="72"/>
                      <a:pt x="0" y="72"/>
                      <a:pt x="0" y="72"/>
                    </a:cubicBezTo>
                    <a:cubicBezTo>
                      <a:pt x="0" y="94"/>
                      <a:pt x="18" y="111"/>
                      <a:pt x="39" y="111"/>
                    </a:cubicBezTo>
                    <a:cubicBezTo>
                      <a:pt x="111" y="111"/>
                      <a:pt x="111" y="111"/>
                      <a:pt x="111" y="111"/>
                    </a:cubicBezTo>
                    <a:cubicBezTo>
                      <a:pt x="111" y="50"/>
                      <a:pt x="62" y="0"/>
                      <a:pt x="0" y="0"/>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0" name="Freeform 15">
                <a:extLst>
                  <a:ext uri="{FF2B5EF4-FFF2-40B4-BE49-F238E27FC236}">
                    <a16:creationId xmlns:a16="http://schemas.microsoft.com/office/drawing/2014/main" id="{CE42241A-C504-4F0F-B82A-05695B49D382}"/>
                  </a:ext>
                </a:extLst>
              </p:cNvPr>
              <p:cNvSpPr>
                <a:spLocks/>
              </p:cNvSpPr>
              <p:nvPr/>
            </p:nvSpPr>
            <p:spPr bwMode="auto">
              <a:xfrm>
                <a:off x="8143876" y="5341938"/>
                <a:ext cx="331788" cy="331787"/>
              </a:xfrm>
              <a:custGeom>
                <a:avLst/>
                <a:gdLst>
                  <a:gd name="T0" fmla="*/ 111 w 111"/>
                  <a:gd name="T1" fmla="*/ 72 h 111"/>
                  <a:gd name="T2" fmla="*/ 111 w 111"/>
                  <a:gd name="T3" fmla="*/ 0 h 111"/>
                  <a:gd name="T4" fmla="*/ 0 w 111"/>
                  <a:gd name="T5" fmla="*/ 111 h 111"/>
                  <a:gd name="T6" fmla="*/ 72 w 111"/>
                  <a:gd name="T7" fmla="*/ 111 h 111"/>
                  <a:gd name="T8" fmla="*/ 111 w 111"/>
                  <a:gd name="T9" fmla="*/ 72 h 111"/>
                </a:gdLst>
                <a:ahLst/>
                <a:cxnLst>
                  <a:cxn ang="0">
                    <a:pos x="T0" y="T1"/>
                  </a:cxn>
                  <a:cxn ang="0">
                    <a:pos x="T2" y="T3"/>
                  </a:cxn>
                  <a:cxn ang="0">
                    <a:pos x="T4" y="T5"/>
                  </a:cxn>
                  <a:cxn ang="0">
                    <a:pos x="T6" y="T7"/>
                  </a:cxn>
                  <a:cxn ang="0">
                    <a:pos x="T8" y="T9"/>
                  </a:cxn>
                </a:cxnLst>
                <a:rect l="0" t="0" r="r" b="b"/>
                <a:pathLst>
                  <a:path w="111" h="111">
                    <a:moveTo>
                      <a:pt x="111" y="72"/>
                    </a:moveTo>
                    <a:cubicBezTo>
                      <a:pt x="111" y="0"/>
                      <a:pt x="111" y="0"/>
                      <a:pt x="111" y="0"/>
                    </a:cubicBezTo>
                    <a:cubicBezTo>
                      <a:pt x="50" y="0"/>
                      <a:pt x="0" y="50"/>
                      <a:pt x="0" y="111"/>
                    </a:cubicBezTo>
                    <a:cubicBezTo>
                      <a:pt x="72" y="111"/>
                      <a:pt x="72" y="111"/>
                      <a:pt x="72" y="111"/>
                    </a:cubicBezTo>
                    <a:cubicBezTo>
                      <a:pt x="94" y="111"/>
                      <a:pt x="111" y="94"/>
                      <a:pt x="111" y="7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2121" name="Group 2120">
              <a:extLst>
                <a:ext uri="{FF2B5EF4-FFF2-40B4-BE49-F238E27FC236}">
                  <a16:creationId xmlns:a16="http://schemas.microsoft.com/office/drawing/2014/main" id="{50D3F0D8-E966-4B4A-9938-B3BD787AE5BA}"/>
                </a:ext>
              </a:extLst>
            </p:cNvPr>
            <p:cNvGrpSpPr/>
            <p:nvPr/>
          </p:nvGrpSpPr>
          <p:grpSpPr>
            <a:xfrm>
              <a:off x="6967178" y="3239111"/>
              <a:ext cx="576210" cy="1036784"/>
              <a:chOff x="9015416" y="3303385"/>
              <a:chExt cx="424296" cy="763443"/>
            </a:xfrm>
          </p:grpSpPr>
          <p:sp>
            <p:nvSpPr>
              <p:cNvPr id="725" name="Freeform 216">
                <a:extLst>
                  <a:ext uri="{FF2B5EF4-FFF2-40B4-BE49-F238E27FC236}">
                    <a16:creationId xmlns:a16="http://schemas.microsoft.com/office/drawing/2014/main" id="{B561A232-4D5F-4772-A929-4FFF0B9310F6}"/>
                  </a:ext>
                </a:extLst>
              </p:cNvPr>
              <p:cNvSpPr>
                <a:spLocks/>
              </p:cNvSpPr>
              <p:nvPr/>
            </p:nvSpPr>
            <p:spPr bwMode="auto">
              <a:xfrm>
                <a:off x="9015416" y="3465021"/>
                <a:ext cx="424295" cy="601807"/>
              </a:xfrm>
              <a:custGeom>
                <a:avLst/>
                <a:gdLst>
                  <a:gd name="T0" fmla="*/ 140 w 155"/>
                  <a:gd name="T1" fmla="*/ 0 h 220"/>
                  <a:gd name="T2" fmla="*/ 14 w 155"/>
                  <a:gd name="T3" fmla="*/ 0 h 220"/>
                  <a:gd name="T4" fmla="*/ 4 w 155"/>
                  <a:gd name="T5" fmla="*/ 6 h 220"/>
                  <a:gd name="T6" fmla="*/ 0 w 155"/>
                  <a:gd name="T7" fmla="*/ 17 h 220"/>
                  <a:gd name="T8" fmla="*/ 0 w 155"/>
                  <a:gd name="T9" fmla="*/ 191 h 220"/>
                  <a:gd name="T10" fmla="*/ 5 w 155"/>
                  <a:gd name="T11" fmla="*/ 203 h 220"/>
                  <a:gd name="T12" fmla="*/ 7 w 155"/>
                  <a:gd name="T13" fmla="*/ 205 h 220"/>
                  <a:gd name="T14" fmla="*/ 17 w 155"/>
                  <a:gd name="T15" fmla="*/ 208 h 220"/>
                  <a:gd name="T16" fmla="*/ 25 w 155"/>
                  <a:gd name="T17" fmla="*/ 208 h 220"/>
                  <a:gd name="T18" fmla="*/ 25 w 155"/>
                  <a:gd name="T19" fmla="*/ 211 h 220"/>
                  <a:gd name="T20" fmla="*/ 33 w 155"/>
                  <a:gd name="T21" fmla="*/ 220 h 220"/>
                  <a:gd name="T22" fmla="*/ 33 w 155"/>
                  <a:gd name="T23" fmla="*/ 220 h 220"/>
                  <a:gd name="T24" fmla="*/ 42 w 155"/>
                  <a:gd name="T25" fmla="*/ 211 h 220"/>
                  <a:gd name="T26" fmla="*/ 42 w 155"/>
                  <a:gd name="T27" fmla="*/ 208 h 220"/>
                  <a:gd name="T28" fmla="*/ 112 w 155"/>
                  <a:gd name="T29" fmla="*/ 208 h 220"/>
                  <a:gd name="T30" fmla="*/ 112 w 155"/>
                  <a:gd name="T31" fmla="*/ 211 h 220"/>
                  <a:gd name="T32" fmla="*/ 121 w 155"/>
                  <a:gd name="T33" fmla="*/ 220 h 220"/>
                  <a:gd name="T34" fmla="*/ 130 w 155"/>
                  <a:gd name="T35" fmla="*/ 211 h 220"/>
                  <a:gd name="T36" fmla="*/ 130 w 155"/>
                  <a:gd name="T37" fmla="*/ 208 h 220"/>
                  <a:gd name="T38" fmla="*/ 137 w 155"/>
                  <a:gd name="T39" fmla="*/ 208 h 220"/>
                  <a:gd name="T40" fmla="*/ 150 w 155"/>
                  <a:gd name="T41" fmla="*/ 202 h 220"/>
                  <a:gd name="T42" fmla="*/ 155 w 155"/>
                  <a:gd name="T43" fmla="*/ 191 h 220"/>
                  <a:gd name="T44" fmla="*/ 155 w 155"/>
                  <a:gd name="T45" fmla="*/ 17 h 220"/>
                  <a:gd name="T46" fmla="*/ 151 w 155"/>
                  <a:gd name="T47" fmla="*/ 7 h 220"/>
                  <a:gd name="T48" fmla="*/ 140 w 155"/>
                  <a:gd name="T49"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5" h="220">
                    <a:moveTo>
                      <a:pt x="140" y="0"/>
                    </a:moveTo>
                    <a:cubicBezTo>
                      <a:pt x="14" y="0"/>
                      <a:pt x="14" y="0"/>
                      <a:pt x="14" y="0"/>
                    </a:cubicBezTo>
                    <a:cubicBezTo>
                      <a:pt x="10" y="1"/>
                      <a:pt x="6" y="3"/>
                      <a:pt x="4" y="6"/>
                    </a:cubicBezTo>
                    <a:cubicBezTo>
                      <a:pt x="1" y="9"/>
                      <a:pt x="0" y="13"/>
                      <a:pt x="0" y="17"/>
                    </a:cubicBezTo>
                    <a:cubicBezTo>
                      <a:pt x="0" y="191"/>
                      <a:pt x="0" y="191"/>
                      <a:pt x="0" y="191"/>
                    </a:cubicBezTo>
                    <a:cubicBezTo>
                      <a:pt x="0" y="195"/>
                      <a:pt x="2" y="200"/>
                      <a:pt x="5" y="203"/>
                    </a:cubicBezTo>
                    <a:cubicBezTo>
                      <a:pt x="5" y="203"/>
                      <a:pt x="6" y="204"/>
                      <a:pt x="7" y="205"/>
                    </a:cubicBezTo>
                    <a:cubicBezTo>
                      <a:pt x="10" y="207"/>
                      <a:pt x="13" y="208"/>
                      <a:pt x="17" y="208"/>
                    </a:cubicBezTo>
                    <a:cubicBezTo>
                      <a:pt x="25" y="208"/>
                      <a:pt x="25" y="208"/>
                      <a:pt x="25" y="208"/>
                    </a:cubicBezTo>
                    <a:cubicBezTo>
                      <a:pt x="25" y="211"/>
                      <a:pt x="25" y="211"/>
                      <a:pt x="25" y="211"/>
                    </a:cubicBezTo>
                    <a:cubicBezTo>
                      <a:pt x="25" y="216"/>
                      <a:pt x="29" y="220"/>
                      <a:pt x="33" y="220"/>
                    </a:cubicBezTo>
                    <a:cubicBezTo>
                      <a:pt x="33" y="220"/>
                      <a:pt x="33" y="220"/>
                      <a:pt x="33" y="220"/>
                    </a:cubicBezTo>
                    <a:cubicBezTo>
                      <a:pt x="38" y="220"/>
                      <a:pt x="42" y="216"/>
                      <a:pt x="42" y="211"/>
                    </a:cubicBezTo>
                    <a:cubicBezTo>
                      <a:pt x="42" y="208"/>
                      <a:pt x="42" y="208"/>
                      <a:pt x="42" y="208"/>
                    </a:cubicBezTo>
                    <a:cubicBezTo>
                      <a:pt x="112" y="208"/>
                      <a:pt x="112" y="208"/>
                      <a:pt x="112" y="208"/>
                    </a:cubicBezTo>
                    <a:cubicBezTo>
                      <a:pt x="112" y="211"/>
                      <a:pt x="112" y="211"/>
                      <a:pt x="112" y="211"/>
                    </a:cubicBezTo>
                    <a:cubicBezTo>
                      <a:pt x="112" y="216"/>
                      <a:pt x="116" y="220"/>
                      <a:pt x="121" y="220"/>
                    </a:cubicBezTo>
                    <a:cubicBezTo>
                      <a:pt x="126" y="220"/>
                      <a:pt x="130" y="216"/>
                      <a:pt x="130" y="211"/>
                    </a:cubicBezTo>
                    <a:cubicBezTo>
                      <a:pt x="130" y="208"/>
                      <a:pt x="130" y="208"/>
                      <a:pt x="130" y="208"/>
                    </a:cubicBezTo>
                    <a:cubicBezTo>
                      <a:pt x="137" y="208"/>
                      <a:pt x="137" y="208"/>
                      <a:pt x="137" y="208"/>
                    </a:cubicBezTo>
                    <a:cubicBezTo>
                      <a:pt x="142" y="208"/>
                      <a:pt x="147" y="206"/>
                      <a:pt x="150" y="202"/>
                    </a:cubicBezTo>
                    <a:cubicBezTo>
                      <a:pt x="153" y="199"/>
                      <a:pt x="155" y="195"/>
                      <a:pt x="155" y="191"/>
                    </a:cubicBezTo>
                    <a:cubicBezTo>
                      <a:pt x="155" y="17"/>
                      <a:pt x="155" y="17"/>
                      <a:pt x="155" y="17"/>
                    </a:cubicBezTo>
                    <a:cubicBezTo>
                      <a:pt x="155" y="14"/>
                      <a:pt x="153" y="10"/>
                      <a:pt x="151" y="7"/>
                    </a:cubicBezTo>
                    <a:cubicBezTo>
                      <a:pt x="149" y="4"/>
                      <a:pt x="145" y="1"/>
                      <a:pt x="140"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D"/>
              </a:p>
            </p:txBody>
          </p:sp>
          <p:sp>
            <p:nvSpPr>
              <p:cNvPr id="726" name="Freeform 217">
                <a:extLst>
                  <a:ext uri="{FF2B5EF4-FFF2-40B4-BE49-F238E27FC236}">
                    <a16:creationId xmlns:a16="http://schemas.microsoft.com/office/drawing/2014/main" id="{9C8D8FCA-5698-4688-A300-09E359FB222A}"/>
                  </a:ext>
                </a:extLst>
              </p:cNvPr>
              <p:cNvSpPr>
                <a:spLocks/>
              </p:cNvSpPr>
              <p:nvPr/>
            </p:nvSpPr>
            <p:spPr bwMode="auto">
              <a:xfrm>
                <a:off x="9035621" y="3645419"/>
                <a:ext cx="404091" cy="388216"/>
              </a:xfrm>
              <a:custGeom>
                <a:avLst/>
                <a:gdLst>
                  <a:gd name="T0" fmla="*/ 0 w 148"/>
                  <a:gd name="T1" fmla="*/ 139 h 142"/>
                  <a:gd name="T2" fmla="*/ 10 w 148"/>
                  <a:gd name="T3" fmla="*/ 142 h 142"/>
                  <a:gd name="T4" fmla="*/ 130 w 148"/>
                  <a:gd name="T5" fmla="*/ 142 h 142"/>
                  <a:gd name="T6" fmla="*/ 143 w 148"/>
                  <a:gd name="T7" fmla="*/ 136 h 142"/>
                  <a:gd name="T8" fmla="*/ 148 w 148"/>
                  <a:gd name="T9" fmla="*/ 125 h 142"/>
                  <a:gd name="T10" fmla="*/ 148 w 148"/>
                  <a:gd name="T11" fmla="*/ 0 h 142"/>
                  <a:gd name="T12" fmla="*/ 0 w 148"/>
                  <a:gd name="T13" fmla="*/ 139 h 142"/>
                </a:gdLst>
                <a:ahLst/>
                <a:cxnLst>
                  <a:cxn ang="0">
                    <a:pos x="T0" y="T1"/>
                  </a:cxn>
                  <a:cxn ang="0">
                    <a:pos x="T2" y="T3"/>
                  </a:cxn>
                  <a:cxn ang="0">
                    <a:pos x="T4" y="T5"/>
                  </a:cxn>
                  <a:cxn ang="0">
                    <a:pos x="T6" y="T7"/>
                  </a:cxn>
                  <a:cxn ang="0">
                    <a:pos x="T8" y="T9"/>
                  </a:cxn>
                  <a:cxn ang="0">
                    <a:pos x="T10" y="T11"/>
                  </a:cxn>
                  <a:cxn ang="0">
                    <a:pos x="T12" y="T13"/>
                  </a:cxn>
                </a:cxnLst>
                <a:rect l="0" t="0" r="r" b="b"/>
                <a:pathLst>
                  <a:path w="148" h="142">
                    <a:moveTo>
                      <a:pt x="0" y="139"/>
                    </a:moveTo>
                    <a:cubicBezTo>
                      <a:pt x="3" y="141"/>
                      <a:pt x="6" y="142"/>
                      <a:pt x="10" y="142"/>
                    </a:cubicBezTo>
                    <a:cubicBezTo>
                      <a:pt x="130" y="142"/>
                      <a:pt x="130" y="142"/>
                      <a:pt x="130" y="142"/>
                    </a:cubicBezTo>
                    <a:cubicBezTo>
                      <a:pt x="135" y="142"/>
                      <a:pt x="140" y="140"/>
                      <a:pt x="143" y="136"/>
                    </a:cubicBezTo>
                    <a:cubicBezTo>
                      <a:pt x="146" y="133"/>
                      <a:pt x="148" y="129"/>
                      <a:pt x="148" y="125"/>
                    </a:cubicBezTo>
                    <a:cubicBezTo>
                      <a:pt x="148" y="0"/>
                      <a:pt x="148" y="0"/>
                      <a:pt x="148" y="0"/>
                    </a:cubicBezTo>
                    <a:cubicBezTo>
                      <a:pt x="112" y="59"/>
                      <a:pt x="59" y="104"/>
                      <a:pt x="0" y="13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729" name="Freeform 220">
                <a:extLst>
                  <a:ext uri="{FF2B5EF4-FFF2-40B4-BE49-F238E27FC236}">
                    <a16:creationId xmlns:a16="http://schemas.microsoft.com/office/drawing/2014/main" id="{E02EA91F-214A-4A61-AECB-92590BFF7546}"/>
                  </a:ext>
                </a:extLst>
              </p:cNvPr>
              <p:cNvSpPr>
                <a:spLocks/>
              </p:cNvSpPr>
              <p:nvPr/>
            </p:nvSpPr>
            <p:spPr bwMode="auto">
              <a:xfrm>
                <a:off x="9116439" y="3437601"/>
                <a:ext cx="38966" cy="18761"/>
              </a:xfrm>
              <a:custGeom>
                <a:avLst/>
                <a:gdLst>
                  <a:gd name="T0" fmla="*/ 0 w 14"/>
                  <a:gd name="T1" fmla="*/ 0 h 7"/>
                  <a:gd name="T2" fmla="*/ 0 w 14"/>
                  <a:gd name="T3" fmla="*/ 7 h 7"/>
                  <a:gd name="T4" fmla="*/ 14 w 14"/>
                  <a:gd name="T5" fmla="*/ 7 h 7"/>
                  <a:gd name="T6" fmla="*/ 14 w 14"/>
                  <a:gd name="T7" fmla="*/ 0 h 7"/>
                  <a:gd name="T8" fmla="*/ 0 w 14"/>
                  <a:gd name="T9" fmla="*/ 0 h 7"/>
                </a:gdLst>
                <a:ahLst/>
                <a:cxnLst>
                  <a:cxn ang="0">
                    <a:pos x="T0" y="T1"/>
                  </a:cxn>
                  <a:cxn ang="0">
                    <a:pos x="T2" y="T3"/>
                  </a:cxn>
                  <a:cxn ang="0">
                    <a:pos x="T4" y="T5"/>
                  </a:cxn>
                  <a:cxn ang="0">
                    <a:pos x="T6" y="T7"/>
                  </a:cxn>
                  <a:cxn ang="0">
                    <a:pos x="T8" y="T9"/>
                  </a:cxn>
                </a:cxnLst>
                <a:rect l="0" t="0" r="r" b="b"/>
                <a:pathLst>
                  <a:path w="14" h="7">
                    <a:moveTo>
                      <a:pt x="0" y="0"/>
                    </a:moveTo>
                    <a:cubicBezTo>
                      <a:pt x="0" y="7"/>
                      <a:pt x="0" y="7"/>
                      <a:pt x="0" y="7"/>
                    </a:cubicBezTo>
                    <a:cubicBezTo>
                      <a:pt x="14" y="7"/>
                      <a:pt x="14" y="7"/>
                      <a:pt x="14" y="7"/>
                    </a:cubicBezTo>
                    <a:cubicBezTo>
                      <a:pt x="14" y="0"/>
                      <a:pt x="14" y="0"/>
                      <a:pt x="14" y="0"/>
                    </a:cubicBezTo>
                    <a:cubicBezTo>
                      <a:pt x="9" y="0"/>
                      <a:pt x="5" y="0"/>
                      <a:pt x="0" y="0"/>
                    </a:cubicBezTo>
                    <a:close/>
                  </a:path>
                </a:pathLst>
              </a:custGeom>
              <a:solidFill>
                <a:srgbClr val="C4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0" name="Freeform 221">
                <a:extLst>
                  <a:ext uri="{FF2B5EF4-FFF2-40B4-BE49-F238E27FC236}">
                    <a16:creationId xmlns:a16="http://schemas.microsoft.com/office/drawing/2014/main" id="{E356A525-0257-4251-B3DA-FC7B77BA0C9F}"/>
                  </a:ext>
                </a:extLst>
              </p:cNvPr>
              <p:cNvSpPr>
                <a:spLocks/>
              </p:cNvSpPr>
              <p:nvPr/>
            </p:nvSpPr>
            <p:spPr bwMode="auto">
              <a:xfrm>
                <a:off x="9298280" y="3394305"/>
                <a:ext cx="37523" cy="62056"/>
              </a:xfrm>
              <a:custGeom>
                <a:avLst/>
                <a:gdLst>
                  <a:gd name="T0" fmla="*/ 0 w 14"/>
                  <a:gd name="T1" fmla="*/ 6 h 23"/>
                  <a:gd name="T2" fmla="*/ 0 w 14"/>
                  <a:gd name="T3" fmla="*/ 23 h 23"/>
                  <a:gd name="T4" fmla="*/ 14 w 14"/>
                  <a:gd name="T5" fmla="*/ 23 h 23"/>
                  <a:gd name="T6" fmla="*/ 14 w 14"/>
                  <a:gd name="T7" fmla="*/ 0 h 23"/>
                  <a:gd name="T8" fmla="*/ 0 w 14"/>
                  <a:gd name="T9" fmla="*/ 6 h 23"/>
                </a:gdLst>
                <a:ahLst/>
                <a:cxnLst>
                  <a:cxn ang="0">
                    <a:pos x="T0" y="T1"/>
                  </a:cxn>
                  <a:cxn ang="0">
                    <a:pos x="T2" y="T3"/>
                  </a:cxn>
                  <a:cxn ang="0">
                    <a:pos x="T4" y="T5"/>
                  </a:cxn>
                  <a:cxn ang="0">
                    <a:pos x="T6" y="T7"/>
                  </a:cxn>
                  <a:cxn ang="0">
                    <a:pos x="T8" y="T9"/>
                  </a:cxn>
                </a:cxnLst>
                <a:rect l="0" t="0" r="r" b="b"/>
                <a:pathLst>
                  <a:path w="14" h="23">
                    <a:moveTo>
                      <a:pt x="0" y="6"/>
                    </a:moveTo>
                    <a:cubicBezTo>
                      <a:pt x="0" y="23"/>
                      <a:pt x="0" y="23"/>
                      <a:pt x="0" y="23"/>
                    </a:cubicBezTo>
                    <a:cubicBezTo>
                      <a:pt x="14" y="23"/>
                      <a:pt x="14" y="23"/>
                      <a:pt x="14" y="23"/>
                    </a:cubicBezTo>
                    <a:cubicBezTo>
                      <a:pt x="14" y="0"/>
                      <a:pt x="14" y="0"/>
                      <a:pt x="14" y="0"/>
                    </a:cubicBezTo>
                    <a:cubicBezTo>
                      <a:pt x="9" y="2"/>
                      <a:pt x="5" y="4"/>
                      <a:pt x="0" y="6"/>
                    </a:cubicBezTo>
                    <a:close/>
                  </a:path>
                </a:pathLst>
              </a:custGeom>
              <a:solidFill>
                <a:srgbClr val="C4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1" name="Freeform 222">
                <a:extLst>
                  <a:ext uri="{FF2B5EF4-FFF2-40B4-BE49-F238E27FC236}">
                    <a16:creationId xmlns:a16="http://schemas.microsoft.com/office/drawing/2014/main" id="{1A6BAA9D-4D82-4F1F-BC9D-EAF9BFE36670}"/>
                  </a:ext>
                </a:extLst>
              </p:cNvPr>
              <p:cNvSpPr>
                <a:spLocks/>
              </p:cNvSpPr>
              <p:nvPr/>
            </p:nvSpPr>
            <p:spPr bwMode="auto">
              <a:xfrm>
                <a:off x="9116439" y="3317817"/>
                <a:ext cx="219364" cy="119784"/>
              </a:xfrm>
              <a:custGeom>
                <a:avLst/>
                <a:gdLst>
                  <a:gd name="T0" fmla="*/ 80 w 80"/>
                  <a:gd name="T1" fmla="*/ 20 h 44"/>
                  <a:gd name="T2" fmla="*/ 59 w 80"/>
                  <a:gd name="T3" fmla="*/ 0 h 44"/>
                  <a:gd name="T4" fmla="*/ 21 w 80"/>
                  <a:gd name="T5" fmla="*/ 0 h 44"/>
                  <a:gd name="T6" fmla="*/ 0 w 80"/>
                  <a:gd name="T7" fmla="*/ 20 h 44"/>
                  <a:gd name="T8" fmla="*/ 0 w 80"/>
                  <a:gd name="T9" fmla="*/ 44 h 44"/>
                  <a:gd name="T10" fmla="*/ 14 w 80"/>
                  <a:gd name="T11" fmla="*/ 44 h 44"/>
                  <a:gd name="T12" fmla="*/ 14 w 80"/>
                  <a:gd name="T13" fmla="*/ 20 h 44"/>
                  <a:gd name="T14" fmla="*/ 21 w 80"/>
                  <a:gd name="T15" fmla="*/ 13 h 44"/>
                  <a:gd name="T16" fmla="*/ 59 w 80"/>
                  <a:gd name="T17" fmla="*/ 13 h 44"/>
                  <a:gd name="T18" fmla="*/ 66 w 80"/>
                  <a:gd name="T19" fmla="*/ 20 h 44"/>
                  <a:gd name="T20" fmla="*/ 66 w 80"/>
                  <a:gd name="T21" fmla="*/ 34 h 44"/>
                  <a:gd name="T22" fmla="*/ 80 w 80"/>
                  <a:gd name="T23" fmla="*/ 28 h 44"/>
                  <a:gd name="T24" fmla="*/ 80 w 80"/>
                  <a:gd name="T2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4">
                    <a:moveTo>
                      <a:pt x="80" y="20"/>
                    </a:moveTo>
                    <a:cubicBezTo>
                      <a:pt x="80" y="9"/>
                      <a:pt x="71" y="0"/>
                      <a:pt x="59" y="0"/>
                    </a:cubicBezTo>
                    <a:cubicBezTo>
                      <a:pt x="21" y="0"/>
                      <a:pt x="21" y="0"/>
                      <a:pt x="21" y="0"/>
                    </a:cubicBezTo>
                    <a:cubicBezTo>
                      <a:pt x="10" y="0"/>
                      <a:pt x="0" y="9"/>
                      <a:pt x="0" y="20"/>
                    </a:cubicBezTo>
                    <a:cubicBezTo>
                      <a:pt x="0" y="44"/>
                      <a:pt x="0" y="44"/>
                      <a:pt x="0" y="44"/>
                    </a:cubicBezTo>
                    <a:cubicBezTo>
                      <a:pt x="5" y="44"/>
                      <a:pt x="9" y="44"/>
                      <a:pt x="14" y="44"/>
                    </a:cubicBezTo>
                    <a:cubicBezTo>
                      <a:pt x="14" y="20"/>
                      <a:pt x="14" y="20"/>
                      <a:pt x="14" y="20"/>
                    </a:cubicBezTo>
                    <a:cubicBezTo>
                      <a:pt x="14" y="16"/>
                      <a:pt x="17" y="13"/>
                      <a:pt x="21" y="13"/>
                    </a:cubicBezTo>
                    <a:cubicBezTo>
                      <a:pt x="59" y="13"/>
                      <a:pt x="59" y="13"/>
                      <a:pt x="59" y="13"/>
                    </a:cubicBezTo>
                    <a:cubicBezTo>
                      <a:pt x="63" y="13"/>
                      <a:pt x="66" y="16"/>
                      <a:pt x="66" y="20"/>
                    </a:cubicBezTo>
                    <a:cubicBezTo>
                      <a:pt x="66" y="34"/>
                      <a:pt x="66" y="34"/>
                      <a:pt x="66" y="34"/>
                    </a:cubicBezTo>
                    <a:cubicBezTo>
                      <a:pt x="71" y="32"/>
                      <a:pt x="75" y="30"/>
                      <a:pt x="80" y="28"/>
                    </a:cubicBezTo>
                    <a:lnTo>
                      <a:pt x="80" y="20"/>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2" name="Freeform 223">
                <a:extLst>
                  <a:ext uri="{FF2B5EF4-FFF2-40B4-BE49-F238E27FC236}">
                    <a16:creationId xmlns:a16="http://schemas.microsoft.com/office/drawing/2014/main" id="{9E8A922F-5A54-4C49-B771-562DA2D7EC1A}"/>
                  </a:ext>
                </a:extLst>
              </p:cNvPr>
              <p:cNvSpPr>
                <a:spLocks/>
              </p:cNvSpPr>
              <p:nvPr/>
            </p:nvSpPr>
            <p:spPr bwMode="auto">
              <a:xfrm>
                <a:off x="9015416" y="3465021"/>
                <a:ext cx="424295" cy="561397"/>
              </a:xfrm>
              <a:custGeom>
                <a:avLst/>
                <a:gdLst>
                  <a:gd name="T0" fmla="*/ 155 w 155"/>
                  <a:gd name="T1" fmla="*/ 66 h 205"/>
                  <a:gd name="T2" fmla="*/ 155 w 155"/>
                  <a:gd name="T3" fmla="*/ 17 h 205"/>
                  <a:gd name="T4" fmla="*/ 151 w 155"/>
                  <a:gd name="T5" fmla="*/ 7 h 205"/>
                  <a:gd name="T6" fmla="*/ 137 w 155"/>
                  <a:gd name="T7" fmla="*/ 0 h 205"/>
                  <a:gd name="T8" fmla="*/ 17 w 155"/>
                  <a:gd name="T9" fmla="*/ 0 h 205"/>
                  <a:gd name="T10" fmla="*/ 4 w 155"/>
                  <a:gd name="T11" fmla="*/ 6 h 205"/>
                  <a:gd name="T12" fmla="*/ 0 w 155"/>
                  <a:gd name="T13" fmla="*/ 17 h 205"/>
                  <a:gd name="T14" fmla="*/ 0 w 155"/>
                  <a:gd name="T15" fmla="*/ 191 h 205"/>
                  <a:gd name="T16" fmla="*/ 5 w 155"/>
                  <a:gd name="T17" fmla="*/ 203 h 205"/>
                  <a:gd name="T18" fmla="*/ 7 w 155"/>
                  <a:gd name="T19" fmla="*/ 205 h 205"/>
                  <a:gd name="T20" fmla="*/ 155 w 155"/>
                  <a:gd name="T21" fmla="*/ 6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205">
                    <a:moveTo>
                      <a:pt x="155" y="66"/>
                    </a:moveTo>
                    <a:cubicBezTo>
                      <a:pt x="155" y="17"/>
                      <a:pt x="155" y="17"/>
                      <a:pt x="155" y="17"/>
                    </a:cubicBezTo>
                    <a:cubicBezTo>
                      <a:pt x="155" y="14"/>
                      <a:pt x="153" y="10"/>
                      <a:pt x="151" y="7"/>
                    </a:cubicBezTo>
                    <a:cubicBezTo>
                      <a:pt x="148" y="3"/>
                      <a:pt x="143" y="0"/>
                      <a:pt x="137" y="0"/>
                    </a:cubicBezTo>
                    <a:cubicBezTo>
                      <a:pt x="17" y="0"/>
                      <a:pt x="17" y="0"/>
                      <a:pt x="17" y="0"/>
                    </a:cubicBezTo>
                    <a:cubicBezTo>
                      <a:pt x="12" y="0"/>
                      <a:pt x="7" y="2"/>
                      <a:pt x="4" y="6"/>
                    </a:cubicBezTo>
                    <a:cubicBezTo>
                      <a:pt x="1" y="9"/>
                      <a:pt x="0" y="13"/>
                      <a:pt x="0" y="17"/>
                    </a:cubicBezTo>
                    <a:cubicBezTo>
                      <a:pt x="0" y="191"/>
                      <a:pt x="0" y="191"/>
                      <a:pt x="0" y="191"/>
                    </a:cubicBezTo>
                    <a:cubicBezTo>
                      <a:pt x="0" y="195"/>
                      <a:pt x="2" y="200"/>
                      <a:pt x="5" y="203"/>
                    </a:cubicBezTo>
                    <a:cubicBezTo>
                      <a:pt x="5" y="203"/>
                      <a:pt x="6" y="204"/>
                      <a:pt x="7" y="205"/>
                    </a:cubicBezTo>
                    <a:cubicBezTo>
                      <a:pt x="66" y="170"/>
                      <a:pt x="119" y="125"/>
                      <a:pt x="155" y="6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ID"/>
              </a:p>
            </p:txBody>
          </p:sp>
          <p:sp>
            <p:nvSpPr>
              <p:cNvPr id="771" name="Freeform: Shape 770">
                <a:extLst>
                  <a:ext uri="{FF2B5EF4-FFF2-40B4-BE49-F238E27FC236}">
                    <a16:creationId xmlns:a16="http://schemas.microsoft.com/office/drawing/2014/main" id="{944141DA-F480-44E9-B62D-794938CB9B3E}"/>
                  </a:ext>
                </a:extLst>
              </p:cNvPr>
              <p:cNvSpPr>
                <a:spLocks/>
              </p:cNvSpPr>
              <p:nvPr/>
            </p:nvSpPr>
            <p:spPr bwMode="auto">
              <a:xfrm>
                <a:off x="9035621" y="3483782"/>
                <a:ext cx="385330" cy="531091"/>
              </a:xfrm>
              <a:custGeom>
                <a:avLst/>
                <a:gdLst>
                  <a:gd name="connsiteX0" fmla="*/ 220528 w 385330"/>
                  <a:gd name="connsiteY0" fmla="*/ 379962 h 531091"/>
                  <a:gd name="connsiteX1" fmla="*/ 218403 w 385330"/>
                  <a:gd name="connsiteY1" fmla="*/ 381700 h 531091"/>
                  <a:gd name="connsiteX2" fmla="*/ 220510 w 385330"/>
                  <a:gd name="connsiteY2" fmla="*/ 379979 h 531091"/>
                  <a:gd name="connsiteX3" fmla="*/ 27328 w 385330"/>
                  <a:gd name="connsiteY3" fmla="*/ 0 h 531091"/>
                  <a:gd name="connsiteX4" fmla="*/ 355269 w 385330"/>
                  <a:gd name="connsiteY4" fmla="*/ 0 h 531091"/>
                  <a:gd name="connsiteX5" fmla="*/ 379864 w 385330"/>
                  <a:gd name="connsiteY5" fmla="*/ 10950 h 531091"/>
                  <a:gd name="connsiteX6" fmla="*/ 385330 w 385330"/>
                  <a:gd name="connsiteY6" fmla="*/ 27376 h 531091"/>
                  <a:gd name="connsiteX7" fmla="*/ 385330 w 385330"/>
                  <a:gd name="connsiteY7" fmla="*/ 191631 h 531091"/>
                  <a:gd name="connsiteX8" fmla="*/ 308896 w 385330"/>
                  <a:gd name="connsiteY8" fmla="*/ 290868 h 531091"/>
                  <a:gd name="connsiteX9" fmla="*/ 235135 w 385330"/>
                  <a:gd name="connsiteY9" fmla="*/ 365258 h 531091"/>
                  <a:gd name="connsiteX10" fmla="*/ 308818 w 385330"/>
                  <a:gd name="connsiteY10" fmla="*/ 291090 h 531091"/>
                  <a:gd name="connsiteX11" fmla="*/ 385329 w 385330"/>
                  <a:gd name="connsiteY11" fmla="*/ 191944 h 531091"/>
                  <a:gd name="connsiteX12" fmla="*/ 385329 w 385330"/>
                  <a:gd name="connsiteY12" fmla="*/ 503741 h 531091"/>
                  <a:gd name="connsiteX13" fmla="*/ 377122 w 385330"/>
                  <a:gd name="connsiteY13" fmla="*/ 522886 h 531091"/>
                  <a:gd name="connsiteX14" fmla="*/ 355238 w 385330"/>
                  <a:gd name="connsiteY14" fmla="*/ 531091 h 531091"/>
                  <a:gd name="connsiteX15" fmla="*/ 26968 w 385330"/>
                  <a:gd name="connsiteY15" fmla="*/ 531091 h 531091"/>
                  <a:gd name="connsiteX16" fmla="*/ 19130 w 385330"/>
                  <a:gd name="connsiteY16" fmla="*/ 531091 h 531091"/>
                  <a:gd name="connsiteX17" fmla="*/ 18761 w 385330"/>
                  <a:gd name="connsiteY17" fmla="*/ 531091 h 531091"/>
                  <a:gd name="connsiteX18" fmla="*/ 18954 w 385330"/>
                  <a:gd name="connsiteY18" fmla="*/ 530959 h 531091"/>
                  <a:gd name="connsiteX19" fmla="*/ 8199 w 385330"/>
                  <a:gd name="connsiteY19" fmla="*/ 522878 h 531091"/>
                  <a:gd name="connsiteX20" fmla="*/ 0 w 385330"/>
                  <a:gd name="connsiteY20" fmla="*/ 503715 h 531091"/>
                  <a:gd name="connsiteX21" fmla="*/ 0 w 385330"/>
                  <a:gd name="connsiteY21" fmla="*/ 27376 h 531091"/>
                  <a:gd name="connsiteX22" fmla="*/ 5466 w 385330"/>
                  <a:gd name="connsiteY22" fmla="*/ 8213 h 531091"/>
                  <a:gd name="connsiteX23" fmla="*/ 27328 w 385330"/>
                  <a:gd name="connsiteY23" fmla="*/ 0 h 5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330" h="531091">
                    <a:moveTo>
                      <a:pt x="220528" y="379962"/>
                    </a:moveTo>
                    <a:lnTo>
                      <a:pt x="218403" y="381700"/>
                    </a:lnTo>
                    <a:lnTo>
                      <a:pt x="220510" y="379979"/>
                    </a:lnTo>
                    <a:close/>
                    <a:moveTo>
                      <a:pt x="27328" y="0"/>
                    </a:moveTo>
                    <a:cubicBezTo>
                      <a:pt x="27328" y="0"/>
                      <a:pt x="27328" y="0"/>
                      <a:pt x="355269" y="0"/>
                    </a:cubicBezTo>
                    <a:cubicBezTo>
                      <a:pt x="366200" y="0"/>
                      <a:pt x="374399" y="2737"/>
                      <a:pt x="379864" y="10950"/>
                    </a:cubicBezTo>
                    <a:cubicBezTo>
                      <a:pt x="382597" y="16425"/>
                      <a:pt x="385330" y="21901"/>
                      <a:pt x="385330" y="27376"/>
                    </a:cubicBezTo>
                    <a:cubicBezTo>
                      <a:pt x="385330" y="27376"/>
                      <a:pt x="385330" y="27376"/>
                      <a:pt x="385330" y="191631"/>
                    </a:cubicBezTo>
                    <a:cubicBezTo>
                      <a:pt x="362101" y="226535"/>
                      <a:pt x="336481" y="259557"/>
                      <a:pt x="308896" y="290868"/>
                    </a:cubicBezTo>
                    <a:lnTo>
                      <a:pt x="235135" y="365258"/>
                    </a:lnTo>
                    <a:lnTo>
                      <a:pt x="308818" y="291090"/>
                    </a:lnTo>
                    <a:cubicBezTo>
                      <a:pt x="336430" y="259808"/>
                      <a:pt x="362077" y="226816"/>
                      <a:pt x="385329" y="191944"/>
                    </a:cubicBezTo>
                    <a:cubicBezTo>
                      <a:pt x="385329" y="191944"/>
                      <a:pt x="385329" y="191944"/>
                      <a:pt x="385329" y="503741"/>
                    </a:cubicBezTo>
                    <a:cubicBezTo>
                      <a:pt x="385329" y="509211"/>
                      <a:pt x="382593" y="517416"/>
                      <a:pt x="377122" y="522886"/>
                    </a:cubicBezTo>
                    <a:cubicBezTo>
                      <a:pt x="371651" y="528356"/>
                      <a:pt x="363444" y="531091"/>
                      <a:pt x="355238" y="531091"/>
                    </a:cubicBezTo>
                    <a:cubicBezTo>
                      <a:pt x="355238" y="531091"/>
                      <a:pt x="355238" y="531091"/>
                      <a:pt x="26968" y="531091"/>
                    </a:cubicBezTo>
                    <a:lnTo>
                      <a:pt x="19130" y="531091"/>
                    </a:lnTo>
                    <a:lnTo>
                      <a:pt x="18761" y="531091"/>
                    </a:lnTo>
                    <a:lnTo>
                      <a:pt x="18954" y="530959"/>
                    </a:lnTo>
                    <a:lnTo>
                      <a:pt x="8199" y="522878"/>
                    </a:lnTo>
                    <a:cubicBezTo>
                      <a:pt x="2733" y="517403"/>
                      <a:pt x="0" y="509190"/>
                      <a:pt x="0" y="503715"/>
                    </a:cubicBezTo>
                    <a:cubicBezTo>
                      <a:pt x="0" y="503715"/>
                      <a:pt x="0" y="503715"/>
                      <a:pt x="0" y="27376"/>
                    </a:cubicBezTo>
                    <a:cubicBezTo>
                      <a:pt x="0" y="21901"/>
                      <a:pt x="0" y="13688"/>
                      <a:pt x="5466" y="8213"/>
                    </a:cubicBezTo>
                    <a:cubicBezTo>
                      <a:pt x="10931" y="2737"/>
                      <a:pt x="19130" y="0"/>
                      <a:pt x="27328" y="0"/>
                    </a:cubicBezTo>
                    <a:close/>
                  </a:path>
                </a:pathLst>
              </a:custGeom>
              <a:solidFill>
                <a:srgbClr val="EA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770" name="Freeform: Shape 769">
                <a:extLst>
                  <a:ext uri="{FF2B5EF4-FFF2-40B4-BE49-F238E27FC236}">
                    <a16:creationId xmlns:a16="http://schemas.microsoft.com/office/drawing/2014/main" id="{A3AEF736-CDFA-40BB-84C4-EC831D66197A}"/>
                  </a:ext>
                </a:extLst>
              </p:cNvPr>
              <p:cNvSpPr>
                <a:spLocks/>
              </p:cNvSpPr>
              <p:nvPr/>
            </p:nvSpPr>
            <p:spPr bwMode="auto">
              <a:xfrm>
                <a:off x="9063041" y="3511203"/>
                <a:ext cx="327603" cy="476251"/>
              </a:xfrm>
              <a:custGeom>
                <a:avLst/>
                <a:gdLst>
                  <a:gd name="connsiteX0" fmla="*/ 10920 w 327603"/>
                  <a:gd name="connsiteY0" fmla="*/ 0 h 476251"/>
                  <a:gd name="connsiteX1" fmla="*/ 316683 w 327603"/>
                  <a:gd name="connsiteY1" fmla="*/ 0 h 476251"/>
                  <a:gd name="connsiteX2" fmla="*/ 324873 w 327603"/>
                  <a:gd name="connsiteY2" fmla="*/ 2737 h 476251"/>
                  <a:gd name="connsiteX3" fmla="*/ 327603 w 327603"/>
                  <a:gd name="connsiteY3" fmla="*/ 10948 h 476251"/>
                  <a:gd name="connsiteX4" fmla="*/ 327603 w 327603"/>
                  <a:gd name="connsiteY4" fmla="*/ 142969 h 476251"/>
                  <a:gd name="connsiteX5" fmla="*/ 327603 w 327603"/>
                  <a:gd name="connsiteY5" fmla="*/ 207819 h 476251"/>
                  <a:gd name="connsiteX6" fmla="*/ 327603 w 327603"/>
                  <a:gd name="connsiteY6" fmla="*/ 208017 h 476251"/>
                  <a:gd name="connsiteX7" fmla="*/ 327603 w 327603"/>
                  <a:gd name="connsiteY7" fmla="*/ 211671 h 476251"/>
                  <a:gd name="connsiteX8" fmla="*/ 327603 w 327603"/>
                  <a:gd name="connsiteY8" fmla="*/ 454338 h 476251"/>
                  <a:gd name="connsiteX9" fmla="*/ 305688 w 327603"/>
                  <a:gd name="connsiteY9" fmla="*/ 476251 h 476251"/>
                  <a:gd name="connsiteX10" fmla="*/ 31750 w 327603"/>
                  <a:gd name="connsiteY10" fmla="*/ 476251 h 476251"/>
                  <a:gd name="connsiteX11" fmla="*/ 31751 w 327603"/>
                  <a:gd name="connsiteY11" fmla="*/ 476250 h 476251"/>
                  <a:gd name="connsiteX12" fmla="*/ 31395 w 327603"/>
                  <a:gd name="connsiteY12" fmla="*/ 476250 h 476251"/>
                  <a:gd name="connsiteX13" fmla="*/ 21840 w 327603"/>
                  <a:gd name="connsiteY13" fmla="*/ 476250 h 476251"/>
                  <a:gd name="connsiteX14" fmla="*/ 0 w 327603"/>
                  <a:gd name="connsiteY14" fmla="*/ 454354 h 476251"/>
                  <a:gd name="connsiteX15" fmla="*/ 0 w 327603"/>
                  <a:gd name="connsiteY15" fmla="*/ 10948 h 476251"/>
                  <a:gd name="connsiteX16" fmla="*/ 10920 w 327603"/>
                  <a:gd name="connsiteY16" fmla="*/ 0 h 47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603" h="476251">
                    <a:moveTo>
                      <a:pt x="10920" y="0"/>
                    </a:moveTo>
                    <a:cubicBezTo>
                      <a:pt x="10920" y="0"/>
                      <a:pt x="10920" y="0"/>
                      <a:pt x="316683" y="0"/>
                    </a:cubicBezTo>
                    <a:cubicBezTo>
                      <a:pt x="319413" y="0"/>
                      <a:pt x="322143" y="2737"/>
                      <a:pt x="324873" y="2737"/>
                    </a:cubicBezTo>
                    <a:cubicBezTo>
                      <a:pt x="324873" y="5474"/>
                      <a:pt x="327603" y="8211"/>
                      <a:pt x="327603" y="10948"/>
                    </a:cubicBezTo>
                    <a:cubicBezTo>
                      <a:pt x="327603" y="10948"/>
                      <a:pt x="327603" y="10948"/>
                      <a:pt x="327603" y="142969"/>
                    </a:cubicBezTo>
                    <a:lnTo>
                      <a:pt x="327603" y="207819"/>
                    </a:lnTo>
                    <a:lnTo>
                      <a:pt x="327603" y="208017"/>
                    </a:lnTo>
                    <a:lnTo>
                      <a:pt x="327603" y="211671"/>
                    </a:lnTo>
                    <a:cubicBezTo>
                      <a:pt x="327603" y="223227"/>
                      <a:pt x="327603" y="269449"/>
                      <a:pt x="327603" y="454338"/>
                    </a:cubicBezTo>
                    <a:cubicBezTo>
                      <a:pt x="327603" y="465295"/>
                      <a:pt x="319385" y="476251"/>
                      <a:pt x="305688" y="476251"/>
                    </a:cubicBezTo>
                    <a:cubicBezTo>
                      <a:pt x="305688" y="476251"/>
                      <a:pt x="305688" y="476251"/>
                      <a:pt x="31750" y="476251"/>
                    </a:cubicBezTo>
                    <a:lnTo>
                      <a:pt x="31751" y="476250"/>
                    </a:lnTo>
                    <a:lnTo>
                      <a:pt x="31395" y="476250"/>
                    </a:lnTo>
                    <a:cubicBezTo>
                      <a:pt x="30030" y="476250"/>
                      <a:pt x="27300" y="476250"/>
                      <a:pt x="21840" y="476250"/>
                    </a:cubicBezTo>
                    <a:cubicBezTo>
                      <a:pt x="10920" y="476250"/>
                      <a:pt x="0" y="465302"/>
                      <a:pt x="0" y="454354"/>
                    </a:cubicBezTo>
                    <a:cubicBezTo>
                      <a:pt x="0" y="454354"/>
                      <a:pt x="0" y="454354"/>
                      <a:pt x="0" y="10948"/>
                    </a:cubicBezTo>
                    <a:cubicBezTo>
                      <a:pt x="0" y="5474"/>
                      <a:pt x="5460" y="0"/>
                      <a:pt x="10920"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737" name="Freeform 233">
                <a:extLst>
                  <a:ext uri="{FF2B5EF4-FFF2-40B4-BE49-F238E27FC236}">
                    <a16:creationId xmlns:a16="http://schemas.microsoft.com/office/drawing/2014/main" id="{85640C24-6740-411D-811B-1BB018B309F4}"/>
                  </a:ext>
                </a:extLst>
              </p:cNvPr>
              <p:cNvSpPr>
                <a:spLocks/>
              </p:cNvSpPr>
              <p:nvPr/>
            </p:nvSpPr>
            <p:spPr bwMode="auto">
              <a:xfrm>
                <a:off x="9087575" y="3483782"/>
                <a:ext cx="24535" cy="47625"/>
              </a:xfrm>
              <a:custGeom>
                <a:avLst/>
                <a:gdLst>
                  <a:gd name="T0" fmla="*/ 8 w 9"/>
                  <a:gd name="T1" fmla="*/ 2 h 17"/>
                  <a:gd name="T2" fmla="*/ 8 w 9"/>
                  <a:gd name="T3" fmla="*/ 0 h 17"/>
                  <a:gd name="T4" fmla="*/ 5 w 9"/>
                  <a:gd name="T5" fmla="*/ 0 h 17"/>
                  <a:gd name="T6" fmla="*/ 3 w 9"/>
                  <a:gd name="T7" fmla="*/ 0 h 17"/>
                  <a:gd name="T8" fmla="*/ 3 w 9"/>
                  <a:gd name="T9" fmla="*/ 2 h 17"/>
                  <a:gd name="T10" fmla="*/ 2 w 9"/>
                  <a:gd name="T11" fmla="*/ 7 h 17"/>
                  <a:gd name="T12" fmla="*/ 1 w 9"/>
                  <a:gd name="T13" fmla="*/ 13 h 17"/>
                  <a:gd name="T14" fmla="*/ 0 w 9"/>
                  <a:gd name="T15" fmla="*/ 17 h 17"/>
                  <a:gd name="T16" fmla="*/ 9 w 9"/>
                  <a:gd name="T17" fmla="*/ 11 h 17"/>
                  <a:gd name="T18" fmla="*/ 9 w 9"/>
                  <a:gd name="T19" fmla="*/ 7 h 17"/>
                  <a:gd name="T20" fmla="*/ 8 w 9"/>
                  <a:gd name="T2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7">
                    <a:moveTo>
                      <a:pt x="8" y="2"/>
                    </a:moveTo>
                    <a:cubicBezTo>
                      <a:pt x="8" y="1"/>
                      <a:pt x="8" y="0"/>
                      <a:pt x="8" y="0"/>
                    </a:cubicBezTo>
                    <a:cubicBezTo>
                      <a:pt x="5" y="0"/>
                      <a:pt x="5" y="0"/>
                      <a:pt x="5" y="0"/>
                    </a:cubicBezTo>
                    <a:cubicBezTo>
                      <a:pt x="3" y="0"/>
                      <a:pt x="3" y="0"/>
                      <a:pt x="3" y="0"/>
                    </a:cubicBezTo>
                    <a:cubicBezTo>
                      <a:pt x="3" y="1"/>
                      <a:pt x="3" y="1"/>
                      <a:pt x="3" y="2"/>
                    </a:cubicBezTo>
                    <a:cubicBezTo>
                      <a:pt x="2" y="4"/>
                      <a:pt x="2" y="5"/>
                      <a:pt x="2" y="7"/>
                    </a:cubicBezTo>
                    <a:cubicBezTo>
                      <a:pt x="1" y="9"/>
                      <a:pt x="1" y="11"/>
                      <a:pt x="1" y="13"/>
                    </a:cubicBezTo>
                    <a:cubicBezTo>
                      <a:pt x="1" y="14"/>
                      <a:pt x="0" y="16"/>
                      <a:pt x="0" y="17"/>
                    </a:cubicBezTo>
                    <a:cubicBezTo>
                      <a:pt x="3" y="16"/>
                      <a:pt x="7" y="14"/>
                      <a:pt x="9" y="11"/>
                    </a:cubicBezTo>
                    <a:cubicBezTo>
                      <a:pt x="9" y="10"/>
                      <a:pt x="9" y="8"/>
                      <a:pt x="9" y="7"/>
                    </a:cubicBezTo>
                    <a:cubicBezTo>
                      <a:pt x="8" y="5"/>
                      <a:pt x="8" y="4"/>
                      <a:pt x="8" y="2"/>
                    </a:cubicBezTo>
                    <a:close/>
                  </a:path>
                </a:pathLst>
              </a:custGeom>
              <a:solidFill>
                <a:srgbClr val="1A3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8" name="Freeform 234">
                <a:extLst>
                  <a:ext uri="{FF2B5EF4-FFF2-40B4-BE49-F238E27FC236}">
                    <a16:creationId xmlns:a16="http://schemas.microsoft.com/office/drawing/2014/main" id="{7230FEAE-3E16-42B4-BA8A-1C0CCB7BAEA1}"/>
                  </a:ext>
                </a:extLst>
              </p:cNvPr>
              <p:cNvSpPr>
                <a:spLocks noEditPoints="1"/>
              </p:cNvSpPr>
              <p:nvPr/>
            </p:nvSpPr>
            <p:spPr bwMode="auto">
              <a:xfrm>
                <a:off x="9087575" y="3514090"/>
                <a:ext cx="28864" cy="38965"/>
              </a:xfrm>
              <a:custGeom>
                <a:avLst/>
                <a:gdLst>
                  <a:gd name="T0" fmla="*/ 0 w 11"/>
                  <a:gd name="T1" fmla="*/ 7 h 14"/>
                  <a:gd name="T2" fmla="*/ 0 w 11"/>
                  <a:gd name="T3" fmla="*/ 11 h 14"/>
                  <a:gd name="T4" fmla="*/ 2 w 11"/>
                  <a:gd name="T5" fmla="*/ 14 h 14"/>
                  <a:gd name="T6" fmla="*/ 5 w 11"/>
                  <a:gd name="T7" fmla="*/ 14 h 14"/>
                  <a:gd name="T8" fmla="*/ 8 w 11"/>
                  <a:gd name="T9" fmla="*/ 14 h 14"/>
                  <a:gd name="T10" fmla="*/ 10 w 11"/>
                  <a:gd name="T11" fmla="*/ 11 h 14"/>
                  <a:gd name="T12" fmla="*/ 11 w 11"/>
                  <a:gd name="T13" fmla="*/ 8 h 14"/>
                  <a:gd name="T14" fmla="*/ 10 w 11"/>
                  <a:gd name="T15" fmla="*/ 6 h 14"/>
                  <a:gd name="T16" fmla="*/ 10 w 11"/>
                  <a:gd name="T17" fmla="*/ 2 h 14"/>
                  <a:gd name="T18" fmla="*/ 9 w 11"/>
                  <a:gd name="T19" fmla="*/ 0 h 14"/>
                  <a:gd name="T20" fmla="*/ 0 w 11"/>
                  <a:gd name="T21" fmla="*/ 6 h 14"/>
                  <a:gd name="T22" fmla="*/ 0 w 11"/>
                  <a:gd name="T23" fmla="*/ 7 h 14"/>
                  <a:gd name="T24" fmla="*/ 5 w 11"/>
                  <a:gd name="T25" fmla="*/ 6 h 14"/>
                  <a:gd name="T26" fmla="*/ 9 w 11"/>
                  <a:gd name="T27" fmla="*/ 9 h 14"/>
                  <a:gd name="T28" fmla="*/ 5 w 11"/>
                  <a:gd name="T29" fmla="*/ 13 h 14"/>
                  <a:gd name="T30" fmla="*/ 2 w 11"/>
                  <a:gd name="T31" fmla="*/ 9 h 14"/>
                  <a:gd name="T32" fmla="*/ 5 w 11"/>
                  <a:gd name="T3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4">
                    <a:moveTo>
                      <a:pt x="0" y="7"/>
                    </a:moveTo>
                    <a:cubicBezTo>
                      <a:pt x="0" y="8"/>
                      <a:pt x="0" y="10"/>
                      <a:pt x="0" y="11"/>
                    </a:cubicBezTo>
                    <a:cubicBezTo>
                      <a:pt x="1" y="12"/>
                      <a:pt x="1" y="13"/>
                      <a:pt x="2" y="14"/>
                    </a:cubicBezTo>
                    <a:cubicBezTo>
                      <a:pt x="3" y="14"/>
                      <a:pt x="4" y="14"/>
                      <a:pt x="5" y="14"/>
                    </a:cubicBezTo>
                    <a:cubicBezTo>
                      <a:pt x="6" y="14"/>
                      <a:pt x="7" y="14"/>
                      <a:pt x="8" y="14"/>
                    </a:cubicBezTo>
                    <a:cubicBezTo>
                      <a:pt x="9" y="13"/>
                      <a:pt x="10" y="12"/>
                      <a:pt x="10" y="11"/>
                    </a:cubicBezTo>
                    <a:cubicBezTo>
                      <a:pt x="11" y="10"/>
                      <a:pt x="11" y="9"/>
                      <a:pt x="11" y="8"/>
                    </a:cubicBezTo>
                    <a:cubicBezTo>
                      <a:pt x="11" y="8"/>
                      <a:pt x="11" y="7"/>
                      <a:pt x="10" y="6"/>
                    </a:cubicBezTo>
                    <a:cubicBezTo>
                      <a:pt x="10" y="5"/>
                      <a:pt x="10" y="3"/>
                      <a:pt x="10" y="2"/>
                    </a:cubicBezTo>
                    <a:cubicBezTo>
                      <a:pt x="10" y="1"/>
                      <a:pt x="9" y="1"/>
                      <a:pt x="9" y="0"/>
                    </a:cubicBezTo>
                    <a:cubicBezTo>
                      <a:pt x="7" y="3"/>
                      <a:pt x="3" y="5"/>
                      <a:pt x="0" y="6"/>
                    </a:cubicBezTo>
                    <a:cubicBezTo>
                      <a:pt x="0" y="6"/>
                      <a:pt x="0" y="7"/>
                      <a:pt x="0" y="7"/>
                    </a:cubicBezTo>
                    <a:close/>
                    <a:moveTo>
                      <a:pt x="5" y="6"/>
                    </a:moveTo>
                    <a:cubicBezTo>
                      <a:pt x="7" y="6"/>
                      <a:pt x="9" y="7"/>
                      <a:pt x="9" y="9"/>
                    </a:cubicBezTo>
                    <a:cubicBezTo>
                      <a:pt x="9" y="11"/>
                      <a:pt x="7" y="13"/>
                      <a:pt x="5" y="13"/>
                    </a:cubicBezTo>
                    <a:cubicBezTo>
                      <a:pt x="3" y="13"/>
                      <a:pt x="2" y="11"/>
                      <a:pt x="2" y="9"/>
                    </a:cubicBezTo>
                    <a:cubicBezTo>
                      <a:pt x="2" y="7"/>
                      <a:pt x="3" y="6"/>
                      <a:pt x="5" y="6"/>
                    </a:cubicBezTo>
                    <a:close/>
                  </a:path>
                </a:pathLst>
              </a:custGeom>
              <a:solidFill>
                <a:srgbClr val="112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1" name="Freeform 237">
                <a:extLst>
                  <a:ext uri="{FF2B5EF4-FFF2-40B4-BE49-F238E27FC236}">
                    <a16:creationId xmlns:a16="http://schemas.microsoft.com/office/drawing/2014/main" id="{C1FC9FC9-E973-46B9-BE9A-287DC4900DB6}"/>
                  </a:ext>
                </a:extLst>
              </p:cNvPr>
              <p:cNvSpPr>
                <a:spLocks/>
              </p:cNvSpPr>
              <p:nvPr/>
            </p:nvSpPr>
            <p:spPr bwMode="auto">
              <a:xfrm>
                <a:off x="9094791" y="3452032"/>
                <a:ext cx="262659" cy="12988"/>
              </a:xfrm>
              <a:custGeom>
                <a:avLst/>
                <a:gdLst>
                  <a:gd name="T0" fmla="*/ 96 w 96"/>
                  <a:gd name="T1" fmla="*/ 5 h 5"/>
                  <a:gd name="T2" fmla="*/ 0 w 96"/>
                  <a:gd name="T3" fmla="*/ 5 h 5"/>
                  <a:gd name="T4" fmla="*/ 0 w 96"/>
                  <a:gd name="T5" fmla="*/ 5 h 5"/>
                  <a:gd name="T6" fmla="*/ 6 w 96"/>
                  <a:gd name="T7" fmla="*/ 0 h 5"/>
                  <a:gd name="T8" fmla="*/ 91 w 96"/>
                  <a:gd name="T9" fmla="*/ 0 h 5"/>
                  <a:gd name="T10" fmla="*/ 94 w 96"/>
                  <a:gd name="T11" fmla="*/ 1 h 5"/>
                  <a:gd name="T12" fmla="*/ 96 w 9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6" h="5">
                    <a:moveTo>
                      <a:pt x="96" y="5"/>
                    </a:moveTo>
                    <a:cubicBezTo>
                      <a:pt x="0" y="5"/>
                      <a:pt x="0" y="5"/>
                      <a:pt x="0" y="5"/>
                    </a:cubicBezTo>
                    <a:cubicBezTo>
                      <a:pt x="0" y="5"/>
                      <a:pt x="0" y="5"/>
                      <a:pt x="0" y="5"/>
                    </a:cubicBezTo>
                    <a:cubicBezTo>
                      <a:pt x="0" y="2"/>
                      <a:pt x="3" y="0"/>
                      <a:pt x="6" y="0"/>
                    </a:cubicBezTo>
                    <a:cubicBezTo>
                      <a:pt x="91" y="0"/>
                      <a:pt x="91" y="0"/>
                      <a:pt x="91" y="0"/>
                    </a:cubicBezTo>
                    <a:cubicBezTo>
                      <a:pt x="92" y="0"/>
                      <a:pt x="93" y="0"/>
                      <a:pt x="94" y="1"/>
                    </a:cubicBezTo>
                    <a:cubicBezTo>
                      <a:pt x="95" y="2"/>
                      <a:pt x="96" y="4"/>
                      <a:pt x="96" y="5"/>
                    </a:cubicBezTo>
                    <a:close/>
                  </a:path>
                </a:pathLst>
              </a:custGeom>
              <a:solidFill>
                <a:srgbClr val="1A3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2" name="Freeform 238">
                <a:extLst>
                  <a:ext uri="{FF2B5EF4-FFF2-40B4-BE49-F238E27FC236}">
                    <a16:creationId xmlns:a16="http://schemas.microsoft.com/office/drawing/2014/main" id="{E3ED148D-5BF5-458D-BC87-1281CB32E228}"/>
                  </a:ext>
                </a:extLst>
              </p:cNvPr>
              <p:cNvSpPr>
                <a:spLocks/>
              </p:cNvSpPr>
              <p:nvPr/>
            </p:nvSpPr>
            <p:spPr bwMode="auto">
              <a:xfrm>
                <a:off x="9112110" y="3369771"/>
                <a:ext cx="51955" cy="15875"/>
              </a:xfrm>
              <a:custGeom>
                <a:avLst/>
                <a:gdLst>
                  <a:gd name="T0" fmla="*/ 0 w 19"/>
                  <a:gd name="T1" fmla="*/ 6 h 6"/>
                  <a:gd name="T2" fmla="*/ 19 w 19"/>
                  <a:gd name="T3" fmla="*/ 6 h 6"/>
                  <a:gd name="T4" fmla="*/ 19 w 19"/>
                  <a:gd name="T5" fmla="*/ 0 h 6"/>
                  <a:gd name="T6" fmla="*/ 19 w 19"/>
                  <a:gd name="T7" fmla="*/ 0 h 6"/>
                  <a:gd name="T8" fmla="*/ 0 w 19"/>
                  <a:gd name="T9" fmla="*/ 1 h 6"/>
                  <a:gd name="T10" fmla="*/ 0 w 19"/>
                  <a:gd name="T11" fmla="*/ 6 h 6"/>
                </a:gdLst>
                <a:ahLst/>
                <a:cxnLst>
                  <a:cxn ang="0">
                    <a:pos x="T0" y="T1"/>
                  </a:cxn>
                  <a:cxn ang="0">
                    <a:pos x="T2" y="T3"/>
                  </a:cxn>
                  <a:cxn ang="0">
                    <a:pos x="T4" y="T5"/>
                  </a:cxn>
                  <a:cxn ang="0">
                    <a:pos x="T6" y="T7"/>
                  </a:cxn>
                  <a:cxn ang="0">
                    <a:pos x="T8" y="T9"/>
                  </a:cxn>
                  <a:cxn ang="0">
                    <a:pos x="T10" y="T11"/>
                  </a:cxn>
                </a:cxnLst>
                <a:rect l="0" t="0" r="r" b="b"/>
                <a:pathLst>
                  <a:path w="19" h="6">
                    <a:moveTo>
                      <a:pt x="0" y="6"/>
                    </a:moveTo>
                    <a:cubicBezTo>
                      <a:pt x="19" y="6"/>
                      <a:pt x="19" y="6"/>
                      <a:pt x="19" y="6"/>
                    </a:cubicBezTo>
                    <a:cubicBezTo>
                      <a:pt x="19" y="0"/>
                      <a:pt x="19" y="0"/>
                      <a:pt x="19" y="0"/>
                    </a:cubicBezTo>
                    <a:cubicBezTo>
                      <a:pt x="19" y="0"/>
                      <a:pt x="19" y="0"/>
                      <a:pt x="19" y="0"/>
                    </a:cubicBezTo>
                    <a:cubicBezTo>
                      <a:pt x="12" y="0"/>
                      <a:pt x="6" y="1"/>
                      <a:pt x="0" y="1"/>
                    </a:cubicBezTo>
                    <a:lnTo>
                      <a:pt x="0" y="6"/>
                    </a:lnTo>
                    <a:close/>
                  </a:path>
                </a:pathLst>
              </a:custGeom>
              <a:solidFill>
                <a:srgbClr val="162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3" name="Freeform 239">
                <a:extLst>
                  <a:ext uri="{FF2B5EF4-FFF2-40B4-BE49-F238E27FC236}">
                    <a16:creationId xmlns:a16="http://schemas.microsoft.com/office/drawing/2014/main" id="{F5F4B532-A9CC-499F-B331-A0929369FC64}"/>
                  </a:ext>
                </a:extLst>
              </p:cNvPr>
              <p:cNvSpPr>
                <a:spLocks/>
              </p:cNvSpPr>
              <p:nvPr/>
            </p:nvSpPr>
            <p:spPr bwMode="auto">
              <a:xfrm>
                <a:off x="9185711" y="3320703"/>
                <a:ext cx="158750" cy="64943"/>
              </a:xfrm>
              <a:custGeom>
                <a:avLst/>
                <a:gdLst>
                  <a:gd name="T0" fmla="*/ 47 w 58"/>
                  <a:gd name="T1" fmla="*/ 0 h 24"/>
                  <a:gd name="T2" fmla="*/ 0 w 58"/>
                  <a:gd name="T3" fmla="*/ 16 h 24"/>
                  <a:gd name="T4" fmla="*/ 15 w 58"/>
                  <a:gd name="T5" fmla="*/ 18 h 24"/>
                  <a:gd name="T6" fmla="*/ 34 w 58"/>
                  <a:gd name="T7" fmla="*/ 15 h 24"/>
                  <a:gd name="T8" fmla="*/ 35 w 58"/>
                  <a:gd name="T9" fmla="*/ 15 h 24"/>
                  <a:gd name="T10" fmla="*/ 39 w 58"/>
                  <a:gd name="T11" fmla="*/ 18 h 24"/>
                  <a:gd name="T12" fmla="*/ 39 w 58"/>
                  <a:gd name="T13" fmla="*/ 24 h 24"/>
                  <a:gd name="T14" fmla="*/ 58 w 58"/>
                  <a:gd name="T15" fmla="*/ 24 h 24"/>
                  <a:gd name="T16" fmla="*/ 58 w 58"/>
                  <a:gd name="T17" fmla="*/ 18 h 24"/>
                  <a:gd name="T18" fmla="*/ 47 w 58"/>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4">
                    <a:moveTo>
                      <a:pt x="47" y="0"/>
                    </a:moveTo>
                    <a:cubicBezTo>
                      <a:pt x="33" y="9"/>
                      <a:pt x="17" y="14"/>
                      <a:pt x="0" y="16"/>
                    </a:cubicBezTo>
                    <a:cubicBezTo>
                      <a:pt x="4" y="18"/>
                      <a:pt x="10" y="18"/>
                      <a:pt x="15" y="18"/>
                    </a:cubicBezTo>
                    <a:cubicBezTo>
                      <a:pt x="23" y="18"/>
                      <a:pt x="29" y="17"/>
                      <a:pt x="34" y="15"/>
                    </a:cubicBezTo>
                    <a:cubicBezTo>
                      <a:pt x="35" y="15"/>
                      <a:pt x="35" y="15"/>
                      <a:pt x="35" y="15"/>
                    </a:cubicBezTo>
                    <a:cubicBezTo>
                      <a:pt x="37" y="15"/>
                      <a:pt x="39" y="17"/>
                      <a:pt x="39" y="18"/>
                    </a:cubicBezTo>
                    <a:cubicBezTo>
                      <a:pt x="39" y="24"/>
                      <a:pt x="39" y="24"/>
                      <a:pt x="39" y="24"/>
                    </a:cubicBezTo>
                    <a:cubicBezTo>
                      <a:pt x="58" y="24"/>
                      <a:pt x="58" y="24"/>
                      <a:pt x="58" y="24"/>
                    </a:cubicBezTo>
                    <a:cubicBezTo>
                      <a:pt x="58" y="18"/>
                      <a:pt x="58" y="18"/>
                      <a:pt x="58" y="18"/>
                    </a:cubicBezTo>
                    <a:cubicBezTo>
                      <a:pt x="58" y="10"/>
                      <a:pt x="53" y="3"/>
                      <a:pt x="47" y="0"/>
                    </a:cubicBezTo>
                    <a:close/>
                  </a:path>
                </a:pathLst>
              </a:custGeom>
              <a:solidFill>
                <a:srgbClr val="162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4" name="Freeform 240">
                <a:extLst>
                  <a:ext uri="{FF2B5EF4-FFF2-40B4-BE49-F238E27FC236}">
                    <a16:creationId xmlns:a16="http://schemas.microsoft.com/office/drawing/2014/main" id="{596C6976-FD02-4B70-A1D9-FE94FB9901FC}"/>
                  </a:ext>
                </a:extLst>
              </p:cNvPr>
              <p:cNvSpPr>
                <a:spLocks/>
              </p:cNvSpPr>
              <p:nvPr/>
            </p:nvSpPr>
            <p:spPr bwMode="auto">
              <a:xfrm>
                <a:off x="9112110" y="3303385"/>
                <a:ext cx="202045" cy="69273"/>
              </a:xfrm>
              <a:custGeom>
                <a:avLst/>
                <a:gdLst>
                  <a:gd name="T0" fmla="*/ 62 w 74"/>
                  <a:gd name="T1" fmla="*/ 2 h 25"/>
                  <a:gd name="T2" fmla="*/ 59 w 74"/>
                  <a:gd name="T3" fmla="*/ 2 h 25"/>
                  <a:gd name="T4" fmla="*/ 42 w 74"/>
                  <a:gd name="T5" fmla="*/ 0 h 25"/>
                  <a:gd name="T6" fmla="*/ 25 w 74"/>
                  <a:gd name="T7" fmla="*/ 2 h 25"/>
                  <a:gd name="T8" fmla="*/ 22 w 74"/>
                  <a:gd name="T9" fmla="*/ 2 h 25"/>
                  <a:gd name="T10" fmla="*/ 0 w 74"/>
                  <a:gd name="T11" fmla="*/ 24 h 25"/>
                  <a:gd name="T12" fmla="*/ 0 w 74"/>
                  <a:gd name="T13" fmla="*/ 25 h 25"/>
                  <a:gd name="T14" fmla="*/ 19 w 74"/>
                  <a:gd name="T15" fmla="*/ 24 h 25"/>
                  <a:gd name="T16" fmla="*/ 22 w 74"/>
                  <a:gd name="T17" fmla="*/ 21 h 25"/>
                  <a:gd name="T18" fmla="*/ 23 w 74"/>
                  <a:gd name="T19" fmla="*/ 21 h 25"/>
                  <a:gd name="T20" fmla="*/ 27 w 74"/>
                  <a:gd name="T21" fmla="*/ 22 h 25"/>
                  <a:gd name="T22" fmla="*/ 74 w 74"/>
                  <a:gd name="T23" fmla="*/ 6 h 25"/>
                  <a:gd name="T24" fmla="*/ 62 w 74"/>
                  <a:gd name="T25"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25">
                    <a:moveTo>
                      <a:pt x="62" y="2"/>
                    </a:moveTo>
                    <a:cubicBezTo>
                      <a:pt x="59" y="2"/>
                      <a:pt x="59" y="2"/>
                      <a:pt x="59" y="2"/>
                    </a:cubicBezTo>
                    <a:cubicBezTo>
                      <a:pt x="54" y="1"/>
                      <a:pt x="49" y="0"/>
                      <a:pt x="42" y="0"/>
                    </a:cubicBezTo>
                    <a:cubicBezTo>
                      <a:pt x="36" y="0"/>
                      <a:pt x="30" y="1"/>
                      <a:pt x="25" y="2"/>
                    </a:cubicBezTo>
                    <a:cubicBezTo>
                      <a:pt x="22" y="2"/>
                      <a:pt x="22" y="2"/>
                      <a:pt x="22" y="2"/>
                    </a:cubicBezTo>
                    <a:cubicBezTo>
                      <a:pt x="10" y="2"/>
                      <a:pt x="0" y="12"/>
                      <a:pt x="0" y="24"/>
                    </a:cubicBezTo>
                    <a:cubicBezTo>
                      <a:pt x="0" y="25"/>
                      <a:pt x="0" y="25"/>
                      <a:pt x="0" y="25"/>
                    </a:cubicBezTo>
                    <a:cubicBezTo>
                      <a:pt x="6" y="25"/>
                      <a:pt x="12" y="24"/>
                      <a:pt x="19" y="24"/>
                    </a:cubicBezTo>
                    <a:cubicBezTo>
                      <a:pt x="19" y="22"/>
                      <a:pt x="20" y="21"/>
                      <a:pt x="22" y="21"/>
                    </a:cubicBezTo>
                    <a:cubicBezTo>
                      <a:pt x="23" y="21"/>
                      <a:pt x="23" y="21"/>
                      <a:pt x="23" y="21"/>
                    </a:cubicBezTo>
                    <a:cubicBezTo>
                      <a:pt x="24" y="22"/>
                      <a:pt x="25" y="22"/>
                      <a:pt x="27" y="22"/>
                    </a:cubicBezTo>
                    <a:cubicBezTo>
                      <a:pt x="44" y="20"/>
                      <a:pt x="60" y="15"/>
                      <a:pt x="74" y="6"/>
                    </a:cubicBezTo>
                    <a:cubicBezTo>
                      <a:pt x="71" y="3"/>
                      <a:pt x="67" y="2"/>
                      <a:pt x="62" y="2"/>
                    </a:cubicBezTo>
                    <a:close/>
                  </a:path>
                </a:pathLst>
              </a:custGeom>
              <a:solidFill>
                <a:srgbClr val="1A3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5" name="Freeform 241">
                <a:extLst>
                  <a:ext uri="{FF2B5EF4-FFF2-40B4-BE49-F238E27FC236}">
                    <a16:creationId xmlns:a16="http://schemas.microsoft.com/office/drawing/2014/main" id="{47AB3C2B-CC43-43E5-9E8A-F2DC92255F24}"/>
                  </a:ext>
                </a:extLst>
              </p:cNvPr>
              <p:cNvSpPr>
                <a:spLocks/>
              </p:cNvSpPr>
              <p:nvPr/>
            </p:nvSpPr>
            <p:spPr bwMode="auto">
              <a:xfrm>
                <a:off x="9185711" y="3320703"/>
                <a:ext cx="60614" cy="25977"/>
              </a:xfrm>
              <a:custGeom>
                <a:avLst/>
                <a:gdLst>
                  <a:gd name="T0" fmla="*/ 15 w 22"/>
                  <a:gd name="T1" fmla="*/ 0 h 10"/>
                  <a:gd name="T2" fmla="*/ 0 w 22"/>
                  <a:gd name="T3" fmla="*/ 6 h 10"/>
                  <a:gd name="T4" fmla="*/ 3 w 22"/>
                  <a:gd name="T5" fmla="*/ 10 h 10"/>
                  <a:gd name="T6" fmla="*/ 22 w 22"/>
                  <a:gd name="T7" fmla="*/ 0 h 10"/>
                  <a:gd name="T8" fmla="*/ 15 w 22"/>
                  <a:gd name="T9" fmla="*/ 0 h 10"/>
                </a:gdLst>
                <a:ahLst/>
                <a:cxnLst>
                  <a:cxn ang="0">
                    <a:pos x="T0" y="T1"/>
                  </a:cxn>
                  <a:cxn ang="0">
                    <a:pos x="T2" y="T3"/>
                  </a:cxn>
                  <a:cxn ang="0">
                    <a:pos x="T4" y="T5"/>
                  </a:cxn>
                  <a:cxn ang="0">
                    <a:pos x="T6" y="T7"/>
                  </a:cxn>
                  <a:cxn ang="0">
                    <a:pos x="T8" y="T9"/>
                  </a:cxn>
                </a:cxnLst>
                <a:rect l="0" t="0" r="r" b="b"/>
                <a:pathLst>
                  <a:path w="22" h="10">
                    <a:moveTo>
                      <a:pt x="15" y="0"/>
                    </a:moveTo>
                    <a:cubicBezTo>
                      <a:pt x="7" y="0"/>
                      <a:pt x="0" y="2"/>
                      <a:pt x="0" y="6"/>
                    </a:cubicBezTo>
                    <a:cubicBezTo>
                      <a:pt x="0" y="8"/>
                      <a:pt x="1" y="9"/>
                      <a:pt x="3" y="10"/>
                    </a:cubicBezTo>
                    <a:cubicBezTo>
                      <a:pt x="10" y="8"/>
                      <a:pt x="16" y="4"/>
                      <a:pt x="22" y="0"/>
                    </a:cubicBezTo>
                    <a:cubicBezTo>
                      <a:pt x="20" y="0"/>
                      <a:pt x="18"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6" name="Freeform 242">
                <a:extLst>
                  <a:ext uri="{FF2B5EF4-FFF2-40B4-BE49-F238E27FC236}">
                    <a16:creationId xmlns:a16="http://schemas.microsoft.com/office/drawing/2014/main" id="{52999363-972E-46B9-8D64-7B12B5DE86A0}"/>
                  </a:ext>
                </a:extLst>
              </p:cNvPr>
              <p:cNvSpPr>
                <a:spLocks/>
              </p:cNvSpPr>
              <p:nvPr/>
            </p:nvSpPr>
            <p:spPr bwMode="auto">
              <a:xfrm>
                <a:off x="9194370" y="3320703"/>
                <a:ext cx="73603" cy="34636"/>
              </a:xfrm>
              <a:custGeom>
                <a:avLst/>
                <a:gdLst>
                  <a:gd name="T0" fmla="*/ 19 w 27"/>
                  <a:gd name="T1" fmla="*/ 0 h 13"/>
                  <a:gd name="T2" fmla="*/ 0 w 27"/>
                  <a:gd name="T3" fmla="*/ 10 h 13"/>
                  <a:gd name="T4" fmla="*/ 12 w 27"/>
                  <a:gd name="T5" fmla="*/ 13 h 13"/>
                  <a:gd name="T6" fmla="*/ 27 w 27"/>
                  <a:gd name="T7" fmla="*/ 6 h 13"/>
                  <a:gd name="T8" fmla="*/ 19 w 27"/>
                  <a:gd name="T9" fmla="*/ 0 h 13"/>
                </a:gdLst>
                <a:ahLst/>
                <a:cxnLst>
                  <a:cxn ang="0">
                    <a:pos x="T0" y="T1"/>
                  </a:cxn>
                  <a:cxn ang="0">
                    <a:pos x="T2" y="T3"/>
                  </a:cxn>
                  <a:cxn ang="0">
                    <a:pos x="T4" y="T5"/>
                  </a:cxn>
                  <a:cxn ang="0">
                    <a:pos x="T6" y="T7"/>
                  </a:cxn>
                  <a:cxn ang="0">
                    <a:pos x="T8" y="T9"/>
                  </a:cxn>
                </a:cxnLst>
                <a:rect l="0" t="0" r="r" b="b"/>
                <a:pathLst>
                  <a:path w="27" h="13">
                    <a:moveTo>
                      <a:pt x="19" y="0"/>
                    </a:moveTo>
                    <a:cubicBezTo>
                      <a:pt x="13" y="4"/>
                      <a:pt x="7" y="8"/>
                      <a:pt x="0" y="10"/>
                    </a:cubicBezTo>
                    <a:cubicBezTo>
                      <a:pt x="3" y="12"/>
                      <a:pt x="7" y="13"/>
                      <a:pt x="12" y="13"/>
                    </a:cubicBezTo>
                    <a:cubicBezTo>
                      <a:pt x="21" y="13"/>
                      <a:pt x="27" y="10"/>
                      <a:pt x="27" y="6"/>
                    </a:cubicBezTo>
                    <a:cubicBezTo>
                      <a:pt x="27" y="4"/>
                      <a:pt x="24" y="1"/>
                      <a:pt x="1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300" name="Group 299">
              <a:extLst>
                <a:ext uri="{FF2B5EF4-FFF2-40B4-BE49-F238E27FC236}">
                  <a16:creationId xmlns:a16="http://schemas.microsoft.com/office/drawing/2014/main" id="{58A34FDF-736F-480B-ACE3-8AFFE20F01DC}"/>
                </a:ext>
              </a:extLst>
            </p:cNvPr>
            <p:cNvGrpSpPr/>
            <p:nvPr/>
          </p:nvGrpSpPr>
          <p:grpSpPr>
            <a:xfrm>
              <a:off x="4867849" y="2339698"/>
              <a:ext cx="1063024" cy="1946450"/>
              <a:chOff x="6175376" y="860425"/>
              <a:chExt cx="1042988" cy="1909763"/>
            </a:xfrm>
          </p:grpSpPr>
          <p:sp>
            <p:nvSpPr>
              <p:cNvPr id="301" name="Freeform 533">
                <a:extLst>
                  <a:ext uri="{FF2B5EF4-FFF2-40B4-BE49-F238E27FC236}">
                    <a16:creationId xmlns:a16="http://schemas.microsoft.com/office/drawing/2014/main" id="{4EB9635C-24D7-424E-B104-6FA555FAC352}"/>
                  </a:ext>
                </a:extLst>
              </p:cNvPr>
              <p:cNvSpPr>
                <a:spLocks/>
              </p:cNvSpPr>
              <p:nvPr/>
            </p:nvSpPr>
            <p:spPr bwMode="auto">
              <a:xfrm>
                <a:off x="6175376" y="860425"/>
                <a:ext cx="1042988" cy="1905000"/>
              </a:xfrm>
              <a:custGeom>
                <a:avLst/>
                <a:gdLst>
                  <a:gd name="T0" fmla="*/ 42 w 275"/>
                  <a:gd name="T1" fmla="*/ 504 h 505"/>
                  <a:gd name="T2" fmla="*/ 134 w 275"/>
                  <a:gd name="T3" fmla="*/ 429 h 505"/>
                  <a:gd name="T4" fmla="*/ 226 w 275"/>
                  <a:gd name="T5" fmla="*/ 505 h 505"/>
                  <a:gd name="T6" fmla="*/ 275 w 275"/>
                  <a:gd name="T7" fmla="*/ 505 h 505"/>
                  <a:gd name="T8" fmla="*/ 206 w 275"/>
                  <a:gd name="T9" fmla="*/ 409 h 505"/>
                  <a:gd name="T10" fmla="*/ 208 w 275"/>
                  <a:gd name="T11" fmla="*/ 397 h 505"/>
                  <a:gd name="T12" fmla="*/ 206 w 275"/>
                  <a:gd name="T13" fmla="*/ 397 h 505"/>
                  <a:gd name="T14" fmla="*/ 206 w 275"/>
                  <a:gd name="T15" fmla="*/ 382 h 505"/>
                  <a:gd name="T16" fmla="*/ 192 w 275"/>
                  <a:gd name="T17" fmla="*/ 382 h 505"/>
                  <a:gd name="T18" fmla="*/ 169 w 275"/>
                  <a:gd name="T19" fmla="*/ 314 h 505"/>
                  <a:gd name="T20" fmla="*/ 172 w 275"/>
                  <a:gd name="T21" fmla="*/ 296 h 505"/>
                  <a:gd name="T22" fmla="*/ 172 w 275"/>
                  <a:gd name="T23" fmla="*/ 291 h 505"/>
                  <a:gd name="T24" fmla="*/ 162 w 275"/>
                  <a:gd name="T25" fmla="*/ 288 h 505"/>
                  <a:gd name="T26" fmla="*/ 142 w 275"/>
                  <a:gd name="T27" fmla="*/ 54 h 505"/>
                  <a:gd name="T28" fmla="*/ 146 w 275"/>
                  <a:gd name="T29" fmla="*/ 52 h 505"/>
                  <a:gd name="T30" fmla="*/ 146 w 275"/>
                  <a:gd name="T31" fmla="*/ 38 h 505"/>
                  <a:gd name="T32" fmla="*/ 135 w 275"/>
                  <a:gd name="T33" fmla="*/ 38 h 505"/>
                  <a:gd name="T34" fmla="*/ 134 w 275"/>
                  <a:gd name="T35" fmla="*/ 0 h 505"/>
                  <a:gd name="T36" fmla="*/ 131 w 275"/>
                  <a:gd name="T37" fmla="*/ 38 h 505"/>
                  <a:gd name="T38" fmla="*/ 121 w 275"/>
                  <a:gd name="T39" fmla="*/ 38 h 505"/>
                  <a:gd name="T40" fmla="*/ 121 w 275"/>
                  <a:gd name="T41" fmla="*/ 51 h 505"/>
                  <a:gd name="T42" fmla="*/ 124 w 275"/>
                  <a:gd name="T43" fmla="*/ 54 h 505"/>
                  <a:gd name="T44" fmla="*/ 104 w 275"/>
                  <a:gd name="T45" fmla="*/ 288 h 505"/>
                  <a:gd name="T46" fmla="*/ 94 w 275"/>
                  <a:gd name="T47" fmla="*/ 293 h 505"/>
                  <a:gd name="T48" fmla="*/ 94 w 275"/>
                  <a:gd name="T49" fmla="*/ 297 h 505"/>
                  <a:gd name="T50" fmla="*/ 98 w 275"/>
                  <a:gd name="T51" fmla="*/ 313 h 505"/>
                  <a:gd name="T52" fmla="*/ 74 w 275"/>
                  <a:gd name="T53" fmla="*/ 382 h 505"/>
                  <a:gd name="T54" fmla="*/ 61 w 275"/>
                  <a:gd name="T55" fmla="*/ 382 h 505"/>
                  <a:gd name="T56" fmla="*/ 61 w 275"/>
                  <a:gd name="T57" fmla="*/ 396 h 505"/>
                  <a:gd name="T58" fmla="*/ 58 w 275"/>
                  <a:gd name="T59" fmla="*/ 396 h 505"/>
                  <a:gd name="T60" fmla="*/ 61 w 275"/>
                  <a:gd name="T61" fmla="*/ 407 h 505"/>
                  <a:gd name="T62" fmla="*/ 0 w 275"/>
                  <a:gd name="T63" fmla="*/ 505 h 505"/>
                  <a:gd name="T64" fmla="*/ 42 w 275"/>
                  <a:gd name="T65"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505">
                    <a:moveTo>
                      <a:pt x="42" y="504"/>
                    </a:moveTo>
                    <a:cubicBezTo>
                      <a:pt x="42" y="504"/>
                      <a:pt x="67" y="429"/>
                      <a:pt x="134" y="429"/>
                    </a:cubicBezTo>
                    <a:cubicBezTo>
                      <a:pt x="202" y="429"/>
                      <a:pt x="226" y="505"/>
                      <a:pt x="226" y="505"/>
                    </a:cubicBezTo>
                    <a:cubicBezTo>
                      <a:pt x="275" y="505"/>
                      <a:pt x="275" y="505"/>
                      <a:pt x="275" y="505"/>
                    </a:cubicBezTo>
                    <a:cubicBezTo>
                      <a:pt x="275" y="505"/>
                      <a:pt x="230" y="450"/>
                      <a:pt x="206" y="409"/>
                    </a:cubicBezTo>
                    <a:cubicBezTo>
                      <a:pt x="206" y="409"/>
                      <a:pt x="204" y="400"/>
                      <a:pt x="208" y="397"/>
                    </a:cubicBezTo>
                    <a:cubicBezTo>
                      <a:pt x="206" y="397"/>
                      <a:pt x="206" y="397"/>
                      <a:pt x="206" y="397"/>
                    </a:cubicBezTo>
                    <a:cubicBezTo>
                      <a:pt x="206" y="382"/>
                      <a:pt x="206" y="382"/>
                      <a:pt x="206" y="382"/>
                    </a:cubicBezTo>
                    <a:cubicBezTo>
                      <a:pt x="192" y="382"/>
                      <a:pt x="192" y="382"/>
                      <a:pt x="192" y="382"/>
                    </a:cubicBezTo>
                    <a:cubicBezTo>
                      <a:pt x="169" y="314"/>
                      <a:pt x="169" y="314"/>
                      <a:pt x="169" y="314"/>
                    </a:cubicBezTo>
                    <a:cubicBezTo>
                      <a:pt x="172" y="296"/>
                      <a:pt x="172" y="296"/>
                      <a:pt x="172" y="296"/>
                    </a:cubicBezTo>
                    <a:cubicBezTo>
                      <a:pt x="172" y="291"/>
                      <a:pt x="172" y="291"/>
                      <a:pt x="172" y="291"/>
                    </a:cubicBezTo>
                    <a:cubicBezTo>
                      <a:pt x="162" y="288"/>
                      <a:pt x="162" y="288"/>
                      <a:pt x="162" y="288"/>
                    </a:cubicBezTo>
                    <a:cubicBezTo>
                      <a:pt x="162" y="288"/>
                      <a:pt x="142" y="159"/>
                      <a:pt x="142" y="54"/>
                    </a:cubicBezTo>
                    <a:cubicBezTo>
                      <a:pt x="146" y="52"/>
                      <a:pt x="146" y="52"/>
                      <a:pt x="146" y="52"/>
                    </a:cubicBezTo>
                    <a:cubicBezTo>
                      <a:pt x="146" y="38"/>
                      <a:pt x="146" y="38"/>
                      <a:pt x="146" y="38"/>
                    </a:cubicBezTo>
                    <a:cubicBezTo>
                      <a:pt x="135" y="38"/>
                      <a:pt x="135" y="38"/>
                      <a:pt x="135" y="38"/>
                    </a:cubicBezTo>
                    <a:cubicBezTo>
                      <a:pt x="134" y="0"/>
                      <a:pt x="134" y="0"/>
                      <a:pt x="134" y="0"/>
                    </a:cubicBezTo>
                    <a:cubicBezTo>
                      <a:pt x="131" y="38"/>
                      <a:pt x="131" y="38"/>
                      <a:pt x="131" y="38"/>
                    </a:cubicBezTo>
                    <a:cubicBezTo>
                      <a:pt x="121" y="38"/>
                      <a:pt x="121" y="38"/>
                      <a:pt x="121" y="38"/>
                    </a:cubicBezTo>
                    <a:cubicBezTo>
                      <a:pt x="121" y="51"/>
                      <a:pt x="121" y="51"/>
                      <a:pt x="121" y="51"/>
                    </a:cubicBezTo>
                    <a:cubicBezTo>
                      <a:pt x="124" y="54"/>
                      <a:pt x="124" y="54"/>
                      <a:pt x="124" y="54"/>
                    </a:cubicBezTo>
                    <a:cubicBezTo>
                      <a:pt x="124" y="54"/>
                      <a:pt x="121" y="210"/>
                      <a:pt x="104" y="288"/>
                    </a:cubicBezTo>
                    <a:cubicBezTo>
                      <a:pt x="94" y="293"/>
                      <a:pt x="94" y="293"/>
                      <a:pt x="94" y="293"/>
                    </a:cubicBezTo>
                    <a:cubicBezTo>
                      <a:pt x="94" y="297"/>
                      <a:pt x="94" y="297"/>
                      <a:pt x="94" y="297"/>
                    </a:cubicBezTo>
                    <a:cubicBezTo>
                      <a:pt x="98" y="313"/>
                      <a:pt x="98" y="313"/>
                      <a:pt x="98" y="313"/>
                    </a:cubicBezTo>
                    <a:cubicBezTo>
                      <a:pt x="74" y="382"/>
                      <a:pt x="74" y="382"/>
                      <a:pt x="74" y="382"/>
                    </a:cubicBezTo>
                    <a:cubicBezTo>
                      <a:pt x="61" y="382"/>
                      <a:pt x="61" y="382"/>
                      <a:pt x="61" y="382"/>
                    </a:cubicBezTo>
                    <a:cubicBezTo>
                      <a:pt x="61" y="396"/>
                      <a:pt x="61" y="396"/>
                      <a:pt x="61" y="396"/>
                    </a:cubicBezTo>
                    <a:cubicBezTo>
                      <a:pt x="58" y="396"/>
                      <a:pt x="58" y="396"/>
                      <a:pt x="58" y="396"/>
                    </a:cubicBezTo>
                    <a:cubicBezTo>
                      <a:pt x="58" y="396"/>
                      <a:pt x="61" y="403"/>
                      <a:pt x="61" y="407"/>
                    </a:cubicBezTo>
                    <a:cubicBezTo>
                      <a:pt x="0" y="505"/>
                      <a:pt x="0" y="505"/>
                      <a:pt x="0" y="505"/>
                    </a:cubicBezTo>
                    <a:lnTo>
                      <a:pt x="42" y="504"/>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534">
                <a:extLst>
                  <a:ext uri="{FF2B5EF4-FFF2-40B4-BE49-F238E27FC236}">
                    <a16:creationId xmlns:a16="http://schemas.microsoft.com/office/drawing/2014/main" id="{6833594D-7318-42B7-9F1C-1B8D0025D80C}"/>
                  </a:ext>
                </a:extLst>
              </p:cNvPr>
              <p:cNvSpPr>
                <a:spLocks/>
              </p:cNvSpPr>
              <p:nvPr/>
            </p:nvSpPr>
            <p:spPr bwMode="auto">
              <a:xfrm>
                <a:off x="6335713" y="2479675"/>
                <a:ext cx="696913" cy="285750"/>
              </a:xfrm>
              <a:custGeom>
                <a:avLst/>
                <a:gdLst>
                  <a:gd name="T0" fmla="*/ 0 w 184"/>
                  <a:gd name="T1" fmla="*/ 76 h 76"/>
                  <a:gd name="T2" fmla="*/ 92 w 184"/>
                  <a:gd name="T3" fmla="*/ 0 h 76"/>
                  <a:gd name="T4" fmla="*/ 184 w 184"/>
                  <a:gd name="T5" fmla="*/ 76 h 76"/>
                  <a:gd name="T6" fmla="*/ 154 w 184"/>
                  <a:gd name="T7" fmla="*/ 76 h 76"/>
                  <a:gd name="T8" fmla="*/ 92 w 184"/>
                  <a:gd name="T9" fmla="*/ 19 h 76"/>
                  <a:gd name="T10" fmla="*/ 28 w 184"/>
                  <a:gd name="T11" fmla="*/ 76 h 76"/>
                  <a:gd name="T12" fmla="*/ 0 w 184"/>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184" h="76">
                    <a:moveTo>
                      <a:pt x="0" y="76"/>
                    </a:moveTo>
                    <a:cubicBezTo>
                      <a:pt x="0" y="76"/>
                      <a:pt x="22" y="0"/>
                      <a:pt x="92" y="0"/>
                    </a:cubicBezTo>
                    <a:cubicBezTo>
                      <a:pt x="162" y="0"/>
                      <a:pt x="184" y="76"/>
                      <a:pt x="184" y="76"/>
                    </a:cubicBezTo>
                    <a:cubicBezTo>
                      <a:pt x="154" y="76"/>
                      <a:pt x="154" y="76"/>
                      <a:pt x="154" y="76"/>
                    </a:cubicBezTo>
                    <a:cubicBezTo>
                      <a:pt x="154" y="76"/>
                      <a:pt x="144" y="19"/>
                      <a:pt x="92" y="19"/>
                    </a:cubicBezTo>
                    <a:cubicBezTo>
                      <a:pt x="41" y="19"/>
                      <a:pt x="28" y="76"/>
                      <a:pt x="28" y="76"/>
                    </a:cubicBezTo>
                    <a:lnTo>
                      <a:pt x="0" y="76"/>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535">
                <a:extLst>
                  <a:ext uri="{FF2B5EF4-FFF2-40B4-BE49-F238E27FC236}">
                    <a16:creationId xmlns:a16="http://schemas.microsoft.com/office/drawing/2014/main" id="{6963A516-EA2D-4CB6-BACC-8E3E6BBC514B}"/>
                  </a:ext>
                </a:extLst>
              </p:cNvPr>
              <p:cNvSpPr>
                <a:spLocks/>
              </p:cNvSpPr>
              <p:nvPr/>
            </p:nvSpPr>
            <p:spPr bwMode="auto">
              <a:xfrm>
                <a:off x="6589713" y="2076450"/>
                <a:ext cx="196850" cy="230188"/>
              </a:xfrm>
              <a:custGeom>
                <a:avLst/>
                <a:gdLst>
                  <a:gd name="T0" fmla="*/ 0 w 52"/>
                  <a:gd name="T1" fmla="*/ 61 h 61"/>
                  <a:gd name="T2" fmla="*/ 12 w 52"/>
                  <a:gd name="T3" fmla="*/ 0 h 61"/>
                  <a:gd name="T4" fmla="*/ 37 w 52"/>
                  <a:gd name="T5" fmla="*/ 0 h 61"/>
                  <a:gd name="T6" fmla="*/ 52 w 52"/>
                  <a:gd name="T7" fmla="*/ 60 h 61"/>
                  <a:gd name="T8" fmla="*/ 43 w 52"/>
                  <a:gd name="T9" fmla="*/ 60 h 61"/>
                  <a:gd name="T10" fmla="*/ 37 w 52"/>
                  <a:gd name="T11" fmla="*/ 20 h 61"/>
                  <a:gd name="T12" fmla="*/ 12 w 52"/>
                  <a:gd name="T13" fmla="*/ 20 h 61"/>
                  <a:gd name="T14" fmla="*/ 5 w 52"/>
                  <a:gd name="T15" fmla="*/ 61 h 61"/>
                  <a:gd name="T16" fmla="*/ 0 w 52"/>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1">
                    <a:moveTo>
                      <a:pt x="0" y="61"/>
                    </a:moveTo>
                    <a:cubicBezTo>
                      <a:pt x="0" y="61"/>
                      <a:pt x="10" y="13"/>
                      <a:pt x="12" y="0"/>
                    </a:cubicBezTo>
                    <a:cubicBezTo>
                      <a:pt x="37" y="0"/>
                      <a:pt x="37" y="0"/>
                      <a:pt x="37" y="0"/>
                    </a:cubicBezTo>
                    <a:cubicBezTo>
                      <a:pt x="37" y="0"/>
                      <a:pt x="48" y="54"/>
                      <a:pt x="52" y="60"/>
                    </a:cubicBezTo>
                    <a:cubicBezTo>
                      <a:pt x="43" y="60"/>
                      <a:pt x="43" y="60"/>
                      <a:pt x="43" y="60"/>
                    </a:cubicBezTo>
                    <a:cubicBezTo>
                      <a:pt x="37" y="20"/>
                      <a:pt x="37" y="20"/>
                      <a:pt x="37" y="20"/>
                    </a:cubicBezTo>
                    <a:cubicBezTo>
                      <a:pt x="12" y="20"/>
                      <a:pt x="12" y="20"/>
                      <a:pt x="12" y="20"/>
                    </a:cubicBezTo>
                    <a:cubicBezTo>
                      <a:pt x="5" y="61"/>
                      <a:pt x="5" y="61"/>
                      <a:pt x="5" y="61"/>
                    </a:cubicBezTo>
                    <a:lnTo>
                      <a:pt x="0" y="61"/>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536">
                <a:extLst>
                  <a:ext uri="{FF2B5EF4-FFF2-40B4-BE49-F238E27FC236}">
                    <a16:creationId xmlns:a16="http://schemas.microsoft.com/office/drawing/2014/main" id="{5412815E-FCD8-4CDE-A888-EAC300D7C6F9}"/>
                  </a:ext>
                </a:extLst>
              </p:cNvPr>
              <p:cNvSpPr>
                <a:spLocks/>
              </p:cNvSpPr>
              <p:nvPr/>
            </p:nvSpPr>
            <p:spPr bwMode="auto">
              <a:xfrm>
                <a:off x="6611938" y="2151063"/>
                <a:ext cx="141288" cy="147638"/>
              </a:xfrm>
              <a:custGeom>
                <a:avLst/>
                <a:gdLst>
                  <a:gd name="T0" fmla="*/ 0 w 89"/>
                  <a:gd name="T1" fmla="*/ 93 h 93"/>
                  <a:gd name="T2" fmla="*/ 89 w 89"/>
                  <a:gd name="T3" fmla="*/ 93 h 93"/>
                  <a:gd name="T4" fmla="*/ 74 w 89"/>
                  <a:gd name="T5" fmla="*/ 0 h 93"/>
                  <a:gd name="T6" fmla="*/ 15 w 89"/>
                  <a:gd name="T7" fmla="*/ 0 h 93"/>
                  <a:gd name="T8" fmla="*/ 0 w 89"/>
                  <a:gd name="T9" fmla="*/ 93 h 93"/>
                </a:gdLst>
                <a:ahLst/>
                <a:cxnLst>
                  <a:cxn ang="0">
                    <a:pos x="T0" y="T1"/>
                  </a:cxn>
                  <a:cxn ang="0">
                    <a:pos x="T2" y="T3"/>
                  </a:cxn>
                  <a:cxn ang="0">
                    <a:pos x="T4" y="T5"/>
                  </a:cxn>
                  <a:cxn ang="0">
                    <a:pos x="T6" y="T7"/>
                  </a:cxn>
                  <a:cxn ang="0">
                    <a:pos x="T8" y="T9"/>
                  </a:cxn>
                </a:cxnLst>
                <a:rect l="0" t="0" r="r" b="b"/>
                <a:pathLst>
                  <a:path w="89" h="93">
                    <a:moveTo>
                      <a:pt x="0" y="93"/>
                    </a:moveTo>
                    <a:lnTo>
                      <a:pt x="89" y="93"/>
                    </a:lnTo>
                    <a:lnTo>
                      <a:pt x="74" y="0"/>
                    </a:lnTo>
                    <a:lnTo>
                      <a:pt x="15" y="0"/>
                    </a:lnTo>
                    <a:lnTo>
                      <a:pt x="0" y="93"/>
                    </a:lnTo>
                    <a:close/>
                  </a:path>
                </a:pathLst>
              </a:custGeom>
              <a:solidFill>
                <a:srgbClr val="EFE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537">
                <a:extLst>
                  <a:ext uri="{FF2B5EF4-FFF2-40B4-BE49-F238E27FC236}">
                    <a16:creationId xmlns:a16="http://schemas.microsoft.com/office/drawing/2014/main" id="{563BCF41-0B82-4ECC-A0AD-96DC19499317}"/>
                  </a:ext>
                </a:extLst>
              </p:cNvPr>
              <p:cNvSpPr>
                <a:spLocks/>
              </p:cNvSpPr>
              <p:nvPr/>
            </p:nvSpPr>
            <p:spPr bwMode="auto">
              <a:xfrm>
                <a:off x="6570663" y="1065213"/>
                <a:ext cx="79375" cy="882650"/>
              </a:xfrm>
              <a:custGeom>
                <a:avLst/>
                <a:gdLst>
                  <a:gd name="T0" fmla="*/ 20 w 21"/>
                  <a:gd name="T1" fmla="*/ 0 h 234"/>
                  <a:gd name="T2" fmla="*/ 0 w 21"/>
                  <a:gd name="T3" fmla="*/ 234 h 234"/>
                  <a:gd name="T4" fmla="*/ 2 w 21"/>
                  <a:gd name="T5" fmla="*/ 234 h 234"/>
                  <a:gd name="T6" fmla="*/ 21 w 21"/>
                  <a:gd name="T7" fmla="*/ 0 h 234"/>
                  <a:gd name="T8" fmla="*/ 20 w 21"/>
                  <a:gd name="T9" fmla="*/ 0 h 234"/>
                </a:gdLst>
                <a:ahLst/>
                <a:cxnLst>
                  <a:cxn ang="0">
                    <a:pos x="T0" y="T1"/>
                  </a:cxn>
                  <a:cxn ang="0">
                    <a:pos x="T2" y="T3"/>
                  </a:cxn>
                  <a:cxn ang="0">
                    <a:pos x="T4" y="T5"/>
                  </a:cxn>
                  <a:cxn ang="0">
                    <a:pos x="T6" y="T7"/>
                  </a:cxn>
                  <a:cxn ang="0">
                    <a:pos x="T8" y="T9"/>
                  </a:cxn>
                </a:cxnLst>
                <a:rect l="0" t="0" r="r" b="b"/>
                <a:pathLst>
                  <a:path w="21" h="234">
                    <a:moveTo>
                      <a:pt x="20" y="0"/>
                    </a:moveTo>
                    <a:cubicBezTo>
                      <a:pt x="20" y="0"/>
                      <a:pt x="17" y="156"/>
                      <a:pt x="0" y="234"/>
                    </a:cubicBezTo>
                    <a:cubicBezTo>
                      <a:pt x="2" y="234"/>
                      <a:pt x="2" y="234"/>
                      <a:pt x="2" y="234"/>
                    </a:cubicBezTo>
                    <a:cubicBezTo>
                      <a:pt x="18" y="157"/>
                      <a:pt x="21" y="3"/>
                      <a:pt x="21" y="0"/>
                    </a:cubicBezTo>
                    <a:lnTo>
                      <a:pt x="2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538">
                <a:extLst>
                  <a:ext uri="{FF2B5EF4-FFF2-40B4-BE49-F238E27FC236}">
                    <a16:creationId xmlns:a16="http://schemas.microsoft.com/office/drawing/2014/main" id="{01D7583B-D92C-4B9F-9CFE-96EC823EBB9F}"/>
                  </a:ext>
                </a:extLst>
              </p:cNvPr>
              <p:cNvSpPr>
                <a:spLocks/>
              </p:cNvSpPr>
              <p:nvPr/>
            </p:nvSpPr>
            <p:spPr bwMode="auto">
              <a:xfrm>
                <a:off x="6710363" y="1065213"/>
                <a:ext cx="79375" cy="882650"/>
              </a:xfrm>
              <a:custGeom>
                <a:avLst/>
                <a:gdLst>
                  <a:gd name="T0" fmla="*/ 1 w 21"/>
                  <a:gd name="T1" fmla="*/ 0 h 234"/>
                  <a:gd name="T2" fmla="*/ 0 w 21"/>
                  <a:gd name="T3" fmla="*/ 0 h 234"/>
                  <a:gd name="T4" fmla="*/ 19 w 21"/>
                  <a:gd name="T5" fmla="*/ 234 h 234"/>
                  <a:gd name="T6" fmla="*/ 21 w 21"/>
                  <a:gd name="T7" fmla="*/ 234 h 234"/>
                  <a:gd name="T8" fmla="*/ 1 w 21"/>
                  <a:gd name="T9" fmla="*/ 0 h 234"/>
                </a:gdLst>
                <a:ahLst/>
                <a:cxnLst>
                  <a:cxn ang="0">
                    <a:pos x="T0" y="T1"/>
                  </a:cxn>
                  <a:cxn ang="0">
                    <a:pos x="T2" y="T3"/>
                  </a:cxn>
                  <a:cxn ang="0">
                    <a:pos x="T4" y="T5"/>
                  </a:cxn>
                  <a:cxn ang="0">
                    <a:pos x="T6" y="T7"/>
                  </a:cxn>
                  <a:cxn ang="0">
                    <a:pos x="T8" y="T9"/>
                  </a:cxn>
                </a:cxnLst>
                <a:rect l="0" t="0" r="r" b="b"/>
                <a:pathLst>
                  <a:path w="21" h="234">
                    <a:moveTo>
                      <a:pt x="1" y="0"/>
                    </a:moveTo>
                    <a:cubicBezTo>
                      <a:pt x="0" y="0"/>
                      <a:pt x="0" y="0"/>
                      <a:pt x="0" y="0"/>
                    </a:cubicBezTo>
                    <a:cubicBezTo>
                      <a:pt x="0" y="106"/>
                      <a:pt x="19" y="234"/>
                      <a:pt x="19" y="234"/>
                    </a:cubicBezTo>
                    <a:cubicBezTo>
                      <a:pt x="21" y="234"/>
                      <a:pt x="21" y="234"/>
                      <a:pt x="21" y="234"/>
                    </a:cubicBezTo>
                    <a:cubicBezTo>
                      <a:pt x="21" y="234"/>
                      <a:pt x="1" y="105"/>
                      <a:pt x="1" y="0"/>
                    </a:cubicBez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539">
                <a:extLst>
                  <a:ext uri="{FF2B5EF4-FFF2-40B4-BE49-F238E27FC236}">
                    <a16:creationId xmlns:a16="http://schemas.microsoft.com/office/drawing/2014/main" id="{12C210B2-57D0-420B-BAC4-DAE94349DBDB}"/>
                  </a:ext>
                </a:extLst>
              </p:cNvPr>
              <p:cNvSpPr>
                <a:spLocks/>
              </p:cNvSpPr>
              <p:nvPr/>
            </p:nvSpPr>
            <p:spPr bwMode="auto">
              <a:xfrm>
                <a:off x="6407151" y="2362200"/>
                <a:ext cx="546100" cy="38100"/>
              </a:xfrm>
              <a:custGeom>
                <a:avLst/>
                <a:gdLst>
                  <a:gd name="T0" fmla="*/ 0 w 344"/>
                  <a:gd name="T1" fmla="*/ 24 h 24"/>
                  <a:gd name="T2" fmla="*/ 344 w 344"/>
                  <a:gd name="T3" fmla="*/ 24 h 24"/>
                  <a:gd name="T4" fmla="*/ 337 w 344"/>
                  <a:gd name="T5" fmla="*/ 7 h 24"/>
                  <a:gd name="T6" fmla="*/ 325 w 344"/>
                  <a:gd name="T7" fmla="*/ 10 h 24"/>
                  <a:gd name="T8" fmla="*/ 325 w 344"/>
                  <a:gd name="T9" fmla="*/ 22 h 24"/>
                  <a:gd name="T10" fmla="*/ 316 w 344"/>
                  <a:gd name="T11" fmla="*/ 10 h 24"/>
                  <a:gd name="T12" fmla="*/ 306 w 344"/>
                  <a:gd name="T13" fmla="*/ 10 h 24"/>
                  <a:gd name="T14" fmla="*/ 306 w 344"/>
                  <a:gd name="T15" fmla="*/ 22 h 24"/>
                  <a:gd name="T16" fmla="*/ 296 w 344"/>
                  <a:gd name="T17" fmla="*/ 10 h 24"/>
                  <a:gd name="T18" fmla="*/ 289 w 344"/>
                  <a:gd name="T19" fmla="*/ 10 h 24"/>
                  <a:gd name="T20" fmla="*/ 289 w 344"/>
                  <a:gd name="T21" fmla="*/ 22 h 24"/>
                  <a:gd name="T22" fmla="*/ 277 w 344"/>
                  <a:gd name="T23" fmla="*/ 7 h 24"/>
                  <a:gd name="T24" fmla="*/ 268 w 344"/>
                  <a:gd name="T25" fmla="*/ 7 h 24"/>
                  <a:gd name="T26" fmla="*/ 268 w 344"/>
                  <a:gd name="T27" fmla="*/ 22 h 24"/>
                  <a:gd name="T28" fmla="*/ 258 w 344"/>
                  <a:gd name="T29" fmla="*/ 7 h 24"/>
                  <a:gd name="T30" fmla="*/ 251 w 344"/>
                  <a:gd name="T31" fmla="*/ 7 h 24"/>
                  <a:gd name="T32" fmla="*/ 251 w 344"/>
                  <a:gd name="T33" fmla="*/ 22 h 24"/>
                  <a:gd name="T34" fmla="*/ 239 w 344"/>
                  <a:gd name="T35" fmla="*/ 7 h 24"/>
                  <a:gd name="T36" fmla="*/ 230 w 344"/>
                  <a:gd name="T37" fmla="*/ 7 h 24"/>
                  <a:gd name="T38" fmla="*/ 230 w 344"/>
                  <a:gd name="T39" fmla="*/ 24 h 24"/>
                  <a:gd name="T40" fmla="*/ 220 w 344"/>
                  <a:gd name="T41" fmla="*/ 7 h 24"/>
                  <a:gd name="T42" fmla="*/ 210 w 344"/>
                  <a:gd name="T43" fmla="*/ 7 h 24"/>
                  <a:gd name="T44" fmla="*/ 210 w 344"/>
                  <a:gd name="T45" fmla="*/ 22 h 24"/>
                  <a:gd name="T46" fmla="*/ 201 w 344"/>
                  <a:gd name="T47" fmla="*/ 7 h 24"/>
                  <a:gd name="T48" fmla="*/ 191 w 344"/>
                  <a:gd name="T49" fmla="*/ 7 h 24"/>
                  <a:gd name="T50" fmla="*/ 191 w 344"/>
                  <a:gd name="T51" fmla="*/ 22 h 24"/>
                  <a:gd name="T52" fmla="*/ 182 w 344"/>
                  <a:gd name="T53" fmla="*/ 7 h 24"/>
                  <a:gd name="T54" fmla="*/ 172 w 344"/>
                  <a:gd name="T55" fmla="*/ 7 h 24"/>
                  <a:gd name="T56" fmla="*/ 172 w 344"/>
                  <a:gd name="T57" fmla="*/ 22 h 24"/>
                  <a:gd name="T58" fmla="*/ 163 w 344"/>
                  <a:gd name="T59" fmla="*/ 10 h 24"/>
                  <a:gd name="T60" fmla="*/ 153 w 344"/>
                  <a:gd name="T61" fmla="*/ 10 h 24"/>
                  <a:gd name="T62" fmla="*/ 153 w 344"/>
                  <a:gd name="T63" fmla="*/ 22 h 24"/>
                  <a:gd name="T64" fmla="*/ 144 w 344"/>
                  <a:gd name="T65" fmla="*/ 10 h 24"/>
                  <a:gd name="T66" fmla="*/ 134 w 344"/>
                  <a:gd name="T67" fmla="*/ 10 h 24"/>
                  <a:gd name="T68" fmla="*/ 134 w 344"/>
                  <a:gd name="T69" fmla="*/ 22 h 24"/>
                  <a:gd name="T70" fmla="*/ 124 w 344"/>
                  <a:gd name="T71" fmla="*/ 10 h 24"/>
                  <a:gd name="T72" fmla="*/ 115 w 344"/>
                  <a:gd name="T73" fmla="*/ 10 h 24"/>
                  <a:gd name="T74" fmla="*/ 115 w 344"/>
                  <a:gd name="T75" fmla="*/ 22 h 24"/>
                  <a:gd name="T76" fmla="*/ 105 w 344"/>
                  <a:gd name="T77" fmla="*/ 10 h 24"/>
                  <a:gd name="T78" fmla="*/ 96 w 344"/>
                  <a:gd name="T79" fmla="*/ 10 h 24"/>
                  <a:gd name="T80" fmla="*/ 96 w 344"/>
                  <a:gd name="T81" fmla="*/ 22 h 24"/>
                  <a:gd name="T82" fmla="*/ 86 w 344"/>
                  <a:gd name="T83" fmla="*/ 7 h 24"/>
                  <a:gd name="T84" fmla="*/ 77 w 344"/>
                  <a:gd name="T85" fmla="*/ 7 h 24"/>
                  <a:gd name="T86" fmla="*/ 77 w 344"/>
                  <a:gd name="T87" fmla="*/ 22 h 24"/>
                  <a:gd name="T88" fmla="*/ 67 w 344"/>
                  <a:gd name="T89" fmla="*/ 10 h 24"/>
                  <a:gd name="T90" fmla="*/ 58 w 344"/>
                  <a:gd name="T91" fmla="*/ 10 h 24"/>
                  <a:gd name="T92" fmla="*/ 58 w 344"/>
                  <a:gd name="T93" fmla="*/ 19 h 24"/>
                  <a:gd name="T94" fmla="*/ 48 w 344"/>
                  <a:gd name="T95" fmla="*/ 10 h 24"/>
                  <a:gd name="T96" fmla="*/ 38 w 344"/>
                  <a:gd name="T97" fmla="*/ 10 h 24"/>
                  <a:gd name="T98" fmla="*/ 38 w 344"/>
                  <a:gd name="T99" fmla="*/ 19 h 24"/>
                  <a:gd name="T100" fmla="*/ 29 w 344"/>
                  <a:gd name="T101" fmla="*/ 7 h 24"/>
                  <a:gd name="T102" fmla="*/ 19 w 344"/>
                  <a:gd name="T103" fmla="*/ 7 h 24"/>
                  <a:gd name="T104" fmla="*/ 19 w 344"/>
                  <a:gd name="T105" fmla="*/ 22 h 24"/>
                  <a:gd name="T106" fmla="*/ 12 w 344"/>
                  <a:gd name="T107" fmla="*/ 10 h 24"/>
                  <a:gd name="T108" fmla="*/ 5 w 344"/>
                  <a:gd name="T109" fmla="*/ 10 h 24"/>
                  <a:gd name="T110" fmla="*/ 0 w 344"/>
                  <a:gd name="T111" fmla="*/ 0 h 24"/>
                  <a:gd name="T112" fmla="*/ 0 w 344"/>
                  <a:gd name="T11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 h="24">
                    <a:moveTo>
                      <a:pt x="0" y="24"/>
                    </a:moveTo>
                    <a:lnTo>
                      <a:pt x="344" y="24"/>
                    </a:lnTo>
                    <a:lnTo>
                      <a:pt x="337" y="7"/>
                    </a:lnTo>
                    <a:lnTo>
                      <a:pt x="325" y="10"/>
                    </a:lnTo>
                    <a:lnTo>
                      <a:pt x="325" y="22"/>
                    </a:lnTo>
                    <a:lnTo>
                      <a:pt x="316" y="10"/>
                    </a:lnTo>
                    <a:lnTo>
                      <a:pt x="306" y="10"/>
                    </a:lnTo>
                    <a:lnTo>
                      <a:pt x="306" y="22"/>
                    </a:lnTo>
                    <a:lnTo>
                      <a:pt x="296" y="10"/>
                    </a:lnTo>
                    <a:lnTo>
                      <a:pt x="289" y="10"/>
                    </a:lnTo>
                    <a:lnTo>
                      <a:pt x="289" y="22"/>
                    </a:lnTo>
                    <a:lnTo>
                      <a:pt x="277" y="7"/>
                    </a:lnTo>
                    <a:lnTo>
                      <a:pt x="268" y="7"/>
                    </a:lnTo>
                    <a:lnTo>
                      <a:pt x="268" y="22"/>
                    </a:lnTo>
                    <a:lnTo>
                      <a:pt x="258" y="7"/>
                    </a:lnTo>
                    <a:lnTo>
                      <a:pt x="251" y="7"/>
                    </a:lnTo>
                    <a:lnTo>
                      <a:pt x="251" y="22"/>
                    </a:lnTo>
                    <a:lnTo>
                      <a:pt x="239" y="7"/>
                    </a:lnTo>
                    <a:lnTo>
                      <a:pt x="230" y="7"/>
                    </a:lnTo>
                    <a:lnTo>
                      <a:pt x="230" y="24"/>
                    </a:lnTo>
                    <a:lnTo>
                      <a:pt x="220" y="7"/>
                    </a:lnTo>
                    <a:lnTo>
                      <a:pt x="210" y="7"/>
                    </a:lnTo>
                    <a:lnTo>
                      <a:pt x="210" y="22"/>
                    </a:lnTo>
                    <a:lnTo>
                      <a:pt x="201" y="7"/>
                    </a:lnTo>
                    <a:lnTo>
                      <a:pt x="191" y="7"/>
                    </a:lnTo>
                    <a:lnTo>
                      <a:pt x="191" y="22"/>
                    </a:lnTo>
                    <a:lnTo>
                      <a:pt x="182" y="7"/>
                    </a:lnTo>
                    <a:lnTo>
                      <a:pt x="172" y="7"/>
                    </a:lnTo>
                    <a:lnTo>
                      <a:pt x="172" y="22"/>
                    </a:lnTo>
                    <a:lnTo>
                      <a:pt x="163" y="10"/>
                    </a:lnTo>
                    <a:lnTo>
                      <a:pt x="153" y="10"/>
                    </a:lnTo>
                    <a:lnTo>
                      <a:pt x="153" y="22"/>
                    </a:lnTo>
                    <a:lnTo>
                      <a:pt x="144" y="10"/>
                    </a:lnTo>
                    <a:lnTo>
                      <a:pt x="134" y="10"/>
                    </a:lnTo>
                    <a:lnTo>
                      <a:pt x="134" y="22"/>
                    </a:lnTo>
                    <a:lnTo>
                      <a:pt x="124" y="10"/>
                    </a:lnTo>
                    <a:lnTo>
                      <a:pt x="115" y="10"/>
                    </a:lnTo>
                    <a:lnTo>
                      <a:pt x="115" y="22"/>
                    </a:lnTo>
                    <a:lnTo>
                      <a:pt x="105" y="10"/>
                    </a:lnTo>
                    <a:lnTo>
                      <a:pt x="96" y="10"/>
                    </a:lnTo>
                    <a:lnTo>
                      <a:pt x="96" y="22"/>
                    </a:lnTo>
                    <a:lnTo>
                      <a:pt x="86" y="7"/>
                    </a:lnTo>
                    <a:lnTo>
                      <a:pt x="77" y="7"/>
                    </a:lnTo>
                    <a:lnTo>
                      <a:pt x="77" y="22"/>
                    </a:lnTo>
                    <a:lnTo>
                      <a:pt x="67" y="10"/>
                    </a:lnTo>
                    <a:lnTo>
                      <a:pt x="58" y="10"/>
                    </a:lnTo>
                    <a:lnTo>
                      <a:pt x="58" y="19"/>
                    </a:lnTo>
                    <a:lnTo>
                      <a:pt x="48" y="10"/>
                    </a:lnTo>
                    <a:lnTo>
                      <a:pt x="38" y="10"/>
                    </a:lnTo>
                    <a:lnTo>
                      <a:pt x="38" y="19"/>
                    </a:lnTo>
                    <a:lnTo>
                      <a:pt x="29" y="7"/>
                    </a:lnTo>
                    <a:lnTo>
                      <a:pt x="19" y="7"/>
                    </a:lnTo>
                    <a:lnTo>
                      <a:pt x="19" y="22"/>
                    </a:lnTo>
                    <a:lnTo>
                      <a:pt x="12" y="10"/>
                    </a:lnTo>
                    <a:lnTo>
                      <a:pt x="5" y="10"/>
                    </a:lnTo>
                    <a:lnTo>
                      <a:pt x="0" y="0"/>
                    </a:lnTo>
                    <a:lnTo>
                      <a:pt x="0"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540">
                <a:extLst>
                  <a:ext uri="{FF2B5EF4-FFF2-40B4-BE49-F238E27FC236}">
                    <a16:creationId xmlns:a16="http://schemas.microsoft.com/office/drawing/2014/main" id="{5F37B956-CC49-477F-9E53-6F05AD1BEDD3}"/>
                  </a:ext>
                </a:extLst>
              </p:cNvPr>
              <p:cNvSpPr>
                <a:spLocks noChangeArrowheads="1"/>
              </p:cNvSpPr>
              <p:nvPr/>
            </p:nvSpPr>
            <p:spPr bwMode="auto">
              <a:xfrm>
                <a:off x="6403976" y="2298700"/>
                <a:ext cx="557213" cy="11113"/>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541">
                <a:extLst>
                  <a:ext uri="{FF2B5EF4-FFF2-40B4-BE49-F238E27FC236}">
                    <a16:creationId xmlns:a16="http://schemas.microsoft.com/office/drawing/2014/main" id="{9539C795-EF77-43BE-BC8D-3E0D07044D2E}"/>
                  </a:ext>
                </a:extLst>
              </p:cNvPr>
              <p:cNvSpPr>
                <a:spLocks noChangeArrowheads="1"/>
              </p:cNvSpPr>
              <p:nvPr/>
            </p:nvSpPr>
            <p:spPr bwMode="auto">
              <a:xfrm>
                <a:off x="6399213" y="2354263"/>
                <a:ext cx="565150" cy="4763"/>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542">
                <a:extLst>
                  <a:ext uri="{FF2B5EF4-FFF2-40B4-BE49-F238E27FC236}">
                    <a16:creationId xmlns:a16="http://schemas.microsoft.com/office/drawing/2014/main" id="{AA859A5D-A667-4BE9-8242-F435B24DB222}"/>
                  </a:ext>
                </a:extLst>
              </p:cNvPr>
              <p:cNvSpPr>
                <a:spLocks/>
              </p:cNvSpPr>
              <p:nvPr/>
            </p:nvSpPr>
            <p:spPr bwMode="auto">
              <a:xfrm>
                <a:off x="6297613" y="2400300"/>
                <a:ext cx="246063" cy="365125"/>
              </a:xfrm>
              <a:custGeom>
                <a:avLst/>
                <a:gdLst>
                  <a:gd name="T0" fmla="*/ 61 w 65"/>
                  <a:gd name="T1" fmla="*/ 0 h 97"/>
                  <a:gd name="T2" fmla="*/ 0 w 65"/>
                  <a:gd name="T3" fmla="*/ 97 h 97"/>
                  <a:gd name="T4" fmla="*/ 10 w 65"/>
                  <a:gd name="T5" fmla="*/ 97 h 97"/>
                  <a:gd name="T6" fmla="*/ 20 w 65"/>
                  <a:gd name="T7" fmla="*/ 74 h 97"/>
                  <a:gd name="T8" fmla="*/ 65 w 65"/>
                  <a:gd name="T9" fmla="*/ 0 h 97"/>
                  <a:gd name="T10" fmla="*/ 61 w 65"/>
                  <a:gd name="T11" fmla="*/ 0 h 97"/>
                </a:gdLst>
                <a:ahLst/>
                <a:cxnLst>
                  <a:cxn ang="0">
                    <a:pos x="T0" y="T1"/>
                  </a:cxn>
                  <a:cxn ang="0">
                    <a:pos x="T2" y="T3"/>
                  </a:cxn>
                  <a:cxn ang="0">
                    <a:pos x="T4" y="T5"/>
                  </a:cxn>
                  <a:cxn ang="0">
                    <a:pos x="T6" y="T7"/>
                  </a:cxn>
                  <a:cxn ang="0">
                    <a:pos x="T8" y="T9"/>
                  </a:cxn>
                  <a:cxn ang="0">
                    <a:pos x="T10" y="T11"/>
                  </a:cxn>
                </a:cxnLst>
                <a:rect l="0" t="0" r="r" b="b"/>
                <a:pathLst>
                  <a:path w="65" h="97">
                    <a:moveTo>
                      <a:pt x="61" y="0"/>
                    </a:moveTo>
                    <a:cubicBezTo>
                      <a:pt x="0" y="97"/>
                      <a:pt x="0" y="97"/>
                      <a:pt x="0" y="97"/>
                    </a:cubicBezTo>
                    <a:cubicBezTo>
                      <a:pt x="10" y="97"/>
                      <a:pt x="10" y="97"/>
                      <a:pt x="10" y="97"/>
                    </a:cubicBezTo>
                    <a:cubicBezTo>
                      <a:pt x="10" y="97"/>
                      <a:pt x="15" y="84"/>
                      <a:pt x="20" y="74"/>
                    </a:cubicBezTo>
                    <a:cubicBezTo>
                      <a:pt x="23" y="70"/>
                      <a:pt x="65" y="0"/>
                      <a:pt x="65" y="0"/>
                    </a:cubicBezTo>
                    <a:lnTo>
                      <a:pt x="61"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43">
                <a:extLst>
                  <a:ext uri="{FF2B5EF4-FFF2-40B4-BE49-F238E27FC236}">
                    <a16:creationId xmlns:a16="http://schemas.microsoft.com/office/drawing/2014/main" id="{276F9A2C-DDF4-4F63-92AE-C4BF6694932A}"/>
                  </a:ext>
                </a:extLst>
              </p:cNvPr>
              <p:cNvSpPr>
                <a:spLocks/>
              </p:cNvSpPr>
              <p:nvPr/>
            </p:nvSpPr>
            <p:spPr bwMode="auto">
              <a:xfrm>
                <a:off x="6821488" y="2397125"/>
                <a:ext cx="246063" cy="368300"/>
              </a:xfrm>
              <a:custGeom>
                <a:avLst/>
                <a:gdLst>
                  <a:gd name="T0" fmla="*/ 0 w 65"/>
                  <a:gd name="T1" fmla="*/ 1 h 98"/>
                  <a:gd name="T2" fmla="*/ 48 w 65"/>
                  <a:gd name="T3" fmla="*/ 80 h 98"/>
                  <a:gd name="T4" fmla="*/ 56 w 65"/>
                  <a:gd name="T5" fmla="*/ 98 h 98"/>
                  <a:gd name="T6" fmla="*/ 65 w 65"/>
                  <a:gd name="T7" fmla="*/ 98 h 98"/>
                  <a:gd name="T8" fmla="*/ 3 w 65"/>
                  <a:gd name="T9" fmla="*/ 0 h 98"/>
                  <a:gd name="T10" fmla="*/ 0 w 65"/>
                  <a:gd name="T11" fmla="*/ 1 h 98"/>
                </a:gdLst>
                <a:ahLst/>
                <a:cxnLst>
                  <a:cxn ang="0">
                    <a:pos x="T0" y="T1"/>
                  </a:cxn>
                  <a:cxn ang="0">
                    <a:pos x="T2" y="T3"/>
                  </a:cxn>
                  <a:cxn ang="0">
                    <a:pos x="T4" y="T5"/>
                  </a:cxn>
                  <a:cxn ang="0">
                    <a:pos x="T6" y="T7"/>
                  </a:cxn>
                  <a:cxn ang="0">
                    <a:pos x="T8" y="T9"/>
                  </a:cxn>
                  <a:cxn ang="0">
                    <a:pos x="T10" y="T11"/>
                  </a:cxn>
                </a:cxnLst>
                <a:rect l="0" t="0" r="r" b="b"/>
                <a:pathLst>
                  <a:path w="65" h="98">
                    <a:moveTo>
                      <a:pt x="0" y="1"/>
                    </a:moveTo>
                    <a:cubicBezTo>
                      <a:pt x="0" y="1"/>
                      <a:pt x="45" y="74"/>
                      <a:pt x="48" y="80"/>
                    </a:cubicBezTo>
                    <a:cubicBezTo>
                      <a:pt x="51" y="86"/>
                      <a:pt x="56" y="98"/>
                      <a:pt x="56" y="98"/>
                    </a:cubicBezTo>
                    <a:cubicBezTo>
                      <a:pt x="65" y="98"/>
                      <a:pt x="65" y="98"/>
                      <a:pt x="65" y="98"/>
                    </a:cubicBezTo>
                    <a:cubicBezTo>
                      <a:pt x="3" y="0"/>
                      <a:pt x="3" y="0"/>
                      <a:pt x="3" y="0"/>
                    </a:cubicBezTo>
                    <a:lnTo>
                      <a:pt x="0" y="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44">
                <a:extLst>
                  <a:ext uri="{FF2B5EF4-FFF2-40B4-BE49-F238E27FC236}">
                    <a16:creationId xmlns:a16="http://schemas.microsoft.com/office/drawing/2014/main" id="{21F63E4A-FC20-4207-ABA6-26068DE0A40F}"/>
                  </a:ext>
                </a:extLst>
              </p:cNvPr>
              <p:cNvSpPr>
                <a:spLocks/>
              </p:cNvSpPr>
              <p:nvPr/>
            </p:nvSpPr>
            <p:spPr bwMode="auto">
              <a:xfrm>
                <a:off x="6396038" y="2449513"/>
                <a:ext cx="568325" cy="192088"/>
              </a:xfrm>
              <a:custGeom>
                <a:avLst/>
                <a:gdLst>
                  <a:gd name="T0" fmla="*/ 29 w 150"/>
                  <a:gd name="T1" fmla="*/ 0 h 51"/>
                  <a:gd name="T2" fmla="*/ 121 w 150"/>
                  <a:gd name="T3" fmla="*/ 0 h 51"/>
                  <a:gd name="T4" fmla="*/ 150 w 150"/>
                  <a:gd name="T5" fmla="*/ 49 h 51"/>
                  <a:gd name="T6" fmla="*/ 76 w 150"/>
                  <a:gd name="T7" fmla="*/ 8 h 51"/>
                  <a:gd name="T8" fmla="*/ 0 w 150"/>
                  <a:gd name="T9" fmla="*/ 51 h 51"/>
                  <a:gd name="T10" fmla="*/ 29 w 150"/>
                  <a:gd name="T11" fmla="*/ 0 h 51"/>
                </a:gdLst>
                <a:ahLst/>
                <a:cxnLst>
                  <a:cxn ang="0">
                    <a:pos x="T0" y="T1"/>
                  </a:cxn>
                  <a:cxn ang="0">
                    <a:pos x="T2" y="T3"/>
                  </a:cxn>
                  <a:cxn ang="0">
                    <a:pos x="T4" y="T5"/>
                  </a:cxn>
                  <a:cxn ang="0">
                    <a:pos x="T6" y="T7"/>
                  </a:cxn>
                  <a:cxn ang="0">
                    <a:pos x="T8" y="T9"/>
                  </a:cxn>
                  <a:cxn ang="0">
                    <a:pos x="T10" y="T11"/>
                  </a:cxn>
                </a:cxnLst>
                <a:rect l="0" t="0" r="r" b="b"/>
                <a:pathLst>
                  <a:path w="150" h="51">
                    <a:moveTo>
                      <a:pt x="29" y="0"/>
                    </a:moveTo>
                    <a:cubicBezTo>
                      <a:pt x="121" y="0"/>
                      <a:pt x="121" y="0"/>
                      <a:pt x="121" y="0"/>
                    </a:cubicBezTo>
                    <a:cubicBezTo>
                      <a:pt x="150" y="49"/>
                      <a:pt x="150" y="49"/>
                      <a:pt x="150" y="49"/>
                    </a:cubicBezTo>
                    <a:cubicBezTo>
                      <a:pt x="150" y="49"/>
                      <a:pt x="126" y="8"/>
                      <a:pt x="76" y="8"/>
                    </a:cubicBezTo>
                    <a:cubicBezTo>
                      <a:pt x="26" y="8"/>
                      <a:pt x="0" y="51"/>
                      <a:pt x="0" y="51"/>
                    </a:cubicBezTo>
                    <a:lnTo>
                      <a:pt x="29"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545">
                <a:extLst>
                  <a:ext uri="{FF2B5EF4-FFF2-40B4-BE49-F238E27FC236}">
                    <a16:creationId xmlns:a16="http://schemas.microsoft.com/office/drawing/2014/main" id="{D1EF69E2-6FD8-4761-A15E-E34826D393DB}"/>
                  </a:ext>
                </a:extLst>
              </p:cNvPr>
              <p:cNvSpPr>
                <a:spLocks noChangeArrowheads="1"/>
              </p:cNvSpPr>
              <p:nvPr/>
            </p:nvSpPr>
            <p:spPr bwMode="auto">
              <a:xfrm>
                <a:off x="6616701"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546">
                <a:extLst>
                  <a:ext uri="{FF2B5EF4-FFF2-40B4-BE49-F238E27FC236}">
                    <a16:creationId xmlns:a16="http://schemas.microsoft.com/office/drawing/2014/main" id="{BAAEE0C9-62BE-4C87-AA3E-8E112867C5BE}"/>
                  </a:ext>
                </a:extLst>
              </p:cNvPr>
              <p:cNvSpPr>
                <a:spLocks noChangeArrowheads="1"/>
              </p:cNvSpPr>
              <p:nvPr/>
            </p:nvSpPr>
            <p:spPr bwMode="auto">
              <a:xfrm>
                <a:off x="6646863" y="2403475"/>
                <a:ext cx="6350"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547">
                <a:extLst>
                  <a:ext uri="{FF2B5EF4-FFF2-40B4-BE49-F238E27FC236}">
                    <a16:creationId xmlns:a16="http://schemas.microsoft.com/office/drawing/2014/main" id="{5A51187A-B46C-4A5C-A84E-F8EE94D7FB47}"/>
                  </a:ext>
                </a:extLst>
              </p:cNvPr>
              <p:cNvSpPr>
                <a:spLocks noChangeArrowheads="1"/>
              </p:cNvSpPr>
              <p:nvPr/>
            </p:nvSpPr>
            <p:spPr bwMode="auto">
              <a:xfrm>
                <a:off x="6677026" y="2403475"/>
                <a:ext cx="7938"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548">
                <a:extLst>
                  <a:ext uri="{FF2B5EF4-FFF2-40B4-BE49-F238E27FC236}">
                    <a16:creationId xmlns:a16="http://schemas.microsoft.com/office/drawing/2014/main" id="{8689FC51-DAC6-4E16-B043-97E50722F41A}"/>
                  </a:ext>
                </a:extLst>
              </p:cNvPr>
              <p:cNvSpPr>
                <a:spLocks noChangeArrowheads="1"/>
              </p:cNvSpPr>
              <p:nvPr/>
            </p:nvSpPr>
            <p:spPr bwMode="auto">
              <a:xfrm>
                <a:off x="6710363"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549">
                <a:extLst>
                  <a:ext uri="{FF2B5EF4-FFF2-40B4-BE49-F238E27FC236}">
                    <a16:creationId xmlns:a16="http://schemas.microsoft.com/office/drawing/2014/main" id="{8293C12C-E022-40F6-8D6E-0FC58A7D8372}"/>
                  </a:ext>
                </a:extLst>
              </p:cNvPr>
              <p:cNvSpPr>
                <a:spLocks noChangeArrowheads="1"/>
              </p:cNvSpPr>
              <p:nvPr/>
            </p:nvSpPr>
            <p:spPr bwMode="auto">
              <a:xfrm>
                <a:off x="6740526"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550">
                <a:extLst>
                  <a:ext uri="{FF2B5EF4-FFF2-40B4-BE49-F238E27FC236}">
                    <a16:creationId xmlns:a16="http://schemas.microsoft.com/office/drawing/2014/main" id="{7FCC5558-BD0D-4A44-88B5-535ED80BA9B5}"/>
                  </a:ext>
                </a:extLst>
              </p:cNvPr>
              <p:cNvSpPr>
                <a:spLocks noChangeArrowheads="1"/>
              </p:cNvSpPr>
              <p:nvPr/>
            </p:nvSpPr>
            <p:spPr bwMode="auto">
              <a:xfrm>
                <a:off x="6772276"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551">
                <a:extLst>
                  <a:ext uri="{FF2B5EF4-FFF2-40B4-BE49-F238E27FC236}">
                    <a16:creationId xmlns:a16="http://schemas.microsoft.com/office/drawing/2014/main" id="{CCC90424-6334-461B-A1C0-80799680E2B7}"/>
                  </a:ext>
                </a:extLst>
              </p:cNvPr>
              <p:cNvSpPr>
                <a:spLocks noChangeArrowheads="1"/>
              </p:cNvSpPr>
              <p:nvPr/>
            </p:nvSpPr>
            <p:spPr bwMode="auto">
              <a:xfrm>
                <a:off x="6802438"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552">
                <a:extLst>
                  <a:ext uri="{FF2B5EF4-FFF2-40B4-BE49-F238E27FC236}">
                    <a16:creationId xmlns:a16="http://schemas.microsoft.com/office/drawing/2014/main" id="{241A452A-46CD-4F2C-944E-9588FDC18D53}"/>
                  </a:ext>
                </a:extLst>
              </p:cNvPr>
              <p:cNvSpPr>
                <a:spLocks/>
              </p:cNvSpPr>
              <p:nvPr/>
            </p:nvSpPr>
            <p:spPr bwMode="auto">
              <a:xfrm>
                <a:off x="6862763" y="2403475"/>
                <a:ext cx="7938" cy="46038"/>
              </a:xfrm>
              <a:custGeom>
                <a:avLst/>
                <a:gdLst>
                  <a:gd name="T0" fmla="*/ 0 w 5"/>
                  <a:gd name="T1" fmla="*/ 0 h 29"/>
                  <a:gd name="T2" fmla="*/ 2 w 5"/>
                  <a:gd name="T3" fmla="*/ 29 h 29"/>
                  <a:gd name="T4" fmla="*/ 5 w 5"/>
                  <a:gd name="T5" fmla="*/ 29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2" y="29"/>
                    </a:lnTo>
                    <a:lnTo>
                      <a:pt x="5" y="29"/>
                    </a:lnTo>
                    <a:lnTo>
                      <a:pt x="2"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553">
                <a:extLst>
                  <a:ext uri="{FF2B5EF4-FFF2-40B4-BE49-F238E27FC236}">
                    <a16:creationId xmlns:a16="http://schemas.microsoft.com/office/drawing/2014/main" id="{DE2E9A80-F4F3-49FF-9D85-97C49D1B488F}"/>
                  </a:ext>
                </a:extLst>
              </p:cNvPr>
              <p:cNvSpPr>
                <a:spLocks/>
              </p:cNvSpPr>
              <p:nvPr/>
            </p:nvSpPr>
            <p:spPr bwMode="auto">
              <a:xfrm>
                <a:off x="6892926" y="2403475"/>
                <a:ext cx="7938" cy="46038"/>
              </a:xfrm>
              <a:custGeom>
                <a:avLst/>
                <a:gdLst>
                  <a:gd name="T0" fmla="*/ 0 w 5"/>
                  <a:gd name="T1" fmla="*/ 0 h 29"/>
                  <a:gd name="T2" fmla="*/ 2 w 5"/>
                  <a:gd name="T3" fmla="*/ 29 h 29"/>
                  <a:gd name="T4" fmla="*/ 5 w 5"/>
                  <a:gd name="T5" fmla="*/ 29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2" y="29"/>
                    </a:lnTo>
                    <a:lnTo>
                      <a:pt x="5" y="29"/>
                    </a:lnTo>
                    <a:lnTo>
                      <a:pt x="2"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554">
                <a:extLst>
                  <a:ext uri="{FF2B5EF4-FFF2-40B4-BE49-F238E27FC236}">
                    <a16:creationId xmlns:a16="http://schemas.microsoft.com/office/drawing/2014/main" id="{0E953A7D-8819-4B57-B9F6-17C736960F91}"/>
                  </a:ext>
                </a:extLst>
              </p:cNvPr>
              <p:cNvSpPr>
                <a:spLocks/>
              </p:cNvSpPr>
              <p:nvPr/>
            </p:nvSpPr>
            <p:spPr bwMode="auto">
              <a:xfrm>
                <a:off x="6923088" y="2403475"/>
                <a:ext cx="7938" cy="46038"/>
              </a:xfrm>
              <a:custGeom>
                <a:avLst/>
                <a:gdLst>
                  <a:gd name="T0" fmla="*/ 0 w 5"/>
                  <a:gd name="T1" fmla="*/ 0 h 29"/>
                  <a:gd name="T2" fmla="*/ 2 w 5"/>
                  <a:gd name="T3" fmla="*/ 29 h 29"/>
                  <a:gd name="T4" fmla="*/ 5 w 5"/>
                  <a:gd name="T5" fmla="*/ 29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2" y="29"/>
                    </a:lnTo>
                    <a:lnTo>
                      <a:pt x="5" y="29"/>
                    </a:lnTo>
                    <a:lnTo>
                      <a:pt x="2"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555">
                <a:extLst>
                  <a:ext uri="{FF2B5EF4-FFF2-40B4-BE49-F238E27FC236}">
                    <a16:creationId xmlns:a16="http://schemas.microsoft.com/office/drawing/2014/main" id="{76D5568E-E586-49D1-97C0-0C45C88E8E89}"/>
                  </a:ext>
                </a:extLst>
              </p:cNvPr>
              <p:cNvSpPr>
                <a:spLocks/>
              </p:cNvSpPr>
              <p:nvPr/>
            </p:nvSpPr>
            <p:spPr bwMode="auto">
              <a:xfrm>
                <a:off x="6953251" y="2403475"/>
                <a:ext cx="7938" cy="46038"/>
              </a:xfrm>
              <a:custGeom>
                <a:avLst/>
                <a:gdLst>
                  <a:gd name="T0" fmla="*/ 0 w 5"/>
                  <a:gd name="T1" fmla="*/ 0 h 29"/>
                  <a:gd name="T2" fmla="*/ 3 w 5"/>
                  <a:gd name="T3" fmla="*/ 29 h 29"/>
                  <a:gd name="T4" fmla="*/ 5 w 5"/>
                  <a:gd name="T5" fmla="*/ 29 h 29"/>
                  <a:gd name="T6" fmla="*/ 3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3" y="29"/>
                    </a:lnTo>
                    <a:lnTo>
                      <a:pt x="5" y="29"/>
                    </a:lnTo>
                    <a:lnTo>
                      <a:pt x="3"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556">
                <a:extLst>
                  <a:ext uri="{FF2B5EF4-FFF2-40B4-BE49-F238E27FC236}">
                    <a16:creationId xmlns:a16="http://schemas.microsoft.com/office/drawing/2014/main" id="{0C038122-ED49-4A54-893F-BCCCC9B1AC69}"/>
                  </a:ext>
                </a:extLst>
              </p:cNvPr>
              <p:cNvSpPr>
                <a:spLocks noChangeArrowheads="1"/>
              </p:cNvSpPr>
              <p:nvPr/>
            </p:nvSpPr>
            <p:spPr bwMode="auto">
              <a:xfrm>
                <a:off x="6832601" y="2411413"/>
                <a:ext cx="3175" cy="38100"/>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557">
                <a:extLst>
                  <a:ext uri="{FF2B5EF4-FFF2-40B4-BE49-F238E27FC236}">
                    <a16:creationId xmlns:a16="http://schemas.microsoft.com/office/drawing/2014/main" id="{E877AC6E-CD12-4FD2-8406-6AD65A5F595C}"/>
                  </a:ext>
                </a:extLst>
              </p:cNvPr>
              <p:cNvSpPr>
                <a:spLocks noChangeArrowheads="1"/>
              </p:cNvSpPr>
              <p:nvPr/>
            </p:nvSpPr>
            <p:spPr bwMode="auto">
              <a:xfrm>
                <a:off x="6584951"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558">
                <a:extLst>
                  <a:ext uri="{FF2B5EF4-FFF2-40B4-BE49-F238E27FC236}">
                    <a16:creationId xmlns:a16="http://schemas.microsoft.com/office/drawing/2014/main" id="{9794D005-6AE7-4B51-A541-F8119CEA1387}"/>
                  </a:ext>
                </a:extLst>
              </p:cNvPr>
              <p:cNvSpPr>
                <a:spLocks noChangeArrowheads="1"/>
              </p:cNvSpPr>
              <p:nvPr/>
            </p:nvSpPr>
            <p:spPr bwMode="auto">
              <a:xfrm>
                <a:off x="6554788"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559">
                <a:extLst>
                  <a:ext uri="{FF2B5EF4-FFF2-40B4-BE49-F238E27FC236}">
                    <a16:creationId xmlns:a16="http://schemas.microsoft.com/office/drawing/2014/main" id="{436F6312-D9D4-419F-A71F-8F28208C34F8}"/>
                  </a:ext>
                </a:extLst>
              </p:cNvPr>
              <p:cNvSpPr>
                <a:spLocks noChangeArrowheads="1"/>
              </p:cNvSpPr>
              <p:nvPr/>
            </p:nvSpPr>
            <p:spPr bwMode="auto">
              <a:xfrm>
                <a:off x="6494463"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560">
                <a:extLst>
                  <a:ext uri="{FF2B5EF4-FFF2-40B4-BE49-F238E27FC236}">
                    <a16:creationId xmlns:a16="http://schemas.microsoft.com/office/drawing/2014/main" id="{4EB1A013-2EB3-44F9-A0E6-DB102347EDC3}"/>
                  </a:ext>
                </a:extLst>
              </p:cNvPr>
              <p:cNvSpPr>
                <a:spLocks/>
              </p:cNvSpPr>
              <p:nvPr/>
            </p:nvSpPr>
            <p:spPr bwMode="auto">
              <a:xfrm>
                <a:off x="6464301" y="2403475"/>
                <a:ext cx="7938" cy="46038"/>
              </a:xfrm>
              <a:custGeom>
                <a:avLst/>
                <a:gdLst>
                  <a:gd name="T0" fmla="*/ 2 w 5"/>
                  <a:gd name="T1" fmla="*/ 0 h 29"/>
                  <a:gd name="T2" fmla="*/ 0 w 5"/>
                  <a:gd name="T3" fmla="*/ 29 h 29"/>
                  <a:gd name="T4" fmla="*/ 2 w 5"/>
                  <a:gd name="T5" fmla="*/ 29 h 29"/>
                  <a:gd name="T6" fmla="*/ 5 w 5"/>
                  <a:gd name="T7" fmla="*/ 0 h 29"/>
                  <a:gd name="T8" fmla="*/ 2 w 5"/>
                  <a:gd name="T9" fmla="*/ 0 h 29"/>
                </a:gdLst>
                <a:ahLst/>
                <a:cxnLst>
                  <a:cxn ang="0">
                    <a:pos x="T0" y="T1"/>
                  </a:cxn>
                  <a:cxn ang="0">
                    <a:pos x="T2" y="T3"/>
                  </a:cxn>
                  <a:cxn ang="0">
                    <a:pos x="T4" y="T5"/>
                  </a:cxn>
                  <a:cxn ang="0">
                    <a:pos x="T6" y="T7"/>
                  </a:cxn>
                  <a:cxn ang="0">
                    <a:pos x="T8" y="T9"/>
                  </a:cxn>
                </a:cxnLst>
                <a:rect l="0" t="0" r="r" b="b"/>
                <a:pathLst>
                  <a:path w="5" h="29">
                    <a:moveTo>
                      <a:pt x="2" y="0"/>
                    </a:moveTo>
                    <a:lnTo>
                      <a:pt x="0" y="29"/>
                    </a:lnTo>
                    <a:lnTo>
                      <a:pt x="2" y="29"/>
                    </a:lnTo>
                    <a:lnTo>
                      <a:pt x="5"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561">
                <a:extLst>
                  <a:ext uri="{FF2B5EF4-FFF2-40B4-BE49-F238E27FC236}">
                    <a16:creationId xmlns:a16="http://schemas.microsoft.com/office/drawing/2014/main" id="{2DC2D189-9AD6-4490-92A9-7F55CDD74282}"/>
                  </a:ext>
                </a:extLst>
              </p:cNvPr>
              <p:cNvSpPr>
                <a:spLocks noChangeArrowheads="1"/>
              </p:cNvSpPr>
              <p:nvPr/>
            </p:nvSpPr>
            <p:spPr bwMode="auto">
              <a:xfrm>
                <a:off x="6434138"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562">
                <a:extLst>
                  <a:ext uri="{FF2B5EF4-FFF2-40B4-BE49-F238E27FC236}">
                    <a16:creationId xmlns:a16="http://schemas.microsoft.com/office/drawing/2014/main" id="{8520EC56-51FD-404E-891E-03F22BE82A9F}"/>
                  </a:ext>
                </a:extLst>
              </p:cNvPr>
              <p:cNvSpPr>
                <a:spLocks noChangeArrowheads="1"/>
              </p:cNvSpPr>
              <p:nvPr/>
            </p:nvSpPr>
            <p:spPr bwMode="auto">
              <a:xfrm>
                <a:off x="6403976"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563">
                <a:extLst>
                  <a:ext uri="{FF2B5EF4-FFF2-40B4-BE49-F238E27FC236}">
                    <a16:creationId xmlns:a16="http://schemas.microsoft.com/office/drawing/2014/main" id="{90729B86-0AA2-4C99-9A0E-ED8EAF2C3B64}"/>
                  </a:ext>
                </a:extLst>
              </p:cNvPr>
              <p:cNvSpPr>
                <a:spLocks noChangeArrowheads="1"/>
              </p:cNvSpPr>
              <p:nvPr/>
            </p:nvSpPr>
            <p:spPr bwMode="auto">
              <a:xfrm>
                <a:off x="6524626" y="2411413"/>
                <a:ext cx="4763" cy="38100"/>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564">
                <a:extLst>
                  <a:ext uri="{FF2B5EF4-FFF2-40B4-BE49-F238E27FC236}">
                    <a16:creationId xmlns:a16="http://schemas.microsoft.com/office/drawing/2014/main" id="{DA27F0FD-26FE-480A-AA40-4D611D8D559C}"/>
                  </a:ext>
                </a:extLst>
              </p:cNvPr>
              <p:cNvSpPr>
                <a:spLocks/>
              </p:cNvSpPr>
              <p:nvPr/>
            </p:nvSpPr>
            <p:spPr bwMode="auto">
              <a:xfrm>
                <a:off x="6403976" y="2397125"/>
                <a:ext cx="554038" cy="6350"/>
              </a:xfrm>
              <a:custGeom>
                <a:avLst/>
                <a:gdLst>
                  <a:gd name="T0" fmla="*/ 0 w 349"/>
                  <a:gd name="T1" fmla="*/ 0 h 4"/>
                  <a:gd name="T2" fmla="*/ 0 w 349"/>
                  <a:gd name="T3" fmla="*/ 4 h 4"/>
                  <a:gd name="T4" fmla="*/ 349 w 349"/>
                  <a:gd name="T5" fmla="*/ 4 h 4"/>
                  <a:gd name="T6" fmla="*/ 346 w 349"/>
                  <a:gd name="T7" fmla="*/ 0 h 4"/>
                  <a:gd name="T8" fmla="*/ 0 w 349"/>
                  <a:gd name="T9" fmla="*/ 0 h 4"/>
                </a:gdLst>
                <a:ahLst/>
                <a:cxnLst>
                  <a:cxn ang="0">
                    <a:pos x="T0" y="T1"/>
                  </a:cxn>
                  <a:cxn ang="0">
                    <a:pos x="T2" y="T3"/>
                  </a:cxn>
                  <a:cxn ang="0">
                    <a:pos x="T4" y="T5"/>
                  </a:cxn>
                  <a:cxn ang="0">
                    <a:pos x="T6" y="T7"/>
                  </a:cxn>
                  <a:cxn ang="0">
                    <a:pos x="T8" y="T9"/>
                  </a:cxn>
                </a:cxnLst>
                <a:rect l="0" t="0" r="r" b="b"/>
                <a:pathLst>
                  <a:path w="349" h="4">
                    <a:moveTo>
                      <a:pt x="0" y="0"/>
                    </a:moveTo>
                    <a:lnTo>
                      <a:pt x="0" y="4"/>
                    </a:lnTo>
                    <a:lnTo>
                      <a:pt x="349" y="4"/>
                    </a:lnTo>
                    <a:lnTo>
                      <a:pt x="346"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565">
                <a:extLst>
                  <a:ext uri="{FF2B5EF4-FFF2-40B4-BE49-F238E27FC236}">
                    <a16:creationId xmlns:a16="http://schemas.microsoft.com/office/drawing/2014/main" id="{196EAE96-643A-4677-9036-91EA80CF4361}"/>
                  </a:ext>
                </a:extLst>
              </p:cNvPr>
              <p:cNvSpPr>
                <a:spLocks/>
              </p:cNvSpPr>
              <p:nvPr/>
            </p:nvSpPr>
            <p:spPr bwMode="auto">
              <a:xfrm>
                <a:off x="6862763" y="2449513"/>
                <a:ext cx="125413" cy="3175"/>
              </a:xfrm>
              <a:custGeom>
                <a:avLst/>
                <a:gdLst>
                  <a:gd name="T0" fmla="*/ 2 w 79"/>
                  <a:gd name="T1" fmla="*/ 0 h 2"/>
                  <a:gd name="T2" fmla="*/ 76 w 79"/>
                  <a:gd name="T3" fmla="*/ 0 h 2"/>
                  <a:gd name="T4" fmla="*/ 79 w 79"/>
                  <a:gd name="T5" fmla="*/ 2 h 2"/>
                  <a:gd name="T6" fmla="*/ 0 w 79"/>
                  <a:gd name="T7" fmla="*/ 2 h 2"/>
                  <a:gd name="T8" fmla="*/ 2 w 79"/>
                  <a:gd name="T9" fmla="*/ 0 h 2"/>
                </a:gdLst>
                <a:ahLst/>
                <a:cxnLst>
                  <a:cxn ang="0">
                    <a:pos x="T0" y="T1"/>
                  </a:cxn>
                  <a:cxn ang="0">
                    <a:pos x="T2" y="T3"/>
                  </a:cxn>
                  <a:cxn ang="0">
                    <a:pos x="T4" y="T5"/>
                  </a:cxn>
                  <a:cxn ang="0">
                    <a:pos x="T6" y="T7"/>
                  </a:cxn>
                  <a:cxn ang="0">
                    <a:pos x="T8" y="T9"/>
                  </a:cxn>
                </a:cxnLst>
                <a:rect l="0" t="0" r="r" b="b"/>
                <a:pathLst>
                  <a:path w="79" h="2">
                    <a:moveTo>
                      <a:pt x="2" y="0"/>
                    </a:moveTo>
                    <a:lnTo>
                      <a:pt x="76" y="0"/>
                    </a:lnTo>
                    <a:lnTo>
                      <a:pt x="79" y="2"/>
                    </a:lnTo>
                    <a:lnTo>
                      <a:pt x="0" y="2"/>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566">
                <a:extLst>
                  <a:ext uri="{FF2B5EF4-FFF2-40B4-BE49-F238E27FC236}">
                    <a16:creationId xmlns:a16="http://schemas.microsoft.com/office/drawing/2014/main" id="{A5215BA5-2504-4AFF-9714-C56AE586F31B}"/>
                  </a:ext>
                </a:extLst>
              </p:cNvPr>
              <p:cNvSpPr>
                <a:spLocks/>
              </p:cNvSpPr>
              <p:nvPr/>
            </p:nvSpPr>
            <p:spPr bwMode="auto">
              <a:xfrm>
                <a:off x="6877051" y="2471738"/>
                <a:ext cx="122238" cy="4763"/>
              </a:xfrm>
              <a:custGeom>
                <a:avLst/>
                <a:gdLst>
                  <a:gd name="T0" fmla="*/ 0 w 77"/>
                  <a:gd name="T1" fmla="*/ 0 h 3"/>
                  <a:gd name="T2" fmla="*/ 74 w 77"/>
                  <a:gd name="T3" fmla="*/ 0 h 3"/>
                  <a:gd name="T4" fmla="*/ 77 w 77"/>
                  <a:gd name="T5" fmla="*/ 3 h 3"/>
                  <a:gd name="T6" fmla="*/ 0 w 77"/>
                  <a:gd name="T7" fmla="*/ 3 h 3"/>
                  <a:gd name="T8" fmla="*/ 0 w 77"/>
                  <a:gd name="T9" fmla="*/ 0 h 3"/>
                </a:gdLst>
                <a:ahLst/>
                <a:cxnLst>
                  <a:cxn ang="0">
                    <a:pos x="T0" y="T1"/>
                  </a:cxn>
                  <a:cxn ang="0">
                    <a:pos x="T2" y="T3"/>
                  </a:cxn>
                  <a:cxn ang="0">
                    <a:pos x="T4" y="T5"/>
                  </a:cxn>
                  <a:cxn ang="0">
                    <a:pos x="T6" y="T7"/>
                  </a:cxn>
                  <a:cxn ang="0">
                    <a:pos x="T8" y="T9"/>
                  </a:cxn>
                </a:cxnLst>
                <a:rect l="0" t="0" r="r" b="b"/>
                <a:pathLst>
                  <a:path w="77" h="3">
                    <a:moveTo>
                      <a:pt x="0" y="0"/>
                    </a:moveTo>
                    <a:lnTo>
                      <a:pt x="74" y="0"/>
                    </a:lnTo>
                    <a:lnTo>
                      <a:pt x="77"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67">
                <a:extLst>
                  <a:ext uri="{FF2B5EF4-FFF2-40B4-BE49-F238E27FC236}">
                    <a16:creationId xmlns:a16="http://schemas.microsoft.com/office/drawing/2014/main" id="{2B477523-913A-42CD-8FD5-DB8383E9F7A8}"/>
                  </a:ext>
                </a:extLst>
              </p:cNvPr>
              <p:cNvSpPr>
                <a:spLocks/>
              </p:cNvSpPr>
              <p:nvPr/>
            </p:nvSpPr>
            <p:spPr bwMode="auto">
              <a:xfrm>
                <a:off x="6908801" y="2520950"/>
                <a:ext cx="120650" cy="3175"/>
              </a:xfrm>
              <a:custGeom>
                <a:avLst/>
                <a:gdLst>
                  <a:gd name="T0" fmla="*/ 0 w 76"/>
                  <a:gd name="T1" fmla="*/ 0 h 2"/>
                  <a:gd name="T2" fmla="*/ 74 w 76"/>
                  <a:gd name="T3" fmla="*/ 0 h 2"/>
                  <a:gd name="T4" fmla="*/ 76 w 76"/>
                  <a:gd name="T5" fmla="*/ 2 h 2"/>
                  <a:gd name="T6" fmla="*/ 0 w 76"/>
                  <a:gd name="T7" fmla="*/ 2 h 2"/>
                  <a:gd name="T8" fmla="*/ 0 w 76"/>
                  <a:gd name="T9" fmla="*/ 0 h 2"/>
                </a:gdLst>
                <a:ahLst/>
                <a:cxnLst>
                  <a:cxn ang="0">
                    <a:pos x="T0" y="T1"/>
                  </a:cxn>
                  <a:cxn ang="0">
                    <a:pos x="T2" y="T3"/>
                  </a:cxn>
                  <a:cxn ang="0">
                    <a:pos x="T4" y="T5"/>
                  </a:cxn>
                  <a:cxn ang="0">
                    <a:pos x="T6" y="T7"/>
                  </a:cxn>
                  <a:cxn ang="0">
                    <a:pos x="T8" y="T9"/>
                  </a:cxn>
                </a:cxnLst>
                <a:rect l="0" t="0" r="r" b="b"/>
                <a:pathLst>
                  <a:path w="76" h="2">
                    <a:moveTo>
                      <a:pt x="0" y="0"/>
                    </a:moveTo>
                    <a:lnTo>
                      <a:pt x="74" y="0"/>
                    </a:lnTo>
                    <a:lnTo>
                      <a:pt x="76" y="2"/>
                    </a:lnTo>
                    <a:lnTo>
                      <a:pt x="0" y="2"/>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68">
                <a:extLst>
                  <a:ext uri="{FF2B5EF4-FFF2-40B4-BE49-F238E27FC236}">
                    <a16:creationId xmlns:a16="http://schemas.microsoft.com/office/drawing/2014/main" id="{AFDD11F8-7263-43DC-9411-4BD8CF1B6348}"/>
                  </a:ext>
                </a:extLst>
              </p:cNvPr>
              <p:cNvSpPr>
                <a:spLocks/>
              </p:cNvSpPr>
              <p:nvPr/>
            </p:nvSpPr>
            <p:spPr bwMode="auto">
              <a:xfrm>
                <a:off x="6926263" y="2562225"/>
                <a:ext cx="141288" cy="4763"/>
              </a:xfrm>
              <a:custGeom>
                <a:avLst/>
                <a:gdLst>
                  <a:gd name="T0" fmla="*/ 0 w 89"/>
                  <a:gd name="T1" fmla="*/ 0 h 3"/>
                  <a:gd name="T2" fmla="*/ 86 w 89"/>
                  <a:gd name="T3" fmla="*/ 0 h 3"/>
                  <a:gd name="T4" fmla="*/ 89 w 89"/>
                  <a:gd name="T5" fmla="*/ 3 h 3"/>
                  <a:gd name="T6" fmla="*/ 0 w 89"/>
                  <a:gd name="T7" fmla="*/ 3 h 3"/>
                  <a:gd name="T8" fmla="*/ 0 w 89"/>
                  <a:gd name="T9" fmla="*/ 0 h 3"/>
                </a:gdLst>
                <a:ahLst/>
                <a:cxnLst>
                  <a:cxn ang="0">
                    <a:pos x="T0" y="T1"/>
                  </a:cxn>
                  <a:cxn ang="0">
                    <a:pos x="T2" y="T3"/>
                  </a:cxn>
                  <a:cxn ang="0">
                    <a:pos x="T4" y="T5"/>
                  </a:cxn>
                  <a:cxn ang="0">
                    <a:pos x="T6" y="T7"/>
                  </a:cxn>
                  <a:cxn ang="0">
                    <a:pos x="T8" y="T9"/>
                  </a:cxn>
                </a:cxnLst>
                <a:rect l="0" t="0" r="r" b="b"/>
                <a:pathLst>
                  <a:path w="89" h="3">
                    <a:moveTo>
                      <a:pt x="0" y="0"/>
                    </a:moveTo>
                    <a:lnTo>
                      <a:pt x="86" y="0"/>
                    </a:lnTo>
                    <a:lnTo>
                      <a:pt x="89"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69">
                <a:extLst>
                  <a:ext uri="{FF2B5EF4-FFF2-40B4-BE49-F238E27FC236}">
                    <a16:creationId xmlns:a16="http://schemas.microsoft.com/office/drawing/2014/main" id="{5FB5F141-0A19-4102-AD59-1878DE35E8A0}"/>
                  </a:ext>
                </a:extLst>
              </p:cNvPr>
              <p:cNvSpPr>
                <a:spLocks/>
              </p:cNvSpPr>
              <p:nvPr/>
            </p:nvSpPr>
            <p:spPr bwMode="auto">
              <a:xfrm>
                <a:off x="6961188" y="2603500"/>
                <a:ext cx="139700" cy="4763"/>
              </a:xfrm>
              <a:custGeom>
                <a:avLst/>
                <a:gdLst>
                  <a:gd name="T0" fmla="*/ 0 w 88"/>
                  <a:gd name="T1" fmla="*/ 0 h 3"/>
                  <a:gd name="T2" fmla="*/ 86 w 88"/>
                  <a:gd name="T3" fmla="*/ 0 h 3"/>
                  <a:gd name="T4" fmla="*/ 88 w 88"/>
                  <a:gd name="T5" fmla="*/ 3 h 3"/>
                  <a:gd name="T6" fmla="*/ 0 w 88"/>
                  <a:gd name="T7" fmla="*/ 3 h 3"/>
                  <a:gd name="T8" fmla="*/ 0 w 88"/>
                  <a:gd name="T9" fmla="*/ 0 h 3"/>
                </a:gdLst>
                <a:ahLst/>
                <a:cxnLst>
                  <a:cxn ang="0">
                    <a:pos x="T0" y="T1"/>
                  </a:cxn>
                  <a:cxn ang="0">
                    <a:pos x="T2" y="T3"/>
                  </a:cxn>
                  <a:cxn ang="0">
                    <a:pos x="T4" y="T5"/>
                  </a:cxn>
                  <a:cxn ang="0">
                    <a:pos x="T6" y="T7"/>
                  </a:cxn>
                  <a:cxn ang="0">
                    <a:pos x="T8" y="T9"/>
                  </a:cxn>
                </a:cxnLst>
                <a:rect l="0" t="0" r="r" b="b"/>
                <a:pathLst>
                  <a:path w="88" h="3">
                    <a:moveTo>
                      <a:pt x="0" y="0"/>
                    </a:moveTo>
                    <a:lnTo>
                      <a:pt x="86" y="0"/>
                    </a:lnTo>
                    <a:lnTo>
                      <a:pt x="88"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70">
                <a:extLst>
                  <a:ext uri="{FF2B5EF4-FFF2-40B4-BE49-F238E27FC236}">
                    <a16:creationId xmlns:a16="http://schemas.microsoft.com/office/drawing/2014/main" id="{0694A1ED-A504-4E92-B82B-538B2C5B9044}"/>
                  </a:ext>
                </a:extLst>
              </p:cNvPr>
              <p:cNvSpPr>
                <a:spLocks/>
              </p:cNvSpPr>
              <p:nvPr/>
            </p:nvSpPr>
            <p:spPr bwMode="auto">
              <a:xfrm>
                <a:off x="6994526" y="2649538"/>
                <a:ext cx="136525" cy="7938"/>
              </a:xfrm>
              <a:custGeom>
                <a:avLst/>
                <a:gdLst>
                  <a:gd name="T0" fmla="*/ 0 w 86"/>
                  <a:gd name="T1" fmla="*/ 0 h 5"/>
                  <a:gd name="T2" fmla="*/ 84 w 86"/>
                  <a:gd name="T3" fmla="*/ 0 h 5"/>
                  <a:gd name="T4" fmla="*/ 86 w 86"/>
                  <a:gd name="T5" fmla="*/ 5 h 5"/>
                  <a:gd name="T6" fmla="*/ 0 w 86"/>
                  <a:gd name="T7" fmla="*/ 5 h 5"/>
                  <a:gd name="T8" fmla="*/ 0 w 86"/>
                  <a:gd name="T9" fmla="*/ 0 h 5"/>
                </a:gdLst>
                <a:ahLst/>
                <a:cxnLst>
                  <a:cxn ang="0">
                    <a:pos x="T0" y="T1"/>
                  </a:cxn>
                  <a:cxn ang="0">
                    <a:pos x="T2" y="T3"/>
                  </a:cxn>
                  <a:cxn ang="0">
                    <a:pos x="T4" y="T5"/>
                  </a:cxn>
                  <a:cxn ang="0">
                    <a:pos x="T6" y="T7"/>
                  </a:cxn>
                  <a:cxn ang="0">
                    <a:pos x="T8" y="T9"/>
                  </a:cxn>
                </a:cxnLst>
                <a:rect l="0" t="0" r="r" b="b"/>
                <a:pathLst>
                  <a:path w="86" h="5">
                    <a:moveTo>
                      <a:pt x="0" y="0"/>
                    </a:moveTo>
                    <a:lnTo>
                      <a:pt x="84" y="0"/>
                    </a:lnTo>
                    <a:lnTo>
                      <a:pt x="86" y="5"/>
                    </a:lnTo>
                    <a:lnTo>
                      <a:pt x="0" y="5"/>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571">
                <a:extLst>
                  <a:ext uri="{FF2B5EF4-FFF2-40B4-BE49-F238E27FC236}">
                    <a16:creationId xmlns:a16="http://schemas.microsoft.com/office/drawing/2014/main" id="{B3046177-46A3-49C1-99C1-CD55C3F95CA8}"/>
                  </a:ext>
                </a:extLst>
              </p:cNvPr>
              <p:cNvSpPr>
                <a:spLocks/>
              </p:cNvSpPr>
              <p:nvPr/>
            </p:nvSpPr>
            <p:spPr bwMode="auto">
              <a:xfrm>
                <a:off x="7032626" y="2743200"/>
                <a:ext cx="171450" cy="4763"/>
              </a:xfrm>
              <a:custGeom>
                <a:avLst/>
                <a:gdLst>
                  <a:gd name="T0" fmla="*/ 0 w 108"/>
                  <a:gd name="T1" fmla="*/ 0 h 3"/>
                  <a:gd name="T2" fmla="*/ 105 w 108"/>
                  <a:gd name="T3" fmla="*/ 0 h 3"/>
                  <a:gd name="T4" fmla="*/ 108 w 108"/>
                  <a:gd name="T5" fmla="*/ 3 h 3"/>
                  <a:gd name="T6" fmla="*/ 0 w 108"/>
                  <a:gd name="T7" fmla="*/ 3 h 3"/>
                  <a:gd name="T8" fmla="*/ 0 w 108"/>
                  <a:gd name="T9" fmla="*/ 0 h 3"/>
                </a:gdLst>
                <a:ahLst/>
                <a:cxnLst>
                  <a:cxn ang="0">
                    <a:pos x="T0" y="T1"/>
                  </a:cxn>
                  <a:cxn ang="0">
                    <a:pos x="T2" y="T3"/>
                  </a:cxn>
                  <a:cxn ang="0">
                    <a:pos x="T4" y="T5"/>
                  </a:cxn>
                  <a:cxn ang="0">
                    <a:pos x="T6" y="T7"/>
                  </a:cxn>
                  <a:cxn ang="0">
                    <a:pos x="T8" y="T9"/>
                  </a:cxn>
                </a:cxnLst>
                <a:rect l="0" t="0" r="r" b="b"/>
                <a:pathLst>
                  <a:path w="108" h="3">
                    <a:moveTo>
                      <a:pt x="0" y="0"/>
                    </a:moveTo>
                    <a:lnTo>
                      <a:pt x="105" y="0"/>
                    </a:lnTo>
                    <a:lnTo>
                      <a:pt x="108"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572">
                <a:extLst>
                  <a:ext uri="{FF2B5EF4-FFF2-40B4-BE49-F238E27FC236}">
                    <a16:creationId xmlns:a16="http://schemas.microsoft.com/office/drawing/2014/main" id="{43409D87-72A0-4AA7-8232-53F851AEFC33}"/>
                  </a:ext>
                </a:extLst>
              </p:cNvPr>
              <p:cNvSpPr>
                <a:spLocks/>
              </p:cNvSpPr>
              <p:nvPr/>
            </p:nvSpPr>
            <p:spPr bwMode="auto">
              <a:xfrm>
                <a:off x="7010401" y="2698750"/>
                <a:ext cx="171450" cy="3175"/>
              </a:xfrm>
              <a:custGeom>
                <a:avLst/>
                <a:gdLst>
                  <a:gd name="T0" fmla="*/ 0 w 108"/>
                  <a:gd name="T1" fmla="*/ 0 h 2"/>
                  <a:gd name="T2" fmla="*/ 105 w 108"/>
                  <a:gd name="T3" fmla="*/ 0 h 2"/>
                  <a:gd name="T4" fmla="*/ 108 w 108"/>
                  <a:gd name="T5" fmla="*/ 2 h 2"/>
                  <a:gd name="T6" fmla="*/ 0 w 108"/>
                  <a:gd name="T7" fmla="*/ 2 h 2"/>
                  <a:gd name="T8" fmla="*/ 0 w 108"/>
                  <a:gd name="T9" fmla="*/ 0 h 2"/>
                </a:gdLst>
                <a:ahLst/>
                <a:cxnLst>
                  <a:cxn ang="0">
                    <a:pos x="T0" y="T1"/>
                  </a:cxn>
                  <a:cxn ang="0">
                    <a:pos x="T2" y="T3"/>
                  </a:cxn>
                  <a:cxn ang="0">
                    <a:pos x="T4" y="T5"/>
                  </a:cxn>
                  <a:cxn ang="0">
                    <a:pos x="T6" y="T7"/>
                  </a:cxn>
                  <a:cxn ang="0">
                    <a:pos x="T8" y="T9"/>
                  </a:cxn>
                </a:cxnLst>
                <a:rect l="0" t="0" r="r" b="b"/>
                <a:pathLst>
                  <a:path w="108" h="2">
                    <a:moveTo>
                      <a:pt x="0" y="0"/>
                    </a:moveTo>
                    <a:lnTo>
                      <a:pt x="105" y="0"/>
                    </a:lnTo>
                    <a:lnTo>
                      <a:pt x="108" y="2"/>
                    </a:lnTo>
                    <a:lnTo>
                      <a:pt x="0" y="2"/>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573">
                <a:extLst>
                  <a:ext uri="{FF2B5EF4-FFF2-40B4-BE49-F238E27FC236}">
                    <a16:creationId xmlns:a16="http://schemas.microsoft.com/office/drawing/2014/main" id="{28E9ED17-D7C0-4B9E-9811-9294E5F0C900}"/>
                  </a:ext>
                </a:extLst>
              </p:cNvPr>
              <p:cNvSpPr>
                <a:spLocks/>
              </p:cNvSpPr>
              <p:nvPr/>
            </p:nvSpPr>
            <p:spPr bwMode="auto">
              <a:xfrm>
                <a:off x="6369051" y="2449513"/>
                <a:ext cx="133350" cy="3175"/>
              </a:xfrm>
              <a:custGeom>
                <a:avLst/>
                <a:gdLst>
                  <a:gd name="T0" fmla="*/ 3 w 84"/>
                  <a:gd name="T1" fmla="*/ 0 h 2"/>
                  <a:gd name="T2" fmla="*/ 0 w 84"/>
                  <a:gd name="T3" fmla="*/ 2 h 2"/>
                  <a:gd name="T4" fmla="*/ 82 w 84"/>
                  <a:gd name="T5" fmla="*/ 2 h 2"/>
                  <a:gd name="T6" fmla="*/ 84 w 84"/>
                  <a:gd name="T7" fmla="*/ 0 h 2"/>
                  <a:gd name="T8" fmla="*/ 3 w 84"/>
                  <a:gd name="T9" fmla="*/ 0 h 2"/>
                </a:gdLst>
                <a:ahLst/>
                <a:cxnLst>
                  <a:cxn ang="0">
                    <a:pos x="T0" y="T1"/>
                  </a:cxn>
                  <a:cxn ang="0">
                    <a:pos x="T2" y="T3"/>
                  </a:cxn>
                  <a:cxn ang="0">
                    <a:pos x="T4" y="T5"/>
                  </a:cxn>
                  <a:cxn ang="0">
                    <a:pos x="T6" y="T7"/>
                  </a:cxn>
                  <a:cxn ang="0">
                    <a:pos x="T8" y="T9"/>
                  </a:cxn>
                </a:cxnLst>
                <a:rect l="0" t="0" r="r" b="b"/>
                <a:pathLst>
                  <a:path w="84" h="2">
                    <a:moveTo>
                      <a:pt x="3" y="0"/>
                    </a:moveTo>
                    <a:lnTo>
                      <a:pt x="0" y="2"/>
                    </a:lnTo>
                    <a:lnTo>
                      <a:pt x="82" y="2"/>
                    </a:lnTo>
                    <a:lnTo>
                      <a:pt x="84" y="0"/>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574">
                <a:extLst>
                  <a:ext uri="{FF2B5EF4-FFF2-40B4-BE49-F238E27FC236}">
                    <a16:creationId xmlns:a16="http://schemas.microsoft.com/office/drawing/2014/main" id="{F7347730-A3A2-4202-8EF3-8FDE66AC9410}"/>
                  </a:ext>
                </a:extLst>
              </p:cNvPr>
              <p:cNvSpPr>
                <a:spLocks/>
              </p:cNvSpPr>
              <p:nvPr/>
            </p:nvSpPr>
            <p:spPr bwMode="auto">
              <a:xfrm>
                <a:off x="6354763" y="2471738"/>
                <a:ext cx="136525" cy="7938"/>
              </a:xfrm>
              <a:custGeom>
                <a:avLst/>
                <a:gdLst>
                  <a:gd name="T0" fmla="*/ 2 w 86"/>
                  <a:gd name="T1" fmla="*/ 0 h 5"/>
                  <a:gd name="T2" fmla="*/ 0 w 86"/>
                  <a:gd name="T3" fmla="*/ 5 h 5"/>
                  <a:gd name="T4" fmla="*/ 81 w 86"/>
                  <a:gd name="T5" fmla="*/ 5 h 5"/>
                  <a:gd name="T6" fmla="*/ 86 w 86"/>
                  <a:gd name="T7" fmla="*/ 0 h 5"/>
                  <a:gd name="T8" fmla="*/ 2 w 86"/>
                  <a:gd name="T9" fmla="*/ 0 h 5"/>
                </a:gdLst>
                <a:ahLst/>
                <a:cxnLst>
                  <a:cxn ang="0">
                    <a:pos x="T0" y="T1"/>
                  </a:cxn>
                  <a:cxn ang="0">
                    <a:pos x="T2" y="T3"/>
                  </a:cxn>
                  <a:cxn ang="0">
                    <a:pos x="T4" y="T5"/>
                  </a:cxn>
                  <a:cxn ang="0">
                    <a:pos x="T6" y="T7"/>
                  </a:cxn>
                  <a:cxn ang="0">
                    <a:pos x="T8" y="T9"/>
                  </a:cxn>
                </a:cxnLst>
                <a:rect l="0" t="0" r="r" b="b"/>
                <a:pathLst>
                  <a:path w="86" h="5">
                    <a:moveTo>
                      <a:pt x="2" y="0"/>
                    </a:moveTo>
                    <a:lnTo>
                      <a:pt x="0" y="5"/>
                    </a:lnTo>
                    <a:lnTo>
                      <a:pt x="81" y="5"/>
                    </a:lnTo>
                    <a:lnTo>
                      <a:pt x="86"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575">
                <a:extLst>
                  <a:ext uri="{FF2B5EF4-FFF2-40B4-BE49-F238E27FC236}">
                    <a16:creationId xmlns:a16="http://schemas.microsoft.com/office/drawing/2014/main" id="{90EE9807-D5E6-4146-9546-0108D8B2C7CE}"/>
                  </a:ext>
                </a:extLst>
              </p:cNvPr>
              <p:cNvSpPr>
                <a:spLocks/>
              </p:cNvSpPr>
              <p:nvPr/>
            </p:nvSpPr>
            <p:spPr bwMode="auto">
              <a:xfrm>
                <a:off x="6324601" y="2517775"/>
                <a:ext cx="136525" cy="6350"/>
              </a:xfrm>
              <a:custGeom>
                <a:avLst/>
                <a:gdLst>
                  <a:gd name="T0" fmla="*/ 4 w 86"/>
                  <a:gd name="T1" fmla="*/ 0 h 4"/>
                  <a:gd name="T2" fmla="*/ 0 w 86"/>
                  <a:gd name="T3" fmla="*/ 4 h 4"/>
                  <a:gd name="T4" fmla="*/ 83 w 86"/>
                  <a:gd name="T5" fmla="*/ 4 h 4"/>
                  <a:gd name="T6" fmla="*/ 86 w 86"/>
                  <a:gd name="T7" fmla="*/ 0 h 4"/>
                  <a:gd name="T8" fmla="*/ 4 w 86"/>
                  <a:gd name="T9" fmla="*/ 0 h 4"/>
                </a:gdLst>
                <a:ahLst/>
                <a:cxnLst>
                  <a:cxn ang="0">
                    <a:pos x="T0" y="T1"/>
                  </a:cxn>
                  <a:cxn ang="0">
                    <a:pos x="T2" y="T3"/>
                  </a:cxn>
                  <a:cxn ang="0">
                    <a:pos x="T4" y="T5"/>
                  </a:cxn>
                  <a:cxn ang="0">
                    <a:pos x="T6" y="T7"/>
                  </a:cxn>
                  <a:cxn ang="0">
                    <a:pos x="T8" y="T9"/>
                  </a:cxn>
                </a:cxnLst>
                <a:rect l="0" t="0" r="r" b="b"/>
                <a:pathLst>
                  <a:path w="86" h="4">
                    <a:moveTo>
                      <a:pt x="4" y="0"/>
                    </a:moveTo>
                    <a:lnTo>
                      <a:pt x="0" y="4"/>
                    </a:lnTo>
                    <a:lnTo>
                      <a:pt x="83" y="4"/>
                    </a:lnTo>
                    <a:lnTo>
                      <a:pt x="86" y="0"/>
                    </a:lnTo>
                    <a:lnTo>
                      <a:pt x="4"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576">
                <a:extLst>
                  <a:ext uri="{FF2B5EF4-FFF2-40B4-BE49-F238E27FC236}">
                    <a16:creationId xmlns:a16="http://schemas.microsoft.com/office/drawing/2014/main" id="{8A7340BA-8E52-4903-A9F8-B559222B6B54}"/>
                  </a:ext>
                </a:extLst>
              </p:cNvPr>
              <p:cNvSpPr>
                <a:spLocks/>
              </p:cNvSpPr>
              <p:nvPr/>
            </p:nvSpPr>
            <p:spPr bwMode="auto">
              <a:xfrm>
                <a:off x="6300788" y="2562225"/>
                <a:ext cx="136525" cy="4763"/>
              </a:xfrm>
              <a:custGeom>
                <a:avLst/>
                <a:gdLst>
                  <a:gd name="T0" fmla="*/ 3 w 86"/>
                  <a:gd name="T1" fmla="*/ 0 h 3"/>
                  <a:gd name="T2" fmla="*/ 0 w 86"/>
                  <a:gd name="T3" fmla="*/ 3 h 3"/>
                  <a:gd name="T4" fmla="*/ 82 w 86"/>
                  <a:gd name="T5" fmla="*/ 3 h 3"/>
                  <a:gd name="T6" fmla="*/ 86 w 86"/>
                  <a:gd name="T7" fmla="*/ 0 h 3"/>
                  <a:gd name="T8" fmla="*/ 3 w 86"/>
                  <a:gd name="T9" fmla="*/ 0 h 3"/>
                </a:gdLst>
                <a:ahLst/>
                <a:cxnLst>
                  <a:cxn ang="0">
                    <a:pos x="T0" y="T1"/>
                  </a:cxn>
                  <a:cxn ang="0">
                    <a:pos x="T2" y="T3"/>
                  </a:cxn>
                  <a:cxn ang="0">
                    <a:pos x="T4" y="T5"/>
                  </a:cxn>
                  <a:cxn ang="0">
                    <a:pos x="T6" y="T7"/>
                  </a:cxn>
                  <a:cxn ang="0">
                    <a:pos x="T8" y="T9"/>
                  </a:cxn>
                </a:cxnLst>
                <a:rect l="0" t="0" r="r" b="b"/>
                <a:pathLst>
                  <a:path w="86" h="3">
                    <a:moveTo>
                      <a:pt x="3" y="0"/>
                    </a:moveTo>
                    <a:lnTo>
                      <a:pt x="0" y="3"/>
                    </a:lnTo>
                    <a:lnTo>
                      <a:pt x="82" y="3"/>
                    </a:lnTo>
                    <a:lnTo>
                      <a:pt x="86" y="0"/>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577">
                <a:extLst>
                  <a:ext uri="{FF2B5EF4-FFF2-40B4-BE49-F238E27FC236}">
                    <a16:creationId xmlns:a16="http://schemas.microsoft.com/office/drawing/2014/main" id="{D7AD1595-084C-46CD-8131-15FD3AEACA29}"/>
                  </a:ext>
                </a:extLst>
              </p:cNvPr>
              <p:cNvSpPr>
                <a:spLocks/>
              </p:cNvSpPr>
              <p:nvPr/>
            </p:nvSpPr>
            <p:spPr bwMode="auto">
              <a:xfrm>
                <a:off x="6275388" y="2603500"/>
                <a:ext cx="131763" cy="7938"/>
              </a:xfrm>
              <a:custGeom>
                <a:avLst/>
                <a:gdLst>
                  <a:gd name="T0" fmla="*/ 2 w 83"/>
                  <a:gd name="T1" fmla="*/ 0 h 5"/>
                  <a:gd name="T2" fmla="*/ 0 w 83"/>
                  <a:gd name="T3" fmla="*/ 5 h 5"/>
                  <a:gd name="T4" fmla="*/ 81 w 83"/>
                  <a:gd name="T5" fmla="*/ 5 h 5"/>
                  <a:gd name="T6" fmla="*/ 83 w 83"/>
                  <a:gd name="T7" fmla="*/ 0 h 5"/>
                  <a:gd name="T8" fmla="*/ 2 w 83"/>
                  <a:gd name="T9" fmla="*/ 0 h 5"/>
                </a:gdLst>
                <a:ahLst/>
                <a:cxnLst>
                  <a:cxn ang="0">
                    <a:pos x="T0" y="T1"/>
                  </a:cxn>
                  <a:cxn ang="0">
                    <a:pos x="T2" y="T3"/>
                  </a:cxn>
                  <a:cxn ang="0">
                    <a:pos x="T4" y="T5"/>
                  </a:cxn>
                  <a:cxn ang="0">
                    <a:pos x="T6" y="T7"/>
                  </a:cxn>
                  <a:cxn ang="0">
                    <a:pos x="T8" y="T9"/>
                  </a:cxn>
                </a:cxnLst>
                <a:rect l="0" t="0" r="r" b="b"/>
                <a:pathLst>
                  <a:path w="83" h="5">
                    <a:moveTo>
                      <a:pt x="2" y="0"/>
                    </a:moveTo>
                    <a:lnTo>
                      <a:pt x="0" y="5"/>
                    </a:lnTo>
                    <a:lnTo>
                      <a:pt x="81" y="5"/>
                    </a:lnTo>
                    <a:lnTo>
                      <a:pt x="83"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578">
                <a:extLst>
                  <a:ext uri="{FF2B5EF4-FFF2-40B4-BE49-F238E27FC236}">
                    <a16:creationId xmlns:a16="http://schemas.microsoft.com/office/drawing/2014/main" id="{D71F1C31-313A-4B07-B31F-EFC2ECAAC708}"/>
                  </a:ext>
                </a:extLst>
              </p:cNvPr>
              <p:cNvSpPr>
                <a:spLocks/>
              </p:cNvSpPr>
              <p:nvPr/>
            </p:nvSpPr>
            <p:spPr bwMode="auto">
              <a:xfrm>
                <a:off x="6218238" y="2693988"/>
                <a:ext cx="131763" cy="7938"/>
              </a:xfrm>
              <a:custGeom>
                <a:avLst/>
                <a:gdLst>
                  <a:gd name="T0" fmla="*/ 2 w 83"/>
                  <a:gd name="T1" fmla="*/ 0 h 5"/>
                  <a:gd name="T2" fmla="*/ 0 w 83"/>
                  <a:gd name="T3" fmla="*/ 5 h 5"/>
                  <a:gd name="T4" fmla="*/ 81 w 83"/>
                  <a:gd name="T5" fmla="*/ 5 h 5"/>
                  <a:gd name="T6" fmla="*/ 83 w 83"/>
                  <a:gd name="T7" fmla="*/ 0 h 5"/>
                  <a:gd name="T8" fmla="*/ 2 w 83"/>
                  <a:gd name="T9" fmla="*/ 0 h 5"/>
                </a:gdLst>
                <a:ahLst/>
                <a:cxnLst>
                  <a:cxn ang="0">
                    <a:pos x="T0" y="T1"/>
                  </a:cxn>
                  <a:cxn ang="0">
                    <a:pos x="T2" y="T3"/>
                  </a:cxn>
                  <a:cxn ang="0">
                    <a:pos x="T4" y="T5"/>
                  </a:cxn>
                  <a:cxn ang="0">
                    <a:pos x="T6" y="T7"/>
                  </a:cxn>
                  <a:cxn ang="0">
                    <a:pos x="T8" y="T9"/>
                  </a:cxn>
                </a:cxnLst>
                <a:rect l="0" t="0" r="r" b="b"/>
                <a:pathLst>
                  <a:path w="83" h="5">
                    <a:moveTo>
                      <a:pt x="2" y="0"/>
                    </a:moveTo>
                    <a:lnTo>
                      <a:pt x="0" y="5"/>
                    </a:lnTo>
                    <a:lnTo>
                      <a:pt x="81" y="5"/>
                    </a:lnTo>
                    <a:lnTo>
                      <a:pt x="83"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579">
                <a:extLst>
                  <a:ext uri="{FF2B5EF4-FFF2-40B4-BE49-F238E27FC236}">
                    <a16:creationId xmlns:a16="http://schemas.microsoft.com/office/drawing/2014/main" id="{BFDD9EF3-942D-4956-95D7-90F973FBCDC2}"/>
                  </a:ext>
                </a:extLst>
              </p:cNvPr>
              <p:cNvSpPr>
                <a:spLocks/>
              </p:cNvSpPr>
              <p:nvPr/>
            </p:nvSpPr>
            <p:spPr bwMode="auto">
              <a:xfrm>
                <a:off x="6188076" y="2740025"/>
                <a:ext cx="131763" cy="7938"/>
              </a:xfrm>
              <a:custGeom>
                <a:avLst/>
                <a:gdLst>
                  <a:gd name="T0" fmla="*/ 2 w 83"/>
                  <a:gd name="T1" fmla="*/ 0 h 5"/>
                  <a:gd name="T2" fmla="*/ 0 w 83"/>
                  <a:gd name="T3" fmla="*/ 5 h 5"/>
                  <a:gd name="T4" fmla="*/ 81 w 83"/>
                  <a:gd name="T5" fmla="*/ 5 h 5"/>
                  <a:gd name="T6" fmla="*/ 83 w 83"/>
                  <a:gd name="T7" fmla="*/ 0 h 5"/>
                  <a:gd name="T8" fmla="*/ 2 w 83"/>
                  <a:gd name="T9" fmla="*/ 0 h 5"/>
                </a:gdLst>
                <a:ahLst/>
                <a:cxnLst>
                  <a:cxn ang="0">
                    <a:pos x="T0" y="T1"/>
                  </a:cxn>
                  <a:cxn ang="0">
                    <a:pos x="T2" y="T3"/>
                  </a:cxn>
                  <a:cxn ang="0">
                    <a:pos x="T4" y="T5"/>
                  </a:cxn>
                  <a:cxn ang="0">
                    <a:pos x="T6" y="T7"/>
                  </a:cxn>
                  <a:cxn ang="0">
                    <a:pos x="T8" y="T9"/>
                  </a:cxn>
                </a:cxnLst>
                <a:rect l="0" t="0" r="r" b="b"/>
                <a:pathLst>
                  <a:path w="83" h="5">
                    <a:moveTo>
                      <a:pt x="2" y="0"/>
                    </a:moveTo>
                    <a:lnTo>
                      <a:pt x="0" y="5"/>
                    </a:lnTo>
                    <a:lnTo>
                      <a:pt x="81" y="5"/>
                    </a:lnTo>
                    <a:lnTo>
                      <a:pt x="83"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580">
                <a:extLst>
                  <a:ext uri="{FF2B5EF4-FFF2-40B4-BE49-F238E27FC236}">
                    <a16:creationId xmlns:a16="http://schemas.microsoft.com/office/drawing/2014/main" id="{5BAC8BEF-FEEF-42BB-ADE3-051D3F2CA705}"/>
                  </a:ext>
                </a:extLst>
              </p:cNvPr>
              <p:cNvSpPr>
                <a:spLocks/>
              </p:cNvSpPr>
              <p:nvPr/>
            </p:nvSpPr>
            <p:spPr bwMode="auto">
              <a:xfrm>
                <a:off x="6251576" y="2644775"/>
                <a:ext cx="133350" cy="7938"/>
              </a:xfrm>
              <a:custGeom>
                <a:avLst/>
                <a:gdLst>
                  <a:gd name="T0" fmla="*/ 3 w 84"/>
                  <a:gd name="T1" fmla="*/ 0 h 5"/>
                  <a:gd name="T2" fmla="*/ 0 w 84"/>
                  <a:gd name="T3" fmla="*/ 5 h 5"/>
                  <a:gd name="T4" fmla="*/ 81 w 84"/>
                  <a:gd name="T5" fmla="*/ 5 h 5"/>
                  <a:gd name="T6" fmla="*/ 84 w 84"/>
                  <a:gd name="T7" fmla="*/ 0 h 5"/>
                  <a:gd name="T8" fmla="*/ 3 w 84"/>
                  <a:gd name="T9" fmla="*/ 0 h 5"/>
                </a:gdLst>
                <a:ahLst/>
                <a:cxnLst>
                  <a:cxn ang="0">
                    <a:pos x="T0" y="T1"/>
                  </a:cxn>
                  <a:cxn ang="0">
                    <a:pos x="T2" y="T3"/>
                  </a:cxn>
                  <a:cxn ang="0">
                    <a:pos x="T4" y="T5"/>
                  </a:cxn>
                  <a:cxn ang="0">
                    <a:pos x="T6" y="T7"/>
                  </a:cxn>
                  <a:cxn ang="0">
                    <a:pos x="T8" y="T9"/>
                  </a:cxn>
                </a:cxnLst>
                <a:rect l="0" t="0" r="r" b="b"/>
                <a:pathLst>
                  <a:path w="84" h="5">
                    <a:moveTo>
                      <a:pt x="3" y="0"/>
                    </a:moveTo>
                    <a:lnTo>
                      <a:pt x="0" y="5"/>
                    </a:lnTo>
                    <a:lnTo>
                      <a:pt x="81" y="5"/>
                    </a:lnTo>
                    <a:lnTo>
                      <a:pt x="84" y="0"/>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581">
                <a:extLst>
                  <a:ext uri="{FF2B5EF4-FFF2-40B4-BE49-F238E27FC236}">
                    <a16:creationId xmlns:a16="http://schemas.microsoft.com/office/drawing/2014/main" id="{FC13517E-BA8C-4DCC-B596-771BFB106A83}"/>
                  </a:ext>
                </a:extLst>
              </p:cNvPr>
              <p:cNvSpPr>
                <a:spLocks/>
              </p:cNvSpPr>
              <p:nvPr/>
            </p:nvSpPr>
            <p:spPr bwMode="auto">
              <a:xfrm>
                <a:off x="6529388" y="2400300"/>
                <a:ext cx="60325" cy="49213"/>
              </a:xfrm>
              <a:custGeom>
                <a:avLst/>
                <a:gdLst>
                  <a:gd name="T0" fmla="*/ 0 w 38"/>
                  <a:gd name="T1" fmla="*/ 31 h 31"/>
                  <a:gd name="T2" fmla="*/ 4 w 38"/>
                  <a:gd name="T3" fmla="*/ 31 h 31"/>
                  <a:gd name="T4" fmla="*/ 38 w 38"/>
                  <a:gd name="T5" fmla="*/ 2 h 31"/>
                  <a:gd name="T6" fmla="*/ 35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4" y="31"/>
                    </a:lnTo>
                    <a:lnTo>
                      <a:pt x="38" y="2"/>
                    </a:lnTo>
                    <a:lnTo>
                      <a:pt x="35"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82">
                <a:extLst>
                  <a:ext uri="{FF2B5EF4-FFF2-40B4-BE49-F238E27FC236}">
                    <a16:creationId xmlns:a16="http://schemas.microsoft.com/office/drawing/2014/main" id="{57160E4C-9B69-4AB0-8CF2-0D06FA837ED0}"/>
                  </a:ext>
                </a:extLst>
              </p:cNvPr>
              <p:cNvSpPr>
                <a:spLocks/>
              </p:cNvSpPr>
              <p:nvPr/>
            </p:nvSpPr>
            <p:spPr bwMode="auto">
              <a:xfrm>
                <a:off x="6562726" y="2400300"/>
                <a:ext cx="60325" cy="49213"/>
              </a:xfrm>
              <a:custGeom>
                <a:avLst/>
                <a:gdLst>
                  <a:gd name="T0" fmla="*/ 0 w 38"/>
                  <a:gd name="T1" fmla="*/ 31 h 31"/>
                  <a:gd name="T2" fmla="*/ 3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3"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83">
                <a:extLst>
                  <a:ext uri="{FF2B5EF4-FFF2-40B4-BE49-F238E27FC236}">
                    <a16:creationId xmlns:a16="http://schemas.microsoft.com/office/drawing/2014/main" id="{62AD57E1-AE13-4C30-AE85-BF170E73568A}"/>
                  </a:ext>
                </a:extLst>
              </p:cNvPr>
              <p:cNvSpPr>
                <a:spLocks/>
              </p:cNvSpPr>
              <p:nvPr/>
            </p:nvSpPr>
            <p:spPr bwMode="auto">
              <a:xfrm>
                <a:off x="6592888" y="2400300"/>
                <a:ext cx="60325" cy="49213"/>
              </a:xfrm>
              <a:custGeom>
                <a:avLst/>
                <a:gdLst>
                  <a:gd name="T0" fmla="*/ 0 w 38"/>
                  <a:gd name="T1" fmla="*/ 31 h 31"/>
                  <a:gd name="T2" fmla="*/ 3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3"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84">
                <a:extLst>
                  <a:ext uri="{FF2B5EF4-FFF2-40B4-BE49-F238E27FC236}">
                    <a16:creationId xmlns:a16="http://schemas.microsoft.com/office/drawing/2014/main" id="{8650A3E5-4A47-4D7C-9D0A-699E4BBF2E71}"/>
                  </a:ext>
                </a:extLst>
              </p:cNvPr>
              <p:cNvSpPr>
                <a:spLocks/>
              </p:cNvSpPr>
              <p:nvPr/>
            </p:nvSpPr>
            <p:spPr bwMode="auto">
              <a:xfrm>
                <a:off x="6619876" y="2400300"/>
                <a:ext cx="65088" cy="49213"/>
              </a:xfrm>
              <a:custGeom>
                <a:avLst/>
                <a:gdLst>
                  <a:gd name="T0" fmla="*/ 0 w 41"/>
                  <a:gd name="T1" fmla="*/ 31 h 31"/>
                  <a:gd name="T2" fmla="*/ 5 w 41"/>
                  <a:gd name="T3" fmla="*/ 31 h 31"/>
                  <a:gd name="T4" fmla="*/ 41 w 41"/>
                  <a:gd name="T5" fmla="*/ 2 h 31"/>
                  <a:gd name="T6" fmla="*/ 38 w 41"/>
                  <a:gd name="T7" fmla="*/ 0 h 31"/>
                  <a:gd name="T8" fmla="*/ 0 w 41"/>
                  <a:gd name="T9" fmla="*/ 31 h 31"/>
                </a:gdLst>
                <a:ahLst/>
                <a:cxnLst>
                  <a:cxn ang="0">
                    <a:pos x="T0" y="T1"/>
                  </a:cxn>
                  <a:cxn ang="0">
                    <a:pos x="T2" y="T3"/>
                  </a:cxn>
                  <a:cxn ang="0">
                    <a:pos x="T4" y="T5"/>
                  </a:cxn>
                  <a:cxn ang="0">
                    <a:pos x="T6" y="T7"/>
                  </a:cxn>
                  <a:cxn ang="0">
                    <a:pos x="T8" y="T9"/>
                  </a:cxn>
                </a:cxnLst>
                <a:rect l="0" t="0" r="r" b="b"/>
                <a:pathLst>
                  <a:path w="41" h="31">
                    <a:moveTo>
                      <a:pt x="0" y="31"/>
                    </a:moveTo>
                    <a:lnTo>
                      <a:pt x="5" y="31"/>
                    </a:lnTo>
                    <a:lnTo>
                      <a:pt x="41" y="2"/>
                    </a:lnTo>
                    <a:lnTo>
                      <a:pt x="38"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85">
                <a:extLst>
                  <a:ext uri="{FF2B5EF4-FFF2-40B4-BE49-F238E27FC236}">
                    <a16:creationId xmlns:a16="http://schemas.microsoft.com/office/drawing/2014/main" id="{6D3F1D61-B336-4DA0-9ADA-7E79250245DB}"/>
                  </a:ext>
                </a:extLst>
              </p:cNvPr>
              <p:cNvSpPr>
                <a:spLocks/>
              </p:cNvSpPr>
              <p:nvPr/>
            </p:nvSpPr>
            <p:spPr bwMode="auto">
              <a:xfrm>
                <a:off x="6650038" y="2400300"/>
                <a:ext cx="65088" cy="49213"/>
              </a:xfrm>
              <a:custGeom>
                <a:avLst/>
                <a:gdLst>
                  <a:gd name="T0" fmla="*/ 0 w 41"/>
                  <a:gd name="T1" fmla="*/ 31 h 31"/>
                  <a:gd name="T2" fmla="*/ 5 w 41"/>
                  <a:gd name="T3" fmla="*/ 31 h 31"/>
                  <a:gd name="T4" fmla="*/ 41 w 41"/>
                  <a:gd name="T5" fmla="*/ 2 h 31"/>
                  <a:gd name="T6" fmla="*/ 36 w 41"/>
                  <a:gd name="T7" fmla="*/ 0 h 31"/>
                  <a:gd name="T8" fmla="*/ 0 w 41"/>
                  <a:gd name="T9" fmla="*/ 31 h 31"/>
                </a:gdLst>
                <a:ahLst/>
                <a:cxnLst>
                  <a:cxn ang="0">
                    <a:pos x="T0" y="T1"/>
                  </a:cxn>
                  <a:cxn ang="0">
                    <a:pos x="T2" y="T3"/>
                  </a:cxn>
                  <a:cxn ang="0">
                    <a:pos x="T4" y="T5"/>
                  </a:cxn>
                  <a:cxn ang="0">
                    <a:pos x="T6" y="T7"/>
                  </a:cxn>
                  <a:cxn ang="0">
                    <a:pos x="T8" y="T9"/>
                  </a:cxn>
                </a:cxnLst>
                <a:rect l="0" t="0" r="r" b="b"/>
                <a:pathLst>
                  <a:path w="41" h="31">
                    <a:moveTo>
                      <a:pt x="0" y="31"/>
                    </a:moveTo>
                    <a:lnTo>
                      <a:pt x="5" y="31"/>
                    </a:lnTo>
                    <a:lnTo>
                      <a:pt x="41"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86">
                <a:extLst>
                  <a:ext uri="{FF2B5EF4-FFF2-40B4-BE49-F238E27FC236}">
                    <a16:creationId xmlns:a16="http://schemas.microsoft.com/office/drawing/2014/main" id="{676DB460-81A9-40B2-BE43-5307D220CD4E}"/>
                  </a:ext>
                </a:extLst>
              </p:cNvPr>
              <p:cNvSpPr>
                <a:spLocks/>
              </p:cNvSpPr>
              <p:nvPr/>
            </p:nvSpPr>
            <p:spPr bwMode="auto">
              <a:xfrm>
                <a:off x="6684963" y="2400300"/>
                <a:ext cx="60325" cy="49213"/>
              </a:xfrm>
              <a:custGeom>
                <a:avLst/>
                <a:gdLst>
                  <a:gd name="T0" fmla="*/ 0 w 38"/>
                  <a:gd name="T1" fmla="*/ 31 h 31"/>
                  <a:gd name="T2" fmla="*/ 2 w 38"/>
                  <a:gd name="T3" fmla="*/ 31 h 31"/>
                  <a:gd name="T4" fmla="*/ 38 w 38"/>
                  <a:gd name="T5" fmla="*/ 2 h 31"/>
                  <a:gd name="T6" fmla="*/ 35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2" y="31"/>
                    </a:lnTo>
                    <a:lnTo>
                      <a:pt x="38" y="2"/>
                    </a:lnTo>
                    <a:lnTo>
                      <a:pt x="35"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87">
                <a:extLst>
                  <a:ext uri="{FF2B5EF4-FFF2-40B4-BE49-F238E27FC236}">
                    <a16:creationId xmlns:a16="http://schemas.microsoft.com/office/drawing/2014/main" id="{206E40EE-1AED-4A6C-99BF-B34BD8ED7885}"/>
                  </a:ext>
                </a:extLst>
              </p:cNvPr>
              <p:cNvSpPr>
                <a:spLocks/>
              </p:cNvSpPr>
              <p:nvPr/>
            </p:nvSpPr>
            <p:spPr bwMode="auto">
              <a:xfrm>
                <a:off x="6715126" y="2400300"/>
                <a:ext cx="60325" cy="49213"/>
              </a:xfrm>
              <a:custGeom>
                <a:avLst/>
                <a:gdLst>
                  <a:gd name="T0" fmla="*/ 0 w 38"/>
                  <a:gd name="T1" fmla="*/ 31 h 31"/>
                  <a:gd name="T2" fmla="*/ 2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2"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88">
                <a:extLst>
                  <a:ext uri="{FF2B5EF4-FFF2-40B4-BE49-F238E27FC236}">
                    <a16:creationId xmlns:a16="http://schemas.microsoft.com/office/drawing/2014/main" id="{B568B097-55C2-47B5-B454-933A19450780}"/>
                  </a:ext>
                </a:extLst>
              </p:cNvPr>
              <p:cNvSpPr>
                <a:spLocks/>
              </p:cNvSpPr>
              <p:nvPr/>
            </p:nvSpPr>
            <p:spPr bwMode="auto">
              <a:xfrm>
                <a:off x="6745288" y="2400300"/>
                <a:ext cx="63500" cy="49213"/>
              </a:xfrm>
              <a:custGeom>
                <a:avLst/>
                <a:gdLst>
                  <a:gd name="T0" fmla="*/ 0 w 40"/>
                  <a:gd name="T1" fmla="*/ 31 h 31"/>
                  <a:gd name="T2" fmla="*/ 5 w 40"/>
                  <a:gd name="T3" fmla="*/ 31 h 31"/>
                  <a:gd name="T4" fmla="*/ 40 w 40"/>
                  <a:gd name="T5" fmla="*/ 2 h 31"/>
                  <a:gd name="T6" fmla="*/ 36 w 40"/>
                  <a:gd name="T7" fmla="*/ 0 h 31"/>
                  <a:gd name="T8" fmla="*/ 0 w 40"/>
                  <a:gd name="T9" fmla="*/ 31 h 31"/>
                </a:gdLst>
                <a:ahLst/>
                <a:cxnLst>
                  <a:cxn ang="0">
                    <a:pos x="T0" y="T1"/>
                  </a:cxn>
                  <a:cxn ang="0">
                    <a:pos x="T2" y="T3"/>
                  </a:cxn>
                  <a:cxn ang="0">
                    <a:pos x="T4" y="T5"/>
                  </a:cxn>
                  <a:cxn ang="0">
                    <a:pos x="T6" y="T7"/>
                  </a:cxn>
                  <a:cxn ang="0">
                    <a:pos x="T8" y="T9"/>
                  </a:cxn>
                </a:cxnLst>
                <a:rect l="0" t="0" r="r" b="b"/>
                <a:pathLst>
                  <a:path w="40" h="31">
                    <a:moveTo>
                      <a:pt x="0" y="31"/>
                    </a:moveTo>
                    <a:lnTo>
                      <a:pt x="5" y="31"/>
                    </a:lnTo>
                    <a:lnTo>
                      <a:pt x="40"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89">
                <a:extLst>
                  <a:ext uri="{FF2B5EF4-FFF2-40B4-BE49-F238E27FC236}">
                    <a16:creationId xmlns:a16="http://schemas.microsoft.com/office/drawing/2014/main" id="{A78B135F-0AF3-4D6F-B59B-BE8903CF7429}"/>
                  </a:ext>
                </a:extLst>
              </p:cNvPr>
              <p:cNvSpPr>
                <a:spLocks/>
              </p:cNvSpPr>
              <p:nvPr/>
            </p:nvSpPr>
            <p:spPr bwMode="auto">
              <a:xfrm>
                <a:off x="6775451" y="2400300"/>
                <a:ext cx="60325" cy="49213"/>
              </a:xfrm>
              <a:custGeom>
                <a:avLst/>
                <a:gdLst>
                  <a:gd name="T0" fmla="*/ 0 w 38"/>
                  <a:gd name="T1" fmla="*/ 31 h 31"/>
                  <a:gd name="T2" fmla="*/ 5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5"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90">
                <a:extLst>
                  <a:ext uri="{FF2B5EF4-FFF2-40B4-BE49-F238E27FC236}">
                    <a16:creationId xmlns:a16="http://schemas.microsoft.com/office/drawing/2014/main" id="{971CE5C0-7E0B-4D58-89D8-03AE037B05B0}"/>
                  </a:ext>
                </a:extLst>
              </p:cNvPr>
              <p:cNvSpPr>
                <a:spLocks/>
              </p:cNvSpPr>
              <p:nvPr/>
            </p:nvSpPr>
            <p:spPr bwMode="auto">
              <a:xfrm>
                <a:off x="6805613" y="2400300"/>
                <a:ext cx="60325" cy="49213"/>
              </a:xfrm>
              <a:custGeom>
                <a:avLst/>
                <a:gdLst>
                  <a:gd name="T0" fmla="*/ 0 w 38"/>
                  <a:gd name="T1" fmla="*/ 31 h 31"/>
                  <a:gd name="T2" fmla="*/ 2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2"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1">
                <a:extLst>
                  <a:ext uri="{FF2B5EF4-FFF2-40B4-BE49-F238E27FC236}">
                    <a16:creationId xmlns:a16="http://schemas.microsoft.com/office/drawing/2014/main" id="{255D707F-C155-4ACA-8D62-A98A3928B515}"/>
                  </a:ext>
                </a:extLst>
              </p:cNvPr>
              <p:cNvSpPr>
                <a:spLocks/>
              </p:cNvSpPr>
              <p:nvPr/>
            </p:nvSpPr>
            <p:spPr bwMode="auto">
              <a:xfrm>
                <a:off x="6832601" y="2400300"/>
                <a:ext cx="63500" cy="49213"/>
              </a:xfrm>
              <a:custGeom>
                <a:avLst/>
                <a:gdLst>
                  <a:gd name="T0" fmla="*/ 0 w 40"/>
                  <a:gd name="T1" fmla="*/ 31 h 31"/>
                  <a:gd name="T2" fmla="*/ 5 w 40"/>
                  <a:gd name="T3" fmla="*/ 31 h 31"/>
                  <a:gd name="T4" fmla="*/ 40 w 40"/>
                  <a:gd name="T5" fmla="*/ 2 h 31"/>
                  <a:gd name="T6" fmla="*/ 36 w 40"/>
                  <a:gd name="T7" fmla="*/ 0 h 31"/>
                  <a:gd name="T8" fmla="*/ 0 w 40"/>
                  <a:gd name="T9" fmla="*/ 31 h 31"/>
                </a:gdLst>
                <a:ahLst/>
                <a:cxnLst>
                  <a:cxn ang="0">
                    <a:pos x="T0" y="T1"/>
                  </a:cxn>
                  <a:cxn ang="0">
                    <a:pos x="T2" y="T3"/>
                  </a:cxn>
                  <a:cxn ang="0">
                    <a:pos x="T4" y="T5"/>
                  </a:cxn>
                  <a:cxn ang="0">
                    <a:pos x="T6" y="T7"/>
                  </a:cxn>
                  <a:cxn ang="0">
                    <a:pos x="T8" y="T9"/>
                  </a:cxn>
                </a:cxnLst>
                <a:rect l="0" t="0" r="r" b="b"/>
                <a:pathLst>
                  <a:path w="40" h="31">
                    <a:moveTo>
                      <a:pt x="0" y="31"/>
                    </a:moveTo>
                    <a:lnTo>
                      <a:pt x="5" y="31"/>
                    </a:lnTo>
                    <a:lnTo>
                      <a:pt x="40"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592">
                <a:extLst>
                  <a:ext uri="{FF2B5EF4-FFF2-40B4-BE49-F238E27FC236}">
                    <a16:creationId xmlns:a16="http://schemas.microsoft.com/office/drawing/2014/main" id="{65D227F8-545C-47C0-9464-E5DCCD3B96AE}"/>
                  </a:ext>
                </a:extLst>
              </p:cNvPr>
              <p:cNvSpPr>
                <a:spLocks/>
              </p:cNvSpPr>
              <p:nvPr/>
            </p:nvSpPr>
            <p:spPr bwMode="auto">
              <a:xfrm>
                <a:off x="6865938" y="2400300"/>
                <a:ext cx="60325" cy="49213"/>
              </a:xfrm>
              <a:custGeom>
                <a:avLst/>
                <a:gdLst>
                  <a:gd name="T0" fmla="*/ 0 w 38"/>
                  <a:gd name="T1" fmla="*/ 31 h 31"/>
                  <a:gd name="T2" fmla="*/ 3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3"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593">
                <a:extLst>
                  <a:ext uri="{FF2B5EF4-FFF2-40B4-BE49-F238E27FC236}">
                    <a16:creationId xmlns:a16="http://schemas.microsoft.com/office/drawing/2014/main" id="{2FF57E9C-6C04-4509-AA88-A0853E3C82BF}"/>
                  </a:ext>
                </a:extLst>
              </p:cNvPr>
              <p:cNvSpPr>
                <a:spLocks/>
              </p:cNvSpPr>
              <p:nvPr/>
            </p:nvSpPr>
            <p:spPr bwMode="auto">
              <a:xfrm>
                <a:off x="6896101" y="2400300"/>
                <a:ext cx="61913" cy="49213"/>
              </a:xfrm>
              <a:custGeom>
                <a:avLst/>
                <a:gdLst>
                  <a:gd name="T0" fmla="*/ 0 w 39"/>
                  <a:gd name="T1" fmla="*/ 31 h 31"/>
                  <a:gd name="T2" fmla="*/ 3 w 39"/>
                  <a:gd name="T3" fmla="*/ 31 h 31"/>
                  <a:gd name="T4" fmla="*/ 39 w 39"/>
                  <a:gd name="T5" fmla="*/ 2 h 31"/>
                  <a:gd name="T6" fmla="*/ 36 w 39"/>
                  <a:gd name="T7" fmla="*/ 0 h 31"/>
                  <a:gd name="T8" fmla="*/ 0 w 39"/>
                  <a:gd name="T9" fmla="*/ 31 h 31"/>
                </a:gdLst>
                <a:ahLst/>
                <a:cxnLst>
                  <a:cxn ang="0">
                    <a:pos x="T0" y="T1"/>
                  </a:cxn>
                  <a:cxn ang="0">
                    <a:pos x="T2" y="T3"/>
                  </a:cxn>
                  <a:cxn ang="0">
                    <a:pos x="T4" y="T5"/>
                  </a:cxn>
                  <a:cxn ang="0">
                    <a:pos x="T6" y="T7"/>
                  </a:cxn>
                  <a:cxn ang="0">
                    <a:pos x="T8" y="T9"/>
                  </a:cxn>
                </a:cxnLst>
                <a:rect l="0" t="0" r="r" b="b"/>
                <a:pathLst>
                  <a:path w="39" h="31">
                    <a:moveTo>
                      <a:pt x="0" y="31"/>
                    </a:moveTo>
                    <a:lnTo>
                      <a:pt x="3" y="31"/>
                    </a:lnTo>
                    <a:lnTo>
                      <a:pt x="39"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594">
                <a:extLst>
                  <a:ext uri="{FF2B5EF4-FFF2-40B4-BE49-F238E27FC236}">
                    <a16:creationId xmlns:a16="http://schemas.microsoft.com/office/drawing/2014/main" id="{39BB8B2C-DCF9-40D2-A9F6-D145177EC0F6}"/>
                  </a:ext>
                </a:extLst>
              </p:cNvPr>
              <p:cNvSpPr>
                <a:spLocks/>
              </p:cNvSpPr>
              <p:nvPr/>
            </p:nvSpPr>
            <p:spPr bwMode="auto">
              <a:xfrm>
                <a:off x="6499226" y="2400300"/>
                <a:ext cx="63500" cy="49213"/>
              </a:xfrm>
              <a:custGeom>
                <a:avLst/>
                <a:gdLst>
                  <a:gd name="T0" fmla="*/ 0 w 40"/>
                  <a:gd name="T1" fmla="*/ 31 h 31"/>
                  <a:gd name="T2" fmla="*/ 4 w 40"/>
                  <a:gd name="T3" fmla="*/ 31 h 31"/>
                  <a:gd name="T4" fmla="*/ 40 w 40"/>
                  <a:gd name="T5" fmla="*/ 2 h 31"/>
                  <a:gd name="T6" fmla="*/ 35 w 40"/>
                  <a:gd name="T7" fmla="*/ 0 h 31"/>
                  <a:gd name="T8" fmla="*/ 0 w 40"/>
                  <a:gd name="T9" fmla="*/ 31 h 31"/>
                </a:gdLst>
                <a:ahLst/>
                <a:cxnLst>
                  <a:cxn ang="0">
                    <a:pos x="T0" y="T1"/>
                  </a:cxn>
                  <a:cxn ang="0">
                    <a:pos x="T2" y="T3"/>
                  </a:cxn>
                  <a:cxn ang="0">
                    <a:pos x="T4" y="T5"/>
                  </a:cxn>
                  <a:cxn ang="0">
                    <a:pos x="T6" y="T7"/>
                  </a:cxn>
                  <a:cxn ang="0">
                    <a:pos x="T8" y="T9"/>
                  </a:cxn>
                </a:cxnLst>
                <a:rect l="0" t="0" r="r" b="b"/>
                <a:pathLst>
                  <a:path w="40" h="31">
                    <a:moveTo>
                      <a:pt x="0" y="31"/>
                    </a:moveTo>
                    <a:lnTo>
                      <a:pt x="4" y="31"/>
                    </a:lnTo>
                    <a:lnTo>
                      <a:pt x="40" y="2"/>
                    </a:lnTo>
                    <a:lnTo>
                      <a:pt x="35"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595">
                <a:extLst>
                  <a:ext uri="{FF2B5EF4-FFF2-40B4-BE49-F238E27FC236}">
                    <a16:creationId xmlns:a16="http://schemas.microsoft.com/office/drawing/2014/main" id="{4797D3D4-851F-490F-B39A-2421F4D5C861}"/>
                  </a:ext>
                </a:extLst>
              </p:cNvPr>
              <p:cNvSpPr>
                <a:spLocks/>
              </p:cNvSpPr>
              <p:nvPr/>
            </p:nvSpPr>
            <p:spPr bwMode="auto">
              <a:xfrm>
                <a:off x="6467476" y="2400300"/>
                <a:ext cx="65088" cy="49213"/>
              </a:xfrm>
              <a:custGeom>
                <a:avLst/>
                <a:gdLst>
                  <a:gd name="T0" fmla="*/ 0 w 41"/>
                  <a:gd name="T1" fmla="*/ 31 h 31"/>
                  <a:gd name="T2" fmla="*/ 5 w 41"/>
                  <a:gd name="T3" fmla="*/ 31 h 31"/>
                  <a:gd name="T4" fmla="*/ 41 w 41"/>
                  <a:gd name="T5" fmla="*/ 2 h 31"/>
                  <a:gd name="T6" fmla="*/ 36 w 41"/>
                  <a:gd name="T7" fmla="*/ 0 h 31"/>
                  <a:gd name="T8" fmla="*/ 0 w 41"/>
                  <a:gd name="T9" fmla="*/ 31 h 31"/>
                </a:gdLst>
                <a:ahLst/>
                <a:cxnLst>
                  <a:cxn ang="0">
                    <a:pos x="T0" y="T1"/>
                  </a:cxn>
                  <a:cxn ang="0">
                    <a:pos x="T2" y="T3"/>
                  </a:cxn>
                  <a:cxn ang="0">
                    <a:pos x="T4" y="T5"/>
                  </a:cxn>
                  <a:cxn ang="0">
                    <a:pos x="T6" y="T7"/>
                  </a:cxn>
                  <a:cxn ang="0">
                    <a:pos x="T8" y="T9"/>
                  </a:cxn>
                </a:cxnLst>
                <a:rect l="0" t="0" r="r" b="b"/>
                <a:pathLst>
                  <a:path w="41" h="31">
                    <a:moveTo>
                      <a:pt x="0" y="31"/>
                    </a:moveTo>
                    <a:lnTo>
                      <a:pt x="5" y="31"/>
                    </a:lnTo>
                    <a:lnTo>
                      <a:pt x="41"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596">
                <a:extLst>
                  <a:ext uri="{FF2B5EF4-FFF2-40B4-BE49-F238E27FC236}">
                    <a16:creationId xmlns:a16="http://schemas.microsoft.com/office/drawing/2014/main" id="{949C3EE8-4C64-4813-AD96-6C97BB8FDFFB}"/>
                  </a:ext>
                </a:extLst>
              </p:cNvPr>
              <p:cNvSpPr>
                <a:spLocks/>
              </p:cNvSpPr>
              <p:nvPr/>
            </p:nvSpPr>
            <p:spPr bwMode="auto">
              <a:xfrm>
                <a:off x="6434138" y="2403475"/>
                <a:ext cx="65088" cy="49213"/>
              </a:xfrm>
              <a:custGeom>
                <a:avLst/>
                <a:gdLst>
                  <a:gd name="T0" fmla="*/ 0 w 41"/>
                  <a:gd name="T1" fmla="*/ 29 h 31"/>
                  <a:gd name="T2" fmla="*/ 5 w 41"/>
                  <a:gd name="T3" fmla="*/ 31 h 31"/>
                  <a:gd name="T4" fmla="*/ 41 w 41"/>
                  <a:gd name="T5" fmla="*/ 0 h 31"/>
                  <a:gd name="T6" fmla="*/ 38 w 41"/>
                  <a:gd name="T7" fmla="*/ 0 h 31"/>
                  <a:gd name="T8" fmla="*/ 0 w 41"/>
                  <a:gd name="T9" fmla="*/ 29 h 31"/>
                </a:gdLst>
                <a:ahLst/>
                <a:cxnLst>
                  <a:cxn ang="0">
                    <a:pos x="T0" y="T1"/>
                  </a:cxn>
                  <a:cxn ang="0">
                    <a:pos x="T2" y="T3"/>
                  </a:cxn>
                  <a:cxn ang="0">
                    <a:pos x="T4" y="T5"/>
                  </a:cxn>
                  <a:cxn ang="0">
                    <a:pos x="T6" y="T7"/>
                  </a:cxn>
                  <a:cxn ang="0">
                    <a:pos x="T8" y="T9"/>
                  </a:cxn>
                </a:cxnLst>
                <a:rect l="0" t="0" r="r" b="b"/>
                <a:pathLst>
                  <a:path w="41" h="31">
                    <a:moveTo>
                      <a:pt x="0" y="29"/>
                    </a:moveTo>
                    <a:lnTo>
                      <a:pt x="5" y="31"/>
                    </a:lnTo>
                    <a:lnTo>
                      <a:pt x="41" y="0"/>
                    </a:lnTo>
                    <a:lnTo>
                      <a:pt x="38" y="0"/>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597">
                <a:extLst>
                  <a:ext uri="{FF2B5EF4-FFF2-40B4-BE49-F238E27FC236}">
                    <a16:creationId xmlns:a16="http://schemas.microsoft.com/office/drawing/2014/main" id="{764F558E-B060-4D75-863B-00BD0E5671D7}"/>
                  </a:ext>
                </a:extLst>
              </p:cNvPr>
              <p:cNvSpPr>
                <a:spLocks/>
              </p:cNvSpPr>
              <p:nvPr/>
            </p:nvSpPr>
            <p:spPr bwMode="auto">
              <a:xfrm>
                <a:off x="6403976" y="2403475"/>
                <a:ext cx="63500" cy="49213"/>
              </a:xfrm>
              <a:custGeom>
                <a:avLst/>
                <a:gdLst>
                  <a:gd name="T0" fmla="*/ 0 w 40"/>
                  <a:gd name="T1" fmla="*/ 29 h 31"/>
                  <a:gd name="T2" fmla="*/ 5 w 40"/>
                  <a:gd name="T3" fmla="*/ 31 h 31"/>
                  <a:gd name="T4" fmla="*/ 40 w 40"/>
                  <a:gd name="T5" fmla="*/ 0 h 31"/>
                  <a:gd name="T6" fmla="*/ 36 w 40"/>
                  <a:gd name="T7" fmla="*/ 0 h 31"/>
                  <a:gd name="T8" fmla="*/ 0 w 40"/>
                  <a:gd name="T9" fmla="*/ 29 h 31"/>
                </a:gdLst>
                <a:ahLst/>
                <a:cxnLst>
                  <a:cxn ang="0">
                    <a:pos x="T0" y="T1"/>
                  </a:cxn>
                  <a:cxn ang="0">
                    <a:pos x="T2" y="T3"/>
                  </a:cxn>
                  <a:cxn ang="0">
                    <a:pos x="T4" y="T5"/>
                  </a:cxn>
                  <a:cxn ang="0">
                    <a:pos x="T6" y="T7"/>
                  </a:cxn>
                  <a:cxn ang="0">
                    <a:pos x="T8" y="T9"/>
                  </a:cxn>
                </a:cxnLst>
                <a:rect l="0" t="0" r="r" b="b"/>
                <a:pathLst>
                  <a:path w="40" h="31">
                    <a:moveTo>
                      <a:pt x="0" y="29"/>
                    </a:moveTo>
                    <a:lnTo>
                      <a:pt x="5" y="31"/>
                    </a:lnTo>
                    <a:lnTo>
                      <a:pt x="40" y="0"/>
                    </a:lnTo>
                    <a:lnTo>
                      <a:pt x="36" y="0"/>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598">
                <a:extLst>
                  <a:ext uri="{FF2B5EF4-FFF2-40B4-BE49-F238E27FC236}">
                    <a16:creationId xmlns:a16="http://schemas.microsoft.com/office/drawing/2014/main" id="{0A622202-2567-4A11-BCAF-E725FD5F0B87}"/>
                  </a:ext>
                </a:extLst>
              </p:cNvPr>
              <p:cNvSpPr>
                <a:spLocks/>
              </p:cNvSpPr>
              <p:nvPr/>
            </p:nvSpPr>
            <p:spPr bwMode="auto">
              <a:xfrm>
                <a:off x="6373813" y="2403475"/>
                <a:ext cx="63500" cy="49213"/>
              </a:xfrm>
              <a:custGeom>
                <a:avLst/>
                <a:gdLst>
                  <a:gd name="T0" fmla="*/ 0 w 40"/>
                  <a:gd name="T1" fmla="*/ 29 h 31"/>
                  <a:gd name="T2" fmla="*/ 4 w 40"/>
                  <a:gd name="T3" fmla="*/ 31 h 31"/>
                  <a:gd name="T4" fmla="*/ 40 w 40"/>
                  <a:gd name="T5" fmla="*/ 0 h 31"/>
                  <a:gd name="T6" fmla="*/ 36 w 40"/>
                  <a:gd name="T7" fmla="*/ 0 h 31"/>
                  <a:gd name="T8" fmla="*/ 0 w 40"/>
                  <a:gd name="T9" fmla="*/ 29 h 31"/>
                </a:gdLst>
                <a:ahLst/>
                <a:cxnLst>
                  <a:cxn ang="0">
                    <a:pos x="T0" y="T1"/>
                  </a:cxn>
                  <a:cxn ang="0">
                    <a:pos x="T2" y="T3"/>
                  </a:cxn>
                  <a:cxn ang="0">
                    <a:pos x="T4" y="T5"/>
                  </a:cxn>
                  <a:cxn ang="0">
                    <a:pos x="T6" y="T7"/>
                  </a:cxn>
                  <a:cxn ang="0">
                    <a:pos x="T8" y="T9"/>
                  </a:cxn>
                </a:cxnLst>
                <a:rect l="0" t="0" r="r" b="b"/>
                <a:pathLst>
                  <a:path w="40" h="31">
                    <a:moveTo>
                      <a:pt x="0" y="29"/>
                    </a:moveTo>
                    <a:lnTo>
                      <a:pt x="4" y="31"/>
                    </a:lnTo>
                    <a:lnTo>
                      <a:pt x="40" y="0"/>
                    </a:lnTo>
                    <a:lnTo>
                      <a:pt x="36" y="0"/>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599">
                <a:extLst>
                  <a:ext uri="{FF2B5EF4-FFF2-40B4-BE49-F238E27FC236}">
                    <a16:creationId xmlns:a16="http://schemas.microsoft.com/office/drawing/2014/main" id="{A3E622D6-01BE-4668-BCB8-E5C593F3919A}"/>
                  </a:ext>
                </a:extLst>
              </p:cNvPr>
              <p:cNvSpPr>
                <a:spLocks/>
              </p:cNvSpPr>
              <p:nvPr/>
            </p:nvSpPr>
            <p:spPr bwMode="auto">
              <a:xfrm>
                <a:off x="6434138"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00">
                <a:extLst>
                  <a:ext uri="{FF2B5EF4-FFF2-40B4-BE49-F238E27FC236}">
                    <a16:creationId xmlns:a16="http://schemas.microsoft.com/office/drawing/2014/main" id="{C7F741C0-1275-40C5-9477-0812D50D5B6B}"/>
                  </a:ext>
                </a:extLst>
              </p:cNvPr>
              <p:cNvSpPr>
                <a:spLocks/>
              </p:cNvSpPr>
              <p:nvPr/>
            </p:nvSpPr>
            <p:spPr bwMode="auto">
              <a:xfrm>
                <a:off x="6467476" y="2403475"/>
                <a:ext cx="49213" cy="38100"/>
              </a:xfrm>
              <a:custGeom>
                <a:avLst/>
                <a:gdLst>
                  <a:gd name="T0" fmla="*/ 31 w 31"/>
                  <a:gd name="T1" fmla="*/ 24 h 24"/>
                  <a:gd name="T2" fmla="*/ 27 w 31"/>
                  <a:gd name="T3" fmla="*/ 24 h 24"/>
                  <a:gd name="T4" fmla="*/ 0 w 31"/>
                  <a:gd name="T5" fmla="*/ 0 h 24"/>
                  <a:gd name="T6" fmla="*/ 3 w 31"/>
                  <a:gd name="T7" fmla="*/ 0 h 24"/>
                  <a:gd name="T8" fmla="*/ 31 w 31"/>
                  <a:gd name="T9" fmla="*/ 24 h 24"/>
                </a:gdLst>
                <a:ahLst/>
                <a:cxnLst>
                  <a:cxn ang="0">
                    <a:pos x="T0" y="T1"/>
                  </a:cxn>
                  <a:cxn ang="0">
                    <a:pos x="T2" y="T3"/>
                  </a:cxn>
                  <a:cxn ang="0">
                    <a:pos x="T4" y="T5"/>
                  </a:cxn>
                  <a:cxn ang="0">
                    <a:pos x="T6" y="T7"/>
                  </a:cxn>
                  <a:cxn ang="0">
                    <a:pos x="T8" y="T9"/>
                  </a:cxn>
                </a:cxnLst>
                <a:rect l="0" t="0" r="r" b="b"/>
                <a:pathLst>
                  <a:path w="31" h="24">
                    <a:moveTo>
                      <a:pt x="31" y="24"/>
                    </a:moveTo>
                    <a:lnTo>
                      <a:pt x="27" y="24"/>
                    </a:lnTo>
                    <a:lnTo>
                      <a:pt x="0" y="0"/>
                    </a:lnTo>
                    <a:lnTo>
                      <a:pt x="3" y="0"/>
                    </a:lnTo>
                    <a:lnTo>
                      <a:pt x="31"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01">
                <a:extLst>
                  <a:ext uri="{FF2B5EF4-FFF2-40B4-BE49-F238E27FC236}">
                    <a16:creationId xmlns:a16="http://schemas.microsoft.com/office/drawing/2014/main" id="{85922A6C-3352-4D8D-A317-29C43D31D502}"/>
                  </a:ext>
                </a:extLst>
              </p:cNvPr>
              <p:cNvSpPr>
                <a:spLocks/>
              </p:cNvSpPr>
              <p:nvPr/>
            </p:nvSpPr>
            <p:spPr bwMode="auto">
              <a:xfrm>
                <a:off x="6399213" y="2427288"/>
                <a:ext cx="34925" cy="25400"/>
              </a:xfrm>
              <a:custGeom>
                <a:avLst/>
                <a:gdLst>
                  <a:gd name="T0" fmla="*/ 22 w 22"/>
                  <a:gd name="T1" fmla="*/ 14 h 16"/>
                  <a:gd name="T2" fmla="*/ 20 w 22"/>
                  <a:gd name="T3" fmla="*/ 16 h 16"/>
                  <a:gd name="T4" fmla="*/ 0 w 22"/>
                  <a:gd name="T5" fmla="*/ 0 h 16"/>
                  <a:gd name="T6" fmla="*/ 5 w 22"/>
                  <a:gd name="T7" fmla="*/ 0 h 16"/>
                  <a:gd name="T8" fmla="*/ 22 w 22"/>
                  <a:gd name="T9" fmla="*/ 14 h 16"/>
                </a:gdLst>
                <a:ahLst/>
                <a:cxnLst>
                  <a:cxn ang="0">
                    <a:pos x="T0" y="T1"/>
                  </a:cxn>
                  <a:cxn ang="0">
                    <a:pos x="T2" y="T3"/>
                  </a:cxn>
                  <a:cxn ang="0">
                    <a:pos x="T4" y="T5"/>
                  </a:cxn>
                  <a:cxn ang="0">
                    <a:pos x="T6" y="T7"/>
                  </a:cxn>
                  <a:cxn ang="0">
                    <a:pos x="T8" y="T9"/>
                  </a:cxn>
                </a:cxnLst>
                <a:rect l="0" t="0" r="r" b="b"/>
                <a:pathLst>
                  <a:path w="22" h="16">
                    <a:moveTo>
                      <a:pt x="22" y="14"/>
                    </a:moveTo>
                    <a:lnTo>
                      <a:pt x="20" y="16"/>
                    </a:lnTo>
                    <a:lnTo>
                      <a:pt x="0" y="0"/>
                    </a:lnTo>
                    <a:lnTo>
                      <a:pt x="5" y="0"/>
                    </a:lnTo>
                    <a:lnTo>
                      <a:pt x="22" y="1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602">
                <a:extLst>
                  <a:ext uri="{FF2B5EF4-FFF2-40B4-BE49-F238E27FC236}">
                    <a16:creationId xmlns:a16="http://schemas.microsoft.com/office/drawing/2014/main" id="{137C8965-CD04-41BD-B7D4-439BD0FEA087}"/>
                  </a:ext>
                </a:extLst>
              </p:cNvPr>
              <p:cNvSpPr>
                <a:spLocks/>
              </p:cNvSpPr>
              <p:nvPr/>
            </p:nvSpPr>
            <p:spPr bwMode="auto">
              <a:xfrm>
                <a:off x="6499226" y="2403475"/>
                <a:ext cx="60325" cy="49213"/>
              </a:xfrm>
              <a:custGeom>
                <a:avLst/>
                <a:gdLst>
                  <a:gd name="T0" fmla="*/ 38 w 38"/>
                  <a:gd name="T1" fmla="*/ 29 h 31"/>
                  <a:gd name="T2" fmla="*/ 35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5"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603">
                <a:extLst>
                  <a:ext uri="{FF2B5EF4-FFF2-40B4-BE49-F238E27FC236}">
                    <a16:creationId xmlns:a16="http://schemas.microsoft.com/office/drawing/2014/main" id="{30CE2E92-6D48-4A94-AB34-969CA5ED26E0}"/>
                  </a:ext>
                </a:extLst>
              </p:cNvPr>
              <p:cNvSpPr>
                <a:spLocks/>
              </p:cNvSpPr>
              <p:nvPr/>
            </p:nvSpPr>
            <p:spPr bwMode="auto">
              <a:xfrm>
                <a:off x="6524626"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604">
                <a:extLst>
                  <a:ext uri="{FF2B5EF4-FFF2-40B4-BE49-F238E27FC236}">
                    <a16:creationId xmlns:a16="http://schemas.microsoft.com/office/drawing/2014/main" id="{759ABD93-64E5-45B0-B4DA-89769085C6D7}"/>
                  </a:ext>
                </a:extLst>
              </p:cNvPr>
              <p:cNvSpPr>
                <a:spLocks/>
              </p:cNvSpPr>
              <p:nvPr/>
            </p:nvSpPr>
            <p:spPr bwMode="auto">
              <a:xfrm>
                <a:off x="6554788"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605">
                <a:extLst>
                  <a:ext uri="{FF2B5EF4-FFF2-40B4-BE49-F238E27FC236}">
                    <a16:creationId xmlns:a16="http://schemas.microsoft.com/office/drawing/2014/main" id="{ED0C71FB-BF7A-4C52-87A9-CEF569E2A450}"/>
                  </a:ext>
                </a:extLst>
              </p:cNvPr>
              <p:cNvSpPr>
                <a:spLocks/>
              </p:cNvSpPr>
              <p:nvPr/>
            </p:nvSpPr>
            <p:spPr bwMode="auto">
              <a:xfrm>
                <a:off x="6589713" y="2403475"/>
                <a:ext cx="60325" cy="49213"/>
              </a:xfrm>
              <a:custGeom>
                <a:avLst/>
                <a:gdLst>
                  <a:gd name="T0" fmla="*/ 38 w 38"/>
                  <a:gd name="T1" fmla="*/ 29 h 31"/>
                  <a:gd name="T2" fmla="*/ 36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606">
                <a:extLst>
                  <a:ext uri="{FF2B5EF4-FFF2-40B4-BE49-F238E27FC236}">
                    <a16:creationId xmlns:a16="http://schemas.microsoft.com/office/drawing/2014/main" id="{44A56809-7802-4AA8-8F2E-D093E16EE090}"/>
                  </a:ext>
                </a:extLst>
              </p:cNvPr>
              <p:cNvSpPr>
                <a:spLocks/>
              </p:cNvSpPr>
              <p:nvPr/>
            </p:nvSpPr>
            <p:spPr bwMode="auto">
              <a:xfrm>
                <a:off x="6619876"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607">
                <a:extLst>
                  <a:ext uri="{FF2B5EF4-FFF2-40B4-BE49-F238E27FC236}">
                    <a16:creationId xmlns:a16="http://schemas.microsoft.com/office/drawing/2014/main" id="{7D605FF9-AC92-4E80-8200-290D2CA84A09}"/>
                  </a:ext>
                </a:extLst>
              </p:cNvPr>
              <p:cNvSpPr>
                <a:spLocks/>
              </p:cNvSpPr>
              <p:nvPr/>
            </p:nvSpPr>
            <p:spPr bwMode="auto">
              <a:xfrm>
                <a:off x="6650038" y="2403475"/>
                <a:ext cx="60325" cy="49213"/>
              </a:xfrm>
              <a:custGeom>
                <a:avLst/>
                <a:gdLst>
                  <a:gd name="T0" fmla="*/ 38 w 38"/>
                  <a:gd name="T1" fmla="*/ 29 h 31"/>
                  <a:gd name="T2" fmla="*/ 36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608">
                <a:extLst>
                  <a:ext uri="{FF2B5EF4-FFF2-40B4-BE49-F238E27FC236}">
                    <a16:creationId xmlns:a16="http://schemas.microsoft.com/office/drawing/2014/main" id="{C70F7290-94B3-4F58-AA0A-0BB34ED8065C}"/>
                  </a:ext>
                </a:extLst>
              </p:cNvPr>
              <p:cNvSpPr>
                <a:spLocks/>
              </p:cNvSpPr>
              <p:nvPr/>
            </p:nvSpPr>
            <p:spPr bwMode="auto">
              <a:xfrm>
                <a:off x="6680201" y="2403475"/>
                <a:ext cx="60325" cy="49213"/>
              </a:xfrm>
              <a:custGeom>
                <a:avLst/>
                <a:gdLst>
                  <a:gd name="T0" fmla="*/ 38 w 38"/>
                  <a:gd name="T1" fmla="*/ 29 h 31"/>
                  <a:gd name="T2" fmla="*/ 36 w 38"/>
                  <a:gd name="T3" fmla="*/ 31 h 31"/>
                  <a:gd name="T4" fmla="*/ 0 w 38"/>
                  <a:gd name="T5" fmla="*/ 0 h 31"/>
                  <a:gd name="T6" fmla="*/ 3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3"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609">
                <a:extLst>
                  <a:ext uri="{FF2B5EF4-FFF2-40B4-BE49-F238E27FC236}">
                    <a16:creationId xmlns:a16="http://schemas.microsoft.com/office/drawing/2014/main" id="{EE143D1A-B31A-4848-8C74-31A20176048F}"/>
                  </a:ext>
                </a:extLst>
              </p:cNvPr>
              <p:cNvSpPr>
                <a:spLocks/>
              </p:cNvSpPr>
              <p:nvPr/>
            </p:nvSpPr>
            <p:spPr bwMode="auto">
              <a:xfrm>
                <a:off x="6710363" y="2403475"/>
                <a:ext cx="61913" cy="49213"/>
              </a:xfrm>
              <a:custGeom>
                <a:avLst/>
                <a:gdLst>
                  <a:gd name="T0" fmla="*/ 39 w 39"/>
                  <a:gd name="T1" fmla="*/ 29 h 31"/>
                  <a:gd name="T2" fmla="*/ 36 w 39"/>
                  <a:gd name="T3" fmla="*/ 31 h 31"/>
                  <a:gd name="T4" fmla="*/ 0 w 39"/>
                  <a:gd name="T5" fmla="*/ 0 h 31"/>
                  <a:gd name="T6" fmla="*/ 3 w 39"/>
                  <a:gd name="T7" fmla="*/ 0 h 31"/>
                  <a:gd name="T8" fmla="*/ 39 w 39"/>
                  <a:gd name="T9" fmla="*/ 29 h 31"/>
                </a:gdLst>
                <a:ahLst/>
                <a:cxnLst>
                  <a:cxn ang="0">
                    <a:pos x="T0" y="T1"/>
                  </a:cxn>
                  <a:cxn ang="0">
                    <a:pos x="T2" y="T3"/>
                  </a:cxn>
                  <a:cxn ang="0">
                    <a:pos x="T4" y="T5"/>
                  </a:cxn>
                  <a:cxn ang="0">
                    <a:pos x="T6" y="T7"/>
                  </a:cxn>
                  <a:cxn ang="0">
                    <a:pos x="T8" y="T9"/>
                  </a:cxn>
                </a:cxnLst>
                <a:rect l="0" t="0" r="r" b="b"/>
                <a:pathLst>
                  <a:path w="39" h="31">
                    <a:moveTo>
                      <a:pt x="39" y="29"/>
                    </a:moveTo>
                    <a:lnTo>
                      <a:pt x="36" y="31"/>
                    </a:lnTo>
                    <a:lnTo>
                      <a:pt x="0" y="0"/>
                    </a:lnTo>
                    <a:lnTo>
                      <a:pt x="3" y="0"/>
                    </a:lnTo>
                    <a:lnTo>
                      <a:pt x="39"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610">
                <a:extLst>
                  <a:ext uri="{FF2B5EF4-FFF2-40B4-BE49-F238E27FC236}">
                    <a16:creationId xmlns:a16="http://schemas.microsoft.com/office/drawing/2014/main" id="{34B8EBD5-5723-435D-9B92-225CF7C87E1D}"/>
                  </a:ext>
                </a:extLst>
              </p:cNvPr>
              <p:cNvSpPr>
                <a:spLocks/>
              </p:cNvSpPr>
              <p:nvPr/>
            </p:nvSpPr>
            <p:spPr bwMode="auto">
              <a:xfrm>
                <a:off x="6740526" y="2403475"/>
                <a:ext cx="61913" cy="49213"/>
              </a:xfrm>
              <a:custGeom>
                <a:avLst/>
                <a:gdLst>
                  <a:gd name="T0" fmla="*/ 39 w 39"/>
                  <a:gd name="T1" fmla="*/ 29 h 31"/>
                  <a:gd name="T2" fmla="*/ 36 w 39"/>
                  <a:gd name="T3" fmla="*/ 31 h 31"/>
                  <a:gd name="T4" fmla="*/ 0 w 39"/>
                  <a:gd name="T5" fmla="*/ 0 h 31"/>
                  <a:gd name="T6" fmla="*/ 3 w 39"/>
                  <a:gd name="T7" fmla="*/ 0 h 31"/>
                  <a:gd name="T8" fmla="*/ 39 w 39"/>
                  <a:gd name="T9" fmla="*/ 29 h 31"/>
                </a:gdLst>
                <a:ahLst/>
                <a:cxnLst>
                  <a:cxn ang="0">
                    <a:pos x="T0" y="T1"/>
                  </a:cxn>
                  <a:cxn ang="0">
                    <a:pos x="T2" y="T3"/>
                  </a:cxn>
                  <a:cxn ang="0">
                    <a:pos x="T4" y="T5"/>
                  </a:cxn>
                  <a:cxn ang="0">
                    <a:pos x="T6" y="T7"/>
                  </a:cxn>
                  <a:cxn ang="0">
                    <a:pos x="T8" y="T9"/>
                  </a:cxn>
                </a:cxnLst>
                <a:rect l="0" t="0" r="r" b="b"/>
                <a:pathLst>
                  <a:path w="39" h="31">
                    <a:moveTo>
                      <a:pt x="39" y="29"/>
                    </a:moveTo>
                    <a:lnTo>
                      <a:pt x="36" y="31"/>
                    </a:lnTo>
                    <a:lnTo>
                      <a:pt x="0" y="0"/>
                    </a:lnTo>
                    <a:lnTo>
                      <a:pt x="3" y="0"/>
                    </a:lnTo>
                    <a:lnTo>
                      <a:pt x="39"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611">
                <a:extLst>
                  <a:ext uri="{FF2B5EF4-FFF2-40B4-BE49-F238E27FC236}">
                    <a16:creationId xmlns:a16="http://schemas.microsoft.com/office/drawing/2014/main" id="{E69547E7-34C0-4036-A94D-19662E87EFA9}"/>
                  </a:ext>
                </a:extLst>
              </p:cNvPr>
              <p:cNvSpPr>
                <a:spLocks/>
              </p:cNvSpPr>
              <p:nvPr/>
            </p:nvSpPr>
            <p:spPr bwMode="auto">
              <a:xfrm>
                <a:off x="6772276" y="2403475"/>
                <a:ext cx="60325" cy="49213"/>
              </a:xfrm>
              <a:custGeom>
                <a:avLst/>
                <a:gdLst>
                  <a:gd name="T0" fmla="*/ 38 w 38"/>
                  <a:gd name="T1" fmla="*/ 29 h 31"/>
                  <a:gd name="T2" fmla="*/ 35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5"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612">
                <a:extLst>
                  <a:ext uri="{FF2B5EF4-FFF2-40B4-BE49-F238E27FC236}">
                    <a16:creationId xmlns:a16="http://schemas.microsoft.com/office/drawing/2014/main" id="{F2E4D3EB-8087-45C8-A439-D8EB5856D7FE}"/>
                  </a:ext>
                </a:extLst>
              </p:cNvPr>
              <p:cNvSpPr>
                <a:spLocks/>
              </p:cNvSpPr>
              <p:nvPr/>
            </p:nvSpPr>
            <p:spPr bwMode="auto">
              <a:xfrm>
                <a:off x="6802438" y="2403475"/>
                <a:ext cx="60325" cy="49213"/>
              </a:xfrm>
              <a:custGeom>
                <a:avLst/>
                <a:gdLst>
                  <a:gd name="T0" fmla="*/ 38 w 38"/>
                  <a:gd name="T1" fmla="*/ 29 h 31"/>
                  <a:gd name="T2" fmla="*/ 35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5"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613">
                <a:extLst>
                  <a:ext uri="{FF2B5EF4-FFF2-40B4-BE49-F238E27FC236}">
                    <a16:creationId xmlns:a16="http://schemas.microsoft.com/office/drawing/2014/main" id="{483F859A-14AA-4C59-AE57-61B700A0B1D2}"/>
                  </a:ext>
                </a:extLst>
              </p:cNvPr>
              <p:cNvSpPr>
                <a:spLocks/>
              </p:cNvSpPr>
              <p:nvPr/>
            </p:nvSpPr>
            <p:spPr bwMode="auto">
              <a:xfrm>
                <a:off x="6832601" y="2403475"/>
                <a:ext cx="60325" cy="49213"/>
              </a:xfrm>
              <a:custGeom>
                <a:avLst/>
                <a:gdLst>
                  <a:gd name="T0" fmla="*/ 38 w 38"/>
                  <a:gd name="T1" fmla="*/ 29 h 31"/>
                  <a:gd name="T2" fmla="*/ 36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614">
                <a:extLst>
                  <a:ext uri="{FF2B5EF4-FFF2-40B4-BE49-F238E27FC236}">
                    <a16:creationId xmlns:a16="http://schemas.microsoft.com/office/drawing/2014/main" id="{A59E19BB-BE68-48DE-96FD-78150682FA8A}"/>
                  </a:ext>
                </a:extLst>
              </p:cNvPr>
              <p:cNvSpPr>
                <a:spLocks/>
              </p:cNvSpPr>
              <p:nvPr/>
            </p:nvSpPr>
            <p:spPr bwMode="auto">
              <a:xfrm>
                <a:off x="6862763" y="2403475"/>
                <a:ext cx="63500" cy="49213"/>
              </a:xfrm>
              <a:custGeom>
                <a:avLst/>
                <a:gdLst>
                  <a:gd name="T0" fmla="*/ 40 w 40"/>
                  <a:gd name="T1" fmla="*/ 29 h 31"/>
                  <a:gd name="T2" fmla="*/ 36 w 40"/>
                  <a:gd name="T3" fmla="*/ 31 h 31"/>
                  <a:gd name="T4" fmla="*/ 0 w 40"/>
                  <a:gd name="T5" fmla="*/ 0 h 31"/>
                  <a:gd name="T6" fmla="*/ 2 w 40"/>
                  <a:gd name="T7" fmla="*/ 0 h 31"/>
                  <a:gd name="T8" fmla="*/ 40 w 40"/>
                  <a:gd name="T9" fmla="*/ 29 h 31"/>
                </a:gdLst>
                <a:ahLst/>
                <a:cxnLst>
                  <a:cxn ang="0">
                    <a:pos x="T0" y="T1"/>
                  </a:cxn>
                  <a:cxn ang="0">
                    <a:pos x="T2" y="T3"/>
                  </a:cxn>
                  <a:cxn ang="0">
                    <a:pos x="T4" y="T5"/>
                  </a:cxn>
                  <a:cxn ang="0">
                    <a:pos x="T6" y="T7"/>
                  </a:cxn>
                  <a:cxn ang="0">
                    <a:pos x="T8" y="T9"/>
                  </a:cxn>
                </a:cxnLst>
                <a:rect l="0" t="0" r="r" b="b"/>
                <a:pathLst>
                  <a:path w="40" h="31">
                    <a:moveTo>
                      <a:pt x="40" y="29"/>
                    </a:moveTo>
                    <a:lnTo>
                      <a:pt x="36" y="31"/>
                    </a:lnTo>
                    <a:lnTo>
                      <a:pt x="0" y="0"/>
                    </a:lnTo>
                    <a:lnTo>
                      <a:pt x="2" y="0"/>
                    </a:lnTo>
                    <a:lnTo>
                      <a:pt x="4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615">
                <a:extLst>
                  <a:ext uri="{FF2B5EF4-FFF2-40B4-BE49-F238E27FC236}">
                    <a16:creationId xmlns:a16="http://schemas.microsoft.com/office/drawing/2014/main" id="{E2F04D3D-D4F0-426E-9BA1-6541B2552188}"/>
                  </a:ext>
                </a:extLst>
              </p:cNvPr>
              <p:cNvSpPr>
                <a:spLocks/>
              </p:cNvSpPr>
              <p:nvPr/>
            </p:nvSpPr>
            <p:spPr bwMode="auto">
              <a:xfrm>
                <a:off x="6892926"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616">
                <a:extLst>
                  <a:ext uri="{FF2B5EF4-FFF2-40B4-BE49-F238E27FC236}">
                    <a16:creationId xmlns:a16="http://schemas.microsoft.com/office/drawing/2014/main" id="{365F33DC-FBC2-43E1-8AE3-86973DFE96BE}"/>
                  </a:ext>
                </a:extLst>
              </p:cNvPr>
              <p:cNvSpPr>
                <a:spLocks/>
              </p:cNvSpPr>
              <p:nvPr/>
            </p:nvSpPr>
            <p:spPr bwMode="auto">
              <a:xfrm>
                <a:off x="6923088" y="2403475"/>
                <a:ext cx="34925" cy="26988"/>
              </a:xfrm>
              <a:custGeom>
                <a:avLst/>
                <a:gdLst>
                  <a:gd name="T0" fmla="*/ 22 w 22"/>
                  <a:gd name="T1" fmla="*/ 17 h 17"/>
                  <a:gd name="T2" fmla="*/ 19 w 22"/>
                  <a:gd name="T3" fmla="*/ 17 h 17"/>
                  <a:gd name="T4" fmla="*/ 0 w 22"/>
                  <a:gd name="T5" fmla="*/ 0 h 17"/>
                  <a:gd name="T6" fmla="*/ 5 w 22"/>
                  <a:gd name="T7" fmla="*/ 0 h 17"/>
                  <a:gd name="T8" fmla="*/ 22 w 22"/>
                  <a:gd name="T9" fmla="*/ 17 h 17"/>
                </a:gdLst>
                <a:ahLst/>
                <a:cxnLst>
                  <a:cxn ang="0">
                    <a:pos x="T0" y="T1"/>
                  </a:cxn>
                  <a:cxn ang="0">
                    <a:pos x="T2" y="T3"/>
                  </a:cxn>
                  <a:cxn ang="0">
                    <a:pos x="T4" y="T5"/>
                  </a:cxn>
                  <a:cxn ang="0">
                    <a:pos x="T6" y="T7"/>
                  </a:cxn>
                  <a:cxn ang="0">
                    <a:pos x="T8" y="T9"/>
                  </a:cxn>
                </a:cxnLst>
                <a:rect l="0" t="0" r="r" b="b"/>
                <a:pathLst>
                  <a:path w="22" h="17">
                    <a:moveTo>
                      <a:pt x="22" y="17"/>
                    </a:moveTo>
                    <a:lnTo>
                      <a:pt x="19" y="17"/>
                    </a:lnTo>
                    <a:lnTo>
                      <a:pt x="0" y="0"/>
                    </a:lnTo>
                    <a:lnTo>
                      <a:pt x="5" y="0"/>
                    </a:lnTo>
                    <a:lnTo>
                      <a:pt x="22" y="17"/>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617">
                <a:extLst>
                  <a:ext uri="{FF2B5EF4-FFF2-40B4-BE49-F238E27FC236}">
                    <a16:creationId xmlns:a16="http://schemas.microsoft.com/office/drawing/2014/main" id="{1B8CBD19-0BB1-4520-A362-C3DCC598E892}"/>
                  </a:ext>
                </a:extLst>
              </p:cNvPr>
              <p:cNvSpPr>
                <a:spLocks/>
              </p:cNvSpPr>
              <p:nvPr/>
            </p:nvSpPr>
            <p:spPr bwMode="auto">
              <a:xfrm>
                <a:off x="6407151" y="2403475"/>
                <a:ext cx="60325" cy="49213"/>
              </a:xfrm>
              <a:custGeom>
                <a:avLst/>
                <a:gdLst>
                  <a:gd name="T0" fmla="*/ 38 w 38"/>
                  <a:gd name="T1" fmla="*/ 31 h 31"/>
                  <a:gd name="T2" fmla="*/ 36 w 38"/>
                  <a:gd name="T3" fmla="*/ 31 h 31"/>
                  <a:gd name="T4" fmla="*/ 0 w 38"/>
                  <a:gd name="T5" fmla="*/ 3 h 31"/>
                  <a:gd name="T6" fmla="*/ 3 w 38"/>
                  <a:gd name="T7" fmla="*/ 0 h 31"/>
                  <a:gd name="T8" fmla="*/ 38 w 38"/>
                  <a:gd name="T9" fmla="*/ 31 h 31"/>
                </a:gdLst>
                <a:ahLst/>
                <a:cxnLst>
                  <a:cxn ang="0">
                    <a:pos x="T0" y="T1"/>
                  </a:cxn>
                  <a:cxn ang="0">
                    <a:pos x="T2" y="T3"/>
                  </a:cxn>
                  <a:cxn ang="0">
                    <a:pos x="T4" y="T5"/>
                  </a:cxn>
                  <a:cxn ang="0">
                    <a:pos x="T6" y="T7"/>
                  </a:cxn>
                  <a:cxn ang="0">
                    <a:pos x="T8" y="T9"/>
                  </a:cxn>
                </a:cxnLst>
                <a:rect l="0" t="0" r="r" b="b"/>
                <a:pathLst>
                  <a:path w="38" h="31">
                    <a:moveTo>
                      <a:pt x="38" y="31"/>
                    </a:moveTo>
                    <a:lnTo>
                      <a:pt x="36" y="31"/>
                    </a:lnTo>
                    <a:lnTo>
                      <a:pt x="0" y="3"/>
                    </a:lnTo>
                    <a:lnTo>
                      <a:pt x="3" y="0"/>
                    </a:lnTo>
                    <a:lnTo>
                      <a:pt x="38"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618">
                <a:extLst>
                  <a:ext uri="{FF2B5EF4-FFF2-40B4-BE49-F238E27FC236}">
                    <a16:creationId xmlns:a16="http://schemas.microsoft.com/office/drawing/2014/main" id="{5C5F2D4A-06A9-4263-998D-38289FEB50C7}"/>
                  </a:ext>
                </a:extLst>
              </p:cNvPr>
              <p:cNvSpPr>
                <a:spLocks/>
              </p:cNvSpPr>
              <p:nvPr/>
            </p:nvSpPr>
            <p:spPr bwMode="auto">
              <a:xfrm>
                <a:off x="6300788" y="2479675"/>
                <a:ext cx="182563" cy="87313"/>
              </a:xfrm>
              <a:custGeom>
                <a:avLst/>
                <a:gdLst>
                  <a:gd name="T0" fmla="*/ 0 w 115"/>
                  <a:gd name="T1" fmla="*/ 52 h 55"/>
                  <a:gd name="T2" fmla="*/ 10 w 115"/>
                  <a:gd name="T3" fmla="*/ 55 h 55"/>
                  <a:gd name="T4" fmla="*/ 115 w 115"/>
                  <a:gd name="T5" fmla="*/ 2 h 55"/>
                  <a:gd name="T6" fmla="*/ 115 w 115"/>
                  <a:gd name="T7" fmla="*/ 0 h 55"/>
                  <a:gd name="T8" fmla="*/ 113 w 115"/>
                  <a:gd name="T9" fmla="*/ 0 h 55"/>
                  <a:gd name="T10" fmla="*/ 0 w 115"/>
                  <a:gd name="T11" fmla="*/ 52 h 55"/>
                </a:gdLst>
                <a:ahLst/>
                <a:cxnLst>
                  <a:cxn ang="0">
                    <a:pos x="T0" y="T1"/>
                  </a:cxn>
                  <a:cxn ang="0">
                    <a:pos x="T2" y="T3"/>
                  </a:cxn>
                  <a:cxn ang="0">
                    <a:pos x="T4" y="T5"/>
                  </a:cxn>
                  <a:cxn ang="0">
                    <a:pos x="T6" y="T7"/>
                  </a:cxn>
                  <a:cxn ang="0">
                    <a:pos x="T8" y="T9"/>
                  </a:cxn>
                  <a:cxn ang="0">
                    <a:pos x="T10" y="T11"/>
                  </a:cxn>
                </a:cxnLst>
                <a:rect l="0" t="0" r="r" b="b"/>
                <a:pathLst>
                  <a:path w="115" h="55">
                    <a:moveTo>
                      <a:pt x="0" y="52"/>
                    </a:moveTo>
                    <a:lnTo>
                      <a:pt x="10" y="55"/>
                    </a:lnTo>
                    <a:lnTo>
                      <a:pt x="115" y="2"/>
                    </a:lnTo>
                    <a:lnTo>
                      <a:pt x="115" y="0"/>
                    </a:lnTo>
                    <a:lnTo>
                      <a:pt x="113" y="0"/>
                    </a:lnTo>
                    <a:lnTo>
                      <a:pt x="0"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619">
                <a:extLst>
                  <a:ext uri="{FF2B5EF4-FFF2-40B4-BE49-F238E27FC236}">
                    <a16:creationId xmlns:a16="http://schemas.microsoft.com/office/drawing/2014/main" id="{A5289E48-A6F1-4AAD-8245-F5E19EFB81A0}"/>
                  </a:ext>
                </a:extLst>
              </p:cNvPr>
              <p:cNvSpPr>
                <a:spLocks/>
              </p:cNvSpPr>
              <p:nvPr/>
            </p:nvSpPr>
            <p:spPr bwMode="auto">
              <a:xfrm>
                <a:off x="6243638" y="2566988"/>
                <a:ext cx="182563" cy="85725"/>
              </a:xfrm>
              <a:custGeom>
                <a:avLst/>
                <a:gdLst>
                  <a:gd name="T0" fmla="*/ 0 w 115"/>
                  <a:gd name="T1" fmla="*/ 52 h 54"/>
                  <a:gd name="T2" fmla="*/ 8 w 115"/>
                  <a:gd name="T3" fmla="*/ 54 h 54"/>
                  <a:gd name="T4" fmla="*/ 115 w 115"/>
                  <a:gd name="T5" fmla="*/ 2 h 54"/>
                  <a:gd name="T6" fmla="*/ 115 w 115"/>
                  <a:gd name="T7" fmla="*/ 0 h 54"/>
                  <a:gd name="T8" fmla="*/ 113 w 115"/>
                  <a:gd name="T9" fmla="*/ 0 h 54"/>
                  <a:gd name="T10" fmla="*/ 0 w 115"/>
                  <a:gd name="T11" fmla="*/ 52 h 54"/>
                </a:gdLst>
                <a:ahLst/>
                <a:cxnLst>
                  <a:cxn ang="0">
                    <a:pos x="T0" y="T1"/>
                  </a:cxn>
                  <a:cxn ang="0">
                    <a:pos x="T2" y="T3"/>
                  </a:cxn>
                  <a:cxn ang="0">
                    <a:pos x="T4" y="T5"/>
                  </a:cxn>
                  <a:cxn ang="0">
                    <a:pos x="T6" y="T7"/>
                  </a:cxn>
                  <a:cxn ang="0">
                    <a:pos x="T8" y="T9"/>
                  </a:cxn>
                  <a:cxn ang="0">
                    <a:pos x="T10" y="T11"/>
                  </a:cxn>
                </a:cxnLst>
                <a:rect l="0" t="0" r="r" b="b"/>
                <a:pathLst>
                  <a:path w="115" h="54">
                    <a:moveTo>
                      <a:pt x="0" y="52"/>
                    </a:moveTo>
                    <a:lnTo>
                      <a:pt x="8" y="54"/>
                    </a:lnTo>
                    <a:lnTo>
                      <a:pt x="115" y="2"/>
                    </a:lnTo>
                    <a:lnTo>
                      <a:pt x="115" y="0"/>
                    </a:lnTo>
                    <a:lnTo>
                      <a:pt x="113" y="0"/>
                    </a:lnTo>
                    <a:lnTo>
                      <a:pt x="0"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620">
                <a:extLst>
                  <a:ext uri="{FF2B5EF4-FFF2-40B4-BE49-F238E27FC236}">
                    <a16:creationId xmlns:a16="http://schemas.microsoft.com/office/drawing/2014/main" id="{3BEA1262-E5B9-4E0A-B833-371401D5136B}"/>
                  </a:ext>
                </a:extLst>
              </p:cNvPr>
              <p:cNvSpPr>
                <a:spLocks/>
              </p:cNvSpPr>
              <p:nvPr/>
            </p:nvSpPr>
            <p:spPr bwMode="auto">
              <a:xfrm>
                <a:off x="6877051" y="2479675"/>
                <a:ext cx="182563" cy="87313"/>
              </a:xfrm>
              <a:custGeom>
                <a:avLst/>
                <a:gdLst>
                  <a:gd name="T0" fmla="*/ 115 w 115"/>
                  <a:gd name="T1" fmla="*/ 52 h 55"/>
                  <a:gd name="T2" fmla="*/ 108 w 115"/>
                  <a:gd name="T3" fmla="*/ 55 h 55"/>
                  <a:gd name="T4" fmla="*/ 0 w 115"/>
                  <a:gd name="T5" fmla="*/ 2 h 55"/>
                  <a:gd name="T6" fmla="*/ 0 w 115"/>
                  <a:gd name="T7" fmla="*/ 0 h 55"/>
                  <a:gd name="T8" fmla="*/ 3 w 115"/>
                  <a:gd name="T9" fmla="*/ 0 h 55"/>
                  <a:gd name="T10" fmla="*/ 115 w 115"/>
                  <a:gd name="T11" fmla="*/ 52 h 55"/>
                </a:gdLst>
                <a:ahLst/>
                <a:cxnLst>
                  <a:cxn ang="0">
                    <a:pos x="T0" y="T1"/>
                  </a:cxn>
                  <a:cxn ang="0">
                    <a:pos x="T2" y="T3"/>
                  </a:cxn>
                  <a:cxn ang="0">
                    <a:pos x="T4" y="T5"/>
                  </a:cxn>
                  <a:cxn ang="0">
                    <a:pos x="T6" y="T7"/>
                  </a:cxn>
                  <a:cxn ang="0">
                    <a:pos x="T8" y="T9"/>
                  </a:cxn>
                  <a:cxn ang="0">
                    <a:pos x="T10" y="T11"/>
                  </a:cxn>
                </a:cxnLst>
                <a:rect l="0" t="0" r="r" b="b"/>
                <a:pathLst>
                  <a:path w="115" h="55">
                    <a:moveTo>
                      <a:pt x="115" y="52"/>
                    </a:moveTo>
                    <a:lnTo>
                      <a:pt x="108" y="55"/>
                    </a:lnTo>
                    <a:lnTo>
                      <a:pt x="0" y="2"/>
                    </a:lnTo>
                    <a:lnTo>
                      <a:pt x="0" y="0"/>
                    </a:lnTo>
                    <a:lnTo>
                      <a:pt x="3" y="0"/>
                    </a:lnTo>
                    <a:lnTo>
                      <a:pt x="115"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621">
                <a:extLst>
                  <a:ext uri="{FF2B5EF4-FFF2-40B4-BE49-F238E27FC236}">
                    <a16:creationId xmlns:a16="http://schemas.microsoft.com/office/drawing/2014/main" id="{328ACEA3-7EC2-4BD3-949F-E8DAC69D977D}"/>
                  </a:ext>
                </a:extLst>
              </p:cNvPr>
              <p:cNvSpPr>
                <a:spLocks/>
              </p:cNvSpPr>
              <p:nvPr/>
            </p:nvSpPr>
            <p:spPr bwMode="auto">
              <a:xfrm>
                <a:off x="6938963" y="2566988"/>
                <a:ext cx="180975" cy="85725"/>
              </a:xfrm>
              <a:custGeom>
                <a:avLst/>
                <a:gdLst>
                  <a:gd name="T0" fmla="*/ 114 w 114"/>
                  <a:gd name="T1" fmla="*/ 52 h 54"/>
                  <a:gd name="T2" fmla="*/ 105 w 114"/>
                  <a:gd name="T3" fmla="*/ 54 h 54"/>
                  <a:gd name="T4" fmla="*/ 0 w 114"/>
                  <a:gd name="T5" fmla="*/ 2 h 54"/>
                  <a:gd name="T6" fmla="*/ 0 w 114"/>
                  <a:gd name="T7" fmla="*/ 0 h 54"/>
                  <a:gd name="T8" fmla="*/ 2 w 114"/>
                  <a:gd name="T9" fmla="*/ 0 h 54"/>
                  <a:gd name="T10" fmla="*/ 114 w 114"/>
                  <a:gd name="T11" fmla="*/ 52 h 54"/>
                </a:gdLst>
                <a:ahLst/>
                <a:cxnLst>
                  <a:cxn ang="0">
                    <a:pos x="T0" y="T1"/>
                  </a:cxn>
                  <a:cxn ang="0">
                    <a:pos x="T2" y="T3"/>
                  </a:cxn>
                  <a:cxn ang="0">
                    <a:pos x="T4" y="T5"/>
                  </a:cxn>
                  <a:cxn ang="0">
                    <a:pos x="T6" y="T7"/>
                  </a:cxn>
                  <a:cxn ang="0">
                    <a:pos x="T8" y="T9"/>
                  </a:cxn>
                  <a:cxn ang="0">
                    <a:pos x="T10" y="T11"/>
                  </a:cxn>
                </a:cxnLst>
                <a:rect l="0" t="0" r="r" b="b"/>
                <a:pathLst>
                  <a:path w="114" h="54">
                    <a:moveTo>
                      <a:pt x="114" y="52"/>
                    </a:moveTo>
                    <a:lnTo>
                      <a:pt x="105" y="54"/>
                    </a:lnTo>
                    <a:lnTo>
                      <a:pt x="0" y="2"/>
                    </a:lnTo>
                    <a:lnTo>
                      <a:pt x="0" y="0"/>
                    </a:lnTo>
                    <a:lnTo>
                      <a:pt x="2" y="0"/>
                    </a:lnTo>
                    <a:lnTo>
                      <a:pt x="114"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622">
                <a:extLst>
                  <a:ext uri="{FF2B5EF4-FFF2-40B4-BE49-F238E27FC236}">
                    <a16:creationId xmlns:a16="http://schemas.microsoft.com/office/drawing/2014/main" id="{A707E16E-866D-486B-91A2-B091966E9C3D}"/>
                  </a:ext>
                </a:extLst>
              </p:cNvPr>
              <p:cNvSpPr>
                <a:spLocks/>
              </p:cNvSpPr>
              <p:nvPr/>
            </p:nvSpPr>
            <p:spPr bwMode="auto">
              <a:xfrm>
                <a:off x="6357938" y="2476500"/>
                <a:ext cx="76200" cy="90488"/>
              </a:xfrm>
              <a:custGeom>
                <a:avLst/>
                <a:gdLst>
                  <a:gd name="T0" fmla="*/ 0 w 48"/>
                  <a:gd name="T1" fmla="*/ 0 h 57"/>
                  <a:gd name="T2" fmla="*/ 7 w 48"/>
                  <a:gd name="T3" fmla="*/ 0 h 57"/>
                  <a:gd name="T4" fmla="*/ 48 w 48"/>
                  <a:gd name="T5" fmla="*/ 52 h 57"/>
                  <a:gd name="T6" fmla="*/ 43 w 48"/>
                  <a:gd name="T7" fmla="*/ 57 h 57"/>
                  <a:gd name="T8" fmla="*/ 38 w 48"/>
                  <a:gd name="T9" fmla="*/ 54 h 57"/>
                  <a:gd name="T10" fmla="*/ 0 w 48"/>
                  <a:gd name="T11" fmla="*/ 0 h 57"/>
                </a:gdLst>
                <a:ahLst/>
                <a:cxnLst>
                  <a:cxn ang="0">
                    <a:pos x="T0" y="T1"/>
                  </a:cxn>
                  <a:cxn ang="0">
                    <a:pos x="T2" y="T3"/>
                  </a:cxn>
                  <a:cxn ang="0">
                    <a:pos x="T4" y="T5"/>
                  </a:cxn>
                  <a:cxn ang="0">
                    <a:pos x="T6" y="T7"/>
                  </a:cxn>
                  <a:cxn ang="0">
                    <a:pos x="T8" y="T9"/>
                  </a:cxn>
                  <a:cxn ang="0">
                    <a:pos x="T10" y="T11"/>
                  </a:cxn>
                </a:cxnLst>
                <a:rect l="0" t="0" r="r" b="b"/>
                <a:pathLst>
                  <a:path w="48" h="57">
                    <a:moveTo>
                      <a:pt x="0" y="0"/>
                    </a:moveTo>
                    <a:lnTo>
                      <a:pt x="7" y="0"/>
                    </a:lnTo>
                    <a:lnTo>
                      <a:pt x="48" y="52"/>
                    </a:lnTo>
                    <a:lnTo>
                      <a:pt x="43" y="57"/>
                    </a:lnTo>
                    <a:lnTo>
                      <a:pt x="38" y="54"/>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623">
                <a:extLst>
                  <a:ext uri="{FF2B5EF4-FFF2-40B4-BE49-F238E27FC236}">
                    <a16:creationId xmlns:a16="http://schemas.microsoft.com/office/drawing/2014/main" id="{EEF161C8-80F9-4739-94D4-03A8BE5127C9}"/>
                  </a:ext>
                </a:extLst>
              </p:cNvPr>
              <p:cNvSpPr>
                <a:spLocks/>
              </p:cNvSpPr>
              <p:nvPr/>
            </p:nvSpPr>
            <p:spPr bwMode="auto">
              <a:xfrm>
                <a:off x="6300788" y="2562225"/>
                <a:ext cx="76200" cy="90488"/>
              </a:xfrm>
              <a:custGeom>
                <a:avLst/>
                <a:gdLst>
                  <a:gd name="T0" fmla="*/ 0 w 48"/>
                  <a:gd name="T1" fmla="*/ 3 h 57"/>
                  <a:gd name="T2" fmla="*/ 7 w 48"/>
                  <a:gd name="T3" fmla="*/ 0 h 57"/>
                  <a:gd name="T4" fmla="*/ 48 w 48"/>
                  <a:gd name="T5" fmla="*/ 55 h 57"/>
                  <a:gd name="T6" fmla="*/ 43 w 48"/>
                  <a:gd name="T7" fmla="*/ 57 h 57"/>
                  <a:gd name="T8" fmla="*/ 39 w 48"/>
                  <a:gd name="T9" fmla="*/ 55 h 57"/>
                  <a:gd name="T10" fmla="*/ 0 w 48"/>
                  <a:gd name="T11" fmla="*/ 3 h 57"/>
                </a:gdLst>
                <a:ahLst/>
                <a:cxnLst>
                  <a:cxn ang="0">
                    <a:pos x="T0" y="T1"/>
                  </a:cxn>
                  <a:cxn ang="0">
                    <a:pos x="T2" y="T3"/>
                  </a:cxn>
                  <a:cxn ang="0">
                    <a:pos x="T4" y="T5"/>
                  </a:cxn>
                  <a:cxn ang="0">
                    <a:pos x="T6" y="T7"/>
                  </a:cxn>
                  <a:cxn ang="0">
                    <a:pos x="T8" y="T9"/>
                  </a:cxn>
                  <a:cxn ang="0">
                    <a:pos x="T10" y="T11"/>
                  </a:cxn>
                </a:cxnLst>
                <a:rect l="0" t="0" r="r" b="b"/>
                <a:pathLst>
                  <a:path w="48" h="57">
                    <a:moveTo>
                      <a:pt x="0" y="3"/>
                    </a:moveTo>
                    <a:lnTo>
                      <a:pt x="7" y="0"/>
                    </a:lnTo>
                    <a:lnTo>
                      <a:pt x="48" y="55"/>
                    </a:lnTo>
                    <a:lnTo>
                      <a:pt x="43" y="57"/>
                    </a:lnTo>
                    <a:lnTo>
                      <a:pt x="39" y="55"/>
                    </a:lnTo>
                    <a:lnTo>
                      <a:pt x="0"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624">
                <a:extLst>
                  <a:ext uri="{FF2B5EF4-FFF2-40B4-BE49-F238E27FC236}">
                    <a16:creationId xmlns:a16="http://schemas.microsoft.com/office/drawing/2014/main" id="{432EA8BC-1A30-48AF-8031-84A1993B2F43}"/>
                  </a:ext>
                </a:extLst>
              </p:cNvPr>
              <p:cNvSpPr>
                <a:spLocks/>
              </p:cNvSpPr>
              <p:nvPr/>
            </p:nvSpPr>
            <p:spPr bwMode="auto">
              <a:xfrm>
                <a:off x="6191251" y="2652713"/>
                <a:ext cx="182563" cy="90488"/>
              </a:xfrm>
              <a:custGeom>
                <a:avLst/>
                <a:gdLst>
                  <a:gd name="T0" fmla="*/ 0 w 115"/>
                  <a:gd name="T1" fmla="*/ 55 h 57"/>
                  <a:gd name="T2" fmla="*/ 7 w 115"/>
                  <a:gd name="T3" fmla="*/ 57 h 57"/>
                  <a:gd name="T4" fmla="*/ 115 w 115"/>
                  <a:gd name="T5" fmla="*/ 5 h 57"/>
                  <a:gd name="T6" fmla="*/ 115 w 115"/>
                  <a:gd name="T7" fmla="*/ 0 h 57"/>
                  <a:gd name="T8" fmla="*/ 112 w 115"/>
                  <a:gd name="T9" fmla="*/ 0 h 57"/>
                  <a:gd name="T10" fmla="*/ 0 w 115"/>
                  <a:gd name="T11" fmla="*/ 55 h 57"/>
                </a:gdLst>
                <a:ahLst/>
                <a:cxnLst>
                  <a:cxn ang="0">
                    <a:pos x="T0" y="T1"/>
                  </a:cxn>
                  <a:cxn ang="0">
                    <a:pos x="T2" y="T3"/>
                  </a:cxn>
                  <a:cxn ang="0">
                    <a:pos x="T4" y="T5"/>
                  </a:cxn>
                  <a:cxn ang="0">
                    <a:pos x="T6" y="T7"/>
                  </a:cxn>
                  <a:cxn ang="0">
                    <a:pos x="T8" y="T9"/>
                  </a:cxn>
                  <a:cxn ang="0">
                    <a:pos x="T10" y="T11"/>
                  </a:cxn>
                </a:cxnLst>
                <a:rect l="0" t="0" r="r" b="b"/>
                <a:pathLst>
                  <a:path w="115" h="57">
                    <a:moveTo>
                      <a:pt x="0" y="55"/>
                    </a:moveTo>
                    <a:lnTo>
                      <a:pt x="7" y="57"/>
                    </a:lnTo>
                    <a:lnTo>
                      <a:pt x="115" y="5"/>
                    </a:lnTo>
                    <a:lnTo>
                      <a:pt x="115" y="0"/>
                    </a:lnTo>
                    <a:lnTo>
                      <a:pt x="112" y="0"/>
                    </a:lnTo>
                    <a:lnTo>
                      <a:pt x="0" y="55"/>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625">
                <a:extLst>
                  <a:ext uri="{FF2B5EF4-FFF2-40B4-BE49-F238E27FC236}">
                    <a16:creationId xmlns:a16="http://schemas.microsoft.com/office/drawing/2014/main" id="{5D8EC0E5-B71E-4C74-814B-C10F63613F01}"/>
                  </a:ext>
                </a:extLst>
              </p:cNvPr>
              <p:cNvSpPr>
                <a:spLocks/>
              </p:cNvSpPr>
              <p:nvPr/>
            </p:nvSpPr>
            <p:spPr bwMode="auto">
              <a:xfrm>
                <a:off x="6243638" y="2652713"/>
                <a:ext cx="76200" cy="90488"/>
              </a:xfrm>
              <a:custGeom>
                <a:avLst/>
                <a:gdLst>
                  <a:gd name="T0" fmla="*/ 0 w 48"/>
                  <a:gd name="T1" fmla="*/ 0 h 57"/>
                  <a:gd name="T2" fmla="*/ 8 w 48"/>
                  <a:gd name="T3" fmla="*/ 0 h 57"/>
                  <a:gd name="T4" fmla="*/ 48 w 48"/>
                  <a:gd name="T5" fmla="*/ 55 h 57"/>
                  <a:gd name="T6" fmla="*/ 46 w 48"/>
                  <a:gd name="T7" fmla="*/ 57 h 57"/>
                  <a:gd name="T8" fmla="*/ 41 w 48"/>
                  <a:gd name="T9" fmla="*/ 55 h 57"/>
                  <a:gd name="T10" fmla="*/ 0 w 48"/>
                  <a:gd name="T11" fmla="*/ 0 h 57"/>
                </a:gdLst>
                <a:ahLst/>
                <a:cxnLst>
                  <a:cxn ang="0">
                    <a:pos x="T0" y="T1"/>
                  </a:cxn>
                  <a:cxn ang="0">
                    <a:pos x="T2" y="T3"/>
                  </a:cxn>
                  <a:cxn ang="0">
                    <a:pos x="T4" y="T5"/>
                  </a:cxn>
                  <a:cxn ang="0">
                    <a:pos x="T6" y="T7"/>
                  </a:cxn>
                  <a:cxn ang="0">
                    <a:pos x="T8" y="T9"/>
                  </a:cxn>
                  <a:cxn ang="0">
                    <a:pos x="T10" y="T11"/>
                  </a:cxn>
                </a:cxnLst>
                <a:rect l="0" t="0" r="r" b="b"/>
                <a:pathLst>
                  <a:path w="48" h="57">
                    <a:moveTo>
                      <a:pt x="0" y="0"/>
                    </a:moveTo>
                    <a:lnTo>
                      <a:pt x="8" y="0"/>
                    </a:lnTo>
                    <a:lnTo>
                      <a:pt x="48" y="55"/>
                    </a:lnTo>
                    <a:lnTo>
                      <a:pt x="46" y="57"/>
                    </a:lnTo>
                    <a:lnTo>
                      <a:pt x="41" y="55"/>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626">
                <a:extLst>
                  <a:ext uri="{FF2B5EF4-FFF2-40B4-BE49-F238E27FC236}">
                    <a16:creationId xmlns:a16="http://schemas.microsoft.com/office/drawing/2014/main" id="{19020D3B-CA71-4C2E-8B74-914036FF1BC2}"/>
                  </a:ext>
                </a:extLst>
              </p:cNvPr>
              <p:cNvSpPr>
                <a:spLocks/>
              </p:cNvSpPr>
              <p:nvPr/>
            </p:nvSpPr>
            <p:spPr bwMode="auto">
              <a:xfrm>
                <a:off x="6931026" y="2476500"/>
                <a:ext cx="76200" cy="90488"/>
              </a:xfrm>
              <a:custGeom>
                <a:avLst/>
                <a:gdLst>
                  <a:gd name="T0" fmla="*/ 48 w 48"/>
                  <a:gd name="T1" fmla="*/ 0 h 57"/>
                  <a:gd name="T2" fmla="*/ 40 w 48"/>
                  <a:gd name="T3" fmla="*/ 0 h 57"/>
                  <a:gd name="T4" fmla="*/ 0 w 48"/>
                  <a:gd name="T5" fmla="*/ 52 h 57"/>
                  <a:gd name="T6" fmla="*/ 5 w 48"/>
                  <a:gd name="T7" fmla="*/ 57 h 57"/>
                  <a:gd name="T8" fmla="*/ 9 w 48"/>
                  <a:gd name="T9" fmla="*/ 54 h 57"/>
                  <a:gd name="T10" fmla="*/ 48 w 48"/>
                  <a:gd name="T11" fmla="*/ 0 h 57"/>
                </a:gdLst>
                <a:ahLst/>
                <a:cxnLst>
                  <a:cxn ang="0">
                    <a:pos x="T0" y="T1"/>
                  </a:cxn>
                  <a:cxn ang="0">
                    <a:pos x="T2" y="T3"/>
                  </a:cxn>
                  <a:cxn ang="0">
                    <a:pos x="T4" y="T5"/>
                  </a:cxn>
                  <a:cxn ang="0">
                    <a:pos x="T6" y="T7"/>
                  </a:cxn>
                  <a:cxn ang="0">
                    <a:pos x="T8" y="T9"/>
                  </a:cxn>
                  <a:cxn ang="0">
                    <a:pos x="T10" y="T11"/>
                  </a:cxn>
                </a:cxnLst>
                <a:rect l="0" t="0" r="r" b="b"/>
                <a:pathLst>
                  <a:path w="48" h="57">
                    <a:moveTo>
                      <a:pt x="48" y="0"/>
                    </a:moveTo>
                    <a:lnTo>
                      <a:pt x="40" y="0"/>
                    </a:lnTo>
                    <a:lnTo>
                      <a:pt x="0" y="52"/>
                    </a:lnTo>
                    <a:lnTo>
                      <a:pt x="5" y="57"/>
                    </a:lnTo>
                    <a:lnTo>
                      <a:pt x="9" y="54"/>
                    </a:lnTo>
                    <a:lnTo>
                      <a:pt x="48"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627">
                <a:extLst>
                  <a:ext uri="{FF2B5EF4-FFF2-40B4-BE49-F238E27FC236}">
                    <a16:creationId xmlns:a16="http://schemas.microsoft.com/office/drawing/2014/main" id="{9F74CB40-7739-4363-8A07-B39B7B542F6E}"/>
                  </a:ext>
                </a:extLst>
              </p:cNvPr>
              <p:cNvSpPr>
                <a:spLocks/>
              </p:cNvSpPr>
              <p:nvPr/>
            </p:nvSpPr>
            <p:spPr bwMode="auto">
              <a:xfrm>
                <a:off x="6988176" y="2562225"/>
                <a:ext cx="74613" cy="90488"/>
              </a:xfrm>
              <a:custGeom>
                <a:avLst/>
                <a:gdLst>
                  <a:gd name="T0" fmla="*/ 47 w 47"/>
                  <a:gd name="T1" fmla="*/ 3 h 57"/>
                  <a:gd name="T2" fmla="*/ 40 w 47"/>
                  <a:gd name="T3" fmla="*/ 0 h 57"/>
                  <a:gd name="T4" fmla="*/ 0 w 47"/>
                  <a:gd name="T5" fmla="*/ 55 h 57"/>
                  <a:gd name="T6" fmla="*/ 4 w 47"/>
                  <a:gd name="T7" fmla="*/ 57 h 57"/>
                  <a:gd name="T8" fmla="*/ 9 w 47"/>
                  <a:gd name="T9" fmla="*/ 55 h 57"/>
                  <a:gd name="T10" fmla="*/ 47 w 47"/>
                  <a:gd name="T11" fmla="*/ 3 h 57"/>
                </a:gdLst>
                <a:ahLst/>
                <a:cxnLst>
                  <a:cxn ang="0">
                    <a:pos x="T0" y="T1"/>
                  </a:cxn>
                  <a:cxn ang="0">
                    <a:pos x="T2" y="T3"/>
                  </a:cxn>
                  <a:cxn ang="0">
                    <a:pos x="T4" y="T5"/>
                  </a:cxn>
                  <a:cxn ang="0">
                    <a:pos x="T6" y="T7"/>
                  </a:cxn>
                  <a:cxn ang="0">
                    <a:pos x="T8" y="T9"/>
                  </a:cxn>
                  <a:cxn ang="0">
                    <a:pos x="T10" y="T11"/>
                  </a:cxn>
                </a:cxnLst>
                <a:rect l="0" t="0" r="r" b="b"/>
                <a:pathLst>
                  <a:path w="47" h="57">
                    <a:moveTo>
                      <a:pt x="47" y="3"/>
                    </a:moveTo>
                    <a:lnTo>
                      <a:pt x="40" y="0"/>
                    </a:lnTo>
                    <a:lnTo>
                      <a:pt x="0" y="55"/>
                    </a:lnTo>
                    <a:lnTo>
                      <a:pt x="4" y="57"/>
                    </a:lnTo>
                    <a:lnTo>
                      <a:pt x="9" y="55"/>
                    </a:lnTo>
                    <a:lnTo>
                      <a:pt x="47"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628">
                <a:extLst>
                  <a:ext uri="{FF2B5EF4-FFF2-40B4-BE49-F238E27FC236}">
                    <a16:creationId xmlns:a16="http://schemas.microsoft.com/office/drawing/2014/main" id="{27A1B33F-5F87-4C69-9C8E-46BA00130695}"/>
                  </a:ext>
                </a:extLst>
              </p:cNvPr>
              <p:cNvSpPr>
                <a:spLocks/>
              </p:cNvSpPr>
              <p:nvPr/>
            </p:nvSpPr>
            <p:spPr bwMode="auto">
              <a:xfrm>
                <a:off x="6980238" y="2649538"/>
                <a:ext cx="207963" cy="101600"/>
              </a:xfrm>
              <a:custGeom>
                <a:avLst/>
                <a:gdLst>
                  <a:gd name="T0" fmla="*/ 131 w 131"/>
                  <a:gd name="T1" fmla="*/ 64 h 64"/>
                  <a:gd name="T2" fmla="*/ 124 w 131"/>
                  <a:gd name="T3" fmla="*/ 64 h 64"/>
                  <a:gd name="T4" fmla="*/ 0 w 131"/>
                  <a:gd name="T5" fmla="*/ 5 h 64"/>
                  <a:gd name="T6" fmla="*/ 0 w 131"/>
                  <a:gd name="T7" fmla="*/ 0 h 64"/>
                  <a:gd name="T8" fmla="*/ 2 w 131"/>
                  <a:gd name="T9" fmla="*/ 0 h 64"/>
                  <a:gd name="T10" fmla="*/ 131 w 131"/>
                  <a:gd name="T11" fmla="*/ 64 h 64"/>
                </a:gdLst>
                <a:ahLst/>
                <a:cxnLst>
                  <a:cxn ang="0">
                    <a:pos x="T0" y="T1"/>
                  </a:cxn>
                  <a:cxn ang="0">
                    <a:pos x="T2" y="T3"/>
                  </a:cxn>
                  <a:cxn ang="0">
                    <a:pos x="T4" y="T5"/>
                  </a:cxn>
                  <a:cxn ang="0">
                    <a:pos x="T6" y="T7"/>
                  </a:cxn>
                  <a:cxn ang="0">
                    <a:pos x="T8" y="T9"/>
                  </a:cxn>
                  <a:cxn ang="0">
                    <a:pos x="T10" y="T11"/>
                  </a:cxn>
                </a:cxnLst>
                <a:rect l="0" t="0" r="r" b="b"/>
                <a:pathLst>
                  <a:path w="131" h="64">
                    <a:moveTo>
                      <a:pt x="131" y="64"/>
                    </a:moveTo>
                    <a:lnTo>
                      <a:pt x="124" y="64"/>
                    </a:lnTo>
                    <a:lnTo>
                      <a:pt x="0" y="5"/>
                    </a:lnTo>
                    <a:lnTo>
                      <a:pt x="0" y="0"/>
                    </a:lnTo>
                    <a:lnTo>
                      <a:pt x="2" y="0"/>
                    </a:lnTo>
                    <a:lnTo>
                      <a:pt x="131" y="6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629">
                <a:extLst>
                  <a:ext uri="{FF2B5EF4-FFF2-40B4-BE49-F238E27FC236}">
                    <a16:creationId xmlns:a16="http://schemas.microsoft.com/office/drawing/2014/main" id="{BEB56BC0-85F7-4DC8-98D5-CE60563CDB50}"/>
                  </a:ext>
                </a:extLst>
              </p:cNvPr>
              <p:cNvSpPr>
                <a:spLocks/>
              </p:cNvSpPr>
              <p:nvPr/>
            </p:nvSpPr>
            <p:spPr bwMode="auto">
              <a:xfrm>
                <a:off x="7040563" y="2649538"/>
                <a:ext cx="87313" cy="104775"/>
              </a:xfrm>
              <a:custGeom>
                <a:avLst/>
                <a:gdLst>
                  <a:gd name="T0" fmla="*/ 55 w 55"/>
                  <a:gd name="T1" fmla="*/ 0 h 66"/>
                  <a:gd name="T2" fmla="*/ 48 w 55"/>
                  <a:gd name="T3" fmla="*/ 0 h 66"/>
                  <a:gd name="T4" fmla="*/ 0 w 55"/>
                  <a:gd name="T5" fmla="*/ 62 h 66"/>
                  <a:gd name="T6" fmla="*/ 5 w 55"/>
                  <a:gd name="T7" fmla="*/ 66 h 66"/>
                  <a:gd name="T8" fmla="*/ 10 w 55"/>
                  <a:gd name="T9" fmla="*/ 64 h 66"/>
                  <a:gd name="T10" fmla="*/ 55 w 55"/>
                  <a:gd name="T11" fmla="*/ 0 h 66"/>
                </a:gdLst>
                <a:ahLst/>
                <a:cxnLst>
                  <a:cxn ang="0">
                    <a:pos x="T0" y="T1"/>
                  </a:cxn>
                  <a:cxn ang="0">
                    <a:pos x="T2" y="T3"/>
                  </a:cxn>
                  <a:cxn ang="0">
                    <a:pos x="T4" y="T5"/>
                  </a:cxn>
                  <a:cxn ang="0">
                    <a:pos x="T6" y="T7"/>
                  </a:cxn>
                  <a:cxn ang="0">
                    <a:pos x="T8" y="T9"/>
                  </a:cxn>
                  <a:cxn ang="0">
                    <a:pos x="T10" y="T11"/>
                  </a:cxn>
                </a:cxnLst>
                <a:rect l="0" t="0" r="r" b="b"/>
                <a:pathLst>
                  <a:path w="55" h="66">
                    <a:moveTo>
                      <a:pt x="55" y="0"/>
                    </a:moveTo>
                    <a:lnTo>
                      <a:pt x="48" y="0"/>
                    </a:lnTo>
                    <a:lnTo>
                      <a:pt x="0" y="62"/>
                    </a:lnTo>
                    <a:lnTo>
                      <a:pt x="5" y="66"/>
                    </a:lnTo>
                    <a:lnTo>
                      <a:pt x="10" y="64"/>
                    </a:lnTo>
                    <a:lnTo>
                      <a:pt x="55"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630">
                <a:extLst>
                  <a:ext uri="{FF2B5EF4-FFF2-40B4-BE49-F238E27FC236}">
                    <a16:creationId xmlns:a16="http://schemas.microsoft.com/office/drawing/2014/main" id="{26EBB6C4-587F-4442-9FD6-2F14C536A255}"/>
                  </a:ext>
                </a:extLst>
              </p:cNvPr>
              <p:cNvSpPr>
                <a:spLocks/>
              </p:cNvSpPr>
              <p:nvPr/>
            </p:nvSpPr>
            <p:spPr bwMode="auto">
              <a:xfrm>
                <a:off x="6237288" y="2476500"/>
                <a:ext cx="193675" cy="288925"/>
              </a:xfrm>
              <a:custGeom>
                <a:avLst/>
                <a:gdLst>
                  <a:gd name="T0" fmla="*/ 114 w 122"/>
                  <a:gd name="T1" fmla="*/ 0 h 182"/>
                  <a:gd name="T2" fmla="*/ 122 w 122"/>
                  <a:gd name="T3" fmla="*/ 0 h 182"/>
                  <a:gd name="T4" fmla="*/ 7 w 122"/>
                  <a:gd name="T5" fmla="*/ 182 h 182"/>
                  <a:gd name="T6" fmla="*/ 0 w 122"/>
                  <a:gd name="T7" fmla="*/ 182 h 182"/>
                  <a:gd name="T8" fmla="*/ 114 w 122"/>
                  <a:gd name="T9" fmla="*/ 0 h 182"/>
                </a:gdLst>
                <a:ahLst/>
                <a:cxnLst>
                  <a:cxn ang="0">
                    <a:pos x="T0" y="T1"/>
                  </a:cxn>
                  <a:cxn ang="0">
                    <a:pos x="T2" y="T3"/>
                  </a:cxn>
                  <a:cxn ang="0">
                    <a:pos x="T4" y="T5"/>
                  </a:cxn>
                  <a:cxn ang="0">
                    <a:pos x="T6" y="T7"/>
                  </a:cxn>
                  <a:cxn ang="0">
                    <a:pos x="T8" y="T9"/>
                  </a:cxn>
                </a:cxnLst>
                <a:rect l="0" t="0" r="r" b="b"/>
                <a:pathLst>
                  <a:path w="122" h="182">
                    <a:moveTo>
                      <a:pt x="114" y="0"/>
                    </a:moveTo>
                    <a:lnTo>
                      <a:pt x="122" y="0"/>
                    </a:lnTo>
                    <a:lnTo>
                      <a:pt x="7" y="182"/>
                    </a:lnTo>
                    <a:lnTo>
                      <a:pt x="0" y="182"/>
                    </a:lnTo>
                    <a:lnTo>
                      <a:pt x="114"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631">
                <a:extLst>
                  <a:ext uri="{FF2B5EF4-FFF2-40B4-BE49-F238E27FC236}">
                    <a16:creationId xmlns:a16="http://schemas.microsoft.com/office/drawing/2014/main" id="{BBA8F75A-EC16-4D92-94AA-06EF67F94CC3}"/>
                  </a:ext>
                </a:extLst>
              </p:cNvPr>
              <p:cNvSpPr>
                <a:spLocks/>
              </p:cNvSpPr>
              <p:nvPr/>
            </p:nvSpPr>
            <p:spPr bwMode="auto">
              <a:xfrm>
                <a:off x="6931026" y="2476500"/>
                <a:ext cx="193675" cy="288925"/>
              </a:xfrm>
              <a:custGeom>
                <a:avLst/>
                <a:gdLst>
                  <a:gd name="T0" fmla="*/ 5 w 122"/>
                  <a:gd name="T1" fmla="*/ 0 h 182"/>
                  <a:gd name="T2" fmla="*/ 0 w 122"/>
                  <a:gd name="T3" fmla="*/ 0 h 182"/>
                  <a:gd name="T4" fmla="*/ 112 w 122"/>
                  <a:gd name="T5" fmla="*/ 182 h 182"/>
                  <a:gd name="T6" fmla="*/ 122 w 122"/>
                  <a:gd name="T7" fmla="*/ 180 h 182"/>
                  <a:gd name="T8" fmla="*/ 5 w 122"/>
                  <a:gd name="T9" fmla="*/ 0 h 182"/>
                </a:gdLst>
                <a:ahLst/>
                <a:cxnLst>
                  <a:cxn ang="0">
                    <a:pos x="T0" y="T1"/>
                  </a:cxn>
                  <a:cxn ang="0">
                    <a:pos x="T2" y="T3"/>
                  </a:cxn>
                  <a:cxn ang="0">
                    <a:pos x="T4" y="T5"/>
                  </a:cxn>
                  <a:cxn ang="0">
                    <a:pos x="T6" y="T7"/>
                  </a:cxn>
                  <a:cxn ang="0">
                    <a:pos x="T8" y="T9"/>
                  </a:cxn>
                </a:cxnLst>
                <a:rect l="0" t="0" r="r" b="b"/>
                <a:pathLst>
                  <a:path w="122" h="182">
                    <a:moveTo>
                      <a:pt x="5" y="0"/>
                    </a:moveTo>
                    <a:lnTo>
                      <a:pt x="0" y="0"/>
                    </a:lnTo>
                    <a:lnTo>
                      <a:pt x="112" y="182"/>
                    </a:lnTo>
                    <a:lnTo>
                      <a:pt x="122" y="180"/>
                    </a:lnTo>
                    <a:lnTo>
                      <a:pt x="5"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632">
                <a:extLst>
                  <a:ext uri="{FF2B5EF4-FFF2-40B4-BE49-F238E27FC236}">
                    <a16:creationId xmlns:a16="http://schemas.microsoft.com/office/drawing/2014/main" id="{85512DD9-F007-49DF-879F-63F668FBFDC7}"/>
                  </a:ext>
                </a:extLst>
              </p:cNvPr>
              <p:cNvSpPr>
                <a:spLocks noChangeArrowheads="1"/>
              </p:cNvSpPr>
              <p:nvPr/>
            </p:nvSpPr>
            <p:spPr bwMode="auto">
              <a:xfrm>
                <a:off x="6437313"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633">
                <a:extLst>
                  <a:ext uri="{FF2B5EF4-FFF2-40B4-BE49-F238E27FC236}">
                    <a16:creationId xmlns:a16="http://schemas.microsoft.com/office/drawing/2014/main" id="{558A8816-3DC5-47C4-B245-550FFC07D6F3}"/>
                  </a:ext>
                </a:extLst>
              </p:cNvPr>
              <p:cNvSpPr>
                <a:spLocks noChangeArrowheads="1"/>
              </p:cNvSpPr>
              <p:nvPr/>
            </p:nvSpPr>
            <p:spPr bwMode="auto">
              <a:xfrm>
                <a:off x="6467476"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Rectangle 634">
                <a:extLst>
                  <a:ext uri="{FF2B5EF4-FFF2-40B4-BE49-F238E27FC236}">
                    <a16:creationId xmlns:a16="http://schemas.microsoft.com/office/drawing/2014/main" id="{B5DEBA11-4502-4656-BCD9-BFD1F0E462DE}"/>
                  </a:ext>
                </a:extLst>
              </p:cNvPr>
              <p:cNvSpPr>
                <a:spLocks noChangeArrowheads="1"/>
              </p:cNvSpPr>
              <p:nvPr/>
            </p:nvSpPr>
            <p:spPr bwMode="auto">
              <a:xfrm>
                <a:off x="649922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635">
                <a:extLst>
                  <a:ext uri="{FF2B5EF4-FFF2-40B4-BE49-F238E27FC236}">
                    <a16:creationId xmlns:a16="http://schemas.microsoft.com/office/drawing/2014/main" id="{B2A6B192-4B36-4617-9E07-E1A48326484A}"/>
                  </a:ext>
                </a:extLst>
              </p:cNvPr>
              <p:cNvSpPr>
                <a:spLocks noChangeArrowheads="1"/>
              </p:cNvSpPr>
              <p:nvPr/>
            </p:nvSpPr>
            <p:spPr bwMode="auto">
              <a:xfrm>
                <a:off x="652938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636">
                <a:extLst>
                  <a:ext uri="{FF2B5EF4-FFF2-40B4-BE49-F238E27FC236}">
                    <a16:creationId xmlns:a16="http://schemas.microsoft.com/office/drawing/2014/main" id="{D3A85001-9223-4E30-BB50-9C1D181A0D58}"/>
                  </a:ext>
                </a:extLst>
              </p:cNvPr>
              <p:cNvSpPr>
                <a:spLocks noChangeArrowheads="1"/>
              </p:cNvSpPr>
              <p:nvPr/>
            </p:nvSpPr>
            <p:spPr bwMode="auto">
              <a:xfrm>
                <a:off x="6559551"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637">
                <a:extLst>
                  <a:ext uri="{FF2B5EF4-FFF2-40B4-BE49-F238E27FC236}">
                    <a16:creationId xmlns:a16="http://schemas.microsoft.com/office/drawing/2014/main" id="{047778FD-CF79-49CB-BBDF-4F7B794A3B56}"/>
                  </a:ext>
                </a:extLst>
              </p:cNvPr>
              <p:cNvSpPr>
                <a:spLocks noChangeArrowheads="1"/>
              </p:cNvSpPr>
              <p:nvPr/>
            </p:nvSpPr>
            <p:spPr bwMode="auto">
              <a:xfrm>
                <a:off x="6589713"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638">
                <a:extLst>
                  <a:ext uri="{FF2B5EF4-FFF2-40B4-BE49-F238E27FC236}">
                    <a16:creationId xmlns:a16="http://schemas.microsoft.com/office/drawing/2014/main" id="{8E76C28A-350D-419D-977B-25605221C73B}"/>
                  </a:ext>
                </a:extLst>
              </p:cNvPr>
              <p:cNvSpPr>
                <a:spLocks noChangeArrowheads="1"/>
              </p:cNvSpPr>
              <p:nvPr/>
            </p:nvSpPr>
            <p:spPr bwMode="auto">
              <a:xfrm>
                <a:off x="661987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Rectangle 639">
                <a:extLst>
                  <a:ext uri="{FF2B5EF4-FFF2-40B4-BE49-F238E27FC236}">
                    <a16:creationId xmlns:a16="http://schemas.microsoft.com/office/drawing/2014/main" id="{2EF4D1CB-611A-4F05-B348-54FE55CC6BDE}"/>
                  </a:ext>
                </a:extLst>
              </p:cNvPr>
              <p:cNvSpPr>
                <a:spLocks noChangeArrowheads="1"/>
              </p:cNvSpPr>
              <p:nvPr/>
            </p:nvSpPr>
            <p:spPr bwMode="auto">
              <a:xfrm>
                <a:off x="665003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Rectangle 640">
                <a:extLst>
                  <a:ext uri="{FF2B5EF4-FFF2-40B4-BE49-F238E27FC236}">
                    <a16:creationId xmlns:a16="http://schemas.microsoft.com/office/drawing/2014/main" id="{DD940E66-5AF3-4B82-850B-574CE33B5CC3}"/>
                  </a:ext>
                </a:extLst>
              </p:cNvPr>
              <p:cNvSpPr>
                <a:spLocks noChangeArrowheads="1"/>
              </p:cNvSpPr>
              <p:nvPr/>
            </p:nvSpPr>
            <p:spPr bwMode="auto">
              <a:xfrm>
                <a:off x="6680201"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Rectangle 641">
                <a:extLst>
                  <a:ext uri="{FF2B5EF4-FFF2-40B4-BE49-F238E27FC236}">
                    <a16:creationId xmlns:a16="http://schemas.microsoft.com/office/drawing/2014/main" id="{6F4AAEEE-837C-4E78-A492-20CB59470EEC}"/>
                  </a:ext>
                </a:extLst>
              </p:cNvPr>
              <p:cNvSpPr>
                <a:spLocks noChangeArrowheads="1"/>
              </p:cNvSpPr>
              <p:nvPr/>
            </p:nvSpPr>
            <p:spPr bwMode="auto">
              <a:xfrm>
                <a:off x="6710363"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642">
                <a:extLst>
                  <a:ext uri="{FF2B5EF4-FFF2-40B4-BE49-F238E27FC236}">
                    <a16:creationId xmlns:a16="http://schemas.microsoft.com/office/drawing/2014/main" id="{F838AB3D-9BC1-48C7-A7B6-8C442087747B}"/>
                  </a:ext>
                </a:extLst>
              </p:cNvPr>
              <p:cNvSpPr>
                <a:spLocks noChangeArrowheads="1"/>
              </p:cNvSpPr>
              <p:nvPr/>
            </p:nvSpPr>
            <p:spPr bwMode="auto">
              <a:xfrm>
                <a:off x="6740526"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643">
                <a:extLst>
                  <a:ext uri="{FF2B5EF4-FFF2-40B4-BE49-F238E27FC236}">
                    <a16:creationId xmlns:a16="http://schemas.microsoft.com/office/drawing/2014/main" id="{A22A62EC-4C8E-4E49-9310-2550E2FF8D10}"/>
                  </a:ext>
                </a:extLst>
              </p:cNvPr>
              <p:cNvSpPr>
                <a:spLocks noChangeArrowheads="1"/>
              </p:cNvSpPr>
              <p:nvPr/>
            </p:nvSpPr>
            <p:spPr bwMode="auto">
              <a:xfrm>
                <a:off x="677227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Rectangle 644">
                <a:extLst>
                  <a:ext uri="{FF2B5EF4-FFF2-40B4-BE49-F238E27FC236}">
                    <a16:creationId xmlns:a16="http://schemas.microsoft.com/office/drawing/2014/main" id="{42DBD070-AF7D-4E19-AF9B-FC4477F071C4}"/>
                  </a:ext>
                </a:extLst>
              </p:cNvPr>
              <p:cNvSpPr>
                <a:spLocks noChangeArrowheads="1"/>
              </p:cNvSpPr>
              <p:nvPr/>
            </p:nvSpPr>
            <p:spPr bwMode="auto">
              <a:xfrm>
                <a:off x="680243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645">
                <a:extLst>
                  <a:ext uri="{FF2B5EF4-FFF2-40B4-BE49-F238E27FC236}">
                    <a16:creationId xmlns:a16="http://schemas.microsoft.com/office/drawing/2014/main" id="{67BAFB07-D638-4256-BE54-5941C64AD805}"/>
                  </a:ext>
                </a:extLst>
              </p:cNvPr>
              <p:cNvSpPr>
                <a:spLocks noChangeArrowheads="1"/>
              </p:cNvSpPr>
              <p:nvPr/>
            </p:nvSpPr>
            <p:spPr bwMode="auto">
              <a:xfrm>
                <a:off x="6832601"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Rectangle 646">
                <a:extLst>
                  <a:ext uri="{FF2B5EF4-FFF2-40B4-BE49-F238E27FC236}">
                    <a16:creationId xmlns:a16="http://schemas.microsoft.com/office/drawing/2014/main" id="{CE94A301-C6FA-4C7E-9E39-354F55E5E2B8}"/>
                  </a:ext>
                </a:extLst>
              </p:cNvPr>
              <p:cNvSpPr>
                <a:spLocks noChangeArrowheads="1"/>
              </p:cNvSpPr>
              <p:nvPr/>
            </p:nvSpPr>
            <p:spPr bwMode="auto">
              <a:xfrm>
                <a:off x="6862763"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647">
                <a:extLst>
                  <a:ext uri="{FF2B5EF4-FFF2-40B4-BE49-F238E27FC236}">
                    <a16:creationId xmlns:a16="http://schemas.microsoft.com/office/drawing/2014/main" id="{6831C496-632F-4687-8444-9AD1E420F80A}"/>
                  </a:ext>
                </a:extLst>
              </p:cNvPr>
              <p:cNvSpPr>
                <a:spLocks noChangeArrowheads="1"/>
              </p:cNvSpPr>
              <p:nvPr/>
            </p:nvSpPr>
            <p:spPr bwMode="auto">
              <a:xfrm>
                <a:off x="689292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648">
                <a:extLst>
                  <a:ext uri="{FF2B5EF4-FFF2-40B4-BE49-F238E27FC236}">
                    <a16:creationId xmlns:a16="http://schemas.microsoft.com/office/drawing/2014/main" id="{F5DFD87E-A97E-459D-8E8D-F168049C59F4}"/>
                  </a:ext>
                </a:extLst>
              </p:cNvPr>
              <p:cNvSpPr>
                <a:spLocks noChangeArrowheads="1"/>
              </p:cNvSpPr>
              <p:nvPr/>
            </p:nvSpPr>
            <p:spPr bwMode="auto">
              <a:xfrm>
                <a:off x="692308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649">
                <a:extLst>
                  <a:ext uri="{FF2B5EF4-FFF2-40B4-BE49-F238E27FC236}">
                    <a16:creationId xmlns:a16="http://schemas.microsoft.com/office/drawing/2014/main" id="{EB7F0744-6BE4-4D30-8371-E656E3861B71}"/>
                  </a:ext>
                </a:extLst>
              </p:cNvPr>
              <p:cNvSpPr>
                <a:spLocks/>
              </p:cNvSpPr>
              <p:nvPr/>
            </p:nvSpPr>
            <p:spPr bwMode="auto">
              <a:xfrm>
                <a:off x="6570663" y="2003425"/>
                <a:ext cx="79375" cy="295275"/>
              </a:xfrm>
              <a:custGeom>
                <a:avLst/>
                <a:gdLst>
                  <a:gd name="T0" fmla="*/ 12 w 50"/>
                  <a:gd name="T1" fmla="*/ 186 h 186"/>
                  <a:gd name="T2" fmla="*/ 50 w 50"/>
                  <a:gd name="T3" fmla="*/ 3 h 186"/>
                  <a:gd name="T4" fmla="*/ 43 w 50"/>
                  <a:gd name="T5" fmla="*/ 0 h 186"/>
                  <a:gd name="T6" fmla="*/ 0 w 50"/>
                  <a:gd name="T7" fmla="*/ 186 h 186"/>
                  <a:gd name="T8" fmla="*/ 12 w 50"/>
                  <a:gd name="T9" fmla="*/ 186 h 186"/>
                </a:gdLst>
                <a:ahLst/>
                <a:cxnLst>
                  <a:cxn ang="0">
                    <a:pos x="T0" y="T1"/>
                  </a:cxn>
                  <a:cxn ang="0">
                    <a:pos x="T2" y="T3"/>
                  </a:cxn>
                  <a:cxn ang="0">
                    <a:pos x="T4" y="T5"/>
                  </a:cxn>
                  <a:cxn ang="0">
                    <a:pos x="T6" y="T7"/>
                  </a:cxn>
                  <a:cxn ang="0">
                    <a:pos x="T8" y="T9"/>
                  </a:cxn>
                </a:cxnLst>
                <a:rect l="0" t="0" r="r" b="b"/>
                <a:pathLst>
                  <a:path w="50" h="186">
                    <a:moveTo>
                      <a:pt x="12" y="186"/>
                    </a:moveTo>
                    <a:lnTo>
                      <a:pt x="50" y="3"/>
                    </a:lnTo>
                    <a:lnTo>
                      <a:pt x="43" y="0"/>
                    </a:lnTo>
                    <a:lnTo>
                      <a:pt x="0" y="186"/>
                    </a:lnTo>
                    <a:lnTo>
                      <a:pt x="12" y="18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650">
                <a:extLst>
                  <a:ext uri="{FF2B5EF4-FFF2-40B4-BE49-F238E27FC236}">
                    <a16:creationId xmlns:a16="http://schemas.microsoft.com/office/drawing/2014/main" id="{68C82188-0D79-4D82-84A9-2C7AAC3CB525}"/>
                  </a:ext>
                </a:extLst>
              </p:cNvPr>
              <p:cNvSpPr>
                <a:spLocks/>
              </p:cNvSpPr>
              <p:nvPr/>
            </p:nvSpPr>
            <p:spPr bwMode="auto">
              <a:xfrm>
                <a:off x="6548438" y="1947863"/>
                <a:ext cx="276225" cy="11113"/>
              </a:xfrm>
              <a:custGeom>
                <a:avLst/>
                <a:gdLst>
                  <a:gd name="T0" fmla="*/ 174 w 174"/>
                  <a:gd name="T1" fmla="*/ 7 h 7"/>
                  <a:gd name="T2" fmla="*/ 0 w 174"/>
                  <a:gd name="T3" fmla="*/ 7 h 7"/>
                  <a:gd name="T4" fmla="*/ 14 w 174"/>
                  <a:gd name="T5" fmla="*/ 0 h 7"/>
                  <a:gd name="T6" fmla="*/ 157 w 174"/>
                  <a:gd name="T7" fmla="*/ 0 h 7"/>
                  <a:gd name="T8" fmla="*/ 174 w 174"/>
                  <a:gd name="T9" fmla="*/ 7 h 7"/>
                </a:gdLst>
                <a:ahLst/>
                <a:cxnLst>
                  <a:cxn ang="0">
                    <a:pos x="T0" y="T1"/>
                  </a:cxn>
                  <a:cxn ang="0">
                    <a:pos x="T2" y="T3"/>
                  </a:cxn>
                  <a:cxn ang="0">
                    <a:pos x="T4" y="T5"/>
                  </a:cxn>
                  <a:cxn ang="0">
                    <a:pos x="T6" y="T7"/>
                  </a:cxn>
                  <a:cxn ang="0">
                    <a:pos x="T8" y="T9"/>
                  </a:cxn>
                </a:cxnLst>
                <a:rect l="0" t="0" r="r" b="b"/>
                <a:pathLst>
                  <a:path w="174" h="7">
                    <a:moveTo>
                      <a:pt x="174" y="7"/>
                    </a:moveTo>
                    <a:lnTo>
                      <a:pt x="0" y="7"/>
                    </a:lnTo>
                    <a:lnTo>
                      <a:pt x="14" y="0"/>
                    </a:lnTo>
                    <a:lnTo>
                      <a:pt x="157" y="0"/>
                    </a:lnTo>
                    <a:lnTo>
                      <a:pt x="174" y="7"/>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651">
                <a:extLst>
                  <a:ext uri="{FF2B5EF4-FFF2-40B4-BE49-F238E27FC236}">
                    <a16:creationId xmlns:a16="http://schemas.microsoft.com/office/drawing/2014/main" id="{ECEC0EC9-6598-4680-B10E-3E8EC2629604}"/>
                  </a:ext>
                </a:extLst>
              </p:cNvPr>
              <p:cNvSpPr>
                <a:spLocks/>
              </p:cNvSpPr>
              <p:nvPr/>
            </p:nvSpPr>
            <p:spPr bwMode="auto">
              <a:xfrm>
                <a:off x="6456363" y="2008188"/>
                <a:ext cx="114300" cy="290513"/>
              </a:xfrm>
              <a:custGeom>
                <a:avLst/>
                <a:gdLst>
                  <a:gd name="T0" fmla="*/ 0 w 72"/>
                  <a:gd name="T1" fmla="*/ 183 h 183"/>
                  <a:gd name="T2" fmla="*/ 65 w 72"/>
                  <a:gd name="T3" fmla="*/ 0 h 183"/>
                  <a:gd name="T4" fmla="*/ 72 w 72"/>
                  <a:gd name="T5" fmla="*/ 0 h 183"/>
                  <a:gd name="T6" fmla="*/ 10 w 72"/>
                  <a:gd name="T7" fmla="*/ 183 h 183"/>
                  <a:gd name="T8" fmla="*/ 0 w 72"/>
                  <a:gd name="T9" fmla="*/ 183 h 183"/>
                </a:gdLst>
                <a:ahLst/>
                <a:cxnLst>
                  <a:cxn ang="0">
                    <a:pos x="T0" y="T1"/>
                  </a:cxn>
                  <a:cxn ang="0">
                    <a:pos x="T2" y="T3"/>
                  </a:cxn>
                  <a:cxn ang="0">
                    <a:pos x="T4" y="T5"/>
                  </a:cxn>
                  <a:cxn ang="0">
                    <a:pos x="T6" y="T7"/>
                  </a:cxn>
                  <a:cxn ang="0">
                    <a:pos x="T8" y="T9"/>
                  </a:cxn>
                </a:cxnLst>
                <a:rect l="0" t="0" r="r" b="b"/>
                <a:pathLst>
                  <a:path w="72" h="183">
                    <a:moveTo>
                      <a:pt x="0" y="183"/>
                    </a:moveTo>
                    <a:lnTo>
                      <a:pt x="65" y="0"/>
                    </a:lnTo>
                    <a:lnTo>
                      <a:pt x="72" y="0"/>
                    </a:lnTo>
                    <a:lnTo>
                      <a:pt x="10" y="183"/>
                    </a:lnTo>
                    <a:lnTo>
                      <a:pt x="0" y="18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652">
                <a:extLst>
                  <a:ext uri="{FF2B5EF4-FFF2-40B4-BE49-F238E27FC236}">
                    <a16:creationId xmlns:a16="http://schemas.microsoft.com/office/drawing/2014/main" id="{376CFF9F-7D2B-457F-B994-C20B67AFC6E7}"/>
                  </a:ext>
                </a:extLst>
              </p:cNvPr>
              <p:cNvSpPr>
                <a:spLocks/>
              </p:cNvSpPr>
              <p:nvPr/>
            </p:nvSpPr>
            <p:spPr bwMode="auto">
              <a:xfrm>
                <a:off x="6710363" y="2003425"/>
                <a:ext cx="76200" cy="295275"/>
              </a:xfrm>
              <a:custGeom>
                <a:avLst/>
                <a:gdLst>
                  <a:gd name="T0" fmla="*/ 36 w 48"/>
                  <a:gd name="T1" fmla="*/ 186 h 186"/>
                  <a:gd name="T2" fmla="*/ 0 w 48"/>
                  <a:gd name="T3" fmla="*/ 3 h 186"/>
                  <a:gd name="T4" fmla="*/ 7 w 48"/>
                  <a:gd name="T5" fmla="*/ 0 h 186"/>
                  <a:gd name="T6" fmla="*/ 48 w 48"/>
                  <a:gd name="T7" fmla="*/ 186 h 186"/>
                  <a:gd name="T8" fmla="*/ 36 w 48"/>
                  <a:gd name="T9" fmla="*/ 186 h 186"/>
                </a:gdLst>
                <a:ahLst/>
                <a:cxnLst>
                  <a:cxn ang="0">
                    <a:pos x="T0" y="T1"/>
                  </a:cxn>
                  <a:cxn ang="0">
                    <a:pos x="T2" y="T3"/>
                  </a:cxn>
                  <a:cxn ang="0">
                    <a:pos x="T4" y="T5"/>
                  </a:cxn>
                  <a:cxn ang="0">
                    <a:pos x="T6" y="T7"/>
                  </a:cxn>
                  <a:cxn ang="0">
                    <a:pos x="T8" y="T9"/>
                  </a:cxn>
                </a:cxnLst>
                <a:rect l="0" t="0" r="r" b="b"/>
                <a:pathLst>
                  <a:path w="48" h="186">
                    <a:moveTo>
                      <a:pt x="36" y="186"/>
                    </a:moveTo>
                    <a:lnTo>
                      <a:pt x="0" y="3"/>
                    </a:lnTo>
                    <a:lnTo>
                      <a:pt x="7" y="0"/>
                    </a:lnTo>
                    <a:lnTo>
                      <a:pt x="48" y="186"/>
                    </a:lnTo>
                    <a:lnTo>
                      <a:pt x="36" y="18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653">
                <a:extLst>
                  <a:ext uri="{FF2B5EF4-FFF2-40B4-BE49-F238E27FC236}">
                    <a16:creationId xmlns:a16="http://schemas.microsoft.com/office/drawing/2014/main" id="{05CF0E63-CD46-48A7-972D-3BDE4B2C7F7C}"/>
                  </a:ext>
                </a:extLst>
              </p:cNvPr>
              <p:cNvSpPr>
                <a:spLocks/>
              </p:cNvSpPr>
              <p:nvPr/>
            </p:nvSpPr>
            <p:spPr bwMode="auto">
              <a:xfrm>
                <a:off x="6789738" y="2008188"/>
                <a:ext cx="111125" cy="290513"/>
              </a:xfrm>
              <a:custGeom>
                <a:avLst/>
                <a:gdLst>
                  <a:gd name="T0" fmla="*/ 70 w 70"/>
                  <a:gd name="T1" fmla="*/ 183 h 183"/>
                  <a:gd name="T2" fmla="*/ 8 w 70"/>
                  <a:gd name="T3" fmla="*/ 0 h 183"/>
                  <a:gd name="T4" fmla="*/ 0 w 70"/>
                  <a:gd name="T5" fmla="*/ 0 h 183"/>
                  <a:gd name="T6" fmla="*/ 63 w 70"/>
                  <a:gd name="T7" fmla="*/ 183 h 183"/>
                  <a:gd name="T8" fmla="*/ 70 w 70"/>
                  <a:gd name="T9" fmla="*/ 183 h 183"/>
                </a:gdLst>
                <a:ahLst/>
                <a:cxnLst>
                  <a:cxn ang="0">
                    <a:pos x="T0" y="T1"/>
                  </a:cxn>
                  <a:cxn ang="0">
                    <a:pos x="T2" y="T3"/>
                  </a:cxn>
                  <a:cxn ang="0">
                    <a:pos x="T4" y="T5"/>
                  </a:cxn>
                  <a:cxn ang="0">
                    <a:pos x="T6" y="T7"/>
                  </a:cxn>
                  <a:cxn ang="0">
                    <a:pos x="T8" y="T9"/>
                  </a:cxn>
                </a:cxnLst>
                <a:rect l="0" t="0" r="r" b="b"/>
                <a:pathLst>
                  <a:path w="70" h="183">
                    <a:moveTo>
                      <a:pt x="70" y="183"/>
                    </a:moveTo>
                    <a:lnTo>
                      <a:pt x="8" y="0"/>
                    </a:lnTo>
                    <a:lnTo>
                      <a:pt x="0" y="0"/>
                    </a:lnTo>
                    <a:lnTo>
                      <a:pt x="63" y="183"/>
                    </a:lnTo>
                    <a:lnTo>
                      <a:pt x="70" y="18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654">
                <a:extLst>
                  <a:ext uri="{FF2B5EF4-FFF2-40B4-BE49-F238E27FC236}">
                    <a16:creationId xmlns:a16="http://schemas.microsoft.com/office/drawing/2014/main" id="{ECB0A0D0-9DAD-459D-B33A-0DEDEDDF3A86}"/>
                  </a:ext>
                </a:extLst>
              </p:cNvPr>
              <p:cNvSpPr>
                <a:spLocks/>
              </p:cNvSpPr>
              <p:nvPr/>
            </p:nvSpPr>
            <p:spPr bwMode="auto">
              <a:xfrm>
                <a:off x="6543676" y="2038350"/>
                <a:ext cx="273050" cy="38100"/>
              </a:xfrm>
              <a:custGeom>
                <a:avLst/>
                <a:gdLst>
                  <a:gd name="T0" fmla="*/ 0 w 172"/>
                  <a:gd name="T1" fmla="*/ 24 h 24"/>
                  <a:gd name="T2" fmla="*/ 5 w 172"/>
                  <a:gd name="T3" fmla="*/ 0 h 24"/>
                  <a:gd name="T4" fmla="*/ 167 w 172"/>
                  <a:gd name="T5" fmla="*/ 0 h 24"/>
                  <a:gd name="T6" fmla="*/ 172 w 172"/>
                  <a:gd name="T7" fmla="*/ 21 h 24"/>
                  <a:gd name="T8" fmla="*/ 0 w 172"/>
                  <a:gd name="T9" fmla="*/ 24 h 24"/>
                </a:gdLst>
                <a:ahLst/>
                <a:cxnLst>
                  <a:cxn ang="0">
                    <a:pos x="T0" y="T1"/>
                  </a:cxn>
                  <a:cxn ang="0">
                    <a:pos x="T2" y="T3"/>
                  </a:cxn>
                  <a:cxn ang="0">
                    <a:pos x="T4" y="T5"/>
                  </a:cxn>
                  <a:cxn ang="0">
                    <a:pos x="T6" y="T7"/>
                  </a:cxn>
                  <a:cxn ang="0">
                    <a:pos x="T8" y="T9"/>
                  </a:cxn>
                </a:cxnLst>
                <a:rect l="0" t="0" r="r" b="b"/>
                <a:pathLst>
                  <a:path w="172" h="24">
                    <a:moveTo>
                      <a:pt x="0" y="24"/>
                    </a:moveTo>
                    <a:lnTo>
                      <a:pt x="5" y="0"/>
                    </a:lnTo>
                    <a:lnTo>
                      <a:pt x="167" y="0"/>
                    </a:lnTo>
                    <a:lnTo>
                      <a:pt x="172" y="21"/>
                    </a:lnTo>
                    <a:lnTo>
                      <a:pt x="0"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655">
                <a:extLst>
                  <a:ext uri="{FF2B5EF4-FFF2-40B4-BE49-F238E27FC236}">
                    <a16:creationId xmlns:a16="http://schemas.microsoft.com/office/drawing/2014/main" id="{755567AC-D24E-4C33-B42B-0D2F8E7F0199}"/>
                  </a:ext>
                </a:extLst>
              </p:cNvPr>
              <p:cNvSpPr>
                <a:spLocks/>
              </p:cNvSpPr>
              <p:nvPr/>
            </p:nvSpPr>
            <p:spPr bwMode="auto">
              <a:xfrm>
                <a:off x="6677026" y="1065213"/>
                <a:ext cx="7938" cy="531813"/>
              </a:xfrm>
              <a:custGeom>
                <a:avLst/>
                <a:gdLst>
                  <a:gd name="T0" fmla="*/ 2 w 5"/>
                  <a:gd name="T1" fmla="*/ 0 h 335"/>
                  <a:gd name="T2" fmla="*/ 0 w 5"/>
                  <a:gd name="T3" fmla="*/ 335 h 335"/>
                  <a:gd name="T4" fmla="*/ 5 w 5"/>
                  <a:gd name="T5" fmla="*/ 335 h 335"/>
                  <a:gd name="T6" fmla="*/ 5 w 5"/>
                  <a:gd name="T7" fmla="*/ 0 h 335"/>
                  <a:gd name="T8" fmla="*/ 2 w 5"/>
                  <a:gd name="T9" fmla="*/ 0 h 335"/>
                </a:gdLst>
                <a:ahLst/>
                <a:cxnLst>
                  <a:cxn ang="0">
                    <a:pos x="T0" y="T1"/>
                  </a:cxn>
                  <a:cxn ang="0">
                    <a:pos x="T2" y="T3"/>
                  </a:cxn>
                  <a:cxn ang="0">
                    <a:pos x="T4" y="T5"/>
                  </a:cxn>
                  <a:cxn ang="0">
                    <a:pos x="T6" y="T7"/>
                  </a:cxn>
                  <a:cxn ang="0">
                    <a:pos x="T8" y="T9"/>
                  </a:cxn>
                </a:cxnLst>
                <a:rect l="0" t="0" r="r" b="b"/>
                <a:pathLst>
                  <a:path w="5" h="335">
                    <a:moveTo>
                      <a:pt x="2" y="0"/>
                    </a:moveTo>
                    <a:lnTo>
                      <a:pt x="0" y="335"/>
                    </a:lnTo>
                    <a:lnTo>
                      <a:pt x="5" y="335"/>
                    </a:lnTo>
                    <a:lnTo>
                      <a:pt x="5"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656">
                <a:extLst>
                  <a:ext uri="{FF2B5EF4-FFF2-40B4-BE49-F238E27FC236}">
                    <a16:creationId xmlns:a16="http://schemas.microsoft.com/office/drawing/2014/main" id="{8A314059-D066-4C67-BD39-D37DC8EB7973}"/>
                  </a:ext>
                </a:extLst>
              </p:cNvPr>
              <p:cNvSpPr>
                <a:spLocks/>
              </p:cNvSpPr>
              <p:nvPr/>
            </p:nvSpPr>
            <p:spPr bwMode="auto">
              <a:xfrm>
                <a:off x="6642101" y="1597025"/>
                <a:ext cx="42863" cy="350838"/>
              </a:xfrm>
              <a:custGeom>
                <a:avLst/>
                <a:gdLst>
                  <a:gd name="T0" fmla="*/ 0 w 27"/>
                  <a:gd name="T1" fmla="*/ 221 h 221"/>
                  <a:gd name="T2" fmla="*/ 3 w 27"/>
                  <a:gd name="T3" fmla="*/ 221 h 221"/>
                  <a:gd name="T4" fmla="*/ 27 w 27"/>
                  <a:gd name="T5" fmla="*/ 0 h 221"/>
                  <a:gd name="T6" fmla="*/ 22 w 27"/>
                  <a:gd name="T7" fmla="*/ 0 h 221"/>
                  <a:gd name="T8" fmla="*/ 0 w 27"/>
                  <a:gd name="T9" fmla="*/ 221 h 221"/>
                </a:gdLst>
                <a:ahLst/>
                <a:cxnLst>
                  <a:cxn ang="0">
                    <a:pos x="T0" y="T1"/>
                  </a:cxn>
                  <a:cxn ang="0">
                    <a:pos x="T2" y="T3"/>
                  </a:cxn>
                  <a:cxn ang="0">
                    <a:pos x="T4" y="T5"/>
                  </a:cxn>
                  <a:cxn ang="0">
                    <a:pos x="T6" y="T7"/>
                  </a:cxn>
                  <a:cxn ang="0">
                    <a:pos x="T8" y="T9"/>
                  </a:cxn>
                </a:cxnLst>
                <a:rect l="0" t="0" r="r" b="b"/>
                <a:pathLst>
                  <a:path w="27" h="221">
                    <a:moveTo>
                      <a:pt x="0" y="221"/>
                    </a:moveTo>
                    <a:lnTo>
                      <a:pt x="3" y="221"/>
                    </a:lnTo>
                    <a:lnTo>
                      <a:pt x="27" y="0"/>
                    </a:lnTo>
                    <a:lnTo>
                      <a:pt x="22" y="0"/>
                    </a:lnTo>
                    <a:lnTo>
                      <a:pt x="0" y="22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657">
                <a:extLst>
                  <a:ext uri="{FF2B5EF4-FFF2-40B4-BE49-F238E27FC236}">
                    <a16:creationId xmlns:a16="http://schemas.microsoft.com/office/drawing/2014/main" id="{10F600C2-1948-426D-B9FB-2E01893A549F}"/>
                  </a:ext>
                </a:extLst>
              </p:cNvPr>
              <p:cNvSpPr>
                <a:spLocks/>
              </p:cNvSpPr>
              <p:nvPr/>
            </p:nvSpPr>
            <p:spPr bwMode="auto">
              <a:xfrm>
                <a:off x="6677026" y="1589088"/>
                <a:ext cx="44450" cy="358775"/>
              </a:xfrm>
              <a:custGeom>
                <a:avLst/>
                <a:gdLst>
                  <a:gd name="T0" fmla="*/ 24 w 28"/>
                  <a:gd name="T1" fmla="*/ 226 h 226"/>
                  <a:gd name="T2" fmla="*/ 28 w 28"/>
                  <a:gd name="T3" fmla="*/ 226 h 226"/>
                  <a:gd name="T4" fmla="*/ 5 w 28"/>
                  <a:gd name="T5" fmla="*/ 0 h 226"/>
                  <a:gd name="T6" fmla="*/ 0 w 28"/>
                  <a:gd name="T7" fmla="*/ 0 h 226"/>
                  <a:gd name="T8" fmla="*/ 24 w 28"/>
                  <a:gd name="T9" fmla="*/ 226 h 226"/>
                </a:gdLst>
                <a:ahLst/>
                <a:cxnLst>
                  <a:cxn ang="0">
                    <a:pos x="T0" y="T1"/>
                  </a:cxn>
                  <a:cxn ang="0">
                    <a:pos x="T2" y="T3"/>
                  </a:cxn>
                  <a:cxn ang="0">
                    <a:pos x="T4" y="T5"/>
                  </a:cxn>
                  <a:cxn ang="0">
                    <a:pos x="T6" y="T7"/>
                  </a:cxn>
                  <a:cxn ang="0">
                    <a:pos x="T8" y="T9"/>
                  </a:cxn>
                </a:cxnLst>
                <a:rect l="0" t="0" r="r" b="b"/>
                <a:pathLst>
                  <a:path w="28" h="226">
                    <a:moveTo>
                      <a:pt x="24" y="226"/>
                    </a:moveTo>
                    <a:lnTo>
                      <a:pt x="28" y="226"/>
                    </a:lnTo>
                    <a:lnTo>
                      <a:pt x="5" y="0"/>
                    </a:lnTo>
                    <a:lnTo>
                      <a:pt x="0" y="0"/>
                    </a:lnTo>
                    <a:lnTo>
                      <a:pt x="24" y="2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658">
                <a:extLst>
                  <a:ext uri="{FF2B5EF4-FFF2-40B4-BE49-F238E27FC236}">
                    <a16:creationId xmlns:a16="http://schemas.microsoft.com/office/drawing/2014/main" id="{4641A658-CE21-4D50-955E-24B19AF7573A}"/>
                  </a:ext>
                </a:extLst>
              </p:cNvPr>
              <p:cNvSpPr>
                <a:spLocks/>
              </p:cNvSpPr>
              <p:nvPr/>
            </p:nvSpPr>
            <p:spPr bwMode="auto">
              <a:xfrm>
                <a:off x="6175376" y="2392363"/>
                <a:ext cx="247650" cy="377825"/>
              </a:xfrm>
              <a:custGeom>
                <a:avLst/>
                <a:gdLst>
                  <a:gd name="T0" fmla="*/ 0 w 156"/>
                  <a:gd name="T1" fmla="*/ 235 h 238"/>
                  <a:gd name="T2" fmla="*/ 146 w 156"/>
                  <a:gd name="T3" fmla="*/ 0 h 238"/>
                  <a:gd name="T4" fmla="*/ 156 w 156"/>
                  <a:gd name="T5" fmla="*/ 0 h 238"/>
                  <a:gd name="T6" fmla="*/ 15 w 156"/>
                  <a:gd name="T7" fmla="*/ 238 h 238"/>
                  <a:gd name="T8" fmla="*/ 0 w 156"/>
                  <a:gd name="T9" fmla="*/ 235 h 238"/>
                </a:gdLst>
                <a:ahLst/>
                <a:cxnLst>
                  <a:cxn ang="0">
                    <a:pos x="T0" y="T1"/>
                  </a:cxn>
                  <a:cxn ang="0">
                    <a:pos x="T2" y="T3"/>
                  </a:cxn>
                  <a:cxn ang="0">
                    <a:pos x="T4" y="T5"/>
                  </a:cxn>
                  <a:cxn ang="0">
                    <a:pos x="T6" y="T7"/>
                  </a:cxn>
                  <a:cxn ang="0">
                    <a:pos x="T8" y="T9"/>
                  </a:cxn>
                </a:cxnLst>
                <a:rect l="0" t="0" r="r" b="b"/>
                <a:pathLst>
                  <a:path w="156" h="238">
                    <a:moveTo>
                      <a:pt x="0" y="235"/>
                    </a:moveTo>
                    <a:lnTo>
                      <a:pt x="146" y="0"/>
                    </a:lnTo>
                    <a:lnTo>
                      <a:pt x="156" y="0"/>
                    </a:lnTo>
                    <a:lnTo>
                      <a:pt x="15" y="238"/>
                    </a:lnTo>
                    <a:lnTo>
                      <a:pt x="0" y="235"/>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659">
                <a:extLst>
                  <a:ext uri="{FF2B5EF4-FFF2-40B4-BE49-F238E27FC236}">
                    <a16:creationId xmlns:a16="http://schemas.microsoft.com/office/drawing/2014/main" id="{819BAC16-6EC4-41BE-9072-5C9067A357D5}"/>
                  </a:ext>
                </a:extLst>
              </p:cNvPr>
              <p:cNvSpPr>
                <a:spLocks/>
              </p:cNvSpPr>
              <p:nvPr/>
            </p:nvSpPr>
            <p:spPr bwMode="auto">
              <a:xfrm>
                <a:off x="6934201" y="2400300"/>
                <a:ext cx="284163" cy="365125"/>
              </a:xfrm>
              <a:custGeom>
                <a:avLst/>
                <a:gdLst>
                  <a:gd name="T0" fmla="*/ 163 w 179"/>
                  <a:gd name="T1" fmla="*/ 230 h 230"/>
                  <a:gd name="T2" fmla="*/ 179 w 179"/>
                  <a:gd name="T3" fmla="*/ 230 h 230"/>
                  <a:gd name="T4" fmla="*/ 12 w 179"/>
                  <a:gd name="T5" fmla="*/ 0 h 230"/>
                  <a:gd name="T6" fmla="*/ 0 w 179"/>
                  <a:gd name="T7" fmla="*/ 0 h 230"/>
                  <a:gd name="T8" fmla="*/ 163 w 179"/>
                  <a:gd name="T9" fmla="*/ 230 h 230"/>
                </a:gdLst>
                <a:ahLst/>
                <a:cxnLst>
                  <a:cxn ang="0">
                    <a:pos x="T0" y="T1"/>
                  </a:cxn>
                  <a:cxn ang="0">
                    <a:pos x="T2" y="T3"/>
                  </a:cxn>
                  <a:cxn ang="0">
                    <a:pos x="T4" y="T5"/>
                  </a:cxn>
                  <a:cxn ang="0">
                    <a:pos x="T6" y="T7"/>
                  </a:cxn>
                  <a:cxn ang="0">
                    <a:pos x="T8" y="T9"/>
                  </a:cxn>
                </a:cxnLst>
                <a:rect l="0" t="0" r="r" b="b"/>
                <a:pathLst>
                  <a:path w="179" h="230">
                    <a:moveTo>
                      <a:pt x="163" y="230"/>
                    </a:moveTo>
                    <a:lnTo>
                      <a:pt x="179" y="230"/>
                    </a:lnTo>
                    <a:lnTo>
                      <a:pt x="12" y="0"/>
                    </a:lnTo>
                    <a:lnTo>
                      <a:pt x="0" y="0"/>
                    </a:lnTo>
                    <a:lnTo>
                      <a:pt x="163" y="23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Rectangle 660">
                <a:extLst>
                  <a:ext uri="{FF2B5EF4-FFF2-40B4-BE49-F238E27FC236}">
                    <a16:creationId xmlns:a16="http://schemas.microsoft.com/office/drawing/2014/main" id="{DE892362-94C8-4153-BDEE-2F0578D3A369}"/>
                  </a:ext>
                </a:extLst>
              </p:cNvPr>
              <p:cNvSpPr>
                <a:spLocks noChangeArrowheads="1"/>
              </p:cNvSpPr>
              <p:nvPr/>
            </p:nvSpPr>
            <p:spPr bwMode="auto">
              <a:xfrm>
                <a:off x="6559551" y="1989138"/>
                <a:ext cx="242888" cy="19050"/>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661">
                <a:extLst>
                  <a:ext uri="{FF2B5EF4-FFF2-40B4-BE49-F238E27FC236}">
                    <a16:creationId xmlns:a16="http://schemas.microsoft.com/office/drawing/2014/main" id="{4A81FD38-0E55-4C21-B300-3EE7A40057F5}"/>
                  </a:ext>
                </a:extLst>
              </p:cNvPr>
              <p:cNvSpPr>
                <a:spLocks/>
              </p:cNvSpPr>
              <p:nvPr/>
            </p:nvSpPr>
            <p:spPr bwMode="auto">
              <a:xfrm>
                <a:off x="6551613" y="2003425"/>
                <a:ext cx="52388" cy="42863"/>
              </a:xfrm>
              <a:custGeom>
                <a:avLst/>
                <a:gdLst>
                  <a:gd name="T0" fmla="*/ 0 w 33"/>
                  <a:gd name="T1" fmla="*/ 22 h 27"/>
                  <a:gd name="T2" fmla="*/ 26 w 33"/>
                  <a:gd name="T3" fmla="*/ 3 h 27"/>
                  <a:gd name="T4" fmla="*/ 33 w 33"/>
                  <a:gd name="T5" fmla="*/ 0 h 27"/>
                  <a:gd name="T6" fmla="*/ 0 w 33"/>
                  <a:gd name="T7" fmla="*/ 27 h 27"/>
                  <a:gd name="T8" fmla="*/ 0 w 33"/>
                  <a:gd name="T9" fmla="*/ 22 h 27"/>
                </a:gdLst>
                <a:ahLst/>
                <a:cxnLst>
                  <a:cxn ang="0">
                    <a:pos x="T0" y="T1"/>
                  </a:cxn>
                  <a:cxn ang="0">
                    <a:pos x="T2" y="T3"/>
                  </a:cxn>
                  <a:cxn ang="0">
                    <a:pos x="T4" y="T5"/>
                  </a:cxn>
                  <a:cxn ang="0">
                    <a:pos x="T6" y="T7"/>
                  </a:cxn>
                  <a:cxn ang="0">
                    <a:pos x="T8" y="T9"/>
                  </a:cxn>
                </a:cxnLst>
                <a:rect l="0" t="0" r="r" b="b"/>
                <a:pathLst>
                  <a:path w="33" h="27">
                    <a:moveTo>
                      <a:pt x="0" y="22"/>
                    </a:moveTo>
                    <a:lnTo>
                      <a:pt x="26" y="3"/>
                    </a:lnTo>
                    <a:lnTo>
                      <a:pt x="33"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662">
                <a:extLst>
                  <a:ext uri="{FF2B5EF4-FFF2-40B4-BE49-F238E27FC236}">
                    <a16:creationId xmlns:a16="http://schemas.microsoft.com/office/drawing/2014/main" id="{BA43C4AF-7B72-4B56-9888-9E6B09EB625E}"/>
                  </a:ext>
                </a:extLst>
              </p:cNvPr>
              <p:cNvSpPr>
                <a:spLocks/>
              </p:cNvSpPr>
              <p:nvPr/>
            </p:nvSpPr>
            <p:spPr bwMode="auto">
              <a:xfrm>
                <a:off x="6589713" y="2003425"/>
                <a:ext cx="52388" cy="42863"/>
              </a:xfrm>
              <a:custGeom>
                <a:avLst/>
                <a:gdLst>
                  <a:gd name="T0" fmla="*/ 0 w 33"/>
                  <a:gd name="T1" fmla="*/ 22 h 27"/>
                  <a:gd name="T2" fmla="*/ 26 w 33"/>
                  <a:gd name="T3" fmla="*/ 3 h 27"/>
                  <a:gd name="T4" fmla="*/ 33 w 33"/>
                  <a:gd name="T5" fmla="*/ 0 h 27"/>
                  <a:gd name="T6" fmla="*/ 0 w 33"/>
                  <a:gd name="T7" fmla="*/ 27 h 27"/>
                  <a:gd name="T8" fmla="*/ 0 w 33"/>
                  <a:gd name="T9" fmla="*/ 22 h 27"/>
                </a:gdLst>
                <a:ahLst/>
                <a:cxnLst>
                  <a:cxn ang="0">
                    <a:pos x="T0" y="T1"/>
                  </a:cxn>
                  <a:cxn ang="0">
                    <a:pos x="T2" y="T3"/>
                  </a:cxn>
                  <a:cxn ang="0">
                    <a:pos x="T4" y="T5"/>
                  </a:cxn>
                  <a:cxn ang="0">
                    <a:pos x="T6" y="T7"/>
                  </a:cxn>
                  <a:cxn ang="0">
                    <a:pos x="T8" y="T9"/>
                  </a:cxn>
                </a:cxnLst>
                <a:rect l="0" t="0" r="r" b="b"/>
                <a:pathLst>
                  <a:path w="33" h="27">
                    <a:moveTo>
                      <a:pt x="0" y="22"/>
                    </a:moveTo>
                    <a:lnTo>
                      <a:pt x="26" y="3"/>
                    </a:lnTo>
                    <a:lnTo>
                      <a:pt x="33"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663">
                <a:extLst>
                  <a:ext uri="{FF2B5EF4-FFF2-40B4-BE49-F238E27FC236}">
                    <a16:creationId xmlns:a16="http://schemas.microsoft.com/office/drawing/2014/main" id="{3C96849E-DC96-4EE0-A479-4486BA10A8A2}"/>
                  </a:ext>
                </a:extLst>
              </p:cNvPr>
              <p:cNvSpPr>
                <a:spLocks/>
              </p:cNvSpPr>
              <p:nvPr/>
            </p:nvSpPr>
            <p:spPr bwMode="auto">
              <a:xfrm>
                <a:off x="6630988" y="2003425"/>
                <a:ext cx="49213" cy="42863"/>
              </a:xfrm>
              <a:custGeom>
                <a:avLst/>
                <a:gdLst>
                  <a:gd name="T0" fmla="*/ 0 w 31"/>
                  <a:gd name="T1" fmla="*/ 22 h 27"/>
                  <a:gd name="T2" fmla="*/ 26 w 31"/>
                  <a:gd name="T3" fmla="*/ 3 h 27"/>
                  <a:gd name="T4" fmla="*/ 31 w 31"/>
                  <a:gd name="T5" fmla="*/ 0 h 27"/>
                  <a:gd name="T6" fmla="*/ 0 w 31"/>
                  <a:gd name="T7" fmla="*/ 27 h 27"/>
                  <a:gd name="T8" fmla="*/ 0 w 31"/>
                  <a:gd name="T9" fmla="*/ 22 h 27"/>
                </a:gdLst>
                <a:ahLst/>
                <a:cxnLst>
                  <a:cxn ang="0">
                    <a:pos x="T0" y="T1"/>
                  </a:cxn>
                  <a:cxn ang="0">
                    <a:pos x="T2" y="T3"/>
                  </a:cxn>
                  <a:cxn ang="0">
                    <a:pos x="T4" y="T5"/>
                  </a:cxn>
                  <a:cxn ang="0">
                    <a:pos x="T6" y="T7"/>
                  </a:cxn>
                  <a:cxn ang="0">
                    <a:pos x="T8" y="T9"/>
                  </a:cxn>
                </a:cxnLst>
                <a:rect l="0" t="0" r="r" b="b"/>
                <a:pathLst>
                  <a:path w="31" h="27">
                    <a:moveTo>
                      <a:pt x="0" y="22"/>
                    </a:moveTo>
                    <a:lnTo>
                      <a:pt x="26" y="3"/>
                    </a:lnTo>
                    <a:lnTo>
                      <a:pt x="31"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664">
                <a:extLst>
                  <a:ext uri="{FF2B5EF4-FFF2-40B4-BE49-F238E27FC236}">
                    <a16:creationId xmlns:a16="http://schemas.microsoft.com/office/drawing/2014/main" id="{F8421DF8-3BB5-4936-9C3A-B70FB2E1870E}"/>
                  </a:ext>
                </a:extLst>
              </p:cNvPr>
              <p:cNvSpPr>
                <a:spLocks/>
              </p:cNvSpPr>
              <p:nvPr/>
            </p:nvSpPr>
            <p:spPr bwMode="auto">
              <a:xfrm>
                <a:off x="6665913" y="2003425"/>
                <a:ext cx="52388" cy="42863"/>
              </a:xfrm>
              <a:custGeom>
                <a:avLst/>
                <a:gdLst>
                  <a:gd name="T0" fmla="*/ 0 w 33"/>
                  <a:gd name="T1" fmla="*/ 22 h 27"/>
                  <a:gd name="T2" fmla="*/ 26 w 33"/>
                  <a:gd name="T3" fmla="*/ 3 h 27"/>
                  <a:gd name="T4" fmla="*/ 33 w 33"/>
                  <a:gd name="T5" fmla="*/ 0 h 27"/>
                  <a:gd name="T6" fmla="*/ 0 w 33"/>
                  <a:gd name="T7" fmla="*/ 27 h 27"/>
                  <a:gd name="T8" fmla="*/ 0 w 33"/>
                  <a:gd name="T9" fmla="*/ 22 h 27"/>
                </a:gdLst>
                <a:ahLst/>
                <a:cxnLst>
                  <a:cxn ang="0">
                    <a:pos x="T0" y="T1"/>
                  </a:cxn>
                  <a:cxn ang="0">
                    <a:pos x="T2" y="T3"/>
                  </a:cxn>
                  <a:cxn ang="0">
                    <a:pos x="T4" y="T5"/>
                  </a:cxn>
                  <a:cxn ang="0">
                    <a:pos x="T6" y="T7"/>
                  </a:cxn>
                  <a:cxn ang="0">
                    <a:pos x="T8" y="T9"/>
                  </a:cxn>
                </a:cxnLst>
                <a:rect l="0" t="0" r="r" b="b"/>
                <a:pathLst>
                  <a:path w="33" h="27">
                    <a:moveTo>
                      <a:pt x="0" y="22"/>
                    </a:moveTo>
                    <a:lnTo>
                      <a:pt x="26" y="3"/>
                    </a:lnTo>
                    <a:lnTo>
                      <a:pt x="33"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665">
                <a:extLst>
                  <a:ext uri="{FF2B5EF4-FFF2-40B4-BE49-F238E27FC236}">
                    <a16:creationId xmlns:a16="http://schemas.microsoft.com/office/drawing/2014/main" id="{335B46B3-BDAD-408B-95C6-F06421B32FD8}"/>
                  </a:ext>
                </a:extLst>
              </p:cNvPr>
              <p:cNvSpPr>
                <a:spLocks/>
              </p:cNvSpPr>
              <p:nvPr/>
            </p:nvSpPr>
            <p:spPr bwMode="auto">
              <a:xfrm>
                <a:off x="6726238" y="2008188"/>
                <a:ext cx="33338" cy="41275"/>
              </a:xfrm>
              <a:custGeom>
                <a:avLst/>
                <a:gdLst>
                  <a:gd name="T0" fmla="*/ 0 w 21"/>
                  <a:gd name="T1" fmla="*/ 24 h 26"/>
                  <a:gd name="T2" fmla="*/ 19 w 21"/>
                  <a:gd name="T3" fmla="*/ 0 h 26"/>
                  <a:gd name="T4" fmla="*/ 21 w 21"/>
                  <a:gd name="T5" fmla="*/ 0 h 26"/>
                  <a:gd name="T6" fmla="*/ 5 w 21"/>
                  <a:gd name="T7" fmla="*/ 26 h 26"/>
                  <a:gd name="T8" fmla="*/ 0 w 21"/>
                  <a:gd name="T9" fmla="*/ 24 h 26"/>
                </a:gdLst>
                <a:ahLst/>
                <a:cxnLst>
                  <a:cxn ang="0">
                    <a:pos x="T0" y="T1"/>
                  </a:cxn>
                  <a:cxn ang="0">
                    <a:pos x="T2" y="T3"/>
                  </a:cxn>
                  <a:cxn ang="0">
                    <a:pos x="T4" y="T5"/>
                  </a:cxn>
                  <a:cxn ang="0">
                    <a:pos x="T6" y="T7"/>
                  </a:cxn>
                  <a:cxn ang="0">
                    <a:pos x="T8" y="T9"/>
                  </a:cxn>
                </a:cxnLst>
                <a:rect l="0" t="0" r="r" b="b"/>
                <a:pathLst>
                  <a:path w="21" h="26">
                    <a:moveTo>
                      <a:pt x="0" y="24"/>
                    </a:moveTo>
                    <a:lnTo>
                      <a:pt x="19" y="0"/>
                    </a:lnTo>
                    <a:lnTo>
                      <a:pt x="21" y="0"/>
                    </a:lnTo>
                    <a:lnTo>
                      <a:pt x="5" y="26"/>
                    </a:lnTo>
                    <a:lnTo>
                      <a:pt x="0"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666">
                <a:extLst>
                  <a:ext uri="{FF2B5EF4-FFF2-40B4-BE49-F238E27FC236}">
                    <a16:creationId xmlns:a16="http://schemas.microsoft.com/office/drawing/2014/main" id="{690FCD77-5AC8-46BD-AD4B-DDC85C25FB32}"/>
                  </a:ext>
                </a:extLst>
              </p:cNvPr>
              <p:cNvSpPr>
                <a:spLocks/>
              </p:cNvSpPr>
              <p:nvPr/>
            </p:nvSpPr>
            <p:spPr bwMode="auto">
              <a:xfrm>
                <a:off x="6764338" y="2008188"/>
                <a:ext cx="33338" cy="41275"/>
              </a:xfrm>
              <a:custGeom>
                <a:avLst/>
                <a:gdLst>
                  <a:gd name="T0" fmla="*/ 0 w 21"/>
                  <a:gd name="T1" fmla="*/ 26 h 26"/>
                  <a:gd name="T2" fmla="*/ 16 w 21"/>
                  <a:gd name="T3" fmla="*/ 0 h 26"/>
                  <a:gd name="T4" fmla="*/ 21 w 21"/>
                  <a:gd name="T5" fmla="*/ 2 h 26"/>
                  <a:gd name="T6" fmla="*/ 5 w 21"/>
                  <a:gd name="T7" fmla="*/ 26 h 26"/>
                  <a:gd name="T8" fmla="*/ 0 w 21"/>
                  <a:gd name="T9" fmla="*/ 26 h 26"/>
                </a:gdLst>
                <a:ahLst/>
                <a:cxnLst>
                  <a:cxn ang="0">
                    <a:pos x="T0" y="T1"/>
                  </a:cxn>
                  <a:cxn ang="0">
                    <a:pos x="T2" y="T3"/>
                  </a:cxn>
                  <a:cxn ang="0">
                    <a:pos x="T4" y="T5"/>
                  </a:cxn>
                  <a:cxn ang="0">
                    <a:pos x="T6" y="T7"/>
                  </a:cxn>
                  <a:cxn ang="0">
                    <a:pos x="T8" y="T9"/>
                  </a:cxn>
                </a:cxnLst>
                <a:rect l="0" t="0" r="r" b="b"/>
                <a:pathLst>
                  <a:path w="21" h="26">
                    <a:moveTo>
                      <a:pt x="0" y="26"/>
                    </a:moveTo>
                    <a:lnTo>
                      <a:pt x="16" y="0"/>
                    </a:lnTo>
                    <a:lnTo>
                      <a:pt x="21" y="2"/>
                    </a:lnTo>
                    <a:lnTo>
                      <a:pt x="5" y="26"/>
                    </a:lnTo>
                    <a:lnTo>
                      <a:pt x="0" y="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667">
                <a:extLst>
                  <a:ext uri="{FF2B5EF4-FFF2-40B4-BE49-F238E27FC236}">
                    <a16:creationId xmlns:a16="http://schemas.microsoft.com/office/drawing/2014/main" id="{4A888C77-F843-45E3-B042-AC25177EC06D}"/>
                  </a:ext>
                </a:extLst>
              </p:cNvPr>
              <p:cNvSpPr>
                <a:spLocks/>
              </p:cNvSpPr>
              <p:nvPr/>
            </p:nvSpPr>
            <p:spPr bwMode="auto">
              <a:xfrm>
                <a:off x="6748463" y="2003425"/>
                <a:ext cx="53975" cy="42863"/>
              </a:xfrm>
              <a:custGeom>
                <a:avLst/>
                <a:gdLst>
                  <a:gd name="T0" fmla="*/ 34 w 34"/>
                  <a:gd name="T1" fmla="*/ 22 h 27"/>
                  <a:gd name="T2" fmla="*/ 7 w 34"/>
                  <a:gd name="T3" fmla="*/ 3 h 27"/>
                  <a:gd name="T4" fmla="*/ 0 w 34"/>
                  <a:gd name="T5" fmla="*/ 0 h 27"/>
                  <a:gd name="T6" fmla="*/ 34 w 34"/>
                  <a:gd name="T7" fmla="*/ 27 h 27"/>
                  <a:gd name="T8" fmla="*/ 34 w 34"/>
                  <a:gd name="T9" fmla="*/ 22 h 27"/>
                </a:gdLst>
                <a:ahLst/>
                <a:cxnLst>
                  <a:cxn ang="0">
                    <a:pos x="T0" y="T1"/>
                  </a:cxn>
                  <a:cxn ang="0">
                    <a:pos x="T2" y="T3"/>
                  </a:cxn>
                  <a:cxn ang="0">
                    <a:pos x="T4" y="T5"/>
                  </a:cxn>
                  <a:cxn ang="0">
                    <a:pos x="T6" y="T7"/>
                  </a:cxn>
                  <a:cxn ang="0">
                    <a:pos x="T8" y="T9"/>
                  </a:cxn>
                </a:cxnLst>
                <a:rect l="0" t="0" r="r" b="b"/>
                <a:pathLst>
                  <a:path w="34" h="27">
                    <a:moveTo>
                      <a:pt x="34" y="22"/>
                    </a:moveTo>
                    <a:lnTo>
                      <a:pt x="7" y="3"/>
                    </a:lnTo>
                    <a:lnTo>
                      <a:pt x="0" y="0"/>
                    </a:lnTo>
                    <a:lnTo>
                      <a:pt x="34" y="27"/>
                    </a:lnTo>
                    <a:lnTo>
                      <a:pt x="34"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668">
                <a:extLst>
                  <a:ext uri="{FF2B5EF4-FFF2-40B4-BE49-F238E27FC236}">
                    <a16:creationId xmlns:a16="http://schemas.microsoft.com/office/drawing/2014/main" id="{E7A05943-5EB6-45A3-B20D-E7B9FD05B8A4}"/>
                  </a:ext>
                </a:extLst>
              </p:cNvPr>
              <p:cNvSpPr>
                <a:spLocks/>
              </p:cNvSpPr>
              <p:nvPr/>
            </p:nvSpPr>
            <p:spPr bwMode="auto">
              <a:xfrm>
                <a:off x="6710363" y="2003425"/>
                <a:ext cx="53975" cy="42863"/>
              </a:xfrm>
              <a:custGeom>
                <a:avLst/>
                <a:gdLst>
                  <a:gd name="T0" fmla="*/ 34 w 34"/>
                  <a:gd name="T1" fmla="*/ 22 h 27"/>
                  <a:gd name="T2" fmla="*/ 7 w 34"/>
                  <a:gd name="T3" fmla="*/ 3 h 27"/>
                  <a:gd name="T4" fmla="*/ 0 w 34"/>
                  <a:gd name="T5" fmla="*/ 0 h 27"/>
                  <a:gd name="T6" fmla="*/ 34 w 34"/>
                  <a:gd name="T7" fmla="*/ 27 h 27"/>
                  <a:gd name="T8" fmla="*/ 34 w 34"/>
                  <a:gd name="T9" fmla="*/ 22 h 27"/>
                </a:gdLst>
                <a:ahLst/>
                <a:cxnLst>
                  <a:cxn ang="0">
                    <a:pos x="T0" y="T1"/>
                  </a:cxn>
                  <a:cxn ang="0">
                    <a:pos x="T2" y="T3"/>
                  </a:cxn>
                  <a:cxn ang="0">
                    <a:pos x="T4" y="T5"/>
                  </a:cxn>
                  <a:cxn ang="0">
                    <a:pos x="T6" y="T7"/>
                  </a:cxn>
                  <a:cxn ang="0">
                    <a:pos x="T8" y="T9"/>
                  </a:cxn>
                </a:cxnLst>
                <a:rect l="0" t="0" r="r" b="b"/>
                <a:pathLst>
                  <a:path w="34" h="27">
                    <a:moveTo>
                      <a:pt x="34" y="22"/>
                    </a:moveTo>
                    <a:lnTo>
                      <a:pt x="7" y="3"/>
                    </a:lnTo>
                    <a:lnTo>
                      <a:pt x="0" y="0"/>
                    </a:lnTo>
                    <a:lnTo>
                      <a:pt x="34" y="27"/>
                    </a:lnTo>
                    <a:lnTo>
                      <a:pt x="34"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669">
                <a:extLst>
                  <a:ext uri="{FF2B5EF4-FFF2-40B4-BE49-F238E27FC236}">
                    <a16:creationId xmlns:a16="http://schemas.microsoft.com/office/drawing/2014/main" id="{B5052A44-CA6E-4A67-BB8E-71F3D4515579}"/>
                  </a:ext>
                </a:extLst>
              </p:cNvPr>
              <p:cNvSpPr>
                <a:spLocks/>
              </p:cNvSpPr>
              <p:nvPr/>
            </p:nvSpPr>
            <p:spPr bwMode="auto">
              <a:xfrm>
                <a:off x="6672263" y="2003425"/>
                <a:ext cx="49213" cy="42863"/>
              </a:xfrm>
              <a:custGeom>
                <a:avLst/>
                <a:gdLst>
                  <a:gd name="T0" fmla="*/ 31 w 31"/>
                  <a:gd name="T1" fmla="*/ 22 h 27"/>
                  <a:gd name="T2" fmla="*/ 8 w 31"/>
                  <a:gd name="T3" fmla="*/ 3 h 27"/>
                  <a:gd name="T4" fmla="*/ 0 w 31"/>
                  <a:gd name="T5" fmla="*/ 0 h 27"/>
                  <a:gd name="T6" fmla="*/ 31 w 31"/>
                  <a:gd name="T7" fmla="*/ 27 h 27"/>
                  <a:gd name="T8" fmla="*/ 31 w 31"/>
                  <a:gd name="T9" fmla="*/ 22 h 27"/>
                </a:gdLst>
                <a:ahLst/>
                <a:cxnLst>
                  <a:cxn ang="0">
                    <a:pos x="T0" y="T1"/>
                  </a:cxn>
                  <a:cxn ang="0">
                    <a:pos x="T2" y="T3"/>
                  </a:cxn>
                  <a:cxn ang="0">
                    <a:pos x="T4" y="T5"/>
                  </a:cxn>
                  <a:cxn ang="0">
                    <a:pos x="T6" y="T7"/>
                  </a:cxn>
                  <a:cxn ang="0">
                    <a:pos x="T8" y="T9"/>
                  </a:cxn>
                </a:cxnLst>
                <a:rect l="0" t="0" r="r" b="b"/>
                <a:pathLst>
                  <a:path w="31" h="27">
                    <a:moveTo>
                      <a:pt x="31" y="22"/>
                    </a:moveTo>
                    <a:lnTo>
                      <a:pt x="8" y="3"/>
                    </a:lnTo>
                    <a:lnTo>
                      <a:pt x="0" y="0"/>
                    </a:lnTo>
                    <a:lnTo>
                      <a:pt x="31" y="27"/>
                    </a:lnTo>
                    <a:lnTo>
                      <a:pt x="31"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670">
                <a:extLst>
                  <a:ext uri="{FF2B5EF4-FFF2-40B4-BE49-F238E27FC236}">
                    <a16:creationId xmlns:a16="http://schemas.microsoft.com/office/drawing/2014/main" id="{ABA6523A-6D4B-4349-B159-BA26BDE651F9}"/>
                  </a:ext>
                </a:extLst>
              </p:cNvPr>
              <p:cNvSpPr>
                <a:spLocks/>
              </p:cNvSpPr>
              <p:nvPr/>
            </p:nvSpPr>
            <p:spPr bwMode="auto">
              <a:xfrm>
                <a:off x="6638926" y="2003425"/>
                <a:ext cx="49213" cy="42863"/>
              </a:xfrm>
              <a:custGeom>
                <a:avLst/>
                <a:gdLst>
                  <a:gd name="T0" fmla="*/ 31 w 31"/>
                  <a:gd name="T1" fmla="*/ 22 h 27"/>
                  <a:gd name="T2" fmla="*/ 5 w 31"/>
                  <a:gd name="T3" fmla="*/ 3 h 27"/>
                  <a:gd name="T4" fmla="*/ 0 w 31"/>
                  <a:gd name="T5" fmla="*/ 0 h 27"/>
                  <a:gd name="T6" fmla="*/ 31 w 31"/>
                  <a:gd name="T7" fmla="*/ 27 h 27"/>
                  <a:gd name="T8" fmla="*/ 31 w 31"/>
                  <a:gd name="T9" fmla="*/ 22 h 27"/>
                </a:gdLst>
                <a:ahLst/>
                <a:cxnLst>
                  <a:cxn ang="0">
                    <a:pos x="T0" y="T1"/>
                  </a:cxn>
                  <a:cxn ang="0">
                    <a:pos x="T2" y="T3"/>
                  </a:cxn>
                  <a:cxn ang="0">
                    <a:pos x="T4" y="T5"/>
                  </a:cxn>
                  <a:cxn ang="0">
                    <a:pos x="T6" y="T7"/>
                  </a:cxn>
                  <a:cxn ang="0">
                    <a:pos x="T8" y="T9"/>
                  </a:cxn>
                </a:cxnLst>
                <a:rect l="0" t="0" r="r" b="b"/>
                <a:pathLst>
                  <a:path w="31" h="27">
                    <a:moveTo>
                      <a:pt x="31" y="22"/>
                    </a:moveTo>
                    <a:lnTo>
                      <a:pt x="5" y="3"/>
                    </a:lnTo>
                    <a:lnTo>
                      <a:pt x="0" y="0"/>
                    </a:lnTo>
                    <a:lnTo>
                      <a:pt x="31" y="27"/>
                    </a:lnTo>
                    <a:lnTo>
                      <a:pt x="31"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671">
                <a:extLst>
                  <a:ext uri="{FF2B5EF4-FFF2-40B4-BE49-F238E27FC236}">
                    <a16:creationId xmlns:a16="http://schemas.microsoft.com/office/drawing/2014/main" id="{0835D9F0-078C-4B8B-A53C-E7E9DB619583}"/>
                  </a:ext>
                </a:extLst>
              </p:cNvPr>
              <p:cNvSpPr>
                <a:spLocks/>
              </p:cNvSpPr>
              <p:nvPr/>
            </p:nvSpPr>
            <p:spPr bwMode="auto">
              <a:xfrm>
                <a:off x="6592888" y="2008188"/>
                <a:ext cx="34925" cy="41275"/>
              </a:xfrm>
              <a:custGeom>
                <a:avLst/>
                <a:gdLst>
                  <a:gd name="T0" fmla="*/ 22 w 22"/>
                  <a:gd name="T1" fmla="*/ 24 h 26"/>
                  <a:gd name="T2" fmla="*/ 3 w 22"/>
                  <a:gd name="T3" fmla="*/ 0 h 26"/>
                  <a:gd name="T4" fmla="*/ 0 w 22"/>
                  <a:gd name="T5" fmla="*/ 0 h 26"/>
                  <a:gd name="T6" fmla="*/ 17 w 22"/>
                  <a:gd name="T7" fmla="*/ 26 h 26"/>
                  <a:gd name="T8" fmla="*/ 22 w 22"/>
                  <a:gd name="T9" fmla="*/ 24 h 26"/>
                </a:gdLst>
                <a:ahLst/>
                <a:cxnLst>
                  <a:cxn ang="0">
                    <a:pos x="T0" y="T1"/>
                  </a:cxn>
                  <a:cxn ang="0">
                    <a:pos x="T2" y="T3"/>
                  </a:cxn>
                  <a:cxn ang="0">
                    <a:pos x="T4" y="T5"/>
                  </a:cxn>
                  <a:cxn ang="0">
                    <a:pos x="T6" y="T7"/>
                  </a:cxn>
                  <a:cxn ang="0">
                    <a:pos x="T8" y="T9"/>
                  </a:cxn>
                </a:cxnLst>
                <a:rect l="0" t="0" r="r" b="b"/>
                <a:pathLst>
                  <a:path w="22" h="26">
                    <a:moveTo>
                      <a:pt x="22" y="24"/>
                    </a:moveTo>
                    <a:lnTo>
                      <a:pt x="3" y="0"/>
                    </a:lnTo>
                    <a:lnTo>
                      <a:pt x="0" y="0"/>
                    </a:lnTo>
                    <a:lnTo>
                      <a:pt x="17" y="26"/>
                    </a:lnTo>
                    <a:lnTo>
                      <a:pt x="22"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672">
                <a:extLst>
                  <a:ext uri="{FF2B5EF4-FFF2-40B4-BE49-F238E27FC236}">
                    <a16:creationId xmlns:a16="http://schemas.microsoft.com/office/drawing/2014/main" id="{B8BD3887-361B-4EB0-9278-803063A6E364}"/>
                  </a:ext>
                </a:extLst>
              </p:cNvPr>
              <p:cNvSpPr>
                <a:spLocks/>
              </p:cNvSpPr>
              <p:nvPr/>
            </p:nvSpPr>
            <p:spPr bwMode="auto">
              <a:xfrm>
                <a:off x="6554788" y="2008188"/>
                <a:ext cx="34925" cy="41275"/>
              </a:xfrm>
              <a:custGeom>
                <a:avLst/>
                <a:gdLst>
                  <a:gd name="T0" fmla="*/ 22 w 22"/>
                  <a:gd name="T1" fmla="*/ 26 h 26"/>
                  <a:gd name="T2" fmla="*/ 5 w 22"/>
                  <a:gd name="T3" fmla="*/ 0 h 26"/>
                  <a:gd name="T4" fmla="*/ 0 w 22"/>
                  <a:gd name="T5" fmla="*/ 2 h 26"/>
                  <a:gd name="T6" fmla="*/ 17 w 22"/>
                  <a:gd name="T7" fmla="*/ 26 h 26"/>
                  <a:gd name="T8" fmla="*/ 22 w 22"/>
                  <a:gd name="T9" fmla="*/ 26 h 26"/>
                </a:gdLst>
                <a:ahLst/>
                <a:cxnLst>
                  <a:cxn ang="0">
                    <a:pos x="T0" y="T1"/>
                  </a:cxn>
                  <a:cxn ang="0">
                    <a:pos x="T2" y="T3"/>
                  </a:cxn>
                  <a:cxn ang="0">
                    <a:pos x="T4" y="T5"/>
                  </a:cxn>
                  <a:cxn ang="0">
                    <a:pos x="T6" y="T7"/>
                  </a:cxn>
                  <a:cxn ang="0">
                    <a:pos x="T8" y="T9"/>
                  </a:cxn>
                </a:cxnLst>
                <a:rect l="0" t="0" r="r" b="b"/>
                <a:pathLst>
                  <a:path w="22" h="26">
                    <a:moveTo>
                      <a:pt x="22" y="26"/>
                    </a:moveTo>
                    <a:lnTo>
                      <a:pt x="5" y="0"/>
                    </a:lnTo>
                    <a:lnTo>
                      <a:pt x="0" y="2"/>
                    </a:lnTo>
                    <a:lnTo>
                      <a:pt x="17" y="26"/>
                    </a:lnTo>
                    <a:lnTo>
                      <a:pt x="22" y="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673">
                <a:extLst>
                  <a:ext uri="{FF2B5EF4-FFF2-40B4-BE49-F238E27FC236}">
                    <a16:creationId xmlns:a16="http://schemas.microsoft.com/office/drawing/2014/main" id="{47954DCB-9EC5-4B59-A1AC-24298D6FE898}"/>
                  </a:ext>
                </a:extLst>
              </p:cNvPr>
              <p:cNvSpPr>
                <a:spLocks/>
              </p:cNvSpPr>
              <p:nvPr/>
            </p:nvSpPr>
            <p:spPr bwMode="auto">
              <a:xfrm>
                <a:off x="6581776" y="2003425"/>
                <a:ext cx="15875" cy="46038"/>
              </a:xfrm>
              <a:custGeom>
                <a:avLst/>
                <a:gdLst>
                  <a:gd name="T0" fmla="*/ 0 w 10"/>
                  <a:gd name="T1" fmla="*/ 29 h 29"/>
                  <a:gd name="T2" fmla="*/ 7 w 10"/>
                  <a:gd name="T3" fmla="*/ 0 h 29"/>
                  <a:gd name="T4" fmla="*/ 10 w 10"/>
                  <a:gd name="T5" fmla="*/ 3 h 29"/>
                  <a:gd name="T6" fmla="*/ 5 w 10"/>
                  <a:gd name="T7" fmla="*/ 29 h 29"/>
                  <a:gd name="T8" fmla="*/ 0 w 10"/>
                  <a:gd name="T9" fmla="*/ 29 h 29"/>
                </a:gdLst>
                <a:ahLst/>
                <a:cxnLst>
                  <a:cxn ang="0">
                    <a:pos x="T0" y="T1"/>
                  </a:cxn>
                  <a:cxn ang="0">
                    <a:pos x="T2" y="T3"/>
                  </a:cxn>
                  <a:cxn ang="0">
                    <a:pos x="T4" y="T5"/>
                  </a:cxn>
                  <a:cxn ang="0">
                    <a:pos x="T6" y="T7"/>
                  </a:cxn>
                  <a:cxn ang="0">
                    <a:pos x="T8" y="T9"/>
                  </a:cxn>
                </a:cxnLst>
                <a:rect l="0" t="0" r="r" b="b"/>
                <a:pathLst>
                  <a:path w="10" h="29">
                    <a:moveTo>
                      <a:pt x="0" y="29"/>
                    </a:moveTo>
                    <a:lnTo>
                      <a:pt x="7" y="0"/>
                    </a:lnTo>
                    <a:lnTo>
                      <a:pt x="10" y="3"/>
                    </a:lnTo>
                    <a:lnTo>
                      <a:pt x="5" y="29"/>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674">
                <a:extLst>
                  <a:ext uri="{FF2B5EF4-FFF2-40B4-BE49-F238E27FC236}">
                    <a16:creationId xmlns:a16="http://schemas.microsoft.com/office/drawing/2014/main" id="{8C5BEC69-06DA-4B18-9D51-70B1A7A4B35D}"/>
                  </a:ext>
                </a:extLst>
              </p:cNvPr>
              <p:cNvSpPr>
                <a:spLocks noChangeArrowheads="1"/>
              </p:cNvSpPr>
              <p:nvPr/>
            </p:nvSpPr>
            <p:spPr bwMode="auto">
              <a:xfrm>
                <a:off x="6672263" y="2003425"/>
                <a:ext cx="7938"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675">
                <a:extLst>
                  <a:ext uri="{FF2B5EF4-FFF2-40B4-BE49-F238E27FC236}">
                    <a16:creationId xmlns:a16="http://schemas.microsoft.com/office/drawing/2014/main" id="{B6EDD7BC-D28C-4308-9728-D4A328A83255}"/>
                  </a:ext>
                </a:extLst>
              </p:cNvPr>
              <p:cNvSpPr>
                <a:spLocks/>
              </p:cNvSpPr>
              <p:nvPr/>
            </p:nvSpPr>
            <p:spPr bwMode="auto">
              <a:xfrm>
                <a:off x="6756401" y="2008188"/>
                <a:ext cx="15875" cy="41275"/>
              </a:xfrm>
              <a:custGeom>
                <a:avLst/>
                <a:gdLst>
                  <a:gd name="T0" fmla="*/ 5 w 10"/>
                  <a:gd name="T1" fmla="*/ 26 h 26"/>
                  <a:gd name="T2" fmla="*/ 0 w 10"/>
                  <a:gd name="T3" fmla="*/ 0 h 26"/>
                  <a:gd name="T4" fmla="*/ 2 w 10"/>
                  <a:gd name="T5" fmla="*/ 0 h 26"/>
                  <a:gd name="T6" fmla="*/ 10 w 10"/>
                  <a:gd name="T7" fmla="*/ 26 h 26"/>
                  <a:gd name="T8" fmla="*/ 5 w 10"/>
                  <a:gd name="T9" fmla="*/ 26 h 26"/>
                </a:gdLst>
                <a:ahLst/>
                <a:cxnLst>
                  <a:cxn ang="0">
                    <a:pos x="T0" y="T1"/>
                  </a:cxn>
                  <a:cxn ang="0">
                    <a:pos x="T2" y="T3"/>
                  </a:cxn>
                  <a:cxn ang="0">
                    <a:pos x="T4" y="T5"/>
                  </a:cxn>
                  <a:cxn ang="0">
                    <a:pos x="T6" y="T7"/>
                  </a:cxn>
                  <a:cxn ang="0">
                    <a:pos x="T8" y="T9"/>
                  </a:cxn>
                </a:cxnLst>
                <a:rect l="0" t="0" r="r" b="b"/>
                <a:pathLst>
                  <a:path w="10" h="26">
                    <a:moveTo>
                      <a:pt x="5" y="26"/>
                    </a:moveTo>
                    <a:lnTo>
                      <a:pt x="0" y="0"/>
                    </a:lnTo>
                    <a:lnTo>
                      <a:pt x="2" y="0"/>
                    </a:lnTo>
                    <a:lnTo>
                      <a:pt x="10" y="26"/>
                    </a:lnTo>
                    <a:lnTo>
                      <a:pt x="5" y="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676">
                <a:extLst>
                  <a:ext uri="{FF2B5EF4-FFF2-40B4-BE49-F238E27FC236}">
                    <a16:creationId xmlns:a16="http://schemas.microsoft.com/office/drawing/2014/main" id="{865FF4B1-9FFF-449E-8323-55A7534DD272}"/>
                  </a:ext>
                </a:extLst>
              </p:cNvPr>
              <p:cNvSpPr>
                <a:spLocks/>
              </p:cNvSpPr>
              <p:nvPr/>
            </p:nvSpPr>
            <p:spPr bwMode="auto">
              <a:xfrm>
                <a:off x="6510338" y="2071688"/>
                <a:ext cx="71438" cy="230188"/>
              </a:xfrm>
              <a:custGeom>
                <a:avLst/>
                <a:gdLst>
                  <a:gd name="T0" fmla="*/ 0 w 45"/>
                  <a:gd name="T1" fmla="*/ 143 h 145"/>
                  <a:gd name="T2" fmla="*/ 4 w 45"/>
                  <a:gd name="T3" fmla="*/ 145 h 145"/>
                  <a:gd name="T4" fmla="*/ 45 w 45"/>
                  <a:gd name="T5" fmla="*/ 0 h 145"/>
                  <a:gd name="T6" fmla="*/ 40 w 45"/>
                  <a:gd name="T7" fmla="*/ 0 h 145"/>
                  <a:gd name="T8" fmla="*/ 0 w 45"/>
                  <a:gd name="T9" fmla="*/ 143 h 145"/>
                </a:gdLst>
                <a:ahLst/>
                <a:cxnLst>
                  <a:cxn ang="0">
                    <a:pos x="T0" y="T1"/>
                  </a:cxn>
                  <a:cxn ang="0">
                    <a:pos x="T2" y="T3"/>
                  </a:cxn>
                  <a:cxn ang="0">
                    <a:pos x="T4" y="T5"/>
                  </a:cxn>
                  <a:cxn ang="0">
                    <a:pos x="T6" y="T7"/>
                  </a:cxn>
                  <a:cxn ang="0">
                    <a:pos x="T8" y="T9"/>
                  </a:cxn>
                </a:cxnLst>
                <a:rect l="0" t="0" r="r" b="b"/>
                <a:pathLst>
                  <a:path w="45" h="145">
                    <a:moveTo>
                      <a:pt x="0" y="143"/>
                    </a:moveTo>
                    <a:lnTo>
                      <a:pt x="4" y="145"/>
                    </a:lnTo>
                    <a:lnTo>
                      <a:pt x="45" y="0"/>
                    </a:lnTo>
                    <a:lnTo>
                      <a:pt x="40" y="0"/>
                    </a:lnTo>
                    <a:lnTo>
                      <a:pt x="0" y="14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677">
                <a:extLst>
                  <a:ext uri="{FF2B5EF4-FFF2-40B4-BE49-F238E27FC236}">
                    <a16:creationId xmlns:a16="http://schemas.microsoft.com/office/drawing/2014/main" id="{DFD8EA22-73B8-4EAE-9C7C-F77D44A51A14}"/>
                  </a:ext>
                </a:extLst>
              </p:cNvPr>
              <p:cNvSpPr>
                <a:spLocks/>
              </p:cNvSpPr>
              <p:nvPr/>
            </p:nvSpPr>
            <p:spPr bwMode="auto">
              <a:xfrm>
                <a:off x="6516688" y="2132013"/>
                <a:ext cx="95250" cy="4763"/>
              </a:xfrm>
              <a:custGeom>
                <a:avLst/>
                <a:gdLst>
                  <a:gd name="T0" fmla="*/ 3 w 60"/>
                  <a:gd name="T1" fmla="*/ 0 h 3"/>
                  <a:gd name="T2" fmla="*/ 60 w 60"/>
                  <a:gd name="T3" fmla="*/ 0 h 3"/>
                  <a:gd name="T4" fmla="*/ 60 w 60"/>
                  <a:gd name="T5" fmla="*/ 3 h 3"/>
                  <a:gd name="T6" fmla="*/ 0 w 60"/>
                  <a:gd name="T7" fmla="*/ 3 h 3"/>
                  <a:gd name="T8" fmla="*/ 3 w 60"/>
                  <a:gd name="T9" fmla="*/ 0 h 3"/>
                </a:gdLst>
                <a:ahLst/>
                <a:cxnLst>
                  <a:cxn ang="0">
                    <a:pos x="T0" y="T1"/>
                  </a:cxn>
                  <a:cxn ang="0">
                    <a:pos x="T2" y="T3"/>
                  </a:cxn>
                  <a:cxn ang="0">
                    <a:pos x="T4" y="T5"/>
                  </a:cxn>
                  <a:cxn ang="0">
                    <a:pos x="T6" y="T7"/>
                  </a:cxn>
                  <a:cxn ang="0">
                    <a:pos x="T8" y="T9"/>
                  </a:cxn>
                </a:cxnLst>
                <a:rect l="0" t="0" r="r" b="b"/>
                <a:pathLst>
                  <a:path w="60" h="3">
                    <a:moveTo>
                      <a:pt x="3" y="0"/>
                    </a:moveTo>
                    <a:lnTo>
                      <a:pt x="60" y="0"/>
                    </a:lnTo>
                    <a:lnTo>
                      <a:pt x="60" y="3"/>
                    </a:lnTo>
                    <a:lnTo>
                      <a:pt x="0" y="3"/>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678">
                <a:extLst>
                  <a:ext uri="{FF2B5EF4-FFF2-40B4-BE49-F238E27FC236}">
                    <a16:creationId xmlns:a16="http://schemas.microsoft.com/office/drawing/2014/main" id="{1290DEE5-AF48-44CE-ADF7-127DEBE815E1}"/>
                  </a:ext>
                </a:extLst>
              </p:cNvPr>
              <p:cNvSpPr>
                <a:spLocks noChangeArrowheads="1"/>
              </p:cNvSpPr>
              <p:nvPr/>
            </p:nvSpPr>
            <p:spPr bwMode="auto">
              <a:xfrm>
                <a:off x="6499226" y="2200275"/>
                <a:ext cx="90488" cy="79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679">
                <a:extLst>
                  <a:ext uri="{FF2B5EF4-FFF2-40B4-BE49-F238E27FC236}">
                    <a16:creationId xmlns:a16="http://schemas.microsoft.com/office/drawing/2014/main" id="{0B098588-FCCE-49A4-B086-78B7E313E531}"/>
                  </a:ext>
                </a:extLst>
              </p:cNvPr>
              <p:cNvSpPr>
                <a:spLocks/>
              </p:cNvSpPr>
              <p:nvPr/>
            </p:nvSpPr>
            <p:spPr bwMode="auto">
              <a:xfrm>
                <a:off x="6472238" y="2276475"/>
                <a:ext cx="101600" cy="3175"/>
              </a:xfrm>
              <a:custGeom>
                <a:avLst/>
                <a:gdLst>
                  <a:gd name="T0" fmla="*/ 2 w 64"/>
                  <a:gd name="T1" fmla="*/ 0 h 2"/>
                  <a:gd name="T2" fmla="*/ 64 w 64"/>
                  <a:gd name="T3" fmla="*/ 0 h 2"/>
                  <a:gd name="T4" fmla="*/ 64 w 64"/>
                  <a:gd name="T5" fmla="*/ 2 h 2"/>
                  <a:gd name="T6" fmla="*/ 0 w 64"/>
                  <a:gd name="T7" fmla="*/ 2 h 2"/>
                  <a:gd name="T8" fmla="*/ 2 w 64"/>
                  <a:gd name="T9" fmla="*/ 0 h 2"/>
                </a:gdLst>
                <a:ahLst/>
                <a:cxnLst>
                  <a:cxn ang="0">
                    <a:pos x="T0" y="T1"/>
                  </a:cxn>
                  <a:cxn ang="0">
                    <a:pos x="T2" y="T3"/>
                  </a:cxn>
                  <a:cxn ang="0">
                    <a:pos x="T4" y="T5"/>
                  </a:cxn>
                  <a:cxn ang="0">
                    <a:pos x="T6" y="T7"/>
                  </a:cxn>
                  <a:cxn ang="0">
                    <a:pos x="T8" y="T9"/>
                  </a:cxn>
                </a:cxnLst>
                <a:rect l="0" t="0" r="r" b="b"/>
                <a:pathLst>
                  <a:path w="64" h="2">
                    <a:moveTo>
                      <a:pt x="2" y="0"/>
                    </a:moveTo>
                    <a:lnTo>
                      <a:pt x="64" y="0"/>
                    </a:lnTo>
                    <a:lnTo>
                      <a:pt x="64" y="2"/>
                    </a:lnTo>
                    <a:lnTo>
                      <a:pt x="0" y="2"/>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680">
                <a:extLst>
                  <a:ext uri="{FF2B5EF4-FFF2-40B4-BE49-F238E27FC236}">
                    <a16:creationId xmlns:a16="http://schemas.microsoft.com/office/drawing/2014/main" id="{AFDD14D5-6C5A-4220-9C56-3CEB394DF4C4}"/>
                  </a:ext>
                </a:extLst>
              </p:cNvPr>
              <p:cNvSpPr>
                <a:spLocks/>
              </p:cNvSpPr>
              <p:nvPr/>
            </p:nvSpPr>
            <p:spPr bwMode="auto">
              <a:xfrm>
                <a:off x="6516688" y="2068513"/>
                <a:ext cx="106363" cy="68263"/>
              </a:xfrm>
              <a:custGeom>
                <a:avLst/>
                <a:gdLst>
                  <a:gd name="T0" fmla="*/ 3 w 67"/>
                  <a:gd name="T1" fmla="*/ 38 h 43"/>
                  <a:gd name="T2" fmla="*/ 60 w 67"/>
                  <a:gd name="T3" fmla="*/ 0 h 43"/>
                  <a:gd name="T4" fmla="*/ 67 w 67"/>
                  <a:gd name="T5" fmla="*/ 2 h 43"/>
                  <a:gd name="T6" fmla="*/ 5 w 67"/>
                  <a:gd name="T7" fmla="*/ 40 h 43"/>
                  <a:gd name="T8" fmla="*/ 0 w 67"/>
                  <a:gd name="T9" fmla="*/ 43 h 43"/>
                  <a:gd name="T10" fmla="*/ 3 w 67"/>
                  <a:gd name="T11" fmla="*/ 38 h 43"/>
                </a:gdLst>
                <a:ahLst/>
                <a:cxnLst>
                  <a:cxn ang="0">
                    <a:pos x="T0" y="T1"/>
                  </a:cxn>
                  <a:cxn ang="0">
                    <a:pos x="T2" y="T3"/>
                  </a:cxn>
                  <a:cxn ang="0">
                    <a:pos x="T4" y="T5"/>
                  </a:cxn>
                  <a:cxn ang="0">
                    <a:pos x="T6" y="T7"/>
                  </a:cxn>
                  <a:cxn ang="0">
                    <a:pos x="T8" y="T9"/>
                  </a:cxn>
                  <a:cxn ang="0">
                    <a:pos x="T10" y="T11"/>
                  </a:cxn>
                </a:cxnLst>
                <a:rect l="0" t="0" r="r" b="b"/>
                <a:pathLst>
                  <a:path w="67" h="43">
                    <a:moveTo>
                      <a:pt x="3" y="38"/>
                    </a:moveTo>
                    <a:lnTo>
                      <a:pt x="60" y="0"/>
                    </a:lnTo>
                    <a:lnTo>
                      <a:pt x="67" y="2"/>
                    </a:lnTo>
                    <a:lnTo>
                      <a:pt x="5" y="40"/>
                    </a:lnTo>
                    <a:lnTo>
                      <a:pt x="0" y="43"/>
                    </a:lnTo>
                    <a:lnTo>
                      <a:pt x="3"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681">
                <a:extLst>
                  <a:ext uri="{FF2B5EF4-FFF2-40B4-BE49-F238E27FC236}">
                    <a16:creationId xmlns:a16="http://schemas.microsoft.com/office/drawing/2014/main" id="{98E9F135-7C02-4756-9CB7-48FA494EDB9D}"/>
                  </a:ext>
                </a:extLst>
              </p:cNvPr>
              <p:cNvSpPr>
                <a:spLocks/>
              </p:cNvSpPr>
              <p:nvPr/>
            </p:nvSpPr>
            <p:spPr bwMode="auto">
              <a:xfrm>
                <a:off x="6494463" y="2136775"/>
                <a:ext cx="114300" cy="66675"/>
              </a:xfrm>
              <a:custGeom>
                <a:avLst/>
                <a:gdLst>
                  <a:gd name="T0" fmla="*/ 5 w 72"/>
                  <a:gd name="T1" fmla="*/ 38 h 42"/>
                  <a:gd name="T2" fmla="*/ 67 w 72"/>
                  <a:gd name="T3" fmla="*/ 0 h 42"/>
                  <a:gd name="T4" fmla="*/ 72 w 72"/>
                  <a:gd name="T5" fmla="*/ 0 h 42"/>
                  <a:gd name="T6" fmla="*/ 7 w 72"/>
                  <a:gd name="T7" fmla="*/ 42 h 42"/>
                  <a:gd name="T8" fmla="*/ 0 w 72"/>
                  <a:gd name="T9" fmla="*/ 42 h 42"/>
                  <a:gd name="T10" fmla="*/ 5 w 72"/>
                  <a:gd name="T11" fmla="*/ 38 h 42"/>
                </a:gdLst>
                <a:ahLst/>
                <a:cxnLst>
                  <a:cxn ang="0">
                    <a:pos x="T0" y="T1"/>
                  </a:cxn>
                  <a:cxn ang="0">
                    <a:pos x="T2" y="T3"/>
                  </a:cxn>
                  <a:cxn ang="0">
                    <a:pos x="T4" y="T5"/>
                  </a:cxn>
                  <a:cxn ang="0">
                    <a:pos x="T6" y="T7"/>
                  </a:cxn>
                  <a:cxn ang="0">
                    <a:pos x="T8" y="T9"/>
                  </a:cxn>
                  <a:cxn ang="0">
                    <a:pos x="T10" y="T11"/>
                  </a:cxn>
                </a:cxnLst>
                <a:rect l="0" t="0" r="r" b="b"/>
                <a:pathLst>
                  <a:path w="72" h="42">
                    <a:moveTo>
                      <a:pt x="5" y="38"/>
                    </a:moveTo>
                    <a:lnTo>
                      <a:pt x="67" y="0"/>
                    </a:lnTo>
                    <a:lnTo>
                      <a:pt x="72" y="0"/>
                    </a:lnTo>
                    <a:lnTo>
                      <a:pt x="7" y="42"/>
                    </a:lnTo>
                    <a:lnTo>
                      <a:pt x="0" y="42"/>
                    </a:lnTo>
                    <a:lnTo>
                      <a:pt x="5"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682">
                <a:extLst>
                  <a:ext uri="{FF2B5EF4-FFF2-40B4-BE49-F238E27FC236}">
                    <a16:creationId xmlns:a16="http://schemas.microsoft.com/office/drawing/2014/main" id="{6368B0D3-DC94-4443-BE32-9180E274DC51}"/>
                  </a:ext>
                </a:extLst>
              </p:cNvPr>
              <p:cNvSpPr>
                <a:spLocks/>
              </p:cNvSpPr>
              <p:nvPr/>
            </p:nvSpPr>
            <p:spPr bwMode="auto">
              <a:xfrm>
                <a:off x="6472238" y="2203450"/>
                <a:ext cx="120650" cy="76200"/>
              </a:xfrm>
              <a:custGeom>
                <a:avLst/>
                <a:gdLst>
                  <a:gd name="T0" fmla="*/ 5 w 76"/>
                  <a:gd name="T1" fmla="*/ 41 h 48"/>
                  <a:gd name="T2" fmla="*/ 69 w 76"/>
                  <a:gd name="T3" fmla="*/ 0 h 48"/>
                  <a:gd name="T4" fmla="*/ 76 w 76"/>
                  <a:gd name="T5" fmla="*/ 3 h 48"/>
                  <a:gd name="T6" fmla="*/ 7 w 76"/>
                  <a:gd name="T7" fmla="*/ 46 h 48"/>
                  <a:gd name="T8" fmla="*/ 0 w 76"/>
                  <a:gd name="T9" fmla="*/ 48 h 48"/>
                  <a:gd name="T10" fmla="*/ 5 w 76"/>
                  <a:gd name="T11" fmla="*/ 41 h 48"/>
                </a:gdLst>
                <a:ahLst/>
                <a:cxnLst>
                  <a:cxn ang="0">
                    <a:pos x="T0" y="T1"/>
                  </a:cxn>
                  <a:cxn ang="0">
                    <a:pos x="T2" y="T3"/>
                  </a:cxn>
                  <a:cxn ang="0">
                    <a:pos x="T4" y="T5"/>
                  </a:cxn>
                  <a:cxn ang="0">
                    <a:pos x="T6" y="T7"/>
                  </a:cxn>
                  <a:cxn ang="0">
                    <a:pos x="T8" y="T9"/>
                  </a:cxn>
                  <a:cxn ang="0">
                    <a:pos x="T10" y="T11"/>
                  </a:cxn>
                </a:cxnLst>
                <a:rect l="0" t="0" r="r" b="b"/>
                <a:pathLst>
                  <a:path w="76" h="48">
                    <a:moveTo>
                      <a:pt x="5" y="41"/>
                    </a:moveTo>
                    <a:lnTo>
                      <a:pt x="69" y="0"/>
                    </a:lnTo>
                    <a:lnTo>
                      <a:pt x="76" y="3"/>
                    </a:lnTo>
                    <a:lnTo>
                      <a:pt x="7" y="46"/>
                    </a:lnTo>
                    <a:lnTo>
                      <a:pt x="0" y="48"/>
                    </a:lnTo>
                    <a:lnTo>
                      <a:pt x="5" y="4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683">
                <a:extLst>
                  <a:ext uri="{FF2B5EF4-FFF2-40B4-BE49-F238E27FC236}">
                    <a16:creationId xmlns:a16="http://schemas.microsoft.com/office/drawing/2014/main" id="{8C15BFDD-67B4-4867-BC1B-32197B4C7BFD}"/>
                  </a:ext>
                </a:extLst>
              </p:cNvPr>
              <p:cNvSpPr>
                <a:spLocks/>
              </p:cNvSpPr>
              <p:nvPr/>
            </p:nvSpPr>
            <p:spPr bwMode="auto">
              <a:xfrm>
                <a:off x="6540501" y="2071688"/>
                <a:ext cx="71438" cy="60325"/>
              </a:xfrm>
              <a:custGeom>
                <a:avLst/>
                <a:gdLst>
                  <a:gd name="T0" fmla="*/ 0 w 45"/>
                  <a:gd name="T1" fmla="*/ 3 h 38"/>
                  <a:gd name="T2" fmla="*/ 7 w 45"/>
                  <a:gd name="T3" fmla="*/ 0 h 38"/>
                  <a:gd name="T4" fmla="*/ 45 w 45"/>
                  <a:gd name="T5" fmla="*/ 36 h 38"/>
                  <a:gd name="T6" fmla="*/ 43 w 45"/>
                  <a:gd name="T7" fmla="*/ 38 h 38"/>
                  <a:gd name="T8" fmla="*/ 40 w 45"/>
                  <a:gd name="T9" fmla="*/ 38 h 38"/>
                  <a:gd name="T10" fmla="*/ 0 w 45"/>
                  <a:gd name="T11" fmla="*/ 3 h 38"/>
                </a:gdLst>
                <a:ahLst/>
                <a:cxnLst>
                  <a:cxn ang="0">
                    <a:pos x="T0" y="T1"/>
                  </a:cxn>
                  <a:cxn ang="0">
                    <a:pos x="T2" y="T3"/>
                  </a:cxn>
                  <a:cxn ang="0">
                    <a:pos x="T4" y="T5"/>
                  </a:cxn>
                  <a:cxn ang="0">
                    <a:pos x="T6" y="T7"/>
                  </a:cxn>
                  <a:cxn ang="0">
                    <a:pos x="T8" y="T9"/>
                  </a:cxn>
                  <a:cxn ang="0">
                    <a:pos x="T10" y="T11"/>
                  </a:cxn>
                </a:cxnLst>
                <a:rect l="0" t="0" r="r" b="b"/>
                <a:pathLst>
                  <a:path w="45" h="38">
                    <a:moveTo>
                      <a:pt x="0" y="3"/>
                    </a:moveTo>
                    <a:lnTo>
                      <a:pt x="7" y="0"/>
                    </a:lnTo>
                    <a:lnTo>
                      <a:pt x="45" y="36"/>
                    </a:lnTo>
                    <a:lnTo>
                      <a:pt x="43" y="38"/>
                    </a:lnTo>
                    <a:lnTo>
                      <a:pt x="40" y="38"/>
                    </a:lnTo>
                    <a:lnTo>
                      <a:pt x="0"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684">
                <a:extLst>
                  <a:ext uri="{FF2B5EF4-FFF2-40B4-BE49-F238E27FC236}">
                    <a16:creationId xmlns:a16="http://schemas.microsoft.com/office/drawing/2014/main" id="{341CF7B6-ED17-4E2A-AEF0-43125E0E35CD}"/>
                  </a:ext>
                </a:extLst>
              </p:cNvPr>
              <p:cNvSpPr>
                <a:spLocks/>
              </p:cNvSpPr>
              <p:nvPr/>
            </p:nvSpPr>
            <p:spPr bwMode="auto">
              <a:xfrm>
                <a:off x="6521451" y="2132013"/>
                <a:ext cx="76200" cy="71438"/>
              </a:xfrm>
              <a:custGeom>
                <a:avLst/>
                <a:gdLst>
                  <a:gd name="T0" fmla="*/ 2 w 48"/>
                  <a:gd name="T1" fmla="*/ 0 h 45"/>
                  <a:gd name="T2" fmla="*/ 48 w 48"/>
                  <a:gd name="T3" fmla="*/ 43 h 45"/>
                  <a:gd name="T4" fmla="*/ 48 w 48"/>
                  <a:gd name="T5" fmla="*/ 45 h 45"/>
                  <a:gd name="T6" fmla="*/ 43 w 48"/>
                  <a:gd name="T7" fmla="*/ 45 h 45"/>
                  <a:gd name="T8" fmla="*/ 0 w 48"/>
                  <a:gd name="T9" fmla="*/ 3 h 45"/>
                  <a:gd name="T10" fmla="*/ 2 w 48"/>
                  <a:gd name="T11" fmla="*/ 0 h 45"/>
                </a:gdLst>
                <a:ahLst/>
                <a:cxnLst>
                  <a:cxn ang="0">
                    <a:pos x="T0" y="T1"/>
                  </a:cxn>
                  <a:cxn ang="0">
                    <a:pos x="T2" y="T3"/>
                  </a:cxn>
                  <a:cxn ang="0">
                    <a:pos x="T4" y="T5"/>
                  </a:cxn>
                  <a:cxn ang="0">
                    <a:pos x="T6" y="T7"/>
                  </a:cxn>
                  <a:cxn ang="0">
                    <a:pos x="T8" y="T9"/>
                  </a:cxn>
                  <a:cxn ang="0">
                    <a:pos x="T10" y="T11"/>
                  </a:cxn>
                </a:cxnLst>
                <a:rect l="0" t="0" r="r" b="b"/>
                <a:pathLst>
                  <a:path w="48" h="45">
                    <a:moveTo>
                      <a:pt x="2" y="0"/>
                    </a:moveTo>
                    <a:lnTo>
                      <a:pt x="48" y="43"/>
                    </a:lnTo>
                    <a:lnTo>
                      <a:pt x="48" y="45"/>
                    </a:lnTo>
                    <a:lnTo>
                      <a:pt x="43" y="45"/>
                    </a:lnTo>
                    <a:lnTo>
                      <a:pt x="0" y="3"/>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685">
                <a:extLst>
                  <a:ext uri="{FF2B5EF4-FFF2-40B4-BE49-F238E27FC236}">
                    <a16:creationId xmlns:a16="http://schemas.microsoft.com/office/drawing/2014/main" id="{A4955BB9-818D-48DC-8646-5256C6DBCB8C}"/>
                  </a:ext>
                </a:extLst>
              </p:cNvPr>
              <p:cNvSpPr>
                <a:spLocks/>
              </p:cNvSpPr>
              <p:nvPr/>
            </p:nvSpPr>
            <p:spPr bwMode="auto">
              <a:xfrm>
                <a:off x="6499226" y="2208213"/>
                <a:ext cx="79375" cy="71438"/>
              </a:xfrm>
              <a:custGeom>
                <a:avLst/>
                <a:gdLst>
                  <a:gd name="T0" fmla="*/ 0 w 50"/>
                  <a:gd name="T1" fmla="*/ 0 h 45"/>
                  <a:gd name="T2" fmla="*/ 47 w 50"/>
                  <a:gd name="T3" fmla="*/ 45 h 45"/>
                  <a:gd name="T4" fmla="*/ 50 w 50"/>
                  <a:gd name="T5" fmla="*/ 40 h 45"/>
                  <a:gd name="T6" fmla="*/ 4 w 50"/>
                  <a:gd name="T7" fmla="*/ 0 h 45"/>
                  <a:gd name="T8" fmla="*/ 0 w 50"/>
                  <a:gd name="T9" fmla="*/ 0 h 45"/>
                </a:gdLst>
                <a:ahLst/>
                <a:cxnLst>
                  <a:cxn ang="0">
                    <a:pos x="T0" y="T1"/>
                  </a:cxn>
                  <a:cxn ang="0">
                    <a:pos x="T2" y="T3"/>
                  </a:cxn>
                  <a:cxn ang="0">
                    <a:pos x="T4" y="T5"/>
                  </a:cxn>
                  <a:cxn ang="0">
                    <a:pos x="T6" y="T7"/>
                  </a:cxn>
                  <a:cxn ang="0">
                    <a:pos x="T8" y="T9"/>
                  </a:cxn>
                </a:cxnLst>
                <a:rect l="0" t="0" r="r" b="b"/>
                <a:pathLst>
                  <a:path w="50" h="45">
                    <a:moveTo>
                      <a:pt x="0" y="0"/>
                    </a:moveTo>
                    <a:lnTo>
                      <a:pt x="47" y="45"/>
                    </a:lnTo>
                    <a:lnTo>
                      <a:pt x="50" y="40"/>
                    </a:lnTo>
                    <a:lnTo>
                      <a:pt x="4"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686">
                <a:extLst>
                  <a:ext uri="{FF2B5EF4-FFF2-40B4-BE49-F238E27FC236}">
                    <a16:creationId xmlns:a16="http://schemas.microsoft.com/office/drawing/2014/main" id="{675B97B2-4AB7-4811-907D-A703F86B616F}"/>
                  </a:ext>
                </a:extLst>
              </p:cNvPr>
              <p:cNvSpPr>
                <a:spLocks/>
              </p:cNvSpPr>
              <p:nvPr/>
            </p:nvSpPr>
            <p:spPr bwMode="auto">
              <a:xfrm>
                <a:off x="6772276" y="2071688"/>
                <a:ext cx="71438" cy="230188"/>
              </a:xfrm>
              <a:custGeom>
                <a:avLst/>
                <a:gdLst>
                  <a:gd name="T0" fmla="*/ 45 w 45"/>
                  <a:gd name="T1" fmla="*/ 143 h 145"/>
                  <a:gd name="T2" fmla="*/ 38 w 45"/>
                  <a:gd name="T3" fmla="*/ 145 h 145"/>
                  <a:gd name="T4" fmla="*/ 0 w 45"/>
                  <a:gd name="T5" fmla="*/ 0 h 145"/>
                  <a:gd name="T6" fmla="*/ 2 w 45"/>
                  <a:gd name="T7" fmla="*/ 0 h 145"/>
                  <a:gd name="T8" fmla="*/ 45 w 45"/>
                  <a:gd name="T9" fmla="*/ 143 h 145"/>
                </a:gdLst>
                <a:ahLst/>
                <a:cxnLst>
                  <a:cxn ang="0">
                    <a:pos x="T0" y="T1"/>
                  </a:cxn>
                  <a:cxn ang="0">
                    <a:pos x="T2" y="T3"/>
                  </a:cxn>
                  <a:cxn ang="0">
                    <a:pos x="T4" y="T5"/>
                  </a:cxn>
                  <a:cxn ang="0">
                    <a:pos x="T6" y="T7"/>
                  </a:cxn>
                  <a:cxn ang="0">
                    <a:pos x="T8" y="T9"/>
                  </a:cxn>
                </a:cxnLst>
                <a:rect l="0" t="0" r="r" b="b"/>
                <a:pathLst>
                  <a:path w="45" h="145">
                    <a:moveTo>
                      <a:pt x="45" y="143"/>
                    </a:moveTo>
                    <a:lnTo>
                      <a:pt x="38" y="145"/>
                    </a:lnTo>
                    <a:lnTo>
                      <a:pt x="0" y="0"/>
                    </a:lnTo>
                    <a:lnTo>
                      <a:pt x="2" y="0"/>
                    </a:lnTo>
                    <a:lnTo>
                      <a:pt x="45" y="14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687">
                <a:extLst>
                  <a:ext uri="{FF2B5EF4-FFF2-40B4-BE49-F238E27FC236}">
                    <a16:creationId xmlns:a16="http://schemas.microsoft.com/office/drawing/2014/main" id="{8BE533CF-71D4-4764-8210-12C92EBD85C5}"/>
                  </a:ext>
                </a:extLst>
              </p:cNvPr>
              <p:cNvSpPr>
                <a:spLocks/>
              </p:cNvSpPr>
              <p:nvPr/>
            </p:nvSpPr>
            <p:spPr bwMode="auto">
              <a:xfrm>
                <a:off x="6740526" y="2132013"/>
                <a:ext cx="95250" cy="4763"/>
              </a:xfrm>
              <a:custGeom>
                <a:avLst/>
                <a:gdLst>
                  <a:gd name="T0" fmla="*/ 58 w 60"/>
                  <a:gd name="T1" fmla="*/ 0 h 3"/>
                  <a:gd name="T2" fmla="*/ 0 w 60"/>
                  <a:gd name="T3" fmla="*/ 0 h 3"/>
                  <a:gd name="T4" fmla="*/ 0 w 60"/>
                  <a:gd name="T5" fmla="*/ 3 h 3"/>
                  <a:gd name="T6" fmla="*/ 60 w 60"/>
                  <a:gd name="T7" fmla="*/ 3 h 3"/>
                  <a:gd name="T8" fmla="*/ 58 w 60"/>
                  <a:gd name="T9" fmla="*/ 0 h 3"/>
                </a:gdLst>
                <a:ahLst/>
                <a:cxnLst>
                  <a:cxn ang="0">
                    <a:pos x="T0" y="T1"/>
                  </a:cxn>
                  <a:cxn ang="0">
                    <a:pos x="T2" y="T3"/>
                  </a:cxn>
                  <a:cxn ang="0">
                    <a:pos x="T4" y="T5"/>
                  </a:cxn>
                  <a:cxn ang="0">
                    <a:pos x="T6" y="T7"/>
                  </a:cxn>
                  <a:cxn ang="0">
                    <a:pos x="T8" y="T9"/>
                  </a:cxn>
                </a:cxnLst>
                <a:rect l="0" t="0" r="r" b="b"/>
                <a:pathLst>
                  <a:path w="60" h="3">
                    <a:moveTo>
                      <a:pt x="58" y="0"/>
                    </a:moveTo>
                    <a:lnTo>
                      <a:pt x="0" y="0"/>
                    </a:lnTo>
                    <a:lnTo>
                      <a:pt x="0" y="3"/>
                    </a:lnTo>
                    <a:lnTo>
                      <a:pt x="60" y="3"/>
                    </a:lnTo>
                    <a:lnTo>
                      <a:pt x="58"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688">
                <a:extLst>
                  <a:ext uri="{FF2B5EF4-FFF2-40B4-BE49-F238E27FC236}">
                    <a16:creationId xmlns:a16="http://schemas.microsoft.com/office/drawing/2014/main" id="{02DC2558-17C4-47C6-8E56-224095539804}"/>
                  </a:ext>
                </a:extLst>
              </p:cNvPr>
              <p:cNvSpPr>
                <a:spLocks/>
              </p:cNvSpPr>
              <p:nvPr/>
            </p:nvSpPr>
            <p:spPr bwMode="auto">
              <a:xfrm>
                <a:off x="6764338" y="2200275"/>
                <a:ext cx="90488" cy="7938"/>
              </a:xfrm>
              <a:custGeom>
                <a:avLst/>
                <a:gdLst>
                  <a:gd name="T0" fmla="*/ 55 w 57"/>
                  <a:gd name="T1" fmla="*/ 0 h 5"/>
                  <a:gd name="T2" fmla="*/ 0 w 57"/>
                  <a:gd name="T3" fmla="*/ 0 h 5"/>
                  <a:gd name="T4" fmla="*/ 0 w 57"/>
                  <a:gd name="T5" fmla="*/ 5 h 5"/>
                  <a:gd name="T6" fmla="*/ 57 w 57"/>
                  <a:gd name="T7" fmla="*/ 5 h 5"/>
                  <a:gd name="T8" fmla="*/ 55 w 57"/>
                  <a:gd name="T9" fmla="*/ 0 h 5"/>
                </a:gdLst>
                <a:ahLst/>
                <a:cxnLst>
                  <a:cxn ang="0">
                    <a:pos x="T0" y="T1"/>
                  </a:cxn>
                  <a:cxn ang="0">
                    <a:pos x="T2" y="T3"/>
                  </a:cxn>
                  <a:cxn ang="0">
                    <a:pos x="T4" y="T5"/>
                  </a:cxn>
                  <a:cxn ang="0">
                    <a:pos x="T6" y="T7"/>
                  </a:cxn>
                  <a:cxn ang="0">
                    <a:pos x="T8" y="T9"/>
                  </a:cxn>
                </a:cxnLst>
                <a:rect l="0" t="0" r="r" b="b"/>
                <a:pathLst>
                  <a:path w="57" h="5">
                    <a:moveTo>
                      <a:pt x="55" y="0"/>
                    </a:moveTo>
                    <a:lnTo>
                      <a:pt x="0" y="0"/>
                    </a:lnTo>
                    <a:lnTo>
                      <a:pt x="0" y="5"/>
                    </a:lnTo>
                    <a:lnTo>
                      <a:pt x="57" y="5"/>
                    </a:lnTo>
                    <a:lnTo>
                      <a:pt x="55"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689">
                <a:extLst>
                  <a:ext uri="{FF2B5EF4-FFF2-40B4-BE49-F238E27FC236}">
                    <a16:creationId xmlns:a16="http://schemas.microsoft.com/office/drawing/2014/main" id="{4BE08CA3-B503-4AE2-86B8-C37D0FA7CABD}"/>
                  </a:ext>
                </a:extLst>
              </p:cNvPr>
              <p:cNvSpPr>
                <a:spLocks/>
              </p:cNvSpPr>
              <p:nvPr/>
            </p:nvSpPr>
            <p:spPr bwMode="auto">
              <a:xfrm>
                <a:off x="6778626" y="2276475"/>
                <a:ext cx="103188" cy="3175"/>
              </a:xfrm>
              <a:custGeom>
                <a:avLst/>
                <a:gdLst>
                  <a:gd name="T0" fmla="*/ 62 w 65"/>
                  <a:gd name="T1" fmla="*/ 0 h 2"/>
                  <a:gd name="T2" fmla="*/ 0 w 65"/>
                  <a:gd name="T3" fmla="*/ 0 h 2"/>
                  <a:gd name="T4" fmla="*/ 0 w 65"/>
                  <a:gd name="T5" fmla="*/ 2 h 2"/>
                  <a:gd name="T6" fmla="*/ 65 w 65"/>
                  <a:gd name="T7" fmla="*/ 2 h 2"/>
                  <a:gd name="T8" fmla="*/ 62 w 65"/>
                  <a:gd name="T9" fmla="*/ 0 h 2"/>
                </a:gdLst>
                <a:ahLst/>
                <a:cxnLst>
                  <a:cxn ang="0">
                    <a:pos x="T0" y="T1"/>
                  </a:cxn>
                  <a:cxn ang="0">
                    <a:pos x="T2" y="T3"/>
                  </a:cxn>
                  <a:cxn ang="0">
                    <a:pos x="T4" y="T5"/>
                  </a:cxn>
                  <a:cxn ang="0">
                    <a:pos x="T6" y="T7"/>
                  </a:cxn>
                  <a:cxn ang="0">
                    <a:pos x="T8" y="T9"/>
                  </a:cxn>
                </a:cxnLst>
                <a:rect l="0" t="0" r="r" b="b"/>
                <a:pathLst>
                  <a:path w="65" h="2">
                    <a:moveTo>
                      <a:pt x="62" y="0"/>
                    </a:moveTo>
                    <a:lnTo>
                      <a:pt x="0" y="0"/>
                    </a:lnTo>
                    <a:lnTo>
                      <a:pt x="0" y="2"/>
                    </a:lnTo>
                    <a:lnTo>
                      <a:pt x="65" y="2"/>
                    </a:lnTo>
                    <a:lnTo>
                      <a:pt x="6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690">
                <a:extLst>
                  <a:ext uri="{FF2B5EF4-FFF2-40B4-BE49-F238E27FC236}">
                    <a16:creationId xmlns:a16="http://schemas.microsoft.com/office/drawing/2014/main" id="{282E9F7D-C4F7-4A28-8C93-529889ECA11B}"/>
                  </a:ext>
                </a:extLst>
              </p:cNvPr>
              <p:cNvSpPr>
                <a:spLocks/>
              </p:cNvSpPr>
              <p:nvPr/>
            </p:nvSpPr>
            <p:spPr bwMode="auto">
              <a:xfrm>
                <a:off x="6729413" y="2068513"/>
                <a:ext cx="106363" cy="68263"/>
              </a:xfrm>
              <a:custGeom>
                <a:avLst/>
                <a:gdLst>
                  <a:gd name="T0" fmla="*/ 65 w 67"/>
                  <a:gd name="T1" fmla="*/ 38 h 43"/>
                  <a:gd name="T2" fmla="*/ 7 w 67"/>
                  <a:gd name="T3" fmla="*/ 0 h 43"/>
                  <a:gd name="T4" fmla="*/ 0 w 67"/>
                  <a:gd name="T5" fmla="*/ 2 h 43"/>
                  <a:gd name="T6" fmla="*/ 60 w 67"/>
                  <a:gd name="T7" fmla="*/ 40 h 43"/>
                  <a:gd name="T8" fmla="*/ 67 w 67"/>
                  <a:gd name="T9" fmla="*/ 43 h 43"/>
                  <a:gd name="T10" fmla="*/ 65 w 67"/>
                  <a:gd name="T11" fmla="*/ 38 h 43"/>
                </a:gdLst>
                <a:ahLst/>
                <a:cxnLst>
                  <a:cxn ang="0">
                    <a:pos x="T0" y="T1"/>
                  </a:cxn>
                  <a:cxn ang="0">
                    <a:pos x="T2" y="T3"/>
                  </a:cxn>
                  <a:cxn ang="0">
                    <a:pos x="T4" y="T5"/>
                  </a:cxn>
                  <a:cxn ang="0">
                    <a:pos x="T6" y="T7"/>
                  </a:cxn>
                  <a:cxn ang="0">
                    <a:pos x="T8" y="T9"/>
                  </a:cxn>
                  <a:cxn ang="0">
                    <a:pos x="T10" y="T11"/>
                  </a:cxn>
                </a:cxnLst>
                <a:rect l="0" t="0" r="r" b="b"/>
                <a:pathLst>
                  <a:path w="67" h="43">
                    <a:moveTo>
                      <a:pt x="65" y="38"/>
                    </a:moveTo>
                    <a:lnTo>
                      <a:pt x="7" y="0"/>
                    </a:lnTo>
                    <a:lnTo>
                      <a:pt x="0" y="2"/>
                    </a:lnTo>
                    <a:lnTo>
                      <a:pt x="60" y="40"/>
                    </a:lnTo>
                    <a:lnTo>
                      <a:pt x="67" y="43"/>
                    </a:lnTo>
                    <a:lnTo>
                      <a:pt x="65"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691">
                <a:extLst>
                  <a:ext uri="{FF2B5EF4-FFF2-40B4-BE49-F238E27FC236}">
                    <a16:creationId xmlns:a16="http://schemas.microsoft.com/office/drawing/2014/main" id="{843DB956-C7A4-4FB6-A649-55B7B74F08D9}"/>
                  </a:ext>
                </a:extLst>
              </p:cNvPr>
              <p:cNvSpPr>
                <a:spLocks/>
              </p:cNvSpPr>
              <p:nvPr/>
            </p:nvSpPr>
            <p:spPr bwMode="auto">
              <a:xfrm>
                <a:off x="6745288" y="2136775"/>
                <a:ext cx="109538" cy="66675"/>
              </a:xfrm>
              <a:custGeom>
                <a:avLst/>
                <a:gdLst>
                  <a:gd name="T0" fmla="*/ 67 w 69"/>
                  <a:gd name="T1" fmla="*/ 38 h 42"/>
                  <a:gd name="T2" fmla="*/ 5 w 69"/>
                  <a:gd name="T3" fmla="*/ 0 h 42"/>
                  <a:gd name="T4" fmla="*/ 0 w 69"/>
                  <a:gd name="T5" fmla="*/ 0 h 42"/>
                  <a:gd name="T6" fmla="*/ 64 w 69"/>
                  <a:gd name="T7" fmla="*/ 42 h 42"/>
                  <a:gd name="T8" fmla="*/ 69 w 69"/>
                  <a:gd name="T9" fmla="*/ 42 h 42"/>
                  <a:gd name="T10" fmla="*/ 67 w 69"/>
                  <a:gd name="T11" fmla="*/ 38 h 42"/>
                </a:gdLst>
                <a:ahLst/>
                <a:cxnLst>
                  <a:cxn ang="0">
                    <a:pos x="T0" y="T1"/>
                  </a:cxn>
                  <a:cxn ang="0">
                    <a:pos x="T2" y="T3"/>
                  </a:cxn>
                  <a:cxn ang="0">
                    <a:pos x="T4" y="T5"/>
                  </a:cxn>
                  <a:cxn ang="0">
                    <a:pos x="T6" y="T7"/>
                  </a:cxn>
                  <a:cxn ang="0">
                    <a:pos x="T8" y="T9"/>
                  </a:cxn>
                  <a:cxn ang="0">
                    <a:pos x="T10" y="T11"/>
                  </a:cxn>
                </a:cxnLst>
                <a:rect l="0" t="0" r="r" b="b"/>
                <a:pathLst>
                  <a:path w="69" h="42">
                    <a:moveTo>
                      <a:pt x="67" y="38"/>
                    </a:moveTo>
                    <a:lnTo>
                      <a:pt x="5" y="0"/>
                    </a:lnTo>
                    <a:lnTo>
                      <a:pt x="0" y="0"/>
                    </a:lnTo>
                    <a:lnTo>
                      <a:pt x="64" y="42"/>
                    </a:lnTo>
                    <a:lnTo>
                      <a:pt x="69" y="42"/>
                    </a:lnTo>
                    <a:lnTo>
                      <a:pt x="67"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692">
                <a:extLst>
                  <a:ext uri="{FF2B5EF4-FFF2-40B4-BE49-F238E27FC236}">
                    <a16:creationId xmlns:a16="http://schemas.microsoft.com/office/drawing/2014/main" id="{B9D1F74F-85EA-401A-BDE3-8D59CC9C3E68}"/>
                  </a:ext>
                </a:extLst>
              </p:cNvPr>
              <p:cNvSpPr>
                <a:spLocks/>
              </p:cNvSpPr>
              <p:nvPr/>
            </p:nvSpPr>
            <p:spPr bwMode="auto">
              <a:xfrm>
                <a:off x="6759576" y="2203450"/>
                <a:ext cx="122238" cy="76200"/>
              </a:xfrm>
              <a:custGeom>
                <a:avLst/>
                <a:gdLst>
                  <a:gd name="T0" fmla="*/ 72 w 77"/>
                  <a:gd name="T1" fmla="*/ 41 h 48"/>
                  <a:gd name="T2" fmla="*/ 8 w 77"/>
                  <a:gd name="T3" fmla="*/ 0 h 48"/>
                  <a:gd name="T4" fmla="*/ 0 w 77"/>
                  <a:gd name="T5" fmla="*/ 3 h 48"/>
                  <a:gd name="T6" fmla="*/ 70 w 77"/>
                  <a:gd name="T7" fmla="*/ 46 h 48"/>
                  <a:gd name="T8" fmla="*/ 77 w 77"/>
                  <a:gd name="T9" fmla="*/ 48 h 48"/>
                  <a:gd name="T10" fmla="*/ 72 w 77"/>
                  <a:gd name="T11" fmla="*/ 41 h 48"/>
                </a:gdLst>
                <a:ahLst/>
                <a:cxnLst>
                  <a:cxn ang="0">
                    <a:pos x="T0" y="T1"/>
                  </a:cxn>
                  <a:cxn ang="0">
                    <a:pos x="T2" y="T3"/>
                  </a:cxn>
                  <a:cxn ang="0">
                    <a:pos x="T4" y="T5"/>
                  </a:cxn>
                  <a:cxn ang="0">
                    <a:pos x="T6" y="T7"/>
                  </a:cxn>
                  <a:cxn ang="0">
                    <a:pos x="T8" y="T9"/>
                  </a:cxn>
                  <a:cxn ang="0">
                    <a:pos x="T10" y="T11"/>
                  </a:cxn>
                </a:cxnLst>
                <a:rect l="0" t="0" r="r" b="b"/>
                <a:pathLst>
                  <a:path w="77" h="48">
                    <a:moveTo>
                      <a:pt x="72" y="41"/>
                    </a:moveTo>
                    <a:lnTo>
                      <a:pt x="8" y="0"/>
                    </a:lnTo>
                    <a:lnTo>
                      <a:pt x="0" y="3"/>
                    </a:lnTo>
                    <a:lnTo>
                      <a:pt x="70" y="46"/>
                    </a:lnTo>
                    <a:lnTo>
                      <a:pt x="77" y="48"/>
                    </a:lnTo>
                    <a:lnTo>
                      <a:pt x="72" y="4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693">
                <a:extLst>
                  <a:ext uri="{FF2B5EF4-FFF2-40B4-BE49-F238E27FC236}">
                    <a16:creationId xmlns:a16="http://schemas.microsoft.com/office/drawing/2014/main" id="{B02D72B6-B590-4FF7-9602-0D754C272AE1}"/>
                  </a:ext>
                </a:extLst>
              </p:cNvPr>
              <p:cNvSpPr>
                <a:spLocks/>
              </p:cNvSpPr>
              <p:nvPr/>
            </p:nvSpPr>
            <p:spPr bwMode="auto">
              <a:xfrm>
                <a:off x="6740526" y="2071688"/>
                <a:ext cx="73025" cy="60325"/>
              </a:xfrm>
              <a:custGeom>
                <a:avLst/>
                <a:gdLst>
                  <a:gd name="T0" fmla="*/ 46 w 46"/>
                  <a:gd name="T1" fmla="*/ 3 h 38"/>
                  <a:gd name="T2" fmla="*/ 39 w 46"/>
                  <a:gd name="T3" fmla="*/ 0 h 38"/>
                  <a:gd name="T4" fmla="*/ 0 w 46"/>
                  <a:gd name="T5" fmla="*/ 36 h 38"/>
                  <a:gd name="T6" fmla="*/ 3 w 46"/>
                  <a:gd name="T7" fmla="*/ 38 h 38"/>
                  <a:gd name="T8" fmla="*/ 5 w 46"/>
                  <a:gd name="T9" fmla="*/ 38 h 38"/>
                  <a:gd name="T10" fmla="*/ 46 w 46"/>
                  <a:gd name="T11" fmla="*/ 3 h 38"/>
                </a:gdLst>
                <a:ahLst/>
                <a:cxnLst>
                  <a:cxn ang="0">
                    <a:pos x="T0" y="T1"/>
                  </a:cxn>
                  <a:cxn ang="0">
                    <a:pos x="T2" y="T3"/>
                  </a:cxn>
                  <a:cxn ang="0">
                    <a:pos x="T4" y="T5"/>
                  </a:cxn>
                  <a:cxn ang="0">
                    <a:pos x="T6" y="T7"/>
                  </a:cxn>
                  <a:cxn ang="0">
                    <a:pos x="T8" y="T9"/>
                  </a:cxn>
                  <a:cxn ang="0">
                    <a:pos x="T10" y="T11"/>
                  </a:cxn>
                </a:cxnLst>
                <a:rect l="0" t="0" r="r" b="b"/>
                <a:pathLst>
                  <a:path w="46" h="38">
                    <a:moveTo>
                      <a:pt x="46" y="3"/>
                    </a:moveTo>
                    <a:lnTo>
                      <a:pt x="39" y="0"/>
                    </a:lnTo>
                    <a:lnTo>
                      <a:pt x="0" y="36"/>
                    </a:lnTo>
                    <a:lnTo>
                      <a:pt x="3" y="38"/>
                    </a:lnTo>
                    <a:lnTo>
                      <a:pt x="5" y="38"/>
                    </a:lnTo>
                    <a:lnTo>
                      <a:pt x="46"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694">
                <a:extLst>
                  <a:ext uri="{FF2B5EF4-FFF2-40B4-BE49-F238E27FC236}">
                    <a16:creationId xmlns:a16="http://schemas.microsoft.com/office/drawing/2014/main" id="{0CFFF78B-DFEF-4A60-8F89-AD0E451D13A1}"/>
                  </a:ext>
                </a:extLst>
              </p:cNvPr>
              <p:cNvSpPr>
                <a:spLocks/>
              </p:cNvSpPr>
              <p:nvPr/>
            </p:nvSpPr>
            <p:spPr bwMode="auto">
              <a:xfrm>
                <a:off x="6756401" y="2132013"/>
                <a:ext cx="76200" cy="71438"/>
              </a:xfrm>
              <a:custGeom>
                <a:avLst/>
                <a:gdLst>
                  <a:gd name="T0" fmla="*/ 43 w 48"/>
                  <a:gd name="T1" fmla="*/ 0 h 45"/>
                  <a:gd name="T2" fmla="*/ 0 w 48"/>
                  <a:gd name="T3" fmla="*/ 43 h 45"/>
                  <a:gd name="T4" fmla="*/ 0 w 48"/>
                  <a:gd name="T5" fmla="*/ 45 h 45"/>
                  <a:gd name="T6" fmla="*/ 5 w 48"/>
                  <a:gd name="T7" fmla="*/ 45 h 45"/>
                  <a:gd name="T8" fmla="*/ 48 w 48"/>
                  <a:gd name="T9" fmla="*/ 3 h 45"/>
                  <a:gd name="T10" fmla="*/ 43 w 48"/>
                  <a:gd name="T11" fmla="*/ 0 h 45"/>
                </a:gdLst>
                <a:ahLst/>
                <a:cxnLst>
                  <a:cxn ang="0">
                    <a:pos x="T0" y="T1"/>
                  </a:cxn>
                  <a:cxn ang="0">
                    <a:pos x="T2" y="T3"/>
                  </a:cxn>
                  <a:cxn ang="0">
                    <a:pos x="T4" y="T5"/>
                  </a:cxn>
                  <a:cxn ang="0">
                    <a:pos x="T6" y="T7"/>
                  </a:cxn>
                  <a:cxn ang="0">
                    <a:pos x="T8" y="T9"/>
                  </a:cxn>
                  <a:cxn ang="0">
                    <a:pos x="T10" y="T11"/>
                  </a:cxn>
                </a:cxnLst>
                <a:rect l="0" t="0" r="r" b="b"/>
                <a:pathLst>
                  <a:path w="48" h="45">
                    <a:moveTo>
                      <a:pt x="43" y="0"/>
                    </a:moveTo>
                    <a:lnTo>
                      <a:pt x="0" y="43"/>
                    </a:lnTo>
                    <a:lnTo>
                      <a:pt x="0" y="45"/>
                    </a:lnTo>
                    <a:lnTo>
                      <a:pt x="5" y="45"/>
                    </a:lnTo>
                    <a:lnTo>
                      <a:pt x="48" y="3"/>
                    </a:lnTo>
                    <a:lnTo>
                      <a:pt x="4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695">
                <a:extLst>
                  <a:ext uri="{FF2B5EF4-FFF2-40B4-BE49-F238E27FC236}">
                    <a16:creationId xmlns:a16="http://schemas.microsoft.com/office/drawing/2014/main" id="{0817F23B-B2FF-423B-B423-7025EC745D2C}"/>
                  </a:ext>
                </a:extLst>
              </p:cNvPr>
              <p:cNvSpPr>
                <a:spLocks/>
              </p:cNvSpPr>
              <p:nvPr/>
            </p:nvSpPr>
            <p:spPr bwMode="auto">
              <a:xfrm>
                <a:off x="6775451" y="2208213"/>
                <a:ext cx="79375" cy="71438"/>
              </a:xfrm>
              <a:custGeom>
                <a:avLst/>
                <a:gdLst>
                  <a:gd name="T0" fmla="*/ 50 w 50"/>
                  <a:gd name="T1" fmla="*/ 0 h 45"/>
                  <a:gd name="T2" fmla="*/ 2 w 50"/>
                  <a:gd name="T3" fmla="*/ 45 h 45"/>
                  <a:gd name="T4" fmla="*/ 0 w 50"/>
                  <a:gd name="T5" fmla="*/ 40 h 45"/>
                  <a:gd name="T6" fmla="*/ 45 w 50"/>
                  <a:gd name="T7" fmla="*/ 0 h 45"/>
                  <a:gd name="T8" fmla="*/ 50 w 50"/>
                  <a:gd name="T9" fmla="*/ 0 h 45"/>
                </a:gdLst>
                <a:ahLst/>
                <a:cxnLst>
                  <a:cxn ang="0">
                    <a:pos x="T0" y="T1"/>
                  </a:cxn>
                  <a:cxn ang="0">
                    <a:pos x="T2" y="T3"/>
                  </a:cxn>
                  <a:cxn ang="0">
                    <a:pos x="T4" y="T5"/>
                  </a:cxn>
                  <a:cxn ang="0">
                    <a:pos x="T6" y="T7"/>
                  </a:cxn>
                  <a:cxn ang="0">
                    <a:pos x="T8" y="T9"/>
                  </a:cxn>
                </a:cxnLst>
                <a:rect l="0" t="0" r="r" b="b"/>
                <a:pathLst>
                  <a:path w="50" h="45">
                    <a:moveTo>
                      <a:pt x="50" y="0"/>
                    </a:moveTo>
                    <a:lnTo>
                      <a:pt x="2" y="45"/>
                    </a:lnTo>
                    <a:lnTo>
                      <a:pt x="0" y="40"/>
                    </a:lnTo>
                    <a:lnTo>
                      <a:pt x="45" y="0"/>
                    </a:lnTo>
                    <a:lnTo>
                      <a:pt x="5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696">
                <a:extLst>
                  <a:ext uri="{FF2B5EF4-FFF2-40B4-BE49-F238E27FC236}">
                    <a16:creationId xmlns:a16="http://schemas.microsoft.com/office/drawing/2014/main" id="{273C056A-A8B9-4709-9036-AB4E414A2941}"/>
                  </a:ext>
                </a:extLst>
              </p:cNvPr>
              <p:cNvSpPr>
                <a:spLocks/>
              </p:cNvSpPr>
              <p:nvPr/>
            </p:nvSpPr>
            <p:spPr bwMode="auto">
              <a:xfrm>
                <a:off x="6646863" y="1065213"/>
                <a:ext cx="68263" cy="3175"/>
              </a:xfrm>
              <a:custGeom>
                <a:avLst/>
                <a:gdLst>
                  <a:gd name="T0" fmla="*/ 21 w 43"/>
                  <a:gd name="T1" fmla="*/ 2 h 2"/>
                  <a:gd name="T2" fmla="*/ 21 w 43"/>
                  <a:gd name="T3" fmla="*/ 2 h 2"/>
                  <a:gd name="T4" fmla="*/ 43 w 43"/>
                  <a:gd name="T5" fmla="*/ 2 h 2"/>
                  <a:gd name="T6" fmla="*/ 43 w 43"/>
                  <a:gd name="T7" fmla="*/ 0 h 2"/>
                  <a:gd name="T8" fmla="*/ 0 w 43"/>
                  <a:gd name="T9" fmla="*/ 0 h 2"/>
                  <a:gd name="T10" fmla="*/ 0 w 43"/>
                  <a:gd name="T11" fmla="*/ 2 h 2"/>
                  <a:gd name="T12" fmla="*/ 21 w 43"/>
                  <a:gd name="T13" fmla="*/ 2 h 2"/>
                  <a:gd name="T14" fmla="*/ 21 w 4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
                    <a:moveTo>
                      <a:pt x="21" y="2"/>
                    </a:moveTo>
                    <a:lnTo>
                      <a:pt x="21" y="2"/>
                    </a:lnTo>
                    <a:lnTo>
                      <a:pt x="43" y="2"/>
                    </a:lnTo>
                    <a:lnTo>
                      <a:pt x="43" y="0"/>
                    </a:lnTo>
                    <a:lnTo>
                      <a:pt x="0" y="0"/>
                    </a:lnTo>
                    <a:lnTo>
                      <a:pt x="0" y="2"/>
                    </a:lnTo>
                    <a:lnTo>
                      <a:pt x="21" y="2"/>
                    </a:lnTo>
                    <a:lnTo>
                      <a:pt x="21" y="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697">
                <a:extLst>
                  <a:ext uri="{FF2B5EF4-FFF2-40B4-BE49-F238E27FC236}">
                    <a16:creationId xmlns:a16="http://schemas.microsoft.com/office/drawing/2014/main" id="{33DF1357-3F0E-4BB7-BCA8-181B9EE6B322}"/>
                  </a:ext>
                </a:extLst>
              </p:cNvPr>
              <p:cNvSpPr>
                <a:spLocks noEditPoints="1"/>
              </p:cNvSpPr>
              <p:nvPr/>
            </p:nvSpPr>
            <p:spPr bwMode="auto">
              <a:xfrm>
                <a:off x="6570663" y="1133475"/>
                <a:ext cx="227013" cy="822325"/>
              </a:xfrm>
              <a:custGeom>
                <a:avLst/>
                <a:gdLst>
                  <a:gd name="T0" fmla="*/ 127 w 143"/>
                  <a:gd name="T1" fmla="*/ 449 h 518"/>
                  <a:gd name="T2" fmla="*/ 119 w 143"/>
                  <a:gd name="T3" fmla="*/ 406 h 518"/>
                  <a:gd name="T4" fmla="*/ 93 w 143"/>
                  <a:gd name="T5" fmla="*/ 313 h 518"/>
                  <a:gd name="T6" fmla="*/ 103 w 143"/>
                  <a:gd name="T7" fmla="*/ 225 h 518"/>
                  <a:gd name="T8" fmla="*/ 98 w 143"/>
                  <a:gd name="T9" fmla="*/ 161 h 518"/>
                  <a:gd name="T10" fmla="*/ 95 w 143"/>
                  <a:gd name="T11" fmla="*/ 85 h 518"/>
                  <a:gd name="T12" fmla="*/ 91 w 143"/>
                  <a:gd name="T13" fmla="*/ 21 h 518"/>
                  <a:gd name="T14" fmla="*/ 69 w 143"/>
                  <a:gd name="T15" fmla="*/ 0 h 518"/>
                  <a:gd name="T16" fmla="*/ 45 w 143"/>
                  <a:gd name="T17" fmla="*/ 21 h 518"/>
                  <a:gd name="T18" fmla="*/ 45 w 143"/>
                  <a:gd name="T19" fmla="*/ 64 h 518"/>
                  <a:gd name="T20" fmla="*/ 43 w 143"/>
                  <a:gd name="T21" fmla="*/ 106 h 518"/>
                  <a:gd name="T22" fmla="*/ 36 w 143"/>
                  <a:gd name="T23" fmla="*/ 192 h 518"/>
                  <a:gd name="T24" fmla="*/ 33 w 143"/>
                  <a:gd name="T25" fmla="*/ 292 h 518"/>
                  <a:gd name="T26" fmla="*/ 29 w 143"/>
                  <a:gd name="T27" fmla="*/ 332 h 518"/>
                  <a:gd name="T28" fmla="*/ 14 w 143"/>
                  <a:gd name="T29" fmla="*/ 444 h 518"/>
                  <a:gd name="T30" fmla="*/ 7 w 143"/>
                  <a:gd name="T31" fmla="*/ 489 h 518"/>
                  <a:gd name="T32" fmla="*/ 24 w 143"/>
                  <a:gd name="T33" fmla="*/ 513 h 518"/>
                  <a:gd name="T34" fmla="*/ 26 w 143"/>
                  <a:gd name="T35" fmla="*/ 510 h 518"/>
                  <a:gd name="T36" fmla="*/ 69 w 143"/>
                  <a:gd name="T37" fmla="*/ 163 h 518"/>
                  <a:gd name="T38" fmla="*/ 69 w 143"/>
                  <a:gd name="T39" fmla="*/ 225 h 518"/>
                  <a:gd name="T40" fmla="*/ 88 w 143"/>
                  <a:gd name="T41" fmla="*/ 313 h 518"/>
                  <a:gd name="T42" fmla="*/ 81 w 143"/>
                  <a:gd name="T43" fmla="*/ 408 h 518"/>
                  <a:gd name="T44" fmla="*/ 69 w 143"/>
                  <a:gd name="T45" fmla="*/ 423 h 518"/>
                  <a:gd name="T46" fmla="*/ 57 w 143"/>
                  <a:gd name="T47" fmla="*/ 449 h 518"/>
                  <a:gd name="T48" fmla="*/ 86 w 143"/>
                  <a:gd name="T49" fmla="*/ 487 h 518"/>
                  <a:gd name="T50" fmla="*/ 72 w 143"/>
                  <a:gd name="T51" fmla="*/ 465 h 518"/>
                  <a:gd name="T52" fmla="*/ 103 w 143"/>
                  <a:gd name="T53" fmla="*/ 425 h 518"/>
                  <a:gd name="T54" fmla="*/ 64 w 143"/>
                  <a:gd name="T55" fmla="*/ 368 h 518"/>
                  <a:gd name="T56" fmla="*/ 79 w 143"/>
                  <a:gd name="T57" fmla="*/ 365 h 518"/>
                  <a:gd name="T58" fmla="*/ 64 w 143"/>
                  <a:gd name="T59" fmla="*/ 332 h 518"/>
                  <a:gd name="T60" fmla="*/ 52 w 143"/>
                  <a:gd name="T61" fmla="*/ 446 h 518"/>
                  <a:gd name="T62" fmla="*/ 69 w 143"/>
                  <a:gd name="T63" fmla="*/ 465 h 518"/>
                  <a:gd name="T64" fmla="*/ 91 w 143"/>
                  <a:gd name="T65" fmla="*/ 489 h 518"/>
                  <a:gd name="T66" fmla="*/ 93 w 143"/>
                  <a:gd name="T67" fmla="*/ 489 h 518"/>
                  <a:gd name="T68" fmla="*/ 98 w 143"/>
                  <a:gd name="T69" fmla="*/ 389 h 518"/>
                  <a:gd name="T70" fmla="*/ 76 w 143"/>
                  <a:gd name="T71" fmla="*/ 332 h 518"/>
                  <a:gd name="T72" fmla="*/ 107 w 143"/>
                  <a:gd name="T73" fmla="*/ 292 h 518"/>
                  <a:gd name="T74" fmla="*/ 86 w 143"/>
                  <a:gd name="T75" fmla="*/ 242 h 518"/>
                  <a:gd name="T76" fmla="*/ 72 w 143"/>
                  <a:gd name="T77" fmla="*/ 194 h 518"/>
                  <a:gd name="T78" fmla="*/ 93 w 143"/>
                  <a:gd name="T79" fmla="*/ 161 h 518"/>
                  <a:gd name="T80" fmla="*/ 84 w 143"/>
                  <a:gd name="T81" fmla="*/ 147 h 518"/>
                  <a:gd name="T82" fmla="*/ 69 w 143"/>
                  <a:gd name="T83" fmla="*/ 64 h 518"/>
                  <a:gd name="T84" fmla="*/ 69 w 143"/>
                  <a:gd name="T85" fmla="*/ 106 h 518"/>
                  <a:gd name="T86" fmla="*/ 81 w 143"/>
                  <a:gd name="T87" fmla="*/ 73 h 518"/>
                  <a:gd name="T88" fmla="*/ 79 w 143"/>
                  <a:gd name="T89" fmla="*/ 11 h 518"/>
                  <a:gd name="T90" fmla="*/ 69 w 143"/>
                  <a:gd name="T91" fmla="*/ 59 h 518"/>
                  <a:gd name="T92" fmla="*/ 81 w 143"/>
                  <a:gd name="T93" fmla="*/ 30 h 518"/>
                  <a:gd name="T94" fmla="*/ 72 w 143"/>
                  <a:gd name="T95" fmla="*/ 2 h 518"/>
                  <a:gd name="T96" fmla="*/ 50 w 143"/>
                  <a:gd name="T97" fmla="*/ 21 h 518"/>
                  <a:gd name="T98" fmla="*/ 50 w 143"/>
                  <a:gd name="T99" fmla="*/ 42 h 518"/>
                  <a:gd name="T100" fmla="*/ 67 w 143"/>
                  <a:gd name="T101" fmla="*/ 83 h 518"/>
                  <a:gd name="T102" fmla="*/ 45 w 143"/>
                  <a:gd name="T103" fmla="*/ 109 h 518"/>
                  <a:gd name="T104" fmla="*/ 57 w 143"/>
                  <a:gd name="T105" fmla="*/ 147 h 518"/>
                  <a:gd name="T106" fmla="*/ 67 w 143"/>
                  <a:gd name="T107" fmla="*/ 192 h 518"/>
                  <a:gd name="T108" fmla="*/ 38 w 143"/>
                  <a:gd name="T109" fmla="*/ 225 h 518"/>
                  <a:gd name="T110" fmla="*/ 38 w 143"/>
                  <a:gd name="T111" fmla="*/ 259 h 518"/>
                  <a:gd name="T112" fmla="*/ 33 w 143"/>
                  <a:gd name="T113" fmla="*/ 330 h 518"/>
                  <a:gd name="T114" fmla="*/ 60 w 143"/>
                  <a:gd name="T115" fmla="*/ 368 h 518"/>
                  <a:gd name="T116" fmla="*/ 24 w 143"/>
                  <a:gd name="T117" fmla="*/ 40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 h="518">
                    <a:moveTo>
                      <a:pt x="117" y="513"/>
                    </a:moveTo>
                    <a:lnTo>
                      <a:pt x="115" y="510"/>
                    </a:lnTo>
                    <a:lnTo>
                      <a:pt x="131" y="489"/>
                    </a:lnTo>
                    <a:lnTo>
                      <a:pt x="131" y="489"/>
                    </a:lnTo>
                    <a:lnTo>
                      <a:pt x="131" y="489"/>
                    </a:lnTo>
                    <a:lnTo>
                      <a:pt x="131" y="487"/>
                    </a:lnTo>
                    <a:lnTo>
                      <a:pt x="129" y="487"/>
                    </a:lnTo>
                    <a:lnTo>
                      <a:pt x="131" y="484"/>
                    </a:lnTo>
                    <a:lnTo>
                      <a:pt x="110" y="465"/>
                    </a:lnTo>
                    <a:lnTo>
                      <a:pt x="124" y="449"/>
                    </a:lnTo>
                    <a:lnTo>
                      <a:pt x="127" y="449"/>
                    </a:lnTo>
                    <a:lnTo>
                      <a:pt x="127" y="446"/>
                    </a:lnTo>
                    <a:lnTo>
                      <a:pt x="127" y="446"/>
                    </a:lnTo>
                    <a:lnTo>
                      <a:pt x="124" y="444"/>
                    </a:lnTo>
                    <a:lnTo>
                      <a:pt x="124" y="444"/>
                    </a:lnTo>
                    <a:lnTo>
                      <a:pt x="105" y="427"/>
                    </a:lnTo>
                    <a:lnTo>
                      <a:pt x="119" y="408"/>
                    </a:lnTo>
                    <a:lnTo>
                      <a:pt x="122" y="408"/>
                    </a:lnTo>
                    <a:lnTo>
                      <a:pt x="122" y="408"/>
                    </a:lnTo>
                    <a:lnTo>
                      <a:pt x="122" y="406"/>
                    </a:lnTo>
                    <a:lnTo>
                      <a:pt x="119" y="403"/>
                    </a:lnTo>
                    <a:lnTo>
                      <a:pt x="119" y="406"/>
                    </a:lnTo>
                    <a:lnTo>
                      <a:pt x="100" y="387"/>
                    </a:lnTo>
                    <a:lnTo>
                      <a:pt x="119" y="365"/>
                    </a:lnTo>
                    <a:lnTo>
                      <a:pt x="98" y="349"/>
                    </a:lnTo>
                    <a:lnTo>
                      <a:pt x="112" y="332"/>
                    </a:lnTo>
                    <a:lnTo>
                      <a:pt x="112" y="332"/>
                    </a:lnTo>
                    <a:lnTo>
                      <a:pt x="112" y="332"/>
                    </a:lnTo>
                    <a:lnTo>
                      <a:pt x="112" y="332"/>
                    </a:lnTo>
                    <a:lnTo>
                      <a:pt x="112" y="330"/>
                    </a:lnTo>
                    <a:lnTo>
                      <a:pt x="112" y="330"/>
                    </a:lnTo>
                    <a:lnTo>
                      <a:pt x="110" y="330"/>
                    </a:lnTo>
                    <a:lnTo>
                      <a:pt x="93" y="313"/>
                    </a:lnTo>
                    <a:lnTo>
                      <a:pt x="107" y="294"/>
                    </a:lnTo>
                    <a:lnTo>
                      <a:pt x="110" y="294"/>
                    </a:lnTo>
                    <a:lnTo>
                      <a:pt x="110" y="294"/>
                    </a:lnTo>
                    <a:lnTo>
                      <a:pt x="110" y="292"/>
                    </a:lnTo>
                    <a:lnTo>
                      <a:pt x="91" y="275"/>
                    </a:lnTo>
                    <a:lnTo>
                      <a:pt x="107" y="256"/>
                    </a:lnTo>
                    <a:lnTo>
                      <a:pt x="105" y="256"/>
                    </a:lnTo>
                    <a:lnTo>
                      <a:pt x="88" y="240"/>
                    </a:lnTo>
                    <a:lnTo>
                      <a:pt x="103" y="225"/>
                    </a:lnTo>
                    <a:lnTo>
                      <a:pt x="103" y="225"/>
                    </a:lnTo>
                    <a:lnTo>
                      <a:pt x="103" y="225"/>
                    </a:lnTo>
                    <a:lnTo>
                      <a:pt x="103" y="225"/>
                    </a:lnTo>
                    <a:lnTo>
                      <a:pt x="103" y="223"/>
                    </a:lnTo>
                    <a:lnTo>
                      <a:pt x="103" y="223"/>
                    </a:lnTo>
                    <a:lnTo>
                      <a:pt x="103" y="223"/>
                    </a:lnTo>
                    <a:lnTo>
                      <a:pt x="86" y="209"/>
                    </a:lnTo>
                    <a:lnTo>
                      <a:pt x="103" y="192"/>
                    </a:lnTo>
                    <a:lnTo>
                      <a:pt x="100" y="192"/>
                    </a:lnTo>
                    <a:lnTo>
                      <a:pt x="100" y="190"/>
                    </a:lnTo>
                    <a:lnTo>
                      <a:pt x="86" y="175"/>
                    </a:lnTo>
                    <a:lnTo>
                      <a:pt x="100" y="163"/>
                    </a:lnTo>
                    <a:lnTo>
                      <a:pt x="98" y="161"/>
                    </a:lnTo>
                    <a:lnTo>
                      <a:pt x="98" y="161"/>
                    </a:lnTo>
                    <a:lnTo>
                      <a:pt x="98" y="161"/>
                    </a:lnTo>
                    <a:lnTo>
                      <a:pt x="86" y="149"/>
                    </a:lnTo>
                    <a:lnTo>
                      <a:pt x="98" y="135"/>
                    </a:lnTo>
                    <a:lnTo>
                      <a:pt x="84" y="121"/>
                    </a:lnTo>
                    <a:lnTo>
                      <a:pt x="95" y="109"/>
                    </a:lnTo>
                    <a:lnTo>
                      <a:pt x="93" y="106"/>
                    </a:lnTo>
                    <a:lnTo>
                      <a:pt x="93" y="106"/>
                    </a:lnTo>
                    <a:lnTo>
                      <a:pt x="93" y="106"/>
                    </a:lnTo>
                    <a:lnTo>
                      <a:pt x="84" y="97"/>
                    </a:lnTo>
                    <a:lnTo>
                      <a:pt x="95" y="85"/>
                    </a:lnTo>
                    <a:lnTo>
                      <a:pt x="93" y="85"/>
                    </a:lnTo>
                    <a:lnTo>
                      <a:pt x="95" y="85"/>
                    </a:lnTo>
                    <a:lnTo>
                      <a:pt x="84" y="73"/>
                    </a:lnTo>
                    <a:lnTo>
                      <a:pt x="91" y="64"/>
                    </a:lnTo>
                    <a:lnTo>
                      <a:pt x="95" y="64"/>
                    </a:lnTo>
                    <a:lnTo>
                      <a:pt x="81" y="52"/>
                    </a:lnTo>
                    <a:lnTo>
                      <a:pt x="93" y="40"/>
                    </a:lnTo>
                    <a:lnTo>
                      <a:pt x="81" y="30"/>
                    </a:lnTo>
                    <a:lnTo>
                      <a:pt x="91" y="21"/>
                    </a:lnTo>
                    <a:lnTo>
                      <a:pt x="91" y="21"/>
                    </a:lnTo>
                    <a:lnTo>
                      <a:pt x="91" y="21"/>
                    </a:lnTo>
                    <a:lnTo>
                      <a:pt x="91" y="21"/>
                    </a:lnTo>
                    <a:lnTo>
                      <a:pt x="91" y="21"/>
                    </a:lnTo>
                    <a:lnTo>
                      <a:pt x="91" y="19"/>
                    </a:lnTo>
                    <a:lnTo>
                      <a:pt x="91" y="19"/>
                    </a:lnTo>
                    <a:lnTo>
                      <a:pt x="81" y="11"/>
                    </a:lnTo>
                    <a:lnTo>
                      <a:pt x="91" y="2"/>
                    </a:lnTo>
                    <a:lnTo>
                      <a:pt x="91" y="2"/>
                    </a:lnTo>
                    <a:lnTo>
                      <a:pt x="91" y="2"/>
                    </a:lnTo>
                    <a:lnTo>
                      <a:pt x="91" y="0"/>
                    </a:lnTo>
                    <a:lnTo>
                      <a:pt x="69" y="0"/>
                    </a:lnTo>
                    <a:lnTo>
                      <a:pt x="69" y="0"/>
                    </a:lnTo>
                    <a:lnTo>
                      <a:pt x="69" y="0"/>
                    </a:lnTo>
                    <a:lnTo>
                      <a:pt x="48" y="0"/>
                    </a:lnTo>
                    <a:lnTo>
                      <a:pt x="48" y="2"/>
                    </a:lnTo>
                    <a:lnTo>
                      <a:pt x="50" y="2"/>
                    </a:lnTo>
                    <a:lnTo>
                      <a:pt x="57" y="11"/>
                    </a:lnTo>
                    <a:lnTo>
                      <a:pt x="48" y="19"/>
                    </a:lnTo>
                    <a:lnTo>
                      <a:pt x="45" y="19"/>
                    </a:lnTo>
                    <a:lnTo>
                      <a:pt x="45" y="21"/>
                    </a:lnTo>
                    <a:lnTo>
                      <a:pt x="45" y="21"/>
                    </a:lnTo>
                    <a:lnTo>
                      <a:pt x="45" y="21"/>
                    </a:lnTo>
                    <a:lnTo>
                      <a:pt x="45" y="21"/>
                    </a:lnTo>
                    <a:lnTo>
                      <a:pt x="48" y="21"/>
                    </a:lnTo>
                    <a:lnTo>
                      <a:pt x="57" y="30"/>
                    </a:lnTo>
                    <a:lnTo>
                      <a:pt x="48" y="40"/>
                    </a:lnTo>
                    <a:lnTo>
                      <a:pt x="48" y="40"/>
                    </a:lnTo>
                    <a:lnTo>
                      <a:pt x="48" y="40"/>
                    </a:lnTo>
                    <a:lnTo>
                      <a:pt x="45" y="42"/>
                    </a:lnTo>
                    <a:lnTo>
                      <a:pt x="57" y="52"/>
                    </a:lnTo>
                    <a:lnTo>
                      <a:pt x="45" y="61"/>
                    </a:lnTo>
                    <a:lnTo>
                      <a:pt x="45" y="61"/>
                    </a:lnTo>
                    <a:lnTo>
                      <a:pt x="45" y="61"/>
                    </a:lnTo>
                    <a:lnTo>
                      <a:pt x="45" y="64"/>
                    </a:lnTo>
                    <a:lnTo>
                      <a:pt x="45" y="64"/>
                    </a:lnTo>
                    <a:lnTo>
                      <a:pt x="45" y="64"/>
                    </a:lnTo>
                    <a:lnTo>
                      <a:pt x="45" y="64"/>
                    </a:lnTo>
                    <a:lnTo>
                      <a:pt x="55" y="73"/>
                    </a:lnTo>
                    <a:lnTo>
                      <a:pt x="45" y="83"/>
                    </a:lnTo>
                    <a:lnTo>
                      <a:pt x="45" y="83"/>
                    </a:lnTo>
                    <a:lnTo>
                      <a:pt x="45" y="83"/>
                    </a:lnTo>
                    <a:lnTo>
                      <a:pt x="43" y="85"/>
                    </a:lnTo>
                    <a:lnTo>
                      <a:pt x="55" y="97"/>
                    </a:lnTo>
                    <a:lnTo>
                      <a:pt x="43" y="106"/>
                    </a:lnTo>
                    <a:lnTo>
                      <a:pt x="43" y="106"/>
                    </a:lnTo>
                    <a:lnTo>
                      <a:pt x="43" y="106"/>
                    </a:lnTo>
                    <a:lnTo>
                      <a:pt x="41" y="109"/>
                    </a:lnTo>
                    <a:lnTo>
                      <a:pt x="55" y="123"/>
                    </a:lnTo>
                    <a:lnTo>
                      <a:pt x="43" y="133"/>
                    </a:lnTo>
                    <a:lnTo>
                      <a:pt x="38" y="133"/>
                    </a:lnTo>
                    <a:lnTo>
                      <a:pt x="55" y="149"/>
                    </a:lnTo>
                    <a:lnTo>
                      <a:pt x="41" y="161"/>
                    </a:lnTo>
                    <a:lnTo>
                      <a:pt x="38" y="161"/>
                    </a:lnTo>
                    <a:lnTo>
                      <a:pt x="52" y="178"/>
                    </a:lnTo>
                    <a:lnTo>
                      <a:pt x="38" y="192"/>
                    </a:lnTo>
                    <a:lnTo>
                      <a:pt x="36" y="192"/>
                    </a:lnTo>
                    <a:lnTo>
                      <a:pt x="52" y="209"/>
                    </a:lnTo>
                    <a:lnTo>
                      <a:pt x="36" y="223"/>
                    </a:lnTo>
                    <a:lnTo>
                      <a:pt x="33" y="223"/>
                    </a:lnTo>
                    <a:lnTo>
                      <a:pt x="50" y="242"/>
                    </a:lnTo>
                    <a:lnTo>
                      <a:pt x="36" y="256"/>
                    </a:lnTo>
                    <a:lnTo>
                      <a:pt x="33" y="256"/>
                    </a:lnTo>
                    <a:lnTo>
                      <a:pt x="33" y="259"/>
                    </a:lnTo>
                    <a:lnTo>
                      <a:pt x="33" y="259"/>
                    </a:lnTo>
                    <a:lnTo>
                      <a:pt x="50" y="275"/>
                    </a:lnTo>
                    <a:lnTo>
                      <a:pt x="33" y="292"/>
                    </a:lnTo>
                    <a:lnTo>
                      <a:pt x="33" y="292"/>
                    </a:lnTo>
                    <a:lnTo>
                      <a:pt x="31" y="292"/>
                    </a:lnTo>
                    <a:lnTo>
                      <a:pt x="31" y="294"/>
                    </a:lnTo>
                    <a:lnTo>
                      <a:pt x="33" y="294"/>
                    </a:lnTo>
                    <a:lnTo>
                      <a:pt x="31" y="297"/>
                    </a:lnTo>
                    <a:lnTo>
                      <a:pt x="45" y="313"/>
                    </a:lnTo>
                    <a:lnTo>
                      <a:pt x="29" y="330"/>
                    </a:lnTo>
                    <a:lnTo>
                      <a:pt x="29" y="330"/>
                    </a:lnTo>
                    <a:lnTo>
                      <a:pt x="29" y="330"/>
                    </a:lnTo>
                    <a:lnTo>
                      <a:pt x="29" y="330"/>
                    </a:lnTo>
                    <a:lnTo>
                      <a:pt x="29" y="330"/>
                    </a:lnTo>
                    <a:lnTo>
                      <a:pt x="29" y="332"/>
                    </a:lnTo>
                    <a:lnTo>
                      <a:pt x="29" y="332"/>
                    </a:lnTo>
                    <a:lnTo>
                      <a:pt x="43" y="349"/>
                    </a:lnTo>
                    <a:lnTo>
                      <a:pt x="24" y="365"/>
                    </a:lnTo>
                    <a:lnTo>
                      <a:pt x="21" y="365"/>
                    </a:lnTo>
                    <a:lnTo>
                      <a:pt x="38" y="387"/>
                    </a:lnTo>
                    <a:lnTo>
                      <a:pt x="19" y="406"/>
                    </a:lnTo>
                    <a:lnTo>
                      <a:pt x="19" y="408"/>
                    </a:lnTo>
                    <a:lnTo>
                      <a:pt x="19" y="408"/>
                    </a:lnTo>
                    <a:lnTo>
                      <a:pt x="21" y="408"/>
                    </a:lnTo>
                    <a:lnTo>
                      <a:pt x="33" y="427"/>
                    </a:lnTo>
                    <a:lnTo>
                      <a:pt x="14" y="444"/>
                    </a:lnTo>
                    <a:lnTo>
                      <a:pt x="17" y="446"/>
                    </a:lnTo>
                    <a:lnTo>
                      <a:pt x="14" y="446"/>
                    </a:lnTo>
                    <a:lnTo>
                      <a:pt x="14" y="449"/>
                    </a:lnTo>
                    <a:lnTo>
                      <a:pt x="14" y="449"/>
                    </a:lnTo>
                    <a:lnTo>
                      <a:pt x="29" y="465"/>
                    </a:lnTo>
                    <a:lnTo>
                      <a:pt x="9" y="484"/>
                    </a:lnTo>
                    <a:lnTo>
                      <a:pt x="9" y="487"/>
                    </a:lnTo>
                    <a:lnTo>
                      <a:pt x="31" y="468"/>
                    </a:lnTo>
                    <a:lnTo>
                      <a:pt x="48" y="487"/>
                    </a:lnTo>
                    <a:lnTo>
                      <a:pt x="7" y="487"/>
                    </a:lnTo>
                    <a:lnTo>
                      <a:pt x="7" y="489"/>
                    </a:lnTo>
                    <a:lnTo>
                      <a:pt x="9" y="489"/>
                    </a:lnTo>
                    <a:lnTo>
                      <a:pt x="7" y="491"/>
                    </a:lnTo>
                    <a:lnTo>
                      <a:pt x="24" y="510"/>
                    </a:lnTo>
                    <a:lnTo>
                      <a:pt x="21" y="513"/>
                    </a:lnTo>
                    <a:lnTo>
                      <a:pt x="0" y="513"/>
                    </a:lnTo>
                    <a:lnTo>
                      <a:pt x="0" y="518"/>
                    </a:lnTo>
                    <a:lnTo>
                      <a:pt x="143" y="518"/>
                    </a:lnTo>
                    <a:lnTo>
                      <a:pt x="143" y="513"/>
                    </a:lnTo>
                    <a:lnTo>
                      <a:pt x="117" y="513"/>
                    </a:lnTo>
                    <a:close/>
                    <a:moveTo>
                      <a:pt x="24" y="513"/>
                    </a:moveTo>
                    <a:lnTo>
                      <a:pt x="24" y="513"/>
                    </a:lnTo>
                    <a:lnTo>
                      <a:pt x="24" y="513"/>
                    </a:lnTo>
                    <a:lnTo>
                      <a:pt x="24" y="513"/>
                    </a:lnTo>
                    <a:close/>
                    <a:moveTo>
                      <a:pt x="26" y="510"/>
                    </a:moveTo>
                    <a:lnTo>
                      <a:pt x="48" y="491"/>
                    </a:lnTo>
                    <a:lnTo>
                      <a:pt x="48" y="489"/>
                    </a:lnTo>
                    <a:lnTo>
                      <a:pt x="50" y="489"/>
                    </a:lnTo>
                    <a:lnTo>
                      <a:pt x="48" y="489"/>
                    </a:lnTo>
                    <a:lnTo>
                      <a:pt x="67" y="508"/>
                    </a:lnTo>
                    <a:lnTo>
                      <a:pt x="64" y="513"/>
                    </a:lnTo>
                    <a:lnTo>
                      <a:pt x="29" y="513"/>
                    </a:lnTo>
                    <a:lnTo>
                      <a:pt x="26" y="510"/>
                    </a:lnTo>
                    <a:close/>
                    <a:moveTo>
                      <a:pt x="69" y="133"/>
                    </a:moveTo>
                    <a:lnTo>
                      <a:pt x="57" y="123"/>
                    </a:lnTo>
                    <a:lnTo>
                      <a:pt x="69" y="111"/>
                    </a:lnTo>
                    <a:lnTo>
                      <a:pt x="81" y="121"/>
                    </a:lnTo>
                    <a:lnTo>
                      <a:pt x="69" y="133"/>
                    </a:lnTo>
                    <a:lnTo>
                      <a:pt x="69" y="133"/>
                    </a:lnTo>
                    <a:close/>
                    <a:moveTo>
                      <a:pt x="69" y="163"/>
                    </a:moveTo>
                    <a:lnTo>
                      <a:pt x="84" y="175"/>
                    </a:lnTo>
                    <a:lnTo>
                      <a:pt x="69" y="190"/>
                    </a:lnTo>
                    <a:lnTo>
                      <a:pt x="55" y="178"/>
                    </a:lnTo>
                    <a:lnTo>
                      <a:pt x="69" y="163"/>
                    </a:lnTo>
                    <a:lnTo>
                      <a:pt x="69" y="163"/>
                    </a:lnTo>
                    <a:close/>
                    <a:moveTo>
                      <a:pt x="69" y="223"/>
                    </a:moveTo>
                    <a:lnTo>
                      <a:pt x="69" y="223"/>
                    </a:lnTo>
                    <a:lnTo>
                      <a:pt x="55" y="209"/>
                    </a:lnTo>
                    <a:lnTo>
                      <a:pt x="69" y="194"/>
                    </a:lnTo>
                    <a:lnTo>
                      <a:pt x="84" y="209"/>
                    </a:lnTo>
                    <a:lnTo>
                      <a:pt x="69" y="223"/>
                    </a:lnTo>
                    <a:lnTo>
                      <a:pt x="69" y="223"/>
                    </a:lnTo>
                    <a:close/>
                    <a:moveTo>
                      <a:pt x="69" y="256"/>
                    </a:moveTo>
                    <a:lnTo>
                      <a:pt x="55" y="242"/>
                    </a:lnTo>
                    <a:lnTo>
                      <a:pt x="69" y="225"/>
                    </a:lnTo>
                    <a:lnTo>
                      <a:pt x="84" y="240"/>
                    </a:lnTo>
                    <a:lnTo>
                      <a:pt x="69" y="256"/>
                    </a:lnTo>
                    <a:close/>
                    <a:moveTo>
                      <a:pt x="69" y="259"/>
                    </a:moveTo>
                    <a:lnTo>
                      <a:pt x="86" y="275"/>
                    </a:lnTo>
                    <a:lnTo>
                      <a:pt x="69" y="292"/>
                    </a:lnTo>
                    <a:lnTo>
                      <a:pt x="52" y="275"/>
                    </a:lnTo>
                    <a:lnTo>
                      <a:pt x="69" y="259"/>
                    </a:lnTo>
                    <a:lnTo>
                      <a:pt x="69" y="259"/>
                    </a:lnTo>
                    <a:close/>
                    <a:moveTo>
                      <a:pt x="69" y="294"/>
                    </a:moveTo>
                    <a:lnTo>
                      <a:pt x="69" y="294"/>
                    </a:lnTo>
                    <a:lnTo>
                      <a:pt x="88" y="313"/>
                    </a:lnTo>
                    <a:lnTo>
                      <a:pt x="74" y="330"/>
                    </a:lnTo>
                    <a:lnTo>
                      <a:pt x="64" y="330"/>
                    </a:lnTo>
                    <a:lnTo>
                      <a:pt x="64" y="330"/>
                    </a:lnTo>
                    <a:lnTo>
                      <a:pt x="64" y="330"/>
                    </a:lnTo>
                    <a:lnTo>
                      <a:pt x="64" y="330"/>
                    </a:lnTo>
                    <a:lnTo>
                      <a:pt x="64" y="330"/>
                    </a:lnTo>
                    <a:lnTo>
                      <a:pt x="50" y="313"/>
                    </a:lnTo>
                    <a:lnTo>
                      <a:pt x="69" y="294"/>
                    </a:lnTo>
                    <a:lnTo>
                      <a:pt x="69" y="294"/>
                    </a:lnTo>
                    <a:close/>
                    <a:moveTo>
                      <a:pt x="81" y="408"/>
                    </a:moveTo>
                    <a:lnTo>
                      <a:pt x="81" y="408"/>
                    </a:lnTo>
                    <a:lnTo>
                      <a:pt x="103" y="427"/>
                    </a:lnTo>
                    <a:lnTo>
                      <a:pt x="86" y="446"/>
                    </a:lnTo>
                    <a:lnTo>
                      <a:pt x="86" y="446"/>
                    </a:lnTo>
                    <a:lnTo>
                      <a:pt x="86" y="446"/>
                    </a:lnTo>
                    <a:lnTo>
                      <a:pt x="72" y="425"/>
                    </a:lnTo>
                    <a:lnTo>
                      <a:pt x="81" y="408"/>
                    </a:lnTo>
                    <a:lnTo>
                      <a:pt x="81" y="408"/>
                    </a:lnTo>
                    <a:close/>
                    <a:moveTo>
                      <a:pt x="69" y="423"/>
                    </a:moveTo>
                    <a:lnTo>
                      <a:pt x="62" y="408"/>
                    </a:lnTo>
                    <a:lnTo>
                      <a:pt x="79" y="408"/>
                    </a:lnTo>
                    <a:lnTo>
                      <a:pt x="69" y="423"/>
                    </a:lnTo>
                    <a:close/>
                    <a:moveTo>
                      <a:pt x="60" y="406"/>
                    </a:moveTo>
                    <a:lnTo>
                      <a:pt x="69" y="387"/>
                    </a:lnTo>
                    <a:lnTo>
                      <a:pt x="79" y="406"/>
                    </a:lnTo>
                    <a:lnTo>
                      <a:pt x="60" y="406"/>
                    </a:lnTo>
                    <a:close/>
                    <a:moveTo>
                      <a:pt x="84" y="446"/>
                    </a:moveTo>
                    <a:lnTo>
                      <a:pt x="57" y="446"/>
                    </a:lnTo>
                    <a:lnTo>
                      <a:pt x="69" y="427"/>
                    </a:lnTo>
                    <a:lnTo>
                      <a:pt x="84" y="446"/>
                    </a:lnTo>
                    <a:close/>
                    <a:moveTo>
                      <a:pt x="81" y="449"/>
                    </a:moveTo>
                    <a:lnTo>
                      <a:pt x="69" y="463"/>
                    </a:lnTo>
                    <a:lnTo>
                      <a:pt x="57" y="449"/>
                    </a:lnTo>
                    <a:lnTo>
                      <a:pt x="81" y="449"/>
                    </a:lnTo>
                    <a:close/>
                    <a:moveTo>
                      <a:pt x="69" y="506"/>
                    </a:moveTo>
                    <a:lnTo>
                      <a:pt x="52" y="489"/>
                    </a:lnTo>
                    <a:lnTo>
                      <a:pt x="52" y="489"/>
                    </a:lnTo>
                    <a:lnTo>
                      <a:pt x="52" y="489"/>
                    </a:lnTo>
                    <a:lnTo>
                      <a:pt x="52" y="489"/>
                    </a:lnTo>
                    <a:lnTo>
                      <a:pt x="88" y="489"/>
                    </a:lnTo>
                    <a:lnTo>
                      <a:pt x="69" y="506"/>
                    </a:lnTo>
                    <a:close/>
                    <a:moveTo>
                      <a:pt x="55" y="487"/>
                    </a:moveTo>
                    <a:lnTo>
                      <a:pt x="69" y="468"/>
                    </a:lnTo>
                    <a:lnTo>
                      <a:pt x="86" y="487"/>
                    </a:lnTo>
                    <a:lnTo>
                      <a:pt x="55" y="487"/>
                    </a:lnTo>
                    <a:close/>
                    <a:moveTo>
                      <a:pt x="72" y="465"/>
                    </a:moveTo>
                    <a:lnTo>
                      <a:pt x="86" y="449"/>
                    </a:lnTo>
                    <a:lnTo>
                      <a:pt x="86" y="449"/>
                    </a:lnTo>
                    <a:lnTo>
                      <a:pt x="86" y="449"/>
                    </a:lnTo>
                    <a:lnTo>
                      <a:pt x="105" y="468"/>
                    </a:lnTo>
                    <a:lnTo>
                      <a:pt x="91" y="487"/>
                    </a:lnTo>
                    <a:lnTo>
                      <a:pt x="91" y="487"/>
                    </a:lnTo>
                    <a:lnTo>
                      <a:pt x="91" y="487"/>
                    </a:lnTo>
                    <a:lnTo>
                      <a:pt x="91" y="487"/>
                    </a:lnTo>
                    <a:lnTo>
                      <a:pt x="72" y="465"/>
                    </a:lnTo>
                    <a:close/>
                    <a:moveTo>
                      <a:pt x="88" y="449"/>
                    </a:moveTo>
                    <a:lnTo>
                      <a:pt x="122" y="449"/>
                    </a:lnTo>
                    <a:lnTo>
                      <a:pt x="107" y="465"/>
                    </a:lnTo>
                    <a:lnTo>
                      <a:pt x="88" y="449"/>
                    </a:lnTo>
                    <a:close/>
                    <a:moveTo>
                      <a:pt x="91" y="446"/>
                    </a:moveTo>
                    <a:lnTo>
                      <a:pt x="103" y="430"/>
                    </a:lnTo>
                    <a:lnTo>
                      <a:pt x="122" y="446"/>
                    </a:lnTo>
                    <a:lnTo>
                      <a:pt x="91" y="446"/>
                    </a:lnTo>
                    <a:close/>
                    <a:moveTo>
                      <a:pt x="86" y="408"/>
                    </a:moveTo>
                    <a:lnTo>
                      <a:pt x="117" y="408"/>
                    </a:lnTo>
                    <a:lnTo>
                      <a:pt x="103" y="425"/>
                    </a:lnTo>
                    <a:lnTo>
                      <a:pt x="86" y="408"/>
                    </a:lnTo>
                    <a:close/>
                    <a:moveTo>
                      <a:pt x="81" y="406"/>
                    </a:moveTo>
                    <a:lnTo>
                      <a:pt x="72" y="384"/>
                    </a:lnTo>
                    <a:lnTo>
                      <a:pt x="79" y="370"/>
                    </a:lnTo>
                    <a:lnTo>
                      <a:pt x="98" y="387"/>
                    </a:lnTo>
                    <a:lnTo>
                      <a:pt x="81" y="406"/>
                    </a:lnTo>
                    <a:lnTo>
                      <a:pt x="84" y="406"/>
                    </a:lnTo>
                    <a:lnTo>
                      <a:pt x="81" y="406"/>
                    </a:lnTo>
                    <a:close/>
                    <a:moveTo>
                      <a:pt x="76" y="368"/>
                    </a:moveTo>
                    <a:lnTo>
                      <a:pt x="69" y="382"/>
                    </a:lnTo>
                    <a:lnTo>
                      <a:pt x="64" y="368"/>
                    </a:lnTo>
                    <a:lnTo>
                      <a:pt x="76" y="368"/>
                    </a:lnTo>
                    <a:close/>
                    <a:moveTo>
                      <a:pt x="64" y="365"/>
                    </a:moveTo>
                    <a:lnTo>
                      <a:pt x="69" y="349"/>
                    </a:lnTo>
                    <a:lnTo>
                      <a:pt x="74" y="365"/>
                    </a:lnTo>
                    <a:lnTo>
                      <a:pt x="64" y="365"/>
                    </a:lnTo>
                    <a:close/>
                    <a:moveTo>
                      <a:pt x="79" y="365"/>
                    </a:moveTo>
                    <a:lnTo>
                      <a:pt x="72" y="346"/>
                    </a:lnTo>
                    <a:lnTo>
                      <a:pt x="74" y="332"/>
                    </a:lnTo>
                    <a:lnTo>
                      <a:pt x="93" y="349"/>
                    </a:lnTo>
                    <a:lnTo>
                      <a:pt x="79" y="365"/>
                    </a:lnTo>
                    <a:lnTo>
                      <a:pt x="79" y="365"/>
                    </a:lnTo>
                    <a:close/>
                    <a:moveTo>
                      <a:pt x="74" y="332"/>
                    </a:moveTo>
                    <a:lnTo>
                      <a:pt x="72" y="332"/>
                    </a:lnTo>
                    <a:lnTo>
                      <a:pt x="69" y="342"/>
                    </a:lnTo>
                    <a:lnTo>
                      <a:pt x="67" y="332"/>
                    </a:lnTo>
                    <a:lnTo>
                      <a:pt x="74" y="332"/>
                    </a:lnTo>
                    <a:lnTo>
                      <a:pt x="74" y="332"/>
                    </a:lnTo>
                    <a:close/>
                    <a:moveTo>
                      <a:pt x="64" y="332"/>
                    </a:moveTo>
                    <a:lnTo>
                      <a:pt x="67" y="346"/>
                    </a:lnTo>
                    <a:lnTo>
                      <a:pt x="62" y="365"/>
                    </a:lnTo>
                    <a:lnTo>
                      <a:pt x="48" y="349"/>
                    </a:lnTo>
                    <a:lnTo>
                      <a:pt x="64" y="332"/>
                    </a:lnTo>
                    <a:close/>
                    <a:moveTo>
                      <a:pt x="69" y="384"/>
                    </a:moveTo>
                    <a:lnTo>
                      <a:pt x="57" y="406"/>
                    </a:lnTo>
                    <a:lnTo>
                      <a:pt x="43" y="387"/>
                    </a:lnTo>
                    <a:lnTo>
                      <a:pt x="62" y="370"/>
                    </a:lnTo>
                    <a:lnTo>
                      <a:pt x="69" y="384"/>
                    </a:lnTo>
                    <a:close/>
                    <a:moveTo>
                      <a:pt x="60" y="408"/>
                    </a:moveTo>
                    <a:lnTo>
                      <a:pt x="69" y="425"/>
                    </a:lnTo>
                    <a:lnTo>
                      <a:pt x="55" y="446"/>
                    </a:lnTo>
                    <a:lnTo>
                      <a:pt x="52" y="446"/>
                    </a:lnTo>
                    <a:lnTo>
                      <a:pt x="52" y="446"/>
                    </a:lnTo>
                    <a:lnTo>
                      <a:pt x="52" y="446"/>
                    </a:lnTo>
                    <a:lnTo>
                      <a:pt x="52" y="446"/>
                    </a:lnTo>
                    <a:lnTo>
                      <a:pt x="38" y="427"/>
                    </a:lnTo>
                    <a:lnTo>
                      <a:pt x="57" y="408"/>
                    </a:lnTo>
                    <a:lnTo>
                      <a:pt x="60" y="408"/>
                    </a:lnTo>
                    <a:close/>
                    <a:moveTo>
                      <a:pt x="50" y="449"/>
                    </a:moveTo>
                    <a:lnTo>
                      <a:pt x="31" y="465"/>
                    </a:lnTo>
                    <a:lnTo>
                      <a:pt x="19" y="449"/>
                    </a:lnTo>
                    <a:lnTo>
                      <a:pt x="50" y="449"/>
                    </a:lnTo>
                    <a:close/>
                    <a:moveTo>
                      <a:pt x="52" y="449"/>
                    </a:moveTo>
                    <a:lnTo>
                      <a:pt x="55" y="449"/>
                    </a:lnTo>
                    <a:lnTo>
                      <a:pt x="69" y="465"/>
                    </a:lnTo>
                    <a:lnTo>
                      <a:pt x="50" y="487"/>
                    </a:lnTo>
                    <a:lnTo>
                      <a:pt x="50" y="487"/>
                    </a:lnTo>
                    <a:lnTo>
                      <a:pt x="50" y="487"/>
                    </a:lnTo>
                    <a:lnTo>
                      <a:pt x="33" y="465"/>
                    </a:lnTo>
                    <a:lnTo>
                      <a:pt x="52" y="449"/>
                    </a:lnTo>
                    <a:close/>
                    <a:moveTo>
                      <a:pt x="69" y="510"/>
                    </a:moveTo>
                    <a:lnTo>
                      <a:pt x="72" y="513"/>
                    </a:lnTo>
                    <a:lnTo>
                      <a:pt x="67" y="513"/>
                    </a:lnTo>
                    <a:lnTo>
                      <a:pt x="69" y="510"/>
                    </a:lnTo>
                    <a:close/>
                    <a:moveTo>
                      <a:pt x="72" y="508"/>
                    </a:moveTo>
                    <a:lnTo>
                      <a:pt x="91" y="489"/>
                    </a:lnTo>
                    <a:lnTo>
                      <a:pt x="91" y="489"/>
                    </a:lnTo>
                    <a:lnTo>
                      <a:pt x="91" y="489"/>
                    </a:lnTo>
                    <a:lnTo>
                      <a:pt x="91" y="489"/>
                    </a:lnTo>
                    <a:lnTo>
                      <a:pt x="112" y="510"/>
                    </a:lnTo>
                    <a:lnTo>
                      <a:pt x="110" y="513"/>
                    </a:lnTo>
                    <a:lnTo>
                      <a:pt x="74" y="513"/>
                    </a:lnTo>
                    <a:lnTo>
                      <a:pt x="72" y="508"/>
                    </a:lnTo>
                    <a:close/>
                    <a:moveTo>
                      <a:pt x="93" y="489"/>
                    </a:moveTo>
                    <a:lnTo>
                      <a:pt x="129" y="489"/>
                    </a:lnTo>
                    <a:lnTo>
                      <a:pt x="115" y="508"/>
                    </a:lnTo>
                    <a:lnTo>
                      <a:pt x="93" y="489"/>
                    </a:lnTo>
                    <a:close/>
                    <a:moveTo>
                      <a:pt x="115" y="510"/>
                    </a:moveTo>
                    <a:lnTo>
                      <a:pt x="115" y="513"/>
                    </a:lnTo>
                    <a:lnTo>
                      <a:pt x="112" y="513"/>
                    </a:lnTo>
                    <a:lnTo>
                      <a:pt x="115" y="510"/>
                    </a:lnTo>
                    <a:close/>
                    <a:moveTo>
                      <a:pt x="93" y="487"/>
                    </a:moveTo>
                    <a:lnTo>
                      <a:pt x="107" y="468"/>
                    </a:lnTo>
                    <a:lnTo>
                      <a:pt x="129" y="487"/>
                    </a:lnTo>
                    <a:lnTo>
                      <a:pt x="93" y="487"/>
                    </a:lnTo>
                    <a:close/>
                    <a:moveTo>
                      <a:pt x="117" y="406"/>
                    </a:moveTo>
                    <a:lnTo>
                      <a:pt x="84" y="406"/>
                    </a:lnTo>
                    <a:lnTo>
                      <a:pt x="98" y="389"/>
                    </a:lnTo>
                    <a:lnTo>
                      <a:pt x="117" y="406"/>
                    </a:lnTo>
                    <a:close/>
                    <a:moveTo>
                      <a:pt x="81" y="368"/>
                    </a:moveTo>
                    <a:lnTo>
                      <a:pt x="112" y="368"/>
                    </a:lnTo>
                    <a:lnTo>
                      <a:pt x="98" y="387"/>
                    </a:lnTo>
                    <a:lnTo>
                      <a:pt x="81" y="368"/>
                    </a:lnTo>
                    <a:close/>
                    <a:moveTo>
                      <a:pt x="115" y="365"/>
                    </a:moveTo>
                    <a:lnTo>
                      <a:pt x="81" y="365"/>
                    </a:lnTo>
                    <a:lnTo>
                      <a:pt x="95" y="351"/>
                    </a:lnTo>
                    <a:lnTo>
                      <a:pt x="115" y="365"/>
                    </a:lnTo>
                    <a:close/>
                    <a:moveTo>
                      <a:pt x="95" y="346"/>
                    </a:moveTo>
                    <a:lnTo>
                      <a:pt x="76" y="332"/>
                    </a:lnTo>
                    <a:lnTo>
                      <a:pt x="110" y="332"/>
                    </a:lnTo>
                    <a:lnTo>
                      <a:pt x="95" y="346"/>
                    </a:lnTo>
                    <a:close/>
                    <a:moveTo>
                      <a:pt x="107" y="330"/>
                    </a:moveTo>
                    <a:lnTo>
                      <a:pt x="76" y="330"/>
                    </a:lnTo>
                    <a:lnTo>
                      <a:pt x="91" y="313"/>
                    </a:lnTo>
                    <a:lnTo>
                      <a:pt x="107" y="330"/>
                    </a:lnTo>
                    <a:close/>
                    <a:moveTo>
                      <a:pt x="91" y="311"/>
                    </a:moveTo>
                    <a:lnTo>
                      <a:pt x="74" y="294"/>
                    </a:lnTo>
                    <a:lnTo>
                      <a:pt x="105" y="294"/>
                    </a:lnTo>
                    <a:lnTo>
                      <a:pt x="91" y="311"/>
                    </a:lnTo>
                    <a:close/>
                    <a:moveTo>
                      <a:pt x="107" y="292"/>
                    </a:moveTo>
                    <a:lnTo>
                      <a:pt x="107" y="292"/>
                    </a:lnTo>
                    <a:lnTo>
                      <a:pt x="72" y="292"/>
                    </a:lnTo>
                    <a:lnTo>
                      <a:pt x="88" y="275"/>
                    </a:lnTo>
                    <a:lnTo>
                      <a:pt x="107" y="292"/>
                    </a:lnTo>
                    <a:close/>
                    <a:moveTo>
                      <a:pt x="88" y="273"/>
                    </a:moveTo>
                    <a:lnTo>
                      <a:pt x="74" y="259"/>
                    </a:lnTo>
                    <a:lnTo>
                      <a:pt x="103" y="259"/>
                    </a:lnTo>
                    <a:lnTo>
                      <a:pt x="88" y="273"/>
                    </a:lnTo>
                    <a:close/>
                    <a:moveTo>
                      <a:pt x="103" y="256"/>
                    </a:moveTo>
                    <a:lnTo>
                      <a:pt x="72" y="256"/>
                    </a:lnTo>
                    <a:lnTo>
                      <a:pt x="86" y="242"/>
                    </a:lnTo>
                    <a:lnTo>
                      <a:pt x="103" y="256"/>
                    </a:lnTo>
                    <a:close/>
                    <a:moveTo>
                      <a:pt x="86" y="240"/>
                    </a:moveTo>
                    <a:lnTo>
                      <a:pt x="72" y="225"/>
                    </a:lnTo>
                    <a:lnTo>
                      <a:pt x="98" y="225"/>
                    </a:lnTo>
                    <a:lnTo>
                      <a:pt x="86" y="240"/>
                    </a:lnTo>
                    <a:close/>
                    <a:moveTo>
                      <a:pt x="98" y="223"/>
                    </a:moveTo>
                    <a:lnTo>
                      <a:pt x="72" y="223"/>
                    </a:lnTo>
                    <a:lnTo>
                      <a:pt x="86" y="209"/>
                    </a:lnTo>
                    <a:lnTo>
                      <a:pt x="98" y="223"/>
                    </a:lnTo>
                    <a:close/>
                    <a:moveTo>
                      <a:pt x="86" y="206"/>
                    </a:moveTo>
                    <a:lnTo>
                      <a:pt x="72" y="194"/>
                    </a:lnTo>
                    <a:lnTo>
                      <a:pt x="98" y="194"/>
                    </a:lnTo>
                    <a:lnTo>
                      <a:pt x="86" y="206"/>
                    </a:lnTo>
                    <a:close/>
                    <a:moveTo>
                      <a:pt x="98" y="192"/>
                    </a:moveTo>
                    <a:lnTo>
                      <a:pt x="72" y="192"/>
                    </a:lnTo>
                    <a:lnTo>
                      <a:pt x="86" y="178"/>
                    </a:lnTo>
                    <a:lnTo>
                      <a:pt x="98" y="192"/>
                    </a:lnTo>
                    <a:close/>
                    <a:moveTo>
                      <a:pt x="74" y="163"/>
                    </a:moveTo>
                    <a:lnTo>
                      <a:pt x="95" y="163"/>
                    </a:lnTo>
                    <a:lnTo>
                      <a:pt x="86" y="175"/>
                    </a:lnTo>
                    <a:lnTo>
                      <a:pt x="74" y="163"/>
                    </a:lnTo>
                    <a:close/>
                    <a:moveTo>
                      <a:pt x="93" y="161"/>
                    </a:moveTo>
                    <a:lnTo>
                      <a:pt x="72" y="161"/>
                    </a:lnTo>
                    <a:lnTo>
                      <a:pt x="84" y="152"/>
                    </a:lnTo>
                    <a:lnTo>
                      <a:pt x="93" y="161"/>
                    </a:lnTo>
                    <a:close/>
                    <a:moveTo>
                      <a:pt x="69" y="161"/>
                    </a:moveTo>
                    <a:lnTo>
                      <a:pt x="57" y="149"/>
                    </a:lnTo>
                    <a:lnTo>
                      <a:pt x="69" y="137"/>
                    </a:lnTo>
                    <a:lnTo>
                      <a:pt x="81" y="149"/>
                    </a:lnTo>
                    <a:lnTo>
                      <a:pt x="69" y="161"/>
                    </a:lnTo>
                    <a:close/>
                    <a:moveTo>
                      <a:pt x="72" y="137"/>
                    </a:moveTo>
                    <a:lnTo>
                      <a:pt x="95" y="137"/>
                    </a:lnTo>
                    <a:lnTo>
                      <a:pt x="84" y="147"/>
                    </a:lnTo>
                    <a:lnTo>
                      <a:pt x="72" y="137"/>
                    </a:lnTo>
                    <a:close/>
                    <a:moveTo>
                      <a:pt x="93" y="133"/>
                    </a:moveTo>
                    <a:lnTo>
                      <a:pt x="72" y="133"/>
                    </a:lnTo>
                    <a:lnTo>
                      <a:pt x="81" y="123"/>
                    </a:lnTo>
                    <a:lnTo>
                      <a:pt x="93" y="133"/>
                    </a:lnTo>
                    <a:close/>
                    <a:moveTo>
                      <a:pt x="72" y="109"/>
                    </a:moveTo>
                    <a:lnTo>
                      <a:pt x="72" y="109"/>
                    </a:lnTo>
                    <a:lnTo>
                      <a:pt x="93" y="109"/>
                    </a:lnTo>
                    <a:lnTo>
                      <a:pt x="81" y="121"/>
                    </a:lnTo>
                    <a:lnTo>
                      <a:pt x="72" y="109"/>
                    </a:lnTo>
                    <a:close/>
                    <a:moveTo>
                      <a:pt x="69" y="64"/>
                    </a:moveTo>
                    <a:lnTo>
                      <a:pt x="79" y="73"/>
                    </a:lnTo>
                    <a:lnTo>
                      <a:pt x="69" y="83"/>
                    </a:lnTo>
                    <a:lnTo>
                      <a:pt x="60" y="73"/>
                    </a:lnTo>
                    <a:lnTo>
                      <a:pt x="67" y="64"/>
                    </a:lnTo>
                    <a:lnTo>
                      <a:pt x="69" y="64"/>
                    </a:lnTo>
                    <a:close/>
                    <a:moveTo>
                      <a:pt x="69" y="106"/>
                    </a:moveTo>
                    <a:lnTo>
                      <a:pt x="57" y="97"/>
                    </a:lnTo>
                    <a:lnTo>
                      <a:pt x="69" y="85"/>
                    </a:lnTo>
                    <a:lnTo>
                      <a:pt x="81" y="97"/>
                    </a:lnTo>
                    <a:lnTo>
                      <a:pt x="69" y="106"/>
                    </a:lnTo>
                    <a:lnTo>
                      <a:pt x="69" y="106"/>
                    </a:lnTo>
                    <a:close/>
                    <a:moveTo>
                      <a:pt x="91" y="106"/>
                    </a:moveTo>
                    <a:lnTo>
                      <a:pt x="74" y="106"/>
                    </a:lnTo>
                    <a:lnTo>
                      <a:pt x="81" y="99"/>
                    </a:lnTo>
                    <a:lnTo>
                      <a:pt x="91" y="106"/>
                    </a:lnTo>
                    <a:close/>
                    <a:moveTo>
                      <a:pt x="81" y="95"/>
                    </a:moveTo>
                    <a:lnTo>
                      <a:pt x="72" y="85"/>
                    </a:lnTo>
                    <a:lnTo>
                      <a:pt x="93" y="85"/>
                    </a:lnTo>
                    <a:lnTo>
                      <a:pt x="81" y="95"/>
                    </a:lnTo>
                    <a:close/>
                    <a:moveTo>
                      <a:pt x="91" y="83"/>
                    </a:moveTo>
                    <a:lnTo>
                      <a:pt x="72" y="83"/>
                    </a:lnTo>
                    <a:lnTo>
                      <a:pt x="81" y="73"/>
                    </a:lnTo>
                    <a:lnTo>
                      <a:pt x="91" y="83"/>
                    </a:lnTo>
                    <a:close/>
                    <a:moveTo>
                      <a:pt x="81" y="71"/>
                    </a:moveTo>
                    <a:lnTo>
                      <a:pt x="74" y="64"/>
                    </a:lnTo>
                    <a:lnTo>
                      <a:pt x="88" y="64"/>
                    </a:lnTo>
                    <a:lnTo>
                      <a:pt x="81" y="71"/>
                    </a:lnTo>
                    <a:close/>
                    <a:moveTo>
                      <a:pt x="88" y="61"/>
                    </a:moveTo>
                    <a:lnTo>
                      <a:pt x="72" y="61"/>
                    </a:lnTo>
                    <a:lnTo>
                      <a:pt x="72" y="61"/>
                    </a:lnTo>
                    <a:lnTo>
                      <a:pt x="81" y="52"/>
                    </a:lnTo>
                    <a:lnTo>
                      <a:pt x="88" y="61"/>
                    </a:lnTo>
                    <a:close/>
                    <a:moveTo>
                      <a:pt x="79" y="11"/>
                    </a:moveTo>
                    <a:lnTo>
                      <a:pt x="69" y="19"/>
                    </a:lnTo>
                    <a:lnTo>
                      <a:pt x="62" y="11"/>
                    </a:lnTo>
                    <a:lnTo>
                      <a:pt x="69" y="2"/>
                    </a:lnTo>
                    <a:lnTo>
                      <a:pt x="79" y="11"/>
                    </a:lnTo>
                    <a:close/>
                    <a:moveTo>
                      <a:pt x="69" y="21"/>
                    </a:moveTo>
                    <a:lnTo>
                      <a:pt x="79" y="30"/>
                    </a:lnTo>
                    <a:lnTo>
                      <a:pt x="69" y="40"/>
                    </a:lnTo>
                    <a:lnTo>
                      <a:pt x="60" y="30"/>
                    </a:lnTo>
                    <a:lnTo>
                      <a:pt x="69" y="21"/>
                    </a:lnTo>
                    <a:lnTo>
                      <a:pt x="69" y="21"/>
                    </a:lnTo>
                    <a:close/>
                    <a:moveTo>
                      <a:pt x="69" y="59"/>
                    </a:moveTo>
                    <a:lnTo>
                      <a:pt x="60" y="52"/>
                    </a:lnTo>
                    <a:lnTo>
                      <a:pt x="69" y="42"/>
                    </a:lnTo>
                    <a:lnTo>
                      <a:pt x="79" y="52"/>
                    </a:lnTo>
                    <a:lnTo>
                      <a:pt x="69" y="59"/>
                    </a:lnTo>
                    <a:close/>
                    <a:moveTo>
                      <a:pt x="72" y="42"/>
                    </a:moveTo>
                    <a:lnTo>
                      <a:pt x="88" y="42"/>
                    </a:lnTo>
                    <a:lnTo>
                      <a:pt x="81" y="49"/>
                    </a:lnTo>
                    <a:lnTo>
                      <a:pt x="72" y="42"/>
                    </a:lnTo>
                    <a:close/>
                    <a:moveTo>
                      <a:pt x="88" y="40"/>
                    </a:moveTo>
                    <a:lnTo>
                      <a:pt x="72" y="40"/>
                    </a:lnTo>
                    <a:lnTo>
                      <a:pt x="81" y="30"/>
                    </a:lnTo>
                    <a:lnTo>
                      <a:pt x="88" y="40"/>
                    </a:lnTo>
                    <a:close/>
                    <a:moveTo>
                      <a:pt x="81" y="28"/>
                    </a:moveTo>
                    <a:lnTo>
                      <a:pt x="74" y="21"/>
                    </a:lnTo>
                    <a:lnTo>
                      <a:pt x="86" y="21"/>
                    </a:lnTo>
                    <a:lnTo>
                      <a:pt x="81" y="28"/>
                    </a:lnTo>
                    <a:close/>
                    <a:moveTo>
                      <a:pt x="86" y="19"/>
                    </a:moveTo>
                    <a:lnTo>
                      <a:pt x="72" y="19"/>
                    </a:lnTo>
                    <a:lnTo>
                      <a:pt x="79" y="14"/>
                    </a:lnTo>
                    <a:lnTo>
                      <a:pt x="86" y="19"/>
                    </a:lnTo>
                    <a:close/>
                    <a:moveTo>
                      <a:pt x="79" y="9"/>
                    </a:moveTo>
                    <a:lnTo>
                      <a:pt x="72" y="2"/>
                    </a:lnTo>
                    <a:lnTo>
                      <a:pt x="86" y="2"/>
                    </a:lnTo>
                    <a:lnTo>
                      <a:pt x="79" y="9"/>
                    </a:lnTo>
                    <a:close/>
                    <a:moveTo>
                      <a:pt x="52" y="2"/>
                    </a:moveTo>
                    <a:lnTo>
                      <a:pt x="67" y="2"/>
                    </a:lnTo>
                    <a:lnTo>
                      <a:pt x="60" y="9"/>
                    </a:lnTo>
                    <a:lnTo>
                      <a:pt x="52" y="2"/>
                    </a:lnTo>
                    <a:close/>
                    <a:moveTo>
                      <a:pt x="60" y="11"/>
                    </a:moveTo>
                    <a:lnTo>
                      <a:pt x="67" y="19"/>
                    </a:lnTo>
                    <a:lnTo>
                      <a:pt x="52" y="19"/>
                    </a:lnTo>
                    <a:lnTo>
                      <a:pt x="60" y="11"/>
                    </a:lnTo>
                    <a:close/>
                    <a:moveTo>
                      <a:pt x="50" y="21"/>
                    </a:moveTo>
                    <a:lnTo>
                      <a:pt x="67" y="21"/>
                    </a:lnTo>
                    <a:lnTo>
                      <a:pt x="60" y="30"/>
                    </a:lnTo>
                    <a:lnTo>
                      <a:pt x="50" y="21"/>
                    </a:lnTo>
                    <a:close/>
                    <a:moveTo>
                      <a:pt x="60" y="33"/>
                    </a:moveTo>
                    <a:lnTo>
                      <a:pt x="67" y="40"/>
                    </a:lnTo>
                    <a:lnTo>
                      <a:pt x="52" y="40"/>
                    </a:lnTo>
                    <a:lnTo>
                      <a:pt x="60" y="33"/>
                    </a:lnTo>
                    <a:close/>
                    <a:moveTo>
                      <a:pt x="50" y="42"/>
                    </a:moveTo>
                    <a:lnTo>
                      <a:pt x="64" y="42"/>
                    </a:lnTo>
                    <a:lnTo>
                      <a:pt x="57" y="49"/>
                    </a:lnTo>
                    <a:lnTo>
                      <a:pt x="50" y="42"/>
                    </a:lnTo>
                    <a:close/>
                    <a:moveTo>
                      <a:pt x="57" y="52"/>
                    </a:moveTo>
                    <a:lnTo>
                      <a:pt x="67" y="61"/>
                    </a:lnTo>
                    <a:lnTo>
                      <a:pt x="67" y="61"/>
                    </a:lnTo>
                    <a:lnTo>
                      <a:pt x="48" y="61"/>
                    </a:lnTo>
                    <a:lnTo>
                      <a:pt x="57" y="52"/>
                    </a:lnTo>
                    <a:close/>
                    <a:moveTo>
                      <a:pt x="50" y="64"/>
                    </a:moveTo>
                    <a:lnTo>
                      <a:pt x="64" y="64"/>
                    </a:lnTo>
                    <a:lnTo>
                      <a:pt x="57" y="71"/>
                    </a:lnTo>
                    <a:lnTo>
                      <a:pt x="50" y="64"/>
                    </a:lnTo>
                    <a:close/>
                    <a:moveTo>
                      <a:pt x="57" y="73"/>
                    </a:moveTo>
                    <a:lnTo>
                      <a:pt x="67" y="83"/>
                    </a:lnTo>
                    <a:lnTo>
                      <a:pt x="48" y="83"/>
                    </a:lnTo>
                    <a:lnTo>
                      <a:pt x="57" y="73"/>
                    </a:lnTo>
                    <a:close/>
                    <a:moveTo>
                      <a:pt x="48" y="85"/>
                    </a:moveTo>
                    <a:lnTo>
                      <a:pt x="67" y="85"/>
                    </a:lnTo>
                    <a:lnTo>
                      <a:pt x="57" y="95"/>
                    </a:lnTo>
                    <a:lnTo>
                      <a:pt x="48" y="85"/>
                    </a:lnTo>
                    <a:close/>
                    <a:moveTo>
                      <a:pt x="57" y="97"/>
                    </a:moveTo>
                    <a:lnTo>
                      <a:pt x="64" y="106"/>
                    </a:lnTo>
                    <a:lnTo>
                      <a:pt x="48" y="106"/>
                    </a:lnTo>
                    <a:lnTo>
                      <a:pt x="57" y="97"/>
                    </a:lnTo>
                    <a:close/>
                    <a:moveTo>
                      <a:pt x="45" y="109"/>
                    </a:moveTo>
                    <a:lnTo>
                      <a:pt x="67" y="109"/>
                    </a:lnTo>
                    <a:lnTo>
                      <a:pt x="67" y="109"/>
                    </a:lnTo>
                    <a:lnTo>
                      <a:pt x="57" y="121"/>
                    </a:lnTo>
                    <a:lnTo>
                      <a:pt x="45" y="109"/>
                    </a:lnTo>
                    <a:close/>
                    <a:moveTo>
                      <a:pt x="57" y="123"/>
                    </a:moveTo>
                    <a:lnTo>
                      <a:pt x="64" y="133"/>
                    </a:lnTo>
                    <a:lnTo>
                      <a:pt x="45" y="133"/>
                    </a:lnTo>
                    <a:lnTo>
                      <a:pt x="57" y="123"/>
                    </a:lnTo>
                    <a:close/>
                    <a:moveTo>
                      <a:pt x="45" y="137"/>
                    </a:moveTo>
                    <a:lnTo>
                      <a:pt x="67" y="137"/>
                    </a:lnTo>
                    <a:lnTo>
                      <a:pt x="57" y="147"/>
                    </a:lnTo>
                    <a:lnTo>
                      <a:pt x="45" y="137"/>
                    </a:lnTo>
                    <a:close/>
                    <a:moveTo>
                      <a:pt x="57" y="149"/>
                    </a:moveTo>
                    <a:lnTo>
                      <a:pt x="67" y="161"/>
                    </a:lnTo>
                    <a:lnTo>
                      <a:pt x="45" y="161"/>
                    </a:lnTo>
                    <a:lnTo>
                      <a:pt x="57" y="149"/>
                    </a:lnTo>
                    <a:close/>
                    <a:moveTo>
                      <a:pt x="43" y="163"/>
                    </a:moveTo>
                    <a:lnTo>
                      <a:pt x="67" y="163"/>
                    </a:lnTo>
                    <a:lnTo>
                      <a:pt x="55" y="175"/>
                    </a:lnTo>
                    <a:lnTo>
                      <a:pt x="43" y="163"/>
                    </a:lnTo>
                    <a:close/>
                    <a:moveTo>
                      <a:pt x="55" y="178"/>
                    </a:moveTo>
                    <a:lnTo>
                      <a:pt x="67" y="192"/>
                    </a:lnTo>
                    <a:lnTo>
                      <a:pt x="41" y="192"/>
                    </a:lnTo>
                    <a:lnTo>
                      <a:pt x="55" y="178"/>
                    </a:lnTo>
                    <a:close/>
                    <a:moveTo>
                      <a:pt x="41" y="194"/>
                    </a:moveTo>
                    <a:lnTo>
                      <a:pt x="67" y="194"/>
                    </a:lnTo>
                    <a:lnTo>
                      <a:pt x="52" y="206"/>
                    </a:lnTo>
                    <a:lnTo>
                      <a:pt x="41" y="194"/>
                    </a:lnTo>
                    <a:close/>
                    <a:moveTo>
                      <a:pt x="52" y="209"/>
                    </a:moveTo>
                    <a:lnTo>
                      <a:pt x="67" y="223"/>
                    </a:lnTo>
                    <a:lnTo>
                      <a:pt x="41" y="223"/>
                    </a:lnTo>
                    <a:lnTo>
                      <a:pt x="52" y="209"/>
                    </a:lnTo>
                    <a:close/>
                    <a:moveTo>
                      <a:pt x="38" y="225"/>
                    </a:moveTo>
                    <a:lnTo>
                      <a:pt x="67" y="225"/>
                    </a:lnTo>
                    <a:lnTo>
                      <a:pt x="52" y="240"/>
                    </a:lnTo>
                    <a:lnTo>
                      <a:pt x="38" y="225"/>
                    </a:lnTo>
                    <a:close/>
                    <a:moveTo>
                      <a:pt x="52" y="242"/>
                    </a:moveTo>
                    <a:lnTo>
                      <a:pt x="67" y="256"/>
                    </a:lnTo>
                    <a:lnTo>
                      <a:pt x="38" y="256"/>
                    </a:lnTo>
                    <a:lnTo>
                      <a:pt x="52" y="242"/>
                    </a:lnTo>
                    <a:close/>
                    <a:moveTo>
                      <a:pt x="38" y="259"/>
                    </a:moveTo>
                    <a:lnTo>
                      <a:pt x="64" y="259"/>
                    </a:lnTo>
                    <a:lnTo>
                      <a:pt x="50" y="273"/>
                    </a:lnTo>
                    <a:lnTo>
                      <a:pt x="38" y="259"/>
                    </a:lnTo>
                    <a:close/>
                    <a:moveTo>
                      <a:pt x="50" y="278"/>
                    </a:moveTo>
                    <a:lnTo>
                      <a:pt x="67" y="292"/>
                    </a:lnTo>
                    <a:lnTo>
                      <a:pt x="36" y="292"/>
                    </a:lnTo>
                    <a:lnTo>
                      <a:pt x="50" y="278"/>
                    </a:lnTo>
                    <a:close/>
                    <a:moveTo>
                      <a:pt x="33" y="294"/>
                    </a:moveTo>
                    <a:lnTo>
                      <a:pt x="64" y="294"/>
                    </a:lnTo>
                    <a:lnTo>
                      <a:pt x="48" y="311"/>
                    </a:lnTo>
                    <a:lnTo>
                      <a:pt x="33" y="294"/>
                    </a:lnTo>
                    <a:close/>
                    <a:moveTo>
                      <a:pt x="48" y="316"/>
                    </a:moveTo>
                    <a:lnTo>
                      <a:pt x="62" y="330"/>
                    </a:lnTo>
                    <a:lnTo>
                      <a:pt x="33" y="330"/>
                    </a:lnTo>
                    <a:lnTo>
                      <a:pt x="48" y="316"/>
                    </a:lnTo>
                    <a:close/>
                    <a:moveTo>
                      <a:pt x="31" y="332"/>
                    </a:moveTo>
                    <a:lnTo>
                      <a:pt x="62" y="332"/>
                    </a:lnTo>
                    <a:lnTo>
                      <a:pt x="45" y="346"/>
                    </a:lnTo>
                    <a:lnTo>
                      <a:pt x="31" y="332"/>
                    </a:lnTo>
                    <a:close/>
                    <a:moveTo>
                      <a:pt x="45" y="351"/>
                    </a:moveTo>
                    <a:lnTo>
                      <a:pt x="60" y="365"/>
                    </a:lnTo>
                    <a:lnTo>
                      <a:pt x="29" y="365"/>
                    </a:lnTo>
                    <a:lnTo>
                      <a:pt x="45" y="351"/>
                    </a:lnTo>
                    <a:close/>
                    <a:moveTo>
                      <a:pt x="26" y="368"/>
                    </a:moveTo>
                    <a:lnTo>
                      <a:pt x="60" y="368"/>
                    </a:lnTo>
                    <a:lnTo>
                      <a:pt x="41" y="384"/>
                    </a:lnTo>
                    <a:lnTo>
                      <a:pt x="26" y="368"/>
                    </a:lnTo>
                    <a:close/>
                    <a:moveTo>
                      <a:pt x="41" y="389"/>
                    </a:moveTo>
                    <a:lnTo>
                      <a:pt x="55" y="406"/>
                    </a:lnTo>
                    <a:lnTo>
                      <a:pt x="21" y="406"/>
                    </a:lnTo>
                    <a:lnTo>
                      <a:pt x="21" y="406"/>
                    </a:lnTo>
                    <a:lnTo>
                      <a:pt x="41" y="389"/>
                    </a:lnTo>
                    <a:close/>
                    <a:moveTo>
                      <a:pt x="24" y="408"/>
                    </a:moveTo>
                    <a:lnTo>
                      <a:pt x="55" y="408"/>
                    </a:lnTo>
                    <a:lnTo>
                      <a:pt x="36" y="425"/>
                    </a:lnTo>
                    <a:lnTo>
                      <a:pt x="24" y="408"/>
                    </a:lnTo>
                    <a:close/>
                    <a:moveTo>
                      <a:pt x="36" y="430"/>
                    </a:moveTo>
                    <a:lnTo>
                      <a:pt x="50" y="446"/>
                    </a:lnTo>
                    <a:lnTo>
                      <a:pt x="17" y="446"/>
                    </a:lnTo>
                    <a:lnTo>
                      <a:pt x="36" y="430"/>
                    </a:lnTo>
                    <a:close/>
                    <a:moveTo>
                      <a:pt x="48" y="489"/>
                    </a:moveTo>
                    <a:lnTo>
                      <a:pt x="26" y="508"/>
                    </a:lnTo>
                    <a:lnTo>
                      <a:pt x="9" y="489"/>
                    </a:lnTo>
                    <a:lnTo>
                      <a:pt x="48" y="48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Rectangle 698">
                <a:extLst>
                  <a:ext uri="{FF2B5EF4-FFF2-40B4-BE49-F238E27FC236}">
                    <a16:creationId xmlns:a16="http://schemas.microsoft.com/office/drawing/2014/main" id="{B539BAEE-38D5-4958-B49B-F60FF1338B36}"/>
                  </a:ext>
                </a:extLst>
              </p:cNvPr>
              <p:cNvSpPr>
                <a:spLocks noChangeArrowheads="1"/>
              </p:cNvSpPr>
              <p:nvPr/>
            </p:nvSpPr>
            <p:spPr bwMode="auto">
              <a:xfrm>
                <a:off x="6646863" y="1103313"/>
                <a:ext cx="68263" cy="317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Rectangle 699">
                <a:extLst>
                  <a:ext uri="{FF2B5EF4-FFF2-40B4-BE49-F238E27FC236}">
                    <a16:creationId xmlns:a16="http://schemas.microsoft.com/office/drawing/2014/main" id="{6910A789-045F-4B1E-84E7-BCCEDA4F985C}"/>
                  </a:ext>
                </a:extLst>
              </p:cNvPr>
              <p:cNvSpPr>
                <a:spLocks noChangeArrowheads="1"/>
              </p:cNvSpPr>
              <p:nvPr/>
            </p:nvSpPr>
            <p:spPr bwMode="auto">
              <a:xfrm>
                <a:off x="6646863" y="1079500"/>
                <a:ext cx="68263" cy="4763"/>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AF54AE96-70EE-4F60-8D43-BD4D4D71266D}"/>
                </a:ext>
              </a:extLst>
            </p:cNvPr>
            <p:cNvGrpSpPr/>
            <p:nvPr/>
          </p:nvGrpSpPr>
          <p:grpSpPr>
            <a:xfrm>
              <a:off x="6913724" y="2312626"/>
              <a:ext cx="1671914" cy="744522"/>
              <a:chOff x="9901344" y="2774846"/>
              <a:chExt cx="1112741" cy="495516"/>
            </a:xfrm>
          </p:grpSpPr>
          <p:pic>
            <p:nvPicPr>
              <p:cNvPr id="87" name="Picture 183">
                <a:extLst>
                  <a:ext uri="{FF2B5EF4-FFF2-40B4-BE49-F238E27FC236}">
                    <a16:creationId xmlns:a16="http://schemas.microsoft.com/office/drawing/2014/main" id="{843A204F-188C-4CFC-893A-1CB8C5D2A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4207" y="3074764"/>
                <a:ext cx="26080" cy="2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93">
                <a:extLst>
                  <a:ext uri="{FF2B5EF4-FFF2-40B4-BE49-F238E27FC236}">
                    <a16:creationId xmlns:a16="http://schemas.microsoft.com/office/drawing/2014/main" id="{84CA70D4-C032-4331-BB79-9213002FD078}"/>
                  </a:ext>
                </a:extLst>
              </p:cNvPr>
              <p:cNvSpPr>
                <a:spLocks/>
              </p:cNvSpPr>
              <p:nvPr/>
            </p:nvSpPr>
            <p:spPr bwMode="auto">
              <a:xfrm>
                <a:off x="10103463" y="3172562"/>
                <a:ext cx="97800" cy="52160"/>
              </a:xfrm>
              <a:custGeom>
                <a:avLst/>
                <a:gdLst>
                  <a:gd name="T0" fmla="*/ 32 w 45"/>
                  <a:gd name="T1" fmla="*/ 0 h 24"/>
                  <a:gd name="T2" fmla="*/ 45 w 45"/>
                  <a:gd name="T3" fmla="*/ 18 h 24"/>
                  <a:gd name="T4" fmla="*/ 32 w 45"/>
                  <a:gd name="T5" fmla="*/ 24 h 24"/>
                  <a:gd name="T6" fmla="*/ 0 w 45"/>
                  <a:gd name="T7" fmla="*/ 0 h 24"/>
                  <a:gd name="T8" fmla="*/ 32 w 45"/>
                  <a:gd name="T9" fmla="*/ 0 h 24"/>
                </a:gdLst>
                <a:ahLst/>
                <a:cxnLst>
                  <a:cxn ang="0">
                    <a:pos x="T0" y="T1"/>
                  </a:cxn>
                  <a:cxn ang="0">
                    <a:pos x="T2" y="T3"/>
                  </a:cxn>
                  <a:cxn ang="0">
                    <a:pos x="T4" y="T5"/>
                  </a:cxn>
                  <a:cxn ang="0">
                    <a:pos x="T6" y="T7"/>
                  </a:cxn>
                  <a:cxn ang="0">
                    <a:pos x="T8" y="T9"/>
                  </a:cxn>
                </a:cxnLst>
                <a:rect l="0" t="0" r="r" b="b"/>
                <a:pathLst>
                  <a:path w="45" h="24">
                    <a:moveTo>
                      <a:pt x="32" y="0"/>
                    </a:moveTo>
                    <a:lnTo>
                      <a:pt x="45" y="18"/>
                    </a:lnTo>
                    <a:lnTo>
                      <a:pt x="32" y="24"/>
                    </a:lnTo>
                    <a:lnTo>
                      <a:pt x="0" y="0"/>
                    </a:lnTo>
                    <a:lnTo>
                      <a:pt x="32"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4" name="Freeform 194">
                <a:extLst>
                  <a:ext uri="{FF2B5EF4-FFF2-40B4-BE49-F238E27FC236}">
                    <a16:creationId xmlns:a16="http://schemas.microsoft.com/office/drawing/2014/main" id="{795CA4D6-2FEC-49DD-B82B-09457CB37787}"/>
                  </a:ext>
                </a:extLst>
              </p:cNvPr>
              <p:cNvSpPr>
                <a:spLocks/>
              </p:cNvSpPr>
              <p:nvPr/>
            </p:nvSpPr>
            <p:spPr bwMode="auto">
              <a:xfrm>
                <a:off x="10059997" y="2950884"/>
                <a:ext cx="141266" cy="173866"/>
              </a:xfrm>
              <a:custGeom>
                <a:avLst/>
                <a:gdLst>
                  <a:gd name="T0" fmla="*/ 65 w 65"/>
                  <a:gd name="T1" fmla="*/ 56 h 80"/>
                  <a:gd name="T2" fmla="*/ 20 w 65"/>
                  <a:gd name="T3" fmla="*/ 0 h 80"/>
                  <a:gd name="T4" fmla="*/ 0 w 65"/>
                  <a:gd name="T5" fmla="*/ 7 h 80"/>
                  <a:gd name="T6" fmla="*/ 7 w 65"/>
                  <a:gd name="T7" fmla="*/ 80 h 80"/>
                  <a:gd name="T8" fmla="*/ 65 w 65"/>
                  <a:gd name="T9" fmla="*/ 56 h 80"/>
                </a:gdLst>
                <a:ahLst/>
                <a:cxnLst>
                  <a:cxn ang="0">
                    <a:pos x="T0" y="T1"/>
                  </a:cxn>
                  <a:cxn ang="0">
                    <a:pos x="T2" y="T3"/>
                  </a:cxn>
                  <a:cxn ang="0">
                    <a:pos x="T4" y="T5"/>
                  </a:cxn>
                  <a:cxn ang="0">
                    <a:pos x="T6" y="T7"/>
                  </a:cxn>
                  <a:cxn ang="0">
                    <a:pos x="T8" y="T9"/>
                  </a:cxn>
                </a:cxnLst>
                <a:rect l="0" t="0" r="r" b="b"/>
                <a:pathLst>
                  <a:path w="65" h="80">
                    <a:moveTo>
                      <a:pt x="65" y="56"/>
                    </a:moveTo>
                    <a:lnTo>
                      <a:pt x="20" y="0"/>
                    </a:lnTo>
                    <a:lnTo>
                      <a:pt x="0" y="7"/>
                    </a:lnTo>
                    <a:lnTo>
                      <a:pt x="7" y="80"/>
                    </a:lnTo>
                    <a:lnTo>
                      <a:pt x="65" y="5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5" name="Freeform 195">
                <a:extLst>
                  <a:ext uri="{FF2B5EF4-FFF2-40B4-BE49-F238E27FC236}">
                    <a16:creationId xmlns:a16="http://schemas.microsoft.com/office/drawing/2014/main" id="{048817F7-03E5-417A-B583-79105D58D0E3}"/>
                  </a:ext>
                </a:extLst>
              </p:cNvPr>
              <p:cNvSpPr>
                <a:spLocks/>
              </p:cNvSpPr>
              <p:nvPr/>
            </p:nvSpPr>
            <p:spPr bwMode="auto">
              <a:xfrm>
                <a:off x="10492487" y="3050856"/>
                <a:ext cx="280359" cy="219506"/>
              </a:xfrm>
              <a:custGeom>
                <a:avLst/>
                <a:gdLst>
                  <a:gd name="T0" fmla="*/ 129 w 129"/>
                  <a:gd name="T1" fmla="*/ 93 h 101"/>
                  <a:gd name="T2" fmla="*/ 111 w 129"/>
                  <a:gd name="T3" fmla="*/ 101 h 101"/>
                  <a:gd name="T4" fmla="*/ 43 w 129"/>
                  <a:gd name="T5" fmla="*/ 48 h 101"/>
                  <a:gd name="T6" fmla="*/ 6 w 129"/>
                  <a:gd name="T7" fmla="*/ 31 h 101"/>
                  <a:gd name="T8" fmla="*/ 0 w 129"/>
                  <a:gd name="T9" fmla="*/ 28 h 101"/>
                  <a:gd name="T10" fmla="*/ 21 w 129"/>
                  <a:gd name="T11" fmla="*/ 21 h 101"/>
                  <a:gd name="T12" fmla="*/ 87 w 129"/>
                  <a:gd name="T13" fmla="*/ 0 h 101"/>
                  <a:gd name="T14" fmla="*/ 88 w 129"/>
                  <a:gd name="T15" fmla="*/ 4 h 101"/>
                  <a:gd name="T16" fmla="*/ 129 w 129"/>
                  <a:gd name="T17" fmla="*/ 9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1">
                    <a:moveTo>
                      <a:pt x="129" y="93"/>
                    </a:moveTo>
                    <a:lnTo>
                      <a:pt x="111" y="101"/>
                    </a:lnTo>
                    <a:lnTo>
                      <a:pt x="43" y="48"/>
                    </a:lnTo>
                    <a:lnTo>
                      <a:pt x="6" y="31"/>
                    </a:lnTo>
                    <a:lnTo>
                      <a:pt x="0" y="28"/>
                    </a:lnTo>
                    <a:lnTo>
                      <a:pt x="21" y="21"/>
                    </a:lnTo>
                    <a:lnTo>
                      <a:pt x="87" y="0"/>
                    </a:lnTo>
                    <a:lnTo>
                      <a:pt x="88" y="4"/>
                    </a:lnTo>
                    <a:lnTo>
                      <a:pt x="129" y="93"/>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7" name="Freeform 197">
                <a:extLst>
                  <a:ext uri="{FF2B5EF4-FFF2-40B4-BE49-F238E27FC236}">
                    <a16:creationId xmlns:a16="http://schemas.microsoft.com/office/drawing/2014/main" id="{BD6BC873-D951-4614-B5F4-72491FAADCC4}"/>
                  </a:ext>
                </a:extLst>
              </p:cNvPr>
              <p:cNvSpPr>
                <a:spLocks/>
              </p:cNvSpPr>
              <p:nvPr/>
            </p:nvSpPr>
            <p:spPr bwMode="auto">
              <a:xfrm>
                <a:off x="10646793" y="3096497"/>
                <a:ext cx="152132" cy="93453"/>
              </a:xfrm>
              <a:custGeom>
                <a:avLst/>
                <a:gdLst>
                  <a:gd name="T0" fmla="*/ 49 w 49"/>
                  <a:gd name="T1" fmla="*/ 19 h 30"/>
                  <a:gd name="T2" fmla="*/ 12 w 49"/>
                  <a:gd name="T3" fmla="*/ 29 h 30"/>
                  <a:gd name="T4" fmla="*/ 6 w 49"/>
                  <a:gd name="T5" fmla="*/ 29 h 30"/>
                  <a:gd name="T6" fmla="*/ 3 w 49"/>
                  <a:gd name="T7" fmla="*/ 16 h 30"/>
                  <a:gd name="T8" fmla="*/ 10 w 49"/>
                  <a:gd name="T9" fmla="*/ 12 h 30"/>
                  <a:gd name="T10" fmla="*/ 44 w 49"/>
                  <a:gd name="T11" fmla="*/ 0 h 30"/>
                  <a:gd name="T12" fmla="*/ 49 w 49"/>
                  <a:gd name="T13" fmla="*/ 19 h 30"/>
                </a:gdLst>
                <a:ahLst/>
                <a:cxnLst>
                  <a:cxn ang="0">
                    <a:pos x="T0" y="T1"/>
                  </a:cxn>
                  <a:cxn ang="0">
                    <a:pos x="T2" y="T3"/>
                  </a:cxn>
                  <a:cxn ang="0">
                    <a:pos x="T4" y="T5"/>
                  </a:cxn>
                  <a:cxn ang="0">
                    <a:pos x="T6" y="T7"/>
                  </a:cxn>
                  <a:cxn ang="0">
                    <a:pos x="T8" y="T9"/>
                  </a:cxn>
                  <a:cxn ang="0">
                    <a:pos x="T10" y="T11"/>
                  </a:cxn>
                  <a:cxn ang="0">
                    <a:pos x="T12" y="T13"/>
                  </a:cxn>
                </a:cxnLst>
                <a:rect l="0" t="0" r="r" b="b"/>
                <a:pathLst>
                  <a:path w="49" h="30">
                    <a:moveTo>
                      <a:pt x="49" y="19"/>
                    </a:moveTo>
                    <a:cubicBezTo>
                      <a:pt x="49" y="19"/>
                      <a:pt x="36" y="30"/>
                      <a:pt x="12" y="29"/>
                    </a:cubicBezTo>
                    <a:cubicBezTo>
                      <a:pt x="10" y="29"/>
                      <a:pt x="9" y="29"/>
                      <a:pt x="6" y="29"/>
                    </a:cubicBezTo>
                    <a:cubicBezTo>
                      <a:pt x="6" y="29"/>
                      <a:pt x="0" y="23"/>
                      <a:pt x="3" y="16"/>
                    </a:cubicBezTo>
                    <a:cubicBezTo>
                      <a:pt x="3" y="16"/>
                      <a:pt x="5" y="14"/>
                      <a:pt x="10" y="12"/>
                    </a:cubicBezTo>
                    <a:cubicBezTo>
                      <a:pt x="17" y="9"/>
                      <a:pt x="29" y="3"/>
                      <a:pt x="44" y="0"/>
                    </a:cubicBezTo>
                    <a:cubicBezTo>
                      <a:pt x="44" y="0"/>
                      <a:pt x="49" y="16"/>
                      <a:pt x="49" y="19"/>
                    </a:cubicBezTo>
                    <a:close/>
                  </a:path>
                </a:pathLst>
              </a:custGeom>
              <a:solidFill>
                <a:srgbClr val="4277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8" name="Freeform 198">
                <a:extLst>
                  <a:ext uri="{FF2B5EF4-FFF2-40B4-BE49-F238E27FC236}">
                    <a16:creationId xmlns:a16="http://schemas.microsoft.com/office/drawing/2014/main" id="{A6B9610E-82F2-4D23-BB75-F546AAE8A0FC}"/>
                  </a:ext>
                </a:extLst>
              </p:cNvPr>
              <p:cNvSpPr>
                <a:spLocks/>
              </p:cNvSpPr>
              <p:nvPr/>
            </p:nvSpPr>
            <p:spPr bwMode="auto">
              <a:xfrm>
                <a:off x="10770672" y="3094323"/>
                <a:ext cx="39120" cy="65200"/>
              </a:xfrm>
              <a:custGeom>
                <a:avLst/>
                <a:gdLst>
                  <a:gd name="T0" fmla="*/ 12 w 13"/>
                  <a:gd name="T1" fmla="*/ 9 h 21"/>
                  <a:gd name="T2" fmla="*/ 9 w 13"/>
                  <a:gd name="T3" fmla="*/ 20 h 21"/>
                  <a:gd name="T4" fmla="*/ 1 w 13"/>
                  <a:gd name="T5" fmla="*/ 12 h 21"/>
                  <a:gd name="T6" fmla="*/ 4 w 13"/>
                  <a:gd name="T7" fmla="*/ 1 h 21"/>
                  <a:gd name="T8" fmla="*/ 12 w 13"/>
                  <a:gd name="T9" fmla="*/ 9 h 21"/>
                </a:gdLst>
                <a:ahLst/>
                <a:cxnLst>
                  <a:cxn ang="0">
                    <a:pos x="T0" y="T1"/>
                  </a:cxn>
                  <a:cxn ang="0">
                    <a:pos x="T2" y="T3"/>
                  </a:cxn>
                  <a:cxn ang="0">
                    <a:pos x="T4" y="T5"/>
                  </a:cxn>
                  <a:cxn ang="0">
                    <a:pos x="T6" y="T7"/>
                  </a:cxn>
                  <a:cxn ang="0">
                    <a:pos x="T8" y="T9"/>
                  </a:cxn>
                </a:cxnLst>
                <a:rect l="0" t="0" r="r" b="b"/>
                <a:pathLst>
                  <a:path w="13" h="21">
                    <a:moveTo>
                      <a:pt x="12" y="9"/>
                    </a:moveTo>
                    <a:cubicBezTo>
                      <a:pt x="13" y="14"/>
                      <a:pt x="12" y="19"/>
                      <a:pt x="9" y="20"/>
                    </a:cubicBezTo>
                    <a:cubicBezTo>
                      <a:pt x="6" y="21"/>
                      <a:pt x="2" y="17"/>
                      <a:pt x="1" y="12"/>
                    </a:cubicBezTo>
                    <a:cubicBezTo>
                      <a:pt x="0" y="7"/>
                      <a:pt x="1" y="2"/>
                      <a:pt x="4" y="1"/>
                    </a:cubicBezTo>
                    <a:cubicBezTo>
                      <a:pt x="7" y="0"/>
                      <a:pt x="11" y="4"/>
                      <a:pt x="12" y="9"/>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9" name="Freeform 199">
                <a:extLst>
                  <a:ext uri="{FF2B5EF4-FFF2-40B4-BE49-F238E27FC236}">
                    <a16:creationId xmlns:a16="http://schemas.microsoft.com/office/drawing/2014/main" id="{319A4825-12AA-4DC8-8585-910F3088CF3C}"/>
                  </a:ext>
                </a:extLst>
              </p:cNvPr>
              <p:cNvSpPr>
                <a:spLocks/>
              </p:cNvSpPr>
              <p:nvPr/>
            </p:nvSpPr>
            <p:spPr bwMode="auto">
              <a:xfrm>
                <a:off x="10777192" y="3103016"/>
                <a:ext cx="28254" cy="43466"/>
              </a:xfrm>
              <a:custGeom>
                <a:avLst/>
                <a:gdLst>
                  <a:gd name="T0" fmla="*/ 8 w 9"/>
                  <a:gd name="T1" fmla="*/ 7 h 14"/>
                  <a:gd name="T2" fmla="*/ 6 w 9"/>
                  <a:gd name="T3" fmla="*/ 14 h 14"/>
                  <a:gd name="T4" fmla="*/ 1 w 9"/>
                  <a:gd name="T5" fmla="*/ 8 h 14"/>
                  <a:gd name="T6" fmla="*/ 3 w 9"/>
                  <a:gd name="T7" fmla="*/ 1 h 14"/>
                  <a:gd name="T8" fmla="*/ 8 w 9"/>
                  <a:gd name="T9" fmla="*/ 7 h 14"/>
                </a:gdLst>
                <a:ahLst/>
                <a:cxnLst>
                  <a:cxn ang="0">
                    <a:pos x="T0" y="T1"/>
                  </a:cxn>
                  <a:cxn ang="0">
                    <a:pos x="T2" y="T3"/>
                  </a:cxn>
                  <a:cxn ang="0">
                    <a:pos x="T4" y="T5"/>
                  </a:cxn>
                  <a:cxn ang="0">
                    <a:pos x="T6" y="T7"/>
                  </a:cxn>
                  <a:cxn ang="0">
                    <a:pos x="T8" y="T9"/>
                  </a:cxn>
                </a:cxnLst>
                <a:rect l="0" t="0" r="r" b="b"/>
                <a:pathLst>
                  <a:path w="9" h="14">
                    <a:moveTo>
                      <a:pt x="8" y="7"/>
                    </a:moveTo>
                    <a:cubicBezTo>
                      <a:pt x="9" y="10"/>
                      <a:pt x="8" y="13"/>
                      <a:pt x="6" y="14"/>
                    </a:cubicBezTo>
                    <a:cubicBezTo>
                      <a:pt x="4" y="14"/>
                      <a:pt x="2" y="12"/>
                      <a:pt x="1" y="8"/>
                    </a:cubicBezTo>
                    <a:cubicBezTo>
                      <a:pt x="0" y="5"/>
                      <a:pt x="1" y="2"/>
                      <a:pt x="3" y="1"/>
                    </a:cubicBezTo>
                    <a:cubicBezTo>
                      <a:pt x="5" y="0"/>
                      <a:pt x="7" y="3"/>
                      <a:pt x="8" y="7"/>
                    </a:cubicBezTo>
                    <a:close/>
                  </a:path>
                </a:pathLst>
              </a:custGeom>
              <a:solidFill>
                <a:srgbClr val="1A4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0" name="Freeform 200">
                <a:extLst>
                  <a:ext uri="{FF2B5EF4-FFF2-40B4-BE49-F238E27FC236}">
                    <a16:creationId xmlns:a16="http://schemas.microsoft.com/office/drawing/2014/main" id="{175EDB37-0D6C-4149-BDAB-69A00A963444}"/>
                  </a:ext>
                </a:extLst>
              </p:cNvPr>
              <p:cNvSpPr>
                <a:spLocks/>
              </p:cNvSpPr>
              <p:nvPr/>
            </p:nvSpPr>
            <p:spPr bwMode="auto">
              <a:xfrm>
                <a:off x="10646793" y="3133443"/>
                <a:ext cx="36947" cy="54334"/>
              </a:xfrm>
              <a:custGeom>
                <a:avLst/>
                <a:gdLst>
                  <a:gd name="T0" fmla="*/ 12 w 12"/>
                  <a:gd name="T1" fmla="*/ 17 h 17"/>
                  <a:gd name="T2" fmla="*/ 6 w 12"/>
                  <a:gd name="T3" fmla="*/ 17 h 17"/>
                  <a:gd name="T4" fmla="*/ 3 w 12"/>
                  <a:gd name="T5" fmla="*/ 4 h 17"/>
                  <a:gd name="T6" fmla="*/ 10 w 12"/>
                  <a:gd name="T7" fmla="*/ 0 h 17"/>
                  <a:gd name="T8" fmla="*/ 9 w 12"/>
                  <a:gd name="T9" fmla="*/ 8 h 17"/>
                  <a:gd name="T10" fmla="*/ 12 w 12"/>
                  <a:gd name="T11" fmla="*/ 17 h 17"/>
                </a:gdLst>
                <a:ahLst/>
                <a:cxnLst>
                  <a:cxn ang="0">
                    <a:pos x="T0" y="T1"/>
                  </a:cxn>
                  <a:cxn ang="0">
                    <a:pos x="T2" y="T3"/>
                  </a:cxn>
                  <a:cxn ang="0">
                    <a:pos x="T4" y="T5"/>
                  </a:cxn>
                  <a:cxn ang="0">
                    <a:pos x="T6" y="T7"/>
                  </a:cxn>
                  <a:cxn ang="0">
                    <a:pos x="T8" y="T9"/>
                  </a:cxn>
                  <a:cxn ang="0">
                    <a:pos x="T10" y="T11"/>
                  </a:cxn>
                </a:cxnLst>
                <a:rect l="0" t="0" r="r" b="b"/>
                <a:pathLst>
                  <a:path w="12" h="17">
                    <a:moveTo>
                      <a:pt x="12" y="17"/>
                    </a:moveTo>
                    <a:cubicBezTo>
                      <a:pt x="10" y="17"/>
                      <a:pt x="9" y="17"/>
                      <a:pt x="6" y="17"/>
                    </a:cubicBezTo>
                    <a:cubicBezTo>
                      <a:pt x="6" y="17"/>
                      <a:pt x="0" y="11"/>
                      <a:pt x="3" y="4"/>
                    </a:cubicBezTo>
                    <a:cubicBezTo>
                      <a:pt x="3" y="4"/>
                      <a:pt x="5" y="2"/>
                      <a:pt x="10" y="0"/>
                    </a:cubicBezTo>
                    <a:cubicBezTo>
                      <a:pt x="9" y="2"/>
                      <a:pt x="9" y="4"/>
                      <a:pt x="9" y="8"/>
                    </a:cubicBezTo>
                    <a:cubicBezTo>
                      <a:pt x="10" y="12"/>
                      <a:pt x="11" y="15"/>
                      <a:pt x="12" y="17"/>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201">
                <a:extLst>
                  <a:ext uri="{FF2B5EF4-FFF2-40B4-BE49-F238E27FC236}">
                    <a16:creationId xmlns:a16="http://schemas.microsoft.com/office/drawing/2014/main" id="{44EE49DE-186F-4424-BF82-EDFCE463B5F9}"/>
                  </a:ext>
                </a:extLst>
              </p:cNvPr>
              <p:cNvSpPr>
                <a:spLocks/>
              </p:cNvSpPr>
              <p:nvPr/>
            </p:nvSpPr>
            <p:spPr bwMode="auto">
              <a:xfrm>
                <a:off x="10012184" y="2835699"/>
                <a:ext cx="1001901" cy="347731"/>
              </a:xfrm>
              <a:custGeom>
                <a:avLst/>
                <a:gdLst>
                  <a:gd name="T0" fmla="*/ 311 w 324"/>
                  <a:gd name="T1" fmla="*/ 36 h 112"/>
                  <a:gd name="T2" fmla="*/ 217 w 324"/>
                  <a:gd name="T3" fmla="*/ 72 h 112"/>
                  <a:gd name="T4" fmla="*/ 174 w 324"/>
                  <a:gd name="T5" fmla="*/ 87 h 112"/>
                  <a:gd name="T6" fmla="*/ 159 w 324"/>
                  <a:gd name="T7" fmla="*/ 91 h 112"/>
                  <a:gd name="T8" fmla="*/ 143 w 324"/>
                  <a:gd name="T9" fmla="*/ 96 h 112"/>
                  <a:gd name="T10" fmla="*/ 90 w 324"/>
                  <a:gd name="T11" fmla="*/ 107 h 112"/>
                  <a:gd name="T12" fmla="*/ 4 w 324"/>
                  <a:gd name="T13" fmla="*/ 109 h 112"/>
                  <a:gd name="T14" fmla="*/ 2 w 324"/>
                  <a:gd name="T15" fmla="*/ 108 h 112"/>
                  <a:gd name="T16" fmla="*/ 1 w 324"/>
                  <a:gd name="T17" fmla="*/ 102 h 112"/>
                  <a:gd name="T18" fmla="*/ 3 w 324"/>
                  <a:gd name="T19" fmla="*/ 101 h 112"/>
                  <a:gd name="T20" fmla="*/ 24 w 324"/>
                  <a:gd name="T21" fmla="*/ 88 h 112"/>
                  <a:gd name="T22" fmla="*/ 274 w 324"/>
                  <a:gd name="T23" fmla="*/ 3 h 112"/>
                  <a:gd name="T24" fmla="*/ 306 w 324"/>
                  <a:gd name="T25" fmla="*/ 10 h 112"/>
                  <a:gd name="T26" fmla="*/ 321 w 324"/>
                  <a:gd name="T27" fmla="*/ 18 h 112"/>
                  <a:gd name="T28" fmla="*/ 321 w 324"/>
                  <a:gd name="T29" fmla="*/ 19 h 112"/>
                  <a:gd name="T30" fmla="*/ 311 w 324"/>
                  <a:gd name="T31" fmla="*/ 3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112">
                    <a:moveTo>
                      <a:pt x="311" y="36"/>
                    </a:moveTo>
                    <a:cubicBezTo>
                      <a:pt x="304" y="40"/>
                      <a:pt x="263" y="57"/>
                      <a:pt x="217" y="72"/>
                    </a:cubicBezTo>
                    <a:cubicBezTo>
                      <a:pt x="203" y="77"/>
                      <a:pt x="188" y="82"/>
                      <a:pt x="174" y="87"/>
                    </a:cubicBezTo>
                    <a:cubicBezTo>
                      <a:pt x="169" y="88"/>
                      <a:pt x="164" y="90"/>
                      <a:pt x="159" y="91"/>
                    </a:cubicBezTo>
                    <a:cubicBezTo>
                      <a:pt x="154" y="93"/>
                      <a:pt x="148" y="94"/>
                      <a:pt x="143" y="96"/>
                    </a:cubicBezTo>
                    <a:cubicBezTo>
                      <a:pt x="122" y="101"/>
                      <a:pt x="103" y="106"/>
                      <a:pt x="90" y="107"/>
                    </a:cubicBezTo>
                    <a:cubicBezTo>
                      <a:pt x="44" y="112"/>
                      <a:pt x="13" y="110"/>
                      <a:pt x="4" y="109"/>
                    </a:cubicBezTo>
                    <a:cubicBezTo>
                      <a:pt x="3" y="109"/>
                      <a:pt x="2" y="108"/>
                      <a:pt x="2" y="108"/>
                    </a:cubicBezTo>
                    <a:cubicBezTo>
                      <a:pt x="0" y="106"/>
                      <a:pt x="0" y="104"/>
                      <a:pt x="1" y="102"/>
                    </a:cubicBezTo>
                    <a:cubicBezTo>
                      <a:pt x="2" y="102"/>
                      <a:pt x="2" y="101"/>
                      <a:pt x="3" y="101"/>
                    </a:cubicBezTo>
                    <a:cubicBezTo>
                      <a:pt x="9" y="95"/>
                      <a:pt x="24" y="88"/>
                      <a:pt x="24" y="88"/>
                    </a:cubicBezTo>
                    <a:cubicBezTo>
                      <a:pt x="24" y="88"/>
                      <a:pt x="211" y="13"/>
                      <a:pt x="274" y="3"/>
                    </a:cubicBezTo>
                    <a:cubicBezTo>
                      <a:pt x="301" y="0"/>
                      <a:pt x="306" y="10"/>
                      <a:pt x="306" y="10"/>
                    </a:cubicBezTo>
                    <a:cubicBezTo>
                      <a:pt x="316" y="10"/>
                      <a:pt x="320" y="16"/>
                      <a:pt x="321" y="18"/>
                    </a:cubicBezTo>
                    <a:cubicBezTo>
                      <a:pt x="321" y="19"/>
                      <a:pt x="321" y="19"/>
                      <a:pt x="321" y="19"/>
                    </a:cubicBezTo>
                    <a:cubicBezTo>
                      <a:pt x="323" y="22"/>
                      <a:pt x="324" y="27"/>
                      <a:pt x="311" y="3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202">
                <a:extLst>
                  <a:ext uri="{FF2B5EF4-FFF2-40B4-BE49-F238E27FC236}">
                    <a16:creationId xmlns:a16="http://schemas.microsoft.com/office/drawing/2014/main" id="{775FE8A4-83E4-407F-9D06-FD7E57A1C810}"/>
                  </a:ext>
                </a:extLst>
              </p:cNvPr>
              <p:cNvSpPr>
                <a:spLocks/>
              </p:cNvSpPr>
              <p:nvPr/>
            </p:nvSpPr>
            <p:spPr bwMode="auto">
              <a:xfrm>
                <a:off x="10012184" y="2896551"/>
                <a:ext cx="1001901" cy="286878"/>
              </a:xfrm>
              <a:custGeom>
                <a:avLst/>
                <a:gdLst>
                  <a:gd name="T0" fmla="*/ 311 w 324"/>
                  <a:gd name="T1" fmla="*/ 17 h 93"/>
                  <a:gd name="T2" fmla="*/ 217 w 324"/>
                  <a:gd name="T3" fmla="*/ 53 h 93"/>
                  <a:gd name="T4" fmla="*/ 174 w 324"/>
                  <a:gd name="T5" fmla="*/ 68 h 93"/>
                  <a:gd name="T6" fmla="*/ 159 w 324"/>
                  <a:gd name="T7" fmla="*/ 72 h 93"/>
                  <a:gd name="T8" fmla="*/ 143 w 324"/>
                  <a:gd name="T9" fmla="*/ 77 h 93"/>
                  <a:gd name="T10" fmla="*/ 90 w 324"/>
                  <a:gd name="T11" fmla="*/ 88 h 93"/>
                  <a:gd name="T12" fmla="*/ 4 w 324"/>
                  <a:gd name="T13" fmla="*/ 90 h 93"/>
                  <a:gd name="T14" fmla="*/ 2 w 324"/>
                  <a:gd name="T15" fmla="*/ 89 h 93"/>
                  <a:gd name="T16" fmla="*/ 1 w 324"/>
                  <a:gd name="T17" fmla="*/ 83 h 93"/>
                  <a:gd name="T18" fmla="*/ 3 w 324"/>
                  <a:gd name="T19" fmla="*/ 82 h 93"/>
                  <a:gd name="T20" fmla="*/ 85 w 324"/>
                  <a:gd name="T21" fmla="*/ 73 h 93"/>
                  <a:gd name="T22" fmla="*/ 321 w 324"/>
                  <a:gd name="T23" fmla="*/ 0 h 93"/>
                  <a:gd name="T24" fmla="*/ 311 w 324"/>
                  <a:gd name="T25"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93">
                    <a:moveTo>
                      <a:pt x="311" y="17"/>
                    </a:moveTo>
                    <a:cubicBezTo>
                      <a:pt x="304" y="21"/>
                      <a:pt x="263" y="38"/>
                      <a:pt x="217" y="53"/>
                    </a:cubicBezTo>
                    <a:cubicBezTo>
                      <a:pt x="203" y="58"/>
                      <a:pt x="188" y="63"/>
                      <a:pt x="174" y="68"/>
                    </a:cubicBezTo>
                    <a:cubicBezTo>
                      <a:pt x="169" y="69"/>
                      <a:pt x="164" y="71"/>
                      <a:pt x="159" y="72"/>
                    </a:cubicBezTo>
                    <a:cubicBezTo>
                      <a:pt x="154" y="74"/>
                      <a:pt x="148" y="75"/>
                      <a:pt x="143" y="77"/>
                    </a:cubicBezTo>
                    <a:cubicBezTo>
                      <a:pt x="122" y="82"/>
                      <a:pt x="103" y="87"/>
                      <a:pt x="90" y="88"/>
                    </a:cubicBezTo>
                    <a:cubicBezTo>
                      <a:pt x="44" y="93"/>
                      <a:pt x="13" y="91"/>
                      <a:pt x="4" y="90"/>
                    </a:cubicBezTo>
                    <a:cubicBezTo>
                      <a:pt x="3" y="90"/>
                      <a:pt x="2" y="89"/>
                      <a:pt x="2" y="89"/>
                    </a:cubicBezTo>
                    <a:cubicBezTo>
                      <a:pt x="0" y="87"/>
                      <a:pt x="0" y="85"/>
                      <a:pt x="1" y="83"/>
                    </a:cubicBezTo>
                    <a:cubicBezTo>
                      <a:pt x="2" y="83"/>
                      <a:pt x="2" y="82"/>
                      <a:pt x="3" y="82"/>
                    </a:cubicBezTo>
                    <a:cubicBezTo>
                      <a:pt x="17" y="81"/>
                      <a:pt x="50" y="79"/>
                      <a:pt x="85" y="73"/>
                    </a:cubicBezTo>
                    <a:cubicBezTo>
                      <a:pt x="128" y="66"/>
                      <a:pt x="287" y="12"/>
                      <a:pt x="321" y="0"/>
                    </a:cubicBezTo>
                    <a:cubicBezTo>
                      <a:pt x="323" y="3"/>
                      <a:pt x="324" y="8"/>
                      <a:pt x="311" y="17"/>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203">
                <a:extLst>
                  <a:ext uri="{FF2B5EF4-FFF2-40B4-BE49-F238E27FC236}">
                    <a16:creationId xmlns:a16="http://schemas.microsoft.com/office/drawing/2014/main" id="{0A961EDE-F401-4F7F-80ED-9019F83FEFA9}"/>
                  </a:ext>
                </a:extLst>
              </p:cNvPr>
              <p:cNvSpPr>
                <a:spLocks/>
              </p:cNvSpPr>
              <p:nvPr/>
            </p:nvSpPr>
            <p:spPr bwMode="auto">
              <a:xfrm>
                <a:off x="9990451" y="2774846"/>
                <a:ext cx="588970" cy="293399"/>
              </a:xfrm>
              <a:custGeom>
                <a:avLst/>
                <a:gdLst>
                  <a:gd name="T0" fmla="*/ 190 w 190"/>
                  <a:gd name="T1" fmla="*/ 71 h 95"/>
                  <a:gd name="T2" fmla="*/ 179 w 190"/>
                  <a:gd name="T3" fmla="*/ 82 h 95"/>
                  <a:gd name="T4" fmla="*/ 147 w 190"/>
                  <a:gd name="T5" fmla="*/ 89 h 95"/>
                  <a:gd name="T6" fmla="*/ 137 w 190"/>
                  <a:gd name="T7" fmla="*/ 95 h 95"/>
                  <a:gd name="T8" fmla="*/ 105 w 190"/>
                  <a:gd name="T9" fmla="*/ 65 h 95"/>
                  <a:gd name="T10" fmla="*/ 0 w 190"/>
                  <a:gd name="T11" fmla="*/ 0 h 95"/>
                  <a:gd name="T12" fmla="*/ 12 w 190"/>
                  <a:gd name="T13" fmla="*/ 1 h 95"/>
                  <a:gd name="T14" fmla="*/ 24 w 190"/>
                  <a:gd name="T15" fmla="*/ 1 h 95"/>
                  <a:gd name="T16" fmla="*/ 190 w 190"/>
                  <a:gd name="T17"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95">
                    <a:moveTo>
                      <a:pt x="190" y="71"/>
                    </a:moveTo>
                    <a:cubicBezTo>
                      <a:pt x="190" y="71"/>
                      <a:pt x="186" y="79"/>
                      <a:pt x="179" y="82"/>
                    </a:cubicBezTo>
                    <a:cubicBezTo>
                      <a:pt x="172" y="85"/>
                      <a:pt x="147" y="89"/>
                      <a:pt x="147" y="89"/>
                    </a:cubicBezTo>
                    <a:cubicBezTo>
                      <a:pt x="137" y="95"/>
                      <a:pt x="137" y="95"/>
                      <a:pt x="137" y="95"/>
                    </a:cubicBezTo>
                    <a:cubicBezTo>
                      <a:pt x="105" y="65"/>
                      <a:pt x="105" y="65"/>
                      <a:pt x="105" y="65"/>
                    </a:cubicBezTo>
                    <a:cubicBezTo>
                      <a:pt x="0" y="0"/>
                      <a:pt x="0" y="0"/>
                      <a:pt x="0" y="0"/>
                    </a:cubicBezTo>
                    <a:cubicBezTo>
                      <a:pt x="12" y="1"/>
                      <a:pt x="12" y="1"/>
                      <a:pt x="12" y="1"/>
                    </a:cubicBezTo>
                    <a:cubicBezTo>
                      <a:pt x="24" y="1"/>
                      <a:pt x="24" y="1"/>
                      <a:pt x="24" y="1"/>
                    </a:cubicBezTo>
                    <a:lnTo>
                      <a:pt x="190" y="71"/>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204">
                <a:extLst>
                  <a:ext uri="{FF2B5EF4-FFF2-40B4-BE49-F238E27FC236}">
                    <a16:creationId xmlns:a16="http://schemas.microsoft.com/office/drawing/2014/main" id="{3B540485-CB83-4ED0-95CE-DA8C17AD7558}"/>
                  </a:ext>
                </a:extLst>
              </p:cNvPr>
              <p:cNvSpPr>
                <a:spLocks/>
              </p:cNvSpPr>
              <p:nvPr/>
            </p:nvSpPr>
            <p:spPr bwMode="auto">
              <a:xfrm>
                <a:off x="9990451" y="2774846"/>
                <a:ext cx="456397" cy="293399"/>
              </a:xfrm>
              <a:custGeom>
                <a:avLst/>
                <a:gdLst>
                  <a:gd name="T0" fmla="*/ 210 w 210"/>
                  <a:gd name="T1" fmla="*/ 127 h 135"/>
                  <a:gd name="T2" fmla="*/ 195 w 210"/>
                  <a:gd name="T3" fmla="*/ 135 h 135"/>
                  <a:gd name="T4" fmla="*/ 150 w 210"/>
                  <a:gd name="T5" fmla="*/ 93 h 135"/>
                  <a:gd name="T6" fmla="*/ 0 w 210"/>
                  <a:gd name="T7" fmla="*/ 0 h 135"/>
                  <a:gd name="T8" fmla="*/ 17 w 210"/>
                  <a:gd name="T9" fmla="*/ 1 h 135"/>
                  <a:gd name="T10" fmla="*/ 198 w 210"/>
                  <a:gd name="T11" fmla="*/ 80 h 135"/>
                  <a:gd name="T12" fmla="*/ 210 w 210"/>
                  <a:gd name="T13" fmla="*/ 127 h 135"/>
                </a:gdLst>
                <a:ahLst/>
                <a:cxnLst>
                  <a:cxn ang="0">
                    <a:pos x="T0" y="T1"/>
                  </a:cxn>
                  <a:cxn ang="0">
                    <a:pos x="T2" y="T3"/>
                  </a:cxn>
                  <a:cxn ang="0">
                    <a:pos x="T4" y="T5"/>
                  </a:cxn>
                  <a:cxn ang="0">
                    <a:pos x="T6" y="T7"/>
                  </a:cxn>
                  <a:cxn ang="0">
                    <a:pos x="T8" y="T9"/>
                  </a:cxn>
                  <a:cxn ang="0">
                    <a:pos x="T10" y="T11"/>
                  </a:cxn>
                  <a:cxn ang="0">
                    <a:pos x="T12" y="T13"/>
                  </a:cxn>
                </a:cxnLst>
                <a:rect l="0" t="0" r="r" b="b"/>
                <a:pathLst>
                  <a:path w="210" h="135">
                    <a:moveTo>
                      <a:pt x="210" y="127"/>
                    </a:moveTo>
                    <a:lnTo>
                      <a:pt x="195" y="135"/>
                    </a:lnTo>
                    <a:lnTo>
                      <a:pt x="150" y="93"/>
                    </a:lnTo>
                    <a:lnTo>
                      <a:pt x="0" y="0"/>
                    </a:lnTo>
                    <a:lnTo>
                      <a:pt x="17" y="1"/>
                    </a:lnTo>
                    <a:lnTo>
                      <a:pt x="198" y="80"/>
                    </a:lnTo>
                    <a:lnTo>
                      <a:pt x="210" y="127"/>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205">
                <a:extLst>
                  <a:ext uri="{FF2B5EF4-FFF2-40B4-BE49-F238E27FC236}">
                    <a16:creationId xmlns:a16="http://schemas.microsoft.com/office/drawing/2014/main" id="{08AAC6C2-0E55-4319-A91B-5C43168ABCE0}"/>
                  </a:ext>
                </a:extLst>
              </p:cNvPr>
              <p:cNvSpPr>
                <a:spLocks/>
              </p:cNvSpPr>
              <p:nvPr/>
            </p:nvSpPr>
            <p:spPr bwMode="auto">
              <a:xfrm>
                <a:off x="10388168" y="2920457"/>
                <a:ext cx="165172" cy="104319"/>
              </a:xfrm>
              <a:custGeom>
                <a:avLst/>
                <a:gdLst>
                  <a:gd name="T0" fmla="*/ 54 w 54"/>
                  <a:gd name="T1" fmla="*/ 21 h 34"/>
                  <a:gd name="T2" fmla="*/ 14 w 54"/>
                  <a:gd name="T3" fmla="*/ 34 h 34"/>
                  <a:gd name="T4" fmla="*/ 7 w 54"/>
                  <a:gd name="T5" fmla="*/ 34 h 34"/>
                  <a:gd name="T6" fmla="*/ 3 w 54"/>
                  <a:gd name="T7" fmla="*/ 19 h 34"/>
                  <a:gd name="T8" fmla="*/ 10 w 54"/>
                  <a:gd name="T9" fmla="*/ 15 h 34"/>
                  <a:gd name="T10" fmla="*/ 48 w 54"/>
                  <a:gd name="T11" fmla="*/ 0 h 34"/>
                  <a:gd name="T12" fmla="*/ 54 w 54"/>
                  <a:gd name="T13" fmla="*/ 21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54" y="21"/>
                    </a:moveTo>
                    <a:cubicBezTo>
                      <a:pt x="54" y="21"/>
                      <a:pt x="40" y="33"/>
                      <a:pt x="14" y="34"/>
                    </a:cubicBezTo>
                    <a:cubicBezTo>
                      <a:pt x="11" y="34"/>
                      <a:pt x="10" y="34"/>
                      <a:pt x="7" y="34"/>
                    </a:cubicBezTo>
                    <a:cubicBezTo>
                      <a:pt x="7" y="34"/>
                      <a:pt x="0" y="27"/>
                      <a:pt x="3" y="19"/>
                    </a:cubicBezTo>
                    <a:cubicBezTo>
                      <a:pt x="3" y="19"/>
                      <a:pt x="6" y="17"/>
                      <a:pt x="10" y="15"/>
                    </a:cubicBezTo>
                    <a:cubicBezTo>
                      <a:pt x="18" y="10"/>
                      <a:pt x="32" y="4"/>
                      <a:pt x="48" y="0"/>
                    </a:cubicBezTo>
                    <a:cubicBezTo>
                      <a:pt x="48" y="0"/>
                      <a:pt x="54" y="18"/>
                      <a:pt x="54" y="21"/>
                    </a:cubicBezTo>
                    <a:close/>
                  </a:path>
                </a:pathLst>
              </a:custGeom>
              <a:solidFill>
                <a:srgbClr val="4277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206">
                <a:extLst>
                  <a:ext uri="{FF2B5EF4-FFF2-40B4-BE49-F238E27FC236}">
                    <a16:creationId xmlns:a16="http://schemas.microsoft.com/office/drawing/2014/main" id="{2308639C-6A9E-4CAF-8B4B-7E18AE27DC40}"/>
                  </a:ext>
                </a:extLst>
              </p:cNvPr>
              <p:cNvSpPr>
                <a:spLocks/>
              </p:cNvSpPr>
              <p:nvPr/>
            </p:nvSpPr>
            <p:spPr bwMode="auto">
              <a:xfrm>
                <a:off x="10522913" y="2918285"/>
                <a:ext cx="45640" cy="69546"/>
              </a:xfrm>
              <a:custGeom>
                <a:avLst/>
                <a:gdLst>
                  <a:gd name="T0" fmla="*/ 13 w 15"/>
                  <a:gd name="T1" fmla="*/ 10 h 23"/>
                  <a:gd name="T2" fmla="*/ 10 w 15"/>
                  <a:gd name="T3" fmla="*/ 22 h 23"/>
                  <a:gd name="T4" fmla="*/ 1 w 15"/>
                  <a:gd name="T5" fmla="*/ 13 h 23"/>
                  <a:gd name="T6" fmla="*/ 4 w 15"/>
                  <a:gd name="T7" fmla="*/ 1 h 23"/>
                  <a:gd name="T8" fmla="*/ 13 w 15"/>
                  <a:gd name="T9" fmla="*/ 10 h 23"/>
                </a:gdLst>
                <a:ahLst/>
                <a:cxnLst>
                  <a:cxn ang="0">
                    <a:pos x="T0" y="T1"/>
                  </a:cxn>
                  <a:cxn ang="0">
                    <a:pos x="T2" y="T3"/>
                  </a:cxn>
                  <a:cxn ang="0">
                    <a:pos x="T4" y="T5"/>
                  </a:cxn>
                  <a:cxn ang="0">
                    <a:pos x="T6" y="T7"/>
                  </a:cxn>
                  <a:cxn ang="0">
                    <a:pos x="T8" y="T9"/>
                  </a:cxn>
                </a:cxnLst>
                <a:rect l="0" t="0" r="r" b="b"/>
                <a:pathLst>
                  <a:path w="15" h="23">
                    <a:moveTo>
                      <a:pt x="13" y="10"/>
                    </a:moveTo>
                    <a:cubicBezTo>
                      <a:pt x="15" y="16"/>
                      <a:pt x="14" y="21"/>
                      <a:pt x="10" y="22"/>
                    </a:cubicBezTo>
                    <a:cubicBezTo>
                      <a:pt x="7" y="23"/>
                      <a:pt x="3" y="19"/>
                      <a:pt x="1" y="13"/>
                    </a:cubicBezTo>
                    <a:cubicBezTo>
                      <a:pt x="0" y="8"/>
                      <a:pt x="1" y="2"/>
                      <a:pt x="4" y="1"/>
                    </a:cubicBezTo>
                    <a:cubicBezTo>
                      <a:pt x="8" y="0"/>
                      <a:pt x="12" y="4"/>
                      <a:pt x="13" y="10"/>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207">
                <a:extLst>
                  <a:ext uri="{FF2B5EF4-FFF2-40B4-BE49-F238E27FC236}">
                    <a16:creationId xmlns:a16="http://schemas.microsoft.com/office/drawing/2014/main" id="{C708B500-DE30-4291-83E0-3DBC68C0A62C}"/>
                  </a:ext>
                </a:extLst>
              </p:cNvPr>
              <p:cNvSpPr>
                <a:spLocks/>
              </p:cNvSpPr>
              <p:nvPr/>
            </p:nvSpPr>
            <p:spPr bwMode="auto">
              <a:xfrm>
                <a:off x="10529434" y="2929151"/>
                <a:ext cx="34773" cy="47813"/>
              </a:xfrm>
              <a:custGeom>
                <a:avLst/>
                <a:gdLst>
                  <a:gd name="T0" fmla="*/ 9 w 11"/>
                  <a:gd name="T1" fmla="*/ 6 h 15"/>
                  <a:gd name="T2" fmla="*/ 7 w 11"/>
                  <a:gd name="T3" fmla="*/ 15 h 15"/>
                  <a:gd name="T4" fmla="*/ 1 w 11"/>
                  <a:gd name="T5" fmla="*/ 9 h 15"/>
                  <a:gd name="T6" fmla="*/ 3 w 11"/>
                  <a:gd name="T7" fmla="*/ 0 h 15"/>
                  <a:gd name="T8" fmla="*/ 9 w 11"/>
                  <a:gd name="T9" fmla="*/ 6 h 15"/>
                </a:gdLst>
                <a:ahLst/>
                <a:cxnLst>
                  <a:cxn ang="0">
                    <a:pos x="T0" y="T1"/>
                  </a:cxn>
                  <a:cxn ang="0">
                    <a:pos x="T2" y="T3"/>
                  </a:cxn>
                  <a:cxn ang="0">
                    <a:pos x="T4" y="T5"/>
                  </a:cxn>
                  <a:cxn ang="0">
                    <a:pos x="T6" y="T7"/>
                  </a:cxn>
                  <a:cxn ang="0">
                    <a:pos x="T8" y="T9"/>
                  </a:cxn>
                </a:cxnLst>
                <a:rect l="0" t="0" r="r" b="b"/>
                <a:pathLst>
                  <a:path w="11" h="15">
                    <a:moveTo>
                      <a:pt x="9" y="6"/>
                    </a:moveTo>
                    <a:cubicBezTo>
                      <a:pt x="11" y="10"/>
                      <a:pt x="10" y="14"/>
                      <a:pt x="7" y="15"/>
                    </a:cubicBezTo>
                    <a:cubicBezTo>
                      <a:pt x="5" y="15"/>
                      <a:pt x="2" y="13"/>
                      <a:pt x="1" y="9"/>
                    </a:cubicBezTo>
                    <a:cubicBezTo>
                      <a:pt x="0" y="5"/>
                      <a:pt x="1" y="1"/>
                      <a:pt x="3" y="0"/>
                    </a:cubicBezTo>
                    <a:cubicBezTo>
                      <a:pt x="6" y="0"/>
                      <a:pt x="8" y="2"/>
                      <a:pt x="9" y="6"/>
                    </a:cubicBezTo>
                    <a:close/>
                  </a:path>
                </a:pathLst>
              </a:custGeom>
              <a:solidFill>
                <a:srgbClr val="1A4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208">
                <a:extLst>
                  <a:ext uri="{FF2B5EF4-FFF2-40B4-BE49-F238E27FC236}">
                    <a16:creationId xmlns:a16="http://schemas.microsoft.com/office/drawing/2014/main" id="{AAA76151-105B-4658-BED8-9277A4B60C79}"/>
                  </a:ext>
                </a:extLst>
              </p:cNvPr>
              <p:cNvSpPr>
                <a:spLocks/>
              </p:cNvSpPr>
              <p:nvPr/>
            </p:nvSpPr>
            <p:spPr bwMode="auto">
              <a:xfrm>
                <a:off x="10388168" y="2966098"/>
                <a:ext cx="41294" cy="58680"/>
              </a:xfrm>
              <a:custGeom>
                <a:avLst/>
                <a:gdLst>
                  <a:gd name="T0" fmla="*/ 14 w 14"/>
                  <a:gd name="T1" fmla="*/ 18 h 19"/>
                  <a:gd name="T2" fmla="*/ 7 w 14"/>
                  <a:gd name="T3" fmla="*/ 18 h 19"/>
                  <a:gd name="T4" fmla="*/ 3 w 14"/>
                  <a:gd name="T5" fmla="*/ 4 h 19"/>
                  <a:gd name="T6" fmla="*/ 10 w 14"/>
                  <a:gd name="T7" fmla="*/ 0 h 19"/>
                  <a:gd name="T8" fmla="*/ 10 w 14"/>
                  <a:gd name="T9" fmla="*/ 8 h 19"/>
                  <a:gd name="T10" fmla="*/ 14 w 14"/>
                  <a:gd name="T11" fmla="*/ 18 h 19"/>
                </a:gdLst>
                <a:ahLst/>
                <a:cxnLst>
                  <a:cxn ang="0">
                    <a:pos x="T0" y="T1"/>
                  </a:cxn>
                  <a:cxn ang="0">
                    <a:pos x="T2" y="T3"/>
                  </a:cxn>
                  <a:cxn ang="0">
                    <a:pos x="T4" y="T5"/>
                  </a:cxn>
                  <a:cxn ang="0">
                    <a:pos x="T6" y="T7"/>
                  </a:cxn>
                  <a:cxn ang="0">
                    <a:pos x="T8" y="T9"/>
                  </a:cxn>
                  <a:cxn ang="0">
                    <a:pos x="T10" y="T11"/>
                  </a:cxn>
                </a:cxnLst>
                <a:rect l="0" t="0" r="r" b="b"/>
                <a:pathLst>
                  <a:path w="14" h="19">
                    <a:moveTo>
                      <a:pt x="14" y="18"/>
                    </a:moveTo>
                    <a:cubicBezTo>
                      <a:pt x="11" y="18"/>
                      <a:pt x="10" y="19"/>
                      <a:pt x="7" y="18"/>
                    </a:cubicBezTo>
                    <a:cubicBezTo>
                      <a:pt x="7" y="18"/>
                      <a:pt x="0" y="12"/>
                      <a:pt x="3" y="4"/>
                    </a:cubicBezTo>
                    <a:cubicBezTo>
                      <a:pt x="3" y="4"/>
                      <a:pt x="6" y="2"/>
                      <a:pt x="10" y="0"/>
                    </a:cubicBezTo>
                    <a:cubicBezTo>
                      <a:pt x="10" y="2"/>
                      <a:pt x="10" y="5"/>
                      <a:pt x="10" y="8"/>
                    </a:cubicBezTo>
                    <a:cubicBezTo>
                      <a:pt x="11" y="13"/>
                      <a:pt x="13" y="16"/>
                      <a:pt x="14" y="18"/>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209">
                <a:extLst>
                  <a:ext uri="{FF2B5EF4-FFF2-40B4-BE49-F238E27FC236}">
                    <a16:creationId xmlns:a16="http://schemas.microsoft.com/office/drawing/2014/main" id="{16AD1E4F-1665-439D-A35E-946C9594607F}"/>
                  </a:ext>
                </a:extLst>
              </p:cNvPr>
              <p:cNvSpPr>
                <a:spLocks/>
              </p:cNvSpPr>
              <p:nvPr/>
            </p:nvSpPr>
            <p:spPr bwMode="auto">
              <a:xfrm>
                <a:off x="9901344" y="3053030"/>
                <a:ext cx="210813" cy="86933"/>
              </a:xfrm>
              <a:custGeom>
                <a:avLst/>
                <a:gdLst>
                  <a:gd name="T0" fmla="*/ 68 w 68"/>
                  <a:gd name="T1" fmla="*/ 20 h 28"/>
                  <a:gd name="T2" fmla="*/ 47 w 68"/>
                  <a:gd name="T3" fmla="*/ 28 h 28"/>
                  <a:gd name="T4" fmla="*/ 0 w 68"/>
                  <a:gd name="T5" fmla="*/ 2 h 28"/>
                  <a:gd name="T6" fmla="*/ 11 w 68"/>
                  <a:gd name="T7" fmla="*/ 0 h 28"/>
                  <a:gd name="T8" fmla="*/ 68 w 68"/>
                  <a:gd name="T9" fmla="*/ 20 h 28"/>
                </a:gdLst>
                <a:ahLst/>
                <a:cxnLst>
                  <a:cxn ang="0">
                    <a:pos x="T0" y="T1"/>
                  </a:cxn>
                  <a:cxn ang="0">
                    <a:pos x="T2" y="T3"/>
                  </a:cxn>
                  <a:cxn ang="0">
                    <a:pos x="T4" y="T5"/>
                  </a:cxn>
                  <a:cxn ang="0">
                    <a:pos x="T6" y="T7"/>
                  </a:cxn>
                  <a:cxn ang="0">
                    <a:pos x="T8" y="T9"/>
                  </a:cxn>
                </a:cxnLst>
                <a:rect l="0" t="0" r="r" b="b"/>
                <a:pathLst>
                  <a:path w="68" h="28">
                    <a:moveTo>
                      <a:pt x="68" y="20"/>
                    </a:moveTo>
                    <a:cubicBezTo>
                      <a:pt x="68" y="20"/>
                      <a:pt x="63" y="26"/>
                      <a:pt x="47" y="28"/>
                    </a:cubicBezTo>
                    <a:cubicBezTo>
                      <a:pt x="0" y="2"/>
                      <a:pt x="0" y="2"/>
                      <a:pt x="0" y="2"/>
                    </a:cubicBezTo>
                    <a:cubicBezTo>
                      <a:pt x="11" y="0"/>
                      <a:pt x="11" y="0"/>
                      <a:pt x="11" y="0"/>
                    </a:cubicBezTo>
                    <a:lnTo>
                      <a:pt x="68" y="2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210">
                <a:extLst>
                  <a:ext uri="{FF2B5EF4-FFF2-40B4-BE49-F238E27FC236}">
                    <a16:creationId xmlns:a16="http://schemas.microsoft.com/office/drawing/2014/main" id="{D71EE594-EE55-4E1A-90AA-6C6617867759}"/>
                  </a:ext>
                </a:extLst>
              </p:cNvPr>
              <p:cNvSpPr>
                <a:spLocks/>
              </p:cNvSpPr>
              <p:nvPr/>
            </p:nvSpPr>
            <p:spPr bwMode="auto">
              <a:xfrm>
                <a:off x="10872819" y="2848738"/>
                <a:ext cx="76067" cy="28254"/>
              </a:xfrm>
              <a:custGeom>
                <a:avLst/>
                <a:gdLst>
                  <a:gd name="T0" fmla="*/ 6 w 25"/>
                  <a:gd name="T1" fmla="*/ 2 h 9"/>
                  <a:gd name="T2" fmla="*/ 25 w 25"/>
                  <a:gd name="T3" fmla="*/ 5 h 9"/>
                  <a:gd name="T4" fmla="*/ 0 w 25"/>
                  <a:gd name="T5" fmla="*/ 9 h 9"/>
                  <a:gd name="T6" fmla="*/ 6 w 25"/>
                  <a:gd name="T7" fmla="*/ 2 h 9"/>
                </a:gdLst>
                <a:ahLst/>
                <a:cxnLst>
                  <a:cxn ang="0">
                    <a:pos x="T0" y="T1"/>
                  </a:cxn>
                  <a:cxn ang="0">
                    <a:pos x="T2" y="T3"/>
                  </a:cxn>
                  <a:cxn ang="0">
                    <a:pos x="T4" y="T5"/>
                  </a:cxn>
                  <a:cxn ang="0">
                    <a:pos x="T6" y="T7"/>
                  </a:cxn>
                </a:cxnLst>
                <a:rect l="0" t="0" r="r" b="b"/>
                <a:pathLst>
                  <a:path w="25" h="9">
                    <a:moveTo>
                      <a:pt x="6" y="2"/>
                    </a:moveTo>
                    <a:cubicBezTo>
                      <a:pt x="6" y="2"/>
                      <a:pt x="16" y="0"/>
                      <a:pt x="25" y="5"/>
                    </a:cubicBezTo>
                    <a:cubicBezTo>
                      <a:pt x="0" y="9"/>
                      <a:pt x="0" y="9"/>
                      <a:pt x="0" y="9"/>
                    </a:cubicBezTo>
                    <a:cubicBezTo>
                      <a:pt x="0" y="9"/>
                      <a:pt x="0" y="4"/>
                      <a:pt x="6" y="2"/>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11">
                <a:extLst>
                  <a:ext uri="{FF2B5EF4-FFF2-40B4-BE49-F238E27FC236}">
                    <a16:creationId xmlns:a16="http://schemas.microsoft.com/office/drawing/2014/main" id="{D2F32B80-27AD-4DF4-AFF7-D8561D4F0287}"/>
                  </a:ext>
                </a:extLst>
              </p:cNvPr>
              <p:cNvSpPr>
                <a:spLocks/>
              </p:cNvSpPr>
              <p:nvPr/>
            </p:nvSpPr>
            <p:spPr bwMode="auto">
              <a:xfrm>
                <a:off x="10594634" y="2879165"/>
                <a:ext cx="193426" cy="69546"/>
              </a:xfrm>
              <a:custGeom>
                <a:avLst/>
                <a:gdLst>
                  <a:gd name="T0" fmla="*/ 2 w 63"/>
                  <a:gd name="T1" fmla="*/ 22 h 22"/>
                  <a:gd name="T2" fmla="*/ 0 w 63"/>
                  <a:gd name="T3" fmla="*/ 21 h 22"/>
                  <a:gd name="T4" fmla="*/ 2 w 63"/>
                  <a:gd name="T5" fmla="*/ 18 h 22"/>
                  <a:gd name="T6" fmla="*/ 60 w 63"/>
                  <a:gd name="T7" fmla="*/ 0 h 22"/>
                  <a:gd name="T8" fmla="*/ 63 w 63"/>
                  <a:gd name="T9" fmla="*/ 2 h 22"/>
                  <a:gd name="T10" fmla="*/ 61 w 63"/>
                  <a:gd name="T11" fmla="*/ 4 h 22"/>
                  <a:gd name="T12" fmla="*/ 3 w 63"/>
                  <a:gd name="T13" fmla="*/ 22 h 22"/>
                  <a:gd name="T14" fmla="*/ 2 w 63"/>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22">
                    <a:moveTo>
                      <a:pt x="2" y="22"/>
                    </a:moveTo>
                    <a:cubicBezTo>
                      <a:pt x="1" y="22"/>
                      <a:pt x="1" y="22"/>
                      <a:pt x="0" y="21"/>
                    </a:cubicBezTo>
                    <a:cubicBezTo>
                      <a:pt x="0" y="19"/>
                      <a:pt x="1" y="18"/>
                      <a:pt x="2" y="18"/>
                    </a:cubicBezTo>
                    <a:cubicBezTo>
                      <a:pt x="60" y="0"/>
                      <a:pt x="60" y="0"/>
                      <a:pt x="60" y="0"/>
                    </a:cubicBezTo>
                    <a:cubicBezTo>
                      <a:pt x="61" y="0"/>
                      <a:pt x="62" y="1"/>
                      <a:pt x="63" y="2"/>
                    </a:cubicBezTo>
                    <a:cubicBezTo>
                      <a:pt x="63" y="3"/>
                      <a:pt x="62" y="4"/>
                      <a:pt x="61" y="4"/>
                    </a:cubicBezTo>
                    <a:cubicBezTo>
                      <a:pt x="3" y="22"/>
                      <a:pt x="3" y="22"/>
                      <a:pt x="3" y="22"/>
                    </a:cubicBezTo>
                    <a:cubicBezTo>
                      <a:pt x="3" y="22"/>
                      <a:pt x="3" y="22"/>
                      <a:pt x="2" y="22"/>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2">
                <a:extLst>
                  <a:ext uri="{FF2B5EF4-FFF2-40B4-BE49-F238E27FC236}">
                    <a16:creationId xmlns:a16="http://schemas.microsoft.com/office/drawing/2014/main" id="{564B3E02-D2E5-4372-A1C7-D653B7C5594F}"/>
                  </a:ext>
                </a:extLst>
              </p:cNvPr>
              <p:cNvSpPr>
                <a:spLocks/>
              </p:cNvSpPr>
              <p:nvPr/>
            </p:nvSpPr>
            <p:spPr bwMode="auto">
              <a:xfrm>
                <a:off x="10205609" y="3020430"/>
                <a:ext cx="141266" cy="60853"/>
              </a:xfrm>
              <a:custGeom>
                <a:avLst/>
                <a:gdLst>
                  <a:gd name="T0" fmla="*/ 2 w 46"/>
                  <a:gd name="T1" fmla="*/ 20 h 20"/>
                  <a:gd name="T2" fmla="*/ 0 w 46"/>
                  <a:gd name="T3" fmla="*/ 19 h 20"/>
                  <a:gd name="T4" fmla="*/ 1 w 46"/>
                  <a:gd name="T5" fmla="*/ 16 h 20"/>
                  <a:gd name="T6" fmla="*/ 43 w 46"/>
                  <a:gd name="T7" fmla="*/ 0 h 20"/>
                  <a:gd name="T8" fmla="*/ 46 w 46"/>
                  <a:gd name="T9" fmla="*/ 2 h 20"/>
                  <a:gd name="T10" fmla="*/ 45 w 46"/>
                  <a:gd name="T11" fmla="*/ 5 h 20"/>
                  <a:gd name="T12" fmla="*/ 3 w 46"/>
                  <a:gd name="T13" fmla="*/ 20 h 20"/>
                  <a:gd name="T14" fmla="*/ 2 w 46"/>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0">
                    <a:moveTo>
                      <a:pt x="2" y="20"/>
                    </a:moveTo>
                    <a:cubicBezTo>
                      <a:pt x="1" y="20"/>
                      <a:pt x="0" y="19"/>
                      <a:pt x="0" y="19"/>
                    </a:cubicBezTo>
                    <a:cubicBezTo>
                      <a:pt x="0" y="17"/>
                      <a:pt x="0" y="16"/>
                      <a:pt x="1" y="16"/>
                    </a:cubicBezTo>
                    <a:cubicBezTo>
                      <a:pt x="43" y="0"/>
                      <a:pt x="43" y="0"/>
                      <a:pt x="43" y="0"/>
                    </a:cubicBezTo>
                    <a:cubicBezTo>
                      <a:pt x="44" y="0"/>
                      <a:pt x="45" y="1"/>
                      <a:pt x="46" y="2"/>
                    </a:cubicBezTo>
                    <a:cubicBezTo>
                      <a:pt x="46" y="3"/>
                      <a:pt x="46" y="4"/>
                      <a:pt x="45" y="5"/>
                    </a:cubicBezTo>
                    <a:cubicBezTo>
                      <a:pt x="3" y="20"/>
                      <a:pt x="3" y="20"/>
                      <a:pt x="3" y="20"/>
                    </a:cubicBezTo>
                    <a:cubicBezTo>
                      <a:pt x="3" y="20"/>
                      <a:pt x="2" y="20"/>
                      <a:pt x="2" y="20"/>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2119" name="Group 2118">
              <a:extLst>
                <a:ext uri="{FF2B5EF4-FFF2-40B4-BE49-F238E27FC236}">
                  <a16:creationId xmlns:a16="http://schemas.microsoft.com/office/drawing/2014/main" id="{05163FA8-1270-4202-A502-177D17EA2BF0}"/>
                </a:ext>
              </a:extLst>
            </p:cNvPr>
            <p:cNvGrpSpPr/>
            <p:nvPr/>
          </p:nvGrpSpPr>
          <p:grpSpPr>
            <a:xfrm>
              <a:off x="5828232" y="3000031"/>
              <a:ext cx="1212849" cy="1570037"/>
              <a:chOff x="-5689681" y="4214813"/>
              <a:chExt cx="1212849" cy="1570037"/>
            </a:xfrm>
          </p:grpSpPr>
          <p:sp>
            <p:nvSpPr>
              <p:cNvPr id="2100" name="Freeform 68">
                <a:extLst>
                  <a:ext uri="{FF2B5EF4-FFF2-40B4-BE49-F238E27FC236}">
                    <a16:creationId xmlns:a16="http://schemas.microsoft.com/office/drawing/2014/main" id="{8D07D973-DE4A-4B6E-9D54-76629D3A1F60}"/>
                  </a:ext>
                </a:extLst>
              </p:cNvPr>
              <p:cNvSpPr>
                <a:spLocks/>
              </p:cNvSpPr>
              <p:nvPr/>
            </p:nvSpPr>
            <p:spPr bwMode="auto">
              <a:xfrm>
                <a:off x="-5170569" y="4283075"/>
                <a:ext cx="331787" cy="1501775"/>
              </a:xfrm>
              <a:custGeom>
                <a:avLst/>
                <a:gdLst>
                  <a:gd name="T0" fmla="*/ 101 w 111"/>
                  <a:gd name="T1" fmla="*/ 500 h 502"/>
                  <a:gd name="T2" fmla="*/ 101 w 111"/>
                  <a:gd name="T3" fmla="*/ 501 h 502"/>
                  <a:gd name="T4" fmla="*/ 88 w 111"/>
                  <a:gd name="T5" fmla="*/ 492 h 502"/>
                  <a:gd name="T6" fmla="*/ 2 w 111"/>
                  <a:gd name="T7" fmla="*/ 14 h 502"/>
                  <a:gd name="T8" fmla="*/ 10 w 111"/>
                  <a:gd name="T9" fmla="*/ 1 h 502"/>
                  <a:gd name="T10" fmla="*/ 10 w 111"/>
                  <a:gd name="T11" fmla="*/ 1 h 502"/>
                  <a:gd name="T12" fmla="*/ 23 w 111"/>
                  <a:gd name="T13" fmla="*/ 10 h 502"/>
                  <a:gd name="T14" fmla="*/ 110 w 111"/>
                  <a:gd name="T15" fmla="*/ 488 h 502"/>
                  <a:gd name="T16" fmla="*/ 101 w 111"/>
                  <a:gd name="T17" fmla="*/ 50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502">
                    <a:moveTo>
                      <a:pt x="101" y="500"/>
                    </a:moveTo>
                    <a:cubicBezTo>
                      <a:pt x="101" y="501"/>
                      <a:pt x="101" y="501"/>
                      <a:pt x="101" y="501"/>
                    </a:cubicBezTo>
                    <a:cubicBezTo>
                      <a:pt x="95" y="502"/>
                      <a:pt x="89" y="498"/>
                      <a:pt x="88" y="492"/>
                    </a:cubicBezTo>
                    <a:cubicBezTo>
                      <a:pt x="2" y="14"/>
                      <a:pt x="2" y="14"/>
                      <a:pt x="2" y="14"/>
                    </a:cubicBezTo>
                    <a:cubicBezTo>
                      <a:pt x="0" y="8"/>
                      <a:pt x="4" y="2"/>
                      <a:pt x="10" y="1"/>
                    </a:cubicBezTo>
                    <a:cubicBezTo>
                      <a:pt x="10" y="1"/>
                      <a:pt x="10" y="1"/>
                      <a:pt x="10" y="1"/>
                    </a:cubicBezTo>
                    <a:cubicBezTo>
                      <a:pt x="16" y="0"/>
                      <a:pt x="22" y="4"/>
                      <a:pt x="23" y="10"/>
                    </a:cubicBezTo>
                    <a:cubicBezTo>
                      <a:pt x="110" y="488"/>
                      <a:pt x="110" y="488"/>
                      <a:pt x="110" y="488"/>
                    </a:cubicBezTo>
                    <a:cubicBezTo>
                      <a:pt x="111" y="494"/>
                      <a:pt x="107" y="499"/>
                      <a:pt x="101" y="50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01" name="Freeform 69">
                <a:extLst>
                  <a:ext uri="{FF2B5EF4-FFF2-40B4-BE49-F238E27FC236}">
                    <a16:creationId xmlns:a16="http://schemas.microsoft.com/office/drawing/2014/main" id="{43CF5648-97A1-4543-AF63-62CF970F2F47}"/>
                  </a:ext>
                </a:extLst>
              </p:cNvPr>
              <p:cNvSpPr>
                <a:spLocks/>
              </p:cNvSpPr>
              <p:nvPr/>
            </p:nvSpPr>
            <p:spPr bwMode="auto">
              <a:xfrm>
                <a:off x="-5103894" y="4214813"/>
                <a:ext cx="573087" cy="230187"/>
              </a:xfrm>
              <a:custGeom>
                <a:avLst/>
                <a:gdLst>
                  <a:gd name="T0" fmla="*/ 327 w 361"/>
                  <a:gd name="T1" fmla="*/ 88 h 145"/>
                  <a:gd name="T2" fmla="*/ 17 w 361"/>
                  <a:gd name="T3" fmla="*/ 145 h 145"/>
                  <a:gd name="T4" fmla="*/ 0 w 361"/>
                  <a:gd name="T5" fmla="*/ 55 h 145"/>
                  <a:gd name="T6" fmla="*/ 310 w 361"/>
                  <a:gd name="T7" fmla="*/ 0 h 145"/>
                  <a:gd name="T8" fmla="*/ 361 w 361"/>
                  <a:gd name="T9" fmla="*/ 36 h 145"/>
                  <a:gd name="T10" fmla="*/ 327 w 361"/>
                  <a:gd name="T11" fmla="*/ 88 h 145"/>
                </a:gdLst>
                <a:ahLst/>
                <a:cxnLst>
                  <a:cxn ang="0">
                    <a:pos x="T0" y="T1"/>
                  </a:cxn>
                  <a:cxn ang="0">
                    <a:pos x="T2" y="T3"/>
                  </a:cxn>
                  <a:cxn ang="0">
                    <a:pos x="T4" y="T5"/>
                  </a:cxn>
                  <a:cxn ang="0">
                    <a:pos x="T6" y="T7"/>
                  </a:cxn>
                  <a:cxn ang="0">
                    <a:pos x="T8" y="T9"/>
                  </a:cxn>
                  <a:cxn ang="0">
                    <a:pos x="T10" y="T11"/>
                  </a:cxn>
                </a:cxnLst>
                <a:rect l="0" t="0" r="r" b="b"/>
                <a:pathLst>
                  <a:path w="361" h="145">
                    <a:moveTo>
                      <a:pt x="327" y="88"/>
                    </a:moveTo>
                    <a:lnTo>
                      <a:pt x="17" y="145"/>
                    </a:lnTo>
                    <a:lnTo>
                      <a:pt x="0" y="55"/>
                    </a:lnTo>
                    <a:lnTo>
                      <a:pt x="310" y="0"/>
                    </a:lnTo>
                    <a:lnTo>
                      <a:pt x="361" y="36"/>
                    </a:lnTo>
                    <a:lnTo>
                      <a:pt x="327"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02" name="Freeform 70">
                <a:extLst>
                  <a:ext uri="{FF2B5EF4-FFF2-40B4-BE49-F238E27FC236}">
                    <a16:creationId xmlns:a16="http://schemas.microsoft.com/office/drawing/2014/main" id="{B509397A-4FC5-4403-AB16-374A4EFC5268}"/>
                  </a:ext>
                </a:extLst>
              </p:cNvPr>
              <p:cNvSpPr>
                <a:spLocks/>
              </p:cNvSpPr>
              <p:nvPr/>
            </p:nvSpPr>
            <p:spPr bwMode="auto">
              <a:xfrm>
                <a:off x="-5049919" y="4498975"/>
                <a:ext cx="573087" cy="230187"/>
              </a:xfrm>
              <a:custGeom>
                <a:avLst/>
                <a:gdLst>
                  <a:gd name="T0" fmla="*/ 325 w 361"/>
                  <a:gd name="T1" fmla="*/ 88 h 145"/>
                  <a:gd name="T2" fmla="*/ 15 w 361"/>
                  <a:gd name="T3" fmla="*/ 145 h 145"/>
                  <a:gd name="T4" fmla="*/ 0 w 361"/>
                  <a:gd name="T5" fmla="*/ 56 h 145"/>
                  <a:gd name="T6" fmla="*/ 310 w 361"/>
                  <a:gd name="T7" fmla="*/ 0 h 145"/>
                  <a:gd name="T8" fmla="*/ 361 w 361"/>
                  <a:gd name="T9" fmla="*/ 38 h 145"/>
                  <a:gd name="T10" fmla="*/ 325 w 361"/>
                  <a:gd name="T11" fmla="*/ 88 h 145"/>
                </a:gdLst>
                <a:ahLst/>
                <a:cxnLst>
                  <a:cxn ang="0">
                    <a:pos x="T0" y="T1"/>
                  </a:cxn>
                  <a:cxn ang="0">
                    <a:pos x="T2" y="T3"/>
                  </a:cxn>
                  <a:cxn ang="0">
                    <a:pos x="T4" y="T5"/>
                  </a:cxn>
                  <a:cxn ang="0">
                    <a:pos x="T6" y="T7"/>
                  </a:cxn>
                  <a:cxn ang="0">
                    <a:pos x="T8" y="T9"/>
                  </a:cxn>
                  <a:cxn ang="0">
                    <a:pos x="T10" y="T11"/>
                  </a:cxn>
                </a:cxnLst>
                <a:rect l="0" t="0" r="r" b="b"/>
                <a:pathLst>
                  <a:path w="361" h="145">
                    <a:moveTo>
                      <a:pt x="325" y="88"/>
                    </a:moveTo>
                    <a:lnTo>
                      <a:pt x="15" y="145"/>
                    </a:lnTo>
                    <a:lnTo>
                      <a:pt x="0" y="56"/>
                    </a:lnTo>
                    <a:lnTo>
                      <a:pt x="310" y="0"/>
                    </a:lnTo>
                    <a:lnTo>
                      <a:pt x="361" y="38"/>
                    </a:lnTo>
                    <a:lnTo>
                      <a:pt x="325"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03" name="Freeform 71">
                <a:extLst>
                  <a:ext uri="{FF2B5EF4-FFF2-40B4-BE49-F238E27FC236}">
                    <a16:creationId xmlns:a16="http://schemas.microsoft.com/office/drawing/2014/main" id="{4662F59B-D591-40C6-A51F-BD9911F04727}"/>
                  </a:ext>
                </a:extLst>
              </p:cNvPr>
              <p:cNvSpPr>
                <a:spLocks/>
              </p:cNvSpPr>
              <p:nvPr/>
            </p:nvSpPr>
            <p:spPr bwMode="auto">
              <a:xfrm>
                <a:off x="-5689681" y="4457700"/>
                <a:ext cx="573087" cy="230187"/>
              </a:xfrm>
              <a:custGeom>
                <a:avLst/>
                <a:gdLst>
                  <a:gd name="T0" fmla="*/ 51 w 361"/>
                  <a:gd name="T1" fmla="*/ 145 h 145"/>
                  <a:gd name="T2" fmla="*/ 361 w 361"/>
                  <a:gd name="T3" fmla="*/ 88 h 145"/>
                  <a:gd name="T4" fmla="*/ 346 w 361"/>
                  <a:gd name="T5" fmla="*/ 0 h 145"/>
                  <a:gd name="T6" fmla="*/ 36 w 361"/>
                  <a:gd name="T7" fmla="*/ 56 h 145"/>
                  <a:gd name="T8" fmla="*/ 0 w 361"/>
                  <a:gd name="T9" fmla="*/ 109 h 145"/>
                  <a:gd name="T10" fmla="*/ 51 w 361"/>
                  <a:gd name="T11" fmla="*/ 145 h 145"/>
                </a:gdLst>
                <a:ahLst/>
                <a:cxnLst>
                  <a:cxn ang="0">
                    <a:pos x="T0" y="T1"/>
                  </a:cxn>
                  <a:cxn ang="0">
                    <a:pos x="T2" y="T3"/>
                  </a:cxn>
                  <a:cxn ang="0">
                    <a:pos x="T4" y="T5"/>
                  </a:cxn>
                  <a:cxn ang="0">
                    <a:pos x="T6" y="T7"/>
                  </a:cxn>
                  <a:cxn ang="0">
                    <a:pos x="T8" y="T9"/>
                  </a:cxn>
                  <a:cxn ang="0">
                    <a:pos x="T10" y="T11"/>
                  </a:cxn>
                </a:cxnLst>
                <a:rect l="0" t="0" r="r" b="b"/>
                <a:pathLst>
                  <a:path w="361" h="145">
                    <a:moveTo>
                      <a:pt x="51" y="145"/>
                    </a:moveTo>
                    <a:lnTo>
                      <a:pt x="361" y="88"/>
                    </a:lnTo>
                    <a:lnTo>
                      <a:pt x="346" y="0"/>
                    </a:lnTo>
                    <a:lnTo>
                      <a:pt x="36" y="56"/>
                    </a:lnTo>
                    <a:lnTo>
                      <a:pt x="0" y="109"/>
                    </a:lnTo>
                    <a:lnTo>
                      <a:pt x="51" y="1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2120" name="Group 2119">
              <a:extLst>
                <a:ext uri="{FF2B5EF4-FFF2-40B4-BE49-F238E27FC236}">
                  <a16:creationId xmlns:a16="http://schemas.microsoft.com/office/drawing/2014/main" id="{7ADBAF84-243C-4186-9E5D-A8C8CDB3DBD9}"/>
                </a:ext>
              </a:extLst>
            </p:cNvPr>
            <p:cNvGrpSpPr/>
            <p:nvPr/>
          </p:nvGrpSpPr>
          <p:grpSpPr>
            <a:xfrm>
              <a:off x="4841930" y="3548063"/>
              <a:ext cx="2728912" cy="1154112"/>
              <a:chOff x="-3273506" y="3548063"/>
              <a:chExt cx="2728912" cy="1154112"/>
            </a:xfrm>
          </p:grpSpPr>
          <p:sp>
            <p:nvSpPr>
              <p:cNvPr id="2104" name="Freeform 72">
                <a:extLst>
                  <a:ext uri="{FF2B5EF4-FFF2-40B4-BE49-F238E27FC236}">
                    <a16:creationId xmlns:a16="http://schemas.microsoft.com/office/drawing/2014/main" id="{F263119A-00F1-4EF7-AE5C-BED3659C8741}"/>
                  </a:ext>
                </a:extLst>
              </p:cNvPr>
              <p:cNvSpPr>
                <a:spLocks/>
              </p:cNvSpPr>
              <p:nvPr/>
            </p:nvSpPr>
            <p:spPr bwMode="auto">
              <a:xfrm>
                <a:off x="-3114756" y="3548063"/>
                <a:ext cx="2360612" cy="1019175"/>
              </a:xfrm>
              <a:custGeom>
                <a:avLst/>
                <a:gdLst>
                  <a:gd name="T0" fmla="*/ 78 w 791"/>
                  <a:gd name="T1" fmla="*/ 275 h 341"/>
                  <a:gd name="T2" fmla="*/ 50 w 791"/>
                  <a:gd name="T3" fmla="*/ 194 h 341"/>
                  <a:gd name="T4" fmla="*/ 0 w 791"/>
                  <a:gd name="T5" fmla="*/ 145 h 341"/>
                  <a:gd name="T6" fmla="*/ 118 w 791"/>
                  <a:gd name="T7" fmla="*/ 147 h 341"/>
                  <a:gd name="T8" fmla="*/ 197 w 791"/>
                  <a:gd name="T9" fmla="*/ 176 h 341"/>
                  <a:gd name="T10" fmla="*/ 182 w 791"/>
                  <a:gd name="T11" fmla="*/ 135 h 341"/>
                  <a:gd name="T12" fmla="*/ 154 w 791"/>
                  <a:gd name="T13" fmla="*/ 89 h 341"/>
                  <a:gd name="T14" fmla="*/ 285 w 791"/>
                  <a:gd name="T15" fmla="*/ 136 h 341"/>
                  <a:gd name="T16" fmla="*/ 360 w 791"/>
                  <a:gd name="T17" fmla="*/ 221 h 341"/>
                  <a:gd name="T18" fmla="*/ 314 w 791"/>
                  <a:gd name="T19" fmla="*/ 68 h 341"/>
                  <a:gd name="T20" fmla="*/ 263 w 791"/>
                  <a:gd name="T21" fmla="*/ 0 h 341"/>
                  <a:gd name="T22" fmla="*/ 551 w 791"/>
                  <a:gd name="T23" fmla="*/ 204 h 341"/>
                  <a:gd name="T24" fmla="*/ 727 w 791"/>
                  <a:gd name="T25" fmla="*/ 157 h 341"/>
                  <a:gd name="T26" fmla="*/ 791 w 791"/>
                  <a:gd name="T27" fmla="*/ 177 h 341"/>
                  <a:gd name="T28" fmla="*/ 740 w 791"/>
                  <a:gd name="T29" fmla="*/ 249 h 341"/>
                  <a:gd name="T30" fmla="*/ 703 w 791"/>
                  <a:gd name="T31" fmla="*/ 332 h 341"/>
                  <a:gd name="T32" fmla="*/ 651 w 791"/>
                  <a:gd name="T33" fmla="*/ 275 h 341"/>
                  <a:gd name="T34" fmla="*/ 552 w 791"/>
                  <a:gd name="T35" fmla="*/ 303 h 341"/>
                  <a:gd name="T36" fmla="*/ 464 w 791"/>
                  <a:gd name="T37" fmla="*/ 279 h 341"/>
                  <a:gd name="T38" fmla="*/ 396 w 791"/>
                  <a:gd name="T39" fmla="*/ 326 h 341"/>
                  <a:gd name="T40" fmla="*/ 356 w 791"/>
                  <a:gd name="T41" fmla="*/ 323 h 341"/>
                  <a:gd name="T42" fmla="*/ 343 w 791"/>
                  <a:gd name="T43" fmla="*/ 288 h 341"/>
                  <a:gd name="T44" fmla="*/ 251 w 791"/>
                  <a:gd name="T45" fmla="*/ 273 h 341"/>
                  <a:gd name="T46" fmla="*/ 218 w 791"/>
                  <a:gd name="T47" fmla="*/ 298 h 341"/>
                  <a:gd name="T48" fmla="*/ 179 w 791"/>
                  <a:gd name="T49" fmla="*/ 265 h 341"/>
                  <a:gd name="T50" fmla="*/ 113 w 791"/>
                  <a:gd name="T51" fmla="*/ 248 h 341"/>
                  <a:gd name="T52" fmla="*/ 78 w 791"/>
                  <a:gd name="T53" fmla="*/ 27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91" h="341">
                    <a:moveTo>
                      <a:pt x="78" y="275"/>
                    </a:moveTo>
                    <a:cubicBezTo>
                      <a:pt x="78" y="275"/>
                      <a:pt x="82" y="235"/>
                      <a:pt x="50" y="194"/>
                    </a:cubicBezTo>
                    <a:cubicBezTo>
                      <a:pt x="17" y="153"/>
                      <a:pt x="0" y="145"/>
                      <a:pt x="0" y="145"/>
                    </a:cubicBezTo>
                    <a:cubicBezTo>
                      <a:pt x="0" y="145"/>
                      <a:pt x="73" y="133"/>
                      <a:pt x="118" y="147"/>
                    </a:cubicBezTo>
                    <a:cubicBezTo>
                      <a:pt x="163" y="161"/>
                      <a:pt x="197" y="176"/>
                      <a:pt x="197" y="176"/>
                    </a:cubicBezTo>
                    <a:cubicBezTo>
                      <a:pt x="197" y="176"/>
                      <a:pt x="198" y="166"/>
                      <a:pt x="182" y="135"/>
                    </a:cubicBezTo>
                    <a:cubicBezTo>
                      <a:pt x="167" y="103"/>
                      <a:pt x="154" y="89"/>
                      <a:pt x="154" y="89"/>
                    </a:cubicBezTo>
                    <a:cubicBezTo>
                      <a:pt x="154" y="89"/>
                      <a:pt x="235" y="96"/>
                      <a:pt x="285" y="136"/>
                    </a:cubicBezTo>
                    <a:cubicBezTo>
                      <a:pt x="335" y="177"/>
                      <a:pt x="360" y="221"/>
                      <a:pt x="360" y="221"/>
                    </a:cubicBezTo>
                    <a:cubicBezTo>
                      <a:pt x="360" y="221"/>
                      <a:pt x="345" y="123"/>
                      <a:pt x="314" y="68"/>
                    </a:cubicBezTo>
                    <a:cubicBezTo>
                      <a:pt x="283" y="12"/>
                      <a:pt x="263" y="0"/>
                      <a:pt x="263" y="0"/>
                    </a:cubicBezTo>
                    <a:cubicBezTo>
                      <a:pt x="387" y="14"/>
                      <a:pt x="476" y="112"/>
                      <a:pt x="551" y="204"/>
                    </a:cubicBezTo>
                    <a:cubicBezTo>
                      <a:pt x="551" y="204"/>
                      <a:pt x="674" y="151"/>
                      <a:pt x="727" y="157"/>
                    </a:cubicBezTo>
                    <a:cubicBezTo>
                      <a:pt x="781" y="163"/>
                      <a:pt x="791" y="177"/>
                      <a:pt x="791" y="177"/>
                    </a:cubicBezTo>
                    <a:cubicBezTo>
                      <a:pt x="791" y="177"/>
                      <a:pt x="758" y="184"/>
                      <a:pt x="740" y="249"/>
                    </a:cubicBezTo>
                    <a:cubicBezTo>
                      <a:pt x="723" y="314"/>
                      <a:pt x="739" y="341"/>
                      <a:pt x="703" y="332"/>
                    </a:cubicBezTo>
                    <a:cubicBezTo>
                      <a:pt x="667" y="322"/>
                      <a:pt x="651" y="275"/>
                      <a:pt x="651" y="275"/>
                    </a:cubicBezTo>
                    <a:cubicBezTo>
                      <a:pt x="651" y="275"/>
                      <a:pt x="612" y="308"/>
                      <a:pt x="552" y="303"/>
                    </a:cubicBezTo>
                    <a:cubicBezTo>
                      <a:pt x="492" y="297"/>
                      <a:pt x="464" y="279"/>
                      <a:pt x="464" y="279"/>
                    </a:cubicBezTo>
                    <a:cubicBezTo>
                      <a:pt x="464" y="279"/>
                      <a:pt x="420" y="318"/>
                      <a:pt x="396" y="326"/>
                    </a:cubicBezTo>
                    <a:cubicBezTo>
                      <a:pt x="371" y="334"/>
                      <a:pt x="356" y="323"/>
                      <a:pt x="356" y="323"/>
                    </a:cubicBezTo>
                    <a:cubicBezTo>
                      <a:pt x="343" y="288"/>
                      <a:pt x="343" y="288"/>
                      <a:pt x="343" y="288"/>
                    </a:cubicBezTo>
                    <a:cubicBezTo>
                      <a:pt x="251" y="273"/>
                      <a:pt x="251" y="273"/>
                      <a:pt x="251" y="273"/>
                    </a:cubicBezTo>
                    <a:cubicBezTo>
                      <a:pt x="251" y="273"/>
                      <a:pt x="246" y="296"/>
                      <a:pt x="218" y="298"/>
                    </a:cubicBezTo>
                    <a:cubicBezTo>
                      <a:pt x="189" y="301"/>
                      <a:pt x="179" y="265"/>
                      <a:pt x="179" y="265"/>
                    </a:cubicBezTo>
                    <a:cubicBezTo>
                      <a:pt x="113" y="248"/>
                      <a:pt x="113" y="248"/>
                      <a:pt x="113" y="248"/>
                    </a:cubicBezTo>
                    <a:cubicBezTo>
                      <a:pt x="113" y="248"/>
                      <a:pt x="106" y="289"/>
                      <a:pt x="78" y="275"/>
                    </a:cubicBezTo>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05" name="Rectangle 73">
                <a:extLst>
                  <a:ext uri="{FF2B5EF4-FFF2-40B4-BE49-F238E27FC236}">
                    <a16:creationId xmlns:a16="http://schemas.microsoft.com/office/drawing/2014/main" id="{3FA4D7D2-76D9-43B3-85D5-D23AE8F2D35B}"/>
                  </a:ext>
                </a:extLst>
              </p:cNvPr>
              <p:cNvSpPr>
                <a:spLocks noChangeArrowheads="1"/>
              </p:cNvSpPr>
              <p:nvPr/>
            </p:nvSpPr>
            <p:spPr bwMode="auto">
              <a:xfrm>
                <a:off x="-3211594" y="4583113"/>
                <a:ext cx="2663825" cy="119062"/>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06" name="Freeform 74">
                <a:extLst>
                  <a:ext uri="{FF2B5EF4-FFF2-40B4-BE49-F238E27FC236}">
                    <a16:creationId xmlns:a16="http://schemas.microsoft.com/office/drawing/2014/main" id="{93228735-D186-4D87-8BBF-E30C8E448FF5}"/>
                  </a:ext>
                </a:extLst>
              </p:cNvPr>
              <p:cNvSpPr>
                <a:spLocks/>
              </p:cNvSpPr>
              <p:nvPr/>
            </p:nvSpPr>
            <p:spPr bwMode="auto">
              <a:xfrm>
                <a:off x="-3273506" y="4289425"/>
                <a:ext cx="2728912" cy="293687"/>
              </a:xfrm>
              <a:custGeom>
                <a:avLst/>
                <a:gdLst>
                  <a:gd name="T0" fmla="*/ 21 w 914"/>
                  <a:gd name="T1" fmla="*/ 98 h 98"/>
                  <a:gd name="T2" fmla="*/ 913 w 914"/>
                  <a:gd name="T3" fmla="*/ 98 h 98"/>
                  <a:gd name="T4" fmla="*/ 914 w 914"/>
                  <a:gd name="T5" fmla="*/ 42 h 98"/>
                  <a:gd name="T6" fmla="*/ 788 w 914"/>
                  <a:gd name="T7" fmla="*/ 22 h 98"/>
                  <a:gd name="T8" fmla="*/ 756 w 914"/>
                  <a:gd name="T9" fmla="*/ 84 h 98"/>
                  <a:gd name="T10" fmla="*/ 704 w 914"/>
                  <a:gd name="T11" fmla="*/ 27 h 98"/>
                  <a:gd name="T12" fmla="*/ 605 w 914"/>
                  <a:gd name="T13" fmla="*/ 55 h 98"/>
                  <a:gd name="T14" fmla="*/ 517 w 914"/>
                  <a:gd name="T15" fmla="*/ 31 h 98"/>
                  <a:gd name="T16" fmla="*/ 449 w 914"/>
                  <a:gd name="T17" fmla="*/ 78 h 98"/>
                  <a:gd name="T18" fmla="*/ 409 w 914"/>
                  <a:gd name="T19" fmla="*/ 75 h 98"/>
                  <a:gd name="T20" fmla="*/ 396 w 914"/>
                  <a:gd name="T21" fmla="*/ 40 h 98"/>
                  <a:gd name="T22" fmla="*/ 304 w 914"/>
                  <a:gd name="T23" fmla="*/ 25 h 98"/>
                  <a:gd name="T24" fmla="*/ 271 w 914"/>
                  <a:gd name="T25" fmla="*/ 50 h 98"/>
                  <a:gd name="T26" fmla="*/ 232 w 914"/>
                  <a:gd name="T27" fmla="*/ 17 h 98"/>
                  <a:gd name="T28" fmla="*/ 166 w 914"/>
                  <a:gd name="T29" fmla="*/ 0 h 98"/>
                  <a:gd name="T30" fmla="*/ 131 w 914"/>
                  <a:gd name="T31" fmla="*/ 27 h 98"/>
                  <a:gd name="T32" fmla="*/ 130 w 914"/>
                  <a:gd name="T33" fmla="*/ 8 h 98"/>
                  <a:gd name="T34" fmla="*/ 0 w 914"/>
                  <a:gd name="T35" fmla="*/ 79 h 98"/>
                  <a:gd name="T36" fmla="*/ 21 w 914"/>
                  <a:gd name="T3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4" h="98">
                    <a:moveTo>
                      <a:pt x="21" y="98"/>
                    </a:moveTo>
                    <a:cubicBezTo>
                      <a:pt x="913" y="98"/>
                      <a:pt x="913" y="98"/>
                      <a:pt x="913" y="98"/>
                    </a:cubicBezTo>
                    <a:cubicBezTo>
                      <a:pt x="914" y="42"/>
                      <a:pt x="914" y="42"/>
                      <a:pt x="914" y="42"/>
                    </a:cubicBezTo>
                    <a:cubicBezTo>
                      <a:pt x="788" y="22"/>
                      <a:pt x="788" y="22"/>
                      <a:pt x="788" y="22"/>
                    </a:cubicBezTo>
                    <a:cubicBezTo>
                      <a:pt x="779" y="72"/>
                      <a:pt x="788" y="92"/>
                      <a:pt x="756" y="84"/>
                    </a:cubicBezTo>
                    <a:cubicBezTo>
                      <a:pt x="720" y="74"/>
                      <a:pt x="704" y="27"/>
                      <a:pt x="704" y="27"/>
                    </a:cubicBezTo>
                    <a:cubicBezTo>
                      <a:pt x="704" y="27"/>
                      <a:pt x="665" y="60"/>
                      <a:pt x="605" y="55"/>
                    </a:cubicBezTo>
                    <a:cubicBezTo>
                      <a:pt x="545" y="49"/>
                      <a:pt x="517" y="31"/>
                      <a:pt x="517" y="31"/>
                    </a:cubicBezTo>
                    <a:cubicBezTo>
                      <a:pt x="517" y="31"/>
                      <a:pt x="473" y="70"/>
                      <a:pt x="449" y="78"/>
                    </a:cubicBezTo>
                    <a:cubicBezTo>
                      <a:pt x="424" y="86"/>
                      <a:pt x="409" y="75"/>
                      <a:pt x="409" y="75"/>
                    </a:cubicBezTo>
                    <a:cubicBezTo>
                      <a:pt x="396" y="40"/>
                      <a:pt x="396" y="40"/>
                      <a:pt x="396" y="40"/>
                    </a:cubicBezTo>
                    <a:cubicBezTo>
                      <a:pt x="304" y="25"/>
                      <a:pt x="304" y="25"/>
                      <a:pt x="304" y="25"/>
                    </a:cubicBezTo>
                    <a:cubicBezTo>
                      <a:pt x="304" y="25"/>
                      <a:pt x="299" y="48"/>
                      <a:pt x="271" y="50"/>
                    </a:cubicBezTo>
                    <a:cubicBezTo>
                      <a:pt x="242" y="53"/>
                      <a:pt x="232" y="17"/>
                      <a:pt x="232" y="17"/>
                    </a:cubicBezTo>
                    <a:cubicBezTo>
                      <a:pt x="166" y="0"/>
                      <a:pt x="166" y="0"/>
                      <a:pt x="166" y="0"/>
                    </a:cubicBezTo>
                    <a:cubicBezTo>
                      <a:pt x="166" y="0"/>
                      <a:pt x="159" y="41"/>
                      <a:pt x="131" y="27"/>
                    </a:cubicBezTo>
                    <a:cubicBezTo>
                      <a:pt x="131" y="27"/>
                      <a:pt x="131" y="19"/>
                      <a:pt x="130" y="8"/>
                    </a:cubicBezTo>
                    <a:cubicBezTo>
                      <a:pt x="0" y="79"/>
                      <a:pt x="0" y="79"/>
                      <a:pt x="0" y="79"/>
                    </a:cubicBezTo>
                    <a:cubicBezTo>
                      <a:pt x="21" y="98"/>
                      <a:pt x="21" y="98"/>
                      <a:pt x="21" y="9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sp>
            <p:nvSpPr>
              <p:cNvPr id="2107" name="Freeform 75">
                <a:extLst>
                  <a:ext uri="{FF2B5EF4-FFF2-40B4-BE49-F238E27FC236}">
                    <a16:creationId xmlns:a16="http://schemas.microsoft.com/office/drawing/2014/main" id="{1FAED420-EE47-466A-A01E-0FBE7C2EF2F5}"/>
                  </a:ext>
                </a:extLst>
              </p:cNvPr>
              <p:cNvSpPr>
                <a:spLocks noEditPoints="1"/>
              </p:cNvSpPr>
              <p:nvPr/>
            </p:nvSpPr>
            <p:spPr bwMode="auto">
              <a:xfrm>
                <a:off x="-2178131" y="3751263"/>
                <a:ext cx="1206500" cy="415925"/>
              </a:xfrm>
              <a:custGeom>
                <a:avLst/>
                <a:gdLst>
                  <a:gd name="T0" fmla="*/ 404 w 404"/>
                  <a:gd name="T1" fmla="*/ 89 h 139"/>
                  <a:gd name="T2" fmla="*/ 404 w 404"/>
                  <a:gd name="T3" fmla="*/ 89 h 139"/>
                  <a:gd name="T4" fmla="*/ 404 w 404"/>
                  <a:gd name="T5" fmla="*/ 89 h 139"/>
                  <a:gd name="T6" fmla="*/ 404 w 404"/>
                  <a:gd name="T7" fmla="*/ 89 h 139"/>
                  <a:gd name="T8" fmla="*/ 0 w 404"/>
                  <a:gd name="T9" fmla="*/ 0 h 139"/>
                  <a:gd name="T10" fmla="*/ 44 w 404"/>
                  <a:gd name="T11" fmla="*/ 139 h 139"/>
                  <a:gd name="T12" fmla="*/ 44 w 404"/>
                  <a:gd name="T13" fmla="*/ 139 h 139"/>
                  <a:gd name="T14" fmla="*/ 0 w 404"/>
                  <a:gd name="T15" fmla="*/ 0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39">
                    <a:moveTo>
                      <a:pt x="404" y="89"/>
                    </a:moveTo>
                    <a:cubicBezTo>
                      <a:pt x="404" y="89"/>
                      <a:pt x="404" y="89"/>
                      <a:pt x="404" y="89"/>
                    </a:cubicBezTo>
                    <a:cubicBezTo>
                      <a:pt x="404" y="89"/>
                      <a:pt x="404" y="89"/>
                      <a:pt x="404" y="89"/>
                    </a:cubicBezTo>
                    <a:cubicBezTo>
                      <a:pt x="404" y="89"/>
                      <a:pt x="404" y="89"/>
                      <a:pt x="404" y="89"/>
                    </a:cubicBezTo>
                    <a:moveTo>
                      <a:pt x="0" y="0"/>
                    </a:moveTo>
                    <a:cubicBezTo>
                      <a:pt x="24" y="42"/>
                      <a:pt x="38" y="110"/>
                      <a:pt x="44" y="139"/>
                    </a:cubicBezTo>
                    <a:cubicBezTo>
                      <a:pt x="44" y="139"/>
                      <a:pt x="44" y="139"/>
                      <a:pt x="44" y="139"/>
                    </a:cubicBezTo>
                    <a:cubicBezTo>
                      <a:pt x="38" y="110"/>
                      <a:pt x="24" y="42"/>
                      <a:pt x="0" y="0"/>
                    </a:cubicBezTo>
                  </a:path>
                </a:pathLst>
              </a:custGeom>
              <a:solidFill>
                <a:srgbClr val="5E9B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08" name="Freeform 76">
                <a:extLst>
                  <a:ext uri="{FF2B5EF4-FFF2-40B4-BE49-F238E27FC236}">
                    <a16:creationId xmlns:a16="http://schemas.microsoft.com/office/drawing/2014/main" id="{B797FA9A-D86B-4632-A2C6-445F3FC38EA0}"/>
                  </a:ext>
                </a:extLst>
              </p:cNvPr>
              <p:cNvSpPr>
                <a:spLocks noEditPoints="1"/>
              </p:cNvSpPr>
              <p:nvPr/>
            </p:nvSpPr>
            <p:spPr bwMode="auto">
              <a:xfrm>
                <a:off x="-2655969" y="3548063"/>
                <a:ext cx="1901825" cy="984250"/>
              </a:xfrm>
              <a:custGeom>
                <a:avLst/>
                <a:gdLst>
                  <a:gd name="T0" fmla="*/ 397 w 637"/>
                  <a:gd name="T1" fmla="*/ 204 h 329"/>
                  <a:gd name="T2" fmla="*/ 397 w 637"/>
                  <a:gd name="T3" fmla="*/ 204 h 329"/>
                  <a:gd name="T4" fmla="*/ 603 w 637"/>
                  <a:gd name="T5" fmla="*/ 171 h 329"/>
                  <a:gd name="T6" fmla="*/ 573 w 637"/>
                  <a:gd name="T7" fmla="*/ 157 h 329"/>
                  <a:gd name="T8" fmla="*/ 564 w 637"/>
                  <a:gd name="T9" fmla="*/ 157 h 329"/>
                  <a:gd name="T10" fmla="*/ 0 w 637"/>
                  <a:gd name="T11" fmla="*/ 89 h 329"/>
                  <a:gd name="T12" fmla="*/ 43 w 637"/>
                  <a:gd name="T13" fmla="*/ 176 h 329"/>
                  <a:gd name="T14" fmla="*/ 25 w 637"/>
                  <a:gd name="T15" fmla="*/ 265 h 329"/>
                  <a:gd name="T16" fmla="*/ 64 w 637"/>
                  <a:gd name="T17" fmla="*/ 298 h 329"/>
                  <a:gd name="T18" fmla="*/ 64 w 637"/>
                  <a:gd name="T19" fmla="*/ 298 h 329"/>
                  <a:gd name="T20" fmla="*/ 64 w 637"/>
                  <a:gd name="T21" fmla="*/ 298 h 329"/>
                  <a:gd name="T22" fmla="*/ 64 w 637"/>
                  <a:gd name="T23" fmla="*/ 298 h 329"/>
                  <a:gd name="T24" fmla="*/ 64 w 637"/>
                  <a:gd name="T25" fmla="*/ 298 h 329"/>
                  <a:gd name="T26" fmla="*/ 64 w 637"/>
                  <a:gd name="T27" fmla="*/ 298 h 329"/>
                  <a:gd name="T28" fmla="*/ 64 w 637"/>
                  <a:gd name="T29" fmla="*/ 298 h 329"/>
                  <a:gd name="T30" fmla="*/ 65 w 637"/>
                  <a:gd name="T31" fmla="*/ 298 h 329"/>
                  <a:gd name="T32" fmla="*/ 65 w 637"/>
                  <a:gd name="T33" fmla="*/ 298 h 329"/>
                  <a:gd name="T34" fmla="*/ 65 w 637"/>
                  <a:gd name="T35" fmla="*/ 298 h 329"/>
                  <a:gd name="T36" fmla="*/ 65 w 637"/>
                  <a:gd name="T37" fmla="*/ 298 h 329"/>
                  <a:gd name="T38" fmla="*/ 65 w 637"/>
                  <a:gd name="T39" fmla="*/ 298 h 329"/>
                  <a:gd name="T40" fmla="*/ 65 w 637"/>
                  <a:gd name="T41" fmla="*/ 298 h 329"/>
                  <a:gd name="T42" fmla="*/ 66 w 637"/>
                  <a:gd name="T43" fmla="*/ 298 h 329"/>
                  <a:gd name="T44" fmla="*/ 66 w 637"/>
                  <a:gd name="T45" fmla="*/ 298 h 329"/>
                  <a:gd name="T46" fmla="*/ 66 w 637"/>
                  <a:gd name="T47" fmla="*/ 298 h 329"/>
                  <a:gd name="T48" fmla="*/ 66 w 637"/>
                  <a:gd name="T49" fmla="*/ 298 h 329"/>
                  <a:gd name="T50" fmla="*/ 66 w 637"/>
                  <a:gd name="T51" fmla="*/ 298 h 329"/>
                  <a:gd name="T52" fmla="*/ 66 w 637"/>
                  <a:gd name="T53" fmla="*/ 298 h 329"/>
                  <a:gd name="T54" fmla="*/ 67 w 637"/>
                  <a:gd name="T55" fmla="*/ 298 h 329"/>
                  <a:gd name="T56" fmla="*/ 97 w 637"/>
                  <a:gd name="T57" fmla="*/ 273 h 329"/>
                  <a:gd name="T58" fmla="*/ 97 w 637"/>
                  <a:gd name="T59" fmla="*/ 273 h 329"/>
                  <a:gd name="T60" fmla="*/ 109 w 637"/>
                  <a:gd name="T61" fmla="*/ 0 h 329"/>
                  <a:gd name="T62" fmla="*/ 160 w 637"/>
                  <a:gd name="T63" fmla="*/ 68 h 329"/>
                  <a:gd name="T64" fmla="*/ 206 w 637"/>
                  <a:gd name="T65" fmla="*/ 221 h 329"/>
                  <a:gd name="T66" fmla="*/ 202 w 637"/>
                  <a:gd name="T67" fmla="*/ 323 h 329"/>
                  <a:gd name="T68" fmla="*/ 242 w 637"/>
                  <a:gd name="T69" fmla="*/ 326 h 329"/>
                  <a:gd name="T70" fmla="*/ 242 w 637"/>
                  <a:gd name="T71" fmla="*/ 326 h 329"/>
                  <a:gd name="T72" fmla="*/ 242 w 637"/>
                  <a:gd name="T73" fmla="*/ 326 h 329"/>
                  <a:gd name="T74" fmla="*/ 251 w 637"/>
                  <a:gd name="T75" fmla="*/ 13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7" h="329">
                    <a:moveTo>
                      <a:pt x="564" y="157"/>
                    </a:moveTo>
                    <a:cubicBezTo>
                      <a:pt x="508" y="157"/>
                      <a:pt x="401" y="202"/>
                      <a:pt x="397" y="204"/>
                    </a:cubicBezTo>
                    <a:cubicBezTo>
                      <a:pt x="397" y="204"/>
                      <a:pt x="397" y="204"/>
                      <a:pt x="397" y="204"/>
                    </a:cubicBezTo>
                    <a:cubicBezTo>
                      <a:pt x="397" y="204"/>
                      <a:pt x="397" y="204"/>
                      <a:pt x="397" y="204"/>
                    </a:cubicBezTo>
                    <a:cubicBezTo>
                      <a:pt x="310" y="279"/>
                      <a:pt x="310" y="279"/>
                      <a:pt x="310" y="279"/>
                    </a:cubicBezTo>
                    <a:cubicBezTo>
                      <a:pt x="310" y="279"/>
                      <a:pt x="505" y="171"/>
                      <a:pt x="603" y="171"/>
                    </a:cubicBezTo>
                    <a:cubicBezTo>
                      <a:pt x="617" y="171"/>
                      <a:pt x="628" y="173"/>
                      <a:pt x="637" y="177"/>
                    </a:cubicBezTo>
                    <a:cubicBezTo>
                      <a:pt x="637" y="177"/>
                      <a:pt x="627" y="163"/>
                      <a:pt x="573" y="157"/>
                    </a:cubicBezTo>
                    <a:cubicBezTo>
                      <a:pt x="573" y="157"/>
                      <a:pt x="573" y="157"/>
                      <a:pt x="573" y="157"/>
                    </a:cubicBezTo>
                    <a:cubicBezTo>
                      <a:pt x="570" y="157"/>
                      <a:pt x="567" y="157"/>
                      <a:pt x="564" y="157"/>
                    </a:cubicBezTo>
                    <a:cubicBezTo>
                      <a:pt x="564" y="157"/>
                      <a:pt x="564" y="157"/>
                      <a:pt x="564" y="157"/>
                    </a:cubicBezTo>
                    <a:moveTo>
                      <a:pt x="0" y="89"/>
                    </a:moveTo>
                    <a:cubicBezTo>
                      <a:pt x="0" y="89"/>
                      <a:pt x="13" y="103"/>
                      <a:pt x="28" y="135"/>
                    </a:cubicBezTo>
                    <a:cubicBezTo>
                      <a:pt x="42" y="162"/>
                      <a:pt x="43" y="173"/>
                      <a:pt x="43" y="176"/>
                    </a:cubicBezTo>
                    <a:cubicBezTo>
                      <a:pt x="43" y="176"/>
                      <a:pt x="43" y="176"/>
                      <a:pt x="43" y="176"/>
                    </a:cubicBezTo>
                    <a:cubicBezTo>
                      <a:pt x="57" y="218"/>
                      <a:pt x="25" y="265"/>
                      <a:pt x="25" y="265"/>
                    </a:cubicBezTo>
                    <a:cubicBezTo>
                      <a:pt x="25" y="265"/>
                      <a:pt x="35" y="298"/>
                      <a:pt x="61" y="298"/>
                    </a:cubicBezTo>
                    <a:cubicBezTo>
                      <a:pt x="62" y="298"/>
                      <a:pt x="63" y="298"/>
                      <a:pt x="64" y="298"/>
                    </a:cubicBezTo>
                    <a:cubicBezTo>
                      <a:pt x="64" y="298"/>
                      <a:pt x="64" y="298"/>
                      <a:pt x="64" y="298"/>
                    </a:cubicBezTo>
                    <a:cubicBezTo>
                      <a:pt x="64" y="298"/>
                      <a:pt x="64" y="298"/>
                      <a:pt x="64" y="298"/>
                    </a:cubicBezTo>
                    <a:cubicBezTo>
                      <a:pt x="64" y="298"/>
                      <a:pt x="64" y="298"/>
                      <a:pt x="64" y="298"/>
                    </a:cubicBezTo>
                    <a:cubicBezTo>
                      <a:pt x="64" y="298"/>
                      <a:pt x="64" y="298"/>
                      <a:pt x="64" y="298"/>
                    </a:cubicBezTo>
                    <a:cubicBezTo>
                      <a:pt x="64" y="298"/>
                      <a:pt x="64" y="298"/>
                      <a:pt x="64" y="298"/>
                    </a:cubicBezTo>
                    <a:cubicBezTo>
                      <a:pt x="64" y="298"/>
                      <a:pt x="64" y="298"/>
                      <a:pt x="64" y="298"/>
                    </a:cubicBezTo>
                    <a:cubicBezTo>
                      <a:pt x="64" y="298"/>
                      <a:pt x="64" y="298"/>
                      <a:pt x="64" y="298"/>
                    </a:cubicBezTo>
                    <a:cubicBezTo>
                      <a:pt x="64" y="298"/>
                      <a:pt x="64" y="298"/>
                      <a:pt x="64" y="298"/>
                    </a:cubicBezTo>
                    <a:cubicBezTo>
                      <a:pt x="64" y="298"/>
                      <a:pt x="64" y="298"/>
                      <a:pt x="64" y="298"/>
                    </a:cubicBezTo>
                    <a:cubicBezTo>
                      <a:pt x="64" y="298"/>
                      <a:pt x="64" y="298"/>
                      <a:pt x="64" y="298"/>
                    </a:cubicBezTo>
                    <a:cubicBezTo>
                      <a:pt x="64" y="298"/>
                      <a:pt x="64" y="298"/>
                      <a:pt x="64" y="298"/>
                    </a:cubicBezTo>
                    <a:cubicBezTo>
                      <a:pt x="64" y="298"/>
                      <a:pt x="64" y="298"/>
                      <a:pt x="64" y="298"/>
                    </a:cubicBezTo>
                    <a:cubicBezTo>
                      <a:pt x="64" y="298"/>
                      <a:pt x="65" y="298"/>
                      <a:pt x="65" y="298"/>
                    </a:cubicBezTo>
                    <a:cubicBezTo>
                      <a:pt x="65" y="298"/>
                      <a:pt x="65" y="298"/>
                      <a:pt x="65" y="298"/>
                    </a:cubicBezTo>
                    <a:cubicBezTo>
                      <a:pt x="65" y="298"/>
                      <a:pt x="65" y="298"/>
                      <a:pt x="65" y="298"/>
                    </a:cubicBezTo>
                    <a:cubicBezTo>
                      <a:pt x="65" y="298"/>
                      <a:pt x="65" y="298"/>
                      <a:pt x="65" y="298"/>
                    </a:cubicBezTo>
                    <a:cubicBezTo>
                      <a:pt x="65" y="298"/>
                      <a:pt x="65" y="298"/>
                      <a:pt x="65" y="298"/>
                    </a:cubicBezTo>
                    <a:cubicBezTo>
                      <a:pt x="65" y="298"/>
                      <a:pt x="65" y="298"/>
                      <a:pt x="65" y="298"/>
                    </a:cubicBezTo>
                    <a:cubicBezTo>
                      <a:pt x="65" y="298"/>
                      <a:pt x="65" y="298"/>
                      <a:pt x="65" y="298"/>
                    </a:cubicBezTo>
                    <a:cubicBezTo>
                      <a:pt x="65" y="298"/>
                      <a:pt x="65" y="298"/>
                      <a:pt x="65" y="298"/>
                    </a:cubicBezTo>
                    <a:cubicBezTo>
                      <a:pt x="65" y="298"/>
                      <a:pt x="65" y="298"/>
                      <a:pt x="65" y="298"/>
                    </a:cubicBezTo>
                    <a:cubicBezTo>
                      <a:pt x="65" y="298"/>
                      <a:pt x="65" y="298"/>
                      <a:pt x="65" y="298"/>
                    </a:cubicBezTo>
                    <a:cubicBezTo>
                      <a:pt x="65" y="298"/>
                      <a:pt x="65" y="298"/>
                      <a:pt x="65" y="298"/>
                    </a:cubicBezTo>
                    <a:cubicBezTo>
                      <a:pt x="65" y="298"/>
                      <a:pt x="65" y="298"/>
                      <a:pt x="65" y="298"/>
                    </a:cubicBezTo>
                    <a:cubicBezTo>
                      <a:pt x="65" y="298"/>
                      <a:pt x="65" y="298"/>
                      <a:pt x="65" y="298"/>
                    </a:cubicBezTo>
                    <a:cubicBezTo>
                      <a:pt x="66" y="298"/>
                      <a:pt x="66" y="298"/>
                      <a:pt x="66" y="298"/>
                    </a:cubicBezTo>
                    <a:cubicBezTo>
                      <a:pt x="66" y="298"/>
                      <a:pt x="66" y="298"/>
                      <a:pt x="66" y="298"/>
                    </a:cubicBezTo>
                    <a:cubicBezTo>
                      <a:pt x="66" y="298"/>
                      <a:pt x="66" y="298"/>
                      <a:pt x="66" y="298"/>
                    </a:cubicBezTo>
                    <a:cubicBezTo>
                      <a:pt x="66" y="298"/>
                      <a:pt x="66" y="298"/>
                      <a:pt x="66" y="298"/>
                    </a:cubicBezTo>
                    <a:cubicBezTo>
                      <a:pt x="66" y="298"/>
                      <a:pt x="66" y="298"/>
                      <a:pt x="66" y="298"/>
                    </a:cubicBezTo>
                    <a:cubicBezTo>
                      <a:pt x="66" y="298"/>
                      <a:pt x="66" y="298"/>
                      <a:pt x="66" y="298"/>
                    </a:cubicBezTo>
                    <a:cubicBezTo>
                      <a:pt x="66" y="298"/>
                      <a:pt x="66" y="298"/>
                      <a:pt x="66" y="298"/>
                    </a:cubicBezTo>
                    <a:cubicBezTo>
                      <a:pt x="66" y="298"/>
                      <a:pt x="66" y="298"/>
                      <a:pt x="66" y="298"/>
                    </a:cubicBezTo>
                    <a:cubicBezTo>
                      <a:pt x="66" y="298"/>
                      <a:pt x="66" y="298"/>
                      <a:pt x="66" y="298"/>
                    </a:cubicBezTo>
                    <a:cubicBezTo>
                      <a:pt x="66" y="298"/>
                      <a:pt x="66" y="298"/>
                      <a:pt x="66" y="298"/>
                    </a:cubicBezTo>
                    <a:cubicBezTo>
                      <a:pt x="66" y="298"/>
                      <a:pt x="66" y="298"/>
                      <a:pt x="66" y="298"/>
                    </a:cubicBezTo>
                    <a:cubicBezTo>
                      <a:pt x="66" y="298"/>
                      <a:pt x="66" y="298"/>
                      <a:pt x="66" y="298"/>
                    </a:cubicBezTo>
                    <a:cubicBezTo>
                      <a:pt x="66" y="298"/>
                      <a:pt x="66" y="298"/>
                      <a:pt x="67" y="298"/>
                    </a:cubicBezTo>
                    <a:cubicBezTo>
                      <a:pt x="67" y="298"/>
                      <a:pt x="67" y="298"/>
                      <a:pt x="67" y="298"/>
                    </a:cubicBezTo>
                    <a:cubicBezTo>
                      <a:pt x="92" y="294"/>
                      <a:pt x="97" y="273"/>
                      <a:pt x="97" y="273"/>
                    </a:cubicBezTo>
                    <a:cubicBezTo>
                      <a:pt x="97" y="273"/>
                      <a:pt x="97" y="273"/>
                      <a:pt x="97" y="273"/>
                    </a:cubicBezTo>
                    <a:cubicBezTo>
                      <a:pt x="97" y="273"/>
                      <a:pt x="97" y="273"/>
                      <a:pt x="97" y="273"/>
                    </a:cubicBezTo>
                    <a:cubicBezTo>
                      <a:pt x="113" y="132"/>
                      <a:pt x="0" y="89"/>
                      <a:pt x="0" y="89"/>
                    </a:cubicBezTo>
                    <a:moveTo>
                      <a:pt x="109" y="0"/>
                    </a:moveTo>
                    <a:cubicBezTo>
                      <a:pt x="109" y="0"/>
                      <a:pt x="129" y="12"/>
                      <a:pt x="160" y="68"/>
                    </a:cubicBezTo>
                    <a:cubicBezTo>
                      <a:pt x="160" y="68"/>
                      <a:pt x="160" y="68"/>
                      <a:pt x="160" y="68"/>
                    </a:cubicBezTo>
                    <a:cubicBezTo>
                      <a:pt x="184" y="110"/>
                      <a:pt x="198" y="178"/>
                      <a:pt x="204" y="207"/>
                    </a:cubicBezTo>
                    <a:cubicBezTo>
                      <a:pt x="205" y="212"/>
                      <a:pt x="206" y="216"/>
                      <a:pt x="206" y="221"/>
                    </a:cubicBezTo>
                    <a:cubicBezTo>
                      <a:pt x="207" y="254"/>
                      <a:pt x="189" y="288"/>
                      <a:pt x="189" y="288"/>
                    </a:cubicBezTo>
                    <a:cubicBezTo>
                      <a:pt x="202" y="323"/>
                      <a:pt x="202" y="323"/>
                      <a:pt x="202" y="323"/>
                    </a:cubicBezTo>
                    <a:cubicBezTo>
                      <a:pt x="202" y="323"/>
                      <a:pt x="210" y="329"/>
                      <a:pt x="225" y="329"/>
                    </a:cubicBezTo>
                    <a:cubicBezTo>
                      <a:pt x="230" y="329"/>
                      <a:pt x="235" y="328"/>
                      <a:pt x="242" y="326"/>
                    </a:cubicBezTo>
                    <a:cubicBezTo>
                      <a:pt x="242" y="326"/>
                      <a:pt x="242" y="326"/>
                      <a:pt x="242" y="326"/>
                    </a:cubicBezTo>
                    <a:cubicBezTo>
                      <a:pt x="242" y="326"/>
                      <a:pt x="242" y="326"/>
                      <a:pt x="242" y="326"/>
                    </a:cubicBezTo>
                    <a:cubicBezTo>
                      <a:pt x="242" y="326"/>
                      <a:pt x="242" y="326"/>
                      <a:pt x="242" y="326"/>
                    </a:cubicBezTo>
                    <a:cubicBezTo>
                      <a:pt x="242" y="326"/>
                      <a:pt x="242" y="326"/>
                      <a:pt x="242" y="326"/>
                    </a:cubicBezTo>
                    <a:cubicBezTo>
                      <a:pt x="250" y="324"/>
                      <a:pt x="259" y="318"/>
                      <a:pt x="269" y="311"/>
                    </a:cubicBezTo>
                    <a:cubicBezTo>
                      <a:pt x="279" y="264"/>
                      <a:pt x="281" y="197"/>
                      <a:pt x="251" y="132"/>
                    </a:cubicBezTo>
                    <a:cubicBezTo>
                      <a:pt x="203" y="27"/>
                      <a:pt x="109" y="0"/>
                      <a:pt x="109" y="0"/>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09" name="Freeform 77">
                <a:extLst>
                  <a:ext uri="{FF2B5EF4-FFF2-40B4-BE49-F238E27FC236}">
                    <a16:creationId xmlns:a16="http://schemas.microsoft.com/office/drawing/2014/main" id="{BA9B9D8E-AE57-4C8C-9F11-3EE3177F7E9B}"/>
                  </a:ext>
                </a:extLst>
              </p:cNvPr>
              <p:cNvSpPr>
                <a:spLocks noEditPoints="1"/>
              </p:cNvSpPr>
              <p:nvPr/>
            </p:nvSpPr>
            <p:spPr bwMode="auto">
              <a:xfrm>
                <a:off x="-2463881" y="4364038"/>
                <a:ext cx="530225" cy="158750"/>
              </a:xfrm>
              <a:custGeom>
                <a:avLst/>
                <a:gdLst>
                  <a:gd name="T0" fmla="*/ 178 w 178"/>
                  <a:gd name="T1" fmla="*/ 53 h 53"/>
                  <a:gd name="T2" fmla="*/ 178 w 178"/>
                  <a:gd name="T3" fmla="*/ 53 h 53"/>
                  <a:gd name="T4" fmla="*/ 178 w 178"/>
                  <a:gd name="T5" fmla="*/ 53 h 53"/>
                  <a:gd name="T6" fmla="*/ 0 w 178"/>
                  <a:gd name="T7" fmla="*/ 25 h 53"/>
                  <a:gd name="T8" fmla="*/ 0 w 178"/>
                  <a:gd name="T9" fmla="*/ 25 h 53"/>
                  <a:gd name="T10" fmla="*/ 0 w 178"/>
                  <a:gd name="T11" fmla="*/ 25 h 53"/>
                  <a:gd name="T12" fmla="*/ 0 w 178"/>
                  <a:gd name="T13" fmla="*/ 25 h 53"/>
                  <a:gd name="T14" fmla="*/ 0 w 178"/>
                  <a:gd name="T15" fmla="*/ 25 h 53"/>
                  <a:gd name="T16" fmla="*/ 0 w 178"/>
                  <a:gd name="T17" fmla="*/ 25 h 53"/>
                  <a:gd name="T18" fmla="*/ 0 w 178"/>
                  <a:gd name="T19" fmla="*/ 25 h 53"/>
                  <a:gd name="T20" fmla="*/ 0 w 178"/>
                  <a:gd name="T21" fmla="*/ 25 h 53"/>
                  <a:gd name="T22" fmla="*/ 0 w 178"/>
                  <a:gd name="T23" fmla="*/ 25 h 53"/>
                  <a:gd name="T24" fmla="*/ 1 w 178"/>
                  <a:gd name="T25" fmla="*/ 25 h 53"/>
                  <a:gd name="T26" fmla="*/ 1 w 178"/>
                  <a:gd name="T27" fmla="*/ 25 h 53"/>
                  <a:gd name="T28" fmla="*/ 1 w 178"/>
                  <a:gd name="T29" fmla="*/ 25 h 53"/>
                  <a:gd name="T30" fmla="*/ 1 w 178"/>
                  <a:gd name="T31" fmla="*/ 25 h 53"/>
                  <a:gd name="T32" fmla="*/ 1 w 178"/>
                  <a:gd name="T33" fmla="*/ 25 h 53"/>
                  <a:gd name="T34" fmla="*/ 1 w 178"/>
                  <a:gd name="T35" fmla="*/ 25 h 53"/>
                  <a:gd name="T36" fmla="*/ 1 w 178"/>
                  <a:gd name="T37" fmla="*/ 25 h 53"/>
                  <a:gd name="T38" fmla="*/ 1 w 178"/>
                  <a:gd name="T39" fmla="*/ 25 h 53"/>
                  <a:gd name="T40" fmla="*/ 1 w 178"/>
                  <a:gd name="T41" fmla="*/ 25 h 53"/>
                  <a:gd name="T42" fmla="*/ 1 w 178"/>
                  <a:gd name="T43" fmla="*/ 25 h 53"/>
                  <a:gd name="T44" fmla="*/ 2 w 178"/>
                  <a:gd name="T45" fmla="*/ 25 h 53"/>
                  <a:gd name="T46" fmla="*/ 2 w 178"/>
                  <a:gd name="T47" fmla="*/ 25 h 53"/>
                  <a:gd name="T48" fmla="*/ 2 w 178"/>
                  <a:gd name="T49" fmla="*/ 25 h 53"/>
                  <a:gd name="T50" fmla="*/ 2 w 178"/>
                  <a:gd name="T51" fmla="*/ 25 h 53"/>
                  <a:gd name="T52" fmla="*/ 2 w 178"/>
                  <a:gd name="T53" fmla="*/ 25 h 53"/>
                  <a:gd name="T54" fmla="*/ 2 w 178"/>
                  <a:gd name="T55" fmla="*/ 25 h 53"/>
                  <a:gd name="T56" fmla="*/ 2 w 178"/>
                  <a:gd name="T57" fmla="*/ 25 h 53"/>
                  <a:gd name="T58" fmla="*/ 2 w 178"/>
                  <a:gd name="T59" fmla="*/ 25 h 53"/>
                  <a:gd name="T60" fmla="*/ 2 w 178"/>
                  <a:gd name="T61" fmla="*/ 25 h 53"/>
                  <a:gd name="T62" fmla="*/ 33 w 178"/>
                  <a:gd name="T63" fmla="*/ 0 h 53"/>
                  <a:gd name="T64" fmla="*/ 33 w 178"/>
                  <a:gd name="T6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8" h="53">
                    <a:moveTo>
                      <a:pt x="178" y="53"/>
                    </a:moveTo>
                    <a:cubicBezTo>
                      <a:pt x="178" y="53"/>
                      <a:pt x="178" y="53"/>
                      <a:pt x="178" y="53"/>
                    </a:cubicBezTo>
                    <a:cubicBezTo>
                      <a:pt x="178" y="53"/>
                      <a:pt x="178" y="53"/>
                      <a:pt x="178" y="53"/>
                    </a:cubicBezTo>
                    <a:moveTo>
                      <a:pt x="178" y="53"/>
                    </a:moveTo>
                    <a:cubicBezTo>
                      <a:pt x="178" y="53"/>
                      <a:pt x="178" y="53"/>
                      <a:pt x="178" y="53"/>
                    </a:cubicBezTo>
                    <a:cubicBezTo>
                      <a:pt x="178" y="53"/>
                      <a:pt x="178" y="53"/>
                      <a:pt x="178" y="53"/>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0" y="25"/>
                    </a:moveTo>
                    <a:cubicBezTo>
                      <a:pt x="0" y="25"/>
                      <a:pt x="0" y="25"/>
                      <a:pt x="0" y="25"/>
                    </a:cubicBezTo>
                    <a:cubicBezTo>
                      <a:pt x="0" y="25"/>
                      <a:pt x="0" y="25"/>
                      <a:pt x="0" y="25"/>
                    </a:cubicBezTo>
                    <a:moveTo>
                      <a:pt x="1" y="25"/>
                    </a:moveTo>
                    <a:cubicBezTo>
                      <a:pt x="1" y="25"/>
                      <a:pt x="1" y="25"/>
                      <a:pt x="1" y="25"/>
                    </a:cubicBezTo>
                    <a:cubicBezTo>
                      <a:pt x="1" y="25"/>
                      <a:pt x="1" y="25"/>
                      <a:pt x="1" y="25"/>
                    </a:cubicBezTo>
                    <a:moveTo>
                      <a:pt x="1" y="25"/>
                    </a:moveTo>
                    <a:cubicBezTo>
                      <a:pt x="1" y="25"/>
                      <a:pt x="1" y="25"/>
                      <a:pt x="1" y="25"/>
                    </a:cubicBezTo>
                    <a:cubicBezTo>
                      <a:pt x="1" y="25"/>
                      <a:pt x="1" y="25"/>
                      <a:pt x="1" y="25"/>
                    </a:cubicBezTo>
                    <a:moveTo>
                      <a:pt x="1" y="25"/>
                    </a:moveTo>
                    <a:cubicBezTo>
                      <a:pt x="1" y="25"/>
                      <a:pt x="1" y="25"/>
                      <a:pt x="1" y="25"/>
                    </a:cubicBezTo>
                    <a:cubicBezTo>
                      <a:pt x="1" y="25"/>
                      <a:pt x="1" y="25"/>
                      <a:pt x="1" y="25"/>
                    </a:cubicBezTo>
                    <a:moveTo>
                      <a:pt x="1" y="25"/>
                    </a:moveTo>
                    <a:cubicBezTo>
                      <a:pt x="1" y="25"/>
                      <a:pt x="1" y="25"/>
                      <a:pt x="1" y="25"/>
                    </a:cubicBezTo>
                    <a:cubicBezTo>
                      <a:pt x="1" y="25"/>
                      <a:pt x="1" y="25"/>
                      <a:pt x="1" y="25"/>
                    </a:cubicBezTo>
                    <a:moveTo>
                      <a:pt x="1" y="25"/>
                    </a:moveTo>
                    <a:cubicBezTo>
                      <a:pt x="1" y="25"/>
                      <a:pt x="1" y="25"/>
                      <a:pt x="1" y="25"/>
                    </a:cubicBezTo>
                    <a:cubicBezTo>
                      <a:pt x="1" y="25"/>
                      <a:pt x="1" y="25"/>
                      <a:pt x="1" y="25"/>
                    </a:cubicBezTo>
                    <a:moveTo>
                      <a:pt x="1" y="25"/>
                    </a:moveTo>
                    <a:cubicBezTo>
                      <a:pt x="1" y="25"/>
                      <a:pt x="1" y="25"/>
                      <a:pt x="1" y="25"/>
                    </a:cubicBezTo>
                    <a:cubicBezTo>
                      <a:pt x="1" y="25"/>
                      <a:pt x="1" y="25"/>
                      <a:pt x="1" y="25"/>
                    </a:cubicBezTo>
                    <a:moveTo>
                      <a:pt x="2" y="25"/>
                    </a:moveTo>
                    <a:cubicBezTo>
                      <a:pt x="2" y="25"/>
                      <a:pt x="2" y="25"/>
                      <a:pt x="1" y="25"/>
                    </a:cubicBezTo>
                    <a:cubicBezTo>
                      <a:pt x="2" y="25"/>
                      <a:pt x="2" y="25"/>
                      <a:pt x="2" y="25"/>
                    </a:cubicBezTo>
                    <a:moveTo>
                      <a:pt x="2" y="25"/>
                    </a:moveTo>
                    <a:cubicBezTo>
                      <a:pt x="2" y="25"/>
                      <a:pt x="2" y="25"/>
                      <a:pt x="2" y="25"/>
                    </a:cubicBezTo>
                    <a:cubicBezTo>
                      <a:pt x="2" y="25"/>
                      <a:pt x="2" y="25"/>
                      <a:pt x="2" y="25"/>
                    </a:cubicBezTo>
                    <a:moveTo>
                      <a:pt x="2" y="25"/>
                    </a:moveTo>
                    <a:cubicBezTo>
                      <a:pt x="2" y="25"/>
                      <a:pt x="2" y="25"/>
                      <a:pt x="2" y="25"/>
                    </a:cubicBezTo>
                    <a:cubicBezTo>
                      <a:pt x="2" y="25"/>
                      <a:pt x="2" y="25"/>
                      <a:pt x="2" y="25"/>
                    </a:cubicBezTo>
                    <a:moveTo>
                      <a:pt x="2" y="25"/>
                    </a:moveTo>
                    <a:cubicBezTo>
                      <a:pt x="2" y="25"/>
                      <a:pt x="2" y="25"/>
                      <a:pt x="2" y="25"/>
                    </a:cubicBezTo>
                    <a:cubicBezTo>
                      <a:pt x="2" y="25"/>
                      <a:pt x="2" y="25"/>
                      <a:pt x="2" y="25"/>
                    </a:cubicBezTo>
                    <a:moveTo>
                      <a:pt x="2" y="25"/>
                    </a:moveTo>
                    <a:cubicBezTo>
                      <a:pt x="2" y="25"/>
                      <a:pt x="2" y="25"/>
                      <a:pt x="2" y="25"/>
                    </a:cubicBezTo>
                    <a:cubicBezTo>
                      <a:pt x="2" y="25"/>
                      <a:pt x="2" y="25"/>
                      <a:pt x="2" y="25"/>
                    </a:cubicBezTo>
                    <a:moveTo>
                      <a:pt x="2" y="25"/>
                    </a:moveTo>
                    <a:cubicBezTo>
                      <a:pt x="2" y="25"/>
                      <a:pt x="2" y="25"/>
                      <a:pt x="2" y="25"/>
                    </a:cubicBezTo>
                    <a:cubicBezTo>
                      <a:pt x="2" y="25"/>
                      <a:pt x="2" y="25"/>
                      <a:pt x="2" y="25"/>
                    </a:cubicBezTo>
                    <a:moveTo>
                      <a:pt x="3" y="25"/>
                    </a:moveTo>
                    <a:cubicBezTo>
                      <a:pt x="2" y="25"/>
                      <a:pt x="2" y="25"/>
                      <a:pt x="2" y="25"/>
                    </a:cubicBezTo>
                    <a:cubicBezTo>
                      <a:pt x="2" y="25"/>
                      <a:pt x="2" y="25"/>
                      <a:pt x="3" y="25"/>
                    </a:cubicBezTo>
                    <a:moveTo>
                      <a:pt x="33" y="0"/>
                    </a:moveTo>
                    <a:cubicBezTo>
                      <a:pt x="33" y="0"/>
                      <a:pt x="28" y="21"/>
                      <a:pt x="3" y="25"/>
                    </a:cubicBezTo>
                    <a:cubicBezTo>
                      <a:pt x="27" y="21"/>
                      <a:pt x="33" y="1"/>
                      <a:pt x="33" y="0"/>
                    </a:cubicBezTo>
                    <a:cubicBezTo>
                      <a:pt x="33" y="0"/>
                      <a:pt x="33" y="0"/>
                      <a:pt x="33" y="0"/>
                    </a:cubicBezTo>
                  </a:path>
                </a:pathLst>
              </a:custGeom>
              <a:solidFill>
                <a:srgbClr val="235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10" name="Rectangle 78">
                <a:extLst>
                  <a:ext uri="{FF2B5EF4-FFF2-40B4-BE49-F238E27FC236}">
                    <a16:creationId xmlns:a16="http://schemas.microsoft.com/office/drawing/2014/main" id="{75FE9C36-2D47-4165-B92A-ABFC97CD9794}"/>
                  </a:ext>
                </a:extLst>
              </p:cNvPr>
              <p:cNvSpPr>
                <a:spLocks noChangeArrowheads="1"/>
              </p:cNvSpPr>
              <p:nvPr/>
            </p:nvSpPr>
            <p:spPr bwMode="auto">
              <a:xfrm>
                <a:off x="-3121106" y="4633913"/>
                <a:ext cx="230187" cy="6826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11" name="Rectangle 79">
                <a:extLst>
                  <a:ext uri="{FF2B5EF4-FFF2-40B4-BE49-F238E27FC236}">
                    <a16:creationId xmlns:a16="http://schemas.microsoft.com/office/drawing/2014/main" id="{23A11F54-1044-4E2E-B127-CF204B4E2CD7}"/>
                  </a:ext>
                </a:extLst>
              </p:cNvPr>
              <p:cNvSpPr>
                <a:spLocks noChangeArrowheads="1"/>
              </p:cNvSpPr>
              <p:nvPr/>
            </p:nvSpPr>
            <p:spPr bwMode="auto">
              <a:xfrm>
                <a:off x="-2811544" y="4633913"/>
                <a:ext cx="80962" cy="6826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12" name="Rectangle 80">
                <a:extLst>
                  <a:ext uri="{FF2B5EF4-FFF2-40B4-BE49-F238E27FC236}">
                    <a16:creationId xmlns:a16="http://schemas.microsoft.com/office/drawing/2014/main" id="{ECEE3483-C5CF-412E-8F24-1E8CED83C537}"/>
                  </a:ext>
                </a:extLst>
              </p:cNvPr>
              <p:cNvSpPr>
                <a:spLocks noChangeArrowheads="1"/>
              </p:cNvSpPr>
              <p:nvPr/>
            </p:nvSpPr>
            <p:spPr bwMode="auto">
              <a:xfrm>
                <a:off x="-2694069" y="4633913"/>
                <a:ext cx="77787" cy="6826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13" name="Rectangle 81">
                <a:extLst>
                  <a:ext uri="{FF2B5EF4-FFF2-40B4-BE49-F238E27FC236}">
                    <a16:creationId xmlns:a16="http://schemas.microsoft.com/office/drawing/2014/main" id="{CCA80A17-C440-4DAA-9D3F-D70038B6C5F9}"/>
                  </a:ext>
                </a:extLst>
              </p:cNvPr>
              <p:cNvSpPr>
                <a:spLocks noChangeArrowheads="1"/>
              </p:cNvSpPr>
              <p:nvPr/>
            </p:nvSpPr>
            <p:spPr bwMode="auto">
              <a:xfrm>
                <a:off x="-2581356" y="4633913"/>
                <a:ext cx="80962" cy="6826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14" name="Rectangle 82">
                <a:extLst>
                  <a:ext uri="{FF2B5EF4-FFF2-40B4-BE49-F238E27FC236}">
                    <a16:creationId xmlns:a16="http://schemas.microsoft.com/office/drawing/2014/main" id="{B824AF96-BC44-47C8-BC2E-3F9FEDDD3F9A}"/>
                  </a:ext>
                </a:extLst>
              </p:cNvPr>
              <p:cNvSpPr>
                <a:spLocks noChangeArrowheads="1"/>
              </p:cNvSpPr>
              <p:nvPr/>
            </p:nvSpPr>
            <p:spPr bwMode="auto">
              <a:xfrm>
                <a:off x="-2463881" y="4633913"/>
                <a:ext cx="77787" cy="6826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15" name="Rectangle 83">
                <a:extLst>
                  <a:ext uri="{FF2B5EF4-FFF2-40B4-BE49-F238E27FC236}">
                    <a16:creationId xmlns:a16="http://schemas.microsoft.com/office/drawing/2014/main" id="{371413DF-76DD-4377-AB71-8DECD3AE6C11}"/>
                  </a:ext>
                </a:extLst>
              </p:cNvPr>
              <p:cNvSpPr>
                <a:spLocks noChangeArrowheads="1"/>
              </p:cNvSpPr>
              <p:nvPr/>
            </p:nvSpPr>
            <p:spPr bwMode="auto">
              <a:xfrm>
                <a:off x="-2347994" y="4633913"/>
                <a:ext cx="77787" cy="6826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16" name="Rectangle 84">
                <a:extLst>
                  <a:ext uri="{FF2B5EF4-FFF2-40B4-BE49-F238E27FC236}">
                    <a16:creationId xmlns:a16="http://schemas.microsoft.com/office/drawing/2014/main" id="{44E6C15E-9589-4E71-83A8-47F1ACC7AA6C}"/>
                  </a:ext>
                </a:extLst>
              </p:cNvPr>
              <p:cNvSpPr>
                <a:spLocks noChangeArrowheads="1"/>
              </p:cNvSpPr>
              <p:nvPr/>
            </p:nvSpPr>
            <p:spPr bwMode="auto">
              <a:xfrm>
                <a:off x="-2235281" y="4633913"/>
                <a:ext cx="80962" cy="6826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17" name="Rectangle 85">
                <a:extLst>
                  <a:ext uri="{FF2B5EF4-FFF2-40B4-BE49-F238E27FC236}">
                    <a16:creationId xmlns:a16="http://schemas.microsoft.com/office/drawing/2014/main" id="{E47C8DCB-869F-4C79-8264-2D471D4AFB67}"/>
                  </a:ext>
                </a:extLst>
              </p:cNvPr>
              <p:cNvSpPr>
                <a:spLocks noChangeArrowheads="1"/>
              </p:cNvSpPr>
              <p:nvPr/>
            </p:nvSpPr>
            <p:spPr bwMode="auto">
              <a:xfrm>
                <a:off x="-2117806" y="4633913"/>
                <a:ext cx="77787" cy="6826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18" name="Rectangle 86">
                <a:extLst>
                  <a:ext uri="{FF2B5EF4-FFF2-40B4-BE49-F238E27FC236}">
                    <a16:creationId xmlns:a16="http://schemas.microsoft.com/office/drawing/2014/main" id="{F956D752-F90D-470B-AAAB-05B9FEBBEBD5}"/>
                  </a:ext>
                </a:extLst>
              </p:cNvPr>
              <p:cNvSpPr>
                <a:spLocks noChangeArrowheads="1"/>
              </p:cNvSpPr>
              <p:nvPr/>
            </p:nvSpPr>
            <p:spPr bwMode="auto">
              <a:xfrm>
                <a:off x="-2005094" y="4633913"/>
                <a:ext cx="80962" cy="6826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233" name="Group 232">
              <a:extLst>
                <a:ext uri="{FF2B5EF4-FFF2-40B4-BE49-F238E27FC236}">
                  <a16:creationId xmlns:a16="http://schemas.microsoft.com/office/drawing/2014/main" id="{4C1FBA4E-70F4-4413-876B-11E4321C74F9}"/>
                </a:ext>
              </a:extLst>
            </p:cNvPr>
            <p:cNvGrpSpPr/>
            <p:nvPr/>
          </p:nvGrpSpPr>
          <p:grpSpPr>
            <a:xfrm>
              <a:off x="4069012" y="2591322"/>
              <a:ext cx="718279" cy="704812"/>
              <a:chOff x="9021733" y="4775840"/>
              <a:chExt cx="1524001" cy="1495426"/>
            </a:xfrm>
          </p:grpSpPr>
          <p:sp>
            <p:nvSpPr>
              <p:cNvPr id="234" name="Freeform 420">
                <a:extLst>
                  <a:ext uri="{FF2B5EF4-FFF2-40B4-BE49-F238E27FC236}">
                    <a16:creationId xmlns:a16="http://schemas.microsoft.com/office/drawing/2014/main" id="{84E1B2D3-1091-4A2B-9373-7B73B5762918}"/>
                  </a:ext>
                </a:extLst>
              </p:cNvPr>
              <p:cNvSpPr>
                <a:spLocks/>
              </p:cNvSpPr>
              <p:nvPr/>
            </p:nvSpPr>
            <p:spPr bwMode="auto">
              <a:xfrm>
                <a:off x="9021733" y="4775840"/>
                <a:ext cx="1230313" cy="1228725"/>
              </a:xfrm>
              <a:custGeom>
                <a:avLst/>
                <a:gdLst>
                  <a:gd name="T0" fmla="*/ 225 w 775"/>
                  <a:gd name="T1" fmla="*/ 774 h 774"/>
                  <a:gd name="T2" fmla="*/ 775 w 775"/>
                  <a:gd name="T3" fmla="*/ 547 h 774"/>
                  <a:gd name="T4" fmla="*/ 548 w 775"/>
                  <a:gd name="T5" fmla="*/ 0 h 774"/>
                  <a:gd name="T6" fmla="*/ 0 w 775"/>
                  <a:gd name="T7" fmla="*/ 225 h 774"/>
                  <a:gd name="T8" fmla="*/ 225 w 775"/>
                  <a:gd name="T9" fmla="*/ 774 h 774"/>
                </a:gdLst>
                <a:ahLst/>
                <a:cxnLst>
                  <a:cxn ang="0">
                    <a:pos x="T0" y="T1"/>
                  </a:cxn>
                  <a:cxn ang="0">
                    <a:pos x="T2" y="T3"/>
                  </a:cxn>
                  <a:cxn ang="0">
                    <a:pos x="T4" y="T5"/>
                  </a:cxn>
                  <a:cxn ang="0">
                    <a:pos x="T6" y="T7"/>
                  </a:cxn>
                  <a:cxn ang="0">
                    <a:pos x="T8" y="T9"/>
                  </a:cxn>
                </a:cxnLst>
                <a:rect l="0" t="0" r="r" b="b"/>
                <a:pathLst>
                  <a:path w="775" h="774">
                    <a:moveTo>
                      <a:pt x="225" y="774"/>
                    </a:moveTo>
                    <a:lnTo>
                      <a:pt x="775" y="547"/>
                    </a:lnTo>
                    <a:lnTo>
                      <a:pt x="548" y="0"/>
                    </a:lnTo>
                    <a:lnTo>
                      <a:pt x="0" y="225"/>
                    </a:lnTo>
                    <a:lnTo>
                      <a:pt x="225" y="7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35" name="Freeform 421">
                <a:extLst>
                  <a:ext uri="{FF2B5EF4-FFF2-40B4-BE49-F238E27FC236}">
                    <a16:creationId xmlns:a16="http://schemas.microsoft.com/office/drawing/2014/main" id="{2BA2412C-D1CB-4285-8AC3-3CC1455B60E5}"/>
                  </a:ext>
                </a:extLst>
              </p:cNvPr>
              <p:cNvSpPr>
                <a:spLocks/>
              </p:cNvSpPr>
              <p:nvPr/>
            </p:nvSpPr>
            <p:spPr bwMode="auto">
              <a:xfrm>
                <a:off x="9021733" y="4775840"/>
                <a:ext cx="1230313" cy="1228725"/>
              </a:xfrm>
              <a:custGeom>
                <a:avLst/>
                <a:gdLst>
                  <a:gd name="T0" fmla="*/ 225 w 775"/>
                  <a:gd name="T1" fmla="*/ 774 h 774"/>
                  <a:gd name="T2" fmla="*/ 775 w 775"/>
                  <a:gd name="T3" fmla="*/ 547 h 774"/>
                  <a:gd name="T4" fmla="*/ 548 w 775"/>
                  <a:gd name="T5" fmla="*/ 0 h 774"/>
                  <a:gd name="T6" fmla="*/ 0 w 775"/>
                  <a:gd name="T7" fmla="*/ 225 h 774"/>
                  <a:gd name="T8" fmla="*/ 225 w 775"/>
                  <a:gd name="T9" fmla="*/ 774 h 774"/>
                </a:gdLst>
                <a:ahLst/>
                <a:cxnLst>
                  <a:cxn ang="0">
                    <a:pos x="T0" y="T1"/>
                  </a:cxn>
                  <a:cxn ang="0">
                    <a:pos x="T2" y="T3"/>
                  </a:cxn>
                  <a:cxn ang="0">
                    <a:pos x="T4" y="T5"/>
                  </a:cxn>
                  <a:cxn ang="0">
                    <a:pos x="T6" y="T7"/>
                  </a:cxn>
                  <a:cxn ang="0">
                    <a:pos x="T8" y="T9"/>
                  </a:cxn>
                </a:cxnLst>
                <a:rect l="0" t="0" r="r" b="b"/>
                <a:pathLst>
                  <a:path w="775" h="774">
                    <a:moveTo>
                      <a:pt x="225" y="774"/>
                    </a:moveTo>
                    <a:lnTo>
                      <a:pt x="775" y="547"/>
                    </a:lnTo>
                    <a:lnTo>
                      <a:pt x="548" y="0"/>
                    </a:lnTo>
                    <a:lnTo>
                      <a:pt x="0" y="225"/>
                    </a:lnTo>
                    <a:lnTo>
                      <a:pt x="225" y="774"/>
                    </a:ln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36" name="Freeform 422">
                <a:extLst>
                  <a:ext uri="{FF2B5EF4-FFF2-40B4-BE49-F238E27FC236}">
                    <a16:creationId xmlns:a16="http://schemas.microsoft.com/office/drawing/2014/main" id="{955CB610-913E-4813-BD13-FC31342E607F}"/>
                  </a:ext>
                </a:extLst>
              </p:cNvPr>
              <p:cNvSpPr>
                <a:spLocks/>
              </p:cNvSpPr>
              <p:nvPr/>
            </p:nvSpPr>
            <p:spPr bwMode="auto">
              <a:xfrm>
                <a:off x="9099521" y="4853628"/>
                <a:ext cx="1031875" cy="974725"/>
              </a:xfrm>
              <a:custGeom>
                <a:avLst/>
                <a:gdLst>
                  <a:gd name="T0" fmla="*/ 172 w 650"/>
                  <a:gd name="T1" fmla="*/ 614 h 614"/>
                  <a:gd name="T2" fmla="*/ 650 w 650"/>
                  <a:gd name="T3" fmla="*/ 415 h 614"/>
                  <a:gd name="T4" fmla="*/ 478 w 650"/>
                  <a:gd name="T5" fmla="*/ 0 h 614"/>
                  <a:gd name="T6" fmla="*/ 0 w 650"/>
                  <a:gd name="T7" fmla="*/ 196 h 614"/>
                  <a:gd name="T8" fmla="*/ 172 w 650"/>
                  <a:gd name="T9" fmla="*/ 614 h 614"/>
                </a:gdLst>
                <a:ahLst/>
                <a:cxnLst>
                  <a:cxn ang="0">
                    <a:pos x="T0" y="T1"/>
                  </a:cxn>
                  <a:cxn ang="0">
                    <a:pos x="T2" y="T3"/>
                  </a:cxn>
                  <a:cxn ang="0">
                    <a:pos x="T4" y="T5"/>
                  </a:cxn>
                  <a:cxn ang="0">
                    <a:pos x="T6" y="T7"/>
                  </a:cxn>
                  <a:cxn ang="0">
                    <a:pos x="T8" y="T9"/>
                  </a:cxn>
                </a:cxnLst>
                <a:rect l="0" t="0" r="r" b="b"/>
                <a:pathLst>
                  <a:path w="650" h="614">
                    <a:moveTo>
                      <a:pt x="172" y="614"/>
                    </a:moveTo>
                    <a:lnTo>
                      <a:pt x="650" y="415"/>
                    </a:lnTo>
                    <a:lnTo>
                      <a:pt x="478" y="0"/>
                    </a:lnTo>
                    <a:lnTo>
                      <a:pt x="0" y="196"/>
                    </a:lnTo>
                    <a:lnTo>
                      <a:pt x="172" y="61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237" name="Freeform 423">
                <a:extLst>
                  <a:ext uri="{FF2B5EF4-FFF2-40B4-BE49-F238E27FC236}">
                    <a16:creationId xmlns:a16="http://schemas.microsoft.com/office/drawing/2014/main" id="{8BDEB0AE-C575-41C8-AFD2-E3C9181F8DDD}"/>
                  </a:ext>
                </a:extLst>
              </p:cNvPr>
              <p:cNvSpPr>
                <a:spLocks/>
              </p:cNvSpPr>
              <p:nvPr/>
            </p:nvSpPr>
            <p:spPr bwMode="auto">
              <a:xfrm>
                <a:off x="9099521" y="4853628"/>
                <a:ext cx="1031875" cy="974725"/>
              </a:xfrm>
              <a:custGeom>
                <a:avLst/>
                <a:gdLst>
                  <a:gd name="T0" fmla="*/ 172 w 650"/>
                  <a:gd name="T1" fmla="*/ 614 h 614"/>
                  <a:gd name="T2" fmla="*/ 650 w 650"/>
                  <a:gd name="T3" fmla="*/ 415 h 614"/>
                  <a:gd name="T4" fmla="*/ 478 w 650"/>
                  <a:gd name="T5" fmla="*/ 0 h 614"/>
                  <a:gd name="T6" fmla="*/ 0 w 650"/>
                  <a:gd name="T7" fmla="*/ 196 h 614"/>
                  <a:gd name="T8" fmla="*/ 172 w 650"/>
                  <a:gd name="T9" fmla="*/ 614 h 614"/>
                </a:gdLst>
                <a:ahLst/>
                <a:cxnLst>
                  <a:cxn ang="0">
                    <a:pos x="T0" y="T1"/>
                  </a:cxn>
                  <a:cxn ang="0">
                    <a:pos x="T2" y="T3"/>
                  </a:cxn>
                  <a:cxn ang="0">
                    <a:pos x="T4" y="T5"/>
                  </a:cxn>
                  <a:cxn ang="0">
                    <a:pos x="T6" y="T7"/>
                  </a:cxn>
                  <a:cxn ang="0">
                    <a:pos x="T8" y="T9"/>
                  </a:cxn>
                </a:cxnLst>
                <a:rect l="0" t="0" r="r" b="b"/>
                <a:pathLst>
                  <a:path w="650" h="614">
                    <a:moveTo>
                      <a:pt x="172" y="614"/>
                    </a:moveTo>
                    <a:lnTo>
                      <a:pt x="650" y="415"/>
                    </a:lnTo>
                    <a:lnTo>
                      <a:pt x="478" y="0"/>
                    </a:lnTo>
                    <a:lnTo>
                      <a:pt x="0" y="196"/>
                    </a:lnTo>
                    <a:lnTo>
                      <a:pt x="172" y="6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38" name="Freeform 424">
                <a:extLst>
                  <a:ext uri="{FF2B5EF4-FFF2-40B4-BE49-F238E27FC236}">
                    <a16:creationId xmlns:a16="http://schemas.microsoft.com/office/drawing/2014/main" id="{A28BA317-A26A-43B0-9990-043C20E0DE21}"/>
                  </a:ext>
                </a:extLst>
              </p:cNvPr>
              <p:cNvSpPr>
                <a:spLocks/>
              </p:cNvSpPr>
              <p:nvPr/>
            </p:nvSpPr>
            <p:spPr bwMode="auto">
              <a:xfrm>
                <a:off x="9220171" y="5144140"/>
                <a:ext cx="911225" cy="684213"/>
              </a:xfrm>
              <a:custGeom>
                <a:avLst/>
                <a:gdLst>
                  <a:gd name="T0" fmla="*/ 96 w 574"/>
                  <a:gd name="T1" fmla="*/ 431 h 431"/>
                  <a:gd name="T2" fmla="*/ 574 w 574"/>
                  <a:gd name="T3" fmla="*/ 232 h 431"/>
                  <a:gd name="T4" fmla="*/ 478 w 574"/>
                  <a:gd name="T5" fmla="*/ 0 h 431"/>
                  <a:gd name="T6" fmla="*/ 0 w 574"/>
                  <a:gd name="T7" fmla="*/ 197 h 431"/>
                  <a:gd name="T8" fmla="*/ 96 w 574"/>
                  <a:gd name="T9" fmla="*/ 431 h 431"/>
                </a:gdLst>
                <a:ahLst/>
                <a:cxnLst>
                  <a:cxn ang="0">
                    <a:pos x="T0" y="T1"/>
                  </a:cxn>
                  <a:cxn ang="0">
                    <a:pos x="T2" y="T3"/>
                  </a:cxn>
                  <a:cxn ang="0">
                    <a:pos x="T4" y="T5"/>
                  </a:cxn>
                  <a:cxn ang="0">
                    <a:pos x="T6" y="T7"/>
                  </a:cxn>
                  <a:cxn ang="0">
                    <a:pos x="T8" y="T9"/>
                  </a:cxn>
                </a:cxnLst>
                <a:rect l="0" t="0" r="r" b="b"/>
                <a:pathLst>
                  <a:path w="574" h="431">
                    <a:moveTo>
                      <a:pt x="96" y="431"/>
                    </a:moveTo>
                    <a:lnTo>
                      <a:pt x="574" y="232"/>
                    </a:lnTo>
                    <a:lnTo>
                      <a:pt x="478" y="0"/>
                    </a:lnTo>
                    <a:lnTo>
                      <a:pt x="0" y="197"/>
                    </a:lnTo>
                    <a:lnTo>
                      <a:pt x="96" y="43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39" name="Freeform 425">
                <a:extLst>
                  <a:ext uri="{FF2B5EF4-FFF2-40B4-BE49-F238E27FC236}">
                    <a16:creationId xmlns:a16="http://schemas.microsoft.com/office/drawing/2014/main" id="{16E3BFE5-8F8D-42F7-AC50-B3477249B9E6}"/>
                  </a:ext>
                </a:extLst>
              </p:cNvPr>
              <p:cNvSpPr>
                <a:spLocks/>
              </p:cNvSpPr>
              <p:nvPr/>
            </p:nvSpPr>
            <p:spPr bwMode="auto">
              <a:xfrm>
                <a:off x="9220171" y="5144140"/>
                <a:ext cx="911225" cy="684213"/>
              </a:xfrm>
              <a:custGeom>
                <a:avLst/>
                <a:gdLst>
                  <a:gd name="T0" fmla="*/ 96 w 574"/>
                  <a:gd name="T1" fmla="*/ 431 h 431"/>
                  <a:gd name="T2" fmla="*/ 574 w 574"/>
                  <a:gd name="T3" fmla="*/ 232 h 431"/>
                  <a:gd name="T4" fmla="*/ 478 w 574"/>
                  <a:gd name="T5" fmla="*/ 0 h 431"/>
                  <a:gd name="T6" fmla="*/ 0 w 574"/>
                  <a:gd name="T7" fmla="*/ 197 h 431"/>
                  <a:gd name="T8" fmla="*/ 96 w 574"/>
                  <a:gd name="T9" fmla="*/ 431 h 431"/>
                </a:gdLst>
                <a:ahLst/>
                <a:cxnLst>
                  <a:cxn ang="0">
                    <a:pos x="T0" y="T1"/>
                  </a:cxn>
                  <a:cxn ang="0">
                    <a:pos x="T2" y="T3"/>
                  </a:cxn>
                  <a:cxn ang="0">
                    <a:pos x="T4" y="T5"/>
                  </a:cxn>
                  <a:cxn ang="0">
                    <a:pos x="T6" y="T7"/>
                  </a:cxn>
                  <a:cxn ang="0">
                    <a:pos x="T8" y="T9"/>
                  </a:cxn>
                </a:cxnLst>
                <a:rect l="0" t="0" r="r" b="b"/>
                <a:pathLst>
                  <a:path w="574" h="431">
                    <a:moveTo>
                      <a:pt x="96" y="431"/>
                    </a:moveTo>
                    <a:lnTo>
                      <a:pt x="574" y="232"/>
                    </a:lnTo>
                    <a:lnTo>
                      <a:pt x="478" y="0"/>
                    </a:lnTo>
                    <a:lnTo>
                      <a:pt x="0" y="197"/>
                    </a:lnTo>
                    <a:lnTo>
                      <a:pt x="96" y="4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0" name="Freeform 426">
                <a:extLst>
                  <a:ext uri="{FF2B5EF4-FFF2-40B4-BE49-F238E27FC236}">
                    <a16:creationId xmlns:a16="http://schemas.microsoft.com/office/drawing/2014/main" id="{A293A610-6A9E-4FF0-8A75-A3DE2470AAE3}"/>
                  </a:ext>
                </a:extLst>
              </p:cNvPr>
              <p:cNvSpPr>
                <a:spLocks/>
              </p:cNvSpPr>
              <p:nvPr/>
            </p:nvSpPr>
            <p:spPr bwMode="auto">
              <a:xfrm>
                <a:off x="9834533" y="4775840"/>
                <a:ext cx="285750" cy="554038"/>
              </a:xfrm>
              <a:custGeom>
                <a:avLst/>
                <a:gdLst>
                  <a:gd name="T0" fmla="*/ 36 w 180"/>
                  <a:gd name="T1" fmla="*/ 0 h 349"/>
                  <a:gd name="T2" fmla="*/ 8 w 180"/>
                  <a:gd name="T3" fmla="*/ 11 h 349"/>
                  <a:gd name="T4" fmla="*/ 0 w 180"/>
                  <a:gd name="T5" fmla="*/ 55 h 349"/>
                  <a:gd name="T6" fmla="*/ 15 w 180"/>
                  <a:gd name="T7" fmla="*/ 49 h 349"/>
                  <a:gd name="T8" fmla="*/ 140 w 180"/>
                  <a:gd name="T9" fmla="*/ 349 h 349"/>
                  <a:gd name="T10" fmla="*/ 180 w 180"/>
                  <a:gd name="T11" fmla="*/ 349 h 349"/>
                  <a:gd name="T12" fmla="*/ 36 w 180"/>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80" h="349">
                    <a:moveTo>
                      <a:pt x="36" y="0"/>
                    </a:moveTo>
                    <a:lnTo>
                      <a:pt x="8" y="11"/>
                    </a:lnTo>
                    <a:lnTo>
                      <a:pt x="0" y="55"/>
                    </a:lnTo>
                    <a:lnTo>
                      <a:pt x="15" y="49"/>
                    </a:lnTo>
                    <a:lnTo>
                      <a:pt x="140" y="349"/>
                    </a:lnTo>
                    <a:lnTo>
                      <a:pt x="180" y="349"/>
                    </a:lnTo>
                    <a:lnTo>
                      <a:pt x="36"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41" name="Freeform 427">
                <a:extLst>
                  <a:ext uri="{FF2B5EF4-FFF2-40B4-BE49-F238E27FC236}">
                    <a16:creationId xmlns:a16="http://schemas.microsoft.com/office/drawing/2014/main" id="{2770EF51-1C8D-41E9-BB2B-39B347FA93C4}"/>
                  </a:ext>
                </a:extLst>
              </p:cNvPr>
              <p:cNvSpPr>
                <a:spLocks/>
              </p:cNvSpPr>
              <p:nvPr/>
            </p:nvSpPr>
            <p:spPr bwMode="auto">
              <a:xfrm>
                <a:off x="9834533" y="4775840"/>
                <a:ext cx="285750" cy="554038"/>
              </a:xfrm>
              <a:custGeom>
                <a:avLst/>
                <a:gdLst>
                  <a:gd name="T0" fmla="*/ 36 w 180"/>
                  <a:gd name="T1" fmla="*/ 0 h 349"/>
                  <a:gd name="T2" fmla="*/ 8 w 180"/>
                  <a:gd name="T3" fmla="*/ 11 h 349"/>
                  <a:gd name="T4" fmla="*/ 0 w 180"/>
                  <a:gd name="T5" fmla="*/ 55 h 349"/>
                  <a:gd name="T6" fmla="*/ 15 w 180"/>
                  <a:gd name="T7" fmla="*/ 49 h 349"/>
                  <a:gd name="T8" fmla="*/ 140 w 180"/>
                  <a:gd name="T9" fmla="*/ 349 h 349"/>
                  <a:gd name="T10" fmla="*/ 180 w 180"/>
                  <a:gd name="T11" fmla="*/ 349 h 349"/>
                  <a:gd name="T12" fmla="*/ 36 w 180"/>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80" h="349">
                    <a:moveTo>
                      <a:pt x="36" y="0"/>
                    </a:moveTo>
                    <a:lnTo>
                      <a:pt x="8" y="11"/>
                    </a:lnTo>
                    <a:lnTo>
                      <a:pt x="0" y="55"/>
                    </a:lnTo>
                    <a:lnTo>
                      <a:pt x="15" y="49"/>
                    </a:lnTo>
                    <a:lnTo>
                      <a:pt x="140" y="349"/>
                    </a:lnTo>
                    <a:lnTo>
                      <a:pt x="180" y="349"/>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2" name="Freeform 428">
                <a:extLst>
                  <a:ext uri="{FF2B5EF4-FFF2-40B4-BE49-F238E27FC236}">
                    <a16:creationId xmlns:a16="http://schemas.microsoft.com/office/drawing/2014/main" id="{7D3A3105-CC8E-4281-8392-652C1E958D05}"/>
                  </a:ext>
                </a:extLst>
              </p:cNvPr>
              <p:cNvSpPr>
                <a:spLocks/>
              </p:cNvSpPr>
              <p:nvPr/>
            </p:nvSpPr>
            <p:spPr bwMode="auto">
              <a:xfrm>
                <a:off x="9777383" y="4853628"/>
                <a:ext cx="279400" cy="476250"/>
              </a:xfrm>
              <a:custGeom>
                <a:avLst/>
                <a:gdLst>
                  <a:gd name="T0" fmla="*/ 51 w 176"/>
                  <a:gd name="T1" fmla="*/ 0 h 300"/>
                  <a:gd name="T2" fmla="*/ 36 w 176"/>
                  <a:gd name="T3" fmla="*/ 6 h 300"/>
                  <a:gd name="T4" fmla="*/ 0 w 176"/>
                  <a:gd name="T5" fmla="*/ 234 h 300"/>
                  <a:gd name="T6" fmla="*/ 127 w 176"/>
                  <a:gd name="T7" fmla="*/ 183 h 300"/>
                  <a:gd name="T8" fmla="*/ 176 w 176"/>
                  <a:gd name="T9" fmla="*/ 300 h 300"/>
                  <a:gd name="T10" fmla="*/ 176 w 176"/>
                  <a:gd name="T11" fmla="*/ 300 h 300"/>
                  <a:gd name="T12" fmla="*/ 51 w 176"/>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76" h="300">
                    <a:moveTo>
                      <a:pt x="51" y="0"/>
                    </a:moveTo>
                    <a:lnTo>
                      <a:pt x="36" y="6"/>
                    </a:lnTo>
                    <a:lnTo>
                      <a:pt x="0" y="234"/>
                    </a:lnTo>
                    <a:lnTo>
                      <a:pt x="127" y="183"/>
                    </a:lnTo>
                    <a:lnTo>
                      <a:pt x="176" y="300"/>
                    </a:lnTo>
                    <a:lnTo>
                      <a:pt x="176" y="300"/>
                    </a:lnTo>
                    <a:lnTo>
                      <a:pt x="51"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43" name="Freeform 429">
                <a:extLst>
                  <a:ext uri="{FF2B5EF4-FFF2-40B4-BE49-F238E27FC236}">
                    <a16:creationId xmlns:a16="http://schemas.microsoft.com/office/drawing/2014/main" id="{A2C6093F-6BED-4859-88E8-7B9C5D321D49}"/>
                  </a:ext>
                </a:extLst>
              </p:cNvPr>
              <p:cNvSpPr>
                <a:spLocks/>
              </p:cNvSpPr>
              <p:nvPr/>
            </p:nvSpPr>
            <p:spPr bwMode="auto">
              <a:xfrm>
                <a:off x="9777383" y="4853628"/>
                <a:ext cx="279400" cy="476250"/>
              </a:xfrm>
              <a:custGeom>
                <a:avLst/>
                <a:gdLst>
                  <a:gd name="T0" fmla="*/ 51 w 176"/>
                  <a:gd name="T1" fmla="*/ 0 h 300"/>
                  <a:gd name="T2" fmla="*/ 36 w 176"/>
                  <a:gd name="T3" fmla="*/ 6 h 300"/>
                  <a:gd name="T4" fmla="*/ 0 w 176"/>
                  <a:gd name="T5" fmla="*/ 234 h 300"/>
                  <a:gd name="T6" fmla="*/ 127 w 176"/>
                  <a:gd name="T7" fmla="*/ 183 h 300"/>
                  <a:gd name="T8" fmla="*/ 176 w 176"/>
                  <a:gd name="T9" fmla="*/ 300 h 300"/>
                  <a:gd name="T10" fmla="*/ 176 w 176"/>
                  <a:gd name="T11" fmla="*/ 300 h 300"/>
                  <a:gd name="T12" fmla="*/ 51 w 176"/>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76" h="300">
                    <a:moveTo>
                      <a:pt x="51" y="0"/>
                    </a:moveTo>
                    <a:lnTo>
                      <a:pt x="36" y="6"/>
                    </a:lnTo>
                    <a:lnTo>
                      <a:pt x="0" y="234"/>
                    </a:lnTo>
                    <a:lnTo>
                      <a:pt x="127" y="183"/>
                    </a:lnTo>
                    <a:lnTo>
                      <a:pt x="176" y="300"/>
                    </a:lnTo>
                    <a:lnTo>
                      <a:pt x="176" y="300"/>
                    </a:ln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4" name="Freeform 430">
                <a:extLst>
                  <a:ext uri="{FF2B5EF4-FFF2-40B4-BE49-F238E27FC236}">
                    <a16:creationId xmlns:a16="http://schemas.microsoft.com/office/drawing/2014/main" id="{288B251E-FBE8-40A9-A578-A15D35A01E56}"/>
                  </a:ext>
                </a:extLst>
              </p:cNvPr>
              <p:cNvSpPr>
                <a:spLocks/>
              </p:cNvSpPr>
              <p:nvPr/>
            </p:nvSpPr>
            <p:spPr bwMode="auto">
              <a:xfrm>
                <a:off x="9763096" y="5144140"/>
                <a:ext cx="293688" cy="185738"/>
              </a:xfrm>
              <a:custGeom>
                <a:avLst/>
                <a:gdLst>
                  <a:gd name="T0" fmla="*/ 136 w 185"/>
                  <a:gd name="T1" fmla="*/ 0 h 117"/>
                  <a:gd name="T2" fmla="*/ 9 w 185"/>
                  <a:gd name="T3" fmla="*/ 51 h 117"/>
                  <a:gd name="T4" fmla="*/ 0 w 185"/>
                  <a:gd name="T5" fmla="*/ 117 h 117"/>
                  <a:gd name="T6" fmla="*/ 185 w 185"/>
                  <a:gd name="T7" fmla="*/ 117 h 117"/>
                  <a:gd name="T8" fmla="*/ 136 w 185"/>
                  <a:gd name="T9" fmla="*/ 0 h 117"/>
                </a:gdLst>
                <a:ahLst/>
                <a:cxnLst>
                  <a:cxn ang="0">
                    <a:pos x="T0" y="T1"/>
                  </a:cxn>
                  <a:cxn ang="0">
                    <a:pos x="T2" y="T3"/>
                  </a:cxn>
                  <a:cxn ang="0">
                    <a:pos x="T4" y="T5"/>
                  </a:cxn>
                  <a:cxn ang="0">
                    <a:pos x="T6" y="T7"/>
                  </a:cxn>
                  <a:cxn ang="0">
                    <a:pos x="T8" y="T9"/>
                  </a:cxn>
                </a:cxnLst>
                <a:rect l="0" t="0" r="r" b="b"/>
                <a:pathLst>
                  <a:path w="185" h="117">
                    <a:moveTo>
                      <a:pt x="136" y="0"/>
                    </a:moveTo>
                    <a:lnTo>
                      <a:pt x="9" y="51"/>
                    </a:lnTo>
                    <a:lnTo>
                      <a:pt x="0" y="117"/>
                    </a:lnTo>
                    <a:lnTo>
                      <a:pt x="185" y="117"/>
                    </a:lnTo>
                    <a:lnTo>
                      <a:pt x="136"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45" name="Freeform 431">
                <a:extLst>
                  <a:ext uri="{FF2B5EF4-FFF2-40B4-BE49-F238E27FC236}">
                    <a16:creationId xmlns:a16="http://schemas.microsoft.com/office/drawing/2014/main" id="{1C5D468E-6D82-4C25-8E08-76DD6F1BFE78}"/>
                  </a:ext>
                </a:extLst>
              </p:cNvPr>
              <p:cNvSpPr>
                <a:spLocks/>
              </p:cNvSpPr>
              <p:nvPr/>
            </p:nvSpPr>
            <p:spPr bwMode="auto">
              <a:xfrm>
                <a:off x="9763096" y="5144140"/>
                <a:ext cx="293688" cy="185738"/>
              </a:xfrm>
              <a:custGeom>
                <a:avLst/>
                <a:gdLst>
                  <a:gd name="T0" fmla="*/ 136 w 185"/>
                  <a:gd name="T1" fmla="*/ 0 h 117"/>
                  <a:gd name="T2" fmla="*/ 9 w 185"/>
                  <a:gd name="T3" fmla="*/ 51 h 117"/>
                  <a:gd name="T4" fmla="*/ 0 w 185"/>
                  <a:gd name="T5" fmla="*/ 117 h 117"/>
                  <a:gd name="T6" fmla="*/ 185 w 185"/>
                  <a:gd name="T7" fmla="*/ 117 h 117"/>
                  <a:gd name="T8" fmla="*/ 136 w 185"/>
                  <a:gd name="T9" fmla="*/ 0 h 117"/>
                </a:gdLst>
                <a:ahLst/>
                <a:cxnLst>
                  <a:cxn ang="0">
                    <a:pos x="T0" y="T1"/>
                  </a:cxn>
                  <a:cxn ang="0">
                    <a:pos x="T2" y="T3"/>
                  </a:cxn>
                  <a:cxn ang="0">
                    <a:pos x="T4" y="T5"/>
                  </a:cxn>
                  <a:cxn ang="0">
                    <a:pos x="T6" y="T7"/>
                  </a:cxn>
                  <a:cxn ang="0">
                    <a:pos x="T8" y="T9"/>
                  </a:cxn>
                </a:cxnLst>
                <a:rect l="0" t="0" r="r" b="b"/>
                <a:pathLst>
                  <a:path w="185" h="117">
                    <a:moveTo>
                      <a:pt x="136" y="0"/>
                    </a:moveTo>
                    <a:lnTo>
                      <a:pt x="9" y="51"/>
                    </a:lnTo>
                    <a:lnTo>
                      <a:pt x="0" y="117"/>
                    </a:lnTo>
                    <a:lnTo>
                      <a:pt x="185" y="117"/>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6" name="Freeform 432">
                <a:extLst>
                  <a:ext uri="{FF2B5EF4-FFF2-40B4-BE49-F238E27FC236}">
                    <a16:creationId xmlns:a16="http://schemas.microsoft.com/office/drawing/2014/main" id="{85222B81-2831-4F8E-8B43-B84091B741F0}"/>
                  </a:ext>
                </a:extLst>
              </p:cNvPr>
              <p:cNvSpPr>
                <a:spLocks/>
              </p:cNvSpPr>
              <p:nvPr/>
            </p:nvSpPr>
            <p:spPr bwMode="auto">
              <a:xfrm>
                <a:off x="9213821" y="5093340"/>
                <a:ext cx="327025" cy="168275"/>
              </a:xfrm>
              <a:custGeom>
                <a:avLst/>
                <a:gdLst>
                  <a:gd name="T0" fmla="*/ 13 w 109"/>
                  <a:gd name="T1" fmla="*/ 55 h 56"/>
                  <a:gd name="T2" fmla="*/ 102 w 109"/>
                  <a:gd name="T3" fmla="*/ 18 h 56"/>
                  <a:gd name="T4" fmla="*/ 107 w 109"/>
                  <a:gd name="T5" fmla="*/ 7 h 56"/>
                  <a:gd name="T6" fmla="*/ 96 w 109"/>
                  <a:gd name="T7" fmla="*/ 2 h 56"/>
                  <a:gd name="T8" fmla="*/ 7 w 109"/>
                  <a:gd name="T9" fmla="*/ 39 h 56"/>
                  <a:gd name="T10" fmla="*/ 2 w 109"/>
                  <a:gd name="T11" fmla="*/ 50 h 56"/>
                  <a:gd name="T12" fmla="*/ 13 w 109"/>
                  <a:gd name="T13" fmla="*/ 55 h 56"/>
                </a:gdLst>
                <a:ahLst/>
                <a:cxnLst>
                  <a:cxn ang="0">
                    <a:pos x="T0" y="T1"/>
                  </a:cxn>
                  <a:cxn ang="0">
                    <a:pos x="T2" y="T3"/>
                  </a:cxn>
                  <a:cxn ang="0">
                    <a:pos x="T4" y="T5"/>
                  </a:cxn>
                  <a:cxn ang="0">
                    <a:pos x="T6" y="T7"/>
                  </a:cxn>
                  <a:cxn ang="0">
                    <a:pos x="T8" y="T9"/>
                  </a:cxn>
                  <a:cxn ang="0">
                    <a:pos x="T10" y="T11"/>
                  </a:cxn>
                  <a:cxn ang="0">
                    <a:pos x="T12" y="T13"/>
                  </a:cxn>
                </a:cxnLst>
                <a:rect l="0" t="0" r="r" b="b"/>
                <a:pathLst>
                  <a:path w="109" h="56">
                    <a:moveTo>
                      <a:pt x="13" y="55"/>
                    </a:moveTo>
                    <a:cubicBezTo>
                      <a:pt x="102" y="18"/>
                      <a:pt x="102" y="18"/>
                      <a:pt x="102" y="18"/>
                    </a:cubicBezTo>
                    <a:cubicBezTo>
                      <a:pt x="107" y="16"/>
                      <a:pt x="109" y="11"/>
                      <a:pt x="107" y="7"/>
                    </a:cubicBezTo>
                    <a:cubicBezTo>
                      <a:pt x="105" y="2"/>
                      <a:pt x="100" y="0"/>
                      <a:pt x="96" y="2"/>
                    </a:cubicBezTo>
                    <a:cubicBezTo>
                      <a:pt x="7" y="39"/>
                      <a:pt x="7" y="39"/>
                      <a:pt x="7" y="39"/>
                    </a:cubicBezTo>
                    <a:cubicBezTo>
                      <a:pt x="2" y="41"/>
                      <a:pt x="0" y="46"/>
                      <a:pt x="2" y="50"/>
                    </a:cubicBezTo>
                    <a:cubicBezTo>
                      <a:pt x="4" y="54"/>
                      <a:pt x="9" y="56"/>
                      <a:pt x="13"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7" name="Freeform 433">
                <a:extLst>
                  <a:ext uri="{FF2B5EF4-FFF2-40B4-BE49-F238E27FC236}">
                    <a16:creationId xmlns:a16="http://schemas.microsoft.com/office/drawing/2014/main" id="{DD4E5D83-5C6E-4DEC-990A-28B7C1C39614}"/>
                  </a:ext>
                </a:extLst>
              </p:cNvPr>
              <p:cNvSpPr>
                <a:spLocks/>
              </p:cNvSpPr>
              <p:nvPr/>
            </p:nvSpPr>
            <p:spPr bwMode="auto">
              <a:xfrm>
                <a:off x="9486871" y="5120328"/>
                <a:ext cx="233363" cy="120650"/>
              </a:xfrm>
              <a:custGeom>
                <a:avLst/>
                <a:gdLst>
                  <a:gd name="T0" fmla="*/ 9 w 78"/>
                  <a:gd name="T1" fmla="*/ 39 h 40"/>
                  <a:gd name="T2" fmla="*/ 73 w 78"/>
                  <a:gd name="T3" fmla="*/ 13 h 40"/>
                  <a:gd name="T4" fmla="*/ 76 w 78"/>
                  <a:gd name="T5" fmla="*/ 5 h 40"/>
                  <a:gd name="T6" fmla="*/ 68 w 78"/>
                  <a:gd name="T7" fmla="*/ 1 h 40"/>
                  <a:gd name="T8" fmla="*/ 5 w 78"/>
                  <a:gd name="T9" fmla="*/ 28 h 40"/>
                  <a:gd name="T10" fmla="*/ 1 w 78"/>
                  <a:gd name="T11" fmla="*/ 36 h 40"/>
                  <a:gd name="T12" fmla="*/ 9 w 78"/>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9" y="39"/>
                    </a:moveTo>
                    <a:cubicBezTo>
                      <a:pt x="73" y="13"/>
                      <a:pt x="73" y="13"/>
                      <a:pt x="73" y="13"/>
                    </a:cubicBezTo>
                    <a:cubicBezTo>
                      <a:pt x="76" y="11"/>
                      <a:pt x="78" y="8"/>
                      <a:pt x="76" y="5"/>
                    </a:cubicBezTo>
                    <a:cubicBezTo>
                      <a:pt x="75" y="2"/>
                      <a:pt x="72" y="0"/>
                      <a:pt x="68" y="1"/>
                    </a:cubicBezTo>
                    <a:cubicBezTo>
                      <a:pt x="5" y="28"/>
                      <a:pt x="5" y="28"/>
                      <a:pt x="5" y="28"/>
                    </a:cubicBezTo>
                    <a:cubicBezTo>
                      <a:pt x="1" y="29"/>
                      <a:pt x="0" y="33"/>
                      <a:pt x="1" y="36"/>
                    </a:cubicBezTo>
                    <a:cubicBezTo>
                      <a:pt x="3" y="39"/>
                      <a:pt x="6" y="40"/>
                      <a:pt x="9"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8" name="Rectangle 434">
                <a:extLst>
                  <a:ext uri="{FF2B5EF4-FFF2-40B4-BE49-F238E27FC236}">
                    <a16:creationId xmlns:a16="http://schemas.microsoft.com/office/drawing/2014/main" id="{C138FBE7-7E7E-4A78-AE73-4AF75A697E5C}"/>
                  </a:ext>
                </a:extLst>
              </p:cNvPr>
              <p:cNvSpPr>
                <a:spLocks noChangeArrowheads="1"/>
              </p:cNvSpPr>
              <p:nvPr/>
            </p:nvSpPr>
            <p:spPr bwMode="auto">
              <a:xfrm>
                <a:off x="9604346" y="5329878"/>
                <a:ext cx="941388" cy="941388"/>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49" name="Rectangle 435">
                <a:extLst>
                  <a:ext uri="{FF2B5EF4-FFF2-40B4-BE49-F238E27FC236}">
                    <a16:creationId xmlns:a16="http://schemas.microsoft.com/office/drawing/2014/main" id="{120AD402-0D6E-4EBC-9224-6D55EB8E4D9E}"/>
                  </a:ext>
                </a:extLst>
              </p:cNvPr>
              <p:cNvSpPr>
                <a:spLocks noChangeArrowheads="1"/>
              </p:cNvSpPr>
              <p:nvPr/>
            </p:nvSpPr>
            <p:spPr bwMode="auto">
              <a:xfrm>
                <a:off x="9604346" y="5329878"/>
                <a:ext cx="941388"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0" name="Rectangle 436">
                <a:extLst>
                  <a:ext uri="{FF2B5EF4-FFF2-40B4-BE49-F238E27FC236}">
                    <a16:creationId xmlns:a16="http://schemas.microsoft.com/office/drawing/2014/main" id="{73DF7F5A-282C-49CA-8B94-5395F740178F}"/>
                  </a:ext>
                </a:extLst>
              </p:cNvPr>
              <p:cNvSpPr>
                <a:spLocks noChangeArrowheads="1"/>
              </p:cNvSpPr>
              <p:nvPr/>
            </p:nvSpPr>
            <p:spPr bwMode="auto">
              <a:xfrm>
                <a:off x="9663083" y="5390203"/>
                <a:ext cx="822325" cy="712788"/>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51" name="Rectangle 437">
                <a:extLst>
                  <a:ext uri="{FF2B5EF4-FFF2-40B4-BE49-F238E27FC236}">
                    <a16:creationId xmlns:a16="http://schemas.microsoft.com/office/drawing/2014/main" id="{699B9122-B4BC-470B-92D2-87402B46B6AF}"/>
                  </a:ext>
                </a:extLst>
              </p:cNvPr>
              <p:cNvSpPr>
                <a:spLocks noChangeArrowheads="1"/>
              </p:cNvSpPr>
              <p:nvPr/>
            </p:nvSpPr>
            <p:spPr bwMode="auto">
              <a:xfrm>
                <a:off x="9663083" y="5390203"/>
                <a:ext cx="822325"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2" name="Rectangle 438">
                <a:extLst>
                  <a:ext uri="{FF2B5EF4-FFF2-40B4-BE49-F238E27FC236}">
                    <a16:creationId xmlns:a16="http://schemas.microsoft.com/office/drawing/2014/main" id="{38A5DA21-A0B7-458C-B807-C52A65E32DA4}"/>
                  </a:ext>
                </a:extLst>
              </p:cNvPr>
              <p:cNvSpPr>
                <a:spLocks noChangeArrowheads="1"/>
              </p:cNvSpPr>
              <p:nvPr/>
            </p:nvSpPr>
            <p:spPr bwMode="auto">
              <a:xfrm>
                <a:off x="9663083" y="5701353"/>
                <a:ext cx="822325" cy="40163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ID"/>
              </a:p>
            </p:txBody>
          </p:sp>
          <p:sp>
            <p:nvSpPr>
              <p:cNvPr id="253" name="Rectangle 439">
                <a:extLst>
                  <a:ext uri="{FF2B5EF4-FFF2-40B4-BE49-F238E27FC236}">
                    <a16:creationId xmlns:a16="http://schemas.microsoft.com/office/drawing/2014/main" id="{652DD9A4-F0DC-4F48-87AC-08C5538591D0}"/>
                  </a:ext>
                </a:extLst>
              </p:cNvPr>
              <p:cNvSpPr>
                <a:spLocks noChangeArrowheads="1"/>
              </p:cNvSpPr>
              <p:nvPr/>
            </p:nvSpPr>
            <p:spPr bwMode="auto">
              <a:xfrm>
                <a:off x="9663083" y="5701353"/>
                <a:ext cx="8223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4" name="Freeform 440">
                <a:extLst>
                  <a:ext uri="{FF2B5EF4-FFF2-40B4-BE49-F238E27FC236}">
                    <a16:creationId xmlns:a16="http://schemas.microsoft.com/office/drawing/2014/main" id="{1F23A96D-059F-468C-81ED-D81D817244D0}"/>
                  </a:ext>
                </a:extLst>
              </p:cNvPr>
              <p:cNvSpPr>
                <a:spLocks/>
              </p:cNvSpPr>
              <p:nvPr/>
            </p:nvSpPr>
            <p:spPr bwMode="auto">
              <a:xfrm>
                <a:off x="9928196" y="5899790"/>
                <a:ext cx="431800" cy="95250"/>
              </a:xfrm>
              <a:custGeom>
                <a:avLst/>
                <a:gdLst>
                  <a:gd name="T0" fmla="*/ 41 w 272"/>
                  <a:gd name="T1" fmla="*/ 60 h 60"/>
                  <a:gd name="T2" fmla="*/ 251 w 272"/>
                  <a:gd name="T3" fmla="*/ 60 h 60"/>
                  <a:gd name="T4" fmla="*/ 272 w 272"/>
                  <a:gd name="T5" fmla="*/ 0 h 60"/>
                  <a:gd name="T6" fmla="*/ 0 w 272"/>
                  <a:gd name="T7" fmla="*/ 0 h 60"/>
                  <a:gd name="T8" fmla="*/ 41 w 272"/>
                  <a:gd name="T9" fmla="*/ 60 h 60"/>
                </a:gdLst>
                <a:ahLst/>
                <a:cxnLst>
                  <a:cxn ang="0">
                    <a:pos x="T0" y="T1"/>
                  </a:cxn>
                  <a:cxn ang="0">
                    <a:pos x="T2" y="T3"/>
                  </a:cxn>
                  <a:cxn ang="0">
                    <a:pos x="T4" y="T5"/>
                  </a:cxn>
                  <a:cxn ang="0">
                    <a:pos x="T6" y="T7"/>
                  </a:cxn>
                  <a:cxn ang="0">
                    <a:pos x="T8" y="T9"/>
                  </a:cxn>
                </a:cxnLst>
                <a:rect l="0" t="0" r="r" b="b"/>
                <a:pathLst>
                  <a:path w="272" h="60">
                    <a:moveTo>
                      <a:pt x="41" y="60"/>
                    </a:moveTo>
                    <a:lnTo>
                      <a:pt x="251" y="60"/>
                    </a:lnTo>
                    <a:lnTo>
                      <a:pt x="272" y="0"/>
                    </a:lnTo>
                    <a:lnTo>
                      <a:pt x="0" y="0"/>
                    </a:lnTo>
                    <a:lnTo>
                      <a:pt x="4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5" name="Freeform 441">
                <a:extLst>
                  <a:ext uri="{FF2B5EF4-FFF2-40B4-BE49-F238E27FC236}">
                    <a16:creationId xmlns:a16="http://schemas.microsoft.com/office/drawing/2014/main" id="{97526F26-071B-4396-8452-606BADE03C20}"/>
                  </a:ext>
                </a:extLst>
              </p:cNvPr>
              <p:cNvSpPr>
                <a:spLocks/>
              </p:cNvSpPr>
              <p:nvPr/>
            </p:nvSpPr>
            <p:spPr bwMode="auto">
              <a:xfrm>
                <a:off x="9928196" y="5899790"/>
                <a:ext cx="431800" cy="95250"/>
              </a:xfrm>
              <a:custGeom>
                <a:avLst/>
                <a:gdLst>
                  <a:gd name="T0" fmla="*/ 41 w 272"/>
                  <a:gd name="T1" fmla="*/ 60 h 60"/>
                  <a:gd name="T2" fmla="*/ 251 w 272"/>
                  <a:gd name="T3" fmla="*/ 60 h 60"/>
                  <a:gd name="T4" fmla="*/ 272 w 272"/>
                  <a:gd name="T5" fmla="*/ 0 h 60"/>
                  <a:gd name="T6" fmla="*/ 0 w 272"/>
                  <a:gd name="T7" fmla="*/ 0 h 60"/>
                  <a:gd name="T8" fmla="*/ 41 w 272"/>
                  <a:gd name="T9" fmla="*/ 60 h 60"/>
                </a:gdLst>
                <a:ahLst/>
                <a:cxnLst>
                  <a:cxn ang="0">
                    <a:pos x="T0" y="T1"/>
                  </a:cxn>
                  <a:cxn ang="0">
                    <a:pos x="T2" y="T3"/>
                  </a:cxn>
                  <a:cxn ang="0">
                    <a:pos x="T4" y="T5"/>
                  </a:cxn>
                  <a:cxn ang="0">
                    <a:pos x="T6" y="T7"/>
                  </a:cxn>
                  <a:cxn ang="0">
                    <a:pos x="T8" y="T9"/>
                  </a:cxn>
                </a:cxnLst>
                <a:rect l="0" t="0" r="r" b="b"/>
                <a:pathLst>
                  <a:path w="272" h="60">
                    <a:moveTo>
                      <a:pt x="41" y="60"/>
                    </a:moveTo>
                    <a:lnTo>
                      <a:pt x="251" y="60"/>
                    </a:lnTo>
                    <a:lnTo>
                      <a:pt x="272" y="0"/>
                    </a:lnTo>
                    <a:lnTo>
                      <a:pt x="0" y="0"/>
                    </a:lnTo>
                    <a:lnTo>
                      <a:pt x="41"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6" name="Freeform 442">
                <a:extLst>
                  <a:ext uri="{FF2B5EF4-FFF2-40B4-BE49-F238E27FC236}">
                    <a16:creationId xmlns:a16="http://schemas.microsoft.com/office/drawing/2014/main" id="{025C150F-D96E-44E9-B674-C9E65E8BEDA8}"/>
                  </a:ext>
                </a:extLst>
              </p:cNvPr>
              <p:cNvSpPr>
                <a:spLocks/>
              </p:cNvSpPr>
              <p:nvPr/>
            </p:nvSpPr>
            <p:spPr bwMode="auto">
              <a:xfrm>
                <a:off x="10002808" y="5552128"/>
                <a:ext cx="155575" cy="347663"/>
              </a:xfrm>
              <a:custGeom>
                <a:avLst/>
                <a:gdLst>
                  <a:gd name="T0" fmla="*/ 98 w 98"/>
                  <a:gd name="T1" fmla="*/ 219 h 219"/>
                  <a:gd name="T2" fmla="*/ 98 w 98"/>
                  <a:gd name="T3" fmla="*/ 0 h 219"/>
                  <a:gd name="T4" fmla="*/ 0 w 98"/>
                  <a:gd name="T5" fmla="*/ 219 h 219"/>
                  <a:gd name="T6" fmla="*/ 98 w 98"/>
                  <a:gd name="T7" fmla="*/ 219 h 219"/>
                </a:gdLst>
                <a:ahLst/>
                <a:cxnLst>
                  <a:cxn ang="0">
                    <a:pos x="T0" y="T1"/>
                  </a:cxn>
                  <a:cxn ang="0">
                    <a:pos x="T2" y="T3"/>
                  </a:cxn>
                  <a:cxn ang="0">
                    <a:pos x="T4" y="T5"/>
                  </a:cxn>
                  <a:cxn ang="0">
                    <a:pos x="T6" y="T7"/>
                  </a:cxn>
                </a:cxnLst>
                <a:rect l="0" t="0" r="r" b="b"/>
                <a:pathLst>
                  <a:path w="98" h="219">
                    <a:moveTo>
                      <a:pt x="98" y="219"/>
                    </a:moveTo>
                    <a:lnTo>
                      <a:pt x="98" y="0"/>
                    </a:lnTo>
                    <a:lnTo>
                      <a:pt x="0" y="219"/>
                    </a:lnTo>
                    <a:lnTo>
                      <a:pt x="98" y="2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257" name="Freeform 443">
                <a:extLst>
                  <a:ext uri="{FF2B5EF4-FFF2-40B4-BE49-F238E27FC236}">
                    <a16:creationId xmlns:a16="http://schemas.microsoft.com/office/drawing/2014/main" id="{CCD18412-0B6E-4812-A5EA-0AFD8AF51AAD}"/>
                  </a:ext>
                </a:extLst>
              </p:cNvPr>
              <p:cNvSpPr>
                <a:spLocks/>
              </p:cNvSpPr>
              <p:nvPr/>
            </p:nvSpPr>
            <p:spPr bwMode="auto">
              <a:xfrm>
                <a:off x="10002808" y="5552128"/>
                <a:ext cx="155575" cy="347663"/>
              </a:xfrm>
              <a:custGeom>
                <a:avLst/>
                <a:gdLst>
                  <a:gd name="T0" fmla="*/ 98 w 98"/>
                  <a:gd name="T1" fmla="*/ 219 h 219"/>
                  <a:gd name="T2" fmla="*/ 98 w 98"/>
                  <a:gd name="T3" fmla="*/ 0 h 219"/>
                  <a:gd name="T4" fmla="*/ 0 w 98"/>
                  <a:gd name="T5" fmla="*/ 219 h 219"/>
                  <a:gd name="T6" fmla="*/ 98 w 98"/>
                  <a:gd name="T7" fmla="*/ 219 h 219"/>
                </a:gdLst>
                <a:ahLst/>
                <a:cxnLst>
                  <a:cxn ang="0">
                    <a:pos x="T0" y="T1"/>
                  </a:cxn>
                  <a:cxn ang="0">
                    <a:pos x="T2" y="T3"/>
                  </a:cxn>
                  <a:cxn ang="0">
                    <a:pos x="T4" y="T5"/>
                  </a:cxn>
                  <a:cxn ang="0">
                    <a:pos x="T6" y="T7"/>
                  </a:cxn>
                </a:cxnLst>
                <a:rect l="0" t="0" r="r" b="b"/>
                <a:pathLst>
                  <a:path w="98" h="219">
                    <a:moveTo>
                      <a:pt x="98" y="219"/>
                    </a:moveTo>
                    <a:lnTo>
                      <a:pt x="98" y="0"/>
                    </a:lnTo>
                    <a:lnTo>
                      <a:pt x="0" y="219"/>
                    </a:lnTo>
                    <a:lnTo>
                      <a:pt x="98" y="2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8" name="Freeform 444">
                <a:extLst>
                  <a:ext uri="{FF2B5EF4-FFF2-40B4-BE49-F238E27FC236}">
                    <a16:creationId xmlns:a16="http://schemas.microsoft.com/office/drawing/2014/main" id="{23F14843-FCB0-4CF2-862B-55ED1B48665D}"/>
                  </a:ext>
                </a:extLst>
              </p:cNvPr>
              <p:cNvSpPr>
                <a:spLocks/>
              </p:cNvSpPr>
              <p:nvPr/>
            </p:nvSpPr>
            <p:spPr bwMode="auto">
              <a:xfrm>
                <a:off x="10185371" y="5680715"/>
                <a:ext cx="100013" cy="219075"/>
              </a:xfrm>
              <a:custGeom>
                <a:avLst/>
                <a:gdLst>
                  <a:gd name="T0" fmla="*/ 0 w 63"/>
                  <a:gd name="T1" fmla="*/ 138 h 138"/>
                  <a:gd name="T2" fmla="*/ 0 w 63"/>
                  <a:gd name="T3" fmla="*/ 0 h 138"/>
                  <a:gd name="T4" fmla="*/ 63 w 63"/>
                  <a:gd name="T5" fmla="*/ 138 h 138"/>
                  <a:gd name="T6" fmla="*/ 0 w 63"/>
                  <a:gd name="T7" fmla="*/ 138 h 138"/>
                </a:gdLst>
                <a:ahLst/>
                <a:cxnLst>
                  <a:cxn ang="0">
                    <a:pos x="T0" y="T1"/>
                  </a:cxn>
                  <a:cxn ang="0">
                    <a:pos x="T2" y="T3"/>
                  </a:cxn>
                  <a:cxn ang="0">
                    <a:pos x="T4" y="T5"/>
                  </a:cxn>
                  <a:cxn ang="0">
                    <a:pos x="T6" y="T7"/>
                  </a:cxn>
                </a:cxnLst>
                <a:rect l="0" t="0" r="r" b="b"/>
                <a:pathLst>
                  <a:path w="63" h="138">
                    <a:moveTo>
                      <a:pt x="0" y="138"/>
                    </a:moveTo>
                    <a:lnTo>
                      <a:pt x="0" y="0"/>
                    </a:lnTo>
                    <a:lnTo>
                      <a:pt x="63" y="138"/>
                    </a:lnTo>
                    <a:lnTo>
                      <a:pt x="0" y="1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259" name="Freeform 445">
                <a:extLst>
                  <a:ext uri="{FF2B5EF4-FFF2-40B4-BE49-F238E27FC236}">
                    <a16:creationId xmlns:a16="http://schemas.microsoft.com/office/drawing/2014/main" id="{CFD23A08-DCE3-428D-9C13-A1A5D3F1AFA3}"/>
                  </a:ext>
                </a:extLst>
              </p:cNvPr>
              <p:cNvSpPr>
                <a:spLocks/>
              </p:cNvSpPr>
              <p:nvPr/>
            </p:nvSpPr>
            <p:spPr bwMode="auto">
              <a:xfrm>
                <a:off x="10185371" y="5680715"/>
                <a:ext cx="100013" cy="219075"/>
              </a:xfrm>
              <a:custGeom>
                <a:avLst/>
                <a:gdLst>
                  <a:gd name="T0" fmla="*/ 0 w 63"/>
                  <a:gd name="T1" fmla="*/ 138 h 138"/>
                  <a:gd name="T2" fmla="*/ 0 w 63"/>
                  <a:gd name="T3" fmla="*/ 0 h 138"/>
                  <a:gd name="T4" fmla="*/ 63 w 63"/>
                  <a:gd name="T5" fmla="*/ 138 h 138"/>
                  <a:gd name="T6" fmla="*/ 0 w 63"/>
                  <a:gd name="T7" fmla="*/ 138 h 138"/>
                </a:gdLst>
                <a:ahLst/>
                <a:cxnLst>
                  <a:cxn ang="0">
                    <a:pos x="T0" y="T1"/>
                  </a:cxn>
                  <a:cxn ang="0">
                    <a:pos x="T2" y="T3"/>
                  </a:cxn>
                  <a:cxn ang="0">
                    <a:pos x="T4" y="T5"/>
                  </a:cxn>
                  <a:cxn ang="0">
                    <a:pos x="T6" y="T7"/>
                  </a:cxn>
                </a:cxnLst>
                <a:rect l="0" t="0" r="r" b="b"/>
                <a:pathLst>
                  <a:path w="63" h="138">
                    <a:moveTo>
                      <a:pt x="0" y="138"/>
                    </a:moveTo>
                    <a:lnTo>
                      <a:pt x="0" y="0"/>
                    </a:lnTo>
                    <a:lnTo>
                      <a:pt x="63" y="138"/>
                    </a:lnTo>
                    <a:lnTo>
                      <a:pt x="0" y="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0" name="Freeform 446">
                <a:extLst>
                  <a:ext uri="{FF2B5EF4-FFF2-40B4-BE49-F238E27FC236}">
                    <a16:creationId xmlns:a16="http://schemas.microsoft.com/office/drawing/2014/main" id="{5DE68342-118A-4F96-861F-88A8EA7FD5B7}"/>
                  </a:ext>
                </a:extLst>
              </p:cNvPr>
              <p:cNvSpPr>
                <a:spLocks/>
              </p:cNvSpPr>
              <p:nvPr/>
            </p:nvSpPr>
            <p:spPr bwMode="auto">
              <a:xfrm>
                <a:off x="9921846" y="5329878"/>
                <a:ext cx="623888" cy="941388"/>
              </a:xfrm>
              <a:custGeom>
                <a:avLst/>
                <a:gdLst>
                  <a:gd name="T0" fmla="*/ 393 w 393"/>
                  <a:gd name="T1" fmla="*/ 0 h 593"/>
                  <a:gd name="T2" fmla="*/ 363 w 393"/>
                  <a:gd name="T3" fmla="*/ 0 h 593"/>
                  <a:gd name="T4" fmla="*/ 340 w 393"/>
                  <a:gd name="T5" fmla="*/ 38 h 593"/>
                  <a:gd name="T6" fmla="*/ 355 w 393"/>
                  <a:gd name="T7" fmla="*/ 38 h 593"/>
                  <a:gd name="T8" fmla="*/ 355 w 393"/>
                  <a:gd name="T9" fmla="*/ 234 h 593"/>
                  <a:gd name="T10" fmla="*/ 355 w 393"/>
                  <a:gd name="T11" fmla="*/ 487 h 593"/>
                  <a:gd name="T12" fmla="*/ 64 w 393"/>
                  <a:gd name="T13" fmla="*/ 487 h 593"/>
                  <a:gd name="T14" fmla="*/ 0 w 393"/>
                  <a:gd name="T15" fmla="*/ 593 h 593"/>
                  <a:gd name="T16" fmla="*/ 393 w 393"/>
                  <a:gd name="T17" fmla="*/ 593 h 593"/>
                  <a:gd name="T18" fmla="*/ 393 w 393"/>
                  <a:gd name="T1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 h="593">
                    <a:moveTo>
                      <a:pt x="393" y="0"/>
                    </a:moveTo>
                    <a:lnTo>
                      <a:pt x="363" y="0"/>
                    </a:lnTo>
                    <a:lnTo>
                      <a:pt x="340" y="38"/>
                    </a:lnTo>
                    <a:lnTo>
                      <a:pt x="355" y="38"/>
                    </a:lnTo>
                    <a:lnTo>
                      <a:pt x="355" y="234"/>
                    </a:lnTo>
                    <a:lnTo>
                      <a:pt x="355" y="487"/>
                    </a:lnTo>
                    <a:lnTo>
                      <a:pt x="64" y="487"/>
                    </a:lnTo>
                    <a:lnTo>
                      <a:pt x="0" y="593"/>
                    </a:lnTo>
                    <a:lnTo>
                      <a:pt x="393" y="593"/>
                    </a:lnTo>
                    <a:lnTo>
                      <a:pt x="393"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61" name="Freeform 447">
                <a:extLst>
                  <a:ext uri="{FF2B5EF4-FFF2-40B4-BE49-F238E27FC236}">
                    <a16:creationId xmlns:a16="http://schemas.microsoft.com/office/drawing/2014/main" id="{159631AE-5A28-48A5-923D-7F0970518873}"/>
                  </a:ext>
                </a:extLst>
              </p:cNvPr>
              <p:cNvSpPr>
                <a:spLocks/>
              </p:cNvSpPr>
              <p:nvPr/>
            </p:nvSpPr>
            <p:spPr bwMode="auto">
              <a:xfrm>
                <a:off x="9921846" y="5329878"/>
                <a:ext cx="623888" cy="941388"/>
              </a:xfrm>
              <a:custGeom>
                <a:avLst/>
                <a:gdLst>
                  <a:gd name="T0" fmla="*/ 393 w 393"/>
                  <a:gd name="T1" fmla="*/ 0 h 593"/>
                  <a:gd name="T2" fmla="*/ 363 w 393"/>
                  <a:gd name="T3" fmla="*/ 0 h 593"/>
                  <a:gd name="T4" fmla="*/ 340 w 393"/>
                  <a:gd name="T5" fmla="*/ 38 h 593"/>
                  <a:gd name="T6" fmla="*/ 355 w 393"/>
                  <a:gd name="T7" fmla="*/ 38 h 593"/>
                  <a:gd name="T8" fmla="*/ 355 w 393"/>
                  <a:gd name="T9" fmla="*/ 234 h 593"/>
                  <a:gd name="T10" fmla="*/ 355 w 393"/>
                  <a:gd name="T11" fmla="*/ 487 h 593"/>
                  <a:gd name="T12" fmla="*/ 64 w 393"/>
                  <a:gd name="T13" fmla="*/ 487 h 593"/>
                  <a:gd name="T14" fmla="*/ 0 w 393"/>
                  <a:gd name="T15" fmla="*/ 593 h 593"/>
                  <a:gd name="T16" fmla="*/ 393 w 393"/>
                  <a:gd name="T17" fmla="*/ 593 h 593"/>
                  <a:gd name="T18" fmla="*/ 393 w 393"/>
                  <a:gd name="T1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 h="593">
                    <a:moveTo>
                      <a:pt x="393" y="0"/>
                    </a:moveTo>
                    <a:lnTo>
                      <a:pt x="363" y="0"/>
                    </a:lnTo>
                    <a:lnTo>
                      <a:pt x="340" y="38"/>
                    </a:lnTo>
                    <a:lnTo>
                      <a:pt x="355" y="38"/>
                    </a:lnTo>
                    <a:lnTo>
                      <a:pt x="355" y="234"/>
                    </a:lnTo>
                    <a:lnTo>
                      <a:pt x="355" y="487"/>
                    </a:lnTo>
                    <a:lnTo>
                      <a:pt x="64" y="487"/>
                    </a:lnTo>
                    <a:lnTo>
                      <a:pt x="0" y="593"/>
                    </a:lnTo>
                    <a:lnTo>
                      <a:pt x="393" y="593"/>
                    </a:lnTo>
                    <a:lnTo>
                      <a:pt x="3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2" name="Freeform 448">
                <a:extLst>
                  <a:ext uri="{FF2B5EF4-FFF2-40B4-BE49-F238E27FC236}">
                    <a16:creationId xmlns:a16="http://schemas.microsoft.com/office/drawing/2014/main" id="{B26B5CD9-E895-4000-BA14-F4E9800A6720}"/>
                  </a:ext>
                </a:extLst>
              </p:cNvPr>
              <p:cNvSpPr>
                <a:spLocks/>
              </p:cNvSpPr>
              <p:nvPr/>
            </p:nvSpPr>
            <p:spPr bwMode="auto">
              <a:xfrm>
                <a:off x="10269508" y="5390203"/>
                <a:ext cx="215900" cy="311150"/>
              </a:xfrm>
              <a:custGeom>
                <a:avLst/>
                <a:gdLst>
                  <a:gd name="T0" fmla="*/ 136 w 136"/>
                  <a:gd name="T1" fmla="*/ 0 h 196"/>
                  <a:gd name="T2" fmla="*/ 121 w 136"/>
                  <a:gd name="T3" fmla="*/ 0 h 196"/>
                  <a:gd name="T4" fmla="*/ 0 w 136"/>
                  <a:gd name="T5" fmla="*/ 196 h 196"/>
                  <a:gd name="T6" fmla="*/ 136 w 136"/>
                  <a:gd name="T7" fmla="*/ 196 h 196"/>
                  <a:gd name="T8" fmla="*/ 136 w 136"/>
                  <a:gd name="T9" fmla="*/ 0 h 196"/>
                </a:gdLst>
                <a:ahLst/>
                <a:cxnLst>
                  <a:cxn ang="0">
                    <a:pos x="T0" y="T1"/>
                  </a:cxn>
                  <a:cxn ang="0">
                    <a:pos x="T2" y="T3"/>
                  </a:cxn>
                  <a:cxn ang="0">
                    <a:pos x="T4" y="T5"/>
                  </a:cxn>
                  <a:cxn ang="0">
                    <a:pos x="T6" y="T7"/>
                  </a:cxn>
                  <a:cxn ang="0">
                    <a:pos x="T8" y="T9"/>
                  </a:cxn>
                </a:cxnLst>
                <a:rect l="0" t="0" r="r" b="b"/>
                <a:pathLst>
                  <a:path w="136" h="196">
                    <a:moveTo>
                      <a:pt x="136" y="0"/>
                    </a:moveTo>
                    <a:lnTo>
                      <a:pt x="121" y="0"/>
                    </a:lnTo>
                    <a:lnTo>
                      <a:pt x="0" y="196"/>
                    </a:lnTo>
                    <a:lnTo>
                      <a:pt x="136" y="196"/>
                    </a:lnTo>
                    <a:lnTo>
                      <a:pt x="136"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63" name="Freeform 449">
                <a:extLst>
                  <a:ext uri="{FF2B5EF4-FFF2-40B4-BE49-F238E27FC236}">
                    <a16:creationId xmlns:a16="http://schemas.microsoft.com/office/drawing/2014/main" id="{DDC4372C-3F5A-4E29-B8CE-0407839692D6}"/>
                  </a:ext>
                </a:extLst>
              </p:cNvPr>
              <p:cNvSpPr>
                <a:spLocks/>
              </p:cNvSpPr>
              <p:nvPr/>
            </p:nvSpPr>
            <p:spPr bwMode="auto">
              <a:xfrm>
                <a:off x="10269508" y="5390203"/>
                <a:ext cx="215900" cy="311150"/>
              </a:xfrm>
              <a:custGeom>
                <a:avLst/>
                <a:gdLst>
                  <a:gd name="T0" fmla="*/ 136 w 136"/>
                  <a:gd name="T1" fmla="*/ 0 h 196"/>
                  <a:gd name="T2" fmla="*/ 121 w 136"/>
                  <a:gd name="T3" fmla="*/ 0 h 196"/>
                  <a:gd name="T4" fmla="*/ 0 w 136"/>
                  <a:gd name="T5" fmla="*/ 196 h 196"/>
                  <a:gd name="T6" fmla="*/ 136 w 136"/>
                  <a:gd name="T7" fmla="*/ 196 h 196"/>
                  <a:gd name="T8" fmla="*/ 136 w 136"/>
                  <a:gd name="T9" fmla="*/ 0 h 196"/>
                </a:gdLst>
                <a:ahLst/>
                <a:cxnLst>
                  <a:cxn ang="0">
                    <a:pos x="T0" y="T1"/>
                  </a:cxn>
                  <a:cxn ang="0">
                    <a:pos x="T2" y="T3"/>
                  </a:cxn>
                  <a:cxn ang="0">
                    <a:pos x="T4" y="T5"/>
                  </a:cxn>
                  <a:cxn ang="0">
                    <a:pos x="T6" y="T7"/>
                  </a:cxn>
                  <a:cxn ang="0">
                    <a:pos x="T8" y="T9"/>
                  </a:cxn>
                </a:cxnLst>
                <a:rect l="0" t="0" r="r" b="b"/>
                <a:pathLst>
                  <a:path w="136" h="196">
                    <a:moveTo>
                      <a:pt x="136" y="0"/>
                    </a:moveTo>
                    <a:lnTo>
                      <a:pt x="121" y="0"/>
                    </a:lnTo>
                    <a:lnTo>
                      <a:pt x="0" y="196"/>
                    </a:lnTo>
                    <a:lnTo>
                      <a:pt x="136" y="196"/>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4" name="Freeform 450">
                <a:extLst>
                  <a:ext uri="{FF2B5EF4-FFF2-40B4-BE49-F238E27FC236}">
                    <a16:creationId xmlns:a16="http://schemas.microsoft.com/office/drawing/2014/main" id="{6E1A3B6C-2FCB-45A5-9654-7EADC6E3B4AB}"/>
                  </a:ext>
                </a:extLst>
              </p:cNvPr>
              <p:cNvSpPr>
                <a:spLocks/>
              </p:cNvSpPr>
              <p:nvPr/>
            </p:nvSpPr>
            <p:spPr bwMode="auto">
              <a:xfrm>
                <a:off x="10023446" y="5701353"/>
                <a:ext cx="461963" cy="401638"/>
              </a:xfrm>
              <a:custGeom>
                <a:avLst/>
                <a:gdLst>
                  <a:gd name="T0" fmla="*/ 291 w 291"/>
                  <a:gd name="T1" fmla="*/ 0 h 253"/>
                  <a:gd name="T2" fmla="*/ 291 w 291"/>
                  <a:gd name="T3" fmla="*/ 0 h 253"/>
                  <a:gd name="T4" fmla="*/ 155 w 291"/>
                  <a:gd name="T5" fmla="*/ 0 h 253"/>
                  <a:gd name="T6" fmla="*/ 129 w 291"/>
                  <a:gd name="T7" fmla="*/ 44 h 253"/>
                  <a:gd name="T8" fmla="*/ 165 w 291"/>
                  <a:gd name="T9" fmla="*/ 125 h 253"/>
                  <a:gd name="T10" fmla="*/ 102 w 291"/>
                  <a:gd name="T11" fmla="*/ 125 h 253"/>
                  <a:gd name="T12" fmla="*/ 102 w 291"/>
                  <a:gd name="T13" fmla="*/ 87 h 253"/>
                  <a:gd name="T14" fmla="*/ 85 w 291"/>
                  <a:gd name="T15" fmla="*/ 114 h 253"/>
                  <a:gd name="T16" fmla="*/ 85 w 291"/>
                  <a:gd name="T17" fmla="*/ 125 h 253"/>
                  <a:gd name="T18" fmla="*/ 80 w 291"/>
                  <a:gd name="T19" fmla="*/ 125 h 253"/>
                  <a:gd name="T20" fmla="*/ 212 w 291"/>
                  <a:gd name="T21" fmla="*/ 125 h 253"/>
                  <a:gd name="T22" fmla="*/ 191 w 291"/>
                  <a:gd name="T23" fmla="*/ 185 h 253"/>
                  <a:gd name="T24" fmla="*/ 42 w 291"/>
                  <a:gd name="T25" fmla="*/ 185 h 253"/>
                  <a:gd name="T26" fmla="*/ 0 w 291"/>
                  <a:gd name="T27" fmla="*/ 253 h 253"/>
                  <a:gd name="T28" fmla="*/ 291 w 291"/>
                  <a:gd name="T29" fmla="*/ 253 h 253"/>
                  <a:gd name="T30" fmla="*/ 291 w 291"/>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 h="253">
                    <a:moveTo>
                      <a:pt x="291" y="0"/>
                    </a:moveTo>
                    <a:lnTo>
                      <a:pt x="291" y="0"/>
                    </a:lnTo>
                    <a:lnTo>
                      <a:pt x="155" y="0"/>
                    </a:lnTo>
                    <a:lnTo>
                      <a:pt x="129" y="44"/>
                    </a:lnTo>
                    <a:lnTo>
                      <a:pt x="165" y="125"/>
                    </a:lnTo>
                    <a:lnTo>
                      <a:pt x="102" y="125"/>
                    </a:lnTo>
                    <a:lnTo>
                      <a:pt x="102" y="87"/>
                    </a:lnTo>
                    <a:lnTo>
                      <a:pt x="85" y="114"/>
                    </a:lnTo>
                    <a:lnTo>
                      <a:pt x="85" y="125"/>
                    </a:lnTo>
                    <a:lnTo>
                      <a:pt x="80" y="125"/>
                    </a:lnTo>
                    <a:lnTo>
                      <a:pt x="212" y="125"/>
                    </a:lnTo>
                    <a:lnTo>
                      <a:pt x="191" y="185"/>
                    </a:lnTo>
                    <a:lnTo>
                      <a:pt x="42" y="185"/>
                    </a:lnTo>
                    <a:lnTo>
                      <a:pt x="0" y="253"/>
                    </a:lnTo>
                    <a:lnTo>
                      <a:pt x="291" y="253"/>
                    </a:lnTo>
                    <a:lnTo>
                      <a:pt x="291"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65" name="Freeform 451">
                <a:extLst>
                  <a:ext uri="{FF2B5EF4-FFF2-40B4-BE49-F238E27FC236}">
                    <a16:creationId xmlns:a16="http://schemas.microsoft.com/office/drawing/2014/main" id="{C296513B-A2BB-439F-BDFE-7575143E9C40}"/>
                  </a:ext>
                </a:extLst>
              </p:cNvPr>
              <p:cNvSpPr>
                <a:spLocks/>
              </p:cNvSpPr>
              <p:nvPr/>
            </p:nvSpPr>
            <p:spPr bwMode="auto">
              <a:xfrm>
                <a:off x="10023446" y="5701353"/>
                <a:ext cx="461963" cy="401638"/>
              </a:xfrm>
              <a:custGeom>
                <a:avLst/>
                <a:gdLst>
                  <a:gd name="T0" fmla="*/ 291 w 291"/>
                  <a:gd name="T1" fmla="*/ 0 h 253"/>
                  <a:gd name="T2" fmla="*/ 291 w 291"/>
                  <a:gd name="T3" fmla="*/ 0 h 253"/>
                  <a:gd name="T4" fmla="*/ 155 w 291"/>
                  <a:gd name="T5" fmla="*/ 0 h 253"/>
                  <a:gd name="T6" fmla="*/ 129 w 291"/>
                  <a:gd name="T7" fmla="*/ 44 h 253"/>
                  <a:gd name="T8" fmla="*/ 165 w 291"/>
                  <a:gd name="T9" fmla="*/ 125 h 253"/>
                  <a:gd name="T10" fmla="*/ 102 w 291"/>
                  <a:gd name="T11" fmla="*/ 125 h 253"/>
                  <a:gd name="T12" fmla="*/ 102 w 291"/>
                  <a:gd name="T13" fmla="*/ 87 h 253"/>
                  <a:gd name="T14" fmla="*/ 85 w 291"/>
                  <a:gd name="T15" fmla="*/ 114 h 253"/>
                  <a:gd name="T16" fmla="*/ 85 w 291"/>
                  <a:gd name="T17" fmla="*/ 125 h 253"/>
                  <a:gd name="T18" fmla="*/ 80 w 291"/>
                  <a:gd name="T19" fmla="*/ 125 h 253"/>
                  <a:gd name="T20" fmla="*/ 212 w 291"/>
                  <a:gd name="T21" fmla="*/ 125 h 253"/>
                  <a:gd name="T22" fmla="*/ 191 w 291"/>
                  <a:gd name="T23" fmla="*/ 185 h 253"/>
                  <a:gd name="T24" fmla="*/ 42 w 291"/>
                  <a:gd name="T25" fmla="*/ 185 h 253"/>
                  <a:gd name="T26" fmla="*/ 0 w 291"/>
                  <a:gd name="T27" fmla="*/ 253 h 253"/>
                  <a:gd name="T28" fmla="*/ 291 w 291"/>
                  <a:gd name="T29" fmla="*/ 253 h 253"/>
                  <a:gd name="T30" fmla="*/ 291 w 291"/>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 h="253">
                    <a:moveTo>
                      <a:pt x="291" y="0"/>
                    </a:moveTo>
                    <a:lnTo>
                      <a:pt x="291" y="0"/>
                    </a:lnTo>
                    <a:lnTo>
                      <a:pt x="155" y="0"/>
                    </a:lnTo>
                    <a:lnTo>
                      <a:pt x="129" y="44"/>
                    </a:lnTo>
                    <a:lnTo>
                      <a:pt x="165" y="125"/>
                    </a:lnTo>
                    <a:lnTo>
                      <a:pt x="102" y="125"/>
                    </a:lnTo>
                    <a:lnTo>
                      <a:pt x="102" y="87"/>
                    </a:lnTo>
                    <a:lnTo>
                      <a:pt x="85" y="114"/>
                    </a:lnTo>
                    <a:lnTo>
                      <a:pt x="85" y="125"/>
                    </a:lnTo>
                    <a:lnTo>
                      <a:pt x="80" y="125"/>
                    </a:lnTo>
                    <a:lnTo>
                      <a:pt x="212" y="125"/>
                    </a:lnTo>
                    <a:lnTo>
                      <a:pt x="191" y="185"/>
                    </a:lnTo>
                    <a:lnTo>
                      <a:pt x="42" y="185"/>
                    </a:lnTo>
                    <a:lnTo>
                      <a:pt x="0" y="253"/>
                    </a:lnTo>
                    <a:lnTo>
                      <a:pt x="291" y="253"/>
                    </a:lnTo>
                    <a:lnTo>
                      <a:pt x="2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6" name="Freeform 452">
                <a:extLst>
                  <a:ext uri="{FF2B5EF4-FFF2-40B4-BE49-F238E27FC236}">
                    <a16:creationId xmlns:a16="http://schemas.microsoft.com/office/drawing/2014/main" id="{B881888D-67AF-443F-822A-57669F466B0B}"/>
                  </a:ext>
                </a:extLst>
              </p:cNvPr>
              <p:cNvSpPr>
                <a:spLocks/>
              </p:cNvSpPr>
              <p:nvPr/>
            </p:nvSpPr>
            <p:spPr bwMode="auto">
              <a:xfrm>
                <a:off x="10090121" y="5899790"/>
                <a:ext cx="269875" cy="95250"/>
              </a:xfrm>
              <a:custGeom>
                <a:avLst/>
                <a:gdLst>
                  <a:gd name="T0" fmla="*/ 170 w 170"/>
                  <a:gd name="T1" fmla="*/ 0 h 60"/>
                  <a:gd name="T2" fmla="*/ 38 w 170"/>
                  <a:gd name="T3" fmla="*/ 0 h 60"/>
                  <a:gd name="T4" fmla="*/ 0 w 170"/>
                  <a:gd name="T5" fmla="*/ 60 h 60"/>
                  <a:gd name="T6" fmla="*/ 149 w 170"/>
                  <a:gd name="T7" fmla="*/ 60 h 60"/>
                  <a:gd name="T8" fmla="*/ 170 w 170"/>
                  <a:gd name="T9" fmla="*/ 0 h 60"/>
                </a:gdLst>
                <a:ahLst/>
                <a:cxnLst>
                  <a:cxn ang="0">
                    <a:pos x="T0" y="T1"/>
                  </a:cxn>
                  <a:cxn ang="0">
                    <a:pos x="T2" y="T3"/>
                  </a:cxn>
                  <a:cxn ang="0">
                    <a:pos x="T4" y="T5"/>
                  </a:cxn>
                  <a:cxn ang="0">
                    <a:pos x="T6" y="T7"/>
                  </a:cxn>
                  <a:cxn ang="0">
                    <a:pos x="T8" y="T9"/>
                  </a:cxn>
                </a:cxnLst>
                <a:rect l="0" t="0" r="r" b="b"/>
                <a:pathLst>
                  <a:path w="170" h="60">
                    <a:moveTo>
                      <a:pt x="170" y="0"/>
                    </a:moveTo>
                    <a:lnTo>
                      <a:pt x="38" y="0"/>
                    </a:lnTo>
                    <a:lnTo>
                      <a:pt x="0" y="60"/>
                    </a:lnTo>
                    <a:lnTo>
                      <a:pt x="149" y="60"/>
                    </a:lnTo>
                    <a:lnTo>
                      <a:pt x="170" y="0"/>
                    </a:lnTo>
                    <a:close/>
                  </a:path>
                </a:pathLst>
              </a:custGeom>
              <a:solidFill>
                <a:srgbClr val="ECEF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7" name="Freeform 453">
                <a:extLst>
                  <a:ext uri="{FF2B5EF4-FFF2-40B4-BE49-F238E27FC236}">
                    <a16:creationId xmlns:a16="http://schemas.microsoft.com/office/drawing/2014/main" id="{32A6B013-B259-4BA3-9F94-1CD32C6ABCF8}"/>
                  </a:ext>
                </a:extLst>
              </p:cNvPr>
              <p:cNvSpPr>
                <a:spLocks/>
              </p:cNvSpPr>
              <p:nvPr/>
            </p:nvSpPr>
            <p:spPr bwMode="auto">
              <a:xfrm>
                <a:off x="10090121" y="5899790"/>
                <a:ext cx="269875" cy="95250"/>
              </a:xfrm>
              <a:custGeom>
                <a:avLst/>
                <a:gdLst>
                  <a:gd name="T0" fmla="*/ 170 w 170"/>
                  <a:gd name="T1" fmla="*/ 0 h 60"/>
                  <a:gd name="T2" fmla="*/ 38 w 170"/>
                  <a:gd name="T3" fmla="*/ 0 h 60"/>
                  <a:gd name="T4" fmla="*/ 0 w 170"/>
                  <a:gd name="T5" fmla="*/ 60 h 60"/>
                  <a:gd name="T6" fmla="*/ 149 w 170"/>
                  <a:gd name="T7" fmla="*/ 60 h 60"/>
                  <a:gd name="T8" fmla="*/ 170 w 170"/>
                  <a:gd name="T9" fmla="*/ 0 h 60"/>
                </a:gdLst>
                <a:ahLst/>
                <a:cxnLst>
                  <a:cxn ang="0">
                    <a:pos x="T0" y="T1"/>
                  </a:cxn>
                  <a:cxn ang="0">
                    <a:pos x="T2" y="T3"/>
                  </a:cxn>
                  <a:cxn ang="0">
                    <a:pos x="T4" y="T5"/>
                  </a:cxn>
                  <a:cxn ang="0">
                    <a:pos x="T6" y="T7"/>
                  </a:cxn>
                  <a:cxn ang="0">
                    <a:pos x="T8" y="T9"/>
                  </a:cxn>
                </a:cxnLst>
                <a:rect l="0" t="0" r="r" b="b"/>
                <a:pathLst>
                  <a:path w="170" h="60">
                    <a:moveTo>
                      <a:pt x="170" y="0"/>
                    </a:moveTo>
                    <a:lnTo>
                      <a:pt x="38" y="0"/>
                    </a:lnTo>
                    <a:lnTo>
                      <a:pt x="0" y="60"/>
                    </a:lnTo>
                    <a:lnTo>
                      <a:pt x="149" y="60"/>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8" name="Freeform 454">
                <a:extLst>
                  <a:ext uri="{FF2B5EF4-FFF2-40B4-BE49-F238E27FC236}">
                    <a16:creationId xmlns:a16="http://schemas.microsoft.com/office/drawing/2014/main" id="{CB3A06D0-CFA7-4CCB-81F3-596C5FCE33B9}"/>
                  </a:ext>
                </a:extLst>
              </p:cNvPr>
              <p:cNvSpPr>
                <a:spLocks/>
              </p:cNvSpPr>
              <p:nvPr/>
            </p:nvSpPr>
            <p:spPr bwMode="auto">
              <a:xfrm>
                <a:off x="10150446" y="5882328"/>
                <a:ext cx="7938" cy="17463"/>
              </a:xfrm>
              <a:custGeom>
                <a:avLst/>
                <a:gdLst>
                  <a:gd name="T0" fmla="*/ 5 w 5"/>
                  <a:gd name="T1" fmla="*/ 0 h 11"/>
                  <a:gd name="T2" fmla="*/ 0 w 5"/>
                  <a:gd name="T3" fmla="*/ 11 h 11"/>
                  <a:gd name="T4" fmla="*/ 5 w 5"/>
                  <a:gd name="T5" fmla="*/ 11 h 11"/>
                  <a:gd name="T6" fmla="*/ 5 w 5"/>
                  <a:gd name="T7" fmla="*/ 0 h 11"/>
                </a:gdLst>
                <a:ahLst/>
                <a:cxnLst>
                  <a:cxn ang="0">
                    <a:pos x="T0" y="T1"/>
                  </a:cxn>
                  <a:cxn ang="0">
                    <a:pos x="T2" y="T3"/>
                  </a:cxn>
                  <a:cxn ang="0">
                    <a:pos x="T4" y="T5"/>
                  </a:cxn>
                  <a:cxn ang="0">
                    <a:pos x="T6" y="T7"/>
                  </a:cxn>
                </a:cxnLst>
                <a:rect l="0" t="0" r="r" b="b"/>
                <a:pathLst>
                  <a:path w="5" h="11">
                    <a:moveTo>
                      <a:pt x="5" y="0"/>
                    </a:moveTo>
                    <a:lnTo>
                      <a:pt x="0" y="11"/>
                    </a:lnTo>
                    <a:lnTo>
                      <a:pt x="5" y="11"/>
                    </a:lnTo>
                    <a:lnTo>
                      <a:pt x="5" y="0"/>
                    </a:lnTo>
                    <a:close/>
                  </a:path>
                </a:pathLst>
              </a:custGeom>
              <a:solidFill>
                <a:srgbClr val="E24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9" name="Freeform 455">
                <a:extLst>
                  <a:ext uri="{FF2B5EF4-FFF2-40B4-BE49-F238E27FC236}">
                    <a16:creationId xmlns:a16="http://schemas.microsoft.com/office/drawing/2014/main" id="{3601D380-144F-4C8B-9F86-72DB56549F49}"/>
                  </a:ext>
                </a:extLst>
              </p:cNvPr>
              <p:cNvSpPr>
                <a:spLocks/>
              </p:cNvSpPr>
              <p:nvPr/>
            </p:nvSpPr>
            <p:spPr bwMode="auto">
              <a:xfrm>
                <a:off x="10150446" y="5882328"/>
                <a:ext cx="7938" cy="17463"/>
              </a:xfrm>
              <a:custGeom>
                <a:avLst/>
                <a:gdLst>
                  <a:gd name="T0" fmla="*/ 5 w 5"/>
                  <a:gd name="T1" fmla="*/ 0 h 11"/>
                  <a:gd name="T2" fmla="*/ 0 w 5"/>
                  <a:gd name="T3" fmla="*/ 11 h 11"/>
                  <a:gd name="T4" fmla="*/ 5 w 5"/>
                  <a:gd name="T5" fmla="*/ 11 h 11"/>
                  <a:gd name="T6" fmla="*/ 5 w 5"/>
                  <a:gd name="T7" fmla="*/ 0 h 11"/>
                </a:gdLst>
                <a:ahLst/>
                <a:cxnLst>
                  <a:cxn ang="0">
                    <a:pos x="T0" y="T1"/>
                  </a:cxn>
                  <a:cxn ang="0">
                    <a:pos x="T2" y="T3"/>
                  </a:cxn>
                  <a:cxn ang="0">
                    <a:pos x="T4" y="T5"/>
                  </a:cxn>
                  <a:cxn ang="0">
                    <a:pos x="T6" y="T7"/>
                  </a:cxn>
                </a:cxnLst>
                <a:rect l="0" t="0" r="r" b="b"/>
                <a:pathLst>
                  <a:path w="5" h="11">
                    <a:moveTo>
                      <a:pt x="5" y="0"/>
                    </a:moveTo>
                    <a:lnTo>
                      <a:pt x="0" y="11"/>
                    </a:lnTo>
                    <a:lnTo>
                      <a:pt x="5"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70" name="Freeform 456">
                <a:extLst>
                  <a:ext uri="{FF2B5EF4-FFF2-40B4-BE49-F238E27FC236}">
                    <a16:creationId xmlns:a16="http://schemas.microsoft.com/office/drawing/2014/main" id="{0705D187-D9F5-4C47-A805-4CDAD7A930D7}"/>
                  </a:ext>
                </a:extLst>
              </p:cNvPr>
              <p:cNvSpPr>
                <a:spLocks/>
              </p:cNvSpPr>
              <p:nvPr/>
            </p:nvSpPr>
            <p:spPr bwMode="auto">
              <a:xfrm>
                <a:off x="10185371" y="5771203"/>
                <a:ext cx="100013" cy="128588"/>
              </a:xfrm>
              <a:custGeom>
                <a:avLst/>
                <a:gdLst>
                  <a:gd name="T0" fmla="*/ 27 w 63"/>
                  <a:gd name="T1" fmla="*/ 0 h 81"/>
                  <a:gd name="T2" fmla="*/ 0 w 63"/>
                  <a:gd name="T3" fmla="*/ 43 h 81"/>
                  <a:gd name="T4" fmla="*/ 0 w 63"/>
                  <a:gd name="T5" fmla="*/ 81 h 81"/>
                  <a:gd name="T6" fmla="*/ 63 w 63"/>
                  <a:gd name="T7" fmla="*/ 81 h 81"/>
                  <a:gd name="T8" fmla="*/ 27 w 63"/>
                  <a:gd name="T9" fmla="*/ 0 h 81"/>
                </a:gdLst>
                <a:ahLst/>
                <a:cxnLst>
                  <a:cxn ang="0">
                    <a:pos x="T0" y="T1"/>
                  </a:cxn>
                  <a:cxn ang="0">
                    <a:pos x="T2" y="T3"/>
                  </a:cxn>
                  <a:cxn ang="0">
                    <a:pos x="T4" y="T5"/>
                  </a:cxn>
                  <a:cxn ang="0">
                    <a:pos x="T6" y="T7"/>
                  </a:cxn>
                  <a:cxn ang="0">
                    <a:pos x="T8" y="T9"/>
                  </a:cxn>
                </a:cxnLst>
                <a:rect l="0" t="0" r="r" b="b"/>
                <a:pathLst>
                  <a:path w="63" h="81">
                    <a:moveTo>
                      <a:pt x="27" y="0"/>
                    </a:moveTo>
                    <a:lnTo>
                      <a:pt x="0" y="43"/>
                    </a:lnTo>
                    <a:lnTo>
                      <a:pt x="0" y="81"/>
                    </a:lnTo>
                    <a:lnTo>
                      <a:pt x="63" y="81"/>
                    </a:lnTo>
                    <a:lnTo>
                      <a:pt x="27"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71" name="Freeform 457">
                <a:extLst>
                  <a:ext uri="{FF2B5EF4-FFF2-40B4-BE49-F238E27FC236}">
                    <a16:creationId xmlns:a16="http://schemas.microsoft.com/office/drawing/2014/main" id="{7DA244F0-3F7A-4442-B5DC-EB58B80FA174}"/>
                  </a:ext>
                </a:extLst>
              </p:cNvPr>
              <p:cNvSpPr>
                <a:spLocks/>
              </p:cNvSpPr>
              <p:nvPr/>
            </p:nvSpPr>
            <p:spPr bwMode="auto">
              <a:xfrm>
                <a:off x="10185371" y="5771203"/>
                <a:ext cx="100013" cy="128588"/>
              </a:xfrm>
              <a:custGeom>
                <a:avLst/>
                <a:gdLst>
                  <a:gd name="T0" fmla="*/ 27 w 63"/>
                  <a:gd name="T1" fmla="*/ 0 h 81"/>
                  <a:gd name="T2" fmla="*/ 0 w 63"/>
                  <a:gd name="T3" fmla="*/ 43 h 81"/>
                  <a:gd name="T4" fmla="*/ 0 w 63"/>
                  <a:gd name="T5" fmla="*/ 81 h 81"/>
                  <a:gd name="T6" fmla="*/ 63 w 63"/>
                  <a:gd name="T7" fmla="*/ 81 h 81"/>
                  <a:gd name="T8" fmla="*/ 27 w 63"/>
                  <a:gd name="T9" fmla="*/ 0 h 81"/>
                </a:gdLst>
                <a:ahLst/>
                <a:cxnLst>
                  <a:cxn ang="0">
                    <a:pos x="T0" y="T1"/>
                  </a:cxn>
                  <a:cxn ang="0">
                    <a:pos x="T2" y="T3"/>
                  </a:cxn>
                  <a:cxn ang="0">
                    <a:pos x="T4" y="T5"/>
                  </a:cxn>
                  <a:cxn ang="0">
                    <a:pos x="T6" y="T7"/>
                  </a:cxn>
                  <a:cxn ang="0">
                    <a:pos x="T8" y="T9"/>
                  </a:cxn>
                </a:cxnLst>
                <a:rect l="0" t="0" r="r" b="b"/>
                <a:pathLst>
                  <a:path w="63" h="81">
                    <a:moveTo>
                      <a:pt x="27" y="0"/>
                    </a:moveTo>
                    <a:lnTo>
                      <a:pt x="0" y="43"/>
                    </a:lnTo>
                    <a:lnTo>
                      <a:pt x="0" y="81"/>
                    </a:lnTo>
                    <a:lnTo>
                      <a:pt x="63" y="81"/>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296" name="Group 295">
              <a:extLst>
                <a:ext uri="{FF2B5EF4-FFF2-40B4-BE49-F238E27FC236}">
                  <a16:creationId xmlns:a16="http://schemas.microsoft.com/office/drawing/2014/main" id="{DF378E6D-9CFC-464E-B092-A14393D5CFF3}"/>
                </a:ext>
              </a:extLst>
            </p:cNvPr>
            <p:cNvGrpSpPr/>
            <p:nvPr/>
          </p:nvGrpSpPr>
          <p:grpSpPr>
            <a:xfrm>
              <a:off x="4863153" y="2849635"/>
              <a:ext cx="249171" cy="1436782"/>
              <a:chOff x="1943100" y="1955800"/>
              <a:chExt cx="244475" cy="1409701"/>
            </a:xfrm>
          </p:grpSpPr>
          <p:sp>
            <p:nvSpPr>
              <p:cNvPr id="656" name="Freeform 801">
                <a:extLst>
                  <a:ext uri="{FF2B5EF4-FFF2-40B4-BE49-F238E27FC236}">
                    <a16:creationId xmlns:a16="http://schemas.microsoft.com/office/drawing/2014/main" id="{DDB7AEA0-A097-4137-91C4-26DC6DE12AE1}"/>
                  </a:ext>
                </a:extLst>
              </p:cNvPr>
              <p:cNvSpPr>
                <a:spLocks/>
              </p:cNvSpPr>
              <p:nvPr/>
            </p:nvSpPr>
            <p:spPr bwMode="auto">
              <a:xfrm>
                <a:off x="1943100" y="2319338"/>
                <a:ext cx="244475" cy="1046163"/>
              </a:xfrm>
              <a:custGeom>
                <a:avLst/>
                <a:gdLst>
                  <a:gd name="T0" fmla="*/ 139 w 154"/>
                  <a:gd name="T1" fmla="*/ 462 h 659"/>
                  <a:gd name="T2" fmla="*/ 139 w 154"/>
                  <a:gd name="T3" fmla="*/ 164 h 659"/>
                  <a:gd name="T4" fmla="*/ 149 w 154"/>
                  <a:gd name="T5" fmla="*/ 164 h 659"/>
                  <a:gd name="T6" fmla="*/ 149 w 154"/>
                  <a:gd name="T7" fmla="*/ 42 h 659"/>
                  <a:gd name="T8" fmla="*/ 136 w 154"/>
                  <a:gd name="T9" fmla="*/ 42 h 659"/>
                  <a:gd name="T10" fmla="*/ 136 w 154"/>
                  <a:gd name="T11" fmla="*/ 0 h 659"/>
                  <a:gd name="T12" fmla="*/ 15 w 154"/>
                  <a:gd name="T13" fmla="*/ 0 h 659"/>
                  <a:gd name="T14" fmla="*/ 15 w 154"/>
                  <a:gd name="T15" fmla="*/ 42 h 659"/>
                  <a:gd name="T16" fmla="*/ 2 w 154"/>
                  <a:gd name="T17" fmla="*/ 42 h 659"/>
                  <a:gd name="T18" fmla="*/ 2 w 154"/>
                  <a:gd name="T19" fmla="*/ 164 h 659"/>
                  <a:gd name="T20" fmla="*/ 15 w 154"/>
                  <a:gd name="T21" fmla="*/ 164 h 659"/>
                  <a:gd name="T22" fmla="*/ 15 w 154"/>
                  <a:gd name="T23" fmla="*/ 462 h 659"/>
                  <a:gd name="T24" fmla="*/ 0 w 154"/>
                  <a:gd name="T25" fmla="*/ 462 h 659"/>
                  <a:gd name="T26" fmla="*/ 0 w 154"/>
                  <a:gd name="T27" fmla="*/ 659 h 659"/>
                  <a:gd name="T28" fmla="*/ 154 w 154"/>
                  <a:gd name="T29" fmla="*/ 659 h 659"/>
                  <a:gd name="T30" fmla="*/ 154 w 154"/>
                  <a:gd name="T31" fmla="*/ 462 h 659"/>
                  <a:gd name="T32" fmla="*/ 139 w 154"/>
                  <a:gd name="T33" fmla="*/ 462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659">
                    <a:moveTo>
                      <a:pt x="139" y="462"/>
                    </a:moveTo>
                    <a:lnTo>
                      <a:pt x="139" y="164"/>
                    </a:lnTo>
                    <a:lnTo>
                      <a:pt x="149" y="164"/>
                    </a:lnTo>
                    <a:lnTo>
                      <a:pt x="149" y="42"/>
                    </a:lnTo>
                    <a:lnTo>
                      <a:pt x="136" y="42"/>
                    </a:lnTo>
                    <a:lnTo>
                      <a:pt x="136" y="0"/>
                    </a:lnTo>
                    <a:lnTo>
                      <a:pt x="15" y="0"/>
                    </a:lnTo>
                    <a:lnTo>
                      <a:pt x="15" y="42"/>
                    </a:lnTo>
                    <a:lnTo>
                      <a:pt x="2" y="42"/>
                    </a:lnTo>
                    <a:lnTo>
                      <a:pt x="2" y="164"/>
                    </a:lnTo>
                    <a:lnTo>
                      <a:pt x="15" y="164"/>
                    </a:lnTo>
                    <a:lnTo>
                      <a:pt x="15" y="462"/>
                    </a:lnTo>
                    <a:lnTo>
                      <a:pt x="0" y="462"/>
                    </a:lnTo>
                    <a:lnTo>
                      <a:pt x="0" y="659"/>
                    </a:lnTo>
                    <a:lnTo>
                      <a:pt x="154" y="659"/>
                    </a:lnTo>
                    <a:lnTo>
                      <a:pt x="154" y="462"/>
                    </a:lnTo>
                    <a:lnTo>
                      <a:pt x="139" y="462"/>
                    </a:lnTo>
                    <a:close/>
                  </a:path>
                </a:pathLst>
              </a:custGeom>
              <a:solidFill>
                <a:srgbClr val="C5A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802">
                <a:extLst>
                  <a:ext uri="{FF2B5EF4-FFF2-40B4-BE49-F238E27FC236}">
                    <a16:creationId xmlns:a16="http://schemas.microsoft.com/office/drawing/2014/main" id="{DC728C8A-E1D1-4BF0-8CA4-A9A116CE44A4}"/>
                  </a:ext>
                </a:extLst>
              </p:cNvPr>
              <p:cNvSpPr>
                <a:spLocks/>
              </p:cNvSpPr>
              <p:nvPr/>
            </p:nvSpPr>
            <p:spPr bwMode="auto">
              <a:xfrm>
                <a:off x="1966913" y="2232025"/>
                <a:ext cx="192088" cy="87313"/>
              </a:xfrm>
              <a:custGeom>
                <a:avLst/>
                <a:gdLst>
                  <a:gd name="T0" fmla="*/ 27 w 121"/>
                  <a:gd name="T1" fmla="*/ 0 h 55"/>
                  <a:gd name="T2" fmla="*/ 87 w 121"/>
                  <a:gd name="T3" fmla="*/ 0 h 55"/>
                  <a:gd name="T4" fmla="*/ 121 w 121"/>
                  <a:gd name="T5" fmla="*/ 55 h 55"/>
                  <a:gd name="T6" fmla="*/ 0 w 121"/>
                  <a:gd name="T7" fmla="*/ 55 h 55"/>
                  <a:gd name="T8" fmla="*/ 27 w 121"/>
                  <a:gd name="T9" fmla="*/ 0 h 55"/>
                </a:gdLst>
                <a:ahLst/>
                <a:cxnLst>
                  <a:cxn ang="0">
                    <a:pos x="T0" y="T1"/>
                  </a:cxn>
                  <a:cxn ang="0">
                    <a:pos x="T2" y="T3"/>
                  </a:cxn>
                  <a:cxn ang="0">
                    <a:pos x="T4" y="T5"/>
                  </a:cxn>
                  <a:cxn ang="0">
                    <a:pos x="T6" y="T7"/>
                  </a:cxn>
                  <a:cxn ang="0">
                    <a:pos x="T8" y="T9"/>
                  </a:cxn>
                </a:cxnLst>
                <a:rect l="0" t="0" r="r" b="b"/>
                <a:pathLst>
                  <a:path w="121" h="55">
                    <a:moveTo>
                      <a:pt x="27" y="0"/>
                    </a:moveTo>
                    <a:lnTo>
                      <a:pt x="87" y="0"/>
                    </a:lnTo>
                    <a:lnTo>
                      <a:pt x="121" y="55"/>
                    </a:lnTo>
                    <a:lnTo>
                      <a:pt x="0" y="55"/>
                    </a:lnTo>
                    <a:lnTo>
                      <a:pt x="27" y="0"/>
                    </a:lnTo>
                    <a:close/>
                  </a:path>
                </a:pathLst>
              </a:custGeom>
              <a:solidFill>
                <a:srgbClr val="665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803">
                <a:extLst>
                  <a:ext uri="{FF2B5EF4-FFF2-40B4-BE49-F238E27FC236}">
                    <a16:creationId xmlns:a16="http://schemas.microsoft.com/office/drawing/2014/main" id="{F51A3F7E-85CC-489C-B944-3A71B37F47D0}"/>
                  </a:ext>
                </a:extLst>
              </p:cNvPr>
              <p:cNvSpPr>
                <a:spLocks noChangeArrowheads="1"/>
              </p:cNvSpPr>
              <p:nvPr/>
            </p:nvSpPr>
            <p:spPr bwMode="auto">
              <a:xfrm>
                <a:off x="2009775" y="2144713"/>
                <a:ext cx="95250" cy="87313"/>
              </a:xfrm>
              <a:prstGeom prst="rect">
                <a:avLst/>
              </a:prstGeom>
              <a:solidFill>
                <a:srgbClr val="C5A0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804">
                <a:extLst>
                  <a:ext uri="{FF2B5EF4-FFF2-40B4-BE49-F238E27FC236}">
                    <a16:creationId xmlns:a16="http://schemas.microsoft.com/office/drawing/2014/main" id="{8541783D-E1B5-4CD8-8F89-B5DABC469881}"/>
                  </a:ext>
                </a:extLst>
              </p:cNvPr>
              <p:cNvSpPr>
                <a:spLocks/>
              </p:cNvSpPr>
              <p:nvPr/>
            </p:nvSpPr>
            <p:spPr bwMode="auto">
              <a:xfrm>
                <a:off x="2009775" y="1955800"/>
                <a:ext cx="95250" cy="188913"/>
              </a:xfrm>
              <a:custGeom>
                <a:avLst/>
                <a:gdLst>
                  <a:gd name="T0" fmla="*/ 0 w 24"/>
                  <a:gd name="T1" fmla="*/ 50 h 50"/>
                  <a:gd name="T2" fmla="*/ 10 w 24"/>
                  <a:gd name="T3" fmla="*/ 0 h 50"/>
                  <a:gd name="T4" fmla="*/ 13 w 24"/>
                  <a:gd name="T5" fmla="*/ 0 h 50"/>
                  <a:gd name="T6" fmla="*/ 24 w 24"/>
                  <a:gd name="T7" fmla="*/ 50 h 50"/>
                  <a:gd name="T8" fmla="*/ 0 w 24"/>
                  <a:gd name="T9" fmla="*/ 50 h 50"/>
                </a:gdLst>
                <a:ahLst/>
                <a:cxnLst>
                  <a:cxn ang="0">
                    <a:pos x="T0" y="T1"/>
                  </a:cxn>
                  <a:cxn ang="0">
                    <a:pos x="T2" y="T3"/>
                  </a:cxn>
                  <a:cxn ang="0">
                    <a:pos x="T4" y="T5"/>
                  </a:cxn>
                  <a:cxn ang="0">
                    <a:pos x="T6" y="T7"/>
                  </a:cxn>
                  <a:cxn ang="0">
                    <a:pos x="T8" y="T9"/>
                  </a:cxn>
                </a:cxnLst>
                <a:rect l="0" t="0" r="r" b="b"/>
                <a:pathLst>
                  <a:path w="24" h="50">
                    <a:moveTo>
                      <a:pt x="0" y="50"/>
                    </a:moveTo>
                    <a:cubicBezTo>
                      <a:pt x="0" y="50"/>
                      <a:pt x="10" y="33"/>
                      <a:pt x="10" y="0"/>
                    </a:cubicBezTo>
                    <a:cubicBezTo>
                      <a:pt x="13" y="0"/>
                      <a:pt x="13" y="0"/>
                      <a:pt x="13" y="0"/>
                    </a:cubicBezTo>
                    <a:cubicBezTo>
                      <a:pt x="13" y="0"/>
                      <a:pt x="15" y="35"/>
                      <a:pt x="24" y="50"/>
                    </a:cubicBezTo>
                    <a:lnTo>
                      <a:pt x="0" y="50"/>
                    </a:lnTo>
                    <a:close/>
                  </a:path>
                </a:pathLst>
              </a:custGeom>
              <a:solidFill>
                <a:srgbClr val="665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805">
                <a:extLst>
                  <a:ext uri="{FF2B5EF4-FFF2-40B4-BE49-F238E27FC236}">
                    <a16:creationId xmlns:a16="http://schemas.microsoft.com/office/drawing/2014/main" id="{A614A05A-7CE7-4B04-AD12-03DA09B9067A}"/>
                  </a:ext>
                </a:extLst>
              </p:cNvPr>
              <p:cNvSpPr>
                <a:spLocks/>
              </p:cNvSpPr>
              <p:nvPr/>
            </p:nvSpPr>
            <p:spPr bwMode="auto">
              <a:xfrm>
                <a:off x="1998663" y="2336800"/>
                <a:ext cx="11113"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2" y="0"/>
                    </a:cubicBezTo>
                    <a:cubicBezTo>
                      <a:pt x="2" y="0"/>
                      <a:pt x="2" y="0"/>
                      <a:pt x="2"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806">
                <a:extLst>
                  <a:ext uri="{FF2B5EF4-FFF2-40B4-BE49-F238E27FC236}">
                    <a16:creationId xmlns:a16="http://schemas.microsoft.com/office/drawing/2014/main" id="{2A511453-BE86-47C7-BE5A-021CE24DF4AF}"/>
                  </a:ext>
                </a:extLst>
              </p:cNvPr>
              <p:cNvSpPr>
                <a:spLocks/>
              </p:cNvSpPr>
              <p:nvPr/>
            </p:nvSpPr>
            <p:spPr bwMode="auto">
              <a:xfrm>
                <a:off x="2025650"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1" y="0"/>
                      <a:pt x="1" y="0"/>
                    </a:cubicBezTo>
                    <a:cubicBezTo>
                      <a:pt x="1" y="0"/>
                      <a:pt x="1" y="0"/>
                      <a:pt x="1" y="0"/>
                    </a:cubicBezTo>
                    <a:cubicBezTo>
                      <a:pt x="2"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807">
                <a:extLst>
                  <a:ext uri="{FF2B5EF4-FFF2-40B4-BE49-F238E27FC236}">
                    <a16:creationId xmlns:a16="http://schemas.microsoft.com/office/drawing/2014/main" id="{5C62763E-5111-4F29-B333-058890B17588}"/>
                  </a:ext>
                </a:extLst>
              </p:cNvPr>
              <p:cNvSpPr>
                <a:spLocks/>
              </p:cNvSpPr>
              <p:nvPr/>
            </p:nvSpPr>
            <p:spPr bwMode="auto">
              <a:xfrm>
                <a:off x="2036763" y="2174875"/>
                <a:ext cx="12700"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1"/>
                      <a:pt x="1" y="0"/>
                      <a:pt x="2" y="0"/>
                    </a:cubicBezTo>
                    <a:cubicBezTo>
                      <a:pt x="2" y="0"/>
                      <a:pt x="2" y="0"/>
                      <a:pt x="2" y="0"/>
                    </a:cubicBezTo>
                    <a:cubicBezTo>
                      <a:pt x="2" y="0"/>
                      <a:pt x="3" y="1"/>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808">
                <a:extLst>
                  <a:ext uri="{FF2B5EF4-FFF2-40B4-BE49-F238E27FC236}">
                    <a16:creationId xmlns:a16="http://schemas.microsoft.com/office/drawing/2014/main" id="{9589ECC2-18F1-4396-A8A0-97DB1C13B1AD}"/>
                  </a:ext>
                </a:extLst>
              </p:cNvPr>
              <p:cNvSpPr>
                <a:spLocks/>
              </p:cNvSpPr>
              <p:nvPr/>
            </p:nvSpPr>
            <p:spPr bwMode="auto">
              <a:xfrm>
                <a:off x="2052638"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1" y="0"/>
                      <a:pt x="1" y="0"/>
                    </a:cubicBezTo>
                    <a:cubicBezTo>
                      <a:pt x="1" y="0"/>
                      <a:pt x="1" y="0"/>
                      <a:pt x="1" y="0"/>
                    </a:cubicBezTo>
                    <a:cubicBezTo>
                      <a:pt x="2"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809">
                <a:extLst>
                  <a:ext uri="{FF2B5EF4-FFF2-40B4-BE49-F238E27FC236}">
                    <a16:creationId xmlns:a16="http://schemas.microsoft.com/office/drawing/2014/main" id="{79EE3B8E-0C61-471F-A445-E896676F37B4}"/>
                  </a:ext>
                </a:extLst>
              </p:cNvPr>
              <p:cNvSpPr>
                <a:spLocks/>
              </p:cNvSpPr>
              <p:nvPr/>
            </p:nvSpPr>
            <p:spPr bwMode="auto">
              <a:xfrm>
                <a:off x="2068513"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0" y="0"/>
                      <a:pt x="1" y="0"/>
                    </a:cubicBezTo>
                    <a:cubicBezTo>
                      <a:pt x="1" y="0"/>
                      <a:pt x="1" y="0"/>
                      <a:pt x="1" y="0"/>
                    </a:cubicBezTo>
                    <a:cubicBezTo>
                      <a:pt x="1"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810">
                <a:extLst>
                  <a:ext uri="{FF2B5EF4-FFF2-40B4-BE49-F238E27FC236}">
                    <a16:creationId xmlns:a16="http://schemas.microsoft.com/office/drawing/2014/main" id="{0D57DCD7-0C9C-4A09-8D65-DBFBC765DF7C}"/>
                  </a:ext>
                </a:extLst>
              </p:cNvPr>
              <p:cNvSpPr>
                <a:spLocks/>
              </p:cNvSpPr>
              <p:nvPr/>
            </p:nvSpPr>
            <p:spPr bwMode="auto">
              <a:xfrm>
                <a:off x="2081213"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1" y="0"/>
                      <a:pt x="1" y="0"/>
                    </a:cubicBezTo>
                    <a:cubicBezTo>
                      <a:pt x="1" y="0"/>
                      <a:pt x="1" y="0"/>
                      <a:pt x="1" y="0"/>
                    </a:cubicBezTo>
                    <a:cubicBezTo>
                      <a:pt x="2"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811">
                <a:extLst>
                  <a:ext uri="{FF2B5EF4-FFF2-40B4-BE49-F238E27FC236}">
                    <a16:creationId xmlns:a16="http://schemas.microsoft.com/office/drawing/2014/main" id="{07D07AF1-8D6F-4876-829E-2199A0CA7906}"/>
                  </a:ext>
                </a:extLst>
              </p:cNvPr>
              <p:cNvSpPr>
                <a:spLocks/>
              </p:cNvSpPr>
              <p:nvPr/>
            </p:nvSpPr>
            <p:spPr bwMode="auto">
              <a:xfrm>
                <a:off x="2017713" y="2336800"/>
                <a:ext cx="11113" cy="38100"/>
              </a:xfrm>
              <a:custGeom>
                <a:avLst/>
                <a:gdLst>
                  <a:gd name="T0" fmla="*/ 3 w 3"/>
                  <a:gd name="T1" fmla="*/ 10 h 10"/>
                  <a:gd name="T2" fmla="*/ 0 w 3"/>
                  <a:gd name="T3" fmla="*/ 10 h 10"/>
                  <a:gd name="T4" fmla="*/ 0 w 3"/>
                  <a:gd name="T5" fmla="*/ 1 h 10"/>
                  <a:gd name="T6" fmla="*/ 1 w 3"/>
                  <a:gd name="T7" fmla="*/ 0 h 10"/>
                  <a:gd name="T8" fmla="*/ 1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1" y="0"/>
                    </a:cubicBezTo>
                    <a:cubicBezTo>
                      <a:pt x="1" y="0"/>
                      <a:pt x="1" y="0"/>
                      <a:pt x="1"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812">
                <a:extLst>
                  <a:ext uri="{FF2B5EF4-FFF2-40B4-BE49-F238E27FC236}">
                    <a16:creationId xmlns:a16="http://schemas.microsoft.com/office/drawing/2014/main" id="{5A419E9F-7FE7-447B-9A24-A28DE6BC5A8C}"/>
                  </a:ext>
                </a:extLst>
              </p:cNvPr>
              <p:cNvSpPr>
                <a:spLocks/>
              </p:cNvSpPr>
              <p:nvPr/>
            </p:nvSpPr>
            <p:spPr bwMode="auto">
              <a:xfrm>
                <a:off x="2036763" y="2336800"/>
                <a:ext cx="12700" cy="38100"/>
              </a:xfrm>
              <a:custGeom>
                <a:avLst/>
                <a:gdLst>
                  <a:gd name="T0" fmla="*/ 3 w 3"/>
                  <a:gd name="T1" fmla="*/ 10 h 10"/>
                  <a:gd name="T2" fmla="*/ 0 w 3"/>
                  <a:gd name="T3" fmla="*/ 10 h 10"/>
                  <a:gd name="T4" fmla="*/ 0 w 3"/>
                  <a:gd name="T5" fmla="*/ 1 h 10"/>
                  <a:gd name="T6" fmla="*/ 1 w 3"/>
                  <a:gd name="T7" fmla="*/ 0 h 10"/>
                  <a:gd name="T8" fmla="*/ 1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0" y="0"/>
                      <a:pt x="1" y="0"/>
                    </a:cubicBezTo>
                    <a:cubicBezTo>
                      <a:pt x="1" y="0"/>
                      <a:pt x="1" y="0"/>
                      <a:pt x="1"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813">
                <a:extLst>
                  <a:ext uri="{FF2B5EF4-FFF2-40B4-BE49-F238E27FC236}">
                    <a16:creationId xmlns:a16="http://schemas.microsoft.com/office/drawing/2014/main" id="{78055A43-8DF7-40E9-91F9-7A4EF2EB7C00}"/>
                  </a:ext>
                </a:extLst>
              </p:cNvPr>
              <p:cNvSpPr>
                <a:spLocks/>
              </p:cNvSpPr>
              <p:nvPr/>
            </p:nvSpPr>
            <p:spPr bwMode="auto">
              <a:xfrm>
                <a:off x="2052638" y="2336800"/>
                <a:ext cx="15875" cy="38100"/>
              </a:xfrm>
              <a:custGeom>
                <a:avLst/>
                <a:gdLst>
                  <a:gd name="T0" fmla="*/ 4 w 4"/>
                  <a:gd name="T1" fmla="*/ 10 h 10"/>
                  <a:gd name="T2" fmla="*/ 0 w 4"/>
                  <a:gd name="T3" fmla="*/ 10 h 10"/>
                  <a:gd name="T4" fmla="*/ 0 w 4"/>
                  <a:gd name="T5" fmla="*/ 1 h 10"/>
                  <a:gd name="T6" fmla="*/ 2 w 4"/>
                  <a:gd name="T7" fmla="*/ 0 h 10"/>
                  <a:gd name="T8" fmla="*/ 2 w 4"/>
                  <a:gd name="T9" fmla="*/ 0 h 10"/>
                  <a:gd name="T10" fmla="*/ 4 w 4"/>
                  <a:gd name="T11" fmla="*/ 1 h 10"/>
                  <a:gd name="T12" fmla="*/ 4 w 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4" y="10"/>
                    </a:moveTo>
                    <a:cubicBezTo>
                      <a:pt x="0" y="10"/>
                      <a:pt x="0" y="10"/>
                      <a:pt x="0" y="10"/>
                    </a:cubicBezTo>
                    <a:cubicBezTo>
                      <a:pt x="0" y="1"/>
                      <a:pt x="0" y="1"/>
                      <a:pt x="0" y="1"/>
                    </a:cubicBezTo>
                    <a:cubicBezTo>
                      <a:pt x="0" y="0"/>
                      <a:pt x="1" y="0"/>
                      <a:pt x="2" y="0"/>
                    </a:cubicBezTo>
                    <a:cubicBezTo>
                      <a:pt x="2" y="0"/>
                      <a:pt x="2" y="0"/>
                      <a:pt x="2" y="0"/>
                    </a:cubicBezTo>
                    <a:cubicBezTo>
                      <a:pt x="3" y="0"/>
                      <a:pt x="4" y="0"/>
                      <a:pt x="4" y="1"/>
                    </a:cubicBezTo>
                    <a:lnTo>
                      <a:pt x="4"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814">
                <a:extLst>
                  <a:ext uri="{FF2B5EF4-FFF2-40B4-BE49-F238E27FC236}">
                    <a16:creationId xmlns:a16="http://schemas.microsoft.com/office/drawing/2014/main" id="{78FB27EB-42A9-4F16-B81D-9F2D90CB613A}"/>
                  </a:ext>
                </a:extLst>
              </p:cNvPr>
              <p:cNvSpPr>
                <a:spLocks/>
              </p:cNvSpPr>
              <p:nvPr/>
            </p:nvSpPr>
            <p:spPr bwMode="auto">
              <a:xfrm>
                <a:off x="2073275" y="2336800"/>
                <a:ext cx="11113"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2" y="0"/>
                    </a:cubicBezTo>
                    <a:cubicBezTo>
                      <a:pt x="2" y="0"/>
                      <a:pt x="2" y="0"/>
                      <a:pt x="2" y="0"/>
                    </a:cubicBezTo>
                    <a:cubicBezTo>
                      <a:pt x="3"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815">
                <a:extLst>
                  <a:ext uri="{FF2B5EF4-FFF2-40B4-BE49-F238E27FC236}">
                    <a16:creationId xmlns:a16="http://schemas.microsoft.com/office/drawing/2014/main" id="{3884B79F-3E6F-4932-B52A-A45816EF94C1}"/>
                  </a:ext>
                </a:extLst>
              </p:cNvPr>
              <p:cNvSpPr>
                <a:spLocks/>
              </p:cNvSpPr>
              <p:nvPr/>
            </p:nvSpPr>
            <p:spPr bwMode="auto">
              <a:xfrm>
                <a:off x="2092325" y="2336800"/>
                <a:ext cx="12700"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2" y="0"/>
                    </a:cubicBezTo>
                    <a:cubicBezTo>
                      <a:pt x="2" y="0"/>
                      <a:pt x="2" y="0"/>
                      <a:pt x="2"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816">
                <a:extLst>
                  <a:ext uri="{FF2B5EF4-FFF2-40B4-BE49-F238E27FC236}">
                    <a16:creationId xmlns:a16="http://schemas.microsoft.com/office/drawing/2014/main" id="{7DE6EB2A-94B9-4A32-93C0-D137574FD4E9}"/>
                  </a:ext>
                </a:extLst>
              </p:cNvPr>
              <p:cNvSpPr>
                <a:spLocks/>
              </p:cNvSpPr>
              <p:nvPr/>
            </p:nvSpPr>
            <p:spPr bwMode="auto">
              <a:xfrm>
                <a:off x="2111375" y="2336800"/>
                <a:ext cx="12700" cy="38100"/>
              </a:xfrm>
              <a:custGeom>
                <a:avLst/>
                <a:gdLst>
                  <a:gd name="T0" fmla="*/ 3 w 3"/>
                  <a:gd name="T1" fmla="*/ 10 h 10"/>
                  <a:gd name="T2" fmla="*/ 0 w 3"/>
                  <a:gd name="T3" fmla="*/ 10 h 10"/>
                  <a:gd name="T4" fmla="*/ 0 w 3"/>
                  <a:gd name="T5" fmla="*/ 1 h 10"/>
                  <a:gd name="T6" fmla="*/ 1 w 3"/>
                  <a:gd name="T7" fmla="*/ 0 h 10"/>
                  <a:gd name="T8" fmla="*/ 1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1" y="0"/>
                    </a:cubicBezTo>
                    <a:cubicBezTo>
                      <a:pt x="1" y="0"/>
                      <a:pt x="1" y="0"/>
                      <a:pt x="1"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Rectangle 817">
                <a:extLst>
                  <a:ext uri="{FF2B5EF4-FFF2-40B4-BE49-F238E27FC236}">
                    <a16:creationId xmlns:a16="http://schemas.microsoft.com/office/drawing/2014/main" id="{D5E8F5F6-4431-472C-9CBC-73B8569CEE43}"/>
                  </a:ext>
                </a:extLst>
              </p:cNvPr>
              <p:cNvSpPr>
                <a:spLocks noChangeArrowheads="1"/>
              </p:cNvSpPr>
              <p:nvPr/>
            </p:nvSpPr>
            <p:spPr bwMode="auto">
              <a:xfrm>
                <a:off x="1993900" y="2393950"/>
                <a:ext cx="133350" cy="136525"/>
              </a:xfrm>
              <a:prstGeom prst="rect">
                <a:avLst/>
              </a:prstGeom>
              <a:solidFill>
                <a:srgbClr val="6654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Rectangle 818">
                <a:extLst>
                  <a:ext uri="{FF2B5EF4-FFF2-40B4-BE49-F238E27FC236}">
                    <a16:creationId xmlns:a16="http://schemas.microsoft.com/office/drawing/2014/main" id="{9FE22378-0079-4187-9664-6E765F0C72FA}"/>
                  </a:ext>
                </a:extLst>
              </p:cNvPr>
              <p:cNvSpPr>
                <a:spLocks noChangeArrowheads="1"/>
              </p:cNvSpPr>
              <p:nvPr/>
            </p:nvSpPr>
            <p:spPr bwMode="auto">
              <a:xfrm>
                <a:off x="2001838" y="2401888"/>
                <a:ext cx="114300"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Rectangle 819">
                <a:extLst>
                  <a:ext uri="{FF2B5EF4-FFF2-40B4-BE49-F238E27FC236}">
                    <a16:creationId xmlns:a16="http://schemas.microsoft.com/office/drawing/2014/main" id="{CBCC539E-F280-4CFA-9FEF-53D74D1E33F8}"/>
                  </a:ext>
                </a:extLst>
              </p:cNvPr>
              <p:cNvSpPr>
                <a:spLocks noChangeArrowheads="1"/>
              </p:cNvSpPr>
              <p:nvPr/>
            </p:nvSpPr>
            <p:spPr bwMode="auto">
              <a:xfrm>
                <a:off x="2009775" y="2405063"/>
                <a:ext cx="101600" cy="98425"/>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Oval 820">
                <a:extLst>
                  <a:ext uri="{FF2B5EF4-FFF2-40B4-BE49-F238E27FC236}">
                    <a16:creationId xmlns:a16="http://schemas.microsoft.com/office/drawing/2014/main" id="{534D6A24-A733-4EC4-8535-92D074E1555E}"/>
                  </a:ext>
                </a:extLst>
              </p:cNvPr>
              <p:cNvSpPr>
                <a:spLocks noChangeArrowheads="1"/>
              </p:cNvSpPr>
              <p:nvPr/>
            </p:nvSpPr>
            <p:spPr bwMode="auto">
              <a:xfrm>
                <a:off x="2006600" y="2401888"/>
                <a:ext cx="109538" cy="106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821">
                <a:extLst>
                  <a:ext uri="{FF2B5EF4-FFF2-40B4-BE49-F238E27FC236}">
                    <a16:creationId xmlns:a16="http://schemas.microsoft.com/office/drawing/2014/main" id="{E8F4C6AB-9ADF-4CEC-A047-4114DC35DB8C}"/>
                  </a:ext>
                </a:extLst>
              </p:cNvPr>
              <p:cNvSpPr>
                <a:spLocks noEditPoints="1"/>
              </p:cNvSpPr>
              <p:nvPr/>
            </p:nvSpPr>
            <p:spPr bwMode="auto">
              <a:xfrm>
                <a:off x="2020888" y="2416175"/>
                <a:ext cx="79375" cy="76200"/>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1 h 20"/>
                  <a:gd name="T12" fmla="*/ 0 w 20"/>
                  <a:gd name="T13" fmla="*/ 10 h 20"/>
                  <a:gd name="T14" fmla="*/ 10 w 20"/>
                  <a:gd name="T15" fmla="*/ 20 h 20"/>
                  <a:gd name="T16" fmla="*/ 19 w 20"/>
                  <a:gd name="T17" fmla="*/ 10 h 20"/>
                  <a:gd name="T18" fmla="*/ 10 w 20"/>
                  <a:gd name="T19"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4" y="20"/>
                      <a:pt x="0" y="16"/>
                      <a:pt x="0" y="10"/>
                    </a:cubicBezTo>
                    <a:cubicBezTo>
                      <a:pt x="0" y="5"/>
                      <a:pt x="4" y="0"/>
                      <a:pt x="10" y="0"/>
                    </a:cubicBezTo>
                    <a:cubicBezTo>
                      <a:pt x="15" y="0"/>
                      <a:pt x="20" y="5"/>
                      <a:pt x="20" y="10"/>
                    </a:cubicBezTo>
                    <a:cubicBezTo>
                      <a:pt x="20" y="16"/>
                      <a:pt x="15" y="20"/>
                      <a:pt x="10" y="20"/>
                    </a:cubicBezTo>
                    <a:close/>
                    <a:moveTo>
                      <a:pt x="10" y="1"/>
                    </a:moveTo>
                    <a:cubicBezTo>
                      <a:pt x="5" y="1"/>
                      <a:pt x="0" y="5"/>
                      <a:pt x="0" y="10"/>
                    </a:cubicBezTo>
                    <a:cubicBezTo>
                      <a:pt x="0" y="15"/>
                      <a:pt x="5" y="20"/>
                      <a:pt x="10" y="20"/>
                    </a:cubicBezTo>
                    <a:cubicBezTo>
                      <a:pt x="15" y="20"/>
                      <a:pt x="19" y="15"/>
                      <a:pt x="19" y="10"/>
                    </a:cubicBezTo>
                    <a:cubicBezTo>
                      <a:pt x="19" y="5"/>
                      <a:pt x="15" y="1"/>
                      <a:pt x="10" y="1"/>
                    </a:cubicBezTo>
                    <a:close/>
                  </a:path>
                </a:pathLst>
              </a:custGeom>
              <a:solidFill>
                <a:srgbClr val="665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822">
                <a:extLst>
                  <a:ext uri="{FF2B5EF4-FFF2-40B4-BE49-F238E27FC236}">
                    <a16:creationId xmlns:a16="http://schemas.microsoft.com/office/drawing/2014/main" id="{16201617-7BF1-42EB-A33F-12B3CAED8256}"/>
                  </a:ext>
                </a:extLst>
              </p:cNvPr>
              <p:cNvSpPr>
                <a:spLocks/>
              </p:cNvSpPr>
              <p:nvPr/>
            </p:nvSpPr>
            <p:spPr bwMode="auto">
              <a:xfrm>
                <a:off x="2001838" y="2541588"/>
                <a:ext cx="7938" cy="22225"/>
              </a:xfrm>
              <a:custGeom>
                <a:avLst/>
                <a:gdLst>
                  <a:gd name="T0" fmla="*/ 2 w 2"/>
                  <a:gd name="T1" fmla="*/ 6 h 6"/>
                  <a:gd name="T2" fmla="*/ 0 w 2"/>
                  <a:gd name="T3" fmla="*/ 6 h 6"/>
                  <a:gd name="T4" fmla="*/ 0 w 2"/>
                  <a:gd name="T5" fmla="*/ 2 h 6"/>
                  <a:gd name="T6" fmla="*/ 1 w 2"/>
                  <a:gd name="T7" fmla="*/ 0 h 6"/>
                  <a:gd name="T8" fmla="*/ 1 w 2"/>
                  <a:gd name="T9" fmla="*/ 0 h 6"/>
                  <a:gd name="T10" fmla="*/ 2 w 2"/>
                  <a:gd name="T11" fmla="*/ 2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cubicBezTo>
                      <a:pt x="0" y="6"/>
                      <a:pt x="0" y="6"/>
                      <a:pt x="0" y="6"/>
                    </a:cubicBezTo>
                    <a:cubicBezTo>
                      <a:pt x="0" y="2"/>
                      <a:pt x="0" y="2"/>
                      <a:pt x="0" y="2"/>
                    </a:cubicBezTo>
                    <a:cubicBezTo>
                      <a:pt x="0" y="1"/>
                      <a:pt x="0" y="0"/>
                      <a:pt x="1" y="0"/>
                    </a:cubicBezTo>
                    <a:cubicBezTo>
                      <a:pt x="1" y="0"/>
                      <a:pt x="1" y="0"/>
                      <a:pt x="1" y="0"/>
                    </a:cubicBezTo>
                    <a:cubicBezTo>
                      <a:pt x="2" y="0"/>
                      <a:pt x="2" y="1"/>
                      <a:pt x="2" y="2"/>
                    </a:cubicBezTo>
                    <a:lnTo>
                      <a:pt x="2"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823">
                <a:extLst>
                  <a:ext uri="{FF2B5EF4-FFF2-40B4-BE49-F238E27FC236}">
                    <a16:creationId xmlns:a16="http://schemas.microsoft.com/office/drawing/2014/main" id="{149BD2CB-45D8-42A1-95BC-CA6447F1C787}"/>
                  </a:ext>
                </a:extLst>
              </p:cNvPr>
              <p:cNvSpPr>
                <a:spLocks/>
              </p:cNvSpPr>
              <p:nvPr/>
            </p:nvSpPr>
            <p:spPr bwMode="auto">
              <a:xfrm>
                <a:off x="2017713" y="2541588"/>
                <a:ext cx="11113" cy="22225"/>
              </a:xfrm>
              <a:custGeom>
                <a:avLst/>
                <a:gdLst>
                  <a:gd name="T0" fmla="*/ 3 w 3"/>
                  <a:gd name="T1" fmla="*/ 6 h 6"/>
                  <a:gd name="T2" fmla="*/ 0 w 3"/>
                  <a:gd name="T3" fmla="*/ 6 h 6"/>
                  <a:gd name="T4" fmla="*/ 0 w 3"/>
                  <a:gd name="T5" fmla="*/ 2 h 6"/>
                  <a:gd name="T6" fmla="*/ 2 w 3"/>
                  <a:gd name="T7" fmla="*/ 0 h 6"/>
                  <a:gd name="T8" fmla="*/ 2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2" y="0"/>
                    </a:cubicBezTo>
                    <a:cubicBezTo>
                      <a:pt x="2" y="0"/>
                      <a:pt x="2" y="0"/>
                      <a:pt x="2"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824">
                <a:extLst>
                  <a:ext uri="{FF2B5EF4-FFF2-40B4-BE49-F238E27FC236}">
                    <a16:creationId xmlns:a16="http://schemas.microsoft.com/office/drawing/2014/main" id="{470F0A24-BC5B-4BA6-9960-A793355DA03B}"/>
                  </a:ext>
                </a:extLst>
              </p:cNvPr>
              <p:cNvSpPr>
                <a:spLocks/>
              </p:cNvSpPr>
              <p:nvPr/>
            </p:nvSpPr>
            <p:spPr bwMode="auto">
              <a:xfrm>
                <a:off x="2057400" y="2541588"/>
                <a:ext cx="11113" cy="22225"/>
              </a:xfrm>
              <a:custGeom>
                <a:avLst/>
                <a:gdLst>
                  <a:gd name="T0" fmla="*/ 3 w 3"/>
                  <a:gd name="T1" fmla="*/ 6 h 6"/>
                  <a:gd name="T2" fmla="*/ 0 w 3"/>
                  <a:gd name="T3" fmla="*/ 6 h 6"/>
                  <a:gd name="T4" fmla="*/ 0 w 3"/>
                  <a:gd name="T5" fmla="*/ 2 h 6"/>
                  <a:gd name="T6" fmla="*/ 1 w 3"/>
                  <a:gd name="T7" fmla="*/ 0 h 6"/>
                  <a:gd name="T8" fmla="*/ 1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1" y="0"/>
                    </a:cubicBezTo>
                    <a:cubicBezTo>
                      <a:pt x="1" y="0"/>
                      <a:pt x="1" y="0"/>
                      <a:pt x="1"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825">
                <a:extLst>
                  <a:ext uri="{FF2B5EF4-FFF2-40B4-BE49-F238E27FC236}">
                    <a16:creationId xmlns:a16="http://schemas.microsoft.com/office/drawing/2014/main" id="{BF4E3E0E-7292-47AA-B0DC-D4DA020785CB}"/>
                  </a:ext>
                </a:extLst>
              </p:cNvPr>
              <p:cNvSpPr>
                <a:spLocks/>
              </p:cNvSpPr>
              <p:nvPr/>
            </p:nvSpPr>
            <p:spPr bwMode="auto">
              <a:xfrm>
                <a:off x="2097088" y="2541588"/>
                <a:ext cx="7938" cy="22225"/>
              </a:xfrm>
              <a:custGeom>
                <a:avLst/>
                <a:gdLst>
                  <a:gd name="T0" fmla="*/ 2 w 2"/>
                  <a:gd name="T1" fmla="*/ 6 h 6"/>
                  <a:gd name="T2" fmla="*/ 0 w 2"/>
                  <a:gd name="T3" fmla="*/ 6 h 6"/>
                  <a:gd name="T4" fmla="*/ 0 w 2"/>
                  <a:gd name="T5" fmla="*/ 2 h 6"/>
                  <a:gd name="T6" fmla="*/ 1 w 2"/>
                  <a:gd name="T7" fmla="*/ 0 h 6"/>
                  <a:gd name="T8" fmla="*/ 1 w 2"/>
                  <a:gd name="T9" fmla="*/ 0 h 6"/>
                  <a:gd name="T10" fmla="*/ 2 w 2"/>
                  <a:gd name="T11" fmla="*/ 2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cubicBezTo>
                      <a:pt x="0" y="6"/>
                      <a:pt x="0" y="6"/>
                      <a:pt x="0" y="6"/>
                    </a:cubicBezTo>
                    <a:cubicBezTo>
                      <a:pt x="0" y="2"/>
                      <a:pt x="0" y="2"/>
                      <a:pt x="0" y="2"/>
                    </a:cubicBezTo>
                    <a:cubicBezTo>
                      <a:pt x="0" y="1"/>
                      <a:pt x="0" y="0"/>
                      <a:pt x="1" y="0"/>
                    </a:cubicBezTo>
                    <a:cubicBezTo>
                      <a:pt x="1" y="0"/>
                      <a:pt x="1" y="0"/>
                      <a:pt x="1" y="0"/>
                    </a:cubicBezTo>
                    <a:cubicBezTo>
                      <a:pt x="2" y="0"/>
                      <a:pt x="2" y="1"/>
                      <a:pt x="2" y="2"/>
                    </a:cubicBezTo>
                    <a:lnTo>
                      <a:pt x="2"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826">
                <a:extLst>
                  <a:ext uri="{FF2B5EF4-FFF2-40B4-BE49-F238E27FC236}">
                    <a16:creationId xmlns:a16="http://schemas.microsoft.com/office/drawing/2014/main" id="{D5B0FEB7-757C-4EC6-A41D-B8B33E9CA24D}"/>
                  </a:ext>
                </a:extLst>
              </p:cNvPr>
              <p:cNvSpPr>
                <a:spLocks/>
              </p:cNvSpPr>
              <p:nvPr/>
            </p:nvSpPr>
            <p:spPr bwMode="auto">
              <a:xfrm>
                <a:off x="2036763" y="2541588"/>
                <a:ext cx="12700" cy="22225"/>
              </a:xfrm>
              <a:custGeom>
                <a:avLst/>
                <a:gdLst>
                  <a:gd name="T0" fmla="*/ 3 w 3"/>
                  <a:gd name="T1" fmla="*/ 6 h 6"/>
                  <a:gd name="T2" fmla="*/ 0 w 3"/>
                  <a:gd name="T3" fmla="*/ 6 h 6"/>
                  <a:gd name="T4" fmla="*/ 0 w 3"/>
                  <a:gd name="T5" fmla="*/ 2 h 6"/>
                  <a:gd name="T6" fmla="*/ 2 w 3"/>
                  <a:gd name="T7" fmla="*/ 0 h 6"/>
                  <a:gd name="T8" fmla="*/ 2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2" y="0"/>
                    </a:cubicBezTo>
                    <a:cubicBezTo>
                      <a:pt x="2" y="0"/>
                      <a:pt x="2" y="0"/>
                      <a:pt x="2"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827">
                <a:extLst>
                  <a:ext uri="{FF2B5EF4-FFF2-40B4-BE49-F238E27FC236}">
                    <a16:creationId xmlns:a16="http://schemas.microsoft.com/office/drawing/2014/main" id="{B8508F7F-4C6B-43F3-BFFF-642076A48ECE}"/>
                  </a:ext>
                </a:extLst>
              </p:cNvPr>
              <p:cNvSpPr>
                <a:spLocks/>
              </p:cNvSpPr>
              <p:nvPr/>
            </p:nvSpPr>
            <p:spPr bwMode="auto">
              <a:xfrm>
                <a:off x="2076450" y="2541588"/>
                <a:ext cx="12700" cy="22225"/>
              </a:xfrm>
              <a:custGeom>
                <a:avLst/>
                <a:gdLst>
                  <a:gd name="T0" fmla="*/ 3 w 3"/>
                  <a:gd name="T1" fmla="*/ 6 h 6"/>
                  <a:gd name="T2" fmla="*/ 0 w 3"/>
                  <a:gd name="T3" fmla="*/ 6 h 6"/>
                  <a:gd name="T4" fmla="*/ 0 w 3"/>
                  <a:gd name="T5" fmla="*/ 2 h 6"/>
                  <a:gd name="T6" fmla="*/ 1 w 3"/>
                  <a:gd name="T7" fmla="*/ 0 h 6"/>
                  <a:gd name="T8" fmla="*/ 1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1" y="0"/>
                    </a:cubicBezTo>
                    <a:cubicBezTo>
                      <a:pt x="1" y="0"/>
                      <a:pt x="1" y="0"/>
                      <a:pt x="1"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828">
                <a:extLst>
                  <a:ext uri="{FF2B5EF4-FFF2-40B4-BE49-F238E27FC236}">
                    <a16:creationId xmlns:a16="http://schemas.microsoft.com/office/drawing/2014/main" id="{5E426184-8641-47E2-AF3D-577B158123A9}"/>
                  </a:ext>
                </a:extLst>
              </p:cNvPr>
              <p:cNvSpPr>
                <a:spLocks/>
              </p:cNvSpPr>
              <p:nvPr/>
            </p:nvSpPr>
            <p:spPr bwMode="auto">
              <a:xfrm>
                <a:off x="1998663"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829">
                <a:extLst>
                  <a:ext uri="{FF2B5EF4-FFF2-40B4-BE49-F238E27FC236}">
                    <a16:creationId xmlns:a16="http://schemas.microsoft.com/office/drawing/2014/main" id="{53760F3A-6781-4217-A36E-159BA3D0CAA9}"/>
                  </a:ext>
                </a:extLst>
              </p:cNvPr>
              <p:cNvSpPr>
                <a:spLocks/>
              </p:cNvSpPr>
              <p:nvPr/>
            </p:nvSpPr>
            <p:spPr bwMode="auto">
              <a:xfrm>
                <a:off x="2017713"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830">
                <a:extLst>
                  <a:ext uri="{FF2B5EF4-FFF2-40B4-BE49-F238E27FC236}">
                    <a16:creationId xmlns:a16="http://schemas.microsoft.com/office/drawing/2014/main" id="{B309DEB8-BF77-465A-9477-A20AE8460AC4}"/>
                  </a:ext>
                </a:extLst>
              </p:cNvPr>
              <p:cNvSpPr>
                <a:spLocks/>
              </p:cNvSpPr>
              <p:nvPr/>
            </p:nvSpPr>
            <p:spPr bwMode="auto">
              <a:xfrm>
                <a:off x="2036763"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831">
                <a:extLst>
                  <a:ext uri="{FF2B5EF4-FFF2-40B4-BE49-F238E27FC236}">
                    <a16:creationId xmlns:a16="http://schemas.microsoft.com/office/drawing/2014/main" id="{13819C57-4F75-4A6F-A101-80EA3A33E878}"/>
                  </a:ext>
                </a:extLst>
              </p:cNvPr>
              <p:cNvSpPr>
                <a:spLocks/>
              </p:cNvSpPr>
              <p:nvPr/>
            </p:nvSpPr>
            <p:spPr bwMode="auto">
              <a:xfrm>
                <a:off x="2057400"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0" y="122"/>
                      <a:pt x="0" y="121"/>
                      <a:pt x="0" y="120"/>
                    </a:cubicBezTo>
                    <a:cubicBezTo>
                      <a:pt x="0" y="2"/>
                      <a:pt x="0" y="2"/>
                      <a:pt x="0" y="2"/>
                    </a:cubicBezTo>
                    <a:cubicBezTo>
                      <a:pt x="0" y="1"/>
                      <a:pt x="0"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832">
                <a:extLst>
                  <a:ext uri="{FF2B5EF4-FFF2-40B4-BE49-F238E27FC236}">
                    <a16:creationId xmlns:a16="http://schemas.microsoft.com/office/drawing/2014/main" id="{20D03813-89BC-4054-A252-50ED069B509A}"/>
                  </a:ext>
                </a:extLst>
              </p:cNvPr>
              <p:cNvSpPr>
                <a:spLocks/>
              </p:cNvSpPr>
              <p:nvPr/>
            </p:nvSpPr>
            <p:spPr bwMode="auto">
              <a:xfrm>
                <a:off x="2073275"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4"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4"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833">
                <a:extLst>
                  <a:ext uri="{FF2B5EF4-FFF2-40B4-BE49-F238E27FC236}">
                    <a16:creationId xmlns:a16="http://schemas.microsoft.com/office/drawing/2014/main" id="{302F36B4-7D9D-4CA1-88E0-EB7876767E33}"/>
                  </a:ext>
                </a:extLst>
              </p:cNvPr>
              <p:cNvSpPr>
                <a:spLocks/>
              </p:cNvSpPr>
              <p:nvPr/>
            </p:nvSpPr>
            <p:spPr bwMode="auto">
              <a:xfrm>
                <a:off x="2092325"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834">
                <a:extLst>
                  <a:ext uri="{FF2B5EF4-FFF2-40B4-BE49-F238E27FC236}">
                    <a16:creationId xmlns:a16="http://schemas.microsoft.com/office/drawing/2014/main" id="{25A41144-BD14-4D7C-B231-95897927D0FC}"/>
                  </a:ext>
                </a:extLst>
              </p:cNvPr>
              <p:cNvSpPr>
                <a:spLocks/>
              </p:cNvSpPr>
              <p:nvPr/>
            </p:nvSpPr>
            <p:spPr bwMode="auto">
              <a:xfrm>
                <a:off x="2111375"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835">
                <a:extLst>
                  <a:ext uri="{FF2B5EF4-FFF2-40B4-BE49-F238E27FC236}">
                    <a16:creationId xmlns:a16="http://schemas.microsoft.com/office/drawing/2014/main" id="{9F4C7BE4-1D73-4F29-84C9-099A843FB5C8}"/>
                  </a:ext>
                </a:extLst>
              </p:cNvPr>
              <p:cNvSpPr>
                <a:spLocks/>
              </p:cNvSpPr>
              <p:nvPr/>
            </p:nvSpPr>
            <p:spPr bwMode="auto">
              <a:xfrm>
                <a:off x="1998663"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836">
                <a:extLst>
                  <a:ext uri="{FF2B5EF4-FFF2-40B4-BE49-F238E27FC236}">
                    <a16:creationId xmlns:a16="http://schemas.microsoft.com/office/drawing/2014/main" id="{29CC9387-0D33-4CDB-98DD-0A2F4EC535C8}"/>
                  </a:ext>
                </a:extLst>
              </p:cNvPr>
              <p:cNvSpPr>
                <a:spLocks/>
              </p:cNvSpPr>
              <p:nvPr/>
            </p:nvSpPr>
            <p:spPr bwMode="auto">
              <a:xfrm>
                <a:off x="2017713"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837">
                <a:extLst>
                  <a:ext uri="{FF2B5EF4-FFF2-40B4-BE49-F238E27FC236}">
                    <a16:creationId xmlns:a16="http://schemas.microsoft.com/office/drawing/2014/main" id="{0E15E048-C69C-4B14-95FC-8ABC91A4D0A8}"/>
                  </a:ext>
                </a:extLst>
              </p:cNvPr>
              <p:cNvSpPr>
                <a:spLocks/>
              </p:cNvSpPr>
              <p:nvPr/>
            </p:nvSpPr>
            <p:spPr bwMode="auto">
              <a:xfrm>
                <a:off x="2036763"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838">
                <a:extLst>
                  <a:ext uri="{FF2B5EF4-FFF2-40B4-BE49-F238E27FC236}">
                    <a16:creationId xmlns:a16="http://schemas.microsoft.com/office/drawing/2014/main" id="{D5BFC0D9-E09A-4CE1-813B-23772409B412}"/>
                  </a:ext>
                </a:extLst>
              </p:cNvPr>
              <p:cNvSpPr>
                <a:spLocks/>
              </p:cNvSpPr>
              <p:nvPr/>
            </p:nvSpPr>
            <p:spPr bwMode="auto">
              <a:xfrm>
                <a:off x="2057400"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0" y="67"/>
                      <a:pt x="0" y="67"/>
                      <a:pt x="0" y="66"/>
                    </a:cubicBezTo>
                    <a:cubicBezTo>
                      <a:pt x="0" y="1"/>
                      <a:pt x="0" y="1"/>
                      <a:pt x="0" y="1"/>
                    </a:cubicBezTo>
                    <a:cubicBezTo>
                      <a:pt x="0" y="0"/>
                      <a:pt x="0"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839">
                <a:extLst>
                  <a:ext uri="{FF2B5EF4-FFF2-40B4-BE49-F238E27FC236}">
                    <a16:creationId xmlns:a16="http://schemas.microsoft.com/office/drawing/2014/main" id="{FAB9AC9E-F056-40DC-A72B-45390C5170C8}"/>
                  </a:ext>
                </a:extLst>
              </p:cNvPr>
              <p:cNvSpPr>
                <a:spLocks/>
              </p:cNvSpPr>
              <p:nvPr/>
            </p:nvSpPr>
            <p:spPr bwMode="auto">
              <a:xfrm>
                <a:off x="2073275"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4"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4"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840">
                <a:extLst>
                  <a:ext uri="{FF2B5EF4-FFF2-40B4-BE49-F238E27FC236}">
                    <a16:creationId xmlns:a16="http://schemas.microsoft.com/office/drawing/2014/main" id="{C1FDAAAE-4B39-4224-AF43-4465CA3ABD6D}"/>
                  </a:ext>
                </a:extLst>
              </p:cNvPr>
              <p:cNvSpPr>
                <a:spLocks/>
              </p:cNvSpPr>
              <p:nvPr/>
            </p:nvSpPr>
            <p:spPr bwMode="auto">
              <a:xfrm>
                <a:off x="2092325"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841">
                <a:extLst>
                  <a:ext uri="{FF2B5EF4-FFF2-40B4-BE49-F238E27FC236}">
                    <a16:creationId xmlns:a16="http://schemas.microsoft.com/office/drawing/2014/main" id="{EB32354E-7A87-40E3-8189-01D34A398FCF}"/>
                  </a:ext>
                </a:extLst>
              </p:cNvPr>
              <p:cNvSpPr>
                <a:spLocks/>
              </p:cNvSpPr>
              <p:nvPr/>
            </p:nvSpPr>
            <p:spPr bwMode="auto">
              <a:xfrm>
                <a:off x="2111375"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842">
                <a:extLst>
                  <a:ext uri="{FF2B5EF4-FFF2-40B4-BE49-F238E27FC236}">
                    <a16:creationId xmlns:a16="http://schemas.microsoft.com/office/drawing/2014/main" id="{02E9C0A5-ADE7-4B69-9A0D-EB6E3558A3D4}"/>
                  </a:ext>
                </a:extLst>
              </p:cNvPr>
              <p:cNvSpPr>
                <a:spLocks/>
              </p:cNvSpPr>
              <p:nvPr/>
            </p:nvSpPr>
            <p:spPr bwMode="auto">
              <a:xfrm>
                <a:off x="2116138" y="2541588"/>
                <a:ext cx="7938" cy="22225"/>
              </a:xfrm>
              <a:custGeom>
                <a:avLst/>
                <a:gdLst>
                  <a:gd name="T0" fmla="*/ 2 w 2"/>
                  <a:gd name="T1" fmla="*/ 6 h 6"/>
                  <a:gd name="T2" fmla="*/ 0 w 2"/>
                  <a:gd name="T3" fmla="*/ 6 h 6"/>
                  <a:gd name="T4" fmla="*/ 0 w 2"/>
                  <a:gd name="T5" fmla="*/ 2 h 6"/>
                  <a:gd name="T6" fmla="*/ 1 w 2"/>
                  <a:gd name="T7" fmla="*/ 0 h 6"/>
                  <a:gd name="T8" fmla="*/ 1 w 2"/>
                  <a:gd name="T9" fmla="*/ 0 h 6"/>
                  <a:gd name="T10" fmla="*/ 2 w 2"/>
                  <a:gd name="T11" fmla="*/ 2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cubicBezTo>
                      <a:pt x="0" y="6"/>
                      <a:pt x="0" y="6"/>
                      <a:pt x="0" y="6"/>
                    </a:cubicBezTo>
                    <a:cubicBezTo>
                      <a:pt x="0" y="2"/>
                      <a:pt x="0" y="2"/>
                      <a:pt x="0" y="2"/>
                    </a:cubicBezTo>
                    <a:cubicBezTo>
                      <a:pt x="0" y="1"/>
                      <a:pt x="0" y="0"/>
                      <a:pt x="1" y="0"/>
                    </a:cubicBezTo>
                    <a:cubicBezTo>
                      <a:pt x="1" y="0"/>
                      <a:pt x="1" y="0"/>
                      <a:pt x="1" y="0"/>
                    </a:cubicBezTo>
                    <a:cubicBezTo>
                      <a:pt x="2" y="0"/>
                      <a:pt x="2" y="1"/>
                      <a:pt x="2" y="2"/>
                    </a:cubicBezTo>
                    <a:lnTo>
                      <a:pt x="2"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Rectangle 843">
                <a:extLst>
                  <a:ext uri="{FF2B5EF4-FFF2-40B4-BE49-F238E27FC236}">
                    <a16:creationId xmlns:a16="http://schemas.microsoft.com/office/drawing/2014/main" id="{940E381E-2E55-4EEF-879C-35AAD8D820C7}"/>
                  </a:ext>
                </a:extLst>
              </p:cNvPr>
              <p:cNvSpPr>
                <a:spLocks noChangeArrowheads="1"/>
              </p:cNvSpPr>
              <p:nvPr/>
            </p:nvSpPr>
            <p:spPr bwMode="auto">
              <a:xfrm>
                <a:off x="1962150" y="2576513"/>
                <a:ext cx="201613"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Rectangle 844">
                <a:extLst>
                  <a:ext uri="{FF2B5EF4-FFF2-40B4-BE49-F238E27FC236}">
                    <a16:creationId xmlns:a16="http://schemas.microsoft.com/office/drawing/2014/main" id="{4C36F496-7C6A-4887-A774-48C8D183ADF5}"/>
                  </a:ext>
                </a:extLst>
              </p:cNvPr>
              <p:cNvSpPr>
                <a:spLocks noChangeArrowheads="1"/>
              </p:cNvSpPr>
              <p:nvPr/>
            </p:nvSpPr>
            <p:spPr bwMode="auto">
              <a:xfrm>
                <a:off x="1946275" y="2571750"/>
                <a:ext cx="233363"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Rectangle 845">
                <a:extLst>
                  <a:ext uri="{FF2B5EF4-FFF2-40B4-BE49-F238E27FC236}">
                    <a16:creationId xmlns:a16="http://schemas.microsoft.com/office/drawing/2014/main" id="{7DE061AC-7363-4FAB-B57E-97A02E6C439E}"/>
                  </a:ext>
                </a:extLst>
              </p:cNvPr>
              <p:cNvSpPr>
                <a:spLocks noChangeArrowheads="1"/>
              </p:cNvSpPr>
              <p:nvPr/>
            </p:nvSpPr>
            <p:spPr bwMode="auto">
              <a:xfrm>
                <a:off x="1946275" y="2530475"/>
                <a:ext cx="233363"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Rectangle 846">
                <a:extLst>
                  <a:ext uri="{FF2B5EF4-FFF2-40B4-BE49-F238E27FC236}">
                    <a16:creationId xmlns:a16="http://schemas.microsoft.com/office/drawing/2014/main" id="{9399CE2C-3393-4398-9F1E-F858363F158F}"/>
                  </a:ext>
                </a:extLst>
              </p:cNvPr>
              <p:cNvSpPr>
                <a:spLocks noChangeArrowheads="1"/>
              </p:cNvSpPr>
              <p:nvPr/>
            </p:nvSpPr>
            <p:spPr bwMode="auto">
              <a:xfrm>
                <a:off x="1946275" y="2527300"/>
                <a:ext cx="233363" cy="6350"/>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Rectangle 847">
                <a:extLst>
                  <a:ext uri="{FF2B5EF4-FFF2-40B4-BE49-F238E27FC236}">
                    <a16:creationId xmlns:a16="http://schemas.microsoft.com/office/drawing/2014/main" id="{1B9CCD02-D162-456B-9DB6-A1D5084E4811}"/>
                  </a:ext>
                </a:extLst>
              </p:cNvPr>
              <p:cNvSpPr>
                <a:spLocks noChangeArrowheads="1"/>
              </p:cNvSpPr>
              <p:nvPr/>
            </p:nvSpPr>
            <p:spPr bwMode="auto">
              <a:xfrm>
                <a:off x="1946275" y="2390775"/>
                <a:ext cx="233363"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Rectangle 848">
                <a:extLst>
                  <a:ext uri="{FF2B5EF4-FFF2-40B4-BE49-F238E27FC236}">
                    <a16:creationId xmlns:a16="http://schemas.microsoft.com/office/drawing/2014/main" id="{2326393D-E55A-4AA5-B806-1431CF417FBE}"/>
                  </a:ext>
                </a:extLst>
              </p:cNvPr>
              <p:cNvSpPr>
                <a:spLocks noChangeArrowheads="1"/>
              </p:cNvSpPr>
              <p:nvPr/>
            </p:nvSpPr>
            <p:spPr bwMode="auto">
              <a:xfrm>
                <a:off x="1946275" y="2386013"/>
                <a:ext cx="233363"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Rectangle 849">
                <a:extLst>
                  <a:ext uri="{FF2B5EF4-FFF2-40B4-BE49-F238E27FC236}">
                    <a16:creationId xmlns:a16="http://schemas.microsoft.com/office/drawing/2014/main" id="{4F23A9C4-083A-47EE-9FFC-5BE18181B6A3}"/>
                  </a:ext>
                </a:extLst>
              </p:cNvPr>
              <p:cNvSpPr>
                <a:spLocks noChangeArrowheads="1"/>
              </p:cNvSpPr>
              <p:nvPr/>
            </p:nvSpPr>
            <p:spPr bwMode="auto">
              <a:xfrm>
                <a:off x="1966913" y="2719388"/>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850">
                <a:extLst>
                  <a:ext uri="{FF2B5EF4-FFF2-40B4-BE49-F238E27FC236}">
                    <a16:creationId xmlns:a16="http://schemas.microsoft.com/office/drawing/2014/main" id="{CBFA4636-B6D4-4948-8E3A-B987C88E9B33}"/>
                  </a:ext>
                </a:extLst>
              </p:cNvPr>
              <p:cNvSpPr>
                <a:spLocks noChangeArrowheads="1"/>
              </p:cNvSpPr>
              <p:nvPr/>
            </p:nvSpPr>
            <p:spPr bwMode="auto">
              <a:xfrm>
                <a:off x="1966913" y="2746375"/>
                <a:ext cx="196850"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851">
                <a:extLst>
                  <a:ext uri="{FF2B5EF4-FFF2-40B4-BE49-F238E27FC236}">
                    <a16:creationId xmlns:a16="http://schemas.microsoft.com/office/drawing/2014/main" id="{B93B9396-6C42-4BB1-870B-90209BB671E3}"/>
                  </a:ext>
                </a:extLst>
              </p:cNvPr>
              <p:cNvSpPr>
                <a:spLocks noChangeArrowheads="1"/>
              </p:cNvSpPr>
              <p:nvPr/>
            </p:nvSpPr>
            <p:spPr bwMode="auto">
              <a:xfrm>
                <a:off x="1966913" y="2859088"/>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Rectangle 852">
                <a:extLst>
                  <a:ext uri="{FF2B5EF4-FFF2-40B4-BE49-F238E27FC236}">
                    <a16:creationId xmlns:a16="http://schemas.microsoft.com/office/drawing/2014/main" id="{A67B3274-C882-433B-B4C7-63EEA83F4358}"/>
                  </a:ext>
                </a:extLst>
              </p:cNvPr>
              <p:cNvSpPr>
                <a:spLocks noChangeArrowheads="1"/>
              </p:cNvSpPr>
              <p:nvPr/>
            </p:nvSpPr>
            <p:spPr bwMode="auto">
              <a:xfrm>
                <a:off x="1966913" y="2886075"/>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853">
                <a:extLst>
                  <a:ext uri="{FF2B5EF4-FFF2-40B4-BE49-F238E27FC236}">
                    <a16:creationId xmlns:a16="http://schemas.microsoft.com/office/drawing/2014/main" id="{DDF55721-DC21-4FFE-8EFF-635B1B44B1B4}"/>
                  </a:ext>
                </a:extLst>
              </p:cNvPr>
              <p:cNvSpPr>
                <a:spLocks noChangeArrowheads="1"/>
              </p:cNvSpPr>
              <p:nvPr/>
            </p:nvSpPr>
            <p:spPr bwMode="auto">
              <a:xfrm>
                <a:off x="1966913" y="2716213"/>
                <a:ext cx="196850" cy="6350"/>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Rectangle 854">
                <a:extLst>
                  <a:ext uri="{FF2B5EF4-FFF2-40B4-BE49-F238E27FC236}">
                    <a16:creationId xmlns:a16="http://schemas.microsoft.com/office/drawing/2014/main" id="{94DCB763-063C-4BC5-A9B0-F735676C31C7}"/>
                  </a:ext>
                </a:extLst>
              </p:cNvPr>
              <p:cNvSpPr>
                <a:spLocks noChangeArrowheads="1"/>
              </p:cNvSpPr>
              <p:nvPr/>
            </p:nvSpPr>
            <p:spPr bwMode="auto">
              <a:xfrm>
                <a:off x="1966913" y="27416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855">
                <a:extLst>
                  <a:ext uri="{FF2B5EF4-FFF2-40B4-BE49-F238E27FC236}">
                    <a16:creationId xmlns:a16="http://schemas.microsoft.com/office/drawing/2014/main" id="{0EF0B722-C1D1-42BD-9998-789F52CB2AAB}"/>
                  </a:ext>
                </a:extLst>
              </p:cNvPr>
              <p:cNvSpPr>
                <a:spLocks noChangeArrowheads="1"/>
              </p:cNvSpPr>
              <p:nvPr/>
            </p:nvSpPr>
            <p:spPr bwMode="auto">
              <a:xfrm>
                <a:off x="1966913" y="28559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856">
                <a:extLst>
                  <a:ext uri="{FF2B5EF4-FFF2-40B4-BE49-F238E27FC236}">
                    <a16:creationId xmlns:a16="http://schemas.microsoft.com/office/drawing/2014/main" id="{449AA8F3-89E3-4DF3-A4C5-E520A86AE5CB}"/>
                  </a:ext>
                </a:extLst>
              </p:cNvPr>
              <p:cNvSpPr>
                <a:spLocks noChangeArrowheads="1"/>
              </p:cNvSpPr>
              <p:nvPr/>
            </p:nvSpPr>
            <p:spPr bwMode="auto">
              <a:xfrm>
                <a:off x="1966913" y="28813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Rectangle 857">
                <a:extLst>
                  <a:ext uri="{FF2B5EF4-FFF2-40B4-BE49-F238E27FC236}">
                    <a16:creationId xmlns:a16="http://schemas.microsoft.com/office/drawing/2014/main" id="{E2A23C4C-BFE7-42E1-A5D2-CBAB3B496C69}"/>
                  </a:ext>
                </a:extLst>
              </p:cNvPr>
              <p:cNvSpPr>
                <a:spLocks noChangeArrowheads="1"/>
              </p:cNvSpPr>
              <p:nvPr/>
            </p:nvSpPr>
            <p:spPr bwMode="auto">
              <a:xfrm>
                <a:off x="1966913" y="2998788"/>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858">
                <a:extLst>
                  <a:ext uri="{FF2B5EF4-FFF2-40B4-BE49-F238E27FC236}">
                    <a16:creationId xmlns:a16="http://schemas.microsoft.com/office/drawing/2014/main" id="{39E8C234-862D-4E07-81A1-7D512FA9F5E3}"/>
                  </a:ext>
                </a:extLst>
              </p:cNvPr>
              <p:cNvSpPr>
                <a:spLocks noChangeArrowheads="1"/>
              </p:cNvSpPr>
              <p:nvPr/>
            </p:nvSpPr>
            <p:spPr bwMode="auto">
              <a:xfrm>
                <a:off x="1966913" y="29956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Rectangle 859">
                <a:extLst>
                  <a:ext uri="{FF2B5EF4-FFF2-40B4-BE49-F238E27FC236}">
                    <a16:creationId xmlns:a16="http://schemas.microsoft.com/office/drawing/2014/main" id="{AE22CBB8-E73B-4D2A-9FF0-7E66B90A120C}"/>
                  </a:ext>
                </a:extLst>
              </p:cNvPr>
              <p:cNvSpPr>
                <a:spLocks noChangeArrowheads="1"/>
              </p:cNvSpPr>
              <p:nvPr/>
            </p:nvSpPr>
            <p:spPr bwMode="auto">
              <a:xfrm>
                <a:off x="1943100" y="3052763"/>
                <a:ext cx="244475"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Rectangle 860">
                <a:extLst>
                  <a:ext uri="{FF2B5EF4-FFF2-40B4-BE49-F238E27FC236}">
                    <a16:creationId xmlns:a16="http://schemas.microsoft.com/office/drawing/2014/main" id="{2E3F596E-4D71-4384-891F-60AD7925409D}"/>
                  </a:ext>
                </a:extLst>
              </p:cNvPr>
              <p:cNvSpPr>
                <a:spLocks noChangeArrowheads="1"/>
              </p:cNvSpPr>
              <p:nvPr/>
            </p:nvSpPr>
            <p:spPr bwMode="auto">
              <a:xfrm>
                <a:off x="1943100" y="3048000"/>
                <a:ext cx="244475"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Rectangle 861">
                <a:extLst>
                  <a:ext uri="{FF2B5EF4-FFF2-40B4-BE49-F238E27FC236}">
                    <a16:creationId xmlns:a16="http://schemas.microsoft.com/office/drawing/2014/main" id="{B8CC4EBC-B401-4AC2-B769-5BD25EDA59A7}"/>
                  </a:ext>
                </a:extLst>
              </p:cNvPr>
              <p:cNvSpPr>
                <a:spLocks noChangeArrowheads="1"/>
              </p:cNvSpPr>
              <p:nvPr/>
            </p:nvSpPr>
            <p:spPr bwMode="auto">
              <a:xfrm>
                <a:off x="1943100" y="3143250"/>
                <a:ext cx="244475"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Rectangle 862">
                <a:extLst>
                  <a:ext uri="{FF2B5EF4-FFF2-40B4-BE49-F238E27FC236}">
                    <a16:creationId xmlns:a16="http://schemas.microsoft.com/office/drawing/2014/main" id="{8C7F47CA-11DF-493E-852A-1139D9692644}"/>
                  </a:ext>
                </a:extLst>
              </p:cNvPr>
              <p:cNvSpPr>
                <a:spLocks noChangeArrowheads="1"/>
              </p:cNvSpPr>
              <p:nvPr/>
            </p:nvSpPr>
            <p:spPr bwMode="auto">
              <a:xfrm>
                <a:off x="1943100" y="3173413"/>
                <a:ext cx="244475"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Rectangle 863">
                <a:extLst>
                  <a:ext uri="{FF2B5EF4-FFF2-40B4-BE49-F238E27FC236}">
                    <a16:creationId xmlns:a16="http://schemas.microsoft.com/office/drawing/2014/main" id="{F9274D68-9A4F-4C57-AC23-446026E8FB33}"/>
                  </a:ext>
                </a:extLst>
              </p:cNvPr>
              <p:cNvSpPr>
                <a:spLocks noChangeArrowheads="1"/>
              </p:cNvSpPr>
              <p:nvPr/>
            </p:nvSpPr>
            <p:spPr bwMode="auto">
              <a:xfrm>
                <a:off x="1943100" y="3260725"/>
                <a:ext cx="244475"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Rectangle 864">
                <a:extLst>
                  <a:ext uri="{FF2B5EF4-FFF2-40B4-BE49-F238E27FC236}">
                    <a16:creationId xmlns:a16="http://schemas.microsoft.com/office/drawing/2014/main" id="{D35C582C-12ED-4D35-ACFB-813A0CE5F05E}"/>
                  </a:ext>
                </a:extLst>
              </p:cNvPr>
              <p:cNvSpPr>
                <a:spLocks noChangeArrowheads="1"/>
              </p:cNvSpPr>
              <p:nvPr/>
            </p:nvSpPr>
            <p:spPr bwMode="auto">
              <a:xfrm>
                <a:off x="1943100" y="3138488"/>
                <a:ext cx="244475"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Rectangle 865">
                <a:extLst>
                  <a:ext uri="{FF2B5EF4-FFF2-40B4-BE49-F238E27FC236}">
                    <a16:creationId xmlns:a16="http://schemas.microsoft.com/office/drawing/2014/main" id="{1F126CA7-9BAB-4875-8D68-AD30D97E7A89}"/>
                  </a:ext>
                </a:extLst>
              </p:cNvPr>
              <p:cNvSpPr>
                <a:spLocks noChangeArrowheads="1"/>
              </p:cNvSpPr>
              <p:nvPr/>
            </p:nvSpPr>
            <p:spPr bwMode="auto">
              <a:xfrm>
                <a:off x="1943100" y="3173413"/>
                <a:ext cx="244475" cy="3175"/>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Rectangle 866">
                <a:extLst>
                  <a:ext uri="{FF2B5EF4-FFF2-40B4-BE49-F238E27FC236}">
                    <a16:creationId xmlns:a16="http://schemas.microsoft.com/office/drawing/2014/main" id="{C7D900C3-E047-455F-8B96-EAE2C53AB7D6}"/>
                  </a:ext>
                </a:extLst>
              </p:cNvPr>
              <p:cNvSpPr>
                <a:spLocks noChangeArrowheads="1"/>
              </p:cNvSpPr>
              <p:nvPr/>
            </p:nvSpPr>
            <p:spPr bwMode="auto">
              <a:xfrm>
                <a:off x="1943100" y="3260725"/>
                <a:ext cx="244475" cy="6350"/>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Rectangle 867">
                <a:extLst>
                  <a:ext uri="{FF2B5EF4-FFF2-40B4-BE49-F238E27FC236}">
                    <a16:creationId xmlns:a16="http://schemas.microsoft.com/office/drawing/2014/main" id="{48A318A4-1675-4F79-B101-4A97BAD2B60C}"/>
                  </a:ext>
                </a:extLst>
              </p:cNvPr>
              <p:cNvSpPr>
                <a:spLocks noChangeArrowheads="1"/>
              </p:cNvSpPr>
              <p:nvPr/>
            </p:nvSpPr>
            <p:spPr bwMode="auto">
              <a:xfrm>
                <a:off x="1943100" y="3343275"/>
                <a:ext cx="244475" cy="22225"/>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868">
                <a:extLst>
                  <a:ext uri="{FF2B5EF4-FFF2-40B4-BE49-F238E27FC236}">
                    <a16:creationId xmlns:a16="http://schemas.microsoft.com/office/drawing/2014/main" id="{4C2AC28D-6057-4B7D-A059-92D3A690E166}"/>
                  </a:ext>
                </a:extLst>
              </p:cNvPr>
              <p:cNvSpPr>
                <a:spLocks/>
              </p:cNvSpPr>
              <p:nvPr/>
            </p:nvSpPr>
            <p:spPr bwMode="auto">
              <a:xfrm>
                <a:off x="2017713" y="2447925"/>
                <a:ext cx="55563" cy="30163"/>
              </a:xfrm>
              <a:custGeom>
                <a:avLst/>
                <a:gdLst>
                  <a:gd name="T0" fmla="*/ 0 w 14"/>
                  <a:gd name="T1" fmla="*/ 6 h 8"/>
                  <a:gd name="T2" fmla="*/ 10 w 14"/>
                  <a:gd name="T3" fmla="*/ 2 h 8"/>
                  <a:gd name="T4" fmla="*/ 11 w 14"/>
                  <a:gd name="T5" fmla="*/ 1 h 8"/>
                  <a:gd name="T6" fmla="*/ 11 w 14"/>
                  <a:gd name="T7" fmla="*/ 0 h 8"/>
                  <a:gd name="T8" fmla="*/ 12 w 14"/>
                  <a:gd name="T9" fmla="*/ 0 h 8"/>
                  <a:gd name="T10" fmla="*/ 12 w 14"/>
                  <a:gd name="T11" fmla="*/ 1 h 8"/>
                  <a:gd name="T12" fmla="*/ 12 w 14"/>
                  <a:gd name="T13" fmla="*/ 2 h 8"/>
                  <a:gd name="T14" fmla="*/ 13 w 14"/>
                  <a:gd name="T15" fmla="*/ 1 h 8"/>
                  <a:gd name="T16" fmla="*/ 14 w 14"/>
                  <a:gd name="T17" fmla="*/ 1 h 8"/>
                  <a:gd name="T18" fmla="*/ 13 w 14"/>
                  <a:gd name="T19" fmla="*/ 2 h 8"/>
                  <a:gd name="T20" fmla="*/ 12 w 14"/>
                  <a:gd name="T21" fmla="*/ 2 h 8"/>
                  <a:gd name="T22" fmla="*/ 11 w 14"/>
                  <a:gd name="T23" fmla="*/ 3 h 8"/>
                  <a:gd name="T24" fmla="*/ 11 w 14"/>
                  <a:gd name="T25" fmla="*/ 4 h 8"/>
                  <a:gd name="T26" fmla="*/ 11 w 14"/>
                  <a:gd name="T27" fmla="*/ 5 h 8"/>
                  <a:gd name="T28" fmla="*/ 11 w 14"/>
                  <a:gd name="T29" fmla="*/ 6 h 8"/>
                  <a:gd name="T30" fmla="*/ 11 w 14"/>
                  <a:gd name="T31" fmla="*/ 7 h 8"/>
                  <a:gd name="T32" fmla="*/ 10 w 14"/>
                  <a:gd name="T33" fmla="*/ 8 h 8"/>
                  <a:gd name="T34" fmla="*/ 10 w 14"/>
                  <a:gd name="T35" fmla="*/ 7 h 8"/>
                  <a:gd name="T36" fmla="*/ 10 w 14"/>
                  <a:gd name="T37" fmla="*/ 6 h 8"/>
                  <a:gd name="T38" fmla="*/ 10 w 14"/>
                  <a:gd name="T39" fmla="*/ 5 h 8"/>
                  <a:gd name="T40" fmla="*/ 10 w 14"/>
                  <a:gd name="T41" fmla="*/ 4 h 8"/>
                  <a:gd name="T42" fmla="*/ 11 w 14"/>
                  <a:gd name="T43" fmla="*/ 4 h 8"/>
                  <a:gd name="T44" fmla="*/ 10 w 14"/>
                  <a:gd name="T45" fmla="*/ 3 h 8"/>
                  <a:gd name="T46" fmla="*/ 0 w 14"/>
                  <a:gd name="T4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8">
                    <a:moveTo>
                      <a:pt x="0" y="6"/>
                    </a:moveTo>
                    <a:cubicBezTo>
                      <a:pt x="10" y="2"/>
                      <a:pt x="10" y="2"/>
                      <a:pt x="10" y="2"/>
                    </a:cubicBezTo>
                    <a:cubicBezTo>
                      <a:pt x="10" y="2"/>
                      <a:pt x="10" y="1"/>
                      <a:pt x="11" y="1"/>
                    </a:cubicBezTo>
                    <a:cubicBezTo>
                      <a:pt x="11" y="1"/>
                      <a:pt x="11" y="1"/>
                      <a:pt x="11" y="0"/>
                    </a:cubicBezTo>
                    <a:cubicBezTo>
                      <a:pt x="11" y="0"/>
                      <a:pt x="11" y="0"/>
                      <a:pt x="12" y="0"/>
                    </a:cubicBezTo>
                    <a:cubicBezTo>
                      <a:pt x="12" y="0"/>
                      <a:pt x="12" y="1"/>
                      <a:pt x="12" y="1"/>
                    </a:cubicBezTo>
                    <a:cubicBezTo>
                      <a:pt x="12" y="1"/>
                      <a:pt x="11" y="2"/>
                      <a:pt x="12" y="2"/>
                    </a:cubicBezTo>
                    <a:cubicBezTo>
                      <a:pt x="12" y="2"/>
                      <a:pt x="13" y="1"/>
                      <a:pt x="13" y="1"/>
                    </a:cubicBezTo>
                    <a:cubicBezTo>
                      <a:pt x="13" y="0"/>
                      <a:pt x="14" y="1"/>
                      <a:pt x="14" y="1"/>
                    </a:cubicBezTo>
                    <a:cubicBezTo>
                      <a:pt x="14" y="2"/>
                      <a:pt x="14" y="3"/>
                      <a:pt x="13" y="2"/>
                    </a:cubicBezTo>
                    <a:cubicBezTo>
                      <a:pt x="12" y="2"/>
                      <a:pt x="12" y="2"/>
                      <a:pt x="12" y="2"/>
                    </a:cubicBezTo>
                    <a:cubicBezTo>
                      <a:pt x="12" y="2"/>
                      <a:pt x="12" y="3"/>
                      <a:pt x="11" y="3"/>
                    </a:cubicBezTo>
                    <a:cubicBezTo>
                      <a:pt x="11" y="3"/>
                      <a:pt x="11" y="4"/>
                      <a:pt x="11" y="4"/>
                    </a:cubicBezTo>
                    <a:cubicBezTo>
                      <a:pt x="11" y="4"/>
                      <a:pt x="11" y="5"/>
                      <a:pt x="11" y="5"/>
                    </a:cubicBezTo>
                    <a:cubicBezTo>
                      <a:pt x="11" y="6"/>
                      <a:pt x="11" y="6"/>
                      <a:pt x="11" y="6"/>
                    </a:cubicBezTo>
                    <a:cubicBezTo>
                      <a:pt x="11" y="6"/>
                      <a:pt x="11" y="7"/>
                      <a:pt x="11" y="7"/>
                    </a:cubicBezTo>
                    <a:cubicBezTo>
                      <a:pt x="11" y="7"/>
                      <a:pt x="10" y="7"/>
                      <a:pt x="10" y="8"/>
                    </a:cubicBezTo>
                    <a:cubicBezTo>
                      <a:pt x="10" y="8"/>
                      <a:pt x="10" y="7"/>
                      <a:pt x="10" y="7"/>
                    </a:cubicBezTo>
                    <a:cubicBezTo>
                      <a:pt x="9" y="6"/>
                      <a:pt x="9" y="6"/>
                      <a:pt x="10" y="6"/>
                    </a:cubicBezTo>
                    <a:cubicBezTo>
                      <a:pt x="10" y="6"/>
                      <a:pt x="10" y="5"/>
                      <a:pt x="10" y="5"/>
                    </a:cubicBezTo>
                    <a:cubicBezTo>
                      <a:pt x="10" y="4"/>
                      <a:pt x="10" y="4"/>
                      <a:pt x="10" y="4"/>
                    </a:cubicBezTo>
                    <a:cubicBezTo>
                      <a:pt x="11" y="4"/>
                      <a:pt x="11" y="4"/>
                      <a:pt x="11" y="4"/>
                    </a:cubicBezTo>
                    <a:cubicBezTo>
                      <a:pt x="10" y="3"/>
                      <a:pt x="10" y="3"/>
                      <a:pt x="10" y="3"/>
                    </a:cubicBezTo>
                    <a:lnTo>
                      <a:pt x="0"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7" name="Group 296">
              <a:extLst>
                <a:ext uri="{FF2B5EF4-FFF2-40B4-BE49-F238E27FC236}">
                  <a16:creationId xmlns:a16="http://schemas.microsoft.com/office/drawing/2014/main" id="{7942F214-9006-4405-898E-9118FED86CE3}"/>
                </a:ext>
              </a:extLst>
            </p:cNvPr>
            <p:cNvGrpSpPr/>
            <p:nvPr/>
          </p:nvGrpSpPr>
          <p:grpSpPr>
            <a:xfrm>
              <a:off x="7565706" y="3131135"/>
              <a:ext cx="566300" cy="1276599"/>
              <a:chOff x="8334375" y="1973263"/>
              <a:chExt cx="555626" cy="1252537"/>
            </a:xfrm>
          </p:grpSpPr>
          <p:sp>
            <p:nvSpPr>
              <p:cNvPr id="600" name="Freeform 912">
                <a:extLst>
                  <a:ext uri="{FF2B5EF4-FFF2-40B4-BE49-F238E27FC236}">
                    <a16:creationId xmlns:a16="http://schemas.microsoft.com/office/drawing/2014/main" id="{C08E5ABD-C45F-4666-B78D-A14B19178955}"/>
                  </a:ext>
                </a:extLst>
              </p:cNvPr>
              <p:cNvSpPr>
                <a:spLocks/>
              </p:cNvSpPr>
              <p:nvPr/>
            </p:nvSpPr>
            <p:spPr bwMode="auto">
              <a:xfrm>
                <a:off x="8334375" y="1973263"/>
                <a:ext cx="542925" cy="1249363"/>
              </a:xfrm>
              <a:custGeom>
                <a:avLst/>
                <a:gdLst>
                  <a:gd name="T0" fmla="*/ 118 w 142"/>
                  <a:gd name="T1" fmla="*/ 330 h 330"/>
                  <a:gd name="T2" fmla="*/ 0 w 142"/>
                  <a:gd name="T3" fmla="*/ 329 h 330"/>
                  <a:gd name="T4" fmla="*/ 13 w 142"/>
                  <a:gd name="T5" fmla="*/ 254 h 330"/>
                  <a:gd name="T6" fmla="*/ 17 w 142"/>
                  <a:gd name="T7" fmla="*/ 246 h 330"/>
                  <a:gd name="T8" fmla="*/ 22 w 142"/>
                  <a:gd name="T9" fmla="*/ 215 h 330"/>
                  <a:gd name="T10" fmla="*/ 20 w 142"/>
                  <a:gd name="T11" fmla="*/ 210 h 330"/>
                  <a:gd name="T12" fmla="*/ 25 w 142"/>
                  <a:gd name="T13" fmla="*/ 205 h 330"/>
                  <a:gd name="T14" fmla="*/ 30 w 142"/>
                  <a:gd name="T15" fmla="*/ 180 h 330"/>
                  <a:gd name="T16" fmla="*/ 28 w 142"/>
                  <a:gd name="T17" fmla="*/ 174 h 330"/>
                  <a:gd name="T18" fmla="*/ 33 w 142"/>
                  <a:gd name="T19" fmla="*/ 167 h 330"/>
                  <a:gd name="T20" fmla="*/ 37 w 142"/>
                  <a:gd name="T21" fmla="*/ 148 h 330"/>
                  <a:gd name="T22" fmla="*/ 35 w 142"/>
                  <a:gd name="T23" fmla="*/ 139 h 330"/>
                  <a:gd name="T24" fmla="*/ 40 w 142"/>
                  <a:gd name="T25" fmla="*/ 132 h 330"/>
                  <a:gd name="T26" fmla="*/ 42 w 142"/>
                  <a:gd name="T27" fmla="*/ 117 h 330"/>
                  <a:gd name="T28" fmla="*/ 42 w 142"/>
                  <a:gd name="T29" fmla="*/ 109 h 330"/>
                  <a:gd name="T30" fmla="*/ 46 w 142"/>
                  <a:gd name="T31" fmla="*/ 101 h 330"/>
                  <a:gd name="T32" fmla="*/ 48 w 142"/>
                  <a:gd name="T33" fmla="*/ 89 h 330"/>
                  <a:gd name="T34" fmla="*/ 48 w 142"/>
                  <a:gd name="T35" fmla="*/ 82 h 330"/>
                  <a:gd name="T36" fmla="*/ 52 w 142"/>
                  <a:gd name="T37" fmla="*/ 74 h 330"/>
                  <a:gd name="T38" fmla="*/ 53 w 142"/>
                  <a:gd name="T39" fmla="*/ 62 h 330"/>
                  <a:gd name="T40" fmla="*/ 54 w 142"/>
                  <a:gd name="T41" fmla="*/ 50 h 330"/>
                  <a:gd name="T42" fmla="*/ 68 w 142"/>
                  <a:gd name="T43" fmla="*/ 35 h 330"/>
                  <a:gd name="T44" fmla="*/ 69 w 142"/>
                  <a:gd name="T45" fmla="*/ 31 h 330"/>
                  <a:gd name="T46" fmla="*/ 71 w 142"/>
                  <a:gd name="T47" fmla="*/ 17 h 330"/>
                  <a:gd name="T48" fmla="*/ 112 w 142"/>
                  <a:gd name="T49" fmla="*/ 6 h 330"/>
                  <a:gd name="T50" fmla="*/ 132 w 142"/>
                  <a:gd name="T51" fmla="*/ 39 h 330"/>
                  <a:gd name="T52" fmla="*/ 131 w 142"/>
                  <a:gd name="T53" fmla="*/ 47 h 330"/>
                  <a:gd name="T54" fmla="*/ 140 w 142"/>
                  <a:gd name="T55" fmla="*/ 62 h 330"/>
                  <a:gd name="T56" fmla="*/ 138 w 142"/>
                  <a:gd name="T57" fmla="*/ 79 h 330"/>
                  <a:gd name="T58" fmla="*/ 137 w 142"/>
                  <a:gd name="T59" fmla="*/ 92 h 330"/>
                  <a:gd name="T60" fmla="*/ 136 w 142"/>
                  <a:gd name="T61" fmla="*/ 107 h 330"/>
                  <a:gd name="T62" fmla="*/ 134 w 142"/>
                  <a:gd name="T63" fmla="*/ 118 h 330"/>
                  <a:gd name="T64" fmla="*/ 134 w 142"/>
                  <a:gd name="T65" fmla="*/ 135 h 330"/>
                  <a:gd name="T66" fmla="*/ 132 w 142"/>
                  <a:gd name="T67" fmla="*/ 149 h 330"/>
                  <a:gd name="T68" fmla="*/ 132 w 142"/>
                  <a:gd name="T69" fmla="*/ 164 h 330"/>
                  <a:gd name="T70" fmla="*/ 130 w 142"/>
                  <a:gd name="T71" fmla="*/ 183 h 330"/>
                  <a:gd name="T72" fmla="*/ 129 w 142"/>
                  <a:gd name="T73" fmla="*/ 195 h 330"/>
                  <a:gd name="T74" fmla="*/ 126 w 142"/>
                  <a:gd name="T75" fmla="*/ 219 h 330"/>
                  <a:gd name="T76" fmla="*/ 126 w 142"/>
                  <a:gd name="T77" fmla="*/ 229 h 330"/>
                  <a:gd name="T78" fmla="*/ 123 w 142"/>
                  <a:gd name="T79" fmla="*/ 258 h 330"/>
                  <a:gd name="T80" fmla="*/ 124 w 142"/>
                  <a:gd name="T81" fmla="*/ 264 h 330"/>
                  <a:gd name="T82" fmla="*/ 118 w 142"/>
                  <a:gd name="T83"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330">
                    <a:moveTo>
                      <a:pt x="118" y="330"/>
                    </a:moveTo>
                    <a:cubicBezTo>
                      <a:pt x="0" y="329"/>
                      <a:pt x="0" y="329"/>
                      <a:pt x="0" y="329"/>
                    </a:cubicBezTo>
                    <a:cubicBezTo>
                      <a:pt x="13" y="254"/>
                      <a:pt x="13" y="254"/>
                      <a:pt x="13" y="254"/>
                    </a:cubicBezTo>
                    <a:cubicBezTo>
                      <a:pt x="13" y="254"/>
                      <a:pt x="8" y="248"/>
                      <a:pt x="17" y="246"/>
                    </a:cubicBezTo>
                    <a:cubicBezTo>
                      <a:pt x="22" y="215"/>
                      <a:pt x="22" y="215"/>
                      <a:pt x="22" y="215"/>
                    </a:cubicBezTo>
                    <a:cubicBezTo>
                      <a:pt x="22" y="215"/>
                      <a:pt x="20" y="212"/>
                      <a:pt x="20" y="210"/>
                    </a:cubicBezTo>
                    <a:cubicBezTo>
                      <a:pt x="21" y="207"/>
                      <a:pt x="25" y="205"/>
                      <a:pt x="25" y="205"/>
                    </a:cubicBezTo>
                    <a:cubicBezTo>
                      <a:pt x="30" y="180"/>
                      <a:pt x="30" y="180"/>
                      <a:pt x="30" y="180"/>
                    </a:cubicBezTo>
                    <a:cubicBezTo>
                      <a:pt x="30" y="180"/>
                      <a:pt x="28" y="177"/>
                      <a:pt x="28" y="174"/>
                    </a:cubicBezTo>
                    <a:cubicBezTo>
                      <a:pt x="28" y="171"/>
                      <a:pt x="33" y="167"/>
                      <a:pt x="33" y="167"/>
                    </a:cubicBezTo>
                    <a:cubicBezTo>
                      <a:pt x="37" y="148"/>
                      <a:pt x="37" y="148"/>
                      <a:pt x="37" y="148"/>
                    </a:cubicBezTo>
                    <a:cubicBezTo>
                      <a:pt x="37" y="148"/>
                      <a:pt x="34" y="143"/>
                      <a:pt x="35" y="139"/>
                    </a:cubicBezTo>
                    <a:cubicBezTo>
                      <a:pt x="36" y="134"/>
                      <a:pt x="40" y="132"/>
                      <a:pt x="40" y="132"/>
                    </a:cubicBezTo>
                    <a:cubicBezTo>
                      <a:pt x="42" y="117"/>
                      <a:pt x="42" y="117"/>
                      <a:pt x="42" y="117"/>
                    </a:cubicBezTo>
                    <a:cubicBezTo>
                      <a:pt x="42" y="117"/>
                      <a:pt x="41" y="113"/>
                      <a:pt x="42" y="109"/>
                    </a:cubicBezTo>
                    <a:cubicBezTo>
                      <a:pt x="42" y="105"/>
                      <a:pt x="46" y="101"/>
                      <a:pt x="46" y="101"/>
                    </a:cubicBezTo>
                    <a:cubicBezTo>
                      <a:pt x="48" y="89"/>
                      <a:pt x="48" y="89"/>
                      <a:pt x="48" y="89"/>
                    </a:cubicBezTo>
                    <a:cubicBezTo>
                      <a:pt x="48" y="89"/>
                      <a:pt x="47" y="86"/>
                      <a:pt x="48" y="82"/>
                    </a:cubicBezTo>
                    <a:cubicBezTo>
                      <a:pt x="48" y="79"/>
                      <a:pt x="52" y="74"/>
                      <a:pt x="52" y="74"/>
                    </a:cubicBezTo>
                    <a:cubicBezTo>
                      <a:pt x="53" y="62"/>
                      <a:pt x="53" y="62"/>
                      <a:pt x="53" y="62"/>
                    </a:cubicBezTo>
                    <a:cubicBezTo>
                      <a:pt x="53" y="62"/>
                      <a:pt x="52" y="55"/>
                      <a:pt x="54" y="50"/>
                    </a:cubicBezTo>
                    <a:cubicBezTo>
                      <a:pt x="56" y="44"/>
                      <a:pt x="62" y="37"/>
                      <a:pt x="68" y="35"/>
                    </a:cubicBezTo>
                    <a:cubicBezTo>
                      <a:pt x="69" y="31"/>
                      <a:pt x="69" y="31"/>
                      <a:pt x="69" y="31"/>
                    </a:cubicBezTo>
                    <a:cubicBezTo>
                      <a:pt x="69" y="31"/>
                      <a:pt x="66" y="25"/>
                      <a:pt x="71" y="17"/>
                    </a:cubicBezTo>
                    <a:cubicBezTo>
                      <a:pt x="75" y="8"/>
                      <a:pt x="90" y="0"/>
                      <a:pt x="112" y="6"/>
                    </a:cubicBezTo>
                    <a:cubicBezTo>
                      <a:pt x="134" y="12"/>
                      <a:pt x="135" y="34"/>
                      <a:pt x="132" y="39"/>
                    </a:cubicBezTo>
                    <a:cubicBezTo>
                      <a:pt x="131" y="47"/>
                      <a:pt x="131" y="47"/>
                      <a:pt x="131" y="47"/>
                    </a:cubicBezTo>
                    <a:cubicBezTo>
                      <a:pt x="131" y="47"/>
                      <a:pt x="138" y="56"/>
                      <a:pt x="140" y="62"/>
                    </a:cubicBezTo>
                    <a:cubicBezTo>
                      <a:pt x="142" y="68"/>
                      <a:pt x="140" y="78"/>
                      <a:pt x="138" y="79"/>
                    </a:cubicBezTo>
                    <a:cubicBezTo>
                      <a:pt x="137" y="92"/>
                      <a:pt x="137" y="92"/>
                      <a:pt x="137" y="92"/>
                    </a:cubicBezTo>
                    <a:cubicBezTo>
                      <a:pt x="137" y="92"/>
                      <a:pt x="140" y="102"/>
                      <a:pt x="136" y="107"/>
                    </a:cubicBezTo>
                    <a:cubicBezTo>
                      <a:pt x="134" y="118"/>
                      <a:pt x="134" y="118"/>
                      <a:pt x="134" y="118"/>
                    </a:cubicBezTo>
                    <a:cubicBezTo>
                      <a:pt x="134" y="118"/>
                      <a:pt x="140" y="127"/>
                      <a:pt x="134" y="135"/>
                    </a:cubicBezTo>
                    <a:cubicBezTo>
                      <a:pt x="132" y="149"/>
                      <a:pt x="132" y="149"/>
                      <a:pt x="132" y="149"/>
                    </a:cubicBezTo>
                    <a:cubicBezTo>
                      <a:pt x="132" y="149"/>
                      <a:pt x="137" y="158"/>
                      <a:pt x="132" y="164"/>
                    </a:cubicBezTo>
                    <a:cubicBezTo>
                      <a:pt x="130" y="183"/>
                      <a:pt x="130" y="183"/>
                      <a:pt x="130" y="183"/>
                    </a:cubicBezTo>
                    <a:cubicBezTo>
                      <a:pt x="130" y="183"/>
                      <a:pt x="135" y="189"/>
                      <a:pt x="129" y="195"/>
                    </a:cubicBezTo>
                    <a:cubicBezTo>
                      <a:pt x="126" y="219"/>
                      <a:pt x="126" y="219"/>
                      <a:pt x="126" y="219"/>
                    </a:cubicBezTo>
                    <a:cubicBezTo>
                      <a:pt x="126" y="219"/>
                      <a:pt x="133" y="226"/>
                      <a:pt x="126" y="229"/>
                    </a:cubicBezTo>
                    <a:cubicBezTo>
                      <a:pt x="123" y="258"/>
                      <a:pt x="123" y="258"/>
                      <a:pt x="123" y="258"/>
                    </a:cubicBezTo>
                    <a:cubicBezTo>
                      <a:pt x="123" y="258"/>
                      <a:pt x="130" y="263"/>
                      <a:pt x="124" y="264"/>
                    </a:cubicBezTo>
                    <a:cubicBezTo>
                      <a:pt x="118" y="330"/>
                      <a:pt x="118" y="330"/>
                      <a:pt x="118" y="330"/>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913">
                <a:extLst>
                  <a:ext uri="{FF2B5EF4-FFF2-40B4-BE49-F238E27FC236}">
                    <a16:creationId xmlns:a16="http://schemas.microsoft.com/office/drawing/2014/main" id="{393EA9AE-1ED3-45B6-A0EF-BCF6541296AC}"/>
                  </a:ext>
                </a:extLst>
              </p:cNvPr>
              <p:cNvSpPr>
                <a:spLocks/>
              </p:cNvSpPr>
              <p:nvPr/>
            </p:nvSpPr>
            <p:spPr bwMode="auto">
              <a:xfrm>
                <a:off x="8407400" y="2749550"/>
                <a:ext cx="412750" cy="200025"/>
              </a:xfrm>
              <a:custGeom>
                <a:avLst/>
                <a:gdLst>
                  <a:gd name="T0" fmla="*/ 5 w 108"/>
                  <a:gd name="T1" fmla="*/ 9 h 53"/>
                  <a:gd name="T2" fmla="*/ 59 w 108"/>
                  <a:gd name="T3" fmla="*/ 4 h 53"/>
                  <a:gd name="T4" fmla="*/ 108 w 108"/>
                  <a:gd name="T5" fmla="*/ 21 h 53"/>
                  <a:gd name="T6" fmla="*/ 105 w 108"/>
                  <a:gd name="T7" fmla="*/ 53 h 53"/>
                  <a:gd name="T8" fmla="*/ 50 w 108"/>
                  <a:gd name="T9" fmla="*/ 41 h 53"/>
                  <a:gd name="T10" fmla="*/ 0 w 108"/>
                  <a:gd name="T11" fmla="*/ 40 h 53"/>
                  <a:gd name="T12" fmla="*/ 5 w 108"/>
                  <a:gd name="T13" fmla="*/ 9 h 53"/>
                </a:gdLst>
                <a:ahLst/>
                <a:cxnLst>
                  <a:cxn ang="0">
                    <a:pos x="T0" y="T1"/>
                  </a:cxn>
                  <a:cxn ang="0">
                    <a:pos x="T2" y="T3"/>
                  </a:cxn>
                  <a:cxn ang="0">
                    <a:pos x="T4" y="T5"/>
                  </a:cxn>
                  <a:cxn ang="0">
                    <a:pos x="T6" y="T7"/>
                  </a:cxn>
                  <a:cxn ang="0">
                    <a:pos x="T8" y="T9"/>
                  </a:cxn>
                  <a:cxn ang="0">
                    <a:pos x="T10" y="T11"/>
                  </a:cxn>
                  <a:cxn ang="0">
                    <a:pos x="T12" y="T13"/>
                  </a:cxn>
                </a:cxnLst>
                <a:rect l="0" t="0" r="r" b="b"/>
                <a:pathLst>
                  <a:path w="108" h="53">
                    <a:moveTo>
                      <a:pt x="5" y="9"/>
                    </a:moveTo>
                    <a:cubicBezTo>
                      <a:pt x="5" y="9"/>
                      <a:pt x="18" y="0"/>
                      <a:pt x="59" y="4"/>
                    </a:cubicBezTo>
                    <a:cubicBezTo>
                      <a:pt x="100" y="9"/>
                      <a:pt x="108" y="21"/>
                      <a:pt x="108" y="21"/>
                    </a:cubicBezTo>
                    <a:cubicBezTo>
                      <a:pt x="105" y="53"/>
                      <a:pt x="105" y="53"/>
                      <a:pt x="105" y="53"/>
                    </a:cubicBezTo>
                    <a:cubicBezTo>
                      <a:pt x="105" y="53"/>
                      <a:pt x="87" y="43"/>
                      <a:pt x="50" y="41"/>
                    </a:cubicBezTo>
                    <a:cubicBezTo>
                      <a:pt x="20" y="38"/>
                      <a:pt x="14" y="38"/>
                      <a:pt x="0" y="40"/>
                    </a:cubicBezTo>
                    <a:cubicBezTo>
                      <a:pt x="5" y="9"/>
                      <a:pt x="5" y="9"/>
                      <a:pt x="5" y="9"/>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914">
                <a:extLst>
                  <a:ext uri="{FF2B5EF4-FFF2-40B4-BE49-F238E27FC236}">
                    <a16:creationId xmlns:a16="http://schemas.microsoft.com/office/drawing/2014/main" id="{5164AE12-EB9E-4461-A380-5722D5460B29}"/>
                  </a:ext>
                </a:extLst>
              </p:cNvPr>
              <p:cNvSpPr>
                <a:spLocks/>
              </p:cNvSpPr>
              <p:nvPr/>
            </p:nvSpPr>
            <p:spPr bwMode="auto">
              <a:xfrm>
                <a:off x="8440738" y="2597150"/>
                <a:ext cx="387350" cy="185738"/>
              </a:xfrm>
              <a:custGeom>
                <a:avLst/>
                <a:gdLst>
                  <a:gd name="T0" fmla="*/ 4 w 101"/>
                  <a:gd name="T1" fmla="*/ 8 h 49"/>
                  <a:gd name="T2" fmla="*/ 55 w 101"/>
                  <a:gd name="T3" fmla="*/ 4 h 49"/>
                  <a:gd name="T4" fmla="*/ 101 w 101"/>
                  <a:gd name="T5" fmla="*/ 19 h 49"/>
                  <a:gd name="T6" fmla="*/ 98 w 101"/>
                  <a:gd name="T7" fmla="*/ 49 h 49"/>
                  <a:gd name="T8" fmla="*/ 43 w 101"/>
                  <a:gd name="T9" fmla="*/ 35 h 49"/>
                  <a:gd name="T10" fmla="*/ 0 w 101"/>
                  <a:gd name="T11" fmla="*/ 37 h 49"/>
                  <a:gd name="T12" fmla="*/ 4 w 101"/>
                  <a:gd name="T13" fmla="*/ 8 h 49"/>
                </a:gdLst>
                <a:ahLst/>
                <a:cxnLst>
                  <a:cxn ang="0">
                    <a:pos x="T0" y="T1"/>
                  </a:cxn>
                  <a:cxn ang="0">
                    <a:pos x="T2" y="T3"/>
                  </a:cxn>
                  <a:cxn ang="0">
                    <a:pos x="T4" y="T5"/>
                  </a:cxn>
                  <a:cxn ang="0">
                    <a:pos x="T6" y="T7"/>
                  </a:cxn>
                  <a:cxn ang="0">
                    <a:pos x="T8" y="T9"/>
                  </a:cxn>
                  <a:cxn ang="0">
                    <a:pos x="T10" y="T11"/>
                  </a:cxn>
                  <a:cxn ang="0">
                    <a:pos x="T12" y="T13"/>
                  </a:cxn>
                </a:cxnLst>
                <a:rect l="0" t="0" r="r" b="b"/>
                <a:pathLst>
                  <a:path w="101" h="49">
                    <a:moveTo>
                      <a:pt x="4" y="8"/>
                    </a:moveTo>
                    <a:cubicBezTo>
                      <a:pt x="4" y="8"/>
                      <a:pt x="17" y="0"/>
                      <a:pt x="55" y="4"/>
                    </a:cubicBezTo>
                    <a:cubicBezTo>
                      <a:pt x="94" y="7"/>
                      <a:pt x="101" y="19"/>
                      <a:pt x="101" y="19"/>
                    </a:cubicBezTo>
                    <a:cubicBezTo>
                      <a:pt x="98" y="49"/>
                      <a:pt x="98" y="49"/>
                      <a:pt x="98" y="49"/>
                    </a:cubicBezTo>
                    <a:cubicBezTo>
                      <a:pt x="98" y="49"/>
                      <a:pt x="79" y="37"/>
                      <a:pt x="43" y="35"/>
                    </a:cubicBezTo>
                    <a:cubicBezTo>
                      <a:pt x="16" y="33"/>
                      <a:pt x="13" y="35"/>
                      <a:pt x="0" y="37"/>
                    </a:cubicBezTo>
                    <a:cubicBezTo>
                      <a:pt x="4" y="8"/>
                      <a:pt x="4" y="8"/>
                      <a:pt x="4" y="8"/>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915">
                <a:extLst>
                  <a:ext uri="{FF2B5EF4-FFF2-40B4-BE49-F238E27FC236}">
                    <a16:creationId xmlns:a16="http://schemas.microsoft.com/office/drawing/2014/main" id="{06AB5283-5AB9-4CBC-BB97-71E220D69DE2}"/>
                  </a:ext>
                </a:extLst>
              </p:cNvPr>
              <p:cNvSpPr>
                <a:spLocks/>
              </p:cNvSpPr>
              <p:nvPr/>
            </p:nvSpPr>
            <p:spPr bwMode="auto">
              <a:xfrm>
                <a:off x="8472488" y="2454275"/>
                <a:ext cx="371475" cy="188913"/>
              </a:xfrm>
              <a:custGeom>
                <a:avLst/>
                <a:gdLst>
                  <a:gd name="T0" fmla="*/ 4 w 97"/>
                  <a:gd name="T1" fmla="*/ 11 h 50"/>
                  <a:gd name="T2" fmla="*/ 46 w 97"/>
                  <a:gd name="T3" fmla="*/ 3 h 50"/>
                  <a:gd name="T4" fmla="*/ 97 w 97"/>
                  <a:gd name="T5" fmla="*/ 29 h 50"/>
                  <a:gd name="T6" fmla="*/ 93 w 97"/>
                  <a:gd name="T7" fmla="*/ 50 h 50"/>
                  <a:gd name="T8" fmla="*/ 43 w 97"/>
                  <a:gd name="T9" fmla="*/ 32 h 50"/>
                  <a:gd name="T10" fmla="*/ 0 w 97"/>
                  <a:gd name="T11" fmla="*/ 36 h 50"/>
                  <a:gd name="T12" fmla="*/ 4 w 97"/>
                  <a:gd name="T13" fmla="*/ 11 h 50"/>
                </a:gdLst>
                <a:ahLst/>
                <a:cxnLst>
                  <a:cxn ang="0">
                    <a:pos x="T0" y="T1"/>
                  </a:cxn>
                  <a:cxn ang="0">
                    <a:pos x="T2" y="T3"/>
                  </a:cxn>
                  <a:cxn ang="0">
                    <a:pos x="T4" y="T5"/>
                  </a:cxn>
                  <a:cxn ang="0">
                    <a:pos x="T6" y="T7"/>
                  </a:cxn>
                  <a:cxn ang="0">
                    <a:pos x="T8" y="T9"/>
                  </a:cxn>
                  <a:cxn ang="0">
                    <a:pos x="T10" y="T11"/>
                  </a:cxn>
                  <a:cxn ang="0">
                    <a:pos x="T12" y="T13"/>
                  </a:cxn>
                </a:cxnLst>
                <a:rect l="0" t="0" r="r" b="b"/>
                <a:pathLst>
                  <a:path w="97" h="50">
                    <a:moveTo>
                      <a:pt x="4" y="11"/>
                    </a:moveTo>
                    <a:cubicBezTo>
                      <a:pt x="4" y="11"/>
                      <a:pt x="9" y="0"/>
                      <a:pt x="46" y="3"/>
                    </a:cubicBezTo>
                    <a:cubicBezTo>
                      <a:pt x="83" y="7"/>
                      <a:pt x="97" y="29"/>
                      <a:pt x="97" y="29"/>
                    </a:cubicBezTo>
                    <a:cubicBezTo>
                      <a:pt x="93" y="50"/>
                      <a:pt x="93" y="50"/>
                      <a:pt x="93" y="50"/>
                    </a:cubicBezTo>
                    <a:cubicBezTo>
                      <a:pt x="93" y="50"/>
                      <a:pt x="77" y="34"/>
                      <a:pt x="43" y="32"/>
                    </a:cubicBezTo>
                    <a:cubicBezTo>
                      <a:pt x="16" y="30"/>
                      <a:pt x="11" y="32"/>
                      <a:pt x="0" y="36"/>
                    </a:cubicBezTo>
                    <a:cubicBezTo>
                      <a:pt x="4" y="11"/>
                      <a:pt x="4" y="11"/>
                      <a:pt x="4" y="11"/>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916">
                <a:extLst>
                  <a:ext uri="{FF2B5EF4-FFF2-40B4-BE49-F238E27FC236}">
                    <a16:creationId xmlns:a16="http://schemas.microsoft.com/office/drawing/2014/main" id="{D387BAC3-A870-4176-B187-512EDC8EDE6F}"/>
                  </a:ext>
                </a:extLst>
              </p:cNvPr>
              <p:cNvSpPr>
                <a:spLocks/>
              </p:cNvSpPr>
              <p:nvPr/>
            </p:nvSpPr>
            <p:spPr bwMode="auto">
              <a:xfrm>
                <a:off x="8502650" y="2328863"/>
                <a:ext cx="347663" cy="193675"/>
              </a:xfrm>
              <a:custGeom>
                <a:avLst/>
                <a:gdLst>
                  <a:gd name="T0" fmla="*/ 2 w 91"/>
                  <a:gd name="T1" fmla="*/ 14 h 51"/>
                  <a:gd name="T2" fmla="*/ 43 w 91"/>
                  <a:gd name="T3" fmla="*/ 3 h 51"/>
                  <a:gd name="T4" fmla="*/ 91 w 91"/>
                  <a:gd name="T5" fmla="*/ 30 h 51"/>
                  <a:gd name="T6" fmla="*/ 87 w 91"/>
                  <a:gd name="T7" fmla="*/ 51 h 51"/>
                  <a:gd name="T8" fmla="*/ 36 w 91"/>
                  <a:gd name="T9" fmla="*/ 31 h 51"/>
                  <a:gd name="T10" fmla="*/ 0 w 91"/>
                  <a:gd name="T11" fmla="*/ 37 h 51"/>
                  <a:gd name="T12" fmla="*/ 2 w 91"/>
                  <a:gd name="T13" fmla="*/ 14 h 51"/>
                </a:gdLst>
                <a:ahLst/>
                <a:cxnLst>
                  <a:cxn ang="0">
                    <a:pos x="T0" y="T1"/>
                  </a:cxn>
                  <a:cxn ang="0">
                    <a:pos x="T2" y="T3"/>
                  </a:cxn>
                  <a:cxn ang="0">
                    <a:pos x="T4" y="T5"/>
                  </a:cxn>
                  <a:cxn ang="0">
                    <a:pos x="T6" y="T7"/>
                  </a:cxn>
                  <a:cxn ang="0">
                    <a:pos x="T8" y="T9"/>
                  </a:cxn>
                  <a:cxn ang="0">
                    <a:pos x="T10" y="T11"/>
                  </a:cxn>
                  <a:cxn ang="0">
                    <a:pos x="T12" y="T13"/>
                  </a:cxn>
                </a:cxnLst>
                <a:rect l="0" t="0" r="r" b="b"/>
                <a:pathLst>
                  <a:path w="91" h="51">
                    <a:moveTo>
                      <a:pt x="2" y="14"/>
                    </a:moveTo>
                    <a:cubicBezTo>
                      <a:pt x="2" y="14"/>
                      <a:pt x="6" y="0"/>
                      <a:pt x="43" y="3"/>
                    </a:cubicBezTo>
                    <a:cubicBezTo>
                      <a:pt x="80" y="7"/>
                      <a:pt x="91" y="30"/>
                      <a:pt x="91" y="30"/>
                    </a:cubicBezTo>
                    <a:cubicBezTo>
                      <a:pt x="87" y="51"/>
                      <a:pt x="87" y="51"/>
                      <a:pt x="87" y="51"/>
                    </a:cubicBezTo>
                    <a:cubicBezTo>
                      <a:pt x="87" y="51"/>
                      <a:pt x="70" y="32"/>
                      <a:pt x="36" y="31"/>
                    </a:cubicBezTo>
                    <a:cubicBezTo>
                      <a:pt x="12" y="30"/>
                      <a:pt x="5" y="33"/>
                      <a:pt x="0" y="37"/>
                    </a:cubicBezTo>
                    <a:cubicBezTo>
                      <a:pt x="2" y="14"/>
                      <a:pt x="2" y="14"/>
                      <a:pt x="2" y="14"/>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917">
                <a:extLst>
                  <a:ext uri="{FF2B5EF4-FFF2-40B4-BE49-F238E27FC236}">
                    <a16:creationId xmlns:a16="http://schemas.microsoft.com/office/drawing/2014/main" id="{7A39356C-5121-4532-B7D6-687E3F2E9042}"/>
                  </a:ext>
                </a:extLst>
              </p:cNvPr>
              <p:cNvSpPr>
                <a:spLocks/>
              </p:cNvSpPr>
              <p:nvPr/>
            </p:nvSpPr>
            <p:spPr bwMode="auto">
              <a:xfrm>
                <a:off x="8524875" y="2216150"/>
                <a:ext cx="333375" cy="192088"/>
              </a:xfrm>
              <a:custGeom>
                <a:avLst/>
                <a:gdLst>
                  <a:gd name="T0" fmla="*/ 4 w 87"/>
                  <a:gd name="T1" fmla="*/ 16 h 51"/>
                  <a:gd name="T2" fmla="*/ 40 w 87"/>
                  <a:gd name="T3" fmla="*/ 3 h 51"/>
                  <a:gd name="T4" fmla="*/ 87 w 87"/>
                  <a:gd name="T5" fmla="*/ 33 h 51"/>
                  <a:gd name="T6" fmla="*/ 84 w 87"/>
                  <a:gd name="T7" fmla="*/ 51 h 51"/>
                  <a:gd name="T8" fmla="*/ 40 w 87"/>
                  <a:gd name="T9" fmla="*/ 28 h 51"/>
                  <a:gd name="T10" fmla="*/ 0 w 87"/>
                  <a:gd name="T11" fmla="*/ 34 h 51"/>
                  <a:gd name="T12" fmla="*/ 4 w 87"/>
                  <a:gd name="T13" fmla="*/ 16 h 51"/>
                </a:gdLst>
                <a:ahLst/>
                <a:cxnLst>
                  <a:cxn ang="0">
                    <a:pos x="T0" y="T1"/>
                  </a:cxn>
                  <a:cxn ang="0">
                    <a:pos x="T2" y="T3"/>
                  </a:cxn>
                  <a:cxn ang="0">
                    <a:pos x="T4" y="T5"/>
                  </a:cxn>
                  <a:cxn ang="0">
                    <a:pos x="T6" y="T7"/>
                  </a:cxn>
                  <a:cxn ang="0">
                    <a:pos x="T8" y="T9"/>
                  </a:cxn>
                  <a:cxn ang="0">
                    <a:pos x="T10" y="T11"/>
                  </a:cxn>
                  <a:cxn ang="0">
                    <a:pos x="T12" y="T13"/>
                  </a:cxn>
                </a:cxnLst>
                <a:rect l="0" t="0" r="r" b="b"/>
                <a:pathLst>
                  <a:path w="87" h="51">
                    <a:moveTo>
                      <a:pt x="4" y="16"/>
                    </a:moveTo>
                    <a:cubicBezTo>
                      <a:pt x="4" y="16"/>
                      <a:pt x="3" y="0"/>
                      <a:pt x="40" y="3"/>
                    </a:cubicBezTo>
                    <a:cubicBezTo>
                      <a:pt x="77" y="7"/>
                      <a:pt x="87" y="33"/>
                      <a:pt x="87" y="33"/>
                    </a:cubicBezTo>
                    <a:cubicBezTo>
                      <a:pt x="84" y="51"/>
                      <a:pt x="84" y="51"/>
                      <a:pt x="84" y="51"/>
                    </a:cubicBezTo>
                    <a:cubicBezTo>
                      <a:pt x="84" y="51"/>
                      <a:pt x="74" y="31"/>
                      <a:pt x="40" y="28"/>
                    </a:cubicBezTo>
                    <a:cubicBezTo>
                      <a:pt x="14" y="25"/>
                      <a:pt x="7" y="29"/>
                      <a:pt x="0" y="34"/>
                    </a:cubicBezTo>
                    <a:cubicBezTo>
                      <a:pt x="4" y="16"/>
                      <a:pt x="4" y="16"/>
                      <a:pt x="4" y="16"/>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918">
                <a:extLst>
                  <a:ext uri="{FF2B5EF4-FFF2-40B4-BE49-F238E27FC236}">
                    <a16:creationId xmlns:a16="http://schemas.microsoft.com/office/drawing/2014/main" id="{723954EB-2218-4FAA-8EC8-AE642E86F528}"/>
                  </a:ext>
                </a:extLst>
              </p:cNvPr>
              <p:cNvSpPr>
                <a:spLocks/>
              </p:cNvSpPr>
              <p:nvPr/>
            </p:nvSpPr>
            <p:spPr bwMode="auto">
              <a:xfrm>
                <a:off x="8545513" y="2105025"/>
                <a:ext cx="328613" cy="204788"/>
              </a:xfrm>
              <a:custGeom>
                <a:avLst/>
                <a:gdLst>
                  <a:gd name="T0" fmla="*/ 3 w 86"/>
                  <a:gd name="T1" fmla="*/ 16 h 54"/>
                  <a:gd name="T2" fmla="*/ 39 w 86"/>
                  <a:gd name="T3" fmla="*/ 4 h 54"/>
                  <a:gd name="T4" fmla="*/ 86 w 86"/>
                  <a:gd name="T5" fmla="*/ 34 h 54"/>
                  <a:gd name="T6" fmla="*/ 81 w 86"/>
                  <a:gd name="T7" fmla="*/ 54 h 54"/>
                  <a:gd name="T8" fmla="*/ 43 w 86"/>
                  <a:gd name="T9" fmla="*/ 28 h 54"/>
                  <a:gd name="T10" fmla="*/ 0 w 86"/>
                  <a:gd name="T11" fmla="*/ 36 h 54"/>
                  <a:gd name="T12" fmla="*/ 3 w 86"/>
                  <a:gd name="T13" fmla="*/ 16 h 54"/>
                </a:gdLst>
                <a:ahLst/>
                <a:cxnLst>
                  <a:cxn ang="0">
                    <a:pos x="T0" y="T1"/>
                  </a:cxn>
                  <a:cxn ang="0">
                    <a:pos x="T2" y="T3"/>
                  </a:cxn>
                  <a:cxn ang="0">
                    <a:pos x="T4" y="T5"/>
                  </a:cxn>
                  <a:cxn ang="0">
                    <a:pos x="T6" y="T7"/>
                  </a:cxn>
                  <a:cxn ang="0">
                    <a:pos x="T8" y="T9"/>
                  </a:cxn>
                  <a:cxn ang="0">
                    <a:pos x="T10" y="T11"/>
                  </a:cxn>
                  <a:cxn ang="0">
                    <a:pos x="T12" y="T13"/>
                  </a:cxn>
                </a:cxnLst>
                <a:rect l="0" t="0" r="r" b="b"/>
                <a:pathLst>
                  <a:path w="86" h="54">
                    <a:moveTo>
                      <a:pt x="3" y="16"/>
                    </a:moveTo>
                    <a:cubicBezTo>
                      <a:pt x="3" y="16"/>
                      <a:pt x="2" y="0"/>
                      <a:pt x="39" y="4"/>
                    </a:cubicBezTo>
                    <a:cubicBezTo>
                      <a:pt x="76" y="7"/>
                      <a:pt x="86" y="34"/>
                      <a:pt x="86" y="34"/>
                    </a:cubicBezTo>
                    <a:cubicBezTo>
                      <a:pt x="81" y="54"/>
                      <a:pt x="81" y="54"/>
                      <a:pt x="81" y="54"/>
                    </a:cubicBezTo>
                    <a:cubicBezTo>
                      <a:pt x="81" y="54"/>
                      <a:pt x="69" y="32"/>
                      <a:pt x="43" y="28"/>
                    </a:cubicBezTo>
                    <a:cubicBezTo>
                      <a:pt x="17" y="25"/>
                      <a:pt x="7" y="29"/>
                      <a:pt x="0" y="36"/>
                    </a:cubicBezTo>
                    <a:cubicBezTo>
                      <a:pt x="3" y="16"/>
                      <a:pt x="3" y="16"/>
                      <a:pt x="3" y="16"/>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919">
                <a:extLst>
                  <a:ext uri="{FF2B5EF4-FFF2-40B4-BE49-F238E27FC236}">
                    <a16:creationId xmlns:a16="http://schemas.microsoft.com/office/drawing/2014/main" id="{F3BABB45-A85B-49A6-AADF-CDE2FF432204}"/>
                  </a:ext>
                </a:extLst>
              </p:cNvPr>
              <p:cNvSpPr>
                <a:spLocks/>
              </p:cNvSpPr>
              <p:nvPr/>
            </p:nvSpPr>
            <p:spPr bwMode="auto">
              <a:xfrm>
                <a:off x="8350250" y="2927350"/>
                <a:ext cx="458788" cy="292100"/>
              </a:xfrm>
              <a:custGeom>
                <a:avLst/>
                <a:gdLst>
                  <a:gd name="T0" fmla="*/ 29 w 289"/>
                  <a:gd name="T1" fmla="*/ 5 h 184"/>
                  <a:gd name="T2" fmla="*/ 0 w 289"/>
                  <a:gd name="T3" fmla="*/ 184 h 184"/>
                  <a:gd name="T4" fmla="*/ 270 w 289"/>
                  <a:gd name="T5" fmla="*/ 184 h 184"/>
                  <a:gd name="T6" fmla="*/ 289 w 289"/>
                  <a:gd name="T7" fmla="*/ 33 h 184"/>
                  <a:gd name="T8" fmla="*/ 159 w 289"/>
                  <a:gd name="T9" fmla="*/ 0 h 184"/>
                  <a:gd name="T10" fmla="*/ 29 w 289"/>
                  <a:gd name="T11" fmla="*/ 5 h 184"/>
                </a:gdLst>
                <a:ahLst/>
                <a:cxnLst>
                  <a:cxn ang="0">
                    <a:pos x="T0" y="T1"/>
                  </a:cxn>
                  <a:cxn ang="0">
                    <a:pos x="T2" y="T3"/>
                  </a:cxn>
                  <a:cxn ang="0">
                    <a:pos x="T4" y="T5"/>
                  </a:cxn>
                  <a:cxn ang="0">
                    <a:pos x="T6" y="T7"/>
                  </a:cxn>
                  <a:cxn ang="0">
                    <a:pos x="T8" y="T9"/>
                  </a:cxn>
                  <a:cxn ang="0">
                    <a:pos x="T10" y="T11"/>
                  </a:cxn>
                </a:cxnLst>
                <a:rect l="0" t="0" r="r" b="b"/>
                <a:pathLst>
                  <a:path w="289" h="184">
                    <a:moveTo>
                      <a:pt x="29" y="5"/>
                    </a:moveTo>
                    <a:lnTo>
                      <a:pt x="0" y="184"/>
                    </a:lnTo>
                    <a:lnTo>
                      <a:pt x="270" y="184"/>
                    </a:lnTo>
                    <a:lnTo>
                      <a:pt x="289" y="33"/>
                    </a:lnTo>
                    <a:lnTo>
                      <a:pt x="159" y="0"/>
                    </a:lnTo>
                    <a:lnTo>
                      <a:pt x="29" y="5"/>
                    </a:lnTo>
                    <a:close/>
                  </a:path>
                </a:pathLst>
              </a:custGeom>
              <a:solidFill>
                <a:srgbClr val="8962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920">
                <a:extLst>
                  <a:ext uri="{FF2B5EF4-FFF2-40B4-BE49-F238E27FC236}">
                    <a16:creationId xmlns:a16="http://schemas.microsoft.com/office/drawing/2014/main" id="{DFC4444D-7C92-44DA-A877-E3C6D8DCC6DE}"/>
                  </a:ext>
                </a:extLst>
              </p:cNvPr>
              <p:cNvSpPr>
                <a:spLocks/>
              </p:cNvSpPr>
              <p:nvPr/>
            </p:nvSpPr>
            <p:spPr bwMode="auto">
              <a:xfrm>
                <a:off x="8350250" y="2927350"/>
                <a:ext cx="458788" cy="292100"/>
              </a:xfrm>
              <a:custGeom>
                <a:avLst/>
                <a:gdLst>
                  <a:gd name="T0" fmla="*/ 29 w 289"/>
                  <a:gd name="T1" fmla="*/ 5 h 184"/>
                  <a:gd name="T2" fmla="*/ 0 w 289"/>
                  <a:gd name="T3" fmla="*/ 184 h 184"/>
                  <a:gd name="T4" fmla="*/ 270 w 289"/>
                  <a:gd name="T5" fmla="*/ 184 h 184"/>
                  <a:gd name="T6" fmla="*/ 289 w 289"/>
                  <a:gd name="T7" fmla="*/ 33 h 184"/>
                  <a:gd name="T8" fmla="*/ 159 w 289"/>
                  <a:gd name="T9" fmla="*/ 0 h 184"/>
                  <a:gd name="T10" fmla="*/ 29 w 289"/>
                  <a:gd name="T11" fmla="*/ 5 h 184"/>
                </a:gdLst>
                <a:ahLst/>
                <a:cxnLst>
                  <a:cxn ang="0">
                    <a:pos x="T0" y="T1"/>
                  </a:cxn>
                  <a:cxn ang="0">
                    <a:pos x="T2" y="T3"/>
                  </a:cxn>
                  <a:cxn ang="0">
                    <a:pos x="T4" y="T5"/>
                  </a:cxn>
                  <a:cxn ang="0">
                    <a:pos x="T6" y="T7"/>
                  </a:cxn>
                  <a:cxn ang="0">
                    <a:pos x="T8" y="T9"/>
                  </a:cxn>
                  <a:cxn ang="0">
                    <a:pos x="T10" y="T11"/>
                  </a:cxn>
                </a:cxnLst>
                <a:rect l="0" t="0" r="r" b="b"/>
                <a:pathLst>
                  <a:path w="289" h="184">
                    <a:moveTo>
                      <a:pt x="29" y="5"/>
                    </a:moveTo>
                    <a:lnTo>
                      <a:pt x="0" y="184"/>
                    </a:lnTo>
                    <a:lnTo>
                      <a:pt x="270" y="184"/>
                    </a:lnTo>
                    <a:lnTo>
                      <a:pt x="289" y="33"/>
                    </a:lnTo>
                    <a:lnTo>
                      <a:pt x="159" y="0"/>
                    </a:lnTo>
                    <a:lnTo>
                      <a:pt x="29"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921">
                <a:extLst>
                  <a:ext uri="{FF2B5EF4-FFF2-40B4-BE49-F238E27FC236}">
                    <a16:creationId xmlns:a16="http://schemas.microsoft.com/office/drawing/2014/main" id="{0B68A0F4-1E4F-45CE-96F7-D89162F3683D}"/>
                  </a:ext>
                </a:extLst>
              </p:cNvPr>
              <p:cNvSpPr>
                <a:spLocks/>
              </p:cNvSpPr>
              <p:nvPr/>
            </p:nvSpPr>
            <p:spPr bwMode="auto">
              <a:xfrm>
                <a:off x="8399463" y="2733675"/>
                <a:ext cx="431800" cy="215900"/>
              </a:xfrm>
              <a:custGeom>
                <a:avLst/>
                <a:gdLst>
                  <a:gd name="T0" fmla="*/ 19 w 113"/>
                  <a:gd name="T1" fmla="*/ 2 h 57"/>
                  <a:gd name="T2" fmla="*/ 5 w 113"/>
                  <a:gd name="T3" fmla="*/ 15 h 57"/>
                  <a:gd name="T4" fmla="*/ 5 w 113"/>
                  <a:gd name="T5" fmla="*/ 19 h 57"/>
                  <a:gd name="T6" fmla="*/ 3 w 113"/>
                  <a:gd name="T7" fmla="*/ 45 h 57"/>
                  <a:gd name="T8" fmla="*/ 7 w 113"/>
                  <a:gd name="T9" fmla="*/ 19 h 57"/>
                  <a:gd name="T10" fmla="*/ 8 w 113"/>
                  <a:gd name="T11" fmla="*/ 14 h 57"/>
                  <a:gd name="T12" fmla="*/ 9 w 113"/>
                  <a:gd name="T13" fmla="*/ 18 h 57"/>
                  <a:gd name="T14" fmla="*/ 8 w 113"/>
                  <a:gd name="T15" fmla="*/ 44 h 57"/>
                  <a:gd name="T16" fmla="*/ 12 w 113"/>
                  <a:gd name="T17" fmla="*/ 17 h 57"/>
                  <a:gd name="T18" fmla="*/ 14 w 113"/>
                  <a:gd name="T19" fmla="*/ 17 h 57"/>
                  <a:gd name="T20" fmla="*/ 10 w 113"/>
                  <a:gd name="T21" fmla="*/ 44 h 57"/>
                  <a:gd name="T22" fmla="*/ 17 w 113"/>
                  <a:gd name="T23" fmla="*/ 17 h 57"/>
                  <a:gd name="T24" fmla="*/ 18 w 113"/>
                  <a:gd name="T25" fmla="*/ 17 h 57"/>
                  <a:gd name="T26" fmla="*/ 23 w 113"/>
                  <a:gd name="T27" fmla="*/ 16 h 57"/>
                  <a:gd name="T28" fmla="*/ 19 w 113"/>
                  <a:gd name="T29" fmla="*/ 44 h 57"/>
                  <a:gd name="T30" fmla="*/ 27 w 113"/>
                  <a:gd name="T31" fmla="*/ 16 h 57"/>
                  <a:gd name="T32" fmla="*/ 31 w 113"/>
                  <a:gd name="T33" fmla="*/ 10 h 57"/>
                  <a:gd name="T34" fmla="*/ 35 w 113"/>
                  <a:gd name="T35" fmla="*/ 16 h 57"/>
                  <a:gd name="T36" fmla="*/ 34 w 113"/>
                  <a:gd name="T37" fmla="*/ 43 h 57"/>
                  <a:gd name="T38" fmla="*/ 38 w 113"/>
                  <a:gd name="T39" fmla="*/ 16 h 57"/>
                  <a:gd name="T40" fmla="*/ 45 w 113"/>
                  <a:gd name="T41" fmla="*/ 16 h 57"/>
                  <a:gd name="T42" fmla="*/ 41 w 113"/>
                  <a:gd name="T43" fmla="*/ 44 h 57"/>
                  <a:gd name="T44" fmla="*/ 49 w 113"/>
                  <a:gd name="T45" fmla="*/ 17 h 57"/>
                  <a:gd name="T46" fmla="*/ 55 w 113"/>
                  <a:gd name="T47" fmla="*/ 11 h 57"/>
                  <a:gd name="T48" fmla="*/ 59 w 113"/>
                  <a:gd name="T49" fmla="*/ 18 h 57"/>
                  <a:gd name="T50" fmla="*/ 58 w 113"/>
                  <a:gd name="T51" fmla="*/ 46 h 57"/>
                  <a:gd name="T52" fmla="*/ 62 w 113"/>
                  <a:gd name="T53" fmla="*/ 18 h 57"/>
                  <a:gd name="T54" fmla="*/ 70 w 113"/>
                  <a:gd name="T55" fmla="*/ 19 h 57"/>
                  <a:gd name="T56" fmla="*/ 67 w 113"/>
                  <a:gd name="T57" fmla="*/ 47 h 57"/>
                  <a:gd name="T58" fmla="*/ 73 w 113"/>
                  <a:gd name="T59" fmla="*/ 20 h 57"/>
                  <a:gd name="T60" fmla="*/ 79 w 113"/>
                  <a:gd name="T61" fmla="*/ 15 h 57"/>
                  <a:gd name="T62" fmla="*/ 82 w 113"/>
                  <a:gd name="T63" fmla="*/ 22 h 57"/>
                  <a:gd name="T64" fmla="*/ 82 w 113"/>
                  <a:gd name="T65" fmla="*/ 50 h 57"/>
                  <a:gd name="T66" fmla="*/ 86 w 113"/>
                  <a:gd name="T67" fmla="*/ 23 h 57"/>
                  <a:gd name="T68" fmla="*/ 91 w 113"/>
                  <a:gd name="T69" fmla="*/ 24 h 57"/>
                  <a:gd name="T70" fmla="*/ 88 w 113"/>
                  <a:gd name="T71" fmla="*/ 51 h 57"/>
                  <a:gd name="T72" fmla="*/ 93 w 113"/>
                  <a:gd name="T73" fmla="*/ 25 h 57"/>
                  <a:gd name="T74" fmla="*/ 97 w 113"/>
                  <a:gd name="T75" fmla="*/ 21 h 57"/>
                  <a:gd name="T76" fmla="*/ 98 w 113"/>
                  <a:gd name="T77" fmla="*/ 28 h 57"/>
                  <a:gd name="T78" fmla="*/ 99 w 113"/>
                  <a:gd name="T79" fmla="*/ 54 h 57"/>
                  <a:gd name="T80" fmla="*/ 101 w 113"/>
                  <a:gd name="T81" fmla="*/ 29 h 57"/>
                  <a:gd name="T82" fmla="*/ 104 w 113"/>
                  <a:gd name="T83" fmla="*/ 31 h 57"/>
                  <a:gd name="T84" fmla="*/ 104 w 113"/>
                  <a:gd name="T85" fmla="*/ 55 h 57"/>
                  <a:gd name="T86" fmla="*/ 106 w 113"/>
                  <a:gd name="T87" fmla="*/ 32 h 57"/>
                  <a:gd name="T88" fmla="*/ 107 w 113"/>
                  <a:gd name="T89" fmla="*/ 33 h 57"/>
                  <a:gd name="T90" fmla="*/ 107 w 113"/>
                  <a:gd name="T91" fmla="*/ 57 h 57"/>
                  <a:gd name="T92" fmla="*/ 109 w 113"/>
                  <a:gd name="T93" fmla="*/ 33 h 57"/>
                  <a:gd name="T94" fmla="*/ 112 w 113"/>
                  <a:gd name="T95"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 h="57">
                    <a:moveTo>
                      <a:pt x="65" y="3"/>
                    </a:moveTo>
                    <a:cubicBezTo>
                      <a:pt x="46" y="0"/>
                      <a:pt x="29" y="0"/>
                      <a:pt x="19" y="2"/>
                    </a:cubicBezTo>
                    <a:cubicBezTo>
                      <a:pt x="8" y="3"/>
                      <a:pt x="4" y="6"/>
                      <a:pt x="3" y="9"/>
                    </a:cubicBezTo>
                    <a:cubicBezTo>
                      <a:pt x="3" y="12"/>
                      <a:pt x="5" y="15"/>
                      <a:pt x="5" y="15"/>
                    </a:cubicBezTo>
                    <a:cubicBezTo>
                      <a:pt x="5" y="19"/>
                      <a:pt x="5" y="19"/>
                      <a:pt x="5" y="19"/>
                    </a:cubicBezTo>
                    <a:cubicBezTo>
                      <a:pt x="5" y="19"/>
                      <a:pt x="5" y="19"/>
                      <a:pt x="5" y="19"/>
                    </a:cubicBezTo>
                    <a:cubicBezTo>
                      <a:pt x="0" y="45"/>
                      <a:pt x="0" y="45"/>
                      <a:pt x="0" y="45"/>
                    </a:cubicBezTo>
                    <a:cubicBezTo>
                      <a:pt x="3" y="45"/>
                      <a:pt x="3" y="45"/>
                      <a:pt x="3" y="45"/>
                    </a:cubicBezTo>
                    <a:cubicBezTo>
                      <a:pt x="7" y="19"/>
                      <a:pt x="7" y="19"/>
                      <a:pt x="7" y="19"/>
                    </a:cubicBezTo>
                    <a:cubicBezTo>
                      <a:pt x="7" y="19"/>
                      <a:pt x="7" y="19"/>
                      <a:pt x="7" y="19"/>
                    </a:cubicBezTo>
                    <a:cubicBezTo>
                      <a:pt x="7" y="19"/>
                      <a:pt x="7" y="19"/>
                      <a:pt x="7" y="19"/>
                    </a:cubicBezTo>
                    <a:cubicBezTo>
                      <a:pt x="7" y="19"/>
                      <a:pt x="7" y="14"/>
                      <a:pt x="8" y="14"/>
                    </a:cubicBezTo>
                    <a:cubicBezTo>
                      <a:pt x="9" y="14"/>
                      <a:pt x="9" y="18"/>
                      <a:pt x="9" y="18"/>
                    </a:cubicBezTo>
                    <a:cubicBezTo>
                      <a:pt x="9" y="18"/>
                      <a:pt x="9" y="18"/>
                      <a:pt x="9" y="18"/>
                    </a:cubicBezTo>
                    <a:cubicBezTo>
                      <a:pt x="4" y="45"/>
                      <a:pt x="4" y="45"/>
                      <a:pt x="4" y="45"/>
                    </a:cubicBezTo>
                    <a:cubicBezTo>
                      <a:pt x="8" y="44"/>
                      <a:pt x="8" y="44"/>
                      <a:pt x="8" y="44"/>
                    </a:cubicBezTo>
                    <a:cubicBezTo>
                      <a:pt x="11" y="17"/>
                      <a:pt x="11" y="17"/>
                      <a:pt x="11" y="17"/>
                    </a:cubicBezTo>
                    <a:cubicBezTo>
                      <a:pt x="12" y="17"/>
                      <a:pt x="12" y="17"/>
                      <a:pt x="12" y="17"/>
                    </a:cubicBezTo>
                    <a:cubicBezTo>
                      <a:pt x="12" y="17"/>
                      <a:pt x="12" y="14"/>
                      <a:pt x="13" y="12"/>
                    </a:cubicBezTo>
                    <a:cubicBezTo>
                      <a:pt x="15" y="10"/>
                      <a:pt x="14" y="17"/>
                      <a:pt x="14" y="17"/>
                    </a:cubicBezTo>
                    <a:cubicBezTo>
                      <a:pt x="15" y="17"/>
                      <a:pt x="15" y="17"/>
                      <a:pt x="15" y="17"/>
                    </a:cubicBezTo>
                    <a:cubicBezTo>
                      <a:pt x="10" y="44"/>
                      <a:pt x="10" y="44"/>
                      <a:pt x="10" y="44"/>
                    </a:cubicBezTo>
                    <a:cubicBezTo>
                      <a:pt x="14" y="44"/>
                      <a:pt x="14" y="44"/>
                      <a:pt x="14" y="44"/>
                    </a:cubicBezTo>
                    <a:cubicBezTo>
                      <a:pt x="17" y="17"/>
                      <a:pt x="17" y="17"/>
                      <a:pt x="17" y="17"/>
                    </a:cubicBezTo>
                    <a:cubicBezTo>
                      <a:pt x="17" y="17"/>
                      <a:pt x="17" y="17"/>
                      <a:pt x="17" y="17"/>
                    </a:cubicBezTo>
                    <a:cubicBezTo>
                      <a:pt x="18" y="17"/>
                      <a:pt x="18" y="17"/>
                      <a:pt x="18" y="17"/>
                    </a:cubicBezTo>
                    <a:cubicBezTo>
                      <a:pt x="18" y="17"/>
                      <a:pt x="18" y="11"/>
                      <a:pt x="21" y="11"/>
                    </a:cubicBezTo>
                    <a:cubicBezTo>
                      <a:pt x="24" y="11"/>
                      <a:pt x="23" y="16"/>
                      <a:pt x="23" y="16"/>
                    </a:cubicBezTo>
                    <a:cubicBezTo>
                      <a:pt x="24" y="16"/>
                      <a:pt x="24" y="16"/>
                      <a:pt x="24" y="16"/>
                    </a:cubicBezTo>
                    <a:cubicBezTo>
                      <a:pt x="19" y="44"/>
                      <a:pt x="19" y="44"/>
                      <a:pt x="19" y="44"/>
                    </a:cubicBezTo>
                    <a:cubicBezTo>
                      <a:pt x="22" y="44"/>
                      <a:pt x="22" y="44"/>
                      <a:pt x="22" y="44"/>
                    </a:cubicBezTo>
                    <a:cubicBezTo>
                      <a:pt x="27" y="16"/>
                      <a:pt x="27" y="16"/>
                      <a:pt x="27" y="16"/>
                    </a:cubicBezTo>
                    <a:cubicBezTo>
                      <a:pt x="28" y="16"/>
                      <a:pt x="28" y="16"/>
                      <a:pt x="28" y="16"/>
                    </a:cubicBezTo>
                    <a:cubicBezTo>
                      <a:pt x="28" y="10"/>
                      <a:pt x="31" y="10"/>
                      <a:pt x="31" y="10"/>
                    </a:cubicBezTo>
                    <a:cubicBezTo>
                      <a:pt x="35" y="10"/>
                      <a:pt x="33" y="16"/>
                      <a:pt x="33" y="16"/>
                    </a:cubicBezTo>
                    <a:cubicBezTo>
                      <a:pt x="35" y="16"/>
                      <a:pt x="35" y="16"/>
                      <a:pt x="35" y="16"/>
                    </a:cubicBezTo>
                    <a:cubicBezTo>
                      <a:pt x="30" y="43"/>
                      <a:pt x="30" y="43"/>
                      <a:pt x="30" y="43"/>
                    </a:cubicBezTo>
                    <a:cubicBezTo>
                      <a:pt x="34" y="43"/>
                      <a:pt x="34" y="43"/>
                      <a:pt x="34" y="43"/>
                    </a:cubicBezTo>
                    <a:cubicBezTo>
                      <a:pt x="37" y="16"/>
                      <a:pt x="37" y="16"/>
                      <a:pt x="37" y="16"/>
                    </a:cubicBezTo>
                    <a:cubicBezTo>
                      <a:pt x="38" y="16"/>
                      <a:pt x="38" y="16"/>
                      <a:pt x="38" y="16"/>
                    </a:cubicBezTo>
                    <a:cubicBezTo>
                      <a:pt x="38" y="16"/>
                      <a:pt x="38" y="10"/>
                      <a:pt x="42" y="10"/>
                    </a:cubicBezTo>
                    <a:cubicBezTo>
                      <a:pt x="47" y="10"/>
                      <a:pt x="45" y="16"/>
                      <a:pt x="45" y="16"/>
                    </a:cubicBezTo>
                    <a:cubicBezTo>
                      <a:pt x="46" y="17"/>
                      <a:pt x="46" y="17"/>
                      <a:pt x="46" y="17"/>
                    </a:cubicBezTo>
                    <a:cubicBezTo>
                      <a:pt x="41" y="44"/>
                      <a:pt x="41" y="44"/>
                      <a:pt x="41" y="44"/>
                    </a:cubicBezTo>
                    <a:cubicBezTo>
                      <a:pt x="45" y="45"/>
                      <a:pt x="45" y="45"/>
                      <a:pt x="45" y="45"/>
                    </a:cubicBezTo>
                    <a:cubicBezTo>
                      <a:pt x="49" y="17"/>
                      <a:pt x="49" y="17"/>
                      <a:pt x="49" y="17"/>
                    </a:cubicBezTo>
                    <a:cubicBezTo>
                      <a:pt x="50" y="17"/>
                      <a:pt x="50" y="17"/>
                      <a:pt x="50" y="17"/>
                    </a:cubicBezTo>
                    <a:cubicBezTo>
                      <a:pt x="50" y="17"/>
                      <a:pt x="51" y="10"/>
                      <a:pt x="55" y="11"/>
                    </a:cubicBezTo>
                    <a:cubicBezTo>
                      <a:pt x="59" y="12"/>
                      <a:pt x="58" y="18"/>
                      <a:pt x="58" y="18"/>
                    </a:cubicBezTo>
                    <a:cubicBezTo>
                      <a:pt x="59" y="18"/>
                      <a:pt x="59" y="18"/>
                      <a:pt x="59" y="18"/>
                    </a:cubicBezTo>
                    <a:cubicBezTo>
                      <a:pt x="54" y="46"/>
                      <a:pt x="54" y="46"/>
                      <a:pt x="54" y="46"/>
                    </a:cubicBezTo>
                    <a:cubicBezTo>
                      <a:pt x="58" y="46"/>
                      <a:pt x="58" y="46"/>
                      <a:pt x="58" y="46"/>
                    </a:cubicBezTo>
                    <a:cubicBezTo>
                      <a:pt x="61" y="18"/>
                      <a:pt x="61" y="18"/>
                      <a:pt x="61" y="18"/>
                    </a:cubicBezTo>
                    <a:cubicBezTo>
                      <a:pt x="62" y="18"/>
                      <a:pt x="62" y="18"/>
                      <a:pt x="62" y="18"/>
                    </a:cubicBezTo>
                    <a:cubicBezTo>
                      <a:pt x="62" y="18"/>
                      <a:pt x="63" y="12"/>
                      <a:pt x="67" y="13"/>
                    </a:cubicBezTo>
                    <a:cubicBezTo>
                      <a:pt x="71" y="13"/>
                      <a:pt x="70" y="19"/>
                      <a:pt x="70" y="19"/>
                    </a:cubicBezTo>
                    <a:cubicBezTo>
                      <a:pt x="71" y="20"/>
                      <a:pt x="71" y="20"/>
                      <a:pt x="71" y="20"/>
                    </a:cubicBezTo>
                    <a:cubicBezTo>
                      <a:pt x="67" y="47"/>
                      <a:pt x="67" y="47"/>
                      <a:pt x="67" y="47"/>
                    </a:cubicBezTo>
                    <a:cubicBezTo>
                      <a:pt x="70" y="48"/>
                      <a:pt x="70" y="48"/>
                      <a:pt x="70" y="48"/>
                    </a:cubicBezTo>
                    <a:cubicBezTo>
                      <a:pt x="73" y="20"/>
                      <a:pt x="73" y="20"/>
                      <a:pt x="73" y="20"/>
                    </a:cubicBezTo>
                    <a:cubicBezTo>
                      <a:pt x="75" y="20"/>
                      <a:pt x="75" y="20"/>
                      <a:pt x="75" y="20"/>
                    </a:cubicBezTo>
                    <a:cubicBezTo>
                      <a:pt x="75" y="20"/>
                      <a:pt x="75" y="14"/>
                      <a:pt x="79" y="15"/>
                    </a:cubicBezTo>
                    <a:cubicBezTo>
                      <a:pt x="82" y="16"/>
                      <a:pt x="82" y="22"/>
                      <a:pt x="82" y="22"/>
                    </a:cubicBezTo>
                    <a:cubicBezTo>
                      <a:pt x="82" y="22"/>
                      <a:pt x="82" y="22"/>
                      <a:pt x="82" y="22"/>
                    </a:cubicBezTo>
                    <a:cubicBezTo>
                      <a:pt x="78" y="49"/>
                      <a:pt x="78" y="49"/>
                      <a:pt x="78" y="49"/>
                    </a:cubicBezTo>
                    <a:cubicBezTo>
                      <a:pt x="82" y="50"/>
                      <a:pt x="82" y="50"/>
                      <a:pt x="82" y="50"/>
                    </a:cubicBezTo>
                    <a:cubicBezTo>
                      <a:pt x="84" y="23"/>
                      <a:pt x="84" y="23"/>
                      <a:pt x="84" y="23"/>
                    </a:cubicBezTo>
                    <a:cubicBezTo>
                      <a:pt x="86" y="23"/>
                      <a:pt x="86" y="23"/>
                      <a:pt x="86" y="23"/>
                    </a:cubicBezTo>
                    <a:cubicBezTo>
                      <a:pt x="86" y="23"/>
                      <a:pt x="85" y="17"/>
                      <a:pt x="89" y="18"/>
                    </a:cubicBezTo>
                    <a:cubicBezTo>
                      <a:pt x="92" y="19"/>
                      <a:pt x="92" y="23"/>
                      <a:pt x="91" y="24"/>
                    </a:cubicBezTo>
                    <a:cubicBezTo>
                      <a:pt x="91" y="24"/>
                      <a:pt x="91" y="24"/>
                      <a:pt x="91" y="24"/>
                    </a:cubicBezTo>
                    <a:cubicBezTo>
                      <a:pt x="88" y="51"/>
                      <a:pt x="88" y="51"/>
                      <a:pt x="88" y="51"/>
                    </a:cubicBezTo>
                    <a:cubicBezTo>
                      <a:pt x="92" y="52"/>
                      <a:pt x="92" y="52"/>
                      <a:pt x="92" y="52"/>
                    </a:cubicBezTo>
                    <a:cubicBezTo>
                      <a:pt x="93" y="25"/>
                      <a:pt x="93" y="25"/>
                      <a:pt x="93" y="25"/>
                    </a:cubicBezTo>
                    <a:cubicBezTo>
                      <a:pt x="95" y="26"/>
                      <a:pt x="95" y="26"/>
                      <a:pt x="95" y="26"/>
                    </a:cubicBezTo>
                    <a:cubicBezTo>
                      <a:pt x="95" y="26"/>
                      <a:pt x="95" y="20"/>
                      <a:pt x="97" y="21"/>
                    </a:cubicBezTo>
                    <a:cubicBezTo>
                      <a:pt x="98" y="22"/>
                      <a:pt x="98" y="28"/>
                      <a:pt x="98" y="28"/>
                    </a:cubicBezTo>
                    <a:cubicBezTo>
                      <a:pt x="98" y="28"/>
                      <a:pt x="98" y="28"/>
                      <a:pt x="98" y="28"/>
                    </a:cubicBezTo>
                    <a:cubicBezTo>
                      <a:pt x="96" y="53"/>
                      <a:pt x="96" y="53"/>
                      <a:pt x="96" y="53"/>
                    </a:cubicBezTo>
                    <a:cubicBezTo>
                      <a:pt x="99" y="54"/>
                      <a:pt x="99" y="54"/>
                      <a:pt x="99" y="54"/>
                    </a:cubicBezTo>
                    <a:cubicBezTo>
                      <a:pt x="100" y="29"/>
                      <a:pt x="100" y="29"/>
                      <a:pt x="100" y="29"/>
                    </a:cubicBezTo>
                    <a:cubicBezTo>
                      <a:pt x="101" y="29"/>
                      <a:pt x="101" y="29"/>
                      <a:pt x="101" y="29"/>
                    </a:cubicBezTo>
                    <a:cubicBezTo>
                      <a:pt x="101" y="29"/>
                      <a:pt x="101" y="23"/>
                      <a:pt x="103" y="24"/>
                    </a:cubicBezTo>
                    <a:cubicBezTo>
                      <a:pt x="103" y="24"/>
                      <a:pt x="104" y="27"/>
                      <a:pt x="104" y="31"/>
                    </a:cubicBezTo>
                    <a:cubicBezTo>
                      <a:pt x="100" y="54"/>
                      <a:pt x="100" y="54"/>
                      <a:pt x="100" y="54"/>
                    </a:cubicBezTo>
                    <a:cubicBezTo>
                      <a:pt x="104" y="55"/>
                      <a:pt x="104" y="55"/>
                      <a:pt x="104" y="55"/>
                    </a:cubicBezTo>
                    <a:cubicBezTo>
                      <a:pt x="105" y="31"/>
                      <a:pt x="105" y="31"/>
                      <a:pt x="105" y="31"/>
                    </a:cubicBezTo>
                    <a:cubicBezTo>
                      <a:pt x="106" y="32"/>
                      <a:pt x="106" y="32"/>
                      <a:pt x="106" y="32"/>
                    </a:cubicBezTo>
                    <a:cubicBezTo>
                      <a:pt x="106" y="32"/>
                      <a:pt x="106" y="28"/>
                      <a:pt x="107" y="27"/>
                    </a:cubicBezTo>
                    <a:cubicBezTo>
                      <a:pt x="108" y="26"/>
                      <a:pt x="107" y="33"/>
                      <a:pt x="107" y="33"/>
                    </a:cubicBezTo>
                    <a:cubicBezTo>
                      <a:pt x="105" y="56"/>
                      <a:pt x="105" y="56"/>
                      <a:pt x="105" y="56"/>
                    </a:cubicBezTo>
                    <a:cubicBezTo>
                      <a:pt x="107" y="57"/>
                      <a:pt x="107" y="57"/>
                      <a:pt x="107" y="57"/>
                    </a:cubicBezTo>
                    <a:cubicBezTo>
                      <a:pt x="108" y="33"/>
                      <a:pt x="108" y="33"/>
                      <a:pt x="108" y="33"/>
                    </a:cubicBezTo>
                    <a:cubicBezTo>
                      <a:pt x="109" y="33"/>
                      <a:pt x="109" y="33"/>
                      <a:pt x="109" y="33"/>
                    </a:cubicBezTo>
                    <a:cubicBezTo>
                      <a:pt x="109" y="28"/>
                      <a:pt x="109" y="28"/>
                      <a:pt x="109" y="28"/>
                    </a:cubicBezTo>
                    <a:cubicBezTo>
                      <a:pt x="112" y="27"/>
                      <a:pt x="112" y="24"/>
                      <a:pt x="112" y="24"/>
                    </a:cubicBezTo>
                    <a:cubicBezTo>
                      <a:pt x="113" y="14"/>
                      <a:pt x="85" y="6"/>
                      <a:pt x="65" y="3"/>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922">
                <a:extLst>
                  <a:ext uri="{FF2B5EF4-FFF2-40B4-BE49-F238E27FC236}">
                    <a16:creationId xmlns:a16="http://schemas.microsoft.com/office/drawing/2014/main" id="{17E16BD8-BBF8-42E8-941F-01D5757D11F8}"/>
                  </a:ext>
                </a:extLst>
              </p:cNvPr>
              <p:cNvSpPr>
                <a:spLocks/>
              </p:cNvSpPr>
              <p:nvPr/>
            </p:nvSpPr>
            <p:spPr bwMode="auto">
              <a:xfrm>
                <a:off x="8334375" y="2892425"/>
                <a:ext cx="485775" cy="330200"/>
              </a:xfrm>
              <a:custGeom>
                <a:avLst/>
                <a:gdLst>
                  <a:gd name="T0" fmla="*/ 73 w 127"/>
                  <a:gd name="T1" fmla="*/ 4 h 87"/>
                  <a:gd name="T2" fmla="*/ 15 w 127"/>
                  <a:gd name="T3" fmla="*/ 4 h 87"/>
                  <a:gd name="T4" fmla="*/ 14 w 127"/>
                  <a:gd name="T5" fmla="*/ 9 h 87"/>
                  <a:gd name="T6" fmla="*/ 11 w 127"/>
                  <a:gd name="T7" fmla="*/ 23 h 87"/>
                  <a:gd name="T8" fmla="*/ 11 w 127"/>
                  <a:gd name="T9" fmla="*/ 23 h 87"/>
                  <a:gd name="T10" fmla="*/ 0 w 127"/>
                  <a:gd name="T11" fmla="*/ 86 h 87"/>
                  <a:gd name="T12" fmla="*/ 5 w 127"/>
                  <a:gd name="T13" fmla="*/ 86 h 87"/>
                  <a:gd name="T14" fmla="*/ 15 w 127"/>
                  <a:gd name="T15" fmla="*/ 26 h 87"/>
                  <a:gd name="T16" fmla="*/ 14 w 127"/>
                  <a:gd name="T17" fmla="*/ 23 h 87"/>
                  <a:gd name="T18" fmla="*/ 20 w 127"/>
                  <a:gd name="T19" fmla="*/ 13 h 87"/>
                  <a:gd name="T20" fmla="*/ 21 w 127"/>
                  <a:gd name="T21" fmla="*/ 23 h 87"/>
                  <a:gd name="T22" fmla="*/ 22 w 127"/>
                  <a:gd name="T23" fmla="*/ 23 h 87"/>
                  <a:gd name="T24" fmla="*/ 10 w 127"/>
                  <a:gd name="T25" fmla="*/ 86 h 87"/>
                  <a:gd name="T26" fmla="*/ 17 w 127"/>
                  <a:gd name="T27" fmla="*/ 86 h 87"/>
                  <a:gd name="T28" fmla="*/ 27 w 127"/>
                  <a:gd name="T29" fmla="*/ 23 h 87"/>
                  <a:gd name="T30" fmla="*/ 27 w 127"/>
                  <a:gd name="T31" fmla="*/ 23 h 87"/>
                  <a:gd name="T32" fmla="*/ 35 w 127"/>
                  <a:gd name="T33" fmla="*/ 12 h 87"/>
                  <a:gd name="T34" fmla="*/ 40 w 127"/>
                  <a:gd name="T35" fmla="*/ 24 h 87"/>
                  <a:gd name="T36" fmla="*/ 42 w 127"/>
                  <a:gd name="T37" fmla="*/ 25 h 87"/>
                  <a:gd name="T38" fmla="*/ 31 w 127"/>
                  <a:gd name="T39" fmla="*/ 86 h 87"/>
                  <a:gd name="T40" fmla="*/ 38 w 127"/>
                  <a:gd name="T41" fmla="*/ 86 h 87"/>
                  <a:gd name="T42" fmla="*/ 47 w 127"/>
                  <a:gd name="T43" fmla="*/ 25 h 87"/>
                  <a:gd name="T44" fmla="*/ 48 w 127"/>
                  <a:gd name="T45" fmla="*/ 25 h 87"/>
                  <a:gd name="T46" fmla="*/ 59 w 127"/>
                  <a:gd name="T47" fmla="*/ 13 h 87"/>
                  <a:gd name="T48" fmla="*/ 67 w 127"/>
                  <a:gd name="T49" fmla="*/ 27 h 87"/>
                  <a:gd name="T50" fmla="*/ 67 w 127"/>
                  <a:gd name="T51" fmla="*/ 27 h 87"/>
                  <a:gd name="T52" fmla="*/ 59 w 127"/>
                  <a:gd name="T53" fmla="*/ 86 h 87"/>
                  <a:gd name="T54" fmla="*/ 66 w 127"/>
                  <a:gd name="T55" fmla="*/ 86 h 87"/>
                  <a:gd name="T56" fmla="*/ 72 w 127"/>
                  <a:gd name="T57" fmla="*/ 27 h 87"/>
                  <a:gd name="T58" fmla="*/ 73 w 127"/>
                  <a:gd name="T59" fmla="*/ 28 h 87"/>
                  <a:gd name="T60" fmla="*/ 85 w 127"/>
                  <a:gd name="T61" fmla="*/ 16 h 87"/>
                  <a:gd name="T62" fmla="*/ 92 w 127"/>
                  <a:gd name="T63" fmla="*/ 31 h 87"/>
                  <a:gd name="T64" fmla="*/ 93 w 127"/>
                  <a:gd name="T65" fmla="*/ 31 h 87"/>
                  <a:gd name="T66" fmla="*/ 85 w 127"/>
                  <a:gd name="T67" fmla="*/ 86 h 87"/>
                  <a:gd name="T68" fmla="*/ 92 w 127"/>
                  <a:gd name="T69" fmla="*/ 86 h 87"/>
                  <a:gd name="T70" fmla="*/ 97 w 127"/>
                  <a:gd name="T71" fmla="*/ 31 h 87"/>
                  <a:gd name="T72" fmla="*/ 98 w 127"/>
                  <a:gd name="T73" fmla="*/ 31 h 87"/>
                  <a:gd name="T74" fmla="*/ 106 w 127"/>
                  <a:gd name="T75" fmla="*/ 20 h 87"/>
                  <a:gd name="T76" fmla="*/ 110 w 127"/>
                  <a:gd name="T77" fmla="*/ 34 h 87"/>
                  <a:gd name="T78" fmla="*/ 110 w 127"/>
                  <a:gd name="T79" fmla="*/ 34 h 87"/>
                  <a:gd name="T80" fmla="*/ 105 w 127"/>
                  <a:gd name="T81" fmla="*/ 87 h 87"/>
                  <a:gd name="T82" fmla="*/ 111 w 127"/>
                  <a:gd name="T83" fmla="*/ 87 h 87"/>
                  <a:gd name="T84" fmla="*/ 114 w 127"/>
                  <a:gd name="T85" fmla="*/ 35 h 87"/>
                  <a:gd name="T86" fmla="*/ 115 w 127"/>
                  <a:gd name="T87" fmla="*/ 35 h 87"/>
                  <a:gd name="T88" fmla="*/ 120 w 127"/>
                  <a:gd name="T89" fmla="*/ 24 h 87"/>
                  <a:gd name="T90" fmla="*/ 121 w 127"/>
                  <a:gd name="T91" fmla="*/ 37 h 87"/>
                  <a:gd name="T92" fmla="*/ 119 w 127"/>
                  <a:gd name="T93" fmla="*/ 37 h 87"/>
                  <a:gd name="T94" fmla="*/ 115 w 127"/>
                  <a:gd name="T95" fmla="*/ 87 h 87"/>
                  <a:gd name="T96" fmla="*/ 118 w 127"/>
                  <a:gd name="T97" fmla="*/ 87 h 87"/>
                  <a:gd name="T98" fmla="*/ 124 w 127"/>
                  <a:gd name="T99" fmla="*/ 22 h 87"/>
                  <a:gd name="T100" fmla="*/ 126 w 127"/>
                  <a:gd name="T101" fmla="*/ 19 h 87"/>
                  <a:gd name="T102" fmla="*/ 73 w 127"/>
                  <a:gd name="T103" fmla="*/ 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7" h="87">
                    <a:moveTo>
                      <a:pt x="73" y="4"/>
                    </a:moveTo>
                    <a:cubicBezTo>
                      <a:pt x="47" y="0"/>
                      <a:pt x="21" y="2"/>
                      <a:pt x="15" y="4"/>
                    </a:cubicBezTo>
                    <a:cubicBezTo>
                      <a:pt x="9" y="6"/>
                      <a:pt x="14" y="9"/>
                      <a:pt x="14" y="9"/>
                    </a:cubicBezTo>
                    <a:cubicBezTo>
                      <a:pt x="11" y="23"/>
                      <a:pt x="11" y="23"/>
                      <a:pt x="11" y="23"/>
                    </a:cubicBezTo>
                    <a:cubicBezTo>
                      <a:pt x="11" y="23"/>
                      <a:pt x="11" y="23"/>
                      <a:pt x="11" y="23"/>
                    </a:cubicBezTo>
                    <a:cubicBezTo>
                      <a:pt x="0" y="86"/>
                      <a:pt x="0" y="86"/>
                      <a:pt x="0" y="86"/>
                    </a:cubicBezTo>
                    <a:cubicBezTo>
                      <a:pt x="5" y="86"/>
                      <a:pt x="5" y="86"/>
                      <a:pt x="5" y="86"/>
                    </a:cubicBezTo>
                    <a:cubicBezTo>
                      <a:pt x="15" y="26"/>
                      <a:pt x="15" y="26"/>
                      <a:pt x="15" y="26"/>
                    </a:cubicBezTo>
                    <a:cubicBezTo>
                      <a:pt x="14" y="23"/>
                      <a:pt x="14" y="23"/>
                      <a:pt x="14" y="23"/>
                    </a:cubicBezTo>
                    <a:cubicBezTo>
                      <a:pt x="14" y="19"/>
                      <a:pt x="16" y="13"/>
                      <a:pt x="20" y="13"/>
                    </a:cubicBezTo>
                    <a:cubicBezTo>
                      <a:pt x="23" y="14"/>
                      <a:pt x="21" y="23"/>
                      <a:pt x="21" y="23"/>
                    </a:cubicBezTo>
                    <a:cubicBezTo>
                      <a:pt x="22" y="23"/>
                      <a:pt x="22" y="23"/>
                      <a:pt x="22" y="23"/>
                    </a:cubicBezTo>
                    <a:cubicBezTo>
                      <a:pt x="10" y="86"/>
                      <a:pt x="10" y="86"/>
                      <a:pt x="10" y="86"/>
                    </a:cubicBezTo>
                    <a:cubicBezTo>
                      <a:pt x="17" y="86"/>
                      <a:pt x="17" y="86"/>
                      <a:pt x="17" y="86"/>
                    </a:cubicBezTo>
                    <a:cubicBezTo>
                      <a:pt x="27" y="23"/>
                      <a:pt x="27" y="23"/>
                      <a:pt x="27" y="23"/>
                    </a:cubicBezTo>
                    <a:cubicBezTo>
                      <a:pt x="27" y="23"/>
                      <a:pt x="27" y="23"/>
                      <a:pt x="27" y="23"/>
                    </a:cubicBezTo>
                    <a:cubicBezTo>
                      <a:pt x="27" y="21"/>
                      <a:pt x="29" y="12"/>
                      <a:pt x="35" y="12"/>
                    </a:cubicBezTo>
                    <a:cubicBezTo>
                      <a:pt x="43" y="13"/>
                      <a:pt x="40" y="24"/>
                      <a:pt x="40" y="24"/>
                    </a:cubicBezTo>
                    <a:cubicBezTo>
                      <a:pt x="42" y="25"/>
                      <a:pt x="42" y="25"/>
                      <a:pt x="42" y="25"/>
                    </a:cubicBezTo>
                    <a:cubicBezTo>
                      <a:pt x="31" y="86"/>
                      <a:pt x="31" y="86"/>
                      <a:pt x="31" y="86"/>
                    </a:cubicBezTo>
                    <a:cubicBezTo>
                      <a:pt x="38" y="86"/>
                      <a:pt x="38" y="86"/>
                      <a:pt x="38" y="86"/>
                    </a:cubicBezTo>
                    <a:cubicBezTo>
                      <a:pt x="47" y="25"/>
                      <a:pt x="47" y="25"/>
                      <a:pt x="47" y="25"/>
                    </a:cubicBezTo>
                    <a:cubicBezTo>
                      <a:pt x="48" y="25"/>
                      <a:pt x="48" y="25"/>
                      <a:pt x="48" y="25"/>
                    </a:cubicBezTo>
                    <a:cubicBezTo>
                      <a:pt x="48" y="25"/>
                      <a:pt x="49" y="12"/>
                      <a:pt x="59" y="13"/>
                    </a:cubicBezTo>
                    <a:cubicBezTo>
                      <a:pt x="69" y="14"/>
                      <a:pt x="67" y="27"/>
                      <a:pt x="67" y="27"/>
                    </a:cubicBezTo>
                    <a:cubicBezTo>
                      <a:pt x="67" y="27"/>
                      <a:pt x="67" y="27"/>
                      <a:pt x="67" y="27"/>
                    </a:cubicBezTo>
                    <a:cubicBezTo>
                      <a:pt x="59" y="86"/>
                      <a:pt x="59" y="86"/>
                      <a:pt x="59" y="86"/>
                    </a:cubicBezTo>
                    <a:cubicBezTo>
                      <a:pt x="66" y="86"/>
                      <a:pt x="66" y="86"/>
                      <a:pt x="66" y="86"/>
                    </a:cubicBezTo>
                    <a:cubicBezTo>
                      <a:pt x="72" y="27"/>
                      <a:pt x="72" y="27"/>
                      <a:pt x="72" y="27"/>
                    </a:cubicBezTo>
                    <a:cubicBezTo>
                      <a:pt x="73" y="28"/>
                      <a:pt x="73" y="28"/>
                      <a:pt x="73" y="28"/>
                    </a:cubicBezTo>
                    <a:cubicBezTo>
                      <a:pt x="73" y="28"/>
                      <a:pt x="75" y="15"/>
                      <a:pt x="85" y="16"/>
                    </a:cubicBezTo>
                    <a:cubicBezTo>
                      <a:pt x="95" y="18"/>
                      <a:pt x="92" y="31"/>
                      <a:pt x="92" y="31"/>
                    </a:cubicBezTo>
                    <a:cubicBezTo>
                      <a:pt x="93" y="31"/>
                      <a:pt x="93" y="31"/>
                      <a:pt x="93" y="31"/>
                    </a:cubicBezTo>
                    <a:cubicBezTo>
                      <a:pt x="85" y="86"/>
                      <a:pt x="85" y="86"/>
                      <a:pt x="85" y="86"/>
                    </a:cubicBezTo>
                    <a:cubicBezTo>
                      <a:pt x="92" y="86"/>
                      <a:pt x="92" y="86"/>
                      <a:pt x="92" y="86"/>
                    </a:cubicBezTo>
                    <a:cubicBezTo>
                      <a:pt x="97" y="31"/>
                      <a:pt x="97" y="31"/>
                      <a:pt x="97" y="31"/>
                    </a:cubicBezTo>
                    <a:cubicBezTo>
                      <a:pt x="98" y="31"/>
                      <a:pt x="98" y="31"/>
                      <a:pt x="98" y="31"/>
                    </a:cubicBezTo>
                    <a:cubicBezTo>
                      <a:pt x="98" y="31"/>
                      <a:pt x="99" y="19"/>
                      <a:pt x="106" y="20"/>
                    </a:cubicBezTo>
                    <a:cubicBezTo>
                      <a:pt x="112" y="21"/>
                      <a:pt x="110" y="34"/>
                      <a:pt x="110" y="34"/>
                    </a:cubicBezTo>
                    <a:cubicBezTo>
                      <a:pt x="110" y="34"/>
                      <a:pt x="110" y="34"/>
                      <a:pt x="110" y="34"/>
                    </a:cubicBezTo>
                    <a:cubicBezTo>
                      <a:pt x="105" y="87"/>
                      <a:pt x="105" y="87"/>
                      <a:pt x="105" y="87"/>
                    </a:cubicBezTo>
                    <a:cubicBezTo>
                      <a:pt x="111" y="87"/>
                      <a:pt x="111" y="87"/>
                      <a:pt x="111" y="87"/>
                    </a:cubicBezTo>
                    <a:cubicBezTo>
                      <a:pt x="114" y="35"/>
                      <a:pt x="114" y="35"/>
                      <a:pt x="114" y="35"/>
                    </a:cubicBezTo>
                    <a:cubicBezTo>
                      <a:pt x="115" y="35"/>
                      <a:pt x="115" y="35"/>
                      <a:pt x="115" y="35"/>
                    </a:cubicBezTo>
                    <a:cubicBezTo>
                      <a:pt x="115" y="35"/>
                      <a:pt x="116" y="23"/>
                      <a:pt x="120" y="24"/>
                    </a:cubicBezTo>
                    <a:cubicBezTo>
                      <a:pt x="122" y="25"/>
                      <a:pt x="121" y="37"/>
                      <a:pt x="121" y="37"/>
                    </a:cubicBezTo>
                    <a:cubicBezTo>
                      <a:pt x="119" y="37"/>
                      <a:pt x="119" y="37"/>
                      <a:pt x="119" y="37"/>
                    </a:cubicBezTo>
                    <a:cubicBezTo>
                      <a:pt x="115" y="87"/>
                      <a:pt x="115" y="87"/>
                      <a:pt x="115" y="87"/>
                    </a:cubicBezTo>
                    <a:cubicBezTo>
                      <a:pt x="118" y="87"/>
                      <a:pt x="118" y="87"/>
                      <a:pt x="118" y="87"/>
                    </a:cubicBezTo>
                    <a:cubicBezTo>
                      <a:pt x="124" y="22"/>
                      <a:pt x="124" y="22"/>
                      <a:pt x="124" y="22"/>
                    </a:cubicBezTo>
                    <a:cubicBezTo>
                      <a:pt x="126" y="21"/>
                      <a:pt x="126" y="19"/>
                      <a:pt x="126" y="19"/>
                    </a:cubicBezTo>
                    <a:cubicBezTo>
                      <a:pt x="127" y="13"/>
                      <a:pt x="100" y="7"/>
                      <a:pt x="73" y="4"/>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923">
                <a:extLst>
                  <a:ext uri="{FF2B5EF4-FFF2-40B4-BE49-F238E27FC236}">
                    <a16:creationId xmlns:a16="http://schemas.microsoft.com/office/drawing/2014/main" id="{D0C89BA7-751D-4D75-895D-48FECB428267}"/>
                  </a:ext>
                </a:extLst>
              </p:cNvPr>
              <p:cNvSpPr>
                <a:spLocks/>
              </p:cNvSpPr>
              <p:nvPr/>
            </p:nvSpPr>
            <p:spPr bwMode="auto">
              <a:xfrm>
                <a:off x="8429625" y="2571750"/>
                <a:ext cx="409575" cy="234950"/>
              </a:xfrm>
              <a:custGeom>
                <a:avLst/>
                <a:gdLst>
                  <a:gd name="T0" fmla="*/ 4 w 107"/>
                  <a:gd name="T1" fmla="*/ 13 h 62"/>
                  <a:gd name="T2" fmla="*/ 4 w 107"/>
                  <a:gd name="T3" fmla="*/ 24 h 62"/>
                  <a:gd name="T4" fmla="*/ 4 w 107"/>
                  <a:gd name="T5" fmla="*/ 47 h 62"/>
                  <a:gd name="T6" fmla="*/ 6 w 107"/>
                  <a:gd name="T7" fmla="*/ 22 h 62"/>
                  <a:gd name="T8" fmla="*/ 8 w 107"/>
                  <a:gd name="T9" fmla="*/ 22 h 62"/>
                  <a:gd name="T10" fmla="*/ 5 w 107"/>
                  <a:gd name="T11" fmla="*/ 46 h 62"/>
                  <a:gd name="T12" fmla="*/ 12 w 107"/>
                  <a:gd name="T13" fmla="*/ 21 h 62"/>
                  <a:gd name="T14" fmla="*/ 13 w 107"/>
                  <a:gd name="T15" fmla="*/ 16 h 62"/>
                  <a:gd name="T16" fmla="*/ 15 w 107"/>
                  <a:gd name="T17" fmla="*/ 20 h 62"/>
                  <a:gd name="T18" fmla="*/ 14 w 107"/>
                  <a:gd name="T19" fmla="*/ 45 h 62"/>
                  <a:gd name="T20" fmla="*/ 20 w 107"/>
                  <a:gd name="T21" fmla="*/ 13 h 62"/>
                  <a:gd name="T22" fmla="*/ 24 w 107"/>
                  <a:gd name="T23" fmla="*/ 18 h 62"/>
                  <a:gd name="T24" fmla="*/ 23 w 107"/>
                  <a:gd name="T25" fmla="*/ 44 h 62"/>
                  <a:gd name="T26" fmla="*/ 31 w 107"/>
                  <a:gd name="T27" fmla="*/ 12 h 62"/>
                  <a:gd name="T28" fmla="*/ 33 w 107"/>
                  <a:gd name="T29" fmla="*/ 18 h 62"/>
                  <a:gd name="T30" fmla="*/ 33 w 107"/>
                  <a:gd name="T31" fmla="*/ 44 h 62"/>
                  <a:gd name="T32" fmla="*/ 37 w 107"/>
                  <a:gd name="T33" fmla="*/ 18 h 62"/>
                  <a:gd name="T34" fmla="*/ 44 w 107"/>
                  <a:gd name="T35" fmla="*/ 19 h 62"/>
                  <a:gd name="T36" fmla="*/ 41 w 107"/>
                  <a:gd name="T37" fmla="*/ 45 h 62"/>
                  <a:gd name="T38" fmla="*/ 48 w 107"/>
                  <a:gd name="T39" fmla="*/ 19 h 62"/>
                  <a:gd name="T40" fmla="*/ 53 w 107"/>
                  <a:gd name="T41" fmla="*/ 13 h 62"/>
                  <a:gd name="T42" fmla="*/ 56 w 107"/>
                  <a:gd name="T43" fmla="*/ 21 h 62"/>
                  <a:gd name="T44" fmla="*/ 56 w 107"/>
                  <a:gd name="T45" fmla="*/ 47 h 62"/>
                  <a:gd name="T46" fmla="*/ 60 w 107"/>
                  <a:gd name="T47" fmla="*/ 21 h 62"/>
                  <a:gd name="T48" fmla="*/ 67 w 107"/>
                  <a:gd name="T49" fmla="*/ 22 h 62"/>
                  <a:gd name="T50" fmla="*/ 65 w 107"/>
                  <a:gd name="T51" fmla="*/ 48 h 62"/>
                  <a:gd name="T52" fmla="*/ 71 w 107"/>
                  <a:gd name="T53" fmla="*/ 23 h 62"/>
                  <a:gd name="T54" fmla="*/ 76 w 107"/>
                  <a:gd name="T55" fmla="*/ 18 h 62"/>
                  <a:gd name="T56" fmla="*/ 78 w 107"/>
                  <a:gd name="T57" fmla="*/ 26 h 62"/>
                  <a:gd name="T58" fmla="*/ 79 w 107"/>
                  <a:gd name="T59" fmla="*/ 52 h 62"/>
                  <a:gd name="T60" fmla="*/ 82 w 107"/>
                  <a:gd name="T61" fmla="*/ 27 h 62"/>
                  <a:gd name="T62" fmla="*/ 86 w 107"/>
                  <a:gd name="T63" fmla="*/ 29 h 62"/>
                  <a:gd name="T64" fmla="*/ 84 w 107"/>
                  <a:gd name="T65" fmla="*/ 53 h 62"/>
                  <a:gd name="T66" fmla="*/ 89 w 107"/>
                  <a:gd name="T67" fmla="*/ 30 h 62"/>
                  <a:gd name="T68" fmla="*/ 93 w 107"/>
                  <a:gd name="T69" fmla="*/ 25 h 62"/>
                  <a:gd name="T70" fmla="*/ 91 w 107"/>
                  <a:gd name="T71" fmla="*/ 56 h 62"/>
                  <a:gd name="T72" fmla="*/ 96 w 107"/>
                  <a:gd name="T73" fmla="*/ 32 h 62"/>
                  <a:gd name="T74" fmla="*/ 99 w 107"/>
                  <a:gd name="T75" fmla="*/ 30 h 62"/>
                  <a:gd name="T76" fmla="*/ 99 w 107"/>
                  <a:gd name="T77" fmla="*/ 35 h 62"/>
                  <a:gd name="T78" fmla="*/ 99 w 107"/>
                  <a:gd name="T79" fmla="*/ 60 h 62"/>
                  <a:gd name="T80" fmla="*/ 102 w 107"/>
                  <a:gd name="T81" fmla="*/ 36 h 62"/>
                  <a:gd name="T82" fmla="*/ 103 w 107"/>
                  <a:gd name="T83" fmla="*/ 32 h 62"/>
                  <a:gd name="T84" fmla="*/ 101 w 107"/>
                  <a:gd name="T85" fmla="*/ 62 h 62"/>
                  <a:gd name="T86" fmla="*/ 107 w 107"/>
                  <a:gd name="T87"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62">
                    <a:moveTo>
                      <a:pt x="60" y="6"/>
                    </a:moveTo>
                    <a:cubicBezTo>
                      <a:pt x="18" y="0"/>
                      <a:pt x="6" y="9"/>
                      <a:pt x="4" y="13"/>
                    </a:cubicBezTo>
                    <a:cubicBezTo>
                      <a:pt x="2" y="17"/>
                      <a:pt x="4" y="21"/>
                      <a:pt x="4" y="21"/>
                    </a:cubicBezTo>
                    <a:cubicBezTo>
                      <a:pt x="4" y="24"/>
                      <a:pt x="4" y="24"/>
                      <a:pt x="4" y="24"/>
                    </a:cubicBezTo>
                    <a:cubicBezTo>
                      <a:pt x="0" y="48"/>
                      <a:pt x="0" y="48"/>
                      <a:pt x="0" y="48"/>
                    </a:cubicBezTo>
                    <a:cubicBezTo>
                      <a:pt x="4" y="47"/>
                      <a:pt x="4" y="47"/>
                      <a:pt x="4" y="47"/>
                    </a:cubicBezTo>
                    <a:cubicBezTo>
                      <a:pt x="7" y="25"/>
                      <a:pt x="7" y="25"/>
                      <a:pt x="7" y="25"/>
                    </a:cubicBezTo>
                    <a:cubicBezTo>
                      <a:pt x="6" y="22"/>
                      <a:pt x="6" y="22"/>
                      <a:pt x="6" y="22"/>
                    </a:cubicBezTo>
                    <a:cubicBezTo>
                      <a:pt x="6" y="20"/>
                      <a:pt x="6" y="19"/>
                      <a:pt x="7" y="18"/>
                    </a:cubicBezTo>
                    <a:cubicBezTo>
                      <a:pt x="8" y="17"/>
                      <a:pt x="8" y="22"/>
                      <a:pt x="8" y="22"/>
                    </a:cubicBezTo>
                    <a:cubicBezTo>
                      <a:pt x="9" y="22"/>
                      <a:pt x="9" y="22"/>
                      <a:pt x="9" y="22"/>
                    </a:cubicBezTo>
                    <a:cubicBezTo>
                      <a:pt x="5" y="46"/>
                      <a:pt x="5" y="46"/>
                      <a:pt x="5" y="46"/>
                    </a:cubicBezTo>
                    <a:cubicBezTo>
                      <a:pt x="8" y="46"/>
                      <a:pt x="8" y="46"/>
                      <a:pt x="8" y="46"/>
                    </a:cubicBezTo>
                    <a:cubicBezTo>
                      <a:pt x="12" y="21"/>
                      <a:pt x="12" y="21"/>
                      <a:pt x="12" y="21"/>
                    </a:cubicBezTo>
                    <a:cubicBezTo>
                      <a:pt x="11" y="20"/>
                      <a:pt x="11" y="20"/>
                      <a:pt x="11" y="20"/>
                    </a:cubicBezTo>
                    <a:cubicBezTo>
                      <a:pt x="11" y="18"/>
                      <a:pt x="12" y="16"/>
                      <a:pt x="13" y="16"/>
                    </a:cubicBezTo>
                    <a:cubicBezTo>
                      <a:pt x="15" y="15"/>
                      <a:pt x="14" y="20"/>
                      <a:pt x="14" y="20"/>
                    </a:cubicBezTo>
                    <a:cubicBezTo>
                      <a:pt x="15" y="20"/>
                      <a:pt x="15" y="20"/>
                      <a:pt x="15" y="20"/>
                    </a:cubicBezTo>
                    <a:cubicBezTo>
                      <a:pt x="11" y="45"/>
                      <a:pt x="11" y="45"/>
                      <a:pt x="11" y="45"/>
                    </a:cubicBezTo>
                    <a:cubicBezTo>
                      <a:pt x="14" y="45"/>
                      <a:pt x="14" y="45"/>
                      <a:pt x="14" y="45"/>
                    </a:cubicBezTo>
                    <a:cubicBezTo>
                      <a:pt x="17" y="19"/>
                      <a:pt x="17" y="19"/>
                      <a:pt x="17" y="19"/>
                    </a:cubicBezTo>
                    <a:cubicBezTo>
                      <a:pt x="17" y="19"/>
                      <a:pt x="18" y="14"/>
                      <a:pt x="20" y="13"/>
                    </a:cubicBezTo>
                    <a:cubicBezTo>
                      <a:pt x="23" y="13"/>
                      <a:pt x="23" y="18"/>
                      <a:pt x="23" y="18"/>
                    </a:cubicBezTo>
                    <a:cubicBezTo>
                      <a:pt x="24" y="18"/>
                      <a:pt x="24" y="18"/>
                      <a:pt x="24" y="18"/>
                    </a:cubicBezTo>
                    <a:cubicBezTo>
                      <a:pt x="19" y="44"/>
                      <a:pt x="19" y="44"/>
                      <a:pt x="19" y="44"/>
                    </a:cubicBezTo>
                    <a:cubicBezTo>
                      <a:pt x="23" y="44"/>
                      <a:pt x="23" y="44"/>
                      <a:pt x="23" y="44"/>
                    </a:cubicBezTo>
                    <a:cubicBezTo>
                      <a:pt x="26" y="18"/>
                      <a:pt x="26" y="18"/>
                      <a:pt x="26" y="18"/>
                    </a:cubicBezTo>
                    <a:cubicBezTo>
                      <a:pt x="27" y="14"/>
                      <a:pt x="29" y="12"/>
                      <a:pt x="31" y="12"/>
                    </a:cubicBezTo>
                    <a:cubicBezTo>
                      <a:pt x="33" y="13"/>
                      <a:pt x="32" y="18"/>
                      <a:pt x="32" y="18"/>
                    </a:cubicBezTo>
                    <a:cubicBezTo>
                      <a:pt x="33" y="18"/>
                      <a:pt x="33" y="18"/>
                      <a:pt x="33" y="18"/>
                    </a:cubicBezTo>
                    <a:cubicBezTo>
                      <a:pt x="29" y="44"/>
                      <a:pt x="29" y="44"/>
                      <a:pt x="29" y="44"/>
                    </a:cubicBezTo>
                    <a:cubicBezTo>
                      <a:pt x="33" y="44"/>
                      <a:pt x="33" y="44"/>
                      <a:pt x="33" y="44"/>
                    </a:cubicBezTo>
                    <a:cubicBezTo>
                      <a:pt x="36" y="18"/>
                      <a:pt x="36" y="18"/>
                      <a:pt x="36" y="18"/>
                    </a:cubicBezTo>
                    <a:cubicBezTo>
                      <a:pt x="37" y="18"/>
                      <a:pt x="37" y="18"/>
                      <a:pt x="37" y="18"/>
                    </a:cubicBezTo>
                    <a:cubicBezTo>
                      <a:pt x="37" y="16"/>
                      <a:pt x="39" y="12"/>
                      <a:pt x="41" y="12"/>
                    </a:cubicBezTo>
                    <a:cubicBezTo>
                      <a:pt x="44" y="12"/>
                      <a:pt x="44" y="19"/>
                      <a:pt x="44" y="19"/>
                    </a:cubicBezTo>
                    <a:cubicBezTo>
                      <a:pt x="45" y="19"/>
                      <a:pt x="45" y="19"/>
                      <a:pt x="45" y="19"/>
                    </a:cubicBezTo>
                    <a:cubicBezTo>
                      <a:pt x="41" y="45"/>
                      <a:pt x="41" y="45"/>
                      <a:pt x="41" y="45"/>
                    </a:cubicBezTo>
                    <a:cubicBezTo>
                      <a:pt x="45" y="46"/>
                      <a:pt x="45" y="46"/>
                      <a:pt x="45" y="46"/>
                    </a:cubicBezTo>
                    <a:cubicBezTo>
                      <a:pt x="48" y="19"/>
                      <a:pt x="48" y="19"/>
                      <a:pt x="48" y="19"/>
                    </a:cubicBezTo>
                    <a:cubicBezTo>
                      <a:pt x="48" y="19"/>
                      <a:pt x="48" y="19"/>
                      <a:pt x="48" y="19"/>
                    </a:cubicBezTo>
                    <a:cubicBezTo>
                      <a:pt x="48" y="19"/>
                      <a:pt x="49" y="13"/>
                      <a:pt x="53" y="13"/>
                    </a:cubicBezTo>
                    <a:cubicBezTo>
                      <a:pt x="57" y="14"/>
                      <a:pt x="55" y="20"/>
                      <a:pt x="55" y="20"/>
                    </a:cubicBezTo>
                    <a:cubicBezTo>
                      <a:pt x="56" y="21"/>
                      <a:pt x="56" y="21"/>
                      <a:pt x="56" y="21"/>
                    </a:cubicBezTo>
                    <a:cubicBezTo>
                      <a:pt x="53" y="46"/>
                      <a:pt x="53" y="46"/>
                      <a:pt x="53" y="46"/>
                    </a:cubicBezTo>
                    <a:cubicBezTo>
                      <a:pt x="56" y="47"/>
                      <a:pt x="56" y="47"/>
                      <a:pt x="56" y="47"/>
                    </a:cubicBezTo>
                    <a:cubicBezTo>
                      <a:pt x="59" y="21"/>
                      <a:pt x="59" y="21"/>
                      <a:pt x="59" y="21"/>
                    </a:cubicBezTo>
                    <a:cubicBezTo>
                      <a:pt x="60" y="21"/>
                      <a:pt x="60" y="21"/>
                      <a:pt x="60" y="21"/>
                    </a:cubicBezTo>
                    <a:cubicBezTo>
                      <a:pt x="60" y="19"/>
                      <a:pt x="61" y="14"/>
                      <a:pt x="65" y="15"/>
                    </a:cubicBezTo>
                    <a:cubicBezTo>
                      <a:pt x="68" y="17"/>
                      <a:pt x="67" y="22"/>
                      <a:pt x="67" y="22"/>
                    </a:cubicBezTo>
                    <a:cubicBezTo>
                      <a:pt x="68" y="23"/>
                      <a:pt x="68" y="23"/>
                      <a:pt x="68" y="23"/>
                    </a:cubicBezTo>
                    <a:cubicBezTo>
                      <a:pt x="65" y="48"/>
                      <a:pt x="65" y="48"/>
                      <a:pt x="65" y="48"/>
                    </a:cubicBezTo>
                    <a:cubicBezTo>
                      <a:pt x="68" y="49"/>
                      <a:pt x="68" y="49"/>
                      <a:pt x="68" y="49"/>
                    </a:cubicBezTo>
                    <a:cubicBezTo>
                      <a:pt x="71" y="23"/>
                      <a:pt x="71" y="23"/>
                      <a:pt x="71" y="23"/>
                    </a:cubicBezTo>
                    <a:cubicBezTo>
                      <a:pt x="72" y="23"/>
                      <a:pt x="72" y="23"/>
                      <a:pt x="72" y="23"/>
                    </a:cubicBezTo>
                    <a:cubicBezTo>
                      <a:pt x="72" y="21"/>
                      <a:pt x="72" y="17"/>
                      <a:pt x="76" y="18"/>
                    </a:cubicBezTo>
                    <a:cubicBezTo>
                      <a:pt x="79" y="19"/>
                      <a:pt x="78" y="26"/>
                      <a:pt x="78" y="26"/>
                    </a:cubicBezTo>
                    <a:cubicBezTo>
                      <a:pt x="78" y="26"/>
                      <a:pt x="78" y="26"/>
                      <a:pt x="78" y="26"/>
                    </a:cubicBezTo>
                    <a:cubicBezTo>
                      <a:pt x="76" y="50"/>
                      <a:pt x="76" y="50"/>
                      <a:pt x="76" y="50"/>
                    </a:cubicBezTo>
                    <a:cubicBezTo>
                      <a:pt x="79" y="52"/>
                      <a:pt x="79" y="52"/>
                      <a:pt x="79" y="52"/>
                    </a:cubicBezTo>
                    <a:cubicBezTo>
                      <a:pt x="80" y="26"/>
                      <a:pt x="80" y="26"/>
                      <a:pt x="80" y="26"/>
                    </a:cubicBezTo>
                    <a:cubicBezTo>
                      <a:pt x="82" y="27"/>
                      <a:pt x="82" y="27"/>
                      <a:pt x="82" y="27"/>
                    </a:cubicBezTo>
                    <a:cubicBezTo>
                      <a:pt x="82" y="25"/>
                      <a:pt x="83" y="20"/>
                      <a:pt x="85" y="21"/>
                    </a:cubicBezTo>
                    <a:cubicBezTo>
                      <a:pt x="88" y="23"/>
                      <a:pt x="86" y="29"/>
                      <a:pt x="86" y="29"/>
                    </a:cubicBezTo>
                    <a:cubicBezTo>
                      <a:pt x="87" y="29"/>
                      <a:pt x="87" y="29"/>
                      <a:pt x="87" y="29"/>
                    </a:cubicBezTo>
                    <a:cubicBezTo>
                      <a:pt x="84" y="53"/>
                      <a:pt x="84" y="53"/>
                      <a:pt x="84" y="53"/>
                    </a:cubicBezTo>
                    <a:cubicBezTo>
                      <a:pt x="87" y="55"/>
                      <a:pt x="87" y="55"/>
                      <a:pt x="87" y="55"/>
                    </a:cubicBezTo>
                    <a:cubicBezTo>
                      <a:pt x="89" y="30"/>
                      <a:pt x="89" y="30"/>
                      <a:pt x="89" y="30"/>
                    </a:cubicBezTo>
                    <a:cubicBezTo>
                      <a:pt x="90" y="30"/>
                      <a:pt x="90" y="30"/>
                      <a:pt x="90" y="30"/>
                    </a:cubicBezTo>
                    <a:cubicBezTo>
                      <a:pt x="90" y="27"/>
                      <a:pt x="92" y="24"/>
                      <a:pt x="93" y="25"/>
                    </a:cubicBezTo>
                    <a:cubicBezTo>
                      <a:pt x="94" y="26"/>
                      <a:pt x="94" y="27"/>
                      <a:pt x="94" y="27"/>
                    </a:cubicBezTo>
                    <a:cubicBezTo>
                      <a:pt x="91" y="56"/>
                      <a:pt x="91" y="56"/>
                      <a:pt x="91" y="56"/>
                    </a:cubicBezTo>
                    <a:cubicBezTo>
                      <a:pt x="95" y="58"/>
                      <a:pt x="95" y="58"/>
                      <a:pt x="95" y="58"/>
                    </a:cubicBezTo>
                    <a:cubicBezTo>
                      <a:pt x="96" y="32"/>
                      <a:pt x="96" y="32"/>
                      <a:pt x="96" y="32"/>
                    </a:cubicBezTo>
                    <a:cubicBezTo>
                      <a:pt x="97" y="33"/>
                      <a:pt x="97" y="33"/>
                      <a:pt x="97" y="33"/>
                    </a:cubicBezTo>
                    <a:cubicBezTo>
                      <a:pt x="97" y="31"/>
                      <a:pt x="98" y="29"/>
                      <a:pt x="99" y="30"/>
                    </a:cubicBezTo>
                    <a:cubicBezTo>
                      <a:pt x="100" y="31"/>
                      <a:pt x="99" y="35"/>
                      <a:pt x="99" y="35"/>
                    </a:cubicBezTo>
                    <a:cubicBezTo>
                      <a:pt x="99" y="35"/>
                      <a:pt x="99" y="35"/>
                      <a:pt x="99" y="35"/>
                    </a:cubicBezTo>
                    <a:cubicBezTo>
                      <a:pt x="97" y="58"/>
                      <a:pt x="97" y="58"/>
                      <a:pt x="97" y="58"/>
                    </a:cubicBezTo>
                    <a:cubicBezTo>
                      <a:pt x="99" y="60"/>
                      <a:pt x="99" y="60"/>
                      <a:pt x="99" y="60"/>
                    </a:cubicBezTo>
                    <a:cubicBezTo>
                      <a:pt x="101" y="36"/>
                      <a:pt x="101" y="36"/>
                      <a:pt x="101" y="36"/>
                    </a:cubicBezTo>
                    <a:cubicBezTo>
                      <a:pt x="102" y="36"/>
                      <a:pt x="102" y="36"/>
                      <a:pt x="102" y="36"/>
                    </a:cubicBezTo>
                    <a:cubicBezTo>
                      <a:pt x="102" y="36"/>
                      <a:pt x="102" y="31"/>
                      <a:pt x="103" y="32"/>
                    </a:cubicBezTo>
                    <a:cubicBezTo>
                      <a:pt x="103" y="32"/>
                      <a:pt x="103" y="32"/>
                      <a:pt x="103" y="32"/>
                    </a:cubicBezTo>
                    <a:cubicBezTo>
                      <a:pt x="99" y="60"/>
                      <a:pt x="99" y="60"/>
                      <a:pt x="99" y="60"/>
                    </a:cubicBezTo>
                    <a:cubicBezTo>
                      <a:pt x="101" y="62"/>
                      <a:pt x="101" y="62"/>
                      <a:pt x="101" y="62"/>
                    </a:cubicBezTo>
                    <a:cubicBezTo>
                      <a:pt x="104" y="36"/>
                      <a:pt x="104" y="36"/>
                      <a:pt x="104" y="36"/>
                    </a:cubicBezTo>
                    <a:cubicBezTo>
                      <a:pt x="105" y="36"/>
                      <a:pt x="107" y="35"/>
                      <a:pt x="107" y="32"/>
                    </a:cubicBezTo>
                    <a:cubicBezTo>
                      <a:pt x="107" y="29"/>
                      <a:pt x="102" y="11"/>
                      <a:pt x="60" y="6"/>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924">
                <a:extLst>
                  <a:ext uri="{FF2B5EF4-FFF2-40B4-BE49-F238E27FC236}">
                    <a16:creationId xmlns:a16="http://schemas.microsoft.com/office/drawing/2014/main" id="{A585009D-2D64-4DA8-A824-FFBCBFB7CA29}"/>
                  </a:ext>
                </a:extLst>
              </p:cNvPr>
              <p:cNvSpPr>
                <a:spLocks/>
              </p:cNvSpPr>
              <p:nvPr/>
            </p:nvSpPr>
            <p:spPr bwMode="auto">
              <a:xfrm>
                <a:off x="8461375" y="2419350"/>
                <a:ext cx="404813" cy="246063"/>
              </a:xfrm>
              <a:custGeom>
                <a:avLst/>
                <a:gdLst>
                  <a:gd name="T0" fmla="*/ 3 w 106"/>
                  <a:gd name="T1" fmla="*/ 20 h 65"/>
                  <a:gd name="T2" fmla="*/ 3 w 106"/>
                  <a:gd name="T3" fmla="*/ 29 h 65"/>
                  <a:gd name="T4" fmla="*/ 4 w 106"/>
                  <a:gd name="T5" fmla="*/ 48 h 65"/>
                  <a:gd name="T6" fmla="*/ 5 w 106"/>
                  <a:gd name="T7" fmla="*/ 26 h 65"/>
                  <a:gd name="T8" fmla="*/ 7 w 106"/>
                  <a:gd name="T9" fmla="*/ 26 h 65"/>
                  <a:gd name="T10" fmla="*/ 5 w 106"/>
                  <a:gd name="T11" fmla="*/ 47 h 65"/>
                  <a:gd name="T12" fmla="*/ 10 w 106"/>
                  <a:gd name="T13" fmla="*/ 26 h 65"/>
                  <a:gd name="T14" fmla="*/ 13 w 106"/>
                  <a:gd name="T15" fmla="*/ 25 h 65"/>
                  <a:gd name="T16" fmla="*/ 10 w 106"/>
                  <a:gd name="T17" fmla="*/ 46 h 65"/>
                  <a:gd name="T18" fmla="*/ 16 w 106"/>
                  <a:gd name="T19" fmla="*/ 23 h 65"/>
                  <a:gd name="T20" fmla="*/ 21 w 106"/>
                  <a:gd name="T21" fmla="*/ 22 h 65"/>
                  <a:gd name="T22" fmla="*/ 18 w 106"/>
                  <a:gd name="T23" fmla="*/ 45 h 65"/>
                  <a:gd name="T24" fmla="*/ 25 w 106"/>
                  <a:gd name="T25" fmla="*/ 22 h 65"/>
                  <a:gd name="T26" fmla="*/ 31 w 106"/>
                  <a:gd name="T27" fmla="*/ 21 h 65"/>
                  <a:gd name="T28" fmla="*/ 27 w 106"/>
                  <a:gd name="T29" fmla="*/ 44 h 65"/>
                  <a:gd name="T30" fmla="*/ 34 w 106"/>
                  <a:gd name="T31" fmla="*/ 21 h 65"/>
                  <a:gd name="T32" fmla="*/ 39 w 106"/>
                  <a:gd name="T33" fmla="*/ 15 h 65"/>
                  <a:gd name="T34" fmla="*/ 42 w 106"/>
                  <a:gd name="T35" fmla="*/ 22 h 65"/>
                  <a:gd name="T36" fmla="*/ 43 w 106"/>
                  <a:gd name="T37" fmla="*/ 45 h 65"/>
                  <a:gd name="T38" fmla="*/ 46 w 106"/>
                  <a:gd name="T39" fmla="*/ 23 h 65"/>
                  <a:gd name="T40" fmla="*/ 54 w 106"/>
                  <a:gd name="T41" fmla="*/ 24 h 65"/>
                  <a:gd name="T42" fmla="*/ 50 w 106"/>
                  <a:gd name="T43" fmla="*/ 46 h 65"/>
                  <a:gd name="T44" fmla="*/ 56 w 106"/>
                  <a:gd name="T45" fmla="*/ 24 h 65"/>
                  <a:gd name="T46" fmla="*/ 62 w 106"/>
                  <a:gd name="T47" fmla="*/ 18 h 65"/>
                  <a:gd name="T48" fmla="*/ 65 w 106"/>
                  <a:gd name="T49" fmla="*/ 27 h 65"/>
                  <a:gd name="T50" fmla="*/ 65 w 106"/>
                  <a:gd name="T51" fmla="*/ 49 h 65"/>
                  <a:gd name="T52" fmla="*/ 68 w 106"/>
                  <a:gd name="T53" fmla="*/ 27 h 65"/>
                  <a:gd name="T54" fmla="*/ 74 w 106"/>
                  <a:gd name="T55" fmla="*/ 29 h 65"/>
                  <a:gd name="T56" fmla="*/ 72 w 106"/>
                  <a:gd name="T57" fmla="*/ 50 h 65"/>
                  <a:gd name="T58" fmla="*/ 77 w 106"/>
                  <a:gd name="T59" fmla="*/ 30 h 65"/>
                  <a:gd name="T60" fmla="*/ 81 w 106"/>
                  <a:gd name="T61" fmla="*/ 25 h 65"/>
                  <a:gd name="T62" fmla="*/ 83 w 106"/>
                  <a:gd name="T63" fmla="*/ 33 h 65"/>
                  <a:gd name="T64" fmla="*/ 83 w 106"/>
                  <a:gd name="T65" fmla="*/ 56 h 65"/>
                  <a:gd name="T66" fmla="*/ 86 w 106"/>
                  <a:gd name="T67" fmla="*/ 34 h 65"/>
                  <a:gd name="T68" fmla="*/ 90 w 106"/>
                  <a:gd name="T69" fmla="*/ 36 h 65"/>
                  <a:gd name="T70" fmla="*/ 87 w 106"/>
                  <a:gd name="T71" fmla="*/ 57 h 65"/>
                  <a:gd name="T72" fmla="*/ 91 w 106"/>
                  <a:gd name="T73" fmla="*/ 38 h 65"/>
                  <a:gd name="T74" fmla="*/ 94 w 106"/>
                  <a:gd name="T75" fmla="*/ 34 h 65"/>
                  <a:gd name="T76" fmla="*/ 93 w 106"/>
                  <a:gd name="T77" fmla="*/ 41 h 65"/>
                  <a:gd name="T78" fmla="*/ 94 w 106"/>
                  <a:gd name="T79" fmla="*/ 63 h 65"/>
                  <a:gd name="T80" fmla="*/ 97 w 106"/>
                  <a:gd name="T81" fmla="*/ 42 h 65"/>
                  <a:gd name="T82" fmla="*/ 98 w 106"/>
                  <a:gd name="T83" fmla="*/ 42 h 65"/>
                  <a:gd name="T84" fmla="*/ 94 w 106"/>
                  <a:gd name="T85" fmla="*/ 63 h 65"/>
                  <a:gd name="T86" fmla="*/ 99 w 106"/>
                  <a:gd name="T87" fmla="*/ 45 h 65"/>
                  <a:gd name="T88" fmla="*/ 64 w 106"/>
                  <a:gd name="T89"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65">
                    <a:moveTo>
                      <a:pt x="64" y="11"/>
                    </a:moveTo>
                    <a:cubicBezTo>
                      <a:pt x="23" y="0"/>
                      <a:pt x="4" y="15"/>
                      <a:pt x="3" y="20"/>
                    </a:cubicBezTo>
                    <a:cubicBezTo>
                      <a:pt x="1" y="25"/>
                      <a:pt x="3" y="29"/>
                      <a:pt x="3" y="29"/>
                    </a:cubicBezTo>
                    <a:cubicBezTo>
                      <a:pt x="3" y="29"/>
                      <a:pt x="3" y="29"/>
                      <a:pt x="3" y="29"/>
                    </a:cubicBezTo>
                    <a:cubicBezTo>
                      <a:pt x="0" y="49"/>
                      <a:pt x="0" y="49"/>
                      <a:pt x="0" y="49"/>
                    </a:cubicBezTo>
                    <a:cubicBezTo>
                      <a:pt x="4" y="48"/>
                      <a:pt x="4" y="48"/>
                      <a:pt x="4" y="48"/>
                    </a:cubicBezTo>
                    <a:cubicBezTo>
                      <a:pt x="7" y="29"/>
                      <a:pt x="7" y="29"/>
                      <a:pt x="7" y="29"/>
                    </a:cubicBezTo>
                    <a:cubicBezTo>
                      <a:pt x="5" y="26"/>
                      <a:pt x="5" y="26"/>
                      <a:pt x="5" y="26"/>
                    </a:cubicBezTo>
                    <a:cubicBezTo>
                      <a:pt x="5" y="25"/>
                      <a:pt x="5" y="24"/>
                      <a:pt x="6" y="23"/>
                    </a:cubicBezTo>
                    <a:cubicBezTo>
                      <a:pt x="8" y="22"/>
                      <a:pt x="7" y="26"/>
                      <a:pt x="7" y="26"/>
                    </a:cubicBezTo>
                    <a:cubicBezTo>
                      <a:pt x="8" y="26"/>
                      <a:pt x="8" y="26"/>
                      <a:pt x="8" y="26"/>
                    </a:cubicBezTo>
                    <a:cubicBezTo>
                      <a:pt x="5" y="47"/>
                      <a:pt x="5" y="47"/>
                      <a:pt x="5" y="47"/>
                    </a:cubicBezTo>
                    <a:cubicBezTo>
                      <a:pt x="7" y="46"/>
                      <a:pt x="7" y="46"/>
                      <a:pt x="7" y="46"/>
                    </a:cubicBezTo>
                    <a:cubicBezTo>
                      <a:pt x="10" y="26"/>
                      <a:pt x="10" y="26"/>
                      <a:pt x="10" y="26"/>
                    </a:cubicBezTo>
                    <a:cubicBezTo>
                      <a:pt x="10" y="26"/>
                      <a:pt x="10" y="21"/>
                      <a:pt x="12" y="20"/>
                    </a:cubicBezTo>
                    <a:cubicBezTo>
                      <a:pt x="14" y="19"/>
                      <a:pt x="13" y="25"/>
                      <a:pt x="13" y="25"/>
                    </a:cubicBezTo>
                    <a:cubicBezTo>
                      <a:pt x="14" y="24"/>
                      <a:pt x="14" y="24"/>
                      <a:pt x="14" y="24"/>
                    </a:cubicBezTo>
                    <a:cubicBezTo>
                      <a:pt x="10" y="46"/>
                      <a:pt x="10" y="46"/>
                      <a:pt x="10" y="46"/>
                    </a:cubicBezTo>
                    <a:cubicBezTo>
                      <a:pt x="14" y="45"/>
                      <a:pt x="14" y="45"/>
                      <a:pt x="14" y="45"/>
                    </a:cubicBezTo>
                    <a:cubicBezTo>
                      <a:pt x="16" y="23"/>
                      <a:pt x="16" y="23"/>
                      <a:pt x="16" y="23"/>
                    </a:cubicBezTo>
                    <a:cubicBezTo>
                      <a:pt x="16" y="23"/>
                      <a:pt x="17" y="17"/>
                      <a:pt x="19" y="17"/>
                    </a:cubicBezTo>
                    <a:cubicBezTo>
                      <a:pt x="21" y="17"/>
                      <a:pt x="21" y="22"/>
                      <a:pt x="21" y="22"/>
                    </a:cubicBezTo>
                    <a:cubicBezTo>
                      <a:pt x="22" y="22"/>
                      <a:pt x="22" y="22"/>
                      <a:pt x="22" y="22"/>
                    </a:cubicBezTo>
                    <a:cubicBezTo>
                      <a:pt x="18" y="45"/>
                      <a:pt x="18" y="45"/>
                      <a:pt x="18" y="45"/>
                    </a:cubicBezTo>
                    <a:cubicBezTo>
                      <a:pt x="22" y="45"/>
                      <a:pt x="22" y="45"/>
                      <a:pt x="22" y="45"/>
                    </a:cubicBezTo>
                    <a:cubicBezTo>
                      <a:pt x="25" y="22"/>
                      <a:pt x="25" y="22"/>
                      <a:pt x="25" y="22"/>
                    </a:cubicBezTo>
                    <a:cubicBezTo>
                      <a:pt x="25" y="22"/>
                      <a:pt x="25" y="15"/>
                      <a:pt x="28" y="16"/>
                    </a:cubicBezTo>
                    <a:cubicBezTo>
                      <a:pt x="31" y="16"/>
                      <a:pt x="31" y="21"/>
                      <a:pt x="31" y="21"/>
                    </a:cubicBezTo>
                    <a:cubicBezTo>
                      <a:pt x="32" y="21"/>
                      <a:pt x="32" y="21"/>
                      <a:pt x="32" y="21"/>
                    </a:cubicBezTo>
                    <a:cubicBezTo>
                      <a:pt x="27" y="44"/>
                      <a:pt x="27" y="44"/>
                      <a:pt x="27" y="44"/>
                    </a:cubicBezTo>
                    <a:cubicBezTo>
                      <a:pt x="31" y="44"/>
                      <a:pt x="31" y="44"/>
                      <a:pt x="31" y="44"/>
                    </a:cubicBezTo>
                    <a:cubicBezTo>
                      <a:pt x="34" y="21"/>
                      <a:pt x="34" y="21"/>
                      <a:pt x="34" y="21"/>
                    </a:cubicBezTo>
                    <a:cubicBezTo>
                      <a:pt x="35" y="21"/>
                      <a:pt x="35" y="21"/>
                      <a:pt x="35" y="21"/>
                    </a:cubicBezTo>
                    <a:cubicBezTo>
                      <a:pt x="35" y="20"/>
                      <a:pt x="36" y="15"/>
                      <a:pt x="39" y="15"/>
                    </a:cubicBezTo>
                    <a:cubicBezTo>
                      <a:pt x="43" y="16"/>
                      <a:pt x="42" y="22"/>
                      <a:pt x="42" y="22"/>
                    </a:cubicBezTo>
                    <a:cubicBezTo>
                      <a:pt x="42" y="22"/>
                      <a:pt x="42" y="22"/>
                      <a:pt x="42" y="22"/>
                    </a:cubicBezTo>
                    <a:cubicBezTo>
                      <a:pt x="39" y="44"/>
                      <a:pt x="39" y="44"/>
                      <a:pt x="39" y="44"/>
                    </a:cubicBezTo>
                    <a:cubicBezTo>
                      <a:pt x="43" y="45"/>
                      <a:pt x="43" y="45"/>
                      <a:pt x="43" y="45"/>
                    </a:cubicBezTo>
                    <a:cubicBezTo>
                      <a:pt x="45" y="23"/>
                      <a:pt x="45" y="23"/>
                      <a:pt x="45" y="23"/>
                    </a:cubicBezTo>
                    <a:cubicBezTo>
                      <a:pt x="46" y="23"/>
                      <a:pt x="46" y="23"/>
                      <a:pt x="46" y="23"/>
                    </a:cubicBezTo>
                    <a:cubicBezTo>
                      <a:pt x="46" y="23"/>
                      <a:pt x="46" y="16"/>
                      <a:pt x="50" y="16"/>
                    </a:cubicBezTo>
                    <a:cubicBezTo>
                      <a:pt x="55" y="17"/>
                      <a:pt x="54" y="24"/>
                      <a:pt x="54" y="24"/>
                    </a:cubicBezTo>
                    <a:cubicBezTo>
                      <a:pt x="54" y="24"/>
                      <a:pt x="54" y="24"/>
                      <a:pt x="54" y="24"/>
                    </a:cubicBezTo>
                    <a:cubicBezTo>
                      <a:pt x="50" y="46"/>
                      <a:pt x="50" y="46"/>
                      <a:pt x="50" y="46"/>
                    </a:cubicBezTo>
                    <a:cubicBezTo>
                      <a:pt x="54" y="46"/>
                      <a:pt x="54" y="46"/>
                      <a:pt x="54" y="46"/>
                    </a:cubicBezTo>
                    <a:cubicBezTo>
                      <a:pt x="56" y="24"/>
                      <a:pt x="56" y="24"/>
                      <a:pt x="56" y="24"/>
                    </a:cubicBezTo>
                    <a:cubicBezTo>
                      <a:pt x="57" y="24"/>
                      <a:pt x="57" y="24"/>
                      <a:pt x="57" y="24"/>
                    </a:cubicBezTo>
                    <a:cubicBezTo>
                      <a:pt x="57" y="24"/>
                      <a:pt x="58" y="17"/>
                      <a:pt x="62" y="18"/>
                    </a:cubicBezTo>
                    <a:cubicBezTo>
                      <a:pt x="66" y="19"/>
                      <a:pt x="65" y="27"/>
                      <a:pt x="65" y="27"/>
                    </a:cubicBezTo>
                    <a:cubicBezTo>
                      <a:pt x="65" y="27"/>
                      <a:pt x="65" y="27"/>
                      <a:pt x="65" y="27"/>
                    </a:cubicBezTo>
                    <a:cubicBezTo>
                      <a:pt x="62" y="48"/>
                      <a:pt x="62" y="48"/>
                      <a:pt x="62" y="48"/>
                    </a:cubicBezTo>
                    <a:cubicBezTo>
                      <a:pt x="65" y="49"/>
                      <a:pt x="65" y="49"/>
                      <a:pt x="65" y="49"/>
                    </a:cubicBezTo>
                    <a:cubicBezTo>
                      <a:pt x="67" y="27"/>
                      <a:pt x="67" y="27"/>
                      <a:pt x="67" y="27"/>
                    </a:cubicBezTo>
                    <a:cubicBezTo>
                      <a:pt x="68" y="27"/>
                      <a:pt x="68" y="27"/>
                      <a:pt x="68" y="27"/>
                    </a:cubicBezTo>
                    <a:cubicBezTo>
                      <a:pt x="68" y="27"/>
                      <a:pt x="69" y="21"/>
                      <a:pt x="72" y="21"/>
                    </a:cubicBezTo>
                    <a:cubicBezTo>
                      <a:pt x="75" y="22"/>
                      <a:pt x="74" y="29"/>
                      <a:pt x="74" y="29"/>
                    </a:cubicBezTo>
                    <a:cubicBezTo>
                      <a:pt x="74" y="29"/>
                      <a:pt x="74" y="29"/>
                      <a:pt x="74" y="29"/>
                    </a:cubicBezTo>
                    <a:cubicBezTo>
                      <a:pt x="72" y="50"/>
                      <a:pt x="72" y="50"/>
                      <a:pt x="72" y="50"/>
                    </a:cubicBezTo>
                    <a:cubicBezTo>
                      <a:pt x="75" y="52"/>
                      <a:pt x="75" y="52"/>
                      <a:pt x="75" y="52"/>
                    </a:cubicBezTo>
                    <a:cubicBezTo>
                      <a:pt x="77" y="30"/>
                      <a:pt x="77" y="30"/>
                      <a:pt x="77" y="30"/>
                    </a:cubicBezTo>
                    <a:cubicBezTo>
                      <a:pt x="78" y="30"/>
                      <a:pt x="78" y="30"/>
                      <a:pt x="78" y="30"/>
                    </a:cubicBezTo>
                    <a:cubicBezTo>
                      <a:pt x="78" y="28"/>
                      <a:pt x="79" y="24"/>
                      <a:pt x="81" y="25"/>
                    </a:cubicBezTo>
                    <a:cubicBezTo>
                      <a:pt x="83" y="26"/>
                      <a:pt x="83" y="32"/>
                      <a:pt x="83" y="32"/>
                    </a:cubicBezTo>
                    <a:cubicBezTo>
                      <a:pt x="83" y="33"/>
                      <a:pt x="83" y="33"/>
                      <a:pt x="83" y="33"/>
                    </a:cubicBezTo>
                    <a:cubicBezTo>
                      <a:pt x="81" y="54"/>
                      <a:pt x="81" y="54"/>
                      <a:pt x="81" y="54"/>
                    </a:cubicBezTo>
                    <a:cubicBezTo>
                      <a:pt x="83" y="56"/>
                      <a:pt x="83" y="56"/>
                      <a:pt x="83" y="56"/>
                    </a:cubicBezTo>
                    <a:cubicBezTo>
                      <a:pt x="85" y="34"/>
                      <a:pt x="85" y="34"/>
                      <a:pt x="85" y="34"/>
                    </a:cubicBezTo>
                    <a:cubicBezTo>
                      <a:pt x="86" y="34"/>
                      <a:pt x="86" y="34"/>
                      <a:pt x="86" y="34"/>
                    </a:cubicBezTo>
                    <a:cubicBezTo>
                      <a:pt x="86" y="34"/>
                      <a:pt x="87" y="28"/>
                      <a:pt x="89" y="29"/>
                    </a:cubicBezTo>
                    <a:cubicBezTo>
                      <a:pt x="90" y="30"/>
                      <a:pt x="90" y="35"/>
                      <a:pt x="90" y="36"/>
                    </a:cubicBezTo>
                    <a:cubicBezTo>
                      <a:pt x="89" y="38"/>
                      <a:pt x="89" y="38"/>
                      <a:pt x="89" y="38"/>
                    </a:cubicBezTo>
                    <a:cubicBezTo>
                      <a:pt x="87" y="57"/>
                      <a:pt x="87" y="57"/>
                      <a:pt x="87" y="57"/>
                    </a:cubicBezTo>
                    <a:cubicBezTo>
                      <a:pt x="90" y="59"/>
                      <a:pt x="90" y="59"/>
                      <a:pt x="90" y="59"/>
                    </a:cubicBezTo>
                    <a:cubicBezTo>
                      <a:pt x="91" y="38"/>
                      <a:pt x="91" y="38"/>
                      <a:pt x="91" y="38"/>
                    </a:cubicBezTo>
                    <a:cubicBezTo>
                      <a:pt x="92" y="38"/>
                      <a:pt x="92" y="38"/>
                      <a:pt x="92" y="38"/>
                    </a:cubicBezTo>
                    <a:cubicBezTo>
                      <a:pt x="92" y="38"/>
                      <a:pt x="93" y="33"/>
                      <a:pt x="94" y="34"/>
                    </a:cubicBezTo>
                    <a:cubicBezTo>
                      <a:pt x="95" y="35"/>
                      <a:pt x="95" y="37"/>
                      <a:pt x="95" y="39"/>
                    </a:cubicBezTo>
                    <a:cubicBezTo>
                      <a:pt x="93" y="41"/>
                      <a:pt x="93" y="41"/>
                      <a:pt x="93" y="41"/>
                    </a:cubicBezTo>
                    <a:cubicBezTo>
                      <a:pt x="91" y="60"/>
                      <a:pt x="91" y="60"/>
                      <a:pt x="91" y="60"/>
                    </a:cubicBezTo>
                    <a:cubicBezTo>
                      <a:pt x="94" y="63"/>
                      <a:pt x="94" y="63"/>
                      <a:pt x="94" y="63"/>
                    </a:cubicBezTo>
                    <a:cubicBezTo>
                      <a:pt x="96" y="41"/>
                      <a:pt x="96" y="41"/>
                      <a:pt x="96" y="41"/>
                    </a:cubicBezTo>
                    <a:cubicBezTo>
                      <a:pt x="97" y="42"/>
                      <a:pt x="97" y="42"/>
                      <a:pt x="97" y="42"/>
                    </a:cubicBezTo>
                    <a:cubicBezTo>
                      <a:pt x="97" y="42"/>
                      <a:pt x="97" y="37"/>
                      <a:pt x="98" y="38"/>
                    </a:cubicBezTo>
                    <a:cubicBezTo>
                      <a:pt x="99" y="39"/>
                      <a:pt x="98" y="41"/>
                      <a:pt x="98" y="42"/>
                    </a:cubicBezTo>
                    <a:cubicBezTo>
                      <a:pt x="97" y="44"/>
                      <a:pt x="97" y="44"/>
                      <a:pt x="97" y="44"/>
                    </a:cubicBezTo>
                    <a:cubicBezTo>
                      <a:pt x="94" y="63"/>
                      <a:pt x="94" y="63"/>
                      <a:pt x="94" y="63"/>
                    </a:cubicBezTo>
                    <a:cubicBezTo>
                      <a:pt x="96" y="65"/>
                      <a:pt x="96" y="65"/>
                      <a:pt x="96" y="65"/>
                    </a:cubicBezTo>
                    <a:cubicBezTo>
                      <a:pt x="99" y="45"/>
                      <a:pt x="99" y="45"/>
                      <a:pt x="99" y="45"/>
                    </a:cubicBezTo>
                    <a:cubicBezTo>
                      <a:pt x="99" y="45"/>
                      <a:pt x="99" y="45"/>
                      <a:pt x="99" y="45"/>
                    </a:cubicBezTo>
                    <a:cubicBezTo>
                      <a:pt x="103" y="42"/>
                      <a:pt x="106" y="21"/>
                      <a:pt x="64" y="11"/>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925">
                <a:extLst>
                  <a:ext uri="{FF2B5EF4-FFF2-40B4-BE49-F238E27FC236}">
                    <a16:creationId xmlns:a16="http://schemas.microsoft.com/office/drawing/2014/main" id="{8F2FF2A4-8BB9-41C2-9493-AB64EF3D1C26}"/>
                  </a:ext>
                </a:extLst>
              </p:cNvPr>
              <p:cNvSpPr>
                <a:spLocks/>
              </p:cNvSpPr>
              <p:nvPr/>
            </p:nvSpPr>
            <p:spPr bwMode="auto">
              <a:xfrm>
                <a:off x="8483600" y="2320925"/>
                <a:ext cx="393700" cy="215900"/>
              </a:xfrm>
              <a:custGeom>
                <a:avLst/>
                <a:gdLst>
                  <a:gd name="T0" fmla="*/ 40 w 103"/>
                  <a:gd name="T1" fmla="*/ 0 h 57"/>
                  <a:gd name="T2" fmla="*/ 3 w 103"/>
                  <a:gd name="T3" fmla="*/ 25 h 57"/>
                  <a:gd name="T4" fmla="*/ 4 w 103"/>
                  <a:gd name="T5" fmla="*/ 40 h 57"/>
                  <a:gd name="T6" fmla="*/ 7 w 103"/>
                  <a:gd name="T7" fmla="*/ 17 h 57"/>
                  <a:gd name="T8" fmla="*/ 9 w 103"/>
                  <a:gd name="T9" fmla="*/ 20 h 57"/>
                  <a:gd name="T10" fmla="*/ 8 w 103"/>
                  <a:gd name="T11" fmla="*/ 38 h 57"/>
                  <a:gd name="T12" fmla="*/ 12 w 103"/>
                  <a:gd name="T13" fmla="*/ 14 h 57"/>
                  <a:gd name="T14" fmla="*/ 14 w 103"/>
                  <a:gd name="T15" fmla="*/ 17 h 57"/>
                  <a:gd name="T16" fmla="*/ 13 w 103"/>
                  <a:gd name="T17" fmla="*/ 36 h 57"/>
                  <a:gd name="T18" fmla="*/ 19 w 103"/>
                  <a:gd name="T19" fmla="*/ 10 h 57"/>
                  <a:gd name="T20" fmla="*/ 22 w 103"/>
                  <a:gd name="T21" fmla="*/ 15 h 57"/>
                  <a:gd name="T22" fmla="*/ 22 w 103"/>
                  <a:gd name="T23" fmla="*/ 34 h 57"/>
                  <a:gd name="T24" fmla="*/ 25 w 103"/>
                  <a:gd name="T25" fmla="*/ 14 h 57"/>
                  <a:gd name="T26" fmla="*/ 31 w 103"/>
                  <a:gd name="T27" fmla="*/ 14 h 57"/>
                  <a:gd name="T28" fmla="*/ 28 w 103"/>
                  <a:gd name="T29" fmla="*/ 33 h 57"/>
                  <a:gd name="T30" fmla="*/ 34 w 103"/>
                  <a:gd name="T31" fmla="*/ 14 h 57"/>
                  <a:gd name="T32" fmla="*/ 38 w 103"/>
                  <a:gd name="T33" fmla="*/ 8 h 57"/>
                  <a:gd name="T34" fmla="*/ 42 w 103"/>
                  <a:gd name="T35" fmla="*/ 14 h 57"/>
                  <a:gd name="T36" fmla="*/ 42 w 103"/>
                  <a:gd name="T37" fmla="*/ 34 h 57"/>
                  <a:gd name="T38" fmla="*/ 45 w 103"/>
                  <a:gd name="T39" fmla="*/ 14 h 57"/>
                  <a:gd name="T40" fmla="*/ 53 w 103"/>
                  <a:gd name="T41" fmla="*/ 15 h 57"/>
                  <a:gd name="T42" fmla="*/ 50 w 103"/>
                  <a:gd name="T43" fmla="*/ 35 h 57"/>
                  <a:gd name="T44" fmla="*/ 55 w 103"/>
                  <a:gd name="T45" fmla="*/ 16 h 57"/>
                  <a:gd name="T46" fmla="*/ 60 w 103"/>
                  <a:gd name="T47" fmla="*/ 11 h 57"/>
                  <a:gd name="T48" fmla="*/ 63 w 103"/>
                  <a:gd name="T49" fmla="*/ 18 h 57"/>
                  <a:gd name="T50" fmla="*/ 63 w 103"/>
                  <a:gd name="T51" fmla="*/ 39 h 57"/>
                  <a:gd name="T52" fmla="*/ 67 w 103"/>
                  <a:gd name="T53" fmla="*/ 19 h 57"/>
                  <a:gd name="T54" fmla="*/ 71 w 103"/>
                  <a:gd name="T55" fmla="*/ 21 h 57"/>
                  <a:gd name="T56" fmla="*/ 70 w 103"/>
                  <a:gd name="T57" fmla="*/ 41 h 57"/>
                  <a:gd name="T58" fmla="*/ 75 w 103"/>
                  <a:gd name="T59" fmla="*/ 22 h 57"/>
                  <a:gd name="T60" fmla="*/ 79 w 103"/>
                  <a:gd name="T61" fmla="*/ 18 h 57"/>
                  <a:gd name="T62" fmla="*/ 78 w 103"/>
                  <a:gd name="T63" fmla="*/ 44 h 57"/>
                  <a:gd name="T64" fmla="*/ 82 w 103"/>
                  <a:gd name="T65" fmla="*/ 27 h 57"/>
                  <a:gd name="T66" fmla="*/ 86 w 103"/>
                  <a:gd name="T67" fmla="*/ 23 h 57"/>
                  <a:gd name="T68" fmla="*/ 85 w 103"/>
                  <a:gd name="T69" fmla="*/ 48 h 57"/>
                  <a:gd name="T70" fmla="*/ 88 w 103"/>
                  <a:gd name="T71" fmla="*/ 33 h 57"/>
                  <a:gd name="T72" fmla="*/ 91 w 103"/>
                  <a:gd name="T73" fmla="*/ 28 h 57"/>
                  <a:gd name="T74" fmla="*/ 89 w 103"/>
                  <a:gd name="T75" fmla="*/ 52 h 57"/>
                  <a:gd name="T76" fmla="*/ 92 w 103"/>
                  <a:gd name="T77" fmla="*/ 40 h 57"/>
                  <a:gd name="T78" fmla="*/ 94 w 103"/>
                  <a:gd name="T79" fmla="*/ 41 h 57"/>
                  <a:gd name="T80" fmla="*/ 93 w 103"/>
                  <a:gd name="T81" fmla="*/ 57 h 57"/>
                  <a:gd name="T82" fmla="*/ 88 w 103"/>
                  <a:gd name="T83"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 h="57">
                    <a:moveTo>
                      <a:pt x="88" y="17"/>
                    </a:moveTo>
                    <a:cubicBezTo>
                      <a:pt x="84" y="13"/>
                      <a:pt x="64" y="0"/>
                      <a:pt x="40" y="0"/>
                    </a:cubicBezTo>
                    <a:cubicBezTo>
                      <a:pt x="16" y="0"/>
                      <a:pt x="7" y="9"/>
                      <a:pt x="3" y="15"/>
                    </a:cubicBezTo>
                    <a:cubicBezTo>
                      <a:pt x="0" y="20"/>
                      <a:pt x="3" y="25"/>
                      <a:pt x="3" y="25"/>
                    </a:cubicBezTo>
                    <a:cubicBezTo>
                      <a:pt x="1" y="42"/>
                      <a:pt x="1" y="42"/>
                      <a:pt x="1" y="42"/>
                    </a:cubicBezTo>
                    <a:cubicBezTo>
                      <a:pt x="4" y="40"/>
                      <a:pt x="4" y="40"/>
                      <a:pt x="4" y="40"/>
                    </a:cubicBezTo>
                    <a:cubicBezTo>
                      <a:pt x="7" y="18"/>
                      <a:pt x="7" y="18"/>
                      <a:pt x="7" y="18"/>
                    </a:cubicBezTo>
                    <a:cubicBezTo>
                      <a:pt x="7" y="18"/>
                      <a:pt x="7" y="17"/>
                      <a:pt x="7" y="17"/>
                    </a:cubicBezTo>
                    <a:cubicBezTo>
                      <a:pt x="8" y="17"/>
                      <a:pt x="8" y="20"/>
                      <a:pt x="8" y="20"/>
                    </a:cubicBezTo>
                    <a:cubicBezTo>
                      <a:pt x="9" y="20"/>
                      <a:pt x="9" y="20"/>
                      <a:pt x="9" y="20"/>
                    </a:cubicBezTo>
                    <a:cubicBezTo>
                      <a:pt x="5" y="39"/>
                      <a:pt x="5" y="39"/>
                      <a:pt x="5" y="39"/>
                    </a:cubicBezTo>
                    <a:cubicBezTo>
                      <a:pt x="8" y="38"/>
                      <a:pt x="8" y="38"/>
                      <a:pt x="8" y="38"/>
                    </a:cubicBezTo>
                    <a:cubicBezTo>
                      <a:pt x="11" y="15"/>
                      <a:pt x="11" y="15"/>
                      <a:pt x="11" y="15"/>
                    </a:cubicBezTo>
                    <a:cubicBezTo>
                      <a:pt x="11" y="15"/>
                      <a:pt x="12" y="14"/>
                      <a:pt x="12" y="14"/>
                    </a:cubicBezTo>
                    <a:cubicBezTo>
                      <a:pt x="13" y="13"/>
                      <a:pt x="13" y="17"/>
                      <a:pt x="13" y="17"/>
                    </a:cubicBezTo>
                    <a:cubicBezTo>
                      <a:pt x="14" y="17"/>
                      <a:pt x="14" y="17"/>
                      <a:pt x="14" y="17"/>
                    </a:cubicBezTo>
                    <a:cubicBezTo>
                      <a:pt x="10" y="37"/>
                      <a:pt x="10" y="37"/>
                      <a:pt x="10" y="37"/>
                    </a:cubicBezTo>
                    <a:cubicBezTo>
                      <a:pt x="13" y="36"/>
                      <a:pt x="13" y="36"/>
                      <a:pt x="13" y="36"/>
                    </a:cubicBezTo>
                    <a:cubicBezTo>
                      <a:pt x="16" y="16"/>
                      <a:pt x="16" y="16"/>
                      <a:pt x="16" y="16"/>
                    </a:cubicBezTo>
                    <a:cubicBezTo>
                      <a:pt x="16" y="15"/>
                      <a:pt x="17" y="11"/>
                      <a:pt x="19" y="10"/>
                    </a:cubicBezTo>
                    <a:cubicBezTo>
                      <a:pt x="21" y="9"/>
                      <a:pt x="21" y="15"/>
                      <a:pt x="21" y="15"/>
                    </a:cubicBezTo>
                    <a:cubicBezTo>
                      <a:pt x="22" y="15"/>
                      <a:pt x="22" y="15"/>
                      <a:pt x="22" y="15"/>
                    </a:cubicBezTo>
                    <a:cubicBezTo>
                      <a:pt x="18" y="34"/>
                      <a:pt x="18" y="34"/>
                      <a:pt x="18" y="34"/>
                    </a:cubicBezTo>
                    <a:cubicBezTo>
                      <a:pt x="22" y="34"/>
                      <a:pt x="22" y="34"/>
                      <a:pt x="22" y="34"/>
                    </a:cubicBezTo>
                    <a:cubicBezTo>
                      <a:pt x="24" y="14"/>
                      <a:pt x="24" y="14"/>
                      <a:pt x="24" y="14"/>
                    </a:cubicBezTo>
                    <a:cubicBezTo>
                      <a:pt x="25" y="14"/>
                      <a:pt x="25" y="14"/>
                      <a:pt x="25" y="14"/>
                    </a:cubicBezTo>
                    <a:cubicBezTo>
                      <a:pt x="25" y="14"/>
                      <a:pt x="26" y="8"/>
                      <a:pt x="28" y="9"/>
                    </a:cubicBezTo>
                    <a:cubicBezTo>
                      <a:pt x="31" y="9"/>
                      <a:pt x="31" y="14"/>
                      <a:pt x="31" y="14"/>
                    </a:cubicBezTo>
                    <a:cubicBezTo>
                      <a:pt x="32" y="14"/>
                      <a:pt x="32" y="14"/>
                      <a:pt x="32" y="14"/>
                    </a:cubicBezTo>
                    <a:cubicBezTo>
                      <a:pt x="28" y="33"/>
                      <a:pt x="28" y="33"/>
                      <a:pt x="28" y="33"/>
                    </a:cubicBezTo>
                    <a:cubicBezTo>
                      <a:pt x="32" y="33"/>
                      <a:pt x="32" y="33"/>
                      <a:pt x="32" y="33"/>
                    </a:cubicBezTo>
                    <a:cubicBezTo>
                      <a:pt x="34" y="14"/>
                      <a:pt x="34" y="14"/>
                      <a:pt x="34" y="14"/>
                    </a:cubicBezTo>
                    <a:cubicBezTo>
                      <a:pt x="35" y="14"/>
                      <a:pt x="35" y="14"/>
                      <a:pt x="35" y="14"/>
                    </a:cubicBezTo>
                    <a:cubicBezTo>
                      <a:pt x="35" y="14"/>
                      <a:pt x="35" y="8"/>
                      <a:pt x="38" y="8"/>
                    </a:cubicBezTo>
                    <a:cubicBezTo>
                      <a:pt x="42" y="7"/>
                      <a:pt x="42" y="14"/>
                      <a:pt x="42" y="14"/>
                    </a:cubicBezTo>
                    <a:cubicBezTo>
                      <a:pt x="42" y="14"/>
                      <a:pt x="42" y="14"/>
                      <a:pt x="42" y="14"/>
                    </a:cubicBezTo>
                    <a:cubicBezTo>
                      <a:pt x="39" y="33"/>
                      <a:pt x="39" y="33"/>
                      <a:pt x="39" y="33"/>
                    </a:cubicBezTo>
                    <a:cubicBezTo>
                      <a:pt x="42" y="34"/>
                      <a:pt x="42" y="34"/>
                      <a:pt x="42" y="34"/>
                    </a:cubicBezTo>
                    <a:cubicBezTo>
                      <a:pt x="45" y="14"/>
                      <a:pt x="45" y="14"/>
                      <a:pt x="45" y="14"/>
                    </a:cubicBezTo>
                    <a:cubicBezTo>
                      <a:pt x="45" y="14"/>
                      <a:pt x="45" y="14"/>
                      <a:pt x="45" y="14"/>
                    </a:cubicBezTo>
                    <a:cubicBezTo>
                      <a:pt x="45" y="14"/>
                      <a:pt x="45" y="8"/>
                      <a:pt x="49" y="8"/>
                    </a:cubicBezTo>
                    <a:cubicBezTo>
                      <a:pt x="53" y="9"/>
                      <a:pt x="53" y="15"/>
                      <a:pt x="53" y="15"/>
                    </a:cubicBezTo>
                    <a:cubicBezTo>
                      <a:pt x="53" y="15"/>
                      <a:pt x="53" y="15"/>
                      <a:pt x="53" y="15"/>
                    </a:cubicBezTo>
                    <a:cubicBezTo>
                      <a:pt x="50" y="35"/>
                      <a:pt x="50" y="35"/>
                      <a:pt x="50" y="35"/>
                    </a:cubicBezTo>
                    <a:cubicBezTo>
                      <a:pt x="53" y="36"/>
                      <a:pt x="53" y="36"/>
                      <a:pt x="53" y="36"/>
                    </a:cubicBezTo>
                    <a:cubicBezTo>
                      <a:pt x="55" y="16"/>
                      <a:pt x="55" y="16"/>
                      <a:pt x="55" y="16"/>
                    </a:cubicBezTo>
                    <a:cubicBezTo>
                      <a:pt x="56" y="16"/>
                      <a:pt x="56" y="16"/>
                      <a:pt x="56" y="16"/>
                    </a:cubicBezTo>
                    <a:cubicBezTo>
                      <a:pt x="56" y="16"/>
                      <a:pt x="56" y="10"/>
                      <a:pt x="60" y="11"/>
                    </a:cubicBezTo>
                    <a:cubicBezTo>
                      <a:pt x="63" y="12"/>
                      <a:pt x="62" y="18"/>
                      <a:pt x="62" y="18"/>
                    </a:cubicBezTo>
                    <a:cubicBezTo>
                      <a:pt x="63" y="18"/>
                      <a:pt x="63" y="18"/>
                      <a:pt x="63" y="18"/>
                    </a:cubicBezTo>
                    <a:cubicBezTo>
                      <a:pt x="60" y="38"/>
                      <a:pt x="60" y="38"/>
                      <a:pt x="60" y="38"/>
                    </a:cubicBezTo>
                    <a:cubicBezTo>
                      <a:pt x="63" y="39"/>
                      <a:pt x="63" y="39"/>
                      <a:pt x="63" y="39"/>
                    </a:cubicBezTo>
                    <a:cubicBezTo>
                      <a:pt x="65" y="19"/>
                      <a:pt x="65" y="19"/>
                      <a:pt x="65" y="19"/>
                    </a:cubicBezTo>
                    <a:cubicBezTo>
                      <a:pt x="67" y="19"/>
                      <a:pt x="67" y="19"/>
                      <a:pt x="67" y="19"/>
                    </a:cubicBezTo>
                    <a:cubicBezTo>
                      <a:pt x="67" y="17"/>
                      <a:pt x="68" y="13"/>
                      <a:pt x="70" y="14"/>
                    </a:cubicBezTo>
                    <a:cubicBezTo>
                      <a:pt x="73" y="15"/>
                      <a:pt x="71" y="21"/>
                      <a:pt x="71" y="21"/>
                    </a:cubicBezTo>
                    <a:cubicBezTo>
                      <a:pt x="72" y="21"/>
                      <a:pt x="72" y="21"/>
                      <a:pt x="72" y="21"/>
                    </a:cubicBezTo>
                    <a:cubicBezTo>
                      <a:pt x="70" y="41"/>
                      <a:pt x="70" y="41"/>
                      <a:pt x="70" y="41"/>
                    </a:cubicBezTo>
                    <a:cubicBezTo>
                      <a:pt x="73" y="42"/>
                      <a:pt x="73" y="42"/>
                      <a:pt x="73" y="42"/>
                    </a:cubicBezTo>
                    <a:cubicBezTo>
                      <a:pt x="75" y="22"/>
                      <a:pt x="75" y="22"/>
                      <a:pt x="75" y="22"/>
                    </a:cubicBezTo>
                    <a:cubicBezTo>
                      <a:pt x="75" y="23"/>
                      <a:pt x="75" y="23"/>
                      <a:pt x="75" y="23"/>
                    </a:cubicBezTo>
                    <a:cubicBezTo>
                      <a:pt x="75" y="23"/>
                      <a:pt x="76" y="17"/>
                      <a:pt x="79" y="18"/>
                    </a:cubicBezTo>
                    <a:cubicBezTo>
                      <a:pt x="81" y="19"/>
                      <a:pt x="80" y="25"/>
                      <a:pt x="80" y="25"/>
                    </a:cubicBezTo>
                    <a:cubicBezTo>
                      <a:pt x="78" y="44"/>
                      <a:pt x="78" y="44"/>
                      <a:pt x="78" y="44"/>
                    </a:cubicBezTo>
                    <a:cubicBezTo>
                      <a:pt x="80" y="46"/>
                      <a:pt x="80" y="46"/>
                      <a:pt x="80" y="46"/>
                    </a:cubicBezTo>
                    <a:cubicBezTo>
                      <a:pt x="82" y="27"/>
                      <a:pt x="82" y="27"/>
                      <a:pt x="82" y="27"/>
                    </a:cubicBezTo>
                    <a:cubicBezTo>
                      <a:pt x="83" y="28"/>
                      <a:pt x="83" y="28"/>
                      <a:pt x="83" y="28"/>
                    </a:cubicBezTo>
                    <a:cubicBezTo>
                      <a:pt x="84" y="27"/>
                      <a:pt x="84" y="22"/>
                      <a:pt x="86" y="23"/>
                    </a:cubicBezTo>
                    <a:cubicBezTo>
                      <a:pt x="87" y="24"/>
                      <a:pt x="86" y="31"/>
                      <a:pt x="86" y="31"/>
                    </a:cubicBezTo>
                    <a:cubicBezTo>
                      <a:pt x="85" y="48"/>
                      <a:pt x="85" y="48"/>
                      <a:pt x="85" y="48"/>
                    </a:cubicBezTo>
                    <a:cubicBezTo>
                      <a:pt x="87" y="50"/>
                      <a:pt x="87" y="50"/>
                      <a:pt x="87" y="50"/>
                    </a:cubicBezTo>
                    <a:cubicBezTo>
                      <a:pt x="88" y="33"/>
                      <a:pt x="88" y="33"/>
                      <a:pt x="88" y="33"/>
                    </a:cubicBezTo>
                    <a:cubicBezTo>
                      <a:pt x="88" y="34"/>
                      <a:pt x="88" y="34"/>
                      <a:pt x="88" y="34"/>
                    </a:cubicBezTo>
                    <a:cubicBezTo>
                      <a:pt x="88" y="34"/>
                      <a:pt x="89" y="28"/>
                      <a:pt x="91" y="28"/>
                    </a:cubicBezTo>
                    <a:cubicBezTo>
                      <a:pt x="92" y="29"/>
                      <a:pt x="90" y="37"/>
                      <a:pt x="90" y="37"/>
                    </a:cubicBezTo>
                    <a:cubicBezTo>
                      <a:pt x="89" y="52"/>
                      <a:pt x="89" y="52"/>
                      <a:pt x="89" y="52"/>
                    </a:cubicBezTo>
                    <a:cubicBezTo>
                      <a:pt x="91" y="54"/>
                      <a:pt x="91" y="54"/>
                      <a:pt x="91" y="54"/>
                    </a:cubicBezTo>
                    <a:cubicBezTo>
                      <a:pt x="92" y="40"/>
                      <a:pt x="92" y="40"/>
                      <a:pt x="92" y="40"/>
                    </a:cubicBezTo>
                    <a:cubicBezTo>
                      <a:pt x="92" y="40"/>
                      <a:pt x="92" y="35"/>
                      <a:pt x="93" y="33"/>
                    </a:cubicBezTo>
                    <a:cubicBezTo>
                      <a:pt x="94" y="32"/>
                      <a:pt x="94" y="41"/>
                      <a:pt x="94" y="41"/>
                    </a:cubicBezTo>
                    <a:cubicBezTo>
                      <a:pt x="92" y="55"/>
                      <a:pt x="92" y="55"/>
                      <a:pt x="92" y="55"/>
                    </a:cubicBezTo>
                    <a:cubicBezTo>
                      <a:pt x="93" y="57"/>
                      <a:pt x="93" y="57"/>
                      <a:pt x="93" y="57"/>
                    </a:cubicBezTo>
                    <a:cubicBezTo>
                      <a:pt x="95" y="43"/>
                      <a:pt x="95" y="43"/>
                      <a:pt x="95" y="43"/>
                    </a:cubicBezTo>
                    <a:cubicBezTo>
                      <a:pt x="103" y="33"/>
                      <a:pt x="92" y="21"/>
                      <a:pt x="88" y="17"/>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926">
                <a:extLst>
                  <a:ext uri="{FF2B5EF4-FFF2-40B4-BE49-F238E27FC236}">
                    <a16:creationId xmlns:a16="http://schemas.microsoft.com/office/drawing/2014/main" id="{A10FE0B5-75C5-4E54-AD25-615E2478C395}"/>
                  </a:ext>
                </a:extLst>
              </p:cNvPr>
              <p:cNvSpPr>
                <a:spLocks/>
              </p:cNvSpPr>
              <p:nvPr/>
            </p:nvSpPr>
            <p:spPr bwMode="auto">
              <a:xfrm>
                <a:off x="8510588" y="2211388"/>
                <a:ext cx="371475" cy="207963"/>
              </a:xfrm>
              <a:custGeom>
                <a:avLst/>
                <a:gdLst>
                  <a:gd name="T0" fmla="*/ 38 w 97"/>
                  <a:gd name="T1" fmla="*/ 0 h 55"/>
                  <a:gd name="T2" fmla="*/ 2 w 97"/>
                  <a:gd name="T3" fmla="*/ 25 h 55"/>
                  <a:gd name="T4" fmla="*/ 0 w 97"/>
                  <a:gd name="T5" fmla="*/ 39 h 55"/>
                  <a:gd name="T6" fmla="*/ 5 w 97"/>
                  <a:gd name="T7" fmla="*/ 21 h 55"/>
                  <a:gd name="T8" fmla="*/ 7 w 97"/>
                  <a:gd name="T9" fmla="*/ 18 h 55"/>
                  <a:gd name="T10" fmla="*/ 7 w 97"/>
                  <a:gd name="T11" fmla="*/ 35 h 55"/>
                  <a:gd name="T12" fmla="*/ 10 w 97"/>
                  <a:gd name="T13" fmla="*/ 19 h 55"/>
                  <a:gd name="T14" fmla="*/ 12 w 97"/>
                  <a:gd name="T15" fmla="*/ 14 h 55"/>
                  <a:gd name="T16" fmla="*/ 12 w 97"/>
                  <a:gd name="T17" fmla="*/ 33 h 55"/>
                  <a:gd name="T18" fmla="*/ 16 w 97"/>
                  <a:gd name="T19" fmla="*/ 16 h 55"/>
                  <a:gd name="T20" fmla="*/ 20 w 97"/>
                  <a:gd name="T21" fmla="*/ 12 h 55"/>
                  <a:gd name="T22" fmla="*/ 21 w 97"/>
                  <a:gd name="T23" fmla="*/ 31 h 55"/>
                  <a:gd name="T24" fmla="*/ 24 w 97"/>
                  <a:gd name="T25" fmla="*/ 14 h 55"/>
                  <a:gd name="T26" fmla="*/ 30 w 97"/>
                  <a:gd name="T27" fmla="*/ 11 h 55"/>
                  <a:gd name="T28" fmla="*/ 30 w 97"/>
                  <a:gd name="T29" fmla="*/ 30 h 55"/>
                  <a:gd name="T30" fmla="*/ 33 w 97"/>
                  <a:gd name="T31" fmla="*/ 14 h 55"/>
                  <a:gd name="T32" fmla="*/ 40 w 97"/>
                  <a:gd name="T33" fmla="*/ 14 h 55"/>
                  <a:gd name="T34" fmla="*/ 37 w 97"/>
                  <a:gd name="T35" fmla="*/ 31 h 55"/>
                  <a:gd name="T36" fmla="*/ 43 w 97"/>
                  <a:gd name="T37" fmla="*/ 14 h 55"/>
                  <a:gd name="T38" fmla="*/ 47 w 97"/>
                  <a:gd name="T39" fmla="*/ 8 h 55"/>
                  <a:gd name="T40" fmla="*/ 50 w 97"/>
                  <a:gd name="T41" fmla="*/ 15 h 55"/>
                  <a:gd name="T42" fmla="*/ 51 w 97"/>
                  <a:gd name="T43" fmla="*/ 34 h 55"/>
                  <a:gd name="T44" fmla="*/ 53 w 97"/>
                  <a:gd name="T45" fmla="*/ 16 h 55"/>
                  <a:gd name="T46" fmla="*/ 60 w 97"/>
                  <a:gd name="T47" fmla="*/ 16 h 55"/>
                  <a:gd name="T48" fmla="*/ 60 w 97"/>
                  <a:gd name="T49" fmla="*/ 36 h 55"/>
                  <a:gd name="T50" fmla="*/ 63 w 97"/>
                  <a:gd name="T51" fmla="*/ 19 h 55"/>
                  <a:gd name="T52" fmla="*/ 68 w 97"/>
                  <a:gd name="T53" fmla="*/ 21 h 55"/>
                  <a:gd name="T54" fmla="*/ 67 w 97"/>
                  <a:gd name="T55" fmla="*/ 38 h 55"/>
                  <a:gd name="T56" fmla="*/ 71 w 97"/>
                  <a:gd name="T57" fmla="*/ 22 h 55"/>
                  <a:gd name="T58" fmla="*/ 75 w 97"/>
                  <a:gd name="T59" fmla="*/ 18 h 55"/>
                  <a:gd name="T60" fmla="*/ 76 w 97"/>
                  <a:gd name="T61" fmla="*/ 22 h 55"/>
                  <a:gd name="T62" fmla="*/ 76 w 97"/>
                  <a:gd name="T63" fmla="*/ 43 h 55"/>
                  <a:gd name="T64" fmla="*/ 79 w 97"/>
                  <a:gd name="T65" fmla="*/ 28 h 55"/>
                  <a:gd name="T66" fmla="*/ 82 w 97"/>
                  <a:gd name="T67" fmla="*/ 28 h 55"/>
                  <a:gd name="T68" fmla="*/ 81 w 97"/>
                  <a:gd name="T69" fmla="*/ 45 h 55"/>
                  <a:gd name="T70" fmla="*/ 84 w 97"/>
                  <a:gd name="T71" fmla="*/ 34 h 55"/>
                  <a:gd name="T72" fmla="*/ 86 w 97"/>
                  <a:gd name="T73" fmla="*/ 29 h 55"/>
                  <a:gd name="T74" fmla="*/ 86 w 97"/>
                  <a:gd name="T75" fmla="*/ 38 h 55"/>
                  <a:gd name="T76" fmla="*/ 87 w 97"/>
                  <a:gd name="T77" fmla="*/ 52 h 55"/>
                  <a:gd name="T78" fmla="*/ 88 w 97"/>
                  <a:gd name="T79" fmla="*/ 40 h 55"/>
                  <a:gd name="T80" fmla="*/ 89 w 97"/>
                  <a:gd name="T81" fmla="*/ 42 h 55"/>
                  <a:gd name="T82" fmla="*/ 87 w 97"/>
                  <a:gd name="T83" fmla="*/ 54 h 55"/>
                  <a:gd name="T84" fmla="*/ 90 w 97"/>
                  <a:gd name="T85" fmla="*/ 43 h 55"/>
                  <a:gd name="T86" fmla="*/ 84 w 97"/>
                  <a:gd name="T8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55">
                    <a:moveTo>
                      <a:pt x="84" y="17"/>
                    </a:moveTo>
                    <a:cubicBezTo>
                      <a:pt x="80" y="13"/>
                      <a:pt x="61" y="0"/>
                      <a:pt x="38" y="0"/>
                    </a:cubicBezTo>
                    <a:cubicBezTo>
                      <a:pt x="16" y="0"/>
                      <a:pt x="7" y="9"/>
                      <a:pt x="3" y="15"/>
                    </a:cubicBezTo>
                    <a:cubicBezTo>
                      <a:pt x="0" y="21"/>
                      <a:pt x="2" y="25"/>
                      <a:pt x="2" y="25"/>
                    </a:cubicBezTo>
                    <a:cubicBezTo>
                      <a:pt x="2" y="25"/>
                      <a:pt x="2" y="25"/>
                      <a:pt x="2" y="25"/>
                    </a:cubicBezTo>
                    <a:cubicBezTo>
                      <a:pt x="0" y="39"/>
                      <a:pt x="0" y="39"/>
                      <a:pt x="0" y="39"/>
                    </a:cubicBezTo>
                    <a:cubicBezTo>
                      <a:pt x="3" y="37"/>
                      <a:pt x="3" y="37"/>
                      <a:pt x="3" y="37"/>
                    </a:cubicBezTo>
                    <a:cubicBezTo>
                      <a:pt x="5" y="21"/>
                      <a:pt x="5" y="21"/>
                      <a:pt x="5" y="21"/>
                    </a:cubicBezTo>
                    <a:cubicBezTo>
                      <a:pt x="6" y="19"/>
                      <a:pt x="7" y="18"/>
                      <a:pt x="7" y="17"/>
                    </a:cubicBezTo>
                    <a:cubicBezTo>
                      <a:pt x="7" y="18"/>
                      <a:pt x="7" y="18"/>
                      <a:pt x="7" y="18"/>
                    </a:cubicBezTo>
                    <a:cubicBezTo>
                      <a:pt x="4" y="36"/>
                      <a:pt x="4" y="36"/>
                      <a:pt x="4" y="36"/>
                    </a:cubicBezTo>
                    <a:cubicBezTo>
                      <a:pt x="7" y="35"/>
                      <a:pt x="7" y="35"/>
                      <a:pt x="7" y="35"/>
                    </a:cubicBezTo>
                    <a:cubicBezTo>
                      <a:pt x="9" y="20"/>
                      <a:pt x="9" y="20"/>
                      <a:pt x="9" y="20"/>
                    </a:cubicBezTo>
                    <a:cubicBezTo>
                      <a:pt x="10" y="19"/>
                      <a:pt x="10" y="19"/>
                      <a:pt x="10" y="19"/>
                    </a:cubicBezTo>
                    <a:cubicBezTo>
                      <a:pt x="10" y="19"/>
                      <a:pt x="10" y="15"/>
                      <a:pt x="12" y="14"/>
                    </a:cubicBezTo>
                    <a:cubicBezTo>
                      <a:pt x="12" y="14"/>
                      <a:pt x="12" y="14"/>
                      <a:pt x="12" y="14"/>
                    </a:cubicBezTo>
                    <a:cubicBezTo>
                      <a:pt x="9" y="34"/>
                      <a:pt x="9" y="34"/>
                      <a:pt x="9" y="34"/>
                    </a:cubicBezTo>
                    <a:cubicBezTo>
                      <a:pt x="12" y="33"/>
                      <a:pt x="12" y="33"/>
                      <a:pt x="12" y="33"/>
                    </a:cubicBezTo>
                    <a:cubicBezTo>
                      <a:pt x="14" y="17"/>
                      <a:pt x="14" y="17"/>
                      <a:pt x="14" y="17"/>
                    </a:cubicBezTo>
                    <a:cubicBezTo>
                      <a:pt x="16" y="16"/>
                      <a:pt x="16" y="16"/>
                      <a:pt x="16" y="16"/>
                    </a:cubicBezTo>
                    <a:cubicBezTo>
                      <a:pt x="16" y="15"/>
                      <a:pt x="17" y="11"/>
                      <a:pt x="19" y="10"/>
                    </a:cubicBezTo>
                    <a:cubicBezTo>
                      <a:pt x="19" y="10"/>
                      <a:pt x="20" y="11"/>
                      <a:pt x="20" y="12"/>
                    </a:cubicBezTo>
                    <a:cubicBezTo>
                      <a:pt x="17" y="31"/>
                      <a:pt x="17" y="31"/>
                      <a:pt x="17" y="31"/>
                    </a:cubicBezTo>
                    <a:cubicBezTo>
                      <a:pt x="21" y="31"/>
                      <a:pt x="21" y="31"/>
                      <a:pt x="21" y="31"/>
                    </a:cubicBezTo>
                    <a:cubicBezTo>
                      <a:pt x="22" y="15"/>
                      <a:pt x="22" y="15"/>
                      <a:pt x="22" y="15"/>
                    </a:cubicBezTo>
                    <a:cubicBezTo>
                      <a:pt x="24" y="14"/>
                      <a:pt x="24" y="14"/>
                      <a:pt x="24" y="14"/>
                    </a:cubicBezTo>
                    <a:cubicBezTo>
                      <a:pt x="24" y="14"/>
                      <a:pt x="24" y="8"/>
                      <a:pt x="27" y="9"/>
                    </a:cubicBezTo>
                    <a:cubicBezTo>
                      <a:pt x="29" y="9"/>
                      <a:pt x="29" y="10"/>
                      <a:pt x="30" y="11"/>
                    </a:cubicBezTo>
                    <a:cubicBezTo>
                      <a:pt x="26" y="30"/>
                      <a:pt x="26" y="30"/>
                      <a:pt x="26" y="30"/>
                    </a:cubicBezTo>
                    <a:cubicBezTo>
                      <a:pt x="30" y="30"/>
                      <a:pt x="30" y="30"/>
                      <a:pt x="30" y="30"/>
                    </a:cubicBezTo>
                    <a:cubicBezTo>
                      <a:pt x="31" y="14"/>
                      <a:pt x="31" y="14"/>
                      <a:pt x="31" y="14"/>
                    </a:cubicBezTo>
                    <a:cubicBezTo>
                      <a:pt x="33" y="14"/>
                      <a:pt x="33" y="14"/>
                      <a:pt x="33" y="14"/>
                    </a:cubicBezTo>
                    <a:cubicBezTo>
                      <a:pt x="33" y="14"/>
                      <a:pt x="33" y="8"/>
                      <a:pt x="37" y="8"/>
                    </a:cubicBezTo>
                    <a:cubicBezTo>
                      <a:pt x="40" y="7"/>
                      <a:pt x="40" y="14"/>
                      <a:pt x="40" y="14"/>
                    </a:cubicBezTo>
                    <a:cubicBezTo>
                      <a:pt x="40" y="14"/>
                      <a:pt x="40" y="14"/>
                      <a:pt x="40" y="14"/>
                    </a:cubicBezTo>
                    <a:cubicBezTo>
                      <a:pt x="37" y="31"/>
                      <a:pt x="37" y="31"/>
                      <a:pt x="37" y="31"/>
                    </a:cubicBezTo>
                    <a:cubicBezTo>
                      <a:pt x="41" y="32"/>
                      <a:pt x="41" y="32"/>
                      <a:pt x="41" y="32"/>
                    </a:cubicBezTo>
                    <a:cubicBezTo>
                      <a:pt x="43" y="14"/>
                      <a:pt x="43" y="14"/>
                      <a:pt x="43" y="14"/>
                    </a:cubicBezTo>
                    <a:cubicBezTo>
                      <a:pt x="43" y="14"/>
                      <a:pt x="43" y="14"/>
                      <a:pt x="43" y="14"/>
                    </a:cubicBezTo>
                    <a:cubicBezTo>
                      <a:pt x="43" y="14"/>
                      <a:pt x="43" y="8"/>
                      <a:pt x="47" y="8"/>
                    </a:cubicBezTo>
                    <a:cubicBezTo>
                      <a:pt x="51" y="9"/>
                      <a:pt x="50" y="15"/>
                      <a:pt x="50" y="15"/>
                    </a:cubicBezTo>
                    <a:cubicBezTo>
                      <a:pt x="50" y="15"/>
                      <a:pt x="50" y="15"/>
                      <a:pt x="50" y="15"/>
                    </a:cubicBezTo>
                    <a:cubicBezTo>
                      <a:pt x="48" y="33"/>
                      <a:pt x="48" y="33"/>
                      <a:pt x="48" y="33"/>
                    </a:cubicBezTo>
                    <a:cubicBezTo>
                      <a:pt x="51" y="34"/>
                      <a:pt x="51" y="34"/>
                      <a:pt x="51" y="34"/>
                    </a:cubicBezTo>
                    <a:cubicBezTo>
                      <a:pt x="53" y="16"/>
                      <a:pt x="53" y="16"/>
                      <a:pt x="53" y="16"/>
                    </a:cubicBezTo>
                    <a:cubicBezTo>
                      <a:pt x="53" y="16"/>
                      <a:pt x="53" y="16"/>
                      <a:pt x="53" y="16"/>
                    </a:cubicBezTo>
                    <a:cubicBezTo>
                      <a:pt x="53" y="16"/>
                      <a:pt x="54" y="10"/>
                      <a:pt x="57" y="11"/>
                    </a:cubicBezTo>
                    <a:cubicBezTo>
                      <a:pt x="59" y="11"/>
                      <a:pt x="60" y="14"/>
                      <a:pt x="60" y="16"/>
                    </a:cubicBezTo>
                    <a:cubicBezTo>
                      <a:pt x="57" y="35"/>
                      <a:pt x="57" y="35"/>
                      <a:pt x="57" y="35"/>
                    </a:cubicBezTo>
                    <a:cubicBezTo>
                      <a:pt x="60" y="36"/>
                      <a:pt x="60" y="36"/>
                      <a:pt x="60" y="36"/>
                    </a:cubicBezTo>
                    <a:cubicBezTo>
                      <a:pt x="62" y="19"/>
                      <a:pt x="62" y="19"/>
                      <a:pt x="62" y="19"/>
                    </a:cubicBezTo>
                    <a:cubicBezTo>
                      <a:pt x="63" y="19"/>
                      <a:pt x="63" y="19"/>
                      <a:pt x="63" y="19"/>
                    </a:cubicBezTo>
                    <a:cubicBezTo>
                      <a:pt x="64" y="17"/>
                      <a:pt x="65" y="13"/>
                      <a:pt x="67" y="14"/>
                    </a:cubicBezTo>
                    <a:cubicBezTo>
                      <a:pt x="69" y="15"/>
                      <a:pt x="68" y="21"/>
                      <a:pt x="68" y="21"/>
                    </a:cubicBezTo>
                    <a:cubicBezTo>
                      <a:pt x="68" y="21"/>
                      <a:pt x="68" y="21"/>
                      <a:pt x="68" y="21"/>
                    </a:cubicBezTo>
                    <a:cubicBezTo>
                      <a:pt x="67" y="38"/>
                      <a:pt x="67" y="38"/>
                      <a:pt x="67" y="38"/>
                    </a:cubicBezTo>
                    <a:cubicBezTo>
                      <a:pt x="70" y="39"/>
                      <a:pt x="70" y="39"/>
                      <a:pt x="70" y="39"/>
                    </a:cubicBezTo>
                    <a:cubicBezTo>
                      <a:pt x="71" y="22"/>
                      <a:pt x="71" y="22"/>
                      <a:pt x="71" y="22"/>
                    </a:cubicBezTo>
                    <a:cubicBezTo>
                      <a:pt x="72" y="23"/>
                      <a:pt x="72" y="23"/>
                      <a:pt x="72" y="23"/>
                    </a:cubicBezTo>
                    <a:cubicBezTo>
                      <a:pt x="72" y="23"/>
                      <a:pt x="72" y="17"/>
                      <a:pt x="75" y="18"/>
                    </a:cubicBezTo>
                    <a:cubicBezTo>
                      <a:pt x="76" y="19"/>
                      <a:pt x="76" y="21"/>
                      <a:pt x="76" y="22"/>
                    </a:cubicBezTo>
                    <a:cubicBezTo>
                      <a:pt x="76" y="22"/>
                      <a:pt x="76" y="22"/>
                      <a:pt x="76" y="22"/>
                    </a:cubicBezTo>
                    <a:cubicBezTo>
                      <a:pt x="75" y="41"/>
                      <a:pt x="75" y="41"/>
                      <a:pt x="75" y="41"/>
                    </a:cubicBezTo>
                    <a:cubicBezTo>
                      <a:pt x="76" y="43"/>
                      <a:pt x="76" y="43"/>
                      <a:pt x="76" y="43"/>
                    </a:cubicBezTo>
                    <a:cubicBezTo>
                      <a:pt x="78" y="27"/>
                      <a:pt x="78" y="27"/>
                      <a:pt x="78" y="27"/>
                    </a:cubicBezTo>
                    <a:cubicBezTo>
                      <a:pt x="79" y="28"/>
                      <a:pt x="79" y="28"/>
                      <a:pt x="79" y="28"/>
                    </a:cubicBezTo>
                    <a:cubicBezTo>
                      <a:pt x="79" y="27"/>
                      <a:pt x="80" y="23"/>
                      <a:pt x="81" y="23"/>
                    </a:cubicBezTo>
                    <a:cubicBezTo>
                      <a:pt x="82" y="24"/>
                      <a:pt x="82" y="26"/>
                      <a:pt x="82" y="28"/>
                    </a:cubicBezTo>
                    <a:cubicBezTo>
                      <a:pt x="82" y="28"/>
                      <a:pt x="82" y="28"/>
                      <a:pt x="82" y="28"/>
                    </a:cubicBezTo>
                    <a:cubicBezTo>
                      <a:pt x="81" y="45"/>
                      <a:pt x="81" y="45"/>
                      <a:pt x="81" y="45"/>
                    </a:cubicBezTo>
                    <a:cubicBezTo>
                      <a:pt x="83" y="47"/>
                      <a:pt x="83" y="47"/>
                      <a:pt x="83" y="47"/>
                    </a:cubicBezTo>
                    <a:cubicBezTo>
                      <a:pt x="84" y="34"/>
                      <a:pt x="84" y="34"/>
                      <a:pt x="84" y="34"/>
                    </a:cubicBezTo>
                    <a:cubicBezTo>
                      <a:pt x="84" y="34"/>
                      <a:pt x="84" y="34"/>
                      <a:pt x="84" y="34"/>
                    </a:cubicBezTo>
                    <a:cubicBezTo>
                      <a:pt x="84" y="34"/>
                      <a:pt x="85" y="28"/>
                      <a:pt x="86" y="29"/>
                    </a:cubicBezTo>
                    <a:cubicBezTo>
                      <a:pt x="87" y="30"/>
                      <a:pt x="86" y="38"/>
                      <a:pt x="86" y="38"/>
                    </a:cubicBezTo>
                    <a:cubicBezTo>
                      <a:pt x="86" y="38"/>
                      <a:pt x="86" y="38"/>
                      <a:pt x="86" y="38"/>
                    </a:cubicBezTo>
                    <a:cubicBezTo>
                      <a:pt x="85" y="50"/>
                      <a:pt x="85" y="50"/>
                      <a:pt x="85" y="50"/>
                    </a:cubicBezTo>
                    <a:cubicBezTo>
                      <a:pt x="87" y="52"/>
                      <a:pt x="87" y="52"/>
                      <a:pt x="87" y="52"/>
                    </a:cubicBezTo>
                    <a:cubicBezTo>
                      <a:pt x="87" y="40"/>
                      <a:pt x="87" y="40"/>
                      <a:pt x="87" y="40"/>
                    </a:cubicBezTo>
                    <a:cubicBezTo>
                      <a:pt x="88" y="40"/>
                      <a:pt x="88" y="40"/>
                      <a:pt x="88" y="40"/>
                    </a:cubicBezTo>
                    <a:cubicBezTo>
                      <a:pt x="88" y="40"/>
                      <a:pt x="88" y="35"/>
                      <a:pt x="89" y="34"/>
                    </a:cubicBezTo>
                    <a:cubicBezTo>
                      <a:pt x="89" y="33"/>
                      <a:pt x="89" y="42"/>
                      <a:pt x="89" y="42"/>
                    </a:cubicBezTo>
                    <a:cubicBezTo>
                      <a:pt x="89" y="42"/>
                      <a:pt x="89" y="42"/>
                      <a:pt x="89" y="42"/>
                    </a:cubicBezTo>
                    <a:cubicBezTo>
                      <a:pt x="87" y="54"/>
                      <a:pt x="87" y="54"/>
                      <a:pt x="87" y="54"/>
                    </a:cubicBezTo>
                    <a:cubicBezTo>
                      <a:pt x="89" y="55"/>
                      <a:pt x="89" y="55"/>
                      <a:pt x="89" y="55"/>
                    </a:cubicBezTo>
                    <a:cubicBezTo>
                      <a:pt x="90" y="43"/>
                      <a:pt x="90" y="43"/>
                      <a:pt x="90" y="43"/>
                    </a:cubicBezTo>
                    <a:cubicBezTo>
                      <a:pt x="90" y="44"/>
                      <a:pt x="90" y="44"/>
                      <a:pt x="90" y="44"/>
                    </a:cubicBezTo>
                    <a:cubicBezTo>
                      <a:pt x="97" y="34"/>
                      <a:pt x="88" y="21"/>
                      <a:pt x="84" y="17"/>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927">
                <a:extLst>
                  <a:ext uri="{FF2B5EF4-FFF2-40B4-BE49-F238E27FC236}">
                    <a16:creationId xmlns:a16="http://schemas.microsoft.com/office/drawing/2014/main" id="{6C5C59FD-70BA-47E6-B761-54B21FBB04E1}"/>
                  </a:ext>
                </a:extLst>
              </p:cNvPr>
              <p:cNvSpPr>
                <a:spLocks noEditPoints="1"/>
              </p:cNvSpPr>
              <p:nvPr/>
            </p:nvSpPr>
            <p:spPr bwMode="auto">
              <a:xfrm>
                <a:off x="8529638" y="2090738"/>
                <a:ext cx="360363" cy="230188"/>
              </a:xfrm>
              <a:custGeom>
                <a:avLst/>
                <a:gdLst>
                  <a:gd name="T0" fmla="*/ 39 w 94"/>
                  <a:gd name="T1" fmla="*/ 0 h 61"/>
                  <a:gd name="T2" fmla="*/ 2 w 94"/>
                  <a:gd name="T3" fmla="*/ 27 h 61"/>
                  <a:gd name="T4" fmla="*/ 0 w 94"/>
                  <a:gd name="T5" fmla="*/ 44 h 61"/>
                  <a:gd name="T6" fmla="*/ 7 w 94"/>
                  <a:gd name="T7" fmla="*/ 20 h 61"/>
                  <a:gd name="T8" fmla="*/ 8 w 94"/>
                  <a:gd name="T9" fmla="*/ 22 h 61"/>
                  <a:gd name="T10" fmla="*/ 7 w 94"/>
                  <a:gd name="T11" fmla="*/ 39 h 61"/>
                  <a:gd name="T12" fmla="*/ 9 w 94"/>
                  <a:gd name="T13" fmla="*/ 21 h 61"/>
                  <a:gd name="T14" fmla="*/ 12 w 94"/>
                  <a:gd name="T15" fmla="*/ 19 h 61"/>
                  <a:gd name="T16" fmla="*/ 10 w 94"/>
                  <a:gd name="T17" fmla="*/ 37 h 61"/>
                  <a:gd name="T18" fmla="*/ 15 w 94"/>
                  <a:gd name="T19" fmla="*/ 18 h 61"/>
                  <a:gd name="T20" fmla="*/ 20 w 94"/>
                  <a:gd name="T21" fmla="*/ 17 h 61"/>
                  <a:gd name="T22" fmla="*/ 17 w 94"/>
                  <a:gd name="T23" fmla="*/ 34 h 61"/>
                  <a:gd name="T24" fmla="*/ 22 w 94"/>
                  <a:gd name="T25" fmla="*/ 17 h 61"/>
                  <a:gd name="T26" fmla="*/ 26 w 94"/>
                  <a:gd name="T27" fmla="*/ 11 h 61"/>
                  <a:gd name="T28" fmla="*/ 29 w 94"/>
                  <a:gd name="T29" fmla="*/ 16 h 61"/>
                  <a:gd name="T30" fmla="*/ 29 w 94"/>
                  <a:gd name="T31" fmla="*/ 32 h 61"/>
                  <a:gd name="T32" fmla="*/ 32 w 94"/>
                  <a:gd name="T33" fmla="*/ 16 h 61"/>
                  <a:gd name="T34" fmla="*/ 39 w 94"/>
                  <a:gd name="T35" fmla="*/ 16 h 61"/>
                  <a:gd name="T36" fmla="*/ 39 w 94"/>
                  <a:gd name="T37" fmla="*/ 33 h 61"/>
                  <a:gd name="T38" fmla="*/ 42 w 94"/>
                  <a:gd name="T39" fmla="*/ 16 h 61"/>
                  <a:gd name="T40" fmla="*/ 49 w 94"/>
                  <a:gd name="T41" fmla="*/ 17 h 61"/>
                  <a:gd name="T42" fmla="*/ 46 w 94"/>
                  <a:gd name="T43" fmla="*/ 34 h 61"/>
                  <a:gd name="T44" fmla="*/ 51 w 94"/>
                  <a:gd name="T45" fmla="*/ 18 h 61"/>
                  <a:gd name="T46" fmla="*/ 56 w 94"/>
                  <a:gd name="T47" fmla="*/ 13 h 61"/>
                  <a:gd name="T48" fmla="*/ 58 w 94"/>
                  <a:gd name="T49" fmla="*/ 20 h 61"/>
                  <a:gd name="T50" fmla="*/ 59 w 94"/>
                  <a:gd name="T51" fmla="*/ 38 h 61"/>
                  <a:gd name="T52" fmla="*/ 62 w 94"/>
                  <a:gd name="T53" fmla="*/ 21 h 61"/>
                  <a:gd name="T54" fmla="*/ 66 w 94"/>
                  <a:gd name="T55" fmla="*/ 23 h 61"/>
                  <a:gd name="T56" fmla="*/ 65 w 94"/>
                  <a:gd name="T57" fmla="*/ 40 h 61"/>
                  <a:gd name="T58" fmla="*/ 69 w 94"/>
                  <a:gd name="T59" fmla="*/ 25 h 61"/>
                  <a:gd name="T60" fmla="*/ 73 w 94"/>
                  <a:gd name="T61" fmla="*/ 20 h 61"/>
                  <a:gd name="T62" fmla="*/ 74 w 94"/>
                  <a:gd name="T63" fmla="*/ 28 h 61"/>
                  <a:gd name="T64" fmla="*/ 75 w 94"/>
                  <a:gd name="T65" fmla="*/ 46 h 61"/>
                  <a:gd name="T66" fmla="*/ 77 w 94"/>
                  <a:gd name="T67" fmla="*/ 30 h 61"/>
                  <a:gd name="T68" fmla="*/ 79 w 94"/>
                  <a:gd name="T69" fmla="*/ 34 h 61"/>
                  <a:gd name="T70" fmla="*/ 78 w 94"/>
                  <a:gd name="T71" fmla="*/ 49 h 61"/>
                  <a:gd name="T72" fmla="*/ 81 w 94"/>
                  <a:gd name="T73" fmla="*/ 36 h 61"/>
                  <a:gd name="T74" fmla="*/ 84 w 94"/>
                  <a:gd name="T75" fmla="*/ 31 h 61"/>
                  <a:gd name="T76" fmla="*/ 82 w 94"/>
                  <a:gd name="T77" fmla="*/ 54 h 61"/>
                  <a:gd name="T78" fmla="*/ 85 w 94"/>
                  <a:gd name="T79" fmla="*/ 42 h 61"/>
                  <a:gd name="T80" fmla="*/ 86 w 94"/>
                  <a:gd name="T81" fmla="*/ 36 h 61"/>
                  <a:gd name="T82" fmla="*/ 85 w 94"/>
                  <a:gd name="T83" fmla="*/ 58 h 61"/>
                  <a:gd name="T84" fmla="*/ 88 w 94"/>
                  <a:gd name="T85" fmla="*/ 46 h 61"/>
                  <a:gd name="T86" fmla="*/ 5 w 94"/>
                  <a:gd name="T87" fmla="*/ 22 h 61"/>
                  <a:gd name="T88" fmla="*/ 5 w 94"/>
                  <a:gd name="T89" fmla="*/ 2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61">
                    <a:moveTo>
                      <a:pt x="81" y="18"/>
                    </a:moveTo>
                    <a:cubicBezTo>
                      <a:pt x="77" y="14"/>
                      <a:pt x="61" y="0"/>
                      <a:pt x="39" y="0"/>
                    </a:cubicBezTo>
                    <a:cubicBezTo>
                      <a:pt x="16" y="0"/>
                      <a:pt x="7" y="10"/>
                      <a:pt x="4" y="16"/>
                    </a:cubicBezTo>
                    <a:cubicBezTo>
                      <a:pt x="0" y="22"/>
                      <a:pt x="2" y="27"/>
                      <a:pt x="2" y="27"/>
                    </a:cubicBezTo>
                    <a:cubicBezTo>
                      <a:pt x="3" y="26"/>
                      <a:pt x="3" y="26"/>
                      <a:pt x="3" y="26"/>
                    </a:cubicBezTo>
                    <a:cubicBezTo>
                      <a:pt x="0" y="44"/>
                      <a:pt x="0" y="44"/>
                      <a:pt x="0" y="44"/>
                    </a:cubicBezTo>
                    <a:cubicBezTo>
                      <a:pt x="4" y="41"/>
                      <a:pt x="4" y="41"/>
                      <a:pt x="4" y="41"/>
                    </a:cubicBezTo>
                    <a:cubicBezTo>
                      <a:pt x="7" y="20"/>
                      <a:pt x="7" y="20"/>
                      <a:pt x="7" y="20"/>
                    </a:cubicBezTo>
                    <a:cubicBezTo>
                      <a:pt x="8" y="20"/>
                      <a:pt x="7" y="22"/>
                      <a:pt x="7" y="22"/>
                    </a:cubicBezTo>
                    <a:cubicBezTo>
                      <a:pt x="8" y="22"/>
                      <a:pt x="8" y="22"/>
                      <a:pt x="8" y="22"/>
                    </a:cubicBezTo>
                    <a:cubicBezTo>
                      <a:pt x="4" y="40"/>
                      <a:pt x="4" y="40"/>
                      <a:pt x="4" y="40"/>
                    </a:cubicBezTo>
                    <a:cubicBezTo>
                      <a:pt x="7" y="39"/>
                      <a:pt x="7" y="39"/>
                      <a:pt x="7" y="39"/>
                    </a:cubicBezTo>
                    <a:cubicBezTo>
                      <a:pt x="9" y="21"/>
                      <a:pt x="9" y="21"/>
                      <a:pt x="9" y="21"/>
                    </a:cubicBezTo>
                    <a:cubicBezTo>
                      <a:pt x="9" y="21"/>
                      <a:pt x="9" y="21"/>
                      <a:pt x="9" y="21"/>
                    </a:cubicBezTo>
                    <a:cubicBezTo>
                      <a:pt x="10" y="20"/>
                      <a:pt x="10" y="17"/>
                      <a:pt x="11" y="16"/>
                    </a:cubicBezTo>
                    <a:cubicBezTo>
                      <a:pt x="12" y="15"/>
                      <a:pt x="12" y="19"/>
                      <a:pt x="12" y="19"/>
                    </a:cubicBezTo>
                    <a:cubicBezTo>
                      <a:pt x="13" y="19"/>
                      <a:pt x="13" y="19"/>
                      <a:pt x="13" y="19"/>
                    </a:cubicBezTo>
                    <a:cubicBezTo>
                      <a:pt x="10" y="37"/>
                      <a:pt x="10" y="37"/>
                      <a:pt x="10" y="37"/>
                    </a:cubicBezTo>
                    <a:cubicBezTo>
                      <a:pt x="13" y="36"/>
                      <a:pt x="13" y="36"/>
                      <a:pt x="13" y="36"/>
                    </a:cubicBezTo>
                    <a:cubicBezTo>
                      <a:pt x="15" y="18"/>
                      <a:pt x="15" y="18"/>
                      <a:pt x="15" y="18"/>
                    </a:cubicBezTo>
                    <a:cubicBezTo>
                      <a:pt x="15" y="17"/>
                      <a:pt x="16" y="13"/>
                      <a:pt x="18" y="12"/>
                    </a:cubicBezTo>
                    <a:cubicBezTo>
                      <a:pt x="20" y="11"/>
                      <a:pt x="20" y="17"/>
                      <a:pt x="20" y="17"/>
                    </a:cubicBezTo>
                    <a:cubicBezTo>
                      <a:pt x="20" y="17"/>
                      <a:pt x="20" y="17"/>
                      <a:pt x="20" y="17"/>
                    </a:cubicBezTo>
                    <a:cubicBezTo>
                      <a:pt x="17" y="34"/>
                      <a:pt x="17" y="34"/>
                      <a:pt x="17" y="34"/>
                    </a:cubicBezTo>
                    <a:cubicBezTo>
                      <a:pt x="20" y="34"/>
                      <a:pt x="20" y="34"/>
                      <a:pt x="20" y="34"/>
                    </a:cubicBezTo>
                    <a:cubicBezTo>
                      <a:pt x="22" y="17"/>
                      <a:pt x="22" y="17"/>
                      <a:pt x="22" y="17"/>
                    </a:cubicBezTo>
                    <a:cubicBezTo>
                      <a:pt x="23" y="16"/>
                      <a:pt x="23" y="16"/>
                      <a:pt x="23" y="16"/>
                    </a:cubicBezTo>
                    <a:cubicBezTo>
                      <a:pt x="23" y="16"/>
                      <a:pt x="24" y="10"/>
                      <a:pt x="26" y="11"/>
                    </a:cubicBezTo>
                    <a:cubicBezTo>
                      <a:pt x="29" y="11"/>
                      <a:pt x="29" y="16"/>
                      <a:pt x="29" y="16"/>
                    </a:cubicBezTo>
                    <a:cubicBezTo>
                      <a:pt x="29" y="16"/>
                      <a:pt x="29" y="16"/>
                      <a:pt x="29" y="16"/>
                    </a:cubicBezTo>
                    <a:cubicBezTo>
                      <a:pt x="26" y="32"/>
                      <a:pt x="26" y="32"/>
                      <a:pt x="26" y="32"/>
                    </a:cubicBezTo>
                    <a:cubicBezTo>
                      <a:pt x="29" y="32"/>
                      <a:pt x="29" y="32"/>
                      <a:pt x="29" y="32"/>
                    </a:cubicBezTo>
                    <a:cubicBezTo>
                      <a:pt x="31" y="16"/>
                      <a:pt x="31" y="16"/>
                      <a:pt x="31" y="16"/>
                    </a:cubicBezTo>
                    <a:cubicBezTo>
                      <a:pt x="32" y="16"/>
                      <a:pt x="32" y="16"/>
                      <a:pt x="32" y="16"/>
                    </a:cubicBezTo>
                    <a:cubicBezTo>
                      <a:pt x="32" y="16"/>
                      <a:pt x="32" y="10"/>
                      <a:pt x="36" y="10"/>
                    </a:cubicBezTo>
                    <a:cubicBezTo>
                      <a:pt x="39" y="9"/>
                      <a:pt x="39" y="16"/>
                      <a:pt x="39" y="16"/>
                    </a:cubicBezTo>
                    <a:cubicBezTo>
                      <a:pt x="36" y="32"/>
                      <a:pt x="36" y="32"/>
                      <a:pt x="36" y="32"/>
                    </a:cubicBezTo>
                    <a:cubicBezTo>
                      <a:pt x="39" y="33"/>
                      <a:pt x="39" y="33"/>
                      <a:pt x="39" y="33"/>
                    </a:cubicBezTo>
                    <a:cubicBezTo>
                      <a:pt x="41" y="16"/>
                      <a:pt x="41" y="16"/>
                      <a:pt x="41" y="16"/>
                    </a:cubicBezTo>
                    <a:cubicBezTo>
                      <a:pt x="42" y="16"/>
                      <a:pt x="42" y="16"/>
                      <a:pt x="42" y="16"/>
                    </a:cubicBezTo>
                    <a:cubicBezTo>
                      <a:pt x="42" y="16"/>
                      <a:pt x="42" y="10"/>
                      <a:pt x="46" y="10"/>
                    </a:cubicBezTo>
                    <a:cubicBezTo>
                      <a:pt x="49" y="11"/>
                      <a:pt x="49" y="17"/>
                      <a:pt x="49" y="17"/>
                    </a:cubicBezTo>
                    <a:cubicBezTo>
                      <a:pt x="49" y="17"/>
                      <a:pt x="49" y="17"/>
                      <a:pt x="49" y="17"/>
                    </a:cubicBezTo>
                    <a:cubicBezTo>
                      <a:pt x="46" y="34"/>
                      <a:pt x="46" y="34"/>
                      <a:pt x="46" y="34"/>
                    </a:cubicBezTo>
                    <a:cubicBezTo>
                      <a:pt x="50" y="34"/>
                      <a:pt x="50" y="34"/>
                      <a:pt x="50" y="34"/>
                    </a:cubicBezTo>
                    <a:cubicBezTo>
                      <a:pt x="51" y="18"/>
                      <a:pt x="51" y="18"/>
                      <a:pt x="51" y="18"/>
                    </a:cubicBezTo>
                    <a:cubicBezTo>
                      <a:pt x="52" y="18"/>
                      <a:pt x="52" y="18"/>
                      <a:pt x="52" y="18"/>
                    </a:cubicBezTo>
                    <a:cubicBezTo>
                      <a:pt x="52" y="18"/>
                      <a:pt x="52" y="12"/>
                      <a:pt x="56" y="13"/>
                    </a:cubicBezTo>
                    <a:cubicBezTo>
                      <a:pt x="59" y="14"/>
                      <a:pt x="58" y="20"/>
                      <a:pt x="58" y="20"/>
                    </a:cubicBezTo>
                    <a:cubicBezTo>
                      <a:pt x="58" y="20"/>
                      <a:pt x="58" y="20"/>
                      <a:pt x="58" y="20"/>
                    </a:cubicBezTo>
                    <a:cubicBezTo>
                      <a:pt x="56" y="37"/>
                      <a:pt x="56" y="37"/>
                      <a:pt x="56" y="37"/>
                    </a:cubicBezTo>
                    <a:cubicBezTo>
                      <a:pt x="59" y="38"/>
                      <a:pt x="59" y="38"/>
                      <a:pt x="59" y="38"/>
                    </a:cubicBezTo>
                    <a:cubicBezTo>
                      <a:pt x="61" y="21"/>
                      <a:pt x="61" y="21"/>
                      <a:pt x="61" y="21"/>
                    </a:cubicBezTo>
                    <a:cubicBezTo>
                      <a:pt x="62" y="21"/>
                      <a:pt x="62" y="21"/>
                      <a:pt x="62" y="21"/>
                    </a:cubicBezTo>
                    <a:cubicBezTo>
                      <a:pt x="62" y="19"/>
                      <a:pt x="63" y="15"/>
                      <a:pt x="65" y="16"/>
                    </a:cubicBezTo>
                    <a:cubicBezTo>
                      <a:pt x="67" y="17"/>
                      <a:pt x="66" y="23"/>
                      <a:pt x="66" y="23"/>
                    </a:cubicBezTo>
                    <a:cubicBezTo>
                      <a:pt x="67" y="24"/>
                      <a:pt x="67" y="24"/>
                      <a:pt x="67" y="24"/>
                    </a:cubicBezTo>
                    <a:cubicBezTo>
                      <a:pt x="65" y="40"/>
                      <a:pt x="65" y="40"/>
                      <a:pt x="65" y="40"/>
                    </a:cubicBezTo>
                    <a:cubicBezTo>
                      <a:pt x="68" y="42"/>
                      <a:pt x="68" y="42"/>
                      <a:pt x="68" y="42"/>
                    </a:cubicBezTo>
                    <a:cubicBezTo>
                      <a:pt x="69" y="25"/>
                      <a:pt x="69" y="25"/>
                      <a:pt x="69" y="25"/>
                    </a:cubicBezTo>
                    <a:cubicBezTo>
                      <a:pt x="70" y="25"/>
                      <a:pt x="70" y="25"/>
                      <a:pt x="70" y="25"/>
                    </a:cubicBezTo>
                    <a:cubicBezTo>
                      <a:pt x="70" y="25"/>
                      <a:pt x="70" y="19"/>
                      <a:pt x="73" y="20"/>
                    </a:cubicBezTo>
                    <a:cubicBezTo>
                      <a:pt x="75" y="21"/>
                      <a:pt x="74" y="28"/>
                      <a:pt x="74" y="28"/>
                    </a:cubicBezTo>
                    <a:cubicBezTo>
                      <a:pt x="74" y="28"/>
                      <a:pt x="74" y="28"/>
                      <a:pt x="74" y="28"/>
                    </a:cubicBezTo>
                    <a:cubicBezTo>
                      <a:pt x="72" y="45"/>
                      <a:pt x="72" y="45"/>
                      <a:pt x="72" y="45"/>
                    </a:cubicBezTo>
                    <a:cubicBezTo>
                      <a:pt x="75" y="46"/>
                      <a:pt x="75" y="46"/>
                      <a:pt x="75" y="46"/>
                    </a:cubicBezTo>
                    <a:cubicBezTo>
                      <a:pt x="76" y="29"/>
                      <a:pt x="76" y="29"/>
                      <a:pt x="76" y="29"/>
                    </a:cubicBezTo>
                    <a:cubicBezTo>
                      <a:pt x="77" y="30"/>
                      <a:pt x="77" y="30"/>
                      <a:pt x="77" y="30"/>
                    </a:cubicBezTo>
                    <a:cubicBezTo>
                      <a:pt x="77" y="29"/>
                      <a:pt x="78" y="25"/>
                      <a:pt x="79" y="26"/>
                    </a:cubicBezTo>
                    <a:cubicBezTo>
                      <a:pt x="80" y="26"/>
                      <a:pt x="79" y="34"/>
                      <a:pt x="79" y="34"/>
                    </a:cubicBezTo>
                    <a:cubicBezTo>
                      <a:pt x="80" y="34"/>
                      <a:pt x="80" y="34"/>
                      <a:pt x="80" y="34"/>
                    </a:cubicBezTo>
                    <a:cubicBezTo>
                      <a:pt x="78" y="49"/>
                      <a:pt x="78" y="49"/>
                      <a:pt x="78" y="49"/>
                    </a:cubicBezTo>
                    <a:cubicBezTo>
                      <a:pt x="80" y="51"/>
                      <a:pt x="80" y="51"/>
                      <a:pt x="80" y="51"/>
                    </a:cubicBezTo>
                    <a:cubicBezTo>
                      <a:pt x="81" y="36"/>
                      <a:pt x="81" y="36"/>
                      <a:pt x="81" y="36"/>
                    </a:cubicBezTo>
                    <a:cubicBezTo>
                      <a:pt x="82" y="36"/>
                      <a:pt x="82" y="36"/>
                      <a:pt x="82" y="36"/>
                    </a:cubicBezTo>
                    <a:cubicBezTo>
                      <a:pt x="82" y="36"/>
                      <a:pt x="83" y="30"/>
                      <a:pt x="84" y="31"/>
                    </a:cubicBezTo>
                    <a:cubicBezTo>
                      <a:pt x="85" y="32"/>
                      <a:pt x="84" y="40"/>
                      <a:pt x="84" y="40"/>
                    </a:cubicBezTo>
                    <a:cubicBezTo>
                      <a:pt x="82" y="54"/>
                      <a:pt x="82" y="54"/>
                      <a:pt x="82" y="54"/>
                    </a:cubicBezTo>
                    <a:cubicBezTo>
                      <a:pt x="84" y="57"/>
                      <a:pt x="84" y="57"/>
                      <a:pt x="84" y="57"/>
                    </a:cubicBezTo>
                    <a:cubicBezTo>
                      <a:pt x="85" y="42"/>
                      <a:pt x="85" y="42"/>
                      <a:pt x="85" y="42"/>
                    </a:cubicBezTo>
                    <a:cubicBezTo>
                      <a:pt x="85" y="42"/>
                      <a:pt x="85" y="42"/>
                      <a:pt x="85" y="42"/>
                    </a:cubicBezTo>
                    <a:cubicBezTo>
                      <a:pt x="85" y="42"/>
                      <a:pt x="85" y="38"/>
                      <a:pt x="86" y="36"/>
                    </a:cubicBezTo>
                    <a:cubicBezTo>
                      <a:pt x="87" y="35"/>
                      <a:pt x="86" y="44"/>
                      <a:pt x="86" y="44"/>
                    </a:cubicBezTo>
                    <a:cubicBezTo>
                      <a:pt x="85" y="58"/>
                      <a:pt x="85" y="58"/>
                      <a:pt x="85" y="58"/>
                    </a:cubicBezTo>
                    <a:cubicBezTo>
                      <a:pt x="86" y="61"/>
                      <a:pt x="86" y="61"/>
                      <a:pt x="86" y="61"/>
                    </a:cubicBezTo>
                    <a:cubicBezTo>
                      <a:pt x="88" y="46"/>
                      <a:pt x="88" y="46"/>
                      <a:pt x="88" y="46"/>
                    </a:cubicBezTo>
                    <a:cubicBezTo>
                      <a:pt x="94" y="35"/>
                      <a:pt x="85" y="22"/>
                      <a:pt x="81" y="18"/>
                    </a:cubicBezTo>
                    <a:moveTo>
                      <a:pt x="5" y="22"/>
                    </a:moveTo>
                    <a:cubicBezTo>
                      <a:pt x="5" y="21"/>
                      <a:pt x="6" y="21"/>
                      <a:pt x="6" y="21"/>
                    </a:cubicBezTo>
                    <a:cubicBezTo>
                      <a:pt x="5" y="22"/>
                      <a:pt x="5" y="22"/>
                      <a:pt x="5" y="22"/>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928">
                <a:extLst>
                  <a:ext uri="{FF2B5EF4-FFF2-40B4-BE49-F238E27FC236}">
                    <a16:creationId xmlns:a16="http://schemas.microsoft.com/office/drawing/2014/main" id="{477AAD8F-CD75-4570-B922-68263AFFC7B8}"/>
                  </a:ext>
                </a:extLst>
              </p:cNvPr>
              <p:cNvSpPr>
                <a:spLocks/>
              </p:cNvSpPr>
              <p:nvPr/>
            </p:nvSpPr>
            <p:spPr bwMode="auto">
              <a:xfrm>
                <a:off x="8602663" y="2006600"/>
                <a:ext cx="236538" cy="141288"/>
              </a:xfrm>
              <a:custGeom>
                <a:avLst/>
                <a:gdLst>
                  <a:gd name="T0" fmla="*/ 0 w 62"/>
                  <a:gd name="T1" fmla="*/ 18 h 37"/>
                  <a:gd name="T2" fmla="*/ 20 w 62"/>
                  <a:gd name="T3" fmla="*/ 1 h 37"/>
                  <a:gd name="T4" fmla="*/ 56 w 62"/>
                  <a:gd name="T5" fmla="*/ 15 h 37"/>
                  <a:gd name="T6" fmla="*/ 62 w 62"/>
                  <a:gd name="T7" fmla="*/ 30 h 37"/>
                  <a:gd name="T8" fmla="*/ 60 w 62"/>
                  <a:gd name="T9" fmla="*/ 37 h 37"/>
                  <a:gd name="T10" fmla="*/ 26 w 62"/>
                  <a:gd name="T11" fmla="*/ 22 h 37"/>
                  <a:gd name="T12" fmla="*/ 1 w 62"/>
                  <a:gd name="T13" fmla="*/ 24 h 37"/>
                  <a:gd name="T14" fmla="*/ 0 w 62"/>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37">
                    <a:moveTo>
                      <a:pt x="0" y="18"/>
                    </a:moveTo>
                    <a:cubicBezTo>
                      <a:pt x="0" y="18"/>
                      <a:pt x="5" y="3"/>
                      <a:pt x="20" y="1"/>
                    </a:cubicBezTo>
                    <a:cubicBezTo>
                      <a:pt x="36" y="0"/>
                      <a:pt x="50" y="7"/>
                      <a:pt x="56" y="15"/>
                    </a:cubicBezTo>
                    <a:cubicBezTo>
                      <a:pt x="62" y="22"/>
                      <a:pt x="62" y="30"/>
                      <a:pt x="62" y="30"/>
                    </a:cubicBezTo>
                    <a:cubicBezTo>
                      <a:pt x="60" y="37"/>
                      <a:pt x="60" y="37"/>
                      <a:pt x="60" y="37"/>
                    </a:cubicBezTo>
                    <a:cubicBezTo>
                      <a:pt x="60" y="37"/>
                      <a:pt x="50" y="26"/>
                      <a:pt x="26" y="22"/>
                    </a:cubicBezTo>
                    <a:cubicBezTo>
                      <a:pt x="10" y="19"/>
                      <a:pt x="1" y="24"/>
                      <a:pt x="1" y="24"/>
                    </a:cubicBezTo>
                    <a:cubicBezTo>
                      <a:pt x="0" y="18"/>
                      <a:pt x="0" y="18"/>
                      <a:pt x="0" y="18"/>
                    </a:cubicBezTo>
                  </a:path>
                </a:pathLst>
              </a:custGeom>
              <a:solidFill>
                <a:srgbClr val="70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929">
                <a:extLst>
                  <a:ext uri="{FF2B5EF4-FFF2-40B4-BE49-F238E27FC236}">
                    <a16:creationId xmlns:a16="http://schemas.microsoft.com/office/drawing/2014/main" id="{8CCC9FAB-E129-42CE-8FE6-9355EE9704CB}"/>
                  </a:ext>
                </a:extLst>
              </p:cNvPr>
              <p:cNvSpPr>
                <a:spLocks/>
              </p:cNvSpPr>
              <p:nvPr/>
            </p:nvSpPr>
            <p:spPr bwMode="auto">
              <a:xfrm>
                <a:off x="8597900" y="2000250"/>
                <a:ext cx="246063" cy="153988"/>
              </a:xfrm>
              <a:custGeom>
                <a:avLst/>
                <a:gdLst>
                  <a:gd name="T0" fmla="*/ 62 w 64"/>
                  <a:gd name="T1" fmla="*/ 20 h 41"/>
                  <a:gd name="T2" fmla="*/ 62 w 64"/>
                  <a:gd name="T3" fmla="*/ 20 h 41"/>
                  <a:gd name="T4" fmla="*/ 57 w 64"/>
                  <a:gd name="T5" fmla="*/ 12 h 41"/>
                  <a:gd name="T6" fmla="*/ 48 w 64"/>
                  <a:gd name="T7" fmla="*/ 5 h 41"/>
                  <a:gd name="T8" fmla="*/ 35 w 64"/>
                  <a:gd name="T9" fmla="*/ 0 h 41"/>
                  <a:gd name="T10" fmla="*/ 21 w 64"/>
                  <a:gd name="T11" fmla="*/ 0 h 41"/>
                  <a:gd name="T12" fmla="*/ 10 w 64"/>
                  <a:gd name="T13" fmla="*/ 4 h 41"/>
                  <a:gd name="T14" fmla="*/ 3 w 64"/>
                  <a:gd name="T15" fmla="*/ 12 h 41"/>
                  <a:gd name="T16" fmla="*/ 0 w 64"/>
                  <a:gd name="T17" fmla="*/ 22 h 41"/>
                  <a:gd name="T18" fmla="*/ 0 w 64"/>
                  <a:gd name="T19" fmla="*/ 27 h 41"/>
                  <a:gd name="T20" fmla="*/ 2 w 64"/>
                  <a:gd name="T21" fmla="*/ 26 h 41"/>
                  <a:gd name="T22" fmla="*/ 2 w 64"/>
                  <a:gd name="T23" fmla="*/ 20 h 41"/>
                  <a:gd name="T24" fmla="*/ 2 w 64"/>
                  <a:gd name="T25" fmla="*/ 20 h 41"/>
                  <a:gd name="T26" fmla="*/ 3 w 64"/>
                  <a:gd name="T27" fmla="*/ 26 h 41"/>
                  <a:gd name="T28" fmla="*/ 4 w 64"/>
                  <a:gd name="T29" fmla="*/ 26 h 41"/>
                  <a:gd name="T30" fmla="*/ 3 w 64"/>
                  <a:gd name="T31" fmla="*/ 19 h 41"/>
                  <a:gd name="T32" fmla="*/ 4 w 64"/>
                  <a:gd name="T33" fmla="*/ 16 h 41"/>
                  <a:gd name="T34" fmla="*/ 6 w 64"/>
                  <a:gd name="T35" fmla="*/ 17 h 41"/>
                  <a:gd name="T36" fmla="*/ 6 w 64"/>
                  <a:gd name="T37" fmla="*/ 25 h 41"/>
                  <a:gd name="T38" fmla="*/ 8 w 64"/>
                  <a:gd name="T39" fmla="*/ 25 h 41"/>
                  <a:gd name="T40" fmla="*/ 7 w 64"/>
                  <a:gd name="T41" fmla="*/ 15 h 41"/>
                  <a:gd name="T42" fmla="*/ 9 w 64"/>
                  <a:gd name="T43" fmla="*/ 10 h 41"/>
                  <a:gd name="T44" fmla="*/ 11 w 64"/>
                  <a:gd name="T45" fmla="*/ 12 h 41"/>
                  <a:gd name="T46" fmla="*/ 11 w 64"/>
                  <a:gd name="T47" fmla="*/ 24 h 41"/>
                  <a:gd name="T48" fmla="*/ 14 w 64"/>
                  <a:gd name="T49" fmla="*/ 24 h 41"/>
                  <a:gd name="T50" fmla="*/ 14 w 64"/>
                  <a:gd name="T51" fmla="*/ 12 h 41"/>
                  <a:gd name="T52" fmla="*/ 17 w 64"/>
                  <a:gd name="T53" fmla="*/ 5 h 41"/>
                  <a:gd name="T54" fmla="*/ 21 w 64"/>
                  <a:gd name="T55" fmla="*/ 7 h 41"/>
                  <a:gd name="T56" fmla="*/ 20 w 64"/>
                  <a:gd name="T57" fmla="*/ 24 h 41"/>
                  <a:gd name="T58" fmla="*/ 24 w 64"/>
                  <a:gd name="T59" fmla="*/ 24 h 41"/>
                  <a:gd name="T60" fmla="*/ 23 w 64"/>
                  <a:gd name="T61" fmla="*/ 8 h 41"/>
                  <a:gd name="T62" fmla="*/ 29 w 64"/>
                  <a:gd name="T63" fmla="*/ 3 h 41"/>
                  <a:gd name="T64" fmla="*/ 33 w 64"/>
                  <a:gd name="T65" fmla="*/ 9 h 41"/>
                  <a:gd name="T66" fmla="*/ 30 w 64"/>
                  <a:gd name="T67" fmla="*/ 25 h 41"/>
                  <a:gd name="T68" fmla="*/ 34 w 64"/>
                  <a:gd name="T69" fmla="*/ 26 h 41"/>
                  <a:gd name="T70" fmla="*/ 35 w 64"/>
                  <a:gd name="T71" fmla="*/ 11 h 41"/>
                  <a:gd name="T72" fmla="*/ 40 w 64"/>
                  <a:gd name="T73" fmla="*/ 6 h 41"/>
                  <a:gd name="T74" fmla="*/ 43 w 64"/>
                  <a:gd name="T75" fmla="*/ 12 h 41"/>
                  <a:gd name="T76" fmla="*/ 40 w 64"/>
                  <a:gd name="T77" fmla="*/ 28 h 41"/>
                  <a:gd name="T78" fmla="*/ 45 w 64"/>
                  <a:gd name="T79" fmla="*/ 30 h 41"/>
                  <a:gd name="T80" fmla="*/ 47 w 64"/>
                  <a:gd name="T81" fmla="*/ 15 h 41"/>
                  <a:gd name="T82" fmla="*/ 51 w 64"/>
                  <a:gd name="T83" fmla="*/ 12 h 41"/>
                  <a:gd name="T84" fmla="*/ 53 w 64"/>
                  <a:gd name="T85" fmla="*/ 18 h 41"/>
                  <a:gd name="T86" fmla="*/ 51 w 64"/>
                  <a:gd name="T87" fmla="*/ 33 h 41"/>
                  <a:gd name="T88" fmla="*/ 54 w 64"/>
                  <a:gd name="T89" fmla="*/ 35 h 41"/>
                  <a:gd name="T90" fmla="*/ 56 w 64"/>
                  <a:gd name="T91" fmla="*/ 22 h 41"/>
                  <a:gd name="T92" fmla="*/ 57 w 64"/>
                  <a:gd name="T93" fmla="*/ 19 h 41"/>
                  <a:gd name="T94" fmla="*/ 59 w 64"/>
                  <a:gd name="T95" fmla="*/ 23 h 41"/>
                  <a:gd name="T96" fmla="*/ 57 w 64"/>
                  <a:gd name="T97" fmla="*/ 37 h 41"/>
                  <a:gd name="T98" fmla="*/ 60 w 64"/>
                  <a:gd name="T99" fmla="*/ 39 h 41"/>
                  <a:gd name="T100" fmla="*/ 61 w 64"/>
                  <a:gd name="T101" fmla="*/ 27 h 41"/>
                  <a:gd name="T102" fmla="*/ 63 w 64"/>
                  <a:gd name="T103" fmla="*/ 30 h 41"/>
                  <a:gd name="T104" fmla="*/ 61 w 64"/>
                  <a:gd name="T105" fmla="*/ 40 h 41"/>
                  <a:gd name="T106" fmla="*/ 62 w 64"/>
                  <a:gd name="T107" fmla="*/ 41 h 41"/>
                  <a:gd name="T108" fmla="*/ 63 w 64"/>
                  <a:gd name="T109" fmla="*/ 32 h 41"/>
                  <a:gd name="T110" fmla="*/ 64 w 64"/>
                  <a:gd name="T111" fmla="*/ 27 h 41"/>
                  <a:gd name="T112" fmla="*/ 62 w 64"/>
                  <a:gd name="T11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41">
                    <a:moveTo>
                      <a:pt x="62" y="20"/>
                    </a:moveTo>
                    <a:cubicBezTo>
                      <a:pt x="62" y="20"/>
                      <a:pt x="62" y="20"/>
                      <a:pt x="62" y="20"/>
                    </a:cubicBezTo>
                    <a:cubicBezTo>
                      <a:pt x="57" y="12"/>
                      <a:pt x="57" y="12"/>
                      <a:pt x="57" y="12"/>
                    </a:cubicBezTo>
                    <a:cubicBezTo>
                      <a:pt x="48" y="5"/>
                      <a:pt x="48" y="5"/>
                      <a:pt x="48" y="5"/>
                    </a:cubicBezTo>
                    <a:cubicBezTo>
                      <a:pt x="35" y="0"/>
                      <a:pt x="35" y="0"/>
                      <a:pt x="35" y="0"/>
                    </a:cubicBezTo>
                    <a:cubicBezTo>
                      <a:pt x="21" y="0"/>
                      <a:pt x="21" y="0"/>
                      <a:pt x="21" y="0"/>
                    </a:cubicBezTo>
                    <a:cubicBezTo>
                      <a:pt x="10" y="4"/>
                      <a:pt x="10" y="4"/>
                      <a:pt x="10" y="4"/>
                    </a:cubicBezTo>
                    <a:cubicBezTo>
                      <a:pt x="3" y="12"/>
                      <a:pt x="3" y="12"/>
                      <a:pt x="3" y="12"/>
                    </a:cubicBezTo>
                    <a:cubicBezTo>
                      <a:pt x="0" y="22"/>
                      <a:pt x="0" y="22"/>
                      <a:pt x="0" y="22"/>
                    </a:cubicBezTo>
                    <a:cubicBezTo>
                      <a:pt x="0" y="27"/>
                      <a:pt x="0" y="27"/>
                      <a:pt x="0" y="27"/>
                    </a:cubicBezTo>
                    <a:cubicBezTo>
                      <a:pt x="2" y="26"/>
                      <a:pt x="2" y="26"/>
                      <a:pt x="2" y="26"/>
                    </a:cubicBezTo>
                    <a:cubicBezTo>
                      <a:pt x="2" y="20"/>
                      <a:pt x="2" y="20"/>
                      <a:pt x="2" y="20"/>
                    </a:cubicBezTo>
                    <a:cubicBezTo>
                      <a:pt x="2" y="20"/>
                      <a:pt x="2" y="20"/>
                      <a:pt x="2" y="20"/>
                    </a:cubicBezTo>
                    <a:cubicBezTo>
                      <a:pt x="3" y="26"/>
                      <a:pt x="3" y="26"/>
                      <a:pt x="3" y="26"/>
                    </a:cubicBezTo>
                    <a:cubicBezTo>
                      <a:pt x="4" y="26"/>
                      <a:pt x="4" y="26"/>
                      <a:pt x="4" y="26"/>
                    </a:cubicBezTo>
                    <a:cubicBezTo>
                      <a:pt x="3" y="19"/>
                      <a:pt x="3" y="19"/>
                      <a:pt x="3" y="19"/>
                    </a:cubicBezTo>
                    <a:cubicBezTo>
                      <a:pt x="3" y="19"/>
                      <a:pt x="3" y="17"/>
                      <a:pt x="4" y="16"/>
                    </a:cubicBezTo>
                    <a:cubicBezTo>
                      <a:pt x="5" y="15"/>
                      <a:pt x="6" y="17"/>
                      <a:pt x="6" y="17"/>
                    </a:cubicBezTo>
                    <a:cubicBezTo>
                      <a:pt x="6" y="25"/>
                      <a:pt x="6" y="25"/>
                      <a:pt x="6" y="25"/>
                    </a:cubicBezTo>
                    <a:cubicBezTo>
                      <a:pt x="8" y="25"/>
                      <a:pt x="8" y="25"/>
                      <a:pt x="8" y="25"/>
                    </a:cubicBezTo>
                    <a:cubicBezTo>
                      <a:pt x="8" y="25"/>
                      <a:pt x="7" y="17"/>
                      <a:pt x="7" y="15"/>
                    </a:cubicBezTo>
                    <a:cubicBezTo>
                      <a:pt x="7" y="14"/>
                      <a:pt x="7" y="12"/>
                      <a:pt x="9" y="10"/>
                    </a:cubicBezTo>
                    <a:cubicBezTo>
                      <a:pt x="10" y="9"/>
                      <a:pt x="11" y="12"/>
                      <a:pt x="11" y="12"/>
                    </a:cubicBezTo>
                    <a:cubicBezTo>
                      <a:pt x="11" y="24"/>
                      <a:pt x="11" y="24"/>
                      <a:pt x="11" y="24"/>
                    </a:cubicBezTo>
                    <a:cubicBezTo>
                      <a:pt x="14" y="24"/>
                      <a:pt x="14" y="24"/>
                      <a:pt x="14" y="24"/>
                    </a:cubicBezTo>
                    <a:cubicBezTo>
                      <a:pt x="14" y="24"/>
                      <a:pt x="14" y="14"/>
                      <a:pt x="14" y="12"/>
                    </a:cubicBezTo>
                    <a:cubicBezTo>
                      <a:pt x="14" y="9"/>
                      <a:pt x="14" y="7"/>
                      <a:pt x="17" y="5"/>
                    </a:cubicBezTo>
                    <a:cubicBezTo>
                      <a:pt x="19" y="3"/>
                      <a:pt x="21" y="7"/>
                      <a:pt x="21" y="7"/>
                    </a:cubicBezTo>
                    <a:cubicBezTo>
                      <a:pt x="20" y="24"/>
                      <a:pt x="20" y="24"/>
                      <a:pt x="20" y="24"/>
                    </a:cubicBezTo>
                    <a:cubicBezTo>
                      <a:pt x="24" y="24"/>
                      <a:pt x="24" y="24"/>
                      <a:pt x="24" y="24"/>
                    </a:cubicBezTo>
                    <a:cubicBezTo>
                      <a:pt x="24" y="24"/>
                      <a:pt x="23" y="10"/>
                      <a:pt x="23" y="8"/>
                    </a:cubicBezTo>
                    <a:cubicBezTo>
                      <a:pt x="23" y="7"/>
                      <a:pt x="24" y="3"/>
                      <a:pt x="29" y="3"/>
                    </a:cubicBezTo>
                    <a:cubicBezTo>
                      <a:pt x="33" y="3"/>
                      <a:pt x="33" y="9"/>
                      <a:pt x="33" y="9"/>
                    </a:cubicBezTo>
                    <a:cubicBezTo>
                      <a:pt x="30" y="25"/>
                      <a:pt x="30" y="25"/>
                      <a:pt x="30" y="25"/>
                    </a:cubicBezTo>
                    <a:cubicBezTo>
                      <a:pt x="34" y="26"/>
                      <a:pt x="34" y="26"/>
                      <a:pt x="34" y="26"/>
                    </a:cubicBezTo>
                    <a:cubicBezTo>
                      <a:pt x="34" y="26"/>
                      <a:pt x="35" y="12"/>
                      <a:pt x="35" y="11"/>
                    </a:cubicBezTo>
                    <a:cubicBezTo>
                      <a:pt x="35" y="9"/>
                      <a:pt x="37" y="5"/>
                      <a:pt x="40" y="6"/>
                    </a:cubicBezTo>
                    <a:cubicBezTo>
                      <a:pt x="43" y="8"/>
                      <a:pt x="43" y="12"/>
                      <a:pt x="43" y="12"/>
                    </a:cubicBezTo>
                    <a:cubicBezTo>
                      <a:pt x="40" y="28"/>
                      <a:pt x="40" y="28"/>
                      <a:pt x="40" y="28"/>
                    </a:cubicBezTo>
                    <a:cubicBezTo>
                      <a:pt x="45" y="30"/>
                      <a:pt x="45" y="30"/>
                      <a:pt x="45" y="30"/>
                    </a:cubicBezTo>
                    <a:cubicBezTo>
                      <a:pt x="45" y="30"/>
                      <a:pt x="47" y="17"/>
                      <a:pt x="47" y="15"/>
                    </a:cubicBezTo>
                    <a:cubicBezTo>
                      <a:pt x="47" y="12"/>
                      <a:pt x="49" y="10"/>
                      <a:pt x="51" y="12"/>
                    </a:cubicBezTo>
                    <a:cubicBezTo>
                      <a:pt x="53" y="15"/>
                      <a:pt x="53" y="18"/>
                      <a:pt x="53" y="18"/>
                    </a:cubicBezTo>
                    <a:cubicBezTo>
                      <a:pt x="51" y="33"/>
                      <a:pt x="51" y="33"/>
                      <a:pt x="51" y="33"/>
                    </a:cubicBezTo>
                    <a:cubicBezTo>
                      <a:pt x="54" y="35"/>
                      <a:pt x="54" y="35"/>
                      <a:pt x="54" y="35"/>
                    </a:cubicBezTo>
                    <a:cubicBezTo>
                      <a:pt x="56" y="22"/>
                      <a:pt x="56" y="22"/>
                      <a:pt x="56" y="22"/>
                    </a:cubicBezTo>
                    <a:cubicBezTo>
                      <a:pt x="56" y="22"/>
                      <a:pt x="56" y="19"/>
                      <a:pt x="57" y="19"/>
                    </a:cubicBezTo>
                    <a:cubicBezTo>
                      <a:pt x="59" y="20"/>
                      <a:pt x="59" y="23"/>
                      <a:pt x="59" y="23"/>
                    </a:cubicBezTo>
                    <a:cubicBezTo>
                      <a:pt x="57" y="37"/>
                      <a:pt x="57" y="37"/>
                      <a:pt x="57" y="37"/>
                    </a:cubicBezTo>
                    <a:cubicBezTo>
                      <a:pt x="60" y="39"/>
                      <a:pt x="60" y="39"/>
                      <a:pt x="60" y="39"/>
                    </a:cubicBezTo>
                    <a:cubicBezTo>
                      <a:pt x="61" y="27"/>
                      <a:pt x="61" y="27"/>
                      <a:pt x="61" y="27"/>
                    </a:cubicBezTo>
                    <a:cubicBezTo>
                      <a:pt x="62" y="24"/>
                      <a:pt x="63" y="30"/>
                      <a:pt x="63" y="30"/>
                    </a:cubicBezTo>
                    <a:cubicBezTo>
                      <a:pt x="61" y="40"/>
                      <a:pt x="61" y="40"/>
                      <a:pt x="61" y="40"/>
                    </a:cubicBezTo>
                    <a:cubicBezTo>
                      <a:pt x="62" y="41"/>
                      <a:pt x="62" y="41"/>
                      <a:pt x="62" y="41"/>
                    </a:cubicBezTo>
                    <a:cubicBezTo>
                      <a:pt x="63" y="32"/>
                      <a:pt x="63" y="32"/>
                      <a:pt x="63" y="32"/>
                    </a:cubicBezTo>
                    <a:cubicBezTo>
                      <a:pt x="64" y="27"/>
                      <a:pt x="64" y="27"/>
                      <a:pt x="64" y="27"/>
                    </a:cubicBezTo>
                    <a:cubicBezTo>
                      <a:pt x="62" y="20"/>
                      <a:pt x="62" y="20"/>
                      <a:pt x="62" y="20"/>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930">
                <a:extLst>
                  <a:ext uri="{FF2B5EF4-FFF2-40B4-BE49-F238E27FC236}">
                    <a16:creationId xmlns:a16="http://schemas.microsoft.com/office/drawing/2014/main" id="{8BF03E65-9225-418D-9AF2-3DAB5878FC1C}"/>
                  </a:ext>
                </a:extLst>
              </p:cNvPr>
              <p:cNvSpPr>
                <a:spLocks/>
              </p:cNvSpPr>
              <p:nvPr/>
            </p:nvSpPr>
            <p:spPr bwMode="auto">
              <a:xfrm>
                <a:off x="8621713" y="2749550"/>
                <a:ext cx="209550" cy="90488"/>
              </a:xfrm>
              <a:custGeom>
                <a:avLst/>
                <a:gdLst>
                  <a:gd name="T0" fmla="*/ 1 w 55"/>
                  <a:gd name="T1" fmla="*/ 0 h 24"/>
                  <a:gd name="T2" fmla="*/ 0 w 55"/>
                  <a:gd name="T3" fmla="*/ 2 h 24"/>
                  <a:gd name="T4" fmla="*/ 3 w 55"/>
                  <a:gd name="T5" fmla="*/ 2 h 24"/>
                  <a:gd name="T6" fmla="*/ 51 w 55"/>
                  <a:gd name="T7" fmla="*/ 24 h 24"/>
                  <a:gd name="T8" fmla="*/ 50 w 55"/>
                  <a:gd name="T9" fmla="*/ 16 h 24"/>
                  <a:gd name="T10" fmla="*/ 3 w 55"/>
                  <a:gd name="T11" fmla="*/ 0 h 24"/>
                  <a:gd name="T12" fmla="*/ 1 w 5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55" h="24">
                    <a:moveTo>
                      <a:pt x="1" y="0"/>
                    </a:moveTo>
                    <a:cubicBezTo>
                      <a:pt x="0" y="2"/>
                      <a:pt x="0" y="2"/>
                      <a:pt x="0" y="2"/>
                    </a:cubicBezTo>
                    <a:cubicBezTo>
                      <a:pt x="1" y="2"/>
                      <a:pt x="2" y="2"/>
                      <a:pt x="3" y="2"/>
                    </a:cubicBezTo>
                    <a:cubicBezTo>
                      <a:pt x="22" y="5"/>
                      <a:pt x="55" y="15"/>
                      <a:pt x="51" y="24"/>
                    </a:cubicBezTo>
                    <a:cubicBezTo>
                      <a:pt x="51" y="24"/>
                      <a:pt x="54" y="20"/>
                      <a:pt x="50" y="16"/>
                    </a:cubicBezTo>
                    <a:cubicBezTo>
                      <a:pt x="44" y="9"/>
                      <a:pt x="19" y="2"/>
                      <a:pt x="3" y="0"/>
                    </a:cubicBezTo>
                    <a:cubicBezTo>
                      <a:pt x="3" y="0"/>
                      <a:pt x="2" y="0"/>
                      <a:pt x="1"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931">
                <a:extLst>
                  <a:ext uri="{FF2B5EF4-FFF2-40B4-BE49-F238E27FC236}">
                    <a16:creationId xmlns:a16="http://schemas.microsoft.com/office/drawing/2014/main" id="{E56CE1B8-CB2A-45D5-A8A4-1D3824E302EE}"/>
                  </a:ext>
                </a:extLst>
              </p:cNvPr>
              <p:cNvSpPr>
                <a:spLocks/>
              </p:cNvSpPr>
              <p:nvPr/>
            </p:nvSpPr>
            <p:spPr bwMode="auto">
              <a:xfrm>
                <a:off x="8597900" y="2911475"/>
                <a:ext cx="222250" cy="65088"/>
              </a:xfrm>
              <a:custGeom>
                <a:avLst/>
                <a:gdLst>
                  <a:gd name="T0" fmla="*/ 1 w 58"/>
                  <a:gd name="T1" fmla="*/ 0 h 17"/>
                  <a:gd name="T2" fmla="*/ 0 w 58"/>
                  <a:gd name="T3" fmla="*/ 3 h 17"/>
                  <a:gd name="T4" fmla="*/ 1 w 58"/>
                  <a:gd name="T5" fmla="*/ 3 h 17"/>
                  <a:gd name="T6" fmla="*/ 55 w 58"/>
                  <a:gd name="T7" fmla="*/ 17 h 17"/>
                  <a:gd name="T8" fmla="*/ 53 w 58"/>
                  <a:gd name="T9" fmla="*/ 12 h 17"/>
                  <a:gd name="T10" fmla="*/ 1 w 58"/>
                  <a:gd name="T11" fmla="*/ 0 h 17"/>
                </a:gdLst>
                <a:ahLst/>
                <a:cxnLst>
                  <a:cxn ang="0">
                    <a:pos x="T0" y="T1"/>
                  </a:cxn>
                  <a:cxn ang="0">
                    <a:pos x="T2" y="T3"/>
                  </a:cxn>
                  <a:cxn ang="0">
                    <a:pos x="T4" y="T5"/>
                  </a:cxn>
                  <a:cxn ang="0">
                    <a:pos x="T6" y="T7"/>
                  </a:cxn>
                  <a:cxn ang="0">
                    <a:pos x="T8" y="T9"/>
                  </a:cxn>
                  <a:cxn ang="0">
                    <a:pos x="T10" y="T11"/>
                  </a:cxn>
                </a:cxnLst>
                <a:rect l="0" t="0" r="r" b="b"/>
                <a:pathLst>
                  <a:path w="58" h="17">
                    <a:moveTo>
                      <a:pt x="1" y="0"/>
                    </a:moveTo>
                    <a:cubicBezTo>
                      <a:pt x="0" y="3"/>
                      <a:pt x="0" y="3"/>
                      <a:pt x="0" y="3"/>
                    </a:cubicBezTo>
                    <a:cubicBezTo>
                      <a:pt x="1" y="3"/>
                      <a:pt x="1" y="3"/>
                      <a:pt x="1" y="3"/>
                    </a:cubicBezTo>
                    <a:cubicBezTo>
                      <a:pt x="55" y="9"/>
                      <a:pt x="55" y="17"/>
                      <a:pt x="55" y="17"/>
                    </a:cubicBezTo>
                    <a:cubicBezTo>
                      <a:pt x="55" y="17"/>
                      <a:pt x="58" y="16"/>
                      <a:pt x="53" y="12"/>
                    </a:cubicBezTo>
                    <a:cubicBezTo>
                      <a:pt x="48" y="8"/>
                      <a:pt x="21" y="2"/>
                      <a:pt x="1"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932">
                <a:extLst>
                  <a:ext uri="{FF2B5EF4-FFF2-40B4-BE49-F238E27FC236}">
                    <a16:creationId xmlns:a16="http://schemas.microsoft.com/office/drawing/2014/main" id="{A2F0F970-9FA6-4424-9BB0-EBA8F0A7B4B3}"/>
                  </a:ext>
                </a:extLst>
              </p:cNvPr>
              <p:cNvSpPr>
                <a:spLocks/>
              </p:cNvSpPr>
              <p:nvPr/>
            </p:nvSpPr>
            <p:spPr bwMode="auto">
              <a:xfrm>
                <a:off x="8643938" y="2597150"/>
                <a:ext cx="200025" cy="111125"/>
              </a:xfrm>
              <a:custGeom>
                <a:avLst/>
                <a:gdLst>
                  <a:gd name="T0" fmla="*/ 0 w 52"/>
                  <a:gd name="T1" fmla="*/ 0 h 29"/>
                  <a:gd name="T2" fmla="*/ 0 w 52"/>
                  <a:gd name="T3" fmla="*/ 2 h 29"/>
                  <a:gd name="T4" fmla="*/ 2 w 52"/>
                  <a:gd name="T5" fmla="*/ 2 h 29"/>
                  <a:gd name="T6" fmla="*/ 48 w 52"/>
                  <a:gd name="T7" fmla="*/ 29 h 29"/>
                  <a:gd name="T8" fmla="*/ 50 w 52"/>
                  <a:gd name="T9" fmla="*/ 26 h 29"/>
                  <a:gd name="T10" fmla="*/ 4 w 52"/>
                  <a:gd name="T11" fmla="*/ 0 h 29"/>
                  <a:gd name="T12" fmla="*/ 0 w 5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52" h="29">
                    <a:moveTo>
                      <a:pt x="0" y="0"/>
                    </a:moveTo>
                    <a:cubicBezTo>
                      <a:pt x="0" y="2"/>
                      <a:pt x="0" y="2"/>
                      <a:pt x="0" y="2"/>
                    </a:cubicBezTo>
                    <a:cubicBezTo>
                      <a:pt x="1" y="2"/>
                      <a:pt x="2" y="2"/>
                      <a:pt x="2" y="2"/>
                    </a:cubicBezTo>
                    <a:cubicBezTo>
                      <a:pt x="17" y="5"/>
                      <a:pt x="52" y="12"/>
                      <a:pt x="48" y="29"/>
                    </a:cubicBezTo>
                    <a:cubicBezTo>
                      <a:pt x="48" y="29"/>
                      <a:pt x="50" y="28"/>
                      <a:pt x="50" y="26"/>
                    </a:cubicBezTo>
                    <a:cubicBezTo>
                      <a:pt x="51" y="23"/>
                      <a:pt x="45" y="6"/>
                      <a:pt x="4" y="0"/>
                    </a:cubicBezTo>
                    <a:cubicBezTo>
                      <a:pt x="3" y="0"/>
                      <a:pt x="2" y="0"/>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933">
                <a:extLst>
                  <a:ext uri="{FF2B5EF4-FFF2-40B4-BE49-F238E27FC236}">
                    <a16:creationId xmlns:a16="http://schemas.microsoft.com/office/drawing/2014/main" id="{21CE265E-198C-4AC8-893B-72151F2A9E69}"/>
                  </a:ext>
                </a:extLst>
              </p:cNvPr>
              <p:cNvSpPr>
                <a:spLocks/>
              </p:cNvSpPr>
              <p:nvPr/>
            </p:nvSpPr>
            <p:spPr bwMode="auto">
              <a:xfrm>
                <a:off x="8662988" y="2457450"/>
                <a:ext cx="203200" cy="133350"/>
              </a:xfrm>
              <a:custGeom>
                <a:avLst/>
                <a:gdLst>
                  <a:gd name="T0" fmla="*/ 0 w 53"/>
                  <a:gd name="T1" fmla="*/ 0 h 35"/>
                  <a:gd name="T2" fmla="*/ 0 w 53"/>
                  <a:gd name="T3" fmla="*/ 3 h 35"/>
                  <a:gd name="T4" fmla="*/ 1 w 53"/>
                  <a:gd name="T5" fmla="*/ 3 h 35"/>
                  <a:gd name="T6" fmla="*/ 46 w 53"/>
                  <a:gd name="T7" fmla="*/ 35 h 35"/>
                  <a:gd name="T8" fmla="*/ 46 w 53"/>
                  <a:gd name="T9" fmla="*/ 25 h 35"/>
                  <a:gd name="T10" fmla="*/ 12 w 53"/>
                  <a:gd name="T11" fmla="*/ 3 h 35"/>
                  <a:gd name="T12" fmla="*/ 0 w 5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53" h="35">
                    <a:moveTo>
                      <a:pt x="0" y="0"/>
                    </a:moveTo>
                    <a:cubicBezTo>
                      <a:pt x="0" y="3"/>
                      <a:pt x="0" y="3"/>
                      <a:pt x="0" y="3"/>
                    </a:cubicBezTo>
                    <a:cubicBezTo>
                      <a:pt x="1" y="3"/>
                      <a:pt x="1" y="3"/>
                      <a:pt x="1" y="3"/>
                    </a:cubicBezTo>
                    <a:cubicBezTo>
                      <a:pt x="53" y="11"/>
                      <a:pt x="46" y="35"/>
                      <a:pt x="46" y="35"/>
                    </a:cubicBezTo>
                    <a:cubicBezTo>
                      <a:pt x="46" y="35"/>
                      <a:pt x="48" y="31"/>
                      <a:pt x="46" y="25"/>
                    </a:cubicBezTo>
                    <a:cubicBezTo>
                      <a:pt x="44" y="19"/>
                      <a:pt x="38" y="9"/>
                      <a:pt x="12" y="3"/>
                    </a:cubicBezTo>
                    <a:cubicBezTo>
                      <a:pt x="8" y="2"/>
                      <a:pt x="4" y="1"/>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934">
                <a:extLst>
                  <a:ext uri="{FF2B5EF4-FFF2-40B4-BE49-F238E27FC236}">
                    <a16:creationId xmlns:a16="http://schemas.microsoft.com/office/drawing/2014/main" id="{66073086-D70A-40E2-AF59-ACF966926F0C}"/>
                  </a:ext>
                </a:extLst>
              </p:cNvPr>
              <p:cNvSpPr>
                <a:spLocks noEditPoints="1"/>
              </p:cNvSpPr>
              <p:nvPr/>
            </p:nvSpPr>
            <p:spPr bwMode="auto">
              <a:xfrm>
                <a:off x="8499475" y="2332038"/>
                <a:ext cx="374650" cy="147638"/>
              </a:xfrm>
              <a:custGeom>
                <a:avLst/>
                <a:gdLst>
                  <a:gd name="T0" fmla="*/ 2 w 98"/>
                  <a:gd name="T1" fmla="*/ 10 h 39"/>
                  <a:gd name="T2" fmla="*/ 0 w 98"/>
                  <a:gd name="T3" fmla="*/ 13 h 39"/>
                  <a:gd name="T4" fmla="*/ 0 w 98"/>
                  <a:gd name="T5" fmla="*/ 13 h 39"/>
                  <a:gd name="T6" fmla="*/ 0 w 98"/>
                  <a:gd name="T7" fmla="*/ 12 h 39"/>
                  <a:gd name="T8" fmla="*/ 2 w 98"/>
                  <a:gd name="T9" fmla="*/ 10 h 39"/>
                  <a:gd name="T10" fmla="*/ 48 w 98"/>
                  <a:gd name="T11" fmla="*/ 0 h 39"/>
                  <a:gd name="T12" fmla="*/ 48 w 98"/>
                  <a:gd name="T13" fmla="*/ 3 h 39"/>
                  <a:gd name="T14" fmla="*/ 48 w 98"/>
                  <a:gd name="T15" fmla="*/ 3 h 39"/>
                  <a:gd name="T16" fmla="*/ 91 w 98"/>
                  <a:gd name="T17" fmla="*/ 39 h 39"/>
                  <a:gd name="T18" fmla="*/ 92 w 98"/>
                  <a:gd name="T19" fmla="*/ 28 h 39"/>
                  <a:gd name="T20" fmla="*/ 63 w 98"/>
                  <a:gd name="T21" fmla="*/ 4 h 39"/>
                  <a:gd name="T22" fmla="*/ 63 w 98"/>
                  <a:gd name="T23" fmla="*/ 4 h 39"/>
                  <a:gd name="T24" fmla="*/ 61 w 98"/>
                  <a:gd name="T25" fmla="*/ 3 h 39"/>
                  <a:gd name="T26" fmla="*/ 59 w 98"/>
                  <a:gd name="T27" fmla="*/ 3 h 39"/>
                  <a:gd name="T28" fmla="*/ 48 w 98"/>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39">
                    <a:moveTo>
                      <a:pt x="2" y="10"/>
                    </a:moveTo>
                    <a:cubicBezTo>
                      <a:pt x="1" y="11"/>
                      <a:pt x="0" y="12"/>
                      <a:pt x="0" y="13"/>
                    </a:cubicBezTo>
                    <a:cubicBezTo>
                      <a:pt x="0" y="13"/>
                      <a:pt x="0" y="13"/>
                      <a:pt x="0" y="13"/>
                    </a:cubicBezTo>
                    <a:cubicBezTo>
                      <a:pt x="0" y="13"/>
                      <a:pt x="0" y="12"/>
                      <a:pt x="0" y="12"/>
                    </a:cubicBezTo>
                    <a:cubicBezTo>
                      <a:pt x="1" y="11"/>
                      <a:pt x="1" y="10"/>
                      <a:pt x="2" y="10"/>
                    </a:cubicBezTo>
                    <a:moveTo>
                      <a:pt x="48" y="0"/>
                    </a:moveTo>
                    <a:cubicBezTo>
                      <a:pt x="48" y="3"/>
                      <a:pt x="48" y="3"/>
                      <a:pt x="48" y="3"/>
                    </a:cubicBezTo>
                    <a:cubicBezTo>
                      <a:pt x="48" y="3"/>
                      <a:pt x="48" y="3"/>
                      <a:pt x="48" y="3"/>
                    </a:cubicBezTo>
                    <a:cubicBezTo>
                      <a:pt x="98" y="11"/>
                      <a:pt x="91" y="39"/>
                      <a:pt x="91" y="39"/>
                    </a:cubicBezTo>
                    <a:cubicBezTo>
                      <a:pt x="91" y="39"/>
                      <a:pt x="94" y="34"/>
                      <a:pt x="92" y="28"/>
                    </a:cubicBezTo>
                    <a:cubicBezTo>
                      <a:pt x="90" y="22"/>
                      <a:pt x="84" y="11"/>
                      <a:pt x="63" y="4"/>
                    </a:cubicBezTo>
                    <a:cubicBezTo>
                      <a:pt x="63" y="4"/>
                      <a:pt x="63" y="4"/>
                      <a:pt x="63" y="4"/>
                    </a:cubicBezTo>
                    <a:cubicBezTo>
                      <a:pt x="61" y="3"/>
                      <a:pt x="61" y="3"/>
                      <a:pt x="61" y="3"/>
                    </a:cubicBezTo>
                    <a:cubicBezTo>
                      <a:pt x="60" y="3"/>
                      <a:pt x="60" y="3"/>
                      <a:pt x="59" y="3"/>
                    </a:cubicBezTo>
                    <a:cubicBezTo>
                      <a:pt x="55" y="2"/>
                      <a:pt x="52" y="1"/>
                      <a:pt x="48"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935">
                <a:extLst>
                  <a:ext uri="{FF2B5EF4-FFF2-40B4-BE49-F238E27FC236}">
                    <a16:creationId xmlns:a16="http://schemas.microsoft.com/office/drawing/2014/main" id="{57A5F727-E7BF-40E1-8F7B-1334F81F7C0D}"/>
                  </a:ext>
                </a:extLst>
              </p:cNvPr>
              <p:cNvSpPr>
                <a:spLocks/>
              </p:cNvSpPr>
              <p:nvPr/>
            </p:nvSpPr>
            <p:spPr bwMode="auto">
              <a:xfrm>
                <a:off x="8732838" y="2344738"/>
                <a:ext cx="7938" cy="3175"/>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2" y="1"/>
                      <a:pt x="2" y="1"/>
                      <a:pt x="2" y="1"/>
                    </a:cubicBezTo>
                    <a:cubicBezTo>
                      <a:pt x="2" y="1"/>
                      <a:pt x="2" y="1"/>
                      <a:pt x="2" y="1"/>
                    </a:cubicBezTo>
                    <a:cubicBezTo>
                      <a:pt x="1" y="1"/>
                      <a:pt x="1" y="1"/>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936">
                <a:extLst>
                  <a:ext uri="{FF2B5EF4-FFF2-40B4-BE49-F238E27FC236}">
                    <a16:creationId xmlns:a16="http://schemas.microsoft.com/office/drawing/2014/main" id="{FC08F28C-554A-479B-9CA2-44620C6D210F}"/>
                  </a:ext>
                </a:extLst>
              </p:cNvPr>
              <p:cNvSpPr>
                <a:spLocks noEditPoints="1"/>
              </p:cNvSpPr>
              <p:nvPr/>
            </p:nvSpPr>
            <p:spPr bwMode="auto">
              <a:xfrm>
                <a:off x="8521700" y="2222500"/>
                <a:ext cx="344488" cy="147638"/>
              </a:xfrm>
              <a:custGeom>
                <a:avLst/>
                <a:gdLst>
                  <a:gd name="T0" fmla="*/ 2 w 90"/>
                  <a:gd name="T1" fmla="*/ 10 h 39"/>
                  <a:gd name="T2" fmla="*/ 0 w 90"/>
                  <a:gd name="T3" fmla="*/ 14 h 39"/>
                  <a:gd name="T4" fmla="*/ 1 w 90"/>
                  <a:gd name="T5" fmla="*/ 13 h 39"/>
                  <a:gd name="T6" fmla="*/ 1 w 90"/>
                  <a:gd name="T7" fmla="*/ 12 h 39"/>
                  <a:gd name="T8" fmla="*/ 2 w 90"/>
                  <a:gd name="T9" fmla="*/ 10 h 39"/>
                  <a:gd name="T10" fmla="*/ 46 w 90"/>
                  <a:gd name="T11" fmla="*/ 0 h 39"/>
                  <a:gd name="T12" fmla="*/ 46 w 90"/>
                  <a:gd name="T13" fmla="*/ 2 h 39"/>
                  <a:gd name="T14" fmla="*/ 87 w 90"/>
                  <a:gd name="T15" fmla="*/ 31 h 39"/>
                  <a:gd name="T16" fmla="*/ 87 w 90"/>
                  <a:gd name="T17" fmla="*/ 39 h 39"/>
                  <a:gd name="T18" fmla="*/ 88 w 90"/>
                  <a:gd name="T19" fmla="*/ 29 h 39"/>
                  <a:gd name="T20" fmla="*/ 54 w 90"/>
                  <a:gd name="T21" fmla="*/ 2 h 39"/>
                  <a:gd name="T22" fmla="*/ 46 w 90"/>
                  <a:gd name="T2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39">
                    <a:moveTo>
                      <a:pt x="2" y="10"/>
                    </a:moveTo>
                    <a:cubicBezTo>
                      <a:pt x="1" y="12"/>
                      <a:pt x="1" y="13"/>
                      <a:pt x="0" y="14"/>
                    </a:cubicBezTo>
                    <a:cubicBezTo>
                      <a:pt x="0" y="14"/>
                      <a:pt x="1" y="13"/>
                      <a:pt x="1" y="13"/>
                    </a:cubicBezTo>
                    <a:cubicBezTo>
                      <a:pt x="1" y="12"/>
                      <a:pt x="1" y="12"/>
                      <a:pt x="1" y="12"/>
                    </a:cubicBezTo>
                    <a:cubicBezTo>
                      <a:pt x="2" y="12"/>
                      <a:pt x="2" y="11"/>
                      <a:pt x="2" y="10"/>
                    </a:cubicBezTo>
                    <a:moveTo>
                      <a:pt x="46" y="0"/>
                    </a:moveTo>
                    <a:cubicBezTo>
                      <a:pt x="46" y="2"/>
                      <a:pt x="46" y="2"/>
                      <a:pt x="46" y="2"/>
                    </a:cubicBezTo>
                    <a:cubicBezTo>
                      <a:pt x="75" y="8"/>
                      <a:pt x="85" y="22"/>
                      <a:pt x="87" y="31"/>
                    </a:cubicBezTo>
                    <a:cubicBezTo>
                      <a:pt x="89" y="36"/>
                      <a:pt x="87" y="39"/>
                      <a:pt x="87" y="39"/>
                    </a:cubicBezTo>
                    <a:cubicBezTo>
                      <a:pt x="87" y="39"/>
                      <a:pt x="90" y="35"/>
                      <a:pt x="88" y="29"/>
                    </a:cubicBezTo>
                    <a:cubicBezTo>
                      <a:pt x="86" y="23"/>
                      <a:pt x="77" y="8"/>
                      <a:pt x="54" y="2"/>
                    </a:cubicBezTo>
                    <a:cubicBezTo>
                      <a:pt x="51" y="1"/>
                      <a:pt x="49" y="0"/>
                      <a:pt x="46"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937">
                <a:extLst>
                  <a:ext uri="{FF2B5EF4-FFF2-40B4-BE49-F238E27FC236}">
                    <a16:creationId xmlns:a16="http://schemas.microsoft.com/office/drawing/2014/main" id="{0CA7B1FF-5346-470F-9E8D-B8A28621D932}"/>
                  </a:ext>
                </a:extLst>
              </p:cNvPr>
              <p:cNvSpPr>
                <a:spLocks noEditPoints="1"/>
              </p:cNvSpPr>
              <p:nvPr/>
            </p:nvSpPr>
            <p:spPr bwMode="auto">
              <a:xfrm>
                <a:off x="8548688" y="2101850"/>
                <a:ext cx="341313" cy="163513"/>
              </a:xfrm>
              <a:custGeom>
                <a:avLst/>
                <a:gdLst>
                  <a:gd name="T0" fmla="*/ 13 w 89"/>
                  <a:gd name="T1" fmla="*/ 2 h 43"/>
                  <a:gd name="T2" fmla="*/ 0 w 89"/>
                  <a:gd name="T3" fmla="*/ 12 h 43"/>
                  <a:gd name="T4" fmla="*/ 9 w 89"/>
                  <a:gd name="T5" fmla="*/ 4 h 43"/>
                  <a:gd name="T6" fmla="*/ 12 w 89"/>
                  <a:gd name="T7" fmla="*/ 2 h 43"/>
                  <a:gd name="T8" fmla="*/ 13 w 89"/>
                  <a:gd name="T9" fmla="*/ 2 h 43"/>
                  <a:gd name="T10" fmla="*/ 13 w 89"/>
                  <a:gd name="T11" fmla="*/ 2 h 43"/>
                  <a:gd name="T12" fmla="*/ 44 w 89"/>
                  <a:gd name="T13" fmla="*/ 0 h 43"/>
                  <a:gd name="T14" fmla="*/ 43 w 89"/>
                  <a:gd name="T15" fmla="*/ 2 h 43"/>
                  <a:gd name="T16" fmla="*/ 45 w 89"/>
                  <a:gd name="T17" fmla="*/ 3 h 43"/>
                  <a:gd name="T18" fmla="*/ 82 w 89"/>
                  <a:gd name="T19" fmla="*/ 29 h 43"/>
                  <a:gd name="T20" fmla="*/ 83 w 89"/>
                  <a:gd name="T21" fmla="*/ 43 h 43"/>
                  <a:gd name="T22" fmla="*/ 68 w 89"/>
                  <a:gd name="T23" fmla="*/ 10 h 43"/>
                  <a:gd name="T24" fmla="*/ 44 w 89"/>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43">
                    <a:moveTo>
                      <a:pt x="13" y="2"/>
                    </a:moveTo>
                    <a:cubicBezTo>
                      <a:pt x="6" y="5"/>
                      <a:pt x="3" y="8"/>
                      <a:pt x="0" y="12"/>
                    </a:cubicBezTo>
                    <a:cubicBezTo>
                      <a:pt x="2" y="9"/>
                      <a:pt x="5" y="6"/>
                      <a:pt x="9" y="4"/>
                    </a:cubicBezTo>
                    <a:cubicBezTo>
                      <a:pt x="10" y="3"/>
                      <a:pt x="11" y="3"/>
                      <a:pt x="12" y="2"/>
                    </a:cubicBezTo>
                    <a:cubicBezTo>
                      <a:pt x="13" y="2"/>
                      <a:pt x="13" y="2"/>
                      <a:pt x="13" y="2"/>
                    </a:cubicBezTo>
                    <a:cubicBezTo>
                      <a:pt x="13" y="2"/>
                      <a:pt x="13" y="2"/>
                      <a:pt x="13" y="2"/>
                    </a:cubicBezTo>
                    <a:moveTo>
                      <a:pt x="44" y="0"/>
                    </a:moveTo>
                    <a:cubicBezTo>
                      <a:pt x="43" y="2"/>
                      <a:pt x="43" y="2"/>
                      <a:pt x="43" y="2"/>
                    </a:cubicBezTo>
                    <a:cubicBezTo>
                      <a:pt x="44" y="2"/>
                      <a:pt x="44" y="2"/>
                      <a:pt x="45" y="3"/>
                    </a:cubicBezTo>
                    <a:cubicBezTo>
                      <a:pt x="71" y="9"/>
                      <a:pt x="80" y="24"/>
                      <a:pt x="82" y="29"/>
                    </a:cubicBezTo>
                    <a:cubicBezTo>
                      <a:pt x="85" y="34"/>
                      <a:pt x="83" y="43"/>
                      <a:pt x="83" y="43"/>
                    </a:cubicBezTo>
                    <a:cubicBezTo>
                      <a:pt x="89" y="29"/>
                      <a:pt x="75" y="15"/>
                      <a:pt x="68" y="10"/>
                    </a:cubicBezTo>
                    <a:cubicBezTo>
                      <a:pt x="64" y="7"/>
                      <a:pt x="55" y="2"/>
                      <a:pt x="44"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938">
                <a:extLst>
                  <a:ext uri="{FF2B5EF4-FFF2-40B4-BE49-F238E27FC236}">
                    <a16:creationId xmlns:a16="http://schemas.microsoft.com/office/drawing/2014/main" id="{DBDC1BC6-B09C-4E2A-BF5A-FE5397B321C8}"/>
                  </a:ext>
                </a:extLst>
              </p:cNvPr>
              <p:cNvSpPr>
                <a:spLocks/>
              </p:cNvSpPr>
              <p:nvPr/>
            </p:nvSpPr>
            <p:spPr bwMode="auto">
              <a:xfrm>
                <a:off x="8732838" y="1995488"/>
                <a:ext cx="122238" cy="128588"/>
              </a:xfrm>
              <a:custGeom>
                <a:avLst/>
                <a:gdLst>
                  <a:gd name="T0" fmla="*/ 0 w 32"/>
                  <a:gd name="T1" fmla="*/ 0 h 34"/>
                  <a:gd name="T2" fmla="*/ 0 w 32"/>
                  <a:gd name="T3" fmla="*/ 1 h 34"/>
                  <a:gd name="T4" fmla="*/ 0 w 32"/>
                  <a:gd name="T5" fmla="*/ 1 h 34"/>
                  <a:gd name="T6" fmla="*/ 13 w 32"/>
                  <a:gd name="T7" fmla="*/ 6 h 34"/>
                  <a:gd name="T8" fmla="*/ 22 w 32"/>
                  <a:gd name="T9" fmla="*/ 13 h 34"/>
                  <a:gd name="T10" fmla="*/ 27 w 32"/>
                  <a:gd name="T11" fmla="*/ 21 h 34"/>
                  <a:gd name="T12" fmla="*/ 27 w 32"/>
                  <a:gd name="T13" fmla="*/ 21 h 34"/>
                  <a:gd name="T14" fmla="*/ 29 w 32"/>
                  <a:gd name="T15" fmla="*/ 28 h 34"/>
                  <a:gd name="T16" fmla="*/ 28 w 32"/>
                  <a:gd name="T17" fmla="*/ 33 h 34"/>
                  <a:gd name="T18" fmla="*/ 28 w 32"/>
                  <a:gd name="T19" fmla="*/ 33 h 34"/>
                  <a:gd name="T20" fmla="*/ 28 w 32"/>
                  <a:gd name="T21" fmla="*/ 34 h 34"/>
                  <a:gd name="T22" fmla="*/ 8 w 32"/>
                  <a:gd name="T23" fmla="*/ 2 h 34"/>
                  <a:gd name="T24" fmla="*/ 0 w 32"/>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4">
                    <a:moveTo>
                      <a:pt x="0" y="0"/>
                    </a:moveTo>
                    <a:cubicBezTo>
                      <a:pt x="0" y="1"/>
                      <a:pt x="0" y="1"/>
                      <a:pt x="0" y="1"/>
                    </a:cubicBezTo>
                    <a:cubicBezTo>
                      <a:pt x="0" y="1"/>
                      <a:pt x="0" y="1"/>
                      <a:pt x="0" y="1"/>
                    </a:cubicBezTo>
                    <a:cubicBezTo>
                      <a:pt x="13" y="6"/>
                      <a:pt x="13" y="6"/>
                      <a:pt x="13" y="6"/>
                    </a:cubicBezTo>
                    <a:cubicBezTo>
                      <a:pt x="22" y="13"/>
                      <a:pt x="22" y="13"/>
                      <a:pt x="22" y="13"/>
                    </a:cubicBezTo>
                    <a:cubicBezTo>
                      <a:pt x="27" y="21"/>
                      <a:pt x="27" y="21"/>
                      <a:pt x="27" y="21"/>
                    </a:cubicBezTo>
                    <a:cubicBezTo>
                      <a:pt x="27" y="21"/>
                      <a:pt x="27" y="21"/>
                      <a:pt x="27" y="21"/>
                    </a:cubicBezTo>
                    <a:cubicBezTo>
                      <a:pt x="29" y="28"/>
                      <a:pt x="29" y="28"/>
                      <a:pt x="29" y="28"/>
                    </a:cubicBezTo>
                    <a:cubicBezTo>
                      <a:pt x="28" y="33"/>
                      <a:pt x="28" y="33"/>
                      <a:pt x="28" y="33"/>
                    </a:cubicBezTo>
                    <a:cubicBezTo>
                      <a:pt x="28" y="33"/>
                      <a:pt x="28" y="33"/>
                      <a:pt x="28" y="33"/>
                    </a:cubicBezTo>
                    <a:cubicBezTo>
                      <a:pt x="28" y="34"/>
                      <a:pt x="28" y="34"/>
                      <a:pt x="28" y="34"/>
                    </a:cubicBezTo>
                    <a:cubicBezTo>
                      <a:pt x="29" y="30"/>
                      <a:pt x="32" y="11"/>
                      <a:pt x="8" y="2"/>
                    </a:cubicBezTo>
                    <a:cubicBezTo>
                      <a:pt x="5" y="1"/>
                      <a:pt x="2" y="1"/>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939">
                <a:extLst>
                  <a:ext uri="{FF2B5EF4-FFF2-40B4-BE49-F238E27FC236}">
                    <a16:creationId xmlns:a16="http://schemas.microsoft.com/office/drawing/2014/main" id="{3E1EFE83-1EE9-4140-8E8B-EB37C5E4DA46}"/>
                  </a:ext>
                </a:extLst>
              </p:cNvPr>
              <p:cNvSpPr>
                <a:spLocks/>
              </p:cNvSpPr>
              <p:nvPr/>
            </p:nvSpPr>
            <p:spPr bwMode="auto">
              <a:xfrm>
                <a:off x="8728075" y="2000250"/>
                <a:ext cx="127000" cy="128588"/>
              </a:xfrm>
              <a:custGeom>
                <a:avLst/>
                <a:gdLst>
                  <a:gd name="T0" fmla="*/ 1 w 33"/>
                  <a:gd name="T1" fmla="*/ 0 h 34"/>
                  <a:gd name="T2" fmla="*/ 1 w 33"/>
                  <a:gd name="T3" fmla="*/ 0 h 34"/>
                  <a:gd name="T4" fmla="*/ 0 w 33"/>
                  <a:gd name="T5" fmla="*/ 1 h 34"/>
                  <a:gd name="T6" fmla="*/ 3 w 33"/>
                  <a:gd name="T7" fmla="*/ 2 h 34"/>
                  <a:gd name="T8" fmla="*/ 29 w 33"/>
                  <a:gd name="T9" fmla="*/ 34 h 34"/>
                  <a:gd name="T10" fmla="*/ 29 w 33"/>
                  <a:gd name="T11" fmla="*/ 33 h 34"/>
                  <a:gd name="T12" fmla="*/ 29 w 33"/>
                  <a:gd name="T13" fmla="*/ 32 h 34"/>
                  <a:gd name="T14" fmla="*/ 30 w 33"/>
                  <a:gd name="T15" fmla="*/ 27 h 34"/>
                  <a:gd name="T16" fmla="*/ 28 w 33"/>
                  <a:gd name="T17" fmla="*/ 20 h 34"/>
                  <a:gd name="T18" fmla="*/ 28 w 33"/>
                  <a:gd name="T19" fmla="*/ 20 h 34"/>
                  <a:gd name="T20" fmla="*/ 23 w 33"/>
                  <a:gd name="T21" fmla="*/ 12 h 34"/>
                  <a:gd name="T22" fmla="*/ 14 w 33"/>
                  <a:gd name="T23" fmla="*/ 5 h 34"/>
                  <a:gd name="T24" fmla="*/ 1 w 33"/>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1" y="0"/>
                    </a:moveTo>
                    <a:cubicBezTo>
                      <a:pt x="1" y="0"/>
                      <a:pt x="1" y="0"/>
                      <a:pt x="1" y="0"/>
                    </a:cubicBezTo>
                    <a:cubicBezTo>
                      <a:pt x="0" y="1"/>
                      <a:pt x="0" y="1"/>
                      <a:pt x="0" y="1"/>
                    </a:cubicBezTo>
                    <a:cubicBezTo>
                      <a:pt x="1" y="2"/>
                      <a:pt x="2" y="2"/>
                      <a:pt x="3" y="2"/>
                    </a:cubicBezTo>
                    <a:cubicBezTo>
                      <a:pt x="33" y="8"/>
                      <a:pt x="29" y="34"/>
                      <a:pt x="29" y="34"/>
                    </a:cubicBezTo>
                    <a:cubicBezTo>
                      <a:pt x="29" y="34"/>
                      <a:pt x="29" y="33"/>
                      <a:pt x="29" y="33"/>
                    </a:cubicBezTo>
                    <a:cubicBezTo>
                      <a:pt x="29" y="32"/>
                      <a:pt x="29" y="32"/>
                      <a:pt x="29" y="32"/>
                    </a:cubicBezTo>
                    <a:cubicBezTo>
                      <a:pt x="30" y="27"/>
                      <a:pt x="30" y="27"/>
                      <a:pt x="30" y="27"/>
                    </a:cubicBezTo>
                    <a:cubicBezTo>
                      <a:pt x="28" y="20"/>
                      <a:pt x="28" y="20"/>
                      <a:pt x="28" y="20"/>
                    </a:cubicBezTo>
                    <a:cubicBezTo>
                      <a:pt x="28" y="20"/>
                      <a:pt x="28" y="20"/>
                      <a:pt x="28" y="20"/>
                    </a:cubicBezTo>
                    <a:cubicBezTo>
                      <a:pt x="23" y="12"/>
                      <a:pt x="23" y="12"/>
                      <a:pt x="23" y="12"/>
                    </a:cubicBezTo>
                    <a:cubicBezTo>
                      <a:pt x="14" y="5"/>
                      <a:pt x="14" y="5"/>
                      <a:pt x="14" y="5"/>
                    </a:cubicBezTo>
                    <a:cubicBezTo>
                      <a:pt x="1" y="0"/>
                      <a:pt x="1" y="0"/>
                      <a:pt x="1"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940">
                <a:extLst>
                  <a:ext uri="{FF2B5EF4-FFF2-40B4-BE49-F238E27FC236}">
                    <a16:creationId xmlns:a16="http://schemas.microsoft.com/office/drawing/2014/main" id="{FB73B5B0-D30A-4D97-B406-FA6A4C5F60A5}"/>
                  </a:ext>
                </a:extLst>
              </p:cNvPr>
              <p:cNvSpPr>
                <a:spLocks noEditPoints="1"/>
              </p:cNvSpPr>
              <p:nvPr/>
            </p:nvSpPr>
            <p:spPr bwMode="auto">
              <a:xfrm>
                <a:off x="8334375" y="2082800"/>
                <a:ext cx="263525" cy="1143000"/>
              </a:xfrm>
              <a:custGeom>
                <a:avLst/>
                <a:gdLst>
                  <a:gd name="T0" fmla="*/ 0 w 69"/>
                  <a:gd name="T1" fmla="*/ 300 h 302"/>
                  <a:gd name="T2" fmla="*/ 0 w 69"/>
                  <a:gd name="T3" fmla="*/ 301 h 302"/>
                  <a:gd name="T4" fmla="*/ 0 w 69"/>
                  <a:gd name="T5" fmla="*/ 301 h 302"/>
                  <a:gd name="T6" fmla="*/ 0 w 69"/>
                  <a:gd name="T7" fmla="*/ 301 h 302"/>
                  <a:gd name="T8" fmla="*/ 58 w 69"/>
                  <a:gd name="T9" fmla="*/ 302 h 302"/>
                  <a:gd name="T10" fmla="*/ 58 w 69"/>
                  <a:gd name="T11" fmla="*/ 300 h 302"/>
                  <a:gd name="T12" fmla="*/ 0 w 69"/>
                  <a:gd name="T13" fmla="*/ 300 h 302"/>
                  <a:gd name="T14" fmla="*/ 12 w 69"/>
                  <a:gd name="T15" fmla="*/ 223 h 302"/>
                  <a:gd name="T16" fmla="*/ 13 w 69"/>
                  <a:gd name="T17" fmla="*/ 226 h 302"/>
                  <a:gd name="T18" fmla="*/ 13 w 69"/>
                  <a:gd name="T19" fmla="*/ 225 h 302"/>
                  <a:gd name="T20" fmla="*/ 12 w 69"/>
                  <a:gd name="T21" fmla="*/ 223 h 302"/>
                  <a:gd name="T22" fmla="*/ 21 w 69"/>
                  <a:gd name="T23" fmla="*/ 184 h 302"/>
                  <a:gd name="T24" fmla="*/ 22 w 69"/>
                  <a:gd name="T25" fmla="*/ 187 h 302"/>
                  <a:gd name="T26" fmla="*/ 22 w 69"/>
                  <a:gd name="T27" fmla="*/ 188 h 302"/>
                  <a:gd name="T28" fmla="*/ 22 w 69"/>
                  <a:gd name="T29" fmla="*/ 187 h 302"/>
                  <a:gd name="T30" fmla="*/ 22 w 69"/>
                  <a:gd name="T31" fmla="*/ 187 h 302"/>
                  <a:gd name="T32" fmla="*/ 22 w 69"/>
                  <a:gd name="T33" fmla="*/ 187 h 302"/>
                  <a:gd name="T34" fmla="*/ 22 w 69"/>
                  <a:gd name="T35" fmla="*/ 186 h 302"/>
                  <a:gd name="T36" fmla="*/ 21 w 69"/>
                  <a:gd name="T37" fmla="*/ 184 h 302"/>
                  <a:gd name="T38" fmla="*/ 29 w 69"/>
                  <a:gd name="T39" fmla="*/ 149 h 302"/>
                  <a:gd name="T40" fmla="*/ 29 w 69"/>
                  <a:gd name="T41" fmla="*/ 151 h 302"/>
                  <a:gd name="T42" fmla="*/ 29 w 69"/>
                  <a:gd name="T43" fmla="*/ 150 h 302"/>
                  <a:gd name="T44" fmla="*/ 29 w 69"/>
                  <a:gd name="T45" fmla="*/ 149 h 302"/>
                  <a:gd name="T46" fmla="*/ 35 w 69"/>
                  <a:gd name="T47" fmla="*/ 116 h 302"/>
                  <a:gd name="T48" fmla="*/ 36 w 69"/>
                  <a:gd name="T49" fmla="*/ 119 h 302"/>
                  <a:gd name="T50" fmla="*/ 36 w 69"/>
                  <a:gd name="T51" fmla="*/ 118 h 302"/>
                  <a:gd name="T52" fmla="*/ 35 w 69"/>
                  <a:gd name="T53" fmla="*/ 116 h 302"/>
                  <a:gd name="T54" fmla="*/ 41 w 69"/>
                  <a:gd name="T55" fmla="*/ 86 h 302"/>
                  <a:gd name="T56" fmla="*/ 42 w 69"/>
                  <a:gd name="T57" fmla="*/ 89 h 302"/>
                  <a:gd name="T58" fmla="*/ 42 w 69"/>
                  <a:gd name="T59" fmla="*/ 88 h 302"/>
                  <a:gd name="T60" fmla="*/ 41 w 69"/>
                  <a:gd name="T61" fmla="*/ 86 h 302"/>
                  <a:gd name="T62" fmla="*/ 48 w 69"/>
                  <a:gd name="T63" fmla="*/ 58 h 302"/>
                  <a:gd name="T64" fmla="*/ 48 w 69"/>
                  <a:gd name="T65" fmla="*/ 59 h 302"/>
                  <a:gd name="T66" fmla="*/ 48 w 69"/>
                  <a:gd name="T67" fmla="*/ 59 h 302"/>
                  <a:gd name="T68" fmla="*/ 48 w 69"/>
                  <a:gd name="T69" fmla="*/ 58 h 302"/>
                  <a:gd name="T70" fmla="*/ 48 w 69"/>
                  <a:gd name="T71" fmla="*/ 58 h 302"/>
                  <a:gd name="T72" fmla="*/ 53 w 69"/>
                  <a:gd name="T73" fmla="*/ 29 h 302"/>
                  <a:gd name="T74" fmla="*/ 53 w 69"/>
                  <a:gd name="T75" fmla="*/ 29 h 302"/>
                  <a:gd name="T76" fmla="*/ 53 w 69"/>
                  <a:gd name="T77" fmla="*/ 29 h 302"/>
                  <a:gd name="T78" fmla="*/ 53 w 69"/>
                  <a:gd name="T79" fmla="*/ 29 h 302"/>
                  <a:gd name="T80" fmla="*/ 53 w 69"/>
                  <a:gd name="T81" fmla="*/ 29 h 302"/>
                  <a:gd name="T82" fmla="*/ 69 w 69"/>
                  <a:gd name="T83" fmla="*/ 0 h 302"/>
                  <a:gd name="T84" fmla="*/ 69 w 69"/>
                  <a:gd name="T85" fmla="*/ 2 h 302"/>
                  <a:gd name="T86" fmla="*/ 69 w 69"/>
                  <a:gd name="T87" fmla="*/ 1 h 302"/>
                  <a:gd name="T88" fmla="*/ 69 w 69"/>
                  <a:gd name="T8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302">
                    <a:moveTo>
                      <a:pt x="0" y="300"/>
                    </a:moveTo>
                    <a:cubicBezTo>
                      <a:pt x="0" y="301"/>
                      <a:pt x="0" y="301"/>
                      <a:pt x="0" y="301"/>
                    </a:cubicBezTo>
                    <a:cubicBezTo>
                      <a:pt x="0" y="301"/>
                      <a:pt x="0" y="301"/>
                      <a:pt x="0" y="301"/>
                    </a:cubicBezTo>
                    <a:cubicBezTo>
                      <a:pt x="0" y="301"/>
                      <a:pt x="0" y="301"/>
                      <a:pt x="0" y="301"/>
                    </a:cubicBezTo>
                    <a:cubicBezTo>
                      <a:pt x="58" y="302"/>
                      <a:pt x="58" y="302"/>
                      <a:pt x="58" y="302"/>
                    </a:cubicBezTo>
                    <a:cubicBezTo>
                      <a:pt x="58" y="300"/>
                      <a:pt x="58" y="300"/>
                      <a:pt x="58" y="300"/>
                    </a:cubicBezTo>
                    <a:cubicBezTo>
                      <a:pt x="0" y="300"/>
                      <a:pt x="0" y="300"/>
                      <a:pt x="0" y="300"/>
                    </a:cubicBezTo>
                    <a:moveTo>
                      <a:pt x="12" y="223"/>
                    </a:moveTo>
                    <a:cubicBezTo>
                      <a:pt x="12" y="224"/>
                      <a:pt x="13" y="225"/>
                      <a:pt x="13" y="226"/>
                    </a:cubicBezTo>
                    <a:cubicBezTo>
                      <a:pt x="13" y="225"/>
                      <a:pt x="13" y="225"/>
                      <a:pt x="13" y="225"/>
                    </a:cubicBezTo>
                    <a:cubicBezTo>
                      <a:pt x="13" y="225"/>
                      <a:pt x="12" y="224"/>
                      <a:pt x="12" y="223"/>
                    </a:cubicBezTo>
                    <a:moveTo>
                      <a:pt x="21" y="184"/>
                    </a:moveTo>
                    <a:cubicBezTo>
                      <a:pt x="21" y="185"/>
                      <a:pt x="21" y="186"/>
                      <a:pt x="22" y="187"/>
                    </a:cubicBezTo>
                    <a:cubicBezTo>
                      <a:pt x="22" y="188"/>
                      <a:pt x="22" y="188"/>
                      <a:pt x="22" y="188"/>
                    </a:cubicBezTo>
                    <a:cubicBezTo>
                      <a:pt x="22" y="187"/>
                      <a:pt x="22" y="187"/>
                      <a:pt x="22" y="187"/>
                    </a:cubicBezTo>
                    <a:cubicBezTo>
                      <a:pt x="22" y="187"/>
                      <a:pt x="22" y="187"/>
                      <a:pt x="22" y="187"/>
                    </a:cubicBezTo>
                    <a:cubicBezTo>
                      <a:pt x="22" y="187"/>
                      <a:pt x="22" y="187"/>
                      <a:pt x="22" y="187"/>
                    </a:cubicBezTo>
                    <a:cubicBezTo>
                      <a:pt x="22" y="186"/>
                      <a:pt x="22" y="186"/>
                      <a:pt x="22" y="186"/>
                    </a:cubicBezTo>
                    <a:cubicBezTo>
                      <a:pt x="21" y="185"/>
                      <a:pt x="21" y="184"/>
                      <a:pt x="21" y="184"/>
                    </a:cubicBezTo>
                    <a:moveTo>
                      <a:pt x="29" y="149"/>
                    </a:moveTo>
                    <a:cubicBezTo>
                      <a:pt x="29" y="150"/>
                      <a:pt x="29" y="150"/>
                      <a:pt x="29" y="151"/>
                    </a:cubicBezTo>
                    <a:cubicBezTo>
                      <a:pt x="29" y="150"/>
                      <a:pt x="29" y="150"/>
                      <a:pt x="29" y="150"/>
                    </a:cubicBezTo>
                    <a:cubicBezTo>
                      <a:pt x="29" y="150"/>
                      <a:pt x="29" y="150"/>
                      <a:pt x="29" y="149"/>
                    </a:cubicBezTo>
                    <a:moveTo>
                      <a:pt x="35" y="116"/>
                    </a:moveTo>
                    <a:cubicBezTo>
                      <a:pt x="35" y="117"/>
                      <a:pt x="36" y="118"/>
                      <a:pt x="36" y="119"/>
                    </a:cubicBezTo>
                    <a:cubicBezTo>
                      <a:pt x="36" y="118"/>
                      <a:pt x="36" y="118"/>
                      <a:pt x="36" y="118"/>
                    </a:cubicBezTo>
                    <a:cubicBezTo>
                      <a:pt x="36" y="118"/>
                      <a:pt x="36" y="117"/>
                      <a:pt x="35" y="116"/>
                    </a:cubicBezTo>
                    <a:moveTo>
                      <a:pt x="41" y="86"/>
                    </a:moveTo>
                    <a:cubicBezTo>
                      <a:pt x="41" y="87"/>
                      <a:pt x="42" y="88"/>
                      <a:pt x="42" y="89"/>
                    </a:cubicBezTo>
                    <a:cubicBezTo>
                      <a:pt x="42" y="88"/>
                      <a:pt x="42" y="88"/>
                      <a:pt x="42" y="88"/>
                    </a:cubicBezTo>
                    <a:cubicBezTo>
                      <a:pt x="42" y="88"/>
                      <a:pt x="41" y="87"/>
                      <a:pt x="41" y="86"/>
                    </a:cubicBezTo>
                    <a:moveTo>
                      <a:pt x="48" y="58"/>
                    </a:moveTo>
                    <a:cubicBezTo>
                      <a:pt x="48" y="58"/>
                      <a:pt x="48" y="59"/>
                      <a:pt x="48" y="59"/>
                    </a:cubicBezTo>
                    <a:cubicBezTo>
                      <a:pt x="48" y="59"/>
                      <a:pt x="48" y="59"/>
                      <a:pt x="48" y="59"/>
                    </a:cubicBezTo>
                    <a:cubicBezTo>
                      <a:pt x="48" y="59"/>
                      <a:pt x="48" y="58"/>
                      <a:pt x="48" y="58"/>
                    </a:cubicBezTo>
                    <a:cubicBezTo>
                      <a:pt x="48" y="58"/>
                      <a:pt x="48" y="58"/>
                      <a:pt x="48" y="58"/>
                    </a:cubicBezTo>
                    <a:moveTo>
                      <a:pt x="53" y="29"/>
                    </a:moveTo>
                    <a:cubicBezTo>
                      <a:pt x="53" y="29"/>
                      <a:pt x="53" y="29"/>
                      <a:pt x="53" y="29"/>
                    </a:cubicBezTo>
                    <a:cubicBezTo>
                      <a:pt x="53" y="29"/>
                      <a:pt x="53" y="29"/>
                      <a:pt x="53" y="29"/>
                    </a:cubicBezTo>
                    <a:cubicBezTo>
                      <a:pt x="53" y="29"/>
                      <a:pt x="53" y="29"/>
                      <a:pt x="53" y="29"/>
                    </a:cubicBezTo>
                    <a:cubicBezTo>
                      <a:pt x="53" y="29"/>
                      <a:pt x="53" y="29"/>
                      <a:pt x="53" y="29"/>
                    </a:cubicBezTo>
                    <a:moveTo>
                      <a:pt x="69" y="0"/>
                    </a:moveTo>
                    <a:cubicBezTo>
                      <a:pt x="69" y="1"/>
                      <a:pt x="69" y="1"/>
                      <a:pt x="69" y="2"/>
                    </a:cubicBezTo>
                    <a:cubicBezTo>
                      <a:pt x="69" y="1"/>
                      <a:pt x="69" y="1"/>
                      <a:pt x="69" y="1"/>
                    </a:cubicBezTo>
                    <a:cubicBezTo>
                      <a:pt x="69" y="1"/>
                      <a:pt x="69" y="1"/>
                      <a:pt x="69" y="0"/>
                    </a:cubicBezTo>
                  </a:path>
                </a:pathLst>
              </a:custGeom>
              <a:solidFill>
                <a:srgbClr val="B7A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941">
                <a:extLst>
                  <a:ext uri="{FF2B5EF4-FFF2-40B4-BE49-F238E27FC236}">
                    <a16:creationId xmlns:a16="http://schemas.microsoft.com/office/drawing/2014/main" id="{0F55B1CF-C13B-4616-88CA-9AFB46A8A9B4}"/>
                  </a:ext>
                </a:extLst>
              </p:cNvPr>
              <p:cNvSpPr>
                <a:spLocks noEditPoints="1"/>
              </p:cNvSpPr>
              <p:nvPr/>
            </p:nvSpPr>
            <p:spPr bwMode="auto">
              <a:xfrm>
                <a:off x="8334375" y="1992313"/>
                <a:ext cx="398463" cy="1227138"/>
              </a:xfrm>
              <a:custGeom>
                <a:avLst/>
                <a:gdLst>
                  <a:gd name="T0" fmla="*/ 58 w 104"/>
                  <a:gd name="T1" fmla="*/ 324 h 324"/>
                  <a:gd name="T2" fmla="*/ 31 w 104"/>
                  <a:gd name="T3" fmla="*/ 324 h 324"/>
                  <a:gd name="T4" fmla="*/ 11 w 104"/>
                  <a:gd name="T5" fmla="*/ 262 h 324"/>
                  <a:gd name="T6" fmla="*/ 12 w 104"/>
                  <a:gd name="T7" fmla="*/ 247 h 324"/>
                  <a:gd name="T8" fmla="*/ 12 w 104"/>
                  <a:gd name="T9" fmla="*/ 245 h 324"/>
                  <a:gd name="T10" fmla="*/ 69 w 104"/>
                  <a:gd name="T11" fmla="*/ 241 h 324"/>
                  <a:gd name="T12" fmla="*/ 21 w 104"/>
                  <a:gd name="T13" fmla="*/ 241 h 324"/>
                  <a:gd name="T14" fmla="*/ 17 w 104"/>
                  <a:gd name="T15" fmla="*/ 241 h 324"/>
                  <a:gd name="T16" fmla="*/ 42 w 104"/>
                  <a:gd name="T17" fmla="*/ 240 h 324"/>
                  <a:gd name="T18" fmla="*/ 47 w 104"/>
                  <a:gd name="T19" fmla="*/ 239 h 324"/>
                  <a:gd name="T20" fmla="*/ 31 w 104"/>
                  <a:gd name="T21" fmla="*/ 240 h 324"/>
                  <a:gd name="T22" fmla="*/ 22 w 104"/>
                  <a:gd name="T23" fmla="*/ 211 h 324"/>
                  <a:gd name="T24" fmla="*/ 30 w 104"/>
                  <a:gd name="T25" fmla="*/ 197 h 324"/>
                  <a:gd name="T26" fmla="*/ 30 w 104"/>
                  <a:gd name="T27" fmla="*/ 197 h 324"/>
                  <a:gd name="T28" fmla="*/ 36 w 104"/>
                  <a:gd name="T29" fmla="*/ 198 h 324"/>
                  <a:gd name="T30" fmla="*/ 76 w 104"/>
                  <a:gd name="T31" fmla="*/ 195 h 324"/>
                  <a:gd name="T32" fmla="*/ 39 w 104"/>
                  <a:gd name="T33" fmla="*/ 197 h 324"/>
                  <a:gd name="T34" fmla="*/ 66 w 104"/>
                  <a:gd name="T35" fmla="*/ 197 h 324"/>
                  <a:gd name="T36" fmla="*/ 48 w 104"/>
                  <a:gd name="T37" fmla="*/ 197 h 324"/>
                  <a:gd name="T38" fmla="*/ 32 w 104"/>
                  <a:gd name="T39" fmla="*/ 172 h 324"/>
                  <a:gd name="T40" fmla="*/ 34 w 104"/>
                  <a:gd name="T41" fmla="*/ 162 h 324"/>
                  <a:gd name="T42" fmla="*/ 37 w 104"/>
                  <a:gd name="T43" fmla="*/ 160 h 324"/>
                  <a:gd name="T44" fmla="*/ 40 w 104"/>
                  <a:gd name="T45" fmla="*/ 159 h 324"/>
                  <a:gd name="T46" fmla="*/ 47 w 104"/>
                  <a:gd name="T47" fmla="*/ 158 h 324"/>
                  <a:gd name="T48" fmla="*/ 82 w 104"/>
                  <a:gd name="T49" fmla="*/ 158 h 324"/>
                  <a:gd name="T50" fmla="*/ 64 w 104"/>
                  <a:gd name="T51" fmla="*/ 157 h 324"/>
                  <a:gd name="T52" fmla="*/ 61 w 104"/>
                  <a:gd name="T53" fmla="*/ 153 h 324"/>
                  <a:gd name="T54" fmla="*/ 35 w 104"/>
                  <a:gd name="T55" fmla="*/ 139 h 324"/>
                  <a:gd name="T56" fmla="*/ 35 w 104"/>
                  <a:gd name="T57" fmla="*/ 139 h 324"/>
                  <a:gd name="T58" fmla="*/ 39 w 104"/>
                  <a:gd name="T59" fmla="*/ 136 h 324"/>
                  <a:gd name="T60" fmla="*/ 49 w 104"/>
                  <a:gd name="T61" fmla="*/ 124 h 324"/>
                  <a:gd name="T62" fmla="*/ 58 w 104"/>
                  <a:gd name="T63" fmla="*/ 121 h 324"/>
                  <a:gd name="T64" fmla="*/ 87 w 104"/>
                  <a:gd name="T65" fmla="*/ 121 h 324"/>
                  <a:gd name="T66" fmla="*/ 71 w 104"/>
                  <a:gd name="T67" fmla="*/ 120 h 324"/>
                  <a:gd name="T68" fmla="*/ 71 w 104"/>
                  <a:gd name="T69" fmla="*/ 120 h 324"/>
                  <a:gd name="T70" fmla="*/ 42 w 104"/>
                  <a:gd name="T71" fmla="*/ 113 h 324"/>
                  <a:gd name="T72" fmla="*/ 46 w 104"/>
                  <a:gd name="T73" fmla="*/ 105 h 324"/>
                  <a:gd name="T74" fmla="*/ 46 w 104"/>
                  <a:gd name="T75" fmla="*/ 104 h 324"/>
                  <a:gd name="T76" fmla="*/ 55 w 104"/>
                  <a:gd name="T77" fmla="*/ 90 h 324"/>
                  <a:gd name="T78" fmla="*/ 63 w 104"/>
                  <a:gd name="T79" fmla="*/ 87 h 324"/>
                  <a:gd name="T80" fmla="*/ 90 w 104"/>
                  <a:gd name="T81" fmla="*/ 87 h 324"/>
                  <a:gd name="T82" fmla="*/ 72 w 104"/>
                  <a:gd name="T83" fmla="*/ 87 h 324"/>
                  <a:gd name="T84" fmla="*/ 79 w 104"/>
                  <a:gd name="T85" fmla="*/ 87 h 324"/>
                  <a:gd name="T86" fmla="*/ 48 w 104"/>
                  <a:gd name="T87" fmla="*/ 83 h 324"/>
                  <a:gd name="T88" fmla="*/ 51 w 104"/>
                  <a:gd name="T89" fmla="*/ 79 h 324"/>
                  <a:gd name="T90" fmla="*/ 50 w 104"/>
                  <a:gd name="T91" fmla="*/ 93 h 324"/>
                  <a:gd name="T92" fmla="*/ 59 w 104"/>
                  <a:gd name="T93" fmla="*/ 63 h 324"/>
                  <a:gd name="T94" fmla="*/ 64 w 104"/>
                  <a:gd name="T95" fmla="*/ 60 h 324"/>
                  <a:gd name="T96" fmla="*/ 90 w 104"/>
                  <a:gd name="T97" fmla="*/ 58 h 324"/>
                  <a:gd name="T98" fmla="*/ 72 w 104"/>
                  <a:gd name="T99" fmla="*/ 58 h 324"/>
                  <a:gd name="T100" fmla="*/ 80 w 104"/>
                  <a:gd name="T101" fmla="*/ 57 h 324"/>
                  <a:gd name="T102" fmla="*/ 87 w 104"/>
                  <a:gd name="T103" fmla="*/ 57 h 324"/>
                  <a:gd name="T104" fmla="*/ 53 w 104"/>
                  <a:gd name="T105" fmla="*/ 54 h 324"/>
                  <a:gd name="T106" fmla="*/ 56 w 104"/>
                  <a:gd name="T107" fmla="*/ 48 h 324"/>
                  <a:gd name="T108" fmla="*/ 72 w 104"/>
                  <a:gd name="T109" fmla="*/ 28 h 324"/>
                  <a:gd name="T110" fmla="*/ 69 w 104"/>
                  <a:gd name="T111" fmla="*/ 29 h 324"/>
                  <a:gd name="T112" fmla="*/ 77 w 104"/>
                  <a:gd name="T113" fmla="*/ 27 h 324"/>
                  <a:gd name="T114" fmla="*/ 90 w 104"/>
                  <a:gd name="T115" fmla="*/ 26 h 324"/>
                  <a:gd name="T116" fmla="*/ 87 w 104"/>
                  <a:gd name="T117" fmla="*/ 25 h 324"/>
                  <a:gd name="T118" fmla="*/ 89 w 104"/>
                  <a:gd name="T119" fmla="*/ 25 h 324"/>
                  <a:gd name="T120" fmla="*/ 98 w 104"/>
                  <a:gd name="T121" fmla="*/ 5 h 324"/>
                  <a:gd name="T122" fmla="*/ 71 w 104"/>
                  <a:gd name="T123" fmla="*/ 13 h 324"/>
                  <a:gd name="T124" fmla="*/ 72 w 104"/>
                  <a:gd name="T125" fmla="*/ 1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324">
                    <a:moveTo>
                      <a:pt x="5" y="324"/>
                    </a:moveTo>
                    <a:cubicBezTo>
                      <a:pt x="5" y="324"/>
                      <a:pt x="5" y="324"/>
                      <a:pt x="5" y="324"/>
                    </a:cubicBezTo>
                    <a:cubicBezTo>
                      <a:pt x="0" y="324"/>
                      <a:pt x="0" y="324"/>
                      <a:pt x="0" y="324"/>
                    </a:cubicBezTo>
                    <a:cubicBezTo>
                      <a:pt x="0" y="324"/>
                      <a:pt x="0" y="324"/>
                      <a:pt x="0" y="324"/>
                    </a:cubicBezTo>
                    <a:cubicBezTo>
                      <a:pt x="58" y="324"/>
                      <a:pt x="58" y="324"/>
                      <a:pt x="58" y="324"/>
                    </a:cubicBezTo>
                    <a:cubicBezTo>
                      <a:pt x="58" y="324"/>
                      <a:pt x="58" y="324"/>
                      <a:pt x="58" y="324"/>
                    </a:cubicBezTo>
                    <a:cubicBezTo>
                      <a:pt x="38" y="324"/>
                      <a:pt x="38" y="324"/>
                      <a:pt x="38" y="324"/>
                    </a:cubicBezTo>
                    <a:cubicBezTo>
                      <a:pt x="38" y="324"/>
                      <a:pt x="38" y="324"/>
                      <a:pt x="38" y="324"/>
                    </a:cubicBezTo>
                    <a:cubicBezTo>
                      <a:pt x="31" y="324"/>
                      <a:pt x="31" y="324"/>
                      <a:pt x="31" y="324"/>
                    </a:cubicBezTo>
                    <a:cubicBezTo>
                      <a:pt x="31" y="324"/>
                      <a:pt x="31" y="324"/>
                      <a:pt x="31" y="324"/>
                    </a:cubicBezTo>
                    <a:cubicBezTo>
                      <a:pt x="11" y="324"/>
                      <a:pt x="11" y="324"/>
                      <a:pt x="11" y="324"/>
                    </a:cubicBezTo>
                    <a:cubicBezTo>
                      <a:pt x="10" y="324"/>
                      <a:pt x="10" y="324"/>
                      <a:pt x="10" y="324"/>
                    </a:cubicBezTo>
                    <a:cubicBezTo>
                      <a:pt x="10" y="324"/>
                      <a:pt x="10" y="324"/>
                      <a:pt x="10" y="324"/>
                    </a:cubicBezTo>
                    <a:cubicBezTo>
                      <a:pt x="5" y="324"/>
                      <a:pt x="5" y="324"/>
                      <a:pt x="5" y="324"/>
                    </a:cubicBezTo>
                    <a:moveTo>
                      <a:pt x="11" y="262"/>
                    </a:moveTo>
                    <a:cubicBezTo>
                      <a:pt x="11" y="263"/>
                      <a:pt x="11" y="263"/>
                      <a:pt x="11" y="263"/>
                    </a:cubicBezTo>
                    <a:cubicBezTo>
                      <a:pt x="11" y="263"/>
                      <a:pt x="11" y="263"/>
                      <a:pt x="11" y="263"/>
                    </a:cubicBezTo>
                    <a:cubicBezTo>
                      <a:pt x="11" y="262"/>
                      <a:pt x="11" y="262"/>
                      <a:pt x="11" y="262"/>
                    </a:cubicBezTo>
                    <a:moveTo>
                      <a:pt x="12" y="245"/>
                    </a:moveTo>
                    <a:cubicBezTo>
                      <a:pt x="12" y="246"/>
                      <a:pt x="12" y="246"/>
                      <a:pt x="12" y="247"/>
                    </a:cubicBezTo>
                    <a:cubicBezTo>
                      <a:pt x="12" y="248"/>
                      <a:pt x="13" y="249"/>
                      <a:pt x="13" y="249"/>
                    </a:cubicBezTo>
                    <a:cubicBezTo>
                      <a:pt x="13" y="250"/>
                      <a:pt x="13" y="250"/>
                      <a:pt x="13" y="250"/>
                    </a:cubicBezTo>
                    <a:cubicBezTo>
                      <a:pt x="13" y="250"/>
                      <a:pt x="13" y="250"/>
                      <a:pt x="13" y="250"/>
                    </a:cubicBezTo>
                    <a:cubicBezTo>
                      <a:pt x="14" y="247"/>
                      <a:pt x="14" y="247"/>
                      <a:pt x="14" y="247"/>
                    </a:cubicBezTo>
                    <a:cubicBezTo>
                      <a:pt x="14" y="247"/>
                      <a:pt x="13" y="246"/>
                      <a:pt x="12" y="245"/>
                    </a:cubicBezTo>
                    <a:moveTo>
                      <a:pt x="62" y="240"/>
                    </a:moveTo>
                    <a:cubicBezTo>
                      <a:pt x="62" y="241"/>
                      <a:pt x="62" y="241"/>
                      <a:pt x="62" y="241"/>
                    </a:cubicBezTo>
                    <a:cubicBezTo>
                      <a:pt x="65" y="241"/>
                      <a:pt x="67" y="241"/>
                      <a:pt x="70" y="241"/>
                    </a:cubicBezTo>
                    <a:cubicBezTo>
                      <a:pt x="70" y="241"/>
                      <a:pt x="70" y="241"/>
                      <a:pt x="70" y="241"/>
                    </a:cubicBezTo>
                    <a:cubicBezTo>
                      <a:pt x="69" y="241"/>
                      <a:pt x="69" y="241"/>
                      <a:pt x="69" y="241"/>
                    </a:cubicBezTo>
                    <a:cubicBezTo>
                      <a:pt x="66" y="241"/>
                      <a:pt x="64" y="240"/>
                      <a:pt x="62" y="240"/>
                    </a:cubicBezTo>
                    <a:moveTo>
                      <a:pt x="27" y="239"/>
                    </a:moveTo>
                    <a:cubicBezTo>
                      <a:pt x="26" y="239"/>
                      <a:pt x="26" y="239"/>
                      <a:pt x="25" y="239"/>
                    </a:cubicBezTo>
                    <a:cubicBezTo>
                      <a:pt x="25" y="240"/>
                      <a:pt x="25" y="240"/>
                      <a:pt x="25" y="240"/>
                    </a:cubicBezTo>
                    <a:cubicBezTo>
                      <a:pt x="21" y="241"/>
                      <a:pt x="21" y="241"/>
                      <a:pt x="21" y="241"/>
                    </a:cubicBezTo>
                    <a:cubicBezTo>
                      <a:pt x="22" y="240"/>
                      <a:pt x="22" y="240"/>
                      <a:pt x="22" y="240"/>
                    </a:cubicBezTo>
                    <a:cubicBezTo>
                      <a:pt x="21" y="240"/>
                      <a:pt x="21" y="240"/>
                      <a:pt x="21" y="240"/>
                    </a:cubicBezTo>
                    <a:cubicBezTo>
                      <a:pt x="20" y="241"/>
                      <a:pt x="20" y="241"/>
                      <a:pt x="20" y="241"/>
                    </a:cubicBezTo>
                    <a:cubicBezTo>
                      <a:pt x="17" y="241"/>
                      <a:pt x="17" y="241"/>
                      <a:pt x="17" y="241"/>
                    </a:cubicBezTo>
                    <a:cubicBezTo>
                      <a:pt x="17" y="241"/>
                      <a:pt x="17" y="241"/>
                      <a:pt x="17" y="241"/>
                    </a:cubicBezTo>
                    <a:cubicBezTo>
                      <a:pt x="20" y="241"/>
                      <a:pt x="23" y="241"/>
                      <a:pt x="27" y="240"/>
                    </a:cubicBezTo>
                    <a:cubicBezTo>
                      <a:pt x="27" y="239"/>
                      <a:pt x="27" y="239"/>
                      <a:pt x="27" y="239"/>
                    </a:cubicBezTo>
                    <a:moveTo>
                      <a:pt x="39" y="239"/>
                    </a:moveTo>
                    <a:cubicBezTo>
                      <a:pt x="39" y="240"/>
                      <a:pt x="39" y="240"/>
                      <a:pt x="39" y="240"/>
                    </a:cubicBezTo>
                    <a:cubicBezTo>
                      <a:pt x="40" y="240"/>
                      <a:pt x="41" y="240"/>
                      <a:pt x="42" y="240"/>
                    </a:cubicBezTo>
                    <a:cubicBezTo>
                      <a:pt x="47" y="240"/>
                      <a:pt x="52" y="240"/>
                      <a:pt x="58" y="240"/>
                    </a:cubicBezTo>
                    <a:cubicBezTo>
                      <a:pt x="58" y="240"/>
                      <a:pt x="58" y="240"/>
                      <a:pt x="58" y="240"/>
                    </a:cubicBezTo>
                    <a:cubicBezTo>
                      <a:pt x="55" y="240"/>
                      <a:pt x="53" y="239"/>
                      <a:pt x="51" y="239"/>
                    </a:cubicBezTo>
                    <a:cubicBezTo>
                      <a:pt x="51" y="239"/>
                      <a:pt x="51" y="239"/>
                      <a:pt x="51" y="239"/>
                    </a:cubicBezTo>
                    <a:cubicBezTo>
                      <a:pt x="47" y="239"/>
                      <a:pt x="47" y="239"/>
                      <a:pt x="47" y="239"/>
                    </a:cubicBezTo>
                    <a:cubicBezTo>
                      <a:pt x="47" y="239"/>
                      <a:pt x="47" y="239"/>
                      <a:pt x="47" y="239"/>
                    </a:cubicBezTo>
                    <a:cubicBezTo>
                      <a:pt x="44" y="239"/>
                      <a:pt x="42" y="239"/>
                      <a:pt x="39" y="239"/>
                    </a:cubicBezTo>
                    <a:moveTo>
                      <a:pt x="35" y="239"/>
                    </a:moveTo>
                    <a:cubicBezTo>
                      <a:pt x="34" y="239"/>
                      <a:pt x="32" y="239"/>
                      <a:pt x="31" y="239"/>
                    </a:cubicBezTo>
                    <a:cubicBezTo>
                      <a:pt x="31" y="240"/>
                      <a:pt x="31" y="240"/>
                      <a:pt x="31" y="240"/>
                    </a:cubicBezTo>
                    <a:cubicBezTo>
                      <a:pt x="29" y="240"/>
                      <a:pt x="29" y="240"/>
                      <a:pt x="29" y="240"/>
                    </a:cubicBezTo>
                    <a:cubicBezTo>
                      <a:pt x="31" y="240"/>
                      <a:pt x="33" y="240"/>
                      <a:pt x="36" y="240"/>
                    </a:cubicBezTo>
                    <a:cubicBezTo>
                      <a:pt x="36" y="239"/>
                      <a:pt x="36" y="239"/>
                      <a:pt x="36" y="239"/>
                    </a:cubicBezTo>
                    <a:cubicBezTo>
                      <a:pt x="36" y="239"/>
                      <a:pt x="35" y="239"/>
                      <a:pt x="35" y="239"/>
                    </a:cubicBezTo>
                    <a:moveTo>
                      <a:pt x="22" y="211"/>
                    </a:moveTo>
                    <a:cubicBezTo>
                      <a:pt x="22" y="212"/>
                      <a:pt x="22" y="212"/>
                      <a:pt x="22" y="212"/>
                    </a:cubicBezTo>
                    <a:cubicBezTo>
                      <a:pt x="22" y="212"/>
                      <a:pt x="22" y="212"/>
                      <a:pt x="22" y="212"/>
                    </a:cubicBezTo>
                    <a:cubicBezTo>
                      <a:pt x="22" y="211"/>
                      <a:pt x="22" y="211"/>
                      <a:pt x="22" y="211"/>
                    </a:cubicBezTo>
                    <a:cubicBezTo>
                      <a:pt x="22" y="211"/>
                      <a:pt x="22" y="211"/>
                      <a:pt x="22" y="211"/>
                    </a:cubicBezTo>
                    <a:moveTo>
                      <a:pt x="30" y="197"/>
                    </a:moveTo>
                    <a:cubicBezTo>
                      <a:pt x="30" y="197"/>
                      <a:pt x="30" y="197"/>
                      <a:pt x="29" y="197"/>
                    </a:cubicBezTo>
                    <a:cubicBezTo>
                      <a:pt x="29" y="199"/>
                      <a:pt x="29" y="199"/>
                      <a:pt x="29" y="199"/>
                    </a:cubicBezTo>
                    <a:cubicBezTo>
                      <a:pt x="29" y="199"/>
                      <a:pt x="29" y="199"/>
                      <a:pt x="30" y="199"/>
                    </a:cubicBezTo>
                    <a:cubicBezTo>
                      <a:pt x="30" y="199"/>
                      <a:pt x="30" y="199"/>
                      <a:pt x="30" y="199"/>
                    </a:cubicBezTo>
                    <a:cubicBezTo>
                      <a:pt x="30" y="197"/>
                      <a:pt x="30" y="197"/>
                      <a:pt x="30" y="197"/>
                    </a:cubicBezTo>
                    <a:moveTo>
                      <a:pt x="36" y="195"/>
                    </a:moveTo>
                    <a:cubicBezTo>
                      <a:pt x="35" y="196"/>
                      <a:pt x="34" y="196"/>
                      <a:pt x="34" y="196"/>
                    </a:cubicBezTo>
                    <a:cubicBezTo>
                      <a:pt x="33" y="198"/>
                      <a:pt x="33" y="198"/>
                      <a:pt x="33" y="198"/>
                    </a:cubicBezTo>
                    <a:cubicBezTo>
                      <a:pt x="34" y="198"/>
                      <a:pt x="35" y="198"/>
                      <a:pt x="36" y="198"/>
                    </a:cubicBezTo>
                    <a:cubicBezTo>
                      <a:pt x="36" y="198"/>
                      <a:pt x="36" y="198"/>
                      <a:pt x="36" y="198"/>
                    </a:cubicBezTo>
                    <a:cubicBezTo>
                      <a:pt x="36" y="195"/>
                      <a:pt x="36" y="195"/>
                      <a:pt x="36" y="195"/>
                    </a:cubicBezTo>
                    <a:moveTo>
                      <a:pt x="70" y="195"/>
                    </a:moveTo>
                    <a:cubicBezTo>
                      <a:pt x="70" y="197"/>
                      <a:pt x="70" y="197"/>
                      <a:pt x="70" y="197"/>
                    </a:cubicBezTo>
                    <a:cubicBezTo>
                      <a:pt x="72" y="198"/>
                      <a:pt x="74" y="198"/>
                      <a:pt x="76" y="198"/>
                    </a:cubicBezTo>
                    <a:cubicBezTo>
                      <a:pt x="76" y="195"/>
                      <a:pt x="76" y="195"/>
                      <a:pt x="76" y="195"/>
                    </a:cubicBezTo>
                    <a:cubicBezTo>
                      <a:pt x="75" y="195"/>
                      <a:pt x="73" y="195"/>
                      <a:pt x="71" y="195"/>
                    </a:cubicBezTo>
                    <a:cubicBezTo>
                      <a:pt x="71" y="195"/>
                      <a:pt x="70" y="195"/>
                      <a:pt x="70" y="195"/>
                    </a:cubicBezTo>
                    <a:moveTo>
                      <a:pt x="45" y="194"/>
                    </a:moveTo>
                    <a:cubicBezTo>
                      <a:pt x="43" y="194"/>
                      <a:pt x="41" y="195"/>
                      <a:pt x="39" y="195"/>
                    </a:cubicBezTo>
                    <a:cubicBezTo>
                      <a:pt x="39" y="197"/>
                      <a:pt x="39" y="197"/>
                      <a:pt x="39" y="197"/>
                    </a:cubicBezTo>
                    <a:cubicBezTo>
                      <a:pt x="41" y="197"/>
                      <a:pt x="42" y="197"/>
                      <a:pt x="44" y="197"/>
                    </a:cubicBezTo>
                    <a:cubicBezTo>
                      <a:pt x="45" y="194"/>
                      <a:pt x="45" y="194"/>
                      <a:pt x="45" y="194"/>
                    </a:cubicBezTo>
                    <a:moveTo>
                      <a:pt x="58" y="194"/>
                    </a:moveTo>
                    <a:cubicBezTo>
                      <a:pt x="58" y="197"/>
                      <a:pt x="58" y="197"/>
                      <a:pt x="58" y="197"/>
                    </a:cubicBezTo>
                    <a:cubicBezTo>
                      <a:pt x="60" y="197"/>
                      <a:pt x="63" y="197"/>
                      <a:pt x="66" y="197"/>
                    </a:cubicBezTo>
                    <a:cubicBezTo>
                      <a:pt x="66" y="194"/>
                      <a:pt x="66" y="194"/>
                      <a:pt x="66" y="194"/>
                    </a:cubicBezTo>
                    <a:cubicBezTo>
                      <a:pt x="63" y="194"/>
                      <a:pt x="60" y="194"/>
                      <a:pt x="58" y="194"/>
                    </a:cubicBezTo>
                    <a:moveTo>
                      <a:pt x="53" y="194"/>
                    </a:moveTo>
                    <a:cubicBezTo>
                      <a:pt x="51" y="194"/>
                      <a:pt x="50" y="194"/>
                      <a:pt x="49" y="194"/>
                    </a:cubicBezTo>
                    <a:cubicBezTo>
                      <a:pt x="48" y="197"/>
                      <a:pt x="48" y="197"/>
                      <a:pt x="48" y="197"/>
                    </a:cubicBezTo>
                    <a:cubicBezTo>
                      <a:pt x="50" y="197"/>
                      <a:pt x="51" y="197"/>
                      <a:pt x="53" y="197"/>
                    </a:cubicBezTo>
                    <a:cubicBezTo>
                      <a:pt x="53" y="197"/>
                      <a:pt x="54" y="197"/>
                      <a:pt x="54" y="197"/>
                    </a:cubicBezTo>
                    <a:cubicBezTo>
                      <a:pt x="54" y="194"/>
                      <a:pt x="54" y="194"/>
                      <a:pt x="54" y="194"/>
                    </a:cubicBezTo>
                    <a:cubicBezTo>
                      <a:pt x="54" y="194"/>
                      <a:pt x="53" y="194"/>
                      <a:pt x="53" y="194"/>
                    </a:cubicBezTo>
                    <a:moveTo>
                      <a:pt x="32" y="172"/>
                    </a:moveTo>
                    <a:cubicBezTo>
                      <a:pt x="31" y="173"/>
                      <a:pt x="31" y="174"/>
                      <a:pt x="31" y="175"/>
                    </a:cubicBezTo>
                    <a:cubicBezTo>
                      <a:pt x="31" y="176"/>
                      <a:pt x="31" y="176"/>
                      <a:pt x="31" y="176"/>
                    </a:cubicBezTo>
                    <a:cubicBezTo>
                      <a:pt x="32" y="172"/>
                      <a:pt x="32" y="172"/>
                      <a:pt x="32" y="172"/>
                    </a:cubicBezTo>
                    <a:moveTo>
                      <a:pt x="34" y="162"/>
                    </a:moveTo>
                    <a:cubicBezTo>
                      <a:pt x="34" y="162"/>
                      <a:pt x="34" y="162"/>
                      <a:pt x="34" y="162"/>
                    </a:cubicBezTo>
                    <a:cubicBezTo>
                      <a:pt x="34" y="162"/>
                      <a:pt x="34" y="162"/>
                      <a:pt x="34" y="162"/>
                    </a:cubicBezTo>
                    <a:cubicBezTo>
                      <a:pt x="34" y="162"/>
                      <a:pt x="34" y="162"/>
                      <a:pt x="34" y="162"/>
                    </a:cubicBezTo>
                    <a:moveTo>
                      <a:pt x="38" y="158"/>
                    </a:moveTo>
                    <a:cubicBezTo>
                      <a:pt x="38" y="158"/>
                      <a:pt x="38" y="158"/>
                      <a:pt x="37" y="158"/>
                    </a:cubicBezTo>
                    <a:cubicBezTo>
                      <a:pt x="37" y="160"/>
                      <a:pt x="37" y="160"/>
                      <a:pt x="37" y="160"/>
                    </a:cubicBezTo>
                    <a:cubicBezTo>
                      <a:pt x="37" y="160"/>
                      <a:pt x="37" y="160"/>
                      <a:pt x="38" y="160"/>
                    </a:cubicBezTo>
                    <a:cubicBezTo>
                      <a:pt x="38" y="158"/>
                      <a:pt x="38" y="158"/>
                      <a:pt x="38" y="158"/>
                    </a:cubicBezTo>
                    <a:moveTo>
                      <a:pt x="43" y="156"/>
                    </a:moveTo>
                    <a:cubicBezTo>
                      <a:pt x="42" y="156"/>
                      <a:pt x="42" y="156"/>
                      <a:pt x="41" y="157"/>
                    </a:cubicBezTo>
                    <a:cubicBezTo>
                      <a:pt x="40" y="159"/>
                      <a:pt x="40" y="159"/>
                      <a:pt x="40" y="159"/>
                    </a:cubicBezTo>
                    <a:cubicBezTo>
                      <a:pt x="41" y="159"/>
                      <a:pt x="42" y="159"/>
                      <a:pt x="43" y="159"/>
                    </a:cubicBezTo>
                    <a:cubicBezTo>
                      <a:pt x="43" y="156"/>
                      <a:pt x="43" y="156"/>
                      <a:pt x="43" y="156"/>
                    </a:cubicBezTo>
                    <a:moveTo>
                      <a:pt x="52" y="154"/>
                    </a:moveTo>
                    <a:cubicBezTo>
                      <a:pt x="50" y="154"/>
                      <a:pt x="48" y="154"/>
                      <a:pt x="47" y="155"/>
                    </a:cubicBezTo>
                    <a:cubicBezTo>
                      <a:pt x="47" y="158"/>
                      <a:pt x="47" y="158"/>
                      <a:pt x="47" y="158"/>
                    </a:cubicBezTo>
                    <a:cubicBezTo>
                      <a:pt x="48" y="158"/>
                      <a:pt x="50" y="157"/>
                      <a:pt x="51" y="157"/>
                    </a:cubicBezTo>
                    <a:cubicBezTo>
                      <a:pt x="52" y="154"/>
                      <a:pt x="52" y="154"/>
                      <a:pt x="52" y="154"/>
                    </a:cubicBezTo>
                    <a:moveTo>
                      <a:pt x="76" y="154"/>
                    </a:moveTo>
                    <a:cubicBezTo>
                      <a:pt x="76" y="158"/>
                      <a:pt x="76" y="158"/>
                      <a:pt x="76" y="158"/>
                    </a:cubicBezTo>
                    <a:cubicBezTo>
                      <a:pt x="77" y="158"/>
                      <a:pt x="79" y="158"/>
                      <a:pt x="82" y="158"/>
                    </a:cubicBezTo>
                    <a:cubicBezTo>
                      <a:pt x="82" y="154"/>
                      <a:pt x="82" y="154"/>
                      <a:pt x="82" y="154"/>
                    </a:cubicBezTo>
                    <a:cubicBezTo>
                      <a:pt x="81" y="154"/>
                      <a:pt x="80" y="154"/>
                      <a:pt x="79" y="154"/>
                    </a:cubicBezTo>
                    <a:cubicBezTo>
                      <a:pt x="78" y="154"/>
                      <a:pt x="77" y="154"/>
                      <a:pt x="76" y="154"/>
                    </a:cubicBezTo>
                    <a:moveTo>
                      <a:pt x="65" y="153"/>
                    </a:moveTo>
                    <a:cubicBezTo>
                      <a:pt x="64" y="157"/>
                      <a:pt x="64" y="157"/>
                      <a:pt x="64" y="157"/>
                    </a:cubicBezTo>
                    <a:cubicBezTo>
                      <a:pt x="67" y="157"/>
                      <a:pt x="70" y="157"/>
                      <a:pt x="73" y="157"/>
                    </a:cubicBezTo>
                    <a:cubicBezTo>
                      <a:pt x="72" y="157"/>
                      <a:pt x="72" y="157"/>
                      <a:pt x="72" y="157"/>
                    </a:cubicBezTo>
                    <a:cubicBezTo>
                      <a:pt x="73" y="154"/>
                      <a:pt x="73" y="154"/>
                      <a:pt x="73" y="154"/>
                    </a:cubicBezTo>
                    <a:cubicBezTo>
                      <a:pt x="70" y="153"/>
                      <a:pt x="67" y="153"/>
                      <a:pt x="65" y="153"/>
                    </a:cubicBezTo>
                    <a:moveTo>
                      <a:pt x="61" y="153"/>
                    </a:moveTo>
                    <a:cubicBezTo>
                      <a:pt x="59" y="153"/>
                      <a:pt x="57" y="153"/>
                      <a:pt x="55" y="153"/>
                    </a:cubicBezTo>
                    <a:cubicBezTo>
                      <a:pt x="55" y="157"/>
                      <a:pt x="55" y="157"/>
                      <a:pt x="55" y="157"/>
                    </a:cubicBezTo>
                    <a:cubicBezTo>
                      <a:pt x="57" y="157"/>
                      <a:pt x="58" y="157"/>
                      <a:pt x="61" y="157"/>
                    </a:cubicBezTo>
                    <a:cubicBezTo>
                      <a:pt x="61" y="153"/>
                      <a:pt x="61" y="153"/>
                      <a:pt x="61" y="153"/>
                    </a:cubicBezTo>
                    <a:moveTo>
                      <a:pt x="35" y="139"/>
                    </a:moveTo>
                    <a:cubicBezTo>
                      <a:pt x="35" y="139"/>
                      <a:pt x="35" y="139"/>
                      <a:pt x="35" y="140"/>
                    </a:cubicBezTo>
                    <a:cubicBezTo>
                      <a:pt x="36" y="141"/>
                      <a:pt x="36" y="142"/>
                      <a:pt x="36" y="142"/>
                    </a:cubicBezTo>
                    <a:cubicBezTo>
                      <a:pt x="36" y="142"/>
                      <a:pt x="36" y="142"/>
                      <a:pt x="36" y="142"/>
                    </a:cubicBezTo>
                    <a:cubicBezTo>
                      <a:pt x="36" y="142"/>
                      <a:pt x="36" y="142"/>
                      <a:pt x="36" y="142"/>
                    </a:cubicBezTo>
                    <a:cubicBezTo>
                      <a:pt x="36" y="142"/>
                      <a:pt x="36" y="141"/>
                      <a:pt x="35" y="139"/>
                    </a:cubicBezTo>
                    <a:moveTo>
                      <a:pt x="39" y="136"/>
                    </a:moveTo>
                    <a:cubicBezTo>
                      <a:pt x="39" y="136"/>
                      <a:pt x="39" y="136"/>
                      <a:pt x="39" y="136"/>
                    </a:cubicBezTo>
                    <a:cubicBezTo>
                      <a:pt x="38" y="137"/>
                      <a:pt x="38" y="138"/>
                      <a:pt x="38" y="139"/>
                    </a:cubicBezTo>
                    <a:cubicBezTo>
                      <a:pt x="39" y="140"/>
                      <a:pt x="39" y="140"/>
                      <a:pt x="39" y="140"/>
                    </a:cubicBezTo>
                    <a:cubicBezTo>
                      <a:pt x="39" y="136"/>
                      <a:pt x="39" y="136"/>
                      <a:pt x="39" y="136"/>
                    </a:cubicBezTo>
                    <a:moveTo>
                      <a:pt x="49" y="123"/>
                    </a:moveTo>
                    <a:cubicBezTo>
                      <a:pt x="48" y="123"/>
                      <a:pt x="48" y="123"/>
                      <a:pt x="47" y="123"/>
                    </a:cubicBezTo>
                    <a:cubicBezTo>
                      <a:pt x="47" y="124"/>
                      <a:pt x="47" y="124"/>
                      <a:pt x="47" y="124"/>
                    </a:cubicBezTo>
                    <a:cubicBezTo>
                      <a:pt x="48" y="124"/>
                      <a:pt x="48" y="124"/>
                      <a:pt x="49" y="124"/>
                    </a:cubicBezTo>
                    <a:cubicBezTo>
                      <a:pt x="49" y="124"/>
                      <a:pt x="49" y="124"/>
                      <a:pt x="49" y="124"/>
                    </a:cubicBezTo>
                    <a:cubicBezTo>
                      <a:pt x="49" y="123"/>
                      <a:pt x="49" y="123"/>
                      <a:pt x="49" y="123"/>
                    </a:cubicBezTo>
                    <a:moveTo>
                      <a:pt x="58" y="120"/>
                    </a:moveTo>
                    <a:cubicBezTo>
                      <a:pt x="56" y="120"/>
                      <a:pt x="54" y="121"/>
                      <a:pt x="53" y="121"/>
                    </a:cubicBezTo>
                    <a:cubicBezTo>
                      <a:pt x="52" y="123"/>
                      <a:pt x="52" y="123"/>
                      <a:pt x="52" y="123"/>
                    </a:cubicBezTo>
                    <a:cubicBezTo>
                      <a:pt x="54" y="122"/>
                      <a:pt x="56" y="122"/>
                      <a:pt x="58" y="121"/>
                    </a:cubicBezTo>
                    <a:cubicBezTo>
                      <a:pt x="57" y="121"/>
                      <a:pt x="57" y="121"/>
                      <a:pt x="57" y="121"/>
                    </a:cubicBezTo>
                    <a:cubicBezTo>
                      <a:pt x="58" y="120"/>
                      <a:pt x="58" y="120"/>
                      <a:pt x="58" y="120"/>
                    </a:cubicBezTo>
                    <a:moveTo>
                      <a:pt x="81" y="120"/>
                    </a:moveTo>
                    <a:cubicBezTo>
                      <a:pt x="81" y="121"/>
                      <a:pt x="81" y="121"/>
                      <a:pt x="81" y="121"/>
                    </a:cubicBezTo>
                    <a:cubicBezTo>
                      <a:pt x="83" y="121"/>
                      <a:pt x="85" y="121"/>
                      <a:pt x="87" y="121"/>
                    </a:cubicBezTo>
                    <a:cubicBezTo>
                      <a:pt x="87" y="120"/>
                      <a:pt x="87" y="120"/>
                      <a:pt x="87" y="120"/>
                    </a:cubicBezTo>
                    <a:cubicBezTo>
                      <a:pt x="85" y="120"/>
                      <a:pt x="83" y="120"/>
                      <a:pt x="81" y="120"/>
                    </a:cubicBezTo>
                    <a:moveTo>
                      <a:pt x="72" y="119"/>
                    </a:moveTo>
                    <a:cubicBezTo>
                      <a:pt x="72" y="119"/>
                      <a:pt x="71" y="119"/>
                      <a:pt x="71" y="119"/>
                    </a:cubicBezTo>
                    <a:cubicBezTo>
                      <a:pt x="71" y="120"/>
                      <a:pt x="71" y="120"/>
                      <a:pt x="71" y="120"/>
                    </a:cubicBezTo>
                    <a:cubicBezTo>
                      <a:pt x="67" y="120"/>
                      <a:pt x="67" y="120"/>
                      <a:pt x="67" y="120"/>
                    </a:cubicBezTo>
                    <a:cubicBezTo>
                      <a:pt x="67" y="119"/>
                      <a:pt x="67" y="119"/>
                      <a:pt x="67" y="119"/>
                    </a:cubicBezTo>
                    <a:cubicBezTo>
                      <a:pt x="65" y="120"/>
                      <a:pt x="63" y="120"/>
                      <a:pt x="61" y="120"/>
                    </a:cubicBezTo>
                    <a:cubicBezTo>
                      <a:pt x="61" y="121"/>
                      <a:pt x="61" y="121"/>
                      <a:pt x="61" y="121"/>
                    </a:cubicBezTo>
                    <a:cubicBezTo>
                      <a:pt x="64" y="120"/>
                      <a:pt x="67" y="120"/>
                      <a:pt x="71" y="120"/>
                    </a:cubicBezTo>
                    <a:cubicBezTo>
                      <a:pt x="73" y="120"/>
                      <a:pt x="75" y="120"/>
                      <a:pt x="78" y="120"/>
                    </a:cubicBezTo>
                    <a:cubicBezTo>
                      <a:pt x="78" y="119"/>
                      <a:pt x="78" y="119"/>
                      <a:pt x="78" y="119"/>
                    </a:cubicBezTo>
                    <a:cubicBezTo>
                      <a:pt x="76" y="119"/>
                      <a:pt x="74" y="119"/>
                      <a:pt x="72" y="119"/>
                    </a:cubicBezTo>
                    <a:moveTo>
                      <a:pt x="42" y="112"/>
                    </a:moveTo>
                    <a:cubicBezTo>
                      <a:pt x="42" y="113"/>
                      <a:pt x="42" y="113"/>
                      <a:pt x="42" y="113"/>
                    </a:cubicBezTo>
                    <a:cubicBezTo>
                      <a:pt x="42" y="113"/>
                      <a:pt x="42" y="113"/>
                      <a:pt x="42" y="113"/>
                    </a:cubicBezTo>
                    <a:cubicBezTo>
                      <a:pt x="42" y="112"/>
                      <a:pt x="42" y="112"/>
                      <a:pt x="42" y="112"/>
                    </a:cubicBezTo>
                    <a:cubicBezTo>
                      <a:pt x="42" y="112"/>
                      <a:pt x="42" y="112"/>
                      <a:pt x="42" y="112"/>
                    </a:cubicBezTo>
                    <a:moveTo>
                      <a:pt x="46" y="104"/>
                    </a:moveTo>
                    <a:cubicBezTo>
                      <a:pt x="46" y="104"/>
                      <a:pt x="46" y="105"/>
                      <a:pt x="46" y="105"/>
                    </a:cubicBezTo>
                    <a:cubicBezTo>
                      <a:pt x="43" y="126"/>
                      <a:pt x="43" y="126"/>
                      <a:pt x="43" y="126"/>
                    </a:cubicBezTo>
                    <a:cubicBezTo>
                      <a:pt x="44" y="126"/>
                      <a:pt x="44" y="126"/>
                      <a:pt x="45" y="125"/>
                    </a:cubicBezTo>
                    <a:cubicBezTo>
                      <a:pt x="44" y="126"/>
                      <a:pt x="44" y="126"/>
                      <a:pt x="44" y="126"/>
                    </a:cubicBezTo>
                    <a:cubicBezTo>
                      <a:pt x="44" y="126"/>
                      <a:pt x="44" y="126"/>
                      <a:pt x="44" y="126"/>
                    </a:cubicBezTo>
                    <a:cubicBezTo>
                      <a:pt x="46" y="104"/>
                      <a:pt x="46" y="104"/>
                      <a:pt x="46" y="104"/>
                    </a:cubicBezTo>
                    <a:moveTo>
                      <a:pt x="55" y="90"/>
                    </a:moveTo>
                    <a:cubicBezTo>
                      <a:pt x="54" y="90"/>
                      <a:pt x="54" y="90"/>
                      <a:pt x="53" y="91"/>
                    </a:cubicBezTo>
                    <a:cubicBezTo>
                      <a:pt x="53" y="92"/>
                      <a:pt x="53" y="92"/>
                      <a:pt x="53" y="92"/>
                    </a:cubicBezTo>
                    <a:cubicBezTo>
                      <a:pt x="54" y="92"/>
                      <a:pt x="54" y="92"/>
                      <a:pt x="55" y="91"/>
                    </a:cubicBezTo>
                    <a:cubicBezTo>
                      <a:pt x="55" y="90"/>
                      <a:pt x="55" y="90"/>
                      <a:pt x="55" y="90"/>
                    </a:cubicBezTo>
                    <a:moveTo>
                      <a:pt x="63" y="87"/>
                    </a:moveTo>
                    <a:cubicBezTo>
                      <a:pt x="62" y="87"/>
                      <a:pt x="60" y="88"/>
                      <a:pt x="58" y="88"/>
                    </a:cubicBezTo>
                    <a:cubicBezTo>
                      <a:pt x="58" y="90"/>
                      <a:pt x="58" y="90"/>
                      <a:pt x="58" y="90"/>
                    </a:cubicBezTo>
                    <a:cubicBezTo>
                      <a:pt x="60" y="89"/>
                      <a:pt x="61" y="89"/>
                      <a:pt x="63" y="89"/>
                    </a:cubicBezTo>
                    <a:cubicBezTo>
                      <a:pt x="63" y="87"/>
                      <a:pt x="63" y="87"/>
                      <a:pt x="63" y="87"/>
                    </a:cubicBezTo>
                    <a:moveTo>
                      <a:pt x="87" y="87"/>
                    </a:moveTo>
                    <a:cubicBezTo>
                      <a:pt x="87" y="88"/>
                      <a:pt x="87" y="88"/>
                      <a:pt x="87" y="88"/>
                    </a:cubicBezTo>
                    <a:cubicBezTo>
                      <a:pt x="89" y="88"/>
                      <a:pt x="90" y="88"/>
                      <a:pt x="91" y="88"/>
                    </a:cubicBezTo>
                    <a:cubicBezTo>
                      <a:pt x="92" y="87"/>
                      <a:pt x="92" y="87"/>
                      <a:pt x="92" y="87"/>
                    </a:cubicBezTo>
                    <a:cubicBezTo>
                      <a:pt x="91" y="87"/>
                      <a:pt x="90" y="87"/>
                      <a:pt x="90" y="87"/>
                    </a:cubicBezTo>
                    <a:cubicBezTo>
                      <a:pt x="89" y="87"/>
                      <a:pt x="88" y="87"/>
                      <a:pt x="87" y="87"/>
                    </a:cubicBezTo>
                    <a:moveTo>
                      <a:pt x="72" y="86"/>
                    </a:moveTo>
                    <a:cubicBezTo>
                      <a:pt x="70" y="86"/>
                      <a:pt x="68" y="86"/>
                      <a:pt x="67" y="86"/>
                    </a:cubicBezTo>
                    <a:cubicBezTo>
                      <a:pt x="67" y="88"/>
                      <a:pt x="67" y="88"/>
                      <a:pt x="67" y="88"/>
                    </a:cubicBezTo>
                    <a:cubicBezTo>
                      <a:pt x="68" y="88"/>
                      <a:pt x="70" y="87"/>
                      <a:pt x="72" y="87"/>
                    </a:cubicBezTo>
                    <a:cubicBezTo>
                      <a:pt x="72" y="86"/>
                      <a:pt x="72" y="86"/>
                      <a:pt x="72" y="86"/>
                    </a:cubicBezTo>
                    <a:moveTo>
                      <a:pt x="76" y="86"/>
                    </a:moveTo>
                    <a:cubicBezTo>
                      <a:pt x="76" y="87"/>
                      <a:pt x="76" y="87"/>
                      <a:pt x="76" y="87"/>
                    </a:cubicBezTo>
                    <a:cubicBezTo>
                      <a:pt x="77" y="87"/>
                      <a:pt x="78" y="87"/>
                      <a:pt x="79" y="87"/>
                    </a:cubicBezTo>
                    <a:cubicBezTo>
                      <a:pt x="79" y="87"/>
                      <a:pt x="79" y="87"/>
                      <a:pt x="79" y="87"/>
                    </a:cubicBezTo>
                    <a:cubicBezTo>
                      <a:pt x="81" y="87"/>
                      <a:pt x="82" y="87"/>
                      <a:pt x="84" y="87"/>
                    </a:cubicBezTo>
                    <a:cubicBezTo>
                      <a:pt x="84" y="86"/>
                      <a:pt x="84" y="86"/>
                      <a:pt x="84" y="86"/>
                    </a:cubicBezTo>
                    <a:cubicBezTo>
                      <a:pt x="81" y="86"/>
                      <a:pt x="78" y="86"/>
                      <a:pt x="76" y="86"/>
                    </a:cubicBezTo>
                    <a:moveTo>
                      <a:pt x="48" y="82"/>
                    </a:moveTo>
                    <a:cubicBezTo>
                      <a:pt x="48" y="82"/>
                      <a:pt x="48" y="83"/>
                      <a:pt x="48" y="83"/>
                    </a:cubicBezTo>
                    <a:cubicBezTo>
                      <a:pt x="48" y="83"/>
                      <a:pt x="48" y="83"/>
                      <a:pt x="48" y="83"/>
                    </a:cubicBezTo>
                    <a:cubicBezTo>
                      <a:pt x="48" y="83"/>
                      <a:pt x="48" y="83"/>
                      <a:pt x="48" y="83"/>
                    </a:cubicBezTo>
                    <a:cubicBezTo>
                      <a:pt x="48" y="83"/>
                      <a:pt x="48" y="82"/>
                      <a:pt x="48" y="82"/>
                    </a:cubicBezTo>
                    <a:moveTo>
                      <a:pt x="53" y="75"/>
                    </a:moveTo>
                    <a:cubicBezTo>
                      <a:pt x="53" y="76"/>
                      <a:pt x="52" y="77"/>
                      <a:pt x="51" y="79"/>
                    </a:cubicBezTo>
                    <a:cubicBezTo>
                      <a:pt x="49" y="94"/>
                      <a:pt x="49" y="94"/>
                      <a:pt x="49" y="94"/>
                    </a:cubicBezTo>
                    <a:cubicBezTo>
                      <a:pt x="50" y="94"/>
                      <a:pt x="50" y="94"/>
                      <a:pt x="51" y="94"/>
                    </a:cubicBezTo>
                    <a:cubicBezTo>
                      <a:pt x="50" y="94"/>
                      <a:pt x="50" y="94"/>
                      <a:pt x="50" y="94"/>
                    </a:cubicBezTo>
                    <a:cubicBezTo>
                      <a:pt x="50" y="93"/>
                      <a:pt x="50" y="93"/>
                      <a:pt x="50" y="93"/>
                    </a:cubicBezTo>
                    <a:cubicBezTo>
                      <a:pt x="50" y="93"/>
                      <a:pt x="50" y="93"/>
                      <a:pt x="50" y="93"/>
                    </a:cubicBezTo>
                    <a:cubicBezTo>
                      <a:pt x="52" y="84"/>
                      <a:pt x="52" y="84"/>
                      <a:pt x="52" y="84"/>
                    </a:cubicBezTo>
                    <a:cubicBezTo>
                      <a:pt x="53" y="76"/>
                      <a:pt x="53" y="76"/>
                      <a:pt x="53" y="76"/>
                    </a:cubicBezTo>
                    <a:cubicBezTo>
                      <a:pt x="53" y="75"/>
                      <a:pt x="53" y="75"/>
                      <a:pt x="53" y="75"/>
                    </a:cubicBezTo>
                    <a:moveTo>
                      <a:pt x="61" y="62"/>
                    </a:moveTo>
                    <a:cubicBezTo>
                      <a:pt x="60" y="62"/>
                      <a:pt x="59" y="63"/>
                      <a:pt x="59" y="63"/>
                    </a:cubicBezTo>
                    <a:cubicBezTo>
                      <a:pt x="58" y="64"/>
                      <a:pt x="58" y="64"/>
                      <a:pt x="58" y="64"/>
                    </a:cubicBezTo>
                    <a:cubicBezTo>
                      <a:pt x="59" y="63"/>
                      <a:pt x="60" y="63"/>
                      <a:pt x="61" y="62"/>
                    </a:cubicBezTo>
                    <a:cubicBezTo>
                      <a:pt x="61" y="62"/>
                      <a:pt x="61" y="62"/>
                      <a:pt x="61" y="62"/>
                    </a:cubicBezTo>
                    <a:moveTo>
                      <a:pt x="68" y="59"/>
                    </a:moveTo>
                    <a:cubicBezTo>
                      <a:pt x="67" y="59"/>
                      <a:pt x="65" y="60"/>
                      <a:pt x="64" y="60"/>
                    </a:cubicBezTo>
                    <a:cubicBezTo>
                      <a:pt x="64" y="61"/>
                      <a:pt x="64" y="61"/>
                      <a:pt x="64" y="61"/>
                    </a:cubicBezTo>
                    <a:cubicBezTo>
                      <a:pt x="65" y="61"/>
                      <a:pt x="67" y="60"/>
                      <a:pt x="68" y="60"/>
                    </a:cubicBezTo>
                    <a:cubicBezTo>
                      <a:pt x="68" y="59"/>
                      <a:pt x="68" y="59"/>
                      <a:pt x="68" y="59"/>
                    </a:cubicBezTo>
                    <a:moveTo>
                      <a:pt x="90" y="57"/>
                    </a:moveTo>
                    <a:cubicBezTo>
                      <a:pt x="90" y="58"/>
                      <a:pt x="90" y="58"/>
                      <a:pt x="90" y="58"/>
                    </a:cubicBezTo>
                    <a:cubicBezTo>
                      <a:pt x="92" y="58"/>
                      <a:pt x="94" y="59"/>
                      <a:pt x="96" y="59"/>
                    </a:cubicBezTo>
                    <a:cubicBezTo>
                      <a:pt x="96" y="58"/>
                      <a:pt x="96" y="58"/>
                      <a:pt x="96" y="58"/>
                    </a:cubicBezTo>
                    <a:cubicBezTo>
                      <a:pt x="94" y="58"/>
                      <a:pt x="92" y="58"/>
                      <a:pt x="90" y="57"/>
                    </a:cubicBezTo>
                    <a:moveTo>
                      <a:pt x="77" y="57"/>
                    </a:moveTo>
                    <a:cubicBezTo>
                      <a:pt x="75" y="57"/>
                      <a:pt x="73" y="58"/>
                      <a:pt x="72" y="58"/>
                    </a:cubicBezTo>
                    <a:cubicBezTo>
                      <a:pt x="71" y="59"/>
                      <a:pt x="71" y="59"/>
                      <a:pt x="71" y="59"/>
                    </a:cubicBezTo>
                    <a:cubicBezTo>
                      <a:pt x="73" y="59"/>
                      <a:pt x="75" y="58"/>
                      <a:pt x="77" y="58"/>
                    </a:cubicBezTo>
                    <a:cubicBezTo>
                      <a:pt x="77" y="57"/>
                      <a:pt x="77" y="57"/>
                      <a:pt x="77" y="57"/>
                    </a:cubicBezTo>
                    <a:moveTo>
                      <a:pt x="82" y="57"/>
                    </a:moveTo>
                    <a:cubicBezTo>
                      <a:pt x="82" y="57"/>
                      <a:pt x="81" y="57"/>
                      <a:pt x="80" y="57"/>
                    </a:cubicBezTo>
                    <a:cubicBezTo>
                      <a:pt x="80" y="58"/>
                      <a:pt x="80" y="58"/>
                      <a:pt x="80" y="58"/>
                    </a:cubicBezTo>
                    <a:cubicBezTo>
                      <a:pt x="81" y="58"/>
                      <a:pt x="83" y="58"/>
                      <a:pt x="84" y="58"/>
                    </a:cubicBezTo>
                    <a:cubicBezTo>
                      <a:pt x="84" y="58"/>
                      <a:pt x="84" y="58"/>
                      <a:pt x="84" y="58"/>
                    </a:cubicBezTo>
                    <a:cubicBezTo>
                      <a:pt x="85" y="58"/>
                      <a:pt x="86" y="58"/>
                      <a:pt x="87" y="58"/>
                    </a:cubicBezTo>
                    <a:cubicBezTo>
                      <a:pt x="87" y="57"/>
                      <a:pt x="87" y="57"/>
                      <a:pt x="87" y="57"/>
                    </a:cubicBezTo>
                    <a:cubicBezTo>
                      <a:pt x="85" y="57"/>
                      <a:pt x="84" y="57"/>
                      <a:pt x="82" y="57"/>
                    </a:cubicBezTo>
                    <a:moveTo>
                      <a:pt x="54" y="52"/>
                    </a:moveTo>
                    <a:cubicBezTo>
                      <a:pt x="53" y="53"/>
                      <a:pt x="53" y="53"/>
                      <a:pt x="53" y="53"/>
                    </a:cubicBezTo>
                    <a:cubicBezTo>
                      <a:pt x="53" y="53"/>
                      <a:pt x="53" y="53"/>
                      <a:pt x="53" y="53"/>
                    </a:cubicBezTo>
                    <a:cubicBezTo>
                      <a:pt x="53" y="54"/>
                      <a:pt x="53" y="54"/>
                      <a:pt x="53" y="54"/>
                    </a:cubicBezTo>
                    <a:cubicBezTo>
                      <a:pt x="53" y="54"/>
                      <a:pt x="53" y="54"/>
                      <a:pt x="53" y="54"/>
                    </a:cubicBezTo>
                    <a:cubicBezTo>
                      <a:pt x="53" y="55"/>
                      <a:pt x="53" y="56"/>
                      <a:pt x="53" y="56"/>
                    </a:cubicBezTo>
                    <a:cubicBezTo>
                      <a:pt x="54" y="52"/>
                      <a:pt x="54" y="52"/>
                      <a:pt x="54" y="52"/>
                    </a:cubicBezTo>
                    <a:moveTo>
                      <a:pt x="57" y="47"/>
                    </a:moveTo>
                    <a:cubicBezTo>
                      <a:pt x="57" y="47"/>
                      <a:pt x="56" y="47"/>
                      <a:pt x="56" y="48"/>
                    </a:cubicBezTo>
                    <a:cubicBezTo>
                      <a:pt x="57" y="47"/>
                      <a:pt x="57" y="47"/>
                      <a:pt x="57" y="47"/>
                    </a:cubicBezTo>
                    <a:moveTo>
                      <a:pt x="75" y="27"/>
                    </a:moveTo>
                    <a:cubicBezTo>
                      <a:pt x="74" y="27"/>
                      <a:pt x="74" y="27"/>
                      <a:pt x="73" y="27"/>
                    </a:cubicBezTo>
                    <a:cubicBezTo>
                      <a:pt x="73" y="28"/>
                      <a:pt x="73" y="28"/>
                      <a:pt x="73" y="28"/>
                    </a:cubicBezTo>
                    <a:cubicBezTo>
                      <a:pt x="72" y="28"/>
                      <a:pt x="72" y="28"/>
                      <a:pt x="72" y="28"/>
                    </a:cubicBezTo>
                    <a:cubicBezTo>
                      <a:pt x="72" y="28"/>
                      <a:pt x="72" y="28"/>
                      <a:pt x="72" y="28"/>
                    </a:cubicBezTo>
                    <a:cubicBezTo>
                      <a:pt x="71" y="28"/>
                      <a:pt x="71" y="28"/>
                      <a:pt x="71" y="28"/>
                    </a:cubicBezTo>
                    <a:cubicBezTo>
                      <a:pt x="71" y="28"/>
                      <a:pt x="71" y="28"/>
                      <a:pt x="71" y="28"/>
                    </a:cubicBezTo>
                    <a:cubicBezTo>
                      <a:pt x="69" y="29"/>
                      <a:pt x="69" y="29"/>
                      <a:pt x="69" y="29"/>
                    </a:cubicBezTo>
                    <a:cubicBezTo>
                      <a:pt x="69" y="29"/>
                      <a:pt x="69" y="29"/>
                      <a:pt x="69" y="29"/>
                    </a:cubicBezTo>
                    <a:cubicBezTo>
                      <a:pt x="71" y="29"/>
                      <a:pt x="73" y="28"/>
                      <a:pt x="75" y="27"/>
                    </a:cubicBezTo>
                    <a:cubicBezTo>
                      <a:pt x="75" y="27"/>
                      <a:pt x="75" y="27"/>
                      <a:pt x="75" y="27"/>
                    </a:cubicBezTo>
                    <a:moveTo>
                      <a:pt x="80" y="25"/>
                    </a:moveTo>
                    <a:cubicBezTo>
                      <a:pt x="79" y="25"/>
                      <a:pt x="78" y="26"/>
                      <a:pt x="77" y="26"/>
                    </a:cubicBezTo>
                    <a:cubicBezTo>
                      <a:pt x="77" y="26"/>
                      <a:pt x="77" y="27"/>
                      <a:pt x="77" y="27"/>
                    </a:cubicBezTo>
                    <a:cubicBezTo>
                      <a:pt x="78" y="27"/>
                      <a:pt x="79" y="26"/>
                      <a:pt x="80" y="26"/>
                    </a:cubicBezTo>
                    <a:cubicBezTo>
                      <a:pt x="80" y="25"/>
                      <a:pt x="80" y="25"/>
                      <a:pt x="80" y="25"/>
                    </a:cubicBezTo>
                    <a:moveTo>
                      <a:pt x="93" y="25"/>
                    </a:moveTo>
                    <a:cubicBezTo>
                      <a:pt x="93" y="25"/>
                      <a:pt x="93" y="26"/>
                      <a:pt x="93" y="26"/>
                    </a:cubicBezTo>
                    <a:cubicBezTo>
                      <a:pt x="90" y="26"/>
                      <a:pt x="90" y="26"/>
                      <a:pt x="90" y="26"/>
                    </a:cubicBezTo>
                    <a:cubicBezTo>
                      <a:pt x="93" y="26"/>
                      <a:pt x="96" y="26"/>
                      <a:pt x="99" y="27"/>
                    </a:cubicBezTo>
                    <a:cubicBezTo>
                      <a:pt x="99" y="26"/>
                      <a:pt x="99" y="26"/>
                      <a:pt x="99" y="26"/>
                    </a:cubicBezTo>
                    <a:cubicBezTo>
                      <a:pt x="98" y="26"/>
                      <a:pt x="97" y="26"/>
                      <a:pt x="96" y="26"/>
                    </a:cubicBezTo>
                    <a:cubicBezTo>
                      <a:pt x="95" y="25"/>
                      <a:pt x="94" y="25"/>
                      <a:pt x="93" y="25"/>
                    </a:cubicBezTo>
                    <a:moveTo>
                      <a:pt x="87" y="25"/>
                    </a:moveTo>
                    <a:cubicBezTo>
                      <a:pt x="86" y="25"/>
                      <a:pt x="85" y="25"/>
                      <a:pt x="83" y="25"/>
                    </a:cubicBezTo>
                    <a:cubicBezTo>
                      <a:pt x="83" y="25"/>
                      <a:pt x="83" y="26"/>
                      <a:pt x="83" y="26"/>
                    </a:cubicBezTo>
                    <a:cubicBezTo>
                      <a:pt x="81" y="26"/>
                      <a:pt x="81" y="26"/>
                      <a:pt x="81" y="26"/>
                    </a:cubicBezTo>
                    <a:cubicBezTo>
                      <a:pt x="83" y="26"/>
                      <a:pt x="86" y="26"/>
                      <a:pt x="89" y="26"/>
                    </a:cubicBezTo>
                    <a:cubicBezTo>
                      <a:pt x="89" y="25"/>
                      <a:pt x="89" y="25"/>
                      <a:pt x="89" y="25"/>
                    </a:cubicBezTo>
                    <a:cubicBezTo>
                      <a:pt x="88" y="25"/>
                      <a:pt x="88" y="25"/>
                      <a:pt x="87" y="25"/>
                    </a:cubicBezTo>
                    <a:moveTo>
                      <a:pt x="71" y="17"/>
                    </a:moveTo>
                    <a:cubicBezTo>
                      <a:pt x="70" y="20"/>
                      <a:pt x="69" y="22"/>
                      <a:pt x="69" y="23"/>
                    </a:cubicBezTo>
                    <a:cubicBezTo>
                      <a:pt x="71" y="17"/>
                      <a:pt x="71" y="17"/>
                      <a:pt x="71" y="17"/>
                    </a:cubicBezTo>
                    <a:moveTo>
                      <a:pt x="98" y="5"/>
                    </a:moveTo>
                    <a:cubicBezTo>
                      <a:pt x="97" y="5"/>
                      <a:pt x="96" y="5"/>
                      <a:pt x="95" y="5"/>
                    </a:cubicBezTo>
                    <a:cubicBezTo>
                      <a:pt x="97" y="5"/>
                      <a:pt x="98" y="6"/>
                      <a:pt x="100" y="6"/>
                    </a:cubicBezTo>
                    <a:cubicBezTo>
                      <a:pt x="99" y="5"/>
                      <a:pt x="99" y="5"/>
                      <a:pt x="98" y="5"/>
                    </a:cubicBezTo>
                    <a:moveTo>
                      <a:pt x="98" y="0"/>
                    </a:moveTo>
                    <a:cubicBezTo>
                      <a:pt x="84" y="0"/>
                      <a:pt x="74" y="7"/>
                      <a:pt x="71" y="13"/>
                    </a:cubicBezTo>
                    <a:cubicBezTo>
                      <a:pt x="68" y="18"/>
                      <a:pt x="68" y="22"/>
                      <a:pt x="69" y="24"/>
                    </a:cubicBezTo>
                    <a:cubicBezTo>
                      <a:pt x="69" y="25"/>
                      <a:pt x="69" y="25"/>
                      <a:pt x="69" y="25"/>
                    </a:cubicBezTo>
                    <a:cubicBezTo>
                      <a:pt x="69" y="24"/>
                      <a:pt x="69" y="24"/>
                      <a:pt x="69" y="24"/>
                    </a:cubicBezTo>
                    <a:cubicBezTo>
                      <a:pt x="69" y="24"/>
                      <a:pt x="69" y="25"/>
                      <a:pt x="69" y="25"/>
                    </a:cubicBezTo>
                    <a:cubicBezTo>
                      <a:pt x="69" y="21"/>
                      <a:pt x="71" y="16"/>
                      <a:pt x="72" y="14"/>
                    </a:cubicBezTo>
                    <a:cubicBezTo>
                      <a:pt x="73" y="12"/>
                      <a:pt x="81" y="1"/>
                      <a:pt x="97" y="1"/>
                    </a:cubicBezTo>
                    <a:cubicBezTo>
                      <a:pt x="99" y="1"/>
                      <a:pt x="101" y="1"/>
                      <a:pt x="104" y="1"/>
                    </a:cubicBezTo>
                    <a:cubicBezTo>
                      <a:pt x="104" y="0"/>
                      <a:pt x="104" y="0"/>
                      <a:pt x="104" y="0"/>
                    </a:cubicBezTo>
                    <a:cubicBezTo>
                      <a:pt x="102" y="0"/>
                      <a:pt x="100" y="0"/>
                      <a:pt x="98"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942">
                <a:extLst>
                  <a:ext uri="{FF2B5EF4-FFF2-40B4-BE49-F238E27FC236}">
                    <a16:creationId xmlns:a16="http://schemas.microsoft.com/office/drawing/2014/main" id="{8BE46CA5-693A-4D69-8347-6E6450AE22B9}"/>
                  </a:ext>
                </a:extLst>
              </p:cNvPr>
              <p:cNvSpPr>
                <a:spLocks noEditPoints="1"/>
              </p:cNvSpPr>
              <p:nvPr/>
            </p:nvSpPr>
            <p:spPr bwMode="auto">
              <a:xfrm>
                <a:off x="8415338" y="2771775"/>
                <a:ext cx="201613" cy="133350"/>
              </a:xfrm>
              <a:custGeom>
                <a:avLst/>
                <a:gdLst>
                  <a:gd name="T0" fmla="*/ 4 w 53"/>
                  <a:gd name="T1" fmla="*/ 4 h 35"/>
                  <a:gd name="T2" fmla="*/ 4 w 53"/>
                  <a:gd name="T3" fmla="*/ 4 h 35"/>
                  <a:gd name="T4" fmla="*/ 3 w 53"/>
                  <a:gd name="T5" fmla="*/ 9 h 35"/>
                  <a:gd name="T6" fmla="*/ 3 w 53"/>
                  <a:gd name="T7" fmla="*/ 9 h 35"/>
                  <a:gd name="T8" fmla="*/ 3 w 53"/>
                  <a:gd name="T9" fmla="*/ 9 h 35"/>
                  <a:gd name="T10" fmla="*/ 0 w 53"/>
                  <a:gd name="T11" fmla="*/ 34 h 35"/>
                  <a:gd name="T12" fmla="*/ 1 w 53"/>
                  <a:gd name="T13" fmla="*/ 34 h 35"/>
                  <a:gd name="T14" fmla="*/ 5 w 53"/>
                  <a:gd name="T15" fmla="*/ 8 h 35"/>
                  <a:gd name="T16" fmla="*/ 5 w 53"/>
                  <a:gd name="T17" fmla="*/ 8 h 35"/>
                  <a:gd name="T18" fmla="*/ 4 w 53"/>
                  <a:gd name="T19" fmla="*/ 4 h 35"/>
                  <a:gd name="T20" fmla="*/ 10 w 53"/>
                  <a:gd name="T21" fmla="*/ 2 h 35"/>
                  <a:gd name="T22" fmla="*/ 9 w 53"/>
                  <a:gd name="T23" fmla="*/ 2 h 35"/>
                  <a:gd name="T24" fmla="*/ 8 w 53"/>
                  <a:gd name="T25" fmla="*/ 7 h 35"/>
                  <a:gd name="T26" fmla="*/ 7 w 53"/>
                  <a:gd name="T27" fmla="*/ 7 h 35"/>
                  <a:gd name="T28" fmla="*/ 4 w 53"/>
                  <a:gd name="T29" fmla="*/ 33 h 35"/>
                  <a:gd name="T30" fmla="*/ 6 w 53"/>
                  <a:gd name="T31" fmla="*/ 33 h 35"/>
                  <a:gd name="T32" fmla="*/ 11 w 53"/>
                  <a:gd name="T33" fmla="*/ 7 h 35"/>
                  <a:gd name="T34" fmla="*/ 10 w 53"/>
                  <a:gd name="T35" fmla="*/ 7 h 35"/>
                  <a:gd name="T36" fmla="*/ 10 w 53"/>
                  <a:gd name="T37" fmla="*/ 2 h 35"/>
                  <a:gd name="T38" fmla="*/ 50 w 53"/>
                  <a:gd name="T39" fmla="*/ 1 h 35"/>
                  <a:gd name="T40" fmla="*/ 46 w 53"/>
                  <a:gd name="T41" fmla="*/ 7 h 35"/>
                  <a:gd name="T42" fmla="*/ 45 w 53"/>
                  <a:gd name="T43" fmla="*/ 7 h 35"/>
                  <a:gd name="T44" fmla="*/ 41 w 53"/>
                  <a:gd name="T45" fmla="*/ 34 h 35"/>
                  <a:gd name="T46" fmla="*/ 48 w 53"/>
                  <a:gd name="T47" fmla="*/ 35 h 35"/>
                  <a:gd name="T48" fmla="*/ 49 w 53"/>
                  <a:gd name="T49" fmla="*/ 35 h 35"/>
                  <a:gd name="T50" fmla="*/ 53 w 53"/>
                  <a:gd name="T51" fmla="*/ 3 h 35"/>
                  <a:gd name="T52" fmla="*/ 51 w 53"/>
                  <a:gd name="T53" fmla="*/ 1 h 35"/>
                  <a:gd name="T54" fmla="*/ 50 w 53"/>
                  <a:gd name="T55" fmla="*/ 1 h 35"/>
                  <a:gd name="T56" fmla="*/ 17 w 53"/>
                  <a:gd name="T57" fmla="*/ 1 h 35"/>
                  <a:gd name="T58" fmla="*/ 14 w 53"/>
                  <a:gd name="T59" fmla="*/ 7 h 35"/>
                  <a:gd name="T60" fmla="*/ 13 w 53"/>
                  <a:gd name="T61" fmla="*/ 7 h 35"/>
                  <a:gd name="T62" fmla="*/ 13 w 53"/>
                  <a:gd name="T63" fmla="*/ 7 h 35"/>
                  <a:gd name="T64" fmla="*/ 10 w 53"/>
                  <a:gd name="T65" fmla="*/ 33 h 35"/>
                  <a:gd name="T66" fmla="*/ 14 w 53"/>
                  <a:gd name="T67" fmla="*/ 33 h 35"/>
                  <a:gd name="T68" fmla="*/ 15 w 53"/>
                  <a:gd name="T69" fmla="*/ 33 h 35"/>
                  <a:gd name="T70" fmla="*/ 20 w 53"/>
                  <a:gd name="T71" fmla="*/ 6 h 35"/>
                  <a:gd name="T72" fmla="*/ 19 w 53"/>
                  <a:gd name="T73" fmla="*/ 6 h 35"/>
                  <a:gd name="T74" fmla="*/ 17 w 53"/>
                  <a:gd name="T75" fmla="*/ 1 h 35"/>
                  <a:gd name="T76" fmla="*/ 38 w 53"/>
                  <a:gd name="T77" fmla="*/ 0 h 35"/>
                  <a:gd name="T78" fmla="*/ 38 w 53"/>
                  <a:gd name="T79" fmla="*/ 0 h 35"/>
                  <a:gd name="T80" fmla="*/ 34 w 53"/>
                  <a:gd name="T81" fmla="*/ 6 h 35"/>
                  <a:gd name="T82" fmla="*/ 33 w 53"/>
                  <a:gd name="T83" fmla="*/ 6 h 35"/>
                  <a:gd name="T84" fmla="*/ 30 w 53"/>
                  <a:gd name="T85" fmla="*/ 33 h 35"/>
                  <a:gd name="T86" fmla="*/ 37 w 53"/>
                  <a:gd name="T87" fmla="*/ 34 h 35"/>
                  <a:gd name="T88" fmla="*/ 42 w 53"/>
                  <a:gd name="T89" fmla="*/ 7 h 35"/>
                  <a:gd name="T90" fmla="*/ 41 w 53"/>
                  <a:gd name="T91" fmla="*/ 6 h 35"/>
                  <a:gd name="T92" fmla="*/ 38 w 53"/>
                  <a:gd name="T93" fmla="*/ 0 h 35"/>
                  <a:gd name="T94" fmla="*/ 27 w 53"/>
                  <a:gd name="T95" fmla="*/ 0 h 35"/>
                  <a:gd name="T96" fmla="*/ 24 w 53"/>
                  <a:gd name="T97" fmla="*/ 6 h 35"/>
                  <a:gd name="T98" fmla="*/ 23 w 53"/>
                  <a:gd name="T99" fmla="*/ 6 h 35"/>
                  <a:gd name="T100" fmla="*/ 18 w 53"/>
                  <a:gd name="T101" fmla="*/ 33 h 35"/>
                  <a:gd name="T102" fmla="*/ 26 w 53"/>
                  <a:gd name="T103" fmla="*/ 33 h 35"/>
                  <a:gd name="T104" fmla="*/ 31 w 53"/>
                  <a:gd name="T105" fmla="*/ 6 h 35"/>
                  <a:gd name="T106" fmla="*/ 29 w 53"/>
                  <a:gd name="T107" fmla="*/ 6 h 35"/>
                  <a:gd name="T108" fmla="*/ 27 w 53"/>
                  <a:gd name="T10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 h="35">
                    <a:moveTo>
                      <a:pt x="4" y="4"/>
                    </a:moveTo>
                    <a:cubicBezTo>
                      <a:pt x="4" y="4"/>
                      <a:pt x="4" y="4"/>
                      <a:pt x="4" y="4"/>
                    </a:cubicBezTo>
                    <a:cubicBezTo>
                      <a:pt x="3" y="4"/>
                      <a:pt x="3" y="9"/>
                      <a:pt x="3" y="9"/>
                    </a:cubicBezTo>
                    <a:cubicBezTo>
                      <a:pt x="3" y="9"/>
                      <a:pt x="3" y="9"/>
                      <a:pt x="3" y="9"/>
                    </a:cubicBezTo>
                    <a:cubicBezTo>
                      <a:pt x="3" y="9"/>
                      <a:pt x="3" y="9"/>
                      <a:pt x="3" y="9"/>
                    </a:cubicBezTo>
                    <a:cubicBezTo>
                      <a:pt x="0" y="34"/>
                      <a:pt x="0" y="34"/>
                      <a:pt x="0" y="34"/>
                    </a:cubicBezTo>
                    <a:cubicBezTo>
                      <a:pt x="0" y="34"/>
                      <a:pt x="0" y="34"/>
                      <a:pt x="1" y="34"/>
                    </a:cubicBezTo>
                    <a:cubicBezTo>
                      <a:pt x="5" y="8"/>
                      <a:pt x="5" y="8"/>
                      <a:pt x="5" y="8"/>
                    </a:cubicBezTo>
                    <a:cubicBezTo>
                      <a:pt x="5" y="8"/>
                      <a:pt x="5" y="8"/>
                      <a:pt x="5" y="8"/>
                    </a:cubicBezTo>
                    <a:cubicBezTo>
                      <a:pt x="5" y="8"/>
                      <a:pt x="5" y="4"/>
                      <a:pt x="4" y="4"/>
                    </a:cubicBezTo>
                    <a:moveTo>
                      <a:pt x="10" y="2"/>
                    </a:moveTo>
                    <a:cubicBezTo>
                      <a:pt x="10" y="2"/>
                      <a:pt x="10" y="2"/>
                      <a:pt x="9" y="2"/>
                    </a:cubicBezTo>
                    <a:cubicBezTo>
                      <a:pt x="8" y="4"/>
                      <a:pt x="8" y="7"/>
                      <a:pt x="8" y="7"/>
                    </a:cubicBezTo>
                    <a:cubicBezTo>
                      <a:pt x="7" y="7"/>
                      <a:pt x="7" y="7"/>
                      <a:pt x="7" y="7"/>
                    </a:cubicBezTo>
                    <a:cubicBezTo>
                      <a:pt x="4" y="33"/>
                      <a:pt x="4" y="33"/>
                      <a:pt x="4" y="33"/>
                    </a:cubicBezTo>
                    <a:cubicBezTo>
                      <a:pt x="5" y="33"/>
                      <a:pt x="5" y="33"/>
                      <a:pt x="6" y="33"/>
                    </a:cubicBezTo>
                    <a:cubicBezTo>
                      <a:pt x="11" y="7"/>
                      <a:pt x="11" y="7"/>
                      <a:pt x="11" y="7"/>
                    </a:cubicBezTo>
                    <a:cubicBezTo>
                      <a:pt x="10" y="7"/>
                      <a:pt x="10" y="7"/>
                      <a:pt x="10" y="7"/>
                    </a:cubicBezTo>
                    <a:cubicBezTo>
                      <a:pt x="10" y="7"/>
                      <a:pt x="11" y="2"/>
                      <a:pt x="10" y="2"/>
                    </a:cubicBezTo>
                    <a:moveTo>
                      <a:pt x="50" y="1"/>
                    </a:moveTo>
                    <a:cubicBezTo>
                      <a:pt x="47" y="1"/>
                      <a:pt x="46" y="7"/>
                      <a:pt x="46" y="7"/>
                    </a:cubicBezTo>
                    <a:cubicBezTo>
                      <a:pt x="45" y="7"/>
                      <a:pt x="45" y="7"/>
                      <a:pt x="45" y="7"/>
                    </a:cubicBezTo>
                    <a:cubicBezTo>
                      <a:pt x="41" y="34"/>
                      <a:pt x="41" y="34"/>
                      <a:pt x="41" y="34"/>
                    </a:cubicBezTo>
                    <a:cubicBezTo>
                      <a:pt x="43" y="34"/>
                      <a:pt x="45" y="35"/>
                      <a:pt x="48" y="35"/>
                    </a:cubicBezTo>
                    <a:cubicBezTo>
                      <a:pt x="48" y="35"/>
                      <a:pt x="48" y="35"/>
                      <a:pt x="49" y="35"/>
                    </a:cubicBezTo>
                    <a:cubicBezTo>
                      <a:pt x="53" y="3"/>
                      <a:pt x="53" y="3"/>
                      <a:pt x="53" y="3"/>
                    </a:cubicBezTo>
                    <a:cubicBezTo>
                      <a:pt x="53" y="2"/>
                      <a:pt x="52" y="1"/>
                      <a:pt x="51" y="1"/>
                    </a:cubicBezTo>
                    <a:cubicBezTo>
                      <a:pt x="50" y="1"/>
                      <a:pt x="50" y="1"/>
                      <a:pt x="50" y="1"/>
                    </a:cubicBezTo>
                    <a:moveTo>
                      <a:pt x="17" y="1"/>
                    </a:moveTo>
                    <a:cubicBezTo>
                      <a:pt x="14" y="1"/>
                      <a:pt x="14" y="7"/>
                      <a:pt x="14" y="7"/>
                    </a:cubicBezTo>
                    <a:cubicBezTo>
                      <a:pt x="13" y="7"/>
                      <a:pt x="13" y="7"/>
                      <a:pt x="13" y="7"/>
                    </a:cubicBezTo>
                    <a:cubicBezTo>
                      <a:pt x="13" y="7"/>
                      <a:pt x="13" y="7"/>
                      <a:pt x="13" y="7"/>
                    </a:cubicBezTo>
                    <a:cubicBezTo>
                      <a:pt x="10" y="33"/>
                      <a:pt x="10" y="33"/>
                      <a:pt x="10" y="33"/>
                    </a:cubicBezTo>
                    <a:cubicBezTo>
                      <a:pt x="11" y="33"/>
                      <a:pt x="13" y="33"/>
                      <a:pt x="14" y="33"/>
                    </a:cubicBezTo>
                    <a:cubicBezTo>
                      <a:pt x="14" y="33"/>
                      <a:pt x="15" y="33"/>
                      <a:pt x="15" y="33"/>
                    </a:cubicBezTo>
                    <a:cubicBezTo>
                      <a:pt x="20" y="6"/>
                      <a:pt x="20" y="6"/>
                      <a:pt x="20" y="6"/>
                    </a:cubicBezTo>
                    <a:cubicBezTo>
                      <a:pt x="19" y="6"/>
                      <a:pt x="19" y="6"/>
                      <a:pt x="19" y="6"/>
                    </a:cubicBezTo>
                    <a:cubicBezTo>
                      <a:pt x="19" y="6"/>
                      <a:pt x="20" y="1"/>
                      <a:pt x="17" y="1"/>
                    </a:cubicBezTo>
                    <a:moveTo>
                      <a:pt x="38" y="0"/>
                    </a:moveTo>
                    <a:cubicBezTo>
                      <a:pt x="38" y="0"/>
                      <a:pt x="38" y="0"/>
                      <a:pt x="38" y="0"/>
                    </a:cubicBezTo>
                    <a:cubicBezTo>
                      <a:pt x="34" y="0"/>
                      <a:pt x="34" y="6"/>
                      <a:pt x="34" y="6"/>
                    </a:cubicBezTo>
                    <a:cubicBezTo>
                      <a:pt x="33" y="6"/>
                      <a:pt x="33" y="6"/>
                      <a:pt x="33" y="6"/>
                    </a:cubicBezTo>
                    <a:cubicBezTo>
                      <a:pt x="30" y="33"/>
                      <a:pt x="30" y="33"/>
                      <a:pt x="30" y="33"/>
                    </a:cubicBezTo>
                    <a:cubicBezTo>
                      <a:pt x="32" y="33"/>
                      <a:pt x="34" y="34"/>
                      <a:pt x="37" y="34"/>
                    </a:cubicBezTo>
                    <a:cubicBezTo>
                      <a:pt x="42" y="7"/>
                      <a:pt x="42" y="7"/>
                      <a:pt x="42" y="7"/>
                    </a:cubicBezTo>
                    <a:cubicBezTo>
                      <a:pt x="41" y="6"/>
                      <a:pt x="41" y="6"/>
                      <a:pt x="41" y="6"/>
                    </a:cubicBezTo>
                    <a:cubicBezTo>
                      <a:pt x="41" y="6"/>
                      <a:pt x="43" y="0"/>
                      <a:pt x="38" y="0"/>
                    </a:cubicBezTo>
                    <a:moveTo>
                      <a:pt x="27" y="0"/>
                    </a:moveTo>
                    <a:cubicBezTo>
                      <a:pt x="27" y="0"/>
                      <a:pt x="24" y="0"/>
                      <a:pt x="24" y="6"/>
                    </a:cubicBezTo>
                    <a:cubicBezTo>
                      <a:pt x="23" y="6"/>
                      <a:pt x="23" y="6"/>
                      <a:pt x="23" y="6"/>
                    </a:cubicBezTo>
                    <a:cubicBezTo>
                      <a:pt x="18" y="33"/>
                      <a:pt x="18" y="33"/>
                      <a:pt x="18" y="33"/>
                    </a:cubicBezTo>
                    <a:cubicBezTo>
                      <a:pt x="21" y="33"/>
                      <a:pt x="23" y="33"/>
                      <a:pt x="26" y="33"/>
                    </a:cubicBezTo>
                    <a:cubicBezTo>
                      <a:pt x="31" y="6"/>
                      <a:pt x="31" y="6"/>
                      <a:pt x="31" y="6"/>
                    </a:cubicBezTo>
                    <a:cubicBezTo>
                      <a:pt x="29" y="6"/>
                      <a:pt x="29" y="6"/>
                      <a:pt x="29" y="6"/>
                    </a:cubicBezTo>
                    <a:cubicBezTo>
                      <a:pt x="29" y="6"/>
                      <a:pt x="31" y="0"/>
                      <a:pt x="27"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943">
                <a:extLst>
                  <a:ext uri="{FF2B5EF4-FFF2-40B4-BE49-F238E27FC236}">
                    <a16:creationId xmlns:a16="http://schemas.microsoft.com/office/drawing/2014/main" id="{44F91D4E-6E42-4F6C-BFFF-EB480CD3B600}"/>
                  </a:ext>
                </a:extLst>
              </p:cNvPr>
              <p:cNvSpPr>
                <a:spLocks noEditPoints="1"/>
              </p:cNvSpPr>
              <p:nvPr/>
            </p:nvSpPr>
            <p:spPr bwMode="auto">
              <a:xfrm>
                <a:off x="8445500" y="2616200"/>
                <a:ext cx="195263" cy="122238"/>
              </a:xfrm>
              <a:custGeom>
                <a:avLst/>
                <a:gdLst>
                  <a:gd name="T0" fmla="*/ 3 w 51"/>
                  <a:gd name="T1" fmla="*/ 6 h 32"/>
                  <a:gd name="T2" fmla="*/ 3 w 51"/>
                  <a:gd name="T3" fmla="*/ 6 h 32"/>
                  <a:gd name="T4" fmla="*/ 3 w 51"/>
                  <a:gd name="T5" fmla="*/ 7 h 32"/>
                  <a:gd name="T6" fmla="*/ 2 w 51"/>
                  <a:gd name="T7" fmla="*/ 11 h 32"/>
                  <a:gd name="T8" fmla="*/ 3 w 51"/>
                  <a:gd name="T9" fmla="*/ 13 h 32"/>
                  <a:gd name="T10" fmla="*/ 0 w 51"/>
                  <a:gd name="T11" fmla="*/ 32 h 32"/>
                  <a:gd name="T12" fmla="*/ 1 w 51"/>
                  <a:gd name="T13" fmla="*/ 32 h 32"/>
                  <a:gd name="T14" fmla="*/ 5 w 51"/>
                  <a:gd name="T15" fmla="*/ 10 h 32"/>
                  <a:gd name="T16" fmla="*/ 4 w 51"/>
                  <a:gd name="T17" fmla="*/ 10 h 32"/>
                  <a:gd name="T18" fmla="*/ 3 w 51"/>
                  <a:gd name="T19" fmla="*/ 6 h 32"/>
                  <a:gd name="T20" fmla="*/ 9 w 51"/>
                  <a:gd name="T21" fmla="*/ 4 h 32"/>
                  <a:gd name="T22" fmla="*/ 9 w 51"/>
                  <a:gd name="T23" fmla="*/ 4 h 32"/>
                  <a:gd name="T24" fmla="*/ 7 w 51"/>
                  <a:gd name="T25" fmla="*/ 8 h 32"/>
                  <a:gd name="T26" fmla="*/ 8 w 51"/>
                  <a:gd name="T27" fmla="*/ 9 h 32"/>
                  <a:gd name="T28" fmla="*/ 5 w 51"/>
                  <a:gd name="T29" fmla="*/ 31 h 32"/>
                  <a:gd name="T30" fmla="*/ 7 w 51"/>
                  <a:gd name="T31" fmla="*/ 30 h 32"/>
                  <a:gd name="T32" fmla="*/ 11 w 51"/>
                  <a:gd name="T33" fmla="*/ 8 h 32"/>
                  <a:gd name="T34" fmla="*/ 10 w 51"/>
                  <a:gd name="T35" fmla="*/ 8 h 32"/>
                  <a:gd name="T36" fmla="*/ 9 w 51"/>
                  <a:gd name="T37" fmla="*/ 4 h 32"/>
                  <a:gd name="T38" fmla="*/ 17 w 51"/>
                  <a:gd name="T39" fmla="*/ 1 h 32"/>
                  <a:gd name="T40" fmla="*/ 16 w 51"/>
                  <a:gd name="T41" fmla="*/ 1 h 32"/>
                  <a:gd name="T42" fmla="*/ 13 w 51"/>
                  <a:gd name="T43" fmla="*/ 7 h 32"/>
                  <a:gd name="T44" fmla="*/ 10 w 51"/>
                  <a:gd name="T45" fmla="*/ 30 h 32"/>
                  <a:gd name="T46" fmla="*/ 16 w 51"/>
                  <a:gd name="T47" fmla="*/ 29 h 32"/>
                  <a:gd name="T48" fmla="*/ 20 w 51"/>
                  <a:gd name="T49" fmla="*/ 6 h 32"/>
                  <a:gd name="T50" fmla="*/ 19 w 51"/>
                  <a:gd name="T51" fmla="*/ 6 h 32"/>
                  <a:gd name="T52" fmla="*/ 17 w 51"/>
                  <a:gd name="T53" fmla="*/ 1 h 32"/>
                  <a:gd name="T54" fmla="*/ 48 w 51"/>
                  <a:gd name="T55" fmla="*/ 1 h 32"/>
                  <a:gd name="T56" fmla="*/ 44 w 51"/>
                  <a:gd name="T57" fmla="*/ 7 h 32"/>
                  <a:gd name="T58" fmla="*/ 44 w 51"/>
                  <a:gd name="T59" fmla="*/ 7 h 32"/>
                  <a:gd name="T60" fmla="*/ 41 w 51"/>
                  <a:gd name="T61" fmla="*/ 30 h 32"/>
                  <a:gd name="T62" fmla="*/ 42 w 51"/>
                  <a:gd name="T63" fmla="*/ 30 h 32"/>
                  <a:gd name="T64" fmla="*/ 47 w 51"/>
                  <a:gd name="T65" fmla="*/ 30 h 32"/>
                  <a:gd name="T66" fmla="*/ 51 w 51"/>
                  <a:gd name="T67" fmla="*/ 3 h 32"/>
                  <a:gd name="T68" fmla="*/ 49 w 51"/>
                  <a:gd name="T69" fmla="*/ 1 h 32"/>
                  <a:gd name="T70" fmla="*/ 48 w 51"/>
                  <a:gd name="T71" fmla="*/ 1 h 32"/>
                  <a:gd name="T72" fmla="*/ 26 w 51"/>
                  <a:gd name="T73" fmla="*/ 0 h 32"/>
                  <a:gd name="T74" fmla="*/ 22 w 51"/>
                  <a:gd name="T75" fmla="*/ 6 h 32"/>
                  <a:gd name="T76" fmla="*/ 20 w 51"/>
                  <a:gd name="T77" fmla="*/ 29 h 32"/>
                  <a:gd name="T78" fmla="*/ 24 w 51"/>
                  <a:gd name="T79" fmla="*/ 29 h 32"/>
                  <a:gd name="T80" fmla="*/ 25 w 51"/>
                  <a:gd name="T81" fmla="*/ 29 h 32"/>
                  <a:gd name="T82" fmla="*/ 29 w 51"/>
                  <a:gd name="T83" fmla="*/ 6 h 32"/>
                  <a:gd name="T84" fmla="*/ 28 w 51"/>
                  <a:gd name="T85" fmla="*/ 6 h 32"/>
                  <a:gd name="T86" fmla="*/ 27 w 51"/>
                  <a:gd name="T87" fmla="*/ 0 h 32"/>
                  <a:gd name="T88" fmla="*/ 26 w 51"/>
                  <a:gd name="T89" fmla="*/ 0 h 32"/>
                  <a:gd name="T90" fmla="*/ 37 w 51"/>
                  <a:gd name="T91" fmla="*/ 0 h 32"/>
                  <a:gd name="T92" fmla="*/ 33 w 51"/>
                  <a:gd name="T93" fmla="*/ 6 h 32"/>
                  <a:gd name="T94" fmla="*/ 32 w 51"/>
                  <a:gd name="T95" fmla="*/ 6 h 32"/>
                  <a:gd name="T96" fmla="*/ 29 w 51"/>
                  <a:gd name="T97" fmla="*/ 29 h 32"/>
                  <a:gd name="T98" fmla="*/ 37 w 51"/>
                  <a:gd name="T99" fmla="*/ 29 h 32"/>
                  <a:gd name="T100" fmla="*/ 41 w 51"/>
                  <a:gd name="T101" fmla="*/ 7 h 32"/>
                  <a:gd name="T102" fmla="*/ 40 w 51"/>
                  <a:gd name="T103" fmla="*/ 7 h 32"/>
                  <a:gd name="T104" fmla="*/ 37 w 51"/>
                  <a:gd name="T105" fmla="*/ 0 h 32"/>
                  <a:gd name="T106" fmla="*/ 37 w 51"/>
                  <a:gd name="T10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 h="32">
                    <a:moveTo>
                      <a:pt x="3" y="6"/>
                    </a:moveTo>
                    <a:cubicBezTo>
                      <a:pt x="3" y="6"/>
                      <a:pt x="3" y="6"/>
                      <a:pt x="3" y="6"/>
                    </a:cubicBezTo>
                    <a:cubicBezTo>
                      <a:pt x="3" y="6"/>
                      <a:pt x="3" y="7"/>
                      <a:pt x="3" y="7"/>
                    </a:cubicBezTo>
                    <a:cubicBezTo>
                      <a:pt x="2" y="11"/>
                      <a:pt x="2" y="11"/>
                      <a:pt x="2" y="11"/>
                    </a:cubicBezTo>
                    <a:cubicBezTo>
                      <a:pt x="3" y="13"/>
                      <a:pt x="3" y="13"/>
                      <a:pt x="3" y="13"/>
                    </a:cubicBezTo>
                    <a:cubicBezTo>
                      <a:pt x="0" y="32"/>
                      <a:pt x="0" y="32"/>
                      <a:pt x="0" y="32"/>
                    </a:cubicBezTo>
                    <a:cubicBezTo>
                      <a:pt x="1" y="32"/>
                      <a:pt x="1" y="32"/>
                      <a:pt x="1" y="32"/>
                    </a:cubicBezTo>
                    <a:cubicBezTo>
                      <a:pt x="5" y="10"/>
                      <a:pt x="5" y="10"/>
                      <a:pt x="5" y="10"/>
                    </a:cubicBezTo>
                    <a:cubicBezTo>
                      <a:pt x="4" y="10"/>
                      <a:pt x="4" y="10"/>
                      <a:pt x="4" y="10"/>
                    </a:cubicBezTo>
                    <a:cubicBezTo>
                      <a:pt x="4" y="10"/>
                      <a:pt x="4" y="6"/>
                      <a:pt x="3" y="6"/>
                    </a:cubicBezTo>
                    <a:moveTo>
                      <a:pt x="9" y="4"/>
                    </a:moveTo>
                    <a:cubicBezTo>
                      <a:pt x="9" y="4"/>
                      <a:pt x="9" y="4"/>
                      <a:pt x="9" y="4"/>
                    </a:cubicBezTo>
                    <a:cubicBezTo>
                      <a:pt x="8" y="4"/>
                      <a:pt x="7" y="6"/>
                      <a:pt x="7" y="8"/>
                    </a:cubicBezTo>
                    <a:cubicBezTo>
                      <a:pt x="8" y="9"/>
                      <a:pt x="8" y="9"/>
                      <a:pt x="8" y="9"/>
                    </a:cubicBezTo>
                    <a:cubicBezTo>
                      <a:pt x="5" y="31"/>
                      <a:pt x="5" y="31"/>
                      <a:pt x="5" y="31"/>
                    </a:cubicBezTo>
                    <a:cubicBezTo>
                      <a:pt x="5" y="31"/>
                      <a:pt x="6" y="31"/>
                      <a:pt x="7" y="30"/>
                    </a:cubicBezTo>
                    <a:cubicBezTo>
                      <a:pt x="11" y="8"/>
                      <a:pt x="11" y="8"/>
                      <a:pt x="11" y="8"/>
                    </a:cubicBezTo>
                    <a:cubicBezTo>
                      <a:pt x="10" y="8"/>
                      <a:pt x="10" y="8"/>
                      <a:pt x="10" y="8"/>
                    </a:cubicBezTo>
                    <a:cubicBezTo>
                      <a:pt x="10" y="8"/>
                      <a:pt x="11" y="4"/>
                      <a:pt x="9" y="4"/>
                    </a:cubicBezTo>
                    <a:moveTo>
                      <a:pt x="17" y="1"/>
                    </a:moveTo>
                    <a:cubicBezTo>
                      <a:pt x="16" y="1"/>
                      <a:pt x="16" y="1"/>
                      <a:pt x="16" y="1"/>
                    </a:cubicBezTo>
                    <a:cubicBezTo>
                      <a:pt x="14" y="2"/>
                      <a:pt x="13" y="7"/>
                      <a:pt x="13" y="7"/>
                    </a:cubicBezTo>
                    <a:cubicBezTo>
                      <a:pt x="10" y="30"/>
                      <a:pt x="10" y="30"/>
                      <a:pt x="10" y="30"/>
                    </a:cubicBezTo>
                    <a:cubicBezTo>
                      <a:pt x="12" y="30"/>
                      <a:pt x="14" y="29"/>
                      <a:pt x="16" y="29"/>
                    </a:cubicBezTo>
                    <a:cubicBezTo>
                      <a:pt x="20" y="6"/>
                      <a:pt x="20" y="6"/>
                      <a:pt x="20" y="6"/>
                    </a:cubicBezTo>
                    <a:cubicBezTo>
                      <a:pt x="19" y="6"/>
                      <a:pt x="19" y="6"/>
                      <a:pt x="19" y="6"/>
                    </a:cubicBezTo>
                    <a:cubicBezTo>
                      <a:pt x="19" y="6"/>
                      <a:pt x="19" y="1"/>
                      <a:pt x="17" y="1"/>
                    </a:cubicBezTo>
                    <a:moveTo>
                      <a:pt x="48" y="1"/>
                    </a:moveTo>
                    <a:cubicBezTo>
                      <a:pt x="45" y="1"/>
                      <a:pt x="44" y="7"/>
                      <a:pt x="44" y="7"/>
                    </a:cubicBezTo>
                    <a:cubicBezTo>
                      <a:pt x="44" y="7"/>
                      <a:pt x="44" y="7"/>
                      <a:pt x="44" y="7"/>
                    </a:cubicBezTo>
                    <a:cubicBezTo>
                      <a:pt x="41" y="30"/>
                      <a:pt x="41" y="30"/>
                      <a:pt x="41" y="30"/>
                    </a:cubicBezTo>
                    <a:cubicBezTo>
                      <a:pt x="41" y="30"/>
                      <a:pt x="42" y="30"/>
                      <a:pt x="42" y="30"/>
                    </a:cubicBezTo>
                    <a:cubicBezTo>
                      <a:pt x="44" y="30"/>
                      <a:pt x="46" y="30"/>
                      <a:pt x="47" y="30"/>
                    </a:cubicBezTo>
                    <a:cubicBezTo>
                      <a:pt x="51" y="3"/>
                      <a:pt x="51" y="3"/>
                      <a:pt x="51" y="3"/>
                    </a:cubicBezTo>
                    <a:cubicBezTo>
                      <a:pt x="51" y="2"/>
                      <a:pt x="50" y="1"/>
                      <a:pt x="49" y="1"/>
                    </a:cubicBezTo>
                    <a:cubicBezTo>
                      <a:pt x="49" y="1"/>
                      <a:pt x="49" y="1"/>
                      <a:pt x="48" y="1"/>
                    </a:cubicBezTo>
                    <a:moveTo>
                      <a:pt x="26" y="0"/>
                    </a:moveTo>
                    <a:cubicBezTo>
                      <a:pt x="25" y="0"/>
                      <a:pt x="23" y="2"/>
                      <a:pt x="22" y="6"/>
                    </a:cubicBezTo>
                    <a:cubicBezTo>
                      <a:pt x="20" y="29"/>
                      <a:pt x="20" y="29"/>
                      <a:pt x="20" y="29"/>
                    </a:cubicBezTo>
                    <a:cubicBezTo>
                      <a:pt x="21" y="29"/>
                      <a:pt x="22" y="29"/>
                      <a:pt x="24" y="29"/>
                    </a:cubicBezTo>
                    <a:cubicBezTo>
                      <a:pt x="24" y="29"/>
                      <a:pt x="25" y="29"/>
                      <a:pt x="25" y="29"/>
                    </a:cubicBezTo>
                    <a:cubicBezTo>
                      <a:pt x="29" y="6"/>
                      <a:pt x="29" y="6"/>
                      <a:pt x="29" y="6"/>
                    </a:cubicBezTo>
                    <a:cubicBezTo>
                      <a:pt x="28" y="6"/>
                      <a:pt x="28" y="6"/>
                      <a:pt x="28" y="6"/>
                    </a:cubicBezTo>
                    <a:cubicBezTo>
                      <a:pt x="28" y="6"/>
                      <a:pt x="29" y="1"/>
                      <a:pt x="27" y="0"/>
                    </a:cubicBezTo>
                    <a:cubicBezTo>
                      <a:pt x="27" y="0"/>
                      <a:pt x="27" y="0"/>
                      <a:pt x="26" y="0"/>
                    </a:cubicBezTo>
                    <a:moveTo>
                      <a:pt x="37" y="0"/>
                    </a:moveTo>
                    <a:cubicBezTo>
                      <a:pt x="34" y="0"/>
                      <a:pt x="33" y="4"/>
                      <a:pt x="33" y="6"/>
                    </a:cubicBezTo>
                    <a:cubicBezTo>
                      <a:pt x="32" y="6"/>
                      <a:pt x="32" y="6"/>
                      <a:pt x="32" y="6"/>
                    </a:cubicBezTo>
                    <a:cubicBezTo>
                      <a:pt x="29" y="29"/>
                      <a:pt x="29" y="29"/>
                      <a:pt x="29" y="29"/>
                    </a:cubicBezTo>
                    <a:cubicBezTo>
                      <a:pt x="31" y="29"/>
                      <a:pt x="34" y="29"/>
                      <a:pt x="37" y="29"/>
                    </a:cubicBezTo>
                    <a:cubicBezTo>
                      <a:pt x="41" y="7"/>
                      <a:pt x="41" y="7"/>
                      <a:pt x="41" y="7"/>
                    </a:cubicBezTo>
                    <a:cubicBezTo>
                      <a:pt x="40" y="7"/>
                      <a:pt x="40" y="7"/>
                      <a:pt x="40" y="7"/>
                    </a:cubicBezTo>
                    <a:cubicBezTo>
                      <a:pt x="40" y="7"/>
                      <a:pt x="40" y="0"/>
                      <a:pt x="37" y="0"/>
                    </a:cubicBezTo>
                    <a:cubicBezTo>
                      <a:pt x="37" y="0"/>
                      <a:pt x="37" y="0"/>
                      <a:pt x="37"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944">
                <a:extLst>
                  <a:ext uri="{FF2B5EF4-FFF2-40B4-BE49-F238E27FC236}">
                    <a16:creationId xmlns:a16="http://schemas.microsoft.com/office/drawing/2014/main" id="{89D7AA31-4383-4607-9209-C2149E4F6703}"/>
                  </a:ext>
                </a:extLst>
              </p:cNvPr>
              <p:cNvSpPr>
                <a:spLocks noEditPoints="1"/>
              </p:cNvSpPr>
              <p:nvPr/>
            </p:nvSpPr>
            <p:spPr bwMode="auto">
              <a:xfrm>
                <a:off x="8475663" y="2476500"/>
                <a:ext cx="184150" cy="114300"/>
              </a:xfrm>
              <a:custGeom>
                <a:avLst/>
                <a:gdLst>
                  <a:gd name="T0" fmla="*/ 2 w 48"/>
                  <a:gd name="T1" fmla="*/ 8 h 30"/>
                  <a:gd name="T2" fmla="*/ 2 w 48"/>
                  <a:gd name="T3" fmla="*/ 8 h 30"/>
                  <a:gd name="T4" fmla="*/ 2 w 48"/>
                  <a:gd name="T5" fmla="*/ 12 h 30"/>
                  <a:gd name="T6" fmla="*/ 3 w 48"/>
                  <a:gd name="T7" fmla="*/ 14 h 30"/>
                  <a:gd name="T8" fmla="*/ 0 w 48"/>
                  <a:gd name="T9" fmla="*/ 30 h 30"/>
                  <a:gd name="T10" fmla="*/ 1 w 48"/>
                  <a:gd name="T11" fmla="*/ 30 h 30"/>
                  <a:gd name="T12" fmla="*/ 4 w 48"/>
                  <a:gd name="T13" fmla="*/ 11 h 30"/>
                  <a:gd name="T14" fmla="*/ 3 w 48"/>
                  <a:gd name="T15" fmla="*/ 11 h 30"/>
                  <a:gd name="T16" fmla="*/ 2 w 48"/>
                  <a:gd name="T17" fmla="*/ 8 h 30"/>
                  <a:gd name="T18" fmla="*/ 8 w 48"/>
                  <a:gd name="T19" fmla="*/ 5 h 30"/>
                  <a:gd name="T20" fmla="*/ 8 w 48"/>
                  <a:gd name="T21" fmla="*/ 5 h 30"/>
                  <a:gd name="T22" fmla="*/ 6 w 48"/>
                  <a:gd name="T23" fmla="*/ 11 h 30"/>
                  <a:gd name="T24" fmla="*/ 4 w 48"/>
                  <a:gd name="T25" fmla="*/ 29 h 30"/>
                  <a:gd name="T26" fmla="*/ 6 w 48"/>
                  <a:gd name="T27" fmla="*/ 28 h 30"/>
                  <a:gd name="T28" fmla="*/ 10 w 48"/>
                  <a:gd name="T29" fmla="*/ 9 h 30"/>
                  <a:gd name="T30" fmla="*/ 9 w 48"/>
                  <a:gd name="T31" fmla="*/ 10 h 30"/>
                  <a:gd name="T32" fmla="*/ 8 w 48"/>
                  <a:gd name="T33" fmla="*/ 5 h 30"/>
                  <a:gd name="T34" fmla="*/ 15 w 48"/>
                  <a:gd name="T35" fmla="*/ 2 h 30"/>
                  <a:gd name="T36" fmla="*/ 15 w 48"/>
                  <a:gd name="T37" fmla="*/ 2 h 30"/>
                  <a:gd name="T38" fmla="*/ 12 w 48"/>
                  <a:gd name="T39" fmla="*/ 8 h 30"/>
                  <a:gd name="T40" fmla="*/ 10 w 48"/>
                  <a:gd name="T41" fmla="*/ 27 h 30"/>
                  <a:gd name="T42" fmla="*/ 15 w 48"/>
                  <a:gd name="T43" fmla="*/ 26 h 30"/>
                  <a:gd name="T44" fmla="*/ 18 w 48"/>
                  <a:gd name="T45" fmla="*/ 7 h 30"/>
                  <a:gd name="T46" fmla="*/ 17 w 48"/>
                  <a:gd name="T47" fmla="*/ 7 h 30"/>
                  <a:gd name="T48" fmla="*/ 15 w 48"/>
                  <a:gd name="T49" fmla="*/ 2 h 30"/>
                  <a:gd name="T50" fmla="*/ 46 w 48"/>
                  <a:gd name="T51" fmla="*/ 1 h 30"/>
                  <a:gd name="T52" fmla="*/ 42 w 48"/>
                  <a:gd name="T53" fmla="*/ 8 h 30"/>
                  <a:gd name="T54" fmla="*/ 41 w 48"/>
                  <a:gd name="T55" fmla="*/ 8 h 30"/>
                  <a:gd name="T56" fmla="*/ 39 w 48"/>
                  <a:gd name="T57" fmla="*/ 26 h 30"/>
                  <a:gd name="T58" fmla="*/ 42 w 48"/>
                  <a:gd name="T59" fmla="*/ 26 h 30"/>
                  <a:gd name="T60" fmla="*/ 45 w 48"/>
                  <a:gd name="T61" fmla="*/ 26 h 30"/>
                  <a:gd name="T62" fmla="*/ 48 w 48"/>
                  <a:gd name="T63" fmla="*/ 3 h 30"/>
                  <a:gd name="T64" fmla="*/ 46 w 48"/>
                  <a:gd name="T65" fmla="*/ 1 h 30"/>
                  <a:gd name="T66" fmla="*/ 46 w 48"/>
                  <a:gd name="T67" fmla="*/ 1 h 30"/>
                  <a:gd name="T68" fmla="*/ 24 w 48"/>
                  <a:gd name="T69" fmla="*/ 1 h 30"/>
                  <a:gd name="T70" fmla="*/ 21 w 48"/>
                  <a:gd name="T71" fmla="*/ 7 h 30"/>
                  <a:gd name="T72" fmla="*/ 18 w 48"/>
                  <a:gd name="T73" fmla="*/ 25 h 30"/>
                  <a:gd name="T74" fmla="*/ 24 w 48"/>
                  <a:gd name="T75" fmla="*/ 25 h 30"/>
                  <a:gd name="T76" fmla="*/ 28 w 48"/>
                  <a:gd name="T77" fmla="*/ 6 h 30"/>
                  <a:gd name="T78" fmla="*/ 27 w 48"/>
                  <a:gd name="T79" fmla="*/ 6 h 30"/>
                  <a:gd name="T80" fmla="*/ 24 w 48"/>
                  <a:gd name="T81" fmla="*/ 1 h 30"/>
                  <a:gd name="T82" fmla="*/ 24 w 48"/>
                  <a:gd name="T83" fmla="*/ 1 h 30"/>
                  <a:gd name="T84" fmla="*/ 35 w 48"/>
                  <a:gd name="T85" fmla="*/ 0 h 30"/>
                  <a:gd name="T86" fmla="*/ 31 w 48"/>
                  <a:gd name="T87" fmla="*/ 6 h 30"/>
                  <a:gd name="T88" fmla="*/ 30 w 48"/>
                  <a:gd name="T89" fmla="*/ 6 h 30"/>
                  <a:gd name="T90" fmla="*/ 28 w 48"/>
                  <a:gd name="T91" fmla="*/ 25 h 30"/>
                  <a:gd name="T92" fmla="*/ 36 w 48"/>
                  <a:gd name="T93" fmla="*/ 26 h 30"/>
                  <a:gd name="T94" fmla="*/ 38 w 48"/>
                  <a:gd name="T95" fmla="*/ 7 h 30"/>
                  <a:gd name="T96" fmla="*/ 38 w 48"/>
                  <a:gd name="T97" fmla="*/ 7 h 30"/>
                  <a:gd name="T98" fmla="*/ 35 w 48"/>
                  <a:gd name="T99" fmla="*/ 0 h 30"/>
                  <a:gd name="T100" fmla="*/ 35 w 48"/>
                  <a:gd name="T10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30">
                    <a:moveTo>
                      <a:pt x="2" y="8"/>
                    </a:moveTo>
                    <a:cubicBezTo>
                      <a:pt x="2" y="8"/>
                      <a:pt x="2" y="8"/>
                      <a:pt x="2" y="8"/>
                    </a:cubicBezTo>
                    <a:cubicBezTo>
                      <a:pt x="2" y="12"/>
                      <a:pt x="2" y="12"/>
                      <a:pt x="2" y="12"/>
                    </a:cubicBezTo>
                    <a:cubicBezTo>
                      <a:pt x="3" y="14"/>
                      <a:pt x="3" y="14"/>
                      <a:pt x="3" y="14"/>
                    </a:cubicBezTo>
                    <a:cubicBezTo>
                      <a:pt x="0" y="30"/>
                      <a:pt x="0" y="30"/>
                      <a:pt x="0" y="30"/>
                    </a:cubicBezTo>
                    <a:cubicBezTo>
                      <a:pt x="1" y="30"/>
                      <a:pt x="1" y="30"/>
                      <a:pt x="1" y="30"/>
                    </a:cubicBezTo>
                    <a:cubicBezTo>
                      <a:pt x="4" y="11"/>
                      <a:pt x="4" y="11"/>
                      <a:pt x="4" y="11"/>
                    </a:cubicBezTo>
                    <a:cubicBezTo>
                      <a:pt x="3" y="11"/>
                      <a:pt x="3" y="11"/>
                      <a:pt x="3" y="11"/>
                    </a:cubicBezTo>
                    <a:cubicBezTo>
                      <a:pt x="3" y="11"/>
                      <a:pt x="4" y="8"/>
                      <a:pt x="2" y="8"/>
                    </a:cubicBezTo>
                    <a:moveTo>
                      <a:pt x="8" y="5"/>
                    </a:moveTo>
                    <a:cubicBezTo>
                      <a:pt x="8" y="5"/>
                      <a:pt x="8" y="5"/>
                      <a:pt x="8" y="5"/>
                    </a:cubicBezTo>
                    <a:cubicBezTo>
                      <a:pt x="6" y="6"/>
                      <a:pt x="6" y="11"/>
                      <a:pt x="6" y="11"/>
                    </a:cubicBezTo>
                    <a:cubicBezTo>
                      <a:pt x="4" y="29"/>
                      <a:pt x="4" y="29"/>
                      <a:pt x="4" y="29"/>
                    </a:cubicBezTo>
                    <a:cubicBezTo>
                      <a:pt x="5" y="28"/>
                      <a:pt x="5" y="28"/>
                      <a:pt x="6" y="28"/>
                    </a:cubicBezTo>
                    <a:cubicBezTo>
                      <a:pt x="10" y="9"/>
                      <a:pt x="10" y="9"/>
                      <a:pt x="10" y="9"/>
                    </a:cubicBezTo>
                    <a:cubicBezTo>
                      <a:pt x="9" y="10"/>
                      <a:pt x="9" y="10"/>
                      <a:pt x="9" y="10"/>
                    </a:cubicBezTo>
                    <a:cubicBezTo>
                      <a:pt x="9" y="10"/>
                      <a:pt x="9" y="5"/>
                      <a:pt x="8" y="5"/>
                    </a:cubicBezTo>
                    <a:moveTo>
                      <a:pt x="15" y="2"/>
                    </a:moveTo>
                    <a:cubicBezTo>
                      <a:pt x="15" y="2"/>
                      <a:pt x="15" y="2"/>
                      <a:pt x="15" y="2"/>
                    </a:cubicBezTo>
                    <a:cubicBezTo>
                      <a:pt x="13" y="2"/>
                      <a:pt x="12" y="8"/>
                      <a:pt x="12" y="8"/>
                    </a:cubicBezTo>
                    <a:cubicBezTo>
                      <a:pt x="10" y="27"/>
                      <a:pt x="10" y="27"/>
                      <a:pt x="10" y="27"/>
                    </a:cubicBezTo>
                    <a:cubicBezTo>
                      <a:pt x="11" y="26"/>
                      <a:pt x="13" y="26"/>
                      <a:pt x="15" y="26"/>
                    </a:cubicBezTo>
                    <a:cubicBezTo>
                      <a:pt x="18" y="7"/>
                      <a:pt x="18" y="7"/>
                      <a:pt x="18" y="7"/>
                    </a:cubicBezTo>
                    <a:cubicBezTo>
                      <a:pt x="17" y="7"/>
                      <a:pt x="17" y="7"/>
                      <a:pt x="17" y="7"/>
                    </a:cubicBezTo>
                    <a:cubicBezTo>
                      <a:pt x="17" y="7"/>
                      <a:pt x="17" y="2"/>
                      <a:pt x="15" y="2"/>
                    </a:cubicBezTo>
                    <a:moveTo>
                      <a:pt x="46" y="1"/>
                    </a:moveTo>
                    <a:cubicBezTo>
                      <a:pt x="42" y="1"/>
                      <a:pt x="42" y="8"/>
                      <a:pt x="42" y="8"/>
                    </a:cubicBezTo>
                    <a:cubicBezTo>
                      <a:pt x="41" y="8"/>
                      <a:pt x="41" y="8"/>
                      <a:pt x="41" y="8"/>
                    </a:cubicBezTo>
                    <a:cubicBezTo>
                      <a:pt x="39" y="26"/>
                      <a:pt x="39" y="26"/>
                      <a:pt x="39" y="26"/>
                    </a:cubicBezTo>
                    <a:cubicBezTo>
                      <a:pt x="40" y="26"/>
                      <a:pt x="41" y="26"/>
                      <a:pt x="42" y="26"/>
                    </a:cubicBezTo>
                    <a:cubicBezTo>
                      <a:pt x="43" y="26"/>
                      <a:pt x="44" y="26"/>
                      <a:pt x="45" y="26"/>
                    </a:cubicBezTo>
                    <a:cubicBezTo>
                      <a:pt x="48" y="3"/>
                      <a:pt x="48" y="3"/>
                      <a:pt x="48" y="3"/>
                    </a:cubicBezTo>
                    <a:cubicBezTo>
                      <a:pt x="48" y="2"/>
                      <a:pt x="47" y="2"/>
                      <a:pt x="46" y="1"/>
                    </a:cubicBezTo>
                    <a:cubicBezTo>
                      <a:pt x="46" y="1"/>
                      <a:pt x="46" y="1"/>
                      <a:pt x="46" y="1"/>
                    </a:cubicBezTo>
                    <a:moveTo>
                      <a:pt x="24" y="1"/>
                    </a:moveTo>
                    <a:cubicBezTo>
                      <a:pt x="21" y="1"/>
                      <a:pt x="21" y="7"/>
                      <a:pt x="21" y="7"/>
                    </a:cubicBezTo>
                    <a:cubicBezTo>
                      <a:pt x="18" y="25"/>
                      <a:pt x="18" y="25"/>
                      <a:pt x="18" y="25"/>
                    </a:cubicBezTo>
                    <a:cubicBezTo>
                      <a:pt x="20" y="25"/>
                      <a:pt x="22" y="25"/>
                      <a:pt x="24" y="25"/>
                    </a:cubicBezTo>
                    <a:cubicBezTo>
                      <a:pt x="28" y="6"/>
                      <a:pt x="28" y="6"/>
                      <a:pt x="28" y="6"/>
                    </a:cubicBezTo>
                    <a:cubicBezTo>
                      <a:pt x="27" y="6"/>
                      <a:pt x="27" y="6"/>
                      <a:pt x="27" y="6"/>
                    </a:cubicBezTo>
                    <a:cubicBezTo>
                      <a:pt x="27" y="6"/>
                      <a:pt x="27" y="1"/>
                      <a:pt x="24" y="1"/>
                    </a:cubicBezTo>
                    <a:cubicBezTo>
                      <a:pt x="24" y="1"/>
                      <a:pt x="24" y="1"/>
                      <a:pt x="24" y="1"/>
                    </a:cubicBezTo>
                    <a:moveTo>
                      <a:pt x="35" y="0"/>
                    </a:moveTo>
                    <a:cubicBezTo>
                      <a:pt x="32" y="0"/>
                      <a:pt x="31" y="5"/>
                      <a:pt x="31" y="6"/>
                    </a:cubicBezTo>
                    <a:cubicBezTo>
                      <a:pt x="30" y="6"/>
                      <a:pt x="30" y="6"/>
                      <a:pt x="30" y="6"/>
                    </a:cubicBezTo>
                    <a:cubicBezTo>
                      <a:pt x="28" y="25"/>
                      <a:pt x="28" y="25"/>
                      <a:pt x="28" y="25"/>
                    </a:cubicBezTo>
                    <a:cubicBezTo>
                      <a:pt x="30" y="25"/>
                      <a:pt x="33" y="25"/>
                      <a:pt x="36" y="26"/>
                    </a:cubicBezTo>
                    <a:cubicBezTo>
                      <a:pt x="38" y="7"/>
                      <a:pt x="38" y="7"/>
                      <a:pt x="38" y="7"/>
                    </a:cubicBezTo>
                    <a:cubicBezTo>
                      <a:pt x="38" y="7"/>
                      <a:pt x="38" y="7"/>
                      <a:pt x="38" y="7"/>
                    </a:cubicBezTo>
                    <a:cubicBezTo>
                      <a:pt x="38" y="7"/>
                      <a:pt x="39" y="1"/>
                      <a:pt x="35" y="0"/>
                    </a:cubicBezTo>
                    <a:cubicBezTo>
                      <a:pt x="35" y="0"/>
                      <a:pt x="35" y="0"/>
                      <a:pt x="35"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945">
                <a:extLst>
                  <a:ext uri="{FF2B5EF4-FFF2-40B4-BE49-F238E27FC236}">
                    <a16:creationId xmlns:a16="http://schemas.microsoft.com/office/drawing/2014/main" id="{AA18AEB9-5EC9-4CD6-9215-40830C68A11D}"/>
                  </a:ext>
                </a:extLst>
              </p:cNvPr>
              <p:cNvSpPr>
                <a:spLocks noEditPoints="1"/>
              </p:cNvSpPr>
              <p:nvPr/>
            </p:nvSpPr>
            <p:spPr bwMode="auto">
              <a:xfrm>
                <a:off x="8502650" y="2351088"/>
                <a:ext cx="176213" cy="117475"/>
              </a:xfrm>
              <a:custGeom>
                <a:avLst/>
                <a:gdLst>
                  <a:gd name="T0" fmla="*/ 2 w 46"/>
                  <a:gd name="T1" fmla="*/ 9 h 31"/>
                  <a:gd name="T2" fmla="*/ 2 w 46"/>
                  <a:gd name="T3" fmla="*/ 9 h 31"/>
                  <a:gd name="T4" fmla="*/ 2 w 46"/>
                  <a:gd name="T5" fmla="*/ 9 h 31"/>
                  <a:gd name="T6" fmla="*/ 0 w 46"/>
                  <a:gd name="T7" fmla="*/ 31 h 31"/>
                  <a:gd name="T8" fmla="*/ 0 w 46"/>
                  <a:gd name="T9" fmla="*/ 31 h 31"/>
                  <a:gd name="T10" fmla="*/ 4 w 46"/>
                  <a:gd name="T11" fmla="*/ 12 h 31"/>
                  <a:gd name="T12" fmla="*/ 3 w 46"/>
                  <a:gd name="T13" fmla="*/ 12 h 31"/>
                  <a:gd name="T14" fmla="*/ 2 w 46"/>
                  <a:gd name="T15" fmla="*/ 9 h 31"/>
                  <a:gd name="T16" fmla="*/ 7 w 46"/>
                  <a:gd name="T17" fmla="*/ 6 h 31"/>
                  <a:gd name="T18" fmla="*/ 7 w 46"/>
                  <a:gd name="T19" fmla="*/ 6 h 31"/>
                  <a:gd name="T20" fmla="*/ 6 w 46"/>
                  <a:gd name="T21" fmla="*/ 7 h 31"/>
                  <a:gd name="T22" fmla="*/ 3 w 46"/>
                  <a:gd name="T23" fmla="*/ 28 h 31"/>
                  <a:gd name="T24" fmla="*/ 5 w 46"/>
                  <a:gd name="T25" fmla="*/ 28 h 31"/>
                  <a:gd name="T26" fmla="*/ 9 w 46"/>
                  <a:gd name="T27" fmla="*/ 9 h 31"/>
                  <a:gd name="T28" fmla="*/ 8 w 46"/>
                  <a:gd name="T29" fmla="*/ 9 h 31"/>
                  <a:gd name="T30" fmla="*/ 7 w 46"/>
                  <a:gd name="T31" fmla="*/ 6 h 31"/>
                  <a:gd name="T32" fmla="*/ 15 w 46"/>
                  <a:gd name="T33" fmla="*/ 2 h 31"/>
                  <a:gd name="T34" fmla="*/ 14 w 46"/>
                  <a:gd name="T35" fmla="*/ 2 h 31"/>
                  <a:gd name="T36" fmla="*/ 11 w 46"/>
                  <a:gd name="T37" fmla="*/ 8 h 31"/>
                  <a:gd name="T38" fmla="*/ 9 w 46"/>
                  <a:gd name="T39" fmla="*/ 26 h 31"/>
                  <a:gd name="T40" fmla="*/ 14 w 46"/>
                  <a:gd name="T41" fmla="*/ 25 h 31"/>
                  <a:gd name="T42" fmla="*/ 17 w 46"/>
                  <a:gd name="T43" fmla="*/ 7 h 31"/>
                  <a:gd name="T44" fmla="*/ 16 w 46"/>
                  <a:gd name="T45" fmla="*/ 7 h 31"/>
                  <a:gd name="T46" fmla="*/ 15 w 46"/>
                  <a:gd name="T47" fmla="*/ 2 h 31"/>
                  <a:gd name="T48" fmla="*/ 23 w 46"/>
                  <a:gd name="T49" fmla="*/ 1 h 31"/>
                  <a:gd name="T50" fmla="*/ 20 w 46"/>
                  <a:gd name="T51" fmla="*/ 6 h 31"/>
                  <a:gd name="T52" fmla="*/ 19 w 46"/>
                  <a:gd name="T53" fmla="*/ 6 h 31"/>
                  <a:gd name="T54" fmla="*/ 17 w 46"/>
                  <a:gd name="T55" fmla="*/ 25 h 31"/>
                  <a:gd name="T56" fmla="*/ 23 w 46"/>
                  <a:gd name="T57" fmla="*/ 24 h 31"/>
                  <a:gd name="T58" fmla="*/ 27 w 46"/>
                  <a:gd name="T59" fmla="*/ 6 h 31"/>
                  <a:gd name="T60" fmla="*/ 26 w 46"/>
                  <a:gd name="T61" fmla="*/ 6 h 31"/>
                  <a:gd name="T62" fmla="*/ 23 w 46"/>
                  <a:gd name="T63" fmla="*/ 1 h 31"/>
                  <a:gd name="T64" fmla="*/ 23 w 46"/>
                  <a:gd name="T65" fmla="*/ 1 h 31"/>
                  <a:gd name="T66" fmla="*/ 44 w 46"/>
                  <a:gd name="T67" fmla="*/ 0 h 31"/>
                  <a:gd name="T68" fmla="*/ 40 w 46"/>
                  <a:gd name="T69" fmla="*/ 6 h 31"/>
                  <a:gd name="T70" fmla="*/ 40 w 46"/>
                  <a:gd name="T71" fmla="*/ 6 h 31"/>
                  <a:gd name="T72" fmla="*/ 37 w 46"/>
                  <a:gd name="T73" fmla="*/ 25 h 31"/>
                  <a:gd name="T74" fmla="*/ 43 w 46"/>
                  <a:gd name="T75" fmla="*/ 25 h 31"/>
                  <a:gd name="T76" fmla="*/ 46 w 46"/>
                  <a:gd name="T77" fmla="*/ 1 h 31"/>
                  <a:gd name="T78" fmla="*/ 44 w 46"/>
                  <a:gd name="T79" fmla="*/ 0 h 31"/>
                  <a:gd name="T80" fmla="*/ 44 w 46"/>
                  <a:gd name="T81" fmla="*/ 0 h 31"/>
                  <a:gd name="T82" fmla="*/ 34 w 46"/>
                  <a:gd name="T83" fmla="*/ 0 h 31"/>
                  <a:gd name="T84" fmla="*/ 33 w 46"/>
                  <a:gd name="T85" fmla="*/ 0 h 31"/>
                  <a:gd name="T86" fmla="*/ 30 w 46"/>
                  <a:gd name="T87" fmla="*/ 6 h 31"/>
                  <a:gd name="T88" fmla="*/ 29 w 46"/>
                  <a:gd name="T89" fmla="*/ 6 h 31"/>
                  <a:gd name="T90" fmla="*/ 27 w 46"/>
                  <a:gd name="T91" fmla="*/ 24 h 31"/>
                  <a:gd name="T92" fmla="*/ 28 w 46"/>
                  <a:gd name="T93" fmla="*/ 24 h 31"/>
                  <a:gd name="T94" fmla="*/ 34 w 46"/>
                  <a:gd name="T95" fmla="*/ 24 h 31"/>
                  <a:gd name="T96" fmla="*/ 37 w 46"/>
                  <a:gd name="T97" fmla="*/ 6 h 31"/>
                  <a:gd name="T98" fmla="*/ 37 w 46"/>
                  <a:gd name="T99" fmla="*/ 6 h 31"/>
                  <a:gd name="T100" fmla="*/ 34 w 46"/>
                  <a:gd name="T10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31">
                    <a:moveTo>
                      <a:pt x="2" y="9"/>
                    </a:moveTo>
                    <a:cubicBezTo>
                      <a:pt x="2" y="9"/>
                      <a:pt x="2" y="9"/>
                      <a:pt x="2" y="9"/>
                    </a:cubicBezTo>
                    <a:cubicBezTo>
                      <a:pt x="2" y="9"/>
                      <a:pt x="2" y="9"/>
                      <a:pt x="2" y="9"/>
                    </a:cubicBezTo>
                    <a:cubicBezTo>
                      <a:pt x="0" y="31"/>
                      <a:pt x="0" y="31"/>
                      <a:pt x="0" y="31"/>
                    </a:cubicBezTo>
                    <a:cubicBezTo>
                      <a:pt x="0" y="31"/>
                      <a:pt x="0" y="31"/>
                      <a:pt x="0" y="31"/>
                    </a:cubicBezTo>
                    <a:cubicBezTo>
                      <a:pt x="4" y="12"/>
                      <a:pt x="4" y="12"/>
                      <a:pt x="4" y="12"/>
                    </a:cubicBezTo>
                    <a:cubicBezTo>
                      <a:pt x="3" y="12"/>
                      <a:pt x="3" y="12"/>
                      <a:pt x="3" y="12"/>
                    </a:cubicBezTo>
                    <a:cubicBezTo>
                      <a:pt x="3" y="12"/>
                      <a:pt x="3" y="9"/>
                      <a:pt x="2" y="9"/>
                    </a:cubicBezTo>
                    <a:moveTo>
                      <a:pt x="7" y="6"/>
                    </a:moveTo>
                    <a:cubicBezTo>
                      <a:pt x="7" y="6"/>
                      <a:pt x="7" y="6"/>
                      <a:pt x="7" y="6"/>
                    </a:cubicBezTo>
                    <a:cubicBezTo>
                      <a:pt x="7" y="6"/>
                      <a:pt x="6" y="7"/>
                      <a:pt x="6" y="7"/>
                    </a:cubicBezTo>
                    <a:cubicBezTo>
                      <a:pt x="3" y="28"/>
                      <a:pt x="3" y="28"/>
                      <a:pt x="3" y="28"/>
                    </a:cubicBezTo>
                    <a:cubicBezTo>
                      <a:pt x="4" y="28"/>
                      <a:pt x="4" y="28"/>
                      <a:pt x="5" y="28"/>
                    </a:cubicBezTo>
                    <a:cubicBezTo>
                      <a:pt x="9" y="9"/>
                      <a:pt x="9" y="9"/>
                      <a:pt x="9" y="9"/>
                    </a:cubicBezTo>
                    <a:cubicBezTo>
                      <a:pt x="8" y="9"/>
                      <a:pt x="8" y="9"/>
                      <a:pt x="8" y="9"/>
                    </a:cubicBezTo>
                    <a:cubicBezTo>
                      <a:pt x="8" y="9"/>
                      <a:pt x="8" y="6"/>
                      <a:pt x="7" y="6"/>
                    </a:cubicBezTo>
                    <a:moveTo>
                      <a:pt x="15" y="2"/>
                    </a:moveTo>
                    <a:cubicBezTo>
                      <a:pt x="15" y="2"/>
                      <a:pt x="14" y="2"/>
                      <a:pt x="14" y="2"/>
                    </a:cubicBezTo>
                    <a:cubicBezTo>
                      <a:pt x="12" y="3"/>
                      <a:pt x="11" y="7"/>
                      <a:pt x="11" y="8"/>
                    </a:cubicBezTo>
                    <a:cubicBezTo>
                      <a:pt x="9" y="26"/>
                      <a:pt x="9" y="26"/>
                      <a:pt x="9" y="26"/>
                    </a:cubicBezTo>
                    <a:cubicBezTo>
                      <a:pt x="10" y="26"/>
                      <a:pt x="12" y="25"/>
                      <a:pt x="14" y="25"/>
                    </a:cubicBezTo>
                    <a:cubicBezTo>
                      <a:pt x="17" y="7"/>
                      <a:pt x="17" y="7"/>
                      <a:pt x="17" y="7"/>
                    </a:cubicBezTo>
                    <a:cubicBezTo>
                      <a:pt x="16" y="7"/>
                      <a:pt x="16" y="7"/>
                      <a:pt x="16" y="7"/>
                    </a:cubicBezTo>
                    <a:cubicBezTo>
                      <a:pt x="16" y="7"/>
                      <a:pt x="16" y="2"/>
                      <a:pt x="15" y="2"/>
                    </a:cubicBezTo>
                    <a:moveTo>
                      <a:pt x="23" y="1"/>
                    </a:moveTo>
                    <a:cubicBezTo>
                      <a:pt x="21" y="1"/>
                      <a:pt x="20" y="6"/>
                      <a:pt x="20" y="6"/>
                    </a:cubicBezTo>
                    <a:cubicBezTo>
                      <a:pt x="19" y="6"/>
                      <a:pt x="19" y="6"/>
                      <a:pt x="19" y="6"/>
                    </a:cubicBezTo>
                    <a:cubicBezTo>
                      <a:pt x="17" y="25"/>
                      <a:pt x="17" y="25"/>
                      <a:pt x="17" y="25"/>
                    </a:cubicBezTo>
                    <a:cubicBezTo>
                      <a:pt x="19" y="25"/>
                      <a:pt x="21" y="25"/>
                      <a:pt x="23" y="24"/>
                    </a:cubicBezTo>
                    <a:cubicBezTo>
                      <a:pt x="27" y="6"/>
                      <a:pt x="27" y="6"/>
                      <a:pt x="27" y="6"/>
                    </a:cubicBezTo>
                    <a:cubicBezTo>
                      <a:pt x="26" y="6"/>
                      <a:pt x="26" y="6"/>
                      <a:pt x="26" y="6"/>
                    </a:cubicBezTo>
                    <a:cubicBezTo>
                      <a:pt x="26" y="6"/>
                      <a:pt x="26" y="1"/>
                      <a:pt x="23" y="1"/>
                    </a:cubicBezTo>
                    <a:cubicBezTo>
                      <a:pt x="23" y="1"/>
                      <a:pt x="23" y="1"/>
                      <a:pt x="23" y="1"/>
                    </a:cubicBezTo>
                    <a:moveTo>
                      <a:pt x="44" y="0"/>
                    </a:moveTo>
                    <a:cubicBezTo>
                      <a:pt x="40" y="0"/>
                      <a:pt x="40" y="6"/>
                      <a:pt x="40" y="6"/>
                    </a:cubicBezTo>
                    <a:cubicBezTo>
                      <a:pt x="40" y="6"/>
                      <a:pt x="40" y="6"/>
                      <a:pt x="40" y="6"/>
                    </a:cubicBezTo>
                    <a:cubicBezTo>
                      <a:pt x="37" y="25"/>
                      <a:pt x="37" y="25"/>
                      <a:pt x="37" y="25"/>
                    </a:cubicBezTo>
                    <a:cubicBezTo>
                      <a:pt x="39" y="25"/>
                      <a:pt x="41" y="25"/>
                      <a:pt x="43" y="25"/>
                    </a:cubicBezTo>
                    <a:cubicBezTo>
                      <a:pt x="46" y="1"/>
                      <a:pt x="46" y="1"/>
                      <a:pt x="46" y="1"/>
                    </a:cubicBezTo>
                    <a:cubicBezTo>
                      <a:pt x="46" y="1"/>
                      <a:pt x="45" y="0"/>
                      <a:pt x="44" y="0"/>
                    </a:cubicBezTo>
                    <a:cubicBezTo>
                      <a:pt x="44" y="0"/>
                      <a:pt x="44" y="0"/>
                      <a:pt x="44" y="0"/>
                    </a:cubicBezTo>
                    <a:moveTo>
                      <a:pt x="34" y="0"/>
                    </a:moveTo>
                    <a:cubicBezTo>
                      <a:pt x="33" y="0"/>
                      <a:pt x="33" y="0"/>
                      <a:pt x="33" y="0"/>
                    </a:cubicBezTo>
                    <a:cubicBezTo>
                      <a:pt x="30" y="0"/>
                      <a:pt x="30" y="6"/>
                      <a:pt x="30" y="6"/>
                    </a:cubicBezTo>
                    <a:cubicBezTo>
                      <a:pt x="29" y="6"/>
                      <a:pt x="29" y="6"/>
                      <a:pt x="29" y="6"/>
                    </a:cubicBezTo>
                    <a:cubicBezTo>
                      <a:pt x="27" y="24"/>
                      <a:pt x="27" y="24"/>
                      <a:pt x="27" y="24"/>
                    </a:cubicBezTo>
                    <a:cubicBezTo>
                      <a:pt x="27" y="24"/>
                      <a:pt x="28" y="24"/>
                      <a:pt x="28" y="24"/>
                    </a:cubicBezTo>
                    <a:cubicBezTo>
                      <a:pt x="30" y="24"/>
                      <a:pt x="32" y="24"/>
                      <a:pt x="34" y="24"/>
                    </a:cubicBezTo>
                    <a:cubicBezTo>
                      <a:pt x="37" y="6"/>
                      <a:pt x="37" y="6"/>
                      <a:pt x="37" y="6"/>
                    </a:cubicBezTo>
                    <a:cubicBezTo>
                      <a:pt x="37" y="6"/>
                      <a:pt x="37" y="6"/>
                      <a:pt x="37" y="6"/>
                    </a:cubicBezTo>
                    <a:cubicBezTo>
                      <a:pt x="37" y="6"/>
                      <a:pt x="37" y="0"/>
                      <a:pt x="34"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946">
                <a:extLst>
                  <a:ext uri="{FF2B5EF4-FFF2-40B4-BE49-F238E27FC236}">
                    <a16:creationId xmlns:a16="http://schemas.microsoft.com/office/drawing/2014/main" id="{7AB0F97B-E519-4578-8335-3A642271F826}"/>
                  </a:ext>
                </a:extLst>
              </p:cNvPr>
              <p:cNvSpPr>
                <a:spLocks noEditPoints="1"/>
              </p:cNvSpPr>
              <p:nvPr/>
            </p:nvSpPr>
            <p:spPr bwMode="auto">
              <a:xfrm>
                <a:off x="8524875" y="2241550"/>
                <a:ext cx="169863" cy="103188"/>
              </a:xfrm>
              <a:custGeom>
                <a:avLst/>
                <a:gdLst>
                  <a:gd name="T0" fmla="*/ 2 w 44"/>
                  <a:gd name="T1" fmla="*/ 18 h 27"/>
                  <a:gd name="T2" fmla="*/ 0 w 44"/>
                  <a:gd name="T3" fmla="*/ 27 h 27"/>
                  <a:gd name="T4" fmla="*/ 0 w 44"/>
                  <a:gd name="T5" fmla="*/ 27 h 27"/>
                  <a:gd name="T6" fmla="*/ 2 w 44"/>
                  <a:gd name="T7" fmla="*/ 18 h 27"/>
                  <a:gd name="T8" fmla="*/ 8 w 44"/>
                  <a:gd name="T9" fmla="*/ 6 h 27"/>
                  <a:gd name="T10" fmla="*/ 8 w 44"/>
                  <a:gd name="T11" fmla="*/ 6 h 27"/>
                  <a:gd name="T12" fmla="*/ 6 w 44"/>
                  <a:gd name="T13" fmla="*/ 11 h 27"/>
                  <a:gd name="T14" fmla="*/ 5 w 44"/>
                  <a:gd name="T15" fmla="*/ 12 h 27"/>
                  <a:gd name="T16" fmla="*/ 3 w 44"/>
                  <a:gd name="T17" fmla="*/ 25 h 27"/>
                  <a:gd name="T18" fmla="*/ 5 w 44"/>
                  <a:gd name="T19" fmla="*/ 24 h 27"/>
                  <a:gd name="T20" fmla="*/ 8 w 44"/>
                  <a:gd name="T21" fmla="*/ 6 h 27"/>
                  <a:gd name="T22" fmla="*/ 8 w 44"/>
                  <a:gd name="T23" fmla="*/ 6 h 27"/>
                  <a:gd name="T24" fmla="*/ 15 w 44"/>
                  <a:gd name="T25" fmla="*/ 2 h 27"/>
                  <a:gd name="T26" fmla="*/ 15 w 44"/>
                  <a:gd name="T27" fmla="*/ 2 h 27"/>
                  <a:gd name="T28" fmla="*/ 12 w 44"/>
                  <a:gd name="T29" fmla="*/ 8 h 27"/>
                  <a:gd name="T30" fmla="*/ 10 w 44"/>
                  <a:gd name="T31" fmla="*/ 9 h 27"/>
                  <a:gd name="T32" fmla="*/ 8 w 44"/>
                  <a:gd name="T33" fmla="*/ 22 h 27"/>
                  <a:gd name="T34" fmla="*/ 13 w 44"/>
                  <a:gd name="T35" fmla="*/ 21 h 27"/>
                  <a:gd name="T36" fmla="*/ 16 w 44"/>
                  <a:gd name="T37" fmla="*/ 4 h 27"/>
                  <a:gd name="T38" fmla="*/ 15 w 44"/>
                  <a:gd name="T39" fmla="*/ 2 h 27"/>
                  <a:gd name="T40" fmla="*/ 23 w 44"/>
                  <a:gd name="T41" fmla="*/ 1 h 27"/>
                  <a:gd name="T42" fmla="*/ 20 w 44"/>
                  <a:gd name="T43" fmla="*/ 6 h 27"/>
                  <a:gd name="T44" fmla="*/ 18 w 44"/>
                  <a:gd name="T45" fmla="*/ 7 h 27"/>
                  <a:gd name="T46" fmla="*/ 17 w 44"/>
                  <a:gd name="T47" fmla="*/ 20 h 27"/>
                  <a:gd name="T48" fmla="*/ 22 w 44"/>
                  <a:gd name="T49" fmla="*/ 20 h 27"/>
                  <a:gd name="T50" fmla="*/ 26 w 44"/>
                  <a:gd name="T51" fmla="*/ 3 h 27"/>
                  <a:gd name="T52" fmla="*/ 23 w 44"/>
                  <a:gd name="T53" fmla="*/ 1 h 27"/>
                  <a:gd name="T54" fmla="*/ 23 w 44"/>
                  <a:gd name="T55" fmla="*/ 1 h 27"/>
                  <a:gd name="T56" fmla="*/ 43 w 44"/>
                  <a:gd name="T57" fmla="*/ 0 h 27"/>
                  <a:gd name="T58" fmla="*/ 39 w 44"/>
                  <a:gd name="T59" fmla="*/ 6 h 27"/>
                  <a:gd name="T60" fmla="*/ 39 w 44"/>
                  <a:gd name="T61" fmla="*/ 6 h 27"/>
                  <a:gd name="T62" fmla="*/ 37 w 44"/>
                  <a:gd name="T63" fmla="*/ 21 h 27"/>
                  <a:gd name="T64" fmla="*/ 40 w 44"/>
                  <a:gd name="T65" fmla="*/ 21 h 27"/>
                  <a:gd name="T66" fmla="*/ 42 w 44"/>
                  <a:gd name="T67" fmla="*/ 21 h 27"/>
                  <a:gd name="T68" fmla="*/ 44 w 44"/>
                  <a:gd name="T69" fmla="*/ 1 h 27"/>
                  <a:gd name="T70" fmla="*/ 43 w 44"/>
                  <a:gd name="T71" fmla="*/ 0 h 27"/>
                  <a:gd name="T72" fmla="*/ 43 w 44"/>
                  <a:gd name="T73" fmla="*/ 0 h 27"/>
                  <a:gd name="T74" fmla="*/ 33 w 44"/>
                  <a:gd name="T75" fmla="*/ 0 h 27"/>
                  <a:gd name="T76" fmla="*/ 33 w 44"/>
                  <a:gd name="T77" fmla="*/ 0 h 27"/>
                  <a:gd name="T78" fmla="*/ 29 w 44"/>
                  <a:gd name="T79" fmla="*/ 6 h 27"/>
                  <a:gd name="T80" fmla="*/ 27 w 44"/>
                  <a:gd name="T81" fmla="*/ 6 h 27"/>
                  <a:gd name="T82" fmla="*/ 26 w 44"/>
                  <a:gd name="T83" fmla="*/ 20 h 27"/>
                  <a:gd name="T84" fmla="*/ 34 w 44"/>
                  <a:gd name="T85" fmla="*/ 20 h 27"/>
                  <a:gd name="T86" fmla="*/ 36 w 44"/>
                  <a:gd name="T87" fmla="*/ 6 h 27"/>
                  <a:gd name="T88" fmla="*/ 36 w 44"/>
                  <a:gd name="T89" fmla="*/ 6 h 27"/>
                  <a:gd name="T90" fmla="*/ 33 w 44"/>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 h="27">
                    <a:moveTo>
                      <a:pt x="2" y="18"/>
                    </a:moveTo>
                    <a:cubicBezTo>
                      <a:pt x="0" y="27"/>
                      <a:pt x="0" y="27"/>
                      <a:pt x="0" y="27"/>
                    </a:cubicBezTo>
                    <a:cubicBezTo>
                      <a:pt x="0" y="27"/>
                      <a:pt x="0" y="27"/>
                      <a:pt x="0" y="27"/>
                    </a:cubicBezTo>
                    <a:cubicBezTo>
                      <a:pt x="2" y="18"/>
                      <a:pt x="2" y="18"/>
                      <a:pt x="2" y="18"/>
                    </a:cubicBezTo>
                    <a:moveTo>
                      <a:pt x="8" y="6"/>
                    </a:moveTo>
                    <a:cubicBezTo>
                      <a:pt x="8" y="6"/>
                      <a:pt x="8" y="6"/>
                      <a:pt x="8" y="6"/>
                    </a:cubicBezTo>
                    <a:cubicBezTo>
                      <a:pt x="6" y="7"/>
                      <a:pt x="6" y="11"/>
                      <a:pt x="6" y="11"/>
                    </a:cubicBezTo>
                    <a:cubicBezTo>
                      <a:pt x="5" y="12"/>
                      <a:pt x="5" y="12"/>
                      <a:pt x="5" y="12"/>
                    </a:cubicBezTo>
                    <a:cubicBezTo>
                      <a:pt x="3" y="25"/>
                      <a:pt x="3" y="25"/>
                      <a:pt x="3" y="25"/>
                    </a:cubicBezTo>
                    <a:cubicBezTo>
                      <a:pt x="4" y="24"/>
                      <a:pt x="4" y="24"/>
                      <a:pt x="5" y="24"/>
                    </a:cubicBezTo>
                    <a:cubicBezTo>
                      <a:pt x="8" y="6"/>
                      <a:pt x="8" y="6"/>
                      <a:pt x="8" y="6"/>
                    </a:cubicBezTo>
                    <a:cubicBezTo>
                      <a:pt x="8" y="6"/>
                      <a:pt x="8" y="6"/>
                      <a:pt x="8" y="6"/>
                    </a:cubicBezTo>
                    <a:moveTo>
                      <a:pt x="15" y="2"/>
                    </a:moveTo>
                    <a:cubicBezTo>
                      <a:pt x="15" y="2"/>
                      <a:pt x="15" y="2"/>
                      <a:pt x="15" y="2"/>
                    </a:cubicBezTo>
                    <a:cubicBezTo>
                      <a:pt x="13" y="3"/>
                      <a:pt x="12" y="7"/>
                      <a:pt x="12" y="8"/>
                    </a:cubicBezTo>
                    <a:cubicBezTo>
                      <a:pt x="10" y="9"/>
                      <a:pt x="10" y="9"/>
                      <a:pt x="10" y="9"/>
                    </a:cubicBezTo>
                    <a:cubicBezTo>
                      <a:pt x="8" y="22"/>
                      <a:pt x="8" y="22"/>
                      <a:pt x="8" y="22"/>
                    </a:cubicBezTo>
                    <a:cubicBezTo>
                      <a:pt x="10" y="22"/>
                      <a:pt x="12" y="21"/>
                      <a:pt x="13" y="21"/>
                    </a:cubicBezTo>
                    <a:cubicBezTo>
                      <a:pt x="16" y="4"/>
                      <a:pt x="16" y="4"/>
                      <a:pt x="16" y="4"/>
                    </a:cubicBezTo>
                    <a:cubicBezTo>
                      <a:pt x="16" y="3"/>
                      <a:pt x="16" y="2"/>
                      <a:pt x="15" y="2"/>
                    </a:cubicBezTo>
                    <a:moveTo>
                      <a:pt x="23" y="1"/>
                    </a:moveTo>
                    <a:cubicBezTo>
                      <a:pt x="20" y="1"/>
                      <a:pt x="20" y="6"/>
                      <a:pt x="20" y="6"/>
                    </a:cubicBezTo>
                    <a:cubicBezTo>
                      <a:pt x="18" y="7"/>
                      <a:pt x="18" y="7"/>
                      <a:pt x="18" y="7"/>
                    </a:cubicBezTo>
                    <a:cubicBezTo>
                      <a:pt x="17" y="20"/>
                      <a:pt x="17" y="20"/>
                      <a:pt x="17" y="20"/>
                    </a:cubicBezTo>
                    <a:cubicBezTo>
                      <a:pt x="18" y="20"/>
                      <a:pt x="20" y="20"/>
                      <a:pt x="22" y="20"/>
                    </a:cubicBezTo>
                    <a:cubicBezTo>
                      <a:pt x="26" y="3"/>
                      <a:pt x="26" y="3"/>
                      <a:pt x="26" y="3"/>
                    </a:cubicBezTo>
                    <a:cubicBezTo>
                      <a:pt x="25" y="2"/>
                      <a:pt x="25" y="1"/>
                      <a:pt x="23" y="1"/>
                    </a:cubicBezTo>
                    <a:cubicBezTo>
                      <a:pt x="23" y="1"/>
                      <a:pt x="23" y="1"/>
                      <a:pt x="23" y="1"/>
                    </a:cubicBezTo>
                    <a:moveTo>
                      <a:pt x="43" y="0"/>
                    </a:moveTo>
                    <a:cubicBezTo>
                      <a:pt x="39" y="0"/>
                      <a:pt x="39" y="6"/>
                      <a:pt x="39" y="6"/>
                    </a:cubicBezTo>
                    <a:cubicBezTo>
                      <a:pt x="39" y="6"/>
                      <a:pt x="39" y="6"/>
                      <a:pt x="39" y="6"/>
                    </a:cubicBezTo>
                    <a:cubicBezTo>
                      <a:pt x="37" y="21"/>
                      <a:pt x="37" y="21"/>
                      <a:pt x="37" y="21"/>
                    </a:cubicBezTo>
                    <a:cubicBezTo>
                      <a:pt x="38" y="21"/>
                      <a:pt x="39" y="21"/>
                      <a:pt x="40" y="21"/>
                    </a:cubicBezTo>
                    <a:cubicBezTo>
                      <a:pt x="40" y="21"/>
                      <a:pt x="41" y="21"/>
                      <a:pt x="42" y="21"/>
                    </a:cubicBezTo>
                    <a:cubicBezTo>
                      <a:pt x="44" y="1"/>
                      <a:pt x="44" y="1"/>
                      <a:pt x="44" y="1"/>
                    </a:cubicBezTo>
                    <a:cubicBezTo>
                      <a:pt x="44" y="1"/>
                      <a:pt x="44" y="0"/>
                      <a:pt x="43" y="0"/>
                    </a:cubicBezTo>
                    <a:cubicBezTo>
                      <a:pt x="43" y="0"/>
                      <a:pt x="43" y="0"/>
                      <a:pt x="43" y="0"/>
                    </a:cubicBezTo>
                    <a:moveTo>
                      <a:pt x="33" y="0"/>
                    </a:moveTo>
                    <a:cubicBezTo>
                      <a:pt x="33" y="0"/>
                      <a:pt x="33" y="0"/>
                      <a:pt x="33" y="0"/>
                    </a:cubicBezTo>
                    <a:cubicBezTo>
                      <a:pt x="29" y="0"/>
                      <a:pt x="29" y="6"/>
                      <a:pt x="29" y="6"/>
                    </a:cubicBezTo>
                    <a:cubicBezTo>
                      <a:pt x="27" y="6"/>
                      <a:pt x="27" y="6"/>
                      <a:pt x="27" y="6"/>
                    </a:cubicBezTo>
                    <a:cubicBezTo>
                      <a:pt x="26" y="20"/>
                      <a:pt x="26" y="20"/>
                      <a:pt x="26" y="20"/>
                    </a:cubicBezTo>
                    <a:cubicBezTo>
                      <a:pt x="28" y="20"/>
                      <a:pt x="31" y="20"/>
                      <a:pt x="34" y="20"/>
                    </a:cubicBezTo>
                    <a:cubicBezTo>
                      <a:pt x="36" y="6"/>
                      <a:pt x="36" y="6"/>
                      <a:pt x="36" y="6"/>
                    </a:cubicBezTo>
                    <a:cubicBezTo>
                      <a:pt x="36" y="6"/>
                      <a:pt x="36" y="6"/>
                      <a:pt x="36" y="6"/>
                    </a:cubicBezTo>
                    <a:cubicBezTo>
                      <a:pt x="36" y="6"/>
                      <a:pt x="36" y="0"/>
                      <a:pt x="33"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947">
                <a:extLst>
                  <a:ext uri="{FF2B5EF4-FFF2-40B4-BE49-F238E27FC236}">
                    <a16:creationId xmlns:a16="http://schemas.microsoft.com/office/drawing/2014/main" id="{10DD5D99-B7A3-4AD2-B553-E3FFE84FCF88}"/>
                  </a:ext>
                </a:extLst>
              </p:cNvPr>
              <p:cNvSpPr>
                <a:spLocks noEditPoints="1"/>
              </p:cNvSpPr>
              <p:nvPr/>
            </p:nvSpPr>
            <p:spPr bwMode="auto">
              <a:xfrm>
                <a:off x="8545513" y="2128838"/>
                <a:ext cx="168275" cy="112713"/>
              </a:xfrm>
              <a:custGeom>
                <a:avLst/>
                <a:gdLst>
                  <a:gd name="T0" fmla="*/ 3 w 44"/>
                  <a:gd name="T1" fmla="*/ 10 h 30"/>
                  <a:gd name="T2" fmla="*/ 0 w 44"/>
                  <a:gd name="T3" fmla="*/ 30 h 30"/>
                  <a:gd name="T4" fmla="*/ 1 w 44"/>
                  <a:gd name="T5" fmla="*/ 30 h 30"/>
                  <a:gd name="T6" fmla="*/ 4 w 44"/>
                  <a:gd name="T7" fmla="*/ 12 h 30"/>
                  <a:gd name="T8" fmla="*/ 3 w 44"/>
                  <a:gd name="T9" fmla="*/ 12 h 30"/>
                  <a:gd name="T10" fmla="*/ 3 w 44"/>
                  <a:gd name="T11" fmla="*/ 10 h 30"/>
                  <a:gd name="T12" fmla="*/ 7 w 44"/>
                  <a:gd name="T13" fmla="*/ 6 h 30"/>
                  <a:gd name="T14" fmla="*/ 7 w 44"/>
                  <a:gd name="T15" fmla="*/ 6 h 30"/>
                  <a:gd name="T16" fmla="*/ 5 w 44"/>
                  <a:gd name="T17" fmla="*/ 11 h 30"/>
                  <a:gd name="T18" fmla="*/ 5 w 44"/>
                  <a:gd name="T19" fmla="*/ 11 h 30"/>
                  <a:gd name="T20" fmla="*/ 4 w 44"/>
                  <a:gd name="T21" fmla="*/ 27 h 30"/>
                  <a:gd name="T22" fmla="*/ 6 w 44"/>
                  <a:gd name="T23" fmla="*/ 26 h 30"/>
                  <a:gd name="T24" fmla="*/ 9 w 44"/>
                  <a:gd name="T25" fmla="*/ 9 h 30"/>
                  <a:gd name="T26" fmla="*/ 8 w 44"/>
                  <a:gd name="T27" fmla="*/ 9 h 30"/>
                  <a:gd name="T28" fmla="*/ 7 w 44"/>
                  <a:gd name="T29" fmla="*/ 6 h 30"/>
                  <a:gd name="T30" fmla="*/ 14 w 44"/>
                  <a:gd name="T31" fmla="*/ 2 h 30"/>
                  <a:gd name="T32" fmla="*/ 14 w 44"/>
                  <a:gd name="T33" fmla="*/ 2 h 30"/>
                  <a:gd name="T34" fmla="*/ 11 w 44"/>
                  <a:gd name="T35" fmla="*/ 8 h 30"/>
                  <a:gd name="T36" fmla="*/ 9 w 44"/>
                  <a:gd name="T37" fmla="*/ 24 h 30"/>
                  <a:gd name="T38" fmla="*/ 13 w 44"/>
                  <a:gd name="T39" fmla="*/ 23 h 30"/>
                  <a:gd name="T40" fmla="*/ 16 w 44"/>
                  <a:gd name="T41" fmla="*/ 7 h 30"/>
                  <a:gd name="T42" fmla="*/ 16 w 44"/>
                  <a:gd name="T43" fmla="*/ 7 h 30"/>
                  <a:gd name="T44" fmla="*/ 14 w 44"/>
                  <a:gd name="T45" fmla="*/ 2 h 30"/>
                  <a:gd name="T46" fmla="*/ 22 w 44"/>
                  <a:gd name="T47" fmla="*/ 1 h 30"/>
                  <a:gd name="T48" fmla="*/ 19 w 44"/>
                  <a:gd name="T49" fmla="*/ 6 h 30"/>
                  <a:gd name="T50" fmla="*/ 18 w 44"/>
                  <a:gd name="T51" fmla="*/ 7 h 30"/>
                  <a:gd name="T52" fmla="*/ 17 w 44"/>
                  <a:gd name="T53" fmla="*/ 22 h 30"/>
                  <a:gd name="T54" fmla="*/ 22 w 44"/>
                  <a:gd name="T55" fmla="*/ 21 h 30"/>
                  <a:gd name="T56" fmla="*/ 25 w 44"/>
                  <a:gd name="T57" fmla="*/ 6 h 30"/>
                  <a:gd name="T58" fmla="*/ 25 w 44"/>
                  <a:gd name="T59" fmla="*/ 6 h 30"/>
                  <a:gd name="T60" fmla="*/ 22 w 44"/>
                  <a:gd name="T61" fmla="*/ 1 h 30"/>
                  <a:gd name="T62" fmla="*/ 22 w 44"/>
                  <a:gd name="T63" fmla="*/ 1 h 30"/>
                  <a:gd name="T64" fmla="*/ 41 w 44"/>
                  <a:gd name="T65" fmla="*/ 0 h 30"/>
                  <a:gd name="T66" fmla="*/ 38 w 44"/>
                  <a:gd name="T67" fmla="*/ 6 h 30"/>
                  <a:gd name="T68" fmla="*/ 37 w 44"/>
                  <a:gd name="T69" fmla="*/ 6 h 30"/>
                  <a:gd name="T70" fmla="*/ 35 w 44"/>
                  <a:gd name="T71" fmla="*/ 21 h 30"/>
                  <a:gd name="T72" fmla="*/ 41 w 44"/>
                  <a:gd name="T73" fmla="*/ 22 h 30"/>
                  <a:gd name="T74" fmla="*/ 44 w 44"/>
                  <a:gd name="T75" fmla="*/ 2 h 30"/>
                  <a:gd name="T76" fmla="*/ 42 w 44"/>
                  <a:gd name="T77" fmla="*/ 0 h 30"/>
                  <a:gd name="T78" fmla="*/ 41 w 44"/>
                  <a:gd name="T79" fmla="*/ 0 h 30"/>
                  <a:gd name="T80" fmla="*/ 32 w 44"/>
                  <a:gd name="T81" fmla="*/ 0 h 30"/>
                  <a:gd name="T82" fmla="*/ 32 w 44"/>
                  <a:gd name="T83" fmla="*/ 0 h 30"/>
                  <a:gd name="T84" fmla="*/ 28 w 44"/>
                  <a:gd name="T85" fmla="*/ 6 h 30"/>
                  <a:gd name="T86" fmla="*/ 27 w 44"/>
                  <a:gd name="T87" fmla="*/ 6 h 30"/>
                  <a:gd name="T88" fmla="*/ 25 w 44"/>
                  <a:gd name="T89" fmla="*/ 21 h 30"/>
                  <a:gd name="T90" fmla="*/ 27 w 44"/>
                  <a:gd name="T91" fmla="*/ 21 h 30"/>
                  <a:gd name="T92" fmla="*/ 32 w 44"/>
                  <a:gd name="T93" fmla="*/ 21 h 30"/>
                  <a:gd name="T94" fmla="*/ 35 w 44"/>
                  <a:gd name="T95" fmla="*/ 6 h 30"/>
                  <a:gd name="T96" fmla="*/ 32 w 44"/>
                  <a:gd name="T9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30">
                    <a:moveTo>
                      <a:pt x="3" y="10"/>
                    </a:moveTo>
                    <a:cubicBezTo>
                      <a:pt x="0" y="30"/>
                      <a:pt x="0" y="30"/>
                      <a:pt x="0" y="30"/>
                    </a:cubicBezTo>
                    <a:cubicBezTo>
                      <a:pt x="0" y="30"/>
                      <a:pt x="1" y="30"/>
                      <a:pt x="1" y="30"/>
                    </a:cubicBezTo>
                    <a:cubicBezTo>
                      <a:pt x="4" y="12"/>
                      <a:pt x="4" y="12"/>
                      <a:pt x="4" y="12"/>
                    </a:cubicBezTo>
                    <a:cubicBezTo>
                      <a:pt x="3" y="12"/>
                      <a:pt x="3" y="12"/>
                      <a:pt x="3" y="12"/>
                    </a:cubicBezTo>
                    <a:cubicBezTo>
                      <a:pt x="3" y="12"/>
                      <a:pt x="4" y="10"/>
                      <a:pt x="3" y="10"/>
                    </a:cubicBezTo>
                    <a:moveTo>
                      <a:pt x="7" y="6"/>
                    </a:moveTo>
                    <a:cubicBezTo>
                      <a:pt x="7" y="6"/>
                      <a:pt x="7" y="6"/>
                      <a:pt x="7" y="6"/>
                    </a:cubicBezTo>
                    <a:cubicBezTo>
                      <a:pt x="6" y="7"/>
                      <a:pt x="6" y="10"/>
                      <a:pt x="5" y="11"/>
                    </a:cubicBezTo>
                    <a:cubicBezTo>
                      <a:pt x="5" y="11"/>
                      <a:pt x="5" y="11"/>
                      <a:pt x="5" y="11"/>
                    </a:cubicBezTo>
                    <a:cubicBezTo>
                      <a:pt x="4" y="27"/>
                      <a:pt x="4" y="27"/>
                      <a:pt x="4" y="27"/>
                    </a:cubicBezTo>
                    <a:cubicBezTo>
                      <a:pt x="4" y="27"/>
                      <a:pt x="5" y="26"/>
                      <a:pt x="6" y="26"/>
                    </a:cubicBezTo>
                    <a:cubicBezTo>
                      <a:pt x="9" y="9"/>
                      <a:pt x="9" y="9"/>
                      <a:pt x="9" y="9"/>
                    </a:cubicBezTo>
                    <a:cubicBezTo>
                      <a:pt x="8" y="9"/>
                      <a:pt x="8" y="9"/>
                      <a:pt x="8" y="9"/>
                    </a:cubicBezTo>
                    <a:cubicBezTo>
                      <a:pt x="8" y="9"/>
                      <a:pt x="8" y="6"/>
                      <a:pt x="7" y="6"/>
                    </a:cubicBezTo>
                    <a:moveTo>
                      <a:pt x="14" y="2"/>
                    </a:moveTo>
                    <a:cubicBezTo>
                      <a:pt x="14" y="2"/>
                      <a:pt x="14" y="2"/>
                      <a:pt x="14" y="2"/>
                    </a:cubicBezTo>
                    <a:cubicBezTo>
                      <a:pt x="12" y="3"/>
                      <a:pt x="11" y="7"/>
                      <a:pt x="11" y="8"/>
                    </a:cubicBezTo>
                    <a:cubicBezTo>
                      <a:pt x="9" y="24"/>
                      <a:pt x="9" y="24"/>
                      <a:pt x="9" y="24"/>
                    </a:cubicBezTo>
                    <a:cubicBezTo>
                      <a:pt x="10" y="24"/>
                      <a:pt x="12" y="23"/>
                      <a:pt x="13" y="23"/>
                    </a:cubicBezTo>
                    <a:cubicBezTo>
                      <a:pt x="16" y="7"/>
                      <a:pt x="16" y="7"/>
                      <a:pt x="16" y="7"/>
                    </a:cubicBezTo>
                    <a:cubicBezTo>
                      <a:pt x="16" y="7"/>
                      <a:pt x="16" y="7"/>
                      <a:pt x="16" y="7"/>
                    </a:cubicBezTo>
                    <a:cubicBezTo>
                      <a:pt x="16" y="7"/>
                      <a:pt x="16" y="2"/>
                      <a:pt x="14" y="2"/>
                    </a:cubicBezTo>
                    <a:moveTo>
                      <a:pt x="22" y="1"/>
                    </a:moveTo>
                    <a:cubicBezTo>
                      <a:pt x="20" y="1"/>
                      <a:pt x="19" y="6"/>
                      <a:pt x="19" y="6"/>
                    </a:cubicBezTo>
                    <a:cubicBezTo>
                      <a:pt x="18" y="7"/>
                      <a:pt x="18" y="7"/>
                      <a:pt x="18" y="7"/>
                    </a:cubicBezTo>
                    <a:cubicBezTo>
                      <a:pt x="17" y="22"/>
                      <a:pt x="17" y="22"/>
                      <a:pt x="17" y="22"/>
                    </a:cubicBezTo>
                    <a:cubicBezTo>
                      <a:pt x="18" y="22"/>
                      <a:pt x="20" y="21"/>
                      <a:pt x="22" y="21"/>
                    </a:cubicBezTo>
                    <a:cubicBezTo>
                      <a:pt x="25" y="6"/>
                      <a:pt x="25" y="6"/>
                      <a:pt x="25" y="6"/>
                    </a:cubicBezTo>
                    <a:cubicBezTo>
                      <a:pt x="25" y="6"/>
                      <a:pt x="25" y="6"/>
                      <a:pt x="25" y="6"/>
                    </a:cubicBezTo>
                    <a:cubicBezTo>
                      <a:pt x="25" y="6"/>
                      <a:pt x="25" y="1"/>
                      <a:pt x="22" y="1"/>
                    </a:cubicBezTo>
                    <a:cubicBezTo>
                      <a:pt x="22" y="1"/>
                      <a:pt x="22" y="1"/>
                      <a:pt x="22" y="1"/>
                    </a:cubicBezTo>
                    <a:moveTo>
                      <a:pt x="41" y="0"/>
                    </a:moveTo>
                    <a:cubicBezTo>
                      <a:pt x="38" y="0"/>
                      <a:pt x="38" y="6"/>
                      <a:pt x="38" y="6"/>
                    </a:cubicBezTo>
                    <a:cubicBezTo>
                      <a:pt x="37" y="6"/>
                      <a:pt x="37" y="6"/>
                      <a:pt x="37" y="6"/>
                    </a:cubicBezTo>
                    <a:cubicBezTo>
                      <a:pt x="35" y="21"/>
                      <a:pt x="35" y="21"/>
                      <a:pt x="35" y="21"/>
                    </a:cubicBezTo>
                    <a:cubicBezTo>
                      <a:pt x="37" y="22"/>
                      <a:pt x="39" y="22"/>
                      <a:pt x="41" y="22"/>
                    </a:cubicBezTo>
                    <a:cubicBezTo>
                      <a:pt x="44" y="2"/>
                      <a:pt x="44" y="2"/>
                      <a:pt x="44" y="2"/>
                    </a:cubicBezTo>
                    <a:cubicBezTo>
                      <a:pt x="43" y="1"/>
                      <a:pt x="43" y="1"/>
                      <a:pt x="42" y="0"/>
                    </a:cubicBezTo>
                    <a:cubicBezTo>
                      <a:pt x="42" y="0"/>
                      <a:pt x="41" y="0"/>
                      <a:pt x="41" y="0"/>
                    </a:cubicBezTo>
                    <a:moveTo>
                      <a:pt x="32" y="0"/>
                    </a:moveTo>
                    <a:cubicBezTo>
                      <a:pt x="32" y="0"/>
                      <a:pt x="32" y="0"/>
                      <a:pt x="32" y="0"/>
                    </a:cubicBezTo>
                    <a:cubicBezTo>
                      <a:pt x="28" y="0"/>
                      <a:pt x="28" y="6"/>
                      <a:pt x="28" y="6"/>
                    </a:cubicBezTo>
                    <a:cubicBezTo>
                      <a:pt x="27" y="6"/>
                      <a:pt x="27" y="6"/>
                      <a:pt x="27" y="6"/>
                    </a:cubicBezTo>
                    <a:cubicBezTo>
                      <a:pt x="25" y="21"/>
                      <a:pt x="25" y="21"/>
                      <a:pt x="25" y="21"/>
                    </a:cubicBezTo>
                    <a:cubicBezTo>
                      <a:pt x="26" y="21"/>
                      <a:pt x="27" y="21"/>
                      <a:pt x="27" y="21"/>
                    </a:cubicBezTo>
                    <a:cubicBezTo>
                      <a:pt x="29" y="21"/>
                      <a:pt x="30" y="21"/>
                      <a:pt x="32" y="21"/>
                    </a:cubicBezTo>
                    <a:cubicBezTo>
                      <a:pt x="35" y="6"/>
                      <a:pt x="35" y="6"/>
                      <a:pt x="35" y="6"/>
                    </a:cubicBezTo>
                    <a:cubicBezTo>
                      <a:pt x="35" y="6"/>
                      <a:pt x="35" y="0"/>
                      <a:pt x="32"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948">
                <a:extLst>
                  <a:ext uri="{FF2B5EF4-FFF2-40B4-BE49-F238E27FC236}">
                    <a16:creationId xmlns:a16="http://schemas.microsoft.com/office/drawing/2014/main" id="{71309771-702D-496C-8F38-073E77C79ABA}"/>
                  </a:ext>
                </a:extLst>
              </p:cNvPr>
              <p:cNvSpPr>
                <a:spLocks noEditPoints="1"/>
              </p:cNvSpPr>
              <p:nvPr/>
            </p:nvSpPr>
            <p:spPr bwMode="auto">
              <a:xfrm>
                <a:off x="8353425" y="2938463"/>
                <a:ext cx="236538" cy="280988"/>
              </a:xfrm>
              <a:custGeom>
                <a:avLst/>
                <a:gdLst>
                  <a:gd name="T0" fmla="*/ 53 w 62"/>
                  <a:gd name="T1" fmla="*/ 1 h 74"/>
                  <a:gd name="T2" fmla="*/ 43 w 62"/>
                  <a:gd name="T3" fmla="*/ 13 h 74"/>
                  <a:gd name="T4" fmla="*/ 42 w 62"/>
                  <a:gd name="T5" fmla="*/ 13 h 74"/>
                  <a:gd name="T6" fmla="*/ 33 w 62"/>
                  <a:gd name="T7" fmla="*/ 74 h 74"/>
                  <a:gd name="T8" fmla="*/ 53 w 62"/>
                  <a:gd name="T9" fmla="*/ 74 h 74"/>
                  <a:gd name="T10" fmla="*/ 62 w 62"/>
                  <a:gd name="T11" fmla="*/ 11 h 74"/>
                  <a:gd name="T12" fmla="*/ 54 w 62"/>
                  <a:gd name="T13" fmla="*/ 1 h 74"/>
                  <a:gd name="T14" fmla="*/ 53 w 62"/>
                  <a:gd name="T15" fmla="*/ 1 h 74"/>
                  <a:gd name="T16" fmla="*/ 14 w 62"/>
                  <a:gd name="T17" fmla="*/ 1 h 74"/>
                  <a:gd name="T18" fmla="*/ 9 w 62"/>
                  <a:gd name="T19" fmla="*/ 11 h 74"/>
                  <a:gd name="T20" fmla="*/ 10 w 62"/>
                  <a:gd name="T21" fmla="*/ 14 h 74"/>
                  <a:gd name="T22" fmla="*/ 0 w 62"/>
                  <a:gd name="T23" fmla="*/ 74 h 74"/>
                  <a:gd name="T24" fmla="*/ 5 w 62"/>
                  <a:gd name="T25" fmla="*/ 74 h 74"/>
                  <a:gd name="T26" fmla="*/ 17 w 62"/>
                  <a:gd name="T27" fmla="*/ 11 h 74"/>
                  <a:gd name="T28" fmla="*/ 16 w 62"/>
                  <a:gd name="T29" fmla="*/ 11 h 74"/>
                  <a:gd name="T30" fmla="*/ 15 w 62"/>
                  <a:gd name="T31" fmla="*/ 1 h 74"/>
                  <a:gd name="T32" fmla="*/ 14 w 62"/>
                  <a:gd name="T33" fmla="*/ 1 h 74"/>
                  <a:gd name="T34" fmla="*/ 30 w 62"/>
                  <a:gd name="T35" fmla="*/ 0 h 74"/>
                  <a:gd name="T36" fmla="*/ 22 w 62"/>
                  <a:gd name="T37" fmla="*/ 11 h 74"/>
                  <a:gd name="T38" fmla="*/ 22 w 62"/>
                  <a:gd name="T39" fmla="*/ 11 h 74"/>
                  <a:gd name="T40" fmla="*/ 12 w 62"/>
                  <a:gd name="T41" fmla="*/ 74 h 74"/>
                  <a:gd name="T42" fmla="*/ 6 w 62"/>
                  <a:gd name="T43" fmla="*/ 74 h 74"/>
                  <a:gd name="T44" fmla="*/ 26 w 62"/>
                  <a:gd name="T45" fmla="*/ 74 h 74"/>
                  <a:gd name="T46" fmla="*/ 37 w 62"/>
                  <a:gd name="T47" fmla="*/ 13 h 74"/>
                  <a:gd name="T48" fmla="*/ 35 w 62"/>
                  <a:gd name="T49" fmla="*/ 12 h 74"/>
                  <a:gd name="T50" fmla="*/ 30 w 62"/>
                  <a:gd name="T51" fmla="*/ 0 h 74"/>
                  <a:gd name="T52" fmla="*/ 30 w 62"/>
                  <a:gd name="T5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 h="74">
                    <a:moveTo>
                      <a:pt x="53" y="1"/>
                    </a:moveTo>
                    <a:cubicBezTo>
                      <a:pt x="44" y="1"/>
                      <a:pt x="43" y="13"/>
                      <a:pt x="43" y="13"/>
                    </a:cubicBezTo>
                    <a:cubicBezTo>
                      <a:pt x="42" y="13"/>
                      <a:pt x="42" y="13"/>
                      <a:pt x="42" y="13"/>
                    </a:cubicBezTo>
                    <a:cubicBezTo>
                      <a:pt x="33" y="74"/>
                      <a:pt x="33" y="74"/>
                      <a:pt x="33" y="74"/>
                    </a:cubicBezTo>
                    <a:cubicBezTo>
                      <a:pt x="53" y="74"/>
                      <a:pt x="53" y="74"/>
                      <a:pt x="53" y="74"/>
                    </a:cubicBezTo>
                    <a:cubicBezTo>
                      <a:pt x="62" y="11"/>
                      <a:pt x="62" y="11"/>
                      <a:pt x="62" y="11"/>
                    </a:cubicBezTo>
                    <a:cubicBezTo>
                      <a:pt x="62" y="7"/>
                      <a:pt x="60" y="2"/>
                      <a:pt x="54" y="1"/>
                    </a:cubicBezTo>
                    <a:cubicBezTo>
                      <a:pt x="54" y="1"/>
                      <a:pt x="53" y="1"/>
                      <a:pt x="53" y="1"/>
                    </a:cubicBezTo>
                    <a:moveTo>
                      <a:pt x="14" y="1"/>
                    </a:moveTo>
                    <a:cubicBezTo>
                      <a:pt x="11" y="1"/>
                      <a:pt x="9" y="7"/>
                      <a:pt x="9" y="11"/>
                    </a:cubicBezTo>
                    <a:cubicBezTo>
                      <a:pt x="10" y="14"/>
                      <a:pt x="10" y="14"/>
                      <a:pt x="10" y="14"/>
                    </a:cubicBezTo>
                    <a:cubicBezTo>
                      <a:pt x="0" y="74"/>
                      <a:pt x="0" y="74"/>
                      <a:pt x="0" y="74"/>
                    </a:cubicBezTo>
                    <a:cubicBezTo>
                      <a:pt x="5" y="74"/>
                      <a:pt x="5" y="74"/>
                      <a:pt x="5" y="74"/>
                    </a:cubicBezTo>
                    <a:cubicBezTo>
                      <a:pt x="17" y="11"/>
                      <a:pt x="17" y="11"/>
                      <a:pt x="17" y="11"/>
                    </a:cubicBezTo>
                    <a:cubicBezTo>
                      <a:pt x="16" y="11"/>
                      <a:pt x="16" y="11"/>
                      <a:pt x="16" y="11"/>
                    </a:cubicBezTo>
                    <a:cubicBezTo>
                      <a:pt x="16" y="11"/>
                      <a:pt x="18" y="2"/>
                      <a:pt x="15" y="1"/>
                    </a:cubicBezTo>
                    <a:cubicBezTo>
                      <a:pt x="14" y="1"/>
                      <a:pt x="14" y="1"/>
                      <a:pt x="14" y="1"/>
                    </a:cubicBezTo>
                    <a:moveTo>
                      <a:pt x="30" y="0"/>
                    </a:moveTo>
                    <a:cubicBezTo>
                      <a:pt x="24" y="0"/>
                      <a:pt x="22" y="9"/>
                      <a:pt x="22" y="11"/>
                    </a:cubicBezTo>
                    <a:cubicBezTo>
                      <a:pt x="22" y="11"/>
                      <a:pt x="22" y="11"/>
                      <a:pt x="22" y="11"/>
                    </a:cubicBezTo>
                    <a:cubicBezTo>
                      <a:pt x="12" y="74"/>
                      <a:pt x="12" y="74"/>
                      <a:pt x="12" y="74"/>
                    </a:cubicBezTo>
                    <a:cubicBezTo>
                      <a:pt x="6" y="74"/>
                      <a:pt x="6" y="74"/>
                      <a:pt x="6" y="74"/>
                    </a:cubicBezTo>
                    <a:cubicBezTo>
                      <a:pt x="26" y="74"/>
                      <a:pt x="26" y="74"/>
                      <a:pt x="26" y="74"/>
                    </a:cubicBezTo>
                    <a:cubicBezTo>
                      <a:pt x="37" y="13"/>
                      <a:pt x="37" y="13"/>
                      <a:pt x="37" y="13"/>
                    </a:cubicBezTo>
                    <a:cubicBezTo>
                      <a:pt x="35" y="12"/>
                      <a:pt x="35" y="12"/>
                      <a:pt x="35" y="12"/>
                    </a:cubicBezTo>
                    <a:cubicBezTo>
                      <a:pt x="35" y="12"/>
                      <a:pt x="38" y="1"/>
                      <a:pt x="30" y="0"/>
                    </a:cubicBezTo>
                    <a:cubicBezTo>
                      <a:pt x="30" y="0"/>
                      <a:pt x="30" y="0"/>
                      <a:pt x="30" y="0"/>
                    </a:cubicBezTo>
                  </a:path>
                </a:pathLst>
              </a:custGeom>
              <a:solidFill>
                <a:srgbClr val="7C5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949">
                <a:extLst>
                  <a:ext uri="{FF2B5EF4-FFF2-40B4-BE49-F238E27FC236}">
                    <a16:creationId xmlns:a16="http://schemas.microsoft.com/office/drawing/2014/main" id="{61A50F01-AE06-48C1-9AC2-1507B85A196F}"/>
                  </a:ext>
                </a:extLst>
              </p:cNvPr>
              <p:cNvSpPr>
                <a:spLocks noEditPoints="1"/>
              </p:cNvSpPr>
              <p:nvPr/>
            </p:nvSpPr>
            <p:spPr bwMode="auto">
              <a:xfrm>
                <a:off x="8399463" y="2738438"/>
                <a:ext cx="225425" cy="166688"/>
              </a:xfrm>
              <a:custGeom>
                <a:avLst/>
                <a:gdLst>
                  <a:gd name="T0" fmla="*/ 16 w 59"/>
                  <a:gd name="T1" fmla="*/ 5 h 44"/>
                  <a:gd name="T2" fmla="*/ 5 w 59"/>
                  <a:gd name="T3" fmla="*/ 14 h 44"/>
                  <a:gd name="T4" fmla="*/ 5 w 59"/>
                  <a:gd name="T5" fmla="*/ 14 h 44"/>
                  <a:gd name="T6" fmla="*/ 5 w 59"/>
                  <a:gd name="T7" fmla="*/ 15 h 44"/>
                  <a:gd name="T8" fmla="*/ 6 w 59"/>
                  <a:gd name="T9" fmla="*/ 15 h 44"/>
                  <a:gd name="T10" fmla="*/ 0 w 59"/>
                  <a:gd name="T11" fmla="*/ 44 h 44"/>
                  <a:gd name="T12" fmla="*/ 4 w 59"/>
                  <a:gd name="T13" fmla="*/ 43 h 44"/>
                  <a:gd name="T14" fmla="*/ 7 w 59"/>
                  <a:gd name="T15" fmla="*/ 18 h 44"/>
                  <a:gd name="T16" fmla="*/ 8 w 59"/>
                  <a:gd name="T17" fmla="*/ 13 h 44"/>
                  <a:gd name="T18" fmla="*/ 9 w 59"/>
                  <a:gd name="T19" fmla="*/ 17 h 44"/>
                  <a:gd name="T20" fmla="*/ 5 w 59"/>
                  <a:gd name="T21" fmla="*/ 43 h 44"/>
                  <a:gd name="T22" fmla="*/ 8 w 59"/>
                  <a:gd name="T23" fmla="*/ 43 h 44"/>
                  <a:gd name="T24" fmla="*/ 11 w 59"/>
                  <a:gd name="T25" fmla="*/ 16 h 44"/>
                  <a:gd name="T26" fmla="*/ 13 w 59"/>
                  <a:gd name="T27" fmla="*/ 11 h 44"/>
                  <a:gd name="T28" fmla="*/ 14 w 59"/>
                  <a:gd name="T29" fmla="*/ 16 h 44"/>
                  <a:gd name="T30" fmla="*/ 10 w 59"/>
                  <a:gd name="T31" fmla="*/ 42 h 44"/>
                  <a:gd name="T32" fmla="*/ 12 w 59"/>
                  <a:gd name="T33" fmla="*/ 43 h 44"/>
                  <a:gd name="T34" fmla="*/ 14 w 59"/>
                  <a:gd name="T35" fmla="*/ 42 h 44"/>
                  <a:gd name="T36" fmla="*/ 17 w 59"/>
                  <a:gd name="T37" fmla="*/ 16 h 44"/>
                  <a:gd name="T38" fmla="*/ 21 w 59"/>
                  <a:gd name="T39" fmla="*/ 10 h 44"/>
                  <a:gd name="T40" fmla="*/ 24 w 59"/>
                  <a:gd name="T41" fmla="*/ 15 h 44"/>
                  <a:gd name="T42" fmla="*/ 19 w 59"/>
                  <a:gd name="T43" fmla="*/ 43 h 44"/>
                  <a:gd name="T44" fmla="*/ 22 w 59"/>
                  <a:gd name="T45" fmla="*/ 42 h 44"/>
                  <a:gd name="T46" fmla="*/ 28 w 59"/>
                  <a:gd name="T47" fmla="*/ 15 h 44"/>
                  <a:gd name="T48" fmla="*/ 33 w 59"/>
                  <a:gd name="T49" fmla="*/ 15 h 44"/>
                  <a:gd name="T50" fmla="*/ 30 w 59"/>
                  <a:gd name="T51" fmla="*/ 42 h 44"/>
                  <a:gd name="T52" fmla="*/ 34 w 59"/>
                  <a:gd name="T53" fmla="*/ 42 h 44"/>
                  <a:gd name="T54" fmla="*/ 37 w 59"/>
                  <a:gd name="T55" fmla="*/ 15 h 44"/>
                  <a:gd name="T56" fmla="*/ 42 w 59"/>
                  <a:gd name="T57" fmla="*/ 9 h 44"/>
                  <a:gd name="T58" fmla="*/ 45 w 59"/>
                  <a:gd name="T59" fmla="*/ 15 h 44"/>
                  <a:gd name="T60" fmla="*/ 41 w 59"/>
                  <a:gd name="T61" fmla="*/ 43 h 44"/>
                  <a:gd name="T62" fmla="*/ 45 w 59"/>
                  <a:gd name="T63" fmla="*/ 44 h 44"/>
                  <a:gd name="T64" fmla="*/ 49 w 59"/>
                  <a:gd name="T65" fmla="*/ 16 h 44"/>
                  <a:gd name="T66" fmla="*/ 54 w 59"/>
                  <a:gd name="T67" fmla="*/ 10 h 44"/>
                  <a:gd name="T68" fmla="*/ 57 w 59"/>
                  <a:gd name="T69" fmla="*/ 12 h 44"/>
                  <a:gd name="T70" fmla="*/ 33 w 59"/>
                  <a:gd name="T71" fmla="*/ 3 h 44"/>
                  <a:gd name="T72" fmla="*/ 31 w 59"/>
                  <a:gd name="T73" fmla="*/ 0 h 44"/>
                  <a:gd name="T74" fmla="*/ 27 w 59"/>
                  <a:gd name="T75" fmla="*/ 0 h 44"/>
                  <a:gd name="T76" fmla="*/ 22 w 59"/>
                  <a:gd name="T77" fmla="*/ 0 h 44"/>
                  <a:gd name="T78" fmla="*/ 19 w 59"/>
                  <a:gd name="T79" fmla="*/ 1 h 44"/>
                  <a:gd name="T80" fmla="*/ 16 w 59"/>
                  <a:gd name="T81" fmla="*/ 1 h 44"/>
                  <a:gd name="T82" fmla="*/ 13 w 59"/>
                  <a:gd name="T83" fmla="*/ 2 h 44"/>
                  <a:gd name="T84" fmla="*/ 12 w 59"/>
                  <a:gd name="T85" fmla="*/ 3 h 44"/>
                  <a:gd name="T86" fmla="*/ 9 w 59"/>
                  <a:gd name="T87" fmla="*/ 5 h 44"/>
                  <a:gd name="T88" fmla="*/ 4 w 59"/>
                  <a:gd name="T89" fmla="*/ 10 h 44"/>
                  <a:gd name="T90" fmla="*/ 5 w 59"/>
                  <a:gd name="T91" fmla="*/ 13 h 44"/>
                  <a:gd name="T92" fmla="*/ 59 w 59"/>
                  <a:gd name="T93" fmla="*/ 3 h 44"/>
                  <a:gd name="T94" fmla="*/ 53 w 59"/>
                  <a:gd name="T95" fmla="*/ 0 h 44"/>
                  <a:gd name="T96" fmla="*/ 49 w 59"/>
                  <a:gd name="T97" fmla="*/ 1 h 44"/>
                  <a:gd name="T98" fmla="*/ 41 w 59"/>
                  <a:gd name="T99" fmla="*/ 0 h 44"/>
                  <a:gd name="T100" fmla="*/ 37 w 59"/>
                  <a:gd name="T101" fmla="*/ 0 h 44"/>
                  <a:gd name="T102" fmla="*/ 36 w 59"/>
                  <a:gd name="T10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44">
                    <a:moveTo>
                      <a:pt x="33" y="3"/>
                    </a:moveTo>
                    <a:cubicBezTo>
                      <a:pt x="27" y="3"/>
                      <a:pt x="21" y="4"/>
                      <a:pt x="16" y="5"/>
                    </a:cubicBezTo>
                    <a:cubicBezTo>
                      <a:pt x="4" y="7"/>
                      <a:pt x="5" y="13"/>
                      <a:pt x="5" y="13"/>
                    </a:cubicBezTo>
                    <a:cubicBezTo>
                      <a:pt x="5" y="14"/>
                      <a:pt x="5" y="14"/>
                      <a:pt x="5" y="14"/>
                    </a:cubicBezTo>
                    <a:cubicBezTo>
                      <a:pt x="5" y="14"/>
                      <a:pt x="5" y="14"/>
                      <a:pt x="5" y="14"/>
                    </a:cubicBezTo>
                    <a:cubicBezTo>
                      <a:pt x="5" y="14"/>
                      <a:pt x="5" y="14"/>
                      <a:pt x="5" y="14"/>
                    </a:cubicBezTo>
                    <a:cubicBezTo>
                      <a:pt x="5" y="15"/>
                      <a:pt x="5" y="15"/>
                      <a:pt x="5" y="15"/>
                    </a:cubicBezTo>
                    <a:cubicBezTo>
                      <a:pt x="5" y="15"/>
                      <a:pt x="5" y="15"/>
                      <a:pt x="5" y="15"/>
                    </a:cubicBezTo>
                    <a:cubicBezTo>
                      <a:pt x="5" y="15"/>
                      <a:pt x="5" y="15"/>
                      <a:pt x="5" y="15"/>
                    </a:cubicBezTo>
                    <a:cubicBezTo>
                      <a:pt x="6" y="15"/>
                      <a:pt x="6" y="15"/>
                      <a:pt x="6" y="15"/>
                    </a:cubicBezTo>
                    <a:cubicBezTo>
                      <a:pt x="1" y="42"/>
                      <a:pt x="1" y="42"/>
                      <a:pt x="1" y="42"/>
                    </a:cubicBezTo>
                    <a:cubicBezTo>
                      <a:pt x="0" y="44"/>
                      <a:pt x="0" y="44"/>
                      <a:pt x="0" y="44"/>
                    </a:cubicBezTo>
                    <a:cubicBezTo>
                      <a:pt x="3" y="44"/>
                      <a:pt x="3" y="44"/>
                      <a:pt x="3" y="44"/>
                    </a:cubicBezTo>
                    <a:cubicBezTo>
                      <a:pt x="4" y="43"/>
                      <a:pt x="4" y="43"/>
                      <a:pt x="4" y="43"/>
                    </a:cubicBezTo>
                    <a:cubicBezTo>
                      <a:pt x="7" y="18"/>
                      <a:pt x="7" y="18"/>
                      <a:pt x="7" y="18"/>
                    </a:cubicBezTo>
                    <a:cubicBezTo>
                      <a:pt x="7" y="18"/>
                      <a:pt x="7" y="18"/>
                      <a:pt x="7" y="18"/>
                    </a:cubicBezTo>
                    <a:cubicBezTo>
                      <a:pt x="7" y="18"/>
                      <a:pt x="7" y="18"/>
                      <a:pt x="7" y="18"/>
                    </a:cubicBezTo>
                    <a:cubicBezTo>
                      <a:pt x="7" y="18"/>
                      <a:pt x="7" y="13"/>
                      <a:pt x="8" y="13"/>
                    </a:cubicBezTo>
                    <a:cubicBezTo>
                      <a:pt x="8" y="13"/>
                      <a:pt x="8" y="13"/>
                      <a:pt x="8" y="13"/>
                    </a:cubicBezTo>
                    <a:cubicBezTo>
                      <a:pt x="9" y="13"/>
                      <a:pt x="9" y="17"/>
                      <a:pt x="9" y="17"/>
                    </a:cubicBezTo>
                    <a:cubicBezTo>
                      <a:pt x="9" y="17"/>
                      <a:pt x="9" y="17"/>
                      <a:pt x="9" y="17"/>
                    </a:cubicBezTo>
                    <a:cubicBezTo>
                      <a:pt x="5" y="43"/>
                      <a:pt x="5" y="43"/>
                      <a:pt x="5" y="43"/>
                    </a:cubicBezTo>
                    <a:cubicBezTo>
                      <a:pt x="4" y="44"/>
                      <a:pt x="4" y="44"/>
                      <a:pt x="4" y="44"/>
                    </a:cubicBezTo>
                    <a:cubicBezTo>
                      <a:pt x="8" y="43"/>
                      <a:pt x="8" y="43"/>
                      <a:pt x="8" y="43"/>
                    </a:cubicBezTo>
                    <a:cubicBezTo>
                      <a:pt x="8" y="42"/>
                      <a:pt x="8" y="42"/>
                      <a:pt x="8" y="42"/>
                    </a:cubicBezTo>
                    <a:cubicBezTo>
                      <a:pt x="11" y="16"/>
                      <a:pt x="11" y="16"/>
                      <a:pt x="11" y="16"/>
                    </a:cubicBezTo>
                    <a:cubicBezTo>
                      <a:pt x="12" y="16"/>
                      <a:pt x="12" y="16"/>
                      <a:pt x="12" y="16"/>
                    </a:cubicBezTo>
                    <a:cubicBezTo>
                      <a:pt x="12" y="16"/>
                      <a:pt x="12" y="13"/>
                      <a:pt x="13" y="11"/>
                    </a:cubicBezTo>
                    <a:cubicBezTo>
                      <a:pt x="14" y="11"/>
                      <a:pt x="14" y="11"/>
                      <a:pt x="14" y="11"/>
                    </a:cubicBezTo>
                    <a:cubicBezTo>
                      <a:pt x="15" y="11"/>
                      <a:pt x="14" y="16"/>
                      <a:pt x="14" y="16"/>
                    </a:cubicBezTo>
                    <a:cubicBezTo>
                      <a:pt x="15" y="16"/>
                      <a:pt x="15" y="16"/>
                      <a:pt x="15" y="16"/>
                    </a:cubicBezTo>
                    <a:cubicBezTo>
                      <a:pt x="10" y="42"/>
                      <a:pt x="10" y="42"/>
                      <a:pt x="10" y="42"/>
                    </a:cubicBezTo>
                    <a:cubicBezTo>
                      <a:pt x="10" y="43"/>
                      <a:pt x="10" y="43"/>
                      <a:pt x="10" y="43"/>
                    </a:cubicBezTo>
                    <a:cubicBezTo>
                      <a:pt x="10" y="43"/>
                      <a:pt x="11" y="43"/>
                      <a:pt x="12" y="43"/>
                    </a:cubicBezTo>
                    <a:cubicBezTo>
                      <a:pt x="14" y="43"/>
                      <a:pt x="14" y="43"/>
                      <a:pt x="14" y="43"/>
                    </a:cubicBezTo>
                    <a:cubicBezTo>
                      <a:pt x="14" y="42"/>
                      <a:pt x="14" y="42"/>
                      <a:pt x="14" y="42"/>
                    </a:cubicBezTo>
                    <a:cubicBezTo>
                      <a:pt x="17" y="16"/>
                      <a:pt x="17" y="16"/>
                      <a:pt x="17" y="16"/>
                    </a:cubicBezTo>
                    <a:cubicBezTo>
                      <a:pt x="17" y="16"/>
                      <a:pt x="17" y="16"/>
                      <a:pt x="17" y="16"/>
                    </a:cubicBezTo>
                    <a:cubicBezTo>
                      <a:pt x="18" y="16"/>
                      <a:pt x="18" y="16"/>
                      <a:pt x="18" y="16"/>
                    </a:cubicBezTo>
                    <a:cubicBezTo>
                      <a:pt x="18" y="16"/>
                      <a:pt x="18" y="10"/>
                      <a:pt x="21" y="10"/>
                    </a:cubicBezTo>
                    <a:cubicBezTo>
                      <a:pt x="24" y="10"/>
                      <a:pt x="23" y="15"/>
                      <a:pt x="23" y="15"/>
                    </a:cubicBezTo>
                    <a:cubicBezTo>
                      <a:pt x="24" y="15"/>
                      <a:pt x="24" y="15"/>
                      <a:pt x="24" y="15"/>
                    </a:cubicBezTo>
                    <a:cubicBezTo>
                      <a:pt x="19" y="42"/>
                      <a:pt x="19" y="42"/>
                      <a:pt x="19" y="42"/>
                    </a:cubicBezTo>
                    <a:cubicBezTo>
                      <a:pt x="19" y="43"/>
                      <a:pt x="19" y="43"/>
                      <a:pt x="19" y="43"/>
                    </a:cubicBezTo>
                    <a:cubicBezTo>
                      <a:pt x="20" y="43"/>
                      <a:pt x="21" y="43"/>
                      <a:pt x="22" y="43"/>
                    </a:cubicBezTo>
                    <a:cubicBezTo>
                      <a:pt x="22" y="42"/>
                      <a:pt x="22" y="42"/>
                      <a:pt x="22" y="42"/>
                    </a:cubicBezTo>
                    <a:cubicBezTo>
                      <a:pt x="27" y="15"/>
                      <a:pt x="27" y="15"/>
                      <a:pt x="27" y="15"/>
                    </a:cubicBezTo>
                    <a:cubicBezTo>
                      <a:pt x="28" y="15"/>
                      <a:pt x="28" y="15"/>
                      <a:pt x="28" y="15"/>
                    </a:cubicBezTo>
                    <a:cubicBezTo>
                      <a:pt x="28" y="9"/>
                      <a:pt x="31" y="9"/>
                      <a:pt x="31" y="9"/>
                    </a:cubicBezTo>
                    <a:cubicBezTo>
                      <a:pt x="35" y="9"/>
                      <a:pt x="33" y="15"/>
                      <a:pt x="33" y="15"/>
                    </a:cubicBezTo>
                    <a:cubicBezTo>
                      <a:pt x="35" y="15"/>
                      <a:pt x="35" y="15"/>
                      <a:pt x="35" y="15"/>
                    </a:cubicBezTo>
                    <a:cubicBezTo>
                      <a:pt x="30" y="42"/>
                      <a:pt x="30" y="42"/>
                      <a:pt x="30" y="42"/>
                    </a:cubicBezTo>
                    <a:cubicBezTo>
                      <a:pt x="30" y="42"/>
                      <a:pt x="30" y="42"/>
                      <a:pt x="30" y="42"/>
                    </a:cubicBezTo>
                    <a:cubicBezTo>
                      <a:pt x="34" y="42"/>
                      <a:pt x="34" y="42"/>
                      <a:pt x="34" y="42"/>
                    </a:cubicBezTo>
                    <a:cubicBezTo>
                      <a:pt x="34" y="42"/>
                      <a:pt x="34" y="42"/>
                      <a:pt x="34" y="42"/>
                    </a:cubicBezTo>
                    <a:cubicBezTo>
                      <a:pt x="37" y="15"/>
                      <a:pt x="37" y="15"/>
                      <a:pt x="37" y="15"/>
                    </a:cubicBezTo>
                    <a:cubicBezTo>
                      <a:pt x="38" y="15"/>
                      <a:pt x="38" y="15"/>
                      <a:pt x="38" y="15"/>
                    </a:cubicBezTo>
                    <a:cubicBezTo>
                      <a:pt x="38" y="15"/>
                      <a:pt x="38" y="9"/>
                      <a:pt x="42" y="9"/>
                    </a:cubicBezTo>
                    <a:cubicBezTo>
                      <a:pt x="42" y="9"/>
                      <a:pt x="42" y="9"/>
                      <a:pt x="42" y="9"/>
                    </a:cubicBezTo>
                    <a:cubicBezTo>
                      <a:pt x="47" y="9"/>
                      <a:pt x="45" y="15"/>
                      <a:pt x="45" y="15"/>
                    </a:cubicBezTo>
                    <a:cubicBezTo>
                      <a:pt x="46" y="16"/>
                      <a:pt x="46" y="16"/>
                      <a:pt x="46" y="16"/>
                    </a:cubicBezTo>
                    <a:cubicBezTo>
                      <a:pt x="41" y="43"/>
                      <a:pt x="41" y="43"/>
                      <a:pt x="41" y="43"/>
                    </a:cubicBezTo>
                    <a:cubicBezTo>
                      <a:pt x="41" y="43"/>
                      <a:pt x="41" y="43"/>
                      <a:pt x="41" y="43"/>
                    </a:cubicBezTo>
                    <a:cubicBezTo>
                      <a:pt x="42" y="43"/>
                      <a:pt x="44" y="44"/>
                      <a:pt x="45" y="44"/>
                    </a:cubicBezTo>
                    <a:cubicBezTo>
                      <a:pt x="45" y="43"/>
                      <a:pt x="45" y="43"/>
                      <a:pt x="45" y="43"/>
                    </a:cubicBezTo>
                    <a:cubicBezTo>
                      <a:pt x="49" y="16"/>
                      <a:pt x="49" y="16"/>
                      <a:pt x="49" y="16"/>
                    </a:cubicBezTo>
                    <a:cubicBezTo>
                      <a:pt x="50" y="16"/>
                      <a:pt x="50" y="16"/>
                      <a:pt x="50" y="16"/>
                    </a:cubicBezTo>
                    <a:cubicBezTo>
                      <a:pt x="50" y="16"/>
                      <a:pt x="51" y="10"/>
                      <a:pt x="54" y="10"/>
                    </a:cubicBezTo>
                    <a:cubicBezTo>
                      <a:pt x="54" y="10"/>
                      <a:pt x="54" y="10"/>
                      <a:pt x="55" y="10"/>
                    </a:cubicBezTo>
                    <a:cubicBezTo>
                      <a:pt x="56" y="10"/>
                      <a:pt x="57" y="11"/>
                      <a:pt x="57" y="12"/>
                    </a:cubicBezTo>
                    <a:cubicBezTo>
                      <a:pt x="58" y="5"/>
                      <a:pt x="58" y="5"/>
                      <a:pt x="58" y="5"/>
                    </a:cubicBezTo>
                    <a:cubicBezTo>
                      <a:pt x="49" y="4"/>
                      <a:pt x="41" y="3"/>
                      <a:pt x="33" y="3"/>
                    </a:cubicBezTo>
                    <a:moveTo>
                      <a:pt x="36" y="0"/>
                    </a:moveTo>
                    <a:cubicBezTo>
                      <a:pt x="34" y="0"/>
                      <a:pt x="33" y="0"/>
                      <a:pt x="31" y="0"/>
                    </a:cubicBezTo>
                    <a:cubicBezTo>
                      <a:pt x="31" y="0"/>
                      <a:pt x="31" y="0"/>
                      <a:pt x="31" y="0"/>
                    </a:cubicBezTo>
                    <a:cubicBezTo>
                      <a:pt x="27" y="0"/>
                      <a:pt x="27" y="0"/>
                      <a:pt x="27" y="0"/>
                    </a:cubicBezTo>
                    <a:cubicBezTo>
                      <a:pt x="27" y="0"/>
                      <a:pt x="27" y="0"/>
                      <a:pt x="27" y="0"/>
                    </a:cubicBezTo>
                    <a:cubicBezTo>
                      <a:pt x="25" y="0"/>
                      <a:pt x="24" y="0"/>
                      <a:pt x="22" y="0"/>
                    </a:cubicBezTo>
                    <a:cubicBezTo>
                      <a:pt x="22" y="1"/>
                      <a:pt x="22" y="1"/>
                      <a:pt x="22" y="1"/>
                    </a:cubicBezTo>
                    <a:cubicBezTo>
                      <a:pt x="19" y="1"/>
                      <a:pt x="19" y="1"/>
                      <a:pt x="19" y="1"/>
                    </a:cubicBezTo>
                    <a:cubicBezTo>
                      <a:pt x="19" y="1"/>
                      <a:pt x="19" y="1"/>
                      <a:pt x="19" y="1"/>
                    </a:cubicBezTo>
                    <a:cubicBezTo>
                      <a:pt x="18" y="1"/>
                      <a:pt x="17" y="1"/>
                      <a:pt x="16" y="1"/>
                    </a:cubicBezTo>
                    <a:cubicBezTo>
                      <a:pt x="16" y="2"/>
                      <a:pt x="16" y="2"/>
                      <a:pt x="16" y="2"/>
                    </a:cubicBezTo>
                    <a:cubicBezTo>
                      <a:pt x="13" y="2"/>
                      <a:pt x="13" y="2"/>
                      <a:pt x="13" y="2"/>
                    </a:cubicBezTo>
                    <a:cubicBezTo>
                      <a:pt x="12" y="2"/>
                      <a:pt x="12" y="2"/>
                      <a:pt x="12" y="2"/>
                    </a:cubicBezTo>
                    <a:cubicBezTo>
                      <a:pt x="12" y="3"/>
                      <a:pt x="12" y="3"/>
                      <a:pt x="12" y="3"/>
                    </a:cubicBezTo>
                    <a:cubicBezTo>
                      <a:pt x="9" y="4"/>
                      <a:pt x="9" y="4"/>
                      <a:pt x="9" y="4"/>
                    </a:cubicBezTo>
                    <a:cubicBezTo>
                      <a:pt x="9" y="5"/>
                      <a:pt x="9" y="5"/>
                      <a:pt x="9" y="5"/>
                    </a:cubicBezTo>
                    <a:cubicBezTo>
                      <a:pt x="8" y="5"/>
                      <a:pt x="7" y="5"/>
                      <a:pt x="5" y="7"/>
                    </a:cubicBezTo>
                    <a:cubicBezTo>
                      <a:pt x="4" y="8"/>
                      <a:pt x="4" y="9"/>
                      <a:pt x="4" y="10"/>
                    </a:cubicBezTo>
                    <a:cubicBezTo>
                      <a:pt x="4" y="10"/>
                      <a:pt x="4" y="10"/>
                      <a:pt x="4" y="11"/>
                    </a:cubicBezTo>
                    <a:cubicBezTo>
                      <a:pt x="4" y="11"/>
                      <a:pt x="4" y="12"/>
                      <a:pt x="5" y="13"/>
                    </a:cubicBezTo>
                    <a:cubicBezTo>
                      <a:pt x="1" y="4"/>
                      <a:pt x="17" y="1"/>
                      <a:pt x="34" y="1"/>
                    </a:cubicBezTo>
                    <a:cubicBezTo>
                      <a:pt x="43" y="1"/>
                      <a:pt x="52" y="2"/>
                      <a:pt x="59" y="3"/>
                    </a:cubicBezTo>
                    <a:cubicBezTo>
                      <a:pt x="59" y="1"/>
                      <a:pt x="59" y="1"/>
                      <a:pt x="59" y="1"/>
                    </a:cubicBezTo>
                    <a:cubicBezTo>
                      <a:pt x="57" y="1"/>
                      <a:pt x="55" y="1"/>
                      <a:pt x="53" y="0"/>
                    </a:cubicBezTo>
                    <a:cubicBezTo>
                      <a:pt x="53" y="2"/>
                      <a:pt x="53" y="2"/>
                      <a:pt x="53" y="2"/>
                    </a:cubicBezTo>
                    <a:cubicBezTo>
                      <a:pt x="49" y="1"/>
                      <a:pt x="49" y="1"/>
                      <a:pt x="49" y="1"/>
                    </a:cubicBezTo>
                    <a:cubicBezTo>
                      <a:pt x="49" y="0"/>
                      <a:pt x="49" y="0"/>
                      <a:pt x="49" y="0"/>
                    </a:cubicBezTo>
                    <a:cubicBezTo>
                      <a:pt x="46" y="0"/>
                      <a:pt x="43" y="0"/>
                      <a:pt x="41" y="0"/>
                    </a:cubicBezTo>
                    <a:cubicBezTo>
                      <a:pt x="41" y="0"/>
                      <a:pt x="41" y="0"/>
                      <a:pt x="41" y="0"/>
                    </a:cubicBezTo>
                    <a:cubicBezTo>
                      <a:pt x="37" y="0"/>
                      <a:pt x="37" y="0"/>
                      <a:pt x="37" y="0"/>
                    </a:cubicBezTo>
                    <a:cubicBezTo>
                      <a:pt x="37" y="0"/>
                      <a:pt x="37" y="0"/>
                      <a:pt x="37" y="0"/>
                    </a:cubicBezTo>
                    <a:cubicBezTo>
                      <a:pt x="37" y="0"/>
                      <a:pt x="36" y="0"/>
                      <a:pt x="36"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950">
                <a:extLst>
                  <a:ext uri="{FF2B5EF4-FFF2-40B4-BE49-F238E27FC236}">
                    <a16:creationId xmlns:a16="http://schemas.microsoft.com/office/drawing/2014/main" id="{92950138-B6CB-4CE7-9E8E-5ECF79B302F7}"/>
                  </a:ext>
                </a:extLst>
              </p:cNvPr>
              <p:cNvSpPr>
                <a:spLocks/>
              </p:cNvSpPr>
              <p:nvPr/>
            </p:nvSpPr>
            <p:spPr bwMode="auto">
              <a:xfrm>
                <a:off x="8334375" y="2900363"/>
                <a:ext cx="268288" cy="319088"/>
              </a:xfrm>
              <a:custGeom>
                <a:avLst/>
                <a:gdLst>
                  <a:gd name="T0" fmla="*/ 42 w 70"/>
                  <a:gd name="T1" fmla="*/ 0 h 84"/>
                  <a:gd name="T2" fmla="*/ 39 w 70"/>
                  <a:gd name="T3" fmla="*/ 0 h 84"/>
                  <a:gd name="T4" fmla="*/ 36 w 70"/>
                  <a:gd name="T5" fmla="*/ 0 h 84"/>
                  <a:gd name="T6" fmla="*/ 29 w 70"/>
                  <a:gd name="T7" fmla="*/ 0 h 84"/>
                  <a:gd name="T8" fmla="*/ 27 w 70"/>
                  <a:gd name="T9" fmla="*/ 0 h 84"/>
                  <a:gd name="T10" fmla="*/ 17 w 70"/>
                  <a:gd name="T11" fmla="*/ 1 h 84"/>
                  <a:gd name="T12" fmla="*/ 17 w 70"/>
                  <a:gd name="T13" fmla="*/ 2 h 84"/>
                  <a:gd name="T14" fmla="*/ 12 w 70"/>
                  <a:gd name="T15" fmla="*/ 5 h 84"/>
                  <a:gd name="T16" fmla="*/ 12 w 70"/>
                  <a:gd name="T17" fmla="*/ 5 h 84"/>
                  <a:gd name="T18" fmla="*/ 12 w 70"/>
                  <a:gd name="T19" fmla="*/ 5 h 84"/>
                  <a:gd name="T20" fmla="*/ 14 w 70"/>
                  <a:gd name="T21" fmla="*/ 7 h 84"/>
                  <a:gd name="T22" fmla="*/ 13 w 70"/>
                  <a:gd name="T23" fmla="*/ 10 h 84"/>
                  <a:gd name="T24" fmla="*/ 14 w 70"/>
                  <a:gd name="T25" fmla="*/ 10 h 84"/>
                  <a:gd name="T26" fmla="*/ 14 w 70"/>
                  <a:gd name="T27" fmla="*/ 11 h 84"/>
                  <a:gd name="T28" fmla="*/ 11 w 70"/>
                  <a:gd name="T29" fmla="*/ 22 h 84"/>
                  <a:gd name="T30" fmla="*/ 11 w 70"/>
                  <a:gd name="T31" fmla="*/ 23 h 84"/>
                  <a:gd name="T32" fmla="*/ 11 w 70"/>
                  <a:gd name="T33" fmla="*/ 23 h 84"/>
                  <a:gd name="T34" fmla="*/ 3 w 70"/>
                  <a:gd name="T35" fmla="*/ 69 h 84"/>
                  <a:gd name="T36" fmla="*/ 0 w 70"/>
                  <a:gd name="T37" fmla="*/ 84 h 84"/>
                  <a:gd name="T38" fmla="*/ 5 w 70"/>
                  <a:gd name="T39" fmla="*/ 84 h 84"/>
                  <a:gd name="T40" fmla="*/ 5 w 70"/>
                  <a:gd name="T41" fmla="*/ 84 h 84"/>
                  <a:gd name="T42" fmla="*/ 15 w 70"/>
                  <a:gd name="T43" fmla="*/ 24 h 84"/>
                  <a:gd name="T44" fmla="*/ 14 w 70"/>
                  <a:gd name="T45" fmla="*/ 21 h 84"/>
                  <a:gd name="T46" fmla="*/ 19 w 70"/>
                  <a:gd name="T47" fmla="*/ 11 h 84"/>
                  <a:gd name="T48" fmla="*/ 20 w 70"/>
                  <a:gd name="T49" fmla="*/ 11 h 84"/>
                  <a:gd name="T50" fmla="*/ 21 w 70"/>
                  <a:gd name="T51" fmla="*/ 21 h 84"/>
                  <a:gd name="T52" fmla="*/ 22 w 70"/>
                  <a:gd name="T53" fmla="*/ 21 h 84"/>
                  <a:gd name="T54" fmla="*/ 10 w 70"/>
                  <a:gd name="T55" fmla="*/ 84 h 84"/>
                  <a:gd name="T56" fmla="*/ 10 w 70"/>
                  <a:gd name="T57" fmla="*/ 84 h 84"/>
                  <a:gd name="T58" fmla="*/ 11 w 70"/>
                  <a:gd name="T59" fmla="*/ 84 h 84"/>
                  <a:gd name="T60" fmla="*/ 17 w 70"/>
                  <a:gd name="T61" fmla="*/ 84 h 84"/>
                  <a:gd name="T62" fmla="*/ 27 w 70"/>
                  <a:gd name="T63" fmla="*/ 21 h 84"/>
                  <a:gd name="T64" fmla="*/ 27 w 70"/>
                  <a:gd name="T65" fmla="*/ 21 h 84"/>
                  <a:gd name="T66" fmla="*/ 35 w 70"/>
                  <a:gd name="T67" fmla="*/ 10 h 84"/>
                  <a:gd name="T68" fmla="*/ 35 w 70"/>
                  <a:gd name="T69" fmla="*/ 10 h 84"/>
                  <a:gd name="T70" fmla="*/ 40 w 70"/>
                  <a:gd name="T71" fmla="*/ 22 h 84"/>
                  <a:gd name="T72" fmla="*/ 42 w 70"/>
                  <a:gd name="T73" fmla="*/ 23 h 84"/>
                  <a:gd name="T74" fmla="*/ 31 w 70"/>
                  <a:gd name="T75" fmla="*/ 84 h 84"/>
                  <a:gd name="T76" fmla="*/ 31 w 70"/>
                  <a:gd name="T77" fmla="*/ 84 h 84"/>
                  <a:gd name="T78" fmla="*/ 38 w 70"/>
                  <a:gd name="T79" fmla="*/ 84 h 84"/>
                  <a:gd name="T80" fmla="*/ 38 w 70"/>
                  <a:gd name="T81" fmla="*/ 84 h 84"/>
                  <a:gd name="T82" fmla="*/ 47 w 70"/>
                  <a:gd name="T83" fmla="*/ 23 h 84"/>
                  <a:gd name="T84" fmla="*/ 48 w 70"/>
                  <a:gd name="T85" fmla="*/ 23 h 84"/>
                  <a:gd name="T86" fmla="*/ 58 w 70"/>
                  <a:gd name="T87" fmla="*/ 11 h 84"/>
                  <a:gd name="T88" fmla="*/ 59 w 70"/>
                  <a:gd name="T89" fmla="*/ 11 h 84"/>
                  <a:gd name="T90" fmla="*/ 67 w 70"/>
                  <a:gd name="T91" fmla="*/ 21 h 84"/>
                  <a:gd name="T92" fmla="*/ 69 w 70"/>
                  <a:gd name="T93" fmla="*/ 6 h 84"/>
                  <a:gd name="T94" fmla="*/ 34 w 70"/>
                  <a:gd name="T95" fmla="*/ 4 h 84"/>
                  <a:gd name="T96" fmla="*/ 14 w 70"/>
                  <a:gd name="T97" fmla="*/ 7 h 84"/>
                  <a:gd name="T98" fmla="*/ 14 w 70"/>
                  <a:gd name="T99" fmla="*/ 4 h 84"/>
                  <a:gd name="T100" fmla="*/ 36 w 70"/>
                  <a:gd name="T101" fmla="*/ 1 h 84"/>
                  <a:gd name="T102" fmla="*/ 66 w 70"/>
                  <a:gd name="T103" fmla="*/ 3 h 84"/>
                  <a:gd name="T104" fmla="*/ 70 w 70"/>
                  <a:gd name="T105" fmla="*/ 3 h 84"/>
                  <a:gd name="T106" fmla="*/ 70 w 70"/>
                  <a:gd name="T107" fmla="*/ 1 h 84"/>
                  <a:gd name="T108" fmla="*/ 62 w 70"/>
                  <a:gd name="T109" fmla="*/ 1 h 84"/>
                  <a:gd name="T110" fmla="*/ 58 w 70"/>
                  <a:gd name="T111" fmla="*/ 0 h 84"/>
                  <a:gd name="T112" fmla="*/ 42 w 70"/>
                  <a:gd name="T11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 h="84">
                    <a:moveTo>
                      <a:pt x="42" y="0"/>
                    </a:moveTo>
                    <a:cubicBezTo>
                      <a:pt x="41" y="0"/>
                      <a:pt x="40" y="0"/>
                      <a:pt x="39" y="0"/>
                    </a:cubicBezTo>
                    <a:cubicBezTo>
                      <a:pt x="38" y="0"/>
                      <a:pt x="37" y="0"/>
                      <a:pt x="36" y="0"/>
                    </a:cubicBezTo>
                    <a:cubicBezTo>
                      <a:pt x="33" y="0"/>
                      <a:pt x="31" y="0"/>
                      <a:pt x="29" y="0"/>
                    </a:cubicBezTo>
                    <a:cubicBezTo>
                      <a:pt x="28" y="0"/>
                      <a:pt x="27" y="0"/>
                      <a:pt x="27" y="0"/>
                    </a:cubicBezTo>
                    <a:cubicBezTo>
                      <a:pt x="23" y="1"/>
                      <a:pt x="20" y="1"/>
                      <a:pt x="17" y="1"/>
                    </a:cubicBezTo>
                    <a:cubicBezTo>
                      <a:pt x="17" y="2"/>
                      <a:pt x="17" y="2"/>
                      <a:pt x="17" y="2"/>
                    </a:cubicBezTo>
                    <a:cubicBezTo>
                      <a:pt x="15" y="3"/>
                      <a:pt x="13" y="4"/>
                      <a:pt x="12" y="5"/>
                    </a:cubicBezTo>
                    <a:cubicBezTo>
                      <a:pt x="12" y="5"/>
                      <a:pt x="12" y="5"/>
                      <a:pt x="12" y="5"/>
                    </a:cubicBezTo>
                    <a:cubicBezTo>
                      <a:pt x="12" y="5"/>
                      <a:pt x="12" y="5"/>
                      <a:pt x="12" y="5"/>
                    </a:cubicBezTo>
                    <a:cubicBezTo>
                      <a:pt x="13" y="6"/>
                      <a:pt x="14" y="7"/>
                      <a:pt x="14" y="7"/>
                    </a:cubicBezTo>
                    <a:cubicBezTo>
                      <a:pt x="13" y="10"/>
                      <a:pt x="13" y="10"/>
                      <a:pt x="13" y="10"/>
                    </a:cubicBezTo>
                    <a:cubicBezTo>
                      <a:pt x="14" y="10"/>
                      <a:pt x="14" y="10"/>
                      <a:pt x="14" y="10"/>
                    </a:cubicBezTo>
                    <a:cubicBezTo>
                      <a:pt x="14" y="11"/>
                      <a:pt x="14" y="11"/>
                      <a:pt x="14" y="11"/>
                    </a:cubicBezTo>
                    <a:cubicBezTo>
                      <a:pt x="11" y="22"/>
                      <a:pt x="11" y="22"/>
                      <a:pt x="11" y="22"/>
                    </a:cubicBezTo>
                    <a:cubicBezTo>
                      <a:pt x="11" y="23"/>
                      <a:pt x="11" y="23"/>
                      <a:pt x="11" y="23"/>
                    </a:cubicBezTo>
                    <a:cubicBezTo>
                      <a:pt x="11" y="23"/>
                      <a:pt x="11" y="23"/>
                      <a:pt x="11" y="23"/>
                    </a:cubicBezTo>
                    <a:cubicBezTo>
                      <a:pt x="3" y="69"/>
                      <a:pt x="3" y="69"/>
                      <a:pt x="3" y="69"/>
                    </a:cubicBezTo>
                    <a:cubicBezTo>
                      <a:pt x="0" y="84"/>
                      <a:pt x="0" y="84"/>
                      <a:pt x="0" y="84"/>
                    </a:cubicBezTo>
                    <a:cubicBezTo>
                      <a:pt x="5" y="84"/>
                      <a:pt x="5" y="84"/>
                      <a:pt x="5" y="84"/>
                    </a:cubicBezTo>
                    <a:cubicBezTo>
                      <a:pt x="5" y="84"/>
                      <a:pt x="5" y="84"/>
                      <a:pt x="5" y="84"/>
                    </a:cubicBezTo>
                    <a:cubicBezTo>
                      <a:pt x="15" y="24"/>
                      <a:pt x="15" y="24"/>
                      <a:pt x="15" y="24"/>
                    </a:cubicBezTo>
                    <a:cubicBezTo>
                      <a:pt x="14" y="21"/>
                      <a:pt x="14" y="21"/>
                      <a:pt x="14" y="21"/>
                    </a:cubicBezTo>
                    <a:cubicBezTo>
                      <a:pt x="14" y="17"/>
                      <a:pt x="16" y="11"/>
                      <a:pt x="19" y="11"/>
                    </a:cubicBezTo>
                    <a:cubicBezTo>
                      <a:pt x="19" y="11"/>
                      <a:pt x="19" y="11"/>
                      <a:pt x="20" y="11"/>
                    </a:cubicBezTo>
                    <a:cubicBezTo>
                      <a:pt x="23" y="12"/>
                      <a:pt x="21" y="21"/>
                      <a:pt x="21" y="21"/>
                    </a:cubicBezTo>
                    <a:cubicBezTo>
                      <a:pt x="22" y="21"/>
                      <a:pt x="22" y="21"/>
                      <a:pt x="22" y="21"/>
                    </a:cubicBezTo>
                    <a:cubicBezTo>
                      <a:pt x="10" y="84"/>
                      <a:pt x="10" y="84"/>
                      <a:pt x="10" y="84"/>
                    </a:cubicBezTo>
                    <a:cubicBezTo>
                      <a:pt x="10" y="84"/>
                      <a:pt x="10" y="84"/>
                      <a:pt x="10" y="84"/>
                    </a:cubicBezTo>
                    <a:cubicBezTo>
                      <a:pt x="11" y="84"/>
                      <a:pt x="11" y="84"/>
                      <a:pt x="11" y="84"/>
                    </a:cubicBezTo>
                    <a:cubicBezTo>
                      <a:pt x="17" y="84"/>
                      <a:pt x="17" y="84"/>
                      <a:pt x="17" y="84"/>
                    </a:cubicBezTo>
                    <a:cubicBezTo>
                      <a:pt x="27" y="21"/>
                      <a:pt x="27" y="21"/>
                      <a:pt x="27" y="21"/>
                    </a:cubicBezTo>
                    <a:cubicBezTo>
                      <a:pt x="27" y="21"/>
                      <a:pt x="27" y="21"/>
                      <a:pt x="27" y="21"/>
                    </a:cubicBezTo>
                    <a:cubicBezTo>
                      <a:pt x="27" y="19"/>
                      <a:pt x="29" y="10"/>
                      <a:pt x="35" y="10"/>
                    </a:cubicBezTo>
                    <a:cubicBezTo>
                      <a:pt x="35" y="10"/>
                      <a:pt x="35" y="10"/>
                      <a:pt x="35" y="10"/>
                    </a:cubicBezTo>
                    <a:cubicBezTo>
                      <a:pt x="43" y="11"/>
                      <a:pt x="40" y="22"/>
                      <a:pt x="40" y="22"/>
                    </a:cubicBezTo>
                    <a:cubicBezTo>
                      <a:pt x="42" y="23"/>
                      <a:pt x="42" y="23"/>
                      <a:pt x="42" y="23"/>
                    </a:cubicBezTo>
                    <a:cubicBezTo>
                      <a:pt x="31" y="84"/>
                      <a:pt x="31" y="84"/>
                      <a:pt x="31" y="84"/>
                    </a:cubicBezTo>
                    <a:cubicBezTo>
                      <a:pt x="31" y="84"/>
                      <a:pt x="31" y="84"/>
                      <a:pt x="31" y="84"/>
                    </a:cubicBezTo>
                    <a:cubicBezTo>
                      <a:pt x="38" y="84"/>
                      <a:pt x="38" y="84"/>
                      <a:pt x="38" y="84"/>
                    </a:cubicBezTo>
                    <a:cubicBezTo>
                      <a:pt x="38" y="84"/>
                      <a:pt x="38" y="84"/>
                      <a:pt x="38" y="84"/>
                    </a:cubicBezTo>
                    <a:cubicBezTo>
                      <a:pt x="47" y="23"/>
                      <a:pt x="47" y="23"/>
                      <a:pt x="47" y="23"/>
                    </a:cubicBezTo>
                    <a:cubicBezTo>
                      <a:pt x="48" y="23"/>
                      <a:pt x="48" y="23"/>
                      <a:pt x="48" y="23"/>
                    </a:cubicBezTo>
                    <a:cubicBezTo>
                      <a:pt x="48" y="23"/>
                      <a:pt x="49" y="11"/>
                      <a:pt x="58" y="11"/>
                    </a:cubicBezTo>
                    <a:cubicBezTo>
                      <a:pt x="58" y="11"/>
                      <a:pt x="59" y="11"/>
                      <a:pt x="59" y="11"/>
                    </a:cubicBezTo>
                    <a:cubicBezTo>
                      <a:pt x="65" y="12"/>
                      <a:pt x="67" y="17"/>
                      <a:pt x="67" y="21"/>
                    </a:cubicBezTo>
                    <a:cubicBezTo>
                      <a:pt x="69" y="6"/>
                      <a:pt x="69" y="6"/>
                      <a:pt x="69" y="6"/>
                    </a:cubicBezTo>
                    <a:cubicBezTo>
                      <a:pt x="53" y="4"/>
                      <a:pt x="42" y="4"/>
                      <a:pt x="34" y="4"/>
                    </a:cubicBezTo>
                    <a:cubicBezTo>
                      <a:pt x="15" y="4"/>
                      <a:pt x="14" y="7"/>
                      <a:pt x="14" y="7"/>
                    </a:cubicBezTo>
                    <a:cubicBezTo>
                      <a:pt x="11" y="5"/>
                      <a:pt x="14" y="4"/>
                      <a:pt x="14" y="4"/>
                    </a:cubicBezTo>
                    <a:cubicBezTo>
                      <a:pt x="20" y="2"/>
                      <a:pt x="27" y="1"/>
                      <a:pt x="36" y="1"/>
                    </a:cubicBezTo>
                    <a:cubicBezTo>
                      <a:pt x="45" y="1"/>
                      <a:pt x="55" y="2"/>
                      <a:pt x="66" y="3"/>
                    </a:cubicBezTo>
                    <a:cubicBezTo>
                      <a:pt x="67" y="3"/>
                      <a:pt x="68" y="3"/>
                      <a:pt x="70" y="3"/>
                    </a:cubicBezTo>
                    <a:cubicBezTo>
                      <a:pt x="70" y="1"/>
                      <a:pt x="70" y="1"/>
                      <a:pt x="70" y="1"/>
                    </a:cubicBezTo>
                    <a:cubicBezTo>
                      <a:pt x="67" y="1"/>
                      <a:pt x="65" y="1"/>
                      <a:pt x="62" y="1"/>
                    </a:cubicBezTo>
                    <a:cubicBezTo>
                      <a:pt x="61" y="1"/>
                      <a:pt x="59" y="0"/>
                      <a:pt x="58" y="0"/>
                    </a:cubicBezTo>
                    <a:cubicBezTo>
                      <a:pt x="52" y="0"/>
                      <a:pt x="47" y="0"/>
                      <a:pt x="42"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951">
                <a:extLst>
                  <a:ext uri="{FF2B5EF4-FFF2-40B4-BE49-F238E27FC236}">
                    <a16:creationId xmlns:a16="http://schemas.microsoft.com/office/drawing/2014/main" id="{1D1F6DFC-555A-40DD-8778-F58C1AB65834}"/>
                  </a:ext>
                </a:extLst>
              </p:cNvPr>
              <p:cNvSpPr>
                <a:spLocks/>
              </p:cNvSpPr>
              <p:nvPr/>
            </p:nvSpPr>
            <p:spPr bwMode="auto">
              <a:xfrm>
                <a:off x="8434388" y="2586038"/>
                <a:ext cx="214313" cy="166688"/>
              </a:xfrm>
              <a:custGeom>
                <a:avLst/>
                <a:gdLst>
                  <a:gd name="T0" fmla="*/ 29 w 56"/>
                  <a:gd name="T1" fmla="*/ 0 h 44"/>
                  <a:gd name="T2" fmla="*/ 25 w 56"/>
                  <a:gd name="T3" fmla="*/ 1 h 44"/>
                  <a:gd name="T4" fmla="*/ 21 w 56"/>
                  <a:gd name="T5" fmla="*/ 1 h 44"/>
                  <a:gd name="T6" fmla="*/ 17 w 56"/>
                  <a:gd name="T7" fmla="*/ 2 h 44"/>
                  <a:gd name="T8" fmla="*/ 14 w 56"/>
                  <a:gd name="T9" fmla="*/ 2 h 44"/>
                  <a:gd name="T10" fmla="*/ 12 w 56"/>
                  <a:gd name="T11" fmla="*/ 3 h 44"/>
                  <a:gd name="T12" fmla="*/ 11 w 56"/>
                  <a:gd name="T13" fmla="*/ 3 h 44"/>
                  <a:gd name="T14" fmla="*/ 8 w 56"/>
                  <a:gd name="T15" fmla="*/ 5 h 44"/>
                  <a:gd name="T16" fmla="*/ 7 w 56"/>
                  <a:gd name="T17" fmla="*/ 6 h 44"/>
                  <a:gd name="T18" fmla="*/ 4 w 56"/>
                  <a:gd name="T19" fmla="*/ 10 h 44"/>
                  <a:gd name="T20" fmla="*/ 3 w 56"/>
                  <a:gd name="T21" fmla="*/ 13 h 44"/>
                  <a:gd name="T22" fmla="*/ 3 w 56"/>
                  <a:gd name="T23" fmla="*/ 16 h 44"/>
                  <a:gd name="T24" fmla="*/ 3 w 56"/>
                  <a:gd name="T25" fmla="*/ 18 h 44"/>
                  <a:gd name="T26" fmla="*/ 3 w 56"/>
                  <a:gd name="T27" fmla="*/ 22 h 44"/>
                  <a:gd name="T28" fmla="*/ 3 w 56"/>
                  <a:gd name="T29" fmla="*/ 43 h 44"/>
                  <a:gd name="T30" fmla="*/ 3 w 56"/>
                  <a:gd name="T31" fmla="*/ 40 h 44"/>
                  <a:gd name="T32" fmla="*/ 5 w 56"/>
                  <a:gd name="T33" fmla="*/ 19 h 44"/>
                  <a:gd name="T34" fmla="*/ 6 w 56"/>
                  <a:gd name="T35" fmla="*/ 15 h 44"/>
                  <a:gd name="T36" fmla="*/ 6 w 56"/>
                  <a:gd name="T37" fmla="*/ 14 h 44"/>
                  <a:gd name="T38" fmla="*/ 8 w 56"/>
                  <a:gd name="T39" fmla="*/ 18 h 44"/>
                  <a:gd name="T40" fmla="*/ 4 w 56"/>
                  <a:gd name="T41" fmla="*/ 42 h 44"/>
                  <a:gd name="T42" fmla="*/ 7 w 56"/>
                  <a:gd name="T43" fmla="*/ 42 h 44"/>
                  <a:gd name="T44" fmla="*/ 8 w 56"/>
                  <a:gd name="T45" fmla="*/ 39 h 44"/>
                  <a:gd name="T46" fmla="*/ 10 w 56"/>
                  <a:gd name="T47" fmla="*/ 16 h 44"/>
                  <a:gd name="T48" fmla="*/ 12 w 56"/>
                  <a:gd name="T49" fmla="*/ 12 h 44"/>
                  <a:gd name="T50" fmla="*/ 14 w 56"/>
                  <a:gd name="T51" fmla="*/ 16 h 44"/>
                  <a:gd name="T52" fmla="*/ 10 w 56"/>
                  <a:gd name="T53" fmla="*/ 41 h 44"/>
                  <a:gd name="T54" fmla="*/ 13 w 56"/>
                  <a:gd name="T55" fmla="*/ 40 h 44"/>
                  <a:gd name="T56" fmla="*/ 16 w 56"/>
                  <a:gd name="T57" fmla="*/ 15 h 44"/>
                  <a:gd name="T58" fmla="*/ 20 w 56"/>
                  <a:gd name="T59" fmla="*/ 9 h 44"/>
                  <a:gd name="T60" fmla="*/ 23 w 56"/>
                  <a:gd name="T61" fmla="*/ 14 h 44"/>
                  <a:gd name="T62" fmla="*/ 18 w 56"/>
                  <a:gd name="T63" fmla="*/ 40 h 44"/>
                  <a:gd name="T64" fmla="*/ 22 w 56"/>
                  <a:gd name="T65" fmla="*/ 40 h 44"/>
                  <a:gd name="T66" fmla="*/ 23 w 56"/>
                  <a:gd name="T67" fmla="*/ 37 h 44"/>
                  <a:gd name="T68" fmla="*/ 29 w 56"/>
                  <a:gd name="T69" fmla="*/ 8 h 44"/>
                  <a:gd name="T70" fmla="*/ 31 w 56"/>
                  <a:gd name="T71" fmla="*/ 14 h 44"/>
                  <a:gd name="T72" fmla="*/ 28 w 56"/>
                  <a:gd name="T73" fmla="*/ 37 h 44"/>
                  <a:gd name="T74" fmla="*/ 28 w 56"/>
                  <a:gd name="T75" fmla="*/ 40 h 44"/>
                  <a:gd name="T76" fmla="*/ 32 w 56"/>
                  <a:gd name="T77" fmla="*/ 40 h 44"/>
                  <a:gd name="T78" fmla="*/ 35 w 56"/>
                  <a:gd name="T79" fmla="*/ 14 h 44"/>
                  <a:gd name="T80" fmla="*/ 40 w 56"/>
                  <a:gd name="T81" fmla="*/ 8 h 44"/>
                  <a:gd name="T82" fmla="*/ 43 w 56"/>
                  <a:gd name="T83" fmla="*/ 15 h 44"/>
                  <a:gd name="T84" fmla="*/ 40 w 56"/>
                  <a:gd name="T85" fmla="*/ 37 h 44"/>
                  <a:gd name="T86" fmla="*/ 40 w 56"/>
                  <a:gd name="T87" fmla="*/ 41 h 44"/>
                  <a:gd name="T88" fmla="*/ 44 w 56"/>
                  <a:gd name="T89" fmla="*/ 40 h 44"/>
                  <a:gd name="T90" fmla="*/ 47 w 56"/>
                  <a:gd name="T91" fmla="*/ 15 h 44"/>
                  <a:gd name="T92" fmla="*/ 51 w 56"/>
                  <a:gd name="T93" fmla="*/ 9 h 44"/>
                  <a:gd name="T94" fmla="*/ 54 w 56"/>
                  <a:gd name="T95" fmla="*/ 11 h 44"/>
                  <a:gd name="T96" fmla="*/ 36 w 56"/>
                  <a:gd name="T97" fmla="*/ 4 h 44"/>
                  <a:gd name="T98" fmla="*/ 3 w 56"/>
                  <a:gd name="T99" fmla="*/ 17 h 44"/>
                  <a:gd name="T100" fmla="*/ 35 w 56"/>
                  <a:gd name="T101" fmla="*/ 1 h 44"/>
                  <a:gd name="T102" fmla="*/ 56 w 56"/>
                  <a:gd name="T103" fmla="*/ 1 h 44"/>
                  <a:gd name="T104" fmla="*/ 50 w 56"/>
                  <a:gd name="T105" fmla="*/ 1 h 44"/>
                  <a:gd name="T106" fmla="*/ 38 w 56"/>
                  <a:gd name="T107" fmla="*/ 0 h 44"/>
                  <a:gd name="T108" fmla="*/ 34 w 56"/>
                  <a:gd name="T10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 h="44">
                    <a:moveTo>
                      <a:pt x="35" y="0"/>
                    </a:moveTo>
                    <a:cubicBezTo>
                      <a:pt x="32" y="0"/>
                      <a:pt x="31" y="0"/>
                      <a:pt x="29" y="0"/>
                    </a:cubicBezTo>
                    <a:cubicBezTo>
                      <a:pt x="29" y="1"/>
                      <a:pt x="29" y="1"/>
                      <a:pt x="29" y="1"/>
                    </a:cubicBezTo>
                    <a:cubicBezTo>
                      <a:pt x="25" y="1"/>
                      <a:pt x="25" y="1"/>
                      <a:pt x="25" y="1"/>
                    </a:cubicBezTo>
                    <a:cubicBezTo>
                      <a:pt x="25" y="0"/>
                      <a:pt x="25" y="0"/>
                      <a:pt x="25" y="0"/>
                    </a:cubicBezTo>
                    <a:cubicBezTo>
                      <a:pt x="24" y="0"/>
                      <a:pt x="22" y="1"/>
                      <a:pt x="21" y="1"/>
                    </a:cubicBezTo>
                    <a:cubicBezTo>
                      <a:pt x="21" y="1"/>
                      <a:pt x="21" y="1"/>
                      <a:pt x="21" y="1"/>
                    </a:cubicBezTo>
                    <a:cubicBezTo>
                      <a:pt x="17" y="2"/>
                      <a:pt x="17" y="2"/>
                      <a:pt x="17" y="2"/>
                    </a:cubicBezTo>
                    <a:cubicBezTo>
                      <a:pt x="17" y="2"/>
                      <a:pt x="17" y="2"/>
                      <a:pt x="17" y="2"/>
                    </a:cubicBezTo>
                    <a:cubicBezTo>
                      <a:pt x="16" y="2"/>
                      <a:pt x="15" y="2"/>
                      <a:pt x="14" y="2"/>
                    </a:cubicBezTo>
                    <a:cubicBezTo>
                      <a:pt x="14" y="2"/>
                      <a:pt x="14" y="2"/>
                      <a:pt x="14" y="2"/>
                    </a:cubicBezTo>
                    <a:cubicBezTo>
                      <a:pt x="12" y="3"/>
                      <a:pt x="12" y="3"/>
                      <a:pt x="12" y="3"/>
                    </a:cubicBezTo>
                    <a:cubicBezTo>
                      <a:pt x="12" y="3"/>
                      <a:pt x="12" y="3"/>
                      <a:pt x="12" y="3"/>
                    </a:cubicBezTo>
                    <a:cubicBezTo>
                      <a:pt x="11" y="3"/>
                      <a:pt x="11" y="3"/>
                      <a:pt x="11" y="3"/>
                    </a:cubicBezTo>
                    <a:cubicBezTo>
                      <a:pt x="11" y="4"/>
                      <a:pt x="11" y="4"/>
                      <a:pt x="11" y="4"/>
                    </a:cubicBezTo>
                    <a:cubicBezTo>
                      <a:pt x="8" y="5"/>
                      <a:pt x="8" y="5"/>
                      <a:pt x="8" y="5"/>
                    </a:cubicBezTo>
                    <a:cubicBezTo>
                      <a:pt x="8" y="5"/>
                      <a:pt x="8" y="5"/>
                      <a:pt x="8" y="5"/>
                    </a:cubicBezTo>
                    <a:cubicBezTo>
                      <a:pt x="7" y="6"/>
                      <a:pt x="7" y="6"/>
                      <a:pt x="7" y="6"/>
                    </a:cubicBezTo>
                    <a:cubicBezTo>
                      <a:pt x="7" y="6"/>
                      <a:pt x="7" y="7"/>
                      <a:pt x="7" y="7"/>
                    </a:cubicBezTo>
                    <a:cubicBezTo>
                      <a:pt x="5" y="8"/>
                      <a:pt x="4" y="9"/>
                      <a:pt x="4" y="10"/>
                    </a:cubicBezTo>
                    <a:cubicBezTo>
                      <a:pt x="3" y="11"/>
                      <a:pt x="3" y="11"/>
                      <a:pt x="3" y="12"/>
                    </a:cubicBezTo>
                    <a:cubicBezTo>
                      <a:pt x="3" y="12"/>
                      <a:pt x="3" y="13"/>
                      <a:pt x="3" y="13"/>
                    </a:cubicBezTo>
                    <a:cubicBezTo>
                      <a:pt x="3" y="14"/>
                      <a:pt x="3" y="14"/>
                      <a:pt x="3" y="15"/>
                    </a:cubicBezTo>
                    <a:cubicBezTo>
                      <a:pt x="3" y="15"/>
                      <a:pt x="3" y="16"/>
                      <a:pt x="3" y="16"/>
                    </a:cubicBezTo>
                    <a:cubicBezTo>
                      <a:pt x="3" y="17"/>
                      <a:pt x="3" y="17"/>
                      <a:pt x="3" y="17"/>
                    </a:cubicBezTo>
                    <a:cubicBezTo>
                      <a:pt x="3" y="18"/>
                      <a:pt x="3" y="18"/>
                      <a:pt x="3" y="18"/>
                    </a:cubicBezTo>
                    <a:cubicBezTo>
                      <a:pt x="3" y="19"/>
                      <a:pt x="4" y="19"/>
                      <a:pt x="4" y="19"/>
                    </a:cubicBezTo>
                    <a:cubicBezTo>
                      <a:pt x="3" y="22"/>
                      <a:pt x="3" y="22"/>
                      <a:pt x="3" y="22"/>
                    </a:cubicBezTo>
                    <a:cubicBezTo>
                      <a:pt x="0" y="44"/>
                      <a:pt x="0" y="44"/>
                      <a:pt x="0" y="44"/>
                    </a:cubicBezTo>
                    <a:cubicBezTo>
                      <a:pt x="3" y="43"/>
                      <a:pt x="3" y="43"/>
                      <a:pt x="3" y="43"/>
                    </a:cubicBezTo>
                    <a:cubicBezTo>
                      <a:pt x="3" y="42"/>
                      <a:pt x="3" y="42"/>
                      <a:pt x="3" y="42"/>
                    </a:cubicBezTo>
                    <a:cubicBezTo>
                      <a:pt x="3" y="40"/>
                      <a:pt x="3" y="40"/>
                      <a:pt x="3" y="40"/>
                    </a:cubicBezTo>
                    <a:cubicBezTo>
                      <a:pt x="6" y="21"/>
                      <a:pt x="6" y="21"/>
                      <a:pt x="6" y="21"/>
                    </a:cubicBezTo>
                    <a:cubicBezTo>
                      <a:pt x="5" y="19"/>
                      <a:pt x="5" y="19"/>
                      <a:pt x="5" y="19"/>
                    </a:cubicBezTo>
                    <a:cubicBezTo>
                      <a:pt x="5" y="18"/>
                      <a:pt x="5" y="18"/>
                      <a:pt x="5" y="18"/>
                    </a:cubicBezTo>
                    <a:cubicBezTo>
                      <a:pt x="5" y="17"/>
                      <a:pt x="5" y="16"/>
                      <a:pt x="6" y="15"/>
                    </a:cubicBezTo>
                    <a:cubicBezTo>
                      <a:pt x="6" y="15"/>
                      <a:pt x="6" y="14"/>
                      <a:pt x="6" y="14"/>
                    </a:cubicBezTo>
                    <a:cubicBezTo>
                      <a:pt x="6" y="14"/>
                      <a:pt x="6" y="14"/>
                      <a:pt x="6" y="14"/>
                    </a:cubicBezTo>
                    <a:cubicBezTo>
                      <a:pt x="7" y="14"/>
                      <a:pt x="7" y="18"/>
                      <a:pt x="7" y="18"/>
                    </a:cubicBezTo>
                    <a:cubicBezTo>
                      <a:pt x="8" y="18"/>
                      <a:pt x="8" y="18"/>
                      <a:pt x="8" y="18"/>
                    </a:cubicBezTo>
                    <a:cubicBezTo>
                      <a:pt x="4" y="40"/>
                      <a:pt x="4" y="40"/>
                      <a:pt x="4" y="40"/>
                    </a:cubicBezTo>
                    <a:cubicBezTo>
                      <a:pt x="4" y="42"/>
                      <a:pt x="4" y="42"/>
                      <a:pt x="4" y="42"/>
                    </a:cubicBezTo>
                    <a:cubicBezTo>
                      <a:pt x="4" y="42"/>
                      <a:pt x="4" y="42"/>
                      <a:pt x="4" y="42"/>
                    </a:cubicBezTo>
                    <a:cubicBezTo>
                      <a:pt x="7" y="42"/>
                      <a:pt x="7" y="42"/>
                      <a:pt x="7" y="42"/>
                    </a:cubicBezTo>
                    <a:cubicBezTo>
                      <a:pt x="7" y="41"/>
                      <a:pt x="7" y="41"/>
                      <a:pt x="7" y="41"/>
                    </a:cubicBezTo>
                    <a:cubicBezTo>
                      <a:pt x="8" y="39"/>
                      <a:pt x="8" y="39"/>
                      <a:pt x="8" y="39"/>
                    </a:cubicBezTo>
                    <a:cubicBezTo>
                      <a:pt x="11" y="17"/>
                      <a:pt x="11" y="17"/>
                      <a:pt x="11" y="17"/>
                    </a:cubicBezTo>
                    <a:cubicBezTo>
                      <a:pt x="10" y="16"/>
                      <a:pt x="10" y="16"/>
                      <a:pt x="10" y="16"/>
                    </a:cubicBezTo>
                    <a:cubicBezTo>
                      <a:pt x="10" y="14"/>
                      <a:pt x="11" y="12"/>
                      <a:pt x="12" y="12"/>
                    </a:cubicBezTo>
                    <a:cubicBezTo>
                      <a:pt x="12" y="12"/>
                      <a:pt x="12" y="12"/>
                      <a:pt x="12" y="12"/>
                    </a:cubicBezTo>
                    <a:cubicBezTo>
                      <a:pt x="14" y="12"/>
                      <a:pt x="13" y="16"/>
                      <a:pt x="13" y="16"/>
                    </a:cubicBezTo>
                    <a:cubicBezTo>
                      <a:pt x="14" y="16"/>
                      <a:pt x="14" y="16"/>
                      <a:pt x="14" y="16"/>
                    </a:cubicBezTo>
                    <a:cubicBezTo>
                      <a:pt x="10" y="38"/>
                      <a:pt x="10" y="38"/>
                      <a:pt x="10" y="38"/>
                    </a:cubicBezTo>
                    <a:cubicBezTo>
                      <a:pt x="10" y="41"/>
                      <a:pt x="10" y="41"/>
                      <a:pt x="10" y="41"/>
                    </a:cubicBezTo>
                    <a:cubicBezTo>
                      <a:pt x="13" y="41"/>
                      <a:pt x="13" y="41"/>
                      <a:pt x="13" y="41"/>
                    </a:cubicBezTo>
                    <a:cubicBezTo>
                      <a:pt x="13" y="40"/>
                      <a:pt x="13" y="40"/>
                      <a:pt x="13" y="40"/>
                    </a:cubicBezTo>
                    <a:cubicBezTo>
                      <a:pt x="13" y="38"/>
                      <a:pt x="13" y="38"/>
                      <a:pt x="13" y="38"/>
                    </a:cubicBezTo>
                    <a:cubicBezTo>
                      <a:pt x="16" y="15"/>
                      <a:pt x="16" y="15"/>
                      <a:pt x="16" y="15"/>
                    </a:cubicBezTo>
                    <a:cubicBezTo>
                      <a:pt x="16" y="15"/>
                      <a:pt x="17" y="10"/>
                      <a:pt x="19" y="9"/>
                    </a:cubicBezTo>
                    <a:cubicBezTo>
                      <a:pt x="19" y="9"/>
                      <a:pt x="19" y="9"/>
                      <a:pt x="20" y="9"/>
                    </a:cubicBezTo>
                    <a:cubicBezTo>
                      <a:pt x="22" y="9"/>
                      <a:pt x="22" y="14"/>
                      <a:pt x="22" y="14"/>
                    </a:cubicBezTo>
                    <a:cubicBezTo>
                      <a:pt x="23" y="14"/>
                      <a:pt x="23" y="14"/>
                      <a:pt x="23" y="14"/>
                    </a:cubicBezTo>
                    <a:cubicBezTo>
                      <a:pt x="19" y="37"/>
                      <a:pt x="19" y="37"/>
                      <a:pt x="19" y="37"/>
                    </a:cubicBezTo>
                    <a:cubicBezTo>
                      <a:pt x="18" y="40"/>
                      <a:pt x="18" y="40"/>
                      <a:pt x="18" y="40"/>
                    </a:cubicBezTo>
                    <a:cubicBezTo>
                      <a:pt x="18" y="40"/>
                      <a:pt x="18" y="40"/>
                      <a:pt x="18" y="40"/>
                    </a:cubicBezTo>
                    <a:cubicBezTo>
                      <a:pt x="22" y="40"/>
                      <a:pt x="22" y="40"/>
                      <a:pt x="22" y="40"/>
                    </a:cubicBezTo>
                    <a:cubicBezTo>
                      <a:pt x="22" y="40"/>
                      <a:pt x="22" y="40"/>
                      <a:pt x="22" y="40"/>
                    </a:cubicBezTo>
                    <a:cubicBezTo>
                      <a:pt x="23" y="37"/>
                      <a:pt x="23" y="37"/>
                      <a:pt x="23" y="37"/>
                    </a:cubicBezTo>
                    <a:cubicBezTo>
                      <a:pt x="25" y="14"/>
                      <a:pt x="25" y="14"/>
                      <a:pt x="25" y="14"/>
                    </a:cubicBezTo>
                    <a:cubicBezTo>
                      <a:pt x="26" y="10"/>
                      <a:pt x="28" y="8"/>
                      <a:pt x="29" y="8"/>
                    </a:cubicBezTo>
                    <a:cubicBezTo>
                      <a:pt x="30" y="8"/>
                      <a:pt x="30" y="8"/>
                      <a:pt x="30" y="8"/>
                    </a:cubicBezTo>
                    <a:cubicBezTo>
                      <a:pt x="32" y="9"/>
                      <a:pt x="31" y="14"/>
                      <a:pt x="31" y="14"/>
                    </a:cubicBezTo>
                    <a:cubicBezTo>
                      <a:pt x="32" y="14"/>
                      <a:pt x="32" y="14"/>
                      <a:pt x="32" y="14"/>
                    </a:cubicBezTo>
                    <a:cubicBezTo>
                      <a:pt x="28" y="37"/>
                      <a:pt x="28" y="37"/>
                      <a:pt x="28" y="37"/>
                    </a:cubicBezTo>
                    <a:cubicBezTo>
                      <a:pt x="28" y="40"/>
                      <a:pt x="28" y="40"/>
                      <a:pt x="28" y="40"/>
                    </a:cubicBezTo>
                    <a:cubicBezTo>
                      <a:pt x="28" y="40"/>
                      <a:pt x="28" y="40"/>
                      <a:pt x="28" y="40"/>
                    </a:cubicBezTo>
                    <a:cubicBezTo>
                      <a:pt x="32" y="40"/>
                      <a:pt x="32" y="40"/>
                      <a:pt x="32" y="40"/>
                    </a:cubicBezTo>
                    <a:cubicBezTo>
                      <a:pt x="32" y="40"/>
                      <a:pt x="32" y="40"/>
                      <a:pt x="32" y="40"/>
                    </a:cubicBezTo>
                    <a:cubicBezTo>
                      <a:pt x="32" y="37"/>
                      <a:pt x="32" y="37"/>
                      <a:pt x="32" y="37"/>
                    </a:cubicBezTo>
                    <a:cubicBezTo>
                      <a:pt x="35" y="14"/>
                      <a:pt x="35" y="14"/>
                      <a:pt x="35" y="14"/>
                    </a:cubicBezTo>
                    <a:cubicBezTo>
                      <a:pt x="36" y="14"/>
                      <a:pt x="36" y="14"/>
                      <a:pt x="36" y="14"/>
                    </a:cubicBezTo>
                    <a:cubicBezTo>
                      <a:pt x="36" y="12"/>
                      <a:pt x="37" y="8"/>
                      <a:pt x="40" y="8"/>
                    </a:cubicBezTo>
                    <a:cubicBezTo>
                      <a:pt x="40" y="8"/>
                      <a:pt x="40" y="8"/>
                      <a:pt x="40" y="8"/>
                    </a:cubicBezTo>
                    <a:cubicBezTo>
                      <a:pt x="43" y="8"/>
                      <a:pt x="43" y="15"/>
                      <a:pt x="43" y="15"/>
                    </a:cubicBezTo>
                    <a:cubicBezTo>
                      <a:pt x="44" y="15"/>
                      <a:pt x="44" y="15"/>
                      <a:pt x="44" y="15"/>
                    </a:cubicBezTo>
                    <a:cubicBezTo>
                      <a:pt x="40" y="37"/>
                      <a:pt x="40" y="37"/>
                      <a:pt x="40" y="37"/>
                    </a:cubicBezTo>
                    <a:cubicBezTo>
                      <a:pt x="40" y="40"/>
                      <a:pt x="40" y="40"/>
                      <a:pt x="40" y="40"/>
                    </a:cubicBezTo>
                    <a:cubicBezTo>
                      <a:pt x="40" y="41"/>
                      <a:pt x="40" y="41"/>
                      <a:pt x="40" y="41"/>
                    </a:cubicBezTo>
                    <a:cubicBezTo>
                      <a:pt x="44" y="42"/>
                      <a:pt x="44" y="42"/>
                      <a:pt x="44" y="42"/>
                    </a:cubicBezTo>
                    <a:cubicBezTo>
                      <a:pt x="44" y="40"/>
                      <a:pt x="44" y="40"/>
                      <a:pt x="44" y="40"/>
                    </a:cubicBezTo>
                    <a:cubicBezTo>
                      <a:pt x="44" y="38"/>
                      <a:pt x="44" y="38"/>
                      <a:pt x="44" y="38"/>
                    </a:cubicBezTo>
                    <a:cubicBezTo>
                      <a:pt x="47" y="15"/>
                      <a:pt x="47" y="15"/>
                      <a:pt x="47" y="15"/>
                    </a:cubicBezTo>
                    <a:cubicBezTo>
                      <a:pt x="47" y="15"/>
                      <a:pt x="47" y="15"/>
                      <a:pt x="47" y="15"/>
                    </a:cubicBezTo>
                    <a:cubicBezTo>
                      <a:pt x="47" y="15"/>
                      <a:pt x="48" y="9"/>
                      <a:pt x="51" y="9"/>
                    </a:cubicBezTo>
                    <a:cubicBezTo>
                      <a:pt x="52" y="9"/>
                      <a:pt x="52" y="9"/>
                      <a:pt x="52" y="9"/>
                    </a:cubicBezTo>
                    <a:cubicBezTo>
                      <a:pt x="53" y="9"/>
                      <a:pt x="54" y="10"/>
                      <a:pt x="54" y="11"/>
                    </a:cubicBezTo>
                    <a:cubicBezTo>
                      <a:pt x="55" y="5"/>
                      <a:pt x="55" y="5"/>
                      <a:pt x="55" y="5"/>
                    </a:cubicBezTo>
                    <a:cubicBezTo>
                      <a:pt x="49" y="4"/>
                      <a:pt x="42" y="4"/>
                      <a:pt x="36" y="4"/>
                    </a:cubicBezTo>
                    <a:cubicBezTo>
                      <a:pt x="27" y="4"/>
                      <a:pt x="19" y="5"/>
                      <a:pt x="13" y="6"/>
                    </a:cubicBezTo>
                    <a:cubicBezTo>
                      <a:pt x="2" y="9"/>
                      <a:pt x="3" y="17"/>
                      <a:pt x="3" y="17"/>
                    </a:cubicBezTo>
                    <a:cubicBezTo>
                      <a:pt x="3" y="17"/>
                      <a:pt x="2" y="14"/>
                      <a:pt x="4" y="10"/>
                    </a:cubicBezTo>
                    <a:cubicBezTo>
                      <a:pt x="6" y="7"/>
                      <a:pt x="13" y="1"/>
                      <a:pt x="35" y="1"/>
                    </a:cubicBezTo>
                    <a:cubicBezTo>
                      <a:pt x="41" y="1"/>
                      <a:pt x="47" y="2"/>
                      <a:pt x="55" y="3"/>
                    </a:cubicBezTo>
                    <a:cubicBezTo>
                      <a:pt x="56" y="1"/>
                      <a:pt x="56" y="1"/>
                      <a:pt x="56" y="1"/>
                    </a:cubicBezTo>
                    <a:cubicBezTo>
                      <a:pt x="53" y="1"/>
                      <a:pt x="51" y="1"/>
                      <a:pt x="50" y="1"/>
                    </a:cubicBezTo>
                    <a:cubicBezTo>
                      <a:pt x="50" y="1"/>
                      <a:pt x="50" y="1"/>
                      <a:pt x="50" y="1"/>
                    </a:cubicBezTo>
                    <a:cubicBezTo>
                      <a:pt x="47" y="0"/>
                      <a:pt x="47" y="0"/>
                      <a:pt x="47" y="0"/>
                    </a:cubicBezTo>
                    <a:cubicBezTo>
                      <a:pt x="44" y="0"/>
                      <a:pt x="41" y="0"/>
                      <a:pt x="38" y="0"/>
                    </a:cubicBezTo>
                    <a:cubicBezTo>
                      <a:pt x="38" y="0"/>
                      <a:pt x="38" y="0"/>
                      <a:pt x="38" y="0"/>
                    </a:cubicBezTo>
                    <a:cubicBezTo>
                      <a:pt x="34" y="0"/>
                      <a:pt x="34" y="0"/>
                      <a:pt x="34" y="0"/>
                    </a:cubicBezTo>
                    <a:cubicBezTo>
                      <a:pt x="35" y="0"/>
                      <a:pt x="35" y="0"/>
                      <a:pt x="35"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952">
                <a:extLst>
                  <a:ext uri="{FF2B5EF4-FFF2-40B4-BE49-F238E27FC236}">
                    <a16:creationId xmlns:a16="http://schemas.microsoft.com/office/drawing/2014/main" id="{CBC9E894-11D9-4463-824B-9B7B4915263E}"/>
                  </a:ext>
                </a:extLst>
              </p:cNvPr>
              <p:cNvSpPr>
                <a:spLocks/>
              </p:cNvSpPr>
              <p:nvPr/>
            </p:nvSpPr>
            <p:spPr bwMode="auto">
              <a:xfrm>
                <a:off x="8464550" y="2446338"/>
                <a:ext cx="203200" cy="158750"/>
              </a:xfrm>
              <a:custGeom>
                <a:avLst/>
                <a:gdLst>
                  <a:gd name="T0" fmla="*/ 27 w 53"/>
                  <a:gd name="T1" fmla="*/ 1 h 42"/>
                  <a:gd name="T2" fmla="*/ 24 w 53"/>
                  <a:gd name="T3" fmla="*/ 1 h 42"/>
                  <a:gd name="T4" fmla="*/ 18 w 53"/>
                  <a:gd name="T5" fmla="*/ 3 h 42"/>
                  <a:gd name="T6" fmla="*/ 13 w 53"/>
                  <a:gd name="T7" fmla="*/ 4 h 42"/>
                  <a:gd name="T8" fmla="*/ 11 w 53"/>
                  <a:gd name="T9" fmla="*/ 5 h 42"/>
                  <a:gd name="T10" fmla="*/ 9 w 53"/>
                  <a:gd name="T11" fmla="*/ 7 h 42"/>
                  <a:gd name="T12" fmla="*/ 6 w 53"/>
                  <a:gd name="T13" fmla="*/ 9 h 42"/>
                  <a:gd name="T14" fmla="*/ 6 w 53"/>
                  <a:gd name="T15" fmla="*/ 9 h 42"/>
                  <a:gd name="T16" fmla="*/ 1 w 53"/>
                  <a:gd name="T17" fmla="*/ 15 h 42"/>
                  <a:gd name="T18" fmla="*/ 2 w 53"/>
                  <a:gd name="T19" fmla="*/ 22 h 42"/>
                  <a:gd name="T20" fmla="*/ 2 w 53"/>
                  <a:gd name="T21" fmla="*/ 22 h 42"/>
                  <a:gd name="T22" fmla="*/ 3 w 53"/>
                  <a:gd name="T23" fmla="*/ 24 h 42"/>
                  <a:gd name="T24" fmla="*/ 0 w 53"/>
                  <a:gd name="T25" fmla="*/ 42 h 42"/>
                  <a:gd name="T26" fmla="*/ 3 w 53"/>
                  <a:gd name="T27" fmla="*/ 41 h 42"/>
                  <a:gd name="T28" fmla="*/ 3 w 53"/>
                  <a:gd name="T29" fmla="*/ 38 h 42"/>
                  <a:gd name="T30" fmla="*/ 5 w 53"/>
                  <a:gd name="T31" fmla="*/ 20 h 42"/>
                  <a:gd name="T32" fmla="*/ 5 w 53"/>
                  <a:gd name="T33" fmla="*/ 16 h 42"/>
                  <a:gd name="T34" fmla="*/ 5 w 53"/>
                  <a:gd name="T35" fmla="*/ 16 h 42"/>
                  <a:gd name="T36" fmla="*/ 7 w 53"/>
                  <a:gd name="T37" fmla="*/ 19 h 42"/>
                  <a:gd name="T38" fmla="*/ 4 w 53"/>
                  <a:gd name="T39" fmla="*/ 40 h 42"/>
                  <a:gd name="T40" fmla="*/ 6 w 53"/>
                  <a:gd name="T41" fmla="*/ 39 h 42"/>
                  <a:gd name="T42" fmla="*/ 7 w 53"/>
                  <a:gd name="T43" fmla="*/ 37 h 42"/>
                  <a:gd name="T44" fmla="*/ 11 w 53"/>
                  <a:gd name="T45" fmla="*/ 13 h 42"/>
                  <a:gd name="T46" fmla="*/ 12 w 53"/>
                  <a:gd name="T47" fmla="*/ 18 h 42"/>
                  <a:gd name="T48" fmla="*/ 9 w 53"/>
                  <a:gd name="T49" fmla="*/ 36 h 42"/>
                  <a:gd name="T50" fmla="*/ 9 w 53"/>
                  <a:gd name="T51" fmla="*/ 39 h 42"/>
                  <a:gd name="T52" fmla="*/ 13 w 53"/>
                  <a:gd name="T53" fmla="*/ 38 h 42"/>
                  <a:gd name="T54" fmla="*/ 15 w 53"/>
                  <a:gd name="T55" fmla="*/ 16 h 42"/>
                  <a:gd name="T56" fmla="*/ 18 w 53"/>
                  <a:gd name="T57" fmla="*/ 10 h 42"/>
                  <a:gd name="T58" fmla="*/ 21 w 53"/>
                  <a:gd name="T59" fmla="*/ 15 h 42"/>
                  <a:gd name="T60" fmla="*/ 17 w 53"/>
                  <a:gd name="T61" fmla="*/ 37 h 42"/>
                  <a:gd name="T62" fmla="*/ 21 w 53"/>
                  <a:gd name="T63" fmla="*/ 38 h 42"/>
                  <a:gd name="T64" fmla="*/ 21 w 53"/>
                  <a:gd name="T65" fmla="*/ 33 h 42"/>
                  <a:gd name="T66" fmla="*/ 27 w 53"/>
                  <a:gd name="T67" fmla="*/ 9 h 42"/>
                  <a:gd name="T68" fmla="*/ 30 w 53"/>
                  <a:gd name="T69" fmla="*/ 14 h 42"/>
                  <a:gd name="T70" fmla="*/ 27 w 53"/>
                  <a:gd name="T71" fmla="*/ 33 h 42"/>
                  <a:gd name="T72" fmla="*/ 26 w 53"/>
                  <a:gd name="T73" fmla="*/ 37 h 42"/>
                  <a:gd name="T74" fmla="*/ 30 w 53"/>
                  <a:gd name="T75" fmla="*/ 37 h 42"/>
                  <a:gd name="T76" fmla="*/ 33 w 53"/>
                  <a:gd name="T77" fmla="*/ 14 h 42"/>
                  <a:gd name="T78" fmla="*/ 38 w 53"/>
                  <a:gd name="T79" fmla="*/ 8 h 42"/>
                  <a:gd name="T80" fmla="*/ 41 w 53"/>
                  <a:gd name="T81" fmla="*/ 15 h 42"/>
                  <a:gd name="T82" fmla="*/ 39 w 53"/>
                  <a:gd name="T83" fmla="*/ 34 h 42"/>
                  <a:gd name="T84" fmla="*/ 39 w 53"/>
                  <a:gd name="T85" fmla="*/ 37 h 42"/>
                  <a:gd name="T86" fmla="*/ 42 w 53"/>
                  <a:gd name="T87" fmla="*/ 38 h 42"/>
                  <a:gd name="T88" fmla="*/ 44 w 53"/>
                  <a:gd name="T89" fmla="*/ 16 h 42"/>
                  <a:gd name="T90" fmla="*/ 49 w 53"/>
                  <a:gd name="T91" fmla="*/ 9 h 42"/>
                  <a:gd name="T92" fmla="*/ 51 w 53"/>
                  <a:gd name="T93" fmla="*/ 11 h 42"/>
                  <a:gd name="T94" fmla="*/ 37 w 53"/>
                  <a:gd name="T95" fmla="*/ 4 h 42"/>
                  <a:gd name="T96" fmla="*/ 2 w 53"/>
                  <a:gd name="T97" fmla="*/ 21 h 42"/>
                  <a:gd name="T98" fmla="*/ 2 w 53"/>
                  <a:gd name="T99" fmla="*/ 21 h 42"/>
                  <a:gd name="T100" fmla="*/ 38 w 53"/>
                  <a:gd name="T101" fmla="*/ 2 h 42"/>
                  <a:gd name="T102" fmla="*/ 53 w 53"/>
                  <a:gd name="T103" fmla="*/ 1 h 42"/>
                  <a:gd name="T104" fmla="*/ 47 w 53"/>
                  <a:gd name="T105" fmla="*/ 1 h 42"/>
                  <a:gd name="T106" fmla="*/ 44 w 53"/>
                  <a:gd name="T10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42">
                    <a:moveTo>
                      <a:pt x="37" y="0"/>
                    </a:moveTo>
                    <a:cubicBezTo>
                      <a:pt x="33" y="0"/>
                      <a:pt x="30" y="0"/>
                      <a:pt x="27" y="1"/>
                    </a:cubicBezTo>
                    <a:cubicBezTo>
                      <a:pt x="27" y="1"/>
                      <a:pt x="27" y="1"/>
                      <a:pt x="27" y="1"/>
                    </a:cubicBezTo>
                    <a:cubicBezTo>
                      <a:pt x="24" y="1"/>
                      <a:pt x="24" y="1"/>
                      <a:pt x="24" y="1"/>
                    </a:cubicBezTo>
                    <a:cubicBezTo>
                      <a:pt x="22" y="2"/>
                      <a:pt x="20" y="2"/>
                      <a:pt x="18" y="3"/>
                    </a:cubicBezTo>
                    <a:cubicBezTo>
                      <a:pt x="18" y="3"/>
                      <a:pt x="18" y="3"/>
                      <a:pt x="18" y="3"/>
                    </a:cubicBezTo>
                    <a:cubicBezTo>
                      <a:pt x="15" y="4"/>
                      <a:pt x="15" y="4"/>
                      <a:pt x="15" y="4"/>
                    </a:cubicBezTo>
                    <a:cubicBezTo>
                      <a:pt x="14" y="4"/>
                      <a:pt x="14" y="4"/>
                      <a:pt x="13" y="4"/>
                    </a:cubicBezTo>
                    <a:cubicBezTo>
                      <a:pt x="13" y="5"/>
                      <a:pt x="13" y="5"/>
                      <a:pt x="13" y="5"/>
                    </a:cubicBezTo>
                    <a:cubicBezTo>
                      <a:pt x="11" y="5"/>
                      <a:pt x="11" y="5"/>
                      <a:pt x="11" y="5"/>
                    </a:cubicBezTo>
                    <a:cubicBezTo>
                      <a:pt x="10" y="6"/>
                      <a:pt x="10" y="6"/>
                      <a:pt x="9" y="6"/>
                    </a:cubicBezTo>
                    <a:cubicBezTo>
                      <a:pt x="9" y="7"/>
                      <a:pt x="9" y="7"/>
                      <a:pt x="9" y="7"/>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4" y="10"/>
                      <a:pt x="2" y="12"/>
                      <a:pt x="1" y="15"/>
                    </a:cubicBezTo>
                    <a:cubicBezTo>
                      <a:pt x="1" y="16"/>
                      <a:pt x="1" y="18"/>
                      <a:pt x="1" y="19"/>
                    </a:cubicBezTo>
                    <a:cubicBezTo>
                      <a:pt x="2" y="21"/>
                      <a:pt x="2" y="22"/>
                      <a:pt x="2" y="22"/>
                    </a:cubicBezTo>
                    <a:cubicBezTo>
                      <a:pt x="2" y="22"/>
                      <a:pt x="2" y="22"/>
                      <a:pt x="2" y="22"/>
                    </a:cubicBezTo>
                    <a:cubicBezTo>
                      <a:pt x="2" y="22"/>
                      <a:pt x="2" y="22"/>
                      <a:pt x="2" y="22"/>
                    </a:cubicBezTo>
                    <a:cubicBezTo>
                      <a:pt x="2" y="23"/>
                      <a:pt x="2" y="23"/>
                      <a:pt x="2" y="23"/>
                    </a:cubicBezTo>
                    <a:cubicBezTo>
                      <a:pt x="2" y="23"/>
                      <a:pt x="2" y="24"/>
                      <a:pt x="3" y="24"/>
                    </a:cubicBezTo>
                    <a:cubicBezTo>
                      <a:pt x="1" y="37"/>
                      <a:pt x="1" y="37"/>
                      <a:pt x="1" y="37"/>
                    </a:cubicBezTo>
                    <a:cubicBezTo>
                      <a:pt x="0" y="42"/>
                      <a:pt x="0" y="42"/>
                      <a:pt x="0" y="42"/>
                    </a:cubicBezTo>
                    <a:cubicBezTo>
                      <a:pt x="0" y="42"/>
                      <a:pt x="0" y="42"/>
                      <a:pt x="0" y="42"/>
                    </a:cubicBezTo>
                    <a:cubicBezTo>
                      <a:pt x="3" y="41"/>
                      <a:pt x="3" y="41"/>
                      <a:pt x="3" y="41"/>
                    </a:cubicBezTo>
                    <a:cubicBezTo>
                      <a:pt x="3" y="40"/>
                      <a:pt x="3" y="40"/>
                      <a:pt x="3" y="40"/>
                    </a:cubicBezTo>
                    <a:cubicBezTo>
                      <a:pt x="3" y="38"/>
                      <a:pt x="3" y="38"/>
                      <a:pt x="3" y="38"/>
                    </a:cubicBezTo>
                    <a:cubicBezTo>
                      <a:pt x="6" y="22"/>
                      <a:pt x="6" y="22"/>
                      <a:pt x="6" y="22"/>
                    </a:cubicBezTo>
                    <a:cubicBezTo>
                      <a:pt x="5" y="20"/>
                      <a:pt x="5" y="20"/>
                      <a:pt x="5" y="20"/>
                    </a:cubicBezTo>
                    <a:cubicBezTo>
                      <a:pt x="4" y="19"/>
                      <a:pt x="4" y="19"/>
                      <a:pt x="4" y="19"/>
                    </a:cubicBezTo>
                    <a:cubicBezTo>
                      <a:pt x="4" y="18"/>
                      <a:pt x="4" y="17"/>
                      <a:pt x="5" y="16"/>
                    </a:cubicBezTo>
                    <a:cubicBezTo>
                      <a:pt x="5" y="16"/>
                      <a:pt x="5" y="16"/>
                      <a:pt x="5" y="16"/>
                    </a:cubicBezTo>
                    <a:cubicBezTo>
                      <a:pt x="5" y="16"/>
                      <a:pt x="5" y="16"/>
                      <a:pt x="5" y="16"/>
                    </a:cubicBezTo>
                    <a:cubicBezTo>
                      <a:pt x="7" y="16"/>
                      <a:pt x="6" y="19"/>
                      <a:pt x="6" y="19"/>
                    </a:cubicBezTo>
                    <a:cubicBezTo>
                      <a:pt x="7" y="19"/>
                      <a:pt x="7" y="19"/>
                      <a:pt x="7" y="19"/>
                    </a:cubicBezTo>
                    <a:cubicBezTo>
                      <a:pt x="4" y="38"/>
                      <a:pt x="4" y="38"/>
                      <a:pt x="4" y="38"/>
                    </a:cubicBezTo>
                    <a:cubicBezTo>
                      <a:pt x="4" y="40"/>
                      <a:pt x="4" y="40"/>
                      <a:pt x="4" y="40"/>
                    </a:cubicBezTo>
                    <a:cubicBezTo>
                      <a:pt x="4" y="40"/>
                      <a:pt x="4" y="40"/>
                      <a:pt x="4" y="40"/>
                    </a:cubicBezTo>
                    <a:cubicBezTo>
                      <a:pt x="6" y="39"/>
                      <a:pt x="6" y="39"/>
                      <a:pt x="6" y="39"/>
                    </a:cubicBezTo>
                    <a:cubicBezTo>
                      <a:pt x="6" y="39"/>
                      <a:pt x="6" y="39"/>
                      <a:pt x="6" y="39"/>
                    </a:cubicBezTo>
                    <a:cubicBezTo>
                      <a:pt x="7" y="37"/>
                      <a:pt x="7" y="37"/>
                      <a:pt x="7" y="37"/>
                    </a:cubicBezTo>
                    <a:cubicBezTo>
                      <a:pt x="9" y="19"/>
                      <a:pt x="9" y="19"/>
                      <a:pt x="9" y="19"/>
                    </a:cubicBezTo>
                    <a:cubicBezTo>
                      <a:pt x="9" y="19"/>
                      <a:pt x="9" y="14"/>
                      <a:pt x="11" y="13"/>
                    </a:cubicBezTo>
                    <a:cubicBezTo>
                      <a:pt x="11" y="13"/>
                      <a:pt x="11" y="13"/>
                      <a:pt x="11" y="13"/>
                    </a:cubicBezTo>
                    <a:cubicBezTo>
                      <a:pt x="12" y="13"/>
                      <a:pt x="12" y="18"/>
                      <a:pt x="12" y="18"/>
                    </a:cubicBezTo>
                    <a:cubicBezTo>
                      <a:pt x="13" y="17"/>
                      <a:pt x="13" y="17"/>
                      <a:pt x="13" y="17"/>
                    </a:cubicBezTo>
                    <a:cubicBezTo>
                      <a:pt x="9" y="36"/>
                      <a:pt x="9" y="36"/>
                      <a:pt x="9" y="36"/>
                    </a:cubicBezTo>
                    <a:cubicBezTo>
                      <a:pt x="9" y="39"/>
                      <a:pt x="9" y="39"/>
                      <a:pt x="9" y="39"/>
                    </a:cubicBezTo>
                    <a:cubicBezTo>
                      <a:pt x="9" y="39"/>
                      <a:pt x="9" y="39"/>
                      <a:pt x="9" y="39"/>
                    </a:cubicBezTo>
                    <a:cubicBezTo>
                      <a:pt x="13" y="38"/>
                      <a:pt x="13" y="38"/>
                      <a:pt x="13" y="38"/>
                    </a:cubicBezTo>
                    <a:cubicBezTo>
                      <a:pt x="13" y="38"/>
                      <a:pt x="13" y="38"/>
                      <a:pt x="13" y="38"/>
                    </a:cubicBezTo>
                    <a:cubicBezTo>
                      <a:pt x="13" y="35"/>
                      <a:pt x="13" y="35"/>
                      <a:pt x="13" y="35"/>
                    </a:cubicBezTo>
                    <a:cubicBezTo>
                      <a:pt x="15" y="16"/>
                      <a:pt x="15" y="16"/>
                      <a:pt x="15" y="16"/>
                    </a:cubicBezTo>
                    <a:cubicBezTo>
                      <a:pt x="15" y="16"/>
                      <a:pt x="16" y="10"/>
                      <a:pt x="18" y="10"/>
                    </a:cubicBezTo>
                    <a:cubicBezTo>
                      <a:pt x="18" y="10"/>
                      <a:pt x="18" y="10"/>
                      <a:pt x="18" y="10"/>
                    </a:cubicBezTo>
                    <a:cubicBezTo>
                      <a:pt x="20" y="10"/>
                      <a:pt x="20" y="15"/>
                      <a:pt x="20" y="15"/>
                    </a:cubicBezTo>
                    <a:cubicBezTo>
                      <a:pt x="21" y="15"/>
                      <a:pt x="21" y="15"/>
                      <a:pt x="21" y="15"/>
                    </a:cubicBezTo>
                    <a:cubicBezTo>
                      <a:pt x="18" y="34"/>
                      <a:pt x="18" y="34"/>
                      <a:pt x="18" y="34"/>
                    </a:cubicBezTo>
                    <a:cubicBezTo>
                      <a:pt x="17" y="37"/>
                      <a:pt x="17" y="37"/>
                      <a:pt x="17" y="37"/>
                    </a:cubicBezTo>
                    <a:cubicBezTo>
                      <a:pt x="17" y="38"/>
                      <a:pt x="17" y="38"/>
                      <a:pt x="17" y="38"/>
                    </a:cubicBezTo>
                    <a:cubicBezTo>
                      <a:pt x="21" y="38"/>
                      <a:pt x="21" y="38"/>
                      <a:pt x="21" y="38"/>
                    </a:cubicBezTo>
                    <a:cubicBezTo>
                      <a:pt x="21" y="37"/>
                      <a:pt x="21" y="37"/>
                      <a:pt x="21" y="37"/>
                    </a:cubicBezTo>
                    <a:cubicBezTo>
                      <a:pt x="21" y="33"/>
                      <a:pt x="21" y="33"/>
                      <a:pt x="21" y="33"/>
                    </a:cubicBezTo>
                    <a:cubicBezTo>
                      <a:pt x="24" y="15"/>
                      <a:pt x="24" y="15"/>
                      <a:pt x="24" y="15"/>
                    </a:cubicBezTo>
                    <a:cubicBezTo>
                      <a:pt x="24" y="15"/>
                      <a:pt x="24" y="9"/>
                      <a:pt x="27" y="9"/>
                    </a:cubicBezTo>
                    <a:cubicBezTo>
                      <a:pt x="27" y="9"/>
                      <a:pt x="27" y="9"/>
                      <a:pt x="27" y="9"/>
                    </a:cubicBezTo>
                    <a:cubicBezTo>
                      <a:pt x="30" y="9"/>
                      <a:pt x="30" y="14"/>
                      <a:pt x="30" y="14"/>
                    </a:cubicBezTo>
                    <a:cubicBezTo>
                      <a:pt x="31" y="14"/>
                      <a:pt x="31" y="14"/>
                      <a:pt x="31" y="14"/>
                    </a:cubicBezTo>
                    <a:cubicBezTo>
                      <a:pt x="27" y="33"/>
                      <a:pt x="27" y="33"/>
                      <a:pt x="27" y="33"/>
                    </a:cubicBezTo>
                    <a:cubicBezTo>
                      <a:pt x="27" y="37"/>
                      <a:pt x="27" y="37"/>
                      <a:pt x="27" y="37"/>
                    </a:cubicBezTo>
                    <a:cubicBezTo>
                      <a:pt x="26" y="37"/>
                      <a:pt x="26" y="37"/>
                      <a:pt x="26" y="37"/>
                    </a:cubicBezTo>
                    <a:cubicBezTo>
                      <a:pt x="30" y="37"/>
                      <a:pt x="30" y="37"/>
                      <a:pt x="30" y="37"/>
                    </a:cubicBezTo>
                    <a:cubicBezTo>
                      <a:pt x="30" y="37"/>
                      <a:pt x="30" y="37"/>
                      <a:pt x="30" y="37"/>
                    </a:cubicBezTo>
                    <a:cubicBezTo>
                      <a:pt x="31" y="33"/>
                      <a:pt x="31" y="33"/>
                      <a:pt x="31" y="33"/>
                    </a:cubicBezTo>
                    <a:cubicBezTo>
                      <a:pt x="33" y="14"/>
                      <a:pt x="33" y="14"/>
                      <a:pt x="33" y="14"/>
                    </a:cubicBezTo>
                    <a:cubicBezTo>
                      <a:pt x="34" y="14"/>
                      <a:pt x="34" y="14"/>
                      <a:pt x="34" y="14"/>
                    </a:cubicBezTo>
                    <a:cubicBezTo>
                      <a:pt x="34" y="13"/>
                      <a:pt x="35" y="8"/>
                      <a:pt x="38" y="8"/>
                    </a:cubicBezTo>
                    <a:cubicBezTo>
                      <a:pt x="38" y="8"/>
                      <a:pt x="38" y="8"/>
                      <a:pt x="38" y="8"/>
                    </a:cubicBezTo>
                    <a:cubicBezTo>
                      <a:pt x="42" y="9"/>
                      <a:pt x="41" y="15"/>
                      <a:pt x="41" y="15"/>
                    </a:cubicBezTo>
                    <a:cubicBezTo>
                      <a:pt x="41" y="15"/>
                      <a:pt x="41" y="15"/>
                      <a:pt x="41" y="15"/>
                    </a:cubicBezTo>
                    <a:cubicBezTo>
                      <a:pt x="39" y="34"/>
                      <a:pt x="39" y="34"/>
                      <a:pt x="39" y="34"/>
                    </a:cubicBezTo>
                    <a:cubicBezTo>
                      <a:pt x="38" y="37"/>
                      <a:pt x="38" y="37"/>
                      <a:pt x="38" y="37"/>
                    </a:cubicBezTo>
                    <a:cubicBezTo>
                      <a:pt x="39" y="37"/>
                      <a:pt x="39" y="37"/>
                      <a:pt x="39" y="37"/>
                    </a:cubicBezTo>
                    <a:cubicBezTo>
                      <a:pt x="42" y="38"/>
                      <a:pt x="42" y="38"/>
                      <a:pt x="42" y="38"/>
                    </a:cubicBezTo>
                    <a:cubicBezTo>
                      <a:pt x="42" y="38"/>
                      <a:pt x="42" y="38"/>
                      <a:pt x="42" y="38"/>
                    </a:cubicBezTo>
                    <a:cubicBezTo>
                      <a:pt x="42" y="34"/>
                      <a:pt x="42" y="34"/>
                      <a:pt x="42" y="34"/>
                    </a:cubicBezTo>
                    <a:cubicBezTo>
                      <a:pt x="44" y="16"/>
                      <a:pt x="44" y="16"/>
                      <a:pt x="44" y="16"/>
                    </a:cubicBezTo>
                    <a:cubicBezTo>
                      <a:pt x="45" y="16"/>
                      <a:pt x="45" y="16"/>
                      <a:pt x="45" y="16"/>
                    </a:cubicBezTo>
                    <a:cubicBezTo>
                      <a:pt x="45" y="16"/>
                      <a:pt x="45" y="9"/>
                      <a:pt x="49" y="9"/>
                    </a:cubicBezTo>
                    <a:cubicBezTo>
                      <a:pt x="49" y="9"/>
                      <a:pt x="49" y="9"/>
                      <a:pt x="49" y="9"/>
                    </a:cubicBezTo>
                    <a:cubicBezTo>
                      <a:pt x="50" y="10"/>
                      <a:pt x="51" y="10"/>
                      <a:pt x="51" y="11"/>
                    </a:cubicBezTo>
                    <a:cubicBezTo>
                      <a:pt x="52" y="6"/>
                      <a:pt x="52" y="6"/>
                      <a:pt x="52" y="6"/>
                    </a:cubicBezTo>
                    <a:cubicBezTo>
                      <a:pt x="46" y="5"/>
                      <a:pt x="41" y="4"/>
                      <a:pt x="37" y="4"/>
                    </a:cubicBezTo>
                    <a:cubicBezTo>
                      <a:pt x="25" y="4"/>
                      <a:pt x="17" y="7"/>
                      <a:pt x="12" y="9"/>
                    </a:cubicBezTo>
                    <a:cubicBezTo>
                      <a:pt x="1" y="13"/>
                      <a:pt x="2" y="19"/>
                      <a:pt x="2" y="21"/>
                    </a:cubicBezTo>
                    <a:cubicBezTo>
                      <a:pt x="2" y="21"/>
                      <a:pt x="2" y="21"/>
                      <a:pt x="2" y="21"/>
                    </a:cubicBezTo>
                    <a:cubicBezTo>
                      <a:pt x="2" y="21"/>
                      <a:pt x="2" y="21"/>
                      <a:pt x="2" y="21"/>
                    </a:cubicBezTo>
                    <a:cubicBezTo>
                      <a:pt x="0" y="15"/>
                      <a:pt x="5" y="10"/>
                      <a:pt x="11" y="7"/>
                    </a:cubicBezTo>
                    <a:cubicBezTo>
                      <a:pt x="17" y="4"/>
                      <a:pt x="26" y="2"/>
                      <a:pt x="38" y="2"/>
                    </a:cubicBezTo>
                    <a:cubicBezTo>
                      <a:pt x="42" y="2"/>
                      <a:pt x="47" y="2"/>
                      <a:pt x="52" y="3"/>
                    </a:cubicBezTo>
                    <a:cubicBezTo>
                      <a:pt x="53" y="1"/>
                      <a:pt x="53" y="1"/>
                      <a:pt x="53" y="1"/>
                    </a:cubicBezTo>
                    <a:cubicBezTo>
                      <a:pt x="51" y="1"/>
                      <a:pt x="49" y="1"/>
                      <a:pt x="47" y="1"/>
                    </a:cubicBezTo>
                    <a:cubicBezTo>
                      <a:pt x="47" y="1"/>
                      <a:pt x="47" y="1"/>
                      <a:pt x="47" y="1"/>
                    </a:cubicBezTo>
                    <a:cubicBezTo>
                      <a:pt x="44" y="0"/>
                      <a:pt x="44" y="0"/>
                      <a:pt x="44" y="0"/>
                    </a:cubicBezTo>
                    <a:cubicBezTo>
                      <a:pt x="44" y="0"/>
                      <a:pt x="44" y="0"/>
                      <a:pt x="44" y="0"/>
                    </a:cubicBezTo>
                    <a:cubicBezTo>
                      <a:pt x="41" y="0"/>
                      <a:pt x="39" y="0"/>
                      <a:pt x="37"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953">
                <a:extLst>
                  <a:ext uri="{FF2B5EF4-FFF2-40B4-BE49-F238E27FC236}">
                    <a16:creationId xmlns:a16="http://schemas.microsoft.com/office/drawing/2014/main" id="{E8383903-1E70-4714-AF0E-EDDDE72EA0B0}"/>
                  </a:ext>
                </a:extLst>
              </p:cNvPr>
              <p:cNvSpPr>
                <a:spLocks noEditPoints="1"/>
              </p:cNvSpPr>
              <p:nvPr/>
            </p:nvSpPr>
            <p:spPr bwMode="auto">
              <a:xfrm>
                <a:off x="8483600" y="2320925"/>
                <a:ext cx="198438" cy="158750"/>
              </a:xfrm>
              <a:custGeom>
                <a:avLst/>
                <a:gdLst>
                  <a:gd name="T0" fmla="*/ 1 w 52"/>
                  <a:gd name="T1" fmla="*/ 42 h 42"/>
                  <a:gd name="T2" fmla="*/ 1 w 52"/>
                  <a:gd name="T3" fmla="*/ 42 h 42"/>
                  <a:gd name="T4" fmla="*/ 12 w 52"/>
                  <a:gd name="T5" fmla="*/ 10 h 42"/>
                  <a:gd name="T6" fmla="*/ 4 w 52"/>
                  <a:gd name="T7" fmla="*/ 16 h 42"/>
                  <a:gd name="T8" fmla="*/ 3 w 52"/>
                  <a:gd name="T9" fmla="*/ 25 h 42"/>
                  <a:gd name="T10" fmla="*/ 3 w 52"/>
                  <a:gd name="T11" fmla="*/ 26 h 42"/>
                  <a:gd name="T12" fmla="*/ 3 w 52"/>
                  <a:gd name="T13" fmla="*/ 28 h 42"/>
                  <a:gd name="T14" fmla="*/ 4 w 52"/>
                  <a:gd name="T15" fmla="*/ 40 h 42"/>
                  <a:gd name="T16" fmla="*/ 7 w 52"/>
                  <a:gd name="T17" fmla="*/ 18 h 42"/>
                  <a:gd name="T18" fmla="*/ 7 w 52"/>
                  <a:gd name="T19" fmla="*/ 17 h 42"/>
                  <a:gd name="T20" fmla="*/ 8 w 52"/>
                  <a:gd name="T21" fmla="*/ 20 h 42"/>
                  <a:gd name="T22" fmla="*/ 5 w 52"/>
                  <a:gd name="T23" fmla="*/ 39 h 42"/>
                  <a:gd name="T24" fmla="*/ 8 w 52"/>
                  <a:gd name="T25" fmla="*/ 38 h 42"/>
                  <a:gd name="T26" fmla="*/ 8 w 52"/>
                  <a:gd name="T27" fmla="*/ 36 h 42"/>
                  <a:gd name="T28" fmla="*/ 12 w 52"/>
                  <a:gd name="T29" fmla="*/ 14 h 42"/>
                  <a:gd name="T30" fmla="*/ 13 w 52"/>
                  <a:gd name="T31" fmla="*/ 17 h 42"/>
                  <a:gd name="T32" fmla="*/ 10 w 52"/>
                  <a:gd name="T33" fmla="*/ 36 h 42"/>
                  <a:gd name="T34" fmla="*/ 10 w 52"/>
                  <a:gd name="T35" fmla="*/ 37 h 42"/>
                  <a:gd name="T36" fmla="*/ 13 w 52"/>
                  <a:gd name="T37" fmla="*/ 36 h 42"/>
                  <a:gd name="T38" fmla="*/ 16 w 52"/>
                  <a:gd name="T39" fmla="*/ 16 h 42"/>
                  <a:gd name="T40" fmla="*/ 20 w 52"/>
                  <a:gd name="T41" fmla="*/ 10 h 42"/>
                  <a:gd name="T42" fmla="*/ 22 w 52"/>
                  <a:gd name="T43" fmla="*/ 15 h 42"/>
                  <a:gd name="T44" fmla="*/ 18 w 52"/>
                  <a:gd name="T45" fmla="*/ 34 h 42"/>
                  <a:gd name="T46" fmla="*/ 22 w 52"/>
                  <a:gd name="T47" fmla="*/ 34 h 42"/>
                  <a:gd name="T48" fmla="*/ 22 w 52"/>
                  <a:gd name="T49" fmla="*/ 33 h 42"/>
                  <a:gd name="T50" fmla="*/ 25 w 52"/>
                  <a:gd name="T51" fmla="*/ 14 h 42"/>
                  <a:gd name="T52" fmla="*/ 28 w 52"/>
                  <a:gd name="T53" fmla="*/ 9 h 42"/>
                  <a:gd name="T54" fmla="*/ 32 w 52"/>
                  <a:gd name="T55" fmla="*/ 14 h 42"/>
                  <a:gd name="T56" fmla="*/ 28 w 52"/>
                  <a:gd name="T57" fmla="*/ 33 h 42"/>
                  <a:gd name="T58" fmla="*/ 32 w 52"/>
                  <a:gd name="T59" fmla="*/ 32 h 42"/>
                  <a:gd name="T60" fmla="*/ 35 w 52"/>
                  <a:gd name="T61" fmla="*/ 14 h 42"/>
                  <a:gd name="T62" fmla="*/ 39 w 52"/>
                  <a:gd name="T63" fmla="*/ 8 h 42"/>
                  <a:gd name="T64" fmla="*/ 42 w 52"/>
                  <a:gd name="T65" fmla="*/ 14 h 42"/>
                  <a:gd name="T66" fmla="*/ 39 w 52"/>
                  <a:gd name="T67" fmla="*/ 33 h 42"/>
                  <a:gd name="T68" fmla="*/ 42 w 52"/>
                  <a:gd name="T69" fmla="*/ 34 h 42"/>
                  <a:gd name="T70" fmla="*/ 42 w 52"/>
                  <a:gd name="T71" fmla="*/ 33 h 42"/>
                  <a:gd name="T72" fmla="*/ 45 w 52"/>
                  <a:gd name="T73" fmla="*/ 14 h 42"/>
                  <a:gd name="T74" fmla="*/ 49 w 52"/>
                  <a:gd name="T75" fmla="*/ 8 h 42"/>
                  <a:gd name="T76" fmla="*/ 52 w 52"/>
                  <a:gd name="T77" fmla="*/ 6 h 42"/>
                  <a:gd name="T78" fmla="*/ 40 w 52"/>
                  <a:gd name="T79" fmla="*/ 0 h 42"/>
                  <a:gd name="T80" fmla="*/ 37 w 52"/>
                  <a:gd name="T81" fmla="*/ 1 h 42"/>
                  <a:gd name="T82" fmla="*/ 33 w 52"/>
                  <a:gd name="T83" fmla="*/ 0 h 42"/>
                  <a:gd name="T84" fmla="*/ 28 w 52"/>
                  <a:gd name="T85" fmla="*/ 2 h 42"/>
                  <a:gd name="T86" fmla="*/ 24 w 52"/>
                  <a:gd name="T87" fmla="*/ 2 h 42"/>
                  <a:gd name="T88" fmla="*/ 19 w 52"/>
                  <a:gd name="T89" fmla="*/ 4 h 42"/>
                  <a:gd name="T90" fmla="*/ 16 w 52"/>
                  <a:gd name="T91" fmla="*/ 4 h 42"/>
                  <a:gd name="T92" fmla="*/ 14 w 52"/>
                  <a:gd name="T93" fmla="*/ 6 h 42"/>
                  <a:gd name="T94" fmla="*/ 10 w 52"/>
                  <a:gd name="T95" fmla="*/ 7 h 42"/>
                  <a:gd name="T96" fmla="*/ 7 w 52"/>
                  <a:gd name="T97" fmla="*/ 10 h 42"/>
                  <a:gd name="T98" fmla="*/ 6 w 52"/>
                  <a:gd name="T99" fmla="*/ 13 h 42"/>
                  <a:gd name="T100" fmla="*/ 39 w 52"/>
                  <a:gd name="T101" fmla="*/ 2 h 42"/>
                  <a:gd name="T102" fmla="*/ 52 w 52"/>
                  <a:gd name="T103" fmla="*/ 1 h 42"/>
                  <a:gd name="T104" fmla="*/ 48 w 52"/>
                  <a:gd name="T105" fmla="*/ 3 h 42"/>
                  <a:gd name="T106" fmla="*/ 45 w 52"/>
                  <a:gd name="T107" fmla="*/ 0 h 42"/>
                  <a:gd name="T108" fmla="*/ 40 w 52"/>
                  <a:gd name="T10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42">
                    <a:moveTo>
                      <a:pt x="1" y="42"/>
                    </a:moveTo>
                    <a:cubicBezTo>
                      <a:pt x="1" y="42"/>
                      <a:pt x="1" y="42"/>
                      <a:pt x="1" y="42"/>
                    </a:cubicBezTo>
                    <a:cubicBezTo>
                      <a:pt x="1" y="42"/>
                      <a:pt x="1" y="42"/>
                      <a:pt x="1" y="42"/>
                    </a:cubicBezTo>
                    <a:cubicBezTo>
                      <a:pt x="1" y="42"/>
                      <a:pt x="1" y="42"/>
                      <a:pt x="1" y="42"/>
                    </a:cubicBezTo>
                    <a:moveTo>
                      <a:pt x="38" y="5"/>
                    </a:moveTo>
                    <a:cubicBezTo>
                      <a:pt x="26" y="5"/>
                      <a:pt x="17" y="8"/>
                      <a:pt x="12" y="10"/>
                    </a:cubicBezTo>
                    <a:cubicBezTo>
                      <a:pt x="0" y="16"/>
                      <a:pt x="3" y="24"/>
                      <a:pt x="3" y="24"/>
                    </a:cubicBezTo>
                    <a:cubicBezTo>
                      <a:pt x="2" y="21"/>
                      <a:pt x="2" y="19"/>
                      <a:pt x="4" y="16"/>
                    </a:cubicBezTo>
                    <a:cubicBezTo>
                      <a:pt x="2" y="19"/>
                      <a:pt x="2" y="21"/>
                      <a:pt x="2" y="23"/>
                    </a:cubicBezTo>
                    <a:cubicBezTo>
                      <a:pt x="2" y="24"/>
                      <a:pt x="3" y="25"/>
                      <a:pt x="3" y="25"/>
                    </a:cubicBezTo>
                    <a:cubicBezTo>
                      <a:pt x="3" y="25"/>
                      <a:pt x="3" y="25"/>
                      <a:pt x="3" y="25"/>
                    </a:cubicBezTo>
                    <a:cubicBezTo>
                      <a:pt x="3" y="26"/>
                      <a:pt x="3" y="26"/>
                      <a:pt x="3" y="26"/>
                    </a:cubicBezTo>
                    <a:cubicBezTo>
                      <a:pt x="3" y="26"/>
                      <a:pt x="3" y="27"/>
                      <a:pt x="3" y="27"/>
                    </a:cubicBezTo>
                    <a:cubicBezTo>
                      <a:pt x="3" y="28"/>
                      <a:pt x="3" y="28"/>
                      <a:pt x="3" y="28"/>
                    </a:cubicBezTo>
                    <a:cubicBezTo>
                      <a:pt x="1" y="42"/>
                      <a:pt x="1" y="42"/>
                      <a:pt x="1" y="42"/>
                    </a:cubicBezTo>
                    <a:cubicBezTo>
                      <a:pt x="4" y="40"/>
                      <a:pt x="4" y="40"/>
                      <a:pt x="4" y="40"/>
                    </a:cubicBezTo>
                    <a:cubicBezTo>
                      <a:pt x="4" y="39"/>
                      <a:pt x="4" y="39"/>
                      <a:pt x="4" y="39"/>
                    </a:cubicBezTo>
                    <a:cubicBezTo>
                      <a:pt x="7" y="18"/>
                      <a:pt x="7" y="18"/>
                      <a:pt x="7" y="18"/>
                    </a:cubicBezTo>
                    <a:cubicBezTo>
                      <a:pt x="7" y="18"/>
                      <a:pt x="7" y="17"/>
                      <a:pt x="7" y="17"/>
                    </a:cubicBezTo>
                    <a:cubicBezTo>
                      <a:pt x="7" y="17"/>
                      <a:pt x="7" y="17"/>
                      <a:pt x="7" y="17"/>
                    </a:cubicBezTo>
                    <a:cubicBezTo>
                      <a:pt x="7" y="17"/>
                      <a:pt x="7" y="17"/>
                      <a:pt x="7" y="17"/>
                    </a:cubicBezTo>
                    <a:cubicBezTo>
                      <a:pt x="8" y="17"/>
                      <a:pt x="8" y="20"/>
                      <a:pt x="8" y="20"/>
                    </a:cubicBezTo>
                    <a:cubicBezTo>
                      <a:pt x="9" y="20"/>
                      <a:pt x="9" y="20"/>
                      <a:pt x="9" y="20"/>
                    </a:cubicBezTo>
                    <a:cubicBezTo>
                      <a:pt x="5" y="39"/>
                      <a:pt x="5" y="39"/>
                      <a:pt x="5" y="39"/>
                    </a:cubicBezTo>
                    <a:cubicBezTo>
                      <a:pt x="6" y="38"/>
                      <a:pt x="6" y="38"/>
                      <a:pt x="6" y="38"/>
                    </a:cubicBezTo>
                    <a:cubicBezTo>
                      <a:pt x="8" y="38"/>
                      <a:pt x="8" y="38"/>
                      <a:pt x="8" y="38"/>
                    </a:cubicBezTo>
                    <a:cubicBezTo>
                      <a:pt x="8" y="37"/>
                      <a:pt x="8" y="37"/>
                      <a:pt x="8" y="37"/>
                    </a:cubicBezTo>
                    <a:cubicBezTo>
                      <a:pt x="8" y="36"/>
                      <a:pt x="8" y="36"/>
                      <a:pt x="8" y="36"/>
                    </a:cubicBezTo>
                    <a:cubicBezTo>
                      <a:pt x="11" y="15"/>
                      <a:pt x="11" y="15"/>
                      <a:pt x="11" y="15"/>
                    </a:cubicBezTo>
                    <a:cubicBezTo>
                      <a:pt x="11" y="15"/>
                      <a:pt x="12" y="14"/>
                      <a:pt x="12" y="14"/>
                    </a:cubicBezTo>
                    <a:cubicBezTo>
                      <a:pt x="12" y="14"/>
                      <a:pt x="12" y="14"/>
                      <a:pt x="12" y="14"/>
                    </a:cubicBezTo>
                    <a:cubicBezTo>
                      <a:pt x="13" y="14"/>
                      <a:pt x="13" y="17"/>
                      <a:pt x="13" y="17"/>
                    </a:cubicBezTo>
                    <a:cubicBezTo>
                      <a:pt x="14" y="17"/>
                      <a:pt x="14" y="17"/>
                      <a:pt x="14" y="17"/>
                    </a:cubicBezTo>
                    <a:cubicBezTo>
                      <a:pt x="10" y="36"/>
                      <a:pt x="10" y="36"/>
                      <a:pt x="10" y="36"/>
                    </a:cubicBezTo>
                    <a:cubicBezTo>
                      <a:pt x="10" y="37"/>
                      <a:pt x="10" y="37"/>
                      <a:pt x="10" y="37"/>
                    </a:cubicBezTo>
                    <a:cubicBezTo>
                      <a:pt x="10" y="37"/>
                      <a:pt x="10" y="37"/>
                      <a:pt x="10" y="37"/>
                    </a:cubicBezTo>
                    <a:cubicBezTo>
                      <a:pt x="13" y="36"/>
                      <a:pt x="13" y="36"/>
                      <a:pt x="13" y="36"/>
                    </a:cubicBezTo>
                    <a:cubicBezTo>
                      <a:pt x="13" y="36"/>
                      <a:pt x="13" y="36"/>
                      <a:pt x="13" y="36"/>
                    </a:cubicBezTo>
                    <a:cubicBezTo>
                      <a:pt x="14" y="34"/>
                      <a:pt x="14" y="34"/>
                      <a:pt x="14" y="34"/>
                    </a:cubicBezTo>
                    <a:cubicBezTo>
                      <a:pt x="16" y="16"/>
                      <a:pt x="16" y="16"/>
                      <a:pt x="16" y="16"/>
                    </a:cubicBezTo>
                    <a:cubicBezTo>
                      <a:pt x="16" y="15"/>
                      <a:pt x="17" y="11"/>
                      <a:pt x="19" y="10"/>
                    </a:cubicBezTo>
                    <a:cubicBezTo>
                      <a:pt x="19" y="10"/>
                      <a:pt x="20" y="10"/>
                      <a:pt x="20" y="10"/>
                    </a:cubicBezTo>
                    <a:cubicBezTo>
                      <a:pt x="21" y="10"/>
                      <a:pt x="21" y="15"/>
                      <a:pt x="21" y="15"/>
                    </a:cubicBezTo>
                    <a:cubicBezTo>
                      <a:pt x="22" y="15"/>
                      <a:pt x="22" y="15"/>
                      <a:pt x="22" y="15"/>
                    </a:cubicBezTo>
                    <a:cubicBezTo>
                      <a:pt x="19" y="33"/>
                      <a:pt x="19" y="33"/>
                      <a:pt x="19" y="33"/>
                    </a:cubicBezTo>
                    <a:cubicBezTo>
                      <a:pt x="18" y="34"/>
                      <a:pt x="18" y="34"/>
                      <a:pt x="18" y="34"/>
                    </a:cubicBezTo>
                    <a:cubicBezTo>
                      <a:pt x="19" y="34"/>
                      <a:pt x="19" y="34"/>
                      <a:pt x="19" y="34"/>
                    </a:cubicBezTo>
                    <a:cubicBezTo>
                      <a:pt x="22" y="34"/>
                      <a:pt x="22" y="34"/>
                      <a:pt x="22" y="34"/>
                    </a:cubicBezTo>
                    <a:cubicBezTo>
                      <a:pt x="22" y="34"/>
                      <a:pt x="22" y="34"/>
                      <a:pt x="22" y="34"/>
                    </a:cubicBezTo>
                    <a:cubicBezTo>
                      <a:pt x="22" y="33"/>
                      <a:pt x="22" y="33"/>
                      <a:pt x="22" y="33"/>
                    </a:cubicBezTo>
                    <a:cubicBezTo>
                      <a:pt x="24" y="14"/>
                      <a:pt x="24" y="14"/>
                      <a:pt x="24" y="14"/>
                    </a:cubicBezTo>
                    <a:cubicBezTo>
                      <a:pt x="25" y="14"/>
                      <a:pt x="25" y="14"/>
                      <a:pt x="25" y="14"/>
                    </a:cubicBezTo>
                    <a:cubicBezTo>
                      <a:pt x="25" y="14"/>
                      <a:pt x="26" y="9"/>
                      <a:pt x="28" y="9"/>
                    </a:cubicBezTo>
                    <a:cubicBezTo>
                      <a:pt x="28" y="9"/>
                      <a:pt x="28" y="9"/>
                      <a:pt x="28" y="9"/>
                    </a:cubicBezTo>
                    <a:cubicBezTo>
                      <a:pt x="31" y="9"/>
                      <a:pt x="31" y="14"/>
                      <a:pt x="31" y="14"/>
                    </a:cubicBezTo>
                    <a:cubicBezTo>
                      <a:pt x="32" y="14"/>
                      <a:pt x="32" y="14"/>
                      <a:pt x="32" y="14"/>
                    </a:cubicBezTo>
                    <a:cubicBezTo>
                      <a:pt x="28" y="32"/>
                      <a:pt x="28" y="32"/>
                      <a:pt x="28" y="32"/>
                    </a:cubicBezTo>
                    <a:cubicBezTo>
                      <a:pt x="28" y="33"/>
                      <a:pt x="28" y="33"/>
                      <a:pt x="28" y="33"/>
                    </a:cubicBezTo>
                    <a:cubicBezTo>
                      <a:pt x="32" y="33"/>
                      <a:pt x="32" y="33"/>
                      <a:pt x="32" y="33"/>
                    </a:cubicBezTo>
                    <a:cubicBezTo>
                      <a:pt x="32" y="32"/>
                      <a:pt x="32" y="32"/>
                      <a:pt x="32" y="32"/>
                    </a:cubicBezTo>
                    <a:cubicBezTo>
                      <a:pt x="34" y="14"/>
                      <a:pt x="34" y="14"/>
                      <a:pt x="34" y="14"/>
                    </a:cubicBezTo>
                    <a:cubicBezTo>
                      <a:pt x="35" y="14"/>
                      <a:pt x="35" y="14"/>
                      <a:pt x="35" y="14"/>
                    </a:cubicBezTo>
                    <a:cubicBezTo>
                      <a:pt x="35" y="14"/>
                      <a:pt x="35" y="8"/>
                      <a:pt x="38" y="8"/>
                    </a:cubicBezTo>
                    <a:cubicBezTo>
                      <a:pt x="38" y="8"/>
                      <a:pt x="38" y="8"/>
                      <a:pt x="39" y="8"/>
                    </a:cubicBezTo>
                    <a:cubicBezTo>
                      <a:pt x="42" y="8"/>
                      <a:pt x="42" y="14"/>
                      <a:pt x="42" y="14"/>
                    </a:cubicBezTo>
                    <a:cubicBezTo>
                      <a:pt x="42" y="14"/>
                      <a:pt x="42" y="14"/>
                      <a:pt x="42" y="14"/>
                    </a:cubicBezTo>
                    <a:cubicBezTo>
                      <a:pt x="39" y="32"/>
                      <a:pt x="39" y="32"/>
                      <a:pt x="39" y="32"/>
                    </a:cubicBezTo>
                    <a:cubicBezTo>
                      <a:pt x="39" y="33"/>
                      <a:pt x="39" y="33"/>
                      <a:pt x="39" y="33"/>
                    </a:cubicBezTo>
                    <a:cubicBezTo>
                      <a:pt x="39" y="33"/>
                      <a:pt x="39" y="33"/>
                      <a:pt x="39" y="33"/>
                    </a:cubicBezTo>
                    <a:cubicBezTo>
                      <a:pt x="42" y="34"/>
                      <a:pt x="42" y="34"/>
                      <a:pt x="42" y="34"/>
                    </a:cubicBezTo>
                    <a:cubicBezTo>
                      <a:pt x="42" y="34"/>
                      <a:pt x="42" y="34"/>
                      <a:pt x="42" y="34"/>
                    </a:cubicBezTo>
                    <a:cubicBezTo>
                      <a:pt x="42" y="33"/>
                      <a:pt x="42" y="33"/>
                      <a:pt x="42" y="33"/>
                    </a:cubicBezTo>
                    <a:cubicBezTo>
                      <a:pt x="45" y="14"/>
                      <a:pt x="45" y="14"/>
                      <a:pt x="45" y="14"/>
                    </a:cubicBezTo>
                    <a:cubicBezTo>
                      <a:pt x="45" y="14"/>
                      <a:pt x="45" y="14"/>
                      <a:pt x="45" y="14"/>
                    </a:cubicBezTo>
                    <a:cubicBezTo>
                      <a:pt x="45" y="14"/>
                      <a:pt x="45" y="8"/>
                      <a:pt x="49" y="8"/>
                    </a:cubicBezTo>
                    <a:cubicBezTo>
                      <a:pt x="49" y="8"/>
                      <a:pt x="49" y="8"/>
                      <a:pt x="49" y="8"/>
                    </a:cubicBezTo>
                    <a:cubicBezTo>
                      <a:pt x="50" y="8"/>
                      <a:pt x="51" y="9"/>
                      <a:pt x="51" y="9"/>
                    </a:cubicBezTo>
                    <a:cubicBezTo>
                      <a:pt x="52" y="6"/>
                      <a:pt x="52" y="6"/>
                      <a:pt x="52" y="6"/>
                    </a:cubicBezTo>
                    <a:cubicBezTo>
                      <a:pt x="47" y="5"/>
                      <a:pt x="42" y="5"/>
                      <a:pt x="38" y="5"/>
                    </a:cubicBezTo>
                    <a:moveTo>
                      <a:pt x="40" y="0"/>
                    </a:moveTo>
                    <a:cubicBezTo>
                      <a:pt x="39" y="0"/>
                      <a:pt x="38" y="0"/>
                      <a:pt x="37" y="0"/>
                    </a:cubicBezTo>
                    <a:cubicBezTo>
                      <a:pt x="37" y="1"/>
                      <a:pt x="37" y="1"/>
                      <a:pt x="37" y="1"/>
                    </a:cubicBezTo>
                    <a:cubicBezTo>
                      <a:pt x="33" y="1"/>
                      <a:pt x="33" y="1"/>
                      <a:pt x="33" y="1"/>
                    </a:cubicBezTo>
                    <a:cubicBezTo>
                      <a:pt x="33" y="0"/>
                      <a:pt x="33" y="0"/>
                      <a:pt x="33" y="0"/>
                    </a:cubicBezTo>
                    <a:cubicBezTo>
                      <a:pt x="31" y="0"/>
                      <a:pt x="29" y="1"/>
                      <a:pt x="28" y="1"/>
                    </a:cubicBezTo>
                    <a:cubicBezTo>
                      <a:pt x="28" y="2"/>
                      <a:pt x="28" y="2"/>
                      <a:pt x="28" y="2"/>
                    </a:cubicBezTo>
                    <a:cubicBezTo>
                      <a:pt x="24" y="2"/>
                      <a:pt x="24" y="2"/>
                      <a:pt x="24" y="2"/>
                    </a:cubicBezTo>
                    <a:cubicBezTo>
                      <a:pt x="24" y="2"/>
                      <a:pt x="24" y="2"/>
                      <a:pt x="24" y="2"/>
                    </a:cubicBezTo>
                    <a:cubicBezTo>
                      <a:pt x="22" y="2"/>
                      <a:pt x="21" y="2"/>
                      <a:pt x="19" y="3"/>
                    </a:cubicBezTo>
                    <a:cubicBezTo>
                      <a:pt x="19" y="4"/>
                      <a:pt x="19" y="4"/>
                      <a:pt x="19" y="4"/>
                    </a:cubicBezTo>
                    <a:cubicBezTo>
                      <a:pt x="16" y="5"/>
                      <a:pt x="16" y="5"/>
                      <a:pt x="16" y="5"/>
                    </a:cubicBezTo>
                    <a:cubicBezTo>
                      <a:pt x="16" y="4"/>
                      <a:pt x="16" y="4"/>
                      <a:pt x="16" y="4"/>
                    </a:cubicBezTo>
                    <a:cubicBezTo>
                      <a:pt x="15" y="5"/>
                      <a:pt x="15" y="5"/>
                      <a:pt x="14" y="5"/>
                    </a:cubicBezTo>
                    <a:cubicBezTo>
                      <a:pt x="14" y="6"/>
                      <a:pt x="14" y="6"/>
                      <a:pt x="14" y="6"/>
                    </a:cubicBezTo>
                    <a:cubicBezTo>
                      <a:pt x="12" y="7"/>
                      <a:pt x="12" y="7"/>
                      <a:pt x="12" y="7"/>
                    </a:cubicBezTo>
                    <a:cubicBezTo>
                      <a:pt x="11" y="7"/>
                      <a:pt x="11" y="7"/>
                      <a:pt x="10" y="7"/>
                    </a:cubicBezTo>
                    <a:cubicBezTo>
                      <a:pt x="10" y="8"/>
                      <a:pt x="10" y="8"/>
                      <a:pt x="10" y="8"/>
                    </a:cubicBezTo>
                    <a:cubicBezTo>
                      <a:pt x="7" y="10"/>
                      <a:pt x="7" y="10"/>
                      <a:pt x="7" y="10"/>
                    </a:cubicBezTo>
                    <a:cubicBezTo>
                      <a:pt x="7" y="11"/>
                      <a:pt x="7" y="11"/>
                      <a:pt x="7" y="11"/>
                    </a:cubicBezTo>
                    <a:cubicBezTo>
                      <a:pt x="7" y="11"/>
                      <a:pt x="6" y="12"/>
                      <a:pt x="6" y="13"/>
                    </a:cubicBezTo>
                    <a:cubicBezTo>
                      <a:pt x="8" y="11"/>
                      <a:pt x="10" y="9"/>
                      <a:pt x="12" y="8"/>
                    </a:cubicBezTo>
                    <a:cubicBezTo>
                      <a:pt x="18" y="5"/>
                      <a:pt x="27" y="2"/>
                      <a:pt x="39" y="2"/>
                    </a:cubicBezTo>
                    <a:cubicBezTo>
                      <a:pt x="43" y="2"/>
                      <a:pt x="48" y="3"/>
                      <a:pt x="52" y="3"/>
                    </a:cubicBezTo>
                    <a:cubicBezTo>
                      <a:pt x="52" y="1"/>
                      <a:pt x="52" y="1"/>
                      <a:pt x="52" y="1"/>
                    </a:cubicBezTo>
                    <a:cubicBezTo>
                      <a:pt x="51" y="1"/>
                      <a:pt x="50" y="1"/>
                      <a:pt x="48" y="1"/>
                    </a:cubicBezTo>
                    <a:cubicBezTo>
                      <a:pt x="48" y="3"/>
                      <a:pt x="48" y="3"/>
                      <a:pt x="48" y="3"/>
                    </a:cubicBezTo>
                    <a:cubicBezTo>
                      <a:pt x="44" y="2"/>
                      <a:pt x="44" y="2"/>
                      <a:pt x="44" y="2"/>
                    </a:cubicBezTo>
                    <a:cubicBezTo>
                      <a:pt x="45" y="0"/>
                      <a:pt x="45" y="0"/>
                      <a:pt x="45" y="0"/>
                    </a:cubicBezTo>
                    <a:cubicBezTo>
                      <a:pt x="43" y="0"/>
                      <a:pt x="42" y="0"/>
                      <a:pt x="40" y="0"/>
                    </a:cubicBezTo>
                    <a:cubicBezTo>
                      <a:pt x="40" y="0"/>
                      <a:pt x="40" y="0"/>
                      <a:pt x="40"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954">
                <a:extLst>
                  <a:ext uri="{FF2B5EF4-FFF2-40B4-BE49-F238E27FC236}">
                    <a16:creationId xmlns:a16="http://schemas.microsoft.com/office/drawing/2014/main" id="{CAD2125C-A068-4F74-9660-16342552C21B}"/>
                  </a:ext>
                </a:extLst>
              </p:cNvPr>
              <p:cNvSpPr>
                <a:spLocks noEditPoints="1"/>
              </p:cNvSpPr>
              <p:nvPr/>
            </p:nvSpPr>
            <p:spPr bwMode="auto">
              <a:xfrm>
                <a:off x="8510588" y="2211388"/>
                <a:ext cx="190500" cy="147638"/>
              </a:xfrm>
              <a:custGeom>
                <a:avLst/>
                <a:gdLst>
                  <a:gd name="T0" fmla="*/ 13 w 50"/>
                  <a:gd name="T1" fmla="*/ 9 h 39"/>
                  <a:gd name="T2" fmla="*/ 3 w 50"/>
                  <a:gd name="T3" fmla="*/ 17 h 39"/>
                  <a:gd name="T4" fmla="*/ 2 w 50"/>
                  <a:gd name="T5" fmla="*/ 24 h 39"/>
                  <a:gd name="T6" fmla="*/ 2 w 50"/>
                  <a:gd name="T7" fmla="*/ 25 h 39"/>
                  <a:gd name="T8" fmla="*/ 2 w 50"/>
                  <a:gd name="T9" fmla="*/ 25 h 39"/>
                  <a:gd name="T10" fmla="*/ 2 w 50"/>
                  <a:gd name="T11" fmla="*/ 26 h 39"/>
                  <a:gd name="T12" fmla="*/ 3 w 50"/>
                  <a:gd name="T13" fmla="*/ 37 h 39"/>
                  <a:gd name="T14" fmla="*/ 5 w 50"/>
                  <a:gd name="T15" fmla="*/ 21 h 39"/>
                  <a:gd name="T16" fmla="*/ 7 w 50"/>
                  <a:gd name="T17" fmla="*/ 18 h 39"/>
                  <a:gd name="T18" fmla="*/ 4 w 50"/>
                  <a:gd name="T19" fmla="*/ 35 h 39"/>
                  <a:gd name="T20" fmla="*/ 5 w 50"/>
                  <a:gd name="T21" fmla="*/ 36 h 39"/>
                  <a:gd name="T22" fmla="*/ 7 w 50"/>
                  <a:gd name="T23" fmla="*/ 34 h 39"/>
                  <a:gd name="T24" fmla="*/ 9 w 50"/>
                  <a:gd name="T25" fmla="*/ 20 h 39"/>
                  <a:gd name="T26" fmla="*/ 12 w 50"/>
                  <a:gd name="T27" fmla="*/ 14 h 39"/>
                  <a:gd name="T28" fmla="*/ 12 w 50"/>
                  <a:gd name="T29" fmla="*/ 14 h 39"/>
                  <a:gd name="T30" fmla="*/ 9 w 50"/>
                  <a:gd name="T31" fmla="*/ 33 h 39"/>
                  <a:gd name="T32" fmla="*/ 12 w 50"/>
                  <a:gd name="T33" fmla="*/ 33 h 39"/>
                  <a:gd name="T34" fmla="*/ 12 w 50"/>
                  <a:gd name="T35" fmla="*/ 30 h 39"/>
                  <a:gd name="T36" fmla="*/ 16 w 50"/>
                  <a:gd name="T37" fmla="*/ 16 h 39"/>
                  <a:gd name="T38" fmla="*/ 19 w 50"/>
                  <a:gd name="T39" fmla="*/ 10 h 39"/>
                  <a:gd name="T40" fmla="*/ 17 w 50"/>
                  <a:gd name="T41" fmla="*/ 29 h 39"/>
                  <a:gd name="T42" fmla="*/ 17 w 50"/>
                  <a:gd name="T43" fmla="*/ 31 h 39"/>
                  <a:gd name="T44" fmla="*/ 21 w 50"/>
                  <a:gd name="T45" fmla="*/ 30 h 39"/>
                  <a:gd name="T46" fmla="*/ 22 w 50"/>
                  <a:gd name="T47" fmla="*/ 15 h 39"/>
                  <a:gd name="T48" fmla="*/ 27 w 50"/>
                  <a:gd name="T49" fmla="*/ 9 h 39"/>
                  <a:gd name="T50" fmla="*/ 30 w 50"/>
                  <a:gd name="T51" fmla="*/ 11 h 39"/>
                  <a:gd name="T52" fmla="*/ 26 w 50"/>
                  <a:gd name="T53" fmla="*/ 29 h 39"/>
                  <a:gd name="T54" fmla="*/ 30 w 50"/>
                  <a:gd name="T55" fmla="*/ 30 h 39"/>
                  <a:gd name="T56" fmla="*/ 30 w 50"/>
                  <a:gd name="T57" fmla="*/ 28 h 39"/>
                  <a:gd name="T58" fmla="*/ 33 w 50"/>
                  <a:gd name="T59" fmla="*/ 14 h 39"/>
                  <a:gd name="T60" fmla="*/ 37 w 50"/>
                  <a:gd name="T61" fmla="*/ 8 h 39"/>
                  <a:gd name="T62" fmla="*/ 40 w 50"/>
                  <a:gd name="T63" fmla="*/ 14 h 39"/>
                  <a:gd name="T64" fmla="*/ 38 w 50"/>
                  <a:gd name="T65" fmla="*/ 29 h 39"/>
                  <a:gd name="T66" fmla="*/ 41 w 50"/>
                  <a:gd name="T67" fmla="*/ 32 h 39"/>
                  <a:gd name="T68" fmla="*/ 41 w 50"/>
                  <a:gd name="T69" fmla="*/ 29 h 39"/>
                  <a:gd name="T70" fmla="*/ 43 w 50"/>
                  <a:gd name="T71" fmla="*/ 14 h 39"/>
                  <a:gd name="T72" fmla="*/ 47 w 50"/>
                  <a:gd name="T73" fmla="*/ 8 h 39"/>
                  <a:gd name="T74" fmla="*/ 49 w 50"/>
                  <a:gd name="T75" fmla="*/ 5 h 39"/>
                  <a:gd name="T76" fmla="*/ 35 w 50"/>
                  <a:gd name="T77" fmla="*/ 4 h 39"/>
                  <a:gd name="T78" fmla="*/ 34 w 50"/>
                  <a:gd name="T79" fmla="*/ 0 h 39"/>
                  <a:gd name="T80" fmla="*/ 31 w 50"/>
                  <a:gd name="T81" fmla="*/ 0 h 39"/>
                  <a:gd name="T82" fmla="*/ 25 w 50"/>
                  <a:gd name="T83" fmla="*/ 1 h 39"/>
                  <a:gd name="T84" fmla="*/ 22 w 50"/>
                  <a:gd name="T85" fmla="*/ 2 h 39"/>
                  <a:gd name="T86" fmla="*/ 18 w 50"/>
                  <a:gd name="T87" fmla="*/ 3 h 39"/>
                  <a:gd name="T88" fmla="*/ 15 w 50"/>
                  <a:gd name="T89" fmla="*/ 5 h 39"/>
                  <a:gd name="T90" fmla="*/ 12 w 50"/>
                  <a:gd name="T91" fmla="*/ 6 h 39"/>
                  <a:gd name="T92" fmla="*/ 9 w 50"/>
                  <a:gd name="T93" fmla="*/ 8 h 39"/>
                  <a:gd name="T94" fmla="*/ 9 w 50"/>
                  <a:gd name="T95" fmla="*/ 8 h 39"/>
                  <a:gd name="T96" fmla="*/ 6 w 50"/>
                  <a:gd name="T97" fmla="*/ 12 h 39"/>
                  <a:gd name="T98" fmla="*/ 5 w 50"/>
                  <a:gd name="T99" fmla="*/ 13 h 39"/>
                  <a:gd name="T100" fmla="*/ 36 w 50"/>
                  <a:gd name="T101" fmla="*/ 1 h 39"/>
                  <a:gd name="T102" fmla="*/ 50 w 50"/>
                  <a:gd name="T103" fmla="*/ 1 h 39"/>
                  <a:gd name="T104" fmla="*/ 44 w 50"/>
                  <a:gd name="T105" fmla="*/ 1 h 39"/>
                  <a:gd name="T106" fmla="*/ 41 w 50"/>
                  <a:gd name="T107" fmla="*/ 0 h 39"/>
                  <a:gd name="T108" fmla="*/ 38 w 50"/>
                  <a:gd name="T10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39">
                    <a:moveTo>
                      <a:pt x="35" y="4"/>
                    </a:moveTo>
                    <a:cubicBezTo>
                      <a:pt x="24" y="4"/>
                      <a:pt x="19" y="7"/>
                      <a:pt x="13" y="9"/>
                    </a:cubicBezTo>
                    <a:cubicBezTo>
                      <a:pt x="4" y="14"/>
                      <a:pt x="3" y="24"/>
                      <a:pt x="3" y="24"/>
                    </a:cubicBezTo>
                    <a:cubicBezTo>
                      <a:pt x="2" y="22"/>
                      <a:pt x="2" y="19"/>
                      <a:pt x="3" y="17"/>
                    </a:cubicBezTo>
                    <a:cubicBezTo>
                      <a:pt x="2" y="20"/>
                      <a:pt x="2" y="22"/>
                      <a:pt x="2" y="24"/>
                    </a:cubicBezTo>
                    <a:cubicBezTo>
                      <a:pt x="2" y="24"/>
                      <a:pt x="2" y="24"/>
                      <a:pt x="2" y="24"/>
                    </a:cubicBezTo>
                    <a:cubicBezTo>
                      <a:pt x="2" y="24"/>
                      <a:pt x="2" y="25"/>
                      <a:pt x="2" y="25"/>
                    </a:cubicBezTo>
                    <a:cubicBezTo>
                      <a:pt x="2" y="25"/>
                      <a:pt x="2" y="25"/>
                      <a:pt x="2" y="25"/>
                    </a:cubicBezTo>
                    <a:cubicBezTo>
                      <a:pt x="2" y="25"/>
                      <a:pt x="2" y="25"/>
                      <a:pt x="2" y="25"/>
                    </a:cubicBezTo>
                    <a:cubicBezTo>
                      <a:pt x="2" y="25"/>
                      <a:pt x="2" y="25"/>
                      <a:pt x="2" y="25"/>
                    </a:cubicBezTo>
                    <a:cubicBezTo>
                      <a:pt x="2" y="25"/>
                      <a:pt x="2" y="25"/>
                      <a:pt x="2" y="26"/>
                    </a:cubicBezTo>
                    <a:cubicBezTo>
                      <a:pt x="2" y="26"/>
                      <a:pt x="2" y="26"/>
                      <a:pt x="2" y="26"/>
                    </a:cubicBezTo>
                    <a:cubicBezTo>
                      <a:pt x="0" y="39"/>
                      <a:pt x="0" y="39"/>
                      <a:pt x="0" y="39"/>
                    </a:cubicBezTo>
                    <a:cubicBezTo>
                      <a:pt x="3" y="37"/>
                      <a:pt x="3" y="37"/>
                      <a:pt x="3" y="37"/>
                    </a:cubicBezTo>
                    <a:cubicBezTo>
                      <a:pt x="3" y="36"/>
                      <a:pt x="3" y="36"/>
                      <a:pt x="3" y="36"/>
                    </a:cubicBezTo>
                    <a:cubicBezTo>
                      <a:pt x="5" y="21"/>
                      <a:pt x="5" y="21"/>
                      <a:pt x="5" y="21"/>
                    </a:cubicBezTo>
                    <a:cubicBezTo>
                      <a:pt x="6" y="19"/>
                      <a:pt x="7" y="18"/>
                      <a:pt x="7" y="17"/>
                    </a:cubicBezTo>
                    <a:cubicBezTo>
                      <a:pt x="7" y="18"/>
                      <a:pt x="7" y="18"/>
                      <a:pt x="7" y="18"/>
                    </a:cubicBezTo>
                    <a:cubicBezTo>
                      <a:pt x="6" y="26"/>
                      <a:pt x="6" y="26"/>
                      <a:pt x="6" y="26"/>
                    </a:cubicBezTo>
                    <a:cubicBezTo>
                      <a:pt x="4" y="35"/>
                      <a:pt x="4" y="35"/>
                      <a:pt x="4" y="35"/>
                    </a:cubicBezTo>
                    <a:cubicBezTo>
                      <a:pt x="4" y="36"/>
                      <a:pt x="4" y="36"/>
                      <a:pt x="4" y="36"/>
                    </a:cubicBezTo>
                    <a:cubicBezTo>
                      <a:pt x="5" y="36"/>
                      <a:pt x="5" y="36"/>
                      <a:pt x="5" y="36"/>
                    </a:cubicBezTo>
                    <a:cubicBezTo>
                      <a:pt x="7" y="35"/>
                      <a:pt x="7" y="35"/>
                      <a:pt x="7" y="35"/>
                    </a:cubicBezTo>
                    <a:cubicBezTo>
                      <a:pt x="7" y="34"/>
                      <a:pt x="7" y="34"/>
                      <a:pt x="7" y="34"/>
                    </a:cubicBezTo>
                    <a:cubicBezTo>
                      <a:pt x="7" y="33"/>
                      <a:pt x="7" y="33"/>
                      <a:pt x="7" y="33"/>
                    </a:cubicBezTo>
                    <a:cubicBezTo>
                      <a:pt x="9" y="20"/>
                      <a:pt x="9" y="20"/>
                      <a:pt x="9" y="20"/>
                    </a:cubicBezTo>
                    <a:cubicBezTo>
                      <a:pt x="10" y="19"/>
                      <a:pt x="10" y="19"/>
                      <a:pt x="10" y="19"/>
                    </a:cubicBezTo>
                    <a:cubicBezTo>
                      <a:pt x="10" y="19"/>
                      <a:pt x="10" y="15"/>
                      <a:pt x="12" y="14"/>
                    </a:cubicBezTo>
                    <a:cubicBezTo>
                      <a:pt x="12" y="14"/>
                      <a:pt x="12" y="14"/>
                      <a:pt x="12" y="14"/>
                    </a:cubicBezTo>
                    <a:cubicBezTo>
                      <a:pt x="12" y="14"/>
                      <a:pt x="12" y="14"/>
                      <a:pt x="12" y="14"/>
                    </a:cubicBezTo>
                    <a:cubicBezTo>
                      <a:pt x="9" y="32"/>
                      <a:pt x="9" y="32"/>
                      <a:pt x="9" y="32"/>
                    </a:cubicBezTo>
                    <a:cubicBezTo>
                      <a:pt x="9" y="33"/>
                      <a:pt x="9" y="33"/>
                      <a:pt x="9" y="33"/>
                    </a:cubicBezTo>
                    <a:cubicBezTo>
                      <a:pt x="9" y="34"/>
                      <a:pt x="9" y="34"/>
                      <a:pt x="9" y="34"/>
                    </a:cubicBezTo>
                    <a:cubicBezTo>
                      <a:pt x="12" y="33"/>
                      <a:pt x="12" y="33"/>
                      <a:pt x="12" y="33"/>
                    </a:cubicBezTo>
                    <a:cubicBezTo>
                      <a:pt x="12" y="32"/>
                      <a:pt x="12" y="32"/>
                      <a:pt x="12" y="32"/>
                    </a:cubicBezTo>
                    <a:cubicBezTo>
                      <a:pt x="12" y="30"/>
                      <a:pt x="12" y="30"/>
                      <a:pt x="12" y="30"/>
                    </a:cubicBezTo>
                    <a:cubicBezTo>
                      <a:pt x="14" y="17"/>
                      <a:pt x="14" y="17"/>
                      <a:pt x="14" y="17"/>
                    </a:cubicBezTo>
                    <a:cubicBezTo>
                      <a:pt x="16" y="16"/>
                      <a:pt x="16" y="16"/>
                      <a:pt x="16" y="16"/>
                    </a:cubicBezTo>
                    <a:cubicBezTo>
                      <a:pt x="16" y="15"/>
                      <a:pt x="17" y="11"/>
                      <a:pt x="19" y="10"/>
                    </a:cubicBezTo>
                    <a:cubicBezTo>
                      <a:pt x="19" y="10"/>
                      <a:pt x="19" y="10"/>
                      <a:pt x="19" y="10"/>
                    </a:cubicBezTo>
                    <a:cubicBezTo>
                      <a:pt x="20" y="10"/>
                      <a:pt x="20" y="11"/>
                      <a:pt x="20" y="12"/>
                    </a:cubicBezTo>
                    <a:cubicBezTo>
                      <a:pt x="17" y="29"/>
                      <a:pt x="17" y="29"/>
                      <a:pt x="17" y="29"/>
                    </a:cubicBezTo>
                    <a:cubicBezTo>
                      <a:pt x="17" y="31"/>
                      <a:pt x="17" y="31"/>
                      <a:pt x="17" y="31"/>
                    </a:cubicBezTo>
                    <a:cubicBezTo>
                      <a:pt x="17" y="31"/>
                      <a:pt x="17" y="31"/>
                      <a:pt x="17" y="31"/>
                    </a:cubicBezTo>
                    <a:cubicBezTo>
                      <a:pt x="21" y="31"/>
                      <a:pt x="21" y="31"/>
                      <a:pt x="21" y="31"/>
                    </a:cubicBezTo>
                    <a:cubicBezTo>
                      <a:pt x="21" y="30"/>
                      <a:pt x="21" y="30"/>
                      <a:pt x="21" y="30"/>
                    </a:cubicBezTo>
                    <a:cubicBezTo>
                      <a:pt x="21" y="28"/>
                      <a:pt x="21" y="28"/>
                      <a:pt x="21" y="28"/>
                    </a:cubicBezTo>
                    <a:cubicBezTo>
                      <a:pt x="22" y="15"/>
                      <a:pt x="22" y="15"/>
                      <a:pt x="22" y="15"/>
                    </a:cubicBezTo>
                    <a:cubicBezTo>
                      <a:pt x="24" y="14"/>
                      <a:pt x="24" y="14"/>
                      <a:pt x="24" y="14"/>
                    </a:cubicBezTo>
                    <a:cubicBezTo>
                      <a:pt x="24" y="14"/>
                      <a:pt x="24" y="9"/>
                      <a:pt x="27" y="9"/>
                    </a:cubicBezTo>
                    <a:cubicBezTo>
                      <a:pt x="27" y="9"/>
                      <a:pt x="27" y="9"/>
                      <a:pt x="27" y="9"/>
                    </a:cubicBezTo>
                    <a:cubicBezTo>
                      <a:pt x="29" y="9"/>
                      <a:pt x="29" y="10"/>
                      <a:pt x="30" y="11"/>
                    </a:cubicBezTo>
                    <a:cubicBezTo>
                      <a:pt x="26" y="28"/>
                      <a:pt x="26" y="28"/>
                      <a:pt x="26" y="28"/>
                    </a:cubicBezTo>
                    <a:cubicBezTo>
                      <a:pt x="26" y="29"/>
                      <a:pt x="26" y="29"/>
                      <a:pt x="26" y="29"/>
                    </a:cubicBezTo>
                    <a:cubicBezTo>
                      <a:pt x="26" y="30"/>
                      <a:pt x="26" y="30"/>
                      <a:pt x="26" y="30"/>
                    </a:cubicBezTo>
                    <a:cubicBezTo>
                      <a:pt x="30" y="30"/>
                      <a:pt x="30" y="30"/>
                      <a:pt x="30" y="30"/>
                    </a:cubicBezTo>
                    <a:cubicBezTo>
                      <a:pt x="30" y="29"/>
                      <a:pt x="30" y="29"/>
                      <a:pt x="30" y="29"/>
                    </a:cubicBezTo>
                    <a:cubicBezTo>
                      <a:pt x="30" y="28"/>
                      <a:pt x="30" y="28"/>
                      <a:pt x="30" y="28"/>
                    </a:cubicBezTo>
                    <a:cubicBezTo>
                      <a:pt x="31" y="14"/>
                      <a:pt x="31" y="14"/>
                      <a:pt x="31" y="14"/>
                    </a:cubicBezTo>
                    <a:cubicBezTo>
                      <a:pt x="33" y="14"/>
                      <a:pt x="33" y="14"/>
                      <a:pt x="33" y="14"/>
                    </a:cubicBezTo>
                    <a:cubicBezTo>
                      <a:pt x="33" y="14"/>
                      <a:pt x="33" y="8"/>
                      <a:pt x="37" y="8"/>
                    </a:cubicBezTo>
                    <a:cubicBezTo>
                      <a:pt x="37" y="8"/>
                      <a:pt x="37" y="8"/>
                      <a:pt x="37" y="8"/>
                    </a:cubicBezTo>
                    <a:cubicBezTo>
                      <a:pt x="40" y="8"/>
                      <a:pt x="40" y="14"/>
                      <a:pt x="40" y="14"/>
                    </a:cubicBezTo>
                    <a:cubicBezTo>
                      <a:pt x="40" y="14"/>
                      <a:pt x="40" y="14"/>
                      <a:pt x="40" y="14"/>
                    </a:cubicBezTo>
                    <a:cubicBezTo>
                      <a:pt x="38" y="28"/>
                      <a:pt x="38" y="28"/>
                      <a:pt x="38" y="28"/>
                    </a:cubicBezTo>
                    <a:cubicBezTo>
                      <a:pt x="38" y="29"/>
                      <a:pt x="38" y="29"/>
                      <a:pt x="38" y="29"/>
                    </a:cubicBezTo>
                    <a:cubicBezTo>
                      <a:pt x="37" y="31"/>
                      <a:pt x="37" y="31"/>
                      <a:pt x="37" y="31"/>
                    </a:cubicBezTo>
                    <a:cubicBezTo>
                      <a:pt x="41" y="32"/>
                      <a:pt x="41" y="32"/>
                      <a:pt x="41" y="32"/>
                    </a:cubicBezTo>
                    <a:cubicBezTo>
                      <a:pt x="41" y="30"/>
                      <a:pt x="41" y="30"/>
                      <a:pt x="41" y="30"/>
                    </a:cubicBezTo>
                    <a:cubicBezTo>
                      <a:pt x="41" y="29"/>
                      <a:pt x="41" y="29"/>
                      <a:pt x="41" y="29"/>
                    </a:cubicBezTo>
                    <a:cubicBezTo>
                      <a:pt x="43" y="14"/>
                      <a:pt x="43" y="14"/>
                      <a:pt x="43" y="14"/>
                    </a:cubicBezTo>
                    <a:cubicBezTo>
                      <a:pt x="43" y="14"/>
                      <a:pt x="43" y="14"/>
                      <a:pt x="43" y="14"/>
                    </a:cubicBezTo>
                    <a:cubicBezTo>
                      <a:pt x="43" y="14"/>
                      <a:pt x="43" y="8"/>
                      <a:pt x="47" y="8"/>
                    </a:cubicBezTo>
                    <a:cubicBezTo>
                      <a:pt x="47" y="8"/>
                      <a:pt x="47" y="8"/>
                      <a:pt x="47" y="8"/>
                    </a:cubicBezTo>
                    <a:cubicBezTo>
                      <a:pt x="48" y="8"/>
                      <a:pt x="48" y="9"/>
                      <a:pt x="48" y="9"/>
                    </a:cubicBezTo>
                    <a:cubicBezTo>
                      <a:pt x="49" y="5"/>
                      <a:pt x="49" y="5"/>
                      <a:pt x="49" y="5"/>
                    </a:cubicBezTo>
                    <a:cubicBezTo>
                      <a:pt x="48" y="5"/>
                      <a:pt x="48" y="5"/>
                      <a:pt x="47" y="5"/>
                    </a:cubicBezTo>
                    <a:cubicBezTo>
                      <a:pt x="42" y="4"/>
                      <a:pt x="38" y="4"/>
                      <a:pt x="35" y="4"/>
                    </a:cubicBezTo>
                    <a:moveTo>
                      <a:pt x="38" y="0"/>
                    </a:moveTo>
                    <a:cubicBezTo>
                      <a:pt x="37" y="0"/>
                      <a:pt x="35" y="0"/>
                      <a:pt x="34" y="0"/>
                    </a:cubicBezTo>
                    <a:cubicBezTo>
                      <a:pt x="34" y="0"/>
                      <a:pt x="34" y="0"/>
                      <a:pt x="34" y="0"/>
                    </a:cubicBezTo>
                    <a:cubicBezTo>
                      <a:pt x="31" y="0"/>
                      <a:pt x="31" y="0"/>
                      <a:pt x="31" y="0"/>
                    </a:cubicBezTo>
                    <a:cubicBezTo>
                      <a:pt x="31" y="0"/>
                      <a:pt x="31" y="0"/>
                      <a:pt x="31" y="0"/>
                    </a:cubicBezTo>
                    <a:cubicBezTo>
                      <a:pt x="29" y="0"/>
                      <a:pt x="27" y="1"/>
                      <a:pt x="25" y="1"/>
                    </a:cubicBezTo>
                    <a:cubicBezTo>
                      <a:pt x="25" y="2"/>
                      <a:pt x="25" y="2"/>
                      <a:pt x="25" y="2"/>
                    </a:cubicBezTo>
                    <a:cubicBezTo>
                      <a:pt x="22" y="2"/>
                      <a:pt x="22" y="2"/>
                      <a:pt x="22" y="2"/>
                    </a:cubicBezTo>
                    <a:cubicBezTo>
                      <a:pt x="22" y="2"/>
                      <a:pt x="22" y="2"/>
                      <a:pt x="22" y="2"/>
                    </a:cubicBezTo>
                    <a:cubicBezTo>
                      <a:pt x="21" y="2"/>
                      <a:pt x="19" y="3"/>
                      <a:pt x="18" y="3"/>
                    </a:cubicBezTo>
                    <a:cubicBezTo>
                      <a:pt x="18" y="4"/>
                      <a:pt x="18" y="4"/>
                      <a:pt x="18" y="4"/>
                    </a:cubicBezTo>
                    <a:cubicBezTo>
                      <a:pt x="15" y="5"/>
                      <a:pt x="15" y="5"/>
                      <a:pt x="15" y="5"/>
                    </a:cubicBezTo>
                    <a:cubicBezTo>
                      <a:pt x="15" y="4"/>
                      <a:pt x="15" y="4"/>
                      <a:pt x="15" y="4"/>
                    </a:cubicBezTo>
                    <a:cubicBezTo>
                      <a:pt x="14" y="5"/>
                      <a:pt x="13" y="5"/>
                      <a:pt x="12" y="6"/>
                    </a:cubicBezTo>
                    <a:cubicBezTo>
                      <a:pt x="12" y="7"/>
                      <a:pt x="12" y="7"/>
                      <a:pt x="12" y="7"/>
                    </a:cubicBezTo>
                    <a:cubicBezTo>
                      <a:pt x="9" y="8"/>
                      <a:pt x="9" y="8"/>
                      <a:pt x="9" y="8"/>
                    </a:cubicBezTo>
                    <a:cubicBezTo>
                      <a:pt x="10" y="8"/>
                      <a:pt x="10" y="8"/>
                      <a:pt x="10" y="8"/>
                    </a:cubicBezTo>
                    <a:cubicBezTo>
                      <a:pt x="10" y="8"/>
                      <a:pt x="9" y="8"/>
                      <a:pt x="9" y="8"/>
                    </a:cubicBezTo>
                    <a:cubicBezTo>
                      <a:pt x="9" y="9"/>
                      <a:pt x="9" y="9"/>
                      <a:pt x="9" y="9"/>
                    </a:cubicBezTo>
                    <a:cubicBezTo>
                      <a:pt x="6" y="12"/>
                      <a:pt x="6" y="12"/>
                      <a:pt x="6" y="12"/>
                    </a:cubicBezTo>
                    <a:cubicBezTo>
                      <a:pt x="6" y="13"/>
                      <a:pt x="6" y="13"/>
                      <a:pt x="6" y="13"/>
                    </a:cubicBezTo>
                    <a:cubicBezTo>
                      <a:pt x="6" y="13"/>
                      <a:pt x="6" y="13"/>
                      <a:pt x="5" y="13"/>
                    </a:cubicBezTo>
                    <a:cubicBezTo>
                      <a:pt x="7" y="11"/>
                      <a:pt x="10" y="9"/>
                      <a:pt x="13" y="7"/>
                    </a:cubicBezTo>
                    <a:cubicBezTo>
                      <a:pt x="18" y="4"/>
                      <a:pt x="26" y="1"/>
                      <a:pt x="36" y="1"/>
                    </a:cubicBezTo>
                    <a:cubicBezTo>
                      <a:pt x="40" y="1"/>
                      <a:pt x="45" y="2"/>
                      <a:pt x="49" y="3"/>
                    </a:cubicBezTo>
                    <a:cubicBezTo>
                      <a:pt x="50" y="1"/>
                      <a:pt x="50" y="1"/>
                      <a:pt x="50" y="1"/>
                    </a:cubicBezTo>
                    <a:cubicBezTo>
                      <a:pt x="48" y="1"/>
                      <a:pt x="46" y="0"/>
                      <a:pt x="44" y="0"/>
                    </a:cubicBezTo>
                    <a:cubicBezTo>
                      <a:pt x="44" y="1"/>
                      <a:pt x="44" y="1"/>
                      <a:pt x="44" y="1"/>
                    </a:cubicBezTo>
                    <a:cubicBezTo>
                      <a:pt x="41" y="0"/>
                      <a:pt x="41" y="0"/>
                      <a:pt x="41" y="0"/>
                    </a:cubicBezTo>
                    <a:cubicBezTo>
                      <a:pt x="41" y="0"/>
                      <a:pt x="41" y="0"/>
                      <a:pt x="41" y="0"/>
                    </a:cubicBezTo>
                    <a:cubicBezTo>
                      <a:pt x="40" y="0"/>
                      <a:pt x="39" y="0"/>
                      <a:pt x="38" y="0"/>
                    </a:cubicBezTo>
                    <a:cubicBezTo>
                      <a:pt x="38" y="0"/>
                      <a:pt x="38" y="0"/>
                      <a:pt x="38"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955">
                <a:extLst>
                  <a:ext uri="{FF2B5EF4-FFF2-40B4-BE49-F238E27FC236}">
                    <a16:creationId xmlns:a16="http://schemas.microsoft.com/office/drawing/2014/main" id="{DFD58004-9A8A-4E55-80CE-28822DBD7E3B}"/>
                  </a:ext>
                </a:extLst>
              </p:cNvPr>
              <p:cNvSpPr>
                <a:spLocks noEditPoints="1"/>
              </p:cNvSpPr>
              <p:nvPr/>
            </p:nvSpPr>
            <p:spPr bwMode="auto">
              <a:xfrm>
                <a:off x="8532813" y="2090738"/>
                <a:ext cx="184150" cy="166688"/>
              </a:xfrm>
              <a:custGeom>
                <a:avLst/>
                <a:gdLst>
                  <a:gd name="T0" fmla="*/ 5 w 48"/>
                  <a:gd name="T1" fmla="*/ 21 h 44"/>
                  <a:gd name="T2" fmla="*/ 36 w 48"/>
                  <a:gd name="T3" fmla="*/ 4 h 44"/>
                  <a:gd name="T4" fmla="*/ 4 w 48"/>
                  <a:gd name="T5" fmla="*/ 15 h 44"/>
                  <a:gd name="T6" fmla="*/ 1 w 48"/>
                  <a:gd name="T7" fmla="*/ 27 h 44"/>
                  <a:gd name="T8" fmla="*/ 1 w 48"/>
                  <a:gd name="T9" fmla="*/ 27 h 44"/>
                  <a:gd name="T10" fmla="*/ 1 w 48"/>
                  <a:gd name="T11" fmla="*/ 30 h 44"/>
                  <a:gd name="T12" fmla="*/ 0 w 48"/>
                  <a:gd name="T13" fmla="*/ 44 h 44"/>
                  <a:gd name="T14" fmla="*/ 3 w 48"/>
                  <a:gd name="T15" fmla="*/ 40 h 44"/>
                  <a:gd name="T16" fmla="*/ 6 w 48"/>
                  <a:gd name="T17" fmla="*/ 22 h 44"/>
                  <a:gd name="T18" fmla="*/ 4 w 48"/>
                  <a:gd name="T19" fmla="*/ 40 h 44"/>
                  <a:gd name="T20" fmla="*/ 6 w 48"/>
                  <a:gd name="T21" fmla="*/ 39 h 44"/>
                  <a:gd name="T22" fmla="*/ 7 w 48"/>
                  <a:gd name="T23" fmla="*/ 37 h 44"/>
                  <a:gd name="T24" fmla="*/ 8 w 48"/>
                  <a:gd name="T25" fmla="*/ 21 h 44"/>
                  <a:gd name="T26" fmla="*/ 10 w 48"/>
                  <a:gd name="T27" fmla="*/ 16 h 44"/>
                  <a:gd name="T28" fmla="*/ 12 w 48"/>
                  <a:gd name="T29" fmla="*/ 19 h 44"/>
                  <a:gd name="T30" fmla="*/ 9 w 48"/>
                  <a:gd name="T31" fmla="*/ 36 h 44"/>
                  <a:gd name="T32" fmla="*/ 12 w 48"/>
                  <a:gd name="T33" fmla="*/ 36 h 44"/>
                  <a:gd name="T34" fmla="*/ 12 w 48"/>
                  <a:gd name="T35" fmla="*/ 34 h 44"/>
                  <a:gd name="T36" fmla="*/ 17 w 48"/>
                  <a:gd name="T37" fmla="*/ 12 h 44"/>
                  <a:gd name="T38" fmla="*/ 19 w 48"/>
                  <a:gd name="T39" fmla="*/ 17 h 44"/>
                  <a:gd name="T40" fmla="*/ 16 w 48"/>
                  <a:gd name="T41" fmla="*/ 33 h 44"/>
                  <a:gd name="T42" fmla="*/ 16 w 48"/>
                  <a:gd name="T43" fmla="*/ 34 h 44"/>
                  <a:gd name="T44" fmla="*/ 19 w 48"/>
                  <a:gd name="T45" fmla="*/ 33 h 44"/>
                  <a:gd name="T46" fmla="*/ 21 w 48"/>
                  <a:gd name="T47" fmla="*/ 17 h 44"/>
                  <a:gd name="T48" fmla="*/ 25 w 48"/>
                  <a:gd name="T49" fmla="*/ 11 h 44"/>
                  <a:gd name="T50" fmla="*/ 28 w 48"/>
                  <a:gd name="T51" fmla="*/ 16 h 44"/>
                  <a:gd name="T52" fmla="*/ 25 w 48"/>
                  <a:gd name="T53" fmla="*/ 31 h 44"/>
                  <a:gd name="T54" fmla="*/ 25 w 48"/>
                  <a:gd name="T55" fmla="*/ 32 h 44"/>
                  <a:gd name="T56" fmla="*/ 28 w 48"/>
                  <a:gd name="T57" fmla="*/ 32 h 44"/>
                  <a:gd name="T58" fmla="*/ 30 w 48"/>
                  <a:gd name="T59" fmla="*/ 16 h 44"/>
                  <a:gd name="T60" fmla="*/ 35 w 48"/>
                  <a:gd name="T61" fmla="*/ 10 h 44"/>
                  <a:gd name="T62" fmla="*/ 38 w 48"/>
                  <a:gd name="T63" fmla="*/ 16 h 44"/>
                  <a:gd name="T64" fmla="*/ 35 w 48"/>
                  <a:gd name="T65" fmla="*/ 32 h 44"/>
                  <a:gd name="T66" fmla="*/ 38 w 48"/>
                  <a:gd name="T67" fmla="*/ 33 h 44"/>
                  <a:gd name="T68" fmla="*/ 38 w 48"/>
                  <a:gd name="T69" fmla="*/ 31 h 44"/>
                  <a:gd name="T70" fmla="*/ 41 w 48"/>
                  <a:gd name="T71" fmla="*/ 16 h 44"/>
                  <a:gd name="T72" fmla="*/ 45 w 48"/>
                  <a:gd name="T73" fmla="*/ 10 h 44"/>
                  <a:gd name="T74" fmla="*/ 47 w 48"/>
                  <a:gd name="T75" fmla="*/ 5 h 44"/>
                  <a:gd name="T76" fmla="*/ 37 w 48"/>
                  <a:gd name="T77" fmla="*/ 0 h 44"/>
                  <a:gd name="T78" fmla="*/ 28 w 48"/>
                  <a:gd name="T79" fmla="*/ 0 h 44"/>
                  <a:gd name="T80" fmla="*/ 25 w 48"/>
                  <a:gd name="T81" fmla="*/ 1 h 44"/>
                  <a:gd name="T82" fmla="*/ 23 w 48"/>
                  <a:gd name="T83" fmla="*/ 1 h 44"/>
                  <a:gd name="T84" fmla="*/ 17 w 48"/>
                  <a:gd name="T85" fmla="*/ 3 h 44"/>
                  <a:gd name="T86" fmla="*/ 21 w 48"/>
                  <a:gd name="T87" fmla="*/ 3 h 44"/>
                  <a:gd name="T88" fmla="*/ 48 w 48"/>
                  <a:gd name="T89" fmla="*/ 3 h 44"/>
                  <a:gd name="T90" fmla="*/ 47 w 48"/>
                  <a:gd name="T91" fmla="*/ 1 h 44"/>
                  <a:gd name="T92" fmla="*/ 38 w 48"/>
                  <a:gd name="T93" fmla="*/ 0 h 44"/>
                  <a:gd name="T94" fmla="*/ 37 w 48"/>
                  <a:gd name="T9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4">
                    <a:moveTo>
                      <a:pt x="4" y="22"/>
                    </a:moveTo>
                    <a:cubicBezTo>
                      <a:pt x="4" y="21"/>
                      <a:pt x="5" y="21"/>
                      <a:pt x="5" y="21"/>
                    </a:cubicBezTo>
                    <a:cubicBezTo>
                      <a:pt x="4" y="22"/>
                      <a:pt x="4" y="22"/>
                      <a:pt x="4" y="22"/>
                    </a:cubicBezTo>
                    <a:moveTo>
                      <a:pt x="36" y="4"/>
                    </a:moveTo>
                    <a:cubicBezTo>
                      <a:pt x="17" y="4"/>
                      <a:pt x="2" y="14"/>
                      <a:pt x="1" y="26"/>
                    </a:cubicBezTo>
                    <a:cubicBezTo>
                      <a:pt x="1" y="26"/>
                      <a:pt x="1" y="21"/>
                      <a:pt x="4" y="15"/>
                    </a:cubicBezTo>
                    <a:cubicBezTo>
                      <a:pt x="4" y="16"/>
                      <a:pt x="3" y="16"/>
                      <a:pt x="3" y="17"/>
                    </a:cubicBezTo>
                    <a:cubicBezTo>
                      <a:pt x="1" y="21"/>
                      <a:pt x="1" y="25"/>
                      <a:pt x="1" y="27"/>
                    </a:cubicBezTo>
                    <a:cubicBezTo>
                      <a:pt x="1" y="27"/>
                      <a:pt x="1" y="27"/>
                      <a:pt x="1" y="27"/>
                    </a:cubicBezTo>
                    <a:cubicBezTo>
                      <a:pt x="1" y="27"/>
                      <a:pt x="1" y="27"/>
                      <a:pt x="1" y="27"/>
                    </a:cubicBezTo>
                    <a:cubicBezTo>
                      <a:pt x="2" y="26"/>
                      <a:pt x="2" y="26"/>
                      <a:pt x="2" y="26"/>
                    </a:cubicBezTo>
                    <a:cubicBezTo>
                      <a:pt x="1" y="30"/>
                      <a:pt x="1" y="30"/>
                      <a:pt x="1" y="30"/>
                    </a:cubicBezTo>
                    <a:cubicBezTo>
                      <a:pt x="2" y="31"/>
                      <a:pt x="2" y="32"/>
                      <a:pt x="2" y="32"/>
                    </a:cubicBezTo>
                    <a:cubicBezTo>
                      <a:pt x="0" y="44"/>
                      <a:pt x="0" y="44"/>
                      <a:pt x="0" y="44"/>
                    </a:cubicBezTo>
                    <a:cubicBezTo>
                      <a:pt x="3" y="41"/>
                      <a:pt x="3" y="41"/>
                      <a:pt x="3" y="41"/>
                    </a:cubicBezTo>
                    <a:cubicBezTo>
                      <a:pt x="3" y="40"/>
                      <a:pt x="3" y="40"/>
                      <a:pt x="3" y="40"/>
                    </a:cubicBezTo>
                    <a:cubicBezTo>
                      <a:pt x="6" y="20"/>
                      <a:pt x="6" y="20"/>
                      <a:pt x="6" y="20"/>
                    </a:cubicBezTo>
                    <a:cubicBezTo>
                      <a:pt x="7" y="20"/>
                      <a:pt x="6" y="22"/>
                      <a:pt x="6" y="22"/>
                    </a:cubicBezTo>
                    <a:cubicBezTo>
                      <a:pt x="7" y="22"/>
                      <a:pt x="7" y="22"/>
                      <a:pt x="7" y="22"/>
                    </a:cubicBezTo>
                    <a:cubicBezTo>
                      <a:pt x="4" y="40"/>
                      <a:pt x="4" y="40"/>
                      <a:pt x="4" y="40"/>
                    </a:cubicBezTo>
                    <a:cubicBezTo>
                      <a:pt x="3" y="40"/>
                      <a:pt x="3" y="40"/>
                      <a:pt x="3" y="40"/>
                    </a:cubicBezTo>
                    <a:cubicBezTo>
                      <a:pt x="6" y="39"/>
                      <a:pt x="6" y="39"/>
                      <a:pt x="6" y="39"/>
                    </a:cubicBezTo>
                    <a:cubicBezTo>
                      <a:pt x="6" y="38"/>
                      <a:pt x="6" y="38"/>
                      <a:pt x="6" y="38"/>
                    </a:cubicBezTo>
                    <a:cubicBezTo>
                      <a:pt x="7" y="37"/>
                      <a:pt x="7" y="37"/>
                      <a:pt x="7" y="37"/>
                    </a:cubicBezTo>
                    <a:cubicBezTo>
                      <a:pt x="8" y="21"/>
                      <a:pt x="8" y="21"/>
                      <a:pt x="8" y="21"/>
                    </a:cubicBezTo>
                    <a:cubicBezTo>
                      <a:pt x="8" y="21"/>
                      <a:pt x="8" y="21"/>
                      <a:pt x="8" y="21"/>
                    </a:cubicBezTo>
                    <a:cubicBezTo>
                      <a:pt x="9" y="20"/>
                      <a:pt x="9" y="17"/>
                      <a:pt x="10" y="16"/>
                    </a:cubicBezTo>
                    <a:cubicBezTo>
                      <a:pt x="10" y="16"/>
                      <a:pt x="10" y="16"/>
                      <a:pt x="10" y="16"/>
                    </a:cubicBezTo>
                    <a:cubicBezTo>
                      <a:pt x="11" y="16"/>
                      <a:pt x="11" y="19"/>
                      <a:pt x="11" y="19"/>
                    </a:cubicBezTo>
                    <a:cubicBezTo>
                      <a:pt x="12" y="19"/>
                      <a:pt x="12" y="19"/>
                      <a:pt x="12" y="19"/>
                    </a:cubicBezTo>
                    <a:cubicBezTo>
                      <a:pt x="9" y="36"/>
                      <a:pt x="9" y="36"/>
                      <a:pt x="9" y="36"/>
                    </a:cubicBezTo>
                    <a:cubicBezTo>
                      <a:pt x="9" y="36"/>
                      <a:pt x="9" y="36"/>
                      <a:pt x="9" y="36"/>
                    </a:cubicBezTo>
                    <a:cubicBezTo>
                      <a:pt x="9" y="37"/>
                      <a:pt x="9" y="37"/>
                      <a:pt x="9" y="37"/>
                    </a:cubicBezTo>
                    <a:cubicBezTo>
                      <a:pt x="12" y="36"/>
                      <a:pt x="12" y="36"/>
                      <a:pt x="12" y="36"/>
                    </a:cubicBezTo>
                    <a:cubicBezTo>
                      <a:pt x="12" y="35"/>
                      <a:pt x="12" y="35"/>
                      <a:pt x="12" y="35"/>
                    </a:cubicBezTo>
                    <a:cubicBezTo>
                      <a:pt x="12" y="34"/>
                      <a:pt x="12" y="34"/>
                      <a:pt x="12" y="34"/>
                    </a:cubicBezTo>
                    <a:cubicBezTo>
                      <a:pt x="14" y="18"/>
                      <a:pt x="14" y="18"/>
                      <a:pt x="14" y="18"/>
                    </a:cubicBezTo>
                    <a:cubicBezTo>
                      <a:pt x="14" y="17"/>
                      <a:pt x="15" y="13"/>
                      <a:pt x="17" y="12"/>
                    </a:cubicBezTo>
                    <a:cubicBezTo>
                      <a:pt x="17" y="12"/>
                      <a:pt x="17" y="12"/>
                      <a:pt x="17" y="12"/>
                    </a:cubicBezTo>
                    <a:cubicBezTo>
                      <a:pt x="19" y="12"/>
                      <a:pt x="19" y="17"/>
                      <a:pt x="19" y="17"/>
                    </a:cubicBezTo>
                    <a:cubicBezTo>
                      <a:pt x="19" y="17"/>
                      <a:pt x="19" y="17"/>
                      <a:pt x="19" y="17"/>
                    </a:cubicBezTo>
                    <a:cubicBezTo>
                      <a:pt x="16" y="33"/>
                      <a:pt x="16" y="33"/>
                      <a:pt x="16" y="33"/>
                    </a:cubicBezTo>
                    <a:cubicBezTo>
                      <a:pt x="16" y="34"/>
                      <a:pt x="16" y="34"/>
                      <a:pt x="16" y="34"/>
                    </a:cubicBezTo>
                    <a:cubicBezTo>
                      <a:pt x="16" y="34"/>
                      <a:pt x="16" y="34"/>
                      <a:pt x="16" y="34"/>
                    </a:cubicBezTo>
                    <a:cubicBezTo>
                      <a:pt x="19" y="34"/>
                      <a:pt x="19" y="34"/>
                      <a:pt x="19" y="34"/>
                    </a:cubicBezTo>
                    <a:cubicBezTo>
                      <a:pt x="19" y="33"/>
                      <a:pt x="19" y="33"/>
                      <a:pt x="19" y="33"/>
                    </a:cubicBezTo>
                    <a:cubicBezTo>
                      <a:pt x="20" y="32"/>
                      <a:pt x="20" y="32"/>
                      <a:pt x="20" y="32"/>
                    </a:cubicBezTo>
                    <a:cubicBezTo>
                      <a:pt x="21" y="17"/>
                      <a:pt x="21" y="17"/>
                      <a:pt x="21" y="17"/>
                    </a:cubicBezTo>
                    <a:cubicBezTo>
                      <a:pt x="22" y="16"/>
                      <a:pt x="22" y="16"/>
                      <a:pt x="22" y="16"/>
                    </a:cubicBezTo>
                    <a:cubicBezTo>
                      <a:pt x="22" y="16"/>
                      <a:pt x="23" y="11"/>
                      <a:pt x="25" y="11"/>
                    </a:cubicBezTo>
                    <a:cubicBezTo>
                      <a:pt x="25" y="11"/>
                      <a:pt x="25" y="11"/>
                      <a:pt x="25" y="11"/>
                    </a:cubicBezTo>
                    <a:cubicBezTo>
                      <a:pt x="28" y="11"/>
                      <a:pt x="28" y="16"/>
                      <a:pt x="28" y="16"/>
                    </a:cubicBezTo>
                    <a:cubicBezTo>
                      <a:pt x="28" y="16"/>
                      <a:pt x="28" y="16"/>
                      <a:pt x="28" y="16"/>
                    </a:cubicBezTo>
                    <a:cubicBezTo>
                      <a:pt x="25" y="31"/>
                      <a:pt x="25" y="31"/>
                      <a:pt x="25" y="31"/>
                    </a:cubicBezTo>
                    <a:cubicBezTo>
                      <a:pt x="25" y="32"/>
                      <a:pt x="25" y="32"/>
                      <a:pt x="25" y="32"/>
                    </a:cubicBezTo>
                    <a:cubicBezTo>
                      <a:pt x="25" y="32"/>
                      <a:pt x="25" y="32"/>
                      <a:pt x="25" y="32"/>
                    </a:cubicBezTo>
                    <a:cubicBezTo>
                      <a:pt x="28" y="32"/>
                      <a:pt x="28" y="32"/>
                      <a:pt x="28" y="32"/>
                    </a:cubicBezTo>
                    <a:cubicBezTo>
                      <a:pt x="28" y="32"/>
                      <a:pt x="28" y="32"/>
                      <a:pt x="28" y="32"/>
                    </a:cubicBezTo>
                    <a:cubicBezTo>
                      <a:pt x="28" y="31"/>
                      <a:pt x="28" y="31"/>
                      <a:pt x="28" y="31"/>
                    </a:cubicBezTo>
                    <a:cubicBezTo>
                      <a:pt x="30" y="16"/>
                      <a:pt x="30" y="16"/>
                      <a:pt x="30" y="16"/>
                    </a:cubicBezTo>
                    <a:cubicBezTo>
                      <a:pt x="31" y="16"/>
                      <a:pt x="31" y="16"/>
                      <a:pt x="31" y="16"/>
                    </a:cubicBezTo>
                    <a:cubicBezTo>
                      <a:pt x="31" y="16"/>
                      <a:pt x="31" y="10"/>
                      <a:pt x="35" y="10"/>
                    </a:cubicBezTo>
                    <a:cubicBezTo>
                      <a:pt x="35" y="10"/>
                      <a:pt x="35" y="10"/>
                      <a:pt x="35" y="10"/>
                    </a:cubicBezTo>
                    <a:cubicBezTo>
                      <a:pt x="38" y="10"/>
                      <a:pt x="38" y="16"/>
                      <a:pt x="38" y="16"/>
                    </a:cubicBezTo>
                    <a:cubicBezTo>
                      <a:pt x="35" y="31"/>
                      <a:pt x="35" y="31"/>
                      <a:pt x="35" y="31"/>
                    </a:cubicBezTo>
                    <a:cubicBezTo>
                      <a:pt x="35" y="32"/>
                      <a:pt x="35" y="32"/>
                      <a:pt x="35" y="32"/>
                    </a:cubicBezTo>
                    <a:cubicBezTo>
                      <a:pt x="35" y="32"/>
                      <a:pt x="35" y="32"/>
                      <a:pt x="35" y="32"/>
                    </a:cubicBezTo>
                    <a:cubicBezTo>
                      <a:pt x="38" y="33"/>
                      <a:pt x="38" y="33"/>
                      <a:pt x="38" y="33"/>
                    </a:cubicBezTo>
                    <a:cubicBezTo>
                      <a:pt x="38" y="32"/>
                      <a:pt x="38" y="32"/>
                      <a:pt x="38" y="32"/>
                    </a:cubicBezTo>
                    <a:cubicBezTo>
                      <a:pt x="38" y="31"/>
                      <a:pt x="38" y="31"/>
                      <a:pt x="38" y="31"/>
                    </a:cubicBezTo>
                    <a:cubicBezTo>
                      <a:pt x="40" y="16"/>
                      <a:pt x="40" y="16"/>
                      <a:pt x="40" y="16"/>
                    </a:cubicBezTo>
                    <a:cubicBezTo>
                      <a:pt x="41" y="16"/>
                      <a:pt x="41" y="16"/>
                      <a:pt x="41" y="16"/>
                    </a:cubicBezTo>
                    <a:cubicBezTo>
                      <a:pt x="41" y="16"/>
                      <a:pt x="41" y="10"/>
                      <a:pt x="44" y="10"/>
                    </a:cubicBezTo>
                    <a:cubicBezTo>
                      <a:pt x="44" y="10"/>
                      <a:pt x="45" y="10"/>
                      <a:pt x="45" y="10"/>
                    </a:cubicBezTo>
                    <a:cubicBezTo>
                      <a:pt x="46" y="11"/>
                      <a:pt x="46" y="11"/>
                      <a:pt x="47" y="12"/>
                    </a:cubicBezTo>
                    <a:cubicBezTo>
                      <a:pt x="47" y="5"/>
                      <a:pt x="47" y="5"/>
                      <a:pt x="47" y="5"/>
                    </a:cubicBezTo>
                    <a:cubicBezTo>
                      <a:pt x="44" y="4"/>
                      <a:pt x="40" y="4"/>
                      <a:pt x="36" y="4"/>
                    </a:cubicBezTo>
                    <a:moveTo>
                      <a:pt x="37" y="0"/>
                    </a:moveTo>
                    <a:cubicBezTo>
                      <a:pt x="34" y="0"/>
                      <a:pt x="31" y="0"/>
                      <a:pt x="29" y="0"/>
                    </a:cubicBezTo>
                    <a:cubicBezTo>
                      <a:pt x="28" y="0"/>
                      <a:pt x="28" y="0"/>
                      <a:pt x="28" y="0"/>
                    </a:cubicBezTo>
                    <a:cubicBezTo>
                      <a:pt x="28" y="0"/>
                      <a:pt x="28" y="0"/>
                      <a:pt x="28" y="0"/>
                    </a:cubicBezTo>
                    <a:cubicBezTo>
                      <a:pt x="27" y="0"/>
                      <a:pt x="26" y="1"/>
                      <a:pt x="25" y="1"/>
                    </a:cubicBezTo>
                    <a:cubicBezTo>
                      <a:pt x="25" y="1"/>
                      <a:pt x="25" y="1"/>
                      <a:pt x="25" y="1"/>
                    </a:cubicBezTo>
                    <a:cubicBezTo>
                      <a:pt x="23" y="1"/>
                      <a:pt x="23" y="1"/>
                      <a:pt x="23" y="1"/>
                    </a:cubicBezTo>
                    <a:cubicBezTo>
                      <a:pt x="23" y="1"/>
                      <a:pt x="23" y="1"/>
                      <a:pt x="23" y="1"/>
                    </a:cubicBezTo>
                    <a:cubicBezTo>
                      <a:pt x="21" y="2"/>
                      <a:pt x="19" y="3"/>
                      <a:pt x="17" y="3"/>
                    </a:cubicBezTo>
                    <a:cubicBezTo>
                      <a:pt x="17" y="5"/>
                      <a:pt x="17" y="5"/>
                      <a:pt x="17" y="5"/>
                    </a:cubicBezTo>
                    <a:cubicBezTo>
                      <a:pt x="18" y="4"/>
                      <a:pt x="19" y="4"/>
                      <a:pt x="21" y="3"/>
                    </a:cubicBezTo>
                    <a:cubicBezTo>
                      <a:pt x="25" y="2"/>
                      <a:pt x="30" y="1"/>
                      <a:pt x="35" y="1"/>
                    </a:cubicBezTo>
                    <a:cubicBezTo>
                      <a:pt x="40" y="1"/>
                      <a:pt x="44" y="2"/>
                      <a:pt x="48" y="3"/>
                    </a:cubicBezTo>
                    <a:cubicBezTo>
                      <a:pt x="48" y="1"/>
                      <a:pt x="48" y="1"/>
                      <a:pt x="48" y="1"/>
                    </a:cubicBezTo>
                    <a:cubicBezTo>
                      <a:pt x="47" y="1"/>
                      <a:pt x="47" y="1"/>
                      <a:pt x="47" y="1"/>
                    </a:cubicBezTo>
                    <a:cubicBezTo>
                      <a:pt x="47" y="1"/>
                      <a:pt x="47" y="1"/>
                      <a:pt x="47" y="1"/>
                    </a:cubicBezTo>
                    <a:cubicBezTo>
                      <a:pt x="44" y="0"/>
                      <a:pt x="41" y="0"/>
                      <a:pt x="38" y="0"/>
                    </a:cubicBezTo>
                    <a:cubicBezTo>
                      <a:pt x="37" y="0"/>
                      <a:pt x="37" y="0"/>
                      <a:pt x="37" y="0"/>
                    </a:cubicBezTo>
                    <a:cubicBezTo>
                      <a:pt x="37" y="0"/>
                      <a:pt x="37" y="0"/>
                      <a:pt x="37"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956">
                <a:extLst>
                  <a:ext uri="{FF2B5EF4-FFF2-40B4-BE49-F238E27FC236}">
                    <a16:creationId xmlns:a16="http://schemas.microsoft.com/office/drawing/2014/main" id="{4B7BEAF9-0B26-4342-85B2-1B43D75FF51E}"/>
                  </a:ext>
                </a:extLst>
              </p:cNvPr>
              <p:cNvSpPr>
                <a:spLocks noEditPoints="1"/>
              </p:cNvSpPr>
              <p:nvPr/>
            </p:nvSpPr>
            <p:spPr bwMode="auto">
              <a:xfrm>
                <a:off x="8605838" y="2011363"/>
                <a:ext cx="119063" cy="87313"/>
              </a:xfrm>
              <a:custGeom>
                <a:avLst/>
                <a:gdLst>
                  <a:gd name="T0" fmla="*/ 0 w 31"/>
                  <a:gd name="T1" fmla="*/ 17 h 23"/>
                  <a:gd name="T2" fmla="*/ 0 w 31"/>
                  <a:gd name="T3" fmla="*/ 17 h 23"/>
                  <a:gd name="T4" fmla="*/ 0 w 31"/>
                  <a:gd name="T5" fmla="*/ 23 h 23"/>
                  <a:gd name="T6" fmla="*/ 1 w 31"/>
                  <a:gd name="T7" fmla="*/ 23 h 23"/>
                  <a:gd name="T8" fmla="*/ 0 w 31"/>
                  <a:gd name="T9" fmla="*/ 17 h 23"/>
                  <a:gd name="T10" fmla="*/ 3 w 31"/>
                  <a:gd name="T11" fmla="*/ 13 h 23"/>
                  <a:gd name="T12" fmla="*/ 2 w 31"/>
                  <a:gd name="T13" fmla="*/ 13 h 23"/>
                  <a:gd name="T14" fmla="*/ 1 w 31"/>
                  <a:gd name="T15" fmla="*/ 16 h 23"/>
                  <a:gd name="T16" fmla="*/ 2 w 31"/>
                  <a:gd name="T17" fmla="*/ 22 h 23"/>
                  <a:gd name="T18" fmla="*/ 4 w 31"/>
                  <a:gd name="T19" fmla="*/ 22 h 23"/>
                  <a:gd name="T20" fmla="*/ 4 w 31"/>
                  <a:gd name="T21" fmla="*/ 14 h 23"/>
                  <a:gd name="T22" fmla="*/ 3 w 31"/>
                  <a:gd name="T23" fmla="*/ 13 h 23"/>
                  <a:gd name="T24" fmla="*/ 7 w 31"/>
                  <a:gd name="T25" fmla="*/ 7 h 23"/>
                  <a:gd name="T26" fmla="*/ 7 w 31"/>
                  <a:gd name="T27" fmla="*/ 7 h 23"/>
                  <a:gd name="T28" fmla="*/ 5 w 31"/>
                  <a:gd name="T29" fmla="*/ 12 h 23"/>
                  <a:gd name="T30" fmla="*/ 6 w 31"/>
                  <a:gd name="T31" fmla="*/ 21 h 23"/>
                  <a:gd name="T32" fmla="*/ 9 w 31"/>
                  <a:gd name="T33" fmla="*/ 20 h 23"/>
                  <a:gd name="T34" fmla="*/ 9 w 31"/>
                  <a:gd name="T35" fmla="*/ 9 h 23"/>
                  <a:gd name="T36" fmla="*/ 7 w 31"/>
                  <a:gd name="T37" fmla="*/ 7 h 23"/>
                  <a:gd name="T38" fmla="*/ 16 w 31"/>
                  <a:gd name="T39" fmla="*/ 2 h 23"/>
                  <a:gd name="T40" fmla="*/ 15 w 31"/>
                  <a:gd name="T41" fmla="*/ 2 h 23"/>
                  <a:gd name="T42" fmla="*/ 12 w 31"/>
                  <a:gd name="T43" fmla="*/ 9 h 23"/>
                  <a:gd name="T44" fmla="*/ 12 w 31"/>
                  <a:gd name="T45" fmla="*/ 20 h 23"/>
                  <a:gd name="T46" fmla="*/ 16 w 31"/>
                  <a:gd name="T47" fmla="*/ 20 h 23"/>
                  <a:gd name="T48" fmla="*/ 18 w 31"/>
                  <a:gd name="T49" fmla="*/ 20 h 23"/>
                  <a:gd name="T50" fmla="*/ 19 w 31"/>
                  <a:gd name="T51" fmla="*/ 4 h 23"/>
                  <a:gd name="T52" fmla="*/ 16 w 31"/>
                  <a:gd name="T53" fmla="*/ 2 h 23"/>
                  <a:gd name="T54" fmla="*/ 24 w 31"/>
                  <a:gd name="T55" fmla="*/ 0 h 23"/>
                  <a:gd name="T56" fmla="*/ 21 w 31"/>
                  <a:gd name="T57" fmla="*/ 5 h 23"/>
                  <a:gd name="T58" fmla="*/ 22 w 31"/>
                  <a:gd name="T59" fmla="*/ 20 h 23"/>
                  <a:gd name="T60" fmla="*/ 25 w 31"/>
                  <a:gd name="T61" fmla="*/ 21 h 23"/>
                  <a:gd name="T62" fmla="*/ 28 w 31"/>
                  <a:gd name="T63" fmla="*/ 21 h 23"/>
                  <a:gd name="T64" fmla="*/ 31 w 31"/>
                  <a:gd name="T65" fmla="*/ 6 h 23"/>
                  <a:gd name="T66" fmla="*/ 29 w 31"/>
                  <a:gd name="T67" fmla="*/ 1 h 23"/>
                  <a:gd name="T68" fmla="*/ 24 w 31"/>
                  <a:gd name="T6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23">
                    <a:moveTo>
                      <a:pt x="0" y="17"/>
                    </a:moveTo>
                    <a:cubicBezTo>
                      <a:pt x="0" y="17"/>
                      <a:pt x="0" y="17"/>
                      <a:pt x="0" y="17"/>
                    </a:cubicBezTo>
                    <a:cubicBezTo>
                      <a:pt x="0" y="23"/>
                      <a:pt x="0" y="23"/>
                      <a:pt x="0" y="23"/>
                    </a:cubicBezTo>
                    <a:cubicBezTo>
                      <a:pt x="0" y="23"/>
                      <a:pt x="0" y="23"/>
                      <a:pt x="1" y="23"/>
                    </a:cubicBezTo>
                    <a:cubicBezTo>
                      <a:pt x="0" y="17"/>
                      <a:pt x="0" y="17"/>
                      <a:pt x="0" y="17"/>
                    </a:cubicBezTo>
                    <a:moveTo>
                      <a:pt x="3" y="13"/>
                    </a:moveTo>
                    <a:cubicBezTo>
                      <a:pt x="3" y="13"/>
                      <a:pt x="2" y="13"/>
                      <a:pt x="2" y="13"/>
                    </a:cubicBezTo>
                    <a:cubicBezTo>
                      <a:pt x="1" y="14"/>
                      <a:pt x="1" y="16"/>
                      <a:pt x="1" y="16"/>
                    </a:cubicBezTo>
                    <a:cubicBezTo>
                      <a:pt x="2" y="22"/>
                      <a:pt x="2" y="22"/>
                      <a:pt x="2" y="22"/>
                    </a:cubicBezTo>
                    <a:cubicBezTo>
                      <a:pt x="3" y="22"/>
                      <a:pt x="3" y="22"/>
                      <a:pt x="4" y="22"/>
                    </a:cubicBezTo>
                    <a:cubicBezTo>
                      <a:pt x="4" y="14"/>
                      <a:pt x="4" y="14"/>
                      <a:pt x="4" y="14"/>
                    </a:cubicBezTo>
                    <a:cubicBezTo>
                      <a:pt x="4" y="14"/>
                      <a:pt x="3" y="13"/>
                      <a:pt x="3" y="13"/>
                    </a:cubicBezTo>
                    <a:moveTo>
                      <a:pt x="7" y="7"/>
                    </a:moveTo>
                    <a:cubicBezTo>
                      <a:pt x="7" y="7"/>
                      <a:pt x="7" y="7"/>
                      <a:pt x="7" y="7"/>
                    </a:cubicBezTo>
                    <a:cubicBezTo>
                      <a:pt x="5" y="9"/>
                      <a:pt x="5" y="11"/>
                      <a:pt x="5" y="12"/>
                    </a:cubicBezTo>
                    <a:cubicBezTo>
                      <a:pt x="5" y="13"/>
                      <a:pt x="5" y="19"/>
                      <a:pt x="6" y="21"/>
                    </a:cubicBezTo>
                    <a:cubicBezTo>
                      <a:pt x="7" y="21"/>
                      <a:pt x="8" y="20"/>
                      <a:pt x="9" y="20"/>
                    </a:cubicBezTo>
                    <a:cubicBezTo>
                      <a:pt x="9" y="9"/>
                      <a:pt x="9" y="9"/>
                      <a:pt x="9" y="9"/>
                    </a:cubicBezTo>
                    <a:cubicBezTo>
                      <a:pt x="9" y="9"/>
                      <a:pt x="9" y="7"/>
                      <a:pt x="7" y="7"/>
                    </a:cubicBezTo>
                    <a:moveTo>
                      <a:pt x="16" y="2"/>
                    </a:moveTo>
                    <a:cubicBezTo>
                      <a:pt x="16" y="2"/>
                      <a:pt x="15" y="2"/>
                      <a:pt x="15" y="2"/>
                    </a:cubicBezTo>
                    <a:cubicBezTo>
                      <a:pt x="12" y="4"/>
                      <a:pt x="12" y="6"/>
                      <a:pt x="12" y="9"/>
                    </a:cubicBezTo>
                    <a:cubicBezTo>
                      <a:pt x="12" y="10"/>
                      <a:pt x="12" y="17"/>
                      <a:pt x="12" y="20"/>
                    </a:cubicBezTo>
                    <a:cubicBezTo>
                      <a:pt x="14" y="20"/>
                      <a:pt x="15" y="20"/>
                      <a:pt x="16" y="20"/>
                    </a:cubicBezTo>
                    <a:cubicBezTo>
                      <a:pt x="17" y="20"/>
                      <a:pt x="17" y="20"/>
                      <a:pt x="18" y="20"/>
                    </a:cubicBezTo>
                    <a:cubicBezTo>
                      <a:pt x="19" y="4"/>
                      <a:pt x="19" y="4"/>
                      <a:pt x="19" y="4"/>
                    </a:cubicBezTo>
                    <a:cubicBezTo>
                      <a:pt x="19" y="4"/>
                      <a:pt x="18" y="2"/>
                      <a:pt x="16" y="2"/>
                    </a:cubicBezTo>
                    <a:moveTo>
                      <a:pt x="24" y="0"/>
                    </a:moveTo>
                    <a:cubicBezTo>
                      <a:pt x="22" y="2"/>
                      <a:pt x="21" y="4"/>
                      <a:pt x="21" y="5"/>
                    </a:cubicBezTo>
                    <a:cubicBezTo>
                      <a:pt x="21" y="7"/>
                      <a:pt x="21" y="18"/>
                      <a:pt x="22" y="20"/>
                    </a:cubicBezTo>
                    <a:cubicBezTo>
                      <a:pt x="23" y="20"/>
                      <a:pt x="24" y="20"/>
                      <a:pt x="25" y="21"/>
                    </a:cubicBezTo>
                    <a:cubicBezTo>
                      <a:pt x="26" y="21"/>
                      <a:pt x="27" y="21"/>
                      <a:pt x="28" y="21"/>
                    </a:cubicBezTo>
                    <a:cubicBezTo>
                      <a:pt x="31" y="6"/>
                      <a:pt x="31" y="6"/>
                      <a:pt x="31" y="6"/>
                    </a:cubicBezTo>
                    <a:cubicBezTo>
                      <a:pt x="31" y="6"/>
                      <a:pt x="31" y="2"/>
                      <a:pt x="29" y="1"/>
                    </a:cubicBezTo>
                    <a:cubicBezTo>
                      <a:pt x="27" y="1"/>
                      <a:pt x="26" y="0"/>
                      <a:pt x="24" y="0"/>
                    </a:cubicBezTo>
                  </a:path>
                </a:pathLst>
              </a:custGeom>
              <a:solidFill>
                <a:srgbClr val="70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957">
                <a:extLst>
                  <a:ext uri="{FF2B5EF4-FFF2-40B4-BE49-F238E27FC236}">
                    <a16:creationId xmlns:a16="http://schemas.microsoft.com/office/drawing/2014/main" id="{F0055571-BF37-4AB7-820E-1E82B79FD40E}"/>
                  </a:ext>
                </a:extLst>
              </p:cNvPr>
              <p:cNvSpPr>
                <a:spLocks/>
              </p:cNvSpPr>
              <p:nvPr/>
            </p:nvSpPr>
            <p:spPr bwMode="auto">
              <a:xfrm>
                <a:off x="8597900" y="2003425"/>
                <a:ext cx="130175" cy="98425"/>
              </a:xfrm>
              <a:custGeom>
                <a:avLst/>
                <a:gdLst>
                  <a:gd name="T0" fmla="*/ 26 w 34"/>
                  <a:gd name="T1" fmla="*/ 0 h 26"/>
                  <a:gd name="T2" fmla="*/ 2 w 34"/>
                  <a:gd name="T3" fmla="*/ 14 h 26"/>
                  <a:gd name="T4" fmla="*/ 0 w 34"/>
                  <a:gd name="T5" fmla="*/ 20 h 26"/>
                  <a:gd name="T6" fmla="*/ 0 w 34"/>
                  <a:gd name="T7" fmla="*/ 21 h 26"/>
                  <a:gd name="T8" fmla="*/ 0 w 34"/>
                  <a:gd name="T9" fmla="*/ 22 h 26"/>
                  <a:gd name="T10" fmla="*/ 0 w 34"/>
                  <a:gd name="T11" fmla="*/ 23 h 26"/>
                  <a:gd name="T12" fmla="*/ 0 w 34"/>
                  <a:gd name="T13" fmla="*/ 24 h 26"/>
                  <a:gd name="T14" fmla="*/ 1 w 34"/>
                  <a:gd name="T15" fmla="*/ 25 h 26"/>
                  <a:gd name="T16" fmla="*/ 0 w 34"/>
                  <a:gd name="T17" fmla="*/ 26 h 26"/>
                  <a:gd name="T18" fmla="*/ 2 w 34"/>
                  <a:gd name="T19" fmla="*/ 25 h 26"/>
                  <a:gd name="T20" fmla="*/ 2 w 34"/>
                  <a:gd name="T21" fmla="*/ 19 h 26"/>
                  <a:gd name="T22" fmla="*/ 2 w 34"/>
                  <a:gd name="T23" fmla="*/ 19 h 26"/>
                  <a:gd name="T24" fmla="*/ 3 w 34"/>
                  <a:gd name="T25" fmla="*/ 25 h 26"/>
                  <a:gd name="T26" fmla="*/ 3 w 34"/>
                  <a:gd name="T27" fmla="*/ 25 h 26"/>
                  <a:gd name="T28" fmla="*/ 4 w 34"/>
                  <a:gd name="T29" fmla="*/ 25 h 26"/>
                  <a:gd name="T30" fmla="*/ 4 w 34"/>
                  <a:gd name="T31" fmla="*/ 24 h 26"/>
                  <a:gd name="T32" fmla="*/ 3 w 34"/>
                  <a:gd name="T33" fmla="*/ 18 h 26"/>
                  <a:gd name="T34" fmla="*/ 4 w 34"/>
                  <a:gd name="T35" fmla="*/ 15 h 26"/>
                  <a:gd name="T36" fmla="*/ 5 w 34"/>
                  <a:gd name="T37" fmla="*/ 15 h 26"/>
                  <a:gd name="T38" fmla="*/ 6 w 34"/>
                  <a:gd name="T39" fmla="*/ 16 h 26"/>
                  <a:gd name="T40" fmla="*/ 6 w 34"/>
                  <a:gd name="T41" fmla="*/ 24 h 26"/>
                  <a:gd name="T42" fmla="*/ 6 w 34"/>
                  <a:gd name="T43" fmla="*/ 24 h 26"/>
                  <a:gd name="T44" fmla="*/ 6 w 34"/>
                  <a:gd name="T45" fmla="*/ 24 h 26"/>
                  <a:gd name="T46" fmla="*/ 8 w 34"/>
                  <a:gd name="T47" fmla="*/ 24 h 26"/>
                  <a:gd name="T48" fmla="*/ 8 w 34"/>
                  <a:gd name="T49" fmla="*/ 24 h 26"/>
                  <a:gd name="T50" fmla="*/ 8 w 34"/>
                  <a:gd name="T51" fmla="*/ 23 h 26"/>
                  <a:gd name="T52" fmla="*/ 7 w 34"/>
                  <a:gd name="T53" fmla="*/ 14 h 26"/>
                  <a:gd name="T54" fmla="*/ 9 w 34"/>
                  <a:gd name="T55" fmla="*/ 9 h 26"/>
                  <a:gd name="T56" fmla="*/ 9 w 34"/>
                  <a:gd name="T57" fmla="*/ 9 h 26"/>
                  <a:gd name="T58" fmla="*/ 11 w 34"/>
                  <a:gd name="T59" fmla="*/ 11 h 26"/>
                  <a:gd name="T60" fmla="*/ 11 w 34"/>
                  <a:gd name="T61" fmla="*/ 22 h 26"/>
                  <a:gd name="T62" fmla="*/ 11 w 34"/>
                  <a:gd name="T63" fmla="*/ 23 h 26"/>
                  <a:gd name="T64" fmla="*/ 11 w 34"/>
                  <a:gd name="T65" fmla="*/ 23 h 26"/>
                  <a:gd name="T66" fmla="*/ 12 w 34"/>
                  <a:gd name="T67" fmla="*/ 23 h 26"/>
                  <a:gd name="T68" fmla="*/ 14 w 34"/>
                  <a:gd name="T69" fmla="*/ 23 h 26"/>
                  <a:gd name="T70" fmla="*/ 14 w 34"/>
                  <a:gd name="T71" fmla="*/ 22 h 26"/>
                  <a:gd name="T72" fmla="*/ 14 w 34"/>
                  <a:gd name="T73" fmla="*/ 11 h 26"/>
                  <a:gd name="T74" fmla="*/ 17 w 34"/>
                  <a:gd name="T75" fmla="*/ 4 h 26"/>
                  <a:gd name="T76" fmla="*/ 18 w 34"/>
                  <a:gd name="T77" fmla="*/ 4 h 26"/>
                  <a:gd name="T78" fmla="*/ 21 w 34"/>
                  <a:gd name="T79" fmla="*/ 6 h 26"/>
                  <a:gd name="T80" fmla="*/ 20 w 34"/>
                  <a:gd name="T81" fmla="*/ 22 h 26"/>
                  <a:gd name="T82" fmla="*/ 20 w 34"/>
                  <a:gd name="T83" fmla="*/ 23 h 26"/>
                  <a:gd name="T84" fmla="*/ 20 w 34"/>
                  <a:gd name="T85" fmla="*/ 23 h 26"/>
                  <a:gd name="T86" fmla="*/ 21 w 34"/>
                  <a:gd name="T87" fmla="*/ 23 h 26"/>
                  <a:gd name="T88" fmla="*/ 24 w 34"/>
                  <a:gd name="T89" fmla="*/ 23 h 26"/>
                  <a:gd name="T90" fmla="*/ 24 w 34"/>
                  <a:gd name="T91" fmla="*/ 22 h 26"/>
                  <a:gd name="T92" fmla="*/ 23 w 34"/>
                  <a:gd name="T93" fmla="*/ 7 h 26"/>
                  <a:gd name="T94" fmla="*/ 26 w 34"/>
                  <a:gd name="T95" fmla="*/ 2 h 26"/>
                  <a:gd name="T96" fmla="*/ 29 w 34"/>
                  <a:gd name="T97" fmla="*/ 2 h 26"/>
                  <a:gd name="T98" fmla="*/ 31 w 34"/>
                  <a:gd name="T99" fmla="*/ 3 h 26"/>
                  <a:gd name="T100" fmla="*/ 33 w 34"/>
                  <a:gd name="T101" fmla="*/ 8 h 26"/>
                  <a:gd name="T102" fmla="*/ 30 w 34"/>
                  <a:gd name="T103" fmla="*/ 23 h 26"/>
                  <a:gd name="T104" fmla="*/ 30 w 34"/>
                  <a:gd name="T105" fmla="*/ 24 h 26"/>
                  <a:gd name="T106" fmla="*/ 30 w 34"/>
                  <a:gd name="T107" fmla="*/ 24 h 26"/>
                  <a:gd name="T108" fmla="*/ 31 w 34"/>
                  <a:gd name="T109" fmla="*/ 24 h 26"/>
                  <a:gd name="T110" fmla="*/ 34 w 34"/>
                  <a:gd name="T111" fmla="*/ 0 h 26"/>
                  <a:gd name="T112" fmla="*/ 26 w 34"/>
                  <a:gd name="T11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 h="26">
                    <a:moveTo>
                      <a:pt x="26" y="0"/>
                    </a:moveTo>
                    <a:cubicBezTo>
                      <a:pt x="11" y="0"/>
                      <a:pt x="5" y="8"/>
                      <a:pt x="2" y="14"/>
                    </a:cubicBezTo>
                    <a:cubicBezTo>
                      <a:pt x="0" y="20"/>
                      <a:pt x="0" y="20"/>
                      <a:pt x="0" y="20"/>
                    </a:cubicBezTo>
                    <a:cubicBezTo>
                      <a:pt x="0" y="21"/>
                      <a:pt x="0" y="21"/>
                      <a:pt x="0" y="21"/>
                    </a:cubicBezTo>
                    <a:cubicBezTo>
                      <a:pt x="0" y="22"/>
                      <a:pt x="0" y="22"/>
                      <a:pt x="0" y="22"/>
                    </a:cubicBezTo>
                    <a:cubicBezTo>
                      <a:pt x="0" y="23"/>
                      <a:pt x="0" y="23"/>
                      <a:pt x="0" y="23"/>
                    </a:cubicBezTo>
                    <a:cubicBezTo>
                      <a:pt x="0" y="23"/>
                      <a:pt x="0" y="24"/>
                      <a:pt x="0" y="24"/>
                    </a:cubicBezTo>
                    <a:cubicBezTo>
                      <a:pt x="1" y="25"/>
                      <a:pt x="1" y="25"/>
                      <a:pt x="1" y="25"/>
                    </a:cubicBezTo>
                    <a:cubicBezTo>
                      <a:pt x="0" y="26"/>
                      <a:pt x="0" y="26"/>
                      <a:pt x="0" y="26"/>
                    </a:cubicBezTo>
                    <a:cubicBezTo>
                      <a:pt x="2" y="25"/>
                      <a:pt x="2" y="25"/>
                      <a:pt x="2" y="25"/>
                    </a:cubicBezTo>
                    <a:cubicBezTo>
                      <a:pt x="2" y="19"/>
                      <a:pt x="2" y="19"/>
                      <a:pt x="2" y="19"/>
                    </a:cubicBezTo>
                    <a:cubicBezTo>
                      <a:pt x="2" y="19"/>
                      <a:pt x="2" y="19"/>
                      <a:pt x="2" y="19"/>
                    </a:cubicBezTo>
                    <a:cubicBezTo>
                      <a:pt x="3" y="25"/>
                      <a:pt x="3" y="25"/>
                      <a:pt x="3" y="25"/>
                    </a:cubicBezTo>
                    <a:cubicBezTo>
                      <a:pt x="3" y="25"/>
                      <a:pt x="3" y="25"/>
                      <a:pt x="3" y="25"/>
                    </a:cubicBezTo>
                    <a:cubicBezTo>
                      <a:pt x="4" y="25"/>
                      <a:pt x="4" y="25"/>
                      <a:pt x="4" y="25"/>
                    </a:cubicBezTo>
                    <a:cubicBezTo>
                      <a:pt x="4" y="24"/>
                      <a:pt x="4" y="24"/>
                      <a:pt x="4" y="24"/>
                    </a:cubicBezTo>
                    <a:cubicBezTo>
                      <a:pt x="3" y="18"/>
                      <a:pt x="3" y="18"/>
                      <a:pt x="3" y="18"/>
                    </a:cubicBezTo>
                    <a:cubicBezTo>
                      <a:pt x="3" y="18"/>
                      <a:pt x="3" y="16"/>
                      <a:pt x="4" y="15"/>
                    </a:cubicBezTo>
                    <a:cubicBezTo>
                      <a:pt x="4" y="15"/>
                      <a:pt x="5" y="15"/>
                      <a:pt x="5" y="15"/>
                    </a:cubicBezTo>
                    <a:cubicBezTo>
                      <a:pt x="5" y="15"/>
                      <a:pt x="6" y="16"/>
                      <a:pt x="6" y="16"/>
                    </a:cubicBezTo>
                    <a:cubicBezTo>
                      <a:pt x="6" y="24"/>
                      <a:pt x="6" y="24"/>
                      <a:pt x="6" y="24"/>
                    </a:cubicBezTo>
                    <a:cubicBezTo>
                      <a:pt x="6" y="24"/>
                      <a:pt x="6" y="24"/>
                      <a:pt x="6" y="24"/>
                    </a:cubicBezTo>
                    <a:cubicBezTo>
                      <a:pt x="6" y="24"/>
                      <a:pt x="6" y="24"/>
                      <a:pt x="6" y="24"/>
                    </a:cubicBezTo>
                    <a:cubicBezTo>
                      <a:pt x="8" y="24"/>
                      <a:pt x="8" y="24"/>
                      <a:pt x="8" y="24"/>
                    </a:cubicBezTo>
                    <a:cubicBezTo>
                      <a:pt x="8" y="24"/>
                      <a:pt x="8" y="24"/>
                      <a:pt x="8" y="24"/>
                    </a:cubicBezTo>
                    <a:cubicBezTo>
                      <a:pt x="8" y="24"/>
                      <a:pt x="8" y="23"/>
                      <a:pt x="8" y="23"/>
                    </a:cubicBezTo>
                    <a:cubicBezTo>
                      <a:pt x="7" y="21"/>
                      <a:pt x="7" y="15"/>
                      <a:pt x="7" y="14"/>
                    </a:cubicBezTo>
                    <a:cubicBezTo>
                      <a:pt x="7" y="13"/>
                      <a:pt x="7" y="11"/>
                      <a:pt x="9" y="9"/>
                    </a:cubicBezTo>
                    <a:cubicBezTo>
                      <a:pt x="9" y="9"/>
                      <a:pt x="9" y="9"/>
                      <a:pt x="9" y="9"/>
                    </a:cubicBezTo>
                    <a:cubicBezTo>
                      <a:pt x="11" y="9"/>
                      <a:pt x="11" y="11"/>
                      <a:pt x="11" y="11"/>
                    </a:cubicBezTo>
                    <a:cubicBezTo>
                      <a:pt x="11" y="22"/>
                      <a:pt x="11" y="22"/>
                      <a:pt x="11" y="22"/>
                    </a:cubicBezTo>
                    <a:cubicBezTo>
                      <a:pt x="11" y="23"/>
                      <a:pt x="11" y="23"/>
                      <a:pt x="11" y="23"/>
                    </a:cubicBezTo>
                    <a:cubicBezTo>
                      <a:pt x="11" y="23"/>
                      <a:pt x="11" y="23"/>
                      <a:pt x="11" y="23"/>
                    </a:cubicBezTo>
                    <a:cubicBezTo>
                      <a:pt x="12" y="23"/>
                      <a:pt x="12" y="23"/>
                      <a:pt x="12" y="23"/>
                    </a:cubicBezTo>
                    <a:cubicBezTo>
                      <a:pt x="14" y="23"/>
                      <a:pt x="14" y="23"/>
                      <a:pt x="14" y="23"/>
                    </a:cubicBezTo>
                    <a:cubicBezTo>
                      <a:pt x="14" y="23"/>
                      <a:pt x="14" y="22"/>
                      <a:pt x="14" y="22"/>
                    </a:cubicBezTo>
                    <a:cubicBezTo>
                      <a:pt x="14" y="19"/>
                      <a:pt x="14" y="12"/>
                      <a:pt x="14" y="11"/>
                    </a:cubicBezTo>
                    <a:cubicBezTo>
                      <a:pt x="14" y="8"/>
                      <a:pt x="14" y="6"/>
                      <a:pt x="17" y="4"/>
                    </a:cubicBezTo>
                    <a:cubicBezTo>
                      <a:pt x="17" y="4"/>
                      <a:pt x="18" y="4"/>
                      <a:pt x="18" y="4"/>
                    </a:cubicBezTo>
                    <a:cubicBezTo>
                      <a:pt x="20" y="4"/>
                      <a:pt x="21" y="6"/>
                      <a:pt x="21" y="6"/>
                    </a:cubicBezTo>
                    <a:cubicBezTo>
                      <a:pt x="20" y="22"/>
                      <a:pt x="20" y="22"/>
                      <a:pt x="20" y="22"/>
                    </a:cubicBezTo>
                    <a:cubicBezTo>
                      <a:pt x="20" y="23"/>
                      <a:pt x="20" y="23"/>
                      <a:pt x="20" y="23"/>
                    </a:cubicBezTo>
                    <a:cubicBezTo>
                      <a:pt x="20" y="23"/>
                      <a:pt x="20" y="23"/>
                      <a:pt x="20" y="23"/>
                    </a:cubicBezTo>
                    <a:cubicBezTo>
                      <a:pt x="21" y="23"/>
                      <a:pt x="21" y="23"/>
                      <a:pt x="21" y="23"/>
                    </a:cubicBezTo>
                    <a:cubicBezTo>
                      <a:pt x="24" y="23"/>
                      <a:pt x="24" y="23"/>
                      <a:pt x="24" y="23"/>
                    </a:cubicBezTo>
                    <a:cubicBezTo>
                      <a:pt x="24" y="23"/>
                      <a:pt x="24" y="22"/>
                      <a:pt x="24" y="22"/>
                    </a:cubicBezTo>
                    <a:cubicBezTo>
                      <a:pt x="23" y="20"/>
                      <a:pt x="23" y="9"/>
                      <a:pt x="23" y="7"/>
                    </a:cubicBezTo>
                    <a:cubicBezTo>
                      <a:pt x="23" y="6"/>
                      <a:pt x="24" y="4"/>
                      <a:pt x="26" y="2"/>
                    </a:cubicBezTo>
                    <a:cubicBezTo>
                      <a:pt x="27" y="2"/>
                      <a:pt x="28" y="2"/>
                      <a:pt x="29" y="2"/>
                    </a:cubicBezTo>
                    <a:cubicBezTo>
                      <a:pt x="30" y="2"/>
                      <a:pt x="30" y="2"/>
                      <a:pt x="31" y="3"/>
                    </a:cubicBezTo>
                    <a:cubicBezTo>
                      <a:pt x="33" y="4"/>
                      <a:pt x="33" y="8"/>
                      <a:pt x="33" y="8"/>
                    </a:cubicBezTo>
                    <a:cubicBezTo>
                      <a:pt x="30" y="23"/>
                      <a:pt x="30" y="23"/>
                      <a:pt x="30" y="23"/>
                    </a:cubicBezTo>
                    <a:cubicBezTo>
                      <a:pt x="30" y="24"/>
                      <a:pt x="30" y="24"/>
                      <a:pt x="30" y="24"/>
                    </a:cubicBezTo>
                    <a:cubicBezTo>
                      <a:pt x="30" y="24"/>
                      <a:pt x="30" y="24"/>
                      <a:pt x="30" y="24"/>
                    </a:cubicBezTo>
                    <a:cubicBezTo>
                      <a:pt x="31" y="24"/>
                      <a:pt x="31" y="24"/>
                      <a:pt x="31" y="24"/>
                    </a:cubicBezTo>
                    <a:cubicBezTo>
                      <a:pt x="34" y="0"/>
                      <a:pt x="34" y="0"/>
                      <a:pt x="34" y="0"/>
                    </a:cubicBezTo>
                    <a:cubicBezTo>
                      <a:pt x="31" y="0"/>
                      <a:pt x="29" y="0"/>
                      <a:pt x="26"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958">
                <a:extLst>
                  <a:ext uri="{FF2B5EF4-FFF2-40B4-BE49-F238E27FC236}">
                    <a16:creationId xmlns:a16="http://schemas.microsoft.com/office/drawing/2014/main" id="{DAECABA9-AE2F-4FD1-BD77-78CC3DB4DCAB}"/>
                  </a:ext>
                </a:extLst>
              </p:cNvPr>
              <p:cNvSpPr>
                <a:spLocks/>
              </p:cNvSpPr>
              <p:nvPr/>
            </p:nvSpPr>
            <p:spPr bwMode="auto">
              <a:xfrm>
                <a:off x="8418513" y="2787650"/>
                <a:ext cx="0" cy="31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path>
                </a:pathLst>
              </a:custGeom>
              <a:solidFill>
                <a:srgbClr val="8F76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959">
                <a:extLst>
                  <a:ext uri="{FF2B5EF4-FFF2-40B4-BE49-F238E27FC236}">
                    <a16:creationId xmlns:a16="http://schemas.microsoft.com/office/drawing/2014/main" id="{4B06E0B5-02DB-4802-A1D2-684BD6B1289B}"/>
                  </a:ext>
                </a:extLst>
              </p:cNvPr>
              <p:cNvSpPr>
                <a:spLocks/>
              </p:cNvSpPr>
              <p:nvPr/>
            </p:nvSpPr>
            <p:spPr bwMode="auto">
              <a:xfrm>
                <a:off x="8402638" y="2741613"/>
                <a:ext cx="222250" cy="49213"/>
              </a:xfrm>
              <a:custGeom>
                <a:avLst/>
                <a:gdLst>
                  <a:gd name="T0" fmla="*/ 33 w 58"/>
                  <a:gd name="T1" fmla="*/ 0 h 13"/>
                  <a:gd name="T2" fmla="*/ 4 w 58"/>
                  <a:gd name="T3" fmla="*/ 12 h 13"/>
                  <a:gd name="T4" fmla="*/ 4 w 58"/>
                  <a:gd name="T5" fmla="*/ 13 h 13"/>
                  <a:gd name="T6" fmla="*/ 4 w 58"/>
                  <a:gd name="T7" fmla="*/ 12 h 13"/>
                  <a:gd name="T8" fmla="*/ 15 w 58"/>
                  <a:gd name="T9" fmla="*/ 4 h 13"/>
                  <a:gd name="T10" fmla="*/ 32 w 58"/>
                  <a:gd name="T11" fmla="*/ 2 h 13"/>
                  <a:gd name="T12" fmla="*/ 57 w 58"/>
                  <a:gd name="T13" fmla="*/ 4 h 13"/>
                  <a:gd name="T14" fmla="*/ 58 w 58"/>
                  <a:gd name="T15" fmla="*/ 2 h 13"/>
                  <a:gd name="T16" fmla="*/ 33 w 5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3">
                    <a:moveTo>
                      <a:pt x="33" y="0"/>
                    </a:moveTo>
                    <a:cubicBezTo>
                      <a:pt x="16" y="0"/>
                      <a:pt x="0" y="3"/>
                      <a:pt x="4" y="12"/>
                    </a:cubicBezTo>
                    <a:cubicBezTo>
                      <a:pt x="4" y="12"/>
                      <a:pt x="4" y="12"/>
                      <a:pt x="4" y="13"/>
                    </a:cubicBezTo>
                    <a:cubicBezTo>
                      <a:pt x="4" y="12"/>
                      <a:pt x="4" y="12"/>
                      <a:pt x="4" y="12"/>
                    </a:cubicBezTo>
                    <a:cubicBezTo>
                      <a:pt x="4" y="12"/>
                      <a:pt x="3" y="6"/>
                      <a:pt x="15" y="4"/>
                    </a:cubicBezTo>
                    <a:cubicBezTo>
                      <a:pt x="20" y="3"/>
                      <a:pt x="26" y="2"/>
                      <a:pt x="32" y="2"/>
                    </a:cubicBezTo>
                    <a:cubicBezTo>
                      <a:pt x="40" y="2"/>
                      <a:pt x="48" y="3"/>
                      <a:pt x="57" y="4"/>
                    </a:cubicBezTo>
                    <a:cubicBezTo>
                      <a:pt x="58" y="2"/>
                      <a:pt x="58" y="2"/>
                      <a:pt x="58" y="2"/>
                    </a:cubicBezTo>
                    <a:cubicBezTo>
                      <a:pt x="51" y="1"/>
                      <a:pt x="42" y="0"/>
                      <a:pt x="33"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960">
                <a:extLst>
                  <a:ext uri="{FF2B5EF4-FFF2-40B4-BE49-F238E27FC236}">
                    <a16:creationId xmlns:a16="http://schemas.microsoft.com/office/drawing/2014/main" id="{A926D086-7AD2-404C-AF00-E76241CA7321}"/>
                  </a:ext>
                </a:extLst>
              </p:cNvPr>
              <p:cNvSpPr>
                <a:spLocks/>
              </p:cNvSpPr>
              <p:nvPr/>
            </p:nvSpPr>
            <p:spPr bwMode="auto">
              <a:xfrm>
                <a:off x="8375650" y="2905125"/>
                <a:ext cx="227013" cy="22225"/>
              </a:xfrm>
              <a:custGeom>
                <a:avLst/>
                <a:gdLst>
                  <a:gd name="T0" fmla="*/ 25 w 59"/>
                  <a:gd name="T1" fmla="*/ 0 h 6"/>
                  <a:gd name="T2" fmla="*/ 3 w 59"/>
                  <a:gd name="T3" fmla="*/ 3 h 6"/>
                  <a:gd name="T4" fmla="*/ 3 w 59"/>
                  <a:gd name="T5" fmla="*/ 6 h 6"/>
                  <a:gd name="T6" fmla="*/ 23 w 59"/>
                  <a:gd name="T7" fmla="*/ 3 h 6"/>
                  <a:gd name="T8" fmla="*/ 58 w 59"/>
                  <a:gd name="T9" fmla="*/ 5 h 6"/>
                  <a:gd name="T10" fmla="*/ 59 w 59"/>
                  <a:gd name="T11" fmla="*/ 2 h 6"/>
                  <a:gd name="T12" fmla="*/ 55 w 59"/>
                  <a:gd name="T13" fmla="*/ 2 h 6"/>
                  <a:gd name="T14" fmla="*/ 25 w 59"/>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
                    <a:moveTo>
                      <a:pt x="25" y="0"/>
                    </a:moveTo>
                    <a:cubicBezTo>
                      <a:pt x="16" y="0"/>
                      <a:pt x="9" y="1"/>
                      <a:pt x="3" y="3"/>
                    </a:cubicBezTo>
                    <a:cubicBezTo>
                      <a:pt x="3" y="3"/>
                      <a:pt x="0" y="4"/>
                      <a:pt x="3" y="6"/>
                    </a:cubicBezTo>
                    <a:cubicBezTo>
                      <a:pt x="3" y="6"/>
                      <a:pt x="4" y="3"/>
                      <a:pt x="23" y="3"/>
                    </a:cubicBezTo>
                    <a:cubicBezTo>
                      <a:pt x="31" y="3"/>
                      <a:pt x="42" y="3"/>
                      <a:pt x="58" y="5"/>
                    </a:cubicBezTo>
                    <a:cubicBezTo>
                      <a:pt x="59" y="2"/>
                      <a:pt x="59" y="2"/>
                      <a:pt x="59" y="2"/>
                    </a:cubicBezTo>
                    <a:cubicBezTo>
                      <a:pt x="57" y="2"/>
                      <a:pt x="56" y="2"/>
                      <a:pt x="55" y="2"/>
                    </a:cubicBezTo>
                    <a:cubicBezTo>
                      <a:pt x="44" y="1"/>
                      <a:pt x="34" y="0"/>
                      <a:pt x="25"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961">
                <a:extLst>
                  <a:ext uri="{FF2B5EF4-FFF2-40B4-BE49-F238E27FC236}">
                    <a16:creationId xmlns:a16="http://schemas.microsoft.com/office/drawing/2014/main" id="{7E85B023-23A0-42FA-AA15-423B95E3A335}"/>
                  </a:ext>
                </a:extLst>
              </p:cNvPr>
              <p:cNvSpPr>
                <a:spLocks/>
              </p:cNvSpPr>
              <p:nvPr/>
            </p:nvSpPr>
            <p:spPr bwMode="auto">
              <a:xfrm>
                <a:off x="8440738" y="2590800"/>
                <a:ext cx="203200" cy="60325"/>
              </a:xfrm>
              <a:custGeom>
                <a:avLst/>
                <a:gdLst>
                  <a:gd name="T0" fmla="*/ 33 w 53"/>
                  <a:gd name="T1" fmla="*/ 0 h 16"/>
                  <a:gd name="T2" fmla="*/ 2 w 53"/>
                  <a:gd name="T3" fmla="*/ 9 h 16"/>
                  <a:gd name="T4" fmla="*/ 1 w 53"/>
                  <a:gd name="T5" fmla="*/ 16 h 16"/>
                  <a:gd name="T6" fmla="*/ 11 w 53"/>
                  <a:gd name="T7" fmla="*/ 5 h 16"/>
                  <a:gd name="T8" fmla="*/ 34 w 53"/>
                  <a:gd name="T9" fmla="*/ 3 h 16"/>
                  <a:gd name="T10" fmla="*/ 53 w 53"/>
                  <a:gd name="T11" fmla="*/ 4 h 16"/>
                  <a:gd name="T12" fmla="*/ 53 w 53"/>
                  <a:gd name="T13" fmla="*/ 2 h 16"/>
                  <a:gd name="T14" fmla="*/ 33 w 53"/>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6">
                    <a:moveTo>
                      <a:pt x="33" y="0"/>
                    </a:moveTo>
                    <a:cubicBezTo>
                      <a:pt x="11" y="0"/>
                      <a:pt x="4" y="6"/>
                      <a:pt x="2" y="9"/>
                    </a:cubicBezTo>
                    <a:cubicBezTo>
                      <a:pt x="0" y="13"/>
                      <a:pt x="1" y="16"/>
                      <a:pt x="1" y="16"/>
                    </a:cubicBezTo>
                    <a:cubicBezTo>
                      <a:pt x="1" y="16"/>
                      <a:pt x="0" y="8"/>
                      <a:pt x="11" y="5"/>
                    </a:cubicBezTo>
                    <a:cubicBezTo>
                      <a:pt x="17" y="4"/>
                      <a:pt x="25" y="3"/>
                      <a:pt x="34" y="3"/>
                    </a:cubicBezTo>
                    <a:cubicBezTo>
                      <a:pt x="40" y="3"/>
                      <a:pt x="47" y="3"/>
                      <a:pt x="53" y="4"/>
                    </a:cubicBezTo>
                    <a:cubicBezTo>
                      <a:pt x="53" y="2"/>
                      <a:pt x="53" y="2"/>
                      <a:pt x="53" y="2"/>
                    </a:cubicBezTo>
                    <a:cubicBezTo>
                      <a:pt x="45" y="1"/>
                      <a:pt x="39" y="0"/>
                      <a:pt x="33"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962">
                <a:extLst>
                  <a:ext uri="{FF2B5EF4-FFF2-40B4-BE49-F238E27FC236}">
                    <a16:creationId xmlns:a16="http://schemas.microsoft.com/office/drawing/2014/main" id="{E06AB6E2-D73B-49D8-829E-8F9FF4807E96}"/>
                  </a:ext>
                </a:extLst>
              </p:cNvPr>
              <p:cNvSpPr>
                <a:spLocks noEditPoints="1"/>
              </p:cNvSpPr>
              <p:nvPr/>
            </p:nvSpPr>
            <p:spPr bwMode="auto">
              <a:xfrm>
                <a:off x="8464550" y="2454275"/>
                <a:ext cx="198438" cy="71438"/>
              </a:xfrm>
              <a:custGeom>
                <a:avLst/>
                <a:gdLst>
                  <a:gd name="T0" fmla="*/ 2 w 52"/>
                  <a:gd name="T1" fmla="*/ 19 h 19"/>
                  <a:gd name="T2" fmla="*/ 2 w 52"/>
                  <a:gd name="T3" fmla="*/ 19 h 19"/>
                  <a:gd name="T4" fmla="*/ 2 w 52"/>
                  <a:gd name="T5" fmla="*/ 19 h 19"/>
                  <a:gd name="T6" fmla="*/ 38 w 52"/>
                  <a:gd name="T7" fmla="*/ 0 h 19"/>
                  <a:gd name="T8" fmla="*/ 11 w 52"/>
                  <a:gd name="T9" fmla="*/ 5 h 19"/>
                  <a:gd name="T10" fmla="*/ 2 w 52"/>
                  <a:gd name="T11" fmla="*/ 19 h 19"/>
                  <a:gd name="T12" fmla="*/ 12 w 52"/>
                  <a:gd name="T13" fmla="*/ 7 h 19"/>
                  <a:gd name="T14" fmla="*/ 37 w 52"/>
                  <a:gd name="T15" fmla="*/ 2 h 19"/>
                  <a:gd name="T16" fmla="*/ 52 w 52"/>
                  <a:gd name="T17" fmla="*/ 4 h 19"/>
                  <a:gd name="T18" fmla="*/ 52 w 52"/>
                  <a:gd name="T19" fmla="*/ 1 h 19"/>
                  <a:gd name="T20" fmla="*/ 38 w 52"/>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9">
                    <a:moveTo>
                      <a:pt x="2" y="19"/>
                    </a:moveTo>
                    <a:cubicBezTo>
                      <a:pt x="2" y="19"/>
                      <a:pt x="2" y="19"/>
                      <a:pt x="2" y="19"/>
                    </a:cubicBezTo>
                    <a:cubicBezTo>
                      <a:pt x="2" y="19"/>
                      <a:pt x="2" y="19"/>
                      <a:pt x="2" y="19"/>
                    </a:cubicBezTo>
                    <a:moveTo>
                      <a:pt x="38" y="0"/>
                    </a:moveTo>
                    <a:cubicBezTo>
                      <a:pt x="26" y="0"/>
                      <a:pt x="17" y="2"/>
                      <a:pt x="11" y="5"/>
                    </a:cubicBezTo>
                    <a:cubicBezTo>
                      <a:pt x="5" y="8"/>
                      <a:pt x="0" y="13"/>
                      <a:pt x="2" y="19"/>
                    </a:cubicBezTo>
                    <a:cubicBezTo>
                      <a:pt x="2" y="17"/>
                      <a:pt x="1" y="11"/>
                      <a:pt x="12" y="7"/>
                    </a:cubicBezTo>
                    <a:cubicBezTo>
                      <a:pt x="17" y="5"/>
                      <a:pt x="25" y="2"/>
                      <a:pt x="37" y="2"/>
                    </a:cubicBezTo>
                    <a:cubicBezTo>
                      <a:pt x="41" y="2"/>
                      <a:pt x="46" y="3"/>
                      <a:pt x="52" y="4"/>
                    </a:cubicBezTo>
                    <a:cubicBezTo>
                      <a:pt x="52" y="1"/>
                      <a:pt x="52" y="1"/>
                      <a:pt x="52" y="1"/>
                    </a:cubicBezTo>
                    <a:cubicBezTo>
                      <a:pt x="47" y="0"/>
                      <a:pt x="42" y="0"/>
                      <a:pt x="38"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963">
                <a:extLst>
                  <a:ext uri="{FF2B5EF4-FFF2-40B4-BE49-F238E27FC236}">
                    <a16:creationId xmlns:a16="http://schemas.microsoft.com/office/drawing/2014/main" id="{95C8AFE4-F4C6-47C8-A973-286E38517D97}"/>
                  </a:ext>
                </a:extLst>
              </p:cNvPr>
              <p:cNvSpPr>
                <a:spLocks/>
              </p:cNvSpPr>
              <p:nvPr/>
            </p:nvSpPr>
            <p:spPr bwMode="auto">
              <a:xfrm>
                <a:off x="8483600" y="2328863"/>
                <a:ext cx="198438" cy="84138"/>
              </a:xfrm>
              <a:custGeom>
                <a:avLst/>
                <a:gdLst>
                  <a:gd name="T0" fmla="*/ 39 w 52"/>
                  <a:gd name="T1" fmla="*/ 0 h 22"/>
                  <a:gd name="T2" fmla="*/ 12 w 52"/>
                  <a:gd name="T3" fmla="*/ 6 h 22"/>
                  <a:gd name="T4" fmla="*/ 6 w 52"/>
                  <a:gd name="T5" fmla="*/ 11 h 22"/>
                  <a:gd name="T6" fmla="*/ 4 w 52"/>
                  <a:gd name="T7" fmla="*/ 13 h 22"/>
                  <a:gd name="T8" fmla="*/ 4 w 52"/>
                  <a:gd name="T9" fmla="*/ 14 h 22"/>
                  <a:gd name="T10" fmla="*/ 4 w 52"/>
                  <a:gd name="T11" fmla="*/ 14 h 22"/>
                  <a:gd name="T12" fmla="*/ 3 w 52"/>
                  <a:gd name="T13" fmla="*/ 22 h 22"/>
                  <a:gd name="T14" fmla="*/ 12 w 52"/>
                  <a:gd name="T15" fmla="*/ 8 h 22"/>
                  <a:gd name="T16" fmla="*/ 38 w 52"/>
                  <a:gd name="T17" fmla="*/ 3 h 22"/>
                  <a:gd name="T18" fmla="*/ 52 w 52"/>
                  <a:gd name="T19" fmla="*/ 4 h 22"/>
                  <a:gd name="T20" fmla="*/ 52 w 52"/>
                  <a:gd name="T21" fmla="*/ 1 h 22"/>
                  <a:gd name="T22" fmla="*/ 39 w 52"/>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2">
                    <a:moveTo>
                      <a:pt x="39" y="0"/>
                    </a:moveTo>
                    <a:cubicBezTo>
                      <a:pt x="27" y="0"/>
                      <a:pt x="18" y="3"/>
                      <a:pt x="12" y="6"/>
                    </a:cubicBezTo>
                    <a:cubicBezTo>
                      <a:pt x="10" y="7"/>
                      <a:pt x="8" y="9"/>
                      <a:pt x="6" y="11"/>
                    </a:cubicBezTo>
                    <a:cubicBezTo>
                      <a:pt x="5" y="11"/>
                      <a:pt x="5" y="12"/>
                      <a:pt x="4" y="13"/>
                    </a:cubicBezTo>
                    <a:cubicBezTo>
                      <a:pt x="4" y="13"/>
                      <a:pt x="4" y="14"/>
                      <a:pt x="4" y="14"/>
                    </a:cubicBezTo>
                    <a:cubicBezTo>
                      <a:pt x="4" y="14"/>
                      <a:pt x="4" y="14"/>
                      <a:pt x="4" y="14"/>
                    </a:cubicBezTo>
                    <a:cubicBezTo>
                      <a:pt x="2" y="17"/>
                      <a:pt x="2" y="19"/>
                      <a:pt x="3" y="22"/>
                    </a:cubicBezTo>
                    <a:cubicBezTo>
                      <a:pt x="3" y="22"/>
                      <a:pt x="0" y="14"/>
                      <a:pt x="12" y="8"/>
                    </a:cubicBezTo>
                    <a:cubicBezTo>
                      <a:pt x="17" y="6"/>
                      <a:pt x="26" y="3"/>
                      <a:pt x="38" y="3"/>
                    </a:cubicBezTo>
                    <a:cubicBezTo>
                      <a:pt x="42" y="3"/>
                      <a:pt x="47" y="3"/>
                      <a:pt x="52" y="4"/>
                    </a:cubicBezTo>
                    <a:cubicBezTo>
                      <a:pt x="52" y="1"/>
                      <a:pt x="52" y="1"/>
                      <a:pt x="52" y="1"/>
                    </a:cubicBezTo>
                    <a:cubicBezTo>
                      <a:pt x="48" y="1"/>
                      <a:pt x="43" y="0"/>
                      <a:pt x="39"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964">
                <a:extLst>
                  <a:ext uri="{FF2B5EF4-FFF2-40B4-BE49-F238E27FC236}">
                    <a16:creationId xmlns:a16="http://schemas.microsoft.com/office/drawing/2014/main" id="{D682D0D0-DE7A-4513-AD71-4DCBC1F464DE}"/>
                  </a:ext>
                </a:extLst>
              </p:cNvPr>
              <p:cNvSpPr>
                <a:spLocks/>
              </p:cNvSpPr>
              <p:nvPr/>
            </p:nvSpPr>
            <p:spPr bwMode="auto">
              <a:xfrm>
                <a:off x="8518525" y="2216150"/>
                <a:ext cx="179388" cy="85725"/>
              </a:xfrm>
              <a:custGeom>
                <a:avLst/>
                <a:gdLst>
                  <a:gd name="T0" fmla="*/ 34 w 47"/>
                  <a:gd name="T1" fmla="*/ 0 h 23"/>
                  <a:gd name="T2" fmla="*/ 11 w 47"/>
                  <a:gd name="T3" fmla="*/ 6 h 23"/>
                  <a:gd name="T4" fmla="*/ 3 w 47"/>
                  <a:gd name="T5" fmla="*/ 12 h 23"/>
                  <a:gd name="T6" fmla="*/ 2 w 47"/>
                  <a:gd name="T7" fmla="*/ 14 h 23"/>
                  <a:gd name="T8" fmla="*/ 2 w 47"/>
                  <a:gd name="T9" fmla="*/ 15 h 23"/>
                  <a:gd name="T10" fmla="*/ 1 w 47"/>
                  <a:gd name="T11" fmla="*/ 16 h 23"/>
                  <a:gd name="T12" fmla="*/ 1 w 47"/>
                  <a:gd name="T13" fmla="*/ 23 h 23"/>
                  <a:gd name="T14" fmla="*/ 11 w 47"/>
                  <a:gd name="T15" fmla="*/ 8 h 23"/>
                  <a:gd name="T16" fmla="*/ 33 w 47"/>
                  <a:gd name="T17" fmla="*/ 3 h 23"/>
                  <a:gd name="T18" fmla="*/ 45 w 47"/>
                  <a:gd name="T19" fmla="*/ 4 h 23"/>
                  <a:gd name="T20" fmla="*/ 47 w 47"/>
                  <a:gd name="T21" fmla="*/ 4 h 23"/>
                  <a:gd name="T22" fmla="*/ 47 w 47"/>
                  <a:gd name="T23" fmla="*/ 2 h 23"/>
                  <a:gd name="T24" fmla="*/ 34 w 4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23">
                    <a:moveTo>
                      <a:pt x="34" y="0"/>
                    </a:moveTo>
                    <a:cubicBezTo>
                      <a:pt x="24" y="0"/>
                      <a:pt x="16" y="3"/>
                      <a:pt x="11" y="6"/>
                    </a:cubicBezTo>
                    <a:cubicBezTo>
                      <a:pt x="8" y="8"/>
                      <a:pt x="5" y="10"/>
                      <a:pt x="3" y="12"/>
                    </a:cubicBezTo>
                    <a:cubicBezTo>
                      <a:pt x="3" y="13"/>
                      <a:pt x="3" y="14"/>
                      <a:pt x="2" y="14"/>
                    </a:cubicBezTo>
                    <a:cubicBezTo>
                      <a:pt x="2" y="15"/>
                      <a:pt x="2" y="15"/>
                      <a:pt x="2" y="15"/>
                    </a:cubicBezTo>
                    <a:cubicBezTo>
                      <a:pt x="2" y="15"/>
                      <a:pt x="1" y="16"/>
                      <a:pt x="1" y="16"/>
                    </a:cubicBezTo>
                    <a:cubicBezTo>
                      <a:pt x="0" y="18"/>
                      <a:pt x="0" y="21"/>
                      <a:pt x="1" y="23"/>
                    </a:cubicBezTo>
                    <a:cubicBezTo>
                      <a:pt x="1" y="23"/>
                      <a:pt x="2" y="13"/>
                      <a:pt x="11" y="8"/>
                    </a:cubicBezTo>
                    <a:cubicBezTo>
                      <a:pt x="17" y="6"/>
                      <a:pt x="22" y="3"/>
                      <a:pt x="33" y="3"/>
                    </a:cubicBezTo>
                    <a:cubicBezTo>
                      <a:pt x="36" y="3"/>
                      <a:pt x="40" y="3"/>
                      <a:pt x="45" y="4"/>
                    </a:cubicBezTo>
                    <a:cubicBezTo>
                      <a:pt x="46" y="4"/>
                      <a:pt x="46" y="4"/>
                      <a:pt x="47" y="4"/>
                    </a:cubicBezTo>
                    <a:cubicBezTo>
                      <a:pt x="47" y="2"/>
                      <a:pt x="47" y="2"/>
                      <a:pt x="47" y="2"/>
                    </a:cubicBezTo>
                    <a:cubicBezTo>
                      <a:pt x="43" y="1"/>
                      <a:pt x="38" y="0"/>
                      <a:pt x="34"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965">
                <a:extLst>
                  <a:ext uri="{FF2B5EF4-FFF2-40B4-BE49-F238E27FC236}">
                    <a16:creationId xmlns:a16="http://schemas.microsoft.com/office/drawing/2014/main" id="{1B47083F-C957-49A3-B964-9C547EFB71FA}"/>
                  </a:ext>
                </a:extLst>
              </p:cNvPr>
              <p:cNvSpPr>
                <a:spLocks/>
              </p:cNvSpPr>
              <p:nvPr/>
            </p:nvSpPr>
            <p:spPr bwMode="auto">
              <a:xfrm>
                <a:off x="8537575" y="2093913"/>
                <a:ext cx="179388" cy="95250"/>
              </a:xfrm>
              <a:custGeom>
                <a:avLst/>
                <a:gdLst>
                  <a:gd name="T0" fmla="*/ 34 w 47"/>
                  <a:gd name="T1" fmla="*/ 0 h 25"/>
                  <a:gd name="T2" fmla="*/ 20 w 47"/>
                  <a:gd name="T3" fmla="*/ 2 h 25"/>
                  <a:gd name="T4" fmla="*/ 16 w 47"/>
                  <a:gd name="T5" fmla="*/ 4 h 25"/>
                  <a:gd name="T6" fmla="*/ 16 w 47"/>
                  <a:gd name="T7" fmla="*/ 4 h 25"/>
                  <a:gd name="T8" fmla="*/ 15 w 47"/>
                  <a:gd name="T9" fmla="*/ 4 h 25"/>
                  <a:gd name="T10" fmla="*/ 12 w 47"/>
                  <a:gd name="T11" fmla="*/ 6 h 25"/>
                  <a:gd name="T12" fmla="*/ 3 w 47"/>
                  <a:gd name="T13" fmla="*/ 14 h 25"/>
                  <a:gd name="T14" fmla="*/ 0 w 47"/>
                  <a:gd name="T15" fmla="*/ 25 h 25"/>
                  <a:gd name="T16" fmla="*/ 35 w 47"/>
                  <a:gd name="T17" fmla="*/ 3 h 25"/>
                  <a:gd name="T18" fmla="*/ 46 w 47"/>
                  <a:gd name="T19" fmla="*/ 4 h 25"/>
                  <a:gd name="T20" fmla="*/ 47 w 47"/>
                  <a:gd name="T21" fmla="*/ 2 h 25"/>
                  <a:gd name="T22" fmla="*/ 34 w 47"/>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5">
                    <a:moveTo>
                      <a:pt x="34" y="0"/>
                    </a:moveTo>
                    <a:cubicBezTo>
                      <a:pt x="29" y="0"/>
                      <a:pt x="24" y="1"/>
                      <a:pt x="20" y="2"/>
                    </a:cubicBezTo>
                    <a:cubicBezTo>
                      <a:pt x="18" y="3"/>
                      <a:pt x="17" y="3"/>
                      <a:pt x="16" y="4"/>
                    </a:cubicBezTo>
                    <a:cubicBezTo>
                      <a:pt x="16" y="4"/>
                      <a:pt x="16" y="4"/>
                      <a:pt x="16" y="4"/>
                    </a:cubicBezTo>
                    <a:cubicBezTo>
                      <a:pt x="15" y="4"/>
                      <a:pt x="15" y="4"/>
                      <a:pt x="15" y="4"/>
                    </a:cubicBezTo>
                    <a:cubicBezTo>
                      <a:pt x="14" y="5"/>
                      <a:pt x="13" y="5"/>
                      <a:pt x="12" y="6"/>
                    </a:cubicBezTo>
                    <a:cubicBezTo>
                      <a:pt x="8" y="8"/>
                      <a:pt x="5" y="11"/>
                      <a:pt x="3" y="14"/>
                    </a:cubicBezTo>
                    <a:cubicBezTo>
                      <a:pt x="0" y="20"/>
                      <a:pt x="0" y="25"/>
                      <a:pt x="0" y="25"/>
                    </a:cubicBezTo>
                    <a:cubicBezTo>
                      <a:pt x="1" y="13"/>
                      <a:pt x="16" y="3"/>
                      <a:pt x="35" y="3"/>
                    </a:cubicBezTo>
                    <a:cubicBezTo>
                      <a:pt x="39" y="3"/>
                      <a:pt x="43" y="3"/>
                      <a:pt x="46" y="4"/>
                    </a:cubicBezTo>
                    <a:cubicBezTo>
                      <a:pt x="47" y="2"/>
                      <a:pt x="47" y="2"/>
                      <a:pt x="47" y="2"/>
                    </a:cubicBezTo>
                    <a:cubicBezTo>
                      <a:pt x="43" y="1"/>
                      <a:pt x="39" y="0"/>
                      <a:pt x="34"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966">
                <a:extLst>
                  <a:ext uri="{FF2B5EF4-FFF2-40B4-BE49-F238E27FC236}">
                    <a16:creationId xmlns:a16="http://schemas.microsoft.com/office/drawing/2014/main" id="{A6C6E513-7EFD-4B18-842F-7A9D846A20D1}"/>
                  </a:ext>
                </a:extLst>
              </p:cNvPr>
              <p:cNvSpPr>
                <a:spLocks/>
              </p:cNvSpPr>
              <p:nvPr/>
            </p:nvSpPr>
            <p:spPr bwMode="auto">
              <a:xfrm>
                <a:off x="8597900" y="1995488"/>
                <a:ext cx="134938" cy="90488"/>
              </a:xfrm>
              <a:custGeom>
                <a:avLst/>
                <a:gdLst>
                  <a:gd name="T0" fmla="*/ 28 w 35"/>
                  <a:gd name="T1" fmla="*/ 0 h 24"/>
                  <a:gd name="T2" fmla="*/ 3 w 35"/>
                  <a:gd name="T3" fmla="*/ 13 h 24"/>
                  <a:gd name="T4" fmla="*/ 0 w 35"/>
                  <a:gd name="T5" fmla="*/ 24 h 24"/>
                  <a:gd name="T6" fmla="*/ 0 w 35"/>
                  <a:gd name="T7" fmla="*/ 23 h 24"/>
                  <a:gd name="T8" fmla="*/ 0 w 35"/>
                  <a:gd name="T9" fmla="*/ 23 h 24"/>
                  <a:gd name="T10" fmla="*/ 0 w 35"/>
                  <a:gd name="T11" fmla="*/ 22 h 24"/>
                  <a:gd name="T12" fmla="*/ 2 w 35"/>
                  <a:gd name="T13" fmla="*/ 16 h 24"/>
                  <a:gd name="T14" fmla="*/ 3 w 35"/>
                  <a:gd name="T15" fmla="*/ 13 h 24"/>
                  <a:gd name="T16" fmla="*/ 10 w 35"/>
                  <a:gd name="T17" fmla="*/ 5 h 24"/>
                  <a:gd name="T18" fmla="*/ 21 w 35"/>
                  <a:gd name="T19" fmla="*/ 1 h 24"/>
                  <a:gd name="T20" fmla="*/ 35 w 35"/>
                  <a:gd name="T21" fmla="*/ 1 h 24"/>
                  <a:gd name="T22" fmla="*/ 35 w 35"/>
                  <a:gd name="T23" fmla="*/ 0 h 24"/>
                  <a:gd name="T24" fmla="*/ 28 w 35"/>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24">
                    <a:moveTo>
                      <a:pt x="28" y="0"/>
                    </a:moveTo>
                    <a:cubicBezTo>
                      <a:pt x="12" y="0"/>
                      <a:pt x="4" y="11"/>
                      <a:pt x="3" y="13"/>
                    </a:cubicBezTo>
                    <a:cubicBezTo>
                      <a:pt x="2" y="15"/>
                      <a:pt x="0" y="20"/>
                      <a:pt x="0" y="24"/>
                    </a:cubicBezTo>
                    <a:cubicBezTo>
                      <a:pt x="0" y="24"/>
                      <a:pt x="0" y="23"/>
                      <a:pt x="0" y="23"/>
                    </a:cubicBezTo>
                    <a:cubicBezTo>
                      <a:pt x="0" y="23"/>
                      <a:pt x="0" y="23"/>
                      <a:pt x="0" y="23"/>
                    </a:cubicBezTo>
                    <a:cubicBezTo>
                      <a:pt x="0" y="22"/>
                      <a:pt x="0" y="22"/>
                      <a:pt x="0" y="22"/>
                    </a:cubicBezTo>
                    <a:cubicBezTo>
                      <a:pt x="0" y="21"/>
                      <a:pt x="1" y="19"/>
                      <a:pt x="2" y="16"/>
                    </a:cubicBezTo>
                    <a:cubicBezTo>
                      <a:pt x="3" y="13"/>
                      <a:pt x="3" y="13"/>
                      <a:pt x="3" y="13"/>
                    </a:cubicBezTo>
                    <a:cubicBezTo>
                      <a:pt x="10" y="5"/>
                      <a:pt x="10" y="5"/>
                      <a:pt x="10" y="5"/>
                    </a:cubicBezTo>
                    <a:cubicBezTo>
                      <a:pt x="21" y="1"/>
                      <a:pt x="21" y="1"/>
                      <a:pt x="21" y="1"/>
                    </a:cubicBezTo>
                    <a:cubicBezTo>
                      <a:pt x="35" y="1"/>
                      <a:pt x="35" y="1"/>
                      <a:pt x="35" y="1"/>
                    </a:cubicBezTo>
                    <a:cubicBezTo>
                      <a:pt x="35" y="0"/>
                      <a:pt x="35" y="0"/>
                      <a:pt x="35" y="0"/>
                    </a:cubicBezTo>
                    <a:cubicBezTo>
                      <a:pt x="32" y="0"/>
                      <a:pt x="30" y="0"/>
                      <a:pt x="28"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967">
                <a:extLst>
                  <a:ext uri="{FF2B5EF4-FFF2-40B4-BE49-F238E27FC236}">
                    <a16:creationId xmlns:a16="http://schemas.microsoft.com/office/drawing/2014/main" id="{9CEC3772-AD87-41D8-B8C2-5F77ED2B63CB}"/>
                  </a:ext>
                </a:extLst>
              </p:cNvPr>
              <p:cNvSpPr>
                <a:spLocks noEditPoints="1"/>
              </p:cNvSpPr>
              <p:nvPr/>
            </p:nvSpPr>
            <p:spPr bwMode="auto">
              <a:xfrm>
                <a:off x="8597900" y="2000250"/>
                <a:ext cx="134938" cy="82550"/>
              </a:xfrm>
              <a:custGeom>
                <a:avLst/>
                <a:gdLst>
                  <a:gd name="T0" fmla="*/ 0 w 35"/>
                  <a:gd name="T1" fmla="*/ 21 h 22"/>
                  <a:gd name="T2" fmla="*/ 0 w 35"/>
                  <a:gd name="T3" fmla="*/ 22 h 22"/>
                  <a:gd name="T4" fmla="*/ 0 w 35"/>
                  <a:gd name="T5" fmla="*/ 22 h 22"/>
                  <a:gd name="T6" fmla="*/ 0 w 35"/>
                  <a:gd name="T7" fmla="*/ 21 h 22"/>
                  <a:gd name="T8" fmla="*/ 35 w 35"/>
                  <a:gd name="T9" fmla="*/ 0 h 22"/>
                  <a:gd name="T10" fmla="*/ 21 w 35"/>
                  <a:gd name="T11" fmla="*/ 0 h 22"/>
                  <a:gd name="T12" fmla="*/ 10 w 35"/>
                  <a:gd name="T13" fmla="*/ 4 h 22"/>
                  <a:gd name="T14" fmla="*/ 3 w 35"/>
                  <a:gd name="T15" fmla="*/ 12 h 22"/>
                  <a:gd name="T16" fmla="*/ 2 w 35"/>
                  <a:gd name="T17" fmla="*/ 15 h 22"/>
                  <a:gd name="T18" fmla="*/ 26 w 35"/>
                  <a:gd name="T19" fmla="*/ 1 h 22"/>
                  <a:gd name="T20" fmla="*/ 34 w 35"/>
                  <a:gd name="T21" fmla="*/ 1 h 22"/>
                  <a:gd name="T22" fmla="*/ 35 w 35"/>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2">
                    <a:moveTo>
                      <a:pt x="0" y="21"/>
                    </a:moveTo>
                    <a:cubicBezTo>
                      <a:pt x="0" y="22"/>
                      <a:pt x="0" y="22"/>
                      <a:pt x="0" y="22"/>
                    </a:cubicBezTo>
                    <a:cubicBezTo>
                      <a:pt x="0" y="22"/>
                      <a:pt x="0" y="22"/>
                      <a:pt x="0" y="22"/>
                    </a:cubicBezTo>
                    <a:cubicBezTo>
                      <a:pt x="0" y="22"/>
                      <a:pt x="0" y="22"/>
                      <a:pt x="0" y="21"/>
                    </a:cubicBezTo>
                    <a:moveTo>
                      <a:pt x="35" y="0"/>
                    </a:moveTo>
                    <a:cubicBezTo>
                      <a:pt x="21" y="0"/>
                      <a:pt x="21" y="0"/>
                      <a:pt x="21" y="0"/>
                    </a:cubicBezTo>
                    <a:cubicBezTo>
                      <a:pt x="10" y="4"/>
                      <a:pt x="10" y="4"/>
                      <a:pt x="10" y="4"/>
                    </a:cubicBezTo>
                    <a:cubicBezTo>
                      <a:pt x="3" y="12"/>
                      <a:pt x="3" y="12"/>
                      <a:pt x="3" y="12"/>
                    </a:cubicBezTo>
                    <a:cubicBezTo>
                      <a:pt x="2" y="15"/>
                      <a:pt x="2" y="15"/>
                      <a:pt x="2" y="15"/>
                    </a:cubicBezTo>
                    <a:cubicBezTo>
                      <a:pt x="5" y="9"/>
                      <a:pt x="11" y="1"/>
                      <a:pt x="26" y="1"/>
                    </a:cubicBezTo>
                    <a:cubicBezTo>
                      <a:pt x="29" y="1"/>
                      <a:pt x="31" y="1"/>
                      <a:pt x="34" y="1"/>
                    </a:cubicBezTo>
                    <a:cubicBezTo>
                      <a:pt x="35" y="0"/>
                      <a:pt x="35" y="0"/>
                      <a:pt x="35"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4" name="Group 223">
              <a:extLst>
                <a:ext uri="{FF2B5EF4-FFF2-40B4-BE49-F238E27FC236}">
                  <a16:creationId xmlns:a16="http://schemas.microsoft.com/office/drawing/2014/main" id="{0199AF8A-46E9-4A7A-8A2A-01706FBB7F09}"/>
                </a:ext>
              </a:extLst>
            </p:cNvPr>
            <p:cNvGrpSpPr/>
            <p:nvPr/>
          </p:nvGrpSpPr>
          <p:grpSpPr>
            <a:xfrm rot="1149944">
              <a:off x="4679284" y="4667666"/>
              <a:ext cx="562817" cy="810610"/>
              <a:chOff x="9504106" y="2808054"/>
              <a:chExt cx="562817" cy="810610"/>
            </a:xfrm>
          </p:grpSpPr>
          <p:sp>
            <p:nvSpPr>
              <p:cNvPr id="26" name="Freeform 44">
                <a:extLst>
                  <a:ext uri="{FF2B5EF4-FFF2-40B4-BE49-F238E27FC236}">
                    <a16:creationId xmlns:a16="http://schemas.microsoft.com/office/drawing/2014/main" id="{4CD8B350-9544-4F2F-B027-00594CAF357B}"/>
                  </a:ext>
                </a:extLst>
              </p:cNvPr>
              <p:cNvSpPr>
                <a:spLocks/>
              </p:cNvSpPr>
              <p:nvPr/>
            </p:nvSpPr>
            <p:spPr bwMode="auto">
              <a:xfrm>
                <a:off x="9504106" y="2825342"/>
                <a:ext cx="562817" cy="793321"/>
              </a:xfrm>
              <a:custGeom>
                <a:avLst/>
                <a:gdLst>
                  <a:gd name="T0" fmla="*/ 163 w 163"/>
                  <a:gd name="T1" fmla="*/ 16 h 230"/>
                  <a:gd name="T2" fmla="*/ 163 w 163"/>
                  <a:gd name="T3" fmla="*/ 214 h 230"/>
                  <a:gd name="T4" fmla="*/ 157 w 163"/>
                  <a:gd name="T5" fmla="*/ 226 h 230"/>
                  <a:gd name="T6" fmla="*/ 148 w 163"/>
                  <a:gd name="T7" fmla="*/ 230 h 230"/>
                  <a:gd name="T8" fmla="*/ 0 w 163"/>
                  <a:gd name="T9" fmla="*/ 230 h 230"/>
                  <a:gd name="T10" fmla="*/ 0 w 163"/>
                  <a:gd name="T11" fmla="*/ 0 h 230"/>
                  <a:gd name="T12" fmla="*/ 148 w 163"/>
                  <a:gd name="T13" fmla="*/ 0 h 230"/>
                  <a:gd name="T14" fmla="*/ 156 w 163"/>
                  <a:gd name="T15" fmla="*/ 3 h 230"/>
                  <a:gd name="T16" fmla="*/ 156 w 163"/>
                  <a:gd name="T17" fmla="*/ 3 h 230"/>
                  <a:gd name="T18" fmla="*/ 160 w 163"/>
                  <a:gd name="T19" fmla="*/ 6 h 230"/>
                  <a:gd name="T20" fmla="*/ 163 w 163"/>
                  <a:gd name="T21" fmla="*/ 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30">
                    <a:moveTo>
                      <a:pt x="163" y="16"/>
                    </a:moveTo>
                    <a:cubicBezTo>
                      <a:pt x="163" y="214"/>
                      <a:pt x="163" y="214"/>
                      <a:pt x="163" y="214"/>
                    </a:cubicBezTo>
                    <a:cubicBezTo>
                      <a:pt x="163" y="219"/>
                      <a:pt x="161" y="224"/>
                      <a:pt x="157" y="226"/>
                    </a:cubicBezTo>
                    <a:cubicBezTo>
                      <a:pt x="155" y="228"/>
                      <a:pt x="151" y="230"/>
                      <a:pt x="148" y="230"/>
                    </a:cubicBezTo>
                    <a:cubicBezTo>
                      <a:pt x="0" y="230"/>
                      <a:pt x="0" y="230"/>
                      <a:pt x="0" y="230"/>
                    </a:cubicBezTo>
                    <a:cubicBezTo>
                      <a:pt x="0" y="0"/>
                      <a:pt x="0" y="0"/>
                      <a:pt x="0" y="0"/>
                    </a:cubicBezTo>
                    <a:cubicBezTo>
                      <a:pt x="148" y="0"/>
                      <a:pt x="148" y="0"/>
                      <a:pt x="148" y="0"/>
                    </a:cubicBezTo>
                    <a:cubicBezTo>
                      <a:pt x="151" y="0"/>
                      <a:pt x="153" y="1"/>
                      <a:pt x="156" y="3"/>
                    </a:cubicBezTo>
                    <a:cubicBezTo>
                      <a:pt x="156" y="3"/>
                      <a:pt x="156" y="3"/>
                      <a:pt x="156" y="3"/>
                    </a:cubicBezTo>
                    <a:cubicBezTo>
                      <a:pt x="157" y="4"/>
                      <a:pt x="158" y="5"/>
                      <a:pt x="160" y="6"/>
                    </a:cubicBezTo>
                    <a:cubicBezTo>
                      <a:pt x="162" y="9"/>
                      <a:pt x="163" y="12"/>
                      <a:pt x="163" y="16"/>
                    </a:cubicBezTo>
                    <a:close/>
                  </a:path>
                </a:pathLst>
              </a:custGeom>
              <a:solidFill>
                <a:srgbClr val="C92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7" name="Freeform 45">
                <a:extLst>
                  <a:ext uri="{FF2B5EF4-FFF2-40B4-BE49-F238E27FC236}">
                    <a16:creationId xmlns:a16="http://schemas.microsoft.com/office/drawing/2014/main" id="{D5810286-C49E-4330-909A-FCB6AA2F2FA3}"/>
                  </a:ext>
                </a:extLst>
              </p:cNvPr>
              <p:cNvSpPr>
                <a:spLocks/>
              </p:cNvSpPr>
              <p:nvPr/>
            </p:nvSpPr>
            <p:spPr bwMode="auto">
              <a:xfrm>
                <a:off x="9504106" y="2825342"/>
                <a:ext cx="551292" cy="787558"/>
              </a:xfrm>
              <a:custGeom>
                <a:avLst/>
                <a:gdLst>
                  <a:gd name="T0" fmla="*/ 160 w 160"/>
                  <a:gd name="T1" fmla="*/ 14 h 228"/>
                  <a:gd name="T2" fmla="*/ 160 w 160"/>
                  <a:gd name="T3" fmla="*/ 212 h 228"/>
                  <a:gd name="T4" fmla="*/ 154 w 160"/>
                  <a:gd name="T5" fmla="*/ 224 h 228"/>
                  <a:gd name="T6" fmla="*/ 145 w 160"/>
                  <a:gd name="T7" fmla="*/ 228 h 228"/>
                  <a:gd name="T8" fmla="*/ 0 w 160"/>
                  <a:gd name="T9" fmla="*/ 228 h 228"/>
                  <a:gd name="T10" fmla="*/ 0 w 160"/>
                  <a:gd name="T11" fmla="*/ 0 h 228"/>
                  <a:gd name="T12" fmla="*/ 148 w 160"/>
                  <a:gd name="T13" fmla="*/ 0 h 228"/>
                  <a:gd name="T14" fmla="*/ 156 w 160"/>
                  <a:gd name="T15" fmla="*/ 3 h 228"/>
                  <a:gd name="T16" fmla="*/ 156 w 160"/>
                  <a:gd name="T17" fmla="*/ 3 h 228"/>
                  <a:gd name="T18" fmla="*/ 157 w 160"/>
                  <a:gd name="T19" fmla="*/ 4 h 228"/>
                  <a:gd name="T20" fmla="*/ 160 w 160"/>
                  <a:gd name="T21" fmla="*/ 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28">
                    <a:moveTo>
                      <a:pt x="160" y="14"/>
                    </a:moveTo>
                    <a:cubicBezTo>
                      <a:pt x="160" y="212"/>
                      <a:pt x="160" y="212"/>
                      <a:pt x="160" y="212"/>
                    </a:cubicBezTo>
                    <a:cubicBezTo>
                      <a:pt x="160" y="217"/>
                      <a:pt x="158" y="221"/>
                      <a:pt x="154" y="224"/>
                    </a:cubicBezTo>
                    <a:cubicBezTo>
                      <a:pt x="152" y="226"/>
                      <a:pt x="149" y="228"/>
                      <a:pt x="145" y="228"/>
                    </a:cubicBezTo>
                    <a:cubicBezTo>
                      <a:pt x="0" y="228"/>
                      <a:pt x="0" y="228"/>
                      <a:pt x="0" y="228"/>
                    </a:cubicBezTo>
                    <a:cubicBezTo>
                      <a:pt x="0" y="0"/>
                      <a:pt x="0" y="0"/>
                      <a:pt x="0" y="0"/>
                    </a:cubicBezTo>
                    <a:cubicBezTo>
                      <a:pt x="148" y="0"/>
                      <a:pt x="148" y="0"/>
                      <a:pt x="148" y="0"/>
                    </a:cubicBezTo>
                    <a:cubicBezTo>
                      <a:pt x="151" y="0"/>
                      <a:pt x="153" y="1"/>
                      <a:pt x="156" y="3"/>
                    </a:cubicBezTo>
                    <a:cubicBezTo>
                      <a:pt x="156" y="3"/>
                      <a:pt x="156" y="3"/>
                      <a:pt x="156" y="3"/>
                    </a:cubicBezTo>
                    <a:cubicBezTo>
                      <a:pt x="156" y="3"/>
                      <a:pt x="156" y="4"/>
                      <a:pt x="157" y="4"/>
                    </a:cubicBezTo>
                    <a:cubicBezTo>
                      <a:pt x="159" y="7"/>
                      <a:pt x="160" y="10"/>
                      <a:pt x="160" y="14"/>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8" name="Rectangle 46">
                <a:extLst>
                  <a:ext uri="{FF2B5EF4-FFF2-40B4-BE49-F238E27FC236}">
                    <a16:creationId xmlns:a16="http://schemas.microsoft.com/office/drawing/2014/main" id="{7B337901-AA08-473A-BFA3-7935E927DF06}"/>
                  </a:ext>
                </a:extLst>
              </p:cNvPr>
              <p:cNvSpPr>
                <a:spLocks noChangeArrowheads="1"/>
              </p:cNvSpPr>
              <p:nvPr/>
            </p:nvSpPr>
            <p:spPr bwMode="auto">
              <a:xfrm>
                <a:off x="9504106" y="3574483"/>
                <a:ext cx="13447" cy="44181"/>
              </a:xfrm>
              <a:prstGeom prst="rect">
                <a:avLst/>
              </a:prstGeom>
              <a:solidFill>
                <a:srgbClr val="C92F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Freeform 47">
                <a:extLst>
                  <a:ext uri="{FF2B5EF4-FFF2-40B4-BE49-F238E27FC236}">
                    <a16:creationId xmlns:a16="http://schemas.microsoft.com/office/drawing/2014/main" id="{2DF8C44C-358E-4355-AEEF-C2A65E62A343}"/>
                  </a:ext>
                </a:extLst>
              </p:cNvPr>
              <p:cNvSpPr>
                <a:spLocks/>
              </p:cNvSpPr>
              <p:nvPr/>
            </p:nvSpPr>
            <p:spPr bwMode="auto">
              <a:xfrm>
                <a:off x="9504106" y="2808054"/>
                <a:ext cx="541687" cy="789480"/>
              </a:xfrm>
              <a:custGeom>
                <a:avLst/>
                <a:gdLst>
                  <a:gd name="T0" fmla="*/ 142 w 157"/>
                  <a:gd name="T1" fmla="*/ 229 h 229"/>
                  <a:gd name="T2" fmla="*/ 0 w 157"/>
                  <a:gd name="T3" fmla="*/ 229 h 229"/>
                  <a:gd name="T4" fmla="*/ 0 w 157"/>
                  <a:gd name="T5" fmla="*/ 0 h 229"/>
                  <a:gd name="T6" fmla="*/ 142 w 157"/>
                  <a:gd name="T7" fmla="*/ 0 h 229"/>
                  <a:gd name="T8" fmla="*/ 154 w 157"/>
                  <a:gd name="T9" fmla="*/ 6 h 229"/>
                  <a:gd name="T10" fmla="*/ 157 w 157"/>
                  <a:gd name="T11" fmla="*/ 15 h 229"/>
                  <a:gd name="T12" fmla="*/ 157 w 157"/>
                  <a:gd name="T13" fmla="*/ 214 h 229"/>
                  <a:gd name="T14" fmla="*/ 152 w 157"/>
                  <a:gd name="T15" fmla="*/ 226 h 229"/>
                  <a:gd name="T16" fmla="*/ 142 w 157"/>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229">
                    <a:moveTo>
                      <a:pt x="142" y="229"/>
                    </a:moveTo>
                    <a:cubicBezTo>
                      <a:pt x="0" y="229"/>
                      <a:pt x="0" y="229"/>
                      <a:pt x="0" y="229"/>
                    </a:cubicBezTo>
                    <a:cubicBezTo>
                      <a:pt x="0" y="0"/>
                      <a:pt x="0" y="0"/>
                      <a:pt x="0" y="0"/>
                    </a:cubicBezTo>
                    <a:cubicBezTo>
                      <a:pt x="142" y="0"/>
                      <a:pt x="142" y="0"/>
                      <a:pt x="142" y="0"/>
                    </a:cubicBezTo>
                    <a:cubicBezTo>
                      <a:pt x="147" y="0"/>
                      <a:pt x="151" y="2"/>
                      <a:pt x="154" y="6"/>
                    </a:cubicBezTo>
                    <a:cubicBezTo>
                      <a:pt x="156" y="8"/>
                      <a:pt x="157" y="12"/>
                      <a:pt x="157" y="15"/>
                    </a:cubicBezTo>
                    <a:cubicBezTo>
                      <a:pt x="157" y="214"/>
                      <a:pt x="157" y="214"/>
                      <a:pt x="157" y="214"/>
                    </a:cubicBezTo>
                    <a:cubicBezTo>
                      <a:pt x="157" y="219"/>
                      <a:pt x="155" y="223"/>
                      <a:pt x="152" y="226"/>
                    </a:cubicBezTo>
                    <a:cubicBezTo>
                      <a:pt x="149" y="228"/>
                      <a:pt x="146" y="229"/>
                      <a:pt x="142" y="229"/>
                    </a:cubicBezTo>
                    <a:close/>
                  </a:path>
                </a:pathLst>
              </a:custGeom>
              <a:solidFill>
                <a:srgbClr val="F55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0" name="Freeform 48">
                <a:extLst>
                  <a:ext uri="{FF2B5EF4-FFF2-40B4-BE49-F238E27FC236}">
                    <a16:creationId xmlns:a16="http://schemas.microsoft.com/office/drawing/2014/main" id="{85007BF0-B203-476A-B5F4-AB56B782FB4B}"/>
                  </a:ext>
                </a:extLst>
              </p:cNvPr>
              <p:cNvSpPr>
                <a:spLocks/>
              </p:cNvSpPr>
              <p:nvPr/>
            </p:nvSpPr>
            <p:spPr bwMode="auto">
              <a:xfrm>
                <a:off x="9504106" y="3149969"/>
                <a:ext cx="541687" cy="447564"/>
              </a:xfrm>
              <a:custGeom>
                <a:avLst/>
                <a:gdLst>
                  <a:gd name="T0" fmla="*/ 0 w 157"/>
                  <a:gd name="T1" fmla="*/ 98 h 130"/>
                  <a:gd name="T2" fmla="*/ 0 w 157"/>
                  <a:gd name="T3" fmla="*/ 130 h 130"/>
                  <a:gd name="T4" fmla="*/ 142 w 157"/>
                  <a:gd name="T5" fmla="*/ 130 h 130"/>
                  <a:gd name="T6" fmla="*/ 152 w 157"/>
                  <a:gd name="T7" fmla="*/ 127 h 130"/>
                  <a:gd name="T8" fmla="*/ 157 w 157"/>
                  <a:gd name="T9" fmla="*/ 115 h 130"/>
                  <a:gd name="T10" fmla="*/ 157 w 157"/>
                  <a:gd name="T11" fmla="*/ 0 h 130"/>
                  <a:gd name="T12" fmla="*/ 0 w 157"/>
                  <a:gd name="T13" fmla="*/ 98 h 130"/>
                </a:gdLst>
                <a:ahLst/>
                <a:cxnLst>
                  <a:cxn ang="0">
                    <a:pos x="T0" y="T1"/>
                  </a:cxn>
                  <a:cxn ang="0">
                    <a:pos x="T2" y="T3"/>
                  </a:cxn>
                  <a:cxn ang="0">
                    <a:pos x="T4" y="T5"/>
                  </a:cxn>
                  <a:cxn ang="0">
                    <a:pos x="T6" y="T7"/>
                  </a:cxn>
                  <a:cxn ang="0">
                    <a:pos x="T8" y="T9"/>
                  </a:cxn>
                  <a:cxn ang="0">
                    <a:pos x="T10" y="T11"/>
                  </a:cxn>
                  <a:cxn ang="0">
                    <a:pos x="T12" y="T13"/>
                  </a:cxn>
                </a:cxnLst>
                <a:rect l="0" t="0" r="r" b="b"/>
                <a:pathLst>
                  <a:path w="157" h="130">
                    <a:moveTo>
                      <a:pt x="0" y="98"/>
                    </a:moveTo>
                    <a:cubicBezTo>
                      <a:pt x="0" y="130"/>
                      <a:pt x="0" y="130"/>
                      <a:pt x="0" y="130"/>
                    </a:cubicBezTo>
                    <a:cubicBezTo>
                      <a:pt x="142" y="130"/>
                      <a:pt x="142" y="130"/>
                      <a:pt x="142" y="130"/>
                    </a:cubicBezTo>
                    <a:cubicBezTo>
                      <a:pt x="146" y="130"/>
                      <a:pt x="149" y="129"/>
                      <a:pt x="152" y="127"/>
                    </a:cubicBezTo>
                    <a:cubicBezTo>
                      <a:pt x="155" y="124"/>
                      <a:pt x="157" y="120"/>
                      <a:pt x="157" y="115"/>
                    </a:cubicBezTo>
                    <a:cubicBezTo>
                      <a:pt x="157" y="0"/>
                      <a:pt x="157" y="0"/>
                      <a:pt x="157" y="0"/>
                    </a:cubicBezTo>
                    <a:cubicBezTo>
                      <a:pt x="116" y="47"/>
                      <a:pt x="60" y="76"/>
                      <a:pt x="0" y="98"/>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31" name="Freeform 49">
                <a:extLst>
                  <a:ext uri="{FF2B5EF4-FFF2-40B4-BE49-F238E27FC236}">
                    <a16:creationId xmlns:a16="http://schemas.microsoft.com/office/drawing/2014/main" id="{782E9A7D-C52D-49AF-83FF-54DE33FC47FA}"/>
                  </a:ext>
                </a:extLst>
              </p:cNvPr>
              <p:cNvSpPr>
                <a:spLocks noEditPoints="1"/>
              </p:cNvSpPr>
              <p:nvPr/>
            </p:nvSpPr>
            <p:spPr bwMode="auto">
              <a:xfrm>
                <a:off x="9642409" y="2934832"/>
                <a:ext cx="268923" cy="270844"/>
              </a:xfrm>
              <a:custGeom>
                <a:avLst/>
                <a:gdLst>
                  <a:gd name="T0" fmla="*/ 0 w 78"/>
                  <a:gd name="T1" fmla="*/ 39 h 78"/>
                  <a:gd name="T2" fmla="*/ 78 w 78"/>
                  <a:gd name="T3" fmla="*/ 39 h 78"/>
                  <a:gd name="T4" fmla="*/ 4 w 78"/>
                  <a:gd name="T5" fmla="*/ 40 h 78"/>
                  <a:gd name="T6" fmla="*/ 22 w 78"/>
                  <a:gd name="T7" fmla="*/ 58 h 78"/>
                  <a:gd name="T8" fmla="*/ 4 w 78"/>
                  <a:gd name="T9" fmla="*/ 40 h 78"/>
                  <a:gd name="T10" fmla="*/ 41 w 78"/>
                  <a:gd name="T11" fmla="*/ 4 h 78"/>
                  <a:gd name="T12" fmla="*/ 41 w 78"/>
                  <a:gd name="T13" fmla="*/ 15 h 78"/>
                  <a:gd name="T14" fmla="*/ 56 w 78"/>
                  <a:gd name="T15" fmla="*/ 37 h 78"/>
                  <a:gd name="T16" fmla="*/ 41 w 78"/>
                  <a:gd name="T17" fmla="*/ 18 h 78"/>
                  <a:gd name="T18" fmla="*/ 37 w 78"/>
                  <a:gd name="T19" fmla="*/ 4 h 78"/>
                  <a:gd name="T20" fmla="*/ 27 w 78"/>
                  <a:gd name="T21" fmla="*/ 15 h 78"/>
                  <a:gd name="T22" fmla="*/ 37 w 78"/>
                  <a:gd name="T23" fmla="*/ 18 h 78"/>
                  <a:gd name="T24" fmla="*/ 22 w 78"/>
                  <a:gd name="T25" fmla="*/ 37 h 78"/>
                  <a:gd name="T26" fmla="*/ 37 w 78"/>
                  <a:gd name="T27" fmla="*/ 18 h 78"/>
                  <a:gd name="T28" fmla="*/ 4 w 78"/>
                  <a:gd name="T29" fmla="*/ 37 h 78"/>
                  <a:gd name="T30" fmla="*/ 22 w 78"/>
                  <a:gd name="T31" fmla="*/ 18 h 78"/>
                  <a:gd name="T32" fmla="*/ 22 w 78"/>
                  <a:gd name="T33" fmla="*/ 40 h 78"/>
                  <a:gd name="T34" fmla="*/ 37 w 78"/>
                  <a:gd name="T35" fmla="*/ 58 h 78"/>
                  <a:gd name="T36" fmla="*/ 22 w 78"/>
                  <a:gd name="T37" fmla="*/ 40 h 78"/>
                  <a:gd name="T38" fmla="*/ 37 w 78"/>
                  <a:gd name="T39" fmla="*/ 74 h 78"/>
                  <a:gd name="T40" fmla="*/ 37 w 78"/>
                  <a:gd name="T41" fmla="*/ 62 h 78"/>
                  <a:gd name="T42" fmla="*/ 41 w 78"/>
                  <a:gd name="T43" fmla="*/ 62 h 78"/>
                  <a:gd name="T44" fmla="*/ 41 w 78"/>
                  <a:gd name="T45" fmla="*/ 74 h 78"/>
                  <a:gd name="T46" fmla="*/ 41 w 78"/>
                  <a:gd name="T47" fmla="*/ 40 h 78"/>
                  <a:gd name="T48" fmla="*/ 53 w 78"/>
                  <a:gd name="T49" fmla="*/ 58 h 78"/>
                  <a:gd name="T50" fmla="*/ 59 w 78"/>
                  <a:gd name="T51" fmla="*/ 40 h 78"/>
                  <a:gd name="T52" fmla="*/ 69 w 78"/>
                  <a:gd name="T53" fmla="*/ 58 h 78"/>
                  <a:gd name="T54" fmla="*/ 59 w 78"/>
                  <a:gd name="T55" fmla="*/ 40 h 78"/>
                  <a:gd name="T56" fmla="*/ 56 w 78"/>
                  <a:gd name="T57" fmla="*/ 18 h 78"/>
                  <a:gd name="T58" fmla="*/ 74 w 78"/>
                  <a:gd name="T59" fmla="*/ 37 h 78"/>
                  <a:gd name="T60" fmla="*/ 65 w 78"/>
                  <a:gd name="T61" fmla="*/ 15 h 78"/>
                  <a:gd name="T62" fmla="*/ 49 w 78"/>
                  <a:gd name="T63" fmla="*/ 5 h 78"/>
                  <a:gd name="T64" fmla="*/ 29 w 78"/>
                  <a:gd name="T65" fmla="*/ 5 h 78"/>
                  <a:gd name="T66" fmla="*/ 13 w 78"/>
                  <a:gd name="T67" fmla="*/ 15 h 78"/>
                  <a:gd name="T68" fmla="*/ 12 w 78"/>
                  <a:gd name="T69" fmla="*/ 62 h 78"/>
                  <a:gd name="T70" fmla="*/ 29 w 78"/>
                  <a:gd name="T71" fmla="*/ 73 h 78"/>
                  <a:gd name="T72" fmla="*/ 49 w 78"/>
                  <a:gd name="T73" fmla="*/ 73 h 78"/>
                  <a:gd name="T74" fmla="*/ 66 w 78"/>
                  <a:gd name="T75"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39" y="0"/>
                    </a:moveTo>
                    <a:cubicBezTo>
                      <a:pt x="18" y="0"/>
                      <a:pt x="0" y="17"/>
                      <a:pt x="0" y="39"/>
                    </a:cubicBezTo>
                    <a:cubicBezTo>
                      <a:pt x="0" y="60"/>
                      <a:pt x="18" y="78"/>
                      <a:pt x="39" y="78"/>
                    </a:cubicBezTo>
                    <a:cubicBezTo>
                      <a:pt x="60" y="78"/>
                      <a:pt x="78" y="60"/>
                      <a:pt x="78" y="39"/>
                    </a:cubicBezTo>
                    <a:cubicBezTo>
                      <a:pt x="78" y="17"/>
                      <a:pt x="60" y="0"/>
                      <a:pt x="39" y="0"/>
                    </a:cubicBezTo>
                    <a:close/>
                    <a:moveTo>
                      <a:pt x="4" y="40"/>
                    </a:moveTo>
                    <a:cubicBezTo>
                      <a:pt x="19" y="40"/>
                      <a:pt x="19" y="40"/>
                      <a:pt x="19" y="40"/>
                    </a:cubicBezTo>
                    <a:cubicBezTo>
                      <a:pt x="19" y="47"/>
                      <a:pt x="20" y="53"/>
                      <a:pt x="22" y="58"/>
                    </a:cubicBezTo>
                    <a:cubicBezTo>
                      <a:pt x="9" y="58"/>
                      <a:pt x="9" y="58"/>
                      <a:pt x="9" y="58"/>
                    </a:cubicBezTo>
                    <a:cubicBezTo>
                      <a:pt x="6" y="53"/>
                      <a:pt x="4" y="47"/>
                      <a:pt x="4" y="40"/>
                    </a:cubicBezTo>
                    <a:close/>
                    <a:moveTo>
                      <a:pt x="41" y="15"/>
                    </a:moveTo>
                    <a:cubicBezTo>
                      <a:pt x="41" y="4"/>
                      <a:pt x="41" y="4"/>
                      <a:pt x="41" y="4"/>
                    </a:cubicBezTo>
                    <a:cubicBezTo>
                      <a:pt x="45" y="4"/>
                      <a:pt x="48" y="9"/>
                      <a:pt x="51" y="15"/>
                    </a:cubicBezTo>
                    <a:lnTo>
                      <a:pt x="41" y="15"/>
                    </a:lnTo>
                    <a:close/>
                    <a:moveTo>
                      <a:pt x="52" y="18"/>
                    </a:moveTo>
                    <a:cubicBezTo>
                      <a:pt x="54" y="23"/>
                      <a:pt x="55" y="30"/>
                      <a:pt x="56" y="37"/>
                    </a:cubicBezTo>
                    <a:cubicBezTo>
                      <a:pt x="41" y="37"/>
                      <a:pt x="41" y="37"/>
                      <a:pt x="41" y="37"/>
                    </a:cubicBezTo>
                    <a:cubicBezTo>
                      <a:pt x="41" y="18"/>
                      <a:pt x="41" y="18"/>
                      <a:pt x="41" y="18"/>
                    </a:cubicBezTo>
                    <a:lnTo>
                      <a:pt x="52" y="18"/>
                    </a:lnTo>
                    <a:close/>
                    <a:moveTo>
                      <a:pt x="37" y="4"/>
                    </a:moveTo>
                    <a:cubicBezTo>
                      <a:pt x="37" y="15"/>
                      <a:pt x="37" y="15"/>
                      <a:pt x="37" y="15"/>
                    </a:cubicBezTo>
                    <a:cubicBezTo>
                      <a:pt x="27" y="15"/>
                      <a:pt x="27" y="15"/>
                      <a:pt x="27" y="15"/>
                    </a:cubicBezTo>
                    <a:cubicBezTo>
                      <a:pt x="29" y="9"/>
                      <a:pt x="33" y="4"/>
                      <a:pt x="37" y="4"/>
                    </a:cubicBezTo>
                    <a:close/>
                    <a:moveTo>
                      <a:pt x="37" y="18"/>
                    </a:moveTo>
                    <a:cubicBezTo>
                      <a:pt x="37" y="37"/>
                      <a:pt x="37" y="37"/>
                      <a:pt x="37" y="37"/>
                    </a:cubicBezTo>
                    <a:cubicBezTo>
                      <a:pt x="22" y="37"/>
                      <a:pt x="22" y="37"/>
                      <a:pt x="22" y="37"/>
                    </a:cubicBezTo>
                    <a:cubicBezTo>
                      <a:pt x="22" y="30"/>
                      <a:pt x="24" y="23"/>
                      <a:pt x="25" y="18"/>
                    </a:cubicBezTo>
                    <a:lnTo>
                      <a:pt x="37" y="18"/>
                    </a:lnTo>
                    <a:close/>
                    <a:moveTo>
                      <a:pt x="19" y="37"/>
                    </a:moveTo>
                    <a:cubicBezTo>
                      <a:pt x="4" y="37"/>
                      <a:pt x="4" y="37"/>
                      <a:pt x="4" y="37"/>
                    </a:cubicBezTo>
                    <a:cubicBezTo>
                      <a:pt x="4" y="30"/>
                      <a:pt x="6" y="23"/>
                      <a:pt x="10" y="18"/>
                    </a:cubicBezTo>
                    <a:cubicBezTo>
                      <a:pt x="22" y="18"/>
                      <a:pt x="22" y="18"/>
                      <a:pt x="22" y="18"/>
                    </a:cubicBezTo>
                    <a:cubicBezTo>
                      <a:pt x="20" y="23"/>
                      <a:pt x="19" y="30"/>
                      <a:pt x="19" y="37"/>
                    </a:cubicBezTo>
                    <a:close/>
                    <a:moveTo>
                      <a:pt x="22" y="40"/>
                    </a:moveTo>
                    <a:cubicBezTo>
                      <a:pt x="37" y="40"/>
                      <a:pt x="37" y="40"/>
                      <a:pt x="37" y="40"/>
                    </a:cubicBezTo>
                    <a:cubicBezTo>
                      <a:pt x="37" y="58"/>
                      <a:pt x="37" y="58"/>
                      <a:pt x="37" y="58"/>
                    </a:cubicBezTo>
                    <a:cubicBezTo>
                      <a:pt x="25" y="58"/>
                      <a:pt x="25" y="58"/>
                      <a:pt x="25" y="58"/>
                    </a:cubicBezTo>
                    <a:cubicBezTo>
                      <a:pt x="23" y="53"/>
                      <a:pt x="22" y="47"/>
                      <a:pt x="22" y="40"/>
                    </a:cubicBezTo>
                    <a:close/>
                    <a:moveTo>
                      <a:pt x="37" y="62"/>
                    </a:moveTo>
                    <a:cubicBezTo>
                      <a:pt x="37" y="74"/>
                      <a:pt x="37" y="74"/>
                      <a:pt x="37" y="74"/>
                    </a:cubicBezTo>
                    <a:cubicBezTo>
                      <a:pt x="33" y="73"/>
                      <a:pt x="29" y="68"/>
                      <a:pt x="26" y="62"/>
                    </a:cubicBezTo>
                    <a:lnTo>
                      <a:pt x="37" y="62"/>
                    </a:lnTo>
                    <a:close/>
                    <a:moveTo>
                      <a:pt x="41" y="74"/>
                    </a:moveTo>
                    <a:cubicBezTo>
                      <a:pt x="41" y="62"/>
                      <a:pt x="41" y="62"/>
                      <a:pt x="41" y="62"/>
                    </a:cubicBezTo>
                    <a:cubicBezTo>
                      <a:pt x="52" y="62"/>
                      <a:pt x="52" y="62"/>
                      <a:pt x="52" y="62"/>
                    </a:cubicBezTo>
                    <a:cubicBezTo>
                      <a:pt x="49" y="68"/>
                      <a:pt x="45" y="73"/>
                      <a:pt x="41" y="74"/>
                    </a:cubicBezTo>
                    <a:close/>
                    <a:moveTo>
                      <a:pt x="41" y="58"/>
                    </a:moveTo>
                    <a:cubicBezTo>
                      <a:pt x="41" y="40"/>
                      <a:pt x="41" y="40"/>
                      <a:pt x="41" y="40"/>
                    </a:cubicBezTo>
                    <a:cubicBezTo>
                      <a:pt x="56" y="40"/>
                      <a:pt x="56" y="40"/>
                      <a:pt x="56" y="40"/>
                    </a:cubicBezTo>
                    <a:cubicBezTo>
                      <a:pt x="56" y="47"/>
                      <a:pt x="55" y="53"/>
                      <a:pt x="53" y="58"/>
                    </a:cubicBezTo>
                    <a:lnTo>
                      <a:pt x="41" y="58"/>
                    </a:lnTo>
                    <a:close/>
                    <a:moveTo>
                      <a:pt x="59" y="40"/>
                    </a:moveTo>
                    <a:cubicBezTo>
                      <a:pt x="74" y="40"/>
                      <a:pt x="74" y="40"/>
                      <a:pt x="74" y="40"/>
                    </a:cubicBezTo>
                    <a:cubicBezTo>
                      <a:pt x="74" y="47"/>
                      <a:pt x="72" y="53"/>
                      <a:pt x="69" y="58"/>
                    </a:cubicBezTo>
                    <a:cubicBezTo>
                      <a:pt x="56" y="58"/>
                      <a:pt x="56" y="58"/>
                      <a:pt x="56" y="58"/>
                    </a:cubicBezTo>
                    <a:cubicBezTo>
                      <a:pt x="58" y="53"/>
                      <a:pt x="59" y="47"/>
                      <a:pt x="59" y="40"/>
                    </a:cubicBezTo>
                    <a:close/>
                    <a:moveTo>
                      <a:pt x="59" y="37"/>
                    </a:moveTo>
                    <a:cubicBezTo>
                      <a:pt x="59" y="30"/>
                      <a:pt x="58" y="23"/>
                      <a:pt x="56" y="18"/>
                    </a:cubicBezTo>
                    <a:cubicBezTo>
                      <a:pt x="68" y="18"/>
                      <a:pt x="68" y="18"/>
                      <a:pt x="68" y="18"/>
                    </a:cubicBezTo>
                    <a:cubicBezTo>
                      <a:pt x="71" y="23"/>
                      <a:pt x="74" y="30"/>
                      <a:pt x="74" y="37"/>
                    </a:cubicBezTo>
                    <a:lnTo>
                      <a:pt x="59" y="37"/>
                    </a:lnTo>
                    <a:close/>
                    <a:moveTo>
                      <a:pt x="65" y="15"/>
                    </a:moveTo>
                    <a:cubicBezTo>
                      <a:pt x="55" y="15"/>
                      <a:pt x="55" y="15"/>
                      <a:pt x="55" y="15"/>
                    </a:cubicBezTo>
                    <a:cubicBezTo>
                      <a:pt x="53" y="11"/>
                      <a:pt x="51" y="7"/>
                      <a:pt x="49" y="5"/>
                    </a:cubicBezTo>
                    <a:cubicBezTo>
                      <a:pt x="55" y="7"/>
                      <a:pt x="61" y="10"/>
                      <a:pt x="65" y="15"/>
                    </a:cubicBezTo>
                    <a:close/>
                    <a:moveTo>
                      <a:pt x="29" y="5"/>
                    </a:moveTo>
                    <a:cubicBezTo>
                      <a:pt x="27" y="7"/>
                      <a:pt x="25" y="11"/>
                      <a:pt x="23" y="15"/>
                    </a:cubicBezTo>
                    <a:cubicBezTo>
                      <a:pt x="13" y="15"/>
                      <a:pt x="13" y="15"/>
                      <a:pt x="13" y="15"/>
                    </a:cubicBezTo>
                    <a:cubicBezTo>
                      <a:pt x="17" y="10"/>
                      <a:pt x="23" y="7"/>
                      <a:pt x="29" y="5"/>
                    </a:cubicBezTo>
                    <a:close/>
                    <a:moveTo>
                      <a:pt x="12" y="62"/>
                    </a:moveTo>
                    <a:cubicBezTo>
                      <a:pt x="23" y="62"/>
                      <a:pt x="23" y="62"/>
                      <a:pt x="23" y="62"/>
                    </a:cubicBezTo>
                    <a:cubicBezTo>
                      <a:pt x="24" y="66"/>
                      <a:pt x="27" y="70"/>
                      <a:pt x="29" y="73"/>
                    </a:cubicBezTo>
                    <a:cubicBezTo>
                      <a:pt x="22" y="71"/>
                      <a:pt x="16" y="67"/>
                      <a:pt x="12" y="62"/>
                    </a:cubicBezTo>
                    <a:close/>
                    <a:moveTo>
                      <a:pt x="49" y="73"/>
                    </a:moveTo>
                    <a:cubicBezTo>
                      <a:pt x="51" y="70"/>
                      <a:pt x="54" y="66"/>
                      <a:pt x="55" y="62"/>
                    </a:cubicBezTo>
                    <a:cubicBezTo>
                      <a:pt x="66" y="62"/>
                      <a:pt x="66" y="62"/>
                      <a:pt x="66" y="62"/>
                    </a:cubicBezTo>
                    <a:cubicBezTo>
                      <a:pt x="62" y="67"/>
                      <a:pt x="56" y="71"/>
                      <a:pt x="49" y="7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2" name="Rectangle 52">
                <a:extLst>
                  <a:ext uri="{FF2B5EF4-FFF2-40B4-BE49-F238E27FC236}">
                    <a16:creationId xmlns:a16="http://schemas.microsoft.com/office/drawing/2014/main" id="{BD29E68D-4AC3-418C-8CB6-58A3F8DEFDA5}"/>
                  </a:ext>
                </a:extLst>
              </p:cNvPr>
              <p:cNvSpPr>
                <a:spLocks noChangeArrowheads="1"/>
              </p:cNvSpPr>
              <p:nvPr/>
            </p:nvSpPr>
            <p:spPr bwMode="auto">
              <a:xfrm>
                <a:off x="9562558" y="3244093"/>
                <a:ext cx="424780" cy="9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en-US" sz="500" dirty="0">
                    <a:solidFill>
                      <a:srgbClr val="FFFFFF"/>
                    </a:solidFill>
                  </a:rPr>
                  <a:t>PASSPORT</a:t>
                </a:r>
                <a:endParaRPr lang="en-US" altLang="en-US" dirty="0"/>
              </a:p>
            </p:txBody>
          </p:sp>
        </p:grpSp>
        <p:grpSp>
          <p:nvGrpSpPr>
            <p:cNvPr id="40" name="Group 39">
              <a:extLst>
                <a:ext uri="{FF2B5EF4-FFF2-40B4-BE49-F238E27FC236}">
                  <a16:creationId xmlns:a16="http://schemas.microsoft.com/office/drawing/2014/main" id="{9DF14F13-AB26-4F3E-A900-F45202CACCBA}"/>
                </a:ext>
              </a:extLst>
            </p:cNvPr>
            <p:cNvGrpSpPr/>
            <p:nvPr/>
          </p:nvGrpSpPr>
          <p:grpSpPr>
            <a:xfrm>
              <a:off x="3764361" y="3815969"/>
              <a:ext cx="1351326" cy="940941"/>
              <a:chOff x="3760788" y="708025"/>
              <a:chExt cx="946150" cy="658813"/>
            </a:xfrm>
          </p:grpSpPr>
          <p:sp>
            <p:nvSpPr>
              <p:cNvPr id="41" name="AutoShape 121">
                <a:extLst>
                  <a:ext uri="{FF2B5EF4-FFF2-40B4-BE49-F238E27FC236}">
                    <a16:creationId xmlns:a16="http://schemas.microsoft.com/office/drawing/2014/main" id="{87BDBE42-D33D-4A08-9615-AF19407CA09E}"/>
                  </a:ext>
                </a:extLst>
              </p:cNvPr>
              <p:cNvSpPr>
                <a:spLocks noChangeAspect="1" noChangeArrowheads="1" noTextEdit="1"/>
              </p:cNvSpPr>
              <p:nvPr/>
            </p:nvSpPr>
            <p:spPr bwMode="auto">
              <a:xfrm>
                <a:off x="3760788" y="708025"/>
                <a:ext cx="946150"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Rectangle 124">
                <a:extLst>
                  <a:ext uri="{FF2B5EF4-FFF2-40B4-BE49-F238E27FC236}">
                    <a16:creationId xmlns:a16="http://schemas.microsoft.com/office/drawing/2014/main" id="{623B4A9C-7D3C-452B-B1DE-1337C09AF661}"/>
                  </a:ext>
                </a:extLst>
              </p:cNvPr>
              <p:cNvSpPr>
                <a:spLocks noChangeArrowheads="1"/>
              </p:cNvSpPr>
              <p:nvPr/>
            </p:nvSpPr>
            <p:spPr bwMode="auto">
              <a:xfrm>
                <a:off x="3862388" y="744538"/>
                <a:ext cx="800100" cy="585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ID" dirty="0"/>
              </a:p>
            </p:txBody>
          </p:sp>
          <p:sp>
            <p:nvSpPr>
              <p:cNvPr id="43" name="Rectangle 125">
                <a:extLst>
                  <a:ext uri="{FF2B5EF4-FFF2-40B4-BE49-F238E27FC236}">
                    <a16:creationId xmlns:a16="http://schemas.microsoft.com/office/drawing/2014/main" id="{BF10A537-D8B7-4A20-9F8C-4C409FF36024}"/>
                  </a:ext>
                </a:extLst>
              </p:cNvPr>
              <p:cNvSpPr>
                <a:spLocks noChangeArrowheads="1"/>
              </p:cNvSpPr>
              <p:nvPr/>
            </p:nvSpPr>
            <p:spPr bwMode="auto">
              <a:xfrm>
                <a:off x="4062413" y="744538"/>
                <a:ext cx="198438" cy="585788"/>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44" name="Rectangle 126">
                <a:extLst>
                  <a:ext uri="{FF2B5EF4-FFF2-40B4-BE49-F238E27FC236}">
                    <a16:creationId xmlns:a16="http://schemas.microsoft.com/office/drawing/2014/main" id="{EFA1AB66-CE60-4CF7-8D01-E070A05950AB}"/>
                  </a:ext>
                </a:extLst>
              </p:cNvPr>
              <p:cNvSpPr>
                <a:spLocks noChangeArrowheads="1"/>
              </p:cNvSpPr>
              <p:nvPr/>
            </p:nvSpPr>
            <p:spPr bwMode="auto">
              <a:xfrm>
                <a:off x="4459288" y="744538"/>
                <a:ext cx="203200" cy="585788"/>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45" name="Freeform 127">
                <a:extLst>
                  <a:ext uri="{FF2B5EF4-FFF2-40B4-BE49-F238E27FC236}">
                    <a16:creationId xmlns:a16="http://schemas.microsoft.com/office/drawing/2014/main" id="{7EB92EA5-F817-4EFC-8760-35112A7700D4}"/>
                  </a:ext>
                </a:extLst>
              </p:cNvPr>
              <p:cNvSpPr>
                <a:spLocks/>
              </p:cNvSpPr>
              <p:nvPr/>
            </p:nvSpPr>
            <p:spPr bwMode="auto">
              <a:xfrm>
                <a:off x="3933826" y="844550"/>
                <a:ext cx="128588" cy="311150"/>
              </a:xfrm>
              <a:custGeom>
                <a:avLst/>
                <a:gdLst>
                  <a:gd name="T0" fmla="*/ 41 w 45"/>
                  <a:gd name="T1" fmla="*/ 7 h 109"/>
                  <a:gd name="T2" fmla="*/ 17 w 45"/>
                  <a:gd name="T3" fmla="*/ 0 h 109"/>
                  <a:gd name="T4" fmla="*/ 0 w 45"/>
                  <a:gd name="T5" fmla="*/ 13 h 109"/>
                  <a:gd name="T6" fmla="*/ 3 w 45"/>
                  <a:gd name="T7" fmla="*/ 18 h 109"/>
                  <a:gd name="T8" fmla="*/ 17 w 45"/>
                  <a:gd name="T9" fmla="*/ 14 h 109"/>
                  <a:gd name="T10" fmla="*/ 19 w 45"/>
                  <a:gd name="T11" fmla="*/ 27 h 109"/>
                  <a:gd name="T12" fmla="*/ 15 w 45"/>
                  <a:gd name="T13" fmla="*/ 44 h 109"/>
                  <a:gd name="T14" fmla="*/ 22 w 45"/>
                  <a:gd name="T15" fmla="*/ 58 h 109"/>
                  <a:gd name="T16" fmla="*/ 23 w 45"/>
                  <a:gd name="T17" fmla="*/ 67 h 109"/>
                  <a:gd name="T18" fmla="*/ 36 w 45"/>
                  <a:gd name="T19" fmla="*/ 74 h 109"/>
                  <a:gd name="T20" fmla="*/ 40 w 45"/>
                  <a:gd name="T21" fmla="*/ 79 h 109"/>
                  <a:gd name="T22" fmla="*/ 44 w 45"/>
                  <a:gd name="T23" fmla="*/ 77 h 109"/>
                  <a:gd name="T24" fmla="*/ 40 w 45"/>
                  <a:gd name="T25" fmla="*/ 95 h 109"/>
                  <a:gd name="T26" fmla="*/ 45 w 45"/>
                  <a:gd name="T27" fmla="*/ 109 h 109"/>
                  <a:gd name="T28" fmla="*/ 45 w 45"/>
                  <a:gd name="T29" fmla="*/ 109 h 109"/>
                  <a:gd name="T30" fmla="*/ 45 w 45"/>
                  <a:gd name="T31" fmla="*/ 4 h 109"/>
                  <a:gd name="T32" fmla="*/ 41 w 45"/>
                  <a:gd name="T33"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109">
                    <a:moveTo>
                      <a:pt x="41" y="7"/>
                    </a:moveTo>
                    <a:cubicBezTo>
                      <a:pt x="40" y="8"/>
                      <a:pt x="17" y="0"/>
                      <a:pt x="17" y="0"/>
                    </a:cubicBezTo>
                    <a:cubicBezTo>
                      <a:pt x="0" y="13"/>
                      <a:pt x="0" y="13"/>
                      <a:pt x="0" y="13"/>
                    </a:cubicBezTo>
                    <a:cubicBezTo>
                      <a:pt x="3" y="18"/>
                      <a:pt x="3" y="18"/>
                      <a:pt x="3" y="18"/>
                    </a:cubicBezTo>
                    <a:cubicBezTo>
                      <a:pt x="17" y="14"/>
                      <a:pt x="17" y="14"/>
                      <a:pt x="17" y="14"/>
                    </a:cubicBezTo>
                    <a:cubicBezTo>
                      <a:pt x="19" y="27"/>
                      <a:pt x="19" y="27"/>
                      <a:pt x="19" y="27"/>
                    </a:cubicBezTo>
                    <a:cubicBezTo>
                      <a:pt x="15" y="44"/>
                      <a:pt x="15" y="44"/>
                      <a:pt x="15" y="44"/>
                    </a:cubicBezTo>
                    <a:cubicBezTo>
                      <a:pt x="22" y="58"/>
                      <a:pt x="22" y="58"/>
                      <a:pt x="22" y="58"/>
                    </a:cubicBezTo>
                    <a:cubicBezTo>
                      <a:pt x="23" y="67"/>
                      <a:pt x="23" y="67"/>
                      <a:pt x="23" y="67"/>
                    </a:cubicBezTo>
                    <a:cubicBezTo>
                      <a:pt x="36" y="74"/>
                      <a:pt x="36" y="74"/>
                      <a:pt x="36" y="74"/>
                    </a:cubicBezTo>
                    <a:cubicBezTo>
                      <a:pt x="40" y="79"/>
                      <a:pt x="40" y="79"/>
                      <a:pt x="40" y="79"/>
                    </a:cubicBezTo>
                    <a:cubicBezTo>
                      <a:pt x="44" y="77"/>
                      <a:pt x="44" y="77"/>
                      <a:pt x="44" y="77"/>
                    </a:cubicBezTo>
                    <a:cubicBezTo>
                      <a:pt x="40" y="95"/>
                      <a:pt x="40" y="95"/>
                      <a:pt x="40" y="95"/>
                    </a:cubicBezTo>
                    <a:cubicBezTo>
                      <a:pt x="45" y="109"/>
                      <a:pt x="45" y="109"/>
                      <a:pt x="45" y="109"/>
                    </a:cubicBezTo>
                    <a:cubicBezTo>
                      <a:pt x="45" y="109"/>
                      <a:pt x="45" y="109"/>
                      <a:pt x="45" y="109"/>
                    </a:cubicBezTo>
                    <a:cubicBezTo>
                      <a:pt x="45" y="4"/>
                      <a:pt x="45" y="4"/>
                      <a:pt x="45" y="4"/>
                    </a:cubicBezTo>
                    <a:cubicBezTo>
                      <a:pt x="43" y="6"/>
                      <a:pt x="41" y="7"/>
                      <a:pt x="41" y="7"/>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46" name="Freeform 128">
                <a:extLst>
                  <a:ext uri="{FF2B5EF4-FFF2-40B4-BE49-F238E27FC236}">
                    <a16:creationId xmlns:a16="http://schemas.microsoft.com/office/drawing/2014/main" id="{92637094-C933-4C9B-B82D-716934044805}"/>
                  </a:ext>
                </a:extLst>
              </p:cNvPr>
              <p:cNvSpPr>
                <a:spLocks/>
              </p:cNvSpPr>
              <p:nvPr/>
            </p:nvSpPr>
            <p:spPr bwMode="auto">
              <a:xfrm>
                <a:off x="4260851" y="825500"/>
                <a:ext cx="198438" cy="404813"/>
              </a:xfrm>
              <a:custGeom>
                <a:avLst/>
                <a:gdLst>
                  <a:gd name="T0" fmla="*/ 64 w 70"/>
                  <a:gd name="T1" fmla="*/ 2 h 142"/>
                  <a:gd name="T2" fmla="*/ 45 w 70"/>
                  <a:gd name="T3" fmla="*/ 0 h 142"/>
                  <a:gd name="T4" fmla="*/ 24 w 70"/>
                  <a:gd name="T5" fmla="*/ 12 h 142"/>
                  <a:gd name="T6" fmla="*/ 6 w 70"/>
                  <a:gd name="T7" fmla="*/ 7 h 142"/>
                  <a:gd name="T8" fmla="*/ 0 w 70"/>
                  <a:gd name="T9" fmla="*/ 12 h 142"/>
                  <a:gd name="T10" fmla="*/ 0 w 70"/>
                  <a:gd name="T11" fmla="*/ 110 h 142"/>
                  <a:gd name="T12" fmla="*/ 1 w 70"/>
                  <a:gd name="T13" fmla="*/ 112 h 142"/>
                  <a:gd name="T14" fmla="*/ 0 w 70"/>
                  <a:gd name="T15" fmla="*/ 114 h 142"/>
                  <a:gd name="T16" fmla="*/ 0 w 70"/>
                  <a:gd name="T17" fmla="*/ 128 h 142"/>
                  <a:gd name="T18" fmla="*/ 4 w 70"/>
                  <a:gd name="T19" fmla="*/ 142 h 142"/>
                  <a:gd name="T20" fmla="*/ 13 w 70"/>
                  <a:gd name="T21" fmla="*/ 138 h 142"/>
                  <a:gd name="T22" fmla="*/ 22 w 70"/>
                  <a:gd name="T23" fmla="*/ 116 h 142"/>
                  <a:gd name="T24" fmla="*/ 24 w 70"/>
                  <a:gd name="T25" fmla="*/ 95 h 142"/>
                  <a:gd name="T26" fmla="*/ 32 w 70"/>
                  <a:gd name="T27" fmla="*/ 88 h 142"/>
                  <a:gd name="T28" fmla="*/ 32 w 70"/>
                  <a:gd name="T29" fmla="*/ 80 h 142"/>
                  <a:gd name="T30" fmla="*/ 23 w 70"/>
                  <a:gd name="T31" fmla="*/ 81 h 142"/>
                  <a:gd name="T32" fmla="*/ 14 w 70"/>
                  <a:gd name="T33" fmla="*/ 58 h 142"/>
                  <a:gd name="T34" fmla="*/ 16 w 70"/>
                  <a:gd name="T35" fmla="*/ 57 h 142"/>
                  <a:gd name="T36" fmla="*/ 25 w 70"/>
                  <a:gd name="T37" fmla="*/ 78 h 142"/>
                  <a:gd name="T38" fmla="*/ 36 w 70"/>
                  <a:gd name="T39" fmla="*/ 70 h 142"/>
                  <a:gd name="T40" fmla="*/ 36 w 70"/>
                  <a:gd name="T41" fmla="*/ 63 h 142"/>
                  <a:gd name="T42" fmla="*/ 45 w 70"/>
                  <a:gd name="T43" fmla="*/ 66 h 142"/>
                  <a:gd name="T44" fmla="*/ 51 w 70"/>
                  <a:gd name="T45" fmla="*/ 85 h 142"/>
                  <a:gd name="T46" fmla="*/ 58 w 70"/>
                  <a:gd name="T47" fmla="*/ 82 h 142"/>
                  <a:gd name="T48" fmla="*/ 60 w 70"/>
                  <a:gd name="T49" fmla="*/ 69 h 142"/>
                  <a:gd name="T50" fmla="*/ 64 w 70"/>
                  <a:gd name="T51" fmla="*/ 75 h 142"/>
                  <a:gd name="T52" fmla="*/ 68 w 70"/>
                  <a:gd name="T53" fmla="*/ 83 h 142"/>
                  <a:gd name="T54" fmla="*/ 70 w 70"/>
                  <a:gd name="T55" fmla="*/ 92 h 142"/>
                  <a:gd name="T56" fmla="*/ 70 w 70"/>
                  <a:gd name="T57" fmla="*/ 3 h 142"/>
                  <a:gd name="T58" fmla="*/ 64 w 70"/>
                  <a:gd name="T59"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 h="142">
                    <a:moveTo>
                      <a:pt x="64" y="2"/>
                    </a:moveTo>
                    <a:cubicBezTo>
                      <a:pt x="54" y="1"/>
                      <a:pt x="45" y="0"/>
                      <a:pt x="45" y="0"/>
                    </a:cubicBezTo>
                    <a:cubicBezTo>
                      <a:pt x="44" y="0"/>
                      <a:pt x="24" y="12"/>
                      <a:pt x="24" y="12"/>
                    </a:cubicBezTo>
                    <a:cubicBezTo>
                      <a:pt x="23" y="12"/>
                      <a:pt x="7" y="7"/>
                      <a:pt x="6" y="7"/>
                    </a:cubicBezTo>
                    <a:cubicBezTo>
                      <a:pt x="5" y="8"/>
                      <a:pt x="3" y="10"/>
                      <a:pt x="0" y="12"/>
                    </a:cubicBezTo>
                    <a:cubicBezTo>
                      <a:pt x="0" y="110"/>
                      <a:pt x="0" y="110"/>
                      <a:pt x="0" y="110"/>
                    </a:cubicBezTo>
                    <a:cubicBezTo>
                      <a:pt x="1" y="112"/>
                      <a:pt x="1" y="112"/>
                      <a:pt x="1" y="112"/>
                    </a:cubicBezTo>
                    <a:cubicBezTo>
                      <a:pt x="0" y="114"/>
                      <a:pt x="0" y="114"/>
                      <a:pt x="0" y="114"/>
                    </a:cubicBezTo>
                    <a:cubicBezTo>
                      <a:pt x="0" y="128"/>
                      <a:pt x="0" y="128"/>
                      <a:pt x="0" y="128"/>
                    </a:cubicBezTo>
                    <a:cubicBezTo>
                      <a:pt x="4" y="142"/>
                      <a:pt x="4" y="142"/>
                      <a:pt x="4" y="142"/>
                    </a:cubicBezTo>
                    <a:cubicBezTo>
                      <a:pt x="13" y="138"/>
                      <a:pt x="13" y="138"/>
                      <a:pt x="13" y="138"/>
                    </a:cubicBezTo>
                    <a:cubicBezTo>
                      <a:pt x="22" y="116"/>
                      <a:pt x="22" y="116"/>
                      <a:pt x="22" y="116"/>
                    </a:cubicBezTo>
                    <a:cubicBezTo>
                      <a:pt x="24" y="95"/>
                      <a:pt x="24" y="95"/>
                      <a:pt x="24" y="95"/>
                    </a:cubicBezTo>
                    <a:cubicBezTo>
                      <a:pt x="32" y="88"/>
                      <a:pt x="32" y="88"/>
                      <a:pt x="32" y="88"/>
                    </a:cubicBezTo>
                    <a:cubicBezTo>
                      <a:pt x="32" y="80"/>
                      <a:pt x="32" y="80"/>
                      <a:pt x="32" y="80"/>
                    </a:cubicBezTo>
                    <a:cubicBezTo>
                      <a:pt x="23" y="81"/>
                      <a:pt x="23" y="81"/>
                      <a:pt x="23" y="81"/>
                    </a:cubicBezTo>
                    <a:cubicBezTo>
                      <a:pt x="14" y="58"/>
                      <a:pt x="14" y="58"/>
                      <a:pt x="14" y="58"/>
                    </a:cubicBezTo>
                    <a:cubicBezTo>
                      <a:pt x="14" y="58"/>
                      <a:pt x="16" y="56"/>
                      <a:pt x="16" y="57"/>
                    </a:cubicBezTo>
                    <a:cubicBezTo>
                      <a:pt x="16" y="58"/>
                      <a:pt x="25" y="78"/>
                      <a:pt x="25" y="78"/>
                    </a:cubicBezTo>
                    <a:cubicBezTo>
                      <a:pt x="36" y="70"/>
                      <a:pt x="36" y="70"/>
                      <a:pt x="36" y="70"/>
                    </a:cubicBezTo>
                    <a:cubicBezTo>
                      <a:pt x="36" y="63"/>
                      <a:pt x="36" y="63"/>
                      <a:pt x="36" y="63"/>
                    </a:cubicBezTo>
                    <a:cubicBezTo>
                      <a:pt x="45" y="66"/>
                      <a:pt x="45" y="66"/>
                      <a:pt x="45" y="66"/>
                    </a:cubicBezTo>
                    <a:cubicBezTo>
                      <a:pt x="51" y="85"/>
                      <a:pt x="51" y="85"/>
                      <a:pt x="51" y="85"/>
                    </a:cubicBezTo>
                    <a:cubicBezTo>
                      <a:pt x="58" y="82"/>
                      <a:pt x="58" y="82"/>
                      <a:pt x="58" y="82"/>
                    </a:cubicBezTo>
                    <a:cubicBezTo>
                      <a:pt x="58" y="82"/>
                      <a:pt x="60" y="69"/>
                      <a:pt x="60" y="69"/>
                    </a:cubicBezTo>
                    <a:cubicBezTo>
                      <a:pt x="60" y="70"/>
                      <a:pt x="62" y="72"/>
                      <a:pt x="64" y="75"/>
                    </a:cubicBezTo>
                    <a:cubicBezTo>
                      <a:pt x="66" y="79"/>
                      <a:pt x="68" y="83"/>
                      <a:pt x="68" y="83"/>
                    </a:cubicBezTo>
                    <a:cubicBezTo>
                      <a:pt x="70" y="92"/>
                      <a:pt x="70" y="92"/>
                      <a:pt x="70" y="92"/>
                    </a:cubicBezTo>
                    <a:cubicBezTo>
                      <a:pt x="70" y="3"/>
                      <a:pt x="70" y="3"/>
                      <a:pt x="70" y="3"/>
                    </a:cubicBezTo>
                    <a:cubicBezTo>
                      <a:pt x="68" y="2"/>
                      <a:pt x="66" y="2"/>
                      <a:pt x="64" y="2"/>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47" name="Freeform 129">
                <a:extLst>
                  <a:ext uri="{FF2B5EF4-FFF2-40B4-BE49-F238E27FC236}">
                    <a16:creationId xmlns:a16="http://schemas.microsoft.com/office/drawing/2014/main" id="{A42AED27-6CD3-4614-B9D0-327C5724DC76}"/>
                  </a:ext>
                </a:extLst>
              </p:cNvPr>
              <p:cNvSpPr>
                <a:spLocks/>
              </p:cNvSpPr>
              <p:nvPr/>
            </p:nvSpPr>
            <p:spPr bwMode="auto">
              <a:xfrm>
                <a:off x="4133851" y="811213"/>
                <a:ext cx="101600" cy="79375"/>
              </a:xfrm>
              <a:custGeom>
                <a:avLst/>
                <a:gdLst>
                  <a:gd name="T0" fmla="*/ 36 w 36"/>
                  <a:gd name="T1" fmla="*/ 7 h 28"/>
                  <a:gd name="T2" fmla="*/ 34 w 36"/>
                  <a:gd name="T3" fmla="*/ 4 h 28"/>
                  <a:gd name="T4" fmla="*/ 16 w 36"/>
                  <a:gd name="T5" fmla="*/ 0 h 28"/>
                  <a:gd name="T6" fmla="*/ 0 w 36"/>
                  <a:gd name="T7" fmla="*/ 4 h 28"/>
                  <a:gd name="T8" fmla="*/ 2 w 36"/>
                  <a:gd name="T9" fmla="*/ 8 h 28"/>
                  <a:gd name="T10" fmla="*/ 6 w 36"/>
                  <a:gd name="T11" fmla="*/ 10 h 28"/>
                  <a:gd name="T12" fmla="*/ 5 w 36"/>
                  <a:gd name="T13" fmla="*/ 22 h 28"/>
                  <a:gd name="T14" fmla="*/ 9 w 36"/>
                  <a:gd name="T15" fmla="*/ 28 h 28"/>
                  <a:gd name="T16" fmla="*/ 22 w 36"/>
                  <a:gd name="T17" fmla="*/ 14 h 28"/>
                  <a:gd name="T18" fmla="*/ 36 w 36"/>
                  <a:gd name="T19"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8">
                    <a:moveTo>
                      <a:pt x="36" y="7"/>
                    </a:moveTo>
                    <a:cubicBezTo>
                      <a:pt x="34" y="4"/>
                      <a:pt x="34" y="4"/>
                      <a:pt x="34" y="4"/>
                    </a:cubicBezTo>
                    <a:cubicBezTo>
                      <a:pt x="34" y="4"/>
                      <a:pt x="16" y="0"/>
                      <a:pt x="16" y="0"/>
                    </a:cubicBezTo>
                    <a:cubicBezTo>
                      <a:pt x="15" y="1"/>
                      <a:pt x="0" y="4"/>
                      <a:pt x="0" y="4"/>
                    </a:cubicBezTo>
                    <a:cubicBezTo>
                      <a:pt x="2" y="8"/>
                      <a:pt x="2" y="8"/>
                      <a:pt x="2" y="8"/>
                    </a:cubicBezTo>
                    <a:cubicBezTo>
                      <a:pt x="6" y="10"/>
                      <a:pt x="6" y="10"/>
                      <a:pt x="6" y="10"/>
                    </a:cubicBezTo>
                    <a:cubicBezTo>
                      <a:pt x="5" y="22"/>
                      <a:pt x="5" y="22"/>
                      <a:pt x="5" y="22"/>
                    </a:cubicBezTo>
                    <a:cubicBezTo>
                      <a:pt x="9" y="28"/>
                      <a:pt x="9" y="28"/>
                      <a:pt x="9" y="28"/>
                    </a:cubicBezTo>
                    <a:cubicBezTo>
                      <a:pt x="22" y="14"/>
                      <a:pt x="22" y="14"/>
                      <a:pt x="22" y="14"/>
                    </a:cubicBezTo>
                    <a:lnTo>
                      <a:pt x="36" y="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48" name="Freeform 130">
                <a:extLst>
                  <a:ext uri="{FF2B5EF4-FFF2-40B4-BE49-F238E27FC236}">
                    <a16:creationId xmlns:a16="http://schemas.microsoft.com/office/drawing/2014/main" id="{008CDCF5-B092-4B2B-83EF-667B829A2CE2}"/>
                  </a:ext>
                </a:extLst>
              </p:cNvPr>
              <p:cNvSpPr>
                <a:spLocks/>
              </p:cNvSpPr>
              <p:nvPr/>
            </p:nvSpPr>
            <p:spPr bwMode="auto">
              <a:xfrm>
                <a:off x="4062413" y="830263"/>
                <a:ext cx="96838" cy="468313"/>
              </a:xfrm>
              <a:custGeom>
                <a:avLst/>
                <a:gdLst>
                  <a:gd name="T0" fmla="*/ 4 w 34"/>
                  <a:gd name="T1" fmla="*/ 116 h 164"/>
                  <a:gd name="T2" fmla="*/ 6 w 34"/>
                  <a:gd name="T3" fmla="*/ 143 h 164"/>
                  <a:gd name="T4" fmla="*/ 9 w 34"/>
                  <a:gd name="T5" fmla="*/ 158 h 164"/>
                  <a:gd name="T6" fmla="*/ 15 w 34"/>
                  <a:gd name="T7" fmla="*/ 164 h 164"/>
                  <a:gd name="T8" fmla="*/ 16 w 34"/>
                  <a:gd name="T9" fmla="*/ 161 h 164"/>
                  <a:gd name="T10" fmla="*/ 15 w 34"/>
                  <a:gd name="T11" fmla="*/ 147 h 164"/>
                  <a:gd name="T12" fmla="*/ 21 w 34"/>
                  <a:gd name="T13" fmla="*/ 127 h 164"/>
                  <a:gd name="T14" fmla="*/ 29 w 34"/>
                  <a:gd name="T15" fmla="*/ 123 h 164"/>
                  <a:gd name="T16" fmla="*/ 34 w 34"/>
                  <a:gd name="T17" fmla="*/ 104 h 164"/>
                  <a:gd name="T18" fmla="*/ 19 w 34"/>
                  <a:gd name="T19" fmla="*/ 91 h 164"/>
                  <a:gd name="T20" fmla="*/ 13 w 34"/>
                  <a:gd name="T21" fmla="*/ 77 h 164"/>
                  <a:gd name="T22" fmla="*/ 2 w 34"/>
                  <a:gd name="T23" fmla="*/ 77 h 164"/>
                  <a:gd name="T24" fmla="*/ 1 w 34"/>
                  <a:gd name="T25" fmla="*/ 78 h 164"/>
                  <a:gd name="T26" fmla="*/ 1 w 34"/>
                  <a:gd name="T27" fmla="*/ 51 h 164"/>
                  <a:gd name="T28" fmla="*/ 24 w 34"/>
                  <a:gd name="T29" fmla="*/ 32 h 164"/>
                  <a:gd name="T30" fmla="*/ 19 w 34"/>
                  <a:gd name="T31" fmla="*/ 18 h 164"/>
                  <a:gd name="T32" fmla="*/ 12 w 34"/>
                  <a:gd name="T33" fmla="*/ 18 h 164"/>
                  <a:gd name="T34" fmla="*/ 7 w 34"/>
                  <a:gd name="T35" fmla="*/ 24 h 164"/>
                  <a:gd name="T36" fmla="*/ 8 w 34"/>
                  <a:gd name="T37" fmla="*/ 20 h 164"/>
                  <a:gd name="T38" fmla="*/ 13 w 34"/>
                  <a:gd name="T39" fmla="*/ 11 h 164"/>
                  <a:gd name="T40" fmla="*/ 22 w 34"/>
                  <a:gd name="T41" fmla="*/ 13 h 164"/>
                  <a:gd name="T42" fmla="*/ 25 w 34"/>
                  <a:gd name="T43" fmla="*/ 5 h 164"/>
                  <a:gd name="T44" fmla="*/ 16 w 34"/>
                  <a:gd name="T45" fmla="*/ 0 h 164"/>
                  <a:gd name="T46" fmla="*/ 1 w 34"/>
                  <a:gd name="T47" fmla="*/ 9 h 164"/>
                  <a:gd name="T48" fmla="*/ 0 w 34"/>
                  <a:gd name="T49" fmla="*/ 9 h 164"/>
                  <a:gd name="T50" fmla="*/ 0 w 34"/>
                  <a:gd name="T51" fmla="*/ 114 h 164"/>
                  <a:gd name="T52" fmla="*/ 1 w 34"/>
                  <a:gd name="T53" fmla="*/ 115 h 164"/>
                  <a:gd name="T54" fmla="*/ 4 w 34"/>
                  <a:gd name="T55" fmla="*/ 11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64">
                    <a:moveTo>
                      <a:pt x="4" y="116"/>
                    </a:moveTo>
                    <a:cubicBezTo>
                      <a:pt x="6" y="143"/>
                      <a:pt x="6" y="143"/>
                      <a:pt x="6" y="143"/>
                    </a:cubicBezTo>
                    <a:cubicBezTo>
                      <a:pt x="9" y="158"/>
                      <a:pt x="9" y="158"/>
                      <a:pt x="9" y="158"/>
                    </a:cubicBezTo>
                    <a:cubicBezTo>
                      <a:pt x="15" y="164"/>
                      <a:pt x="15" y="164"/>
                      <a:pt x="15" y="164"/>
                    </a:cubicBezTo>
                    <a:cubicBezTo>
                      <a:pt x="16" y="161"/>
                      <a:pt x="16" y="161"/>
                      <a:pt x="16" y="161"/>
                    </a:cubicBezTo>
                    <a:cubicBezTo>
                      <a:pt x="15" y="147"/>
                      <a:pt x="15" y="147"/>
                      <a:pt x="15" y="147"/>
                    </a:cubicBezTo>
                    <a:cubicBezTo>
                      <a:pt x="21" y="127"/>
                      <a:pt x="21" y="127"/>
                      <a:pt x="21" y="127"/>
                    </a:cubicBezTo>
                    <a:cubicBezTo>
                      <a:pt x="29" y="123"/>
                      <a:pt x="29" y="123"/>
                      <a:pt x="29" y="123"/>
                    </a:cubicBezTo>
                    <a:cubicBezTo>
                      <a:pt x="34" y="104"/>
                      <a:pt x="34" y="104"/>
                      <a:pt x="34" y="104"/>
                    </a:cubicBezTo>
                    <a:cubicBezTo>
                      <a:pt x="19" y="91"/>
                      <a:pt x="19" y="91"/>
                      <a:pt x="19" y="91"/>
                    </a:cubicBezTo>
                    <a:cubicBezTo>
                      <a:pt x="13" y="77"/>
                      <a:pt x="13" y="77"/>
                      <a:pt x="13" y="77"/>
                    </a:cubicBezTo>
                    <a:cubicBezTo>
                      <a:pt x="2" y="77"/>
                      <a:pt x="2" y="77"/>
                      <a:pt x="2" y="77"/>
                    </a:cubicBezTo>
                    <a:cubicBezTo>
                      <a:pt x="1" y="78"/>
                      <a:pt x="1" y="78"/>
                      <a:pt x="1" y="78"/>
                    </a:cubicBezTo>
                    <a:cubicBezTo>
                      <a:pt x="1" y="51"/>
                      <a:pt x="1" y="51"/>
                      <a:pt x="1" y="51"/>
                    </a:cubicBezTo>
                    <a:cubicBezTo>
                      <a:pt x="24" y="32"/>
                      <a:pt x="24" y="32"/>
                      <a:pt x="24" y="32"/>
                    </a:cubicBezTo>
                    <a:cubicBezTo>
                      <a:pt x="24" y="32"/>
                      <a:pt x="19" y="18"/>
                      <a:pt x="19" y="18"/>
                    </a:cubicBezTo>
                    <a:cubicBezTo>
                      <a:pt x="18" y="18"/>
                      <a:pt x="12" y="18"/>
                      <a:pt x="12" y="18"/>
                    </a:cubicBezTo>
                    <a:cubicBezTo>
                      <a:pt x="7" y="24"/>
                      <a:pt x="7" y="24"/>
                      <a:pt x="7" y="24"/>
                    </a:cubicBezTo>
                    <a:cubicBezTo>
                      <a:pt x="8" y="20"/>
                      <a:pt x="8" y="20"/>
                      <a:pt x="8" y="20"/>
                    </a:cubicBezTo>
                    <a:cubicBezTo>
                      <a:pt x="13" y="11"/>
                      <a:pt x="13" y="11"/>
                      <a:pt x="13" y="11"/>
                    </a:cubicBezTo>
                    <a:cubicBezTo>
                      <a:pt x="22" y="13"/>
                      <a:pt x="22" y="13"/>
                      <a:pt x="22" y="13"/>
                    </a:cubicBezTo>
                    <a:cubicBezTo>
                      <a:pt x="25" y="5"/>
                      <a:pt x="25" y="5"/>
                      <a:pt x="25" y="5"/>
                    </a:cubicBezTo>
                    <a:cubicBezTo>
                      <a:pt x="16" y="0"/>
                      <a:pt x="16" y="0"/>
                      <a:pt x="16" y="0"/>
                    </a:cubicBezTo>
                    <a:cubicBezTo>
                      <a:pt x="16" y="0"/>
                      <a:pt x="7" y="5"/>
                      <a:pt x="1" y="9"/>
                    </a:cubicBezTo>
                    <a:cubicBezTo>
                      <a:pt x="1" y="9"/>
                      <a:pt x="1" y="9"/>
                      <a:pt x="0" y="9"/>
                    </a:cubicBezTo>
                    <a:cubicBezTo>
                      <a:pt x="0" y="114"/>
                      <a:pt x="0" y="114"/>
                      <a:pt x="0" y="114"/>
                    </a:cubicBezTo>
                    <a:cubicBezTo>
                      <a:pt x="1" y="115"/>
                      <a:pt x="1" y="115"/>
                      <a:pt x="1" y="115"/>
                    </a:cubicBezTo>
                    <a:lnTo>
                      <a:pt x="4" y="11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49" name="Freeform 131">
                <a:extLst>
                  <a:ext uri="{FF2B5EF4-FFF2-40B4-BE49-F238E27FC236}">
                    <a16:creationId xmlns:a16="http://schemas.microsoft.com/office/drawing/2014/main" id="{B50FD21F-4139-4F92-8602-3B2E1654B7DA}"/>
                  </a:ext>
                </a:extLst>
              </p:cNvPr>
              <p:cNvSpPr>
                <a:spLocks/>
              </p:cNvSpPr>
              <p:nvPr/>
            </p:nvSpPr>
            <p:spPr bwMode="auto">
              <a:xfrm>
                <a:off x="4189413" y="858838"/>
                <a:ext cx="71438" cy="279400"/>
              </a:xfrm>
              <a:custGeom>
                <a:avLst/>
                <a:gdLst>
                  <a:gd name="T0" fmla="*/ 19 w 25"/>
                  <a:gd name="T1" fmla="*/ 7 h 98"/>
                  <a:gd name="T2" fmla="*/ 21 w 25"/>
                  <a:gd name="T3" fmla="*/ 14 h 98"/>
                  <a:gd name="T4" fmla="*/ 14 w 25"/>
                  <a:gd name="T5" fmla="*/ 21 h 98"/>
                  <a:gd name="T6" fmla="*/ 14 w 25"/>
                  <a:gd name="T7" fmla="*/ 28 h 98"/>
                  <a:gd name="T8" fmla="*/ 14 w 25"/>
                  <a:gd name="T9" fmla="*/ 33 h 98"/>
                  <a:gd name="T10" fmla="*/ 23 w 25"/>
                  <a:gd name="T11" fmla="*/ 30 h 98"/>
                  <a:gd name="T12" fmla="*/ 23 w 25"/>
                  <a:gd name="T13" fmla="*/ 36 h 98"/>
                  <a:gd name="T14" fmla="*/ 22 w 25"/>
                  <a:gd name="T15" fmla="*/ 36 h 98"/>
                  <a:gd name="T16" fmla="*/ 11 w 25"/>
                  <a:gd name="T17" fmla="*/ 39 h 98"/>
                  <a:gd name="T18" fmla="*/ 0 w 25"/>
                  <a:gd name="T19" fmla="*/ 63 h 98"/>
                  <a:gd name="T20" fmla="*/ 9 w 25"/>
                  <a:gd name="T21" fmla="*/ 77 h 98"/>
                  <a:gd name="T22" fmla="*/ 20 w 25"/>
                  <a:gd name="T23" fmla="*/ 77 h 98"/>
                  <a:gd name="T24" fmla="*/ 23 w 25"/>
                  <a:gd name="T25" fmla="*/ 88 h 98"/>
                  <a:gd name="T26" fmla="*/ 25 w 25"/>
                  <a:gd name="T27" fmla="*/ 98 h 98"/>
                  <a:gd name="T28" fmla="*/ 25 w 25"/>
                  <a:gd name="T29" fmla="*/ 0 h 98"/>
                  <a:gd name="T30" fmla="*/ 23 w 25"/>
                  <a:gd name="T31" fmla="*/ 3 h 98"/>
                  <a:gd name="T32" fmla="*/ 19 w 25"/>
                  <a:gd name="T33" fmla="*/ 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98">
                    <a:moveTo>
                      <a:pt x="19" y="7"/>
                    </a:moveTo>
                    <a:cubicBezTo>
                      <a:pt x="21" y="14"/>
                      <a:pt x="21" y="14"/>
                      <a:pt x="21" y="14"/>
                    </a:cubicBezTo>
                    <a:cubicBezTo>
                      <a:pt x="14" y="21"/>
                      <a:pt x="14" y="21"/>
                      <a:pt x="14" y="21"/>
                    </a:cubicBezTo>
                    <a:cubicBezTo>
                      <a:pt x="14" y="28"/>
                      <a:pt x="14" y="28"/>
                      <a:pt x="14" y="28"/>
                    </a:cubicBezTo>
                    <a:cubicBezTo>
                      <a:pt x="14" y="33"/>
                      <a:pt x="14" y="33"/>
                      <a:pt x="14" y="33"/>
                    </a:cubicBezTo>
                    <a:cubicBezTo>
                      <a:pt x="23" y="30"/>
                      <a:pt x="23" y="30"/>
                      <a:pt x="23" y="30"/>
                    </a:cubicBezTo>
                    <a:cubicBezTo>
                      <a:pt x="23" y="36"/>
                      <a:pt x="23" y="36"/>
                      <a:pt x="23" y="36"/>
                    </a:cubicBezTo>
                    <a:cubicBezTo>
                      <a:pt x="22" y="36"/>
                      <a:pt x="22" y="36"/>
                      <a:pt x="22" y="36"/>
                    </a:cubicBezTo>
                    <a:cubicBezTo>
                      <a:pt x="11" y="39"/>
                      <a:pt x="11" y="39"/>
                      <a:pt x="11" y="39"/>
                    </a:cubicBezTo>
                    <a:cubicBezTo>
                      <a:pt x="0" y="63"/>
                      <a:pt x="0" y="63"/>
                      <a:pt x="0" y="63"/>
                    </a:cubicBezTo>
                    <a:cubicBezTo>
                      <a:pt x="9" y="77"/>
                      <a:pt x="9" y="77"/>
                      <a:pt x="9" y="77"/>
                    </a:cubicBezTo>
                    <a:cubicBezTo>
                      <a:pt x="20" y="77"/>
                      <a:pt x="20" y="77"/>
                      <a:pt x="20" y="77"/>
                    </a:cubicBezTo>
                    <a:cubicBezTo>
                      <a:pt x="23" y="88"/>
                      <a:pt x="23" y="88"/>
                      <a:pt x="23" y="88"/>
                    </a:cubicBezTo>
                    <a:cubicBezTo>
                      <a:pt x="25" y="98"/>
                      <a:pt x="25" y="98"/>
                      <a:pt x="25" y="98"/>
                    </a:cubicBezTo>
                    <a:cubicBezTo>
                      <a:pt x="25" y="0"/>
                      <a:pt x="25" y="0"/>
                      <a:pt x="25" y="0"/>
                    </a:cubicBezTo>
                    <a:cubicBezTo>
                      <a:pt x="24" y="1"/>
                      <a:pt x="23" y="2"/>
                      <a:pt x="23" y="3"/>
                    </a:cubicBezTo>
                    <a:cubicBezTo>
                      <a:pt x="21" y="5"/>
                      <a:pt x="19" y="7"/>
                      <a:pt x="19" y="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50" name="Freeform 132">
                <a:extLst>
                  <a:ext uri="{FF2B5EF4-FFF2-40B4-BE49-F238E27FC236}">
                    <a16:creationId xmlns:a16="http://schemas.microsoft.com/office/drawing/2014/main" id="{D6C61B89-2ABF-4EB4-B6D3-30903ECE9EEB}"/>
                  </a:ext>
                </a:extLst>
              </p:cNvPr>
              <p:cNvSpPr>
                <a:spLocks/>
              </p:cNvSpPr>
              <p:nvPr/>
            </p:nvSpPr>
            <p:spPr bwMode="auto">
              <a:xfrm>
                <a:off x="4257676" y="1141413"/>
                <a:ext cx="3175" cy="42863"/>
              </a:xfrm>
              <a:custGeom>
                <a:avLst/>
                <a:gdLst>
                  <a:gd name="T0" fmla="*/ 0 w 2"/>
                  <a:gd name="T1" fmla="*/ 14 h 27"/>
                  <a:gd name="T2" fmla="*/ 2 w 2"/>
                  <a:gd name="T3" fmla="*/ 27 h 27"/>
                  <a:gd name="T4" fmla="*/ 2 w 2"/>
                  <a:gd name="T5" fmla="*/ 0 h 27"/>
                  <a:gd name="T6" fmla="*/ 0 w 2"/>
                  <a:gd name="T7" fmla="*/ 14 h 27"/>
                </a:gdLst>
                <a:ahLst/>
                <a:cxnLst>
                  <a:cxn ang="0">
                    <a:pos x="T0" y="T1"/>
                  </a:cxn>
                  <a:cxn ang="0">
                    <a:pos x="T2" y="T3"/>
                  </a:cxn>
                  <a:cxn ang="0">
                    <a:pos x="T4" y="T5"/>
                  </a:cxn>
                  <a:cxn ang="0">
                    <a:pos x="T6" y="T7"/>
                  </a:cxn>
                </a:cxnLst>
                <a:rect l="0" t="0" r="r" b="b"/>
                <a:pathLst>
                  <a:path w="2" h="27">
                    <a:moveTo>
                      <a:pt x="0" y="14"/>
                    </a:moveTo>
                    <a:lnTo>
                      <a:pt x="2" y="27"/>
                    </a:lnTo>
                    <a:lnTo>
                      <a:pt x="2" y="0"/>
                    </a:lnTo>
                    <a:lnTo>
                      <a:pt x="0" y="14"/>
                    </a:lnTo>
                    <a:close/>
                  </a:path>
                </a:pathLst>
              </a:custGeom>
              <a:solidFill>
                <a:srgbClr val="29B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133">
                <a:extLst>
                  <a:ext uri="{FF2B5EF4-FFF2-40B4-BE49-F238E27FC236}">
                    <a16:creationId xmlns:a16="http://schemas.microsoft.com/office/drawing/2014/main" id="{D4D5705F-F396-4D8C-B2E1-01BD8E1AC446}"/>
                  </a:ext>
                </a:extLst>
              </p:cNvPr>
              <p:cNvSpPr>
                <a:spLocks/>
              </p:cNvSpPr>
              <p:nvPr/>
            </p:nvSpPr>
            <p:spPr bwMode="auto">
              <a:xfrm>
                <a:off x="4465638" y="1138238"/>
                <a:ext cx="107950" cy="111125"/>
              </a:xfrm>
              <a:custGeom>
                <a:avLst/>
                <a:gdLst>
                  <a:gd name="T0" fmla="*/ 59 w 68"/>
                  <a:gd name="T1" fmla="*/ 4 h 70"/>
                  <a:gd name="T2" fmla="*/ 55 w 68"/>
                  <a:gd name="T3" fmla="*/ 0 h 70"/>
                  <a:gd name="T4" fmla="*/ 54 w 68"/>
                  <a:gd name="T5" fmla="*/ 11 h 70"/>
                  <a:gd name="T6" fmla="*/ 47 w 68"/>
                  <a:gd name="T7" fmla="*/ 18 h 70"/>
                  <a:gd name="T8" fmla="*/ 30 w 68"/>
                  <a:gd name="T9" fmla="*/ 4 h 70"/>
                  <a:gd name="T10" fmla="*/ 14 w 68"/>
                  <a:gd name="T11" fmla="*/ 13 h 70"/>
                  <a:gd name="T12" fmla="*/ 0 w 68"/>
                  <a:gd name="T13" fmla="*/ 36 h 70"/>
                  <a:gd name="T14" fmla="*/ 7 w 68"/>
                  <a:gd name="T15" fmla="*/ 65 h 70"/>
                  <a:gd name="T16" fmla="*/ 14 w 68"/>
                  <a:gd name="T17" fmla="*/ 51 h 70"/>
                  <a:gd name="T18" fmla="*/ 32 w 68"/>
                  <a:gd name="T19" fmla="*/ 47 h 70"/>
                  <a:gd name="T20" fmla="*/ 30 w 68"/>
                  <a:gd name="T21" fmla="*/ 67 h 70"/>
                  <a:gd name="T22" fmla="*/ 47 w 68"/>
                  <a:gd name="T23" fmla="*/ 70 h 70"/>
                  <a:gd name="T24" fmla="*/ 68 w 68"/>
                  <a:gd name="T25" fmla="*/ 40 h 70"/>
                  <a:gd name="T26" fmla="*/ 59 w 68"/>
                  <a:gd name="T27" fmla="*/ 20 h 70"/>
                  <a:gd name="T28" fmla="*/ 59 w 68"/>
                  <a:gd name="T2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70">
                    <a:moveTo>
                      <a:pt x="59" y="4"/>
                    </a:moveTo>
                    <a:lnTo>
                      <a:pt x="55" y="0"/>
                    </a:lnTo>
                    <a:lnTo>
                      <a:pt x="54" y="11"/>
                    </a:lnTo>
                    <a:lnTo>
                      <a:pt x="47" y="18"/>
                    </a:lnTo>
                    <a:lnTo>
                      <a:pt x="30" y="4"/>
                    </a:lnTo>
                    <a:lnTo>
                      <a:pt x="14" y="13"/>
                    </a:lnTo>
                    <a:lnTo>
                      <a:pt x="0" y="36"/>
                    </a:lnTo>
                    <a:lnTo>
                      <a:pt x="7" y="65"/>
                    </a:lnTo>
                    <a:lnTo>
                      <a:pt x="14" y="51"/>
                    </a:lnTo>
                    <a:lnTo>
                      <a:pt x="32" y="47"/>
                    </a:lnTo>
                    <a:lnTo>
                      <a:pt x="30" y="67"/>
                    </a:lnTo>
                    <a:lnTo>
                      <a:pt x="47" y="70"/>
                    </a:lnTo>
                    <a:lnTo>
                      <a:pt x="68" y="40"/>
                    </a:lnTo>
                    <a:lnTo>
                      <a:pt x="59" y="20"/>
                    </a:lnTo>
                    <a:lnTo>
                      <a:pt x="59" y="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52" name="Freeform 134">
                <a:extLst>
                  <a:ext uri="{FF2B5EF4-FFF2-40B4-BE49-F238E27FC236}">
                    <a16:creationId xmlns:a16="http://schemas.microsoft.com/office/drawing/2014/main" id="{3AFAE13A-7B7A-4FD9-B3E9-5604486288A8}"/>
                  </a:ext>
                </a:extLst>
              </p:cNvPr>
              <p:cNvSpPr>
                <a:spLocks/>
              </p:cNvSpPr>
              <p:nvPr/>
            </p:nvSpPr>
            <p:spPr bwMode="auto">
              <a:xfrm>
                <a:off x="4459288" y="833438"/>
                <a:ext cx="114300" cy="307975"/>
              </a:xfrm>
              <a:custGeom>
                <a:avLst/>
                <a:gdLst>
                  <a:gd name="T0" fmla="*/ 2 w 40"/>
                  <a:gd name="T1" fmla="*/ 101 h 108"/>
                  <a:gd name="T2" fmla="*/ 19 w 40"/>
                  <a:gd name="T3" fmla="*/ 102 h 108"/>
                  <a:gd name="T4" fmla="*/ 28 w 40"/>
                  <a:gd name="T5" fmla="*/ 107 h 108"/>
                  <a:gd name="T6" fmla="*/ 34 w 40"/>
                  <a:gd name="T7" fmla="*/ 102 h 108"/>
                  <a:gd name="T8" fmla="*/ 39 w 40"/>
                  <a:gd name="T9" fmla="*/ 108 h 108"/>
                  <a:gd name="T10" fmla="*/ 40 w 40"/>
                  <a:gd name="T11" fmla="*/ 107 h 108"/>
                  <a:gd name="T12" fmla="*/ 36 w 40"/>
                  <a:gd name="T13" fmla="*/ 96 h 108"/>
                  <a:gd name="T14" fmla="*/ 23 w 40"/>
                  <a:gd name="T15" fmla="*/ 91 h 108"/>
                  <a:gd name="T16" fmla="*/ 7 w 40"/>
                  <a:gd name="T17" fmla="*/ 92 h 108"/>
                  <a:gd name="T18" fmla="*/ 3 w 40"/>
                  <a:gd name="T19" fmla="*/ 81 h 108"/>
                  <a:gd name="T20" fmla="*/ 6 w 40"/>
                  <a:gd name="T21" fmla="*/ 68 h 108"/>
                  <a:gd name="T22" fmla="*/ 15 w 40"/>
                  <a:gd name="T23" fmla="*/ 60 h 108"/>
                  <a:gd name="T24" fmla="*/ 11 w 40"/>
                  <a:gd name="T25" fmla="*/ 47 h 108"/>
                  <a:gd name="T26" fmla="*/ 20 w 40"/>
                  <a:gd name="T27" fmla="*/ 43 h 108"/>
                  <a:gd name="T28" fmla="*/ 20 w 40"/>
                  <a:gd name="T29" fmla="*/ 28 h 108"/>
                  <a:gd name="T30" fmla="*/ 13 w 40"/>
                  <a:gd name="T31" fmla="*/ 23 h 108"/>
                  <a:gd name="T32" fmla="*/ 16 w 40"/>
                  <a:gd name="T33" fmla="*/ 17 h 108"/>
                  <a:gd name="T34" fmla="*/ 26 w 40"/>
                  <a:gd name="T35" fmla="*/ 23 h 108"/>
                  <a:gd name="T36" fmla="*/ 33 w 40"/>
                  <a:gd name="T37" fmla="*/ 11 h 108"/>
                  <a:gd name="T38" fmla="*/ 16 w 40"/>
                  <a:gd name="T39" fmla="*/ 1 h 108"/>
                  <a:gd name="T40" fmla="*/ 0 w 40"/>
                  <a:gd name="T41" fmla="*/ 0 h 108"/>
                  <a:gd name="T42" fmla="*/ 0 w 40"/>
                  <a:gd name="T43" fmla="*/ 89 h 108"/>
                  <a:gd name="T44" fmla="*/ 2 w 40"/>
                  <a:gd name="T45" fmla="*/ 94 h 108"/>
                  <a:gd name="T46" fmla="*/ 2 w 40"/>
                  <a:gd name="T47"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108">
                    <a:moveTo>
                      <a:pt x="2" y="101"/>
                    </a:moveTo>
                    <a:cubicBezTo>
                      <a:pt x="1" y="102"/>
                      <a:pt x="19" y="102"/>
                      <a:pt x="19" y="102"/>
                    </a:cubicBezTo>
                    <a:cubicBezTo>
                      <a:pt x="28" y="107"/>
                      <a:pt x="28" y="107"/>
                      <a:pt x="28" y="107"/>
                    </a:cubicBezTo>
                    <a:cubicBezTo>
                      <a:pt x="34" y="102"/>
                      <a:pt x="34" y="102"/>
                      <a:pt x="34" y="102"/>
                    </a:cubicBezTo>
                    <a:cubicBezTo>
                      <a:pt x="39" y="108"/>
                      <a:pt x="39" y="108"/>
                      <a:pt x="39" y="108"/>
                    </a:cubicBezTo>
                    <a:cubicBezTo>
                      <a:pt x="40" y="107"/>
                      <a:pt x="40" y="107"/>
                      <a:pt x="40" y="107"/>
                    </a:cubicBezTo>
                    <a:cubicBezTo>
                      <a:pt x="36" y="96"/>
                      <a:pt x="36" y="96"/>
                      <a:pt x="36" y="96"/>
                    </a:cubicBezTo>
                    <a:cubicBezTo>
                      <a:pt x="36" y="96"/>
                      <a:pt x="23" y="90"/>
                      <a:pt x="23" y="91"/>
                    </a:cubicBezTo>
                    <a:cubicBezTo>
                      <a:pt x="22" y="92"/>
                      <a:pt x="7" y="92"/>
                      <a:pt x="7" y="92"/>
                    </a:cubicBezTo>
                    <a:cubicBezTo>
                      <a:pt x="3" y="81"/>
                      <a:pt x="3" y="81"/>
                      <a:pt x="3" y="81"/>
                    </a:cubicBezTo>
                    <a:cubicBezTo>
                      <a:pt x="6" y="68"/>
                      <a:pt x="6" y="68"/>
                      <a:pt x="6" y="68"/>
                    </a:cubicBezTo>
                    <a:cubicBezTo>
                      <a:pt x="15" y="60"/>
                      <a:pt x="15" y="60"/>
                      <a:pt x="15" y="60"/>
                    </a:cubicBezTo>
                    <a:cubicBezTo>
                      <a:pt x="11" y="47"/>
                      <a:pt x="11" y="47"/>
                      <a:pt x="11" y="47"/>
                    </a:cubicBezTo>
                    <a:cubicBezTo>
                      <a:pt x="20" y="43"/>
                      <a:pt x="20" y="43"/>
                      <a:pt x="20" y="43"/>
                    </a:cubicBezTo>
                    <a:cubicBezTo>
                      <a:pt x="20" y="28"/>
                      <a:pt x="20" y="28"/>
                      <a:pt x="20" y="28"/>
                    </a:cubicBezTo>
                    <a:cubicBezTo>
                      <a:pt x="13" y="23"/>
                      <a:pt x="13" y="23"/>
                      <a:pt x="13" y="23"/>
                    </a:cubicBezTo>
                    <a:cubicBezTo>
                      <a:pt x="16" y="17"/>
                      <a:pt x="16" y="17"/>
                      <a:pt x="16" y="17"/>
                    </a:cubicBezTo>
                    <a:cubicBezTo>
                      <a:pt x="26" y="23"/>
                      <a:pt x="26" y="23"/>
                      <a:pt x="26" y="23"/>
                    </a:cubicBezTo>
                    <a:cubicBezTo>
                      <a:pt x="33" y="11"/>
                      <a:pt x="33" y="11"/>
                      <a:pt x="33" y="11"/>
                    </a:cubicBezTo>
                    <a:cubicBezTo>
                      <a:pt x="33" y="11"/>
                      <a:pt x="17" y="0"/>
                      <a:pt x="16" y="1"/>
                    </a:cubicBezTo>
                    <a:cubicBezTo>
                      <a:pt x="16" y="1"/>
                      <a:pt x="9" y="1"/>
                      <a:pt x="0" y="0"/>
                    </a:cubicBezTo>
                    <a:cubicBezTo>
                      <a:pt x="0" y="89"/>
                      <a:pt x="0" y="89"/>
                      <a:pt x="0" y="89"/>
                    </a:cubicBezTo>
                    <a:cubicBezTo>
                      <a:pt x="2" y="94"/>
                      <a:pt x="2" y="94"/>
                      <a:pt x="2" y="94"/>
                    </a:cubicBezTo>
                    <a:cubicBezTo>
                      <a:pt x="2" y="94"/>
                      <a:pt x="2" y="100"/>
                      <a:pt x="2" y="10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53" name="Freeform 135">
                <a:extLst>
                  <a:ext uri="{FF2B5EF4-FFF2-40B4-BE49-F238E27FC236}">
                    <a16:creationId xmlns:a16="http://schemas.microsoft.com/office/drawing/2014/main" id="{29A9B960-1A55-41AD-AC8E-3F595FD4141B}"/>
                  </a:ext>
                </a:extLst>
              </p:cNvPr>
              <p:cNvSpPr>
                <a:spLocks noEditPoints="1"/>
              </p:cNvSpPr>
              <p:nvPr/>
            </p:nvSpPr>
            <p:spPr bwMode="auto">
              <a:xfrm>
                <a:off x="4271963" y="1019175"/>
                <a:ext cx="34925" cy="61913"/>
              </a:xfrm>
              <a:custGeom>
                <a:avLst/>
                <a:gdLst>
                  <a:gd name="T0" fmla="*/ 6 w 12"/>
                  <a:gd name="T1" fmla="*/ 0 h 22"/>
                  <a:gd name="T2" fmla="*/ 0 w 12"/>
                  <a:gd name="T3" fmla="*/ 6 h 22"/>
                  <a:gd name="T4" fmla="*/ 6 w 12"/>
                  <a:gd name="T5" fmla="*/ 22 h 22"/>
                  <a:gd name="T6" fmla="*/ 12 w 12"/>
                  <a:gd name="T7" fmla="*/ 6 h 22"/>
                  <a:gd name="T8" fmla="*/ 6 w 12"/>
                  <a:gd name="T9" fmla="*/ 0 h 22"/>
                  <a:gd name="T10" fmla="*/ 6 w 12"/>
                  <a:gd name="T11" fmla="*/ 9 h 22"/>
                  <a:gd name="T12" fmla="*/ 2 w 12"/>
                  <a:gd name="T13" fmla="*/ 5 h 22"/>
                  <a:gd name="T14" fmla="*/ 6 w 12"/>
                  <a:gd name="T15" fmla="*/ 2 h 22"/>
                  <a:gd name="T16" fmla="*/ 10 w 12"/>
                  <a:gd name="T17" fmla="*/ 5 h 22"/>
                  <a:gd name="T18" fmla="*/ 6 w 12"/>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2">
                    <a:moveTo>
                      <a:pt x="6" y="0"/>
                    </a:moveTo>
                    <a:cubicBezTo>
                      <a:pt x="2" y="0"/>
                      <a:pt x="0" y="2"/>
                      <a:pt x="0" y="6"/>
                    </a:cubicBezTo>
                    <a:cubicBezTo>
                      <a:pt x="0" y="10"/>
                      <a:pt x="6" y="22"/>
                      <a:pt x="6" y="22"/>
                    </a:cubicBezTo>
                    <a:cubicBezTo>
                      <a:pt x="6" y="22"/>
                      <a:pt x="12" y="10"/>
                      <a:pt x="12" y="6"/>
                    </a:cubicBezTo>
                    <a:cubicBezTo>
                      <a:pt x="12" y="2"/>
                      <a:pt x="10" y="0"/>
                      <a:pt x="6" y="0"/>
                    </a:cubicBezTo>
                    <a:close/>
                    <a:moveTo>
                      <a:pt x="6" y="9"/>
                    </a:moveTo>
                    <a:cubicBezTo>
                      <a:pt x="4" y="9"/>
                      <a:pt x="2" y="7"/>
                      <a:pt x="2" y="5"/>
                    </a:cubicBezTo>
                    <a:cubicBezTo>
                      <a:pt x="2" y="3"/>
                      <a:pt x="4" y="2"/>
                      <a:pt x="6" y="2"/>
                    </a:cubicBezTo>
                    <a:cubicBezTo>
                      <a:pt x="8" y="2"/>
                      <a:pt x="10" y="3"/>
                      <a:pt x="10" y="5"/>
                    </a:cubicBezTo>
                    <a:cubicBezTo>
                      <a:pt x="10" y="7"/>
                      <a:pt x="8" y="9"/>
                      <a:pt x="6"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54" name="Freeform 136">
                <a:extLst>
                  <a:ext uri="{FF2B5EF4-FFF2-40B4-BE49-F238E27FC236}">
                    <a16:creationId xmlns:a16="http://schemas.microsoft.com/office/drawing/2014/main" id="{32FE17BE-AD36-47FB-B054-907C75B2EB7A}"/>
                  </a:ext>
                </a:extLst>
              </p:cNvPr>
              <p:cNvSpPr>
                <a:spLocks noEditPoints="1"/>
              </p:cNvSpPr>
              <p:nvPr/>
            </p:nvSpPr>
            <p:spPr bwMode="auto">
              <a:xfrm>
                <a:off x="3911601" y="833438"/>
                <a:ext cx="111125" cy="107950"/>
              </a:xfrm>
              <a:custGeom>
                <a:avLst/>
                <a:gdLst>
                  <a:gd name="T0" fmla="*/ 15 w 39"/>
                  <a:gd name="T1" fmla="*/ 4 h 38"/>
                  <a:gd name="T2" fmla="*/ 14 w 39"/>
                  <a:gd name="T3" fmla="*/ 1 h 38"/>
                  <a:gd name="T4" fmla="*/ 8 w 39"/>
                  <a:gd name="T5" fmla="*/ 3 h 38"/>
                  <a:gd name="T6" fmla="*/ 16 w 39"/>
                  <a:gd name="T7" fmla="*/ 4 h 38"/>
                  <a:gd name="T8" fmla="*/ 16 w 39"/>
                  <a:gd name="T9" fmla="*/ 4 h 38"/>
                  <a:gd name="T10" fmla="*/ 15 w 39"/>
                  <a:gd name="T11" fmla="*/ 2 h 38"/>
                  <a:gd name="T12" fmla="*/ 14 w 39"/>
                  <a:gd name="T13" fmla="*/ 0 h 38"/>
                  <a:gd name="T14" fmla="*/ 8 w 39"/>
                  <a:gd name="T15" fmla="*/ 9 h 38"/>
                  <a:gd name="T16" fmla="*/ 16 w 39"/>
                  <a:gd name="T17" fmla="*/ 4 h 38"/>
                  <a:gd name="T18" fmla="*/ 15 w 39"/>
                  <a:gd name="T19" fmla="*/ 4 h 38"/>
                  <a:gd name="T20" fmla="*/ 14 w 39"/>
                  <a:gd name="T21" fmla="*/ 1 h 38"/>
                  <a:gd name="T22" fmla="*/ 8 w 39"/>
                  <a:gd name="T23" fmla="*/ 3 h 38"/>
                  <a:gd name="T24" fmla="*/ 16 w 39"/>
                  <a:gd name="T25" fmla="*/ 4 h 38"/>
                  <a:gd name="T26" fmla="*/ 24 w 39"/>
                  <a:gd name="T27" fmla="*/ 0 h 38"/>
                  <a:gd name="T28" fmla="*/ 19 w 39"/>
                  <a:gd name="T29" fmla="*/ 0 h 38"/>
                  <a:gd name="T30" fmla="*/ 14 w 39"/>
                  <a:gd name="T31" fmla="*/ 0 h 38"/>
                  <a:gd name="T32" fmla="*/ 6 w 39"/>
                  <a:gd name="T33" fmla="*/ 5 h 38"/>
                  <a:gd name="T34" fmla="*/ 2 w 39"/>
                  <a:gd name="T35" fmla="*/ 27 h 38"/>
                  <a:gd name="T36" fmla="*/ 11 w 39"/>
                  <a:gd name="T37" fmla="*/ 37 h 38"/>
                  <a:gd name="T38" fmla="*/ 19 w 39"/>
                  <a:gd name="T39" fmla="*/ 38 h 38"/>
                  <a:gd name="T40" fmla="*/ 28 w 39"/>
                  <a:gd name="T41" fmla="*/ 36 h 38"/>
                  <a:gd name="T42" fmla="*/ 24 w 39"/>
                  <a:gd name="T43" fmla="*/ 0 h 38"/>
                  <a:gd name="T44" fmla="*/ 19 w 39"/>
                  <a:gd name="T45" fmla="*/ 34 h 38"/>
                  <a:gd name="T46" fmla="*/ 13 w 39"/>
                  <a:gd name="T47" fmla="*/ 33 h 38"/>
                  <a:gd name="T48" fmla="*/ 11 w 39"/>
                  <a:gd name="T49" fmla="*/ 32 h 38"/>
                  <a:gd name="T50" fmla="*/ 6 w 39"/>
                  <a:gd name="T51" fmla="*/ 26 h 38"/>
                  <a:gd name="T52" fmla="*/ 4 w 39"/>
                  <a:gd name="T53" fmla="*/ 21 h 38"/>
                  <a:gd name="T54" fmla="*/ 4 w 39"/>
                  <a:gd name="T55" fmla="*/ 19 h 38"/>
                  <a:gd name="T56" fmla="*/ 5 w 39"/>
                  <a:gd name="T57" fmla="*/ 14 h 38"/>
                  <a:gd name="T58" fmla="*/ 16 w 39"/>
                  <a:gd name="T59" fmla="*/ 4 h 38"/>
                  <a:gd name="T60" fmla="*/ 23 w 39"/>
                  <a:gd name="T61" fmla="*/ 4 h 38"/>
                  <a:gd name="T62" fmla="*/ 28 w 39"/>
                  <a:gd name="T63" fmla="*/ 32 h 38"/>
                  <a:gd name="T64" fmla="*/ 15 w 39"/>
                  <a:gd name="T65" fmla="*/ 4 h 38"/>
                  <a:gd name="T66" fmla="*/ 14 w 39"/>
                  <a:gd name="T67" fmla="*/ 1 h 38"/>
                  <a:gd name="T68" fmla="*/ 8 w 39"/>
                  <a:gd name="T69" fmla="*/ 3 h 38"/>
                  <a:gd name="T70" fmla="*/ 16 w 39"/>
                  <a:gd name="T71" fmla="*/ 4 h 38"/>
                  <a:gd name="T72" fmla="*/ 16 w 39"/>
                  <a:gd name="T73" fmla="*/ 4 h 38"/>
                  <a:gd name="T74" fmla="*/ 15 w 39"/>
                  <a:gd name="T75" fmla="*/ 2 h 38"/>
                  <a:gd name="T76" fmla="*/ 14 w 39"/>
                  <a:gd name="T77" fmla="*/ 0 h 38"/>
                  <a:gd name="T78" fmla="*/ 8 w 39"/>
                  <a:gd name="T79" fmla="*/ 9 h 38"/>
                  <a:gd name="T80" fmla="*/ 16 w 39"/>
                  <a:gd name="T81" fmla="*/ 4 h 38"/>
                  <a:gd name="T82" fmla="*/ 15 w 39"/>
                  <a:gd name="T83" fmla="*/ 4 h 38"/>
                  <a:gd name="T84" fmla="*/ 14 w 39"/>
                  <a:gd name="T85" fmla="*/ 1 h 38"/>
                  <a:gd name="T86" fmla="*/ 8 w 39"/>
                  <a:gd name="T87" fmla="*/ 3 h 38"/>
                  <a:gd name="T88" fmla="*/ 16 w 39"/>
                  <a:gd name="T8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 h="38">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moveTo>
                      <a:pt x="24" y="0"/>
                    </a:moveTo>
                    <a:cubicBezTo>
                      <a:pt x="23" y="0"/>
                      <a:pt x="22" y="0"/>
                      <a:pt x="21" y="0"/>
                    </a:cubicBezTo>
                    <a:cubicBezTo>
                      <a:pt x="20" y="0"/>
                      <a:pt x="20" y="0"/>
                      <a:pt x="19" y="0"/>
                    </a:cubicBezTo>
                    <a:cubicBezTo>
                      <a:pt x="18" y="0"/>
                      <a:pt x="17" y="0"/>
                      <a:pt x="16" y="0"/>
                    </a:cubicBezTo>
                    <a:cubicBezTo>
                      <a:pt x="16" y="0"/>
                      <a:pt x="15" y="0"/>
                      <a:pt x="14" y="0"/>
                    </a:cubicBezTo>
                    <a:cubicBezTo>
                      <a:pt x="12" y="1"/>
                      <a:pt x="10" y="2"/>
                      <a:pt x="8" y="3"/>
                    </a:cubicBezTo>
                    <a:cubicBezTo>
                      <a:pt x="7" y="4"/>
                      <a:pt x="6" y="5"/>
                      <a:pt x="6" y="5"/>
                    </a:cubicBezTo>
                    <a:cubicBezTo>
                      <a:pt x="2" y="9"/>
                      <a:pt x="0" y="14"/>
                      <a:pt x="0" y="19"/>
                    </a:cubicBezTo>
                    <a:cubicBezTo>
                      <a:pt x="0" y="22"/>
                      <a:pt x="1" y="24"/>
                      <a:pt x="2" y="27"/>
                    </a:cubicBezTo>
                    <a:cubicBezTo>
                      <a:pt x="3" y="30"/>
                      <a:pt x="5" y="32"/>
                      <a:pt x="8" y="34"/>
                    </a:cubicBezTo>
                    <a:cubicBezTo>
                      <a:pt x="9" y="35"/>
                      <a:pt x="10" y="36"/>
                      <a:pt x="11" y="37"/>
                    </a:cubicBezTo>
                    <a:cubicBezTo>
                      <a:pt x="12" y="37"/>
                      <a:pt x="14" y="37"/>
                      <a:pt x="15" y="38"/>
                    </a:cubicBezTo>
                    <a:cubicBezTo>
                      <a:pt x="16" y="38"/>
                      <a:pt x="18" y="38"/>
                      <a:pt x="19" y="38"/>
                    </a:cubicBezTo>
                    <a:cubicBezTo>
                      <a:pt x="19" y="38"/>
                      <a:pt x="19" y="38"/>
                      <a:pt x="19" y="38"/>
                    </a:cubicBezTo>
                    <a:cubicBezTo>
                      <a:pt x="22" y="38"/>
                      <a:pt x="25" y="38"/>
                      <a:pt x="28" y="36"/>
                    </a:cubicBezTo>
                    <a:cubicBezTo>
                      <a:pt x="34" y="33"/>
                      <a:pt x="39" y="27"/>
                      <a:pt x="39" y="19"/>
                    </a:cubicBezTo>
                    <a:cubicBezTo>
                      <a:pt x="39" y="10"/>
                      <a:pt x="32" y="2"/>
                      <a:pt x="24" y="0"/>
                    </a:cubicBezTo>
                    <a:close/>
                    <a:moveTo>
                      <a:pt x="28" y="32"/>
                    </a:moveTo>
                    <a:cubicBezTo>
                      <a:pt x="25" y="33"/>
                      <a:pt x="22" y="34"/>
                      <a:pt x="19" y="34"/>
                    </a:cubicBezTo>
                    <a:cubicBezTo>
                      <a:pt x="19" y="34"/>
                      <a:pt x="19" y="34"/>
                      <a:pt x="18" y="34"/>
                    </a:cubicBezTo>
                    <a:cubicBezTo>
                      <a:pt x="17" y="34"/>
                      <a:pt x="15" y="34"/>
                      <a:pt x="13" y="33"/>
                    </a:cubicBezTo>
                    <a:cubicBezTo>
                      <a:pt x="13" y="33"/>
                      <a:pt x="13" y="33"/>
                      <a:pt x="13" y="33"/>
                    </a:cubicBezTo>
                    <a:cubicBezTo>
                      <a:pt x="13" y="33"/>
                      <a:pt x="12" y="32"/>
                      <a:pt x="11" y="32"/>
                    </a:cubicBezTo>
                    <a:cubicBezTo>
                      <a:pt x="10" y="31"/>
                      <a:pt x="9" y="30"/>
                      <a:pt x="8" y="29"/>
                    </a:cubicBezTo>
                    <a:cubicBezTo>
                      <a:pt x="7" y="28"/>
                      <a:pt x="6" y="27"/>
                      <a:pt x="6" y="26"/>
                    </a:cubicBezTo>
                    <a:cubicBezTo>
                      <a:pt x="5" y="24"/>
                      <a:pt x="4" y="22"/>
                      <a:pt x="4" y="21"/>
                    </a:cubicBezTo>
                    <a:cubicBezTo>
                      <a:pt x="4" y="21"/>
                      <a:pt x="4" y="21"/>
                      <a:pt x="4" y="21"/>
                    </a:cubicBezTo>
                    <a:cubicBezTo>
                      <a:pt x="4" y="20"/>
                      <a:pt x="4" y="20"/>
                      <a:pt x="4" y="20"/>
                    </a:cubicBezTo>
                    <a:cubicBezTo>
                      <a:pt x="4" y="20"/>
                      <a:pt x="4" y="19"/>
                      <a:pt x="4" y="19"/>
                    </a:cubicBezTo>
                    <a:cubicBezTo>
                      <a:pt x="4" y="17"/>
                      <a:pt x="4" y="16"/>
                      <a:pt x="5" y="14"/>
                    </a:cubicBezTo>
                    <a:cubicBezTo>
                      <a:pt x="5" y="14"/>
                      <a:pt x="5" y="14"/>
                      <a:pt x="5" y="14"/>
                    </a:cubicBezTo>
                    <a:cubicBezTo>
                      <a:pt x="5" y="12"/>
                      <a:pt x="6" y="11"/>
                      <a:pt x="8" y="9"/>
                    </a:cubicBezTo>
                    <a:cubicBezTo>
                      <a:pt x="10" y="7"/>
                      <a:pt x="13" y="5"/>
                      <a:pt x="16" y="4"/>
                    </a:cubicBezTo>
                    <a:cubicBezTo>
                      <a:pt x="17" y="4"/>
                      <a:pt x="18" y="4"/>
                      <a:pt x="19" y="4"/>
                    </a:cubicBezTo>
                    <a:cubicBezTo>
                      <a:pt x="21" y="4"/>
                      <a:pt x="22" y="4"/>
                      <a:pt x="23" y="4"/>
                    </a:cubicBezTo>
                    <a:cubicBezTo>
                      <a:pt x="30" y="6"/>
                      <a:pt x="34" y="12"/>
                      <a:pt x="34" y="19"/>
                    </a:cubicBezTo>
                    <a:cubicBezTo>
                      <a:pt x="34" y="24"/>
                      <a:pt x="32" y="29"/>
                      <a:pt x="28" y="32"/>
                    </a:cubicBezTo>
                    <a:close/>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path>
                </a:pathLst>
              </a:custGeom>
              <a:solidFill>
                <a:srgbClr val="3F3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Rectangle 137">
                <a:extLst>
                  <a:ext uri="{FF2B5EF4-FFF2-40B4-BE49-F238E27FC236}">
                    <a16:creationId xmlns:a16="http://schemas.microsoft.com/office/drawing/2014/main" id="{4CFFBABB-BFBE-4D43-A943-1E22EED230B0}"/>
                  </a:ext>
                </a:extLst>
              </p:cNvPr>
              <p:cNvSpPr>
                <a:spLocks noChangeArrowheads="1"/>
              </p:cNvSpPr>
              <p:nvPr/>
            </p:nvSpPr>
            <p:spPr bwMode="auto">
              <a:xfrm>
                <a:off x="3943351" y="915988"/>
                <a:ext cx="47625" cy="50800"/>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Oval 138">
                <a:extLst>
                  <a:ext uri="{FF2B5EF4-FFF2-40B4-BE49-F238E27FC236}">
                    <a16:creationId xmlns:a16="http://schemas.microsoft.com/office/drawing/2014/main" id="{7002968A-85A0-4F55-915E-733201F702ED}"/>
                  </a:ext>
                </a:extLst>
              </p:cNvPr>
              <p:cNvSpPr>
                <a:spLocks noChangeArrowheads="1"/>
              </p:cNvSpPr>
              <p:nvPr/>
            </p:nvSpPr>
            <p:spPr bwMode="auto">
              <a:xfrm>
                <a:off x="3760788" y="950913"/>
                <a:ext cx="412750" cy="412750"/>
              </a:xfrm>
              <a:prstGeom prst="ellipse">
                <a:avLst/>
              </a:pr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139">
                <a:extLst>
                  <a:ext uri="{FF2B5EF4-FFF2-40B4-BE49-F238E27FC236}">
                    <a16:creationId xmlns:a16="http://schemas.microsoft.com/office/drawing/2014/main" id="{0482824D-A092-4FC7-9D83-CCF98E4ECACD}"/>
                  </a:ext>
                </a:extLst>
              </p:cNvPr>
              <p:cNvSpPr>
                <a:spLocks/>
              </p:cNvSpPr>
              <p:nvPr/>
            </p:nvSpPr>
            <p:spPr bwMode="auto">
              <a:xfrm>
                <a:off x="3822701" y="1027113"/>
                <a:ext cx="350838" cy="336550"/>
              </a:xfrm>
              <a:custGeom>
                <a:avLst/>
                <a:gdLst>
                  <a:gd name="T0" fmla="*/ 107 w 123"/>
                  <a:gd name="T1" fmla="*/ 0 h 118"/>
                  <a:gd name="T2" fmla="*/ 0 w 123"/>
                  <a:gd name="T3" fmla="*/ 98 h 118"/>
                  <a:gd name="T4" fmla="*/ 50 w 123"/>
                  <a:gd name="T5" fmla="*/ 118 h 118"/>
                  <a:gd name="T6" fmla="*/ 123 w 123"/>
                  <a:gd name="T7" fmla="*/ 46 h 118"/>
                  <a:gd name="T8" fmla="*/ 107 w 123"/>
                  <a:gd name="T9" fmla="*/ 0 h 118"/>
                </a:gdLst>
                <a:ahLst/>
                <a:cxnLst>
                  <a:cxn ang="0">
                    <a:pos x="T0" y="T1"/>
                  </a:cxn>
                  <a:cxn ang="0">
                    <a:pos x="T2" y="T3"/>
                  </a:cxn>
                  <a:cxn ang="0">
                    <a:pos x="T4" y="T5"/>
                  </a:cxn>
                  <a:cxn ang="0">
                    <a:pos x="T6" y="T7"/>
                  </a:cxn>
                  <a:cxn ang="0">
                    <a:pos x="T8" y="T9"/>
                  </a:cxn>
                </a:cxnLst>
                <a:rect l="0" t="0" r="r" b="b"/>
                <a:pathLst>
                  <a:path w="123" h="118">
                    <a:moveTo>
                      <a:pt x="107" y="0"/>
                    </a:moveTo>
                    <a:cubicBezTo>
                      <a:pt x="85" y="46"/>
                      <a:pt x="45" y="76"/>
                      <a:pt x="0" y="98"/>
                    </a:cubicBezTo>
                    <a:cubicBezTo>
                      <a:pt x="13" y="110"/>
                      <a:pt x="31" y="118"/>
                      <a:pt x="50" y="118"/>
                    </a:cubicBezTo>
                    <a:cubicBezTo>
                      <a:pt x="90" y="118"/>
                      <a:pt x="123" y="86"/>
                      <a:pt x="123" y="46"/>
                    </a:cubicBezTo>
                    <a:cubicBezTo>
                      <a:pt x="123" y="28"/>
                      <a:pt x="117" y="12"/>
                      <a:pt x="107" y="0"/>
                    </a:cubicBezTo>
                    <a:close/>
                  </a:path>
                </a:pathLst>
              </a:custGeom>
              <a:solidFill>
                <a:srgbClr val="3F3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Oval 140">
                <a:extLst>
                  <a:ext uri="{FF2B5EF4-FFF2-40B4-BE49-F238E27FC236}">
                    <a16:creationId xmlns:a16="http://schemas.microsoft.com/office/drawing/2014/main" id="{537A3345-E470-41B4-9A13-BCFEB7E26926}"/>
                  </a:ext>
                </a:extLst>
              </p:cNvPr>
              <p:cNvSpPr>
                <a:spLocks noChangeArrowheads="1"/>
              </p:cNvSpPr>
              <p:nvPr/>
            </p:nvSpPr>
            <p:spPr bwMode="auto">
              <a:xfrm>
                <a:off x="3800476" y="990600"/>
                <a:ext cx="333375" cy="333375"/>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141">
                <a:extLst>
                  <a:ext uri="{FF2B5EF4-FFF2-40B4-BE49-F238E27FC236}">
                    <a16:creationId xmlns:a16="http://schemas.microsoft.com/office/drawing/2014/main" id="{140E225A-868C-4D9D-BAA5-30533D15D8A3}"/>
                  </a:ext>
                </a:extLst>
              </p:cNvPr>
              <p:cNvSpPr>
                <a:spLocks/>
              </p:cNvSpPr>
              <p:nvPr/>
            </p:nvSpPr>
            <p:spPr bwMode="auto">
              <a:xfrm>
                <a:off x="3862388" y="1066800"/>
                <a:ext cx="271463" cy="257175"/>
              </a:xfrm>
              <a:custGeom>
                <a:avLst/>
                <a:gdLst>
                  <a:gd name="T0" fmla="*/ 0 w 95"/>
                  <a:gd name="T1" fmla="*/ 77 h 90"/>
                  <a:gd name="T2" fmla="*/ 36 w 95"/>
                  <a:gd name="T3" fmla="*/ 90 h 90"/>
                  <a:gd name="T4" fmla="*/ 95 w 95"/>
                  <a:gd name="T5" fmla="*/ 32 h 90"/>
                  <a:gd name="T6" fmla="*/ 85 w 95"/>
                  <a:gd name="T7" fmla="*/ 0 h 90"/>
                  <a:gd name="T8" fmla="*/ 0 w 95"/>
                  <a:gd name="T9" fmla="*/ 77 h 90"/>
                </a:gdLst>
                <a:ahLst/>
                <a:cxnLst>
                  <a:cxn ang="0">
                    <a:pos x="T0" y="T1"/>
                  </a:cxn>
                  <a:cxn ang="0">
                    <a:pos x="T2" y="T3"/>
                  </a:cxn>
                  <a:cxn ang="0">
                    <a:pos x="T4" y="T5"/>
                  </a:cxn>
                  <a:cxn ang="0">
                    <a:pos x="T6" y="T7"/>
                  </a:cxn>
                  <a:cxn ang="0">
                    <a:pos x="T8" y="T9"/>
                  </a:cxn>
                </a:cxnLst>
                <a:rect l="0" t="0" r="r" b="b"/>
                <a:pathLst>
                  <a:path w="95" h="90">
                    <a:moveTo>
                      <a:pt x="0" y="77"/>
                    </a:moveTo>
                    <a:cubicBezTo>
                      <a:pt x="10" y="85"/>
                      <a:pt x="23" y="90"/>
                      <a:pt x="36" y="90"/>
                    </a:cubicBezTo>
                    <a:cubicBezTo>
                      <a:pt x="69" y="90"/>
                      <a:pt x="95" y="64"/>
                      <a:pt x="95" y="32"/>
                    </a:cubicBezTo>
                    <a:cubicBezTo>
                      <a:pt x="95" y="20"/>
                      <a:pt x="91" y="9"/>
                      <a:pt x="85" y="0"/>
                    </a:cubicBezTo>
                    <a:cubicBezTo>
                      <a:pt x="65" y="34"/>
                      <a:pt x="34" y="58"/>
                      <a:pt x="0" y="7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Rectangle 142">
                <a:extLst>
                  <a:ext uri="{FF2B5EF4-FFF2-40B4-BE49-F238E27FC236}">
                    <a16:creationId xmlns:a16="http://schemas.microsoft.com/office/drawing/2014/main" id="{41594F2F-847A-4B24-BF02-0CA4D602E627}"/>
                  </a:ext>
                </a:extLst>
              </p:cNvPr>
              <p:cNvSpPr>
                <a:spLocks noChangeArrowheads="1"/>
              </p:cNvSpPr>
              <p:nvPr/>
            </p:nvSpPr>
            <p:spPr bwMode="auto">
              <a:xfrm>
                <a:off x="3957638" y="984250"/>
                <a:ext cx="19050" cy="34925"/>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Rectangle 143">
                <a:extLst>
                  <a:ext uri="{FF2B5EF4-FFF2-40B4-BE49-F238E27FC236}">
                    <a16:creationId xmlns:a16="http://schemas.microsoft.com/office/drawing/2014/main" id="{B6C6FFE0-AA45-420A-B64F-6FE9AA37B998}"/>
                  </a:ext>
                </a:extLst>
              </p:cNvPr>
              <p:cNvSpPr>
                <a:spLocks noChangeArrowheads="1"/>
              </p:cNvSpPr>
              <p:nvPr/>
            </p:nvSpPr>
            <p:spPr bwMode="auto">
              <a:xfrm>
                <a:off x="3957638" y="1295400"/>
                <a:ext cx="19050" cy="31750"/>
              </a:xfrm>
              <a:prstGeom prst="rect">
                <a:avLst/>
              </a:prstGeom>
              <a:solidFill>
                <a:srgbClr val="3F3F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Rectangle 144">
                <a:extLst>
                  <a:ext uri="{FF2B5EF4-FFF2-40B4-BE49-F238E27FC236}">
                    <a16:creationId xmlns:a16="http://schemas.microsoft.com/office/drawing/2014/main" id="{8C007A2E-330D-4830-8C95-888BD2F7C58D}"/>
                  </a:ext>
                </a:extLst>
              </p:cNvPr>
              <p:cNvSpPr>
                <a:spLocks noChangeArrowheads="1"/>
              </p:cNvSpPr>
              <p:nvPr/>
            </p:nvSpPr>
            <p:spPr bwMode="auto">
              <a:xfrm>
                <a:off x="4105276" y="1147763"/>
                <a:ext cx="28575" cy="19050"/>
              </a:xfrm>
              <a:prstGeom prst="rect">
                <a:avLst/>
              </a:prstGeom>
              <a:solidFill>
                <a:srgbClr val="3F3F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Rectangle 145">
                <a:extLst>
                  <a:ext uri="{FF2B5EF4-FFF2-40B4-BE49-F238E27FC236}">
                    <a16:creationId xmlns:a16="http://schemas.microsoft.com/office/drawing/2014/main" id="{1D5A7FF1-3773-4BE5-A4F7-67171EDC5380}"/>
                  </a:ext>
                </a:extLst>
              </p:cNvPr>
              <p:cNvSpPr>
                <a:spLocks noChangeArrowheads="1"/>
              </p:cNvSpPr>
              <p:nvPr/>
            </p:nvSpPr>
            <p:spPr bwMode="auto">
              <a:xfrm>
                <a:off x="3797301" y="1147763"/>
                <a:ext cx="31750" cy="19050"/>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146">
                <a:extLst>
                  <a:ext uri="{FF2B5EF4-FFF2-40B4-BE49-F238E27FC236}">
                    <a16:creationId xmlns:a16="http://schemas.microsoft.com/office/drawing/2014/main" id="{3679A50D-BA2F-4E44-95AF-C6E38FA34BDF}"/>
                  </a:ext>
                </a:extLst>
              </p:cNvPr>
              <p:cNvSpPr>
                <a:spLocks/>
              </p:cNvSpPr>
              <p:nvPr/>
            </p:nvSpPr>
            <p:spPr bwMode="auto">
              <a:xfrm>
                <a:off x="3948113" y="1076325"/>
                <a:ext cx="100013" cy="100013"/>
              </a:xfrm>
              <a:custGeom>
                <a:avLst/>
                <a:gdLst>
                  <a:gd name="T0" fmla="*/ 23 w 63"/>
                  <a:gd name="T1" fmla="*/ 63 h 63"/>
                  <a:gd name="T2" fmla="*/ 0 w 63"/>
                  <a:gd name="T3" fmla="*/ 39 h 63"/>
                  <a:gd name="T4" fmla="*/ 63 w 63"/>
                  <a:gd name="T5" fmla="*/ 0 h 63"/>
                  <a:gd name="T6" fmla="*/ 23 w 63"/>
                  <a:gd name="T7" fmla="*/ 63 h 63"/>
                </a:gdLst>
                <a:ahLst/>
                <a:cxnLst>
                  <a:cxn ang="0">
                    <a:pos x="T0" y="T1"/>
                  </a:cxn>
                  <a:cxn ang="0">
                    <a:pos x="T2" y="T3"/>
                  </a:cxn>
                  <a:cxn ang="0">
                    <a:pos x="T4" y="T5"/>
                  </a:cxn>
                  <a:cxn ang="0">
                    <a:pos x="T6" y="T7"/>
                  </a:cxn>
                </a:cxnLst>
                <a:rect l="0" t="0" r="r" b="b"/>
                <a:pathLst>
                  <a:path w="63" h="63">
                    <a:moveTo>
                      <a:pt x="23" y="63"/>
                    </a:moveTo>
                    <a:lnTo>
                      <a:pt x="0" y="39"/>
                    </a:lnTo>
                    <a:lnTo>
                      <a:pt x="63" y="0"/>
                    </a:lnTo>
                    <a:lnTo>
                      <a:pt x="23" y="63"/>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147">
                <a:extLst>
                  <a:ext uri="{FF2B5EF4-FFF2-40B4-BE49-F238E27FC236}">
                    <a16:creationId xmlns:a16="http://schemas.microsoft.com/office/drawing/2014/main" id="{B336780F-DDC7-48E0-8F72-25179AA273B4}"/>
                  </a:ext>
                </a:extLst>
              </p:cNvPr>
              <p:cNvSpPr>
                <a:spLocks/>
              </p:cNvSpPr>
              <p:nvPr/>
            </p:nvSpPr>
            <p:spPr bwMode="auto">
              <a:xfrm>
                <a:off x="3886201" y="1138238"/>
                <a:ext cx="98425" cy="100013"/>
              </a:xfrm>
              <a:custGeom>
                <a:avLst/>
                <a:gdLst>
                  <a:gd name="T0" fmla="*/ 39 w 62"/>
                  <a:gd name="T1" fmla="*/ 0 h 63"/>
                  <a:gd name="T2" fmla="*/ 62 w 62"/>
                  <a:gd name="T3" fmla="*/ 24 h 63"/>
                  <a:gd name="T4" fmla="*/ 0 w 62"/>
                  <a:gd name="T5" fmla="*/ 63 h 63"/>
                  <a:gd name="T6" fmla="*/ 39 w 62"/>
                  <a:gd name="T7" fmla="*/ 0 h 63"/>
                </a:gdLst>
                <a:ahLst/>
                <a:cxnLst>
                  <a:cxn ang="0">
                    <a:pos x="T0" y="T1"/>
                  </a:cxn>
                  <a:cxn ang="0">
                    <a:pos x="T2" y="T3"/>
                  </a:cxn>
                  <a:cxn ang="0">
                    <a:pos x="T4" y="T5"/>
                  </a:cxn>
                  <a:cxn ang="0">
                    <a:pos x="T6" y="T7"/>
                  </a:cxn>
                </a:cxnLst>
                <a:rect l="0" t="0" r="r" b="b"/>
                <a:pathLst>
                  <a:path w="62" h="63">
                    <a:moveTo>
                      <a:pt x="39" y="0"/>
                    </a:moveTo>
                    <a:lnTo>
                      <a:pt x="62" y="24"/>
                    </a:lnTo>
                    <a:lnTo>
                      <a:pt x="0" y="63"/>
                    </a:lnTo>
                    <a:lnTo>
                      <a:pt x="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66" name="Oval 148">
                <a:extLst>
                  <a:ext uri="{FF2B5EF4-FFF2-40B4-BE49-F238E27FC236}">
                    <a16:creationId xmlns:a16="http://schemas.microsoft.com/office/drawing/2014/main" id="{E88BCCD2-2DF0-45D6-B88A-9B0CB6012067}"/>
                  </a:ext>
                </a:extLst>
              </p:cNvPr>
              <p:cNvSpPr>
                <a:spLocks noChangeArrowheads="1"/>
              </p:cNvSpPr>
              <p:nvPr/>
            </p:nvSpPr>
            <p:spPr bwMode="auto">
              <a:xfrm>
                <a:off x="3940176" y="1130300"/>
                <a:ext cx="53975" cy="53975"/>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7" name="Oval 149">
                <a:extLst>
                  <a:ext uri="{FF2B5EF4-FFF2-40B4-BE49-F238E27FC236}">
                    <a16:creationId xmlns:a16="http://schemas.microsoft.com/office/drawing/2014/main" id="{E82DD7EE-34B0-4A99-B690-674FCD752973}"/>
                  </a:ext>
                </a:extLst>
              </p:cNvPr>
              <p:cNvSpPr>
                <a:spLocks noChangeArrowheads="1"/>
              </p:cNvSpPr>
              <p:nvPr/>
            </p:nvSpPr>
            <p:spPr bwMode="auto">
              <a:xfrm>
                <a:off x="3957638" y="1147763"/>
                <a:ext cx="19050" cy="19050"/>
              </a:xfrm>
              <a:prstGeom prst="ellipse">
                <a:avLst/>
              </a:pr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8" name="Rectangle 150">
                <a:extLst>
                  <a:ext uri="{FF2B5EF4-FFF2-40B4-BE49-F238E27FC236}">
                    <a16:creationId xmlns:a16="http://schemas.microsoft.com/office/drawing/2014/main" id="{4C32F705-89A8-49B8-A5DA-1EF3C93F0756}"/>
                  </a:ext>
                </a:extLst>
              </p:cNvPr>
              <p:cNvSpPr>
                <a:spLocks noChangeArrowheads="1"/>
              </p:cNvSpPr>
              <p:nvPr/>
            </p:nvSpPr>
            <p:spPr bwMode="auto">
              <a:xfrm>
                <a:off x="3957638" y="1012825"/>
                <a:ext cx="36513"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 b="1" i="0" u="none" strike="noStrike" cap="none" normalizeH="0" baseline="0">
                    <a:ln>
                      <a:noFill/>
                    </a:ln>
                    <a:solidFill>
                      <a:srgbClr val="565656"/>
                    </a:solidFill>
                    <a:effectLst/>
                    <a:latin typeface="Montserrat Black" panose="00000A00000000000000" pitchFamily="50"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151">
                <a:extLst>
                  <a:ext uri="{FF2B5EF4-FFF2-40B4-BE49-F238E27FC236}">
                    <a16:creationId xmlns:a16="http://schemas.microsoft.com/office/drawing/2014/main" id="{D4904B56-B64B-472B-8F1C-9323ED2CF10F}"/>
                  </a:ext>
                </a:extLst>
              </p:cNvPr>
              <p:cNvSpPr>
                <a:spLocks noChangeArrowheads="1"/>
              </p:cNvSpPr>
              <p:nvPr/>
            </p:nvSpPr>
            <p:spPr bwMode="auto">
              <a:xfrm>
                <a:off x="3957638" y="1262063"/>
                <a:ext cx="33338"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 b="1" i="0" u="none" strike="noStrike" cap="none" normalizeH="0" baseline="0">
                    <a:ln>
                      <a:noFill/>
                    </a:ln>
                    <a:solidFill>
                      <a:srgbClr val="3F3F3D"/>
                    </a:solidFill>
                    <a:effectLst/>
                    <a:latin typeface="Montserrat Black" panose="00000A00000000000000" pitchFamily="50"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152">
                <a:extLst>
                  <a:ext uri="{FF2B5EF4-FFF2-40B4-BE49-F238E27FC236}">
                    <a16:creationId xmlns:a16="http://schemas.microsoft.com/office/drawing/2014/main" id="{93CBC23F-EBAC-4E5B-81FD-78EBBF902AAB}"/>
                  </a:ext>
                </a:extLst>
              </p:cNvPr>
              <p:cNvSpPr>
                <a:spLocks noChangeArrowheads="1"/>
              </p:cNvSpPr>
              <p:nvPr/>
            </p:nvSpPr>
            <p:spPr bwMode="auto">
              <a:xfrm rot="5400000">
                <a:off x="4064000" y="1139825"/>
                <a:ext cx="33338"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 b="1" i="0" u="none" strike="noStrike" cap="none" normalizeH="0" baseline="0">
                    <a:ln>
                      <a:noFill/>
                    </a:ln>
                    <a:solidFill>
                      <a:srgbClr val="3F3F3D"/>
                    </a:solidFill>
                    <a:effectLst/>
                    <a:latin typeface="Montserrat Black" panose="00000A00000000000000" pitchFamily="50"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153">
                <a:extLst>
                  <a:ext uri="{FF2B5EF4-FFF2-40B4-BE49-F238E27FC236}">
                    <a16:creationId xmlns:a16="http://schemas.microsoft.com/office/drawing/2014/main" id="{D62A2FBD-F74E-4492-9F8A-06A8D010CE05}"/>
                  </a:ext>
                </a:extLst>
              </p:cNvPr>
              <p:cNvSpPr>
                <a:spLocks noChangeArrowheads="1"/>
              </p:cNvSpPr>
              <p:nvPr/>
            </p:nvSpPr>
            <p:spPr bwMode="auto">
              <a:xfrm rot="16200000">
                <a:off x="3830638" y="1120775"/>
                <a:ext cx="46038"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 b="1" i="0" u="none" strike="noStrike" cap="none" normalizeH="0" baseline="0">
                    <a:ln>
                      <a:noFill/>
                    </a:ln>
                    <a:solidFill>
                      <a:srgbClr val="565656"/>
                    </a:solidFill>
                    <a:effectLst/>
                    <a:latin typeface="Montserrat Black" panose="00000A00000000000000" pitchFamily="50" charset="0"/>
                  </a:rPr>
                  <a:t>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142" name="Group 2141">
              <a:extLst>
                <a:ext uri="{FF2B5EF4-FFF2-40B4-BE49-F238E27FC236}">
                  <a16:creationId xmlns:a16="http://schemas.microsoft.com/office/drawing/2014/main" id="{0E8DE91E-E66B-42B6-9172-CAB3FF04C17B}"/>
                </a:ext>
              </a:extLst>
            </p:cNvPr>
            <p:cNvGrpSpPr/>
            <p:nvPr/>
          </p:nvGrpSpPr>
          <p:grpSpPr>
            <a:xfrm>
              <a:off x="7562034" y="4071947"/>
              <a:ext cx="653230" cy="632639"/>
              <a:chOff x="8637588" y="1470025"/>
              <a:chExt cx="1460500" cy="1414463"/>
            </a:xfrm>
          </p:grpSpPr>
          <p:sp>
            <p:nvSpPr>
              <p:cNvPr id="2125" name="Rectangle 90">
                <a:extLst>
                  <a:ext uri="{FF2B5EF4-FFF2-40B4-BE49-F238E27FC236}">
                    <a16:creationId xmlns:a16="http://schemas.microsoft.com/office/drawing/2014/main" id="{D5ED554B-1F23-49E8-8FFA-D859CD08E999}"/>
                  </a:ext>
                </a:extLst>
              </p:cNvPr>
              <p:cNvSpPr>
                <a:spLocks noChangeArrowheads="1"/>
              </p:cNvSpPr>
              <p:nvPr/>
            </p:nvSpPr>
            <p:spPr bwMode="auto">
              <a:xfrm>
                <a:off x="8802688" y="1989138"/>
                <a:ext cx="128588" cy="80963"/>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26" name="Freeform 91">
                <a:extLst>
                  <a:ext uri="{FF2B5EF4-FFF2-40B4-BE49-F238E27FC236}">
                    <a16:creationId xmlns:a16="http://schemas.microsoft.com/office/drawing/2014/main" id="{395D2E4E-7C91-4440-8377-2F77B180512B}"/>
                  </a:ext>
                </a:extLst>
              </p:cNvPr>
              <p:cNvSpPr>
                <a:spLocks/>
              </p:cNvSpPr>
              <p:nvPr/>
            </p:nvSpPr>
            <p:spPr bwMode="auto">
              <a:xfrm>
                <a:off x="9105901" y="1831975"/>
                <a:ext cx="527050" cy="300038"/>
              </a:xfrm>
              <a:custGeom>
                <a:avLst/>
                <a:gdLst>
                  <a:gd name="T0" fmla="*/ 154 w 176"/>
                  <a:gd name="T1" fmla="*/ 47 h 100"/>
                  <a:gd name="T2" fmla="*/ 140 w 176"/>
                  <a:gd name="T3" fmla="*/ 37 h 100"/>
                  <a:gd name="T4" fmla="*/ 113 w 176"/>
                  <a:gd name="T5" fmla="*/ 37 h 100"/>
                  <a:gd name="T6" fmla="*/ 113 w 176"/>
                  <a:gd name="T7" fmla="*/ 0 h 100"/>
                  <a:gd name="T8" fmla="*/ 63 w 176"/>
                  <a:gd name="T9" fmla="*/ 0 h 100"/>
                  <a:gd name="T10" fmla="*/ 63 w 176"/>
                  <a:gd name="T11" fmla="*/ 37 h 100"/>
                  <a:gd name="T12" fmla="*/ 36 w 176"/>
                  <a:gd name="T13" fmla="*/ 37 h 100"/>
                  <a:gd name="T14" fmla="*/ 21 w 176"/>
                  <a:gd name="T15" fmla="*/ 47 h 100"/>
                  <a:gd name="T16" fmla="*/ 0 w 176"/>
                  <a:gd name="T17" fmla="*/ 100 h 100"/>
                  <a:gd name="T18" fmla="*/ 176 w 176"/>
                  <a:gd name="T19" fmla="*/ 100 h 100"/>
                  <a:gd name="T20" fmla="*/ 154 w 176"/>
                  <a:gd name="T21"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100">
                    <a:moveTo>
                      <a:pt x="154" y="47"/>
                    </a:moveTo>
                    <a:cubicBezTo>
                      <a:pt x="152" y="41"/>
                      <a:pt x="146" y="37"/>
                      <a:pt x="140" y="37"/>
                    </a:cubicBezTo>
                    <a:cubicBezTo>
                      <a:pt x="113" y="37"/>
                      <a:pt x="113" y="37"/>
                      <a:pt x="113" y="37"/>
                    </a:cubicBezTo>
                    <a:cubicBezTo>
                      <a:pt x="113" y="0"/>
                      <a:pt x="113" y="0"/>
                      <a:pt x="113" y="0"/>
                    </a:cubicBezTo>
                    <a:cubicBezTo>
                      <a:pt x="63" y="0"/>
                      <a:pt x="63" y="0"/>
                      <a:pt x="63" y="0"/>
                    </a:cubicBezTo>
                    <a:cubicBezTo>
                      <a:pt x="63" y="37"/>
                      <a:pt x="63" y="37"/>
                      <a:pt x="63" y="37"/>
                    </a:cubicBezTo>
                    <a:cubicBezTo>
                      <a:pt x="36" y="37"/>
                      <a:pt x="36" y="37"/>
                      <a:pt x="36" y="37"/>
                    </a:cubicBezTo>
                    <a:cubicBezTo>
                      <a:pt x="29" y="37"/>
                      <a:pt x="24" y="41"/>
                      <a:pt x="21" y="47"/>
                    </a:cubicBezTo>
                    <a:cubicBezTo>
                      <a:pt x="0" y="100"/>
                      <a:pt x="0" y="100"/>
                      <a:pt x="0" y="100"/>
                    </a:cubicBezTo>
                    <a:cubicBezTo>
                      <a:pt x="176" y="100"/>
                      <a:pt x="176" y="100"/>
                      <a:pt x="176" y="100"/>
                    </a:cubicBezTo>
                    <a:lnTo>
                      <a:pt x="154" y="4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27" name="Freeform 92">
                <a:extLst>
                  <a:ext uri="{FF2B5EF4-FFF2-40B4-BE49-F238E27FC236}">
                    <a16:creationId xmlns:a16="http://schemas.microsoft.com/office/drawing/2014/main" id="{7B8DC582-1323-47DD-B5C7-BB62D3731EC5}"/>
                  </a:ext>
                </a:extLst>
              </p:cNvPr>
              <p:cNvSpPr>
                <a:spLocks/>
              </p:cNvSpPr>
              <p:nvPr/>
            </p:nvSpPr>
            <p:spPr bwMode="auto">
              <a:xfrm>
                <a:off x="9126538" y="1470025"/>
                <a:ext cx="482600" cy="385763"/>
              </a:xfrm>
              <a:custGeom>
                <a:avLst/>
                <a:gdLst>
                  <a:gd name="T0" fmla="*/ 146 w 161"/>
                  <a:gd name="T1" fmla="*/ 129 h 129"/>
                  <a:gd name="T2" fmla="*/ 16 w 161"/>
                  <a:gd name="T3" fmla="*/ 129 h 129"/>
                  <a:gd name="T4" fmla="*/ 0 w 161"/>
                  <a:gd name="T5" fmla="*/ 114 h 129"/>
                  <a:gd name="T6" fmla="*/ 0 w 161"/>
                  <a:gd name="T7" fmla="*/ 15 h 129"/>
                  <a:gd name="T8" fmla="*/ 16 w 161"/>
                  <a:gd name="T9" fmla="*/ 0 h 129"/>
                  <a:gd name="T10" fmla="*/ 146 w 161"/>
                  <a:gd name="T11" fmla="*/ 0 h 129"/>
                  <a:gd name="T12" fmla="*/ 161 w 161"/>
                  <a:gd name="T13" fmla="*/ 15 h 129"/>
                  <a:gd name="T14" fmla="*/ 161 w 161"/>
                  <a:gd name="T15" fmla="*/ 114 h 129"/>
                  <a:gd name="T16" fmla="*/ 146 w 161"/>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9">
                    <a:moveTo>
                      <a:pt x="146" y="129"/>
                    </a:moveTo>
                    <a:cubicBezTo>
                      <a:pt x="16" y="129"/>
                      <a:pt x="16" y="129"/>
                      <a:pt x="16" y="129"/>
                    </a:cubicBezTo>
                    <a:cubicBezTo>
                      <a:pt x="7" y="129"/>
                      <a:pt x="0" y="123"/>
                      <a:pt x="0" y="114"/>
                    </a:cubicBezTo>
                    <a:cubicBezTo>
                      <a:pt x="0" y="15"/>
                      <a:pt x="0" y="15"/>
                      <a:pt x="0" y="15"/>
                    </a:cubicBezTo>
                    <a:cubicBezTo>
                      <a:pt x="0" y="7"/>
                      <a:pt x="7" y="0"/>
                      <a:pt x="16" y="0"/>
                    </a:cubicBezTo>
                    <a:cubicBezTo>
                      <a:pt x="146" y="0"/>
                      <a:pt x="146" y="0"/>
                      <a:pt x="146" y="0"/>
                    </a:cubicBezTo>
                    <a:cubicBezTo>
                      <a:pt x="155" y="0"/>
                      <a:pt x="161" y="7"/>
                      <a:pt x="161" y="15"/>
                    </a:cubicBezTo>
                    <a:cubicBezTo>
                      <a:pt x="161" y="114"/>
                      <a:pt x="161" y="114"/>
                      <a:pt x="161" y="114"/>
                    </a:cubicBezTo>
                    <a:cubicBezTo>
                      <a:pt x="161" y="123"/>
                      <a:pt x="155" y="129"/>
                      <a:pt x="146" y="129"/>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28" name="Freeform 93">
                <a:extLst>
                  <a:ext uri="{FF2B5EF4-FFF2-40B4-BE49-F238E27FC236}">
                    <a16:creationId xmlns:a16="http://schemas.microsoft.com/office/drawing/2014/main" id="{57B23A62-1E35-432C-BE19-F5EEF43B7E6E}"/>
                  </a:ext>
                </a:extLst>
              </p:cNvPr>
              <p:cNvSpPr>
                <a:spLocks/>
              </p:cNvSpPr>
              <p:nvPr/>
            </p:nvSpPr>
            <p:spPr bwMode="auto">
              <a:xfrm>
                <a:off x="8637588" y="2051050"/>
                <a:ext cx="1460500" cy="833438"/>
              </a:xfrm>
              <a:custGeom>
                <a:avLst/>
                <a:gdLst>
                  <a:gd name="T0" fmla="*/ 464 w 487"/>
                  <a:gd name="T1" fmla="*/ 278 h 278"/>
                  <a:gd name="T2" fmla="*/ 24 w 487"/>
                  <a:gd name="T3" fmla="*/ 278 h 278"/>
                  <a:gd name="T4" fmla="*/ 0 w 487"/>
                  <a:gd name="T5" fmla="*/ 254 h 278"/>
                  <a:gd name="T6" fmla="*/ 0 w 487"/>
                  <a:gd name="T7" fmla="*/ 23 h 278"/>
                  <a:gd name="T8" fmla="*/ 24 w 487"/>
                  <a:gd name="T9" fmla="*/ 0 h 278"/>
                  <a:gd name="T10" fmla="*/ 464 w 487"/>
                  <a:gd name="T11" fmla="*/ 0 h 278"/>
                  <a:gd name="T12" fmla="*/ 487 w 487"/>
                  <a:gd name="T13" fmla="*/ 23 h 278"/>
                  <a:gd name="T14" fmla="*/ 487 w 487"/>
                  <a:gd name="T15" fmla="*/ 254 h 278"/>
                  <a:gd name="T16" fmla="*/ 464 w 487"/>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 h="278">
                    <a:moveTo>
                      <a:pt x="464" y="278"/>
                    </a:moveTo>
                    <a:cubicBezTo>
                      <a:pt x="24" y="278"/>
                      <a:pt x="24" y="278"/>
                      <a:pt x="24" y="278"/>
                    </a:cubicBezTo>
                    <a:cubicBezTo>
                      <a:pt x="11" y="278"/>
                      <a:pt x="0" y="267"/>
                      <a:pt x="0" y="254"/>
                    </a:cubicBezTo>
                    <a:cubicBezTo>
                      <a:pt x="0" y="23"/>
                      <a:pt x="0" y="23"/>
                      <a:pt x="0" y="23"/>
                    </a:cubicBezTo>
                    <a:cubicBezTo>
                      <a:pt x="0" y="10"/>
                      <a:pt x="11" y="0"/>
                      <a:pt x="24" y="0"/>
                    </a:cubicBezTo>
                    <a:cubicBezTo>
                      <a:pt x="464" y="0"/>
                      <a:pt x="464" y="0"/>
                      <a:pt x="464" y="0"/>
                    </a:cubicBezTo>
                    <a:cubicBezTo>
                      <a:pt x="477" y="0"/>
                      <a:pt x="487" y="10"/>
                      <a:pt x="487" y="23"/>
                    </a:cubicBezTo>
                    <a:cubicBezTo>
                      <a:pt x="487" y="254"/>
                      <a:pt x="487" y="254"/>
                      <a:pt x="487" y="254"/>
                    </a:cubicBezTo>
                    <a:cubicBezTo>
                      <a:pt x="487" y="267"/>
                      <a:pt x="477" y="278"/>
                      <a:pt x="464" y="27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29" name="Freeform 94">
                <a:extLst>
                  <a:ext uri="{FF2B5EF4-FFF2-40B4-BE49-F238E27FC236}">
                    <a16:creationId xmlns:a16="http://schemas.microsoft.com/office/drawing/2014/main" id="{35955693-0187-4510-90FE-72986B3F2EBF}"/>
                  </a:ext>
                </a:extLst>
              </p:cNvPr>
              <p:cNvSpPr>
                <a:spLocks/>
              </p:cNvSpPr>
              <p:nvPr/>
            </p:nvSpPr>
            <p:spPr bwMode="auto">
              <a:xfrm>
                <a:off x="9207501" y="1541463"/>
                <a:ext cx="323850" cy="180975"/>
              </a:xfrm>
              <a:custGeom>
                <a:avLst/>
                <a:gdLst>
                  <a:gd name="T0" fmla="*/ 100 w 108"/>
                  <a:gd name="T1" fmla="*/ 60 h 60"/>
                  <a:gd name="T2" fmla="*/ 8 w 108"/>
                  <a:gd name="T3" fmla="*/ 60 h 60"/>
                  <a:gd name="T4" fmla="*/ 0 w 108"/>
                  <a:gd name="T5" fmla="*/ 52 h 60"/>
                  <a:gd name="T6" fmla="*/ 0 w 108"/>
                  <a:gd name="T7" fmla="*/ 8 h 60"/>
                  <a:gd name="T8" fmla="*/ 8 w 108"/>
                  <a:gd name="T9" fmla="*/ 0 h 60"/>
                  <a:gd name="T10" fmla="*/ 100 w 108"/>
                  <a:gd name="T11" fmla="*/ 0 h 60"/>
                  <a:gd name="T12" fmla="*/ 108 w 108"/>
                  <a:gd name="T13" fmla="*/ 8 h 60"/>
                  <a:gd name="T14" fmla="*/ 108 w 108"/>
                  <a:gd name="T15" fmla="*/ 52 h 60"/>
                  <a:gd name="T16" fmla="*/ 100 w 108"/>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60">
                    <a:moveTo>
                      <a:pt x="100" y="60"/>
                    </a:moveTo>
                    <a:cubicBezTo>
                      <a:pt x="8" y="60"/>
                      <a:pt x="8" y="60"/>
                      <a:pt x="8" y="60"/>
                    </a:cubicBezTo>
                    <a:cubicBezTo>
                      <a:pt x="3" y="60"/>
                      <a:pt x="0" y="56"/>
                      <a:pt x="0" y="52"/>
                    </a:cubicBezTo>
                    <a:cubicBezTo>
                      <a:pt x="0" y="8"/>
                      <a:pt x="0" y="8"/>
                      <a:pt x="0" y="8"/>
                    </a:cubicBezTo>
                    <a:cubicBezTo>
                      <a:pt x="0" y="3"/>
                      <a:pt x="3" y="0"/>
                      <a:pt x="8" y="0"/>
                    </a:cubicBezTo>
                    <a:cubicBezTo>
                      <a:pt x="100" y="0"/>
                      <a:pt x="100" y="0"/>
                      <a:pt x="100" y="0"/>
                    </a:cubicBezTo>
                    <a:cubicBezTo>
                      <a:pt x="105" y="0"/>
                      <a:pt x="108" y="3"/>
                      <a:pt x="108" y="8"/>
                    </a:cubicBezTo>
                    <a:cubicBezTo>
                      <a:pt x="108" y="52"/>
                      <a:pt x="108" y="52"/>
                      <a:pt x="108" y="52"/>
                    </a:cubicBezTo>
                    <a:cubicBezTo>
                      <a:pt x="108" y="56"/>
                      <a:pt x="105" y="60"/>
                      <a:pt x="100" y="6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30" name="Rectangle 95">
                <a:extLst>
                  <a:ext uri="{FF2B5EF4-FFF2-40B4-BE49-F238E27FC236}">
                    <a16:creationId xmlns:a16="http://schemas.microsoft.com/office/drawing/2014/main" id="{7CF33132-B637-4139-8862-0108834EB287}"/>
                  </a:ext>
                </a:extLst>
              </p:cNvPr>
              <p:cNvSpPr>
                <a:spLocks noChangeArrowheads="1"/>
              </p:cNvSpPr>
              <p:nvPr/>
            </p:nvSpPr>
            <p:spPr bwMode="auto">
              <a:xfrm>
                <a:off x="8637588" y="2246313"/>
                <a:ext cx="1460500" cy="442913"/>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31" name="Rectangle 96">
                <a:extLst>
                  <a:ext uri="{FF2B5EF4-FFF2-40B4-BE49-F238E27FC236}">
                    <a16:creationId xmlns:a16="http://schemas.microsoft.com/office/drawing/2014/main" id="{FBCE5BEC-2D18-49C9-B593-AD525B822AD5}"/>
                  </a:ext>
                </a:extLst>
              </p:cNvPr>
              <p:cNvSpPr>
                <a:spLocks noChangeArrowheads="1"/>
              </p:cNvSpPr>
              <p:nvPr/>
            </p:nvSpPr>
            <p:spPr bwMode="auto">
              <a:xfrm>
                <a:off x="8637588" y="2270125"/>
                <a:ext cx="1460500" cy="392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32" name="Freeform 97">
                <a:extLst>
                  <a:ext uri="{FF2B5EF4-FFF2-40B4-BE49-F238E27FC236}">
                    <a16:creationId xmlns:a16="http://schemas.microsoft.com/office/drawing/2014/main" id="{DE5BB33B-D72C-4A73-8BC7-DF7EA6744CA9}"/>
                  </a:ext>
                </a:extLst>
              </p:cNvPr>
              <p:cNvSpPr>
                <a:spLocks/>
              </p:cNvSpPr>
              <p:nvPr/>
            </p:nvSpPr>
            <p:spPr bwMode="auto">
              <a:xfrm>
                <a:off x="9828213" y="2174875"/>
                <a:ext cx="119063"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33" name="Line 98">
                <a:extLst>
                  <a:ext uri="{FF2B5EF4-FFF2-40B4-BE49-F238E27FC236}">
                    <a16:creationId xmlns:a16="http://schemas.microsoft.com/office/drawing/2014/main" id="{4B13A60C-E433-4AE2-82C1-1F61DB7E8F2A}"/>
                  </a:ext>
                </a:extLst>
              </p:cNvPr>
              <p:cNvSpPr>
                <a:spLocks noChangeShapeType="1"/>
              </p:cNvSpPr>
              <p:nvPr/>
            </p:nvSpPr>
            <p:spPr bwMode="auto">
              <a:xfrm>
                <a:off x="9828213" y="2174875"/>
                <a:ext cx="1190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34" name="Freeform 99">
                <a:extLst>
                  <a:ext uri="{FF2B5EF4-FFF2-40B4-BE49-F238E27FC236}">
                    <a16:creationId xmlns:a16="http://schemas.microsoft.com/office/drawing/2014/main" id="{5343883A-186F-4956-8953-A1DEECC416DE}"/>
                  </a:ext>
                </a:extLst>
              </p:cNvPr>
              <p:cNvSpPr>
                <a:spLocks/>
              </p:cNvSpPr>
              <p:nvPr/>
            </p:nvSpPr>
            <p:spPr bwMode="auto">
              <a:xfrm>
                <a:off x="9801226" y="2117725"/>
                <a:ext cx="200025" cy="44450"/>
              </a:xfrm>
              <a:custGeom>
                <a:avLst/>
                <a:gdLst>
                  <a:gd name="T0" fmla="*/ 60 w 67"/>
                  <a:gd name="T1" fmla="*/ 15 h 15"/>
                  <a:gd name="T2" fmla="*/ 7 w 67"/>
                  <a:gd name="T3" fmla="*/ 15 h 15"/>
                  <a:gd name="T4" fmla="*/ 0 w 67"/>
                  <a:gd name="T5" fmla="*/ 8 h 15"/>
                  <a:gd name="T6" fmla="*/ 0 w 67"/>
                  <a:gd name="T7" fmla="*/ 8 h 15"/>
                  <a:gd name="T8" fmla="*/ 7 w 67"/>
                  <a:gd name="T9" fmla="*/ 0 h 15"/>
                  <a:gd name="T10" fmla="*/ 60 w 67"/>
                  <a:gd name="T11" fmla="*/ 0 h 15"/>
                  <a:gd name="T12" fmla="*/ 67 w 67"/>
                  <a:gd name="T13" fmla="*/ 8 h 15"/>
                  <a:gd name="T14" fmla="*/ 67 w 67"/>
                  <a:gd name="T15" fmla="*/ 8 h 15"/>
                  <a:gd name="T16" fmla="*/ 60 w 6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
                    <a:moveTo>
                      <a:pt x="60" y="15"/>
                    </a:moveTo>
                    <a:cubicBezTo>
                      <a:pt x="7" y="15"/>
                      <a:pt x="7" y="15"/>
                      <a:pt x="7" y="15"/>
                    </a:cubicBezTo>
                    <a:cubicBezTo>
                      <a:pt x="3" y="15"/>
                      <a:pt x="0" y="12"/>
                      <a:pt x="0" y="8"/>
                    </a:cubicBezTo>
                    <a:cubicBezTo>
                      <a:pt x="0" y="8"/>
                      <a:pt x="0" y="8"/>
                      <a:pt x="0" y="8"/>
                    </a:cubicBezTo>
                    <a:cubicBezTo>
                      <a:pt x="0" y="4"/>
                      <a:pt x="3" y="0"/>
                      <a:pt x="7" y="0"/>
                    </a:cubicBezTo>
                    <a:cubicBezTo>
                      <a:pt x="60" y="0"/>
                      <a:pt x="60" y="0"/>
                      <a:pt x="60" y="0"/>
                    </a:cubicBezTo>
                    <a:cubicBezTo>
                      <a:pt x="64" y="0"/>
                      <a:pt x="67" y="4"/>
                      <a:pt x="67" y="8"/>
                    </a:cubicBezTo>
                    <a:cubicBezTo>
                      <a:pt x="67" y="8"/>
                      <a:pt x="67" y="8"/>
                      <a:pt x="67" y="8"/>
                    </a:cubicBezTo>
                    <a:cubicBezTo>
                      <a:pt x="67" y="12"/>
                      <a:pt x="64" y="15"/>
                      <a:pt x="6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35" name="Line 100">
                <a:extLst>
                  <a:ext uri="{FF2B5EF4-FFF2-40B4-BE49-F238E27FC236}">
                    <a16:creationId xmlns:a16="http://schemas.microsoft.com/office/drawing/2014/main" id="{1FB03877-2B3E-474D-B1B7-1D37CB6AA545}"/>
                  </a:ext>
                </a:extLst>
              </p:cNvPr>
              <p:cNvSpPr>
                <a:spLocks noChangeShapeType="1"/>
              </p:cNvSpPr>
              <p:nvPr/>
            </p:nvSpPr>
            <p:spPr bwMode="auto">
              <a:xfrm flipH="1">
                <a:off x="8637588" y="2374900"/>
                <a:ext cx="1460500" cy="0"/>
              </a:xfrm>
              <a:prstGeom prst="line">
                <a:avLst/>
              </a:prstGeom>
              <a:noFill/>
              <a:ln w="23813" cap="flat">
                <a:solidFill>
                  <a:srgbClr val="CFD8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136" name="Line 101">
                <a:extLst>
                  <a:ext uri="{FF2B5EF4-FFF2-40B4-BE49-F238E27FC236}">
                    <a16:creationId xmlns:a16="http://schemas.microsoft.com/office/drawing/2014/main" id="{08CEBB25-5953-4337-80E3-AACE38E58820}"/>
                  </a:ext>
                </a:extLst>
              </p:cNvPr>
              <p:cNvSpPr>
                <a:spLocks noChangeShapeType="1"/>
              </p:cNvSpPr>
              <p:nvPr/>
            </p:nvSpPr>
            <p:spPr bwMode="auto">
              <a:xfrm flipH="1">
                <a:off x="8637588" y="2419350"/>
                <a:ext cx="1460500" cy="0"/>
              </a:xfrm>
              <a:prstGeom prst="line">
                <a:avLst/>
              </a:prstGeom>
              <a:noFill/>
              <a:ln w="23813" cap="flat">
                <a:solidFill>
                  <a:srgbClr val="CFD8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137" name="Line 102">
                <a:extLst>
                  <a:ext uri="{FF2B5EF4-FFF2-40B4-BE49-F238E27FC236}">
                    <a16:creationId xmlns:a16="http://schemas.microsoft.com/office/drawing/2014/main" id="{E4E3B223-10B2-4E08-A621-C67477702B0D}"/>
                  </a:ext>
                </a:extLst>
              </p:cNvPr>
              <p:cNvSpPr>
                <a:spLocks noChangeShapeType="1"/>
              </p:cNvSpPr>
              <p:nvPr/>
            </p:nvSpPr>
            <p:spPr bwMode="auto">
              <a:xfrm flipH="1">
                <a:off x="8637588" y="2468563"/>
                <a:ext cx="1460500" cy="0"/>
              </a:xfrm>
              <a:prstGeom prst="line">
                <a:avLst/>
              </a:prstGeom>
              <a:noFill/>
              <a:ln w="23813" cap="flat">
                <a:solidFill>
                  <a:srgbClr val="CFD8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138" name="Line 103">
                <a:extLst>
                  <a:ext uri="{FF2B5EF4-FFF2-40B4-BE49-F238E27FC236}">
                    <a16:creationId xmlns:a16="http://schemas.microsoft.com/office/drawing/2014/main" id="{ACAE267F-4CE9-4360-B1A3-270035DAA521}"/>
                  </a:ext>
                </a:extLst>
              </p:cNvPr>
              <p:cNvSpPr>
                <a:spLocks noChangeShapeType="1"/>
              </p:cNvSpPr>
              <p:nvPr/>
            </p:nvSpPr>
            <p:spPr bwMode="auto">
              <a:xfrm flipH="1">
                <a:off x="8637588" y="2513013"/>
                <a:ext cx="1460500" cy="0"/>
              </a:xfrm>
              <a:prstGeom prst="line">
                <a:avLst/>
              </a:prstGeom>
              <a:noFill/>
              <a:ln w="23813" cap="flat">
                <a:solidFill>
                  <a:srgbClr val="CFD8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139" name="Line 104">
                <a:extLst>
                  <a:ext uri="{FF2B5EF4-FFF2-40B4-BE49-F238E27FC236}">
                    <a16:creationId xmlns:a16="http://schemas.microsoft.com/office/drawing/2014/main" id="{A8461479-7E41-4281-BE97-26C4C4707BBA}"/>
                  </a:ext>
                </a:extLst>
              </p:cNvPr>
              <p:cNvSpPr>
                <a:spLocks noChangeShapeType="1"/>
              </p:cNvSpPr>
              <p:nvPr/>
            </p:nvSpPr>
            <p:spPr bwMode="auto">
              <a:xfrm flipH="1">
                <a:off x="8637588" y="2560638"/>
                <a:ext cx="1460500" cy="0"/>
              </a:xfrm>
              <a:prstGeom prst="line">
                <a:avLst/>
              </a:prstGeom>
              <a:noFill/>
              <a:ln w="23813" cap="flat">
                <a:solidFill>
                  <a:srgbClr val="CFD8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140" name="Oval 105">
                <a:extLst>
                  <a:ext uri="{FF2B5EF4-FFF2-40B4-BE49-F238E27FC236}">
                    <a16:creationId xmlns:a16="http://schemas.microsoft.com/office/drawing/2014/main" id="{EBD8ADC2-2854-4ECB-ABF1-ADA796DEB32D}"/>
                  </a:ext>
                </a:extLst>
              </p:cNvPr>
              <p:cNvSpPr>
                <a:spLocks noChangeArrowheads="1"/>
              </p:cNvSpPr>
              <p:nvPr/>
            </p:nvSpPr>
            <p:spPr bwMode="auto">
              <a:xfrm>
                <a:off x="9009063" y="2105025"/>
                <a:ext cx="720725" cy="722313"/>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41" name="Oval 106">
                <a:extLst>
                  <a:ext uri="{FF2B5EF4-FFF2-40B4-BE49-F238E27FC236}">
                    <a16:creationId xmlns:a16="http://schemas.microsoft.com/office/drawing/2014/main" id="{0AE1DFA0-16AB-402E-90D6-154884897B61}"/>
                  </a:ext>
                </a:extLst>
              </p:cNvPr>
              <p:cNvSpPr>
                <a:spLocks noChangeArrowheads="1"/>
              </p:cNvSpPr>
              <p:nvPr/>
            </p:nvSpPr>
            <p:spPr bwMode="auto">
              <a:xfrm>
                <a:off x="9066213" y="2165350"/>
                <a:ext cx="606425" cy="6016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796" name="Group 795">
              <a:extLst>
                <a:ext uri="{FF2B5EF4-FFF2-40B4-BE49-F238E27FC236}">
                  <a16:creationId xmlns:a16="http://schemas.microsoft.com/office/drawing/2014/main" id="{047FECBF-8DB9-4038-99AB-84388862BA71}"/>
                </a:ext>
              </a:extLst>
            </p:cNvPr>
            <p:cNvGrpSpPr/>
            <p:nvPr/>
          </p:nvGrpSpPr>
          <p:grpSpPr>
            <a:xfrm rot="20393195">
              <a:off x="5356572" y="4868651"/>
              <a:ext cx="562817" cy="812530"/>
              <a:chOff x="9851785" y="2900256"/>
              <a:chExt cx="562817" cy="812530"/>
            </a:xfrm>
          </p:grpSpPr>
          <p:sp>
            <p:nvSpPr>
              <p:cNvPr id="797" name="Freeform 53">
                <a:extLst>
                  <a:ext uri="{FF2B5EF4-FFF2-40B4-BE49-F238E27FC236}">
                    <a16:creationId xmlns:a16="http://schemas.microsoft.com/office/drawing/2014/main" id="{15997A7F-EEDF-4D52-8C44-67B25B1DE500}"/>
                  </a:ext>
                </a:extLst>
              </p:cNvPr>
              <p:cNvSpPr>
                <a:spLocks/>
              </p:cNvSpPr>
              <p:nvPr/>
            </p:nvSpPr>
            <p:spPr bwMode="auto">
              <a:xfrm>
                <a:off x="9851785" y="2921386"/>
                <a:ext cx="562817" cy="791400"/>
              </a:xfrm>
              <a:custGeom>
                <a:avLst/>
                <a:gdLst>
                  <a:gd name="T0" fmla="*/ 163 w 163"/>
                  <a:gd name="T1" fmla="*/ 15 h 229"/>
                  <a:gd name="T2" fmla="*/ 163 w 163"/>
                  <a:gd name="T3" fmla="*/ 214 h 229"/>
                  <a:gd name="T4" fmla="*/ 157 w 163"/>
                  <a:gd name="T5" fmla="*/ 226 h 229"/>
                  <a:gd name="T6" fmla="*/ 147 w 163"/>
                  <a:gd name="T7" fmla="*/ 229 h 229"/>
                  <a:gd name="T8" fmla="*/ 0 w 163"/>
                  <a:gd name="T9" fmla="*/ 229 h 229"/>
                  <a:gd name="T10" fmla="*/ 0 w 163"/>
                  <a:gd name="T11" fmla="*/ 0 h 229"/>
                  <a:gd name="T12" fmla="*/ 147 w 163"/>
                  <a:gd name="T13" fmla="*/ 0 h 229"/>
                  <a:gd name="T14" fmla="*/ 156 w 163"/>
                  <a:gd name="T15" fmla="*/ 2 h 229"/>
                  <a:gd name="T16" fmla="*/ 156 w 163"/>
                  <a:gd name="T17" fmla="*/ 2 h 229"/>
                  <a:gd name="T18" fmla="*/ 159 w 163"/>
                  <a:gd name="T19" fmla="*/ 6 h 229"/>
                  <a:gd name="T20" fmla="*/ 163 w 163"/>
                  <a:gd name="T21" fmla="*/ 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29">
                    <a:moveTo>
                      <a:pt x="163" y="15"/>
                    </a:moveTo>
                    <a:cubicBezTo>
                      <a:pt x="163" y="214"/>
                      <a:pt x="163" y="214"/>
                      <a:pt x="163" y="214"/>
                    </a:cubicBezTo>
                    <a:cubicBezTo>
                      <a:pt x="163" y="219"/>
                      <a:pt x="161" y="223"/>
                      <a:pt x="157" y="226"/>
                    </a:cubicBezTo>
                    <a:cubicBezTo>
                      <a:pt x="154" y="228"/>
                      <a:pt x="151" y="229"/>
                      <a:pt x="147" y="229"/>
                    </a:cubicBezTo>
                    <a:cubicBezTo>
                      <a:pt x="0" y="229"/>
                      <a:pt x="0" y="229"/>
                      <a:pt x="0" y="229"/>
                    </a:cubicBezTo>
                    <a:cubicBezTo>
                      <a:pt x="0" y="0"/>
                      <a:pt x="0" y="0"/>
                      <a:pt x="0" y="0"/>
                    </a:cubicBezTo>
                    <a:cubicBezTo>
                      <a:pt x="147" y="0"/>
                      <a:pt x="147" y="0"/>
                      <a:pt x="147" y="0"/>
                    </a:cubicBezTo>
                    <a:cubicBezTo>
                      <a:pt x="150" y="0"/>
                      <a:pt x="153" y="1"/>
                      <a:pt x="156" y="2"/>
                    </a:cubicBezTo>
                    <a:cubicBezTo>
                      <a:pt x="156" y="2"/>
                      <a:pt x="156" y="2"/>
                      <a:pt x="156" y="2"/>
                    </a:cubicBezTo>
                    <a:cubicBezTo>
                      <a:pt x="157" y="3"/>
                      <a:pt x="158" y="4"/>
                      <a:pt x="159" y="6"/>
                    </a:cubicBezTo>
                    <a:cubicBezTo>
                      <a:pt x="162" y="8"/>
                      <a:pt x="163" y="12"/>
                      <a:pt x="163" y="15"/>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798" name="Freeform 54">
                <a:extLst>
                  <a:ext uri="{FF2B5EF4-FFF2-40B4-BE49-F238E27FC236}">
                    <a16:creationId xmlns:a16="http://schemas.microsoft.com/office/drawing/2014/main" id="{57905C2F-3DC4-41BD-ABA9-F317585C2F2D}"/>
                  </a:ext>
                </a:extLst>
              </p:cNvPr>
              <p:cNvSpPr>
                <a:spLocks/>
              </p:cNvSpPr>
              <p:nvPr/>
            </p:nvSpPr>
            <p:spPr bwMode="auto">
              <a:xfrm>
                <a:off x="9851785" y="2921386"/>
                <a:ext cx="553212" cy="783716"/>
              </a:xfrm>
              <a:custGeom>
                <a:avLst/>
                <a:gdLst>
                  <a:gd name="T0" fmla="*/ 160 w 160"/>
                  <a:gd name="T1" fmla="*/ 13 h 227"/>
                  <a:gd name="T2" fmla="*/ 160 w 160"/>
                  <a:gd name="T3" fmla="*/ 212 h 227"/>
                  <a:gd name="T4" fmla="*/ 154 w 160"/>
                  <a:gd name="T5" fmla="*/ 224 h 227"/>
                  <a:gd name="T6" fmla="*/ 145 w 160"/>
                  <a:gd name="T7" fmla="*/ 227 h 227"/>
                  <a:gd name="T8" fmla="*/ 0 w 160"/>
                  <a:gd name="T9" fmla="*/ 227 h 227"/>
                  <a:gd name="T10" fmla="*/ 0 w 160"/>
                  <a:gd name="T11" fmla="*/ 0 h 227"/>
                  <a:gd name="T12" fmla="*/ 147 w 160"/>
                  <a:gd name="T13" fmla="*/ 0 h 227"/>
                  <a:gd name="T14" fmla="*/ 156 w 160"/>
                  <a:gd name="T15" fmla="*/ 2 h 227"/>
                  <a:gd name="T16" fmla="*/ 156 w 160"/>
                  <a:gd name="T17" fmla="*/ 2 h 227"/>
                  <a:gd name="T18" fmla="*/ 157 w 160"/>
                  <a:gd name="T19" fmla="*/ 3 h 227"/>
                  <a:gd name="T20" fmla="*/ 160 w 160"/>
                  <a:gd name="T21" fmla="*/ 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27">
                    <a:moveTo>
                      <a:pt x="160" y="13"/>
                    </a:moveTo>
                    <a:cubicBezTo>
                      <a:pt x="160" y="212"/>
                      <a:pt x="160" y="212"/>
                      <a:pt x="160" y="212"/>
                    </a:cubicBezTo>
                    <a:cubicBezTo>
                      <a:pt x="160" y="216"/>
                      <a:pt x="158" y="221"/>
                      <a:pt x="154" y="224"/>
                    </a:cubicBezTo>
                    <a:cubicBezTo>
                      <a:pt x="152" y="226"/>
                      <a:pt x="148" y="227"/>
                      <a:pt x="145" y="227"/>
                    </a:cubicBezTo>
                    <a:cubicBezTo>
                      <a:pt x="0" y="227"/>
                      <a:pt x="0" y="227"/>
                      <a:pt x="0" y="227"/>
                    </a:cubicBezTo>
                    <a:cubicBezTo>
                      <a:pt x="0" y="0"/>
                      <a:pt x="0" y="0"/>
                      <a:pt x="0" y="0"/>
                    </a:cubicBezTo>
                    <a:cubicBezTo>
                      <a:pt x="147" y="0"/>
                      <a:pt x="147" y="0"/>
                      <a:pt x="147" y="0"/>
                    </a:cubicBezTo>
                    <a:cubicBezTo>
                      <a:pt x="150" y="0"/>
                      <a:pt x="153" y="1"/>
                      <a:pt x="156" y="2"/>
                    </a:cubicBezTo>
                    <a:cubicBezTo>
                      <a:pt x="156" y="2"/>
                      <a:pt x="156" y="2"/>
                      <a:pt x="156" y="2"/>
                    </a:cubicBezTo>
                    <a:cubicBezTo>
                      <a:pt x="156" y="3"/>
                      <a:pt x="156" y="3"/>
                      <a:pt x="157" y="3"/>
                    </a:cubicBezTo>
                    <a:cubicBezTo>
                      <a:pt x="159" y="6"/>
                      <a:pt x="160" y="9"/>
                      <a:pt x="160" y="1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9" name="Rectangle 55">
                <a:extLst>
                  <a:ext uri="{FF2B5EF4-FFF2-40B4-BE49-F238E27FC236}">
                    <a16:creationId xmlns:a16="http://schemas.microsoft.com/office/drawing/2014/main" id="{1E41F93F-B24F-418A-BDF0-ABE9EBBDE71C}"/>
                  </a:ext>
                </a:extLst>
              </p:cNvPr>
              <p:cNvSpPr>
                <a:spLocks noChangeArrowheads="1"/>
              </p:cNvSpPr>
              <p:nvPr/>
            </p:nvSpPr>
            <p:spPr bwMode="auto">
              <a:xfrm>
                <a:off x="9851785" y="3670527"/>
                <a:ext cx="13447" cy="42259"/>
              </a:xfrm>
              <a:prstGeom prst="rect">
                <a:avLst/>
              </a:prstGeom>
              <a:solidFill>
                <a:srgbClr val="162F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0" name="Freeform 56">
                <a:extLst>
                  <a:ext uri="{FF2B5EF4-FFF2-40B4-BE49-F238E27FC236}">
                    <a16:creationId xmlns:a16="http://schemas.microsoft.com/office/drawing/2014/main" id="{25E33934-F487-4C46-8382-C512E900C6A6}"/>
                  </a:ext>
                </a:extLst>
              </p:cNvPr>
              <p:cNvSpPr>
                <a:spLocks/>
              </p:cNvSpPr>
              <p:nvPr/>
            </p:nvSpPr>
            <p:spPr bwMode="auto">
              <a:xfrm>
                <a:off x="9851785" y="2900256"/>
                <a:ext cx="541687" cy="795242"/>
              </a:xfrm>
              <a:custGeom>
                <a:avLst/>
                <a:gdLst>
                  <a:gd name="T0" fmla="*/ 142 w 157"/>
                  <a:gd name="T1" fmla="*/ 230 h 230"/>
                  <a:gd name="T2" fmla="*/ 0 w 157"/>
                  <a:gd name="T3" fmla="*/ 230 h 230"/>
                  <a:gd name="T4" fmla="*/ 0 w 157"/>
                  <a:gd name="T5" fmla="*/ 0 h 230"/>
                  <a:gd name="T6" fmla="*/ 142 w 157"/>
                  <a:gd name="T7" fmla="*/ 0 h 230"/>
                  <a:gd name="T8" fmla="*/ 154 w 157"/>
                  <a:gd name="T9" fmla="*/ 6 h 230"/>
                  <a:gd name="T10" fmla="*/ 157 w 157"/>
                  <a:gd name="T11" fmla="*/ 16 h 230"/>
                  <a:gd name="T12" fmla="*/ 157 w 157"/>
                  <a:gd name="T13" fmla="*/ 214 h 230"/>
                  <a:gd name="T14" fmla="*/ 152 w 157"/>
                  <a:gd name="T15" fmla="*/ 226 h 230"/>
                  <a:gd name="T16" fmla="*/ 142 w 157"/>
                  <a:gd name="T17"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230">
                    <a:moveTo>
                      <a:pt x="142" y="230"/>
                    </a:moveTo>
                    <a:cubicBezTo>
                      <a:pt x="0" y="230"/>
                      <a:pt x="0" y="230"/>
                      <a:pt x="0" y="230"/>
                    </a:cubicBezTo>
                    <a:cubicBezTo>
                      <a:pt x="0" y="0"/>
                      <a:pt x="0" y="0"/>
                      <a:pt x="0" y="0"/>
                    </a:cubicBezTo>
                    <a:cubicBezTo>
                      <a:pt x="142" y="0"/>
                      <a:pt x="142" y="0"/>
                      <a:pt x="142" y="0"/>
                    </a:cubicBezTo>
                    <a:cubicBezTo>
                      <a:pt x="147" y="0"/>
                      <a:pt x="151" y="3"/>
                      <a:pt x="154" y="6"/>
                    </a:cubicBezTo>
                    <a:cubicBezTo>
                      <a:pt x="156" y="9"/>
                      <a:pt x="157" y="12"/>
                      <a:pt x="157" y="16"/>
                    </a:cubicBezTo>
                    <a:cubicBezTo>
                      <a:pt x="157" y="214"/>
                      <a:pt x="157" y="214"/>
                      <a:pt x="157" y="214"/>
                    </a:cubicBezTo>
                    <a:cubicBezTo>
                      <a:pt x="157" y="219"/>
                      <a:pt x="155" y="223"/>
                      <a:pt x="152" y="226"/>
                    </a:cubicBezTo>
                    <a:cubicBezTo>
                      <a:pt x="149" y="228"/>
                      <a:pt x="146" y="230"/>
                      <a:pt x="142" y="230"/>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801" name="Freeform 57">
                <a:extLst>
                  <a:ext uri="{FF2B5EF4-FFF2-40B4-BE49-F238E27FC236}">
                    <a16:creationId xmlns:a16="http://schemas.microsoft.com/office/drawing/2014/main" id="{3C5A2B7F-DE7A-47A7-82BE-4E50B2F770E1}"/>
                  </a:ext>
                </a:extLst>
              </p:cNvPr>
              <p:cNvSpPr>
                <a:spLocks/>
              </p:cNvSpPr>
              <p:nvPr/>
            </p:nvSpPr>
            <p:spPr bwMode="auto">
              <a:xfrm>
                <a:off x="9851785" y="3246013"/>
                <a:ext cx="541687" cy="449484"/>
              </a:xfrm>
              <a:custGeom>
                <a:avLst/>
                <a:gdLst>
                  <a:gd name="T0" fmla="*/ 0 w 157"/>
                  <a:gd name="T1" fmla="*/ 97 h 130"/>
                  <a:gd name="T2" fmla="*/ 0 w 157"/>
                  <a:gd name="T3" fmla="*/ 130 h 130"/>
                  <a:gd name="T4" fmla="*/ 142 w 157"/>
                  <a:gd name="T5" fmla="*/ 130 h 130"/>
                  <a:gd name="T6" fmla="*/ 152 w 157"/>
                  <a:gd name="T7" fmla="*/ 126 h 130"/>
                  <a:gd name="T8" fmla="*/ 157 w 157"/>
                  <a:gd name="T9" fmla="*/ 114 h 130"/>
                  <a:gd name="T10" fmla="*/ 157 w 157"/>
                  <a:gd name="T11" fmla="*/ 0 h 130"/>
                  <a:gd name="T12" fmla="*/ 0 w 157"/>
                  <a:gd name="T13" fmla="*/ 97 h 130"/>
                </a:gdLst>
                <a:ahLst/>
                <a:cxnLst>
                  <a:cxn ang="0">
                    <a:pos x="T0" y="T1"/>
                  </a:cxn>
                  <a:cxn ang="0">
                    <a:pos x="T2" y="T3"/>
                  </a:cxn>
                  <a:cxn ang="0">
                    <a:pos x="T4" y="T5"/>
                  </a:cxn>
                  <a:cxn ang="0">
                    <a:pos x="T6" y="T7"/>
                  </a:cxn>
                  <a:cxn ang="0">
                    <a:pos x="T8" y="T9"/>
                  </a:cxn>
                  <a:cxn ang="0">
                    <a:pos x="T10" y="T11"/>
                  </a:cxn>
                  <a:cxn ang="0">
                    <a:pos x="T12" y="T13"/>
                  </a:cxn>
                </a:cxnLst>
                <a:rect l="0" t="0" r="r" b="b"/>
                <a:pathLst>
                  <a:path w="157" h="130">
                    <a:moveTo>
                      <a:pt x="0" y="97"/>
                    </a:moveTo>
                    <a:cubicBezTo>
                      <a:pt x="0" y="130"/>
                      <a:pt x="0" y="130"/>
                      <a:pt x="0" y="130"/>
                    </a:cubicBezTo>
                    <a:cubicBezTo>
                      <a:pt x="142" y="130"/>
                      <a:pt x="142" y="130"/>
                      <a:pt x="142" y="130"/>
                    </a:cubicBezTo>
                    <a:cubicBezTo>
                      <a:pt x="146" y="130"/>
                      <a:pt x="149" y="128"/>
                      <a:pt x="152" y="126"/>
                    </a:cubicBezTo>
                    <a:cubicBezTo>
                      <a:pt x="155" y="123"/>
                      <a:pt x="157" y="119"/>
                      <a:pt x="157" y="114"/>
                    </a:cubicBezTo>
                    <a:cubicBezTo>
                      <a:pt x="157" y="0"/>
                      <a:pt x="157" y="0"/>
                      <a:pt x="157" y="0"/>
                    </a:cubicBezTo>
                    <a:cubicBezTo>
                      <a:pt x="116" y="46"/>
                      <a:pt x="59" y="75"/>
                      <a:pt x="0" y="97"/>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802" name="Rectangle 61">
                <a:extLst>
                  <a:ext uri="{FF2B5EF4-FFF2-40B4-BE49-F238E27FC236}">
                    <a16:creationId xmlns:a16="http://schemas.microsoft.com/office/drawing/2014/main" id="{94DB1352-B0F6-4430-8863-3846AB28773F}"/>
                  </a:ext>
                </a:extLst>
              </p:cNvPr>
              <p:cNvSpPr>
                <a:spLocks noChangeArrowheads="1"/>
              </p:cNvSpPr>
              <p:nvPr/>
            </p:nvSpPr>
            <p:spPr bwMode="auto">
              <a:xfrm>
                <a:off x="9923816" y="3336295"/>
                <a:ext cx="397624" cy="9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mj-lt"/>
                  </a:rPr>
                  <a:t>PASSPORT</a:t>
                </a:r>
                <a:endParaRPr kumimoji="0" lang="en-US" altLang="en-US" sz="1800" b="0" i="0" u="none" strike="noStrike" cap="none" normalizeH="0" baseline="0" dirty="0">
                  <a:ln>
                    <a:noFill/>
                  </a:ln>
                  <a:solidFill>
                    <a:schemeClr val="tx1"/>
                  </a:solidFill>
                  <a:effectLst/>
                  <a:latin typeface="+mj-lt"/>
                </a:endParaRPr>
              </a:p>
            </p:txBody>
          </p:sp>
          <p:sp>
            <p:nvSpPr>
              <p:cNvPr id="803" name="Freeform 49">
                <a:extLst>
                  <a:ext uri="{FF2B5EF4-FFF2-40B4-BE49-F238E27FC236}">
                    <a16:creationId xmlns:a16="http://schemas.microsoft.com/office/drawing/2014/main" id="{10CE108A-BC17-48E4-9E9A-1289BDD4B8BC}"/>
                  </a:ext>
                </a:extLst>
              </p:cNvPr>
              <p:cNvSpPr>
                <a:spLocks noEditPoints="1"/>
              </p:cNvSpPr>
              <p:nvPr/>
            </p:nvSpPr>
            <p:spPr bwMode="auto">
              <a:xfrm>
                <a:off x="10004497" y="3016574"/>
                <a:ext cx="268923" cy="270844"/>
              </a:xfrm>
              <a:custGeom>
                <a:avLst/>
                <a:gdLst>
                  <a:gd name="T0" fmla="*/ 0 w 78"/>
                  <a:gd name="T1" fmla="*/ 39 h 78"/>
                  <a:gd name="T2" fmla="*/ 78 w 78"/>
                  <a:gd name="T3" fmla="*/ 39 h 78"/>
                  <a:gd name="T4" fmla="*/ 4 w 78"/>
                  <a:gd name="T5" fmla="*/ 40 h 78"/>
                  <a:gd name="T6" fmla="*/ 22 w 78"/>
                  <a:gd name="T7" fmla="*/ 58 h 78"/>
                  <a:gd name="T8" fmla="*/ 4 w 78"/>
                  <a:gd name="T9" fmla="*/ 40 h 78"/>
                  <a:gd name="T10" fmla="*/ 41 w 78"/>
                  <a:gd name="T11" fmla="*/ 4 h 78"/>
                  <a:gd name="T12" fmla="*/ 41 w 78"/>
                  <a:gd name="T13" fmla="*/ 15 h 78"/>
                  <a:gd name="T14" fmla="*/ 56 w 78"/>
                  <a:gd name="T15" fmla="*/ 37 h 78"/>
                  <a:gd name="T16" fmla="*/ 41 w 78"/>
                  <a:gd name="T17" fmla="*/ 18 h 78"/>
                  <a:gd name="T18" fmla="*/ 37 w 78"/>
                  <a:gd name="T19" fmla="*/ 4 h 78"/>
                  <a:gd name="T20" fmla="*/ 27 w 78"/>
                  <a:gd name="T21" fmla="*/ 15 h 78"/>
                  <a:gd name="T22" fmla="*/ 37 w 78"/>
                  <a:gd name="T23" fmla="*/ 18 h 78"/>
                  <a:gd name="T24" fmla="*/ 22 w 78"/>
                  <a:gd name="T25" fmla="*/ 37 h 78"/>
                  <a:gd name="T26" fmla="*/ 37 w 78"/>
                  <a:gd name="T27" fmla="*/ 18 h 78"/>
                  <a:gd name="T28" fmla="*/ 4 w 78"/>
                  <a:gd name="T29" fmla="*/ 37 h 78"/>
                  <a:gd name="T30" fmla="*/ 22 w 78"/>
                  <a:gd name="T31" fmla="*/ 18 h 78"/>
                  <a:gd name="T32" fmla="*/ 22 w 78"/>
                  <a:gd name="T33" fmla="*/ 40 h 78"/>
                  <a:gd name="T34" fmla="*/ 37 w 78"/>
                  <a:gd name="T35" fmla="*/ 58 h 78"/>
                  <a:gd name="T36" fmla="*/ 22 w 78"/>
                  <a:gd name="T37" fmla="*/ 40 h 78"/>
                  <a:gd name="T38" fmla="*/ 37 w 78"/>
                  <a:gd name="T39" fmla="*/ 74 h 78"/>
                  <a:gd name="T40" fmla="*/ 37 w 78"/>
                  <a:gd name="T41" fmla="*/ 62 h 78"/>
                  <a:gd name="T42" fmla="*/ 41 w 78"/>
                  <a:gd name="T43" fmla="*/ 62 h 78"/>
                  <a:gd name="T44" fmla="*/ 41 w 78"/>
                  <a:gd name="T45" fmla="*/ 74 h 78"/>
                  <a:gd name="T46" fmla="*/ 41 w 78"/>
                  <a:gd name="T47" fmla="*/ 40 h 78"/>
                  <a:gd name="T48" fmla="*/ 53 w 78"/>
                  <a:gd name="T49" fmla="*/ 58 h 78"/>
                  <a:gd name="T50" fmla="*/ 59 w 78"/>
                  <a:gd name="T51" fmla="*/ 40 h 78"/>
                  <a:gd name="T52" fmla="*/ 69 w 78"/>
                  <a:gd name="T53" fmla="*/ 58 h 78"/>
                  <a:gd name="T54" fmla="*/ 59 w 78"/>
                  <a:gd name="T55" fmla="*/ 40 h 78"/>
                  <a:gd name="T56" fmla="*/ 56 w 78"/>
                  <a:gd name="T57" fmla="*/ 18 h 78"/>
                  <a:gd name="T58" fmla="*/ 74 w 78"/>
                  <a:gd name="T59" fmla="*/ 37 h 78"/>
                  <a:gd name="T60" fmla="*/ 65 w 78"/>
                  <a:gd name="T61" fmla="*/ 15 h 78"/>
                  <a:gd name="T62" fmla="*/ 49 w 78"/>
                  <a:gd name="T63" fmla="*/ 5 h 78"/>
                  <a:gd name="T64" fmla="*/ 29 w 78"/>
                  <a:gd name="T65" fmla="*/ 5 h 78"/>
                  <a:gd name="T66" fmla="*/ 13 w 78"/>
                  <a:gd name="T67" fmla="*/ 15 h 78"/>
                  <a:gd name="T68" fmla="*/ 12 w 78"/>
                  <a:gd name="T69" fmla="*/ 62 h 78"/>
                  <a:gd name="T70" fmla="*/ 29 w 78"/>
                  <a:gd name="T71" fmla="*/ 73 h 78"/>
                  <a:gd name="T72" fmla="*/ 49 w 78"/>
                  <a:gd name="T73" fmla="*/ 73 h 78"/>
                  <a:gd name="T74" fmla="*/ 66 w 78"/>
                  <a:gd name="T75"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39" y="0"/>
                    </a:moveTo>
                    <a:cubicBezTo>
                      <a:pt x="18" y="0"/>
                      <a:pt x="0" y="17"/>
                      <a:pt x="0" y="39"/>
                    </a:cubicBezTo>
                    <a:cubicBezTo>
                      <a:pt x="0" y="60"/>
                      <a:pt x="18" y="78"/>
                      <a:pt x="39" y="78"/>
                    </a:cubicBezTo>
                    <a:cubicBezTo>
                      <a:pt x="60" y="78"/>
                      <a:pt x="78" y="60"/>
                      <a:pt x="78" y="39"/>
                    </a:cubicBezTo>
                    <a:cubicBezTo>
                      <a:pt x="78" y="17"/>
                      <a:pt x="60" y="0"/>
                      <a:pt x="39" y="0"/>
                    </a:cubicBezTo>
                    <a:close/>
                    <a:moveTo>
                      <a:pt x="4" y="40"/>
                    </a:moveTo>
                    <a:cubicBezTo>
                      <a:pt x="19" y="40"/>
                      <a:pt x="19" y="40"/>
                      <a:pt x="19" y="40"/>
                    </a:cubicBezTo>
                    <a:cubicBezTo>
                      <a:pt x="19" y="47"/>
                      <a:pt x="20" y="53"/>
                      <a:pt x="22" y="58"/>
                    </a:cubicBezTo>
                    <a:cubicBezTo>
                      <a:pt x="9" y="58"/>
                      <a:pt x="9" y="58"/>
                      <a:pt x="9" y="58"/>
                    </a:cubicBezTo>
                    <a:cubicBezTo>
                      <a:pt x="6" y="53"/>
                      <a:pt x="4" y="47"/>
                      <a:pt x="4" y="40"/>
                    </a:cubicBezTo>
                    <a:close/>
                    <a:moveTo>
                      <a:pt x="41" y="15"/>
                    </a:moveTo>
                    <a:cubicBezTo>
                      <a:pt x="41" y="4"/>
                      <a:pt x="41" y="4"/>
                      <a:pt x="41" y="4"/>
                    </a:cubicBezTo>
                    <a:cubicBezTo>
                      <a:pt x="45" y="4"/>
                      <a:pt x="48" y="9"/>
                      <a:pt x="51" y="15"/>
                    </a:cubicBezTo>
                    <a:lnTo>
                      <a:pt x="41" y="15"/>
                    </a:lnTo>
                    <a:close/>
                    <a:moveTo>
                      <a:pt x="52" y="18"/>
                    </a:moveTo>
                    <a:cubicBezTo>
                      <a:pt x="54" y="23"/>
                      <a:pt x="55" y="30"/>
                      <a:pt x="56" y="37"/>
                    </a:cubicBezTo>
                    <a:cubicBezTo>
                      <a:pt x="41" y="37"/>
                      <a:pt x="41" y="37"/>
                      <a:pt x="41" y="37"/>
                    </a:cubicBezTo>
                    <a:cubicBezTo>
                      <a:pt x="41" y="18"/>
                      <a:pt x="41" y="18"/>
                      <a:pt x="41" y="18"/>
                    </a:cubicBezTo>
                    <a:lnTo>
                      <a:pt x="52" y="18"/>
                    </a:lnTo>
                    <a:close/>
                    <a:moveTo>
                      <a:pt x="37" y="4"/>
                    </a:moveTo>
                    <a:cubicBezTo>
                      <a:pt x="37" y="15"/>
                      <a:pt x="37" y="15"/>
                      <a:pt x="37" y="15"/>
                    </a:cubicBezTo>
                    <a:cubicBezTo>
                      <a:pt x="27" y="15"/>
                      <a:pt x="27" y="15"/>
                      <a:pt x="27" y="15"/>
                    </a:cubicBezTo>
                    <a:cubicBezTo>
                      <a:pt x="29" y="9"/>
                      <a:pt x="33" y="4"/>
                      <a:pt x="37" y="4"/>
                    </a:cubicBezTo>
                    <a:close/>
                    <a:moveTo>
                      <a:pt x="37" y="18"/>
                    </a:moveTo>
                    <a:cubicBezTo>
                      <a:pt x="37" y="37"/>
                      <a:pt x="37" y="37"/>
                      <a:pt x="37" y="37"/>
                    </a:cubicBezTo>
                    <a:cubicBezTo>
                      <a:pt x="22" y="37"/>
                      <a:pt x="22" y="37"/>
                      <a:pt x="22" y="37"/>
                    </a:cubicBezTo>
                    <a:cubicBezTo>
                      <a:pt x="22" y="30"/>
                      <a:pt x="24" y="23"/>
                      <a:pt x="25" y="18"/>
                    </a:cubicBezTo>
                    <a:lnTo>
                      <a:pt x="37" y="18"/>
                    </a:lnTo>
                    <a:close/>
                    <a:moveTo>
                      <a:pt x="19" y="37"/>
                    </a:moveTo>
                    <a:cubicBezTo>
                      <a:pt x="4" y="37"/>
                      <a:pt x="4" y="37"/>
                      <a:pt x="4" y="37"/>
                    </a:cubicBezTo>
                    <a:cubicBezTo>
                      <a:pt x="4" y="30"/>
                      <a:pt x="6" y="23"/>
                      <a:pt x="10" y="18"/>
                    </a:cubicBezTo>
                    <a:cubicBezTo>
                      <a:pt x="22" y="18"/>
                      <a:pt x="22" y="18"/>
                      <a:pt x="22" y="18"/>
                    </a:cubicBezTo>
                    <a:cubicBezTo>
                      <a:pt x="20" y="23"/>
                      <a:pt x="19" y="30"/>
                      <a:pt x="19" y="37"/>
                    </a:cubicBezTo>
                    <a:close/>
                    <a:moveTo>
                      <a:pt x="22" y="40"/>
                    </a:moveTo>
                    <a:cubicBezTo>
                      <a:pt x="37" y="40"/>
                      <a:pt x="37" y="40"/>
                      <a:pt x="37" y="40"/>
                    </a:cubicBezTo>
                    <a:cubicBezTo>
                      <a:pt x="37" y="58"/>
                      <a:pt x="37" y="58"/>
                      <a:pt x="37" y="58"/>
                    </a:cubicBezTo>
                    <a:cubicBezTo>
                      <a:pt x="25" y="58"/>
                      <a:pt x="25" y="58"/>
                      <a:pt x="25" y="58"/>
                    </a:cubicBezTo>
                    <a:cubicBezTo>
                      <a:pt x="23" y="53"/>
                      <a:pt x="22" y="47"/>
                      <a:pt x="22" y="40"/>
                    </a:cubicBezTo>
                    <a:close/>
                    <a:moveTo>
                      <a:pt x="37" y="62"/>
                    </a:moveTo>
                    <a:cubicBezTo>
                      <a:pt x="37" y="74"/>
                      <a:pt x="37" y="74"/>
                      <a:pt x="37" y="74"/>
                    </a:cubicBezTo>
                    <a:cubicBezTo>
                      <a:pt x="33" y="73"/>
                      <a:pt x="29" y="68"/>
                      <a:pt x="26" y="62"/>
                    </a:cubicBezTo>
                    <a:lnTo>
                      <a:pt x="37" y="62"/>
                    </a:lnTo>
                    <a:close/>
                    <a:moveTo>
                      <a:pt x="41" y="74"/>
                    </a:moveTo>
                    <a:cubicBezTo>
                      <a:pt x="41" y="62"/>
                      <a:pt x="41" y="62"/>
                      <a:pt x="41" y="62"/>
                    </a:cubicBezTo>
                    <a:cubicBezTo>
                      <a:pt x="52" y="62"/>
                      <a:pt x="52" y="62"/>
                      <a:pt x="52" y="62"/>
                    </a:cubicBezTo>
                    <a:cubicBezTo>
                      <a:pt x="49" y="68"/>
                      <a:pt x="45" y="73"/>
                      <a:pt x="41" y="74"/>
                    </a:cubicBezTo>
                    <a:close/>
                    <a:moveTo>
                      <a:pt x="41" y="58"/>
                    </a:moveTo>
                    <a:cubicBezTo>
                      <a:pt x="41" y="40"/>
                      <a:pt x="41" y="40"/>
                      <a:pt x="41" y="40"/>
                    </a:cubicBezTo>
                    <a:cubicBezTo>
                      <a:pt x="56" y="40"/>
                      <a:pt x="56" y="40"/>
                      <a:pt x="56" y="40"/>
                    </a:cubicBezTo>
                    <a:cubicBezTo>
                      <a:pt x="56" y="47"/>
                      <a:pt x="55" y="53"/>
                      <a:pt x="53" y="58"/>
                    </a:cubicBezTo>
                    <a:lnTo>
                      <a:pt x="41" y="58"/>
                    </a:lnTo>
                    <a:close/>
                    <a:moveTo>
                      <a:pt x="59" y="40"/>
                    </a:moveTo>
                    <a:cubicBezTo>
                      <a:pt x="74" y="40"/>
                      <a:pt x="74" y="40"/>
                      <a:pt x="74" y="40"/>
                    </a:cubicBezTo>
                    <a:cubicBezTo>
                      <a:pt x="74" y="47"/>
                      <a:pt x="72" y="53"/>
                      <a:pt x="69" y="58"/>
                    </a:cubicBezTo>
                    <a:cubicBezTo>
                      <a:pt x="56" y="58"/>
                      <a:pt x="56" y="58"/>
                      <a:pt x="56" y="58"/>
                    </a:cubicBezTo>
                    <a:cubicBezTo>
                      <a:pt x="58" y="53"/>
                      <a:pt x="59" y="47"/>
                      <a:pt x="59" y="40"/>
                    </a:cubicBezTo>
                    <a:close/>
                    <a:moveTo>
                      <a:pt x="59" y="37"/>
                    </a:moveTo>
                    <a:cubicBezTo>
                      <a:pt x="59" y="30"/>
                      <a:pt x="58" y="23"/>
                      <a:pt x="56" y="18"/>
                    </a:cubicBezTo>
                    <a:cubicBezTo>
                      <a:pt x="68" y="18"/>
                      <a:pt x="68" y="18"/>
                      <a:pt x="68" y="18"/>
                    </a:cubicBezTo>
                    <a:cubicBezTo>
                      <a:pt x="71" y="23"/>
                      <a:pt x="74" y="30"/>
                      <a:pt x="74" y="37"/>
                    </a:cubicBezTo>
                    <a:lnTo>
                      <a:pt x="59" y="37"/>
                    </a:lnTo>
                    <a:close/>
                    <a:moveTo>
                      <a:pt x="65" y="15"/>
                    </a:moveTo>
                    <a:cubicBezTo>
                      <a:pt x="55" y="15"/>
                      <a:pt x="55" y="15"/>
                      <a:pt x="55" y="15"/>
                    </a:cubicBezTo>
                    <a:cubicBezTo>
                      <a:pt x="53" y="11"/>
                      <a:pt x="51" y="7"/>
                      <a:pt x="49" y="5"/>
                    </a:cubicBezTo>
                    <a:cubicBezTo>
                      <a:pt x="55" y="7"/>
                      <a:pt x="61" y="10"/>
                      <a:pt x="65" y="15"/>
                    </a:cubicBezTo>
                    <a:close/>
                    <a:moveTo>
                      <a:pt x="29" y="5"/>
                    </a:moveTo>
                    <a:cubicBezTo>
                      <a:pt x="27" y="7"/>
                      <a:pt x="25" y="11"/>
                      <a:pt x="23" y="15"/>
                    </a:cubicBezTo>
                    <a:cubicBezTo>
                      <a:pt x="13" y="15"/>
                      <a:pt x="13" y="15"/>
                      <a:pt x="13" y="15"/>
                    </a:cubicBezTo>
                    <a:cubicBezTo>
                      <a:pt x="17" y="10"/>
                      <a:pt x="23" y="7"/>
                      <a:pt x="29" y="5"/>
                    </a:cubicBezTo>
                    <a:close/>
                    <a:moveTo>
                      <a:pt x="12" y="62"/>
                    </a:moveTo>
                    <a:cubicBezTo>
                      <a:pt x="23" y="62"/>
                      <a:pt x="23" y="62"/>
                      <a:pt x="23" y="62"/>
                    </a:cubicBezTo>
                    <a:cubicBezTo>
                      <a:pt x="24" y="66"/>
                      <a:pt x="27" y="70"/>
                      <a:pt x="29" y="73"/>
                    </a:cubicBezTo>
                    <a:cubicBezTo>
                      <a:pt x="22" y="71"/>
                      <a:pt x="16" y="67"/>
                      <a:pt x="12" y="62"/>
                    </a:cubicBezTo>
                    <a:close/>
                    <a:moveTo>
                      <a:pt x="49" y="73"/>
                    </a:moveTo>
                    <a:cubicBezTo>
                      <a:pt x="51" y="70"/>
                      <a:pt x="54" y="66"/>
                      <a:pt x="55" y="62"/>
                    </a:cubicBezTo>
                    <a:cubicBezTo>
                      <a:pt x="66" y="62"/>
                      <a:pt x="66" y="62"/>
                      <a:pt x="66" y="62"/>
                    </a:cubicBezTo>
                    <a:cubicBezTo>
                      <a:pt x="62" y="67"/>
                      <a:pt x="56" y="71"/>
                      <a:pt x="49" y="7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
        <p:nvSpPr>
          <p:cNvPr id="805" name="TextBox 804">
            <a:extLst>
              <a:ext uri="{FF2B5EF4-FFF2-40B4-BE49-F238E27FC236}">
                <a16:creationId xmlns:a16="http://schemas.microsoft.com/office/drawing/2014/main" id="{BB3081AD-2C6D-4712-AD78-D83880B6322F}"/>
              </a:ext>
            </a:extLst>
          </p:cNvPr>
          <p:cNvSpPr txBox="1"/>
          <p:nvPr/>
        </p:nvSpPr>
        <p:spPr>
          <a:xfrm>
            <a:off x="4338163" y="5930481"/>
            <a:ext cx="3515675" cy="677108"/>
          </a:xfrm>
          <a:prstGeom prst="rect">
            <a:avLst/>
          </a:prstGeom>
          <a:noFill/>
        </p:spPr>
        <p:txBody>
          <a:bodyPr wrap="square" lIns="0" tIns="0" rIns="0" bIns="0" rtlCol="0" anchor="t">
            <a:spAutoFit/>
          </a:bodyPr>
          <a:lstStyle/>
          <a:p>
            <a:pPr algn="ctr">
              <a:spcBef>
                <a:spcPts val="300"/>
              </a:spcBef>
            </a:pPr>
            <a:r>
              <a:rPr lang="en-US" sz="4400" dirty="0">
                <a:solidFill>
                  <a:schemeClr val="bg1"/>
                </a:solidFill>
                <a:latin typeface="Congenial Light" panose="02000503040000020004" pitchFamily="2" charset="0"/>
              </a:rPr>
              <a:t>THANK YOU</a:t>
            </a:r>
          </a:p>
        </p:txBody>
      </p:sp>
    </p:spTree>
    <p:extLst>
      <p:ext uri="{BB962C8B-B14F-4D97-AF65-F5344CB8AC3E}">
        <p14:creationId xmlns:p14="http://schemas.microsoft.com/office/powerpoint/2010/main" val="106551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400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600"/>
                            </p:stCondLst>
                            <p:childTnLst>
                              <p:par>
                                <p:cTn id="10" presetID="23" presetClass="entr" presetSubtype="16" fill="hold" nodeType="afterEffect">
                                  <p:stCondLst>
                                    <p:cond delay="20"/>
                                  </p:stCondLst>
                                  <p:childTnLst>
                                    <p:set>
                                      <p:cBhvr>
                                        <p:cTn id="11" dur="1" fill="hold">
                                          <p:stCondLst>
                                            <p:cond delay="0"/>
                                          </p:stCondLst>
                                        </p:cTn>
                                        <p:tgtEl>
                                          <p:spTgt spid="225"/>
                                        </p:tgtEl>
                                        <p:attrNameLst>
                                          <p:attrName>style.visibility</p:attrName>
                                        </p:attrNameLst>
                                      </p:cBhvr>
                                      <p:to>
                                        <p:strVal val="visible"/>
                                      </p:to>
                                    </p:set>
                                    <p:anim calcmode="lin" valueType="num">
                                      <p:cBhvr>
                                        <p:cTn id="12" dur="280" fill="hold"/>
                                        <p:tgtEl>
                                          <p:spTgt spid="225"/>
                                        </p:tgtEl>
                                        <p:attrNameLst>
                                          <p:attrName>ppt_w</p:attrName>
                                        </p:attrNameLst>
                                      </p:cBhvr>
                                      <p:tavLst>
                                        <p:tav tm="0">
                                          <p:val>
                                            <p:fltVal val="0"/>
                                          </p:val>
                                        </p:tav>
                                        <p:tav tm="100000">
                                          <p:val>
                                            <p:strVal val="#ppt_w"/>
                                          </p:val>
                                        </p:tav>
                                      </p:tavLst>
                                    </p:anim>
                                    <p:anim calcmode="lin" valueType="num">
                                      <p:cBhvr>
                                        <p:cTn id="13" dur="280" fill="hold"/>
                                        <p:tgtEl>
                                          <p:spTgt spid="225"/>
                                        </p:tgtEl>
                                        <p:attrNameLst>
                                          <p:attrName>ppt_h</p:attrName>
                                        </p:attrNameLst>
                                      </p:cBhvr>
                                      <p:tavLst>
                                        <p:tav tm="0">
                                          <p:val>
                                            <p:fltVal val="0"/>
                                          </p:val>
                                        </p:tav>
                                        <p:tav tm="100000">
                                          <p:val>
                                            <p:strVal val="#ppt_h"/>
                                          </p:val>
                                        </p:tav>
                                      </p:tavLst>
                                    </p:anim>
                                  </p:childTnLst>
                                </p:cTn>
                              </p:par>
                              <p:par>
                                <p:cTn id="14" presetID="6" presetClass="emph" presetSubtype="0" decel="54545" autoRev="1" fill="hold" nodeType="withEffect">
                                  <p:stCondLst>
                                    <p:cond delay="260"/>
                                  </p:stCondLst>
                                  <p:childTnLst>
                                    <p:animScale>
                                      <p:cBhvr>
                                        <p:cTn id="15" dur="150" fill="hold"/>
                                        <p:tgtEl>
                                          <p:spTgt spid="225"/>
                                        </p:tgtEl>
                                      </p:cBhvr>
                                      <p:by x="110000" y="110000"/>
                                    </p:animScale>
                                  </p:childTnLst>
                                </p:cTn>
                              </p:par>
                            </p:childTnLst>
                          </p:cTn>
                        </p:par>
                        <p:par>
                          <p:cTn id="16" fill="hold">
                            <p:stCondLst>
                              <p:cond delay="116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1660"/>
                            </p:stCondLst>
                            <p:childTnLst>
                              <p:par>
                                <p:cTn id="21" presetID="10" presetClass="entr" presetSubtype="0" fill="hold" grpId="0" nodeType="afterEffect">
                                  <p:stCondLst>
                                    <p:cond delay="0"/>
                                  </p:stCondLst>
                                  <p:childTnLst>
                                    <p:set>
                                      <p:cBhvr>
                                        <p:cTn id="22" dur="1" fill="hold">
                                          <p:stCondLst>
                                            <p:cond delay="0"/>
                                          </p:stCondLst>
                                        </p:cTn>
                                        <p:tgtEl>
                                          <p:spTgt spid="805"/>
                                        </p:tgtEl>
                                        <p:attrNameLst>
                                          <p:attrName>style.visibility</p:attrName>
                                        </p:attrNameLst>
                                      </p:cBhvr>
                                      <p:to>
                                        <p:strVal val="visible"/>
                                      </p:to>
                                    </p:set>
                                    <p:animEffect transition="in" filter="fade">
                                      <p:cBhvr>
                                        <p:cTn id="23" dur="500"/>
                                        <p:tgtEl>
                                          <p:spTgt spid="805"/>
                                        </p:tgtEl>
                                      </p:cBhvr>
                                    </p:animEffect>
                                  </p:childTnLst>
                                </p:cTn>
                              </p:par>
                            </p:childTnLst>
                          </p:cTn>
                        </p:par>
                        <p:par>
                          <p:cTn id="24" fill="hold">
                            <p:stCondLst>
                              <p:cond delay="216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80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 name="Group 941">
            <a:extLst>
              <a:ext uri="{FF2B5EF4-FFF2-40B4-BE49-F238E27FC236}">
                <a16:creationId xmlns:a16="http://schemas.microsoft.com/office/drawing/2014/main" id="{E6C507BA-86E5-4EE5-D48A-9B26EB2B02E5}"/>
              </a:ext>
            </a:extLst>
          </p:cNvPr>
          <p:cNvGrpSpPr/>
          <p:nvPr/>
        </p:nvGrpSpPr>
        <p:grpSpPr>
          <a:xfrm>
            <a:off x="3341276" y="1724891"/>
            <a:ext cx="8522952" cy="3842848"/>
            <a:chOff x="3148742" y="1724891"/>
            <a:chExt cx="8522952" cy="3842848"/>
          </a:xfrm>
        </p:grpSpPr>
        <p:sp>
          <p:nvSpPr>
            <p:cNvPr id="943" name="Rectangle 942">
              <a:extLst>
                <a:ext uri="{FF2B5EF4-FFF2-40B4-BE49-F238E27FC236}">
                  <a16:creationId xmlns:a16="http://schemas.microsoft.com/office/drawing/2014/main" id="{195C5EAA-2E9F-6CCC-0B08-468AD2A04593}"/>
                </a:ext>
              </a:extLst>
            </p:cNvPr>
            <p:cNvSpPr>
              <a:spLocks noChangeArrowheads="1"/>
            </p:cNvSpPr>
            <p:nvPr/>
          </p:nvSpPr>
          <p:spPr bwMode="auto">
            <a:xfrm>
              <a:off x="3699164" y="1724891"/>
              <a:ext cx="6733310" cy="1417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dirty="0"/>
            </a:p>
          </p:txBody>
        </p:sp>
        <p:sp>
          <p:nvSpPr>
            <p:cNvPr id="944" name="Rectangle 943">
              <a:extLst>
                <a:ext uri="{FF2B5EF4-FFF2-40B4-BE49-F238E27FC236}">
                  <a16:creationId xmlns:a16="http://schemas.microsoft.com/office/drawing/2014/main" id="{AAD2E9AE-18DA-3BD1-7D3C-06E037F4B890}"/>
                </a:ext>
              </a:extLst>
            </p:cNvPr>
            <p:cNvSpPr>
              <a:spLocks noChangeArrowheads="1"/>
            </p:cNvSpPr>
            <p:nvPr/>
          </p:nvSpPr>
          <p:spPr bwMode="auto">
            <a:xfrm>
              <a:off x="4473173" y="3580252"/>
              <a:ext cx="6381402" cy="13501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45" name="Rectangle 944">
              <a:extLst>
                <a:ext uri="{FF2B5EF4-FFF2-40B4-BE49-F238E27FC236}">
                  <a16:creationId xmlns:a16="http://schemas.microsoft.com/office/drawing/2014/main" id="{C22F45A1-7748-4612-0707-6E2BCEEAFDDD}"/>
                </a:ext>
              </a:extLst>
            </p:cNvPr>
            <p:cNvSpPr>
              <a:spLocks noChangeArrowheads="1"/>
            </p:cNvSpPr>
            <p:nvPr/>
          </p:nvSpPr>
          <p:spPr bwMode="auto">
            <a:xfrm>
              <a:off x="4749157" y="5428754"/>
              <a:ext cx="3064268" cy="13898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46" name="Arrow: U-Turn 945">
              <a:extLst>
                <a:ext uri="{FF2B5EF4-FFF2-40B4-BE49-F238E27FC236}">
                  <a16:creationId xmlns:a16="http://schemas.microsoft.com/office/drawing/2014/main" id="{7848E5D1-0415-9722-B59B-ED173C7E5BCF}"/>
                </a:ext>
              </a:extLst>
            </p:cNvPr>
            <p:cNvSpPr/>
            <p:nvPr/>
          </p:nvSpPr>
          <p:spPr>
            <a:xfrm rot="16200000">
              <a:off x="2862740" y="3486402"/>
              <a:ext cx="2367336" cy="1795331"/>
            </a:xfrm>
            <a:prstGeom prst="uturnArrow">
              <a:avLst>
                <a:gd name="adj1" fmla="val 7740"/>
                <a:gd name="adj2" fmla="val 25000"/>
                <a:gd name="adj3" fmla="val 0"/>
                <a:gd name="adj4" fmla="val 63194"/>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47" name="Arrow: U-Turn 946">
              <a:extLst>
                <a:ext uri="{FF2B5EF4-FFF2-40B4-BE49-F238E27FC236}">
                  <a16:creationId xmlns:a16="http://schemas.microsoft.com/office/drawing/2014/main" id="{2C4A214E-D022-992B-051D-8894B3436DF9}"/>
                </a:ext>
              </a:extLst>
            </p:cNvPr>
            <p:cNvSpPr/>
            <p:nvPr/>
          </p:nvSpPr>
          <p:spPr>
            <a:xfrm rot="5400000">
              <a:off x="9590361" y="2012495"/>
              <a:ext cx="2367336" cy="1795331"/>
            </a:xfrm>
            <a:prstGeom prst="uturnArrow">
              <a:avLst>
                <a:gd name="adj1" fmla="val 7740"/>
                <a:gd name="adj2" fmla="val 25000"/>
                <a:gd name="adj3" fmla="val 0"/>
                <a:gd name="adj4" fmla="val 63194"/>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 name="Group 1">
            <a:extLst>
              <a:ext uri="{FF2B5EF4-FFF2-40B4-BE49-F238E27FC236}">
                <a16:creationId xmlns:a16="http://schemas.microsoft.com/office/drawing/2014/main" id="{7B291A33-8501-4403-8510-A6D613454905}"/>
              </a:ext>
            </a:extLst>
          </p:cNvPr>
          <p:cNvGrpSpPr/>
          <p:nvPr/>
        </p:nvGrpSpPr>
        <p:grpSpPr>
          <a:xfrm>
            <a:off x="1" y="0"/>
            <a:ext cx="3033989" cy="6880226"/>
            <a:chOff x="1" y="0"/>
            <a:chExt cx="3033989" cy="6880226"/>
          </a:xfrm>
        </p:grpSpPr>
        <p:sp>
          <p:nvSpPr>
            <p:cNvPr id="88" name="Rectangle 87">
              <a:extLst>
                <a:ext uri="{FF2B5EF4-FFF2-40B4-BE49-F238E27FC236}">
                  <a16:creationId xmlns:a16="http://schemas.microsoft.com/office/drawing/2014/main" id="{570A03CF-C934-4C74-9FAD-3CDFC90F2FB4}"/>
                </a:ext>
              </a:extLst>
            </p:cNvPr>
            <p:cNvSpPr/>
            <p:nvPr/>
          </p:nvSpPr>
          <p:spPr>
            <a:xfrm>
              <a:off x="1" y="0"/>
              <a:ext cx="3033989"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4" name="Group 113">
              <a:extLst>
                <a:ext uri="{FF2B5EF4-FFF2-40B4-BE49-F238E27FC236}">
                  <a16:creationId xmlns:a16="http://schemas.microsoft.com/office/drawing/2014/main" id="{0DF3DE40-1F03-430C-BE0C-7D1B0E506178}"/>
                </a:ext>
              </a:extLst>
            </p:cNvPr>
            <p:cNvGrpSpPr/>
            <p:nvPr/>
          </p:nvGrpSpPr>
          <p:grpSpPr>
            <a:xfrm>
              <a:off x="4763" y="5824712"/>
              <a:ext cx="3029227" cy="1055514"/>
              <a:chOff x="4763" y="5476875"/>
              <a:chExt cx="4027487" cy="1403351"/>
            </a:xfrm>
          </p:grpSpPr>
          <p:sp>
            <p:nvSpPr>
              <p:cNvPr id="107" name="Freeform 13">
                <a:extLst>
                  <a:ext uri="{FF2B5EF4-FFF2-40B4-BE49-F238E27FC236}">
                    <a16:creationId xmlns:a16="http://schemas.microsoft.com/office/drawing/2014/main" id="{28E0A402-873E-4B54-87C2-F2C390F6C910}"/>
                  </a:ext>
                </a:extLst>
              </p:cNvPr>
              <p:cNvSpPr>
                <a:spLocks/>
              </p:cNvSpPr>
              <p:nvPr/>
            </p:nvSpPr>
            <p:spPr bwMode="auto">
              <a:xfrm>
                <a:off x="4763" y="5476875"/>
                <a:ext cx="4027487" cy="1403350"/>
              </a:xfrm>
              <a:custGeom>
                <a:avLst/>
                <a:gdLst>
                  <a:gd name="T0" fmla="*/ 1085 w 1085"/>
                  <a:gd name="T1" fmla="*/ 377 h 377"/>
                  <a:gd name="T2" fmla="*/ 0 w 1085"/>
                  <a:gd name="T3" fmla="*/ 377 h 377"/>
                  <a:gd name="T4" fmla="*/ 0 w 1085"/>
                  <a:gd name="T5" fmla="*/ 0 h 377"/>
                  <a:gd name="T6" fmla="*/ 1085 w 1085"/>
                  <a:gd name="T7" fmla="*/ 377 h 377"/>
                </a:gdLst>
                <a:ahLst/>
                <a:cxnLst>
                  <a:cxn ang="0">
                    <a:pos x="T0" y="T1"/>
                  </a:cxn>
                  <a:cxn ang="0">
                    <a:pos x="T2" y="T3"/>
                  </a:cxn>
                  <a:cxn ang="0">
                    <a:pos x="T4" y="T5"/>
                  </a:cxn>
                  <a:cxn ang="0">
                    <a:pos x="T6" y="T7"/>
                  </a:cxn>
                </a:cxnLst>
                <a:rect l="0" t="0" r="r" b="b"/>
                <a:pathLst>
                  <a:path w="1085" h="377">
                    <a:moveTo>
                      <a:pt x="1085" y="377"/>
                    </a:moveTo>
                    <a:cubicBezTo>
                      <a:pt x="0" y="377"/>
                      <a:pt x="0" y="377"/>
                      <a:pt x="0" y="377"/>
                    </a:cubicBezTo>
                    <a:cubicBezTo>
                      <a:pt x="0" y="0"/>
                      <a:pt x="0" y="0"/>
                      <a:pt x="0" y="0"/>
                    </a:cubicBezTo>
                    <a:cubicBezTo>
                      <a:pt x="389" y="8"/>
                      <a:pt x="774" y="143"/>
                      <a:pt x="1085" y="37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762C959-B195-4FAD-A500-BAF1C3BA182F}"/>
                  </a:ext>
                </a:extLst>
              </p:cNvPr>
              <p:cNvSpPr>
                <a:spLocks/>
              </p:cNvSpPr>
              <p:nvPr/>
            </p:nvSpPr>
            <p:spPr bwMode="auto">
              <a:xfrm>
                <a:off x="4763" y="6288088"/>
                <a:ext cx="2460625" cy="592138"/>
              </a:xfrm>
              <a:custGeom>
                <a:avLst/>
                <a:gdLst>
                  <a:gd name="T0" fmla="*/ 663 w 663"/>
                  <a:gd name="T1" fmla="*/ 159 h 159"/>
                  <a:gd name="T2" fmla="*/ 0 w 663"/>
                  <a:gd name="T3" fmla="*/ 159 h 159"/>
                  <a:gd name="T4" fmla="*/ 0 w 663"/>
                  <a:gd name="T5" fmla="*/ 0 h 159"/>
                  <a:gd name="T6" fmla="*/ 65 w 663"/>
                  <a:gd name="T7" fmla="*/ 3 h 159"/>
                  <a:gd name="T8" fmla="*/ 305 w 663"/>
                  <a:gd name="T9" fmla="*/ 32 h 159"/>
                  <a:gd name="T10" fmla="*/ 574 w 663"/>
                  <a:gd name="T11" fmla="*/ 113 h 159"/>
                  <a:gd name="T12" fmla="*/ 663 w 663"/>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63" h="159">
                    <a:moveTo>
                      <a:pt x="663" y="159"/>
                    </a:moveTo>
                    <a:cubicBezTo>
                      <a:pt x="0" y="159"/>
                      <a:pt x="0" y="159"/>
                      <a:pt x="0" y="159"/>
                    </a:cubicBezTo>
                    <a:cubicBezTo>
                      <a:pt x="0" y="0"/>
                      <a:pt x="0" y="0"/>
                      <a:pt x="0" y="0"/>
                    </a:cubicBezTo>
                    <a:cubicBezTo>
                      <a:pt x="23" y="0"/>
                      <a:pt x="46" y="2"/>
                      <a:pt x="65" y="3"/>
                    </a:cubicBezTo>
                    <a:cubicBezTo>
                      <a:pt x="146" y="6"/>
                      <a:pt x="226" y="18"/>
                      <a:pt x="305" y="32"/>
                    </a:cubicBezTo>
                    <a:cubicBezTo>
                      <a:pt x="397" y="49"/>
                      <a:pt x="488" y="74"/>
                      <a:pt x="574" y="113"/>
                    </a:cubicBezTo>
                    <a:cubicBezTo>
                      <a:pt x="604" y="127"/>
                      <a:pt x="634" y="142"/>
                      <a:pt x="663" y="159"/>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09" name="Freeform 15">
                <a:extLst>
                  <a:ext uri="{FF2B5EF4-FFF2-40B4-BE49-F238E27FC236}">
                    <a16:creationId xmlns:a16="http://schemas.microsoft.com/office/drawing/2014/main" id="{6706AC3B-6068-405F-A030-72D1C31E4463}"/>
                  </a:ext>
                </a:extLst>
              </p:cNvPr>
              <p:cNvSpPr>
                <a:spLocks/>
              </p:cNvSpPr>
              <p:nvPr/>
            </p:nvSpPr>
            <p:spPr bwMode="auto">
              <a:xfrm>
                <a:off x="157163" y="5549900"/>
                <a:ext cx="103187" cy="131763"/>
              </a:xfrm>
              <a:custGeom>
                <a:avLst/>
                <a:gdLst>
                  <a:gd name="T0" fmla="*/ 21 w 28"/>
                  <a:gd name="T1" fmla="*/ 18 h 35"/>
                  <a:gd name="T2" fmla="*/ 19 w 28"/>
                  <a:gd name="T3" fmla="*/ 17 h 35"/>
                  <a:gd name="T4" fmla="*/ 20 w 28"/>
                  <a:gd name="T5" fmla="*/ 16 h 35"/>
                  <a:gd name="T6" fmla="*/ 24 w 28"/>
                  <a:gd name="T7" fmla="*/ 13 h 35"/>
                  <a:gd name="T8" fmla="*/ 21 w 28"/>
                  <a:gd name="T9" fmla="*/ 7 h 35"/>
                  <a:gd name="T10" fmla="*/ 14 w 28"/>
                  <a:gd name="T11" fmla="*/ 11 h 35"/>
                  <a:gd name="T12" fmla="*/ 13 w 28"/>
                  <a:gd name="T13" fmla="*/ 12 h 35"/>
                  <a:gd name="T14" fmla="*/ 13 w 28"/>
                  <a:gd name="T15" fmla="*/ 9 h 35"/>
                  <a:gd name="T16" fmla="*/ 10 w 28"/>
                  <a:gd name="T17" fmla="*/ 1 h 35"/>
                  <a:gd name="T18" fmla="*/ 7 w 28"/>
                  <a:gd name="T19" fmla="*/ 1 h 35"/>
                  <a:gd name="T20" fmla="*/ 5 w 28"/>
                  <a:gd name="T21" fmla="*/ 13 h 35"/>
                  <a:gd name="T22" fmla="*/ 8 w 28"/>
                  <a:gd name="T23" fmla="*/ 18 h 35"/>
                  <a:gd name="T24" fmla="*/ 5 w 28"/>
                  <a:gd name="T25" fmla="*/ 20 h 35"/>
                  <a:gd name="T26" fmla="*/ 0 w 28"/>
                  <a:gd name="T27" fmla="*/ 27 h 35"/>
                  <a:gd name="T28" fmla="*/ 5 w 28"/>
                  <a:gd name="T29" fmla="*/ 31 h 35"/>
                  <a:gd name="T30" fmla="*/ 11 w 28"/>
                  <a:gd name="T31" fmla="*/ 26 h 35"/>
                  <a:gd name="T32" fmla="*/ 11 w 28"/>
                  <a:gd name="T33" fmla="*/ 28 h 35"/>
                  <a:gd name="T34" fmla="*/ 12 w 28"/>
                  <a:gd name="T35" fmla="*/ 34 h 35"/>
                  <a:gd name="T36" fmla="*/ 17 w 28"/>
                  <a:gd name="T37" fmla="*/ 34 h 35"/>
                  <a:gd name="T38" fmla="*/ 18 w 28"/>
                  <a:gd name="T39" fmla="*/ 27 h 35"/>
                  <a:gd name="T40" fmla="*/ 25 w 28"/>
                  <a:gd name="T41" fmla="*/ 31 h 35"/>
                  <a:gd name="T42" fmla="*/ 28 w 28"/>
                  <a:gd name="T43" fmla="*/ 27 h 35"/>
                  <a:gd name="T44" fmla="*/ 21 w 28"/>
                  <a:gd name="T45"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5">
                    <a:moveTo>
                      <a:pt x="21" y="18"/>
                    </a:moveTo>
                    <a:cubicBezTo>
                      <a:pt x="20" y="18"/>
                      <a:pt x="19" y="18"/>
                      <a:pt x="19" y="17"/>
                    </a:cubicBezTo>
                    <a:cubicBezTo>
                      <a:pt x="19" y="17"/>
                      <a:pt x="19" y="16"/>
                      <a:pt x="20" y="16"/>
                    </a:cubicBezTo>
                    <a:cubicBezTo>
                      <a:pt x="21" y="15"/>
                      <a:pt x="23" y="14"/>
                      <a:pt x="24" y="13"/>
                    </a:cubicBezTo>
                    <a:cubicBezTo>
                      <a:pt x="25" y="10"/>
                      <a:pt x="23" y="8"/>
                      <a:pt x="21" y="7"/>
                    </a:cubicBezTo>
                    <a:cubicBezTo>
                      <a:pt x="18" y="7"/>
                      <a:pt x="16" y="9"/>
                      <a:pt x="14" y="11"/>
                    </a:cubicBezTo>
                    <a:cubicBezTo>
                      <a:pt x="14" y="11"/>
                      <a:pt x="14" y="12"/>
                      <a:pt x="13" y="12"/>
                    </a:cubicBezTo>
                    <a:cubicBezTo>
                      <a:pt x="13" y="11"/>
                      <a:pt x="13" y="10"/>
                      <a:pt x="13" y="9"/>
                    </a:cubicBezTo>
                    <a:cubicBezTo>
                      <a:pt x="12" y="6"/>
                      <a:pt x="13" y="3"/>
                      <a:pt x="10" y="1"/>
                    </a:cubicBezTo>
                    <a:cubicBezTo>
                      <a:pt x="9" y="0"/>
                      <a:pt x="8" y="0"/>
                      <a:pt x="7" y="1"/>
                    </a:cubicBezTo>
                    <a:cubicBezTo>
                      <a:pt x="3" y="3"/>
                      <a:pt x="4" y="9"/>
                      <a:pt x="5" y="13"/>
                    </a:cubicBezTo>
                    <a:cubicBezTo>
                      <a:pt x="6" y="15"/>
                      <a:pt x="7" y="17"/>
                      <a:pt x="8" y="18"/>
                    </a:cubicBezTo>
                    <a:cubicBezTo>
                      <a:pt x="7" y="19"/>
                      <a:pt x="6" y="20"/>
                      <a:pt x="5" y="20"/>
                    </a:cubicBezTo>
                    <a:cubicBezTo>
                      <a:pt x="3" y="22"/>
                      <a:pt x="0" y="24"/>
                      <a:pt x="0" y="27"/>
                    </a:cubicBezTo>
                    <a:cubicBezTo>
                      <a:pt x="0" y="30"/>
                      <a:pt x="3" y="32"/>
                      <a:pt x="5" y="31"/>
                    </a:cubicBezTo>
                    <a:cubicBezTo>
                      <a:pt x="7" y="30"/>
                      <a:pt x="9" y="28"/>
                      <a:pt x="11" y="26"/>
                    </a:cubicBezTo>
                    <a:cubicBezTo>
                      <a:pt x="11" y="27"/>
                      <a:pt x="11" y="28"/>
                      <a:pt x="11" y="28"/>
                    </a:cubicBezTo>
                    <a:cubicBezTo>
                      <a:pt x="11" y="30"/>
                      <a:pt x="11" y="32"/>
                      <a:pt x="12" y="34"/>
                    </a:cubicBezTo>
                    <a:cubicBezTo>
                      <a:pt x="14" y="35"/>
                      <a:pt x="16" y="35"/>
                      <a:pt x="17" y="34"/>
                    </a:cubicBezTo>
                    <a:cubicBezTo>
                      <a:pt x="19" y="32"/>
                      <a:pt x="19" y="30"/>
                      <a:pt x="18" y="27"/>
                    </a:cubicBezTo>
                    <a:cubicBezTo>
                      <a:pt x="20" y="29"/>
                      <a:pt x="22" y="31"/>
                      <a:pt x="25" y="31"/>
                    </a:cubicBezTo>
                    <a:cubicBezTo>
                      <a:pt x="27" y="31"/>
                      <a:pt x="28" y="29"/>
                      <a:pt x="28" y="27"/>
                    </a:cubicBezTo>
                    <a:cubicBezTo>
                      <a:pt x="28" y="23"/>
                      <a:pt x="24" y="21"/>
                      <a:pt x="21"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sp>
            <p:nvSpPr>
              <p:cNvPr id="110" name="Freeform 16">
                <a:extLst>
                  <a:ext uri="{FF2B5EF4-FFF2-40B4-BE49-F238E27FC236}">
                    <a16:creationId xmlns:a16="http://schemas.microsoft.com/office/drawing/2014/main" id="{8ED24859-F08E-4AAF-ACC2-0D2B58C2739C}"/>
                  </a:ext>
                </a:extLst>
              </p:cNvPr>
              <p:cNvSpPr>
                <a:spLocks/>
              </p:cNvSpPr>
              <p:nvPr/>
            </p:nvSpPr>
            <p:spPr bwMode="auto">
              <a:xfrm>
                <a:off x="590550" y="5889625"/>
                <a:ext cx="134937" cy="122238"/>
              </a:xfrm>
              <a:custGeom>
                <a:avLst/>
                <a:gdLst>
                  <a:gd name="T0" fmla="*/ 23 w 36"/>
                  <a:gd name="T1" fmla="*/ 10 h 33"/>
                  <a:gd name="T2" fmla="*/ 21 w 36"/>
                  <a:gd name="T3" fmla="*/ 10 h 33"/>
                  <a:gd name="T4" fmla="*/ 21 w 36"/>
                  <a:gd name="T5" fmla="*/ 9 h 33"/>
                  <a:gd name="T6" fmla="*/ 21 w 36"/>
                  <a:gd name="T7" fmla="*/ 3 h 33"/>
                  <a:gd name="T8" fmla="*/ 15 w 36"/>
                  <a:gd name="T9" fmla="*/ 2 h 33"/>
                  <a:gd name="T10" fmla="*/ 13 w 36"/>
                  <a:gd name="T11" fmla="*/ 9 h 33"/>
                  <a:gd name="T12" fmla="*/ 13 w 36"/>
                  <a:gd name="T13" fmla="*/ 11 h 33"/>
                  <a:gd name="T14" fmla="*/ 11 w 36"/>
                  <a:gd name="T15" fmla="*/ 9 h 33"/>
                  <a:gd name="T16" fmla="*/ 3 w 36"/>
                  <a:gd name="T17" fmla="*/ 5 h 33"/>
                  <a:gd name="T18" fmla="*/ 1 w 36"/>
                  <a:gd name="T19" fmla="*/ 7 h 33"/>
                  <a:gd name="T20" fmla="*/ 8 w 36"/>
                  <a:gd name="T21" fmla="*/ 17 h 33"/>
                  <a:gd name="T22" fmla="*/ 14 w 36"/>
                  <a:gd name="T23" fmla="*/ 19 h 33"/>
                  <a:gd name="T24" fmla="*/ 14 w 36"/>
                  <a:gd name="T25" fmla="*/ 22 h 33"/>
                  <a:gd name="T26" fmla="*/ 15 w 36"/>
                  <a:gd name="T27" fmla="*/ 31 h 33"/>
                  <a:gd name="T28" fmla="*/ 22 w 36"/>
                  <a:gd name="T29" fmla="*/ 30 h 33"/>
                  <a:gd name="T30" fmla="*/ 22 w 36"/>
                  <a:gd name="T31" fmla="*/ 22 h 33"/>
                  <a:gd name="T32" fmla="*/ 23 w 36"/>
                  <a:gd name="T33" fmla="*/ 24 h 33"/>
                  <a:gd name="T34" fmla="*/ 28 w 36"/>
                  <a:gd name="T35" fmla="*/ 26 h 33"/>
                  <a:gd name="T36" fmla="*/ 32 w 36"/>
                  <a:gd name="T37" fmla="*/ 23 h 33"/>
                  <a:gd name="T38" fmla="*/ 28 w 36"/>
                  <a:gd name="T39" fmla="*/ 17 h 33"/>
                  <a:gd name="T40" fmla="*/ 35 w 36"/>
                  <a:gd name="T41" fmla="*/ 15 h 33"/>
                  <a:gd name="T42" fmla="*/ 35 w 36"/>
                  <a:gd name="T43" fmla="*/ 10 h 33"/>
                  <a:gd name="T44" fmla="*/ 23 w 36"/>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3">
                    <a:moveTo>
                      <a:pt x="23" y="10"/>
                    </a:moveTo>
                    <a:cubicBezTo>
                      <a:pt x="22" y="10"/>
                      <a:pt x="22" y="10"/>
                      <a:pt x="21" y="10"/>
                    </a:cubicBezTo>
                    <a:cubicBezTo>
                      <a:pt x="21" y="10"/>
                      <a:pt x="21" y="9"/>
                      <a:pt x="21" y="9"/>
                    </a:cubicBezTo>
                    <a:cubicBezTo>
                      <a:pt x="21" y="7"/>
                      <a:pt x="21" y="5"/>
                      <a:pt x="21" y="3"/>
                    </a:cubicBezTo>
                    <a:cubicBezTo>
                      <a:pt x="20" y="0"/>
                      <a:pt x="17" y="0"/>
                      <a:pt x="15" y="2"/>
                    </a:cubicBezTo>
                    <a:cubicBezTo>
                      <a:pt x="13" y="4"/>
                      <a:pt x="13" y="7"/>
                      <a:pt x="13" y="9"/>
                    </a:cubicBezTo>
                    <a:cubicBezTo>
                      <a:pt x="13" y="10"/>
                      <a:pt x="13" y="10"/>
                      <a:pt x="13" y="11"/>
                    </a:cubicBezTo>
                    <a:cubicBezTo>
                      <a:pt x="13" y="10"/>
                      <a:pt x="12" y="10"/>
                      <a:pt x="11" y="9"/>
                    </a:cubicBezTo>
                    <a:cubicBezTo>
                      <a:pt x="8" y="7"/>
                      <a:pt x="7" y="5"/>
                      <a:pt x="3" y="5"/>
                    </a:cubicBezTo>
                    <a:cubicBezTo>
                      <a:pt x="2" y="5"/>
                      <a:pt x="1" y="6"/>
                      <a:pt x="1" y="7"/>
                    </a:cubicBezTo>
                    <a:cubicBezTo>
                      <a:pt x="0" y="12"/>
                      <a:pt x="5" y="15"/>
                      <a:pt x="8" y="17"/>
                    </a:cubicBezTo>
                    <a:cubicBezTo>
                      <a:pt x="10" y="18"/>
                      <a:pt x="12" y="19"/>
                      <a:pt x="14" y="19"/>
                    </a:cubicBezTo>
                    <a:cubicBezTo>
                      <a:pt x="14" y="20"/>
                      <a:pt x="14" y="21"/>
                      <a:pt x="14" y="22"/>
                    </a:cubicBezTo>
                    <a:cubicBezTo>
                      <a:pt x="13" y="25"/>
                      <a:pt x="13" y="28"/>
                      <a:pt x="15" y="31"/>
                    </a:cubicBezTo>
                    <a:cubicBezTo>
                      <a:pt x="17" y="33"/>
                      <a:pt x="20" y="32"/>
                      <a:pt x="22" y="30"/>
                    </a:cubicBezTo>
                    <a:cubicBezTo>
                      <a:pt x="23" y="27"/>
                      <a:pt x="22" y="25"/>
                      <a:pt x="22" y="22"/>
                    </a:cubicBezTo>
                    <a:cubicBezTo>
                      <a:pt x="22" y="23"/>
                      <a:pt x="23" y="23"/>
                      <a:pt x="23" y="24"/>
                    </a:cubicBezTo>
                    <a:cubicBezTo>
                      <a:pt x="25" y="25"/>
                      <a:pt x="26" y="26"/>
                      <a:pt x="28" y="26"/>
                    </a:cubicBezTo>
                    <a:cubicBezTo>
                      <a:pt x="30" y="26"/>
                      <a:pt x="32" y="25"/>
                      <a:pt x="32" y="23"/>
                    </a:cubicBezTo>
                    <a:cubicBezTo>
                      <a:pt x="32" y="21"/>
                      <a:pt x="30" y="19"/>
                      <a:pt x="28" y="17"/>
                    </a:cubicBezTo>
                    <a:cubicBezTo>
                      <a:pt x="30" y="17"/>
                      <a:pt x="33" y="17"/>
                      <a:pt x="35" y="15"/>
                    </a:cubicBezTo>
                    <a:cubicBezTo>
                      <a:pt x="36" y="14"/>
                      <a:pt x="36" y="12"/>
                      <a:pt x="35" y="10"/>
                    </a:cubicBezTo>
                    <a:cubicBezTo>
                      <a:pt x="32" y="7"/>
                      <a:pt x="27" y="9"/>
                      <a:pt x="23"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sp>
            <p:nvSpPr>
              <p:cNvPr id="111" name="Freeform 17">
                <a:extLst>
                  <a:ext uri="{FF2B5EF4-FFF2-40B4-BE49-F238E27FC236}">
                    <a16:creationId xmlns:a16="http://schemas.microsoft.com/office/drawing/2014/main" id="{E143E7B0-53B7-460F-82A6-7463A793991D}"/>
                  </a:ext>
                </a:extLst>
              </p:cNvPr>
              <p:cNvSpPr>
                <a:spLocks/>
              </p:cNvSpPr>
              <p:nvPr/>
            </p:nvSpPr>
            <p:spPr bwMode="auto">
              <a:xfrm>
                <a:off x="204788" y="6638925"/>
                <a:ext cx="138112" cy="119063"/>
              </a:xfrm>
              <a:custGeom>
                <a:avLst/>
                <a:gdLst>
                  <a:gd name="T0" fmla="*/ 24 w 37"/>
                  <a:gd name="T1" fmla="*/ 9 h 32"/>
                  <a:gd name="T2" fmla="*/ 21 w 37"/>
                  <a:gd name="T3" fmla="*/ 10 h 32"/>
                  <a:gd name="T4" fmla="*/ 21 w 37"/>
                  <a:gd name="T5" fmla="*/ 8 h 32"/>
                  <a:gd name="T6" fmla="*/ 21 w 37"/>
                  <a:gd name="T7" fmla="*/ 3 h 32"/>
                  <a:gd name="T8" fmla="*/ 15 w 37"/>
                  <a:gd name="T9" fmla="*/ 2 h 32"/>
                  <a:gd name="T10" fmla="*/ 14 w 37"/>
                  <a:gd name="T11" fmla="*/ 9 h 32"/>
                  <a:gd name="T12" fmla="*/ 14 w 37"/>
                  <a:gd name="T13" fmla="*/ 10 h 32"/>
                  <a:gd name="T14" fmla="*/ 12 w 37"/>
                  <a:gd name="T15" fmla="*/ 9 h 32"/>
                  <a:gd name="T16" fmla="*/ 3 w 37"/>
                  <a:gd name="T17" fmla="*/ 5 h 32"/>
                  <a:gd name="T18" fmla="*/ 1 w 37"/>
                  <a:gd name="T19" fmla="*/ 7 h 32"/>
                  <a:gd name="T20" fmla="*/ 9 w 37"/>
                  <a:gd name="T21" fmla="*/ 17 h 32"/>
                  <a:gd name="T22" fmla="*/ 15 w 37"/>
                  <a:gd name="T23" fmla="*/ 18 h 32"/>
                  <a:gd name="T24" fmla="*/ 14 w 37"/>
                  <a:gd name="T25" fmla="*/ 22 h 32"/>
                  <a:gd name="T26" fmla="*/ 16 w 37"/>
                  <a:gd name="T27" fmla="*/ 31 h 32"/>
                  <a:gd name="T28" fmla="*/ 22 w 37"/>
                  <a:gd name="T29" fmla="*/ 30 h 32"/>
                  <a:gd name="T30" fmla="*/ 22 w 37"/>
                  <a:gd name="T31" fmla="*/ 22 h 32"/>
                  <a:gd name="T32" fmla="*/ 24 w 37"/>
                  <a:gd name="T33" fmla="*/ 23 h 32"/>
                  <a:gd name="T34" fmla="*/ 29 w 37"/>
                  <a:gd name="T35" fmla="*/ 26 h 32"/>
                  <a:gd name="T36" fmla="*/ 32 w 37"/>
                  <a:gd name="T37" fmla="*/ 22 h 32"/>
                  <a:gd name="T38" fmla="*/ 28 w 37"/>
                  <a:gd name="T39" fmla="*/ 17 h 32"/>
                  <a:gd name="T40" fmla="*/ 35 w 37"/>
                  <a:gd name="T41" fmla="*/ 15 h 32"/>
                  <a:gd name="T42" fmla="*/ 35 w 37"/>
                  <a:gd name="T43" fmla="*/ 10 h 32"/>
                  <a:gd name="T44" fmla="*/ 24 w 37"/>
                  <a:gd name="T45"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32">
                    <a:moveTo>
                      <a:pt x="24" y="9"/>
                    </a:moveTo>
                    <a:cubicBezTo>
                      <a:pt x="23" y="9"/>
                      <a:pt x="22" y="10"/>
                      <a:pt x="21" y="10"/>
                    </a:cubicBezTo>
                    <a:cubicBezTo>
                      <a:pt x="21" y="9"/>
                      <a:pt x="21" y="9"/>
                      <a:pt x="21" y="8"/>
                    </a:cubicBezTo>
                    <a:cubicBezTo>
                      <a:pt x="21" y="7"/>
                      <a:pt x="22" y="5"/>
                      <a:pt x="21" y="3"/>
                    </a:cubicBezTo>
                    <a:cubicBezTo>
                      <a:pt x="21" y="0"/>
                      <a:pt x="17" y="0"/>
                      <a:pt x="15" y="2"/>
                    </a:cubicBezTo>
                    <a:cubicBezTo>
                      <a:pt x="14" y="3"/>
                      <a:pt x="13" y="6"/>
                      <a:pt x="14" y="9"/>
                    </a:cubicBezTo>
                    <a:cubicBezTo>
                      <a:pt x="14" y="9"/>
                      <a:pt x="14" y="10"/>
                      <a:pt x="14" y="10"/>
                    </a:cubicBezTo>
                    <a:cubicBezTo>
                      <a:pt x="13" y="10"/>
                      <a:pt x="12" y="9"/>
                      <a:pt x="12" y="9"/>
                    </a:cubicBezTo>
                    <a:cubicBezTo>
                      <a:pt x="9" y="7"/>
                      <a:pt x="7" y="4"/>
                      <a:pt x="3" y="5"/>
                    </a:cubicBezTo>
                    <a:cubicBezTo>
                      <a:pt x="2" y="5"/>
                      <a:pt x="2" y="6"/>
                      <a:pt x="1" y="7"/>
                    </a:cubicBezTo>
                    <a:cubicBezTo>
                      <a:pt x="0" y="12"/>
                      <a:pt x="5" y="15"/>
                      <a:pt x="9" y="17"/>
                    </a:cubicBezTo>
                    <a:cubicBezTo>
                      <a:pt x="11" y="18"/>
                      <a:pt x="13" y="18"/>
                      <a:pt x="15" y="18"/>
                    </a:cubicBezTo>
                    <a:cubicBezTo>
                      <a:pt x="14" y="20"/>
                      <a:pt x="14" y="21"/>
                      <a:pt x="14" y="22"/>
                    </a:cubicBezTo>
                    <a:cubicBezTo>
                      <a:pt x="14" y="25"/>
                      <a:pt x="14" y="28"/>
                      <a:pt x="16" y="31"/>
                    </a:cubicBezTo>
                    <a:cubicBezTo>
                      <a:pt x="17" y="32"/>
                      <a:pt x="21" y="32"/>
                      <a:pt x="22" y="30"/>
                    </a:cubicBezTo>
                    <a:cubicBezTo>
                      <a:pt x="23" y="27"/>
                      <a:pt x="22" y="25"/>
                      <a:pt x="22" y="22"/>
                    </a:cubicBezTo>
                    <a:cubicBezTo>
                      <a:pt x="23" y="23"/>
                      <a:pt x="23" y="23"/>
                      <a:pt x="24" y="23"/>
                    </a:cubicBezTo>
                    <a:cubicBezTo>
                      <a:pt x="25" y="25"/>
                      <a:pt x="27" y="26"/>
                      <a:pt x="29" y="26"/>
                    </a:cubicBezTo>
                    <a:cubicBezTo>
                      <a:pt x="31" y="26"/>
                      <a:pt x="32" y="24"/>
                      <a:pt x="32" y="22"/>
                    </a:cubicBezTo>
                    <a:cubicBezTo>
                      <a:pt x="32" y="20"/>
                      <a:pt x="30" y="18"/>
                      <a:pt x="28" y="17"/>
                    </a:cubicBezTo>
                    <a:cubicBezTo>
                      <a:pt x="31" y="17"/>
                      <a:pt x="34" y="17"/>
                      <a:pt x="35" y="15"/>
                    </a:cubicBezTo>
                    <a:cubicBezTo>
                      <a:pt x="36" y="13"/>
                      <a:pt x="37" y="11"/>
                      <a:pt x="35" y="10"/>
                    </a:cubicBezTo>
                    <a:cubicBezTo>
                      <a:pt x="32" y="7"/>
                      <a:pt x="27" y="9"/>
                      <a:pt x="24"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sp>
            <p:nvSpPr>
              <p:cNvPr id="112" name="Freeform 18">
                <a:extLst>
                  <a:ext uri="{FF2B5EF4-FFF2-40B4-BE49-F238E27FC236}">
                    <a16:creationId xmlns:a16="http://schemas.microsoft.com/office/drawing/2014/main" id="{698A60DA-BC71-4E84-A9FD-4EFAABF55CAA}"/>
                  </a:ext>
                </a:extLst>
              </p:cNvPr>
              <p:cNvSpPr>
                <a:spLocks/>
              </p:cNvSpPr>
              <p:nvPr/>
            </p:nvSpPr>
            <p:spPr bwMode="auto">
              <a:xfrm>
                <a:off x="1763713" y="5795963"/>
                <a:ext cx="133350" cy="119063"/>
              </a:xfrm>
              <a:custGeom>
                <a:avLst/>
                <a:gdLst>
                  <a:gd name="T0" fmla="*/ 23 w 36"/>
                  <a:gd name="T1" fmla="*/ 9 h 32"/>
                  <a:gd name="T2" fmla="*/ 21 w 36"/>
                  <a:gd name="T3" fmla="*/ 10 h 32"/>
                  <a:gd name="T4" fmla="*/ 21 w 36"/>
                  <a:gd name="T5" fmla="*/ 9 h 32"/>
                  <a:gd name="T6" fmla="*/ 21 w 36"/>
                  <a:gd name="T7" fmla="*/ 3 h 32"/>
                  <a:gd name="T8" fmla="*/ 15 w 36"/>
                  <a:gd name="T9" fmla="*/ 2 h 32"/>
                  <a:gd name="T10" fmla="*/ 13 w 36"/>
                  <a:gd name="T11" fmla="*/ 9 h 32"/>
                  <a:gd name="T12" fmla="*/ 13 w 36"/>
                  <a:gd name="T13" fmla="*/ 10 h 32"/>
                  <a:gd name="T14" fmla="*/ 11 w 36"/>
                  <a:gd name="T15" fmla="*/ 9 h 32"/>
                  <a:gd name="T16" fmla="*/ 3 w 36"/>
                  <a:gd name="T17" fmla="*/ 5 h 32"/>
                  <a:gd name="T18" fmla="*/ 1 w 36"/>
                  <a:gd name="T19" fmla="*/ 7 h 32"/>
                  <a:gd name="T20" fmla="*/ 8 w 36"/>
                  <a:gd name="T21" fmla="*/ 17 h 32"/>
                  <a:gd name="T22" fmla="*/ 14 w 36"/>
                  <a:gd name="T23" fmla="*/ 19 h 32"/>
                  <a:gd name="T24" fmla="*/ 14 w 36"/>
                  <a:gd name="T25" fmla="*/ 22 h 32"/>
                  <a:gd name="T26" fmla="*/ 15 w 36"/>
                  <a:gd name="T27" fmla="*/ 31 h 32"/>
                  <a:gd name="T28" fmla="*/ 21 w 36"/>
                  <a:gd name="T29" fmla="*/ 30 h 32"/>
                  <a:gd name="T30" fmla="*/ 22 w 36"/>
                  <a:gd name="T31" fmla="*/ 22 h 32"/>
                  <a:gd name="T32" fmla="*/ 23 w 36"/>
                  <a:gd name="T33" fmla="*/ 23 h 32"/>
                  <a:gd name="T34" fmla="*/ 28 w 36"/>
                  <a:gd name="T35" fmla="*/ 26 h 32"/>
                  <a:gd name="T36" fmla="*/ 32 w 36"/>
                  <a:gd name="T37" fmla="*/ 23 h 32"/>
                  <a:gd name="T38" fmla="*/ 28 w 36"/>
                  <a:gd name="T39" fmla="*/ 17 h 32"/>
                  <a:gd name="T40" fmla="*/ 35 w 36"/>
                  <a:gd name="T41" fmla="*/ 15 h 32"/>
                  <a:gd name="T42" fmla="*/ 35 w 36"/>
                  <a:gd name="T43" fmla="*/ 10 h 32"/>
                  <a:gd name="T44" fmla="*/ 23 w 36"/>
                  <a:gd name="T45"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2">
                    <a:moveTo>
                      <a:pt x="23" y="9"/>
                    </a:moveTo>
                    <a:cubicBezTo>
                      <a:pt x="22" y="10"/>
                      <a:pt x="22" y="10"/>
                      <a:pt x="21" y="10"/>
                    </a:cubicBezTo>
                    <a:cubicBezTo>
                      <a:pt x="21" y="10"/>
                      <a:pt x="21" y="9"/>
                      <a:pt x="21" y="9"/>
                    </a:cubicBezTo>
                    <a:cubicBezTo>
                      <a:pt x="21" y="7"/>
                      <a:pt x="21" y="5"/>
                      <a:pt x="21" y="3"/>
                    </a:cubicBezTo>
                    <a:cubicBezTo>
                      <a:pt x="20" y="0"/>
                      <a:pt x="17" y="0"/>
                      <a:pt x="15" y="2"/>
                    </a:cubicBezTo>
                    <a:cubicBezTo>
                      <a:pt x="13" y="3"/>
                      <a:pt x="13" y="7"/>
                      <a:pt x="13" y="9"/>
                    </a:cubicBezTo>
                    <a:cubicBezTo>
                      <a:pt x="13" y="9"/>
                      <a:pt x="13" y="10"/>
                      <a:pt x="13" y="10"/>
                    </a:cubicBezTo>
                    <a:cubicBezTo>
                      <a:pt x="13" y="10"/>
                      <a:pt x="12" y="10"/>
                      <a:pt x="11" y="9"/>
                    </a:cubicBezTo>
                    <a:cubicBezTo>
                      <a:pt x="8" y="7"/>
                      <a:pt x="7" y="5"/>
                      <a:pt x="3" y="5"/>
                    </a:cubicBezTo>
                    <a:cubicBezTo>
                      <a:pt x="2" y="5"/>
                      <a:pt x="1" y="6"/>
                      <a:pt x="1" y="7"/>
                    </a:cubicBezTo>
                    <a:cubicBezTo>
                      <a:pt x="0" y="12"/>
                      <a:pt x="5" y="15"/>
                      <a:pt x="8" y="17"/>
                    </a:cubicBezTo>
                    <a:cubicBezTo>
                      <a:pt x="10" y="18"/>
                      <a:pt x="12" y="18"/>
                      <a:pt x="14" y="19"/>
                    </a:cubicBezTo>
                    <a:cubicBezTo>
                      <a:pt x="14" y="20"/>
                      <a:pt x="14" y="21"/>
                      <a:pt x="14" y="22"/>
                    </a:cubicBezTo>
                    <a:cubicBezTo>
                      <a:pt x="13" y="25"/>
                      <a:pt x="13" y="28"/>
                      <a:pt x="15" y="31"/>
                    </a:cubicBezTo>
                    <a:cubicBezTo>
                      <a:pt x="17" y="32"/>
                      <a:pt x="20" y="32"/>
                      <a:pt x="21" y="30"/>
                    </a:cubicBezTo>
                    <a:cubicBezTo>
                      <a:pt x="23" y="27"/>
                      <a:pt x="22" y="25"/>
                      <a:pt x="22" y="22"/>
                    </a:cubicBezTo>
                    <a:cubicBezTo>
                      <a:pt x="22" y="23"/>
                      <a:pt x="23" y="23"/>
                      <a:pt x="23" y="23"/>
                    </a:cubicBezTo>
                    <a:cubicBezTo>
                      <a:pt x="25" y="25"/>
                      <a:pt x="26" y="26"/>
                      <a:pt x="28" y="26"/>
                    </a:cubicBezTo>
                    <a:cubicBezTo>
                      <a:pt x="30" y="26"/>
                      <a:pt x="32" y="25"/>
                      <a:pt x="32" y="23"/>
                    </a:cubicBezTo>
                    <a:cubicBezTo>
                      <a:pt x="32" y="20"/>
                      <a:pt x="30" y="19"/>
                      <a:pt x="28" y="17"/>
                    </a:cubicBezTo>
                    <a:cubicBezTo>
                      <a:pt x="30" y="17"/>
                      <a:pt x="33" y="17"/>
                      <a:pt x="35" y="15"/>
                    </a:cubicBezTo>
                    <a:cubicBezTo>
                      <a:pt x="36" y="13"/>
                      <a:pt x="36" y="11"/>
                      <a:pt x="35" y="10"/>
                    </a:cubicBezTo>
                    <a:cubicBezTo>
                      <a:pt x="32" y="7"/>
                      <a:pt x="27" y="9"/>
                      <a:pt x="23"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sp>
            <p:nvSpPr>
              <p:cNvPr id="113" name="Freeform 19">
                <a:extLst>
                  <a:ext uri="{FF2B5EF4-FFF2-40B4-BE49-F238E27FC236}">
                    <a16:creationId xmlns:a16="http://schemas.microsoft.com/office/drawing/2014/main" id="{CD3A3547-9F72-4DA8-854F-45E7D33BE040}"/>
                  </a:ext>
                </a:extLst>
              </p:cNvPr>
              <p:cNvSpPr>
                <a:spLocks/>
              </p:cNvSpPr>
              <p:nvPr/>
            </p:nvSpPr>
            <p:spPr bwMode="auto">
              <a:xfrm>
                <a:off x="2584450" y="6716713"/>
                <a:ext cx="133350" cy="119063"/>
              </a:xfrm>
              <a:custGeom>
                <a:avLst/>
                <a:gdLst>
                  <a:gd name="T0" fmla="*/ 23 w 36"/>
                  <a:gd name="T1" fmla="*/ 9 h 32"/>
                  <a:gd name="T2" fmla="*/ 21 w 36"/>
                  <a:gd name="T3" fmla="*/ 10 h 32"/>
                  <a:gd name="T4" fmla="*/ 20 w 36"/>
                  <a:gd name="T5" fmla="*/ 8 h 32"/>
                  <a:gd name="T6" fmla="*/ 21 w 36"/>
                  <a:gd name="T7" fmla="*/ 3 h 32"/>
                  <a:gd name="T8" fmla="*/ 15 w 36"/>
                  <a:gd name="T9" fmla="*/ 1 h 32"/>
                  <a:gd name="T10" fmla="*/ 13 w 36"/>
                  <a:gd name="T11" fmla="*/ 8 h 32"/>
                  <a:gd name="T12" fmla="*/ 13 w 36"/>
                  <a:gd name="T13" fmla="*/ 10 h 32"/>
                  <a:gd name="T14" fmla="*/ 11 w 36"/>
                  <a:gd name="T15" fmla="*/ 9 h 32"/>
                  <a:gd name="T16" fmla="*/ 3 w 36"/>
                  <a:gd name="T17" fmla="*/ 5 h 32"/>
                  <a:gd name="T18" fmla="*/ 1 w 36"/>
                  <a:gd name="T19" fmla="*/ 7 h 32"/>
                  <a:gd name="T20" fmla="*/ 8 w 36"/>
                  <a:gd name="T21" fmla="*/ 16 h 32"/>
                  <a:gd name="T22" fmla="*/ 14 w 36"/>
                  <a:gd name="T23" fmla="*/ 18 h 32"/>
                  <a:gd name="T24" fmla="*/ 13 w 36"/>
                  <a:gd name="T25" fmla="*/ 22 h 32"/>
                  <a:gd name="T26" fmla="*/ 15 w 36"/>
                  <a:gd name="T27" fmla="*/ 30 h 32"/>
                  <a:gd name="T28" fmla="*/ 21 w 36"/>
                  <a:gd name="T29" fmla="*/ 29 h 32"/>
                  <a:gd name="T30" fmla="*/ 22 w 36"/>
                  <a:gd name="T31" fmla="*/ 22 h 32"/>
                  <a:gd name="T32" fmla="*/ 23 w 36"/>
                  <a:gd name="T33" fmla="*/ 23 h 32"/>
                  <a:gd name="T34" fmla="*/ 28 w 36"/>
                  <a:gd name="T35" fmla="*/ 26 h 32"/>
                  <a:gd name="T36" fmla="*/ 31 w 36"/>
                  <a:gd name="T37" fmla="*/ 22 h 32"/>
                  <a:gd name="T38" fmla="*/ 28 w 36"/>
                  <a:gd name="T39" fmla="*/ 17 h 32"/>
                  <a:gd name="T40" fmla="*/ 35 w 36"/>
                  <a:gd name="T41" fmla="*/ 15 h 32"/>
                  <a:gd name="T42" fmla="*/ 34 w 36"/>
                  <a:gd name="T43" fmla="*/ 10 h 32"/>
                  <a:gd name="T44" fmla="*/ 23 w 36"/>
                  <a:gd name="T45"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32">
                    <a:moveTo>
                      <a:pt x="23" y="9"/>
                    </a:moveTo>
                    <a:cubicBezTo>
                      <a:pt x="22" y="9"/>
                      <a:pt x="21" y="9"/>
                      <a:pt x="21" y="10"/>
                    </a:cubicBezTo>
                    <a:cubicBezTo>
                      <a:pt x="20" y="9"/>
                      <a:pt x="20" y="9"/>
                      <a:pt x="20" y="8"/>
                    </a:cubicBezTo>
                    <a:cubicBezTo>
                      <a:pt x="20" y="6"/>
                      <a:pt x="21" y="5"/>
                      <a:pt x="21" y="3"/>
                    </a:cubicBezTo>
                    <a:cubicBezTo>
                      <a:pt x="20" y="0"/>
                      <a:pt x="17" y="0"/>
                      <a:pt x="15" y="1"/>
                    </a:cubicBezTo>
                    <a:cubicBezTo>
                      <a:pt x="13" y="3"/>
                      <a:pt x="13" y="6"/>
                      <a:pt x="13" y="8"/>
                    </a:cubicBezTo>
                    <a:cubicBezTo>
                      <a:pt x="13" y="9"/>
                      <a:pt x="13" y="9"/>
                      <a:pt x="13" y="10"/>
                    </a:cubicBezTo>
                    <a:cubicBezTo>
                      <a:pt x="12" y="10"/>
                      <a:pt x="12" y="9"/>
                      <a:pt x="11" y="9"/>
                    </a:cubicBezTo>
                    <a:cubicBezTo>
                      <a:pt x="8" y="7"/>
                      <a:pt x="6" y="4"/>
                      <a:pt x="3" y="5"/>
                    </a:cubicBezTo>
                    <a:cubicBezTo>
                      <a:pt x="2" y="5"/>
                      <a:pt x="1" y="6"/>
                      <a:pt x="1" y="7"/>
                    </a:cubicBezTo>
                    <a:cubicBezTo>
                      <a:pt x="0" y="11"/>
                      <a:pt x="5" y="14"/>
                      <a:pt x="8" y="16"/>
                    </a:cubicBezTo>
                    <a:cubicBezTo>
                      <a:pt x="10" y="17"/>
                      <a:pt x="12" y="18"/>
                      <a:pt x="14" y="18"/>
                    </a:cubicBezTo>
                    <a:cubicBezTo>
                      <a:pt x="14" y="19"/>
                      <a:pt x="13" y="20"/>
                      <a:pt x="13" y="22"/>
                    </a:cubicBezTo>
                    <a:cubicBezTo>
                      <a:pt x="13" y="25"/>
                      <a:pt x="13" y="28"/>
                      <a:pt x="15" y="30"/>
                    </a:cubicBezTo>
                    <a:cubicBezTo>
                      <a:pt x="17" y="32"/>
                      <a:pt x="20" y="31"/>
                      <a:pt x="21" y="29"/>
                    </a:cubicBezTo>
                    <a:cubicBezTo>
                      <a:pt x="22" y="27"/>
                      <a:pt x="22" y="24"/>
                      <a:pt x="22" y="22"/>
                    </a:cubicBezTo>
                    <a:cubicBezTo>
                      <a:pt x="22" y="22"/>
                      <a:pt x="23" y="23"/>
                      <a:pt x="23" y="23"/>
                    </a:cubicBezTo>
                    <a:cubicBezTo>
                      <a:pt x="24" y="24"/>
                      <a:pt x="26" y="26"/>
                      <a:pt x="28" y="26"/>
                    </a:cubicBezTo>
                    <a:cubicBezTo>
                      <a:pt x="30" y="25"/>
                      <a:pt x="32" y="24"/>
                      <a:pt x="31" y="22"/>
                    </a:cubicBezTo>
                    <a:cubicBezTo>
                      <a:pt x="31" y="20"/>
                      <a:pt x="30" y="18"/>
                      <a:pt x="28" y="17"/>
                    </a:cubicBezTo>
                    <a:cubicBezTo>
                      <a:pt x="30" y="17"/>
                      <a:pt x="33" y="17"/>
                      <a:pt x="35" y="15"/>
                    </a:cubicBezTo>
                    <a:cubicBezTo>
                      <a:pt x="36" y="13"/>
                      <a:pt x="36" y="11"/>
                      <a:pt x="34" y="10"/>
                    </a:cubicBezTo>
                    <a:cubicBezTo>
                      <a:pt x="32" y="7"/>
                      <a:pt x="26" y="8"/>
                      <a:pt x="23"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grpSp>
      <p:grpSp>
        <p:nvGrpSpPr>
          <p:cNvPr id="103" name="Group 102">
            <a:extLst>
              <a:ext uri="{FF2B5EF4-FFF2-40B4-BE49-F238E27FC236}">
                <a16:creationId xmlns:a16="http://schemas.microsoft.com/office/drawing/2014/main" id="{CD9A6480-12E0-4F47-99FE-782F76DCC962}"/>
              </a:ext>
            </a:extLst>
          </p:cNvPr>
          <p:cNvGrpSpPr/>
          <p:nvPr/>
        </p:nvGrpSpPr>
        <p:grpSpPr>
          <a:xfrm>
            <a:off x="1" y="1184268"/>
            <a:ext cx="3033989" cy="3616805"/>
            <a:chOff x="1" y="1285970"/>
            <a:chExt cx="3033989" cy="3616805"/>
          </a:xfrm>
        </p:grpSpPr>
        <p:grpSp>
          <p:nvGrpSpPr>
            <p:cNvPr id="89" name="Group 88">
              <a:extLst>
                <a:ext uri="{FF2B5EF4-FFF2-40B4-BE49-F238E27FC236}">
                  <a16:creationId xmlns:a16="http://schemas.microsoft.com/office/drawing/2014/main" id="{DA6DD0C4-8C20-412C-BDE9-6E9134442CFC}"/>
                </a:ext>
              </a:extLst>
            </p:cNvPr>
            <p:cNvGrpSpPr/>
            <p:nvPr/>
          </p:nvGrpSpPr>
          <p:grpSpPr>
            <a:xfrm>
              <a:off x="457792" y="1285970"/>
              <a:ext cx="2112055" cy="2118409"/>
              <a:chOff x="3030538" y="3843338"/>
              <a:chExt cx="769212" cy="771526"/>
            </a:xfrm>
          </p:grpSpPr>
          <p:sp>
            <p:nvSpPr>
              <p:cNvPr id="90" name="Freeform 165">
                <a:extLst>
                  <a:ext uri="{FF2B5EF4-FFF2-40B4-BE49-F238E27FC236}">
                    <a16:creationId xmlns:a16="http://schemas.microsoft.com/office/drawing/2014/main" id="{5BB495C2-C811-4D0B-8D6C-03003A625982}"/>
                  </a:ext>
                </a:extLst>
              </p:cNvPr>
              <p:cNvSpPr>
                <a:spLocks/>
              </p:cNvSpPr>
              <p:nvPr/>
            </p:nvSpPr>
            <p:spPr bwMode="auto">
              <a:xfrm>
                <a:off x="3030538" y="4470401"/>
                <a:ext cx="169863" cy="144463"/>
              </a:xfrm>
              <a:custGeom>
                <a:avLst/>
                <a:gdLst>
                  <a:gd name="T0" fmla="*/ 29 w 107"/>
                  <a:gd name="T1" fmla="*/ 0 h 91"/>
                  <a:gd name="T2" fmla="*/ 0 w 107"/>
                  <a:gd name="T3" fmla="*/ 91 h 91"/>
                  <a:gd name="T4" fmla="*/ 74 w 107"/>
                  <a:gd name="T5" fmla="*/ 91 h 91"/>
                  <a:gd name="T6" fmla="*/ 107 w 107"/>
                  <a:gd name="T7" fmla="*/ 0 h 91"/>
                  <a:gd name="T8" fmla="*/ 29 w 107"/>
                  <a:gd name="T9" fmla="*/ 0 h 91"/>
                </a:gdLst>
                <a:ahLst/>
                <a:cxnLst>
                  <a:cxn ang="0">
                    <a:pos x="T0" y="T1"/>
                  </a:cxn>
                  <a:cxn ang="0">
                    <a:pos x="T2" y="T3"/>
                  </a:cxn>
                  <a:cxn ang="0">
                    <a:pos x="T4" y="T5"/>
                  </a:cxn>
                  <a:cxn ang="0">
                    <a:pos x="T6" y="T7"/>
                  </a:cxn>
                  <a:cxn ang="0">
                    <a:pos x="T8" y="T9"/>
                  </a:cxn>
                </a:cxnLst>
                <a:rect l="0" t="0" r="r" b="b"/>
                <a:pathLst>
                  <a:path w="107" h="91">
                    <a:moveTo>
                      <a:pt x="29" y="0"/>
                    </a:moveTo>
                    <a:lnTo>
                      <a:pt x="0" y="91"/>
                    </a:lnTo>
                    <a:lnTo>
                      <a:pt x="74" y="91"/>
                    </a:lnTo>
                    <a:lnTo>
                      <a:pt x="107" y="0"/>
                    </a:lnTo>
                    <a:lnTo>
                      <a:pt x="29"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166">
                <a:extLst>
                  <a:ext uri="{FF2B5EF4-FFF2-40B4-BE49-F238E27FC236}">
                    <a16:creationId xmlns:a16="http://schemas.microsoft.com/office/drawing/2014/main" id="{8560BBB5-7C8F-40D5-84D5-E45178C48266}"/>
                  </a:ext>
                </a:extLst>
              </p:cNvPr>
              <p:cNvSpPr>
                <a:spLocks/>
              </p:cNvSpPr>
              <p:nvPr/>
            </p:nvSpPr>
            <p:spPr bwMode="auto">
              <a:xfrm>
                <a:off x="3095626" y="4179888"/>
                <a:ext cx="211138" cy="241300"/>
              </a:xfrm>
              <a:custGeom>
                <a:avLst/>
                <a:gdLst>
                  <a:gd name="T0" fmla="*/ 133 w 133"/>
                  <a:gd name="T1" fmla="*/ 0 h 152"/>
                  <a:gd name="T2" fmla="*/ 50 w 133"/>
                  <a:gd name="T3" fmla="*/ 0 h 152"/>
                  <a:gd name="T4" fmla="*/ 0 w 133"/>
                  <a:gd name="T5" fmla="*/ 152 h 152"/>
                  <a:gd name="T6" fmla="*/ 78 w 133"/>
                  <a:gd name="T7" fmla="*/ 152 h 152"/>
                  <a:gd name="T8" fmla="*/ 133 w 133"/>
                  <a:gd name="T9" fmla="*/ 0 h 152"/>
                </a:gdLst>
                <a:ahLst/>
                <a:cxnLst>
                  <a:cxn ang="0">
                    <a:pos x="T0" y="T1"/>
                  </a:cxn>
                  <a:cxn ang="0">
                    <a:pos x="T2" y="T3"/>
                  </a:cxn>
                  <a:cxn ang="0">
                    <a:pos x="T4" y="T5"/>
                  </a:cxn>
                  <a:cxn ang="0">
                    <a:pos x="T6" y="T7"/>
                  </a:cxn>
                  <a:cxn ang="0">
                    <a:pos x="T8" y="T9"/>
                  </a:cxn>
                </a:cxnLst>
                <a:rect l="0" t="0" r="r" b="b"/>
                <a:pathLst>
                  <a:path w="133" h="152">
                    <a:moveTo>
                      <a:pt x="133" y="0"/>
                    </a:moveTo>
                    <a:lnTo>
                      <a:pt x="50" y="0"/>
                    </a:lnTo>
                    <a:lnTo>
                      <a:pt x="0" y="152"/>
                    </a:lnTo>
                    <a:lnTo>
                      <a:pt x="78" y="152"/>
                    </a:lnTo>
                    <a:lnTo>
                      <a:pt x="133"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167">
                <a:extLst>
                  <a:ext uri="{FF2B5EF4-FFF2-40B4-BE49-F238E27FC236}">
                    <a16:creationId xmlns:a16="http://schemas.microsoft.com/office/drawing/2014/main" id="{0CCC1657-2959-4E49-A979-DB79DB2593DF}"/>
                  </a:ext>
                </a:extLst>
              </p:cNvPr>
              <p:cNvSpPr>
                <a:spLocks/>
              </p:cNvSpPr>
              <p:nvPr/>
            </p:nvSpPr>
            <p:spPr bwMode="auto">
              <a:xfrm>
                <a:off x="3200401" y="4371976"/>
                <a:ext cx="379413" cy="242888"/>
              </a:xfrm>
              <a:custGeom>
                <a:avLst/>
                <a:gdLst>
                  <a:gd name="T0" fmla="*/ 23 w 100"/>
                  <a:gd name="T1" fmla="*/ 0 h 64"/>
                  <a:gd name="T2" fmla="*/ 0 w 100"/>
                  <a:gd name="T3" fmla="*/ 64 h 64"/>
                  <a:gd name="T4" fmla="*/ 65 w 100"/>
                  <a:gd name="T5" fmla="*/ 64 h 64"/>
                  <a:gd name="T6" fmla="*/ 100 w 100"/>
                  <a:gd name="T7" fmla="*/ 0 h 64"/>
                  <a:gd name="T8" fmla="*/ 23 w 100"/>
                  <a:gd name="T9" fmla="*/ 0 h 64"/>
                </a:gdLst>
                <a:ahLst/>
                <a:cxnLst>
                  <a:cxn ang="0">
                    <a:pos x="T0" y="T1"/>
                  </a:cxn>
                  <a:cxn ang="0">
                    <a:pos x="T2" y="T3"/>
                  </a:cxn>
                  <a:cxn ang="0">
                    <a:pos x="T4" y="T5"/>
                  </a:cxn>
                  <a:cxn ang="0">
                    <a:pos x="T6" y="T7"/>
                  </a:cxn>
                  <a:cxn ang="0">
                    <a:pos x="T8" y="T9"/>
                  </a:cxn>
                </a:cxnLst>
                <a:rect l="0" t="0" r="r" b="b"/>
                <a:pathLst>
                  <a:path w="100" h="64">
                    <a:moveTo>
                      <a:pt x="23" y="0"/>
                    </a:moveTo>
                    <a:cubicBezTo>
                      <a:pt x="0" y="64"/>
                      <a:pt x="0" y="64"/>
                      <a:pt x="0" y="64"/>
                    </a:cubicBezTo>
                    <a:cubicBezTo>
                      <a:pt x="65" y="64"/>
                      <a:pt x="65" y="64"/>
                      <a:pt x="65" y="64"/>
                    </a:cubicBezTo>
                    <a:cubicBezTo>
                      <a:pt x="71" y="39"/>
                      <a:pt x="85" y="16"/>
                      <a:pt x="100" y="0"/>
                    </a:cubicBezTo>
                    <a:lnTo>
                      <a:pt x="23"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168">
                <a:extLst>
                  <a:ext uri="{FF2B5EF4-FFF2-40B4-BE49-F238E27FC236}">
                    <a16:creationId xmlns:a16="http://schemas.microsoft.com/office/drawing/2014/main" id="{DBD79B5E-5CBB-4B52-A4E3-AE6B5B11337B}"/>
                  </a:ext>
                </a:extLst>
              </p:cNvPr>
              <p:cNvSpPr>
                <a:spLocks/>
              </p:cNvSpPr>
              <p:nvPr/>
            </p:nvSpPr>
            <p:spPr bwMode="auto">
              <a:xfrm>
                <a:off x="3303588" y="4179888"/>
                <a:ext cx="388938" cy="147638"/>
              </a:xfrm>
              <a:custGeom>
                <a:avLst/>
                <a:gdLst>
                  <a:gd name="T0" fmla="*/ 87 w 103"/>
                  <a:gd name="T1" fmla="*/ 39 h 39"/>
                  <a:gd name="T2" fmla="*/ 103 w 103"/>
                  <a:gd name="T3" fmla="*/ 28 h 39"/>
                  <a:gd name="T4" fmla="*/ 94 w 103"/>
                  <a:gd name="T5" fmla="*/ 0 h 39"/>
                  <a:gd name="T6" fmla="*/ 14 w 103"/>
                  <a:gd name="T7" fmla="*/ 0 h 39"/>
                  <a:gd name="T8" fmla="*/ 0 w 103"/>
                  <a:gd name="T9" fmla="*/ 39 h 39"/>
                  <a:gd name="T10" fmla="*/ 87 w 103"/>
                  <a:gd name="T11" fmla="*/ 39 h 39"/>
                </a:gdLst>
                <a:ahLst/>
                <a:cxnLst>
                  <a:cxn ang="0">
                    <a:pos x="T0" y="T1"/>
                  </a:cxn>
                  <a:cxn ang="0">
                    <a:pos x="T2" y="T3"/>
                  </a:cxn>
                  <a:cxn ang="0">
                    <a:pos x="T4" y="T5"/>
                  </a:cxn>
                  <a:cxn ang="0">
                    <a:pos x="T6" y="T7"/>
                  </a:cxn>
                  <a:cxn ang="0">
                    <a:pos x="T8" y="T9"/>
                  </a:cxn>
                  <a:cxn ang="0">
                    <a:pos x="T10" y="T11"/>
                  </a:cxn>
                </a:cxnLst>
                <a:rect l="0" t="0" r="r" b="b"/>
                <a:pathLst>
                  <a:path w="103" h="39">
                    <a:moveTo>
                      <a:pt x="87" y="39"/>
                    </a:moveTo>
                    <a:cubicBezTo>
                      <a:pt x="93" y="34"/>
                      <a:pt x="98" y="30"/>
                      <a:pt x="103" y="28"/>
                    </a:cubicBezTo>
                    <a:cubicBezTo>
                      <a:pt x="94" y="0"/>
                      <a:pt x="94" y="0"/>
                      <a:pt x="94" y="0"/>
                    </a:cubicBezTo>
                    <a:cubicBezTo>
                      <a:pt x="14" y="0"/>
                      <a:pt x="14" y="0"/>
                      <a:pt x="14" y="0"/>
                    </a:cubicBezTo>
                    <a:cubicBezTo>
                      <a:pt x="0" y="39"/>
                      <a:pt x="0" y="39"/>
                      <a:pt x="0" y="39"/>
                    </a:cubicBezTo>
                    <a:lnTo>
                      <a:pt x="87" y="39"/>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169">
                <a:extLst>
                  <a:ext uri="{FF2B5EF4-FFF2-40B4-BE49-F238E27FC236}">
                    <a16:creationId xmlns:a16="http://schemas.microsoft.com/office/drawing/2014/main" id="{8F60C798-F551-4911-BE23-9CF3C480E51D}"/>
                  </a:ext>
                </a:extLst>
              </p:cNvPr>
              <p:cNvSpPr>
                <a:spLocks/>
              </p:cNvSpPr>
              <p:nvPr/>
            </p:nvSpPr>
            <p:spPr bwMode="auto">
              <a:xfrm>
                <a:off x="3495676" y="4467226"/>
                <a:ext cx="196850" cy="147638"/>
              </a:xfrm>
              <a:custGeom>
                <a:avLst/>
                <a:gdLst>
                  <a:gd name="T0" fmla="*/ 0 w 52"/>
                  <a:gd name="T1" fmla="*/ 39 h 39"/>
                  <a:gd name="T2" fmla="*/ 52 w 52"/>
                  <a:gd name="T3" fmla="*/ 39 h 39"/>
                  <a:gd name="T4" fmla="*/ 19 w 52"/>
                  <a:gd name="T5" fmla="*/ 0 h 39"/>
                  <a:gd name="T6" fmla="*/ 0 w 52"/>
                  <a:gd name="T7" fmla="*/ 39 h 39"/>
                </a:gdLst>
                <a:ahLst/>
                <a:cxnLst>
                  <a:cxn ang="0">
                    <a:pos x="T0" y="T1"/>
                  </a:cxn>
                  <a:cxn ang="0">
                    <a:pos x="T2" y="T3"/>
                  </a:cxn>
                  <a:cxn ang="0">
                    <a:pos x="T4" y="T5"/>
                  </a:cxn>
                  <a:cxn ang="0">
                    <a:pos x="T6" y="T7"/>
                  </a:cxn>
                </a:cxnLst>
                <a:rect l="0" t="0" r="r" b="b"/>
                <a:pathLst>
                  <a:path w="52" h="39">
                    <a:moveTo>
                      <a:pt x="0" y="39"/>
                    </a:moveTo>
                    <a:cubicBezTo>
                      <a:pt x="52" y="39"/>
                      <a:pt x="52" y="39"/>
                      <a:pt x="52" y="39"/>
                    </a:cubicBezTo>
                    <a:cubicBezTo>
                      <a:pt x="19" y="0"/>
                      <a:pt x="19" y="0"/>
                      <a:pt x="19" y="0"/>
                    </a:cubicBezTo>
                    <a:cubicBezTo>
                      <a:pt x="11" y="11"/>
                      <a:pt x="4" y="24"/>
                      <a:pt x="0" y="39"/>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95" name="Freeform 170">
                <a:extLst>
                  <a:ext uri="{FF2B5EF4-FFF2-40B4-BE49-F238E27FC236}">
                    <a16:creationId xmlns:a16="http://schemas.microsoft.com/office/drawing/2014/main" id="{62E1AF51-3C76-4A0A-9E1E-68F05567036B}"/>
                  </a:ext>
                </a:extLst>
              </p:cNvPr>
              <p:cNvSpPr>
                <a:spLocks/>
              </p:cNvSpPr>
              <p:nvPr/>
            </p:nvSpPr>
            <p:spPr bwMode="auto">
              <a:xfrm>
                <a:off x="3596550" y="4330701"/>
                <a:ext cx="203200" cy="284163"/>
              </a:xfrm>
              <a:custGeom>
                <a:avLst/>
                <a:gdLst>
                  <a:gd name="T0" fmla="*/ 29 w 54"/>
                  <a:gd name="T1" fmla="*/ 0 h 75"/>
                  <a:gd name="T2" fmla="*/ 0 w 54"/>
                  <a:gd name="T3" fmla="*/ 25 h 75"/>
                  <a:gd name="T4" fmla="*/ 41 w 54"/>
                  <a:gd name="T5" fmla="*/ 75 h 75"/>
                  <a:gd name="T6" fmla="*/ 54 w 54"/>
                  <a:gd name="T7" fmla="*/ 75 h 75"/>
                  <a:gd name="T8" fmla="*/ 29 w 54"/>
                  <a:gd name="T9" fmla="*/ 0 h 75"/>
                </a:gdLst>
                <a:ahLst/>
                <a:cxnLst>
                  <a:cxn ang="0">
                    <a:pos x="T0" y="T1"/>
                  </a:cxn>
                  <a:cxn ang="0">
                    <a:pos x="T2" y="T3"/>
                  </a:cxn>
                  <a:cxn ang="0">
                    <a:pos x="T4" y="T5"/>
                  </a:cxn>
                  <a:cxn ang="0">
                    <a:pos x="T6" y="T7"/>
                  </a:cxn>
                  <a:cxn ang="0">
                    <a:pos x="T8" y="T9"/>
                  </a:cxn>
                </a:cxnLst>
                <a:rect l="0" t="0" r="r" b="b"/>
                <a:pathLst>
                  <a:path w="54" h="75">
                    <a:moveTo>
                      <a:pt x="29" y="0"/>
                    </a:moveTo>
                    <a:cubicBezTo>
                      <a:pt x="19" y="5"/>
                      <a:pt x="7" y="17"/>
                      <a:pt x="0" y="25"/>
                    </a:cubicBezTo>
                    <a:cubicBezTo>
                      <a:pt x="41" y="75"/>
                      <a:pt x="41" y="75"/>
                      <a:pt x="41" y="75"/>
                    </a:cubicBezTo>
                    <a:cubicBezTo>
                      <a:pt x="54" y="75"/>
                      <a:pt x="54" y="75"/>
                      <a:pt x="54" y="75"/>
                    </a:cubicBezTo>
                    <a:lnTo>
                      <a:pt x="2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171">
                <a:extLst>
                  <a:ext uri="{FF2B5EF4-FFF2-40B4-BE49-F238E27FC236}">
                    <a16:creationId xmlns:a16="http://schemas.microsoft.com/office/drawing/2014/main" id="{07FA046E-3DB5-491B-AFBA-0F5DCCFDDF73}"/>
                  </a:ext>
                </a:extLst>
              </p:cNvPr>
              <p:cNvSpPr>
                <a:spLocks/>
              </p:cNvSpPr>
              <p:nvPr/>
            </p:nvSpPr>
            <p:spPr bwMode="auto">
              <a:xfrm>
                <a:off x="3076576" y="4179888"/>
                <a:ext cx="676275" cy="434975"/>
              </a:xfrm>
              <a:custGeom>
                <a:avLst/>
                <a:gdLst>
                  <a:gd name="T0" fmla="*/ 167 w 179"/>
                  <a:gd name="T1" fmla="*/ 40 h 115"/>
                  <a:gd name="T2" fmla="*/ 163 w 179"/>
                  <a:gd name="T3" fmla="*/ 28 h 115"/>
                  <a:gd name="T4" fmla="*/ 147 w 179"/>
                  <a:gd name="T5" fmla="*/ 39 h 115"/>
                  <a:gd name="T6" fmla="*/ 60 w 179"/>
                  <a:gd name="T7" fmla="*/ 39 h 115"/>
                  <a:gd name="T8" fmla="*/ 74 w 179"/>
                  <a:gd name="T9" fmla="*/ 0 h 115"/>
                  <a:gd name="T10" fmla="*/ 61 w 179"/>
                  <a:gd name="T11" fmla="*/ 0 h 115"/>
                  <a:gd name="T12" fmla="*/ 38 w 179"/>
                  <a:gd name="T13" fmla="*/ 64 h 115"/>
                  <a:gd name="T14" fmla="*/ 5 w 179"/>
                  <a:gd name="T15" fmla="*/ 64 h 115"/>
                  <a:gd name="T16" fmla="*/ 0 w 179"/>
                  <a:gd name="T17" fmla="*/ 77 h 115"/>
                  <a:gd name="T18" fmla="*/ 33 w 179"/>
                  <a:gd name="T19" fmla="*/ 77 h 115"/>
                  <a:gd name="T20" fmla="*/ 19 w 179"/>
                  <a:gd name="T21" fmla="*/ 115 h 115"/>
                  <a:gd name="T22" fmla="*/ 33 w 179"/>
                  <a:gd name="T23" fmla="*/ 115 h 115"/>
                  <a:gd name="T24" fmla="*/ 56 w 179"/>
                  <a:gd name="T25" fmla="*/ 51 h 115"/>
                  <a:gd name="T26" fmla="*/ 133 w 179"/>
                  <a:gd name="T27" fmla="*/ 51 h 115"/>
                  <a:gd name="T28" fmla="*/ 98 w 179"/>
                  <a:gd name="T29" fmla="*/ 115 h 115"/>
                  <a:gd name="T30" fmla="*/ 111 w 179"/>
                  <a:gd name="T31" fmla="*/ 115 h 115"/>
                  <a:gd name="T32" fmla="*/ 130 w 179"/>
                  <a:gd name="T33" fmla="*/ 76 h 115"/>
                  <a:gd name="T34" fmla="*/ 163 w 179"/>
                  <a:gd name="T35" fmla="*/ 115 h 115"/>
                  <a:gd name="T36" fmla="*/ 179 w 179"/>
                  <a:gd name="T37" fmla="*/ 115 h 115"/>
                  <a:gd name="T38" fmla="*/ 138 w 179"/>
                  <a:gd name="T39" fmla="*/ 65 h 115"/>
                  <a:gd name="T40" fmla="*/ 167 w 179"/>
                  <a:gd name="T41" fmla="*/ 4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9" h="115">
                    <a:moveTo>
                      <a:pt x="167" y="40"/>
                    </a:moveTo>
                    <a:cubicBezTo>
                      <a:pt x="163" y="28"/>
                      <a:pt x="163" y="28"/>
                      <a:pt x="163" y="28"/>
                    </a:cubicBezTo>
                    <a:cubicBezTo>
                      <a:pt x="158" y="30"/>
                      <a:pt x="153" y="34"/>
                      <a:pt x="147" y="39"/>
                    </a:cubicBezTo>
                    <a:cubicBezTo>
                      <a:pt x="60" y="39"/>
                      <a:pt x="60" y="39"/>
                      <a:pt x="60" y="39"/>
                    </a:cubicBezTo>
                    <a:cubicBezTo>
                      <a:pt x="74" y="0"/>
                      <a:pt x="74" y="0"/>
                      <a:pt x="74" y="0"/>
                    </a:cubicBezTo>
                    <a:cubicBezTo>
                      <a:pt x="61" y="0"/>
                      <a:pt x="61" y="0"/>
                      <a:pt x="61" y="0"/>
                    </a:cubicBezTo>
                    <a:cubicBezTo>
                      <a:pt x="38" y="64"/>
                      <a:pt x="38" y="64"/>
                      <a:pt x="38" y="64"/>
                    </a:cubicBezTo>
                    <a:cubicBezTo>
                      <a:pt x="5" y="64"/>
                      <a:pt x="5" y="64"/>
                      <a:pt x="5" y="64"/>
                    </a:cubicBezTo>
                    <a:cubicBezTo>
                      <a:pt x="0" y="77"/>
                      <a:pt x="0" y="77"/>
                      <a:pt x="0" y="77"/>
                    </a:cubicBezTo>
                    <a:cubicBezTo>
                      <a:pt x="33" y="77"/>
                      <a:pt x="33" y="77"/>
                      <a:pt x="33" y="77"/>
                    </a:cubicBezTo>
                    <a:cubicBezTo>
                      <a:pt x="19" y="115"/>
                      <a:pt x="19" y="115"/>
                      <a:pt x="19" y="115"/>
                    </a:cubicBezTo>
                    <a:cubicBezTo>
                      <a:pt x="33" y="115"/>
                      <a:pt x="33" y="115"/>
                      <a:pt x="33" y="115"/>
                    </a:cubicBezTo>
                    <a:cubicBezTo>
                      <a:pt x="56" y="51"/>
                      <a:pt x="56" y="51"/>
                      <a:pt x="56" y="51"/>
                    </a:cubicBezTo>
                    <a:cubicBezTo>
                      <a:pt x="133" y="51"/>
                      <a:pt x="133" y="51"/>
                      <a:pt x="133" y="51"/>
                    </a:cubicBezTo>
                    <a:cubicBezTo>
                      <a:pt x="118" y="67"/>
                      <a:pt x="104" y="90"/>
                      <a:pt x="98" y="115"/>
                    </a:cubicBezTo>
                    <a:cubicBezTo>
                      <a:pt x="111" y="115"/>
                      <a:pt x="111" y="115"/>
                      <a:pt x="111" y="115"/>
                    </a:cubicBezTo>
                    <a:cubicBezTo>
                      <a:pt x="115" y="100"/>
                      <a:pt x="122" y="87"/>
                      <a:pt x="130" y="76"/>
                    </a:cubicBezTo>
                    <a:cubicBezTo>
                      <a:pt x="163" y="115"/>
                      <a:pt x="163" y="115"/>
                      <a:pt x="163" y="115"/>
                    </a:cubicBezTo>
                    <a:cubicBezTo>
                      <a:pt x="179" y="115"/>
                      <a:pt x="179" y="115"/>
                      <a:pt x="179" y="115"/>
                    </a:cubicBezTo>
                    <a:cubicBezTo>
                      <a:pt x="138" y="65"/>
                      <a:pt x="138" y="65"/>
                      <a:pt x="138" y="65"/>
                    </a:cubicBezTo>
                    <a:cubicBezTo>
                      <a:pt x="145" y="57"/>
                      <a:pt x="157" y="45"/>
                      <a:pt x="167"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172">
                <a:extLst>
                  <a:ext uri="{FF2B5EF4-FFF2-40B4-BE49-F238E27FC236}">
                    <a16:creationId xmlns:a16="http://schemas.microsoft.com/office/drawing/2014/main" id="{6447B978-D351-421E-BEFD-7232FDC2CF84}"/>
                  </a:ext>
                </a:extLst>
              </p:cNvPr>
              <p:cNvSpPr>
                <a:spLocks/>
              </p:cNvSpPr>
              <p:nvPr/>
            </p:nvSpPr>
            <p:spPr bwMode="auto">
              <a:xfrm>
                <a:off x="3303588" y="4179888"/>
                <a:ext cx="336550" cy="147638"/>
              </a:xfrm>
              <a:custGeom>
                <a:avLst/>
                <a:gdLst>
                  <a:gd name="T0" fmla="*/ 33 w 212"/>
                  <a:gd name="T1" fmla="*/ 0 h 93"/>
                  <a:gd name="T2" fmla="*/ 0 w 212"/>
                  <a:gd name="T3" fmla="*/ 93 h 93"/>
                  <a:gd name="T4" fmla="*/ 119 w 212"/>
                  <a:gd name="T5" fmla="*/ 93 h 93"/>
                  <a:gd name="T6" fmla="*/ 212 w 212"/>
                  <a:gd name="T7" fmla="*/ 0 h 93"/>
                  <a:gd name="T8" fmla="*/ 33 w 212"/>
                  <a:gd name="T9" fmla="*/ 0 h 93"/>
                </a:gdLst>
                <a:ahLst/>
                <a:cxnLst>
                  <a:cxn ang="0">
                    <a:pos x="T0" y="T1"/>
                  </a:cxn>
                  <a:cxn ang="0">
                    <a:pos x="T2" y="T3"/>
                  </a:cxn>
                  <a:cxn ang="0">
                    <a:pos x="T4" y="T5"/>
                  </a:cxn>
                  <a:cxn ang="0">
                    <a:pos x="T6" y="T7"/>
                  </a:cxn>
                  <a:cxn ang="0">
                    <a:pos x="T8" y="T9"/>
                  </a:cxn>
                </a:cxnLst>
                <a:rect l="0" t="0" r="r" b="b"/>
                <a:pathLst>
                  <a:path w="212" h="93">
                    <a:moveTo>
                      <a:pt x="33" y="0"/>
                    </a:moveTo>
                    <a:lnTo>
                      <a:pt x="0" y="93"/>
                    </a:lnTo>
                    <a:lnTo>
                      <a:pt x="119" y="93"/>
                    </a:lnTo>
                    <a:lnTo>
                      <a:pt x="212" y="0"/>
                    </a:lnTo>
                    <a:lnTo>
                      <a:pt x="3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173">
                <a:extLst>
                  <a:ext uri="{FF2B5EF4-FFF2-40B4-BE49-F238E27FC236}">
                    <a16:creationId xmlns:a16="http://schemas.microsoft.com/office/drawing/2014/main" id="{B6059181-DF06-4054-871B-A6BBDC969CCC}"/>
                  </a:ext>
                </a:extLst>
              </p:cNvPr>
              <p:cNvSpPr>
                <a:spLocks/>
              </p:cNvSpPr>
              <p:nvPr/>
            </p:nvSpPr>
            <p:spPr bwMode="auto">
              <a:xfrm>
                <a:off x="3200401" y="4371976"/>
                <a:ext cx="246063" cy="242888"/>
              </a:xfrm>
              <a:custGeom>
                <a:avLst/>
                <a:gdLst>
                  <a:gd name="T0" fmla="*/ 55 w 155"/>
                  <a:gd name="T1" fmla="*/ 0 h 153"/>
                  <a:gd name="T2" fmla="*/ 0 w 155"/>
                  <a:gd name="T3" fmla="*/ 153 h 153"/>
                  <a:gd name="T4" fmla="*/ 3 w 155"/>
                  <a:gd name="T5" fmla="*/ 153 h 153"/>
                  <a:gd name="T6" fmla="*/ 155 w 155"/>
                  <a:gd name="T7" fmla="*/ 0 h 153"/>
                  <a:gd name="T8" fmla="*/ 55 w 155"/>
                  <a:gd name="T9" fmla="*/ 0 h 153"/>
                </a:gdLst>
                <a:ahLst/>
                <a:cxnLst>
                  <a:cxn ang="0">
                    <a:pos x="T0" y="T1"/>
                  </a:cxn>
                  <a:cxn ang="0">
                    <a:pos x="T2" y="T3"/>
                  </a:cxn>
                  <a:cxn ang="0">
                    <a:pos x="T4" y="T5"/>
                  </a:cxn>
                  <a:cxn ang="0">
                    <a:pos x="T6" y="T7"/>
                  </a:cxn>
                  <a:cxn ang="0">
                    <a:pos x="T8" y="T9"/>
                  </a:cxn>
                </a:cxnLst>
                <a:rect l="0" t="0" r="r" b="b"/>
                <a:pathLst>
                  <a:path w="155" h="153">
                    <a:moveTo>
                      <a:pt x="55" y="0"/>
                    </a:moveTo>
                    <a:lnTo>
                      <a:pt x="0" y="153"/>
                    </a:lnTo>
                    <a:lnTo>
                      <a:pt x="3" y="153"/>
                    </a:lnTo>
                    <a:lnTo>
                      <a:pt x="155" y="0"/>
                    </a:lnTo>
                    <a:lnTo>
                      <a:pt x="5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174">
                <a:extLst>
                  <a:ext uri="{FF2B5EF4-FFF2-40B4-BE49-F238E27FC236}">
                    <a16:creationId xmlns:a16="http://schemas.microsoft.com/office/drawing/2014/main" id="{736FF645-7069-4B5B-A780-7007CD8687AB}"/>
                  </a:ext>
                </a:extLst>
              </p:cNvPr>
              <p:cNvSpPr>
                <a:spLocks/>
              </p:cNvSpPr>
              <p:nvPr/>
            </p:nvSpPr>
            <p:spPr bwMode="auto">
              <a:xfrm>
                <a:off x="3273426" y="3843338"/>
                <a:ext cx="287338" cy="506413"/>
              </a:xfrm>
              <a:custGeom>
                <a:avLst/>
                <a:gdLst>
                  <a:gd name="T0" fmla="*/ 38 w 76"/>
                  <a:gd name="T1" fmla="*/ 0 h 134"/>
                  <a:gd name="T2" fmla="*/ 76 w 76"/>
                  <a:gd name="T3" fmla="*/ 38 h 134"/>
                  <a:gd name="T4" fmla="*/ 38 w 76"/>
                  <a:gd name="T5" fmla="*/ 134 h 134"/>
                  <a:gd name="T6" fmla="*/ 0 w 76"/>
                  <a:gd name="T7" fmla="*/ 38 h 134"/>
                  <a:gd name="T8" fmla="*/ 38 w 76"/>
                  <a:gd name="T9" fmla="*/ 0 h 134"/>
                </a:gdLst>
                <a:ahLst/>
                <a:cxnLst>
                  <a:cxn ang="0">
                    <a:pos x="T0" y="T1"/>
                  </a:cxn>
                  <a:cxn ang="0">
                    <a:pos x="T2" y="T3"/>
                  </a:cxn>
                  <a:cxn ang="0">
                    <a:pos x="T4" y="T5"/>
                  </a:cxn>
                  <a:cxn ang="0">
                    <a:pos x="T6" y="T7"/>
                  </a:cxn>
                  <a:cxn ang="0">
                    <a:pos x="T8" y="T9"/>
                  </a:cxn>
                </a:cxnLst>
                <a:rect l="0" t="0" r="r" b="b"/>
                <a:pathLst>
                  <a:path w="76" h="134">
                    <a:moveTo>
                      <a:pt x="38" y="0"/>
                    </a:moveTo>
                    <a:cubicBezTo>
                      <a:pt x="59" y="0"/>
                      <a:pt x="76" y="17"/>
                      <a:pt x="76" y="38"/>
                    </a:cubicBezTo>
                    <a:cubicBezTo>
                      <a:pt x="76" y="59"/>
                      <a:pt x="38" y="134"/>
                      <a:pt x="38" y="134"/>
                    </a:cubicBezTo>
                    <a:cubicBezTo>
                      <a:pt x="38" y="134"/>
                      <a:pt x="0" y="59"/>
                      <a:pt x="0" y="38"/>
                    </a:cubicBezTo>
                    <a:cubicBezTo>
                      <a:pt x="0" y="17"/>
                      <a:pt x="17" y="0"/>
                      <a:pt x="3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Oval 175">
                <a:extLst>
                  <a:ext uri="{FF2B5EF4-FFF2-40B4-BE49-F238E27FC236}">
                    <a16:creationId xmlns:a16="http://schemas.microsoft.com/office/drawing/2014/main" id="{C536FB3A-331A-4A07-84FE-9EBE1A4FC218}"/>
                  </a:ext>
                </a:extLst>
              </p:cNvPr>
              <p:cNvSpPr>
                <a:spLocks noChangeArrowheads="1"/>
              </p:cNvSpPr>
              <p:nvPr/>
            </p:nvSpPr>
            <p:spPr bwMode="auto">
              <a:xfrm>
                <a:off x="3355976" y="3925888"/>
                <a:ext cx="120650" cy="1222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02" name="Rectangle 101">
              <a:extLst>
                <a:ext uri="{FF2B5EF4-FFF2-40B4-BE49-F238E27FC236}">
                  <a16:creationId xmlns:a16="http://schemas.microsoft.com/office/drawing/2014/main" id="{64A913D3-391C-40ED-9268-CAD18EC72E81}"/>
                </a:ext>
              </a:extLst>
            </p:cNvPr>
            <p:cNvSpPr/>
            <p:nvPr/>
          </p:nvSpPr>
          <p:spPr>
            <a:xfrm>
              <a:off x="1" y="3764002"/>
              <a:ext cx="3033989" cy="1138773"/>
            </a:xfrm>
            <a:prstGeom prst="rect">
              <a:avLst/>
            </a:prstGeom>
          </p:spPr>
          <p:txBody>
            <a:bodyPr wrap="square">
              <a:spAutoFit/>
            </a:bodyPr>
            <a:lstStyle/>
            <a:p>
              <a:pPr algn="ctr"/>
              <a:r>
                <a:rPr lang="en-ID" sz="4400" b="1" dirty="0">
                  <a:solidFill>
                    <a:schemeClr val="bg1"/>
                  </a:solidFill>
                  <a:latin typeface="Congenial SemiBold" panose="02000503040000020004" pitchFamily="2" charset="0"/>
                </a:rPr>
                <a:t>TRAVEL</a:t>
              </a:r>
              <a:br>
                <a:rPr lang="en-ID" sz="2400" b="1" dirty="0">
                  <a:solidFill>
                    <a:schemeClr val="bg1"/>
                  </a:solidFill>
                  <a:latin typeface="Congenial SemiBold" panose="02000503040000020004" pitchFamily="2" charset="0"/>
                </a:rPr>
              </a:br>
              <a:r>
                <a:rPr lang="en-ID" sz="2400" b="1" dirty="0">
                  <a:solidFill>
                    <a:schemeClr val="bg1"/>
                  </a:solidFill>
                  <a:latin typeface="Congenial SemiBold" panose="02000503040000020004" pitchFamily="2" charset="0"/>
                </a:rPr>
                <a:t>WITH US</a:t>
              </a:r>
            </a:p>
          </p:txBody>
        </p:sp>
      </p:grpSp>
      <p:grpSp>
        <p:nvGrpSpPr>
          <p:cNvPr id="15" name="Group 14">
            <a:extLst>
              <a:ext uri="{FF2B5EF4-FFF2-40B4-BE49-F238E27FC236}">
                <a16:creationId xmlns:a16="http://schemas.microsoft.com/office/drawing/2014/main" id="{3C8ECCFD-1AD8-42CC-A6A6-A5949A68CB84}"/>
              </a:ext>
            </a:extLst>
          </p:cNvPr>
          <p:cNvGrpSpPr/>
          <p:nvPr/>
        </p:nvGrpSpPr>
        <p:grpSpPr>
          <a:xfrm>
            <a:off x="7402728" y="1601777"/>
            <a:ext cx="1461294" cy="390525"/>
            <a:chOff x="2379951" y="2795876"/>
            <a:chExt cx="1328449" cy="355023"/>
          </a:xfrm>
        </p:grpSpPr>
        <p:sp>
          <p:nvSpPr>
            <p:cNvPr id="16" name="Rectangle: Rounded Corners 15">
              <a:extLst>
                <a:ext uri="{FF2B5EF4-FFF2-40B4-BE49-F238E27FC236}">
                  <a16:creationId xmlns:a16="http://schemas.microsoft.com/office/drawing/2014/main" id="{CA39566E-B3E4-4BB4-B8E6-6B5E35CE4FA4}"/>
                </a:ext>
              </a:extLst>
            </p:cNvPr>
            <p:cNvSpPr/>
            <p:nvPr/>
          </p:nvSpPr>
          <p:spPr>
            <a:xfrm>
              <a:off x="2557462" y="2860675"/>
              <a:ext cx="1150938"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28600"/>
              <a:r>
                <a:rPr lang="en-ID" sz="900" dirty="0">
                  <a:latin typeface="Congenial Light" panose="02000503040000020004" pitchFamily="2" charset="0"/>
                </a:rPr>
                <a:t>PASSPORT</a:t>
              </a:r>
            </a:p>
          </p:txBody>
        </p:sp>
        <p:sp>
          <p:nvSpPr>
            <p:cNvPr id="17" name="Oval 16">
              <a:extLst>
                <a:ext uri="{FF2B5EF4-FFF2-40B4-BE49-F238E27FC236}">
                  <a16:creationId xmlns:a16="http://schemas.microsoft.com/office/drawing/2014/main" id="{78707C18-E790-4CC4-ADDA-C15691AE169C}"/>
                </a:ext>
              </a:extLst>
            </p:cNvPr>
            <p:cNvSpPr/>
            <p:nvPr/>
          </p:nvSpPr>
          <p:spPr>
            <a:xfrm>
              <a:off x="2379951" y="2795876"/>
              <a:ext cx="355023" cy="355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D" sz="1400" b="1" dirty="0">
                  <a:latin typeface="Congenial Light" panose="02000503040000020004" pitchFamily="2" charset="0"/>
                </a:rPr>
                <a:t>3</a:t>
              </a:r>
            </a:p>
          </p:txBody>
        </p:sp>
      </p:grpSp>
      <p:grpSp>
        <p:nvGrpSpPr>
          <p:cNvPr id="1081" name="Group 1080">
            <a:extLst>
              <a:ext uri="{FF2B5EF4-FFF2-40B4-BE49-F238E27FC236}">
                <a16:creationId xmlns:a16="http://schemas.microsoft.com/office/drawing/2014/main" id="{D6DF0CB9-B276-48EC-87CE-AD4822FD2D66}"/>
              </a:ext>
            </a:extLst>
          </p:cNvPr>
          <p:cNvGrpSpPr/>
          <p:nvPr/>
        </p:nvGrpSpPr>
        <p:grpSpPr>
          <a:xfrm>
            <a:off x="7789898" y="796375"/>
            <a:ext cx="686955" cy="679739"/>
            <a:chOff x="7745413" y="766759"/>
            <a:chExt cx="755651" cy="747713"/>
          </a:xfrm>
        </p:grpSpPr>
        <p:sp>
          <p:nvSpPr>
            <p:cNvPr id="1030" name="AutoShape 42">
              <a:extLst>
                <a:ext uri="{FF2B5EF4-FFF2-40B4-BE49-F238E27FC236}">
                  <a16:creationId xmlns:a16="http://schemas.microsoft.com/office/drawing/2014/main" id="{C070555A-366D-47CB-B4C1-CF06D93DEA20}"/>
                </a:ext>
              </a:extLst>
            </p:cNvPr>
            <p:cNvSpPr>
              <a:spLocks noChangeAspect="1" noChangeArrowheads="1" noTextEdit="1"/>
            </p:cNvSpPr>
            <p:nvPr/>
          </p:nvSpPr>
          <p:spPr bwMode="auto">
            <a:xfrm>
              <a:off x="7745413" y="766759"/>
              <a:ext cx="752475"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1" name="Freeform 44">
              <a:extLst>
                <a:ext uri="{FF2B5EF4-FFF2-40B4-BE49-F238E27FC236}">
                  <a16:creationId xmlns:a16="http://schemas.microsoft.com/office/drawing/2014/main" id="{215DF27F-C243-4766-8B22-090EA5D27E90}"/>
                </a:ext>
              </a:extLst>
            </p:cNvPr>
            <p:cNvSpPr>
              <a:spLocks/>
            </p:cNvSpPr>
            <p:nvPr/>
          </p:nvSpPr>
          <p:spPr bwMode="auto">
            <a:xfrm>
              <a:off x="7748588" y="781047"/>
              <a:ext cx="465138" cy="655638"/>
            </a:xfrm>
            <a:custGeom>
              <a:avLst/>
              <a:gdLst>
                <a:gd name="T0" fmla="*/ 163 w 163"/>
                <a:gd name="T1" fmla="*/ 16 h 230"/>
                <a:gd name="T2" fmla="*/ 163 w 163"/>
                <a:gd name="T3" fmla="*/ 214 h 230"/>
                <a:gd name="T4" fmla="*/ 157 w 163"/>
                <a:gd name="T5" fmla="*/ 226 h 230"/>
                <a:gd name="T6" fmla="*/ 148 w 163"/>
                <a:gd name="T7" fmla="*/ 230 h 230"/>
                <a:gd name="T8" fmla="*/ 0 w 163"/>
                <a:gd name="T9" fmla="*/ 230 h 230"/>
                <a:gd name="T10" fmla="*/ 0 w 163"/>
                <a:gd name="T11" fmla="*/ 0 h 230"/>
                <a:gd name="T12" fmla="*/ 148 w 163"/>
                <a:gd name="T13" fmla="*/ 0 h 230"/>
                <a:gd name="T14" fmla="*/ 156 w 163"/>
                <a:gd name="T15" fmla="*/ 3 h 230"/>
                <a:gd name="T16" fmla="*/ 156 w 163"/>
                <a:gd name="T17" fmla="*/ 3 h 230"/>
                <a:gd name="T18" fmla="*/ 160 w 163"/>
                <a:gd name="T19" fmla="*/ 6 h 230"/>
                <a:gd name="T20" fmla="*/ 163 w 163"/>
                <a:gd name="T21" fmla="*/ 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30">
                  <a:moveTo>
                    <a:pt x="163" y="16"/>
                  </a:moveTo>
                  <a:cubicBezTo>
                    <a:pt x="163" y="214"/>
                    <a:pt x="163" y="214"/>
                    <a:pt x="163" y="214"/>
                  </a:cubicBezTo>
                  <a:cubicBezTo>
                    <a:pt x="163" y="219"/>
                    <a:pt x="161" y="224"/>
                    <a:pt x="157" y="226"/>
                  </a:cubicBezTo>
                  <a:cubicBezTo>
                    <a:pt x="155" y="228"/>
                    <a:pt x="151" y="230"/>
                    <a:pt x="148" y="230"/>
                  </a:cubicBezTo>
                  <a:cubicBezTo>
                    <a:pt x="0" y="230"/>
                    <a:pt x="0" y="230"/>
                    <a:pt x="0" y="230"/>
                  </a:cubicBezTo>
                  <a:cubicBezTo>
                    <a:pt x="0" y="0"/>
                    <a:pt x="0" y="0"/>
                    <a:pt x="0" y="0"/>
                  </a:cubicBezTo>
                  <a:cubicBezTo>
                    <a:pt x="148" y="0"/>
                    <a:pt x="148" y="0"/>
                    <a:pt x="148" y="0"/>
                  </a:cubicBezTo>
                  <a:cubicBezTo>
                    <a:pt x="151" y="0"/>
                    <a:pt x="153" y="1"/>
                    <a:pt x="156" y="3"/>
                  </a:cubicBezTo>
                  <a:cubicBezTo>
                    <a:pt x="156" y="3"/>
                    <a:pt x="156" y="3"/>
                    <a:pt x="156" y="3"/>
                  </a:cubicBezTo>
                  <a:cubicBezTo>
                    <a:pt x="157" y="4"/>
                    <a:pt x="158" y="5"/>
                    <a:pt x="160" y="6"/>
                  </a:cubicBezTo>
                  <a:cubicBezTo>
                    <a:pt x="162" y="9"/>
                    <a:pt x="163" y="12"/>
                    <a:pt x="163" y="16"/>
                  </a:cubicBezTo>
                  <a:close/>
                </a:path>
              </a:pathLst>
            </a:custGeom>
            <a:solidFill>
              <a:srgbClr val="C92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2" name="Freeform 45">
              <a:extLst>
                <a:ext uri="{FF2B5EF4-FFF2-40B4-BE49-F238E27FC236}">
                  <a16:creationId xmlns:a16="http://schemas.microsoft.com/office/drawing/2014/main" id="{5E31850C-2804-4AE2-9C27-D4F7ED0A3ECE}"/>
                </a:ext>
              </a:extLst>
            </p:cNvPr>
            <p:cNvSpPr>
              <a:spLocks/>
            </p:cNvSpPr>
            <p:nvPr/>
          </p:nvSpPr>
          <p:spPr bwMode="auto">
            <a:xfrm>
              <a:off x="7748588" y="781047"/>
              <a:ext cx="455613" cy="650875"/>
            </a:xfrm>
            <a:custGeom>
              <a:avLst/>
              <a:gdLst>
                <a:gd name="T0" fmla="*/ 160 w 160"/>
                <a:gd name="T1" fmla="*/ 14 h 228"/>
                <a:gd name="T2" fmla="*/ 160 w 160"/>
                <a:gd name="T3" fmla="*/ 212 h 228"/>
                <a:gd name="T4" fmla="*/ 154 w 160"/>
                <a:gd name="T5" fmla="*/ 224 h 228"/>
                <a:gd name="T6" fmla="*/ 145 w 160"/>
                <a:gd name="T7" fmla="*/ 228 h 228"/>
                <a:gd name="T8" fmla="*/ 0 w 160"/>
                <a:gd name="T9" fmla="*/ 228 h 228"/>
                <a:gd name="T10" fmla="*/ 0 w 160"/>
                <a:gd name="T11" fmla="*/ 0 h 228"/>
                <a:gd name="T12" fmla="*/ 148 w 160"/>
                <a:gd name="T13" fmla="*/ 0 h 228"/>
                <a:gd name="T14" fmla="*/ 156 w 160"/>
                <a:gd name="T15" fmla="*/ 3 h 228"/>
                <a:gd name="T16" fmla="*/ 156 w 160"/>
                <a:gd name="T17" fmla="*/ 3 h 228"/>
                <a:gd name="T18" fmla="*/ 157 w 160"/>
                <a:gd name="T19" fmla="*/ 4 h 228"/>
                <a:gd name="T20" fmla="*/ 160 w 160"/>
                <a:gd name="T21" fmla="*/ 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28">
                  <a:moveTo>
                    <a:pt x="160" y="14"/>
                  </a:moveTo>
                  <a:cubicBezTo>
                    <a:pt x="160" y="212"/>
                    <a:pt x="160" y="212"/>
                    <a:pt x="160" y="212"/>
                  </a:cubicBezTo>
                  <a:cubicBezTo>
                    <a:pt x="160" y="217"/>
                    <a:pt x="158" y="221"/>
                    <a:pt x="154" y="224"/>
                  </a:cubicBezTo>
                  <a:cubicBezTo>
                    <a:pt x="152" y="226"/>
                    <a:pt x="149" y="228"/>
                    <a:pt x="145" y="228"/>
                  </a:cubicBezTo>
                  <a:cubicBezTo>
                    <a:pt x="0" y="228"/>
                    <a:pt x="0" y="228"/>
                    <a:pt x="0" y="228"/>
                  </a:cubicBezTo>
                  <a:cubicBezTo>
                    <a:pt x="0" y="0"/>
                    <a:pt x="0" y="0"/>
                    <a:pt x="0" y="0"/>
                  </a:cubicBezTo>
                  <a:cubicBezTo>
                    <a:pt x="148" y="0"/>
                    <a:pt x="148" y="0"/>
                    <a:pt x="148" y="0"/>
                  </a:cubicBezTo>
                  <a:cubicBezTo>
                    <a:pt x="151" y="0"/>
                    <a:pt x="153" y="1"/>
                    <a:pt x="156" y="3"/>
                  </a:cubicBezTo>
                  <a:cubicBezTo>
                    <a:pt x="156" y="3"/>
                    <a:pt x="156" y="3"/>
                    <a:pt x="156" y="3"/>
                  </a:cubicBezTo>
                  <a:cubicBezTo>
                    <a:pt x="156" y="3"/>
                    <a:pt x="156" y="4"/>
                    <a:pt x="157" y="4"/>
                  </a:cubicBezTo>
                  <a:cubicBezTo>
                    <a:pt x="159" y="7"/>
                    <a:pt x="160" y="10"/>
                    <a:pt x="160" y="14"/>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3" name="Rectangle 46">
              <a:extLst>
                <a:ext uri="{FF2B5EF4-FFF2-40B4-BE49-F238E27FC236}">
                  <a16:creationId xmlns:a16="http://schemas.microsoft.com/office/drawing/2014/main" id="{6A1F6A73-0A7C-4ACD-8A22-8B653FF36E72}"/>
                </a:ext>
              </a:extLst>
            </p:cNvPr>
            <p:cNvSpPr>
              <a:spLocks noChangeArrowheads="1"/>
            </p:cNvSpPr>
            <p:nvPr/>
          </p:nvSpPr>
          <p:spPr bwMode="auto">
            <a:xfrm>
              <a:off x="7748588" y="1400172"/>
              <a:ext cx="11113" cy="36513"/>
            </a:xfrm>
            <a:prstGeom prst="rect">
              <a:avLst/>
            </a:prstGeom>
            <a:solidFill>
              <a:srgbClr val="C92F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4" name="Freeform 47">
              <a:extLst>
                <a:ext uri="{FF2B5EF4-FFF2-40B4-BE49-F238E27FC236}">
                  <a16:creationId xmlns:a16="http://schemas.microsoft.com/office/drawing/2014/main" id="{3AF6F593-7612-452F-85A8-9E58E00AAE69}"/>
                </a:ext>
              </a:extLst>
            </p:cNvPr>
            <p:cNvSpPr>
              <a:spLocks/>
            </p:cNvSpPr>
            <p:nvPr/>
          </p:nvSpPr>
          <p:spPr bwMode="auto">
            <a:xfrm>
              <a:off x="7748588" y="766759"/>
              <a:ext cx="447675" cy="652463"/>
            </a:xfrm>
            <a:custGeom>
              <a:avLst/>
              <a:gdLst>
                <a:gd name="T0" fmla="*/ 142 w 157"/>
                <a:gd name="T1" fmla="*/ 229 h 229"/>
                <a:gd name="T2" fmla="*/ 0 w 157"/>
                <a:gd name="T3" fmla="*/ 229 h 229"/>
                <a:gd name="T4" fmla="*/ 0 w 157"/>
                <a:gd name="T5" fmla="*/ 0 h 229"/>
                <a:gd name="T6" fmla="*/ 142 w 157"/>
                <a:gd name="T7" fmla="*/ 0 h 229"/>
                <a:gd name="T8" fmla="*/ 154 w 157"/>
                <a:gd name="T9" fmla="*/ 6 h 229"/>
                <a:gd name="T10" fmla="*/ 157 w 157"/>
                <a:gd name="T11" fmla="*/ 15 h 229"/>
                <a:gd name="T12" fmla="*/ 157 w 157"/>
                <a:gd name="T13" fmla="*/ 214 h 229"/>
                <a:gd name="T14" fmla="*/ 152 w 157"/>
                <a:gd name="T15" fmla="*/ 226 h 229"/>
                <a:gd name="T16" fmla="*/ 142 w 157"/>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229">
                  <a:moveTo>
                    <a:pt x="142" y="229"/>
                  </a:moveTo>
                  <a:cubicBezTo>
                    <a:pt x="0" y="229"/>
                    <a:pt x="0" y="229"/>
                    <a:pt x="0" y="229"/>
                  </a:cubicBezTo>
                  <a:cubicBezTo>
                    <a:pt x="0" y="0"/>
                    <a:pt x="0" y="0"/>
                    <a:pt x="0" y="0"/>
                  </a:cubicBezTo>
                  <a:cubicBezTo>
                    <a:pt x="142" y="0"/>
                    <a:pt x="142" y="0"/>
                    <a:pt x="142" y="0"/>
                  </a:cubicBezTo>
                  <a:cubicBezTo>
                    <a:pt x="147" y="0"/>
                    <a:pt x="151" y="2"/>
                    <a:pt x="154" y="6"/>
                  </a:cubicBezTo>
                  <a:cubicBezTo>
                    <a:pt x="156" y="8"/>
                    <a:pt x="157" y="12"/>
                    <a:pt x="157" y="15"/>
                  </a:cubicBezTo>
                  <a:cubicBezTo>
                    <a:pt x="157" y="214"/>
                    <a:pt x="157" y="214"/>
                    <a:pt x="157" y="214"/>
                  </a:cubicBezTo>
                  <a:cubicBezTo>
                    <a:pt x="157" y="219"/>
                    <a:pt x="155" y="223"/>
                    <a:pt x="152" y="226"/>
                  </a:cubicBezTo>
                  <a:cubicBezTo>
                    <a:pt x="149" y="228"/>
                    <a:pt x="146" y="229"/>
                    <a:pt x="142" y="229"/>
                  </a:cubicBezTo>
                  <a:close/>
                </a:path>
              </a:pathLst>
            </a:custGeom>
            <a:solidFill>
              <a:srgbClr val="F55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5" name="Freeform 48">
              <a:extLst>
                <a:ext uri="{FF2B5EF4-FFF2-40B4-BE49-F238E27FC236}">
                  <a16:creationId xmlns:a16="http://schemas.microsoft.com/office/drawing/2014/main" id="{C653AF31-AB9A-4EA2-A43A-D7F2FC80EA3E}"/>
                </a:ext>
              </a:extLst>
            </p:cNvPr>
            <p:cNvSpPr>
              <a:spLocks/>
            </p:cNvSpPr>
            <p:nvPr/>
          </p:nvSpPr>
          <p:spPr bwMode="auto">
            <a:xfrm>
              <a:off x="7748588" y="1049334"/>
              <a:ext cx="447675" cy="369888"/>
            </a:xfrm>
            <a:custGeom>
              <a:avLst/>
              <a:gdLst>
                <a:gd name="T0" fmla="*/ 0 w 157"/>
                <a:gd name="T1" fmla="*/ 98 h 130"/>
                <a:gd name="T2" fmla="*/ 0 w 157"/>
                <a:gd name="T3" fmla="*/ 130 h 130"/>
                <a:gd name="T4" fmla="*/ 142 w 157"/>
                <a:gd name="T5" fmla="*/ 130 h 130"/>
                <a:gd name="T6" fmla="*/ 152 w 157"/>
                <a:gd name="T7" fmla="*/ 127 h 130"/>
                <a:gd name="T8" fmla="*/ 157 w 157"/>
                <a:gd name="T9" fmla="*/ 115 h 130"/>
                <a:gd name="T10" fmla="*/ 157 w 157"/>
                <a:gd name="T11" fmla="*/ 0 h 130"/>
                <a:gd name="T12" fmla="*/ 0 w 157"/>
                <a:gd name="T13" fmla="*/ 98 h 130"/>
              </a:gdLst>
              <a:ahLst/>
              <a:cxnLst>
                <a:cxn ang="0">
                  <a:pos x="T0" y="T1"/>
                </a:cxn>
                <a:cxn ang="0">
                  <a:pos x="T2" y="T3"/>
                </a:cxn>
                <a:cxn ang="0">
                  <a:pos x="T4" y="T5"/>
                </a:cxn>
                <a:cxn ang="0">
                  <a:pos x="T6" y="T7"/>
                </a:cxn>
                <a:cxn ang="0">
                  <a:pos x="T8" y="T9"/>
                </a:cxn>
                <a:cxn ang="0">
                  <a:pos x="T10" y="T11"/>
                </a:cxn>
                <a:cxn ang="0">
                  <a:pos x="T12" y="T13"/>
                </a:cxn>
              </a:cxnLst>
              <a:rect l="0" t="0" r="r" b="b"/>
              <a:pathLst>
                <a:path w="157" h="130">
                  <a:moveTo>
                    <a:pt x="0" y="98"/>
                  </a:moveTo>
                  <a:cubicBezTo>
                    <a:pt x="0" y="130"/>
                    <a:pt x="0" y="130"/>
                    <a:pt x="0" y="130"/>
                  </a:cubicBezTo>
                  <a:cubicBezTo>
                    <a:pt x="142" y="130"/>
                    <a:pt x="142" y="130"/>
                    <a:pt x="142" y="130"/>
                  </a:cubicBezTo>
                  <a:cubicBezTo>
                    <a:pt x="146" y="130"/>
                    <a:pt x="149" y="129"/>
                    <a:pt x="152" y="127"/>
                  </a:cubicBezTo>
                  <a:cubicBezTo>
                    <a:pt x="155" y="124"/>
                    <a:pt x="157" y="120"/>
                    <a:pt x="157" y="115"/>
                  </a:cubicBezTo>
                  <a:cubicBezTo>
                    <a:pt x="157" y="0"/>
                    <a:pt x="157" y="0"/>
                    <a:pt x="157" y="0"/>
                  </a:cubicBezTo>
                  <a:cubicBezTo>
                    <a:pt x="116" y="47"/>
                    <a:pt x="60" y="76"/>
                    <a:pt x="0" y="98"/>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036" name="Freeform 49">
              <a:extLst>
                <a:ext uri="{FF2B5EF4-FFF2-40B4-BE49-F238E27FC236}">
                  <a16:creationId xmlns:a16="http://schemas.microsoft.com/office/drawing/2014/main" id="{42E55054-88DC-4338-B9D1-5152CF237EA4}"/>
                </a:ext>
              </a:extLst>
            </p:cNvPr>
            <p:cNvSpPr>
              <a:spLocks noEditPoints="1"/>
            </p:cNvSpPr>
            <p:nvPr/>
          </p:nvSpPr>
          <p:spPr bwMode="auto">
            <a:xfrm>
              <a:off x="7862888" y="871534"/>
              <a:ext cx="222250" cy="223838"/>
            </a:xfrm>
            <a:custGeom>
              <a:avLst/>
              <a:gdLst>
                <a:gd name="T0" fmla="*/ 0 w 78"/>
                <a:gd name="T1" fmla="*/ 39 h 78"/>
                <a:gd name="T2" fmla="*/ 78 w 78"/>
                <a:gd name="T3" fmla="*/ 39 h 78"/>
                <a:gd name="T4" fmla="*/ 4 w 78"/>
                <a:gd name="T5" fmla="*/ 40 h 78"/>
                <a:gd name="T6" fmla="*/ 22 w 78"/>
                <a:gd name="T7" fmla="*/ 58 h 78"/>
                <a:gd name="T8" fmla="*/ 4 w 78"/>
                <a:gd name="T9" fmla="*/ 40 h 78"/>
                <a:gd name="T10" fmla="*/ 41 w 78"/>
                <a:gd name="T11" fmla="*/ 4 h 78"/>
                <a:gd name="T12" fmla="*/ 41 w 78"/>
                <a:gd name="T13" fmla="*/ 15 h 78"/>
                <a:gd name="T14" fmla="*/ 56 w 78"/>
                <a:gd name="T15" fmla="*/ 37 h 78"/>
                <a:gd name="T16" fmla="*/ 41 w 78"/>
                <a:gd name="T17" fmla="*/ 18 h 78"/>
                <a:gd name="T18" fmla="*/ 37 w 78"/>
                <a:gd name="T19" fmla="*/ 4 h 78"/>
                <a:gd name="T20" fmla="*/ 27 w 78"/>
                <a:gd name="T21" fmla="*/ 15 h 78"/>
                <a:gd name="T22" fmla="*/ 37 w 78"/>
                <a:gd name="T23" fmla="*/ 18 h 78"/>
                <a:gd name="T24" fmla="*/ 22 w 78"/>
                <a:gd name="T25" fmla="*/ 37 h 78"/>
                <a:gd name="T26" fmla="*/ 37 w 78"/>
                <a:gd name="T27" fmla="*/ 18 h 78"/>
                <a:gd name="T28" fmla="*/ 4 w 78"/>
                <a:gd name="T29" fmla="*/ 37 h 78"/>
                <a:gd name="T30" fmla="*/ 22 w 78"/>
                <a:gd name="T31" fmla="*/ 18 h 78"/>
                <a:gd name="T32" fmla="*/ 22 w 78"/>
                <a:gd name="T33" fmla="*/ 40 h 78"/>
                <a:gd name="T34" fmla="*/ 37 w 78"/>
                <a:gd name="T35" fmla="*/ 58 h 78"/>
                <a:gd name="T36" fmla="*/ 22 w 78"/>
                <a:gd name="T37" fmla="*/ 40 h 78"/>
                <a:gd name="T38" fmla="*/ 37 w 78"/>
                <a:gd name="T39" fmla="*/ 74 h 78"/>
                <a:gd name="T40" fmla="*/ 37 w 78"/>
                <a:gd name="T41" fmla="*/ 62 h 78"/>
                <a:gd name="T42" fmla="*/ 41 w 78"/>
                <a:gd name="T43" fmla="*/ 62 h 78"/>
                <a:gd name="T44" fmla="*/ 41 w 78"/>
                <a:gd name="T45" fmla="*/ 74 h 78"/>
                <a:gd name="T46" fmla="*/ 41 w 78"/>
                <a:gd name="T47" fmla="*/ 40 h 78"/>
                <a:gd name="T48" fmla="*/ 53 w 78"/>
                <a:gd name="T49" fmla="*/ 58 h 78"/>
                <a:gd name="T50" fmla="*/ 59 w 78"/>
                <a:gd name="T51" fmla="*/ 40 h 78"/>
                <a:gd name="T52" fmla="*/ 69 w 78"/>
                <a:gd name="T53" fmla="*/ 58 h 78"/>
                <a:gd name="T54" fmla="*/ 59 w 78"/>
                <a:gd name="T55" fmla="*/ 40 h 78"/>
                <a:gd name="T56" fmla="*/ 56 w 78"/>
                <a:gd name="T57" fmla="*/ 18 h 78"/>
                <a:gd name="T58" fmla="*/ 74 w 78"/>
                <a:gd name="T59" fmla="*/ 37 h 78"/>
                <a:gd name="T60" fmla="*/ 65 w 78"/>
                <a:gd name="T61" fmla="*/ 15 h 78"/>
                <a:gd name="T62" fmla="*/ 49 w 78"/>
                <a:gd name="T63" fmla="*/ 5 h 78"/>
                <a:gd name="T64" fmla="*/ 29 w 78"/>
                <a:gd name="T65" fmla="*/ 5 h 78"/>
                <a:gd name="T66" fmla="*/ 13 w 78"/>
                <a:gd name="T67" fmla="*/ 15 h 78"/>
                <a:gd name="T68" fmla="*/ 12 w 78"/>
                <a:gd name="T69" fmla="*/ 62 h 78"/>
                <a:gd name="T70" fmla="*/ 29 w 78"/>
                <a:gd name="T71" fmla="*/ 73 h 78"/>
                <a:gd name="T72" fmla="*/ 49 w 78"/>
                <a:gd name="T73" fmla="*/ 73 h 78"/>
                <a:gd name="T74" fmla="*/ 66 w 78"/>
                <a:gd name="T75"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39" y="0"/>
                  </a:moveTo>
                  <a:cubicBezTo>
                    <a:pt x="18" y="0"/>
                    <a:pt x="0" y="17"/>
                    <a:pt x="0" y="39"/>
                  </a:cubicBezTo>
                  <a:cubicBezTo>
                    <a:pt x="0" y="60"/>
                    <a:pt x="18" y="78"/>
                    <a:pt x="39" y="78"/>
                  </a:cubicBezTo>
                  <a:cubicBezTo>
                    <a:pt x="60" y="78"/>
                    <a:pt x="78" y="60"/>
                    <a:pt x="78" y="39"/>
                  </a:cubicBezTo>
                  <a:cubicBezTo>
                    <a:pt x="78" y="17"/>
                    <a:pt x="60" y="0"/>
                    <a:pt x="39" y="0"/>
                  </a:cubicBezTo>
                  <a:close/>
                  <a:moveTo>
                    <a:pt x="4" y="40"/>
                  </a:moveTo>
                  <a:cubicBezTo>
                    <a:pt x="19" y="40"/>
                    <a:pt x="19" y="40"/>
                    <a:pt x="19" y="40"/>
                  </a:cubicBezTo>
                  <a:cubicBezTo>
                    <a:pt x="19" y="47"/>
                    <a:pt x="20" y="53"/>
                    <a:pt x="22" y="58"/>
                  </a:cubicBezTo>
                  <a:cubicBezTo>
                    <a:pt x="9" y="58"/>
                    <a:pt x="9" y="58"/>
                    <a:pt x="9" y="58"/>
                  </a:cubicBezTo>
                  <a:cubicBezTo>
                    <a:pt x="6" y="53"/>
                    <a:pt x="4" y="47"/>
                    <a:pt x="4" y="40"/>
                  </a:cubicBezTo>
                  <a:close/>
                  <a:moveTo>
                    <a:pt x="41" y="15"/>
                  </a:moveTo>
                  <a:cubicBezTo>
                    <a:pt x="41" y="4"/>
                    <a:pt x="41" y="4"/>
                    <a:pt x="41" y="4"/>
                  </a:cubicBezTo>
                  <a:cubicBezTo>
                    <a:pt x="45" y="4"/>
                    <a:pt x="48" y="9"/>
                    <a:pt x="51" y="15"/>
                  </a:cubicBezTo>
                  <a:lnTo>
                    <a:pt x="41" y="15"/>
                  </a:lnTo>
                  <a:close/>
                  <a:moveTo>
                    <a:pt x="52" y="18"/>
                  </a:moveTo>
                  <a:cubicBezTo>
                    <a:pt x="54" y="23"/>
                    <a:pt x="55" y="30"/>
                    <a:pt x="56" y="37"/>
                  </a:cubicBezTo>
                  <a:cubicBezTo>
                    <a:pt x="41" y="37"/>
                    <a:pt x="41" y="37"/>
                    <a:pt x="41" y="37"/>
                  </a:cubicBezTo>
                  <a:cubicBezTo>
                    <a:pt x="41" y="18"/>
                    <a:pt x="41" y="18"/>
                    <a:pt x="41" y="18"/>
                  </a:cubicBezTo>
                  <a:lnTo>
                    <a:pt x="52" y="18"/>
                  </a:lnTo>
                  <a:close/>
                  <a:moveTo>
                    <a:pt x="37" y="4"/>
                  </a:moveTo>
                  <a:cubicBezTo>
                    <a:pt x="37" y="15"/>
                    <a:pt x="37" y="15"/>
                    <a:pt x="37" y="15"/>
                  </a:cubicBezTo>
                  <a:cubicBezTo>
                    <a:pt x="27" y="15"/>
                    <a:pt x="27" y="15"/>
                    <a:pt x="27" y="15"/>
                  </a:cubicBezTo>
                  <a:cubicBezTo>
                    <a:pt x="29" y="9"/>
                    <a:pt x="33" y="4"/>
                    <a:pt x="37" y="4"/>
                  </a:cubicBezTo>
                  <a:close/>
                  <a:moveTo>
                    <a:pt x="37" y="18"/>
                  </a:moveTo>
                  <a:cubicBezTo>
                    <a:pt x="37" y="37"/>
                    <a:pt x="37" y="37"/>
                    <a:pt x="37" y="37"/>
                  </a:cubicBezTo>
                  <a:cubicBezTo>
                    <a:pt x="22" y="37"/>
                    <a:pt x="22" y="37"/>
                    <a:pt x="22" y="37"/>
                  </a:cubicBezTo>
                  <a:cubicBezTo>
                    <a:pt x="22" y="30"/>
                    <a:pt x="24" y="23"/>
                    <a:pt x="25" y="18"/>
                  </a:cubicBezTo>
                  <a:lnTo>
                    <a:pt x="37" y="18"/>
                  </a:lnTo>
                  <a:close/>
                  <a:moveTo>
                    <a:pt x="19" y="37"/>
                  </a:moveTo>
                  <a:cubicBezTo>
                    <a:pt x="4" y="37"/>
                    <a:pt x="4" y="37"/>
                    <a:pt x="4" y="37"/>
                  </a:cubicBezTo>
                  <a:cubicBezTo>
                    <a:pt x="4" y="30"/>
                    <a:pt x="6" y="23"/>
                    <a:pt x="10" y="18"/>
                  </a:cubicBezTo>
                  <a:cubicBezTo>
                    <a:pt x="22" y="18"/>
                    <a:pt x="22" y="18"/>
                    <a:pt x="22" y="18"/>
                  </a:cubicBezTo>
                  <a:cubicBezTo>
                    <a:pt x="20" y="23"/>
                    <a:pt x="19" y="30"/>
                    <a:pt x="19" y="37"/>
                  </a:cubicBezTo>
                  <a:close/>
                  <a:moveTo>
                    <a:pt x="22" y="40"/>
                  </a:moveTo>
                  <a:cubicBezTo>
                    <a:pt x="37" y="40"/>
                    <a:pt x="37" y="40"/>
                    <a:pt x="37" y="40"/>
                  </a:cubicBezTo>
                  <a:cubicBezTo>
                    <a:pt x="37" y="58"/>
                    <a:pt x="37" y="58"/>
                    <a:pt x="37" y="58"/>
                  </a:cubicBezTo>
                  <a:cubicBezTo>
                    <a:pt x="25" y="58"/>
                    <a:pt x="25" y="58"/>
                    <a:pt x="25" y="58"/>
                  </a:cubicBezTo>
                  <a:cubicBezTo>
                    <a:pt x="23" y="53"/>
                    <a:pt x="22" y="47"/>
                    <a:pt x="22" y="40"/>
                  </a:cubicBezTo>
                  <a:close/>
                  <a:moveTo>
                    <a:pt x="37" y="62"/>
                  </a:moveTo>
                  <a:cubicBezTo>
                    <a:pt x="37" y="74"/>
                    <a:pt x="37" y="74"/>
                    <a:pt x="37" y="74"/>
                  </a:cubicBezTo>
                  <a:cubicBezTo>
                    <a:pt x="33" y="73"/>
                    <a:pt x="29" y="68"/>
                    <a:pt x="26" y="62"/>
                  </a:cubicBezTo>
                  <a:lnTo>
                    <a:pt x="37" y="62"/>
                  </a:lnTo>
                  <a:close/>
                  <a:moveTo>
                    <a:pt x="41" y="74"/>
                  </a:moveTo>
                  <a:cubicBezTo>
                    <a:pt x="41" y="62"/>
                    <a:pt x="41" y="62"/>
                    <a:pt x="41" y="62"/>
                  </a:cubicBezTo>
                  <a:cubicBezTo>
                    <a:pt x="52" y="62"/>
                    <a:pt x="52" y="62"/>
                    <a:pt x="52" y="62"/>
                  </a:cubicBezTo>
                  <a:cubicBezTo>
                    <a:pt x="49" y="68"/>
                    <a:pt x="45" y="73"/>
                    <a:pt x="41" y="74"/>
                  </a:cubicBezTo>
                  <a:close/>
                  <a:moveTo>
                    <a:pt x="41" y="58"/>
                  </a:moveTo>
                  <a:cubicBezTo>
                    <a:pt x="41" y="40"/>
                    <a:pt x="41" y="40"/>
                    <a:pt x="41" y="40"/>
                  </a:cubicBezTo>
                  <a:cubicBezTo>
                    <a:pt x="56" y="40"/>
                    <a:pt x="56" y="40"/>
                    <a:pt x="56" y="40"/>
                  </a:cubicBezTo>
                  <a:cubicBezTo>
                    <a:pt x="56" y="47"/>
                    <a:pt x="55" y="53"/>
                    <a:pt x="53" y="58"/>
                  </a:cubicBezTo>
                  <a:lnTo>
                    <a:pt x="41" y="58"/>
                  </a:lnTo>
                  <a:close/>
                  <a:moveTo>
                    <a:pt x="59" y="40"/>
                  </a:moveTo>
                  <a:cubicBezTo>
                    <a:pt x="74" y="40"/>
                    <a:pt x="74" y="40"/>
                    <a:pt x="74" y="40"/>
                  </a:cubicBezTo>
                  <a:cubicBezTo>
                    <a:pt x="74" y="47"/>
                    <a:pt x="72" y="53"/>
                    <a:pt x="69" y="58"/>
                  </a:cubicBezTo>
                  <a:cubicBezTo>
                    <a:pt x="56" y="58"/>
                    <a:pt x="56" y="58"/>
                    <a:pt x="56" y="58"/>
                  </a:cubicBezTo>
                  <a:cubicBezTo>
                    <a:pt x="58" y="53"/>
                    <a:pt x="59" y="47"/>
                    <a:pt x="59" y="40"/>
                  </a:cubicBezTo>
                  <a:close/>
                  <a:moveTo>
                    <a:pt x="59" y="37"/>
                  </a:moveTo>
                  <a:cubicBezTo>
                    <a:pt x="59" y="30"/>
                    <a:pt x="58" y="23"/>
                    <a:pt x="56" y="18"/>
                  </a:cubicBezTo>
                  <a:cubicBezTo>
                    <a:pt x="68" y="18"/>
                    <a:pt x="68" y="18"/>
                    <a:pt x="68" y="18"/>
                  </a:cubicBezTo>
                  <a:cubicBezTo>
                    <a:pt x="71" y="23"/>
                    <a:pt x="74" y="30"/>
                    <a:pt x="74" y="37"/>
                  </a:cubicBezTo>
                  <a:lnTo>
                    <a:pt x="59" y="37"/>
                  </a:lnTo>
                  <a:close/>
                  <a:moveTo>
                    <a:pt x="65" y="15"/>
                  </a:moveTo>
                  <a:cubicBezTo>
                    <a:pt x="55" y="15"/>
                    <a:pt x="55" y="15"/>
                    <a:pt x="55" y="15"/>
                  </a:cubicBezTo>
                  <a:cubicBezTo>
                    <a:pt x="53" y="11"/>
                    <a:pt x="51" y="7"/>
                    <a:pt x="49" y="5"/>
                  </a:cubicBezTo>
                  <a:cubicBezTo>
                    <a:pt x="55" y="7"/>
                    <a:pt x="61" y="10"/>
                    <a:pt x="65" y="15"/>
                  </a:cubicBezTo>
                  <a:close/>
                  <a:moveTo>
                    <a:pt x="29" y="5"/>
                  </a:moveTo>
                  <a:cubicBezTo>
                    <a:pt x="27" y="7"/>
                    <a:pt x="25" y="11"/>
                    <a:pt x="23" y="15"/>
                  </a:cubicBezTo>
                  <a:cubicBezTo>
                    <a:pt x="13" y="15"/>
                    <a:pt x="13" y="15"/>
                    <a:pt x="13" y="15"/>
                  </a:cubicBezTo>
                  <a:cubicBezTo>
                    <a:pt x="17" y="10"/>
                    <a:pt x="23" y="7"/>
                    <a:pt x="29" y="5"/>
                  </a:cubicBezTo>
                  <a:close/>
                  <a:moveTo>
                    <a:pt x="12" y="62"/>
                  </a:moveTo>
                  <a:cubicBezTo>
                    <a:pt x="23" y="62"/>
                    <a:pt x="23" y="62"/>
                    <a:pt x="23" y="62"/>
                  </a:cubicBezTo>
                  <a:cubicBezTo>
                    <a:pt x="24" y="66"/>
                    <a:pt x="27" y="70"/>
                    <a:pt x="29" y="73"/>
                  </a:cubicBezTo>
                  <a:cubicBezTo>
                    <a:pt x="22" y="71"/>
                    <a:pt x="16" y="67"/>
                    <a:pt x="12" y="62"/>
                  </a:cubicBezTo>
                  <a:close/>
                  <a:moveTo>
                    <a:pt x="49" y="73"/>
                  </a:moveTo>
                  <a:cubicBezTo>
                    <a:pt x="51" y="70"/>
                    <a:pt x="54" y="66"/>
                    <a:pt x="55" y="62"/>
                  </a:cubicBezTo>
                  <a:cubicBezTo>
                    <a:pt x="66" y="62"/>
                    <a:pt x="66" y="62"/>
                    <a:pt x="66" y="62"/>
                  </a:cubicBezTo>
                  <a:cubicBezTo>
                    <a:pt x="62" y="67"/>
                    <a:pt x="56" y="71"/>
                    <a:pt x="49" y="7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9" name="Rectangle 52">
              <a:extLst>
                <a:ext uri="{FF2B5EF4-FFF2-40B4-BE49-F238E27FC236}">
                  <a16:creationId xmlns:a16="http://schemas.microsoft.com/office/drawing/2014/main" id="{D965D390-A6AB-41C1-A762-F32939722D96}"/>
                </a:ext>
              </a:extLst>
            </p:cNvPr>
            <p:cNvSpPr>
              <a:spLocks noChangeArrowheads="1"/>
            </p:cNvSpPr>
            <p:nvPr/>
          </p:nvSpPr>
          <p:spPr bwMode="auto">
            <a:xfrm>
              <a:off x="7796896" y="1127122"/>
              <a:ext cx="35105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en-US" sz="500" dirty="0">
                  <a:solidFill>
                    <a:srgbClr val="FFFFFF"/>
                  </a:solidFill>
                </a:rPr>
                <a:t>PASSPORT</a:t>
              </a:r>
              <a:endParaRPr lang="en-US" altLang="en-US" dirty="0"/>
            </a:p>
          </p:txBody>
        </p:sp>
        <p:sp>
          <p:nvSpPr>
            <p:cNvPr id="1040" name="Freeform 53">
              <a:extLst>
                <a:ext uri="{FF2B5EF4-FFF2-40B4-BE49-F238E27FC236}">
                  <a16:creationId xmlns:a16="http://schemas.microsoft.com/office/drawing/2014/main" id="{1752BDAD-DB76-4FEC-A9D9-FA174943E588}"/>
                </a:ext>
              </a:extLst>
            </p:cNvPr>
            <p:cNvSpPr>
              <a:spLocks/>
            </p:cNvSpPr>
            <p:nvPr/>
          </p:nvSpPr>
          <p:spPr bwMode="auto">
            <a:xfrm>
              <a:off x="8035926" y="860422"/>
              <a:ext cx="465138" cy="654050"/>
            </a:xfrm>
            <a:custGeom>
              <a:avLst/>
              <a:gdLst>
                <a:gd name="T0" fmla="*/ 163 w 163"/>
                <a:gd name="T1" fmla="*/ 15 h 229"/>
                <a:gd name="T2" fmla="*/ 163 w 163"/>
                <a:gd name="T3" fmla="*/ 214 h 229"/>
                <a:gd name="T4" fmla="*/ 157 w 163"/>
                <a:gd name="T5" fmla="*/ 226 h 229"/>
                <a:gd name="T6" fmla="*/ 147 w 163"/>
                <a:gd name="T7" fmla="*/ 229 h 229"/>
                <a:gd name="T8" fmla="*/ 0 w 163"/>
                <a:gd name="T9" fmla="*/ 229 h 229"/>
                <a:gd name="T10" fmla="*/ 0 w 163"/>
                <a:gd name="T11" fmla="*/ 0 h 229"/>
                <a:gd name="T12" fmla="*/ 147 w 163"/>
                <a:gd name="T13" fmla="*/ 0 h 229"/>
                <a:gd name="T14" fmla="*/ 156 w 163"/>
                <a:gd name="T15" fmla="*/ 2 h 229"/>
                <a:gd name="T16" fmla="*/ 156 w 163"/>
                <a:gd name="T17" fmla="*/ 2 h 229"/>
                <a:gd name="T18" fmla="*/ 159 w 163"/>
                <a:gd name="T19" fmla="*/ 6 h 229"/>
                <a:gd name="T20" fmla="*/ 163 w 163"/>
                <a:gd name="T21" fmla="*/ 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29">
                  <a:moveTo>
                    <a:pt x="163" y="15"/>
                  </a:moveTo>
                  <a:cubicBezTo>
                    <a:pt x="163" y="214"/>
                    <a:pt x="163" y="214"/>
                    <a:pt x="163" y="214"/>
                  </a:cubicBezTo>
                  <a:cubicBezTo>
                    <a:pt x="163" y="219"/>
                    <a:pt x="161" y="223"/>
                    <a:pt x="157" y="226"/>
                  </a:cubicBezTo>
                  <a:cubicBezTo>
                    <a:pt x="154" y="228"/>
                    <a:pt x="151" y="229"/>
                    <a:pt x="147" y="229"/>
                  </a:cubicBezTo>
                  <a:cubicBezTo>
                    <a:pt x="0" y="229"/>
                    <a:pt x="0" y="229"/>
                    <a:pt x="0" y="229"/>
                  </a:cubicBezTo>
                  <a:cubicBezTo>
                    <a:pt x="0" y="0"/>
                    <a:pt x="0" y="0"/>
                    <a:pt x="0" y="0"/>
                  </a:cubicBezTo>
                  <a:cubicBezTo>
                    <a:pt x="147" y="0"/>
                    <a:pt x="147" y="0"/>
                    <a:pt x="147" y="0"/>
                  </a:cubicBezTo>
                  <a:cubicBezTo>
                    <a:pt x="150" y="0"/>
                    <a:pt x="153" y="1"/>
                    <a:pt x="156" y="2"/>
                  </a:cubicBezTo>
                  <a:cubicBezTo>
                    <a:pt x="156" y="2"/>
                    <a:pt x="156" y="2"/>
                    <a:pt x="156" y="2"/>
                  </a:cubicBezTo>
                  <a:cubicBezTo>
                    <a:pt x="157" y="3"/>
                    <a:pt x="158" y="4"/>
                    <a:pt x="159" y="6"/>
                  </a:cubicBezTo>
                  <a:cubicBezTo>
                    <a:pt x="162" y="8"/>
                    <a:pt x="163" y="12"/>
                    <a:pt x="163" y="15"/>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041" name="Freeform 54">
              <a:extLst>
                <a:ext uri="{FF2B5EF4-FFF2-40B4-BE49-F238E27FC236}">
                  <a16:creationId xmlns:a16="http://schemas.microsoft.com/office/drawing/2014/main" id="{607396F6-79DB-4C8D-8DBA-441A8D07C143}"/>
                </a:ext>
              </a:extLst>
            </p:cNvPr>
            <p:cNvSpPr>
              <a:spLocks/>
            </p:cNvSpPr>
            <p:nvPr/>
          </p:nvSpPr>
          <p:spPr bwMode="auto">
            <a:xfrm>
              <a:off x="8035926" y="860422"/>
              <a:ext cx="457200" cy="647700"/>
            </a:xfrm>
            <a:custGeom>
              <a:avLst/>
              <a:gdLst>
                <a:gd name="T0" fmla="*/ 160 w 160"/>
                <a:gd name="T1" fmla="*/ 13 h 227"/>
                <a:gd name="T2" fmla="*/ 160 w 160"/>
                <a:gd name="T3" fmla="*/ 212 h 227"/>
                <a:gd name="T4" fmla="*/ 154 w 160"/>
                <a:gd name="T5" fmla="*/ 224 h 227"/>
                <a:gd name="T6" fmla="*/ 145 w 160"/>
                <a:gd name="T7" fmla="*/ 227 h 227"/>
                <a:gd name="T8" fmla="*/ 0 w 160"/>
                <a:gd name="T9" fmla="*/ 227 h 227"/>
                <a:gd name="T10" fmla="*/ 0 w 160"/>
                <a:gd name="T11" fmla="*/ 0 h 227"/>
                <a:gd name="T12" fmla="*/ 147 w 160"/>
                <a:gd name="T13" fmla="*/ 0 h 227"/>
                <a:gd name="T14" fmla="*/ 156 w 160"/>
                <a:gd name="T15" fmla="*/ 2 h 227"/>
                <a:gd name="T16" fmla="*/ 156 w 160"/>
                <a:gd name="T17" fmla="*/ 2 h 227"/>
                <a:gd name="T18" fmla="*/ 157 w 160"/>
                <a:gd name="T19" fmla="*/ 3 h 227"/>
                <a:gd name="T20" fmla="*/ 160 w 160"/>
                <a:gd name="T21" fmla="*/ 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27">
                  <a:moveTo>
                    <a:pt x="160" y="13"/>
                  </a:moveTo>
                  <a:cubicBezTo>
                    <a:pt x="160" y="212"/>
                    <a:pt x="160" y="212"/>
                    <a:pt x="160" y="212"/>
                  </a:cubicBezTo>
                  <a:cubicBezTo>
                    <a:pt x="160" y="216"/>
                    <a:pt x="158" y="221"/>
                    <a:pt x="154" y="224"/>
                  </a:cubicBezTo>
                  <a:cubicBezTo>
                    <a:pt x="152" y="226"/>
                    <a:pt x="148" y="227"/>
                    <a:pt x="145" y="227"/>
                  </a:cubicBezTo>
                  <a:cubicBezTo>
                    <a:pt x="0" y="227"/>
                    <a:pt x="0" y="227"/>
                    <a:pt x="0" y="227"/>
                  </a:cubicBezTo>
                  <a:cubicBezTo>
                    <a:pt x="0" y="0"/>
                    <a:pt x="0" y="0"/>
                    <a:pt x="0" y="0"/>
                  </a:cubicBezTo>
                  <a:cubicBezTo>
                    <a:pt x="147" y="0"/>
                    <a:pt x="147" y="0"/>
                    <a:pt x="147" y="0"/>
                  </a:cubicBezTo>
                  <a:cubicBezTo>
                    <a:pt x="150" y="0"/>
                    <a:pt x="153" y="1"/>
                    <a:pt x="156" y="2"/>
                  </a:cubicBezTo>
                  <a:cubicBezTo>
                    <a:pt x="156" y="2"/>
                    <a:pt x="156" y="2"/>
                    <a:pt x="156" y="2"/>
                  </a:cubicBezTo>
                  <a:cubicBezTo>
                    <a:pt x="156" y="3"/>
                    <a:pt x="156" y="3"/>
                    <a:pt x="157" y="3"/>
                  </a:cubicBezTo>
                  <a:cubicBezTo>
                    <a:pt x="159" y="6"/>
                    <a:pt x="160" y="9"/>
                    <a:pt x="160" y="1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2" name="Rectangle 55">
              <a:extLst>
                <a:ext uri="{FF2B5EF4-FFF2-40B4-BE49-F238E27FC236}">
                  <a16:creationId xmlns:a16="http://schemas.microsoft.com/office/drawing/2014/main" id="{FCB07C02-EC8F-4DC9-887D-271694DB766F}"/>
                </a:ext>
              </a:extLst>
            </p:cNvPr>
            <p:cNvSpPr>
              <a:spLocks noChangeArrowheads="1"/>
            </p:cNvSpPr>
            <p:nvPr/>
          </p:nvSpPr>
          <p:spPr bwMode="auto">
            <a:xfrm>
              <a:off x="8035926" y="1479547"/>
              <a:ext cx="11113" cy="34925"/>
            </a:xfrm>
            <a:prstGeom prst="rect">
              <a:avLst/>
            </a:prstGeom>
            <a:solidFill>
              <a:srgbClr val="162F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3" name="Freeform 56">
              <a:extLst>
                <a:ext uri="{FF2B5EF4-FFF2-40B4-BE49-F238E27FC236}">
                  <a16:creationId xmlns:a16="http://schemas.microsoft.com/office/drawing/2014/main" id="{FFF26CF6-2B16-44FF-8953-3C63C04C140D}"/>
                </a:ext>
              </a:extLst>
            </p:cNvPr>
            <p:cNvSpPr>
              <a:spLocks/>
            </p:cNvSpPr>
            <p:nvPr/>
          </p:nvSpPr>
          <p:spPr bwMode="auto">
            <a:xfrm>
              <a:off x="8035926" y="842959"/>
              <a:ext cx="447675" cy="657225"/>
            </a:xfrm>
            <a:custGeom>
              <a:avLst/>
              <a:gdLst>
                <a:gd name="T0" fmla="*/ 142 w 157"/>
                <a:gd name="T1" fmla="*/ 230 h 230"/>
                <a:gd name="T2" fmla="*/ 0 w 157"/>
                <a:gd name="T3" fmla="*/ 230 h 230"/>
                <a:gd name="T4" fmla="*/ 0 w 157"/>
                <a:gd name="T5" fmla="*/ 0 h 230"/>
                <a:gd name="T6" fmla="*/ 142 w 157"/>
                <a:gd name="T7" fmla="*/ 0 h 230"/>
                <a:gd name="T8" fmla="*/ 154 w 157"/>
                <a:gd name="T9" fmla="*/ 6 h 230"/>
                <a:gd name="T10" fmla="*/ 157 w 157"/>
                <a:gd name="T11" fmla="*/ 16 h 230"/>
                <a:gd name="T12" fmla="*/ 157 w 157"/>
                <a:gd name="T13" fmla="*/ 214 h 230"/>
                <a:gd name="T14" fmla="*/ 152 w 157"/>
                <a:gd name="T15" fmla="*/ 226 h 230"/>
                <a:gd name="T16" fmla="*/ 142 w 157"/>
                <a:gd name="T17"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230">
                  <a:moveTo>
                    <a:pt x="142" y="230"/>
                  </a:moveTo>
                  <a:cubicBezTo>
                    <a:pt x="0" y="230"/>
                    <a:pt x="0" y="230"/>
                    <a:pt x="0" y="230"/>
                  </a:cubicBezTo>
                  <a:cubicBezTo>
                    <a:pt x="0" y="0"/>
                    <a:pt x="0" y="0"/>
                    <a:pt x="0" y="0"/>
                  </a:cubicBezTo>
                  <a:cubicBezTo>
                    <a:pt x="142" y="0"/>
                    <a:pt x="142" y="0"/>
                    <a:pt x="142" y="0"/>
                  </a:cubicBezTo>
                  <a:cubicBezTo>
                    <a:pt x="147" y="0"/>
                    <a:pt x="151" y="3"/>
                    <a:pt x="154" y="6"/>
                  </a:cubicBezTo>
                  <a:cubicBezTo>
                    <a:pt x="156" y="9"/>
                    <a:pt x="157" y="12"/>
                    <a:pt x="157" y="16"/>
                  </a:cubicBezTo>
                  <a:cubicBezTo>
                    <a:pt x="157" y="214"/>
                    <a:pt x="157" y="214"/>
                    <a:pt x="157" y="214"/>
                  </a:cubicBezTo>
                  <a:cubicBezTo>
                    <a:pt x="157" y="219"/>
                    <a:pt x="155" y="223"/>
                    <a:pt x="152" y="226"/>
                  </a:cubicBezTo>
                  <a:cubicBezTo>
                    <a:pt x="149" y="228"/>
                    <a:pt x="146" y="230"/>
                    <a:pt x="142" y="230"/>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044" name="Freeform 57">
              <a:extLst>
                <a:ext uri="{FF2B5EF4-FFF2-40B4-BE49-F238E27FC236}">
                  <a16:creationId xmlns:a16="http://schemas.microsoft.com/office/drawing/2014/main" id="{5DAE1095-18B7-45A6-84E0-AA7A1E185A7B}"/>
                </a:ext>
              </a:extLst>
            </p:cNvPr>
            <p:cNvSpPr>
              <a:spLocks/>
            </p:cNvSpPr>
            <p:nvPr/>
          </p:nvSpPr>
          <p:spPr bwMode="auto">
            <a:xfrm>
              <a:off x="8035926" y="1128709"/>
              <a:ext cx="447675" cy="371475"/>
            </a:xfrm>
            <a:custGeom>
              <a:avLst/>
              <a:gdLst>
                <a:gd name="T0" fmla="*/ 0 w 157"/>
                <a:gd name="T1" fmla="*/ 97 h 130"/>
                <a:gd name="T2" fmla="*/ 0 w 157"/>
                <a:gd name="T3" fmla="*/ 130 h 130"/>
                <a:gd name="T4" fmla="*/ 142 w 157"/>
                <a:gd name="T5" fmla="*/ 130 h 130"/>
                <a:gd name="T6" fmla="*/ 152 w 157"/>
                <a:gd name="T7" fmla="*/ 126 h 130"/>
                <a:gd name="T8" fmla="*/ 157 w 157"/>
                <a:gd name="T9" fmla="*/ 114 h 130"/>
                <a:gd name="T10" fmla="*/ 157 w 157"/>
                <a:gd name="T11" fmla="*/ 0 h 130"/>
                <a:gd name="T12" fmla="*/ 0 w 157"/>
                <a:gd name="T13" fmla="*/ 97 h 130"/>
              </a:gdLst>
              <a:ahLst/>
              <a:cxnLst>
                <a:cxn ang="0">
                  <a:pos x="T0" y="T1"/>
                </a:cxn>
                <a:cxn ang="0">
                  <a:pos x="T2" y="T3"/>
                </a:cxn>
                <a:cxn ang="0">
                  <a:pos x="T4" y="T5"/>
                </a:cxn>
                <a:cxn ang="0">
                  <a:pos x="T6" y="T7"/>
                </a:cxn>
                <a:cxn ang="0">
                  <a:pos x="T8" y="T9"/>
                </a:cxn>
                <a:cxn ang="0">
                  <a:pos x="T10" y="T11"/>
                </a:cxn>
                <a:cxn ang="0">
                  <a:pos x="T12" y="T13"/>
                </a:cxn>
              </a:cxnLst>
              <a:rect l="0" t="0" r="r" b="b"/>
              <a:pathLst>
                <a:path w="157" h="130">
                  <a:moveTo>
                    <a:pt x="0" y="97"/>
                  </a:moveTo>
                  <a:cubicBezTo>
                    <a:pt x="0" y="130"/>
                    <a:pt x="0" y="130"/>
                    <a:pt x="0" y="130"/>
                  </a:cubicBezTo>
                  <a:cubicBezTo>
                    <a:pt x="142" y="130"/>
                    <a:pt x="142" y="130"/>
                    <a:pt x="142" y="130"/>
                  </a:cubicBezTo>
                  <a:cubicBezTo>
                    <a:pt x="146" y="130"/>
                    <a:pt x="149" y="128"/>
                    <a:pt x="152" y="126"/>
                  </a:cubicBezTo>
                  <a:cubicBezTo>
                    <a:pt x="155" y="123"/>
                    <a:pt x="157" y="119"/>
                    <a:pt x="157" y="114"/>
                  </a:cubicBezTo>
                  <a:cubicBezTo>
                    <a:pt x="157" y="0"/>
                    <a:pt x="157" y="0"/>
                    <a:pt x="157" y="0"/>
                  </a:cubicBezTo>
                  <a:cubicBezTo>
                    <a:pt x="116" y="46"/>
                    <a:pt x="59" y="75"/>
                    <a:pt x="0" y="97"/>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047" name="Rectangle 61">
              <a:extLst>
                <a:ext uri="{FF2B5EF4-FFF2-40B4-BE49-F238E27FC236}">
                  <a16:creationId xmlns:a16="http://schemas.microsoft.com/office/drawing/2014/main" id="{E06C3226-0CD5-423A-A15F-2187206749DA}"/>
                </a:ext>
              </a:extLst>
            </p:cNvPr>
            <p:cNvSpPr>
              <a:spLocks noChangeArrowheads="1"/>
            </p:cNvSpPr>
            <p:nvPr/>
          </p:nvSpPr>
          <p:spPr bwMode="auto">
            <a:xfrm>
              <a:off x="8095456" y="1203322"/>
              <a:ext cx="328615"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mj-lt"/>
                </a:rPr>
                <a:t>PASSPORT</a:t>
              </a:r>
              <a:endParaRPr kumimoji="0" lang="en-US" altLang="en-US" sz="1800" b="0" i="0" u="none" strike="noStrike" cap="none" normalizeH="0" baseline="0" dirty="0">
                <a:ln>
                  <a:noFill/>
                </a:ln>
                <a:solidFill>
                  <a:schemeClr val="tx1"/>
                </a:solidFill>
                <a:effectLst/>
                <a:latin typeface="+mj-lt"/>
              </a:endParaRPr>
            </a:p>
          </p:txBody>
        </p:sp>
        <p:sp>
          <p:nvSpPr>
            <p:cNvPr id="157" name="Freeform 49">
              <a:extLst>
                <a:ext uri="{FF2B5EF4-FFF2-40B4-BE49-F238E27FC236}">
                  <a16:creationId xmlns:a16="http://schemas.microsoft.com/office/drawing/2014/main" id="{83F4E78B-3D0A-48A6-B800-CB3CA36E19FB}"/>
                </a:ext>
              </a:extLst>
            </p:cNvPr>
            <p:cNvSpPr>
              <a:spLocks noEditPoints="1"/>
            </p:cNvSpPr>
            <p:nvPr/>
          </p:nvSpPr>
          <p:spPr bwMode="auto">
            <a:xfrm>
              <a:off x="8162134" y="939090"/>
              <a:ext cx="222250" cy="223838"/>
            </a:xfrm>
            <a:custGeom>
              <a:avLst/>
              <a:gdLst>
                <a:gd name="T0" fmla="*/ 0 w 78"/>
                <a:gd name="T1" fmla="*/ 39 h 78"/>
                <a:gd name="T2" fmla="*/ 78 w 78"/>
                <a:gd name="T3" fmla="*/ 39 h 78"/>
                <a:gd name="T4" fmla="*/ 4 w 78"/>
                <a:gd name="T5" fmla="*/ 40 h 78"/>
                <a:gd name="T6" fmla="*/ 22 w 78"/>
                <a:gd name="T7" fmla="*/ 58 h 78"/>
                <a:gd name="T8" fmla="*/ 4 w 78"/>
                <a:gd name="T9" fmla="*/ 40 h 78"/>
                <a:gd name="T10" fmla="*/ 41 w 78"/>
                <a:gd name="T11" fmla="*/ 4 h 78"/>
                <a:gd name="T12" fmla="*/ 41 w 78"/>
                <a:gd name="T13" fmla="*/ 15 h 78"/>
                <a:gd name="T14" fmla="*/ 56 w 78"/>
                <a:gd name="T15" fmla="*/ 37 h 78"/>
                <a:gd name="T16" fmla="*/ 41 w 78"/>
                <a:gd name="T17" fmla="*/ 18 h 78"/>
                <a:gd name="T18" fmla="*/ 37 w 78"/>
                <a:gd name="T19" fmla="*/ 4 h 78"/>
                <a:gd name="T20" fmla="*/ 27 w 78"/>
                <a:gd name="T21" fmla="*/ 15 h 78"/>
                <a:gd name="T22" fmla="*/ 37 w 78"/>
                <a:gd name="T23" fmla="*/ 18 h 78"/>
                <a:gd name="T24" fmla="*/ 22 w 78"/>
                <a:gd name="T25" fmla="*/ 37 h 78"/>
                <a:gd name="T26" fmla="*/ 37 w 78"/>
                <a:gd name="T27" fmla="*/ 18 h 78"/>
                <a:gd name="T28" fmla="*/ 4 w 78"/>
                <a:gd name="T29" fmla="*/ 37 h 78"/>
                <a:gd name="T30" fmla="*/ 22 w 78"/>
                <a:gd name="T31" fmla="*/ 18 h 78"/>
                <a:gd name="T32" fmla="*/ 22 w 78"/>
                <a:gd name="T33" fmla="*/ 40 h 78"/>
                <a:gd name="T34" fmla="*/ 37 w 78"/>
                <a:gd name="T35" fmla="*/ 58 h 78"/>
                <a:gd name="T36" fmla="*/ 22 w 78"/>
                <a:gd name="T37" fmla="*/ 40 h 78"/>
                <a:gd name="T38" fmla="*/ 37 w 78"/>
                <a:gd name="T39" fmla="*/ 74 h 78"/>
                <a:gd name="T40" fmla="*/ 37 w 78"/>
                <a:gd name="T41" fmla="*/ 62 h 78"/>
                <a:gd name="T42" fmla="*/ 41 w 78"/>
                <a:gd name="T43" fmla="*/ 62 h 78"/>
                <a:gd name="T44" fmla="*/ 41 w 78"/>
                <a:gd name="T45" fmla="*/ 74 h 78"/>
                <a:gd name="T46" fmla="*/ 41 w 78"/>
                <a:gd name="T47" fmla="*/ 40 h 78"/>
                <a:gd name="T48" fmla="*/ 53 w 78"/>
                <a:gd name="T49" fmla="*/ 58 h 78"/>
                <a:gd name="T50" fmla="*/ 59 w 78"/>
                <a:gd name="T51" fmla="*/ 40 h 78"/>
                <a:gd name="T52" fmla="*/ 69 w 78"/>
                <a:gd name="T53" fmla="*/ 58 h 78"/>
                <a:gd name="T54" fmla="*/ 59 w 78"/>
                <a:gd name="T55" fmla="*/ 40 h 78"/>
                <a:gd name="T56" fmla="*/ 56 w 78"/>
                <a:gd name="T57" fmla="*/ 18 h 78"/>
                <a:gd name="T58" fmla="*/ 74 w 78"/>
                <a:gd name="T59" fmla="*/ 37 h 78"/>
                <a:gd name="T60" fmla="*/ 65 w 78"/>
                <a:gd name="T61" fmla="*/ 15 h 78"/>
                <a:gd name="T62" fmla="*/ 49 w 78"/>
                <a:gd name="T63" fmla="*/ 5 h 78"/>
                <a:gd name="T64" fmla="*/ 29 w 78"/>
                <a:gd name="T65" fmla="*/ 5 h 78"/>
                <a:gd name="T66" fmla="*/ 13 w 78"/>
                <a:gd name="T67" fmla="*/ 15 h 78"/>
                <a:gd name="T68" fmla="*/ 12 w 78"/>
                <a:gd name="T69" fmla="*/ 62 h 78"/>
                <a:gd name="T70" fmla="*/ 29 w 78"/>
                <a:gd name="T71" fmla="*/ 73 h 78"/>
                <a:gd name="T72" fmla="*/ 49 w 78"/>
                <a:gd name="T73" fmla="*/ 73 h 78"/>
                <a:gd name="T74" fmla="*/ 66 w 78"/>
                <a:gd name="T75"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39" y="0"/>
                  </a:moveTo>
                  <a:cubicBezTo>
                    <a:pt x="18" y="0"/>
                    <a:pt x="0" y="17"/>
                    <a:pt x="0" y="39"/>
                  </a:cubicBezTo>
                  <a:cubicBezTo>
                    <a:pt x="0" y="60"/>
                    <a:pt x="18" y="78"/>
                    <a:pt x="39" y="78"/>
                  </a:cubicBezTo>
                  <a:cubicBezTo>
                    <a:pt x="60" y="78"/>
                    <a:pt x="78" y="60"/>
                    <a:pt x="78" y="39"/>
                  </a:cubicBezTo>
                  <a:cubicBezTo>
                    <a:pt x="78" y="17"/>
                    <a:pt x="60" y="0"/>
                    <a:pt x="39" y="0"/>
                  </a:cubicBezTo>
                  <a:close/>
                  <a:moveTo>
                    <a:pt x="4" y="40"/>
                  </a:moveTo>
                  <a:cubicBezTo>
                    <a:pt x="19" y="40"/>
                    <a:pt x="19" y="40"/>
                    <a:pt x="19" y="40"/>
                  </a:cubicBezTo>
                  <a:cubicBezTo>
                    <a:pt x="19" y="47"/>
                    <a:pt x="20" y="53"/>
                    <a:pt x="22" y="58"/>
                  </a:cubicBezTo>
                  <a:cubicBezTo>
                    <a:pt x="9" y="58"/>
                    <a:pt x="9" y="58"/>
                    <a:pt x="9" y="58"/>
                  </a:cubicBezTo>
                  <a:cubicBezTo>
                    <a:pt x="6" y="53"/>
                    <a:pt x="4" y="47"/>
                    <a:pt x="4" y="40"/>
                  </a:cubicBezTo>
                  <a:close/>
                  <a:moveTo>
                    <a:pt x="41" y="15"/>
                  </a:moveTo>
                  <a:cubicBezTo>
                    <a:pt x="41" y="4"/>
                    <a:pt x="41" y="4"/>
                    <a:pt x="41" y="4"/>
                  </a:cubicBezTo>
                  <a:cubicBezTo>
                    <a:pt x="45" y="4"/>
                    <a:pt x="48" y="9"/>
                    <a:pt x="51" y="15"/>
                  </a:cubicBezTo>
                  <a:lnTo>
                    <a:pt x="41" y="15"/>
                  </a:lnTo>
                  <a:close/>
                  <a:moveTo>
                    <a:pt x="52" y="18"/>
                  </a:moveTo>
                  <a:cubicBezTo>
                    <a:pt x="54" y="23"/>
                    <a:pt x="55" y="30"/>
                    <a:pt x="56" y="37"/>
                  </a:cubicBezTo>
                  <a:cubicBezTo>
                    <a:pt x="41" y="37"/>
                    <a:pt x="41" y="37"/>
                    <a:pt x="41" y="37"/>
                  </a:cubicBezTo>
                  <a:cubicBezTo>
                    <a:pt x="41" y="18"/>
                    <a:pt x="41" y="18"/>
                    <a:pt x="41" y="18"/>
                  </a:cubicBezTo>
                  <a:lnTo>
                    <a:pt x="52" y="18"/>
                  </a:lnTo>
                  <a:close/>
                  <a:moveTo>
                    <a:pt x="37" y="4"/>
                  </a:moveTo>
                  <a:cubicBezTo>
                    <a:pt x="37" y="15"/>
                    <a:pt x="37" y="15"/>
                    <a:pt x="37" y="15"/>
                  </a:cubicBezTo>
                  <a:cubicBezTo>
                    <a:pt x="27" y="15"/>
                    <a:pt x="27" y="15"/>
                    <a:pt x="27" y="15"/>
                  </a:cubicBezTo>
                  <a:cubicBezTo>
                    <a:pt x="29" y="9"/>
                    <a:pt x="33" y="4"/>
                    <a:pt x="37" y="4"/>
                  </a:cubicBezTo>
                  <a:close/>
                  <a:moveTo>
                    <a:pt x="37" y="18"/>
                  </a:moveTo>
                  <a:cubicBezTo>
                    <a:pt x="37" y="37"/>
                    <a:pt x="37" y="37"/>
                    <a:pt x="37" y="37"/>
                  </a:cubicBezTo>
                  <a:cubicBezTo>
                    <a:pt x="22" y="37"/>
                    <a:pt x="22" y="37"/>
                    <a:pt x="22" y="37"/>
                  </a:cubicBezTo>
                  <a:cubicBezTo>
                    <a:pt x="22" y="30"/>
                    <a:pt x="24" y="23"/>
                    <a:pt x="25" y="18"/>
                  </a:cubicBezTo>
                  <a:lnTo>
                    <a:pt x="37" y="18"/>
                  </a:lnTo>
                  <a:close/>
                  <a:moveTo>
                    <a:pt x="19" y="37"/>
                  </a:moveTo>
                  <a:cubicBezTo>
                    <a:pt x="4" y="37"/>
                    <a:pt x="4" y="37"/>
                    <a:pt x="4" y="37"/>
                  </a:cubicBezTo>
                  <a:cubicBezTo>
                    <a:pt x="4" y="30"/>
                    <a:pt x="6" y="23"/>
                    <a:pt x="10" y="18"/>
                  </a:cubicBezTo>
                  <a:cubicBezTo>
                    <a:pt x="22" y="18"/>
                    <a:pt x="22" y="18"/>
                    <a:pt x="22" y="18"/>
                  </a:cubicBezTo>
                  <a:cubicBezTo>
                    <a:pt x="20" y="23"/>
                    <a:pt x="19" y="30"/>
                    <a:pt x="19" y="37"/>
                  </a:cubicBezTo>
                  <a:close/>
                  <a:moveTo>
                    <a:pt x="22" y="40"/>
                  </a:moveTo>
                  <a:cubicBezTo>
                    <a:pt x="37" y="40"/>
                    <a:pt x="37" y="40"/>
                    <a:pt x="37" y="40"/>
                  </a:cubicBezTo>
                  <a:cubicBezTo>
                    <a:pt x="37" y="58"/>
                    <a:pt x="37" y="58"/>
                    <a:pt x="37" y="58"/>
                  </a:cubicBezTo>
                  <a:cubicBezTo>
                    <a:pt x="25" y="58"/>
                    <a:pt x="25" y="58"/>
                    <a:pt x="25" y="58"/>
                  </a:cubicBezTo>
                  <a:cubicBezTo>
                    <a:pt x="23" y="53"/>
                    <a:pt x="22" y="47"/>
                    <a:pt x="22" y="40"/>
                  </a:cubicBezTo>
                  <a:close/>
                  <a:moveTo>
                    <a:pt x="37" y="62"/>
                  </a:moveTo>
                  <a:cubicBezTo>
                    <a:pt x="37" y="74"/>
                    <a:pt x="37" y="74"/>
                    <a:pt x="37" y="74"/>
                  </a:cubicBezTo>
                  <a:cubicBezTo>
                    <a:pt x="33" y="73"/>
                    <a:pt x="29" y="68"/>
                    <a:pt x="26" y="62"/>
                  </a:cubicBezTo>
                  <a:lnTo>
                    <a:pt x="37" y="62"/>
                  </a:lnTo>
                  <a:close/>
                  <a:moveTo>
                    <a:pt x="41" y="74"/>
                  </a:moveTo>
                  <a:cubicBezTo>
                    <a:pt x="41" y="62"/>
                    <a:pt x="41" y="62"/>
                    <a:pt x="41" y="62"/>
                  </a:cubicBezTo>
                  <a:cubicBezTo>
                    <a:pt x="52" y="62"/>
                    <a:pt x="52" y="62"/>
                    <a:pt x="52" y="62"/>
                  </a:cubicBezTo>
                  <a:cubicBezTo>
                    <a:pt x="49" y="68"/>
                    <a:pt x="45" y="73"/>
                    <a:pt x="41" y="74"/>
                  </a:cubicBezTo>
                  <a:close/>
                  <a:moveTo>
                    <a:pt x="41" y="58"/>
                  </a:moveTo>
                  <a:cubicBezTo>
                    <a:pt x="41" y="40"/>
                    <a:pt x="41" y="40"/>
                    <a:pt x="41" y="40"/>
                  </a:cubicBezTo>
                  <a:cubicBezTo>
                    <a:pt x="56" y="40"/>
                    <a:pt x="56" y="40"/>
                    <a:pt x="56" y="40"/>
                  </a:cubicBezTo>
                  <a:cubicBezTo>
                    <a:pt x="56" y="47"/>
                    <a:pt x="55" y="53"/>
                    <a:pt x="53" y="58"/>
                  </a:cubicBezTo>
                  <a:lnTo>
                    <a:pt x="41" y="58"/>
                  </a:lnTo>
                  <a:close/>
                  <a:moveTo>
                    <a:pt x="59" y="40"/>
                  </a:moveTo>
                  <a:cubicBezTo>
                    <a:pt x="74" y="40"/>
                    <a:pt x="74" y="40"/>
                    <a:pt x="74" y="40"/>
                  </a:cubicBezTo>
                  <a:cubicBezTo>
                    <a:pt x="74" y="47"/>
                    <a:pt x="72" y="53"/>
                    <a:pt x="69" y="58"/>
                  </a:cubicBezTo>
                  <a:cubicBezTo>
                    <a:pt x="56" y="58"/>
                    <a:pt x="56" y="58"/>
                    <a:pt x="56" y="58"/>
                  </a:cubicBezTo>
                  <a:cubicBezTo>
                    <a:pt x="58" y="53"/>
                    <a:pt x="59" y="47"/>
                    <a:pt x="59" y="40"/>
                  </a:cubicBezTo>
                  <a:close/>
                  <a:moveTo>
                    <a:pt x="59" y="37"/>
                  </a:moveTo>
                  <a:cubicBezTo>
                    <a:pt x="59" y="30"/>
                    <a:pt x="58" y="23"/>
                    <a:pt x="56" y="18"/>
                  </a:cubicBezTo>
                  <a:cubicBezTo>
                    <a:pt x="68" y="18"/>
                    <a:pt x="68" y="18"/>
                    <a:pt x="68" y="18"/>
                  </a:cubicBezTo>
                  <a:cubicBezTo>
                    <a:pt x="71" y="23"/>
                    <a:pt x="74" y="30"/>
                    <a:pt x="74" y="37"/>
                  </a:cubicBezTo>
                  <a:lnTo>
                    <a:pt x="59" y="37"/>
                  </a:lnTo>
                  <a:close/>
                  <a:moveTo>
                    <a:pt x="65" y="15"/>
                  </a:moveTo>
                  <a:cubicBezTo>
                    <a:pt x="55" y="15"/>
                    <a:pt x="55" y="15"/>
                    <a:pt x="55" y="15"/>
                  </a:cubicBezTo>
                  <a:cubicBezTo>
                    <a:pt x="53" y="11"/>
                    <a:pt x="51" y="7"/>
                    <a:pt x="49" y="5"/>
                  </a:cubicBezTo>
                  <a:cubicBezTo>
                    <a:pt x="55" y="7"/>
                    <a:pt x="61" y="10"/>
                    <a:pt x="65" y="15"/>
                  </a:cubicBezTo>
                  <a:close/>
                  <a:moveTo>
                    <a:pt x="29" y="5"/>
                  </a:moveTo>
                  <a:cubicBezTo>
                    <a:pt x="27" y="7"/>
                    <a:pt x="25" y="11"/>
                    <a:pt x="23" y="15"/>
                  </a:cubicBezTo>
                  <a:cubicBezTo>
                    <a:pt x="13" y="15"/>
                    <a:pt x="13" y="15"/>
                    <a:pt x="13" y="15"/>
                  </a:cubicBezTo>
                  <a:cubicBezTo>
                    <a:pt x="17" y="10"/>
                    <a:pt x="23" y="7"/>
                    <a:pt x="29" y="5"/>
                  </a:cubicBezTo>
                  <a:close/>
                  <a:moveTo>
                    <a:pt x="12" y="62"/>
                  </a:moveTo>
                  <a:cubicBezTo>
                    <a:pt x="23" y="62"/>
                    <a:pt x="23" y="62"/>
                    <a:pt x="23" y="62"/>
                  </a:cubicBezTo>
                  <a:cubicBezTo>
                    <a:pt x="24" y="66"/>
                    <a:pt x="27" y="70"/>
                    <a:pt x="29" y="73"/>
                  </a:cubicBezTo>
                  <a:cubicBezTo>
                    <a:pt x="22" y="71"/>
                    <a:pt x="16" y="67"/>
                    <a:pt x="12" y="62"/>
                  </a:cubicBezTo>
                  <a:close/>
                  <a:moveTo>
                    <a:pt x="49" y="73"/>
                  </a:moveTo>
                  <a:cubicBezTo>
                    <a:pt x="51" y="70"/>
                    <a:pt x="54" y="66"/>
                    <a:pt x="55" y="62"/>
                  </a:cubicBezTo>
                  <a:cubicBezTo>
                    <a:pt x="66" y="62"/>
                    <a:pt x="66" y="62"/>
                    <a:pt x="66" y="62"/>
                  </a:cubicBezTo>
                  <a:cubicBezTo>
                    <a:pt x="62" y="67"/>
                    <a:pt x="56" y="71"/>
                    <a:pt x="49" y="7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12" name="Group 11">
            <a:extLst>
              <a:ext uri="{FF2B5EF4-FFF2-40B4-BE49-F238E27FC236}">
                <a16:creationId xmlns:a16="http://schemas.microsoft.com/office/drawing/2014/main" id="{8DAA1AED-11FB-4E5D-B40F-F0A9359A2FE2}"/>
              </a:ext>
            </a:extLst>
          </p:cNvPr>
          <p:cNvGrpSpPr/>
          <p:nvPr/>
        </p:nvGrpSpPr>
        <p:grpSpPr>
          <a:xfrm>
            <a:off x="5446928" y="1601777"/>
            <a:ext cx="1461294" cy="390525"/>
            <a:chOff x="2379951" y="2795876"/>
            <a:chExt cx="1328449" cy="355023"/>
          </a:xfrm>
        </p:grpSpPr>
        <p:sp>
          <p:nvSpPr>
            <p:cNvPr id="13" name="Rectangle: Rounded Corners 12">
              <a:extLst>
                <a:ext uri="{FF2B5EF4-FFF2-40B4-BE49-F238E27FC236}">
                  <a16:creationId xmlns:a16="http://schemas.microsoft.com/office/drawing/2014/main" id="{135461B8-49B4-4A64-B01C-13F303645F17}"/>
                </a:ext>
              </a:extLst>
            </p:cNvPr>
            <p:cNvSpPr/>
            <p:nvPr/>
          </p:nvSpPr>
          <p:spPr>
            <a:xfrm>
              <a:off x="2557462" y="2860675"/>
              <a:ext cx="1150938"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28600"/>
              <a:r>
                <a:rPr lang="en-ID" sz="900" dirty="0">
                  <a:latin typeface="Congenial Light" panose="02000503040000020004" pitchFamily="2" charset="0"/>
                </a:rPr>
                <a:t>PLANNING</a:t>
              </a:r>
            </a:p>
          </p:txBody>
        </p:sp>
        <p:sp>
          <p:nvSpPr>
            <p:cNvPr id="14" name="Oval 13">
              <a:extLst>
                <a:ext uri="{FF2B5EF4-FFF2-40B4-BE49-F238E27FC236}">
                  <a16:creationId xmlns:a16="http://schemas.microsoft.com/office/drawing/2014/main" id="{32E86120-5697-433A-854A-6F4352FF7CC2}"/>
                </a:ext>
              </a:extLst>
            </p:cNvPr>
            <p:cNvSpPr/>
            <p:nvPr/>
          </p:nvSpPr>
          <p:spPr>
            <a:xfrm>
              <a:off x="2379951" y="2795876"/>
              <a:ext cx="355023" cy="355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D" sz="1400" b="1" dirty="0">
                  <a:latin typeface="Congenial Light" panose="02000503040000020004" pitchFamily="2" charset="0"/>
                </a:rPr>
                <a:t>2</a:t>
              </a:r>
            </a:p>
          </p:txBody>
        </p:sp>
      </p:grpSp>
      <p:grpSp>
        <p:nvGrpSpPr>
          <p:cNvPr id="1083" name="Group 1082">
            <a:extLst>
              <a:ext uri="{FF2B5EF4-FFF2-40B4-BE49-F238E27FC236}">
                <a16:creationId xmlns:a16="http://schemas.microsoft.com/office/drawing/2014/main" id="{70995247-68DD-4E4C-A469-62CD0D877502}"/>
              </a:ext>
            </a:extLst>
          </p:cNvPr>
          <p:cNvGrpSpPr/>
          <p:nvPr/>
        </p:nvGrpSpPr>
        <p:grpSpPr>
          <a:xfrm>
            <a:off x="5812450" y="836613"/>
            <a:ext cx="730250" cy="571499"/>
            <a:chOff x="5903913" y="836613"/>
            <a:chExt cx="730250" cy="571499"/>
          </a:xfrm>
        </p:grpSpPr>
        <p:sp>
          <p:nvSpPr>
            <p:cNvPr id="1054" name="Freeform 65">
              <a:extLst>
                <a:ext uri="{FF2B5EF4-FFF2-40B4-BE49-F238E27FC236}">
                  <a16:creationId xmlns:a16="http://schemas.microsoft.com/office/drawing/2014/main" id="{3F5EF417-52AB-4560-A933-080E6FFD410C}"/>
                </a:ext>
              </a:extLst>
            </p:cNvPr>
            <p:cNvSpPr>
              <a:spLocks/>
            </p:cNvSpPr>
            <p:nvPr/>
          </p:nvSpPr>
          <p:spPr bwMode="auto">
            <a:xfrm>
              <a:off x="5903913" y="836613"/>
              <a:ext cx="444500" cy="571499"/>
            </a:xfrm>
            <a:custGeom>
              <a:avLst/>
              <a:gdLst>
                <a:gd name="T0" fmla="*/ 190 w 197"/>
                <a:gd name="T1" fmla="*/ 7 h 253"/>
                <a:gd name="T2" fmla="*/ 174 w 197"/>
                <a:gd name="T3" fmla="*/ 1 h 253"/>
                <a:gd name="T4" fmla="*/ 0 w 197"/>
                <a:gd name="T5" fmla="*/ 0 h 253"/>
                <a:gd name="T6" fmla="*/ 0 w 197"/>
                <a:gd name="T7" fmla="*/ 213 h 253"/>
                <a:gd name="T8" fmla="*/ 0 w 197"/>
                <a:gd name="T9" fmla="*/ 252 h 253"/>
                <a:gd name="T10" fmla="*/ 174 w 197"/>
                <a:gd name="T11" fmla="*/ 253 h 253"/>
                <a:gd name="T12" fmla="*/ 188 w 197"/>
                <a:gd name="T13" fmla="*/ 247 h 253"/>
                <a:gd name="T14" fmla="*/ 197 w 197"/>
                <a:gd name="T15" fmla="*/ 230 h 253"/>
                <a:gd name="T16" fmla="*/ 197 w 197"/>
                <a:gd name="T17" fmla="*/ 141 h 253"/>
                <a:gd name="T18" fmla="*/ 197 w 197"/>
                <a:gd name="T19" fmla="*/ 23 h 253"/>
                <a:gd name="T20" fmla="*/ 190 w 197"/>
                <a:gd name="T21" fmla="*/ 7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3">
                  <a:moveTo>
                    <a:pt x="190" y="7"/>
                  </a:moveTo>
                  <a:cubicBezTo>
                    <a:pt x="186" y="3"/>
                    <a:pt x="180" y="1"/>
                    <a:pt x="174" y="1"/>
                  </a:cubicBezTo>
                  <a:cubicBezTo>
                    <a:pt x="0" y="0"/>
                    <a:pt x="0" y="0"/>
                    <a:pt x="0" y="0"/>
                  </a:cubicBezTo>
                  <a:cubicBezTo>
                    <a:pt x="0" y="213"/>
                    <a:pt x="0" y="213"/>
                    <a:pt x="0" y="213"/>
                  </a:cubicBezTo>
                  <a:cubicBezTo>
                    <a:pt x="0" y="252"/>
                    <a:pt x="0" y="252"/>
                    <a:pt x="0" y="252"/>
                  </a:cubicBezTo>
                  <a:cubicBezTo>
                    <a:pt x="174" y="253"/>
                    <a:pt x="174" y="253"/>
                    <a:pt x="174" y="253"/>
                  </a:cubicBezTo>
                  <a:cubicBezTo>
                    <a:pt x="180" y="253"/>
                    <a:pt x="185" y="251"/>
                    <a:pt x="188" y="247"/>
                  </a:cubicBezTo>
                  <a:cubicBezTo>
                    <a:pt x="193" y="243"/>
                    <a:pt x="197" y="237"/>
                    <a:pt x="197" y="230"/>
                  </a:cubicBezTo>
                  <a:cubicBezTo>
                    <a:pt x="197" y="141"/>
                    <a:pt x="197" y="141"/>
                    <a:pt x="197" y="141"/>
                  </a:cubicBezTo>
                  <a:cubicBezTo>
                    <a:pt x="197" y="23"/>
                    <a:pt x="197" y="23"/>
                    <a:pt x="197" y="23"/>
                  </a:cubicBezTo>
                  <a:cubicBezTo>
                    <a:pt x="197" y="17"/>
                    <a:pt x="194" y="11"/>
                    <a:pt x="190" y="7"/>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5" name="Freeform 66">
              <a:extLst>
                <a:ext uri="{FF2B5EF4-FFF2-40B4-BE49-F238E27FC236}">
                  <a16:creationId xmlns:a16="http://schemas.microsoft.com/office/drawing/2014/main" id="{80AADDEB-E76F-461B-AFF4-C7A5BA5294C2}"/>
                </a:ext>
              </a:extLst>
            </p:cNvPr>
            <p:cNvSpPr>
              <a:spLocks/>
            </p:cNvSpPr>
            <p:nvPr/>
          </p:nvSpPr>
          <p:spPr bwMode="auto">
            <a:xfrm>
              <a:off x="5903913" y="1155700"/>
              <a:ext cx="444500" cy="252412"/>
            </a:xfrm>
            <a:custGeom>
              <a:avLst/>
              <a:gdLst>
                <a:gd name="T0" fmla="*/ 197 w 197"/>
                <a:gd name="T1" fmla="*/ 0 h 112"/>
                <a:gd name="T2" fmla="*/ 197 w 197"/>
                <a:gd name="T3" fmla="*/ 89 h 112"/>
                <a:gd name="T4" fmla="*/ 188 w 197"/>
                <a:gd name="T5" fmla="*/ 106 h 112"/>
                <a:gd name="T6" fmla="*/ 174 w 197"/>
                <a:gd name="T7" fmla="*/ 112 h 112"/>
                <a:gd name="T8" fmla="*/ 152 w 197"/>
                <a:gd name="T9" fmla="*/ 112 h 112"/>
                <a:gd name="T10" fmla="*/ 117 w 197"/>
                <a:gd name="T11" fmla="*/ 112 h 112"/>
                <a:gd name="T12" fmla="*/ 0 w 197"/>
                <a:gd name="T13" fmla="*/ 111 h 112"/>
                <a:gd name="T14" fmla="*/ 0 w 197"/>
                <a:gd name="T15" fmla="*/ 72 h 112"/>
                <a:gd name="T16" fmla="*/ 117 w 197"/>
                <a:gd name="T17" fmla="*/ 43 h 112"/>
                <a:gd name="T18" fmla="*/ 119 w 197"/>
                <a:gd name="T19" fmla="*/ 42 h 112"/>
                <a:gd name="T20" fmla="*/ 125 w 197"/>
                <a:gd name="T21" fmla="*/ 40 h 112"/>
                <a:gd name="T22" fmla="*/ 145 w 197"/>
                <a:gd name="T23" fmla="*/ 32 h 112"/>
                <a:gd name="T24" fmla="*/ 150 w 197"/>
                <a:gd name="T25" fmla="*/ 29 h 112"/>
                <a:gd name="T26" fmla="*/ 152 w 197"/>
                <a:gd name="T27" fmla="*/ 28 h 112"/>
                <a:gd name="T28" fmla="*/ 197 w 197"/>
                <a:gd name="T2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7" h="112">
                  <a:moveTo>
                    <a:pt x="197" y="0"/>
                  </a:moveTo>
                  <a:cubicBezTo>
                    <a:pt x="197" y="89"/>
                    <a:pt x="197" y="89"/>
                    <a:pt x="197" y="89"/>
                  </a:cubicBezTo>
                  <a:cubicBezTo>
                    <a:pt x="197" y="96"/>
                    <a:pt x="193" y="102"/>
                    <a:pt x="188" y="106"/>
                  </a:cubicBezTo>
                  <a:cubicBezTo>
                    <a:pt x="185" y="110"/>
                    <a:pt x="180" y="112"/>
                    <a:pt x="174" y="112"/>
                  </a:cubicBezTo>
                  <a:cubicBezTo>
                    <a:pt x="152" y="112"/>
                    <a:pt x="152" y="112"/>
                    <a:pt x="152" y="112"/>
                  </a:cubicBezTo>
                  <a:cubicBezTo>
                    <a:pt x="117" y="112"/>
                    <a:pt x="117" y="112"/>
                    <a:pt x="117" y="112"/>
                  </a:cubicBezTo>
                  <a:cubicBezTo>
                    <a:pt x="0" y="111"/>
                    <a:pt x="0" y="111"/>
                    <a:pt x="0" y="111"/>
                  </a:cubicBezTo>
                  <a:cubicBezTo>
                    <a:pt x="0" y="72"/>
                    <a:pt x="0" y="72"/>
                    <a:pt x="0" y="72"/>
                  </a:cubicBezTo>
                  <a:cubicBezTo>
                    <a:pt x="40" y="64"/>
                    <a:pt x="80" y="56"/>
                    <a:pt x="117" y="43"/>
                  </a:cubicBezTo>
                  <a:cubicBezTo>
                    <a:pt x="118" y="43"/>
                    <a:pt x="118" y="43"/>
                    <a:pt x="119" y="42"/>
                  </a:cubicBezTo>
                  <a:cubicBezTo>
                    <a:pt x="121" y="42"/>
                    <a:pt x="123" y="41"/>
                    <a:pt x="125" y="40"/>
                  </a:cubicBezTo>
                  <a:cubicBezTo>
                    <a:pt x="132" y="37"/>
                    <a:pt x="138" y="35"/>
                    <a:pt x="145" y="32"/>
                  </a:cubicBezTo>
                  <a:cubicBezTo>
                    <a:pt x="146" y="31"/>
                    <a:pt x="148" y="30"/>
                    <a:pt x="150" y="29"/>
                  </a:cubicBezTo>
                  <a:cubicBezTo>
                    <a:pt x="150" y="29"/>
                    <a:pt x="151" y="29"/>
                    <a:pt x="152" y="28"/>
                  </a:cubicBezTo>
                  <a:cubicBezTo>
                    <a:pt x="168" y="20"/>
                    <a:pt x="183" y="11"/>
                    <a:pt x="197" y="0"/>
                  </a:cubicBezTo>
                  <a:close/>
                </a:path>
              </a:pathLst>
            </a:custGeom>
            <a:solidFill>
              <a:srgbClr val="3F3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8" name="Freeform 67">
              <a:extLst>
                <a:ext uri="{FF2B5EF4-FFF2-40B4-BE49-F238E27FC236}">
                  <a16:creationId xmlns:a16="http://schemas.microsoft.com/office/drawing/2014/main" id="{C5BB863F-9AA2-45AA-85BC-53D64EAC8C9C}"/>
                </a:ext>
              </a:extLst>
            </p:cNvPr>
            <p:cNvSpPr>
              <a:spLocks/>
            </p:cNvSpPr>
            <p:nvPr/>
          </p:nvSpPr>
          <p:spPr bwMode="auto">
            <a:xfrm>
              <a:off x="6169025" y="1219200"/>
              <a:ext cx="77787" cy="188912"/>
            </a:xfrm>
            <a:custGeom>
              <a:avLst/>
              <a:gdLst>
                <a:gd name="T0" fmla="*/ 35 w 35"/>
                <a:gd name="T1" fmla="*/ 0 h 84"/>
                <a:gd name="T2" fmla="*/ 35 w 35"/>
                <a:gd name="T3" fmla="*/ 84 h 84"/>
                <a:gd name="T4" fmla="*/ 0 w 35"/>
                <a:gd name="T5" fmla="*/ 84 h 84"/>
                <a:gd name="T6" fmla="*/ 0 w 35"/>
                <a:gd name="T7" fmla="*/ 15 h 84"/>
                <a:gd name="T8" fmla="*/ 2 w 35"/>
                <a:gd name="T9" fmla="*/ 14 h 84"/>
                <a:gd name="T10" fmla="*/ 8 w 35"/>
                <a:gd name="T11" fmla="*/ 12 h 84"/>
                <a:gd name="T12" fmla="*/ 28 w 35"/>
                <a:gd name="T13" fmla="*/ 4 h 84"/>
                <a:gd name="T14" fmla="*/ 33 w 35"/>
                <a:gd name="T15" fmla="*/ 1 h 84"/>
                <a:gd name="T16" fmla="*/ 35 w 35"/>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84">
                  <a:moveTo>
                    <a:pt x="35" y="0"/>
                  </a:moveTo>
                  <a:cubicBezTo>
                    <a:pt x="35" y="84"/>
                    <a:pt x="35" y="84"/>
                    <a:pt x="35" y="84"/>
                  </a:cubicBezTo>
                  <a:cubicBezTo>
                    <a:pt x="0" y="84"/>
                    <a:pt x="0" y="84"/>
                    <a:pt x="0" y="84"/>
                  </a:cubicBezTo>
                  <a:cubicBezTo>
                    <a:pt x="0" y="15"/>
                    <a:pt x="0" y="15"/>
                    <a:pt x="0" y="15"/>
                  </a:cubicBezTo>
                  <a:cubicBezTo>
                    <a:pt x="1" y="15"/>
                    <a:pt x="1" y="15"/>
                    <a:pt x="2" y="14"/>
                  </a:cubicBezTo>
                  <a:cubicBezTo>
                    <a:pt x="4" y="14"/>
                    <a:pt x="6" y="13"/>
                    <a:pt x="8" y="12"/>
                  </a:cubicBezTo>
                  <a:cubicBezTo>
                    <a:pt x="15" y="9"/>
                    <a:pt x="21" y="7"/>
                    <a:pt x="28" y="4"/>
                  </a:cubicBezTo>
                  <a:cubicBezTo>
                    <a:pt x="29" y="3"/>
                    <a:pt x="31" y="2"/>
                    <a:pt x="33" y="1"/>
                  </a:cubicBezTo>
                  <a:cubicBezTo>
                    <a:pt x="33" y="1"/>
                    <a:pt x="34" y="1"/>
                    <a:pt x="35" y="0"/>
                  </a:cubicBezTo>
                  <a:close/>
                </a:path>
              </a:pathLst>
            </a:custGeom>
            <a:solidFill>
              <a:srgbClr val="DB2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9" name="Freeform 68">
              <a:extLst>
                <a:ext uri="{FF2B5EF4-FFF2-40B4-BE49-F238E27FC236}">
                  <a16:creationId xmlns:a16="http://schemas.microsoft.com/office/drawing/2014/main" id="{A05C7ABE-CC69-4DC5-80C4-1FF6417E5B8D}"/>
                </a:ext>
              </a:extLst>
            </p:cNvPr>
            <p:cNvSpPr>
              <a:spLocks/>
            </p:cNvSpPr>
            <p:nvPr/>
          </p:nvSpPr>
          <p:spPr bwMode="auto">
            <a:xfrm>
              <a:off x="6169025" y="838200"/>
              <a:ext cx="77787" cy="414337"/>
            </a:xfrm>
            <a:custGeom>
              <a:avLst/>
              <a:gdLst>
                <a:gd name="T0" fmla="*/ 0 w 35"/>
                <a:gd name="T1" fmla="*/ 0 h 183"/>
                <a:gd name="T2" fmla="*/ 0 w 35"/>
                <a:gd name="T3" fmla="*/ 183 h 183"/>
                <a:gd name="T4" fmla="*/ 35 w 35"/>
                <a:gd name="T5" fmla="*/ 168 h 183"/>
                <a:gd name="T6" fmla="*/ 35 w 35"/>
                <a:gd name="T7" fmla="*/ 0 h 183"/>
                <a:gd name="T8" fmla="*/ 0 w 35"/>
                <a:gd name="T9" fmla="*/ 0 h 183"/>
              </a:gdLst>
              <a:ahLst/>
              <a:cxnLst>
                <a:cxn ang="0">
                  <a:pos x="T0" y="T1"/>
                </a:cxn>
                <a:cxn ang="0">
                  <a:pos x="T2" y="T3"/>
                </a:cxn>
                <a:cxn ang="0">
                  <a:pos x="T4" y="T5"/>
                </a:cxn>
                <a:cxn ang="0">
                  <a:pos x="T6" y="T7"/>
                </a:cxn>
                <a:cxn ang="0">
                  <a:pos x="T8" y="T9"/>
                </a:cxn>
              </a:cxnLst>
              <a:rect l="0" t="0" r="r" b="b"/>
              <a:pathLst>
                <a:path w="35" h="183">
                  <a:moveTo>
                    <a:pt x="0" y="0"/>
                  </a:moveTo>
                  <a:cubicBezTo>
                    <a:pt x="0" y="183"/>
                    <a:pt x="0" y="183"/>
                    <a:pt x="0" y="183"/>
                  </a:cubicBezTo>
                  <a:cubicBezTo>
                    <a:pt x="12" y="179"/>
                    <a:pt x="24" y="174"/>
                    <a:pt x="35" y="168"/>
                  </a:cubicBezTo>
                  <a:cubicBezTo>
                    <a:pt x="35" y="0"/>
                    <a:pt x="35" y="0"/>
                    <a:pt x="35" y="0"/>
                  </a:cubicBez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Rectangle 69">
              <a:extLst>
                <a:ext uri="{FF2B5EF4-FFF2-40B4-BE49-F238E27FC236}">
                  <a16:creationId xmlns:a16="http://schemas.microsoft.com/office/drawing/2014/main" id="{186E88D7-8538-4221-BA9A-EE420BE0EE75}"/>
                </a:ext>
              </a:extLst>
            </p:cNvPr>
            <p:cNvSpPr>
              <a:spLocks noChangeArrowheads="1"/>
            </p:cNvSpPr>
            <p:nvPr/>
          </p:nvSpPr>
          <p:spPr bwMode="auto">
            <a:xfrm>
              <a:off x="6145213" y="917575"/>
              <a:ext cx="488950" cy="4905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1" name="Rectangle 70">
              <a:extLst>
                <a:ext uri="{FF2B5EF4-FFF2-40B4-BE49-F238E27FC236}">
                  <a16:creationId xmlns:a16="http://schemas.microsoft.com/office/drawing/2014/main" id="{C52F704D-50F6-40D5-BC6C-2FE5767FE7F3}"/>
                </a:ext>
              </a:extLst>
            </p:cNvPr>
            <p:cNvSpPr>
              <a:spLocks noChangeArrowheads="1"/>
            </p:cNvSpPr>
            <p:nvPr/>
          </p:nvSpPr>
          <p:spPr bwMode="auto">
            <a:xfrm>
              <a:off x="6145213" y="917575"/>
              <a:ext cx="488950" cy="1143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32" name="Oval 71">
              <a:extLst>
                <a:ext uri="{FF2B5EF4-FFF2-40B4-BE49-F238E27FC236}">
                  <a16:creationId xmlns:a16="http://schemas.microsoft.com/office/drawing/2014/main" id="{37BB9116-24EA-45C1-94E1-35F40E6D7212}"/>
                </a:ext>
              </a:extLst>
            </p:cNvPr>
            <p:cNvSpPr>
              <a:spLocks noChangeArrowheads="1"/>
            </p:cNvSpPr>
            <p:nvPr/>
          </p:nvSpPr>
          <p:spPr bwMode="auto">
            <a:xfrm>
              <a:off x="6183313" y="931863"/>
              <a:ext cx="31750" cy="28575"/>
            </a:xfrm>
            <a:prstGeom prst="ellipse">
              <a:avLst/>
            </a:prstGeom>
            <a:solidFill>
              <a:srgbClr val="B51F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3" name="Rectangle 72">
              <a:extLst>
                <a:ext uri="{FF2B5EF4-FFF2-40B4-BE49-F238E27FC236}">
                  <a16:creationId xmlns:a16="http://schemas.microsoft.com/office/drawing/2014/main" id="{8BD20C3C-0A32-478A-9FE5-CDE03DAD5D48}"/>
                </a:ext>
              </a:extLst>
            </p:cNvPr>
            <p:cNvSpPr>
              <a:spLocks noChangeArrowheads="1"/>
            </p:cNvSpPr>
            <p:nvPr/>
          </p:nvSpPr>
          <p:spPr bwMode="auto">
            <a:xfrm>
              <a:off x="6191250" y="974725"/>
              <a:ext cx="396875" cy="28575"/>
            </a:xfrm>
            <a:prstGeom prst="rect">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34" name="Rectangle 73">
              <a:extLst>
                <a:ext uri="{FF2B5EF4-FFF2-40B4-BE49-F238E27FC236}">
                  <a16:creationId xmlns:a16="http://schemas.microsoft.com/office/drawing/2014/main" id="{15475173-B484-4904-BAEF-EC9E72A430C4}"/>
                </a:ext>
              </a:extLst>
            </p:cNvPr>
            <p:cNvSpPr>
              <a:spLocks noChangeArrowheads="1"/>
            </p:cNvSpPr>
            <p:nvPr/>
          </p:nvSpPr>
          <p:spPr bwMode="auto">
            <a:xfrm>
              <a:off x="6310313" y="1082675"/>
              <a:ext cx="38100"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35" name="Rectangle 74">
              <a:extLst>
                <a:ext uri="{FF2B5EF4-FFF2-40B4-BE49-F238E27FC236}">
                  <a16:creationId xmlns:a16="http://schemas.microsoft.com/office/drawing/2014/main" id="{7C3876DC-AB45-4223-B016-518038322EA6}"/>
                </a:ext>
              </a:extLst>
            </p:cNvPr>
            <p:cNvSpPr>
              <a:spLocks noChangeArrowheads="1"/>
            </p:cNvSpPr>
            <p:nvPr/>
          </p:nvSpPr>
          <p:spPr bwMode="auto">
            <a:xfrm>
              <a:off x="6369050" y="1082675"/>
              <a:ext cx="36512"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36" name="Rectangle 75">
              <a:extLst>
                <a:ext uri="{FF2B5EF4-FFF2-40B4-BE49-F238E27FC236}">
                  <a16:creationId xmlns:a16="http://schemas.microsoft.com/office/drawing/2014/main" id="{CE5620B8-E282-4B5F-95EC-C18C5ECA7AC7}"/>
                </a:ext>
              </a:extLst>
            </p:cNvPr>
            <p:cNvSpPr>
              <a:spLocks noChangeArrowheads="1"/>
            </p:cNvSpPr>
            <p:nvPr/>
          </p:nvSpPr>
          <p:spPr bwMode="auto">
            <a:xfrm>
              <a:off x="6427788" y="1082675"/>
              <a:ext cx="36512"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37" name="Rectangle 76">
              <a:extLst>
                <a:ext uri="{FF2B5EF4-FFF2-40B4-BE49-F238E27FC236}">
                  <a16:creationId xmlns:a16="http://schemas.microsoft.com/office/drawing/2014/main" id="{B707AF80-5C12-4A73-81F6-6B48C4605752}"/>
                </a:ext>
              </a:extLst>
            </p:cNvPr>
            <p:cNvSpPr>
              <a:spLocks noChangeArrowheads="1"/>
            </p:cNvSpPr>
            <p:nvPr/>
          </p:nvSpPr>
          <p:spPr bwMode="auto">
            <a:xfrm>
              <a:off x="6486525" y="1082675"/>
              <a:ext cx="36512" cy="3651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38" name="Rectangle 77">
              <a:extLst>
                <a:ext uri="{FF2B5EF4-FFF2-40B4-BE49-F238E27FC236}">
                  <a16:creationId xmlns:a16="http://schemas.microsoft.com/office/drawing/2014/main" id="{08D0B814-93E2-45D0-B63E-CE2C9C404B67}"/>
                </a:ext>
              </a:extLst>
            </p:cNvPr>
            <p:cNvSpPr>
              <a:spLocks noChangeArrowheads="1"/>
            </p:cNvSpPr>
            <p:nvPr/>
          </p:nvSpPr>
          <p:spPr bwMode="auto">
            <a:xfrm>
              <a:off x="6545263" y="1082675"/>
              <a:ext cx="36512" cy="3651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39" name="Rectangle 78">
              <a:extLst>
                <a:ext uri="{FF2B5EF4-FFF2-40B4-BE49-F238E27FC236}">
                  <a16:creationId xmlns:a16="http://schemas.microsoft.com/office/drawing/2014/main" id="{AF668872-D7F6-4A47-B114-DDB4EC1B1959}"/>
                </a:ext>
              </a:extLst>
            </p:cNvPr>
            <p:cNvSpPr>
              <a:spLocks noChangeArrowheads="1"/>
            </p:cNvSpPr>
            <p:nvPr/>
          </p:nvSpPr>
          <p:spPr bwMode="auto">
            <a:xfrm>
              <a:off x="6310313" y="1139825"/>
              <a:ext cx="38100"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40" name="Rectangle 79">
              <a:extLst>
                <a:ext uri="{FF2B5EF4-FFF2-40B4-BE49-F238E27FC236}">
                  <a16:creationId xmlns:a16="http://schemas.microsoft.com/office/drawing/2014/main" id="{85E470F3-2074-4A06-867E-01F232998FCB}"/>
                </a:ext>
              </a:extLst>
            </p:cNvPr>
            <p:cNvSpPr>
              <a:spLocks noChangeArrowheads="1"/>
            </p:cNvSpPr>
            <p:nvPr/>
          </p:nvSpPr>
          <p:spPr bwMode="auto">
            <a:xfrm>
              <a:off x="6369050" y="1139825"/>
              <a:ext cx="36512"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41" name="Rectangle 80">
              <a:extLst>
                <a:ext uri="{FF2B5EF4-FFF2-40B4-BE49-F238E27FC236}">
                  <a16:creationId xmlns:a16="http://schemas.microsoft.com/office/drawing/2014/main" id="{F8681BCE-C1B4-4F62-860C-7A123266CE40}"/>
                </a:ext>
              </a:extLst>
            </p:cNvPr>
            <p:cNvSpPr>
              <a:spLocks noChangeArrowheads="1"/>
            </p:cNvSpPr>
            <p:nvPr/>
          </p:nvSpPr>
          <p:spPr bwMode="auto">
            <a:xfrm>
              <a:off x="6196013" y="1139825"/>
              <a:ext cx="34925"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42" name="Rectangle 81">
              <a:extLst>
                <a:ext uri="{FF2B5EF4-FFF2-40B4-BE49-F238E27FC236}">
                  <a16:creationId xmlns:a16="http://schemas.microsoft.com/office/drawing/2014/main" id="{770994BD-95CD-4C5C-9165-7C4A3E274A37}"/>
                </a:ext>
              </a:extLst>
            </p:cNvPr>
            <p:cNvSpPr>
              <a:spLocks noChangeArrowheads="1"/>
            </p:cNvSpPr>
            <p:nvPr/>
          </p:nvSpPr>
          <p:spPr bwMode="auto">
            <a:xfrm>
              <a:off x="6251575" y="1139825"/>
              <a:ext cx="38100"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43" name="Rectangle 82">
              <a:extLst>
                <a:ext uri="{FF2B5EF4-FFF2-40B4-BE49-F238E27FC236}">
                  <a16:creationId xmlns:a16="http://schemas.microsoft.com/office/drawing/2014/main" id="{D6B4095C-61C3-461E-B660-3BC482C8A772}"/>
                </a:ext>
              </a:extLst>
            </p:cNvPr>
            <p:cNvSpPr>
              <a:spLocks noChangeArrowheads="1"/>
            </p:cNvSpPr>
            <p:nvPr/>
          </p:nvSpPr>
          <p:spPr bwMode="auto">
            <a:xfrm>
              <a:off x="6427788" y="1139825"/>
              <a:ext cx="36512"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44" name="Rectangle 83">
              <a:extLst>
                <a:ext uri="{FF2B5EF4-FFF2-40B4-BE49-F238E27FC236}">
                  <a16:creationId xmlns:a16="http://schemas.microsoft.com/office/drawing/2014/main" id="{ABD021E6-067F-46D8-8D09-0E9502F1B955}"/>
                </a:ext>
              </a:extLst>
            </p:cNvPr>
            <p:cNvSpPr>
              <a:spLocks noChangeArrowheads="1"/>
            </p:cNvSpPr>
            <p:nvPr/>
          </p:nvSpPr>
          <p:spPr bwMode="auto">
            <a:xfrm>
              <a:off x="6486525" y="1139825"/>
              <a:ext cx="36512" cy="3651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45" name="Rectangle 84">
              <a:extLst>
                <a:ext uri="{FF2B5EF4-FFF2-40B4-BE49-F238E27FC236}">
                  <a16:creationId xmlns:a16="http://schemas.microsoft.com/office/drawing/2014/main" id="{13DDA9F2-0168-4864-8B4E-9EF7BC49D4A1}"/>
                </a:ext>
              </a:extLst>
            </p:cNvPr>
            <p:cNvSpPr>
              <a:spLocks noChangeArrowheads="1"/>
            </p:cNvSpPr>
            <p:nvPr/>
          </p:nvSpPr>
          <p:spPr bwMode="auto">
            <a:xfrm>
              <a:off x="6545263" y="1139825"/>
              <a:ext cx="36512" cy="3651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46" name="Rectangle 85">
              <a:extLst>
                <a:ext uri="{FF2B5EF4-FFF2-40B4-BE49-F238E27FC236}">
                  <a16:creationId xmlns:a16="http://schemas.microsoft.com/office/drawing/2014/main" id="{D5A77F00-7EB5-4FC7-AAB0-76E0D90A3C4B}"/>
                </a:ext>
              </a:extLst>
            </p:cNvPr>
            <p:cNvSpPr>
              <a:spLocks noChangeArrowheads="1"/>
            </p:cNvSpPr>
            <p:nvPr/>
          </p:nvSpPr>
          <p:spPr bwMode="auto">
            <a:xfrm>
              <a:off x="6310313" y="1198563"/>
              <a:ext cx="38100" cy="3810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47" name="Rectangle 86">
              <a:extLst>
                <a:ext uri="{FF2B5EF4-FFF2-40B4-BE49-F238E27FC236}">
                  <a16:creationId xmlns:a16="http://schemas.microsoft.com/office/drawing/2014/main" id="{E560B585-04D7-4AB7-8CC8-41191BA37ACB}"/>
                </a:ext>
              </a:extLst>
            </p:cNvPr>
            <p:cNvSpPr>
              <a:spLocks noChangeArrowheads="1"/>
            </p:cNvSpPr>
            <p:nvPr/>
          </p:nvSpPr>
          <p:spPr bwMode="auto">
            <a:xfrm>
              <a:off x="6369050" y="1198563"/>
              <a:ext cx="36512" cy="3810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48" name="Rectangle 87">
              <a:extLst>
                <a:ext uri="{FF2B5EF4-FFF2-40B4-BE49-F238E27FC236}">
                  <a16:creationId xmlns:a16="http://schemas.microsoft.com/office/drawing/2014/main" id="{3BEC1402-041F-4328-9F9F-26DAEE0A1FF7}"/>
                </a:ext>
              </a:extLst>
            </p:cNvPr>
            <p:cNvSpPr>
              <a:spLocks noChangeArrowheads="1"/>
            </p:cNvSpPr>
            <p:nvPr/>
          </p:nvSpPr>
          <p:spPr bwMode="auto">
            <a:xfrm>
              <a:off x="6196013" y="1198563"/>
              <a:ext cx="34925" cy="3810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49" name="Rectangle 88">
              <a:extLst>
                <a:ext uri="{FF2B5EF4-FFF2-40B4-BE49-F238E27FC236}">
                  <a16:creationId xmlns:a16="http://schemas.microsoft.com/office/drawing/2014/main" id="{2C76437B-4DC8-43C4-B30A-5A770FF54C0A}"/>
                </a:ext>
              </a:extLst>
            </p:cNvPr>
            <p:cNvSpPr>
              <a:spLocks noChangeArrowheads="1"/>
            </p:cNvSpPr>
            <p:nvPr/>
          </p:nvSpPr>
          <p:spPr bwMode="auto">
            <a:xfrm>
              <a:off x="6251575" y="1198563"/>
              <a:ext cx="38100" cy="3810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50" name="Rectangle 89">
              <a:extLst>
                <a:ext uri="{FF2B5EF4-FFF2-40B4-BE49-F238E27FC236}">
                  <a16:creationId xmlns:a16="http://schemas.microsoft.com/office/drawing/2014/main" id="{3DA178F2-2592-4918-9B77-773D6E20E241}"/>
                </a:ext>
              </a:extLst>
            </p:cNvPr>
            <p:cNvSpPr>
              <a:spLocks noChangeArrowheads="1"/>
            </p:cNvSpPr>
            <p:nvPr/>
          </p:nvSpPr>
          <p:spPr bwMode="auto">
            <a:xfrm>
              <a:off x="6427788" y="1198563"/>
              <a:ext cx="36512" cy="3810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51" name="Rectangle 90">
              <a:extLst>
                <a:ext uri="{FF2B5EF4-FFF2-40B4-BE49-F238E27FC236}">
                  <a16:creationId xmlns:a16="http://schemas.microsoft.com/office/drawing/2014/main" id="{A6C02611-6445-4917-BA4B-1179058C96B5}"/>
                </a:ext>
              </a:extLst>
            </p:cNvPr>
            <p:cNvSpPr>
              <a:spLocks noChangeArrowheads="1"/>
            </p:cNvSpPr>
            <p:nvPr/>
          </p:nvSpPr>
          <p:spPr bwMode="auto">
            <a:xfrm>
              <a:off x="6486525" y="1198563"/>
              <a:ext cx="36512" cy="381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52" name="Rectangle 91">
              <a:extLst>
                <a:ext uri="{FF2B5EF4-FFF2-40B4-BE49-F238E27FC236}">
                  <a16:creationId xmlns:a16="http://schemas.microsoft.com/office/drawing/2014/main" id="{A80B7F56-5658-4182-8A04-044CB45B6351}"/>
                </a:ext>
              </a:extLst>
            </p:cNvPr>
            <p:cNvSpPr>
              <a:spLocks noChangeArrowheads="1"/>
            </p:cNvSpPr>
            <p:nvPr/>
          </p:nvSpPr>
          <p:spPr bwMode="auto">
            <a:xfrm>
              <a:off x="6545263" y="1198563"/>
              <a:ext cx="36512" cy="381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53" name="Rectangle 92">
              <a:extLst>
                <a:ext uri="{FF2B5EF4-FFF2-40B4-BE49-F238E27FC236}">
                  <a16:creationId xmlns:a16="http://schemas.microsoft.com/office/drawing/2014/main" id="{281591A3-928E-41EA-89A1-730A4BA9C682}"/>
                </a:ext>
              </a:extLst>
            </p:cNvPr>
            <p:cNvSpPr>
              <a:spLocks noChangeArrowheads="1"/>
            </p:cNvSpPr>
            <p:nvPr/>
          </p:nvSpPr>
          <p:spPr bwMode="auto">
            <a:xfrm>
              <a:off x="6310313" y="1258888"/>
              <a:ext cx="38100"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54" name="Rectangle 93">
              <a:extLst>
                <a:ext uri="{FF2B5EF4-FFF2-40B4-BE49-F238E27FC236}">
                  <a16:creationId xmlns:a16="http://schemas.microsoft.com/office/drawing/2014/main" id="{A2947023-FEFB-45C1-A884-DD1A1F9B1D4F}"/>
                </a:ext>
              </a:extLst>
            </p:cNvPr>
            <p:cNvSpPr>
              <a:spLocks noChangeArrowheads="1"/>
            </p:cNvSpPr>
            <p:nvPr/>
          </p:nvSpPr>
          <p:spPr bwMode="auto">
            <a:xfrm>
              <a:off x="6369050" y="1258888"/>
              <a:ext cx="36512"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55" name="Rectangle 94">
              <a:extLst>
                <a:ext uri="{FF2B5EF4-FFF2-40B4-BE49-F238E27FC236}">
                  <a16:creationId xmlns:a16="http://schemas.microsoft.com/office/drawing/2014/main" id="{237D4D24-4048-48FD-AEA3-71E0C9EB04E3}"/>
                </a:ext>
              </a:extLst>
            </p:cNvPr>
            <p:cNvSpPr>
              <a:spLocks noChangeArrowheads="1"/>
            </p:cNvSpPr>
            <p:nvPr/>
          </p:nvSpPr>
          <p:spPr bwMode="auto">
            <a:xfrm>
              <a:off x="6196013" y="1258888"/>
              <a:ext cx="34925"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56" name="Rectangle 95">
              <a:extLst>
                <a:ext uri="{FF2B5EF4-FFF2-40B4-BE49-F238E27FC236}">
                  <a16:creationId xmlns:a16="http://schemas.microsoft.com/office/drawing/2014/main" id="{6955B11C-E03D-4F0A-A1D7-4519810381CD}"/>
                </a:ext>
              </a:extLst>
            </p:cNvPr>
            <p:cNvSpPr>
              <a:spLocks noChangeArrowheads="1"/>
            </p:cNvSpPr>
            <p:nvPr/>
          </p:nvSpPr>
          <p:spPr bwMode="auto">
            <a:xfrm>
              <a:off x="6251575" y="1258888"/>
              <a:ext cx="38100"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58" name="Rectangle 96">
              <a:extLst>
                <a:ext uri="{FF2B5EF4-FFF2-40B4-BE49-F238E27FC236}">
                  <a16:creationId xmlns:a16="http://schemas.microsoft.com/office/drawing/2014/main" id="{C037C733-417F-4C33-BF68-F901140E60B6}"/>
                </a:ext>
              </a:extLst>
            </p:cNvPr>
            <p:cNvSpPr>
              <a:spLocks noChangeArrowheads="1"/>
            </p:cNvSpPr>
            <p:nvPr/>
          </p:nvSpPr>
          <p:spPr bwMode="auto">
            <a:xfrm>
              <a:off x="6427788" y="1258888"/>
              <a:ext cx="36512"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59" name="Rectangle 97">
              <a:extLst>
                <a:ext uri="{FF2B5EF4-FFF2-40B4-BE49-F238E27FC236}">
                  <a16:creationId xmlns:a16="http://schemas.microsoft.com/office/drawing/2014/main" id="{3011EBCD-61EC-48F2-965B-117471D8D995}"/>
                </a:ext>
              </a:extLst>
            </p:cNvPr>
            <p:cNvSpPr>
              <a:spLocks noChangeArrowheads="1"/>
            </p:cNvSpPr>
            <p:nvPr/>
          </p:nvSpPr>
          <p:spPr bwMode="auto">
            <a:xfrm>
              <a:off x="6486525" y="1258888"/>
              <a:ext cx="36512" cy="3651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056" name="Rectangle 98">
              <a:extLst>
                <a:ext uri="{FF2B5EF4-FFF2-40B4-BE49-F238E27FC236}">
                  <a16:creationId xmlns:a16="http://schemas.microsoft.com/office/drawing/2014/main" id="{1CEB274E-C475-4218-BDFA-D18E421B4D73}"/>
                </a:ext>
              </a:extLst>
            </p:cNvPr>
            <p:cNvSpPr>
              <a:spLocks noChangeArrowheads="1"/>
            </p:cNvSpPr>
            <p:nvPr/>
          </p:nvSpPr>
          <p:spPr bwMode="auto">
            <a:xfrm>
              <a:off x="6545263" y="1258888"/>
              <a:ext cx="36512" cy="3651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058" name="Rectangle 99">
              <a:extLst>
                <a:ext uri="{FF2B5EF4-FFF2-40B4-BE49-F238E27FC236}">
                  <a16:creationId xmlns:a16="http://schemas.microsoft.com/office/drawing/2014/main" id="{7A473537-91F3-4BC1-9FB9-DBF03A899038}"/>
                </a:ext>
              </a:extLst>
            </p:cNvPr>
            <p:cNvSpPr>
              <a:spLocks noChangeArrowheads="1"/>
            </p:cNvSpPr>
            <p:nvPr/>
          </p:nvSpPr>
          <p:spPr bwMode="auto">
            <a:xfrm>
              <a:off x="6310313" y="1317625"/>
              <a:ext cx="38100"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059" name="Rectangle 100">
              <a:extLst>
                <a:ext uri="{FF2B5EF4-FFF2-40B4-BE49-F238E27FC236}">
                  <a16:creationId xmlns:a16="http://schemas.microsoft.com/office/drawing/2014/main" id="{C63868B9-8090-4A97-AA73-38E72D8434EB}"/>
                </a:ext>
              </a:extLst>
            </p:cNvPr>
            <p:cNvSpPr>
              <a:spLocks noChangeArrowheads="1"/>
            </p:cNvSpPr>
            <p:nvPr/>
          </p:nvSpPr>
          <p:spPr bwMode="auto">
            <a:xfrm>
              <a:off x="6369050" y="1317625"/>
              <a:ext cx="36512"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060" name="Rectangle 101">
              <a:extLst>
                <a:ext uri="{FF2B5EF4-FFF2-40B4-BE49-F238E27FC236}">
                  <a16:creationId xmlns:a16="http://schemas.microsoft.com/office/drawing/2014/main" id="{F05334B3-62E0-4434-8247-FC19394FF2E1}"/>
                </a:ext>
              </a:extLst>
            </p:cNvPr>
            <p:cNvSpPr>
              <a:spLocks noChangeArrowheads="1"/>
            </p:cNvSpPr>
            <p:nvPr/>
          </p:nvSpPr>
          <p:spPr bwMode="auto">
            <a:xfrm>
              <a:off x="6196013" y="1317625"/>
              <a:ext cx="34925"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062" name="Rectangle 102">
              <a:extLst>
                <a:ext uri="{FF2B5EF4-FFF2-40B4-BE49-F238E27FC236}">
                  <a16:creationId xmlns:a16="http://schemas.microsoft.com/office/drawing/2014/main" id="{EF01458E-17F3-4CDE-AABE-1027B1DEBB86}"/>
                </a:ext>
              </a:extLst>
            </p:cNvPr>
            <p:cNvSpPr>
              <a:spLocks noChangeArrowheads="1"/>
            </p:cNvSpPr>
            <p:nvPr/>
          </p:nvSpPr>
          <p:spPr bwMode="auto">
            <a:xfrm>
              <a:off x="6251575" y="1317625"/>
              <a:ext cx="38100"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063" name="Rectangle 103">
              <a:extLst>
                <a:ext uri="{FF2B5EF4-FFF2-40B4-BE49-F238E27FC236}">
                  <a16:creationId xmlns:a16="http://schemas.microsoft.com/office/drawing/2014/main" id="{5059E568-AA66-402D-9E5C-463A2850BE5C}"/>
                </a:ext>
              </a:extLst>
            </p:cNvPr>
            <p:cNvSpPr>
              <a:spLocks noChangeArrowheads="1"/>
            </p:cNvSpPr>
            <p:nvPr/>
          </p:nvSpPr>
          <p:spPr bwMode="auto">
            <a:xfrm>
              <a:off x="6427788" y="1317625"/>
              <a:ext cx="36512" cy="3651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064" name="Freeform 104">
              <a:extLst>
                <a:ext uri="{FF2B5EF4-FFF2-40B4-BE49-F238E27FC236}">
                  <a16:creationId xmlns:a16="http://schemas.microsoft.com/office/drawing/2014/main" id="{E70741C5-B751-428E-A538-477571AF6193}"/>
                </a:ext>
              </a:extLst>
            </p:cNvPr>
            <p:cNvSpPr>
              <a:spLocks/>
            </p:cNvSpPr>
            <p:nvPr/>
          </p:nvSpPr>
          <p:spPr bwMode="auto">
            <a:xfrm>
              <a:off x="6186488" y="896938"/>
              <a:ext cx="25400" cy="57150"/>
            </a:xfrm>
            <a:custGeom>
              <a:avLst/>
              <a:gdLst>
                <a:gd name="T0" fmla="*/ 6 w 11"/>
                <a:gd name="T1" fmla="*/ 25 h 25"/>
                <a:gd name="T2" fmla="*/ 6 w 11"/>
                <a:gd name="T3" fmla="*/ 25 h 25"/>
                <a:gd name="T4" fmla="*/ 0 w 11"/>
                <a:gd name="T5" fmla="*/ 20 h 25"/>
                <a:gd name="T6" fmla="*/ 0 w 11"/>
                <a:gd name="T7" fmla="*/ 6 h 25"/>
                <a:gd name="T8" fmla="*/ 6 w 11"/>
                <a:gd name="T9" fmla="*/ 0 h 25"/>
                <a:gd name="T10" fmla="*/ 6 w 11"/>
                <a:gd name="T11" fmla="*/ 0 h 25"/>
                <a:gd name="T12" fmla="*/ 11 w 11"/>
                <a:gd name="T13" fmla="*/ 6 h 25"/>
                <a:gd name="T14" fmla="*/ 11 w 11"/>
                <a:gd name="T15" fmla="*/ 20 h 25"/>
                <a:gd name="T16" fmla="*/ 6 w 11"/>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5">
                  <a:moveTo>
                    <a:pt x="6" y="25"/>
                  </a:moveTo>
                  <a:cubicBezTo>
                    <a:pt x="6" y="25"/>
                    <a:pt x="6" y="25"/>
                    <a:pt x="6" y="25"/>
                  </a:cubicBezTo>
                  <a:cubicBezTo>
                    <a:pt x="3" y="25"/>
                    <a:pt x="0" y="23"/>
                    <a:pt x="0" y="20"/>
                  </a:cubicBezTo>
                  <a:cubicBezTo>
                    <a:pt x="0" y="6"/>
                    <a:pt x="0" y="6"/>
                    <a:pt x="0" y="6"/>
                  </a:cubicBezTo>
                  <a:cubicBezTo>
                    <a:pt x="0" y="3"/>
                    <a:pt x="3" y="0"/>
                    <a:pt x="6" y="0"/>
                  </a:cubicBezTo>
                  <a:cubicBezTo>
                    <a:pt x="6" y="0"/>
                    <a:pt x="6" y="0"/>
                    <a:pt x="6" y="0"/>
                  </a:cubicBezTo>
                  <a:cubicBezTo>
                    <a:pt x="9" y="0"/>
                    <a:pt x="11" y="3"/>
                    <a:pt x="11" y="6"/>
                  </a:cubicBezTo>
                  <a:cubicBezTo>
                    <a:pt x="11" y="20"/>
                    <a:pt x="11" y="20"/>
                    <a:pt x="11" y="20"/>
                  </a:cubicBezTo>
                  <a:cubicBezTo>
                    <a:pt x="11" y="23"/>
                    <a:pt x="9" y="25"/>
                    <a:pt x="6" y="25"/>
                  </a:cubicBezTo>
                  <a:close/>
                </a:path>
              </a:pathLst>
            </a:custGeom>
            <a:solidFill>
              <a:srgbClr val="3F3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5" name="Oval 105">
              <a:extLst>
                <a:ext uri="{FF2B5EF4-FFF2-40B4-BE49-F238E27FC236}">
                  <a16:creationId xmlns:a16="http://schemas.microsoft.com/office/drawing/2014/main" id="{A61ECF1F-B965-4296-8382-6BB35E4B1FCE}"/>
                </a:ext>
              </a:extLst>
            </p:cNvPr>
            <p:cNvSpPr>
              <a:spLocks noChangeArrowheads="1"/>
            </p:cNvSpPr>
            <p:nvPr/>
          </p:nvSpPr>
          <p:spPr bwMode="auto">
            <a:xfrm>
              <a:off x="6278563" y="931863"/>
              <a:ext cx="31750" cy="28575"/>
            </a:xfrm>
            <a:prstGeom prst="ellipse">
              <a:avLst/>
            </a:prstGeom>
            <a:solidFill>
              <a:srgbClr val="B51F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6" name="Freeform 106">
              <a:extLst>
                <a:ext uri="{FF2B5EF4-FFF2-40B4-BE49-F238E27FC236}">
                  <a16:creationId xmlns:a16="http://schemas.microsoft.com/office/drawing/2014/main" id="{32E9DE12-1549-43C1-B12C-7C0B0ADE11E2}"/>
                </a:ext>
              </a:extLst>
            </p:cNvPr>
            <p:cNvSpPr>
              <a:spLocks/>
            </p:cNvSpPr>
            <p:nvPr/>
          </p:nvSpPr>
          <p:spPr bwMode="auto">
            <a:xfrm>
              <a:off x="6281738" y="896938"/>
              <a:ext cx="23812" cy="57150"/>
            </a:xfrm>
            <a:custGeom>
              <a:avLst/>
              <a:gdLst>
                <a:gd name="T0" fmla="*/ 6 w 11"/>
                <a:gd name="T1" fmla="*/ 25 h 25"/>
                <a:gd name="T2" fmla="*/ 6 w 11"/>
                <a:gd name="T3" fmla="*/ 25 h 25"/>
                <a:gd name="T4" fmla="*/ 0 w 11"/>
                <a:gd name="T5" fmla="*/ 20 h 25"/>
                <a:gd name="T6" fmla="*/ 0 w 11"/>
                <a:gd name="T7" fmla="*/ 6 h 25"/>
                <a:gd name="T8" fmla="*/ 6 w 11"/>
                <a:gd name="T9" fmla="*/ 0 h 25"/>
                <a:gd name="T10" fmla="*/ 6 w 11"/>
                <a:gd name="T11" fmla="*/ 0 h 25"/>
                <a:gd name="T12" fmla="*/ 11 w 11"/>
                <a:gd name="T13" fmla="*/ 6 h 25"/>
                <a:gd name="T14" fmla="*/ 11 w 11"/>
                <a:gd name="T15" fmla="*/ 20 h 25"/>
                <a:gd name="T16" fmla="*/ 6 w 11"/>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5">
                  <a:moveTo>
                    <a:pt x="6" y="25"/>
                  </a:moveTo>
                  <a:cubicBezTo>
                    <a:pt x="6" y="25"/>
                    <a:pt x="6" y="25"/>
                    <a:pt x="6" y="25"/>
                  </a:cubicBezTo>
                  <a:cubicBezTo>
                    <a:pt x="2" y="25"/>
                    <a:pt x="0" y="23"/>
                    <a:pt x="0" y="20"/>
                  </a:cubicBezTo>
                  <a:cubicBezTo>
                    <a:pt x="0" y="6"/>
                    <a:pt x="0" y="6"/>
                    <a:pt x="0" y="6"/>
                  </a:cubicBezTo>
                  <a:cubicBezTo>
                    <a:pt x="0" y="3"/>
                    <a:pt x="2" y="0"/>
                    <a:pt x="6" y="0"/>
                  </a:cubicBezTo>
                  <a:cubicBezTo>
                    <a:pt x="6" y="0"/>
                    <a:pt x="6" y="0"/>
                    <a:pt x="6" y="0"/>
                  </a:cubicBezTo>
                  <a:cubicBezTo>
                    <a:pt x="9" y="0"/>
                    <a:pt x="11" y="3"/>
                    <a:pt x="11" y="6"/>
                  </a:cubicBezTo>
                  <a:cubicBezTo>
                    <a:pt x="11" y="20"/>
                    <a:pt x="11" y="20"/>
                    <a:pt x="11" y="20"/>
                  </a:cubicBezTo>
                  <a:cubicBezTo>
                    <a:pt x="11" y="23"/>
                    <a:pt x="9" y="25"/>
                    <a:pt x="6" y="25"/>
                  </a:cubicBezTo>
                  <a:close/>
                </a:path>
              </a:pathLst>
            </a:custGeom>
            <a:solidFill>
              <a:srgbClr val="3F3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7" name="Oval 107">
              <a:extLst>
                <a:ext uri="{FF2B5EF4-FFF2-40B4-BE49-F238E27FC236}">
                  <a16:creationId xmlns:a16="http://schemas.microsoft.com/office/drawing/2014/main" id="{53F51067-0FB5-4D2C-AC18-CC7E1035205E}"/>
                </a:ext>
              </a:extLst>
            </p:cNvPr>
            <p:cNvSpPr>
              <a:spLocks noChangeArrowheads="1"/>
            </p:cNvSpPr>
            <p:nvPr/>
          </p:nvSpPr>
          <p:spPr bwMode="auto">
            <a:xfrm>
              <a:off x="6373813" y="931863"/>
              <a:ext cx="30162" cy="28575"/>
            </a:xfrm>
            <a:prstGeom prst="ellipse">
              <a:avLst/>
            </a:prstGeom>
            <a:solidFill>
              <a:srgbClr val="B51F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8" name="Freeform 108">
              <a:extLst>
                <a:ext uri="{FF2B5EF4-FFF2-40B4-BE49-F238E27FC236}">
                  <a16:creationId xmlns:a16="http://schemas.microsoft.com/office/drawing/2014/main" id="{15164A5D-7710-4426-9CD8-E889BAA9A5F8}"/>
                </a:ext>
              </a:extLst>
            </p:cNvPr>
            <p:cNvSpPr>
              <a:spLocks/>
            </p:cNvSpPr>
            <p:nvPr/>
          </p:nvSpPr>
          <p:spPr bwMode="auto">
            <a:xfrm>
              <a:off x="6375400" y="896938"/>
              <a:ext cx="25400" cy="57150"/>
            </a:xfrm>
            <a:custGeom>
              <a:avLst/>
              <a:gdLst>
                <a:gd name="T0" fmla="*/ 6 w 11"/>
                <a:gd name="T1" fmla="*/ 25 h 25"/>
                <a:gd name="T2" fmla="*/ 6 w 11"/>
                <a:gd name="T3" fmla="*/ 25 h 25"/>
                <a:gd name="T4" fmla="*/ 0 w 11"/>
                <a:gd name="T5" fmla="*/ 20 h 25"/>
                <a:gd name="T6" fmla="*/ 0 w 11"/>
                <a:gd name="T7" fmla="*/ 6 h 25"/>
                <a:gd name="T8" fmla="*/ 6 w 11"/>
                <a:gd name="T9" fmla="*/ 0 h 25"/>
                <a:gd name="T10" fmla="*/ 6 w 11"/>
                <a:gd name="T11" fmla="*/ 0 h 25"/>
                <a:gd name="T12" fmla="*/ 11 w 11"/>
                <a:gd name="T13" fmla="*/ 6 h 25"/>
                <a:gd name="T14" fmla="*/ 11 w 11"/>
                <a:gd name="T15" fmla="*/ 20 h 25"/>
                <a:gd name="T16" fmla="*/ 6 w 11"/>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5">
                  <a:moveTo>
                    <a:pt x="6" y="25"/>
                  </a:moveTo>
                  <a:cubicBezTo>
                    <a:pt x="6" y="25"/>
                    <a:pt x="6" y="25"/>
                    <a:pt x="6" y="25"/>
                  </a:cubicBezTo>
                  <a:cubicBezTo>
                    <a:pt x="2" y="25"/>
                    <a:pt x="0" y="23"/>
                    <a:pt x="0" y="20"/>
                  </a:cubicBezTo>
                  <a:cubicBezTo>
                    <a:pt x="0" y="6"/>
                    <a:pt x="0" y="6"/>
                    <a:pt x="0" y="6"/>
                  </a:cubicBezTo>
                  <a:cubicBezTo>
                    <a:pt x="0" y="3"/>
                    <a:pt x="2" y="0"/>
                    <a:pt x="6" y="0"/>
                  </a:cubicBezTo>
                  <a:cubicBezTo>
                    <a:pt x="6" y="0"/>
                    <a:pt x="6" y="0"/>
                    <a:pt x="6" y="0"/>
                  </a:cubicBezTo>
                  <a:cubicBezTo>
                    <a:pt x="9" y="0"/>
                    <a:pt x="11" y="3"/>
                    <a:pt x="11" y="6"/>
                  </a:cubicBezTo>
                  <a:cubicBezTo>
                    <a:pt x="11" y="20"/>
                    <a:pt x="11" y="20"/>
                    <a:pt x="11" y="20"/>
                  </a:cubicBezTo>
                  <a:cubicBezTo>
                    <a:pt x="11" y="23"/>
                    <a:pt x="9" y="25"/>
                    <a:pt x="6" y="25"/>
                  </a:cubicBezTo>
                  <a:close/>
                </a:path>
              </a:pathLst>
            </a:custGeom>
            <a:solidFill>
              <a:srgbClr val="3F3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9" name="Oval 109">
              <a:extLst>
                <a:ext uri="{FF2B5EF4-FFF2-40B4-BE49-F238E27FC236}">
                  <a16:creationId xmlns:a16="http://schemas.microsoft.com/office/drawing/2014/main" id="{D7345349-8B77-4D58-94DF-79501B36F978}"/>
                </a:ext>
              </a:extLst>
            </p:cNvPr>
            <p:cNvSpPr>
              <a:spLocks noChangeArrowheads="1"/>
            </p:cNvSpPr>
            <p:nvPr/>
          </p:nvSpPr>
          <p:spPr bwMode="auto">
            <a:xfrm>
              <a:off x="6469063" y="931863"/>
              <a:ext cx="28575" cy="28575"/>
            </a:xfrm>
            <a:prstGeom prst="ellipse">
              <a:avLst/>
            </a:prstGeom>
            <a:solidFill>
              <a:srgbClr val="B51F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0" name="Freeform 110">
              <a:extLst>
                <a:ext uri="{FF2B5EF4-FFF2-40B4-BE49-F238E27FC236}">
                  <a16:creationId xmlns:a16="http://schemas.microsoft.com/office/drawing/2014/main" id="{3942DDFF-FE30-4EB5-90C4-58792E2CDEA1}"/>
                </a:ext>
              </a:extLst>
            </p:cNvPr>
            <p:cNvSpPr>
              <a:spLocks/>
            </p:cNvSpPr>
            <p:nvPr/>
          </p:nvSpPr>
          <p:spPr bwMode="auto">
            <a:xfrm>
              <a:off x="6470650" y="896938"/>
              <a:ext cx="25400" cy="57150"/>
            </a:xfrm>
            <a:custGeom>
              <a:avLst/>
              <a:gdLst>
                <a:gd name="T0" fmla="*/ 6 w 11"/>
                <a:gd name="T1" fmla="*/ 25 h 25"/>
                <a:gd name="T2" fmla="*/ 5 w 11"/>
                <a:gd name="T3" fmla="*/ 25 h 25"/>
                <a:gd name="T4" fmla="*/ 0 w 11"/>
                <a:gd name="T5" fmla="*/ 20 h 25"/>
                <a:gd name="T6" fmla="*/ 0 w 11"/>
                <a:gd name="T7" fmla="*/ 6 h 25"/>
                <a:gd name="T8" fmla="*/ 5 w 11"/>
                <a:gd name="T9" fmla="*/ 0 h 25"/>
                <a:gd name="T10" fmla="*/ 6 w 11"/>
                <a:gd name="T11" fmla="*/ 0 h 25"/>
                <a:gd name="T12" fmla="*/ 11 w 11"/>
                <a:gd name="T13" fmla="*/ 6 h 25"/>
                <a:gd name="T14" fmla="*/ 11 w 11"/>
                <a:gd name="T15" fmla="*/ 20 h 25"/>
                <a:gd name="T16" fmla="*/ 6 w 11"/>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5">
                  <a:moveTo>
                    <a:pt x="6" y="25"/>
                  </a:moveTo>
                  <a:cubicBezTo>
                    <a:pt x="5" y="25"/>
                    <a:pt x="5" y="25"/>
                    <a:pt x="5" y="25"/>
                  </a:cubicBezTo>
                  <a:cubicBezTo>
                    <a:pt x="2" y="25"/>
                    <a:pt x="0" y="23"/>
                    <a:pt x="0" y="20"/>
                  </a:cubicBezTo>
                  <a:cubicBezTo>
                    <a:pt x="0" y="6"/>
                    <a:pt x="0" y="6"/>
                    <a:pt x="0" y="6"/>
                  </a:cubicBezTo>
                  <a:cubicBezTo>
                    <a:pt x="0" y="3"/>
                    <a:pt x="2" y="0"/>
                    <a:pt x="5" y="0"/>
                  </a:cubicBezTo>
                  <a:cubicBezTo>
                    <a:pt x="6" y="0"/>
                    <a:pt x="6" y="0"/>
                    <a:pt x="6" y="0"/>
                  </a:cubicBezTo>
                  <a:cubicBezTo>
                    <a:pt x="9" y="0"/>
                    <a:pt x="11" y="3"/>
                    <a:pt x="11" y="6"/>
                  </a:cubicBezTo>
                  <a:cubicBezTo>
                    <a:pt x="11" y="20"/>
                    <a:pt x="11" y="20"/>
                    <a:pt x="11" y="20"/>
                  </a:cubicBezTo>
                  <a:cubicBezTo>
                    <a:pt x="11" y="23"/>
                    <a:pt x="9" y="25"/>
                    <a:pt x="6" y="25"/>
                  </a:cubicBezTo>
                  <a:close/>
                </a:path>
              </a:pathLst>
            </a:custGeom>
            <a:solidFill>
              <a:srgbClr val="3F3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1" name="Oval 111">
              <a:extLst>
                <a:ext uri="{FF2B5EF4-FFF2-40B4-BE49-F238E27FC236}">
                  <a16:creationId xmlns:a16="http://schemas.microsoft.com/office/drawing/2014/main" id="{4366654B-5D4E-434D-BB23-5E359BCB1DF5}"/>
                </a:ext>
              </a:extLst>
            </p:cNvPr>
            <p:cNvSpPr>
              <a:spLocks noChangeArrowheads="1"/>
            </p:cNvSpPr>
            <p:nvPr/>
          </p:nvSpPr>
          <p:spPr bwMode="auto">
            <a:xfrm>
              <a:off x="6564313" y="931863"/>
              <a:ext cx="28575" cy="28575"/>
            </a:xfrm>
            <a:prstGeom prst="ellipse">
              <a:avLst/>
            </a:prstGeom>
            <a:solidFill>
              <a:srgbClr val="B51F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2" name="Freeform 112">
              <a:extLst>
                <a:ext uri="{FF2B5EF4-FFF2-40B4-BE49-F238E27FC236}">
                  <a16:creationId xmlns:a16="http://schemas.microsoft.com/office/drawing/2014/main" id="{73800422-B703-4F1F-B334-2034E9E711F6}"/>
                </a:ext>
              </a:extLst>
            </p:cNvPr>
            <p:cNvSpPr>
              <a:spLocks/>
            </p:cNvSpPr>
            <p:nvPr/>
          </p:nvSpPr>
          <p:spPr bwMode="auto">
            <a:xfrm>
              <a:off x="6565900" y="896938"/>
              <a:ext cx="25400" cy="57150"/>
            </a:xfrm>
            <a:custGeom>
              <a:avLst/>
              <a:gdLst>
                <a:gd name="T0" fmla="*/ 6 w 11"/>
                <a:gd name="T1" fmla="*/ 25 h 25"/>
                <a:gd name="T2" fmla="*/ 5 w 11"/>
                <a:gd name="T3" fmla="*/ 25 h 25"/>
                <a:gd name="T4" fmla="*/ 0 w 11"/>
                <a:gd name="T5" fmla="*/ 20 h 25"/>
                <a:gd name="T6" fmla="*/ 0 w 11"/>
                <a:gd name="T7" fmla="*/ 6 h 25"/>
                <a:gd name="T8" fmla="*/ 5 w 11"/>
                <a:gd name="T9" fmla="*/ 0 h 25"/>
                <a:gd name="T10" fmla="*/ 6 w 11"/>
                <a:gd name="T11" fmla="*/ 0 h 25"/>
                <a:gd name="T12" fmla="*/ 11 w 11"/>
                <a:gd name="T13" fmla="*/ 6 h 25"/>
                <a:gd name="T14" fmla="*/ 11 w 11"/>
                <a:gd name="T15" fmla="*/ 20 h 25"/>
                <a:gd name="T16" fmla="*/ 6 w 11"/>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5">
                  <a:moveTo>
                    <a:pt x="6" y="25"/>
                  </a:moveTo>
                  <a:cubicBezTo>
                    <a:pt x="5" y="25"/>
                    <a:pt x="5" y="25"/>
                    <a:pt x="5" y="25"/>
                  </a:cubicBezTo>
                  <a:cubicBezTo>
                    <a:pt x="2" y="25"/>
                    <a:pt x="0" y="23"/>
                    <a:pt x="0" y="20"/>
                  </a:cubicBezTo>
                  <a:cubicBezTo>
                    <a:pt x="0" y="6"/>
                    <a:pt x="0" y="6"/>
                    <a:pt x="0" y="6"/>
                  </a:cubicBezTo>
                  <a:cubicBezTo>
                    <a:pt x="0" y="3"/>
                    <a:pt x="2" y="0"/>
                    <a:pt x="5" y="0"/>
                  </a:cubicBezTo>
                  <a:cubicBezTo>
                    <a:pt x="6" y="0"/>
                    <a:pt x="6" y="0"/>
                    <a:pt x="6" y="0"/>
                  </a:cubicBezTo>
                  <a:cubicBezTo>
                    <a:pt x="9" y="0"/>
                    <a:pt x="11" y="3"/>
                    <a:pt x="11" y="6"/>
                  </a:cubicBezTo>
                  <a:cubicBezTo>
                    <a:pt x="11" y="20"/>
                    <a:pt x="11" y="20"/>
                    <a:pt x="11" y="20"/>
                  </a:cubicBezTo>
                  <a:cubicBezTo>
                    <a:pt x="11" y="23"/>
                    <a:pt x="9" y="25"/>
                    <a:pt x="6" y="25"/>
                  </a:cubicBezTo>
                  <a:close/>
                </a:path>
              </a:pathLst>
            </a:custGeom>
            <a:solidFill>
              <a:srgbClr val="3F3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3" name="Freeform 113">
              <a:extLst>
                <a:ext uri="{FF2B5EF4-FFF2-40B4-BE49-F238E27FC236}">
                  <a16:creationId xmlns:a16="http://schemas.microsoft.com/office/drawing/2014/main" id="{16ABC215-4DE5-4BDB-86BF-EAEAA1AA5102}"/>
                </a:ext>
              </a:extLst>
            </p:cNvPr>
            <p:cNvSpPr>
              <a:spLocks/>
            </p:cNvSpPr>
            <p:nvPr/>
          </p:nvSpPr>
          <p:spPr bwMode="auto">
            <a:xfrm>
              <a:off x="6032500" y="974725"/>
              <a:ext cx="3175" cy="12700"/>
            </a:xfrm>
            <a:custGeom>
              <a:avLst/>
              <a:gdLst>
                <a:gd name="T0" fmla="*/ 1 w 1"/>
                <a:gd name="T1" fmla="*/ 6 h 6"/>
                <a:gd name="T2" fmla="*/ 1 w 1"/>
                <a:gd name="T3" fmla="*/ 6 h 6"/>
                <a:gd name="T4" fmla="*/ 0 w 1"/>
                <a:gd name="T5" fmla="*/ 6 h 6"/>
                <a:gd name="T6" fmla="*/ 0 w 1"/>
                <a:gd name="T7" fmla="*/ 1 h 6"/>
                <a:gd name="T8" fmla="*/ 1 w 1"/>
                <a:gd name="T9" fmla="*/ 0 h 6"/>
                <a:gd name="T10" fmla="*/ 1 w 1"/>
                <a:gd name="T11" fmla="*/ 0 h 6"/>
                <a:gd name="T12" fmla="*/ 1 w 1"/>
                <a:gd name="T13" fmla="*/ 1 h 6"/>
                <a:gd name="T14" fmla="*/ 1 w 1"/>
                <a:gd name="T15" fmla="*/ 6 h 6"/>
                <a:gd name="T16" fmla="*/ 1 w 1"/>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6">
                  <a:moveTo>
                    <a:pt x="1" y="6"/>
                  </a:moveTo>
                  <a:cubicBezTo>
                    <a:pt x="1" y="6"/>
                    <a:pt x="1" y="6"/>
                    <a:pt x="1" y="6"/>
                  </a:cubicBezTo>
                  <a:cubicBezTo>
                    <a:pt x="0" y="6"/>
                    <a:pt x="0" y="6"/>
                    <a:pt x="0" y="6"/>
                  </a:cubicBezTo>
                  <a:cubicBezTo>
                    <a:pt x="0" y="1"/>
                    <a:pt x="0" y="1"/>
                    <a:pt x="0" y="1"/>
                  </a:cubicBezTo>
                  <a:cubicBezTo>
                    <a:pt x="0" y="0"/>
                    <a:pt x="0" y="0"/>
                    <a:pt x="1" y="0"/>
                  </a:cubicBezTo>
                  <a:cubicBezTo>
                    <a:pt x="1" y="0"/>
                    <a:pt x="1" y="0"/>
                    <a:pt x="1" y="0"/>
                  </a:cubicBezTo>
                  <a:cubicBezTo>
                    <a:pt x="1" y="0"/>
                    <a:pt x="1" y="0"/>
                    <a:pt x="1" y="1"/>
                  </a:cubicBezTo>
                  <a:cubicBezTo>
                    <a:pt x="1" y="6"/>
                    <a:pt x="1" y="6"/>
                    <a:pt x="1" y="6"/>
                  </a:cubicBezTo>
                  <a:cubicBezTo>
                    <a:pt x="1" y="6"/>
                    <a:pt x="1" y="6"/>
                    <a:pt x="1" y="6"/>
                  </a:cubicBezTo>
                  <a:close/>
                </a:path>
              </a:pathLst>
            </a:custGeom>
            <a:solidFill>
              <a:srgbClr val="1A3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4" name="Freeform 114">
              <a:extLst>
                <a:ext uri="{FF2B5EF4-FFF2-40B4-BE49-F238E27FC236}">
                  <a16:creationId xmlns:a16="http://schemas.microsoft.com/office/drawing/2014/main" id="{715A1457-574E-4F4C-A1C7-24AC5F8ACBD3}"/>
                </a:ext>
              </a:extLst>
            </p:cNvPr>
            <p:cNvSpPr>
              <a:spLocks/>
            </p:cNvSpPr>
            <p:nvPr/>
          </p:nvSpPr>
          <p:spPr bwMode="auto">
            <a:xfrm>
              <a:off x="6019800" y="1003300"/>
              <a:ext cx="26987" cy="322262"/>
            </a:xfrm>
            <a:custGeom>
              <a:avLst/>
              <a:gdLst>
                <a:gd name="T0" fmla="*/ 15 w 17"/>
                <a:gd name="T1" fmla="*/ 203 h 203"/>
                <a:gd name="T2" fmla="*/ 0 w 17"/>
                <a:gd name="T3" fmla="*/ 203 h 203"/>
                <a:gd name="T4" fmla="*/ 1 w 17"/>
                <a:gd name="T5" fmla="*/ 0 h 203"/>
                <a:gd name="T6" fmla="*/ 17 w 17"/>
                <a:gd name="T7" fmla="*/ 2 h 203"/>
                <a:gd name="T8" fmla="*/ 15 w 17"/>
                <a:gd name="T9" fmla="*/ 203 h 203"/>
              </a:gdLst>
              <a:ahLst/>
              <a:cxnLst>
                <a:cxn ang="0">
                  <a:pos x="T0" y="T1"/>
                </a:cxn>
                <a:cxn ang="0">
                  <a:pos x="T2" y="T3"/>
                </a:cxn>
                <a:cxn ang="0">
                  <a:pos x="T4" y="T5"/>
                </a:cxn>
                <a:cxn ang="0">
                  <a:pos x="T6" y="T7"/>
                </a:cxn>
                <a:cxn ang="0">
                  <a:pos x="T8" y="T9"/>
                </a:cxn>
              </a:cxnLst>
              <a:rect l="0" t="0" r="r" b="b"/>
              <a:pathLst>
                <a:path w="17" h="203">
                  <a:moveTo>
                    <a:pt x="15" y="203"/>
                  </a:moveTo>
                  <a:lnTo>
                    <a:pt x="0" y="203"/>
                  </a:lnTo>
                  <a:lnTo>
                    <a:pt x="1" y="0"/>
                  </a:lnTo>
                  <a:lnTo>
                    <a:pt x="17" y="2"/>
                  </a:lnTo>
                  <a:lnTo>
                    <a:pt x="15" y="20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075" name="Freeform 115">
              <a:extLst>
                <a:ext uri="{FF2B5EF4-FFF2-40B4-BE49-F238E27FC236}">
                  <a16:creationId xmlns:a16="http://schemas.microsoft.com/office/drawing/2014/main" id="{4B72DDC0-20EE-4C44-A52F-C11E5CC3A073}"/>
                </a:ext>
              </a:extLst>
            </p:cNvPr>
            <p:cNvSpPr>
              <a:spLocks/>
            </p:cNvSpPr>
            <p:nvPr/>
          </p:nvSpPr>
          <p:spPr bwMode="auto">
            <a:xfrm>
              <a:off x="6016625" y="1003300"/>
              <a:ext cx="34925" cy="87312"/>
            </a:xfrm>
            <a:custGeom>
              <a:avLst/>
              <a:gdLst>
                <a:gd name="T0" fmla="*/ 22 w 22"/>
                <a:gd name="T1" fmla="*/ 55 h 55"/>
                <a:gd name="T2" fmla="*/ 0 w 22"/>
                <a:gd name="T3" fmla="*/ 55 h 55"/>
                <a:gd name="T4" fmla="*/ 0 w 22"/>
                <a:gd name="T5" fmla="*/ 0 h 55"/>
                <a:gd name="T6" fmla="*/ 22 w 22"/>
                <a:gd name="T7" fmla="*/ 2 h 55"/>
                <a:gd name="T8" fmla="*/ 22 w 22"/>
                <a:gd name="T9" fmla="*/ 55 h 55"/>
              </a:gdLst>
              <a:ahLst/>
              <a:cxnLst>
                <a:cxn ang="0">
                  <a:pos x="T0" y="T1"/>
                </a:cxn>
                <a:cxn ang="0">
                  <a:pos x="T2" y="T3"/>
                </a:cxn>
                <a:cxn ang="0">
                  <a:pos x="T4" y="T5"/>
                </a:cxn>
                <a:cxn ang="0">
                  <a:pos x="T6" y="T7"/>
                </a:cxn>
                <a:cxn ang="0">
                  <a:pos x="T8" y="T9"/>
                </a:cxn>
              </a:cxnLst>
              <a:rect l="0" t="0" r="r" b="b"/>
              <a:pathLst>
                <a:path w="22" h="55">
                  <a:moveTo>
                    <a:pt x="22" y="55"/>
                  </a:moveTo>
                  <a:lnTo>
                    <a:pt x="0" y="55"/>
                  </a:lnTo>
                  <a:lnTo>
                    <a:pt x="0" y="0"/>
                  </a:lnTo>
                  <a:lnTo>
                    <a:pt x="22" y="2"/>
                  </a:lnTo>
                  <a:lnTo>
                    <a:pt x="22" y="55"/>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6" name="Rectangle 116">
              <a:extLst>
                <a:ext uri="{FF2B5EF4-FFF2-40B4-BE49-F238E27FC236}">
                  <a16:creationId xmlns:a16="http://schemas.microsoft.com/office/drawing/2014/main" id="{87F05315-C362-49B2-8CB8-6879E5F17C81}"/>
                </a:ext>
              </a:extLst>
            </p:cNvPr>
            <p:cNvSpPr>
              <a:spLocks noChangeArrowheads="1"/>
            </p:cNvSpPr>
            <p:nvPr/>
          </p:nvSpPr>
          <p:spPr bwMode="auto">
            <a:xfrm>
              <a:off x="6022975" y="1325563"/>
              <a:ext cx="15875" cy="15875"/>
            </a:xfrm>
            <a:prstGeom prst="rect">
              <a:avLst/>
            </a:prstGeom>
            <a:solidFill>
              <a:srgbClr val="DD3E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7" name="Rectangle 117">
              <a:extLst>
                <a:ext uri="{FF2B5EF4-FFF2-40B4-BE49-F238E27FC236}">
                  <a16:creationId xmlns:a16="http://schemas.microsoft.com/office/drawing/2014/main" id="{34F8DF6C-A207-4CD9-AFDC-254C5310835D}"/>
                </a:ext>
              </a:extLst>
            </p:cNvPr>
            <p:cNvSpPr>
              <a:spLocks noChangeArrowheads="1"/>
            </p:cNvSpPr>
            <p:nvPr/>
          </p:nvSpPr>
          <p:spPr bwMode="auto">
            <a:xfrm>
              <a:off x="6043613" y="1311275"/>
              <a:ext cx="20637" cy="6350"/>
            </a:xfrm>
            <a:prstGeom prst="rect">
              <a:avLst/>
            </a:prstGeom>
            <a:solidFill>
              <a:srgbClr val="DD3E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8" name="Freeform 118">
              <a:extLst>
                <a:ext uri="{FF2B5EF4-FFF2-40B4-BE49-F238E27FC236}">
                  <a16:creationId xmlns:a16="http://schemas.microsoft.com/office/drawing/2014/main" id="{22918FCF-73D0-452E-94C2-884A179BCE41}"/>
                </a:ext>
              </a:extLst>
            </p:cNvPr>
            <p:cNvSpPr>
              <a:spLocks/>
            </p:cNvSpPr>
            <p:nvPr/>
          </p:nvSpPr>
          <p:spPr bwMode="auto">
            <a:xfrm>
              <a:off x="6054725" y="1230313"/>
              <a:ext cx="9525" cy="95250"/>
            </a:xfrm>
            <a:custGeom>
              <a:avLst/>
              <a:gdLst>
                <a:gd name="T0" fmla="*/ 0 w 6"/>
                <a:gd name="T1" fmla="*/ 60 h 60"/>
                <a:gd name="T2" fmla="*/ 2 w 6"/>
                <a:gd name="T3" fmla="*/ 0 h 60"/>
                <a:gd name="T4" fmla="*/ 6 w 6"/>
                <a:gd name="T5" fmla="*/ 0 h 60"/>
                <a:gd name="T6" fmla="*/ 6 w 6"/>
                <a:gd name="T7" fmla="*/ 60 h 60"/>
                <a:gd name="T8" fmla="*/ 0 w 6"/>
                <a:gd name="T9" fmla="*/ 60 h 60"/>
              </a:gdLst>
              <a:ahLst/>
              <a:cxnLst>
                <a:cxn ang="0">
                  <a:pos x="T0" y="T1"/>
                </a:cxn>
                <a:cxn ang="0">
                  <a:pos x="T2" y="T3"/>
                </a:cxn>
                <a:cxn ang="0">
                  <a:pos x="T4" y="T5"/>
                </a:cxn>
                <a:cxn ang="0">
                  <a:pos x="T6" y="T7"/>
                </a:cxn>
                <a:cxn ang="0">
                  <a:pos x="T8" y="T9"/>
                </a:cxn>
              </a:cxnLst>
              <a:rect l="0" t="0" r="r" b="b"/>
              <a:pathLst>
                <a:path w="6" h="60">
                  <a:moveTo>
                    <a:pt x="0" y="60"/>
                  </a:moveTo>
                  <a:lnTo>
                    <a:pt x="2" y="0"/>
                  </a:lnTo>
                  <a:lnTo>
                    <a:pt x="6" y="0"/>
                  </a:lnTo>
                  <a:lnTo>
                    <a:pt x="6" y="60"/>
                  </a:lnTo>
                  <a:lnTo>
                    <a:pt x="0" y="60"/>
                  </a:lnTo>
                  <a:close/>
                </a:path>
              </a:pathLst>
            </a:custGeom>
            <a:solidFill>
              <a:srgbClr val="DD3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9" name="Freeform 119">
              <a:extLst>
                <a:ext uri="{FF2B5EF4-FFF2-40B4-BE49-F238E27FC236}">
                  <a16:creationId xmlns:a16="http://schemas.microsoft.com/office/drawing/2014/main" id="{8155F3CE-7609-4040-9529-FDE1A809163A}"/>
                </a:ext>
              </a:extLst>
            </p:cNvPr>
            <p:cNvSpPr>
              <a:spLocks/>
            </p:cNvSpPr>
            <p:nvPr/>
          </p:nvSpPr>
          <p:spPr bwMode="auto">
            <a:xfrm>
              <a:off x="6021388" y="979488"/>
              <a:ext cx="25400" cy="26987"/>
            </a:xfrm>
            <a:custGeom>
              <a:avLst/>
              <a:gdLst>
                <a:gd name="T0" fmla="*/ 16 w 16"/>
                <a:gd name="T1" fmla="*/ 17 h 17"/>
                <a:gd name="T2" fmla="*/ 0 w 16"/>
                <a:gd name="T3" fmla="*/ 15 h 17"/>
                <a:gd name="T4" fmla="*/ 6 w 16"/>
                <a:gd name="T5" fmla="*/ 0 h 17"/>
                <a:gd name="T6" fmla="*/ 11 w 16"/>
                <a:gd name="T7" fmla="*/ 0 h 17"/>
                <a:gd name="T8" fmla="*/ 16 w 16"/>
                <a:gd name="T9" fmla="*/ 17 h 17"/>
              </a:gdLst>
              <a:ahLst/>
              <a:cxnLst>
                <a:cxn ang="0">
                  <a:pos x="T0" y="T1"/>
                </a:cxn>
                <a:cxn ang="0">
                  <a:pos x="T2" y="T3"/>
                </a:cxn>
                <a:cxn ang="0">
                  <a:pos x="T4" y="T5"/>
                </a:cxn>
                <a:cxn ang="0">
                  <a:pos x="T6" y="T7"/>
                </a:cxn>
                <a:cxn ang="0">
                  <a:pos x="T8" y="T9"/>
                </a:cxn>
              </a:cxnLst>
              <a:rect l="0" t="0" r="r" b="b"/>
              <a:pathLst>
                <a:path w="16" h="17">
                  <a:moveTo>
                    <a:pt x="16" y="17"/>
                  </a:moveTo>
                  <a:lnTo>
                    <a:pt x="0" y="15"/>
                  </a:lnTo>
                  <a:lnTo>
                    <a:pt x="6" y="0"/>
                  </a:lnTo>
                  <a:lnTo>
                    <a:pt x="11" y="0"/>
                  </a:lnTo>
                  <a:lnTo>
                    <a:pt x="16" y="17"/>
                  </a:lnTo>
                  <a:close/>
                </a:path>
              </a:pathLst>
            </a:custGeom>
            <a:solidFill>
              <a:srgbClr val="F55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11" name="Group 10">
            <a:extLst>
              <a:ext uri="{FF2B5EF4-FFF2-40B4-BE49-F238E27FC236}">
                <a16:creationId xmlns:a16="http://schemas.microsoft.com/office/drawing/2014/main" id="{773BAAF5-19D4-4EC5-9E2B-6AD5FA8CA6B9}"/>
              </a:ext>
            </a:extLst>
          </p:cNvPr>
          <p:cNvGrpSpPr/>
          <p:nvPr/>
        </p:nvGrpSpPr>
        <p:grpSpPr>
          <a:xfrm>
            <a:off x="3498113" y="1601777"/>
            <a:ext cx="1461294" cy="390525"/>
            <a:chOff x="2379951" y="2795876"/>
            <a:chExt cx="1328449" cy="355023"/>
          </a:xfrm>
        </p:grpSpPr>
        <p:sp>
          <p:nvSpPr>
            <p:cNvPr id="10" name="Rectangle: Rounded Corners 9">
              <a:extLst>
                <a:ext uri="{FF2B5EF4-FFF2-40B4-BE49-F238E27FC236}">
                  <a16:creationId xmlns:a16="http://schemas.microsoft.com/office/drawing/2014/main" id="{7FEBC630-A827-453A-822E-BA8E19BDEAA4}"/>
                </a:ext>
              </a:extLst>
            </p:cNvPr>
            <p:cNvSpPr/>
            <p:nvPr/>
          </p:nvSpPr>
          <p:spPr>
            <a:xfrm>
              <a:off x="2557462" y="2860675"/>
              <a:ext cx="1150938"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28600"/>
              <a:r>
                <a:rPr lang="en-ID" sz="900" dirty="0">
                  <a:latin typeface="Congenial Light" panose="02000503040000020004" pitchFamily="2" charset="0"/>
                </a:rPr>
                <a:t>DESTINATIONS</a:t>
              </a:r>
            </a:p>
          </p:txBody>
        </p:sp>
        <p:sp>
          <p:nvSpPr>
            <p:cNvPr id="9" name="Oval 8">
              <a:extLst>
                <a:ext uri="{FF2B5EF4-FFF2-40B4-BE49-F238E27FC236}">
                  <a16:creationId xmlns:a16="http://schemas.microsoft.com/office/drawing/2014/main" id="{ECEF52BF-233D-4447-8B84-B6778AD1290C}"/>
                </a:ext>
              </a:extLst>
            </p:cNvPr>
            <p:cNvSpPr/>
            <p:nvPr/>
          </p:nvSpPr>
          <p:spPr>
            <a:xfrm>
              <a:off x="2379951" y="2795876"/>
              <a:ext cx="355023" cy="355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D" sz="1400" b="1" dirty="0">
                  <a:latin typeface="Congenial Light" panose="02000503040000020004" pitchFamily="2" charset="0"/>
                </a:rPr>
                <a:t>1</a:t>
              </a:r>
            </a:p>
          </p:txBody>
        </p:sp>
      </p:grpSp>
      <p:grpSp>
        <p:nvGrpSpPr>
          <p:cNvPr id="202" name="Group 201">
            <a:extLst>
              <a:ext uri="{FF2B5EF4-FFF2-40B4-BE49-F238E27FC236}">
                <a16:creationId xmlns:a16="http://schemas.microsoft.com/office/drawing/2014/main" id="{F1A9C1D9-BDB5-4107-8F5E-F5D88C13DD7B}"/>
              </a:ext>
            </a:extLst>
          </p:cNvPr>
          <p:cNvGrpSpPr/>
          <p:nvPr/>
        </p:nvGrpSpPr>
        <p:grpSpPr>
          <a:xfrm>
            <a:off x="3755684" y="793819"/>
            <a:ext cx="946150" cy="658813"/>
            <a:chOff x="3760788" y="708025"/>
            <a:chExt cx="946150" cy="658813"/>
          </a:xfrm>
        </p:grpSpPr>
        <p:sp>
          <p:nvSpPr>
            <p:cNvPr id="1086" name="AutoShape 121">
              <a:extLst>
                <a:ext uri="{FF2B5EF4-FFF2-40B4-BE49-F238E27FC236}">
                  <a16:creationId xmlns:a16="http://schemas.microsoft.com/office/drawing/2014/main" id="{F04C6FC7-6B79-43AB-81FF-C5D658E359F2}"/>
                </a:ext>
              </a:extLst>
            </p:cNvPr>
            <p:cNvSpPr>
              <a:spLocks noChangeAspect="1" noChangeArrowheads="1" noTextEdit="1"/>
            </p:cNvSpPr>
            <p:nvPr/>
          </p:nvSpPr>
          <p:spPr bwMode="auto">
            <a:xfrm>
              <a:off x="3760788" y="708025"/>
              <a:ext cx="946150"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36" name="Rectangle 124">
              <a:extLst>
                <a:ext uri="{FF2B5EF4-FFF2-40B4-BE49-F238E27FC236}">
                  <a16:creationId xmlns:a16="http://schemas.microsoft.com/office/drawing/2014/main" id="{5BFFF6F9-39C2-4930-91FE-6AE041A543CE}"/>
                </a:ext>
              </a:extLst>
            </p:cNvPr>
            <p:cNvSpPr>
              <a:spLocks noChangeArrowheads="1"/>
            </p:cNvSpPr>
            <p:nvPr/>
          </p:nvSpPr>
          <p:spPr bwMode="auto">
            <a:xfrm>
              <a:off x="3862388" y="744538"/>
              <a:ext cx="800100" cy="585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ID" dirty="0"/>
            </a:p>
          </p:txBody>
        </p:sp>
        <p:sp>
          <p:nvSpPr>
            <p:cNvPr id="237" name="Rectangle 125">
              <a:extLst>
                <a:ext uri="{FF2B5EF4-FFF2-40B4-BE49-F238E27FC236}">
                  <a16:creationId xmlns:a16="http://schemas.microsoft.com/office/drawing/2014/main" id="{9B1E78BB-D0AF-4FF1-87DC-C5C1BE877FA1}"/>
                </a:ext>
              </a:extLst>
            </p:cNvPr>
            <p:cNvSpPr>
              <a:spLocks noChangeArrowheads="1"/>
            </p:cNvSpPr>
            <p:nvPr/>
          </p:nvSpPr>
          <p:spPr bwMode="auto">
            <a:xfrm>
              <a:off x="4062413" y="744538"/>
              <a:ext cx="198438" cy="585788"/>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38" name="Rectangle 126">
              <a:extLst>
                <a:ext uri="{FF2B5EF4-FFF2-40B4-BE49-F238E27FC236}">
                  <a16:creationId xmlns:a16="http://schemas.microsoft.com/office/drawing/2014/main" id="{309234F7-E297-43AE-ABB5-CBFAFFE3581C}"/>
                </a:ext>
              </a:extLst>
            </p:cNvPr>
            <p:cNvSpPr>
              <a:spLocks noChangeArrowheads="1"/>
            </p:cNvSpPr>
            <p:nvPr/>
          </p:nvSpPr>
          <p:spPr bwMode="auto">
            <a:xfrm>
              <a:off x="4459288" y="744538"/>
              <a:ext cx="203200" cy="585788"/>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39" name="Freeform 127">
              <a:extLst>
                <a:ext uri="{FF2B5EF4-FFF2-40B4-BE49-F238E27FC236}">
                  <a16:creationId xmlns:a16="http://schemas.microsoft.com/office/drawing/2014/main" id="{E696B8B2-4A3F-4702-AB84-8F9A92D49540}"/>
                </a:ext>
              </a:extLst>
            </p:cNvPr>
            <p:cNvSpPr>
              <a:spLocks/>
            </p:cNvSpPr>
            <p:nvPr/>
          </p:nvSpPr>
          <p:spPr bwMode="auto">
            <a:xfrm>
              <a:off x="3933826" y="844550"/>
              <a:ext cx="128588" cy="311150"/>
            </a:xfrm>
            <a:custGeom>
              <a:avLst/>
              <a:gdLst>
                <a:gd name="T0" fmla="*/ 41 w 45"/>
                <a:gd name="T1" fmla="*/ 7 h 109"/>
                <a:gd name="T2" fmla="*/ 17 w 45"/>
                <a:gd name="T3" fmla="*/ 0 h 109"/>
                <a:gd name="T4" fmla="*/ 0 w 45"/>
                <a:gd name="T5" fmla="*/ 13 h 109"/>
                <a:gd name="T6" fmla="*/ 3 w 45"/>
                <a:gd name="T7" fmla="*/ 18 h 109"/>
                <a:gd name="T8" fmla="*/ 17 w 45"/>
                <a:gd name="T9" fmla="*/ 14 h 109"/>
                <a:gd name="T10" fmla="*/ 19 w 45"/>
                <a:gd name="T11" fmla="*/ 27 h 109"/>
                <a:gd name="T12" fmla="*/ 15 w 45"/>
                <a:gd name="T13" fmla="*/ 44 h 109"/>
                <a:gd name="T14" fmla="*/ 22 w 45"/>
                <a:gd name="T15" fmla="*/ 58 h 109"/>
                <a:gd name="T16" fmla="*/ 23 w 45"/>
                <a:gd name="T17" fmla="*/ 67 h 109"/>
                <a:gd name="T18" fmla="*/ 36 w 45"/>
                <a:gd name="T19" fmla="*/ 74 h 109"/>
                <a:gd name="T20" fmla="*/ 40 w 45"/>
                <a:gd name="T21" fmla="*/ 79 h 109"/>
                <a:gd name="T22" fmla="*/ 44 w 45"/>
                <a:gd name="T23" fmla="*/ 77 h 109"/>
                <a:gd name="T24" fmla="*/ 40 w 45"/>
                <a:gd name="T25" fmla="*/ 95 h 109"/>
                <a:gd name="T26" fmla="*/ 45 w 45"/>
                <a:gd name="T27" fmla="*/ 109 h 109"/>
                <a:gd name="T28" fmla="*/ 45 w 45"/>
                <a:gd name="T29" fmla="*/ 109 h 109"/>
                <a:gd name="T30" fmla="*/ 45 w 45"/>
                <a:gd name="T31" fmla="*/ 4 h 109"/>
                <a:gd name="T32" fmla="*/ 41 w 45"/>
                <a:gd name="T33"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109">
                  <a:moveTo>
                    <a:pt x="41" y="7"/>
                  </a:moveTo>
                  <a:cubicBezTo>
                    <a:pt x="40" y="8"/>
                    <a:pt x="17" y="0"/>
                    <a:pt x="17" y="0"/>
                  </a:cubicBezTo>
                  <a:cubicBezTo>
                    <a:pt x="0" y="13"/>
                    <a:pt x="0" y="13"/>
                    <a:pt x="0" y="13"/>
                  </a:cubicBezTo>
                  <a:cubicBezTo>
                    <a:pt x="3" y="18"/>
                    <a:pt x="3" y="18"/>
                    <a:pt x="3" y="18"/>
                  </a:cubicBezTo>
                  <a:cubicBezTo>
                    <a:pt x="17" y="14"/>
                    <a:pt x="17" y="14"/>
                    <a:pt x="17" y="14"/>
                  </a:cubicBezTo>
                  <a:cubicBezTo>
                    <a:pt x="19" y="27"/>
                    <a:pt x="19" y="27"/>
                    <a:pt x="19" y="27"/>
                  </a:cubicBezTo>
                  <a:cubicBezTo>
                    <a:pt x="15" y="44"/>
                    <a:pt x="15" y="44"/>
                    <a:pt x="15" y="44"/>
                  </a:cubicBezTo>
                  <a:cubicBezTo>
                    <a:pt x="22" y="58"/>
                    <a:pt x="22" y="58"/>
                    <a:pt x="22" y="58"/>
                  </a:cubicBezTo>
                  <a:cubicBezTo>
                    <a:pt x="23" y="67"/>
                    <a:pt x="23" y="67"/>
                    <a:pt x="23" y="67"/>
                  </a:cubicBezTo>
                  <a:cubicBezTo>
                    <a:pt x="36" y="74"/>
                    <a:pt x="36" y="74"/>
                    <a:pt x="36" y="74"/>
                  </a:cubicBezTo>
                  <a:cubicBezTo>
                    <a:pt x="40" y="79"/>
                    <a:pt x="40" y="79"/>
                    <a:pt x="40" y="79"/>
                  </a:cubicBezTo>
                  <a:cubicBezTo>
                    <a:pt x="44" y="77"/>
                    <a:pt x="44" y="77"/>
                    <a:pt x="44" y="77"/>
                  </a:cubicBezTo>
                  <a:cubicBezTo>
                    <a:pt x="40" y="95"/>
                    <a:pt x="40" y="95"/>
                    <a:pt x="40" y="95"/>
                  </a:cubicBezTo>
                  <a:cubicBezTo>
                    <a:pt x="45" y="109"/>
                    <a:pt x="45" y="109"/>
                    <a:pt x="45" y="109"/>
                  </a:cubicBezTo>
                  <a:cubicBezTo>
                    <a:pt x="45" y="109"/>
                    <a:pt x="45" y="109"/>
                    <a:pt x="45" y="109"/>
                  </a:cubicBezTo>
                  <a:cubicBezTo>
                    <a:pt x="45" y="4"/>
                    <a:pt x="45" y="4"/>
                    <a:pt x="45" y="4"/>
                  </a:cubicBezTo>
                  <a:cubicBezTo>
                    <a:pt x="43" y="6"/>
                    <a:pt x="41" y="7"/>
                    <a:pt x="41" y="7"/>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40" name="Freeform 128">
              <a:extLst>
                <a:ext uri="{FF2B5EF4-FFF2-40B4-BE49-F238E27FC236}">
                  <a16:creationId xmlns:a16="http://schemas.microsoft.com/office/drawing/2014/main" id="{F09E1062-B728-409E-A8D5-865170E92B0A}"/>
                </a:ext>
              </a:extLst>
            </p:cNvPr>
            <p:cNvSpPr>
              <a:spLocks/>
            </p:cNvSpPr>
            <p:nvPr/>
          </p:nvSpPr>
          <p:spPr bwMode="auto">
            <a:xfrm>
              <a:off x="4260851" y="825500"/>
              <a:ext cx="198438" cy="404813"/>
            </a:xfrm>
            <a:custGeom>
              <a:avLst/>
              <a:gdLst>
                <a:gd name="T0" fmla="*/ 64 w 70"/>
                <a:gd name="T1" fmla="*/ 2 h 142"/>
                <a:gd name="T2" fmla="*/ 45 w 70"/>
                <a:gd name="T3" fmla="*/ 0 h 142"/>
                <a:gd name="T4" fmla="*/ 24 w 70"/>
                <a:gd name="T5" fmla="*/ 12 h 142"/>
                <a:gd name="T6" fmla="*/ 6 w 70"/>
                <a:gd name="T7" fmla="*/ 7 h 142"/>
                <a:gd name="T8" fmla="*/ 0 w 70"/>
                <a:gd name="T9" fmla="*/ 12 h 142"/>
                <a:gd name="T10" fmla="*/ 0 w 70"/>
                <a:gd name="T11" fmla="*/ 110 h 142"/>
                <a:gd name="T12" fmla="*/ 1 w 70"/>
                <a:gd name="T13" fmla="*/ 112 h 142"/>
                <a:gd name="T14" fmla="*/ 0 w 70"/>
                <a:gd name="T15" fmla="*/ 114 h 142"/>
                <a:gd name="T16" fmla="*/ 0 w 70"/>
                <a:gd name="T17" fmla="*/ 128 h 142"/>
                <a:gd name="T18" fmla="*/ 4 w 70"/>
                <a:gd name="T19" fmla="*/ 142 h 142"/>
                <a:gd name="T20" fmla="*/ 13 w 70"/>
                <a:gd name="T21" fmla="*/ 138 h 142"/>
                <a:gd name="T22" fmla="*/ 22 w 70"/>
                <a:gd name="T23" fmla="*/ 116 h 142"/>
                <a:gd name="T24" fmla="*/ 24 w 70"/>
                <a:gd name="T25" fmla="*/ 95 h 142"/>
                <a:gd name="T26" fmla="*/ 32 w 70"/>
                <a:gd name="T27" fmla="*/ 88 h 142"/>
                <a:gd name="T28" fmla="*/ 32 w 70"/>
                <a:gd name="T29" fmla="*/ 80 h 142"/>
                <a:gd name="T30" fmla="*/ 23 w 70"/>
                <a:gd name="T31" fmla="*/ 81 h 142"/>
                <a:gd name="T32" fmla="*/ 14 w 70"/>
                <a:gd name="T33" fmla="*/ 58 h 142"/>
                <a:gd name="T34" fmla="*/ 16 w 70"/>
                <a:gd name="T35" fmla="*/ 57 h 142"/>
                <a:gd name="T36" fmla="*/ 25 w 70"/>
                <a:gd name="T37" fmla="*/ 78 h 142"/>
                <a:gd name="T38" fmla="*/ 36 w 70"/>
                <a:gd name="T39" fmla="*/ 70 h 142"/>
                <a:gd name="T40" fmla="*/ 36 w 70"/>
                <a:gd name="T41" fmla="*/ 63 h 142"/>
                <a:gd name="T42" fmla="*/ 45 w 70"/>
                <a:gd name="T43" fmla="*/ 66 h 142"/>
                <a:gd name="T44" fmla="*/ 51 w 70"/>
                <a:gd name="T45" fmla="*/ 85 h 142"/>
                <a:gd name="T46" fmla="*/ 58 w 70"/>
                <a:gd name="T47" fmla="*/ 82 h 142"/>
                <a:gd name="T48" fmla="*/ 60 w 70"/>
                <a:gd name="T49" fmla="*/ 69 h 142"/>
                <a:gd name="T50" fmla="*/ 64 w 70"/>
                <a:gd name="T51" fmla="*/ 75 h 142"/>
                <a:gd name="T52" fmla="*/ 68 w 70"/>
                <a:gd name="T53" fmla="*/ 83 h 142"/>
                <a:gd name="T54" fmla="*/ 70 w 70"/>
                <a:gd name="T55" fmla="*/ 92 h 142"/>
                <a:gd name="T56" fmla="*/ 70 w 70"/>
                <a:gd name="T57" fmla="*/ 3 h 142"/>
                <a:gd name="T58" fmla="*/ 64 w 70"/>
                <a:gd name="T59"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 h="142">
                  <a:moveTo>
                    <a:pt x="64" y="2"/>
                  </a:moveTo>
                  <a:cubicBezTo>
                    <a:pt x="54" y="1"/>
                    <a:pt x="45" y="0"/>
                    <a:pt x="45" y="0"/>
                  </a:cubicBezTo>
                  <a:cubicBezTo>
                    <a:pt x="44" y="0"/>
                    <a:pt x="24" y="12"/>
                    <a:pt x="24" y="12"/>
                  </a:cubicBezTo>
                  <a:cubicBezTo>
                    <a:pt x="23" y="12"/>
                    <a:pt x="7" y="7"/>
                    <a:pt x="6" y="7"/>
                  </a:cubicBezTo>
                  <a:cubicBezTo>
                    <a:pt x="5" y="8"/>
                    <a:pt x="3" y="10"/>
                    <a:pt x="0" y="12"/>
                  </a:cubicBezTo>
                  <a:cubicBezTo>
                    <a:pt x="0" y="110"/>
                    <a:pt x="0" y="110"/>
                    <a:pt x="0" y="110"/>
                  </a:cubicBezTo>
                  <a:cubicBezTo>
                    <a:pt x="1" y="112"/>
                    <a:pt x="1" y="112"/>
                    <a:pt x="1" y="112"/>
                  </a:cubicBezTo>
                  <a:cubicBezTo>
                    <a:pt x="0" y="114"/>
                    <a:pt x="0" y="114"/>
                    <a:pt x="0" y="114"/>
                  </a:cubicBezTo>
                  <a:cubicBezTo>
                    <a:pt x="0" y="128"/>
                    <a:pt x="0" y="128"/>
                    <a:pt x="0" y="128"/>
                  </a:cubicBezTo>
                  <a:cubicBezTo>
                    <a:pt x="4" y="142"/>
                    <a:pt x="4" y="142"/>
                    <a:pt x="4" y="142"/>
                  </a:cubicBezTo>
                  <a:cubicBezTo>
                    <a:pt x="13" y="138"/>
                    <a:pt x="13" y="138"/>
                    <a:pt x="13" y="138"/>
                  </a:cubicBezTo>
                  <a:cubicBezTo>
                    <a:pt x="22" y="116"/>
                    <a:pt x="22" y="116"/>
                    <a:pt x="22" y="116"/>
                  </a:cubicBezTo>
                  <a:cubicBezTo>
                    <a:pt x="24" y="95"/>
                    <a:pt x="24" y="95"/>
                    <a:pt x="24" y="95"/>
                  </a:cubicBezTo>
                  <a:cubicBezTo>
                    <a:pt x="32" y="88"/>
                    <a:pt x="32" y="88"/>
                    <a:pt x="32" y="88"/>
                  </a:cubicBezTo>
                  <a:cubicBezTo>
                    <a:pt x="32" y="80"/>
                    <a:pt x="32" y="80"/>
                    <a:pt x="32" y="80"/>
                  </a:cubicBezTo>
                  <a:cubicBezTo>
                    <a:pt x="23" y="81"/>
                    <a:pt x="23" y="81"/>
                    <a:pt x="23" y="81"/>
                  </a:cubicBezTo>
                  <a:cubicBezTo>
                    <a:pt x="14" y="58"/>
                    <a:pt x="14" y="58"/>
                    <a:pt x="14" y="58"/>
                  </a:cubicBezTo>
                  <a:cubicBezTo>
                    <a:pt x="14" y="58"/>
                    <a:pt x="16" y="56"/>
                    <a:pt x="16" y="57"/>
                  </a:cubicBezTo>
                  <a:cubicBezTo>
                    <a:pt x="16" y="58"/>
                    <a:pt x="25" y="78"/>
                    <a:pt x="25" y="78"/>
                  </a:cubicBezTo>
                  <a:cubicBezTo>
                    <a:pt x="36" y="70"/>
                    <a:pt x="36" y="70"/>
                    <a:pt x="36" y="70"/>
                  </a:cubicBezTo>
                  <a:cubicBezTo>
                    <a:pt x="36" y="63"/>
                    <a:pt x="36" y="63"/>
                    <a:pt x="36" y="63"/>
                  </a:cubicBezTo>
                  <a:cubicBezTo>
                    <a:pt x="45" y="66"/>
                    <a:pt x="45" y="66"/>
                    <a:pt x="45" y="66"/>
                  </a:cubicBezTo>
                  <a:cubicBezTo>
                    <a:pt x="51" y="85"/>
                    <a:pt x="51" y="85"/>
                    <a:pt x="51" y="85"/>
                  </a:cubicBezTo>
                  <a:cubicBezTo>
                    <a:pt x="58" y="82"/>
                    <a:pt x="58" y="82"/>
                    <a:pt x="58" y="82"/>
                  </a:cubicBezTo>
                  <a:cubicBezTo>
                    <a:pt x="58" y="82"/>
                    <a:pt x="60" y="69"/>
                    <a:pt x="60" y="69"/>
                  </a:cubicBezTo>
                  <a:cubicBezTo>
                    <a:pt x="60" y="70"/>
                    <a:pt x="62" y="72"/>
                    <a:pt x="64" y="75"/>
                  </a:cubicBezTo>
                  <a:cubicBezTo>
                    <a:pt x="66" y="79"/>
                    <a:pt x="68" y="83"/>
                    <a:pt x="68" y="83"/>
                  </a:cubicBezTo>
                  <a:cubicBezTo>
                    <a:pt x="70" y="92"/>
                    <a:pt x="70" y="92"/>
                    <a:pt x="70" y="92"/>
                  </a:cubicBezTo>
                  <a:cubicBezTo>
                    <a:pt x="70" y="3"/>
                    <a:pt x="70" y="3"/>
                    <a:pt x="70" y="3"/>
                  </a:cubicBezTo>
                  <a:cubicBezTo>
                    <a:pt x="68" y="2"/>
                    <a:pt x="66" y="2"/>
                    <a:pt x="64" y="2"/>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41" name="Freeform 129">
              <a:extLst>
                <a:ext uri="{FF2B5EF4-FFF2-40B4-BE49-F238E27FC236}">
                  <a16:creationId xmlns:a16="http://schemas.microsoft.com/office/drawing/2014/main" id="{3C80E511-1075-41F9-90D7-4CD3C027E54C}"/>
                </a:ext>
              </a:extLst>
            </p:cNvPr>
            <p:cNvSpPr>
              <a:spLocks/>
            </p:cNvSpPr>
            <p:nvPr/>
          </p:nvSpPr>
          <p:spPr bwMode="auto">
            <a:xfrm>
              <a:off x="4133851" y="811213"/>
              <a:ext cx="101600" cy="79375"/>
            </a:xfrm>
            <a:custGeom>
              <a:avLst/>
              <a:gdLst>
                <a:gd name="T0" fmla="*/ 36 w 36"/>
                <a:gd name="T1" fmla="*/ 7 h 28"/>
                <a:gd name="T2" fmla="*/ 34 w 36"/>
                <a:gd name="T3" fmla="*/ 4 h 28"/>
                <a:gd name="T4" fmla="*/ 16 w 36"/>
                <a:gd name="T5" fmla="*/ 0 h 28"/>
                <a:gd name="T6" fmla="*/ 0 w 36"/>
                <a:gd name="T7" fmla="*/ 4 h 28"/>
                <a:gd name="T8" fmla="*/ 2 w 36"/>
                <a:gd name="T9" fmla="*/ 8 h 28"/>
                <a:gd name="T10" fmla="*/ 6 w 36"/>
                <a:gd name="T11" fmla="*/ 10 h 28"/>
                <a:gd name="T12" fmla="*/ 5 w 36"/>
                <a:gd name="T13" fmla="*/ 22 h 28"/>
                <a:gd name="T14" fmla="*/ 9 w 36"/>
                <a:gd name="T15" fmla="*/ 28 h 28"/>
                <a:gd name="T16" fmla="*/ 22 w 36"/>
                <a:gd name="T17" fmla="*/ 14 h 28"/>
                <a:gd name="T18" fmla="*/ 36 w 36"/>
                <a:gd name="T19"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8">
                  <a:moveTo>
                    <a:pt x="36" y="7"/>
                  </a:moveTo>
                  <a:cubicBezTo>
                    <a:pt x="34" y="4"/>
                    <a:pt x="34" y="4"/>
                    <a:pt x="34" y="4"/>
                  </a:cubicBezTo>
                  <a:cubicBezTo>
                    <a:pt x="34" y="4"/>
                    <a:pt x="16" y="0"/>
                    <a:pt x="16" y="0"/>
                  </a:cubicBezTo>
                  <a:cubicBezTo>
                    <a:pt x="15" y="1"/>
                    <a:pt x="0" y="4"/>
                    <a:pt x="0" y="4"/>
                  </a:cubicBezTo>
                  <a:cubicBezTo>
                    <a:pt x="2" y="8"/>
                    <a:pt x="2" y="8"/>
                    <a:pt x="2" y="8"/>
                  </a:cubicBezTo>
                  <a:cubicBezTo>
                    <a:pt x="6" y="10"/>
                    <a:pt x="6" y="10"/>
                    <a:pt x="6" y="10"/>
                  </a:cubicBezTo>
                  <a:cubicBezTo>
                    <a:pt x="5" y="22"/>
                    <a:pt x="5" y="22"/>
                    <a:pt x="5" y="22"/>
                  </a:cubicBezTo>
                  <a:cubicBezTo>
                    <a:pt x="9" y="28"/>
                    <a:pt x="9" y="28"/>
                    <a:pt x="9" y="28"/>
                  </a:cubicBezTo>
                  <a:cubicBezTo>
                    <a:pt x="22" y="14"/>
                    <a:pt x="22" y="14"/>
                    <a:pt x="22" y="14"/>
                  </a:cubicBezTo>
                  <a:lnTo>
                    <a:pt x="36" y="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242" name="Freeform 130">
              <a:extLst>
                <a:ext uri="{FF2B5EF4-FFF2-40B4-BE49-F238E27FC236}">
                  <a16:creationId xmlns:a16="http://schemas.microsoft.com/office/drawing/2014/main" id="{8BC3ECD9-C7CC-4D47-9D23-D71D7AA82355}"/>
                </a:ext>
              </a:extLst>
            </p:cNvPr>
            <p:cNvSpPr>
              <a:spLocks/>
            </p:cNvSpPr>
            <p:nvPr/>
          </p:nvSpPr>
          <p:spPr bwMode="auto">
            <a:xfrm>
              <a:off x="4062413" y="830263"/>
              <a:ext cx="96838" cy="468313"/>
            </a:xfrm>
            <a:custGeom>
              <a:avLst/>
              <a:gdLst>
                <a:gd name="T0" fmla="*/ 4 w 34"/>
                <a:gd name="T1" fmla="*/ 116 h 164"/>
                <a:gd name="T2" fmla="*/ 6 w 34"/>
                <a:gd name="T3" fmla="*/ 143 h 164"/>
                <a:gd name="T4" fmla="*/ 9 w 34"/>
                <a:gd name="T5" fmla="*/ 158 h 164"/>
                <a:gd name="T6" fmla="*/ 15 w 34"/>
                <a:gd name="T7" fmla="*/ 164 h 164"/>
                <a:gd name="T8" fmla="*/ 16 w 34"/>
                <a:gd name="T9" fmla="*/ 161 h 164"/>
                <a:gd name="T10" fmla="*/ 15 w 34"/>
                <a:gd name="T11" fmla="*/ 147 h 164"/>
                <a:gd name="T12" fmla="*/ 21 w 34"/>
                <a:gd name="T13" fmla="*/ 127 h 164"/>
                <a:gd name="T14" fmla="*/ 29 w 34"/>
                <a:gd name="T15" fmla="*/ 123 h 164"/>
                <a:gd name="T16" fmla="*/ 34 w 34"/>
                <a:gd name="T17" fmla="*/ 104 h 164"/>
                <a:gd name="T18" fmla="*/ 19 w 34"/>
                <a:gd name="T19" fmla="*/ 91 h 164"/>
                <a:gd name="T20" fmla="*/ 13 w 34"/>
                <a:gd name="T21" fmla="*/ 77 h 164"/>
                <a:gd name="T22" fmla="*/ 2 w 34"/>
                <a:gd name="T23" fmla="*/ 77 h 164"/>
                <a:gd name="T24" fmla="*/ 1 w 34"/>
                <a:gd name="T25" fmla="*/ 78 h 164"/>
                <a:gd name="T26" fmla="*/ 1 w 34"/>
                <a:gd name="T27" fmla="*/ 51 h 164"/>
                <a:gd name="T28" fmla="*/ 24 w 34"/>
                <a:gd name="T29" fmla="*/ 32 h 164"/>
                <a:gd name="T30" fmla="*/ 19 w 34"/>
                <a:gd name="T31" fmla="*/ 18 h 164"/>
                <a:gd name="T32" fmla="*/ 12 w 34"/>
                <a:gd name="T33" fmla="*/ 18 h 164"/>
                <a:gd name="T34" fmla="*/ 7 w 34"/>
                <a:gd name="T35" fmla="*/ 24 h 164"/>
                <a:gd name="T36" fmla="*/ 8 w 34"/>
                <a:gd name="T37" fmla="*/ 20 h 164"/>
                <a:gd name="T38" fmla="*/ 13 w 34"/>
                <a:gd name="T39" fmla="*/ 11 h 164"/>
                <a:gd name="T40" fmla="*/ 22 w 34"/>
                <a:gd name="T41" fmla="*/ 13 h 164"/>
                <a:gd name="T42" fmla="*/ 25 w 34"/>
                <a:gd name="T43" fmla="*/ 5 h 164"/>
                <a:gd name="T44" fmla="*/ 16 w 34"/>
                <a:gd name="T45" fmla="*/ 0 h 164"/>
                <a:gd name="T46" fmla="*/ 1 w 34"/>
                <a:gd name="T47" fmla="*/ 9 h 164"/>
                <a:gd name="T48" fmla="*/ 0 w 34"/>
                <a:gd name="T49" fmla="*/ 9 h 164"/>
                <a:gd name="T50" fmla="*/ 0 w 34"/>
                <a:gd name="T51" fmla="*/ 114 h 164"/>
                <a:gd name="T52" fmla="*/ 1 w 34"/>
                <a:gd name="T53" fmla="*/ 115 h 164"/>
                <a:gd name="T54" fmla="*/ 4 w 34"/>
                <a:gd name="T55" fmla="*/ 11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64">
                  <a:moveTo>
                    <a:pt x="4" y="116"/>
                  </a:moveTo>
                  <a:cubicBezTo>
                    <a:pt x="6" y="143"/>
                    <a:pt x="6" y="143"/>
                    <a:pt x="6" y="143"/>
                  </a:cubicBezTo>
                  <a:cubicBezTo>
                    <a:pt x="9" y="158"/>
                    <a:pt x="9" y="158"/>
                    <a:pt x="9" y="158"/>
                  </a:cubicBezTo>
                  <a:cubicBezTo>
                    <a:pt x="15" y="164"/>
                    <a:pt x="15" y="164"/>
                    <a:pt x="15" y="164"/>
                  </a:cubicBezTo>
                  <a:cubicBezTo>
                    <a:pt x="16" y="161"/>
                    <a:pt x="16" y="161"/>
                    <a:pt x="16" y="161"/>
                  </a:cubicBezTo>
                  <a:cubicBezTo>
                    <a:pt x="15" y="147"/>
                    <a:pt x="15" y="147"/>
                    <a:pt x="15" y="147"/>
                  </a:cubicBezTo>
                  <a:cubicBezTo>
                    <a:pt x="21" y="127"/>
                    <a:pt x="21" y="127"/>
                    <a:pt x="21" y="127"/>
                  </a:cubicBezTo>
                  <a:cubicBezTo>
                    <a:pt x="29" y="123"/>
                    <a:pt x="29" y="123"/>
                    <a:pt x="29" y="123"/>
                  </a:cubicBezTo>
                  <a:cubicBezTo>
                    <a:pt x="34" y="104"/>
                    <a:pt x="34" y="104"/>
                    <a:pt x="34" y="104"/>
                  </a:cubicBezTo>
                  <a:cubicBezTo>
                    <a:pt x="19" y="91"/>
                    <a:pt x="19" y="91"/>
                    <a:pt x="19" y="91"/>
                  </a:cubicBezTo>
                  <a:cubicBezTo>
                    <a:pt x="13" y="77"/>
                    <a:pt x="13" y="77"/>
                    <a:pt x="13" y="77"/>
                  </a:cubicBezTo>
                  <a:cubicBezTo>
                    <a:pt x="2" y="77"/>
                    <a:pt x="2" y="77"/>
                    <a:pt x="2" y="77"/>
                  </a:cubicBezTo>
                  <a:cubicBezTo>
                    <a:pt x="1" y="78"/>
                    <a:pt x="1" y="78"/>
                    <a:pt x="1" y="78"/>
                  </a:cubicBezTo>
                  <a:cubicBezTo>
                    <a:pt x="1" y="51"/>
                    <a:pt x="1" y="51"/>
                    <a:pt x="1" y="51"/>
                  </a:cubicBezTo>
                  <a:cubicBezTo>
                    <a:pt x="24" y="32"/>
                    <a:pt x="24" y="32"/>
                    <a:pt x="24" y="32"/>
                  </a:cubicBezTo>
                  <a:cubicBezTo>
                    <a:pt x="24" y="32"/>
                    <a:pt x="19" y="18"/>
                    <a:pt x="19" y="18"/>
                  </a:cubicBezTo>
                  <a:cubicBezTo>
                    <a:pt x="18" y="18"/>
                    <a:pt x="12" y="18"/>
                    <a:pt x="12" y="18"/>
                  </a:cubicBezTo>
                  <a:cubicBezTo>
                    <a:pt x="7" y="24"/>
                    <a:pt x="7" y="24"/>
                    <a:pt x="7" y="24"/>
                  </a:cubicBezTo>
                  <a:cubicBezTo>
                    <a:pt x="8" y="20"/>
                    <a:pt x="8" y="20"/>
                    <a:pt x="8" y="20"/>
                  </a:cubicBezTo>
                  <a:cubicBezTo>
                    <a:pt x="13" y="11"/>
                    <a:pt x="13" y="11"/>
                    <a:pt x="13" y="11"/>
                  </a:cubicBezTo>
                  <a:cubicBezTo>
                    <a:pt x="22" y="13"/>
                    <a:pt x="22" y="13"/>
                    <a:pt x="22" y="13"/>
                  </a:cubicBezTo>
                  <a:cubicBezTo>
                    <a:pt x="25" y="5"/>
                    <a:pt x="25" y="5"/>
                    <a:pt x="25" y="5"/>
                  </a:cubicBezTo>
                  <a:cubicBezTo>
                    <a:pt x="16" y="0"/>
                    <a:pt x="16" y="0"/>
                    <a:pt x="16" y="0"/>
                  </a:cubicBezTo>
                  <a:cubicBezTo>
                    <a:pt x="16" y="0"/>
                    <a:pt x="7" y="5"/>
                    <a:pt x="1" y="9"/>
                  </a:cubicBezTo>
                  <a:cubicBezTo>
                    <a:pt x="1" y="9"/>
                    <a:pt x="1" y="9"/>
                    <a:pt x="0" y="9"/>
                  </a:cubicBezTo>
                  <a:cubicBezTo>
                    <a:pt x="0" y="114"/>
                    <a:pt x="0" y="114"/>
                    <a:pt x="0" y="114"/>
                  </a:cubicBezTo>
                  <a:cubicBezTo>
                    <a:pt x="1" y="115"/>
                    <a:pt x="1" y="115"/>
                    <a:pt x="1" y="115"/>
                  </a:cubicBezTo>
                  <a:lnTo>
                    <a:pt x="4" y="11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243" name="Freeform 131">
              <a:extLst>
                <a:ext uri="{FF2B5EF4-FFF2-40B4-BE49-F238E27FC236}">
                  <a16:creationId xmlns:a16="http://schemas.microsoft.com/office/drawing/2014/main" id="{112B2FF5-D958-436E-B79B-D30204ACC155}"/>
                </a:ext>
              </a:extLst>
            </p:cNvPr>
            <p:cNvSpPr>
              <a:spLocks/>
            </p:cNvSpPr>
            <p:nvPr/>
          </p:nvSpPr>
          <p:spPr bwMode="auto">
            <a:xfrm>
              <a:off x="4189413" y="858838"/>
              <a:ext cx="71438" cy="279400"/>
            </a:xfrm>
            <a:custGeom>
              <a:avLst/>
              <a:gdLst>
                <a:gd name="T0" fmla="*/ 19 w 25"/>
                <a:gd name="T1" fmla="*/ 7 h 98"/>
                <a:gd name="T2" fmla="*/ 21 w 25"/>
                <a:gd name="T3" fmla="*/ 14 h 98"/>
                <a:gd name="T4" fmla="*/ 14 w 25"/>
                <a:gd name="T5" fmla="*/ 21 h 98"/>
                <a:gd name="T6" fmla="*/ 14 w 25"/>
                <a:gd name="T7" fmla="*/ 28 h 98"/>
                <a:gd name="T8" fmla="*/ 14 w 25"/>
                <a:gd name="T9" fmla="*/ 33 h 98"/>
                <a:gd name="T10" fmla="*/ 23 w 25"/>
                <a:gd name="T11" fmla="*/ 30 h 98"/>
                <a:gd name="T12" fmla="*/ 23 w 25"/>
                <a:gd name="T13" fmla="*/ 36 h 98"/>
                <a:gd name="T14" fmla="*/ 22 w 25"/>
                <a:gd name="T15" fmla="*/ 36 h 98"/>
                <a:gd name="T16" fmla="*/ 11 w 25"/>
                <a:gd name="T17" fmla="*/ 39 h 98"/>
                <a:gd name="T18" fmla="*/ 0 w 25"/>
                <a:gd name="T19" fmla="*/ 63 h 98"/>
                <a:gd name="T20" fmla="*/ 9 w 25"/>
                <a:gd name="T21" fmla="*/ 77 h 98"/>
                <a:gd name="T22" fmla="*/ 20 w 25"/>
                <a:gd name="T23" fmla="*/ 77 h 98"/>
                <a:gd name="T24" fmla="*/ 23 w 25"/>
                <a:gd name="T25" fmla="*/ 88 h 98"/>
                <a:gd name="T26" fmla="*/ 25 w 25"/>
                <a:gd name="T27" fmla="*/ 98 h 98"/>
                <a:gd name="T28" fmla="*/ 25 w 25"/>
                <a:gd name="T29" fmla="*/ 0 h 98"/>
                <a:gd name="T30" fmla="*/ 23 w 25"/>
                <a:gd name="T31" fmla="*/ 3 h 98"/>
                <a:gd name="T32" fmla="*/ 19 w 25"/>
                <a:gd name="T33" fmla="*/ 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98">
                  <a:moveTo>
                    <a:pt x="19" y="7"/>
                  </a:moveTo>
                  <a:cubicBezTo>
                    <a:pt x="21" y="14"/>
                    <a:pt x="21" y="14"/>
                    <a:pt x="21" y="14"/>
                  </a:cubicBezTo>
                  <a:cubicBezTo>
                    <a:pt x="14" y="21"/>
                    <a:pt x="14" y="21"/>
                    <a:pt x="14" y="21"/>
                  </a:cubicBezTo>
                  <a:cubicBezTo>
                    <a:pt x="14" y="28"/>
                    <a:pt x="14" y="28"/>
                    <a:pt x="14" y="28"/>
                  </a:cubicBezTo>
                  <a:cubicBezTo>
                    <a:pt x="14" y="33"/>
                    <a:pt x="14" y="33"/>
                    <a:pt x="14" y="33"/>
                  </a:cubicBezTo>
                  <a:cubicBezTo>
                    <a:pt x="23" y="30"/>
                    <a:pt x="23" y="30"/>
                    <a:pt x="23" y="30"/>
                  </a:cubicBezTo>
                  <a:cubicBezTo>
                    <a:pt x="23" y="36"/>
                    <a:pt x="23" y="36"/>
                    <a:pt x="23" y="36"/>
                  </a:cubicBezTo>
                  <a:cubicBezTo>
                    <a:pt x="22" y="36"/>
                    <a:pt x="22" y="36"/>
                    <a:pt x="22" y="36"/>
                  </a:cubicBezTo>
                  <a:cubicBezTo>
                    <a:pt x="11" y="39"/>
                    <a:pt x="11" y="39"/>
                    <a:pt x="11" y="39"/>
                  </a:cubicBezTo>
                  <a:cubicBezTo>
                    <a:pt x="0" y="63"/>
                    <a:pt x="0" y="63"/>
                    <a:pt x="0" y="63"/>
                  </a:cubicBezTo>
                  <a:cubicBezTo>
                    <a:pt x="9" y="77"/>
                    <a:pt x="9" y="77"/>
                    <a:pt x="9" y="77"/>
                  </a:cubicBezTo>
                  <a:cubicBezTo>
                    <a:pt x="20" y="77"/>
                    <a:pt x="20" y="77"/>
                    <a:pt x="20" y="77"/>
                  </a:cubicBezTo>
                  <a:cubicBezTo>
                    <a:pt x="23" y="88"/>
                    <a:pt x="23" y="88"/>
                    <a:pt x="23" y="88"/>
                  </a:cubicBezTo>
                  <a:cubicBezTo>
                    <a:pt x="25" y="98"/>
                    <a:pt x="25" y="98"/>
                    <a:pt x="25" y="98"/>
                  </a:cubicBezTo>
                  <a:cubicBezTo>
                    <a:pt x="25" y="0"/>
                    <a:pt x="25" y="0"/>
                    <a:pt x="25" y="0"/>
                  </a:cubicBezTo>
                  <a:cubicBezTo>
                    <a:pt x="24" y="1"/>
                    <a:pt x="23" y="2"/>
                    <a:pt x="23" y="3"/>
                  </a:cubicBezTo>
                  <a:cubicBezTo>
                    <a:pt x="21" y="5"/>
                    <a:pt x="19" y="7"/>
                    <a:pt x="19" y="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244" name="Freeform 132">
              <a:extLst>
                <a:ext uri="{FF2B5EF4-FFF2-40B4-BE49-F238E27FC236}">
                  <a16:creationId xmlns:a16="http://schemas.microsoft.com/office/drawing/2014/main" id="{E02EBB1B-CC82-4725-84EF-250CACA8EDF9}"/>
                </a:ext>
              </a:extLst>
            </p:cNvPr>
            <p:cNvSpPr>
              <a:spLocks/>
            </p:cNvSpPr>
            <p:nvPr/>
          </p:nvSpPr>
          <p:spPr bwMode="auto">
            <a:xfrm>
              <a:off x="4257676" y="1141413"/>
              <a:ext cx="3175" cy="42863"/>
            </a:xfrm>
            <a:custGeom>
              <a:avLst/>
              <a:gdLst>
                <a:gd name="T0" fmla="*/ 0 w 2"/>
                <a:gd name="T1" fmla="*/ 14 h 27"/>
                <a:gd name="T2" fmla="*/ 2 w 2"/>
                <a:gd name="T3" fmla="*/ 27 h 27"/>
                <a:gd name="T4" fmla="*/ 2 w 2"/>
                <a:gd name="T5" fmla="*/ 0 h 27"/>
                <a:gd name="T6" fmla="*/ 0 w 2"/>
                <a:gd name="T7" fmla="*/ 14 h 27"/>
              </a:gdLst>
              <a:ahLst/>
              <a:cxnLst>
                <a:cxn ang="0">
                  <a:pos x="T0" y="T1"/>
                </a:cxn>
                <a:cxn ang="0">
                  <a:pos x="T2" y="T3"/>
                </a:cxn>
                <a:cxn ang="0">
                  <a:pos x="T4" y="T5"/>
                </a:cxn>
                <a:cxn ang="0">
                  <a:pos x="T6" y="T7"/>
                </a:cxn>
              </a:cxnLst>
              <a:rect l="0" t="0" r="r" b="b"/>
              <a:pathLst>
                <a:path w="2" h="27">
                  <a:moveTo>
                    <a:pt x="0" y="14"/>
                  </a:moveTo>
                  <a:lnTo>
                    <a:pt x="2" y="27"/>
                  </a:lnTo>
                  <a:lnTo>
                    <a:pt x="2" y="0"/>
                  </a:lnTo>
                  <a:lnTo>
                    <a:pt x="0" y="14"/>
                  </a:lnTo>
                  <a:close/>
                </a:path>
              </a:pathLst>
            </a:custGeom>
            <a:solidFill>
              <a:srgbClr val="29B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5" name="Freeform 133">
              <a:extLst>
                <a:ext uri="{FF2B5EF4-FFF2-40B4-BE49-F238E27FC236}">
                  <a16:creationId xmlns:a16="http://schemas.microsoft.com/office/drawing/2014/main" id="{107E8EE8-3514-443C-8665-B07BD17FECC6}"/>
                </a:ext>
              </a:extLst>
            </p:cNvPr>
            <p:cNvSpPr>
              <a:spLocks/>
            </p:cNvSpPr>
            <p:nvPr/>
          </p:nvSpPr>
          <p:spPr bwMode="auto">
            <a:xfrm>
              <a:off x="4465638" y="1138238"/>
              <a:ext cx="107950" cy="111125"/>
            </a:xfrm>
            <a:custGeom>
              <a:avLst/>
              <a:gdLst>
                <a:gd name="T0" fmla="*/ 59 w 68"/>
                <a:gd name="T1" fmla="*/ 4 h 70"/>
                <a:gd name="T2" fmla="*/ 55 w 68"/>
                <a:gd name="T3" fmla="*/ 0 h 70"/>
                <a:gd name="T4" fmla="*/ 54 w 68"/>
                <a:gd name="T5" fmla="*/ 11 h 70"/>
                <a:gd name="T6" fmla="*/ 47 w 68"/>
                <a:gd name="T7" fmla="*/ 18 h 70"/>
                <a:gd name="T8" fmla="*/ 30 w 68"/>
                <a:gd name="T9" fmla="*/ 4 h 70"/>
                <a:gd name="T10" fmla="*/ 14 w 68"/>
                <a:gd name="T11" fmla="*/ 13 h 70"/>
                <a:gd name="T12" fmla="*/ 0 w 68"/>
                <a:gd name="T13" fmla="*/ 36 h 70"/>
                <a:gd name="T14" fmla="*/ 7 w 68"/>
                <a:gd name="T15" fmla="*/ 65 h 70"/>
                <a:gd name="T16" fmla="*/ 14 w 68"/>
                <a:gd name="T17" fmla="*/ 51 h 70"/>
                <a:gd name="T18" fmla="*/ 32 w 68"/>
                <a:gd name="T19" fmla="*/ 47 h 70"/>
                <a:gd name="T20" fmla="*/ 30 w 68"/>
                <a:gd name="T21" fmla="*/ 67 h 70"/>
                <a:gd name="T22" fmla="*/ 47 w 68"/>
                <a:gd name="T23" fmla="*/ 70 h 70"/>
                <a:gd name="T24" fmla="*/ 68 w 68"/>
                <a:gd name="T25" fmla="*/ 40 h 70"/>
                <a:gd name="T26" fmla="*/ 59 w 68"/>
                <a:gd name="T27" fmla="*/ 20 h 70"/>
                <a:gd name="T28" fmla="*/ 59 w 68"/>
                <a:gd name="T2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70">
                  <a:moveTo>
                    <a:pt x="59" y="4"/>
                  </a:moveTo>
                  <a:lnTo>
                    <a:pt x="55" y="0"/>
                  </a:lnTo>
                  <a:lnTo>
                    <a:pt x="54" y="11"/>
                  </a:lnTo>
                  <a:lnTo>
                    <a:pt x="47" y="18"/>
                  </a:lnTo>
                  <a:lnTo>
                    <a:pt x="30" y="4"/>
                  </a:lnTo>
                  <a:lnTo>
                    <a:pt x="14" y="13"/>
                  </a:lnTo>
                  <a:lnTo>
                    <a:pt x="0" y="36"/>
                  </a:lnTo>
                  <a:lnTo>
                    <a:pt x="7" y="65"/>
                  </a:lnTo>
                  <a:lnTo>
                    <a:pt x="14" y="51"/>
                  </a:lnTo>
                  <a:lnTo>
                    <a:pt x="32" y="47"/>
                  </a:lnTo>
                  <a:lnTo>
                    <a:pt x="30" y="67"/>
                  </a:lnTo>
                  <a:lnTo>
                    <a:pt x="47" y="70"/>
                  </a:lnTo>
                  <a:lnTo>
                    <a:pt x="68" y="40"/>
                  </a:lnTo>
                  <a:lnTo>
                    <a:pt x="59" y="20"/>
                  </a:lnTo>
                  <a:lnTo>
                    <a:pt x="59" y="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246" name="Freeform 134">
              <a:extLst>
                <a:ext uri="{FF2B5EF4-FFF2-40B4-BE49-F238E27FC236}">
                  <a16:creationId xmlns:a16="http://schemas.microsoft.com/office/drawing/2014/main" id="{D72F8ADF-809C-449A-8B4F-503E47C2FD9F}"/>
                </a:ext>
              </a:extLst>
            </p:cNvPr>
            <p:cNvSpPr>
              <a:spLocks/>
            </p:cNvSpPr>
            <p:nvPr/>
          </p:nvSpPr>
          <p:spPr bwMode="auto">
            <a:xfrm>
              <a:off x="4459288" y="833438"/>
              <a:ext cx="114300" cy="307975"/>
            </a:xfrm>
            <a:custGeom>
              <a:avLst/>
              <a:gdLst>
                <a:gd name="T0" fmla="*/ 2 w 40"/>
                <a:gd name="T1" fmla="*/ 101 h 108"/>
                <a:gd name="T2" fmla="*/ 19 w 40"/>
                <a:gd name="T3" fmla="*/ 102 h 108"/>
                <a:gd name="T4" fmla="*/ 28 w 40"/>
                <a:gd name="T5" fmla="*/ 107 h 108"/>
                <a:gd name="T6" fmla="*/ 34 w 40"/>
                <a:gd name="T7" fmla="*/ 102 h 108"/>
                <a:gd name="T8" fmla="*/ 39 w 40"/>
                <a:gd name="T9" fmla="*/ 108 h 108"/>
                <a:gd name="T10" fmla="*/ 40 w 40"/>
                <a:gd name="T11" fmla="*/ 107 h 108"/>
                <a:gd name="T12" fmla="*/ 36 w 40"/>
                <a:gd name="T13" fmla="*/ 96 h 108"/>
                <a:gd name="T14" fmla="*/ 23 w 40"/>
                <a:gd name="T15" fmla="*/ 91 h 108"/>
                <a:gd name="T16" fmla="*/ 7 w 40"/>
                <a:gd name="T17" fmla="*/ 92 h 108"/>
                <a:gd name="T18" fmla="*/ 3 w 40"/>
                <a:gd name="T19" fmla="*/ 81 h 108"/>
                <a:gd name="T20" fmla="*/ 6 w 40"/>
                <a:gd name="T21" fmla="*/ 68 h 108"/>
                <a:gd name="T22" fmla="*/ 15 w 40"/>
                <a:gd name="T23" fmla="*/ 60 h 108"/>
                <a:gd name="T24" fmla="*/ 11 w 40"/>
                <a:gd name="T25" fmla="*/ 47 h 108"/>
                <a:gd name="T26" fmla="*/ 20 w 40"/>
                <a:gd name="T27" fmla="*/ 43 h 108"/>
                <a:gd name="T28" fmla="*/ 20 w 40"/>
                <a:gd name="T29" fmla="*/ 28 h 108"/>
                <a:gd name="T30" fmla="*/ 13 w 40"/>
                <a:gd name="T31" fmla="*/ 23 h 108"/>
                <a:gd name="T32" fmla="*/ 16 w 40"/>
                <a:gd name="T33" fmla="*/ 17 h 108"/>
                <a:gd name="T34" fmla="*/ 26 w 40"/>
                <a:gd name="T35" fmla="*/ 23 h 108"/>
                <a:gd name="T36" fmla="*/ 33 w 40"/>
                <a:gd name="T37" fmla="*/ 11 h 108"/>
                <a:gd name="T38" fmla="*/ 16 w 40"/>
                <a:gd name="T39" fmla="*/ 1 h 108"/>
                <a:gd name="T40" fmla="*/ 0 w 40"/>
                <a:gd name="T41" fmla="*/ 0 h 108"/>
                <a:gd name="T42" fmla="*/ 0 w 40"/>
                <a:gd name="T43" fmla="*/ 89 h 108"/>
                <a:gd name="T44" fmla="*/ 2 w 40"/>
                <a:gd name="T45" fmla="*/ 94 h 108"/>
                <a:gd name="T46" fmla="*/ 2 w 40"/>
                <a:gd name="T47"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108">
                  <a:moveTo>
                    <a:pt x="2" y="101"/>
                  </a:moveTo>
                  <a:cubicBezTo>
                    <a:pt x="1" y="102"/>
                    <a:pt x="19" y="102"/>
                    <a:pt x="19" y="102"/>
                  </a:cubicBezTo>
                  <a:cubicBezTo>
                    <a:pt x="28" y="107"/>
                    <a:pt x="28" y="107"/>
                    <a:pt x="28" y="107"/>
                  </a:cubicBezTo>
                  <a:cubicBezTo>
                    <a:pt x="34" y="102"/>
                    <a:pt x="34" y="102"/>
                    <a:pt x="34" y="102"/>
                  </a:cubicBezTo>
                  <a:cubicBezTo>
                    <a:pt x="39" y="108"/>
                    <a:pt x="39" y="108"/>
                    <a:pt x="39" y="108"/>
                  </a:cubicBezTo>
                  <a:cubicBezTo>
                    <a:pt x="40" y="107"/>
                    <a:pt x="40" y="107"/>
                    <a:pt x="40" y="107"/>
                  </a:cubicBezTo>
                  <a:cubicBezTo>
                    <a:pt x="36" y="96"/>
                    <a:pt x="36" y="96"/>
                    <a:pt x="36" y="96"/>
                  </a:cubicBezTo>
                  <a:cubicBezTo>
                    <a:pt x="36" y="96"/>
                    <a:pt x="23" y="90"/>
                    <a:pt x="23" y="91"/>
                  </a:cubicBezTo>
                  <a:cubicBezTo>
                    <a:pt x="22" y="92"/>
                    <a:pt x="7" y="92"/>
                    <a:pt x="7" y="92"/>
                  </a:cubicBezTo>
                  <a:cubicBezTo>
                    <a:pt x="3" y="81"/>
                    <a:pt x="3" y="81"/>
                    <a:pt x="3" y="81"/>
                  </a:cubicBezTo>
                  <a:cubicBezTo>
                    <a:pt x="6" y="68"/>
                    <a:pt x="6" y="68"/>
                    <a:pt x="6" y="68"/>
                  </a:cubicBezTo>
                  <a:cubicBezTo>
                    <a:pt x="15" y="60"/>
                    <a:pt x="15" y="60"/>
                    <a:pt x="15" y="60"/>
                  </a:cubicBezTo>
                  <a:cubicBezTo>
                    <a:pt x="11" y="47"/>
                    <a:pt x="11" y="47"/>
                    <a:pt x="11" y="47"/>
                  </a:cubicBezTo>
                  <a:cubicBezTo>
                    <a:pt x="20" y="43"/>
                    <a:pt x="20" y="43"/>
                    <a:pt x="20" y="43"/>
                  </a:cubicBezTo>
                  <a:cubicBezTo>
                    <a:pt x="20" y="28"/>
                    <a:pt x="20" y="28"/>
                    <a:pt x="20" y="28"/>
                  </a:cubicBezTo>
                  <a:cubicBezTo>
                    <a:pt x="13" y="23"/>
                    <a:pt x="13" y="23"/>
                    <a:pt x="13" y="23"/>
                  </a:cubicBezTo>
                  <a:cubicBezTo>
                    <a:pt x="16" y="17"/>
                    <a:pt x="16" y="17"/>
                    <a:pt x="16" y="17"/>
                  </a:cubicBezTo>
                  <a:cubicBezTo>
                    <a:pt x="26" y="23"/>
                    <a:pt x="26" y="23"/>
                    <a:pt x="26" y="23"/>
                  </a:cubicBezTo>
                  <a:cubicBezTo>
                    <a:pt x="33" y="11"/>
                    <a:pt x="33" y="11"/>
                    <a:pt x="33" y="11"/>
                  </a:cubicBezTo>
                  <a:cubicBezTo>
                    <a:pt x="33" y="11"/>
                    <a:pt x="17" y="0"/>
                    <a:pt x="16" y="1"/>
                  </a:cubicBezTo>
                  <a:cubicBezTo>
                    <a:pt x="16" y="1"/>
                    <a:pt x="9" y="1"/>
                    <a:pt x="0" y="0"/>
                  </a:cubicBezTo>
                  <a:cubicBezTo>
                    <a:pt x="0" y="89"/>
                    <a:pt x="0" y="89"/>
                    <a:pt x="0" y="89"/>
                  </a:cubicBezTo>
                  <a:cubicBezTo>
                    <a:pt x="2" y="94"/>
                    <a:pt x="2" y="94"/>
                    <a:pt x="2" y="94"/>
                  </a:cubicBezTo>
                  <a:cubicBezTo>
                    <a:pt x="2" y="94"/>
                    <a:pt x="2" y="100"/>
                    <a:pt x="2" y="10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247" name="Freeform 135">
              <a:extLst>
                <a:ext uri="{FF2B5EF4-FFF2-40B4-BE49-F238E27FC236}">
                  <a16:creationId xmlns:a16="http://schemas.microsoft.com/office/drawing/2014/main" id="{E49750AF-531C-406D-8397-490A6EA162ED}"/>
                </a:ext>
              </a:extLst>
            </p:cNvPr>
            <p:cNvSpPr>
              <a:spLocks noEditPoints="1"/>
            </p:cNvSpPr>
            <p:nvPr/>
          </p:nvSpPr>
          <p:spPr bwMode="auto">
            <a:xfrm>
              <a:off x="4271963" y="1019175"/>
              <a:ext cx="34925" cy="61913"/>
            </a:xfrm>
            <a:custGeom>
              <a:avLst/>
              <a:gdLst>
                <a:gd name="T0" fmla="*/ 6 w 12"/>
                <a:gd name="T1" fmla="*/ 0 h 22"/>
                <a:gd name="T2" fmla="*/ 0 w 12"/>
                <a:gd name="T3" fmla="*/ 6 h 22"/>
                <a:gd name="T4" fmla="*/ 6 w 12"/>
                <a:gd name="T5" fmla="*/ 22 h 22"/>
                <a:gd name="T6" fmla="*/ 12 w 12"/>
                <a:gd name="T7" fmla="*/ 6 h 22"/>
                <a:gd name="T8" fmla="*/ 6 w 12"/>
                <a:gd name="T9" fmla="*/ 0 h 22"/>
                <a:gd name="T10" fmla="*/ 6 w 12"/>
                <a:gd name="T11" fmla="*/ 9 h 22"/>
                <a:gd name="T12" fmla="*/ 2 w 12"/>
                <a:gd name="T13" fmla="*/ 5 h 22"/>
                <a:gd name="T14" fmla="*/ 6 w 12"/>
                <a:gd name="T15" fmla="*/ 2 h 22"/>
                <a:gd name="T16" fmla="*/ 10 w 12"/>
                <a:gd name="T17" fmla="*/ 5 h 22"/>
                <a:gd name="T18" fmla="*/ 6 w 12"/>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2">
                  <a:moveTo>
                    <a:pt x="6" y="0"/>
                  </a:moveTo>
                  <a:cubicBezTo>
                    <a:pt x="2" y="0"/>
                    <a:pt x="0" y="2"/>
                    <a:pt x="0" y="6"/>
                  </a:cubicBezTo>
                  <a:cubicBezTo>
                    <a:pt x="0" y="10"/>
                    <a:pt x="6" y="22"/>
                    <a:pt x="6" y="22"/>
                  </a:cubicBezTo>
                  <a:cubicBezTo>
                    <a:pt x="6" y="22"/>
                    <a:pt x="12" y="10"/>
                    <a:pt x="12" y="6"/>
                  </a:cubicBezTo>
                  <a:cubicBezTo>
                    <a:pt x="12" y="2"/>
                    <a:pt x="10" y="0"/>
                    <a:pt x="6" y="0"/>
                  </a:cubicBezTo>
                  <a:close/>
                  <a:moveTo>
                    <a:pt x="6" y="9"/>
                  </a:moveTo>
                  <a:cubicBezTo>
                    <a:pt x="4" y="9"/>
                    <a:pt x="2" y="7"/>
                    <a:pt x="2" y="5"/>
                  </a:cubicBezTo>
                  <a:cubicBezTo>
                    <a:pt x="2" y="3"/>
                    <a:pt x="4" y="2"/>
                    <a:pt x="6" y="2"/>
                  </a:cubicBezTo>
                  <a:cubicBezTo>
                    <a:pt x="8" y="2"/>
                    <a:pt x="10" y="3"/>
                    <a:pt x="10" y="5"/>
                  </a:cubicBezTo>
                  <a:cubicBezTo>
                    <a:pt x="10" y="7"/>
                    <a:pt x="8" y="9"/>
                    <a:pt x="6"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248" name="Freeform 136">
              <a:extLst>
                <a:ext uri="{FF2B5EF4-FFF2-40B4-BE49-F238E27FC236}">
                  <a16:creationId xmlns:a16="http://schemas.microsoft.com/office/drawing/2014/main" id="{C2EBFB67-0873-4926-B57F-462A5486AA60}"/>
                </a:ext>
              </a:extLst>
            </p:cNvPr>
            <p:cNvSpPr>
              <a:spLocks noEditPoints="1"/>
            </p:cNvSpPr>
            <p:nvPr/>
          </p:nvSpPr>
          <p:spPr bwMode="auto">
            <a:xfrm>
              <a:off x="3911601" y="833438"/>
              <a:ext cx="111125" cy="107950"/>
            </a:xfrm>
            <a:custGeom>
              <a:avLst/>
              <a:gdLst>
                <a:gd name="T0" fmla="*/ 15 w 39"/>
                <a:gd name="T1" fmla="*/ 4 h 38"/>
                <a:gd name="T2" fmla="*/ 14 w 39"/>
                <a:gd name="T3" fmla="*/ 1 h 38"/>
                <a:gd name="T4" fmla="*/ 8 w 39"/>
                <a:gd name="T5" fmla="*/ 3 h 38"/>
                <a:gd name="T6" fmla="*/ 16 w 39"/>
                <a:gd name="T7" fmla="*/ 4 h 38"/>
                <a:gd name="T8" fmla="*/ 16 w 39"/>
                <a:gd name="T9" fmla="*/ 4 h 38"/>
                <a:gd name="T10" fmla="*/ 15 w 39"/>
                <a:gd name="T11" fmla="*/ 2 h 38"/>
                <a:gd name="T12" fmla="*/ 14 w 39"/>
                <a:gd name="T13" fmla="*/ 0 h 38"/>
                <a:gd name="T14" fmla="*/ 8 w 39"/>
                <a:gd name="T15" fmla="*/ 9 h 38"/>
                <a:gd name="T16" fmla="*/ 16 w 39"/>
                <a:gd name="T17" fmla="*/ 4 h 38"/>
                <a:gd name="T18" fmla="*/ 15 w 39"/>
                <a:gd name="T19" fmla="*/ 4 h 38"/>
                <a:gd name="T20" fmla="*/ 14 w 39"/>
                <a:gd name="T21" fmla="*/ 1 h 38"/>
                <a:gd name="T22" fmla="*/ 8 w 39"/>
                <a:gd name="T23" fmla="*/ 3 h 38"/>
                <a:gd name="T24" fmla="*/ 16 w 39"/>
                <a:gd name="T25" fmla="*/ 4 h 38"/>
                <a:gd name="T26" fmla="*/ 24 w 39"/>
                <a:gd name="T27" fmla="*/ 0 h 38"/>
                <a:gd name="T28" fmla="*/ 19 w 39"/>
                <a:gd name="T29" fmla="*/ 0 h 38"/>
                <a:gd name="T30" fmla="*/ 14 w 39"/>
                <a:gd name="T31" fmla="*/ 0 h 38"/>
                <a:gd name="T32" fmla="*/ 6 w 39"/>
                <a:gd name="T33" fmla="*/ 5 h 38"/>
                <a:gd name="T34" fmla="*/ 2 w 39"/>
                <a:gd name="T35" fmla="*/ 27 h 38"/>
                <a:gd name="T36" fmla="*/ 11 w 39"/>
                <a:gd name="T37" fmla="*/ 37 h 38"/>
                <a:gd name="T38" fmla="*/ 19 w 39"/>
                <a:gd name="T39" fmla="*/ 38 h 38"/>
                <a:gd name="T40" fmla="*/ 28 w 39"/>
                <a:gd name="T41" fmla="*/ 36 h 38"/>
                <a:gd name="T42" fmla="*/ 24 w 39"/>
                <a:gd name="T43" fmla="*/ 0 h 38"/>
                <a:gd name="T44" fmla="*/ 19 w 39"/>
                <a:gd name="T45" fmla="*/ 34 h 38"/>
                <a:gd name="T46" fmla="*/ 13 w 39"/>
                <a:gd name="T47" fmla="*/ 33 h 38"/>
                <a:gd name="T48" fmla="*/ 11 w 39"/>
                <a:gd name="T49" fmla="*/ 32 h 38"/>
                <a:gd name="T50" fmla="*/ 6 w 39"/>
                <a:gd name="T51" fmla="*/ 26 h 38"/>
                <a:gd name="T52" fmla="*/ 4 w 39"/>
                <a:gd name="T53" fmla="*/ 21 h 38"/>
                <a:gd name="T54" fmla="*/ 4 w 39"/>
                <a:gd name="T55" fmla="*/ 19 h 38"/>
                <a:gd name="T56" fmla="*/ 5 w 39"/>
                <a:gd name="T57" fmla="*/ 14 h 38"/>
                <a:gd name="T58" fmla="*/ 16 w 39"/>
                <a:gd name="T59" fmla="*/ 4 h 38"/>
                <a:gd name="T60" fmla="*/ 23 w 39"/>
                <a:gd name="T61" fmla="*/ 4 h 38"/>
                <a:gd name="T62" fmla="*/ 28 w 39"/>
                <a:gd name="T63" fmla="*/ 32 h 38"/>
                <a:gd name="T64" fmla="*/ 15 w 39"/>
                <a:gd name="T65" fmla="*/ 4 h 38"/>
                <a:gd name="T66" fmla="*/ 14 w 39"/>
                <a:gd name="T67" fmla="*/ 1 h 38"/>
                <a:gd name="T68" fmla="*/ 8 w 39"/>
                <a:gd name="T69" fmla="*/ 3 h 38"/>
                <a:gd name="T70" fmla="*/ 16 w 39"/>
                <a:gd name="T71" fmla="*/ 4 h 38"/>
                <a:gd name="T72" fmla="*/ 16 w 39"/>
                <a:gd name="T73" fmla="*/ 4 h 38"/>
                <a:gd name="T74" fmla="*/ 15 w 39"/>
                <a:gd name="T75" fmla="*/ 2 h 38"/>
                <a:gd name="T76" fmla="*/ 14 w 39"/>
                <a:gd name="T77" fmla="*/ 0 h 38"/>
                <a:gd name="T78" fmla="*/ 8 w 39"/>
                <a:gd name="T79" fmla="*/ 9 h 38"/>
                <a:gd name="T80" fmla="*/ 16 w 39"/>
                <a:gd name="T81" fmla="*/ 4 h 38"/>
                <a:gd name="T82" fmla="*/ 15 w 39"/>
                <a:gd name="T83" fmla="*/ 4 h 38"/>
                <a:gd name="T84" fmla="*/ 14 w 39"/>
                <a:gd name="T85" fmla="*/ 1 h 38"/>
                <a:gd name="T86" fmla="*/ 8 w 39"/>
                <a:gd name="T87" fmla="*/ 3 h 38"/>
                <a:gd name="T88" fmla="*/ 16 w 39"/>
                <a:gd name="T8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 h="38">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moveTo>
                    <a:pt x="24" y="0"/>
                  </a:moveTo>
                  <a:cubicBezTo>
                    <a:pt x="23" y="0"/>
                    <a:pt x="22" y="0"/>
                    <a:pt x="21" y="0"/>
                  </a:cubicBezTo>
                  <a:cubicBezTo>
                    <a:pt x="20" y="0"/>
                    <a:pt x="20" y="0"/>
                    <a:pt x="19" y="0"/>
                  </a:cubicBezTo>
                  <a:cubicBezTo>
                    <a:pt x="18" y="0"/>
                    <a:pt x="17" y="0"/>
                    <a:pt x="16" y="0"/>
                  </a:cubicBezTo>
                  <a:cubicBezTo>
                    <a:pt x="16" y="0"/>
                    <a:pt x="15" y="0"/>
                    <a:pt x="14" y="0"/>
                  </a:cubicBezTo>
                  <a:cubicBezTo>
                    <a:pt x="12" y="1"/>
                    <a:pt x="10" y="2"/>
                    <a:pt x="8" y="3"/>
                  </a:cubicBezTo>
                  <a:cubicBezTo>
                    <a:pt x="7" y="4"/>
                    <a:pt x="6" y="5"/>
                    <a:pt x="6" y="5"/>
                  </a:cubicBezTo>
                  <a:cubicBezTo>
                    <a:pt x="2" y="9"/>
                    <a:pt x="0" y="14"/>
                    <a:pt x="0" y="19"/>
                  </a:cubicBezTo>
                  <a:cubicBezTo>
                    <a:pt x="0" y="22"/>
                    <a:pt x="1" y="24"/>
                    <a:pt x="2" y="27"/>
                  </a:cubicBezTo>
                  <a:cubicBezTo>
                    <a:pt x="3" y="30"/>
                    <a:pt x="5" y="32"/>
                    <a:pt x="8" y="34"/>
                  </a:cubicBezTo>
                  <a:cubicBezTo>
                    <a:pt x="9" y="35"/>
                    <a:pt x="10" y="36"/>
                    <a:pt x="11" y="37"/>
                  </a:cubicBezTo>
                  <a:cubicBezTo>
                    <a:pt x="12" y="37"/>
                    <a:pt x="14" y="37"/>
                    <a:pt x="15" y="38"/>
                  </a:cubicBezTo>
                  <a:cubicBezTo>
                    <a:pt x="16" y="38"/>
                    <a:pt x="18" y="38"/>
                    <a:pt x="19" y="38"/>
                  </a:cubicBezTo>
                  <a:cubicBezTo>
                    <a:pt x="19" y="38"/>
                    <a:pt x="19" y="38"/>
                    <a:pt x="19" y="38"/>
                  </a:cubicBezTo>
                  <a:cubicBezTo>
                    <a:pt x="22" y="38"/>
                    <a:pt x="25" y="38"/>
                    <a:pt x="28" y="36"/>
                  </a:cubicBezTo>
                  <a:cubicBezTo>
                    <a:pt x="34" y="33"/>
                    <a:pt x="39" y="27"/>
                    <a:pt x="39" y="19"/>
                  </a:cubicBezTo>
                  <a:cubicBezTo>
                    <a:pt x="39" y="10"/>
                    <a:pt x="32" y="2"/>
                    <a:pt x="24" y="0"/>
                  </a:cubicBezTo>
                  <a:close/>
                  <a:moveTo>
                    <a:pt x="28" y="32"/>
                  </a:moveTo>
                  <a:cubicBezTo>
                    <a:pt x="25" y="33"/>
                    <a:pt x="22" y="34"/>
                    <a:pt x="19" y="34"/>
                  </a:cubicBezTo>
                  <a:cubicBezTo>
                    <a:pt x="19" y="34"/>
                    <a:pt x="19" y="34"/>
                    <a:pt x="18" y="34"/>
                  </a:cubicBezTo>
                  <a:cubicBezTo>
                    <a:pt x="17" y="34"/>
                    <a:pt x="15" y="34"/>
                    <a:pt x="13" y="33"/>
                  </a:cubicBezTo>
                  <a:cubicBezTo>
                    <a:pt x="13" y="33"/>
                    <a:pt x="13" y="33"/>
                    <a:pt x="13" y="33"/>
                  </a:cubicBezTo>
                  <a:cubicBezTo>
                    <a:pt x="13" y="33"/>
                    <a:pt x="12" y="32"/>
                    <a:pt x="11" y="32"/>
                  </a:cubicBezTo>
                  <a:cubicBezTo>
                    <a:pt x="10" y="31"/>
                    <a:pt x="9" y="30"/>
                    <a:pt x="8" y="29"/>
                  </a:cubicBezTo>
                  <a:cubicBezTo>
                    <a:pt x="7" y="28"/>
                    <a:pt x="6" y="27"/>
                    <a:pt x="6" y="26"/>
                  </a:cubicBezTo>
                  <a:cubicBezTo>
                    <a:pt x="5" y="24"/>
                    <a:pt x="4" y="22"/>
                    <a:pt x="4" y="21"/>
                  </a:cubicBezTo>
                  <a:cubicBezTo>
                    <a:pt x="4" y="21"/>
                    <a:pt x="4" y="21"/>
                    <a:pt x="4" y="21"/>
                  </a:cubicBezTo>
                  <a:cubicBezTo>
                    <a:pt x="4" y="20"/>
                    <a:pt x="4" y="20"/>
                    <a:pt x="4" y="20"/>
                  </a:cubicBezTo>
                  <a:cubicBezTo>
                    <a:pt x="4" y="20"/>
                    <a:pt x="4" y="19"/>
                    <a:pt x="4" y="19"/>
                  </a:cubicBezTo>
                  <a:cubicBezTo>
                    <a:pt x="4" y="17"/>
                    <a:pt x="4" y="16"/>
                    <a:pt x="5" y="14"/>
                  </a:cubicBezTo>
                  <a:cubicBezTo>
                    <a:pt x="5" y="14"/>
                    <a:pt x="5" y="14"/>
                    <a:pt x="5" y="14"/>
                  </a:cubicBezTo>
                  <a:cubicBezTo>
                    <a:pt x="5" y="12"/>
                    <a:pt x="6" y="11"/>
                    <a:pt x="8" y="9"/>
                  </a:cubicBezTo>
                  <a:cubicBezTo>
                    <a:pt x="10" y="7"/>
                    <a:pt x="13" y="5"/>
                    <a:pt x="16" y="4"/>
                  </a:cubicBezTo>
                  <a:cubicBezTo>
                    <a:pt x="17" y="4"/>
                    <a:pt x="18" y="4"/>
                    <a:pt x="19" y="4"/>
                  </a:cubicBezTo>
                  <a:cubicBezTo>
                    <a:pt x="21" y="4"/>
                    <a:pt x="22" y="4"/>
                    <a:pt x="23" y="4"/>
                  </a:cubicBezTo>
                  <a:cubicBezTo>
                    <a:pt x="30" y="6"/>
                    <a:pt x="34" y="12"/>
                    <a:pt x="34" y="19"/>
                  </a:cubicBezTo>
                  <a:cubicBezTo>
                    <a:pt x="34" y="24"/>
                    <a:pt x="32" y="29"/>
                    <a:pt x="28" y="32"/>
                  </a:cubicBezTo>
                  <a:close/>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moveTo>
                    <a:pt x="16" y="4"/>
                  </a:moveTo>
                  <a:cubicBezTo>
                    <a:pt x="16" y="4"/>
                    <a:pt x="15" y="4"/>
                    <a:pt x="15" y="4"/>
                  </a:cubicBezTo>
                  <a:cubicBezTo>
                    <a:pt x="15" y="3"/>
                    <a:pt x="15" y="2"/>
                    <a:pt x="15" y="2"/>
                  </a:cubicBezTo>
                  <a:cubicBezTo>
                    <a:pt x="15" y="1"/>
                    <a:pt x="15" y="1"/>
                    <a:pt x="14" y="1"/>
                  </a:cubicBezTo>
                  <a:cubicBezTo>
                    <a:pt x="14" y="0"/>
                    <a:pt x="14" y="0"/>
                    <a:pt x="14" y="0"/>
                  </a:cubicBezTo>
                  <a:cubicBezTo>
                    <a:pt x="12" y="1"/>
                    <a:pt x="10" y="2"/>
                    <a:pt x="8" y="3"/>
                  </a:cubicBezTo>
                  <a:cubicBezTo>
                    <a:pt x="8" y="9"/>
                    <a:pt x="8" y="9"/>
                    <a:pt x="8" y="9"/>
                  </a:cubicBezTo>
                  <a:cubicBezTo>
                    <a:pt x="10" y="7"/>
                    <a:pt x="13" y="5"/>
                    <a:pt x="16" y="4"/>
                  </a:cubicBezTo>
                  <a:cubicBezTo>
                    <a:pt x="16" y="4"/>
                    <a:pt x="16" y="4"/>
                    <a:pt x="16" y="4"/>
                  </a:cubicBezTo>
                  <a:close/>
                </a:path>
              </a:pathLst>
            </a:custGeom>
            <a:solidFill>
              <a:srgbClr val="3F3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9" name="Rectangle 137">
              <a:extLst>
                <a:ext uri="{FF2B5EF4-FFF2-40B4-BE49-F238E27FC236}">
                  <a16:creationId xmlns:a16="http://schemas.microsoft.com/office/drawing/2014/main" id="{437D5508-DCEF-48F8-A3AC-4F1C0FD4D42E}"/>
                </a:ext>
              </a:extLst>
            </p:cNvPr>
            <p:cNvSpPr>
              <a:spLocks noChangeArrowheads="1"/>
            </p:cNvSpPr>
            <p:nvPr/>
          </p:nvSpPr>
          <p:spPr bwMode="auto">
            <a:xfrm>
              <a:off x="3943351" y="915988"/>
              <a:ext cx="47625" cy="50800"/>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0" name="Oval 138">
              <a:extLst>
                <a:ext uri="{FF2B5EF4-FFF2-40B4-BE49-F238E27FC236}">
                  <a16:creationId xmlns:a16="http://schemas.microsoft.com/office/drawing/2014/main" id="{99687412-8DE7-434F-92D0-56A897CB2DCB}"/>
                </a:ext>
              </a:extLst>
            </p:cNvPr>
            <p:cNvSpPr>
              <a:spLocks noChangeArrowheads="1"/>
            </p:cNvSpPr>
            <p:nvPr/>
          </p:nvSpPr>
          <p:spPr bwMode="auto">
            <a:xfrm>
              <a:off x="3760788" y="950913"/>
              <a:ext cx="412750" cy="412750"/>
            </a:xfrm>
            <a:prstGeom prst="ellipse">
              <a:avLst/>
            </a:pr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1" name="Freeform 139">
              <a:extLst>
                <a:ext uri="{FF2B5EF4-FFF2-40B4-BE49-F238E27FC236}">
                  <a16:creationId xmlns:a16="http://schemas.microsoft.com/office/drawing/2014/main" id="{0F99E8C9-72DD-4311-A383-3EA17B120FD1}"/>
                </a:ext>
              </a:extLst>
            </p:cNvPr>
            <p:cNvSpPr>
              <a:spLocks/>
            </p:cNvSpPr>
            <p:nvPr/>
          </p:nvSpPr>
          <p:spPr bwMode="auto">
            <a:xfrm>
              <a:off x="3822701" y="1027113"/>
              <a:ext cx="350838" cy="336550"/>
            </a:xfrm>
            <a:custGeom>
              <a:avLst/>
              <a:gdLst>
                <a:gd name="T0" fmla="*/ 107 w 123"/>
                <a:gd name="T1" fmla="*/ 0 h 118"/>
                <a:gd name="T2" fmla="*/ 0 w 123"/>
                <a:gd name="T3" fmla="*/ 98 h 118"/>
                <a:gd name="T4" fmla="*/ 50 w 123"/>
                <a:gd name="T5" fmla="*/ 118 h 118"/>
                <a:gd name="T6" fmla="*/ 123 w 123"/>
                <a:gd name="T7" fmla="*/ 46 h 118"/>
                <a:gd name="T8" fmla="*/ 107 w 123"/>
                <a:gd name="T9" fmla="*/ 0 h 118"/>
              </a:gdLst>
              <a:ahLst/>
              <a:cxnLst>
                <a:cxn ang="0">
                  <a:pos x="T0" y="T1"/>
                </a:cxn>
                <a:cxn ang="0">
                  <a:pos x="T2" y="T3"/>
                </a:cxn>
                <a:cxn ang="0">
                  <a:pos x="T4" y="T5"/>
                </a:cxn>
                <a:cxn ang="0">
                  <a:pos x="T6" y="T7"/>
                </a:cxn>
                <a:cxn ang="0">
                  <a:pos x="T8" y="T9"/>
                </a:cxn>
              </a:cxnLst>
              <a:rect l="0" t="0" r="r" b="b"/>
              <a:pathLst>
                <a:path w="123" h="118">
                  <a:moveTo>
                    <a:pt x="107" y="0"/>
                  </a:moveTo>
                  <a:cubicBezTo>
                    <a:pt x="85" y="46"/>
                    <a:pt x="45" y="76"/>
                    <a:pt x="0" y="98"/>
                  </a:cubicBezTo>
                  <a:cubicBezTo>
                    <a:pt x="13" y="110"/>
                    <a:pt x="31" y="118"/>
                    <a:pt x="50" y="118"/>
                  </a:cubicBezTo>
                  <a:cubicBezTo>
                    <a:pt x="90" y="118"/>
                    <a:pt x="123" y="86"/>
                    <a:pt x="123" y="46"/>
                  </a:cubicBezTo>
                  <a:cubicBezTo>
                    <a:pt x="123" y="28"/>
                    <a:pt x="117" y="12"/>
                    <a:pt x="107" y="0"/>
                  </a:cubicBezTo>
                  <a:close/>
                </a:path>
              </a:pathLst>
            </a:custGeom>
            <a:solidFill>
              <a:srgbClr val="3F3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2" name="Oval 140">
              <a:extLst>
                <a:ext uri="{FF2B5EF4-FFF2-40B4-BE49-F238E27FC236}">
                  <a16:creationId xmlns:a16="http://schemas.microsoft.com/office/drawing/2014/main" id="{44D8E05B-BECE-4939-B1E6-2341774E0976}"/>
                </a:ext>
              </a:extLst>
            </p:cNvPr>
            <p:cNvSpPr>
              <a:spLocks noChangeArrowheads="1"/>
            </p:cNvSpPr>
            <p:nvPr/>
          </p:nvSpPr>
          <p:spPr bwMode="auto">
            <a:xfrm>
              <a:off x="3800476" y="990600"/>
              <a:ext cx="333375" cy="333375"/>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3" name="Freeform 141">
              <a:extLst>
                <a:ext uri="{FF2B5EF4-FFF2-40B4-BE49-F238E27FC236}">
                  <a16:creationId xmlns:a16="http://schemas.microsoft.com/office/drawing/2014/main" id="{15FE9B24-6351-4C13-A3F8-7AFF11132777}"/>
                </a:ext>
              </a:extLst>
            </p:cNvPr>
            <p:cNvSpPr>
              <a:spLocks/>
            </p:cNvSpPr>
            <p:nvPr/>
          </p:nvSpPr>
          <p:spPr bwMode="auto">
            <a:xfrm>
              <a:off x="3862388" y="1066800"/>
              <a:ext cx="271463" cy="257175"/>
            </a:xfrm>
            <a:custGeom>
              <a:avLst/>
              <a:gdLst>
                <a:gd name="T0" fmla="*/ 0 w 95"/>
                <a:gd name="T1" fmla="*/ 77 h 90"/>
                <a:gd name="T2" fmla="*/ 36 w 95"/>
                <a:gd name="T3" fmla="*/ 90 h 90"/>
                <a:gd name="T4" fmla="*/ 95 w 95"/>
                <a:gd name="T5" fmla="*/ 32 h 90"/>
                <a:gd name="T6" fmla="*/ 85 w 95"/>
                <a:gd name="T7" fmla="*/ 0 h 90"/>
                <a:gd name="T8" fmla="*/ 0 w 95"/>
                <a:gd name="T9" fmla="*/ 77 h 90"/>
              </a:gdLst>
              <a:ahLst/>
              <a:cxnLst>
                <a:cxn ang="0">
                  <a:pos x="T0" y="T1"/>
                </a:cxn>
                <a:cxn ang="0">
                  <a:pos x="T2" y="T3"/>
                </a:cxn>
                <a:cxn ang="0">
                  <a:pos x="T4" y="T5"/>
                </a:cxn>
                <a:cxn ang="0">
                  <a:pos x="T6" y="T7"/>
                </a:cxn>
                <a:cxn ang="0">
                  <a:pos x="T8" y="T9"/>
                </a:cxn>
              </a:cxnLst>
              <a:rect l="0" t="0" r="r" b="b"/>
              <a:pathLst>
                <a:path w="95" h="90">
                  <a:moveTo>
                    <a:pt x="0" y="77"/>
                  </a:moveTo>
                  <a:cubicBezTo>
                    <a:pt x="10" y="85"/>
                    <a:pt x="23" y="90"/>
                    <a:pt x="36" y="90"/>
                  </a:cubicBezTo>
                  <a:cubicBezTo>
                    <a:pt x="69" y="90"/>
                    <a:pt x="95" y="64"/>
                    <a:pt x="95" y="32"/>
                  </a:cubicBezTo>
                  <a:cubicBezTo>
                    <a:pt x="95" y="20"/>
                    <a:pt x="91" y="9"/>
                    <a:pt x="85" y="0"/>
                  </a:cubicBezTo>
                  <a:cubicBezTo>
                    <a:pt x="65" y="34"/>
                    <a:pt x="34" y="58"/>
                    <a:pt x="0" y="7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4" name="Rectangle 142">
              <a:extLst>
                <a:ext uri="{FF2B5EF4-FFF2-40B4-BE49-F238E27FC236}">
                  <a16:creationId xmlns:a16="http://schemas.microsoft.com/office/drawing/2014/main" id="{3D5B90C3-B2FB-4B07-865D-C3C44DF13A26}"/>
                </a:ext>
              </a:extLst>
            </p:cNvPr>
            <p:cNvSpPr>
              <a:spLocks noChangeArrowheads="1"/>
            </p:cNvSpPr>
            <p:nvPr/>
          </p:nvSpPr>
          <p:spPr bwMode="auto">
            <a:xfrm>
              <a:off x="3957638" y="984250"/>
              <a:ext cx="19050" cy="34925"/>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5" name="Rectangle 143">
              <a:extLst>
                <a:ext uri="{FF2B5EF4-FFF2-40B4-BE49-F238E27FC236}">
                  <a16:creationId xmlns:a16="http://schemas.microsoft.com/office/drawing/2014/main" id="{644B2818-F2B6-43D4-A36A-A5D1513182D5}"/>
                </a:ext>
              </a:extLst>
            </p:cNvPr>
            <p:cNvSpPr>
              <a:spLocks noChangeArrowheads="1"/>
            </p:cNvSpPr>
            <p:nvPr/>
          </p:nvSpPr>
          <p:spPr bwMode="auto">
            <a:xfrm>
              <a:off x="3957638" y="1295400"/>
              <a:ext cx="19050" cy="31750"/>
            </a:xfrm>
            <a:prstGeom prst="rect">
              <a:avLst/>
            </a:prstGeom>
            <a:solidFill>
              <a:srgbClr val="3F3F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92" name="Rectangle 144">
              <a:extLst>
                <a:ext uri="{FF2B5EF4-FFF2-40B4-BE49-F238E27FC236}">
                  <a16:creationId xmlns:a16="http://schemas.microsoft.com/office/drawing/2014/main" id="{8F9290C2-70FF-4821-B15A-D66706D9D009}"/>
                </a:ext>
              </a:extLst>
            </p:cNvPr>
            <p:cNvSpPr>
              <a:spLocks noChangeArrowheads="1"/>
            </p:cNvSpPr>
            <p:nvPr/>
          </p:nvSpPr>
          <p:spPr bwMode="auto">
            <a:xfrm>
              <a:off x="4105276" y="1147763"/>
              <a:ext cx="28575" cy="19050"/>
            </a:xfrm>
            <a:prstGeom prst="rect">
              <a:avLst/>
            </a:prstGeom>
            <a:solidFill>
              <a:srgbClr val="3F3F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93" name="Rectangle 145">
              <a:extLst>
                <a:ext uri="{FF2B5EF4-FFF2-40B4-BE49-F238E27FC236}">
                  <a16:creationId xmlns:a16="http://schemas.microsoft.com/office/drawing/2014/main" id="{D9341359-1AC1-4883-9507-C18035068782}"/>
                </a:ext>
              </a:extLst>
            </p:cNvPr>
            <p:cNvSpPr>
              <a:spLocks noChangeArrowheads="1"/>
            </p:cNvSpPr>
            <p:nvPr/>
          </p:nvSpPr>
          <p:spPr bwMode="auto">
            <a:xfrm>
              <a:off x="3797301" y="1147763"/>
              <a:ext cx="31750" cy="19050"/>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94" name="Freeform 146">
              <a:extLst>
                <a:ext uri="{FF2B5EF4-FFF2-40B4-BE49-F238E27FC236}">
                  <a16:creationId xmlns:a16="http://schemas.microsoft.com/office/drawing/2014/main" id="{2D63BAA7-D57B-45FD-A823-CB8D474189E0}"/>
                </a:ext>
              </a:extLst>
            </p:cNvPr>
            <p:cNvSpPr>
              <a:spLocks/>
            </p:cNvSpPr>
            <p:nvPr/>
          </p:nvSpPr>
          <p:spPr bwMode="auto">
            <a:xfrm>
              <a:off x="3948113" y="1076325"/>
              <a:ext cx="100013" cy="100013"/>
            </a:xfrm>
            <a:custGeom>
              <a:avLst/>
              <a:gdLst>
                <a:gd name="T0" fmla="*/ 23 w 63"/>
                <a:gd name="T1" fmla="*/ 63 h 63"/>
                <a:gd name="T2" fmla="*/ 0 w 63"/>
                <a:gd name="T3" fmla="*/ 39 h 63"/>
                <a:gd name="T4" fmla="*/ 63 w 63"/>
                <a:gd name="T5" fmla="*/ 0 h 63"/>
                <a:gd name="T6" fmla="*/ 23 w 63"/>
                <a:gd name="T7" fmla="*/ 63 h 63"/>
              </a:gdLst>
              <a:ahLst/>
              <a:cxnLst>
                <a:cxn ang="0">
                  <a:pos x="T0" y="T1"/>
                </a:cxn>
                <a:cxn ang="0">
                  <a:pos x="T2" y="T3"/>
                </a:cxn>
                <a:cxn ang="0">
                  <a:pos x="T4" y="T5"/>
                </a:cxn>
                <a:cxn ang="0">
                  <a:pos x="T6" y="T7"/>
                </a:cxn>
              </a:cxnLst>
              <a:rect l="0" t="0" r="r" b="b"/>
              <a:pathLst>
                <a:path w="63" h="63">
                  <a:moveTo>
                    <a:pt x="23" y="63"/>
                  </a:moveTo>
                  <a:lnTo>
                    <a:pt x="0" y="39"/>
                  </a:lnTo>
                  <a:lnTo>
                    <a:pt x="63" y="0"/>
                  </a:lnTo>
                  <a:lnTo>
                    <a:pt x="23" y="63"/>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95" name="Freeform 147">
              <a:extLst>
                <a:ext uri="{FF2B5EF4-FFF2-40B4-BE49-F238E27FC236}">
                  <a16:creationId xmlns:a16="http://schemas.microsoft.com/office/drawing/2014/main" id="{F7771394-3D7B-4DC2-B58A-0BACE5A9557D}"/>
                </a:ext>
              </a:extLst>
            </p:cNvPr>
            <p:cNvSpPr>
              <a:spLocks/>
            </p:cNvSpPr>
            <p:nvPr/>
          </p:nvSpPr>
          <p:spPr bwMode="auto">
            <a:xfrm>
              <a:off x="3886201" y="1138238"/>
              <a:ext cx="98425" cy="100013"/>
            </a:xfrm>
            <a:custGeom>
              <a:avLst/>
              <a:gdLst>
                <a:gd name="T0" fmla="*/ 39 w 62"/>
                <a:gd name="T1" fmla="*/ 0 h 63"/>
                <a:gd name="T2" fmla="*/ 62 w 62"/>
                <a:gd name="T3" fmla="*/ 24 h 63"/>
                <a:gd name="T4" fmla="*/ 0 w 62"/>
                <a:gd name="T5" fmla="*/ 63 h 63"/>
                <a:gd name="T6" fmla="*/ 39 w 62"/>
                <a:gd name="T7" fmla="*/ 0 h 63"/>
              </a:gdLst>
              <a:ahLst/>
              <a:cxnLst>
                <a:cxn ang="0">
                  <a:pos x="T0" y="T1"/>
                </a:cxn>
                <a:cxn ang="0">
                  <a:pos x="T2" y="T3"/>
                </a:cxn>
                <a:cxn ang="0">
                  <a:pos x="T4" y="T5"/>
                </a:cxn>
                <a:cxn ang="0">
                  <a:pos x="T6" y="T7"/>
                </a:cxn>
              </a:cxnLst>
              <a:rect l="0" t="0" r="r" b="b"/>
              <a:pathLst>
                <a:path w="62" h="63">
                  <a:moveTo>
                    <a:pt x="39" y="0"/>
                  </a:moveTo>
                  <a:lnTo>
                    <a:pt x="62" y="24"/>
                  </a:lnTo>
                  <a:lnTo>
                    <a:pt x="0" y="63"/>
                  </a:lnTo>
                  <a:lnTo>
                    <a:pt x="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96" name="Oval 148">
              <a:extLst>
                <a:ext uri="{FF2B5EF4-FFF2-40B4-BE49-F238E27FC236}">
                  <a16:creationId xmlns:a16="http://schemas.microsoft.com/office/drawing/2014/main" id="{641444B7-B3B2-4B64-8F7C-5F620BA3D742}"/>
                </a:ext>
              </a:extLst>
            </p:cNvPr>
            <p:cNvSpPr>
              <a:spLocks noChangeArrowheads="1"/>
            </p:cNvSpPr>
            <p:nvPr/>
          </p:nvSpPr>
          <p:spPr bwMode="auto">
            <a:xfrm>
              <a:off x="3940176" y="1130300"/>
              <a:ext cx="53975" cy="53975"/>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97" name="Oval 149">
              <a:extLst>
                <a:ext uri="{FF2B5EF4-FFF2-40B4-BE49-F238E27FC236}">
                  <a16:creationId xmlns:a16="http://schemas.microsoft.com/office/drawing/2014/main" id="{991241BB-F350-4147-A70C-E7E9F674F14C}"/>
                </a:ext>
              </a:extLst>
            </p:cNvPr>
            <p:cNvSpPr>
              <a:spLocks noChangeArrowheads="1"/>
            </p:cNvSpPr>
            <p:nvPr/>
          </p:nvSpPr>
          <p:spPr bwMode="auto">
            <a:xfrm>
              <a:off x="3957638" y="1147763"/>
              <a:ext cx="19050" cy="19050"/>
            </a:xfrm>
            <a:prstGeom prst="ellipse">
              <a:avLst/>
            </a:pr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98" name="Rectangle 150">
              <a:extLst>
                <a:ext uri="{FF2B5EF4-FFF2-40B4-BE49-F238E27FC236}">
                  <a16:creationId xmlns:a16="http://schemas.microsoft.com/office/drawing/2014/main" id="{BAB3F8D6-5258-4844-9871-F5668FA4D330}"/>
                </a:ext>
              </a:extLst>
            </p:cNvPr>
            <p:cNvSpPr>
              <a:spLocks noChangeArrowheads="1"/>
            </p:cNvSpPr>
            <p:nvPr/>
          </p:nvSpPr>
          <p:spPr bwMode="auto">
            <a:xfrm>
              <a:off x="3957638" y="1012825"/>
              <a:ext cx="36513"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 b="1" i="0" u="none" strike="noStrike" cap="none" normalizeH="0" baseline="0">
                  <a:ln>
                    <a:noFill/>
                  </a:ln>
                  <a:solidFill>
                    <a:srgbClr val="565656"/>
                  </a:solidFill>
                  <a:effectLst/>
                  <a:latin typeface="Montserrat Black" panose="00000A00000000000000" pitchFamily="50"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9" name="Rectangle 151">
              <a:extLst>
                <a:ext uri="{FF2B5EF4-FFF2-40B4-BE49-F238E27FC236}">
                  <a16:creationId xmlns:a16="http://schemas.microsoft.com/office/drawing/2014/main" id="{49FE72B4-7A3C-416B-829D-CEC46723E1B1}"/>
                </a:ext>
              </a:extLst>
            </p:cNvPr>
            <p:cNvSpPr>
              <a:spLocks noChangeArrowheads="1"/>
            </p:cNvSpPr>
            <p:nvPr/>
          </p:nvSpPr>
          <p:spPr bwMode="auto">
            <a:xfrm>
              <a:off x="3957638" y="1262063"/>
              <a:ext cx="33338"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 b="1" i="0" u="none" strike="noStrike" cap="none" normalizeH="0" baseline="0">
                  <a:ln>
                    <a:noFill/>
                  </a:ln>
                  <a:solidFill>
                    <a:srgbClr val="3F3F3D"/>
                  </a:solidFill>
                  <a:effectLst/>
                  <a:latin typeface="Montserrat Black" panose="00000A00000000000000" pitchFamily="50"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0" name="Rectangle 152">
              <a:extLst>
                <a:ext uri="{FF2B5EF4-FFF2-40B4-BE49-F238E27FC236}">
                  <a16:creationId xmlns:a16="http://schemas.microsoft.com/office/drawing/2014/main" id="{FE4AB4C2-2FFD-4FB8-82F6-E750B41E2E50}"/>
                </a:ext>
              </a:extLst>
            </p:cNvPr>
            <p:cNvSpPr>
              <a:spLocks noChangeArrowheads="1"/>
            </p:cNvSpPr>
            <p:nvPr/>
          </p:nvSpPr>
          <p:spPr bwMode="auto">
            <a:xfrm rot="5400000">
              <a:off x="4064000" y="1139825"/>
              <a:ext cx="33338"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 b="1" i="0" u="none" strike="noStrike" cap="none" normalizeH="0" baseline="0">
                  <a:ln>
                    <a:noFill/>
                  </a:ln>
                  <a:solidFill>
                    <a:srgbClr val="3F3F3D"/>
                  </a:solidFill>
                  <a:effectLst/>
                  <a:latin typeface="Montserrat Black" panose="00000A00000000000000" pitchFamily="50"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1" name="Rectangle 153">
              <a:extLst>
                <a:ext uri="{FF2B5EF4-FFF2-40B4-BE49-F238E27FC236}">
                  <a16:creationId xmlns:a16="http://schemas.microsoft.com/office/drawing/2014/main" id="{4C6ECC8E-FD12-41AC-89F6-75AAA7322E68}"/>
                </a:ext>
              </a:extLst>
            </p:cNvPr>
            <p:cNvSpPr>
              <a:spLocks noChangeArrowheads="1"/>
            </p:cNvSpPr>
            <p:nvPr/>
          </p:nvSpPr>
          <p:spPr bwMode="auto">
            <a:xfrm rot="16200000">
              <a:off x="3830638" y="1120775"/>
              <a:ext cx="46038"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 b="1" i="0" u="none" strike="noStrike" cap="none" normalizeH="0" baseline="0">
                  <a:ln>
                    <a:noFill/>
                  </a:ln>
                  <a:solidFill>
                    <a:srgbClr val="565656"/>
                  </a:solidFill>
                  <a:effectLst/>
                  <a:latin typeface="Montserrat Black" panose="00000A00000000000000" pitchFamily="50" charset="0"/>
                </a:rPr>
                <a:t>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5" name="Group 24">
            <a:extLst>
              <a:ext uri="{FF2B5EF4-FFF2-40B4-BE49-F238E27FC236}">
                <a16:creationId xmlns:a16="http://schemas.microsoft.com/office/drawing/2014/main" id="{1968BFDA-AD7B-4BE5-AA0D-26DC354018CF}"/>
              </a:ext>
            </a:extLst>
          </p:cNvPr>
          <p:cNvGrpSpPr/>
          <p:nvPr/>
        </p:nvGrpSpPr>
        <p:grpSpPr>
          <a:xfrm>
            <a:off x="9728099" y="3480742"/>
            <a:ext cx="1459230" cy="390525"/>
            <a:chOff x="8043574" y="4284951"/>
            <a:chExt cx="1326573" cy="355023"/>
          </a:xfrm>
        </p:grpSpPr>
        <p:sp>
          <p:nvSpPr>
            <p:cNvPr id="26" name="Rectangle: Rounded Corners 25">
              <a:extLst>
                <a:ext uri="{FF2B5EF4-FFF2-40B4-BE49-F238E27FC236}">
                  <a16:creationId xmlns:a16="http://schemas.microsoft.com/office/drawing/2014/main" id="{8853E948-CE0C-4C32-81EE-44E9A2B15799}"/>
                </a:ext>
              </a:extLst>
            </p:cNvPr>
            <p:cNvSpPr/>
            <p:nvPr/>
          </p:nvSpPr>
          <p:spPr>
            <a:xfrm>
              <a:off x="8043574" y="4348162"/>
              <a:ext cx="1150938"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14300"/>
              <a:r>
                <a:rPr lang="en-ID" sz="900" dirty="0">
                  <a:latin typeface="Congenial Light" panose="02000503040000020004" pitchFamily="2" charset="0"/>
                </a:rPr>
                <a:t>TRANSPORT</a:t>
              </a:r>
            </a:p>
          </p:txBody>
        </p:sp>
        <p:sp>
          <p:nvSpPr>
            <p:cNvPr id="27" name="Oval 26">
              <a:extLst>
                <a:ext uri="{FF2B5EF4-FFF2-40B4-BE49-F238E27FC236}">
                  <a16:creationId xmlns:a16="http://schemas.microsoft.com/office/drawing/2014/main" id="{97935990-907B-4F1E-AA12-3C30AB56F202}"/>
                </a:ext>
              </a:extLst>
            </p:cNvPr>
            <p:cNvSpPr/>
            <p:nvPr/>
          </p:nvSpPr>
          <p:spPr>
            <a:xfrm>
              <a:off x="9015124" y="4284951"/>
              <a:ext cx="355023" cy="355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D" sz="1400" b="1" dirty="0">
                  <a:latin typeface="Congenial Light" panose="02000503040000020004" pitchFamily="2" charset="0"/>
                </a:rPr>
                <a:t>5</a:t>
              </a:r>
            </a:p>
          </p:txBody>
        </p:sp>
      </p:grpSp>
      <p:grpSp>
        <p:nvGrpSpPr>
          <p:cNvPr id="1226" name="Group 1225">
            <a:extLst>
              <a:ext uri="{FF2B5EF4-FFF2-40B4-BE49-F238E27FC236}">
                <a16:creationId xmlns:a16="http://schemas.microsoft.com/office/drawing/2014/main" id="{686CFC95-E5F7-4A9D-A6A7-1ADDE4063779}"/>
              </a:ext>
            </a:extLst>
          </p:cNvPr>
          <p:cNvGrpSpPr/>
          <p:nvPr/>
        </p:nvGrpSpPr>
        <p:grpSpPr>
          <a:xfrm>
            <a:off x="9901344" y="2661833"/>
            <a:ext cx="1112741" cy="721542"/>
            <a:chOff x="9850438" y="2822576"/>
            <a:chExt cx="812801" cy="527050"/>
          </a:xfrm>
        </p:grpSpPr>
        <p:sp>
          <p:nvSpPr>
            <p:cNvPr id="206" name="Freeform 157">
              <a:extLst>
                <a:ext uri="{FF2B5EF4-FFF2-40B4-BE49-F238E27FC236}">
                  <a16:creationId xmlns:a16="http://schemas.microsoft.com/office/drawing/2014/main" id="{8488D91E-C0DC-4DE4-92A3-E7E8AA78FAF5}"/>
                </a:ext>
              </a:extLst>
            </p:cNvPr>
            <p:cNvSpPr>
              <a:spLocks/>
            </p:cNvSpPr>
            <p:nvPr/>
          </p:nvSpPr>
          <p:spPr bwMode="auto">
            <a:xfrm>
              <a:off x="10158413" y="2890838"/>
              <a:ext cx="171450" cy="312738"/>
            </a:xfrm>
            <a:custGeom>
              <a:avLst/>
              <a:gdLst>
                <a:gd name="T0" fmla="*/ 67 w 76"/>
                <a:gd name="T1" fmla="*/ 138 h 138"/>
                <a:gd name="T2" fmla="*/ 8 w 76"/>
                <a:gd name="T3" fmla="*/ 138 h 138"/>
                <a:gd name="T4" fmla="*/ 0 w 76"/>
                <a:gd name="T5" fmla="*/ 129 h 138"/>
                <a:gd name="T6" fmla="*/ 0 w 76"/>
                <a:gd name="T7" fmla="*/ 9 h 138"/>
                <a:gd name="T8" fmla="*/ 2 w 76"/>
                <a:gd name="T9" fmla="*/ 2 h 138"/>
                <a:gd name="T10" fmla="*/ 8 w 76"/>
                <a:gd name="T11" fmla="*/ 0 h 138"/>
                <a:gd name="T12" fmla="*/ 67 w 76"/>
                <a:gd name="T13" fmla="*/ 0 h 138"/>
                <a:gd name="T14" fmla="*/ 76 w 76"/>
                <a:gd name="T15" fmla="*/ 9 h 138"/>
                <a:gd name="T16" fmla="*/ 76 w 76"/>
                <a:gd name="T17" fmla="*/ 129 h 138"/>
                <a:gd name="T18" fmla="*/ 72 w 76"/>
                <a:gd name="T19" fmla="*/ 136 h 138"/>
                <a:gd name="T20" fmla="*/ 67 w 7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38">
                  <a:moveTo>
                    <a:pt x="67" y="138"/>
                  </a:moveTo>
                  <a:cubicBezTo>
                    <a:pt x="8" y="138"/>
                    <a:pt x="8" y="138"/>
                    <a:pt x="8" y="138"/>
                  </a:cubicBezTo>
                  <a:cubicBezTo>
                    <a:pt x="3" y="138"/>
                    <a:pt x="0" y="134"/>
                    <a:pt x="0" y="129"/>
                  </a:cubicBezTo>
                  <a:cubicBezTo>
                    <a:pt x="0" y="9"/>
                    <a:pt x="0" y="9"/>
                    <a:pt x="0" y="9"/>
                  </a:cubicBezTo>
                  <a:cubicBezTo>
                    <a:pt x="0" y="6"/>
                    <a:pt x="1" y="4"/>
                    <a:pt x="2" y="2"/>
                  </a:cubicBezTo>
                  <a:cubicBezTo>
                    <a:pt x="4" y="1"/>
                    <a:pt x="6" y="0"/>
                    <a:pt x="8" y="0"/>
                  </a:cubicBezTo>
                  <a:cubicBezTo>
                    <a:pt x="67" y="0"/>
                    <a:pt x="67" y="0"/>
                    <a:pt x="67" y="0"/>
                  </a:cubicBezTo>
                  <a:cubicBezTo>
                    <a:pt x="72" y="0"/>
                    <a:pt x="76" y="4"/>
                    <a:pt x="76" y="9"/>
                  </a:cubicBezTo>
                  <a:cubicBezTo>
                    <a:pt x="76" y="129"/>
                    <a:pt x="76" y="129"/>
                    <a:pt x="76" y="129"/>
                  </a:cubicBezTo>
                  <a:cubicBezTo>
                    <a:pt x="76" y="132"/>
                    <a:pt x="74" y="134"/>
                    <a:pt x="72" y="136"/>
                  </a:cubicBezTo>
                  <a:cubicBezTo>
                    <a:pt x="71" y="137"/>
                    <a:pt x="69" y="138"/>
                    <a:pt x="67" y="138"/>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07" name="Freeform 158">
              <a:extLst>
                <a:ext uri="{FF2B5EF4-FFF2-40B4-BE49-F238E27FC236}">
                  <a16:creationId xmlns:a16="http://schemas.microsoft.com/office/drawing/2014/main" id="{6E35FFB7-9A21-491F-8194-005BB7D6AA78}"/>
                </a:ext>
              </a:extLst>
            </p:cNvPr>
            <p:cNvSpPr>
              <a:spLocks/>
            </p:cNvSpPr>
            <p:nvPr/>
          </p:nvSpPr>
          <p:spPr bwMode="auto">
            <a:xfrm>
              <a:off x="10158413" y="3203576"/>
              <a:ext cx="171450" cy="146050"/>
            </a:xfrm>
            <a:custGeom>
              <a:avLst/>
              <a:gdLst>
                <a:gd name="T0" fmla="*/ 67 w 76"/>
                <a:gd name="T1" fmla="*/ 64 h 64"/>
                <a:gd name="T2" fmla="*/ 8 w 76"/>
                <a:gd name="T3" fmla="*/ 64 h 64"/>
                <a:gd name="T4" fmla="*/ 0 w 76"/>
                <a:gd name="T5" fmla="*/ 55 h 64"/>
                <a:gd name="T6" fmla="*/ 0 w 76"/>
                <a:gd name="T7" fmla="*/ 8 h 64"/>
                <a:gd name="T8" fmla="*/ 8 w 76"/>
                <a:gd name="T9" fmla="*/ 0 h 64"/>
                <a:gd name="T10" fmla="*/ 67 w 76"/>
                <a:gd name="T11" fmla="*/ 0 h 64"/>
                <a:gd name="T12" fmla="*/ 74 w 76"/>
                <a:gd name="T13" fmla="*/ 3 h 64"/>
                <a:gd name="T14" fmla="*/ 76 w 76"/>
                <a:gd name="T15" fmla="*/ 8 h 64"/>
                <a:gd name="T16" fmla="*/ 76 w 76"/>
                <a:gd name="T17" fmla="*/ 55 h 64"/>
                <a:gd name="T18" fmla="*/ 71 w 76"/>
                <a:gd name="T19" fmla="*/ 62 h 64"/>
                <a:gd name="T20" fmla="*/ 67 w 76"/>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64">
                  <a:moveTo>
                    <a:pt x="67" y="64"/>
                  </a:moveTo>
                  <a:cubicBezTo>
                    <a:pt x="8" y="64"/>
                    <a:pt x="8" y="64"/>
                    <a:pt x="8" y="64"/>
                  </a:cubicBezTo>
                  <a:cubicBezTo>
                    <a:pt x="3" y="64"/>
                    <a:pt x="0" y="60"/>
                    <a:pt x="0" y="55"/>
                  </a:cubicBezTo>
                  <a:cubicBezTo>
                    <a:pt x="0" y="8"/>
                    <a:pt x="0" y="8"/>
                    <a:pt x="0" y="8"/>
                  </a:cubicBezTo>
                  <a:cubicBezTo>
                    <a:pt x="0" y="4"/>
                    <a:pt x="3" y="0"/>
                    <a:pt x="8" y="0"/>
                  </a:cubicBezTo>
                  <a:cubicBezTo>
                    <a:pt x="67" y="0"/>
                    <a:pt x="67" y="0"/>
                    <a:pt x="67" y="0"/>
                  </a:cubicBezTo>
                  <a:cubicBezTo>
                    <a:pt x="70" y="0"/>
                    <a:pt x="72" y="1"/>
                    <a:pt x="74" y="3"/>
                  </a:cubicBezTo>
                  <a:cubicBezTo>
                    <a:pt x="75" y="5"/>
                    <a:pt x="76" y="6"/>
                    <a:pt x="76" y="8"/>
                  </a:cubicBezTo>
                  <a:cubicBezTo>
                    <a:pt x="76" y="55"/>
                    <a:pt x="76" y="55"/>
                    <a:pt x="76" y="55"/>
                  </a:cubicBezTo>
                  <a:cubicBezTo>
                    <a:pt x="76" y="58"/>
                    <a:pt x="74" y="61"/>
                    <a:pt x="71" y="62"/>
                  </a:cubicBezTo>
                  <a:cubicBezTo>
                    <a:pt x="70" y="63"/>
                    <a:pt x="69" y="64"/>
                    <a:pt x="67" y="6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08" name="Freeform 159">
              <a:extLst>
                <a:ext uri="{FF2B5EF4-FFF2-40B4-BE49-F238E27FC236}">
                  <a16:creationId xmlns:a16="http://schemas.microsoft.com/office/drawing/2014/main" id="{7AFB5D8F-68B0-4B7D-B5B8-41DF7425D0C9}"/>
                </a:ext>
              </a:extLst>
            </p:cNvPr>
            <p:cNvSpPr>
              <a:spLocks/>
            </p:cNvSpPr>
            <p:nvPr/>
          </p:nvSpPr>
          <p:spPr bwMode="auto">
            <a:xfrm>
              <a:off x="10240963" y="2890838"/>
              <a:ext cx="88900" cy="458788"/>
            </a:xfrm>
            <a:custGeom>
              <a:avLst/>
              <a:gdLst>
                <a:gd name="T0" fmla="*/ 30 w 39"/>
                <a:gd name="T1" fmla="*/ 202 h 202"/>
                <a:gd name="T2" fmla="*/ 0 w 39"/>
                <a:gd name="T3" fmla="*/ 202 h 202"/>
                <a:gd name="T4" fmla="*/ 0 w 39"/>
                <a:gd name="T5" fmla="*/ 0 h 202"/>
                <a:gd name="T6" fmla="*/ 30 w 39"/>
                <a:gd name="T7" fmla="*/ 0 h 202"/>
                <a:gd name="T8" fmla="*/ 39 w 39"/>
                <a:gd name="T9" fmla="*/ 9 h 202"/>
                <a:gd name="T10" fmla="*/ 39 w 39"/>
                <a:gd name="T11" fmla="*/ 129 h 202"/>
                <a:gd name="T12" fmla="*/ 35 w 39"/>
                <a:gd name="T13" fmla="*/ 136 h 202"/>
                <a:gd name="T14" fmla="*/ 30 w 39"/>
                <a:gd name="T15" fmla="*/ 138 h 202"/>
                <a:gd name="T16" fmla="*/ 37 w 39"/>
                <a:gd name="T17" fmla="*/ 141 h 202"/>
                <a:gd name="T18" fmla="*/ 39 w 39"/>
                <a:gd name="T19" fmla="*/ 146 h 202"/>
                <a:gd name="T20" fmla="*/ 39 w 39"/>
                <a:gd name="T21" fmla="*/ 193 h 202"/>
                <a:gd name="T22" fmla="*/ 34 w 39"/>
                <a:gd name="T23" fmla="*/ 200 h 202"/>
                <a:gd name="T24" fmla="*/ 30 w 39"/>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202">
                  <a:moveTo>
                    <a:pt x="30" y="202"/>
                  </a:moveTo>
                  <a:cubicBezTo>
                    <a:pt x="0" y="202"/>
                    <a:pt x="0" y="202"/>
                    <a:pt x="0" y="202"/>
                  </a:cubicBezTo>
                  <a:cubicBezTo>
                    <a:pt x="0" y="0"/>
                    <a:pt x="0" y="0"/>
                    <a:pt x="0" y="0"/>
                  </a:cubicBezTo>
                  <a:cubicBezTo>
                    <a:pt x="30" y="0"/>
                    <a:pt x="30" y="0"/>
                    <a:pt x="30" y="0"/>
                  </a:cubicBezTo>
                  <a:cubicBezTo>
                    <a:pt x="35" y="0"/>
                    <a:pt x="39" y="4"/>
                    <a:pt x="39" y="9"/>
                  </a:cubicBezTo>
                  <a:cubicBezTo>
                    <a:pt x="39" y="129"/>
                    <a:pt x="39" y="129"/>
                    <a:pt x="39" y="129"/>
                  </a:cubicBezTo>
                  <a:cubicBezTo>
                    <a:pt x="39" y="132"/>
                    <a:pt x="37" y="134"/>
                    <a:pt x="35" y="136"/>
                  </a:cubicBezTo>
                  <a:cubicBezTo>
                    <a:pt x="34" y="137"/>
                    <a:pt x="32" y="138"/>
                    <a:pt x="30" y="138"/>
                  </a:cubicBezTo>
                  <a:cubicBezTo>
                    <a:pt x="33" y="138"/>
                    <a:pt x="35" y="139"/>
                    <a:pt x="37" y="141"/>
                  </a:cubicBezTo>
                  <a:cubicBezTo>
                    <a:pt x="38" y="143"/>
                    <a:pt x="39" y="144"/>
                    <a:pt x="39" y="146"/>
                  </a:cubicBezTo>
                  <a:cubicBezTo>
                    <a:pt x="39" y="193"/>
                    <a:pt x="39" y="193"/>
                    <a:pt x="39" y="193"/>
                  </a:cubicBezTo>
                  <a:cubicBezTo>
                    <a:pt x="39" y="196"/>
                    <a:pt x="37" y="199"/>
                    <a:pt x="34" y="200"/>
                  </a:cubicBezTo>
                  <a:cubicBezTo>
                    <a:pt x="33" y="201"/>
                    <a:pt x="32" y="202"/>
                    <a:pt x="30" y="20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09" name="Freeform 160">
              <a:extLst>
                <a:ext uri="{FF2B5EF4-FFF2-40B4-BE49-F238E27FC236}">
                  <a16:creationId xmlns:a16="http://schemas.microsoft.com/office/drawing/2014/main" id="{6A02371F-AD53-471E-90A1-730153BEEDD9}"/>
                </a:ext>
              </a:extLst>
            </p:cNvPr>
            <p:cNvSpPr>
              <a:spLocks/>
            </p:cNvSpPr>
            <p:nvPr/>
          </p:nvSpPr>
          <p:spPr bwMode="auto">
            <a:xfrm>
              <a:off x="10158413" y="2970213"/>
              <a:ext cx="168275" cy="233363"/>
            </a:xfrm>
            <a:custGeom>
              <a:avLst/>
              <a:gdLst>
                <a:gd name="T0" fmla="*/ 75 w 75"/>
                <a:gd name="T1" fmla="*/ 98 h 103"/>
                <a:gd name="T2" fmla="*/ 0 w 75"/>
                <a:gd name="T3" fmla="*/ 0 h 103"/>
                <a:gd name="T4" fmla="*/ 0 w 75"/>
                <a:gd name="T5" fmla="*/ 94 h 103"/>
                <a:gd name="T6" fmla="*/ 8 w 75"/>
                <a:gd name="T7" fmla="*/ 103 h 103"/>
                <a:gd name="T8" fmla="*/ 67 w 75"/>
                <a:gd name="T9" fmla="*/ 103 h 103"/>
                <a:gd name="T10" fmla="*/ 72 w 75"/>
                <a:gd name="T11" fmla="*/ 101 h 103"/>
                <a:gd name="T12" fmla="*/ 75 w 75"/>
                <a:gd name="T13" fmla="*/ 98 h 103"/>
              </a:gdLst>
              <a:ahLst/>
              <a:cxnLst>
                <a:cxn ang="0">
                  <a:pos x="T0" y="T1"/>
                </a:cxn>
                <a:cxn ang="0">
                  <a:pos x="T2" y="T3"/>
                </a:cxn>
                <a:cxn ang="0">
                  <a:pos x="T4" y="T5"/>
                </a:cxn>
                <a:cxn ang="0">
                  <a:pos x="T6" y="T7"/>
                </a:cxn>
                <a:cxn ang="0">
                  <a:pos x="T8" y="T9"/>
                </a:cxn>
                <a:cxn ang="0">
                  <a:pos x="T10" y="T11"/>
                </a:cxn>
                <a:cxn ang="0">
                  <a:pos x="T12" y="T13"/>
                </a:cxn>
              </a:cxnLst>
              <a:rect l="0" t="0" r="r" b="b"/>
              <a:pathLst>
                <a:path w="75" h="103">
                  <a:moveTo>
                    <a:pt x="75" y="98"/>
                  </a:moveTo>
                  <a:cubicBezTo>
                    <a:pt x="39" y="75"/>
                    <a:pt x="16" y="39"/>
                    <a:pt x="0" y="0"/>
                  </a:cubicBezTo>
                  <a:cubicBezTo>
                    <a:pt x="0" y="94"/>
                    <a:pt x="0" y="94"/>
                    <a:pt x="0" y="94"/>
                  </a:cubicBezTo>
                  <a:cubicBezTo>
                    <a:pt x="0" y="99"/>
                    <a:pt x="3" y="103"/>
                    <a:pt x="8" y="103"/>
                  </a:cubicBezTo>
                  <a:cubicBezTo>
                    <a:pt x="67" y="103"/>
                    <a:pt x="67" y="103"/>
                    <a:pt x="67" y="103"/>
                  </a:cubicBezTo>
                  <a:cubicBezTo>
                    <a:pt x="69" y="103"/>
                    <a:pt x="71" y="102"/>
                    <a:pt x="72" y="101"/>
                  </a:cubicBezTo>
                  <a:cubicBezTo>
                    <a:pt x="73" y="100"/>
                    <a:pt x="74" y="99"/>
                    <a:pt x="75" y="9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0" name="Freeform 161">
              <a:extLst>
                <a:ext uri="{FF2B5EF4-FFF2-40B4-BE49-F238E27FC236}">
                  <a16:creationId xmlns:a16="http://schemas.microsoft.com/office/drawing/2014/main" id="{6898115D-5F51-4D0C-BE70-3FB30156DD4E}"/>
                </a:ext>
              </a:extLst>
            </p:cNvPr>
            <p:cNvSpPr>
              <a:spLocks/>
            </p:cNvSpPr>
            <p:nvPr/>
          </p:nvSpPr>
          <p:spPr bwMode="auto">
            <a:xfrm>
              <a:off x="10240963" y="3113088"/>
              <a:ext cx="88900" cy="236538"/>
            </a:xfrm>
            <a:custGeom>
              <a:avLst/>
              <a:gdLst>
                <a:gd name="T0" fmla="*/ 30 w 39"/>
                <a:gd name="T1" fmla="*/ 104 h 104"/>
                <a:gd name="T2" fmla="*/ 34 w 39"/>
                <a:gd name="T3" fmla="*/ 102 h 104"/>
                <a:gd name="T4" fmla="*/ 39 w 39"/>
                <a:gd name="T5" fmla="*/ 95 h 104"/>
                <a:gd name="T6" fmla="*/ 39 w 39"/>
                <a:gd name="T7" fmla="*/ 48 h 104"/>
                <a:gd name="T8" fmla="*/ 37 w 39"/>
                <a:gd name="T9" fmla="*/ 43 h 104"/>
                <a:gd name="T10" fmla="*/ 30 w 39"/>
                <a:gd name="T11" fmla="*/ 40 h 104"/>
                <a:gd name="T12" fmla="*/ 35 w 39"/>
                <a:gd name="T13" fmla="*/ 38 h 104"/>
                <a:gd name="T14" fmla="*/ 38 w 39"/>
                <a:gd name="T15" fmla="*/ 35 h 104"/>
                <a:gd name="T16" fmla="*/ 0 w 39"/>
                <a:gd name="T17" fmla="*/ 0 h 104"/>
                <a:gd name="T18" fmla="*/ 0 w 39"/>
                <a:gd name="T19" fmla="*/ 104 h 104"/>
                <a:gd name="T20" fmla="*/ 30 w 39"/>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04">
                  <a:moveTo>
                    <a:pt x="30" y="104"/>
                  </a:moveTo>
                  <a:cubicBezTo>
                    <a:pt x="32" y="104"/>
                    <a:pt x="33" y="103"/>
                    <a:pt x="34" y="102"/>
                  </a:cubicBezTo>
                  <a:cubicBezTo>
                    <a:pt x="37" y="101"/>
                    <a:pt x="39" y="98"/>
                    <a:pt x="39" y="95"/>
                  </a:cubicBezTo>
                  <a:cubicBezTo>
                    <a:pt x="39" y="48"/>
                    <a:pt x="39" y="48"/>
                    <a:pt x="39" y="48"/>
                  </a:cubicBezTo>
                  <a:cubicBezTo>
                    <a:pt x="39" y="46"/>
                    <a:pt x="38" y="45"/>
                    <a:pt x="37" y="43"/>
                  </a:cubicBezTo>
                  <a:cubicBezTo>
                    <a:pt x="35" y="41"/>
                    <a:pt x="33" y="40"/>
                    <a:pt x="30" y="40"/>
                  </a:cubicBezTo>
                  <a:cubicBezTo>
                    <a:pt x="32" y="40"/>
                    <a:pt x="34" y="39"/>
                    <a:pt x="35" y="38"/>
                  </a:cubicBezTo>
                  <a:cubicBezTo>
                    <a:pt x="36" y="37"/>
                    <a:pt x="37" y="36"/>
                    <a:pt x="38" y="35"/>
                  </a:cubicBezTo>
                  <a:cubicBezTo>
                    <a:pt x="23" y="25"/>
                    <a:pt x="11" y="14"/>
                    <a:pt x="0" y="0"/>
                  </a:cubicBezTo>
                  <a:cubicBezTo>
                    <a:pt x="0" y="104"/>
                    <a:pt x="0" y="104"/>
                    <a:pt x="0" y="104"/>
                  </a:cubicBezTo>
                  <a:lnTo>
                    <a:pt x="30" y="104"/>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11" name="Freeform 168">
              <a:extLst>
                <a:ext uri="{FF2B5EF4-FFF2-40B4-BE49-F238E27FC236}">
                  <a16:creationId xmlns:a16="http://schemas.microsoft.com/office/drawing/2014/main" id="{52351E01-6A30-4107-BE98-7941B857F5F2}"/>
                </a:ext>
              </a:extLst>
            </p:cNvPr>
            <p:cNvSpPr>
              <a:spLocks/>
            </p:cNvSpPr>
            <p:nvPr/>
          </p:nvSpPr>
          <p:spPr bwMode="auto">
            <a:xfrm>
              <a:off x="10217151" y="2917826"/>
              <a:ext cx="3175" cy="254000"/>
            </a:xfrm>
            <a:custGeom>
              <a:avLst/>
              <a:gdLst>
                <a:gd name="T0" fmla="*/ 0 w 2"/>
                <a:gd name="T1" fmla="*/ 111 h 112"/>
                <a:gd name="T2" fmla="*/ 0 w 2"/>
                <a:gd name="T3" fmla="*/ 1 h 112"/>
                <a:gd name="T4" fmla="*/ 1 w 2"/>
                <a:gd name="T5" fmla="*/ 0 h 112"/>
                <a:gd name="T6" fmla="*/ 2 w 2"/>
                <a:gd name="T7" fmla="*/ 1 h 112"/>
                <a:gd name="T8" fmla="*/ 2 w 2"/>
                <a:gd name="T9" fmla="*/ 111 h 112"/>
                <a:gd name="T10" fmla="*/ 1 w 2"/>
                <a:gd name="T11" fmla="*/ 112 h 112"/>
                <a:gd name="T12" fmla="*/ 0 w 2"/>
                <a:gd name="T13" fmla="*/ 111 h 112"/>
              </a:gdLst>
              <a:ahLst/>
              <a:cxnLst>
                <a:cxn ang="0">
                  <a:pos x="T0" y="T1"/>
                </a:cxn>
                <a:cxn ang="0">
                  <a:pos x="T2" y="T3"/>
                </a:cxn>
                <a:cxn ang="0">
                  <a:pos x="T4" y="T5"/>
                </a:cxn>
                <a:cxn ang="0">
                  <a:pos x="T6" y="T7"/>
                </a:cxn>
                <a:cxn ang="0">
                  <a:pos x="T8" y="T9"/>
                </a:cxn>
                <a:cxn ang="0">
                  <a:pos x="T10" y="T11"/>
                </a:cxn>
                <a:cxn ang="0">
                  <a:pos x="T12" y="T13"/>
                </a:cxn>
              </a:cxnLst>
              <a:rect l="0" t="0" r="r" b="b"/>
              <a:pathLst>
                <a:path w="2" h="112">
                  <a:moveTo>
                    <a:pt x="0" y="111"/>
                  </a:moveTo>
                  <a:cubicBezTo>
                    <a:pt x="0" y="1"/>
                    <a:pt x="0" y="1"/>
                    <a:pt x="0" y="1"/>
                  </a:cubicBezTo>
                  <a:cubicBezTo>
                    <a:pt x="0" y="1"/>
                    <a:pt x="0" y="0"/>
                    <a:pt x="1" y="0"/>
                  </a:cubicBezTo>
                  <a:cubicBezTo>
                    <a:pt x="2" y="0"/>
                    <a:pt x="2" y="1"/>
                    <a:pt x="2" y="1"/>
                  </a:cubicBezTo>
                  <a:cubicBezTo>
                    <a:pt x="2" y="111"/>
                    <a:pt x="2" y="111"/>
                    <a:pt x="2" y="111"/>
                  </a:cubicBezTo>
                  <a:cubicBezTo>
                    <a:pt x="2" y="112"/>
                    <a:pt x="2" y="112"/>
                    <a:pt x="1" y="112"/>
                  </a:cubicBezTo>
                  <a:cubicBezTo>
                    <a:pt x="0" y="112"/>
                    <a:pt x="0" y="112"/>
                    <a:pt x="0" y="111"/>
                  </a:cubicBezTo>
                  <a:close/>
                </a:path>
              </a:pathLst>
            </a:custGeom>
            <a:solidFill>
              <a:srgbClr val="FFB4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2" name="Freeform 169">
              <a:extLst>
                <a:ext uri="{FF2B5EF4-FFF2-40B4-BE49-F238E27FC236}">
                  <a16:creationId xmlns:a16="http://schemas.microsoft.com/office/drawing/2014/main" id="{D5FF6A84-263D-48D6-81EB-F5702A6D3973}"/>
                </a:ext>
              </a:extLst>
            </p:cNvPr>
            <p:cNvSpPr>
              <a:spLocks/>
            </p:cNvSpPr>
            <p:nvPr/>
          </p:nvSpPr>
          <p:spPr bwMode="auto">
            <a:xfrm>
              <a:off x="10190163" y="2917826"/>
              <a:ext cx="6350" cy="254000"/>
            </a:xfrm>
            <a:custGeom>
              <a:avLst/>
              <a:gdLst>
                <a:gd name="T0" fmla="*/ 0 w 3"/>
                <a:gd name="T1" fmla="*/ 111 h 112"/>
                <a:gd name="T2" fmla="*/ 0 w 3"/>
                <a:gd name="T3" fmla="*/ 1 h 112"/>
                <a:gd name="T4" fmla="*/ 2 w 3"/>
                <a:gd name="T5" fmla="*/ 0 h 112"/>
                <a:gd name="T6" fmla="*/ 3 w 3"/>
                <a:gd name="T7" fmla="*/ 1 h 112"/>
                <a:gd name="T8" fmla="*/ 3 w 3"/>
                <a:gd name="T9" fmla="*/ 111 h 112"/>
                <a:gd name="T10" fmla="*/ 2 w 3"/>
                <a:gd name="T11" fmla="*/ 112 h 112"/>
                <a:gd name="T12" fmla="*/ 0 w 3"/>
                <a:gd name="T13" fmla="*/ 111 h 112"/>
              </a:gdLst>
              <a:ahLst/>
              <a:cxnLst>
                <a:cxn ang="0">
                  <a:pos x="T0" y="T1"/>
                </a:cxn>
                <a:cxn ang="0">
                  <a:pos x="T2" y="T3"/>
                </a:cxn>
                <a:cxn ang="0">
                  <a:pos x="T4" y="T5"/>
                </a:cxn>
                <a:cxn ang="0">
                  <a:pos x="T6" y="T7"/>
                </a:cxn>
                <a:cxn ang="0">
                  <a:pos x="T8" y="T9"/>
                </a:cxn>
                <a:cxn ang="0">
                  <a:pos x="T10" y="T11"/>
                </a:cxn>
                <a:cxn ang="0">
                  <a:pos x="T12" y="T13"/>
                </a:cxn>
              </a:cxnLst>
              <a:rect l="0" t="0" r="r" b="b"/>
              <a:pathLst>
                <a:path w="3" h="112">
                  <a:moveTo>
                    <a:pt x="0" y="111"/>
                  </a:moveTo>
                  <a:cubicBezTo>
                    <a:pt x="0" y="1"/>
                    <a:pt x="0" y="1"/>
                    <a:pt x="0" y="1"/>
                  </a:cubicBezTo>
                  <a:cubicBezTo>
                    <a:pt x="0" y="1"/>
                    <a:pt x="1" y="0"/>
                    <a:pt x="2" y="0"/>
                  </a:cubicBezTo>
                  <a:cubicBezTo>
                    <a:pt x="3" y="0"/>
                    <a:pt x="3" y="1"/>
                    <a:pt x="3" y="1"/>
                  </a:cubicBezTo>
                  <a:cubicBezTo>
                    <a:pt x="3" y="111"/>
                    <a:pt x="3" y="111"/>
                    <a:pt x="3" y="111"/>
                  </a:cubicBezTo>
                  <a:cubicBezTo>
                    <a:pt x="3" y="112"/>
                    <a:pt x="3" y="112"/>
                    <a:pt x="2" y="112"/>
                  </a:cubicBezTo>
                  <a:cubicBezTo>
                    <a:pt x="1" y="112"/>
                    <a:pt x="0" y="112"/>
                    <a:pt x="0" y="111"/>
                  </a:cubicBezTo>
                  <a:close/>
                </a:path>
              </a:pathLst>
            </a:custGeom>
            <a:solidFill>
              <a:srgbClr val="FFB4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3" name="Freeform 170">
              <a:extLst>
                <a:ext uri="{FF2B5EF4-FFF2-40B4-BE49-F238E27FC236}">
                  <a16:creationId xmlns:a16="http://schemas.microsoft.com/office/drawing/2014/main" id="{D0F331D7-05EA-46D9-91A3-B029674AFF19}"/>
                </a:ext>
              </a:extLst>
            </p:cNvPr>
            <p:cNvSpPr>
              <a:spLocks/>
            </p:cNvSpPr>
            <p:nvPr/>
          </p:nvSpPr>
          <p:spPr bwMode="auto">
            <a:xfrm>
              <a:off x="10217151" y="3228976"/>
              <a:ext cx="3175" cy="104775"/>
            </a:xfrm>
            <a:custGeom>
              <a:avLst/>
              <a:gdLst>
                <a:gd name="T0" fmla="*/ 0 w 2"/>
                <a:gd name="T1" fmla="*/ 45 h 46"/>
                <a:gd name="T2" fmla="*/ 0 w 2"/>
                <a:gd name="T3" fmla="*/ 1 h 46"/>
                <a:gd name="T4" fmla="*/ 1 w 2"/>
                <a:gd name="T5" fmla="*/ 0 h 46"/>
                <a:gd name="T6" fmla="*/ 2 w 2"/>
                <a:gd name="T7" fmla="*/ 1 h 46"/>
                <a:gd name="T8" fmla="*/ 2 w 2"/>
                <a:gd name="T9" fmla="*/ 45 h 46"/>
                <a:gd name="T10" fmla="*/ 1 w 2"/>
                <a:gd name="T11" fmla="*/ 46 h 46"/>
                <a:gd name="T12" fmla="*/ 0 w 2"/>
                <a:gd name="T13" fmla="*/ 45 h 46"/>
              </a:gdLst>
              <a:ahLst/>
              <a:cxnLst>
                <a:cxn ang="0">
                  <a:pos x="T0" y="T1"/>
                </a:cxn>
                <a:cxn ang="0">
                  <a:pos x="T2" y="T3"/>
                </a:cxn>
                <a:cxn ang="0">
                  <a:pos x="T4" y="T5"/>
                </a:cxn>
                <a:cxn ang="0">
                  <a:pos x="T6" y="T7"/>
                </a:cxn>
                <a:cxn ang="0">
                  <a:pos x="T8" y="T9"/>
                </a:cxn>
                <a:cxn ang="0">
                  <a:pos x="T10" y="T11"/>
                </a:cxn>
                <a:cxn ang="0">
                  <a:pos x="T12" y="T13"/>
                </a:cxn>
              </a:cxnLst>
              <a:rect l="0" t="0" r="r" b="b"/>
              <a:pathLst>
                <a:path w="2" h="46">
                  <a:moveTo>
                    <a:pt x="0" y="45"/>
                  </a:moveTo>
                  <a:cubicBezTo>
                    <a:pt x="0" y="1"/>
                    <a:pt x="0" y="1"/>
                    <a:pt x="0" y="1"/>
                  </a:cubicBezTo>
                  <a:cubicBezTo>
                    <a:pt x="0" y="0"/>
                    <a:pt x="0" y="0"/>
                    <a:pt x="1" y="0"/>
                  </a:cubicBezTo>
                  <a:cubicBezTo>
                    <a:pt x="2" y="0"/>
                    <a:pt x="2" y="0"/>
                    <a:pt x="2" y="1"/>
                  </a:cubicBezTo>
                  <a:cubicBezTo>
                    <a:pt x="2" y="45"/>
                    <a:pt x="2" y="45"/>
                    <a:pt x="2" y="45"/>
                  </a:cubicBezTo>
                  <a:cubicBezTo>
                    <a:pt x="2" y="45"/>
                    <a:pt x="2" y="46"/>
                    <a:pt x="1" y="46"/>
                  </a:cubicBezTo>
                  <a:cubicBezTo>
                    <a:pt x="0" y="46"/>
                    <a:pt x="0" y="45"/>
                    <a:pt x="0" y="45"/>
                  </a:cubicBezTo>
                  <a:close/>
                </a:path>
              </a:pathLst>
            </a:custGeom>
            <a:solidFill>
              <a:srgbClr val="FFB4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4" name="Freeform 171">
              <a:extLst>
                <a:ext uri="{FF2B5EF4-FFF2-40B4-BE49-F238E27FC236}">
                  <a16:creationId xmlns:a16="http://schemas.microsoft.com/office/drawing/2014/main" id="{7EE9FA16-63E8-442D-8719-545AF1B0A18C}"/>
                </a:ext>
              </a:extLst>
            </p:cNvPr>
            <p:cNvSpPr>
              <a:spLocks/>
            </p:cNvSpPr>
            <p:nvPr/>
          </p:nvSpPr>
          <p:spPr bwMode="auto">
            <a:xfrm>
              <a:off x="10190163" y="3228976"/>
              <a:ext cx="6350" cy="104775"/>
            </a:xfrm>
            <a:custGeom>
              <a:avLst/>
              <a:gdLst>
                <a:gd name="T0" fmla="*/ 0 w 3"/>
                <a:gd name="T1" fmla="*/ 45 h 46"/>
                <a:gd name="T2" fmla="*/ 0 w 3"/>
                <a:gd name="T3" fmla="*/ 1 h 46"/>
                <a:gd name="T4" fmla="*/ 2 w 3"/>
                <a:gd name="T5" fmla="*/ 0 h 46"/>
                <a:gd name="T6" fmla="*/ 3 w 3"/>
                <a:gd name="T7" fmla="*/ 1 h 46"/>
                <a:gd name="T8" fmla="*/ 3 w 3"/>
                <a:gd name="T9" fmla="*/ 45 h 46"/>
                <a:gd name="T10" fmla="*/ 2 w 3"/>
                <a:gd name="T11" fmla="*/ 46 h 46"/>
                <a:gd name="T12" fmla="*/ 0 w 3"/>
                <a:gd name="T13" fmla="*/ 45 h 46"/>
              </a:gdLst>
              <a:ahLst/>
              <a:cxnLst>
                <a:cxn ang="0">
                  <a:pos x="T0" y="T1"/>
                </a:cxn>
                <a:cxn ang="0">
                  <a:pos x="T2" y="T3"/>
                </a:cxn>
                <a:cxn ang="0">
                  <a:pos x="T4" y="T5"/>
                </a:cxn>
                <a:cxn ang="0">
                  <a:pos x="T6" y="T7"/>
                </a:cxn>
                <a:cxn ang="0">
                  <a:pos x="T8" y="T9"/>
                </a:cxn>
                <a:cxn ang="0">
                  <a:pos x="T10" y="T11"/>
                </a:cxn>
                <a:cxn ang="0">
                  <a:pos x="T12" y="T13"/>
                </a:cxn>
              </a:cxnLst>
              <a:rect l="0" t="0" r="r" b="b"/>
              <a:pathLst>
                <a:path w="3" h="46">
                  <a:moveTo>
                    <a:pt x="0" y="45"/>
                  </a:moveTo>
                  <a:cubicBezTo>
                    <a:pt x="0" y="1"/>
                    <a:pt x="0" y="1"/>
                    <a:pt x="0" y="1"/>
                  </a:cubicBezTo>
                  <a:cubicBezTo>
                    <a:pt x="0" y="0"/>
                    <a:pt x="1" y="0"/>
                    <a:pt x="2" y="0"/>
                  </a:cubicBezTo>
                  <a:cubicBezTo>
                    <a:pt x="3" y="0"/>
                    <a:pt x="3" y="0"/>
                    <a:pt x="3" y="1"/>
                  </a:cubicBezTo>
                  <a:cubicBezTo>
                    <a:pt x="3" y="45"/>
                    <a:pt x="3" y="45"/>
                    <a:pt x="3" y="45"/>
                  </a:cubicBezTo>
                  <a:cubicBezTo>
                    <a:pt x="3" y="45"/>
                    <a:pt x="3" y="46"/>
                    <a:pt x="2" y="46"/>
                  </a:cubicBezTo>
                  <a:cubicBezTo>
                    <a:pt x="1" y="46"/>
                    <a:pt x="0" y="45"/>
                    <a:pt x="0" y="45"/>
                  </a:cubicBezTo>
                  <a:close/>
                </a:path>
              </a:pathLst>
            </a:custGeom>
            <a:solidFill>
              <a:srgbClr val="FFB4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8" name="Freeform 175">
              <a:extLst>
                <a:ext uri="{FF2B5EF4-FFF2-40B4-BE49-F238E27FC236}">
                  <a16:creationId xmlns:a16="http://schemas.microsoft.com/office/drawing/2014/main" id="{1D543923-1F6F-451F-AE63-883C7D04277C}"/>
                </a:ext>
              </a:extLst>
            </p:cNvPr>
            <p:cNvSpPr>
              <a:spLocks/>
            </p:cNvSpPr>
            <p:nvPr/>
          </p:nvSpPr>
          <p:spPr bwMode="auto">
            <a:xfrm>
              <a:off x="10325101" y="2822576"/>
              <a:ext cx="173038" cy="312738"/>
            </a:xfrm>
            <a:custGeom>
              <a:avLst/>
              <a:gdLst>
                <a:gd name="T0" fmla="*/ 68 w 77"/>
                <a:gd name="T1" fmla="*/ 138 h 138"/>
                <a:gd name="T2" fmla="*/ 9 w 77"/>
                <a:gd name="T3" fmla="*/ 138 h 138"/>
                <a:gd name="T4" fmla="*/ 0 w 77"/>
                <a:gd name="T5" fmla="*/ 130 h 138"/>
                <a:gd name="T6" fmla="*/ 0 w 77"/>
                <a:gd name="T7" fmla="*/ 9 h 138"/>
                <a:gd name="T8" fmla="*/ 3 w 77"/>
                <a:gd name="T9" fmla="*/ 3 h 138"/>
                <a:gd name="T10" fmla="*/ 9 w 77"/>
                <a:gd name="T11" fmla="*/ 0 h 138"/>
                <a:gd name="T12" fmla="*/ 68 w 77"/>
                <a:gd name="T13" fmla="*/ 0 h 138"/>
                <a:gd name="T14" fmla="*/ 77 w 77"/>
                <a:gd name="T15" fmla="*/ 9 h 138"/>
                <a:gd name="T16" fmla="*/ 77 w 77"/>
                <a:gd name="T17" fmla="*/ 130 h 138"/>
                <a:gd name="T18" fmla="*/ 73 w 77"/>
                <a:gd name="T19" fmla="*/ 136 h 138"/>
                <a:gd name="T20" fmla="*/ 68 w 77"/>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38">
                  <a:moveTo>
                    <a:pt x="68" y="138"/>
                  </a:moveTo>
                  <a:cubicBezTo>
                    <a:pt x="9" y="138"/>
                    <a:pt x="9" y="138"/>
                    <a:pt x="9" y="138"/>
                  </a:cubicBezTo>
                  <a:cubicBezTo>
                    <a:pt x="4" y="138"/>
                    <a:pt x="0" y="134"/>
                    <a:pt x="0" y="130"/>
                  </a:cubicBezTo>
                  <a:cubicBezTo>
                    <a:pt x="0" y="9"/>
                    <a:pt x="0" y="9"/>
                    <a:pt x="0" y="9"/>
                  </a:cubicBezTo>
                  <a:cubicBezTo>
                    <a:pt x="0" y="7"/>
                    <a:pt x="1" y="4"/>
                    <a:pt x="3" y="3"/>
                  </a:cubicBezTo>
                  <a:cubicBezTo>
                    <a:pt x="4" y="1"/>
                    <a:pt x="7" y="0"/>
                    <a:pt x="9" y="0"/>
                  </a:cubicBezTo>
                  <a:cubicBezTo>
                    <a:pt x="68" y="0"/>
                    <a:pt x="68" y="0"/>
                    <a:pt x="68" y="0"/>
                  </a:cubicBezTo>
                  <a:cubicBezTo>
                    <a:pt x="73" y="0"/>
                    <a:pt x="77" y="4"/>
                    <a:pt x="77" y="9"/>
                  </a:cubicBezTo>
                  <a:cubicBezTo>
                    <a:pt x="77" y="130"/>
                    <a:pt x="77" y="130"/>
                    <a:pt x="77" y="130"/>
                  </a:cubicBezTo>
                  <a:cubicBezTo>
                    <a:pt x="77" y="132"/>
                    <a:pt x="75" y="135"/>
                    <a:pt x="73" y="136"/>
                  </a:cubicBezTo>
                  <a:cubicBezTo>
                    <a:pt x="72" y="138"/>
                    <a:pt x="70" y="138"/>
                    <a:pt x="68" y="138"/>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19" name="Freeform 176">
              <a:extLst>
                <a:ext uri="{FF2B5EF4-FFF2-40B4-BE49-F238E27FC236}">
                  <a16:creationId xmlns:a16="http://schemas.microsoft.com/office/drawing/2014/main" id="{F6D9424A-3466-492F-B3B5-3BA04821B6FA}"/>
                </a:ext>
              </a:extLst>
            </p:cNvPr>
            <p:cNvSpPr>
              <a:spLocks/>
            </p:cNvSpPr>
            <p:nvPr/>
          </p:nvSpPr>
          <p:spPr bwMode="auto">
            <a:xfrm>
              <a:off x="10325101" y="3135313"/>
              <a:ext cx="173038" cy="146050"/>
            </a:xfrm>
            <a:custGeom>
              <a:avLst/>
              <a:gdLst>
                <a:gd name="T0" fmla="*/ 68 w 77"/>
                <a:gd name="T1" fmla="*/ 64 h 64"/>
                <a:gd name="T2" fmla="*/ 9 w 77"/>
                <a:gd name="T3" fmla="*/ 64 h 64"/>
                <a:gd name="T4" fmla="*/ 0 w 77"/>
                <a:gd name="T5" fmla="*/ 55 h 64"/>
                <a:gd name="T6" fmla="*/ 0 w 77"/>
                <a:gd name="T7" fmla="*/ 9 h 64"/>
                <a:gd name="T8" fmla="*/ 9 w 77"/>
                <a:gd name="T9" fmla="*/ 0 h 64"/>
                <a:gd name="T10" fmla="*/ 68 w 77"/>
                <a:gd name="T11" fmla="*/ 0 h 64"/>
                <a:gd name="T12" fmla="*/ 75 w 77"/>
                <a:gd name="T13" fmla="*/ 4 h 64"/>
                <a:gd name="T14" fmla="*/ 77 w 77"/>
                <a:gd name="T15" fmla="*/ 9 h 64"/>
                <a:gd name="T16" fmla="*/ 77 w 77"/>
                <a:gd name="T17" fmla="*/ 55 h 64"/>
                <a:gd name="T18" fmla="*/ 72 w 77"/>
                <a:gd name="T19" fmla="*/ 63 h 64"/>
                <a:gd name="T20" fmla="*/ 68 w 77"/>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64">
                  <a:moveTo>
                    <a:pt x="68" y="64"/>
                  </a:moveTo>
                  <a:cubicBezTo>
                    <a:pt x="9" y="64"/>
                    <a:pt x="9" y="64"/>
                    <a:pt x="9" y="64"/>
                  </a:cubicBezTo>
                  <a:cubicBezTo>
                    <a:pt x="4" y="64"/>
                    <a:pt x="0" y="60"/>
                    <a:pt x="0" y="55"/>
                  </a:cubicBezTo>
                  <a:cubicBezTo>
                    <a:pt x="0" y="9"/>
                    <a:pt x="0" y="9"/>
                    <a:pt x="0" y="9"/>
                  </a:cubicBezTo>
                  <a:cubicBezTo>
                    <a:pt x="0" y="4"/>
                    <a:pt x="4" y="0"/>
                    <a:pt x="9" y="0"/>
                  </a:cubicBezTo>
                  <a:cubicBezTo>
                    <a:pt x="68" y="0"/>
                    <a:pt x="68" y="0"/>
                    <a:pt x="68" y="0"/>
                  </a:cubicBezTo>
                  <a:cubicBezTo>
                    <a:pt x="71" y="0"/>
                    <a:pt x="73" y="2"/>
                    <a:pt x="75" y="4"/>
                  </a:cubicBezTo>
                  <a:cubicBezTo>
                    <a:pt x="76" y="5"/>
                    <a:pt x="77" y="7"/>
                    <a:pt x="77" y="9"/>
                  </a:cubicBezTo>
                  <a:cubicBezTo>
                    <a:pt x="77" y="55"/>
                    <a:pt x="77" y="55"/>
                    <a:pt x="77" y="55"/>
                  </a:cubicBezTo>
                  <a:cubicBezTo>
                    <a:pt x="77" y="59"/>
                    <a:pt x="75" y="61"/>
                    <a:pt x="72" y="63"/>
                  </a:cubicBezTo>
                  <a:cubicBezTo>
                    <a:pt x="71" y="64"/>
                    <a:pt x="69" y="64"/>
                    <a:pt x="68" y="6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84" name="Freeform 177">
              <a:extLst>
                <a:ext uri="{FF2B5EF4-FFF2-40B4-BE49-F238E27FC236}">
                  <a16:creationId xmlns:a16="http://schemas.microsoft.com/office/drawing/2014/main" id="{ACE3061F-E2E4-4695-ACDA-4A55CD0EA9FA}"/>
                </a:ext>
              </a:extLst>
            </p:cNvPr>
            <p:cNvSpPr>
              <a:spLocks/>
            </p:cNvSpPr>
            <p:nvPr/>
          </p:nvSpPr>
          <p:spPr bwMode="auto">
            <a:xfrm>
              <a:off x="10409238" y="2822576"/>
              <a:ext cx="88900" cy="458788"/>
            </a:xfrm>
            <a:custGeom>
              <a:avLst/>
              <a:gdLst>
                <a:gd name="T0" fmla="*/ 31 w 40"/>
                <a:gd name="T1" fmla="*/ 202 h 202"/>
                <a:gd name="T2" fmla="*/ 0 w 40"/>
                <a:gd name="T3" fmla="*/ 202 h 202"/>
                <a:gd name="T4" fmla="*/ 0 w 40"/>
                <a:gd name="T5" fmla="*/ 0 h 202"/>
                <a:gd name="T6" fmla="*/ 31 w 40"/>
                <a:gd name="T7" fmla="*/ 0 h 202"/>
                <a:gd name="T8" fmla="*/ 40 w 40"/>
                <a:gd name="T9" fmla="*/ 9 h 202"/>
                <a:gd name="T10" fmla="*/ 40 w 40"/>
                <a:gd name="T11" fmla="*/ 130 h 202"/>
                <a:gd name="T12" fmla="*/ 36 w 40"/>
                <a:gd name="T13" fmla="*/ 136 h 202"/>
                <a:gd name="T14" fmla="*/ 31 w 40"/>
                <a:gd name="T15" fmla="*/ 138 h 202"/>
                <a:gd name="T16" fmla="*/ 38 w 40"/>
                <a:gd name="T17" fmla="*/ 142 h 202"/>
                <a:gd name="T18" fmla="*/ 40 w 40"/>
                <a:gd name="T19" fmla="*/ 147 h 202"/>
                <a:gd name="T20" fmla="*/ 40 w 40"/>
                <a:gd name="T21" fmla="*/ 193 h 202"/>
                <a:gd name="T22" fmla="*/ 35 w 40"/>
                <a:gd name="T23" fmla="*/ 201 h 202"/>
                <a:gd name="T24" fmla="*/ 31 w 40"/>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02">
                  <a:moveTo>
                    <a:pt x="31" y="202"/>
                  </a:moveTo>
                  <a:cubicBezTo>
                    <a:pt x="0" y="202"/>
                    <a:pt x="0" y="202"/>
                    <a:pt x="0" y="202"/>
                  </a:cubicBezTo>
                  <a:cubicBezTo>
                    <a:pt x="0" y="0"/>
                    <a:pt x="0" y="0"/>
                    <a:pt x="0" y="0"/>
                  </a:cubicBezTo>
                  <a:cubicBezTo>
                    <a:pt x="31" y="0"/>
                    <a:pt x="31" y="0"/>
                    <a:pt x="31" y="0"/>
                  </a:cubicBezTo>
                  <a:cubicBezTo>
                    <a:pt x="36" y="0"/>
                    <a:pt x="40" y="4"/>
                    <a:pt x="40" y="9"/>
                  </a:cubicBezTo>
                  <a:cubicBezTo>
                    <a:pt x="40" y="130"/>
                    <a:pt x="40" y="130"/>
                    <a:pt x="40" y="130"/>
                  </a:cubicBezTo>
                  <a:cubicBezTo>
                    <a:pt x="40" y="132"/>
                    <a:pt x="38" y="135"/>
                    <a:pt x="36" y="136"/>
                  </a:cubicBezTo>
                  <a:cubicBezTo>
                    <a:pt x="35" y="138"/>
                    <a:pt x="33" y="138"/>
                    <a:pt x="31" y="138"/>
                  </a:cubicBezTo>
                  <a:cubicBezTo>
                    <a:pt x="34" y="138"/>
                    <a:pt x="36" y="140"/>
                    <a:pt x="38" y="142"/>
                  </a:cubicBezTo>
                  <a:cubicBezTo>
                    <a:pt x="39" y="143"/>
                    <a:pt x="40" y="145"/>
                    <a:pt x="40" y="147"/>
                  </a:cubicBezTo>
                  <a:cubicBezTo>
                    <a:pt x="40" y="193"/>
                    <a:pt x="40" y="193"/>
                    <a:pt x="40" y="193"/>
                  </a:cubicBezTo>
                  <a:cubicBezTo>
                    <a:pt x="40" y="197"/>
                    <a:pt x="38" y="199"/>
                    <a:pt x="35" y="201"/>
                  </a:cubicBezTo>
                  <a:cubicBezTo>
                    <a:pt x="34" y="202"/>
                    <a:pt x="32" y="202"/>
                    <a:pt x="31" y="20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1185" name="Freeform 178">
              <a:extLst>
                <a:ext uri="{FF2B5EF4-FFF2-40B4-BE49-F238E27FC236}">
                  <a16:creationId xmlns:a16="http://schemas.microsoft.com/office/drawing/2014/main" id="{F48173D9-A887-43CB-8032-676EDF5A2A16}"/>
                </a:ext>
              </a:extLst>
            </p:cNvPr>
            <p:cNvSpPr>
              <a:spLocks/>
            </p:cNvSpPr>
            <p:nvPr/>
          </p:nvSpPr>
          <p:spPr bwMode="auto">
            <a:xfrm>
              <a:off x="10325101" y="2905126"/>
              <a:ext cx="171450" cy="230188"/>
            </a:xfrm>
            <a:custGeom>
              <a:avLst/>
              <a:gdLst>
                <a:gd name="T0" fmla="*/ 76 w 76"/>
                <a:gd name="T1" fmla="*/ 97 h 102"/>
                <a:gd name="T2" fmla="*/ 0 w 76"/>
                <a:gd name="T3" fmla="*/ 0 h 102"/>
                <a:gd name="T4" fmla="*/ 0 w 76"/>
                <a:gd name="T5" fmla="*/ 94 h 102"/>
                <a:gd name="T6" fmla="*/ 9 w 76"/>
                <a:gd name="T7" fmla="*/ 102 h 102"/>
                <a:gd name="T8" fmla="*/ 68 w 76"/>
                <a:gd name="T9" fmla="*/ 102 h 102"/>
                <a:gd name="T10" fmla="*/ 73 w 76"/>
                <a:gd name="T11" fmla="*/ 100 h 102"/>
                <a:gd name="T12" fmla="*/ 76 w 76"/>
                <a:gd name="T13" fmla="*/ 97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6" y="97"/>
                  </a:moveTo>
                  <a:cubicBezTo>
                    <a:pt x="40" y="74"/>
                    <a:pt x="17" y="39"/>
                    <a:pt x="0" y="0"/>
                  </a:cubicBezTo>
                  <a:cubicBezTo>
                    <a:pt x="0" y="94"/>
                    <a:pt x="0" y="94"/>
                    <a:pt x="0" y="94"/>
                  </a:cubicBezTo>
                  <a:cubicBezTo>
                    <a:pt x="0" y="98"/>
                    <a:pt x="4" y="102"/>
                    <a:pt x="9" y="102"/>
                  </a:cubicBezTo>
                  <a:cubicBezTo>
                    <a:pt x="68" y="102"/>
                    <a:pt x="68" y="102"/>
                    <a:pt x="68" y="102"/>
                  </a:cubicBezTo>
                  <a:cubicBezTo>
                    <a:pt x="70" y="102"/>
                    <a:pt x="72" y="102"/>
                    <a:pt x="73" y="100"/>
                  </a:cubicBezTo>
                  <a:cubicBezTo>
                    <a:pt x="74" y="100"/>
                    <a:pt x="75" y="99"/>
                    <a:pt x="76" y="97"/>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92" name="Freeform 179">
              <a:extLst>
                <a:ext uri="{FF2B5EF4-FFF2-40B4-BE49-F238E27FC236}">
                  <a16:creationId xmlns:a16="http://schemas.microsoft.com/office/drawing/2014/main" id="{2C400022-83CA-458A-B817-6CB4DD828004}"/>
                </a:ext>
              </a:extLst>
            </p:cNvPr>
            <p:cNvSpPr>
              <a:spLocks/>
            </p:cNvSpPr>
            <p:nvPr/>
          </p:nvSpPr>
          <p:spPr bwMode="auto">
            <a:xfrm>
              <a:off x="10409238" y="3048001"/>
              <a:ext cx="88900" cy="233363"/>
            </a:xfrm>
            <a:custGeom>
              <a:avLst/>
              <a:gdLst>
                <a:gd name="T0" fmla="*/ 31 w 40"/>
                <a:gd name="T1" fmla="*/ 103 h 103"/>
                <a:gd name="T2" fmla="*/ 35 w 40"/>
                <a:gd name="T3" fmla="*/ 102 h 103"/>
                <a:gd name="T4" fmla="*/ 40 w 40"/>
                <a:gd name="T5" fmla="*/ 94 h 103"/>
                <a:gd name="T6" fmla="*/ 40 w 40"/>
                <a:gd name="T7" fmla="*/ 48 h 103"/>
                <a:gd name="T8" fmla="*/ 38 w 40"/>
                <a:gd name="T9" fmla="*/ 43 h 103"/>
                <a:gd name="T10" fmla="*/ 31 w 40"/>
                <a:gd name="T11" fmla="*/ 39 h 103"/>
                <a:gd name="T12" fmla="*/ 36 w 40"/>
                <a:gd name="T13" fmla="*/ 37 h 103"/>
                <a:gd name="T14" fmla="*/ 39 w 40"/>
                <a:gd name="T15" fmla="*/ 34 h 103"/>
                <a:gd name="T16" fmla="*/ 0 w 40"/>
                <a:gd name="T17" fmla="*/ 0 h 103"/>
                <a:gd name="T18" fmla="*/ 0 w 40"/>
                <a:gd name="T19" fmla="*/ 103 h 103"/>
                <a:gd name="T20" fmla="*/ 31 w 40"/>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03">
                  <a:moveTo>
                    <a:pt x="31" y="103"/>
                  </a:moveTo>
                  <a:cubicBezTo>
                    <a:pt x="32" y="103"/>
                    <a:pt x="34" y="103"/>
                    <a:pt x="35" y="102"/>
                  </a:cubicBezTo>
                  <a:cubicBezTo>
                    <a:pt x="38" y="100"/>
                    <a:pt x="40" y="98"/>
                    <a:pt x="40" y="94"/>
                  </a:cubicBezTo>
                  <a:cubicBezTo>
                    <a:pt x="40" y="48"/>
                    <a:pt x="40" y="48"/>
                    <a:pt x="40" y="48"/>
                  </a:cubicBezTo>
                  <a:cubicBezTo>
                    <a:pt x="40" y="46"/>
                    <a:pt x="39" y="44"/>
                    <a:pt x="38" y="43"/>
                  </a:cubicBezTo>
                  <a:cubicBezTo>
                    <a:pt x="36" y="41"/>
                    <a:pt x="34" y="39"/>
                    <a:pt x="31" y="39"/>
                  </a:cubicBezTo>
                  <a:cubicBezTo>
                    <a:pt x="33" y="39"/>
                    <a:pt x="35" y="39"/>
                    <a:pt x="36" y="37"/>
                  </a:cubicBezTo>
                  <a:cubicBezTo>
                    <a:pt x="37" y="37"/>
                    <a:pt x="38" y="36"/>
                    <a:pt x="39" y="34"/>
                  </a:cubicBezTo>
                  <a:cubicBezTo>
                    <a:pt x="24" y="25"/>
                    <a:pt x="11" y="13"/>
                    <a:pt x="0" y="0"/>
                  </a:cubicBezTo>
                  <a:cubicBezTo>
                    <a:pt x="0" y="103"/>
                    <a:pt x="0" y="103"/>
                    <a:pt x="0" y="103"/>
                  </a:cubicBezTo>
                  <a:lnTo>
                    <a:pt x="31" y="103"/>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pic>
          <p:nvPicPr>
            <p:cNvPr id="1207" name="Picture 183">
              <a:extLst>
                <a:ext uri="{FF2B5EF4-FFF2-40B4-BE49-F238E27FC236}">
                  <a16:creationId xmlns:a16="http://schemas.microsoft.com/office/drawing/2014/main" id="{386FF2BC-9702-4AC0-B84A-195FD8C63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6" y="3124201"/>
              <a:ext cx="19050"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3" name="Freeform 186">
              <a:extLst>
                <a:ext uri="{FF2B5EF4-FFF2-40B4-BE49-F238E27FC236}">
                  <a16:creationId xmlns:a16="http://schemas.microsoft.com/office/drawing/2014/main" id="{7A22FEFB-E4A2-47B7-BF6C-DA6D5575B550}"/>
                </a:ext>
              </a:extLst>
            </p:cNvPr>
            <p:cNvSpPr>
              <a:spLocks/>
            </p:cNvSpPr>
            <p:nvPr/>
          </p:nvSpPr>
          <p:spPr bwMode="auto">
            <a:xfrm>
              <a:off x="10383838" y="2852738"/>
              <a:ext cx="6350" cy="254000"/>
            </a:xfrm>
            <a:custGeom>
              <a:avLst/>
              <a:gdLst>
                <a:gd name="T0" fmla="*/ 0 w 3"/>
                <a:gd name="T1" fmla="*/ 110 h 112"/>
                <a:gd name="T2" fmla="*/ 0 w 3"/>
                <a:gd name="T3" fmla="*/ 1 h 112"/>
                <a:gd name="T4" fmla="*/ 2 w 3"/>
                <a:gd name="T5" fmla="*/ 0 h 112"/>
                <a:gd name="T6" fmla="*/ 3 w 3"/>
                <a:gd name="T7" fmla="*/ 1 h 112"/>
                <a:gd name="T8" fmla="*/ 3 w 3"/>
                <a:gd name="T9" fmla="*/ 110 h 112"/>
                <a:gd name="T10" fmla="*/ 2 w 3"/>
                <a:gd name="T11" fmla="*/ 112 h 112"/>
                <a:gd name="T12" fmla="*/ 0 w 3"/>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3" h="112">
                  <a:moveTo>
                    <a:pt x="0" y="110"/>
                  </a:moveTo>
                  <a:cubicBezTo>
                    <a:pt x="0" y="1"/>
                    <a:pt x="0" y="1"/>
                    <a:pt x="0" y="1"/>
                  </a:cubicBezTo>
                  <a:cubicBezTo>
                    <a:pt x="0" y="0"/>
                    <a:pt x="1" y="0"/>
                    <a:pt x="2" y="0"/>
                  </a:cubicBezTo>
                  <a:cubicBezTo>
                    <a:pt x="2" y="0"/>
                    <a:pt x="3" y="0"/>
                    <a:pt x="3" y="1"/>
                  </a:cubicBezTo>
                  <a:cubicBezTo>
                    <a:pt x="3" y="110"/>
                    <a:pt x="3" y="110"/>
                    <a:pt x="3" y="110"/>
                  </a:cubicBezTo>
                  <a:cubicBezTo>
                    <a:pt x="3" y="111"/>
                    <a:pt x="2" y="112"/>
                    <a:pt x="2" y="112"/>
                  </a:cubicBezTo>
                  <a:cubicBezTo>
                    <a:pt x="1" y="112"/>
                    <a:pt x="0" y="111"/>
                    <a:pt x="0" y="110"/>
                  </a:cubicBezTo>
                  <a:close/>
                </a:path>
              </a:pathLst>
            </a:custGeom>
            <a:solidFill>
              <a:srgbClr val="FFB4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94" name="Freeform 187">
              <a:extLst>
                <a:ext uri="{FF2B5EF4-FFF2-40B4-BE49-F238E27FC236}">
                  <a16:creationId xmlns:a16="http://schemas.microsoft.com/office/drawing/2014/main" id="{7D2EF9C1-7737-4328-9029-A8FEA2793426}"/>
                </a:ext>
              </a:extLst>
            </p:cNvPr>
            <p:cNvSpPr>
              <a:spLocks/>
            </p:cNvSpPr>
            <p:nvPr/>
          </p:nvSpPr>
          <p:spPr bwMode="auto">
            <a:xfrm>
              <a:off x="10358438" y="2852738"/>
              <a:ext cx="7938" cy="254000"/>
            </a:xfrm>
            <a:custGeom>
              <a:avLst/>
              <a:gdLst>
                <a:gd name="T0" fmla="*/ 0 w 3"/>
                <a:gd name="T1" fmla="*/ 110 h 112"/>
                <a:gd name="T2" fmla="*/ 0 w 3"/>
                <a:gd name="T3" fmla="*/ 1 h 112"/>
                <a:gd name="T4" fmla="*/ 1 w 3"/>
                <a:gd name="T5" fmla="*/ 0 h 112"/>
                <a:gd name="T6" fmla="*/ 3 w 3"/>
                <a:gd name="T7" fmla="*/ 1 h 112"/>
                <a:gd name="T8" fmla="*/ 3 w 3"/>
                <a:gd name="T9" fmla="*/ 110 h 112"/>
                <a:gd name="T10" fmla="*/ 1 w 3"/>
                <a:gd name="T11" fmla="*/ 112 h 112"/>
                <a:gd name="T12" fmla="*/ 0 w 3"/>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3" h="112">
                  <a:moveTo>
                    <a:pt x="0" y="110"/>
                  </a:moveTo>
                  <a:cubicBezTo>
                    <a:pt x="0" y="1"/>
                    <a:pt x="0" y="1"/>
                    <a:pt x="0" y="1"/>
                  </a:cubicBezTo>
                  <a:cubicBezTo>
                    <a:pt x="0" y="0"/>
                    <a:pt x="1" y="0"/>
                    <a:pt x="1" y="0"/>
                  </a:cubicBezTo>
                  <a:cubicBezTo>
                    <a:pt x="2" y="0"/>
                    <a:pt x="3" y="0"/>
                    <a:pt x="3" y="1"/>
                  </a:cubicBezTo>
                  <a:cubicBezTo>
                    <a:pt x="3" y="110"/>
                    <a:pt x="3" y="110"/>
                    <a:pt x="3" y="110"/>
                  </a:cubicBezTo>
                  <a:cubicBezTo>
                    <a:pt x="3" y="111"/>
                    <a:pt x="2" y="112"/>
                    <a:pt x="1" y="112"/>
                  </a:cubicBezTo>
                  <a:cubicBezTo>
                    <a:pt x="1" y="112"/>
                    <a:pt x="0" y="111"/>
                    <a:pt x="0" y="110"/>
                  </a:cubicBezTo>
                  <a:close/>
                </a:path>
              </a:pathLst>
            </a:custGeom>
            <a:solidFill>
              <a:srgbClr val="FFB4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95" name="Freeform 188">
              <a:extLst>
                <a:ext uri="{FF2B5EF4-FFF2-40B4-BE49-F238E27FC236}">
                  <a16:creationId xmlns:a16="http://schemas.microsoft.com/office/drawing/2014/main" id="{140A3495-58E3-4388-A2B3-2BCD98B6A3E6}"/>
                </a:ext>
              </a:extLst>
            </p:cNvPr>
            <p:cNvSpPr>
              <a:spLocks/>
            </p:cNvSpPr>
            <p:nvPr/>
          </p:nvSpPr>
          <p:spPr bwMode="auto">
            <a:xfrm>
              <a:off x="10383838" y="3160713"/>
              <a:ext cx="6350" cy="106363"/>
            </a:xfrm>
            <a:custGeom>
              <a:avLst/>
              <a:gdLst>
                <a:gd name="T0" fmla="*/ 0 w 3"/>
                <a:gd name="T1" fmla="*/ 45 h 47"/>
                <a:gd name="T2" fmla="*/ 0 w 3"/>
                <a:gd name="T3" fmla="*/ 2 h 47"/>
                <a:gd name="T4" fmla="*/ 2 w 3"/>
                <a:gd name="T5" fmla="*/ 0 h 47"/>
                <a:gd name="T6" fmla="*/ 3 w 3"/>
                <a:gd name="T7" fmla="*/ 2 h 47"/>
                <a:gd name="T8" fmla="*/ 3 w 3"/>
                <a:gd name="T9" fmla="*/ 45 h 47"/>
                <a:gd name="T10" fmla="*/ 2 w 3"/>
                <a:gd name="T11" fmla="*/ 47 h 47"/>
                <a:gd name="T12" fmla="*/ 0 w 3"/>
                <a:gd name="T13" fmla="*/ 45 h 47"/>
              </a:gdLst>
              <a:ahLst/>
              <a:cxnLst>
                <a:cxn ang="0">
                  <a:pos x="T0" y="T1"/>
                </a:cxn>
                <a:cxn ang="0">
                  <a:pos x="T2" y="T3"/>
                </a:cxn>
                <a:cxn ang="0">
                  <a:pos x="T4" y="T5"/>
                </a:cxn>
                <a:cxn ang="0">
                  <a:pos x="T6" y="T7"/>
                </a:cxn>
                <a:cxn ang="0">
                  <a:pos x="T8" y="T9"/>
                </a:cxn>
                <a:cxn ang="0">
                  <a:pos x="T10" y="T11"/>
                </a:cxn>
                <a:cxn ang="0">
                  <a:pos x="T12" y="T13"/>
                </a:cxn>
              </a:cxnLst>
              <a:rect l="0" t="0" r="r" b="b"/>
              <a:pathLst>
                <a:path w="3" h="47">
                  <a:moveTo>
                    <a:pt x="0" y="45"/>
                  </a:moveTo>
                  <a:cubicBezTo>
                    <a:pt x="0" y="2"/>
                    <a:pt x="0" y="2"/>
                    <a:pt x="0" y="2"/>
                  </a:cubicBezTo>
                  <a:cubicBezTo>
                    <a:pt x="0" y="1"/>
                    <a:pt x="1" y="0"/>
                    <a:pt x="2" y="0"/>
                  </a:cubicBezTo>
                  <a:cubicBezTo>
                    <a:pt x="2" y="0"/>
                    <a:pt x="3" y="1"/>
                    <a:pt x="3" y="2"/>
                  </a:cubicBezTo>
                  <a:cubicBezTo>
                    <a:pt x="3" y="45"/>
                    <a:pt x="3" y="45"/>
                    <a:pt x="3" y="45"/>
                  </a:cubicBezTo>
                  <a:cubicBezTo>
                    <a:pt x="3" y="46"/>
                    <a:pt x="2" y="47"/>
                    <a:pt x="2" y="47"/>
                  </a:cubicBezTo>
                  <a:cubicBezTo>
                    <a:pt x="1" y="47"/>
                    <a:pt x="0" y="46"/>
                    <a:pt x="0" y="45"/>
                  </a:cubicBezTo>
                  <a:close/>
                </a:path>
              </a:pathLst>
            </a:custGeom>
            <a:solidFill>
              <a:srgbClr val="FFB4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96" name="Freeform 189">
              <a:extLst>
                <a:ext uri="{FF2B5EF4-FFF2-40B4-BE49-F238E27FC236}">
                  <a16:creationId xmlns:a16="http://schemas.microsoft.com/office/drawing/2014/main" id="{B918764B-B550-4CEB-9EBB-B60ADDFCA3CC}"/>
                </a:ext>
              </a:extLst>
            </p:cNvPr>
            <p:cNvSpPr>
              <a:spLocks/>
            </p:cNvSpPr>
            <p:nvPr/>
          </p:nvSpPr>
          <p:spPr bwMode="auto">
            <a:xfrm>
              <a:off x="10358438" y="3160713"/>
              <a:ext cx="7938" cy="106363"/>
            </a:xfrm>
            <a:custGeom>
              <a:avLst/>
              <a:gdLst>
                <a:gd name="T0" fmla="*/ 0 w 3"/>
                <a:gd name="T1" fmla="*/ 45 h 47"/>
                <a:gd name="T2" fmla="*/ 0 w 3"/>
                <a:gd name="T3" fmla="*/ 2 h 47"/>
                <a:gd name="T4" fmla="*/ 1 w 3"/>
                <a:gd name="T5" fmla="*/ 0 h 47"/>
                <a:gd name="T6" fmla="*/ 3 w 3"/>
                <a:gd name="T7" fmla="*/ 2 h 47"/>
                <a:gd name="T8" fmla="*/ 3 w 3"/>
                <a:gd name="T9" fmla="*/ 45 h 47"/>
                <a:gd name="T10" fmla="*/ 1 w 3"/>
                <a:gd name="T11" fmla="*/ 47 h 47"/>
                <a:gd name="T12" fmla="*/ 0 w 3"/>
                <a:gd name="T13" fmla="*/ 45 h 47"/>
              </a:gdLst>
              <a:ahLst/>
              <a:cxnLst>
                <a:cxn ang="0">
                  <a:pos x="T0" y="T1"/>
                </a:cxn>
                <a:cxn ang="0">
                  <a:pos x="T2" y="T3"/>
                </a:cxn>
                <a:cxn ang="0">
                  <a:pos x="T4" y="T5"/>
                </a:cxn>
                <a:cxn ang="0">
                  <a:pos x="T6" y="T7"/>
                </a:cxn>
                <a:cxn ang="0">
                  <a:pos x="T8" y="T9"/>
                </a:cxn>
                <a:cxn ang="0">
                  <a:pos x="T10" y="T11"/>
                </a:cxn>
                <a:cxn ang="0">
                  <a:pos x="T12" y="T13"/>
                </a:cxn>
              </a:cxnLst>
              <a:rect l="0" t="0" r="r" b="b"/>
              <a:pathLst>
                <a:path w="3" h="47">
                  <a:moveTo>
                    <a:pt x="0" y="45"/>
                  </a:moveTo>
                  <a:cubicBezTo>
                    <a:pt x="0" y="2"/>
                    <a:pt x="0" y="2"/>
                    <a:pt x="0" y="2"/>
                  </a:cubicBezTo>
                  <a:cubicBezTo>
                    <a:pt x="0" y="1"/>
                    <a:pt x="1" y="0"/>
                    <a:pt x="1" y="0"/>
                  </a:cubicBezTo>
                  <a:cubicBezTo>
                    <a:pt x="2" y="0"/>
                    <a:pt x="3" y="1"/>
                    <a:pt x="3" y="2"/>
                  </a:cubicBezTo>
                  <a:cubicBezTo>
                    <a:pt x="3" y="45"/>
                    <a:pt x="3" y="45"/>
                    <a:pt x="3" y="45"/>
                  </a:cubicBezTo>
                  <a:cubicBezTo>
                    <a:pt x="3" y="46"/>
                    <a:pt x="2" y="47"/>
                    <a:pt x="1" y="47"/>
                  </a:cubicBezTo>
                  <a:cubicBezTo>
                    <a:pt x="1" y="47"/>
                    <a:pt x="0" y="46"/>
                    <a:pt x="0" y="45"/>
                  </a:cubicBezTo>
                  <a:close/>
                </a:path>
              </a:pathLst>
            </a:custGeom>
            <a:solidFill>
              <a:srgbClr val="FFB4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97" name="Freeform 190">
              <a:extLst>
                <a:ext uri="{FF2B5EF4-FFF2-40B4-BE49-F238E27FC236}">
                  <a16:creationId xmlns:a16="http://schemas.microsoft.com/office/drawing/2014/main" id="{4735E9FF-B8C9-4A8A-9D67-978757C497B3}"/>
                </a:ext>
              </a:extLst>
            </p:cNvPr>
            <p:cNvSpPr>
              <a:spLocks/>
            </p:cNvSpPr>
            <p:nvPr/>
          </p:nvSpPr>
          <p:spPr bwMode="auto">
            <a:xfrm>
              <a:off x="10420351" y="3171826"/>
              <a:ext cx="66675" cy="79375"/>
            </a:xfrm>
            <a:custGeom>
              <a:avLst/>
              <a:gdLst>
                <a:gd name="T0" fmla="*/ 18 w 30"/>
                <a:gd name="T1" fmla="*/ 31 h 35"/>
                <a:gd name="T2" fmla="*/ 18 w 30"/>
                <a:gd name="T3" fmla="*/ 20 h 35"/>
                <a:gd name="T4" fmla="*/ 30 w 30"/>
                <a:gd name="T5" fmla="*/ 12 h 35"/>
                <a:gd name="T6" fmla="*/ 30 w 30"/>
                <a:gd name="T7" fmla="*/ 8 h 35"/>
                <a:gd name="T8" fmla="*/ 17 w 30"/>
                <a:gd name="T9" fmla="*/ 14 h 35"/>
                <a:gd name="T10" fmla="*/ 17 w 30"/>
                <a:gd name="T11" fmla="*/ 4 h 35"/>
                <a:gd name="T12" fmla="*/ 20 w 30"/>
                <a:gd name="T13" fmla="*/ 2 h 35"/>
                <a:gd name="T14" fmla="*/ 20 w 30"/>
                <a:gd name="T15" fmla="*/ 0 h 35"/>
                <a:gd name="T16" fmla="*/ 17 w 30"/>
                <a:gd name="T17" fmla="*/ 2 h 35"/>
                <a:gd name="T18" fmla="*/ 15 w 30"/>
                <a:gd name="T19" fmla="*/ 0 h 35"/>
                <a:gd name="T20" fmla="*/ 13 w 30"/>
                <a:gd name="T21" fmla="*/ 2 h 35"/>
                <a:gd name="T22" fmla="*/ 10 w 30"/>
                <a:gd name="T23" fmla="*/ 0 h 35"/>
                <a:gd name="T24" fmla="*/ 10 w 30"/>
                <a:gd name="T25" fmla="*/ 2 h 35"/>
                <a:gd name="T26" fmla="*/ 13 w 30"/>
                <a:gd name="T27" fmla="*/ 4 h 35"/>
                <a:gd name="T28" fmla="*/ 12 w 30"/>
                <a:gd name="T29" fmla="*/ 14 h 35"/>
                <a:gd name="T30" fmla="*/ 0 w 30"/>
                <a:gd name="T31" fmla="*/ 8 h 35"/>
                <a:gd name="T32" fmla="*/ 0 w 30"/>
                <a:gd name="T33" fmla="*/ 12 h 35"/>
                <a:gd name="T34" fmla="*/ 12 w 30"/>
                <a:gd name="T35" fmla="*/ 20 h 35"/>
                <a:gd name="T36" fmla="*/ 12 w 30"/>
                <a:gd name="T37" fmla="*/ 31 h 35"/>
                <a:gd name="T38" fmla="*/ 15 w 30"/>
                <a:gd name="T39" fmla="*/ 35 h 35"/>
                <a:gd name="T40" fmla="*/ 18 w 30"/>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5">
                  <a:moveTo>
                    <a:pt x="18" y="31"/>
                  </a:moveTo>
                  <a:cubicBezTo>
                    <a:pt x="18" y="20"/>
                    <a:pt x="18" y="20"/>
                    <a:pt x="18" y="20"/>
                  </a:cubicBezTo>
                  <a:cubicBezTo>
                    <a:pt x="30" y="12"/>
                    <a:pt x="30" y="12"/>
                    <a:pt x="30" y="12"/>
                  </a:cubicBezTo>
                  <a:cubicBezTo>
                    <a:pt x="30" y="8"/>
                    <a:pt x="30" y="8"/>
                    <a:pt x="30" y="8"/>
                  </a:cubicBezTo>
                  <a:cubicBezTo>
                    <a:pt x="17" y="14"/>
                    <a:pt x="17" y="14"/>
                    <a:pt x="17" y="14"/>
                  </a:cubicBezTo>
                  <a:cubicBezTo>
                    <a:pt x="17" y="4"/>
                    <a:pt x="17" y="4"/>
                    <a:pt x="17" y="4"/>
                  </a:cubicBezTo>
                  <a:cubicBezTo>
                    <a:pt x="20" y="2"/>
                    <a:pt x="20" y="2"/>
                    <a:pt x="20" y="2"/>
                  </a:cubicBezTo>
                  <a:cubicBezTo>
                    <a:pt x="20" y="0"/>
                    <a:pt x="20" y="0"/>
                    <a:pt x="20" y="0"/>
                  </a:cubicBezTo>
                  <a:cubicBezTo>
                    <a:pt x="17" y="2"/>
                    <a:pt x="17" y="2"/>
                    <a:pt x="17" y="2"/>
                  </a:cubicBezTo>
                  <a:cubicBezTo>
                    <a:pt x="17" y="1"/>
                    <a:pt x="16" y="0"/>
                    <a:pt x="15" y="0"/>
                  </a:cubicBezTo>
                  <a:cubicBezTo>
                    <a:pt x="14" y="0"/>
                    <a:pt x="13" y="1"/>
                    <a:pt x="13" y="2"/>
                  </a:cubicBezTo>
                  <a:cubicBezTo>
                    <a:pt x="10" y="0"/>
                    <a:pt x="10" y="0"/>
                    <a:pt x="10" y="0"/>
                  </a:cubicBezTo>
                  <a:cubicBezTo>
                    <a:pt x="10" y="2"/>
                    <a:pt x="10" y="2"/>
                    <a:pt x="10" y="2"/>
                  </a:cubicBezTo>
                  <a:cubicBezTo>
                    <a:pt x="13" y="4"/>
                    <a:pt x="13" y="4"/>
                    <a:pt x="13" y="4"/>
                  </a:cubicBezTo>
                  <a:cubicBezTo>
                    <a:pt x="12" y="14"/>
                    <a:pt x="12" y="14"/>
                    <a:pt x="12" y="14"/>
                  </a:cubicBezTo>
                  <a:cubicBezTo>
                    <a:pt x="0" y="8"/>
                    <a:pt x="0" y="8"/>
                    <a:pt x="0" y="8"/>
                  </a:cubicBezTo>
                  <a:cubicBezTo>
                    <a:pt x="0" y="12"/>
                    <a:pt x="0" y="12"/>
                    <a:pt x="0" y="12"/>
                  </a:cubicBezTo>
                  <a:cubicBezTo>
                    <a:pt x="12" y="20"/>
                    <a:pt x="12" y="20"/>
                    <a:pt x="12" y="20"/>
                  </a:cubicBezTo>
                  <a:cubicBezTo>
                    <a:pt x="12" y="31"/>
                    <a:pt x="12" y="31"/>
                    <a:pt x="12" y="31"/>
                  </a:cubicBezTo>
                  <a:cubicBezTo>
                    <a:pt x="11" y="33"/>
                    <a:pt x="13" y="35"/>
                    <a:pt x="15" y="35"/>
                  </a:cubicBezTo>
                  <a:cubicBezTo>
                    <a:pt x="17" y="35"/>
                    <a:pt x="18" y="33"/>
                    <a:pt x="18" y="3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00" name="Freeform 193">
              <a:extLst>
                <a:ext uri="{FF2B5EF4-FFF2-40B4-BE49-F238E27FC236}">
                  <a16:creationId xmlns:a16="http://schemas.microsoft.com/office/drawing/2014/main" id="{9FD58623-BFC2-4608-9FAB-1190D123A20F}"/>
                </a:ext>
              </a:extLst>
            </p:cNvPr>
            <p:cNvSpPr>
              <a:spLocks/>
            </p:cNvSpPr>
            <p:nvPr/>
          </p:nvSpPr>
          <p:spPr bwMode="auto">
            <a:xfrm>
              <a:off x="9998076" y="3195638"/>
              <a:ext cx="71438" cy="38100"/>
            </a:xfrm>
            <a:custGeom>
              <a:avLst/>
              <a:gdLst>
                <a:gd name="T0" fmla="*/ 32 w 45"/>
                <a:gd name="T1" fmla="*/ 0 h 24"/>
                <a:gd name="T2" fmla="*/ 45 w 45"/>
                <a:gd name="T3" fmla="*/ 18 h 24"/>
                <a:gd name="T4" fmla="*/ 32 w 45"/>
                <a:gd name="T5" fmla="*/ 24 h 24"/>
                <a:gd name="T6" fmla="*/ 0 w 45"/>
                <a:gd name="T7" fmla="*/ 0 h 24"/>
                <a:gd name="T8" fmla="*/ 32 w 45"/>
                <a:gd name="T9" fmla="*/ 0 h 24"/>
              </a:gdLst>
              <a:ahLst/>
              <a:cxnLst>
                <a:cxn ang="0">
                  <a:pos x="T0" y="T1"/>
                </a:cxn>
                <a:cxn ang="0">
                  <a:pos x="T2" y="T3"/>
                </a:cxn>
                <a:cxn ang="0">
                  <a:pos x="T4" y="T5"/>
                </a:cxn>
                <a:cxn ang="0">
                  <a:pos x="T6" y="T7"/>
                </a:cxn>
                <a:cxn ang="0">
                  <a:pos x="T8" y="T9"/>
                </a:cxn>
              </a:cxnLst>
              <a:rect l="0" t="0" r="r" b="b"/>
              <a:pathLst>
                <a:path w="45" h="24">
                  <a:moveTo>
                    <a:pt x="32" y="0"/>
                  </a:moveTo>
                  <a:lnTo>
                    <a:pt x="45" y="18"/>
                  </a:lnTo>
                  <a:lnTo>
                    <a:pt x="32" y="24"/>
                  </a:lnTo>
                  <a:lnTo>
                    <a:pt x="0" y="0"/>
                  </a:lnTo>
                  <a:lnTo>
                    <a:pt x="32"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01" name="Freeform 194">
              <a:extLst>
                <a:ext uri="{FF2B5EF4-FFF2-40B4-BE49-F238E27FC236}">
                  <a16:creationId xmlns:a16="http://schemas.microsoft.com/office/drawing/2014/main" id="{51C8D8F7-C0F7-4E2C-8D68-ACB42070B1F0}"/>
                </a:ext>
              </a:extLst>
            </p:cNvPr>
            <p:cNvSpPr>
              <a:spLocks/>
            </p:cNvSpPr>
            <p:nvPr/>
          </p:nvSpPr>
          <p:spPr bwMode="auto">
            <a:xfrm>
              <a:off x="9966326" y="3033713"/>
              <a:ext cx="103188" cy="127000"/>
            </a:xfrm>
            <a:custGeom>
              <a:avLst/>
              <a:gdLst>
                <a:gd name="T0" fmla="*/ 65 w 65"/>
                <a:gd name="T1" fmla="*/ 56 h 80"/>
                <a:gd name="T2" fmla="*/ 20 w 65"/>
                <a:gd name="T3" fmla="*/ 0 h 80"/>
                <a:gd name="T4" fmla="*/ 0 w 65"/>
                <a:gd name="T5" fmla="*/ 7 h 80"/>
                <a:gd name="T6" fmla="*/ 7 w 65"/>
                <a:gd name="T7" fmla="*/ 80 h 80"/>
                <a:gd name="T8" fmla="*/ 65 w 65"/>
                <a:gd name="T9" fmla="*/ 56 h 80"/>
              </a:gdLst>
              <a:ahLst/>
              <a:cxnLst>
                <a:cxn ang="0">
                  <a:pos x="T0" y="T1"/>
                </a:cxn>
                <a:cxn ang="0">
                  <a:pos x="T2" y="T3"/>
                </a:cxn>
                <a:cxn ang="0">
                  <a:pos x="T4" y="T5"/>
                </a:cxn>
                <a:cxn ang="0">
                  <a:pos x="T6" y="T7"/>
                </a:cxn>
                <a:cxn ang="0">
                  <a:pos x="T8" y="T9"/>
                </a:cxn>
              </a:cxnLst>
              <a:rect l="0" t="0" r="r" b="b"/>
              <a:pathLst>
                <a:path w="65" h="80">
                  <a:moveTo>
                    <a:pt x="65" y="56"/>
                  </a:moveTo>
                  <a:lnTo>
                    <a:pt x="20" y="0"/>
                  </a:lnTo>
                  <a:lnTo>
                    <a:pt x="0" y="7"/>
                  </a:lnTo>
                  <a:lnTo>
                    <a:pt x="7" y="80"/>
                  </a:lnTo>
                  <a:lnTo>
                    <a:pt x="65" y="5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02" name="Freeform 195">
              <a:extLst>
                <a:ext uri="{FF2B5EF4-FFF2-40B4-BE49-F238E27FC236}">
                  <a16:creationId xmlns:a16="http://schemas.microsoft.com/office/drawing/2014/main" id="{AC74CA2A-4DD5-467B-BDAC-64CABB882667}"/>
                </a:ext>
              </a:extLst>
            </p:cNvPr>
            <p:cNvSpPr>
              <a:spLocks/>
            </p:cNvSpPr>
            <p:nvPr/>
          </p:nvSpPr>
          <p:spPr bwMode="auto">
            <a:xfrm>
              <a:off x="10282238" y="3106738"/>
              <a:ext cx="204788" cy="160338"/>
            </a:xfrm>
            <a:custGeom>
              <a:avLst/>
              <a:gdLst>
                <a:gd name="T0" fmla="*/ 129 w 129"/>
                <a:gd name="T1" fmla="*/ 93 h 101"/>
                <a:gd name="T2" fmla="*/ 111 w 129"/>
                <a:gd name="T3" fmla="*/ 101 h 101"/>
                <a:gd name="T4" fmla="*/ 43 w 129"/>
                <a:gd name="T5" fmla="*/ 48 h 101"/>
                <a:gd name="T6" fmla="*/ 6 w 129"/>
                <a:gd name="T7" fmla="*/ 31 h 101"/>
                <a:gd name="T8" fmla="*/ 0 w 129"/>
                <a:gd name="T9" fmla="*/ 28 h 101"/>
                <a:gd name="T10" fmla="*/ 21 w 129"/>
                <a:gd name="T11" fmla="*/ 21 h 101"/>
                <a:gd name="T12" fmla="*/ 87 w 129"/>
                <a:gd name="T13" fmla="*/ 0 h 101"/>
                <a:gd name="T14" fmla="*/ 88 w 129"/>
                <a:gd name="T15" fmla="*/ 4 h 101"/>
                <a:gd name="T16" fmla="*/ 129 w 129"/>
                <a:gd name="T17" fmla="*/ 9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1">
                  <a:moveTo>
                    <a:pt x="129" y="93"/>
                  </a:moveTo>
                  <a:lnTo>
                    <a:pt x="111" y="101"/>
                  </a:lnTo>
                  <a:lnTo>
                    <a:pt x="43" y="48"/>
                  </a:lnTo>
                  <a:lnTo>
                    <a:pt x="6" y="31"/>
                  </a:lnTo>
                  <a:lnTo>
                    <a:pt x="0" y="28"/>
                  </a:lnTo>
                  <a:lnTo>
                    <a:pt x="21" y="21"/>
                  </a:lnTo>
                  <a:lnTo>
                    <a:pt x="87" y="0"/>
                  </a:lnTo>
                  <a:lnTo>
                    <a:pt x="88" y="4"/>
                  </a:lnTo>
                  <a:lnTo>
                    <a:pt x="129" y="93"/>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03" name="Freeform 196">
              <a:extLst>
                <a:ext uri="{FF2B5EF4-FFF2-40B4-BE49-F238E27FC236}">
                  <a16:creationId xmlns:a16="http://schemas.microsoft.com/office/drawing/2014/main" id="{84036E0E-37F1-4441-B3B4-6AF922051FD7}"/>
                </a:ext>
              </a:extLst>
            </p:cNvPr>
            <p:cNvSpPr>
              <a:spLocks/>
            </p:cNvSpPr>
            <p:nvPr/>
          </p:nvSpPr>
          <p:spPr bwMode="auto">
            <a:xfrm>
              <a:off x="10282238" y="3140076"/>
              <a:ext cx="176213" cy="127000"/>
            </a:xfrm>
            <a:custGeom>
              <a:avLst/>
              <a:gdLst>
                <a:gd name="T0" fmla="*/ 111 w 111"/>
                <a:gd name="T1" fmla="*/ 80 h 80"/>
                <a:gd name="T2" fmla="*/ 43 w 111"/>
                <a:gd name="T3" fmla="*/ 27 h 80"/>
                <a:gd name="T4" fmla="*/ 6 w 111"/>
                <a:gd name="T5" fmla="*/ 10 h 80"/>
                <a:gd name="T6" fmla="*/ 0 w 111"/>
                <a:gd name="T7" fmla="*/ 7 h 80"/>
                <a:gd name="T8" fmla="*/ 21 w 111"/>
                <a:gd name="T9" fmla="*/ 0 h 80"/>
                <a:gd name="T10" fmla="*/ 27 w 111"/>
                <a:gd name="T11" fmla="*/ 5 h 80"/>
                <a:gd name="T12" fmla="*/ 81 w 111"/>
                <a:gd name="T13" fmla="*/ 37 h 80"/>
                <a:gd name="T14" fmla="*/ 111 w 11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80">
                  <a:moveTo>
                    <a:pt x="111" y="80"/>
                  </a:moveTo>
                  <a:lnTo>
                    <a:pt x="43" y="27"/>
                  </a:lnTo>
                  <a:lnTo>
                    <a:pt x="6" y="10"/>
                  </a:lnTo>
                  <a:lnTo>
                    <a:pt x="0" y="7"/>
                  </a:lnTo>
                  <a:lnTo>
                    <a:pt x="21" y="0"/>
                  </a:lnTo>
                  <a:lnTo>
                    <a:pt x="27" y="5"/>
                  </a:lnTo>
                  <a:lnTo>
                    <a:pt x="81" y="37"/>
                  </a:lnTo>
                  <a:lnTo>
                    <a:pt x="111" y="8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10" name="Freeform 197">
              <a:extLst>
                <a:ext uri="{FF2B5EF4-FFF2-40B4-BE49-F238E27FC236}">
                  <a16:creationId xmlns:a16="http://schemas.microsoft.com/office/drawing/2014/main" id="{712EA850-8559-4C14-9964-A548E16294C4}"/>
                </a:ext>
              </a:extLst>
            </p:cNvPr>
            <p:cNvSpPr>
              <a:spLocks/>
            </p:cNvSpPr>
            <p:nvPr/>
          </p:nvSpPr>
          <p:spPr bwMode="auto">
            <a:xfrm>
              <a:off x="10394951" y="3140076"/>
              <a:ext cx="111125" cy="68263"/>
            </a:xfrm>
            <a:custGeom>
              <a:avLst/>
              <a:gdLst>
                <a:gd name="T0" fmla="*/ 49 w 49"/>
                <a:gd name="T1" fmla="*/ 19 h 30"/>
                <a:gd name="T2" fmla="*/ 12 w 49"/>
                <a:gd name="T3" fmla="*/ 29 h 30"/>
                <a:gd name="T4" fmla="*/ 6 w 49"/>
                <a:gd name="T5" fmla="*/ 29 h 30"/>
                <a:gd name="T6" fmla="*/ 3 w 49"/>
                <a:gd name="T7" fmla="*/ 16 h 30"/>
                <a:gd name="T8" fmla="*/ 10 w 49"/>
                <a:gd name="T9" fmla="*/ 12 h 30"/>
                <a:gd name="T10" fmla="*/ 44 w 49"/>
                <a:gd name="T11" fmla="*/ 0 h 30"/>
                <a:gd name="T12" fmla="*/ 49 w 49"/>
                <a:gd name="T13" fmla="*/ 19 h 30"/>
              </a:gdLst>
              <a:ahLst/>
              <a:cxnLst>
                <a:cxn ang="0">
                  <a:pos x="T0" y="T1"/>
                </a:cxn>
                <a:cxn ang="0">
                  <a:pos x="T2" y="T3"/>
                </a:cxn>
                <a:cxn ang="0">
                  <a:pos x="T4" y="T5"/>
                </a:cxn>
                <a:cxn ang="0">
                  <a:pos x="T6" y="T7"/>
                </a:cxn>
                <a:cxn ang="0">
                  <a:pos x="T8" y="T9"/>
                </a:cxn>
                <a:cxn ang="0">
                  <a:pos x="T10" y="T11"/>
                </a:cxn>
                <a:cxn ang="0">
                  <a:pos x="T12" y="T13"/>
                </a:cxn>
              </a:cxnLst>
              <a:rect l="0" t="0" r="r" b="b"/>
              <a:pathLst>
                <a:path w="49" h="30">
                  <a:moveTo>
                    <a:pt x="49" y="19"/>
                  </a:moveTo>
                  <a:cubicBezTo>
                    <a:pt x="49" y="19"/>
                    <a:pt x="36" y="30"/>
                    <a:pt x="12" y="29"/>
                  </a:cubicBezTo>
                  <a:cubicBezTo>
                    <a:pt x="10" y="29"/>
                    <a:pt x="9" y="29"/>
                    <a:pt x="6" y="29"/>
                  </a:cubicBezTo>
                  <a:cubicBezTo>
                    <a:pt x="6" y="29"/>
                    <a:pt x="0" y="23"/>
                    <a:pt x="3" y="16"/>
                  </a:cubicBezTo>
                  <a:cubicBezTo>
                    <a:pt x="3" y="16"/>
                    <a:pt x="5" y="14"/>
                    <a:pt x="10" y="12"/>
                  </a:cubicBezTo>
                  <a:cubicBezTo>
                    <a:pt x="17" y="9"/>
                    <a:pt x="29" y="3"/>
                    <a:pt x="44" y="0"/>
                  </a:cubicBezTo>
                  <a:cubicBezTo>
                    <a:pt x="44" y="0"/>
                    <a:pt x="49" y="16"/>
                    <a:pt x="49" y="19"/>
                  </a:cubicBezTo>
                  <a:close/>
                </a:path>
              </a:pathLst>
            </a:custGeom>
            <a:solidFill>
              <a:srgbClr val="4277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11" name="Freeform 198">
              <a:extLst>
                <a:ext uri="{FF2B5EF4-FFF2-40B4-BE49-F238E27FC236}">
                  <a16:creationId xmlns:a16="http://schemas.microsoft.com/office/drawing/2014/main" id="{754FC632-C4C7-49A4-80D1-AB42DB21E246}"/>
                </a:ext>
              </a:extLst>
            </p:cNvPr>
            <p:cNvSpPr>
              <a:spLocks/>
            </p:cNvSpPr>
            <p:nvPr/>
          </p:nvSpPr>
          <p:spPr bwMode="auto">
            <a:xfrm>
              <a:off x="10485438" y="3138488"/>
              <a:ext cx="28575" cy="47625"/>
            </a:xfrm>
            <a:custGeom>
              <a:avLst/>
              <a:gdLst>
                <a:gd name="T0" fmla="*/ 12 w 13"/>
                <a:gd name="T1" fmla="*/ 9 h 21"/>
                <a:gd name="T2" fmla="*/ 9 w 13"/>
                <a:gd name="T3" fmla="*/ 20 h 21"/>
                <a:gd name="T4" fmla="*/ 1 w 13"/>
                <a:gd name="T5" fmla="*/ 12 h 21"/>
                <a:gd name="T6" fmla="*/ 4 w 13"/>
                <a:gd name="T7" fmla="*/ 1 h 21"/>
                <a:gd name="T8" fmla="*/ 12 w 13"/>
                <a:gd name="T9" fmla="*/ 9 h 21"/>
              </a:gdLst>
              <a:ahLst/>
              <a:cxnLst>
                <a:cxn ang="0">
                  <a:pos x="T0" y="T1"/>
                </a:cxn>
                <a:cxn ang="0">
                  <a:pos x="T2" y="T3"/>
                </a:cxn>
                <a:cxn ang="0">
                  <a:pos x="T4" y="T5"/>
                </a:cxn>
                <a:cxn ang="0">
                  <a:pos x="T6" y="T7"/>
                </a:cxn>
                <a:cxn ang="0">
                  <a:pos x="T8" y="T9"/>
                </a:cxn>
              </a:cxnLst>
              <a:rect l="0" t="0" r="r" b="b"/>
              <a:pathLst>
                <a:path w="13" h="21">
                  <a:moveTo>
                    <a:pt x="12" y="9"/>
                  </a:moveTo>
                  <a:cubicBezTo>
                    <a:pt x="13" y="14"/>
                    <a:pt x="12" y="19"/>
                    <a:pt x="9" y="20"/>
                  </a:cubicBezTo>
                  <a:cubicBezTo>
                    <a:pt x="6" y="21"/>
                    <a:pt x="2" y="17"/>
                    <a:pt x="1" y="12"/>
                  </a:cubicBezTo>
                  <a:cubicBezTo>
                    <a:pt x="0" y="7"/>
                    <a:pt x="1" y="2"/>
                    <a:pt x="4" y="1"/>
                  </a:cubicBezTo>
                  <a:cubicBezTo>
                    <a:pt x="7" y="0"/>
                    <a:pt x="11" y="4"/>
                    <a:pt x="12" y="9"/>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12" name="Freeform 199">
              <a:extLst>
                <a:ext uri="{FF2B5EF4-FFF2-40B4-BE49-F238E27FC236}">
                  <a16:creationId xmlns:a16="http://schemas.microsoft.com/office/drawing/2014/main" id="{8BB4BE91-06F6-4390-9D70-4D2CE209D4EB}"/>
                </a:ext>
              </a:extLst>
            </p:cNvPr>
            <p:cNvSpPr>
              <a:spLocks/>
            </p:cNvSpPr>
            <p:nvPr/>
          </p:nvSpPr>
          <p:spPr bwMode="auto">
            <a:xfrm>
              <a:off x="10490201" y="3144838"/>
              <a:ext cx="20638" cy="31750"/>
            </a:xfrm>
            <a:custGeom>
              <a:avLst/>
              <a:gdLst>
                <a:gd name="T0" fmla="*/ 8 w 9"/>
                <a:gd name="T1" fmla="*/ 7 h 14"/>
                <a:gd name="T2" fmla="*/ 6 w 9"/>
                <a:gd name="T3" fmla="*/ 14 h 14"/>
                <a:gd name="T4" fmla="*/ 1 w 9"/>
                <a:gd name="T5" fmla="*/ 8 h 14"/>
                <a:gd name="T6" fmla="*/ 3 w 9"/>
                <a:gd name="T7" fmla="*/ 1 h 14"/>
                <a:gd name="T8" fmla="*/ 8 w 9"/>
                <a:gd name="T9" fmla="*/ 7 h 14"/>
              </a:gdLst>
              <a:ahLst/>
              <a:cxnLst>
                <a:cxn ang="0">
                  <a:pos x="T0" y="T1"/>
                </a:cxn>
                <a:cxn ang="0">
                  <a:pos x="T2" y="T3"/>
                </a:cxn>
                <a:cxn ang="0">
                  <a:pos x="T4" y="T5"/>
                </a:cxn>
                <a:cxn ang="0">
                  <a:pos x="T6" y="T7"/>
                </a:cxn>
                <a:cxn ang="0">
                  <a:pos x="T8" y="T9"/>
                </a:cxn>
              </a:cxnLst>
              <a:rect l="0" t="0" r="r" b="b"/>
              <a:pathLst>
                <a:path w="9" h="14">
                  <a:moveTo>
                    <a:pt x="8" y="7"/>
                  </a:moveTo>
                  <a:cubicBezTo>
                    <a:pt x="9" y="10"/>
                    <a:pt x="8" y="13"/>
                    <a:pt x="6" y="14"/>
                  </a:cubicBezTo>
                  <a:cubicBezTo>
                    <a:pt x="4" y="14"/>
                    <a:pt x="2" y="12"/>
                    <a:pt x="1" y="8"/>
                  </a:cubicBezTo>
                  <a:cubicBezTo>
                    <a:pt x="0" y="5"/>
                    <a:pt x="1" y="2"/>
                    <a:pt x="3" y="1"/>
                  </a:cubicBezTo>
                  <a:cubicBezTo>
                    <a:pt x="5" y="0"/>
                    <a:pt x="7" y="3"/>
                    <a:pt x="8" y="7"/>
                  </a:cubicBezTo>
                  <a:close/>
                </a:path>
              </a:pathLst>
            </a:custGeom>
            <a:solidFill>
              <a:srgbClr val="1A4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13" name="Freeform 200">
              <a:extLst>
                <a:ext uri="{FF2B5EF4-FFF2-40B4-BE49-F238E27FC236}">
                  <a16:creationId xmlns:a16="http://schemas.microsoft.com/office/drawing/2014/main" id="{3E67CB29-8787-4250-BE7B-0ED676F989B8}"/>
                </a:ext>
              </a:extLst>
            </p:cNvPr>
            <p:cNvSpPr>
              <a:spLocks/>
            </p:cNvSpPr>
            <p:nvPr/>
          </p:nvSpPr>
          <p:spPr bwMode="auto">
            <a:xfrm>
              <a:off x="10394951" y="3167063"/>
              <a:ext cx="26988" cy="39688"/>
            </a:xfrm>
            <a:custGeom>
              <a:avLst/>
              <a:gdLst>
                <a:gd name="T0" fmla="*/ 12 w 12"/>
                <a:gd name="T1" fmla="*/ 17 h 17"/>
                <a:gd name="T2" fmla="*/ 6 w 12"/>
                <a:gd name="T3" fmla="*/ 17 h 17"/>
                <a:gd name="T4" fmla="*/ 3 w 12"/>
                <a:gd name="T5" fmla="*/ 4 h 17"/>
                <a:gd name="T6" fmla="*/ 10 w 12"/>
                <a:gd name="T7" fmla="*/ 0 h 17"/>
                <a:gd name="T8" fmla="*/ 9 w 12"/>
                <a:gd name="T9" fmla="*/ 8 h 17"/>
                <a:gd name="T10" fmla="*/ 12 w 12"/>
                <a:gd name="T11" fmla="*/ 17 h 17"/>
              </a:gdLst>
              <a:ahLst/>
              <a:cxnLst>
                <a:cxn ang="0">
                  <a:pos x="T0" y="T1"/>
                </a:cxn>
                <a:cxn ang="0">
                  <a:pos x="T2" y="T3"/>
                </a:cxn>
                <a:cxn ang="0">
                  <a:pos x="T4" y="T5"/>
                </a:cxn>
                <a:cxn ang="0">
                  <a:pos x="T6" y="T7"/>
                </a:cxn>
                <a:cxn ang="0">
                  <a:pos x="T8" y="T9"/>
                </a:cxn>
                <a:cxn ang="0">
                  <a:pos x="T10" y="T11"/>
                </a:cxn>
              </a:cxnLst>
              <a:rect l="0" t="0" r="r" b="b"/>
              <a:pathLst>
                <a:path w="12" h="17">
                  <a:moveTo>
                    <a:pt x="12" y="17"/>
                  </a:moveTo>
                  <a:cubicBezTo>
                    <a:pt x="10" y="17"/>
                    <a:pt x="9" y="17"/>
                    <a:pt x="6" y="17"/>
                  </a:cubicBezTo>
                  <a:cubicBezTo>
                    <a:pt x="6" y="17"/>
                    <a:pt x="0" y="11"/>
                    <a:pt x="3" y="4"/>
                  </a:cubicBezTo>
                  <a:cubicBezTo>
                    <a:pt x="3" y="4"/>
                    <a:pt x="5" y="2"/>
                    <a:pt x="10" y="0"/>
                  </a:cubicBezTo>
                  <a:cubicBezTo>
                    <a:pt x="9" y="2"/>
                    <a:pt x="9" y="4"/>
                    <a:pt x="9" y="8"/>
                  </a:cubicBezTo>
                  <a:cubicBezTo>
                    <a:pt x="10" y="12"/>
                    <a:pt x="11" y="15"/>
                    <a:pt x="12" y="17"/>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14" name="Freeform 201">
              <a:extLst>
                <a:ext uri="{FF2B5EF4-FFF2-40B4-BE49-F238E27FC236}">
                  <a16:creationId xmlns:a16="http://schemas.microsoft.com/office/drawing/2014/main" id="{FD62974E-079F-4A83-B998-8CB415D3C9F9}"/>
                </a:ext>
              </a:extLst>
            </p:cNvPr>
            <p:cNvSpPr>
              <a:spLocks/>
            </p:cNvSpPr>
            <p:nvPr/>
          </p:nvSpPr>
          <p:spPr bwMode="auto">
            <a:xfrm>
              <a:off x="9931401" y="2949576"/>
              <a:ext cx="731838" cy="254000"/>
            </a:xfrm>
            <a:custGeom>
              <a:avLst/>
              <a:gdLst>
                <a:gd name="T0" fmla="*/ 311 w 324"/>
                <a:gd name="T1" fmla="*/ 36 h 112"/>
                <a:gd name="T2" fmla="*/ 217 w 324"/>
                <a:gd name="T3" fmla="*/ 72 h 112"/>
                <a:gd name="T4" fmla="*/ 174 w 324"/>
                <a:gd name="T5" fmla="*/ 87 h 112"/>
                <a:gd name="T6" fmla="*/ 159 w 324"/>
                <a:gd name="T7" fmla="*/ 91 h 112"/>
                <a:gd name="T8" fmla="*/ 143 w 324"/>
                <a:gd name="T9" fmla="*/ 96 h 112"/>
                <a:gd name="T10" fmla="*/ 90 w 324"/>
                <a:gd name="T11" fmla="*/ 107 h 112"/>
                <a:gd name="T12" fmla="*/ 4 w 324"/>
                <a:gd name="T13" fmla="*/ 109 h 112"/>
                <a:gd name="T14" fmla="*/ 2 w 324"/>
                <a:gd name="T15" fmla="*/ 108 h 112"/>
                <a:gd name="T16" fmla="*/ 1 w 324"/>
                <a:gd name="T17" fmla="*/ 102 h 112"/>
                <a:gd name="T18" fmla="*/ 3 w 324"/>
                <a:gd name="T19" fmla="*/ 101 h 112"/>
                <a:gd name="T20" fmla="*/ 24 w 324"/>
                <a:gd name="T21" fmla="*/ 88 h 112"/>
                <a:gd name="T22" fmla="*/ 274 w 324"/>
                <a:gd name="T23" fmla="*/ 3 h 112"/>
                <a:gd name="T24" fmla="*/ 306 w 324"/>
                <a:gd name="T25" fmla="*/ 10 h 112"/>
                <a:gd name="T26" fmla="*/ 321 w 324"/>
                <a:gd name="T27" fmla="*/ 18 h 112"/>
                <a:gd name="T28" fmla="*/ 321 w 324"/>
                <a:gd name="T29" fmla="*/ 19 h 112"/>
                <a:gd name="T30" fmla="*/ 311 w 324"/>
                <a:gd name="T31" fmla="*/ 3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112">
                  <a:moveTo>
                    <a:pt x="311" y="36"/>
                  </a:moveTo>
                  <a:cubicBezTo>
                    <a:pt x="304" y="40"/>
                    <a:pt x="263" y="57"/>
                    <a:pt x="217" y="72"/>
                  </a:cubicBezTo>
                  <a:cubicBezTo>
                    <a:pt x="203" y="77"/>
                    <a:pt x="188" y="82"/>
                    <a:pt x="174" y="87"/>
                  </a:cubicBezTo>
                  <a:cubicBezTo>
                    <a:pt x="169" y="88"/>
                    <a:pt x="164" y="90"/>
                    <a:pt x="159" y="91"/>
                  </a:cubicBezTo>
                  <a:cubicBezTo>
                    <a:pt x="154" y="93"/>
                    <a:pt x="148" y="94"/>
                    <a:pt x="143" y="96"/>
                  </a:cubicBezTo>
                  <a:cubicBezTo>
                    <a:pt x="122" y="101"/>
                    <a:pt x="103" y="106"/>
                    <a:pt x="90" y="107"/>
                  </a:cubicBezTo>
                  <a:cubicBezTo>
                    <a:pt x="44" y="112"/>
                    <a:pt x="13" y="110"/>
                    <a:pt x="4" y="109"/>
                  </a:cubicBezTo>
                  <a:cubicBezTo>
                    <a:pt x="3" y="109"/>
                    <a:pt x="2" y="108"/>
                    <a:pt x="2" y="108"/>
                  </a:cubicBezTo>
                  <a:cubicBezTo>
                    <a:pt x="0" y="106"/>
                    <a:pt x="0" y="104"/>
                    <a:pt x="1" y="102"/>
                  </a:cubicBezTo>
                  <a:cubicBezTo>
                    <a:pt x="2" y="102"/>
                    <a:pt x="2" y="101"/>
                    <a:pt x="3" y="101"/>
                  </a:cubicBezTo>
                  <a:cubicBezTo>
                    <a:pt x="9" y="95"/>
                    <a:pt x="24" y="88"/>
                    <a:pt x="24" y="88"/>
                  </a:cubicBezTo>
                  <a:cubicBezTo>
                    <a:pt x="24" y="88"/>
                    <a:pt x="211" y="13"/>
                    <a:pt x="274" y="3"/>
                  </a:cubicBezTo>
                  <a:cubicBezTo>
                    <a:pt x="301" y="0"/>
                    <a:pt x="306" y="10"/>
                    <a:pt x="306" y="10"/>
                  </a:cubicBezTo>
                  <a:cubicBezTo>
                    <a:pt x="316" y="10"/>
                    <a:pt x="320" y="16"/>
                    <a:pt x="321" y="18"/>
                  </a:cubicBezTo>
                  <a:cubicBezTo>
                    <a:pt x="321" y="19"/>
                    <a:pt x="321" y="19"/>
                    <a:pt x="321" y="19"/>
                  </a:cubicBezTo>
                  <a:cubicBezTo>
                    <a:pt x="323" y="22"/>
                    <a:pt x="324" y="27"/>
                    <a:pt x="311" y="3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15" name="Freeform 202">
              <a:extLst>
                <a:ext uri="{FF2B5EF4-FFF2-40B4-BE49-F238E27FC236}">
                  <a16:creationId xmlns:a16="http://schemas.microsoft.com/office/drawing/2014/main" id="{82BD4B9B-B26B-4DAD-B7B9-BA4676AB6D24}"/>
                </a:ext>
              </a:extLst>
            </p:cNvPr>
            <p:cNvSpPr>
              <a:spLocks/>
            </p:cNvSpPr>
            <p:nvPr/>
          </p:nvSpPr>
          <p:spPr bwMode="auto">
            <a:xfrm>
              <a:off x="9931401" y="2994026"/>
              <a:ext cx="731838" cy="209550"/>
            </a:xfrm>
            <a:custGeom>
              <a:avLst/>
              <a:gdLst>
                <a:gd name="T0" fmla="*/ 311 w 324"/>
                <a:gd name="T1" fmla="*/ 17 h 93"/>
                <a:gd name="T2" fmla="*/ 217 w 324"/>
                <a:gd name="T3" fmla="*/ 53 h 93"/>
                <a:gd name="T4" fmla="*/ 174 w 324"/>
                <a:gd name="T5" fmla="*/ 68 h 93"/>
                <a:gd name="T6" fmla="*/ 159 w 324"/>
                <a:gd name="T7" fmla="*/ 72 h 93"/>
                <a:gd name="T8" fmla="*/ 143 w 324"/>
                <a:gd name="T9" fmla="*/ 77 h 93"/>
                <a:gd name="T10" fmla="*/ 90 w 324"/>
                <a:gd name="T11" fmla="*/ 88 h 93"/>
                <a:gd name="T12" fmla="*/ 4 w 324"/>
                <a:gd name="T13" fmla="*/ 90 h 93"/>
                <a:gd name="T14" fmla="*/ 2 w 324"/>
                <a:gd name="T15" fmla="*/ 89 h 93"/>
                <a:gd name="T16" fmla="*/ 1 w 324"/>
                <a:gd name="T17" fmla="*/ 83 h 93"/>
                <a:gd name="T18" fmla="*/ 3 w 324"/>
                <a:gd name="T19" fmla="*/ 82 h 93"/>
                <a:gd name="T20" fmla="*/ 85 w 324"/>
                <a:gd name="T21" fmla="*/ 73 h 93"/>
                <a:gd name="T22" fmla="*/ 321 w 324"/>
                <a:gd name="T23" fmla="*/ 0 h 93"/>
                <a:gd name="T24" fmla="*/ 311 w 324"/>
                <a:gd name="T25"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93">
                  <a:moveTo>
                    <a:pt x="311" y="17"/>
                  </a:moveTo>
                  <a:cubicBezTo>
                    <a:pt x="304" y="21"/>
                    <a:pt x="263" y="38"/>
                    <a:pt x="217" y="53"/>
                  </a:cubicBezTo>
                  <a:cubicBezTo>
                    <a:pt x="203" y="58"/>
                    <a:pt x="188" y="63"/>
                    <a:pt x="174" y="68"/>
                  </a:cubicBezTo>
                  <a:cubicBezTo>
                    <a:pt x="169" y="69"/>
                    <a:pt x="164" y="71"/>
                    <a:pt x="159" y="72"/>
                  </a:cubicBezTo>
                  <a:cubicBezTo>
                    <a:pt x="154" y="74"/>
                    <a:pt x="148" y="75"/>
                    <a:pt x="143" y="77"/>
                  </a:cubicBezTo>
                  <a:cubicBezTo>
                    <a:pt x="122" y="82"/>
                    <a:pt x="103" y="87"/>
                    <a:pt x="90" y="88"/>
                  </a:cubicBezTo>
                  <a:cubicBezTo>
                    <a:pt x="44" y="93"/>
                    <a:pt x="13" y="91"/>
                    <a:pt x="4" y="90"/>
                  </a:cubicBezTo>
                  <a:cubicBezTo>
                    <a:pt x="3" y="90"/>
                    <a:pt x="2" y="89"/>
                    <a:pt x="2" y="89"/>
                  </a:cubicBezTo>
                  <a:cubicBezTo>
                    <a:pt x="0" y="87"/>
                    <a:pt x="0" y="85"/>
                    <a:pt x="1" y="83"/>
                  </a:cubicBezTo>
                  <a:cubicBezTo>
                    <a:pt x="2" y="83"/>
                    <a:pt x="2" y="82"/>
                    <a:pt x="3" y="82"/>
                  </a:cubicBezTo>
                  <a:cubicBezTo>
                    <a:pt x="17" y="81"/>
                    <a:pt x="50" y="79"/>
                    <a:pt x="85" y="73"/>
                  </a:cubicBezTo>
                  <a:cubicBezTo>
                    <a:pt x="128" y="66"/>
                    <a:pt x="287" y="12"/>
                    <a:pt x="321" y="0"/>
                  </a:cubicBezTo>
                  <a:cubicBezTo>
                    <a:pt x="323" y="3"/>
                    <a:pt x="324" y="8"/>
                    <a:pt x="311" y="17"/>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16" name="Freeform 203">
              <a:extLst>
                <a:ext uri="{FF2B5EF4-FFF2-40B4-BE49-F238E27FC236}">
                  <a16:creationId xmlns:a16="http://schemas.microsoft.com/office/drawing/2014/main" id="{32F7F2FA-89F0-4729-B7DE-5A84442370A3}"/>
                </a:ext>
              </a:extLst>
            </p:cNvPr>
            <p:cNvSpPr>
              <a:spLocks/>
            </p:cNvSpPr>
            <p:nvPr/>
          </p:nvSpPr>
          <p:spPr bwMode="auto">
            <a:xfrm>
              <a:off x="9915526" y="2905126"/>
              <a:ext cx="430213" cy="214313"/>
            </a:xfrm>
            <a:custGeom>
              <a:avLst/>
              <a:gdLst>
                <a:gd name="T0" fmla="*/ 190 w 190"/>
                <a:gd name="T1" fmla="*/ 71 h 95"/>
                <a:gd name="T2" fmla="*/ 179 w 190"/>
                <a:gd name="T3" fmla="*/ 82 h 95"/>
                <a:gd name="T4" fmla="*/ 147 w 190"/>
                <a:gd name="T5" fmla="*/ 89 h 95"/>
                <a:gd name="T6" fmla="*/ 137 w 190"/>
                <a:gd name="T7" fmla="*/ 95 h 95"/>
                <a:gd name="T8" fmla="*/ 105 w 190"/>
                <a:gd name="T9" fmla="*/ 65 h 95"/>
                <a:gd name="T10" fmla="*/ 0 w 190"/>
                <a:gd name="T11" fmla="*/ 0 h 95"/>
                <a:gd name="T12" fmla="*/ 12 w 190"/>
                <a:gd name="T13" fmla="*/ 1 h 95"/>
                <a:gd name="T14" fmla="*/ 24 w 190"/>
                <a:gd name="T15" fmla="*/ 1 h 95"/>
                <a:gd name="T16" fmla="*/ 190 w 190"/>
                <a:gd name="T17"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95">
                  <a:moveTo>
                    <a:pt x="190" y="71"/>
                  </a:moveTo>
                  <a:cubicBezTo>
                    <a:pt x="190" y="71"/>
                    <a:pt x="186" y="79"/>
                    <a:pt x="179" y="82"/>
                  </a:cubicBezTo>
                  <a:cubicBezTo>
                    <a:pt x="172" y="85"/>
                    <a:pt x="147" y="89"/>
                    <a:pt x="147" y="89"/>
                  </a:cubicBezTo>
                  <a:cubicBezTo>
                    <a:pt x="137" y="95"/>
                    <a:pt x="137" y="95"/>
                    <a:pt x="137" y="95"/>
                  </a:cubicBezTo>
                  <a:cubicBezTo>
                    <a:pt x="105" y="65"/>
                    <a:pt x="105" y="65"/>
                    <a:pt x="105" y="65"/>
                  </a:cubicBezTo>
                  <a:cubicBezTo>
                    <a:pt x="0" y="0"/>
                    <a:pt x="0" y="0"/>
                    <a:pt x="0" y="0"/>
                  </a:cubicBezTo>
                  <a:cubicBezTo>
                    <a:pt x="12" y="1"/>
                    <a:pt x="12" y="1"/>
                    <a:pt x="12" y="1"/>
                  </a:cubicBezTo>
                  <a:cubicBezTo>
                    <a:pt x="24" y="1"/>
                    <a:pt x="24" y="1"/>
                    <a:pt x="24" y="1"/>
                  </a:cubicBezTo>
                  <a:lnTo>
                    <a:pt x="190" y="71"/>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17" name="Freeform 204">
              <a:extLst>
                <a:ext uri="{FF2B5EF4-FFF2-40B4-BE49-F238E27FC236}">
                  <a16:creationId xmlns:a16="http://schemas.microsoft.com/office/drawing/2014/main" id="{B6AFD005-0F44-48E5-9C82-BB5A2146694F}"/>
                </a:ext>
              </a:extLst>
            </p:cNvPr>
            <p:cNvSpPr>
              <a:spLocks/>
            </p:cNvSpPr>
            <p:nvPr/>
          </p:nvSpPr>
          <p:spPr bwMode="auto">
            <a:xfrm>
              <a:off x="9915526" y="2905126"/>
              <a:ext cx="333375" cy="214313"/>
            </a:xfrm>
            <a:custGeom>
              <a:avLst/>
              <a:gdLst>
                <a:gd name="T0" fmla="*/ 210 w 210"/>
                <a:gd name="T1" fmla="*/ 127 h 135"/>
                <a:gd name="T2" fmla="*/ 195 w 210"/>
                <a:gd name="T3" fmla="*/ 135 h 135"/>
                <a:gd name="T4" fmla="*/ 150 w 210"/>
                <a:gd name="T5" fmla="*/ 93 h 135"/>
                <a:gd name="T6" fmla="*/ 0 w 210"/>
                <a:gd name="T7" fmla="*/ 0 h 135"/>
                <a:gd name="T8" fmla="*/ 17 w 210"/>
                <a:gd name="T9" fmla="*/ 1 h 135"/>
                <a:gd name="T10" fmla="*/ 198 w 210"/>
                <a:gd name="T11" fmla="*/ 80 h 135"/>
                <a:gd name="T12" fmla="*/ 210 w 210"/>
                <a:gd name="T13" fmla="*/ 127 h 135"/>
              </a:gdLst>
              <a:ahLst/>
              <a:cxnLst>
                <a:cxn ang="0">
                  <a:pos x="T0" y="T1"/>
                </a:cxn>
                <a:cxn ang="0">
                  <a:pos x="T2" y="T3"/>
                </a:cxn>
                <a:cxn ang="0">
                  <a:pos x="T4" y="T5"/>
                </a:cxn>
                <a:cxn ang="0">
                  <a:pos x="T6" y="T7"/>
                </a:cxn>
                <a:cxn ang="0">
                  <a:pos x="T8" y="T9"/>
                </a:cxn>
                <a:cxn ang="0">
                  <a:pos x="T10" y="T11"/>
                </a:cxn>
                <a:cxn ang="0">
                  <a:pos x="T12" y="T13"/>
                </a:cxn>
              </a:cxnLst>
              <a:rect l="0" t="0" r="r" b="b"/>
              <a:pathLst>
                <a:path w="210" h="135">
                  <a:moveTo>
                    <a:pt x="210" y="127"/>
                  </a:moveTo>
                  <a:lnTo>
                    <a:pt x="195" y="135"/>
                  </a:lnTo>
                  <a:lnTo>
                    <a:pt x="150" y="93"/>
                  </a:lnTo>
                  <a:lnTo>
                    <a:pt x="0" y="0"/>
                  </a:lnTo>
                  <a:lnTo>
                    <a:pt x="17" y="1"/>
                  </a:lnTo>
                  <a:lnTo>
                    <a:pt x="198" y="80"/>
                  </a:lnTo>
                  <a:lnTo>
                    <a:pt x="210" y="127"/>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18" name="Freeform 205">
              <a:extLst>
                <a:ext uri="{FF2B5EF4-FFF2-40B4-BE49-F238E27FC236}">
                  <a16:creationId xmlns:a16="http://schemas.microsoft.com/office/drawing/2014/main" id="{C997BF98-DFC3-44EC-858B-45EC7643AB50}"/>
                </a:ext>
              </a:extLst>
            </p:cNvPr>
            <p:cNvSpPr>
              <a:spLocks/>
            </p:cNvSpPr>
            <p:nvPr/>
          </p:nvSpPr>
          <p:spPr bwMode="auto">
            <a:xfrm>
              <a:off x="10206038" y="3011488"/>
              <a:ext cx="120650" cy="76200"/>
            </a:xfrm>
            <a:custGeom>
              <a:avLst/>
              <a:gdLst>
                <a:gd name="T0" fmla="*/ 54 w 54"/>
                <a:gd name="T1" fmla="*/ 21 h 34"/>
                <a:gd name="T2" fmla="*/ 14 w 54"/>
                <a:gd name="T3" fmla="*/ 34 h 34"/>
                <a:gd name="T4" fmla="*/ 7 w 54"/>
                <a:gd name="T5" fmla="*/ 34 h 34"/>
                <a:gd name="T6" fmla="*/ 3 w 54"/>
                <a:gd name="T7" fmla="*/ 19 h 34"/>
                <a:gd name="T8" fmla="*/ 10 w 54"/>
                <a:gd name="T9" fmla="*/ 15 h 34"/>
                <a:gd name="T10" fmla="*/ 48 w 54"/>
                <a:gd name="T11" fmla="*/ 0 h 34"/>
                <a:gd name="T12" fmla="*/ 54 w 54"/>
                <a:gd name="T13" fmla="*/ 21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54" y="21"/>
                  </a:moveTo>
                  <a:cubicBezTo>
                    <a:pt x="54" y="21"/>
                    <a:pt x="40" y="33"/>
                    <a:pt x="14" y="34"/>
                  </a:cubicBezTo>
                  <a:cubicBezTo>
                    <a:pt x="11" y="34"/>
                    <a:pt x="10" y="34"/>
                    <a:pt x="7" y="34"/>
                  </a:cubicBezTo>
                  <a:cubicBezTo>
                    <a:pt x="7" y="34"/>
                    <a:pt x="0" y="27"/>
                    <a:pt x="3" y="19"/>
                  </a:cubicBezTo>
                  <a:cubicBezTo>
                    <a:pt x="3" y="19"/>
                    <a:pt x="6" y="17"/>
                    <a:pt x="10" y="15"/>
                  </a:cubicBezTo>
                  <a:cubicBezTo>
                    <a:pt x="18" y="10"/>
                    <a:pt x="32" y="4"/>
                    <a:pt x="48" y="0"/>
                  </a:cubicBezTo>
                  <a:cubicBezTo>
                    <a:pt x="48" y="0"/>
                    <a:pt x="54" y="18"/>
                    <a:pt x="54" y="21"/>
                  </a:cubicBezTo>
                  <a:close/>
                </a:path>
              </a:pathLst>
            </a:custGeom>
            <a:solidFill>
              <a:srgbClr val="4277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19" name="Freeform 206">
              <a:extLst>
                <a:ext uri="{FF2B5EF4-FFF2-40B4-BE49-F238E27FC236}">
                  <a16:creationId xmlns:a16="http://schemas.microsoft.com/office/drawing/2014/main" id="{EE663D9C-F8C1-4463-98D9-1219A6A1B59E}"/>
                </a:ext>
              </a:extLst>
            </p:cNvPr>
            <p:cNvSpPr>
              <a:spLocks/>
            </p:cNvSpPr>
            <p:nvPr/>
          </p:nvSpPr>
          <p:spPr bwMode="auto">
            <a:xfrm>
              <a:off x="10304463" y="3009901"/>
              <a:ext cx="33338" cy="50800"/>
            </a:xfrm>
            <a:custGeom>
              <a:avLst/>
              <a:gdLst>
                <a:gd name="T0" fmla="*/ 13 w 15"/>
                <a:gd name="T1" fmla="*/ 10 h 23"/>
                <a:gd name="T2" fmla="*/ 10 w 15"/>
                <a:gd name="T3" fmla="*/ 22 h 23"/>
                <a:gd name="T4" fmla="*/ 1 w 15"/>
                <a:gd name="T5" fmla="*/ 13 h 23"/>
                <a:gd name="T6" fmla="*/ 4 w 15"/>
                <a:gd name="T7" fmla="*/ 1 h 23"/>
                <a:gd name="T8" fmla="*/ 13 w 15"/>
                <a:gd name="T9" fmla="*/ 10 h 23"/>
              </a:gdLst>
              <a:ahLst/>
              <a:cxnLst>
                <a:cxn ang="0">
                  <a:pos x="T0" y="T1"/>
                </a:cxn>
                <a:cxn ang="0">
                  <a:pos x="T2" y="T3"/>
                </a:cxn>
                <a:cxn ang="0">
                  <a:pos x="T4" y="T5"/>
                </a:cxn>
                <a:cxn ang="0">
                  <a:pos x="T6" y="T7"/>
                </a:cxn>
                <a:cxn ang="0">
                  <a:pos x="T8" y="T9"/>
                </a:cxn>
              </a:cxnLst>
              <a:rect l="0" t="0" r="r" b="b"/>
              <a:pathLst>
                <a:path w="15" h="23">
                  <a:moveTo>
                    <a:pt x="13" y="10"/>
                  </a:moveTo>
                  <a:cubicBezTo>
                    <a:pt x="15" y="16"/>
                    <a:pt x="14" y="21"/>
                    <a:pt x="10" y="22"/>
                  </a:cubicBezTo>
                  <a:cubicBezTo>
                    <a:pt x="7" y="23"/>
                    <a:pt x="3" y="19"/>
                    <a:pt x="1" y="13"/>
                  </a:cubicBezTo>
                  <a:cubicBezTo>
                    <a:pt x="0" y="8"/>
                    <a:pt x="1" y="2"/>
                    <a:pt x="4" y="1"/>
                  </a:cubicBezTo>
                  <a:cubicBezTo>
                    <a:pt x="8" y="0"/>
                    <a:pt x="12" y="4"/>
                    <a:pt x="13" y="10"/>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20" name="Freeform 207">
              <a:extLst>
                <a:ext uri="{FF2B5EF4-FFF2-40B4-BE49-F238E27FC236}">
                  <a16:creationId xmlns:a16="http://schemas.microsoft.com/office/drawing/2014/main" id="{A19540FE-520F-4F32-A5B4-39AA3292A958}"/>
                </a:ext>
              </a:extLst>
            </p:cNvPr>
            <p:cNvSpPr>
              <a:spLocks/>
            </p:cNvSpPr>
            <p:nvPr/>
          </p:nvSpPr>
          <p:spPr bwMode="auto">
            <a:xfrm>
              <a:off x="10309226" y="3017838"/>
              <a:ext cx="25400" cy="34925"/>
            </a:xfrm>
            <a:custGeom>
              <a:avLst/>
              <a:gdLst>
                <a:gd name="T0" fmla="*/ 9 w 11"/>
                <a:gd name="T1" fmla="*/ 6 h 15"/>
                <a:gd name="T2" fmla="*/ 7 w 11"/>
                <a:gd name="T3" fmla="*/ 15 h 15"/>
                <a:gd name="T4" fmla="*/ 1 w 11"/>
                <a:gd name="T5" fmla="*/ 9 h 15"/>
                <a:gd name="T6" fmla="*/ 3 w 11"/>
                <a:gd name="T7" fmla="*/ 0 h 15"/>
                <a:gd name="T8" fmla="*/ 9 w 11"/>
                <a:gd name="T9" fmla="*/ 6 h 15"/>
              </a:gdLst>
              <a:ahLst/>
              <a:cxnLst>
                <a:cxn ang="0">
                  <a:pos x="T0" y="T1"/>
                </a:cxn>
                <a:cxn ang="0">
                  <a:pos x="T2" y="T3"/>
                </a:cxn>
                <a:cxn ang="0">
                  <a:pos x="T4" y="T5"/>
                </a:cxn>
                <a:cxn ang="0">
                  <a:pos x="T6" y="T7"/>
                </a:cxn>
                <a:cxn ang="0">
                  <a:pos x="T8" y="T9"/>
                </a:cxn>
              </a:cxnLst>
              <a:rect l="0" t="0" r="r" b="b"/>
              <a:pathLst>
                <a:path w="11" h="15">
                  <a:moveTo>
                    <a:pt x="9" y="6"/>
                  </a:moveTo>
                  <a:cubicBezTo>
                    <a:pt x="11" y="10"/>
                    <a:pt x="10" y="14"/>
                    <a:pt x="7" y="15"/>
                  </a:cubicBezTo>
                  <a:cubicBezTo>
                    <a:pt x="5" y="15"/>
                    <a:pt x="2" y="13"/>
                    <a:pt x="1" y="9"/>
                  </a:cubicBezTo>
                  <a:cubicBezTo>
                    <a:pt x="0" y="5"/>
                    <a:pt x="1" y="1"/>
                    <a:pt x="3" y="0"/>
                  </a:cubicBezTo>
                  <a:cubicBezTo>
                    <a:pt x="6" y="0"/>
                    <a:pt x="8" y="2"/>
                    <a:pt x="9" y="6"/>
                  </a:cubicBezTo>
                  <a:close/>
                </a:path>
              </a:pathLst>
            </a:custGeom>
            <a:solidFill>
              <a:srgbClr val="1A44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21" name="Freeform 208">
              <a:extLst>
                <a:ext uri="{FF2B5EF4-FFF2-40B4-BE49-F238E27FC236}">
                  <a16:creationId xmlns:a16="http://schemas.microsoft.com/office/drawing/2014/main" id="{3D78FFFB-8B8D-4C37-8F78-BB9D07CE659E}"/>
                </a:ext>
              </a:extLst>
            </p:cNvPr>
            <p:cNvSpPr>
              <a:spLocks/>
            </p:cNvSpPr>
            <p:nvPr/>
          </p:nvSpPr>
          <p:spPr bwMode="auto">
            <a:xfrm>
              <a:off x="10206038" y="3044826"/>
              <a:ext cx="30163" cy="42863"/>
            </a:xfrm>
            <a:custGeom>
              <a:avLst/>
              <a:gdLst>
                <a:gd name="T0" fmla="*/ 14 w 14"/>
                <a:gd name="T1" fmla="*/ 18 h 19"/>
                <a:gd name="T2" fmla="*/ 7 w 14"/>
                <a:gd name="T3" fmla="*/ 18 h 19"/>
                <a:gd name="T4" fmla="*/ 3 w 14"/>
                <a:gd name="T5" fmla="*/ 4 h 19"/>
                <a:gd name="T6" fmla="*/ 10 w 14"/>
                <a:gd name="T7" fmla="*/ 0 h 19"/>
                <a:gd name="T8" fmla="*/ 10 w 14"/>
                <a:gd name="T9" fmla="*/ 8 h 19"/>
                <a:gd name="T10" fmla="*/ 14 w 14"/>
                <a:gd name="T11" fmla="*/ 18 h 19"/>
              </a:gdLst>
              <a:ahLst/>
              <a:cxnLst>
                <a:cxn ang="0">
                  <a:pos x="T0" y="T1"/>
                </a:cxn>
                <a:cxn ang="0">
                  <a:pos x="T2" y="T3"/>
                </a:cxn>
                <a:cxn ang="0">
                  <a:pos x="T4" y="T5"/>
                </a:cxn>
                <a:cxn ang="0">
                  <a:pos x="T6" y="T7"/>
                </a:cxn>
                <a:cxn ang="0">
                  <a:pos x="T8" y="T9"/>
                </a:cxn>
                <a:cxn ang="0">
                  <a:pos x="T10" y="T11"/>
                </a:cxn>
              </a:cxnLst>
              <a:rect l="0" t="0" r="r" b="b"/>
              <a:pathLst>
                <a:path w="14" h="19">
                  <a:moveTo>
                    <a:pt x="14" y="18"/>
                  </a:moveTo>
                  <a:cubicBezTo>
                    <a:pt x="11" y="18"/>
                    <a:pt x="10" y="19"/>
                    <a:pt x="7" y="18"/>
                  </a:cubicBezTo>
                  <a:cubicBezTo>
                    <a:pt x="7" y="18"/>
                    <a:pt x="0" y="12"/>
                    <a:pt x="3" y="4"/>
                  </a:cubicBezTo>
                  <a:cubicBezTo>
                    <a:pt x="3" y="4"/>
                    <a:pt x="6" y="2"/>
                    <a:pt x="10" y="0"/>
                  </a:cubicBezTo>
                  <a:cubicBezTo>
                    <a:pt x="10" y="2"/>
                    <a:pt x="10" y="5"/>
                    <a:pt x="10" y="8"/>
                  </a:cubicBezTo>
                  <a:cubicBezTo>
                    <a:pt x="11" y="13"/>
                    <a:pt x="13" y="16"/>
                    <a:pt x="14" y="18"/>
                  </a:cubicBezTo>
                  <a:close/>
                </a:path>
              </a:pathLst>
            </a:custGeom>
            <a:solidFill>
              <a:srgbClr val="2C5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22" name="Freeform 209">
              <a:extLst>
                <a:ext uri="{FF2B5EF4-FFF2-40B4-BE49-F238E27FC236}">
                  <a16:creationId xmlns:a16="http://schemas.microsoft.com/office/drawing/2014/main" id="{38248917-E69C-4526-B991-BBF3188C2D24}"/>
                </a:ext>
              </a:extLst>
            </p:cNvPr>
            <p:cNvSpPr>
              <a:spLocks/>
            </p:cNvSpPr>
            <p:nvPr/>
          </p:nvSpPr>
          <p:spPr bwMode="auto">
            <a:xfrm>
              <a:off x="9850438" y="3108326"/>
              <a:ext cx="153988" cy="63500"/>
            </a:xfrm>
            <a:custGeom>
              <a:avLst/>
              <a:gdLst>
                <a:gd name="T0" fmla="*/ 68 w 68"/>
                <a:gd name="T1" fmla="*/ 20 h 28"/>
                <a:gd name="T2" fmla="*/ 47 w 68"/>
                <a:gd name="T3" fmla="*/ 28 h 28"/>
                <a:gd name="T4" fmla="*/ 0 w 68"/>
                <a:gd name="T5" fmla="*/ 2 h 28"/>
                <a:gd name="T6" fmla="*/ 11 w 68"/>
                <a:gd name="T7" fmla="*/ 0 h 28"/>
                <a:gd name="T8" fmla="*/ 68 w 68"/>
                <a:gd name="T9" fmla="*/ 20 h 28"/>
              </a:gdLst>
              <a:ahLst/>
              <a:cxnLst>
                <a:cxn ang="0">
                  <a:pos x="T0" y="T1"/>
                </a:cxn>
                <a:cxn ang="0">
                  <a:pos x="T2" y="T3"/>
                </a:cxn>
                <a:cxn ang="0">
                  <a:pos x="T4" y="T5"/>
                </a:cxn>
                <a:cxn ang="0">
                  <a:pos x="T6" y="T7"/>
                </a:cxn>
                <a:cxn ang="0">
                  <a:pos x="T8" y="T9"/>
                </a:cxn>
              </a:cxnLst>
              <a:rect l="0" t="0" r="r" b="b"/>
              <a:pathLst>
                <a:path w="68" h="28">
                  <a:moveTo>
                    <a:pt x="68" y="20"/>
                  </a:moveTo>
                  <a:cubicBezTo>
                    <a:pt x="68" y="20"/>
                    <a:pt x="63" y="26"/>
                    <a:pt x="47" y="28"/>
                  </a:cubicBezTo>
                  <a:cubicBezTo>
                    <a:pt x="0" y="2"/>
                    <a:pt x="0" y="2"/>
                    <a:pt x="0" y="2"/>
                  </a:cubicBezTo>
                  <a:cubicBezTo>
                    <a:pt x="11" y="0"/>
                    <a:pt x="11" y="0"/>
                    <a:pt x="11" y="0"/>
                  </a:cubicBezTo>
                  <a:lnTo>
                    <a:pt x="68" y="2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23" name="Freeform 210">
              <a:extLst>
                <a:ext uri="{FF2B5EF4-FFF2-40B4-BE49-F238E27FC236}">
                  <a16:creationId xmlns:a16="http://schemas.microsoft.com/office/drawing/2014/main" id="{3760AD68-BF61-482D-8F79-5C166DE984F1}"/>
                </a:ext>
              </a:extLst>
            </p:cNvPr>
            <p:cNvSpPr>
              <a:spLocks/>
            </p:cNvSpPr>
            <p:nvPr/>
          </p:nvSpPr>
          <p:spPr bwMode="auto">
            <a:xfrm>
              <a:off x="10560051" y="2959101"/>
              <a:ext cx="55563" cy="20638"/>
            </a:xfrm>
            <a:custGeom>
              <a:avLst/>
              <a:gdLst>
                <a:gd name="T0" fmla="*/ 6 w 25"/>
                <a:gd name="T1" fmla="*/ 2 h 9"/>
                <a:gd name="T2" fmla="*/ 25 w 25"/>
                <a:gd name="T3" fmla="*/ 5 h 9"/>
                <a:gd name="T4" fmla="*/ 0 w 25"/>
                <a:gd name="T5" fmla="*/ 9 h 9"/>
                <a:gd name="T6" fmla="*/ 6 w 25"/>
                <a:gd name="T7" fmla="*/ 2 h 9"/>
              </a:gdLst>
              <a:ahLst/>
              <a:cxnLst>
                <a:cxn ang="0">
                  <a:pos x="T0" y="T1"/>
                </a:cxn>
                <a:cxn ang="0">
                  <a:pos x="T2" y="T3"/>
                </a:cxn>
                <a:cxn ang="0">
                  <a:pos x="T4" y="T5"/>
                </a:cxn>
                <a:cxn ang="0">
                  <a:pos x="T6" y="T7"/>
                </a:cxn>
              </a:cxnLst>
              <a:rect l="0" t="0" r="r" b="b"/>
              <a:pathLst>
                <a:path w="25" h="9">
                  <a:moveTo>
                    <a:pt x="6" y="2"/>
                  </a:moveTo>
                  <a:cubicBezTo>
                    <a:pt x="6" y="2"/>
                    <a:pt x="16" y="0"/>
                    <a:pt x="25" y="5"/>
                  </a:cubicBezTo>
                  <a:cubicBezTo>
                    <a:pt x="0" y="9"/>
                    <a:pt x="0" y="9"/>
                    <a:pt x="0" y="9"/>
                  </a:cubicBezTo>
                  <a:cubicBezTo>
                    <a:pt x="0" y="9"/>
                    <a:pt x="0" y="4"/>
                    <a:pt x="6" y="2"/>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24" name="Freeform 211">
              <a:extLst>
                <a:ext uri="{FF2B5EF4-FFF2-40B4-BE49-F238E27FC236}">
                  <a16:creationId xmlns:a16="http://schemas.microsoft.com/office/drawing/2014/main" id="{9A465690-FA7F-4662-9B5B-753A03A013CA}"/>
                </a:ext>
              </a:extLst>
            </p:cNvPr>
            <p:cNvSpPr>
              <a:spLocks/>
            </p:cNvSpPr>
            <p:nvPr/>
          </p:nvSpPr>
          <p:spPr bwMode="auto">
            <a:xfrm>
              <a:off x="10356851" y="2981326"/>
              <a:ext cx="141288" cy="50800"/>
            </a:xfrm>
            <a:custGeom>
              <a:avLst/>
              <a:gdLst>
                <a:gd name="T0" fmla="*/ 2 w 63"/>
                <a:gd name="T1" fmla="*/ 22 h 22"/>
                <a:gd name="T2" fmla="*/ 0 w 63"/>
                <a:gd name="T3" fmla="*/ 21 h 22"/>
                <a:gd name="T4" fmla="*/ 2 w 63"/>
                <a:gd name="T5" fmla="*/ 18 h 22"/>
                <a:gd name="T6" fmla="*/ 60 w 63"/>
                <a:gd name="T7" fmla="*/ 0 h 22"/>
                <a:gd name="T8" fmla="*/ 63 w 63"/>
                <a:gd name="T9" fmla="*/ 2 h 22"/>
                <a:gd name="T10" fmla="*/ 61 w 63"/>
                <a:gd name="T11" fmla="*/ 4 h 22"/>
                <a:gd name="T12" fmla="*/ 3 w 63"/>
                <a:gd name="T13" fmla="*/ 22 h 22"/>
                <a:gd name="T14" fmla="*/ 2 w 63"/>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22">
                  <a:moveTo>
                    <a:pt x="2" y="22"/>
                  </a:moveTo>
                  <a:cubicBezTo>
                    <a:pt x="1" y="22"/>
                    <a:pt x="1" y="22"/>
                    <a:pt x="0" y="21"/>
                  </a:cubicBezTo>
                  <a:cubicBezTo>
                    <a:pt x="0" y="19"/>
                    <a:pt x="1" y="18"/>
                    <a:pt x="2" y="18"/>
                  </a:cubicBezTo>
                  <a:cubicBezTo>
                    <a:pt x="60" y="0"/>
                    <a:pt x="60" y="0"/>
                    <a:pt x="60" y="0"/>
                  </a:cubicBezTo>
                  <a:cubicBezTo>
                    <a:pt x="61" y="0"/>
                    <a:pt x="62" y="1"/>
                    <a:pt x="63" y="2"/>
                  </a:cubicBezTo>
                  <a:cubicBezTo>
                    <a:pt x="63" y="3"/>
                    <a:pt x="62" y="4"/>
                    <a:pt x="61" y="4"/>
                  </a:cubicBezTo>
                  <a:cubicBezTo>
                    <a:pt x="3" y="22"/>
                    <a:pt x="3" y="22"/>
                    <a:pt x="3" y="22"/>
                  </a:cubicBezTo>
                  <a:cubicBezTo>
                    <a:pt x="3" y="22"/>
                    <a:pt x="3" y="22"/>
                    <a:pt x="2" y="22"/>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25" name="Freeform 212">
              <a:extLst>
                <a:ext uri="{FF2B5EF4-FFF2-40B4-BE49-F238E27FC236}">
                  <a16:creationId xmlns:a16="http://schemas.microsoft.com/office/drawing/2014/main" id="{CF807F96-7F8F-4667-BEC1-357CACCE4D1C}"/>
                </a:ext>
              </a:extLst>
            </p:cNvPr>
            <p:cNvSpPr>
              <a:spLocks/>
            </p:cNvSpPr>
            <p:nvPr/>
          </p:nvSpPr>
          <p:spPr bwMode="auto">
            <a:xfrm>
              <a:off x="10072688" y="3084513"/>
              <a:ext cx="103188" cy="44450"/>
            </a:xfrm>
            <a:custGeom>
              <a:avLst/>
              <a:gdLst>
                <a:gd name="T0" fmla="*/ 2 w 46"/>
                <a:gd name="T1" fmla="*/ 20 h 20"/>
                <a:gd name="T2" fmla="*/ 0 w 46"/>
                <a:gd name="T3" fmla="*/ 19 h 20"/>
                <a:gd name="T4" fmla="*/ 1 w 46"/>
                <a:gd name="T5" fmla="*/ 16 h 20"/>
                <a:gd name="T6" fmla="*/ 43 w 46"/>
                <a:gd name="T7" fmla="*/ 0 h 20"/>
                <a:gd name="T8" fmla="*/ 46 w 46"/>
                <a:gd name="T9" fmla="*/ 2 h 20"/>
                <a:gd name="T10" fmla="*/ 45 w 46"/>
                <a:gd name="T11" fmla="*/ 5 h 20"/>
                <a:gd name="T12" fmla="*/ 3 w 46"/>
                <a:gd name="T13" fmla="*/ 20 h 20"/>
                <a:gd name="T14" fmla="*/ 2 w 46"/>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0">
                  <a:moveTo>
                    <a:pt x="2" y="20"/>
                  </a:moveTo>
                  <a:cubicBezTo>
                    <a:pt x="1" y="20"/>
                    <a:pt x="0" y="19"/>
                    <a:pt x="0" y="19"/>
                  </a:cubicBezTo>
                  <a:cubicBezTo>
                    <a:pt x="0" y="17"/>
                    <a:pt x="0" y="16"/>
                    <a:pt x="1" y="16"/>
                  </a:cubicBezTo>
                  <a:cubicBezTo>
                    <a:pt x="43" y="0"/>
                    <a:pt x="43" y="0"/>
                    <a:pt x="43" y="0"/>
                  </a:cubicBezTo>
                  <a:cubicBezTo>
                    <a:pt x="44" y="0"/>
                    <a:pt x="45" y="1"/>
                    <a:pt x="46" y="2"/>
                  </a:cubicBezTo>
                  <a:cubicBezTo>
                    <a:pt x="46" y="3"/>
                    <a:pt x="46" y="4"/>
                    <a:pt x="45" y="5"/>
                  </a:cubicBezTo>
                  <a:cubicBezTo>
                    <a:pt x="3" y="20"/>
                    <a:pt x="3" y="20"/>
                    <a:pt x="3" y="20"/>
                  </a:cubicBezTo>
                  <a:cubicBezTo>
                    <a:pt x="3" y="20"/>
                    <a:pt x="2" y="20"/>
                    <a:pt x="2" y="20"/>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28" name="Group 27">
            <a:extLst>
              <a:ext uri="{FF2B5EF4-FFF2-40B4-BE49-F238E27FC236}">
                <a16:creationId xmlns:a16="http://schemas.microsoft.com/office/drawing/2014/main" id="{2D6C1D8A-F004-4721-AEED-839EB7DB8F9C}"/>
              </a:ext>
            </a:extLst>
          </p:cNvPr>
          <p:cNvGrpSpPr/>
          <p:nvPr/>
        </p:nvGrpSpPr>
        <p:grpSpPr>
          <a:xfrm>
            <a:off x="7918984" y="3480742"/>
            <a:ext cx="1459230" cy="390525"/>
            <a:chOff x="8043574" y="4284951"/>
            <a:chExt cx="1326573" cy="355023"/>
          </a:xfrm>
        </p:grpSpPr>
        <p:sp>
          <p:nvSpPr>
            <p:cNvPr id="29" name="Rectangle: Rounded Corners 28">
              <a:extLst>
                <a:ext uri="{FF2B5EF4-FFF2-40B4-BE49-F238E27FC236}">
                  <a16:creationId xmlns:a16="http://schemas.microsoft.com/office/drawing/2014/main" id="{8089F12F-54AC-422E-9908-05BD487B5481}"/>
                </a:ext>
              </a:extLst>
            </p:cNvPr>
            <p:cNvSpPr/>
            <p:nvPr/>
          </p:nvSpPr>
          <p:spPr>
            <a:xfrm>
              <a:off x="8043574" y="4348162"/>
              <a:ext cx="1150938"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14300"/>
              <a:r>
                <a:rPr lang="en-ID" sz="900" dirty="0">
                  <a:latin typeface="Congenial Light" panose="02000503040000020004" pitchFamily="2" charset="0"/>
                </a:rPr>
                <a:t>LUGGAGE</a:t>
              </a:r>
            </a:p>
          </p:txBody>
        </p:sp>
        <p:sp>
          <p:nvSpPr>
            <p:cNvPr id="30" name="Oval 29">
              <a:extLst>
                <a:ext uri="{FF2B5EF4-FFF2-40B4-BE49-F238E27FC236}">
                  <a16:creationId xmlns:a16="http://schemas.microsoft.com/office/drawing/2014/main" id="{D738BD5B-D681-425A-8209-B915100737A0}"/>
                </a:ext>
              </a:extLst>
            </p:cNvPr>
            <p:cNvSpPr/>
            <p:nvPr/>
          </p:nvSpPr>
          <p:spPr>
            <a:xfrm>
              <a:off x="9015124" y="4284951"/>
              <a:ext cx="355023" cy="355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D" sz="1400" b="1" dirty="0">
                  <a:latin typeface="Congenial Light" panose="02000503040000020004" pitchFamily="2" charset="0"/>
                </a:rPr>
                <a:t>6</a:t>
              </a:r>
            </a:p>
          </p:txBody>
        </p:sp>
      </p:grpSp>
      <p:grpSp>
        <p:nvGrpSpPr>
          <p:cNvPr id="1297" name="Group 1296">
            <a:extLst>
              <a:ext uri="{FF2B5EF4-FFF2-40B4-BE49-F238E27FC236}">
                <a16:creationId xmlns:a16="http://schemas.microsoft.com/office/drawing/2014/main" id="{860A846B-F3FA-4661-9E7D-5C8398DCE468}"/>
              </a:ext>
            </a:extLst>
          </p:cNvPr>
          <p:cNvGrpSpPr/>
          <p:nvPr/>
        </p:nvGrpSpPr>
        <p:grpSpPr>
          <a:xfrm>
            <a:off x="8284196" y="2619932"/>
            <a:ext cx="728807" cy="763443"/>
            <a:chOff x="9610725" y="5218113"/>
            <a:chExt cx="801688" cy="839787"/>
          </a:xfrm>
        </p:grpSpPr>
        <p:sp>
          <p:nvSpPr>
            <p:cNvPr id="1230" name="Freeform 216">
              <a:extLst>
                <a:ext uri="{FF2B5EF4-FFF2-40B4-BE49-F238E27FC236}">
                  <a16:creationId xmlns:a16="http://schemas.microsoft.com/office/drawing/2014/main" id="{6BCE337C-4EF8-432B-8B0D-28F8BD1382FE}"/>
                </a:ext>
              </a:extLst>
            </p:cNvPr>
            <p:cNvSpPr>
              <a:spLocks/>
            </p:cNvSpPr>
            <p:nvPr/>
          </p:nvSpPr>
          <p:spPr bwMode="auto">
            <a:xfrm>
              <a:off x="9610725" y="5395913"/>
              <a:ext cx="466725" cy="661987"/>
            </a:xfrm>
            <a:custGeom>
              <a:avLst/>
              <a:gdLst>
                <a:gd name="T0" fmla="*/ 140 w 155"/>
                <a:gd name="T1" fmla="*/ 0 h 220"/>
                <a:gd name="T2" fmla="*/ 14 w 155"/>
                <a:gd name="T3" fmla="*/ 0 h 220"/>
                <a:gd name="T4" fmla="*/ 4 w 155"/>
                <a:gd name="T5" fmla="*/ 6 h 220"/>
                <a:gd name="T6" fmla="*/ 0 w 155"/>
                <a:gd name="T7" fmla="*/ 17 h 220"/>
                <a:gd name="T8" fmla="*/ 0 w 155"/>
                <a:gd name="T9" fmla="*/ 191 h 220"/>
                <a:gd name="T10" fmla="*/ 5 w 155"/>
                <a:gd name="T11" fmla="*/ 203 h 220"/>
                <a:gd name="T12" fmla="*/ 7 w 155"/>
                <a:gd name="T13" fmla="*/ 205 h 220"/>
                <a:gd name="T14" fmla="*/ 17 w 155"/>
                <a:gd name="T15" fmla="*/ 208 h 220"/>
                <a:gd name="T16" fmla="*/ 25 w 155"/>
                <a:gd name="T17" fmla="*/ 208 h 220"/>
                <a:gd name="T18" fmla="*/ 25 w 155"/>
                <a:gd name="T19" fmla="*/ 211 h 220"/>
                <a:gd name="T20" fmla="*/ 33 w 155"/>
                <a:gd name="T21" fmla="*/ 220 h 220"/>
                <a:gd name="T22" fmla="*/ 33 w 155"/>
                <a:gd name="T23" fmla="*/ 220 h 220"/>
                <a:gd name="T24" fmla="*/ 42 w 155"/>
                <a:gd name="T25" fmla="*/ 211 h 220"/>
                <a:gd name="T26" fmla="*/ 42 w 155"/>
                <a:gd name="T27" fmla="*/ 208 h 220"/>
                <a:gd name="T28" fmla="*/ 112 w 155"/>
                <a:gd name="T29" fmla="*/ 208 h 220"/>
                <a:gd name="T30" fmla="*/ 112 w 155"/>
                <a:gd name="T31" fmla="*/ 211 h 220"/>
                <a:gd name="T32" fmla="*/ 121 w 155"/>
                <a:gd name="T33" fmla="*/ 220 h 220"/>
                <a:gd name="T34" fmla="*/ 130 w 155"/>
                <a:gd name="T35" fmla="*/ 211 h 220"/>
                <a:gd name="T36" fmla="*/ 130 w 155"/>
                <a:gd name="T37" fmla="*/ 208 h 220"/>
                <a:gd name="T38" fmla="*/ 137 w 155"/>
                <a:gd name="T39" fmla="*/ 208 h 220"/>
                <a:gd name="T40" fmla="*/ 150 w 155"/>
                <a:gd name="T41" fmla="*/ 202 h 220"/>
                <a:gd name="T42" fmla="*/ 155 w 155"/>
                <a:gd name="T43" fmla="*/ 191 h 220"/>
                <a:gd name="T44" fmla="*/ 155 w 155"/>
                <a:gd name="T45" fmla="*/ 17 h 220"/>
                <a:gd name="T46" fmla="*/ 151 w 155"/>
                <a:gd name="T47" fmla="*/ 7 h 220"/>
                <a:gd name="T48" fmla="*/ 140 w 155"/>
                <a:gd name="T49"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5" h="220">
                  <a:moveTo>
                    <a:pt x="140" y="0"/>
                  </a:moveTo>
                  <a:cubicBezTo>
                    <a:pt x="14" y="0"/>
                    <a:pt x="14" y="0"/>
                    <a:pt x="14" y="0"/>
                  </a:cubicBezTo>
                  <a:cubicBezTo>
                    <a:pt x="10" y="1"/>
                    <a:pt x="6" y="3"/>
                    <a:pt x="4" y="6"/>
                  </a:cubicBezTo>
                  <a:cubicBezTo>
                    <a:pt x="1" y="9"/>
                    <a:pt x="0" y="13"/>
                    <a:pt x="0" y="17"/>
                  </a:cubicBezTo>
                  <a:cubicBezTo>
                    <a:pt x="0" y="191"/>
                    <a:pt x="0" y="191"/>
                    <a:pt x="0" y="191"/>
                  </a:cubicBezTo>
                  <a:cubicBezTo>
                    <a:pt x="0" y="195"/>
                    <a:pt x="2" y="200"/>
                    <a:pt x="5" y="203"/>
                  </a:cubicBezTo>
                  <a:cubicBezTo>
                    <a:pt x="5" y="203"/>
                    <a:pt x="6" y="204"/>
                    <a:pt x="7" y="205"/>
                  </a:cubicBezTo>
                  <a:cubicBezTo>
                    <a:pt x="10" y="207"/>
                    <a:pt x="13" y="208"/>
                    <a:pt x="17" y="208"/>
                  </a:cubicBezTo>
                  <a:cubicBezTo>
                    <a:pt x="25" y="208"/>
                    <a:pt x="25" y="208"/>
                    <a:pt x="25" y="208"/>
                  </a:cubicBezTo>
                  <a:cubicBezTo>
                    <a:pt x="25" y="211"/>
                    <a:pt x="25" y="211"/>
                    <a:pt x="25" y="211"/>
                  </a:cubicBezTo>
                  <a:cubicBezTo>
                    <a:pt x="25" y="216"/>
                    <a:pt x="29" y="220"/>
                    <a:pt x="33" y="220"/>
                  </a:cubicBezTo>
                  <a:cubicBezTo>
                    <a:pt x="33" y="220"/>
                    <a:pt x="33" y="220"/>
                    <a:pt x="33" y="220"/>
                  </a:cubicBezTo>
                  <a:cubicBezTo>
                    <a:pt x="38" y="220"/>
                    <a:pt x="42" y="216"/>
                    <a:pt x="42" y="211"/>
                  </a:cubicBezTo>
                  <a:cubicBezTo>
                    <a:pt x="42" y="208"/>
                    <a:pt x="42" y="208"/>
                    <a:pt x="42" y="208"/>
                  </a:cubicBezTo>
                  <a:cubicBezTo>
                    <a:pt x="112" y="208"/>
                    <a:pt x="112" y="208"/>
                    <a:pt x="112" y="208"/>
                  </a:cubicBezTo>
                  <a:cubicBezTo>
                    <a:pt x="112" y="211"/>
                    <a:pt x="112" y="211"/>
                    <a:pt x="112" y="211"/>
                  </a:cubicBezTo>
                  <a:cubicBezTo>
                    <a:pt x="112" y="216"/>
                    <a:pt x="116" y="220"/>
                    <a:pt x="121" y="220"/>
                  </a:cubicBezTo>
                  <a:cubicBezTo>
                    <a:pt x="126" y="220"/>
                    <a:pt x="130" y="216"/>
                    <a:pt x="130" y="211"/>
                  </a:cubicBezTo>
                  <a:cubicBezTo>
                    <a:pt x="130" y="208"/>
                    <a:pt x="130" y="208"/>
                    <a:pt x="130" y="208"/>
                  </a:cubicBezTo>
                  <a:cubicBezTo>
                    <a:pt x="137" y="208"/>
                    <a:pt x="137" y="208"/>
                    <a:pt x="137" y="208"/>
                  </a:cubicBezTo>
                  <a:cubicBezTo>
                    <a:pt x="142" y="208"/>
                    <a:pt x="147" y="206"/>
                    <a:pt x="150" y="202"/>
                  </a:cubicBezTo>
                  <a:cubicBezTo>
                    <a:pt x="153" y="199"/>
                    <a:pt x="155" y="195"/>
                    <a:pt x="155" y="191"/>
                  </a:cubicBezTo>
                  <a:cubicBezTo>
                    <a:pt x="155" y="17"/>
                    <a:pt x="155" y="17"/>
                    <a:pt x="155" y="17"/>
                  </a:cubicBezTo>
                  <a:cubicBezTo>
                    <a:pt x="155" y="14"/>
                    <a:pt x="153" y="10"/>
                    <a:pt x="151" y="7"/>
                  </a:cubicBezTo>
                  <a:cubicBezTo>
                    <a:pt x="149" y="4"/>
                    <a:pt x="145" y="1"/>
                    <a:pt x="140" y="0"/>
                  </a:cubicBezTo>
                  <a:close/>
                </a:path>
              </a:pathLst>
            </a:custGeom>
            <a:solidFill>
              <a:srgbClr val="DD2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31" name="Freeform 217">
              <a:extLst>
                <a:ext uri="{FF2B5EF4-FFF2-40B4-BE49-F238E27FC236}">
                  <a16:creationId xmlns:a16="http://schemas.microsoft.com/office/drawing/2014/main" id="{C644E944-F530-461D-B290-0AEA5F9F2861}"/>
                </a:ext>
              </a:extLst>
            </p:cNvPr>
            <p:cNvSpPr>
              <a:spLocks/>
            </p:cNvSpPr>
            <p:nvPr/>
          </p:nvSpPr>
          <p:spPr bwMode="auto">
            <a:xfrm>
              <a:off x="9632950" y="5594350"/>
              <a:ext cx="444500" cy="427037"/>
            </a:xfrm>
            <a:custGeom>
              <a:avLst/>
              <a:gdLst>
                <a:gd name="T0" fmla="*/ 0 w 148"/>
                <a:gd name="T1" fmla="*/ 139 h 142"/>
                <a:gd name="T2" fmla="*/ 10 w 148"/>
                <a:gd name="T3" fmla="*/ 142 h 142"/>
                <a:gd name="T4" fmla="*/ 130 w 148"/>
                <a:gd name="T5" fmla="*/ 142 h 142"/>
                <a:gd name="T6" fmla="*/ 143 w 148"/>
                <a:gd name="T7" fmla="*/ 136 h 142"/>
                <a:gd name="T8" fmla="*/ 148 w 148"/>
                <a:gd name="T9" fmla="*/ 125 h 142"/>
                <a:gd name="T10" fmla="*/ 148 w 148"/>
                <a:gd name="T11" fmla="*/ 0 h 142"/>
                <a:gd name="T12" fmla="*/ 0 w 148"/>
                <a:gd name="T13" fmla="*/ 139 h 142"/>
              </a:gdLst>
              <a:ahLst/>
              <a:cxnLst>
                <a:cxn ang="0">
                  <a:pos x="T0" y="T1"/>
                </a:cxn>
                <a:cxn ang="0">
                  <a:pos x="T2" y="T3"/>
                </a:cxn>
                <a:cxn ang="0">
                  <a:pos x="T4" y="T5"/>
                </a:cxn>
                <a:cxn ang="0">
                  <a:pos x="T6" y="T7"/>
                </a:cxn>
                <a:cxn ang="0">
                  <a:pos x="T8" y="T9"/>
                </a:cxn>
                <a:cxn ang="0">
                  <a:pos x="T10" y="T11"/>
                </a:cxn>
                <a:cxn ang="0">
                  <a:pos x="T12" y="T13"/>
                </a:cxn>
              </a:cxnLst>
              <a:rect l="0" t="0" r="r" b="b"/>
              <a:pathLst>
                <a:path w="148" h="142">
                  <a:moveTo>
                    <a:pt x="0" y="139"/>
                  </a:moveTo>
                  <a:cubicBezTo>
                    <a:pt x="3" y="141"/>
                    <a:pt x="6" y="142"/>
                    <a:pt x="10" y="142"/>
                  </a:cubicBezTo>
                  <a:cubicBezTo>
                    <a:pt x="130" y="142"/>
                    <a:pt x="130" y="142"/>
                    <a:pt x="130" y="142"/>
                  </a:cubicBezTo>
                  <a:cubicBezTo>
                    <a:pt x="135" y="142"/>
                    <a:pt x="140" y="140"/>
                    <a:pt x="143" y="136"/>
                  </a:cubicBezTo>
                  <a:cubicBezTo>
                    <a:pt x="146" y="133"/>
                    <a:pt x="148" y="129"/>
                    <a:pt x="148" y="125"/>
                  </a:cubicBezTo>
                  <a:cubicBezTo>
                    <a:pt x="148" y="0"/>
                    <a:pt x="148" y="0"/>
                    <a:pt x="148" y="0"/>
                  </a:cubicBezTo>
                  <a:cubicBezTo>
                    <a:pt x="112" y="59"/>
                    <a:pt x="59" y="104"/>
                    <a:pt x="0" y="139"/>
                  </a:cubicBezTo>
                  <a:close/>
                </a:path>
              </a:pathLst>
            </a:custGeom>
            <a:solidFill>
              <a:srgbClr val="DD2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32" name="Freeform 218">
              <a:extLst>
                <a:ext uri="{FF2B5EF4-FFF2-40B4-BE49-F238E27FC236}">
                  <a16:creationId xmlns:a16="http://schemas.microsoft.com/office/drawing/2014/main" id="{BD9C774D-88FE-49C2-83CE-27A6077A6BE4}"/>
                </a:ext>
              </a:extLst>
            </p:cNvPr>
            <p:cNvSpPr>
              <a:spLocks/>
            </p:cNvSpPr>
            <p:nvPr/>
          </p:nvSpPr>
          <p:spPr bwMode="auto">
            <a:xfrm>
              <a:off x="9686925" y="5991225"/>
              <a:ext cx="50800" cy="66675"/>
            </a:xfrm>
            <a:custGeom>
              <a:avLst/>
              <a:gdLst>
                <a:gd name="T0" fmla="*/ 8 w 17"/>
                <a:gd name="T1" fmla="*/ 22 h 22"/>
                <a:gd name="T2" fmla="*/ 8 w 17"/>
                <a:gd name="T3" fmla="*/ 22 h 22"/>
                <a:gd name="T4" fmla="*/ 0 w 17"/>
                <a:gd name="T5" fmla="*/ 13 h 22"/>
                <a:gd name="T6" fmla="*/ 0 w 17"/>
                <a:gd name="T7" fmla="*/ 0 h 22"/>
                <a:gd name="T8" fmla="*/ 17 w 17"/>
                <a:gd name="T9" fmla="*/ 0 h 22"/>
                <a:gd name="T10" fmla="*/ 17 w 17"/>
                <a:gd name="T11" fmla="*/ 13 h 22"/>
                <a:gd name="T12" fmla="*/ 8 w 1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7" h="22">
                  <a:moveTo>
                    <a:pt x="8" y="22"/>
                  </a:moveTo>
                  <a:cubicBezTo>
                    <a:pt x="8" y="22"/>
                    <a:pt x="8" y="22"/>
                    <a:pt x="8" y="22"/>
                  </a:cubicBezTo>
                  <a:cubicBezTo>
                    <a:pt x="4" y="22"/>
                    <a:pt x="0" y="18"/>
                    <a:pt x="0" y="13"/>
                  </a:cubicBezTo>
                  <a:cubicBezTo>
                    <a:pt x="0" y="0"/>
                    <a:pt x="0" y="0"/>
                    <a:pt x="0" y="0"/>
                  </a:cubicBezTo>
                  <a:cubicBezTo>
                    <a:pt x="17" y="0"/>
                    <a:pt x="17" y="0"/>
                    <a:pt x="17" y="0"/>
                  </a:cubicBezTo>
                  <a:cubicBezTo>
                    <a:pt x="17" y="13"/>
                    <a:pt x="17" y="13"/>
                    <a:pt x="17" y="13"/>
                  </a:cubicBezTo>
                  <a:cubicBezTo>
                    <a:pt x="17" y="18"/>
                    <a:pt x="13" y="22"/>
                    <a:pt x="8" y="22"/>
                  </a:cubicBezTo>
                  <a:close/>
                </a:path>
              </a:pathLst>
            </a:custGeom>
            <a:solidFill>
              <a:srgbClr val="1A3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33" name="Freeform 219">
              <a:extLst>
                <a:ext uri="{FF2B5EF4-FFF2-40B4-BE49-F238E27FC236}">
                  <a16:creationId xmlns:a16="http://schemas.microsoft.com/office/drawing/2014/main" id="{B61ED852-B5F3-44B0-ACAE-FFC08BF4610F}"/>
                </a:ext>
              </a:extLst>
            </p:cNvPr>
            <p:cNvSpPr>
              <a:spLocks/>
            </p:cNvSpPr>
            <p:nvPr/>
          </p:nvSpPr>
          <p:spPr bwMode="auto">
            <a:xfrm>
              <a:off x="9948863" y="5991225"/>
              <a:ext cx="53975" cy="66675"/>
            </a:xfrm>
            <a:custGeom>
              <a:avLst/>
              <a:gdLst>
                <a:gd name="T0" fmla="*/ 9 w 18"/>
                <a:gd name="T1" fmla="*/ 22 h 22"/>
                <a:gd name="T2" fmla="*/ 9 w 18"/>
                <a:gd name="T3" fmla="*/ 22 h 22"/>
                <a:gd name="T4" fmla="*/ 0 w 18"/>
                <a:gd name="T5" fmla="*/ 13 h 22"/>
                <a:gd name="T6" fmla="*/ 0 w 18"/>
                <a:gd name="T7" fmla="*/ 0 h 22"/>
                <a:gd name="T8" fmla="*/ 18 w 18"/>
                <a:gd name="T9" fmla="*/ 0 h 22"/>
                <a:gd name="T10" fmla="*/ 18 w 18"/>
                <a:gd name="T11" fmla="*/ 13 h 22"/>
                <a:gd name="T12" fmla="*/ 9 w 18"/>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9" y="22"/>
                  </a:moveTo>
                  <a:cubicBezTo>
                    <a:pt x="9" y="22"/>
                    <a:pt x="9" y="22"/>
                    <a:pt x="9" y="22"/>
                  </a:cubicBezTo>
                  <a:cubicBezTo>
                    <a:pt x="4" y="22"/>
                    <a:pt x="0" y="18"/>
                    <a:pt x="0" y="13"/>
                  </a:cubicBezTo>
                  <a:cubicBezTo>
                    <a:pt x="0" y="0"/>
                    <a:pt x="0" y="0"/>
                    <a:pt x="0" y="0"/>
                  </a:cubicBezTo>
                  <a:cubicBezTo>
                    <a:pt x="18" y="0"/>
                    <a:pt x="18" y="0"/>
                    <a:pt x="18" y="0"/>
                  </a:cubicBezTo>
                  <a:cubicBezTo>
                    <a:pt x="18" y="13"/>
                    <a:pt x="18" y="13"/>
                    <a:pt x="18" y="13"/>
                  </a:cubicBezTo>
                  <a:cubicBezTo>
                    <a:pt x="18" y="18"/>
                    <a:pt x="14" y="22"/>
                    <a:pt x="9" y="22"/>
                  </a:cubicBezTo>
                  <a:close/>
                </a:path>
              </a:pathLst>
            </a:custGeom>
            <a:solidFill>
              <a:srgbClr val="1A3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34" name="Freeform 220">
              <a:extLst>
                <a:ext uri="{FF2B5EF4-FFF2-40B4-BE49-F238E27FC236}">
                  <a16:creationId xmlns:a16="http://schemas.microsoft.com/office/drawing/2014/main" id="{1BFFF9A1-6A27-4D29-9715-7CC8CBADA434}"/>
                </a:ext>
              </a:extLst>
            </p:cNvPr>
            <p:cNvSpPr>
              <a:spLocks/>
            </p:cNvSpPr>
            <p:nvPr/>
          </p:nvSpPr>
          <p:spPr bwMode="auto">
            <a:xfrm>
              <a:off x="9721850" y="5365750"/>
              <a:ext cx="42863" cy="20637"/>
            </a:xfrm>
            <a:custGeom>
              <a:avLst/>
              <a:gdLst>
                <a:gd name="T0" fmla="*/ 0 w 14"/>
                <a:gd name="T1" fmla="*/ 0 h 7"/>
                <a:gd name="T2" fmla="*/ 0 w 14"/>
                <a:gd name="T3" fmla="*/ 7 h 7"/>
                <a:gd name="T4" fmla="*/ 14 w 14"/>
                <a:gd name="T5" fmla="*/ 7 h 7"/>
                <a:gd name="T6" fmla="*/ 14 w 14"/>
                <a:gd name="T7" fmla="*/ 0 h 7"/>
                <a:gd name="T8" fmla="*/ 0 w 14"/>
                <a:gd name="T9" fmla="*/ 0 h 7"/>
              </a:gdLst>
              <a:ahLst/>
              <a:cxnLst>
                <a:cxn ang="0">
                  <a:pos x="T0" y="T1"/>
                </a:cxn>
                <a:cxn ang="0">
                  <a:pos x="T2" y="T3"/>
                </a:cxn>
                <a:cxn ang="0">
                  <a:pos x="T4" y="T5"/>
                </a:cxn>
                <a:cxn ang="0">
                  <a:pos x="T6" y="T7"/>
                </a:cxn>
                <a:cxn ang="0">
                  <a:pos x="T8" y="T9"/>
                </a:cxn>
              </a:cxnLst>
              <a:rect l="0" t="0" r="r" b="b"/>
              <a:pathLst>
                <a:path w="14" h="7">
                  <a:moveTo>
                    <a:pt x="0" y="0"/>
                  </a:moveTo>
                  <a:cubicBezTo>
                    <a:pt x="0" y="7"/>
                    <a:pt x="0" y="7"/>
                    <a:pt x="0" y="7"/>
                  </a:cubicBezTo>
                  <a:cubicBezTo>
                    <a:pt x="14" y="7"/>
                    <a:pt x="14" y="7"/>
                    <a:pt x="14" y="7"/>
                  </a:cubicBezTo>
                  <a:cubicBezTo>
                    <a:pt x="14" y="0"/>
                    <a:pt x="14" y="0"/>
                    <a:pt x="14" y="0"/>
                  </a:cubicBezTo>
                  <a:cubicBezTo>
                    <a:pt x="9" y="0"/>
                    <a:pt x="5" y="0"/>
                    <a:pt x="0" y="0"/>
                  </a:cubicBezTo>
                  <a:close/>
                </a:path>
              </a:pathLst>
            </a:custGeom>
            <a:solidFill>
              <a:srgbClr val="C4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35" name="Freeform 221">
              <a:extLst>
                <a:ext uri="{FF2B5EF4-FFF2-40B4-BE49-F238E27FC236}">
                  <a16:creationId xmlns:a16="http://schemas.microsoft.com/office/drawing/2014/main" id="{79B42199-E911-46F7-BDD7-007CA63B8203}"/>
                </a:ext>
              </a:extLst>
            </p:cNvPr>
            <p:cNvSpPr>
              <a:spLocks/>
            </p:cNvSpPr>
            <p:nvPr/>
          </p:nvSpPr>
          <p:spPr bwMode="auto">
            <a:xfrm>
              <a:off x="9921875" y="5318125"/>
              <a:ext cx="41275" cy="68262"/>
            </a:xfrm>
            <a:custGeom>
              <a:avLst/>
              <a:gdLst>
                <a:gd name="T0" fmla="*/ 0 w 14"/>
                <a:gd name="T1" fmla="*/ 6 h 23"/>
                <a:gd name="T2" fmla="*/ 0 w 14"/>
                <a:gd name="T3" fmla="*/ 23 h 23"/>
                <a:gd name="T4" fmla="*/ 14 w 14"/>
                <a:gd name="T5" fmla="*/ 23 h 23"/>
                <a:gd name="T6" fmla="*/ 14 w 14"/>
                <a:gd name="T7" fmla="*/ 0 h 23"/>
                <a:gd name="T8" fmla="*/ 0 w 14"/>
                <a:gd name="T9" fmla="*/ 6 h 23"/>
              </a:gdLst>
              <a:ahLst/>
              <a:cxnLst>
                <a:cxn ang="0">
                  <a:pos x="T0" y="T1"/>
                </a:cxn>
                <a:cxn ang="0">
                  <a:pos x="T2" y="T3"/>
                </a:cxn>
                <a:cxn ang="0">
                  <a:pos x="T4" y="T5"/>
                </a:cxn>
                <a:cxn ang="0">
                  <a:pos x="T6" y="T7"/>
                </a:cxn>
                <a:cxn ang="0">
                  <a:pos x="T8" y="T9"/>
                </a:cxn>
              </a:cxnLst>
              <a:rect l="0" t="0" r="r" b="b"/>
              <a:pathLst>
                <a:path w="14" h="23">
                  <a:moveTo>
                    <a:pt x="0" y="6"/>
                  </a:moveTo>
                  <a:cubicBezTo>
                    <a:pt x="0" y="23"/>
                    <a:pt x="0" y="23"/>
                    <a:pt x="0" y="23"/>
                  </a:cubicBezTo>
                  <a:cubicBezTo>
                    <a:pt x="14" y="23"/>
                    <a:pt x="14" y="23"/>
                    <a:pt x="14" y="23"/>
                  </a:cubicBezTo>
                  <a:cubicBezTo>
                    <a:pt x="14" y="0"/>
                    <a:pt x="14" y="0"/>
                    <a:pt x="14" y="0"/>
                  </a:cubicBezTo>
                  <a:cubicBezTo>
                    <a:pt x="9" y="2"/>
                    <a:pt x="5" y="4"/>
                    <a:pt x="0" y="6"/>
                  </a:cubicBezTo>
                  <a:close/>
                </a:path>
              </a:pathLst>
            </a:custGeom>
            <a:solidFill>
              <a:srgbClr val="C4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36" name="Freeform 222">
              <a:extLst>
                <a:ext uri="{FF2B5EF4-FFF2-40B4-BE49-F238E27FC236}">
                  <a16:creationId xmlns:a16="http://schemas.microsoft.com/office/drawing/2014/main" id="{80494498-5358-4E5B-84D4-A73D531F1220}"/>
                </a:ext>
              </a:extLst>
            </p:cNvPr>
            <p:cNvSpPr>
              <a:spLocks/>
            </p:cNvSpPr>
            <p:nvPr/>
          </p:nvSpPr>
          <p:spPr bwMode="auto">
            <a:xfrm>
              <a:off x="9721850" y="5233988"/>
              <a:ext cx="241300" cy="131762"/>
            </a:xfrm>
            <a:custGeom>
              <a:avLst/>
              <a:gdLst>
                <a:gd name="T0" fmla="*/ 80 w 80"/>
                <a:gd name="T1" fmla="*/ 20 h 44"/>
                <a:gd name="T2" fmla="*/ 59 w 80"/>
                <a:gd name="T3" fmla="*/ 0 h 44"/>
                <a:gd name="T4" fmla="*/ 21 w 80"/>
                <a:gd name="T5" fmla="*/ 0 h 44"/>
                <a:gd name="T6" fmla="*/ 0 w 80"/>
                <a:gd name="T7" fmla="*/ 20 h 44"/>
                <a:gd name="T8" fmla="*/ 0 w 80"/>
                <a:gd name="T9" fmla="*/ 44 h 44"/>
                <a:gd name="T10" fmla="*/ 14 w 80"/>
                <a:gd name="T11" fmla="*/ 44 h 44"/>
                <a:gd name="T12" fmla="*/ 14 w 80"/>
                <a:gd name="T13" fmla="*/ 20 h 44"/>
                <a:gd name="T14" fmla="*/ 21 w 80"/>
                <a:gd name="T15" fmla="*/ 13 h 44"/>
                <a:gd name="T16" fmla="*/ 59 w 80"/>
                <a:gd name="T17" fmla="*/ 13 h 44"/>
                <a:gd name="T18" fmla="*/ 66 w 80"/>
                <a:gd name="T19" fmla="*/ 20 h 44"/>
                <a:gd name="T20" fmla="*/ 66 w 80"/>
                <a:gd name="T21" fmla="*/ 34 h 44"/>
                <a:gd name="T22" fmla="*/ 80 w 80"/>
                <a:gd name="T23" fmla="*/ 28 h 44"/>
                <a:gd name="T24" fmla="*/ 80 w 80"/>
                <a:gd name="T2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4">
                  <a:moveTo>
                    <a:pt x="80" y="20"/>
                  </a:moveTo>
                  <a:cubicBezTo>
                    <a:pt x="80" y="9"/>
                    <a:pt x="71" y="0"/>
                    <a:pt x="59" y="0"/>
                  </a:cubicBezTo>
                  <a:cubicBezTo>
                    <a:pt x="21" y="0"/>
                    <a:pt x="21" y="0"/>
                    <a:pt x="21" y="0"/>
                  </a:cubicBezTo>
                  <a:cubicBezTo>
                    <a:pt x="10" y="0"/>
                    <a:pt x="0" y="9"/>
                    <a:pt x="0" y="20"/>
                  </a:cubicBezTo>
                  <a:cubicBezTo>
                    <a:pt x="0" y="44"/>
                    <a:pt x="0" y="44"/>
                    <a:pt x="0" y="44"/>
                  </a:cubicBezTo>
                  <a:cubicBezTo>
                    <a:pt x="5" y="44"/>
                    <a:pt x="9" y="44"/>
                    <a:pt x="14" y="44"/>
                  </a:cubicBezTo>
                  <a:cubicBezTo>
                    <a:pt x="14" y="20"/>
                    <a:pt x="14" y="20"/>
                    <a:pt x="14" y="20"/>
                  </a:cubicBezTo>
                  <a:cubicBezTo>
                    <a:pt x="14" y="16"/>
                    <a:pt x="17" y="13"/>
                    <a:pt x="21" y="13"/>
                  </a:cubicBezTo>
                  <a:cubicBezTo>
                    <a:pt x="59" y="13"/>
                    <a:pt x="59" y="13"/>
                    <a:pt x="59" y="13"/>
                  </a:cubicBezTo>
                  <a:cubicBezTo>
                    <a:pt x="63" y="13"/>
                    <a:pt x="66" y="16"/>
                    <a:pt x="66" y="20"/>
                  </a:cubicBezTo>
                  <a:cubicBezTo>
                    <a:pt x="66" y="34"/>
                    <a:pt x="66" y="34"/>
                    <a:pt x="66" y="34"/>
                  </a:cubicBezTo>
                  <a:cubicBezTo>
                    <a:pt x="71" y="32"/>
                    <a:pt x="75" y="30"/>
                    <a:pt x="80" y="28"/>
                  </a:cubicBezTo>
                  <a:lnTo>
                    <a:pt x="80" y="20"/>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37" name="Freeform 223">
              <a:extLst>
                <a:ext uri="{FF2B5EF4-FFF2-40B4-BE49-F238E27FC236}">
                  <a16:creationId xmlns:a16="http://schemas.microsoft.com/office/drawing/2014/main" id="{D5D6B2EF-66AB-4F2C-8932-76A0048C5D7A}"/>
                </a:ext>
              </a:extLst>
            </p:cNvPr>
            <p:cNvSpPr>
              <a:spLocks/>
            </p:cNvSpPr>
            <p:nvPr/>
          </p:nvSpPr>
          <p:spPr bwMode="auto">
            <a:xfrm>
              <a:off x="9610725" y="5395913"/>
              <a:ext cx="466725" cy="617537"/>
            </a:xfrm>
            <a:custGeom>
              <a:avLst/>
              <a:gdLst>
                <a:gd name="T0" fmla="*/ 155 w 155"/>
                <a:gd name="T1" fmla="*/ 66 h 205"/>
                <a:gd name="T2" fmla="*/ 155 w 155"/>
                <a:gd name="T3" fmla="*/ 17 h 205"/>
                <a:gd name="T4" fmla="*/ 151 w 155"/>
                <a:gd name="T5" fmla="*/ 7 h 205"/>
                <a:gd name="T6" fmla="*/ 137 w 155"/>
                <a:gd name="T7" fmla="*/ 0 h 205"/>
                <a:gd name="T8" fmla="*/ 17 w 155"/>
                <a:gd name="T9" fmla="*/ 0 h 205"/>
                <a:gd name="T10" fmla="*/ 4 w 155"/>
                <a:gd name="T11" fmla="*/ 6 h 205"/>
                <a:gd name="T12" fmla="*/ 0 w 155"/>
                <a:gd name="T13" fmla="*/ 17 h 205"/>
                <a:gd name="T14" fmla="*/ 0 w 155"/>
                <a:gd name="T15" fmla="*/ 191 h 205"/>
                <a:gd name="T16" fmla="*/ 5 w 155"/>
                <a:gd name="T17" fmla="*/ 203 h 205"/>
                <a:gd name="T18" fmla="*/ 7 w 155"/>
                <a:gd name="T19" fmla="*/ 205 h 205"/>
                <a:gd name="T20" fmla="*/ 155 w 155"/>
                <a:gd name="T21" fmla="*/ 6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205">
                  <a:moveTo>
                    <a:pt x="155" y="66"/>
                  </a:moveTo>
                  <a:cubicBezTo>
                    <a:pt x="155" y="17"/>
                    <a:pt x="155" y="17"/>
                    <a:pt x="155" y="17"/>
                  </a:cubicBezTo>
                  <a:cubicBezTo>
                    <a:pt x="155" y="14"/>
                    <a:pt x="153" y="10"/>
                    <a:pt x="151" y="7"/>
                  </a:cubicBezTo>
                  <a:cubicBezTo>
                    <a:pt x="148" y="3"/>
                    <a:pt x="143" y="0"/>
                    <a:pt x="137" y="0"/>
                  </a:cubicBezTo>
                  <a:cubicBezTo>
                    <a:pt x="17" y="0"/>
                    <a:pt x="17" y="0"/>
                    <a:pt x="17" y="0"/>
                  </a:cubicBezTo>
                  <a:cubicBezTo>
                    <a:pt x="12" y="0"/>
                    <a:pt x="7" y="2"/>
                    <a:pt x="4" y="6"/>
                  </a:cubicBezTo>
                  <a:cubicBezTo>
                    <a:pt x="1" y="9"/>
                    <a:pt x="0" y="13"/>
                    <a:pt x="0" y="17"/>
                  </a:cubicBezTo>
                  <a:cubicBezTo>
                    <a:pt x="0" y="191"/>
                    <a:pt x="0" y="191"/>
                    <a:pt x="0" y="191"/>
                  </a:cubicBezTo>
                  <a:cubicBezTo>
                    <a:pt x="0" y="195"/>
                    <a:pt x="2" y="200"/>
                    <a:pt x="5" y="203"/>
                  </a:cubicBezTo>
                  <a:cubicBezTo>
                    <a:pt x="5" y="203"/>
                    <a:pt x="6" y="204"/>
                    <a:pt x="7" y="205"/>
                  </a:cubicBezTo>
                  <a:cubicBezTo>
                    <a:pt x="66" y="170"/>
                    <a:pt x="119" y="125"/>
                    <a:pt x="155" y="6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38" name="Freeform 224">
              <a:extLst>
                <a:ext uri="{FF2B5EF4-FFF2-40B4-BE49-F238E27FC236}">
                  <a16:creationId xmlns:a16="http://schemas.microsoft.com/office/drawing/2014/main" id="{A57E8A0D-1459-4562-95FE-C0F59656E01E}"/>
                </a:ext>
              </a:extLst>
            </p:cNvPr>
            <p:cNvSpPr>
              <a:spLocks/>
            </p:cNvSpPr>
            <p:nvPr/>
          </p:nvSpPr>
          <p:spPr bwMode="auto">
            <a:xfrm>
              <a:off x="9653588" y="5627688"/>
              <a:ext cx="403225" cy="373062"/>
            </a:xfrm>
            <a:custGeom>
              <a:avLst/>
              <a:gdLst>
                <a:gd name="T0" fmla="*/ 0 w 134"/>
                <a:gd name="T1" fmla="*/ 124 h 124"/>
                <a:gd name="T2" fmla="*/ 3 w 134"/>
                <a:gd name="T3" fmla="*/ 124 h 124"/>
                <a:gd name="T4" fmla="*/ 123 w 134"/>
                <a:gd name="T5" fmla="*/ 124 h 124"/>
                <a:gd name="T6" fmla="*/ 131 w 134"/>
                <a:gd name="T7" fmla="*/ 121 h 124"/>
                <a:gd name="T8" fmla="*/ 134 w 134"/>
                <a:gd name="T9" fmla="*/ 114 h 124"/>
                <a:gd name="T10" fmla="*/ 134 w 134"/>
                <a:gd name="T11" fmla="*/ 0 h 124"/>
                <a:gd name="T12" fmla="*/ 0 w 13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134" h="124">
                  <a:moveTo>
                    <a:pt x="0" y="124"/>
                  </a:moveTo>
                  <a:cubicBezTo>
                    <a:pt x="1" y="124"/>
                    <a:pt x="2" y="124"/>
                    <a:pt x="3" y="124"/>
                  </a:cubicBezTo>
                  <a:cubicBezTo>
                    <a:pt x="123" y="124"/>
                    <a:pt x="123" y="124"/>
                    <a:pt x="123" y="124"/>
                  </a:cubicBezTo>
                  <a:cubicBezTo>
                    <a:pt x="126" y="124"/>
                    <a:pt x="129" y="123"/>
                    <a:pt x="131" y="121"/>
                  </a:cubicBezTo>
                  <a:cubicBezTo>
                    <a:pt x="133" y="119"/>
                    <a:pt x="134" y="116"/>
                    <a:pt x="134" y="114"/>
                  </a:cubicBezTo>
                  <a:cubicBezTo>
                    <a:pt x="134" y="0"/>
                    <a:pt x="134" y="0"/>
                    <a:pt x="134" y="0"/>
                  </a:cubicBezTo>
                  <a:cubicBezTo>
                    <a:pt x="100" y="51"/>
                    <a:pt x="52" y="91"/>
                    <a:pt x="0" y="124"/>
                  </a:cubicBezTo>
                  <a:close/>
                </a:path>
              </a:pathLst>
            </a:custGeom>
            <a:solidFill>
              <a:srgbClr val="EA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39" name="Freeform 225">
              <a:extLst>
                <a:ext uri="{FF2B5EF4-FFF2-40B4-BE49-F238E27FC236}">
                  <a16:creationId xmlns:a16="http://schemas.microsoft.com/office/drawing/2014/main" id="{E8DA82A6-EEF6-49B3-883F-007EB4285B58}"/>
                </a:ext>
              </a:extLst>
            </p:cNvPr>
            <p:cNvSpPr>
              <a:spLocks/>
            </p:cNvSpPr>
            <p:nvPr/>
          </p:nvSpPr>
          <p:spPr bwMode="auto">
            <a:xfrm>
              <a:off x="9632950" y="5416550"/>
              <a:ext cx="423863" cy="584200"/>
            </a:xfrm>
            <a:custGeom>
              <a:avLst/>
              <a:gdLst>
                <a:gd name="T0" fmla="*/ 141 w 141"/>
                <a:gd name="T1" fmla="*/ 70 h 194"/>
                <a:gd name="T2" fmla="*/ 141 w 141"/>
                <a:gd name="T3" fmla="*/ 10 h 194"/>
                <a:gd name="T4" fmla="*/ 139 w 141"/>
                <a:gd name="T5" fmla="*/ 4 h 194"/>
                <a:gd name="T6" fmla="*/ 130 w 141"/>
                <a:gd name="T7" fmla="*/ 0 h 194"/>
                <a:gd name="T8" fmla="*/ 10 w 141"/>
                <a:gd name="T9" fmla="*/ 0 h 194"/>
                <a:gd name="T10" fmla="*/ 2 w 141"/>
                <a:gd name="T11" fmla="*/ 3 h 194"/>
                <a:gd name="T12" fmla="*/ 0 w 141"/>
                <a:gd name="T13" fmla="*/ 10 h 194"/>
                <a:gd name="T14" fmla="*/ 0 w 141"/>
                <a:gd name="T15" fmla="*/ 184 h 194"/>
                <a:gd name="T16" fmla="*/ 3 w 141"/>
                <a:gd name="T17" fmla="*/ 191 h 194"/>
                <a:gd name="T18" fmla="*/ 7 w 141"/>
                <a:gd name="T19" fmla="*/ 194 h 194"/>
                <a:gd name="T20" fmla="*/ 141 w 141"/>
                <a:gd name="T21" fmla="*/ 7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94">
                  <a:moveTo>
                    <a:pt x="141" y="70"/>
                  </a:moveTo>
                  <a:cubicBezTo>
                    <a:pt x="141" y="10"/>
                    <a:pt x="141" y="10"/>
                    <a:pt x="141" y="10"/>
                  </a:cubicBezTo>
                  <a:cubicBezTo>
                    <a:pt x="141" y="8"/>
                    <a:pt x="140" y="6"/>
                    <a:pt x="139" y="4"/>
                  </a:cubicBezTo>
                  <a:cubicBezTo>
                    <a:pt x="137" y="1"/>
                    <a:pt x="134" y="0"/>
                    <a:pt x="130" y="0"/>
                  </a:cubicBezTo>
                  <a:cubicBezTo>
                    <a:pt x="10" y="0"/>
                    <a:pt x="10" y="0"/>
                    <a:pt x="10" y="0"/>
                  </a:cubicBezTo>
                  <a:cubicBezTo>
                    <a:pt x="7" y="0"/>
                    <a:pt x="4" y="1"/>
                    <a:pt x="2" y="3"/>
                  </a:cubicBezTo>
                  <a:cubicBezTo>
                    <a:pt x="0" y="5"/>
                    <a:pt x="0" y="8"/>
                    <a:pt x="0" y="10"/>
                  </a:cubicBezTo>
                  <a:cubicBezTo>
                    <a:pt x="0" y="184"/>
                    <a:pt x="0" y="184"/>
                    <a:pt x="0" y="184"/>
                  </a:cubicBezTo>
                  <a:cubicBezTo>
                    <a:pt x="0" y="186"/>
                    <a:pt x="1" y="189"/>
                    <a:pt x="3" y="191"/>
                  </a:cubicBezTo>
                  <a:cubicBezTo>
                    <a:pt x="4" y="192"/>
                    <a:pt x="5" y="193"/>
                    <a:pt x="7" y="194"/>
                  </a:cubicBezTo>
                  <a:cubicBezTo>
                    <a:pt x="59" y="161"/>
                    <a:pt x="107" y="121"/>
                    <a:pt x="141"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40" name="Freeform 226">
              <a:extLst>
                <a:ext uri="{FF2B5EF4-FFF2-40B4-BE49-F238E27FC236}">
                  <a16:creationId xmlns:a16="http://schemas.microsoft.com/office/drawing/2014/main" id="{6115A1CF-7E56-43E9-9E8F-487600E00588}"/>
                </a:ext>
              </a:extLst>
            </p:cNvPr>
            <p:cNvSpPr>
              <a:spLocks/>
            </p:cNvSpPr>
            <p:nvPr/>
          </p:nvSpPr>
          <p:spPr bwMode="auto">
            <a:xfrm>
              <a:off x="9663113" y="5446713"/>
              <a:ext cx="360363" cy="523875"/>
            </a:xfrm>
            <a:custGeom>
              <a:avLst/>
              <a:gdLst>
                <a:gd name="T0" fmla="*/ 120 w 120"/>
                <a:gd name="T1" fmla="*/ 76 h 174"/>
                <a:gd name="T2" fmla="*/ 120 w 120"/>
                <a:gd name="T3" fmla="*/ 4 h 174"/>
                <a:gd name="T4" fmla="*/ 119 w 120"/>
                <a:gd name="T5" fmla="*/ 1 h 174"/>
                <a:gd name="T6" fmla="*/ 116 w 120"/>
                <a:gd name="T7" fmla="*/ 0 h 174"/>
                <a:gd name="T8" fmla="*/ 4 w 120"/>
                <a:gd name="T9" fmla="*/ 0 h 174"/>
                <a:gd name="T10" fmla="*/ 0 w 120"/>
                <a:gd name="T11" fmla="*/ 4 h 174"/>
                <a:gd name="T12" fmla="*/ 0 w 120"/>
                <a:gd name="T13" fmla="*/ 166 h 174"/>
                <a:gd name="T14" fmla="*/ 8 w 120"/>
                <a:gd name="T15" fmla="*/ 174 h 174"/>
                <a:gd name="T16" fmla="*/ 12 w 120"/>
                <a:gd name="T17" fmla="*/ 174 h 174"/>
                <a:gd name="T18" fmla="*/ 120 w 120"/>
                <a:gd name="T19" fmla="*/ 7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74">
                  <a:moveTo>
                    <a:pt x="120" y="76"/>
                  </a:moveTo>
                  <a:cubicBezTo>
                    <a:pt x="120" y="4"/>
                    <a:pt x="120" y="4"/>
                    <a:pt x="120" y="4"/>
                  </a:cubicBezTo>
                  <a:cubicBezTo>
                    <a:pt x="120" y="3"/>
                    <a:pt x="119" y="2"/>
                    <a:pt x="119" y="1"/>
                  </a:cubicBezTo>
                  <a:cubicBezTo>
                    <a:pt x="118" y="1"/>
                    <a:pt x="117" y="0"/>
                    <a:pt x="116" y="0"/>
                  </a:cubicBezTo>
                  <a:cubicBezTo>
                    <a:pt x="4" y="0"/>
                    <a:pt x="4" y="0"/>
                    <a:pt x="4" y="0"/>
                  </a:cubicBezTo>
                  <a:cubicBezTo>
                    <a:pt x="2" y="0"/>
                    <a:pt x="0" y="2"/>
                    <a:pt x="0" y="4"/>
                  </a:cubicBezTo>
                  <a:cubicBezTo>
                    <a:pt x="0" y="166"/>
                    <a:pt x="0" y="166"/>
                    <a:pt x="0" y="166"/>
                  </a:cubicBezTo>
                  <a:cubicBezTo>
                    <a:pt x="0" y="170"/>
                    <a:pt x="4" y="174"/>
                    <a:pt x="8" y="174"/>
                  </a:cubicBezTo>
                  <a:cubicBezTo>
                    <a:pt x="12" y="174"/>
                    <a:pt x="12" y="174"/>
                    <a:pt x="12" y="174"/>
                  </a:cubicBezTo>
                  <a:cubicBezTo>
                    <a:pt x="53" y="147"/>
                    <a:pt x="91" y="115"/>
                    <a:pt x="120" y="7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45" name="Freeform 232">
              <a:extLst>
                <a:ext uri="{FF2B5EF4-FFF2-40B4-BE49-F238E27FC236}">
                  <a16:creationId xmlns:a16="http://schemas.microsoft.com/office/drawing/2014/main" id="{7ABE406C-8B7F-468E-BAF3-FED2AEAF2D68}"/>
                </a:ext>
              </a:extLst>
            </p:cNvPr>
            <p:cNvSpPr>
              <a:spLocks/>
            </p:cNvSpPr>
            <p:nvPr/>
          </p:nvSpPr>
          <p:spPr bwMode="auto">
            <a:xfrm>
              <a:off x="9698038" y="5675313"/>
              <a:ext cx="325438" cy="295275"/>
            </a:xfrm>
            <a:custGeom>
              <a:avLst/>
              <a:gdLst>
                <a:gd name="T0" fmla="*/ 0 w 108"/>
                <a:gd name="T1" fmla="*/ 98 h 98"/>
                <a:gd name="T2" fmla="*/ 100 w 108"/>
                <a:gd name="T3" fmla="*/ 98 h 98"/>
                <a:gd name="T4" fmla="*/ 108 w 108"/>
                <a:gd name="T5" fmla="*/ 90 h 98"/>
                <a:gd name="T6" fmla="*/ 108 w 108"/>
                <a:gd name="T7" fmla="*/ 0 h 98"/>
                <a:gd name="T8" fmla="*/ 0 w 108"/>
                <a:gd name="T9" fmla="*/ 98 h 98"/>
              </a:gdLst>
              <a:ahLst/>
              <a:cxnLst>
                <a:cxn ang="0">
                  <a:pos x="T0" y="T1"/>
                </a:cxn>
                <a:cxn ang="0">
                  <a:pos x="T2" y="T3"/>
                </a:cxn>
                <a:cxn ang="0">
                  <a:pos x="T4" y="T5"/>
                </a:cxn>
                <a:cxn ang="0">
                  <a:pos x="T6" y="T7"/>
                </a:cxn>
                <a:cxn ang="0">
                  <a:pos x="T8" y="T9"/>
                </a:cxn>
              </a:cxnLst>
              <a:rect l="0" t="0" r="r" b="b"/>
              <a:pathLst>
                <a:path w="108" h="98">
                  <a:moveTo>
                    <a:pt x="0" y="98"/>
                  </a:moveTo>
                  <a:cubicBezTo>
                    <a:pt x="100" y="98"/>
                    <a:pt x="100" y="98"/>
                    <a:pt x="100" y="98"/>
                  </a:cubicBezTo>
                  <a:cubicBezTo>
                    <a:pt x="105" y="98"/>
                    <a:pt x="108" y="94"/>
                    <a:pt x="108" y="90"/>
                  </a:cubicBezTo>
                  <a:cubicBezTo>
                    <a:pt x="108" y="0"/>
                    <a:pt x="108" y="0"/>
                    <a:pt x="108" y="0"/>
                  </a:cubicBezTo>
                  <a:cubicBezTo>
                    <a:pt x="79" y="39"/>
                    <a:pt x="41" y="71"/>
                    <a:pt x="0" y="98"/>
                  </a:cubicBezTo>
                  <a:close/>
                </a:path>
              </a:pathLst>
            </a:custGeom>
            <a:solidFill>
              <a:srgbClr val="DD2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46" name="Freeform 233">
              <a:extLst>
                <a:ext uri="{FF2B5EF4-FFF2-40B4-BE49-F238E27FC236}">
                  <a16:creationId xmlns:a16="http://schemas.microsoft.com/office/drawing/2014/main" id="{76FB8252-F160-4F4D-958E-B98748A6E923}"/>
                </a:ext>
              </a:extLst>
            </p:cNvPr>
            <p:cNvSpPr>
              <a:spLocks/>
            </p:cNvSpPr>
            <p:nvPr/>
          </p:nvSpPr>
          <p:spPr bwMode="auto">
            <a:xfrm>
              <a:off x="9690100" y="5416550"/>
              <a:ext cx="26988" cy="52387"/>
            </a:xfrm>
            <a:custGeom>
              <a:avLst/>
              <a:gdLst>
                <a:gd name="T0" fmla="*/ 8 w 9"/>
                <a:gd name="T1" fmla="*/ 2 h 17"/>
                <a:gd name="T2" fmla="*/ 8 w 9"/>
                <a:gd name="T3" fmla="*/ 0 h 17"/>
                <a:gd name="T4" fmla="*/ 5 w 9"/>
                <a:gd name="T5" fmla="*/ 0 h 17"/>
                <a:gd name="T6" fmla="*/ 3 w 9"/>
                <a:gd name="T7" fmla="*/ 0 h 17"/>
                <a:gd name="T8" fmla="*/ 3 w 9"/>
                <a:gd name="T9" fmla="*/ 2 h 17"/>
                <a:gd name="T10" fmla="*/ 2 w 9"/>
                <a:gd name="T11" fmla="*/ 7 h 17"/>
                <a:gd name="T12" fmla="*/ 1 w 9"/>
                <a:gd name="T13" fmla="*/ 13 h 17"/>
                <a:gd name="T14" fmla="*/ 0 w 9"/>
                <a:gd name="T15" fmla="*/ 17 h 17"/>
                <a:gd name="T16" fmla="*/ 9 w 9"/>
                <a:gd name="T17" fmla="*/ 11 h 17"/>
                <a:gd name="T18" fmla="*/ 9 w 9"/>
                <a:gd name="T19" fmla="*/ 7 h 17"/>
                <a:gd name="T20" fmla="*/ 8 w 9"/>
                <a:gd name="T2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7">
                  <a:moveTo>
                    <a:pt x="8" y="2"/>
                  </a:moveTo>
                  <a:cubicBezTo>
                    <a:pt x="8" y="1"/>
                    <a:pt x="8" y="0"/>
                    <a:pt x="8" y="0"/>
                  </a:cubicBezTo>
                  <a:cubicBezTo>
                    <a:pt x="5" y="0"/>
                    <a:pt x="5" y="0"/>
                    <a:pt x="5" y="0"/>
                  </a:cubicBezTo>
                  <a:cubicBezTo>
                    <a:pt x="3" y="0"/>
                    <a:pt x="3" y="0"/>
                    <a:pt x="3" y="0"/>
                  </a:cubicBezTo>
                  <a:cubicBezTo>
                    <a:pt x="3" y="1"/>
                    <a:pt x="3" y="1"/>
                    <a:pt x="3" y="2"/>
                  </a:cubicBezTo>
                  <a:cubicBezTo>
                    <a:pt x="2" y="4"/>
                    <a:pt x="2" y="5"/>
                    <a:pt x="2" y="7"/>
                  </a:cubicBezTo>
                  <a:cubicBezTo>
                    <a:pt x="1" y="9"/>
                    <a:pt x="1" y="11"/>
                    <a:pt x="1" y="13"/>
                  </a:cubicBezTo>
                  <a:cubicBezTo>
                    <a:pt x="1" y="14"/>
                    <a:pt x="0" y="16"/>
                    <a:pt x="0" y="17"/>
                  </a:cubicBezTo>
                  <a:cubicBezTo>
                    <a:pt x="3" y="16"/>
                    <a:pt x="7" y="14"/>
                    <a:pt x="9" y="11"/>
                  </a:cubicBezTo>
                  <a:cubicBezTo>
                    <a:pt x="9" y="10"/>
                    <a:pt x="9" y="8"/>
                    <a:pt x="9" y="7"/>
                  </a:cubicBezTo>
                  <a:cubicBezTo>
                    <a:pt x="8" y="5"/>
                    <a:pt x="8" y="4"/>
                    <a:pt x="8" y="2"/>
                  </a:cubicBezTo>
                  <a:close/>
                </a:path>
              </a:pathLst>
            </a:custGeom>
            <a:solidFill>
              <a:srgbClr val="1A3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47" name="Freeform 234">
              <a:extLst>
                <a:ext uri="{FF2B5EF4-FFF2-40B4-BE49-F238E27FC236}">
                  <a16:creationId xmlns:a16="http://schemas.microsoft.com/office/drawing/2014/main" id="{AA9C37CD-F191-4A99-B66B-51163EF97555}"/>
                </a:ext>
              </a:extLst>
            </p:cNvPr>
            <p:cNvSpPr>
              <a:spLocks noEditPoints="1"/>
            </p:cNvSpPr>
            <p:nvPr/>
          </p:nvSpPr>
          <p:spPr bwMode="auto">
            <a:xfrm>
              <a:off x="9690100" y="5449888"/>
              <a:ext cx="31750" cy="42862"/>
            </a:xfrm>
            <a:custGeom>
              <a:avLst/>
              <a:gdLst>
                <a:gd name="T0" fmla="*/ 0 w 11"/>
                <a:gd name="T1" fmla="*/ 7 h 14"/>
                <a:gd name="T2" fmla="*/ 0 w 11"/>
                <a:gd name="T3" fmla="*/ 11 h 14"/>
                <a:gd name="T4" fmla="*/ 2 w 11"/>
                <a:gd name="T5" fmla="*/ 14 h 14"/>
                <a:gd name="T6" fmla="*/ 5 w 11"/>
                <a:gd name="T7" fmla="*/ 14 h 14"/>
                <a:gd name="T8" fmla="*/ 8 w 11"/>
                <a:gd name="T9" fmla="*/ 14 h 14"/>
                <a:gd name="T10" fmla="*/ 10 w 11"/>
                <a:gd name="T11" fmla="*/ 11 h 14"/>
                <a:gd name="T12" fmla="*/ 11 w 11"/>
                <a:gd name="T13" fmla="*/ 8 h 14"/>
                <a:gd name="T14" fmla="*/ 10 w 11"/>
                <a:gd name="T15" fmla="*/ 6 h 14"/>
                <a:gd name="T16" fmla="*/ 10 w 11"/>
                <a:gd name="T17" fmla="*/ 2 h 14"/>
                <a:gd name="T18" fmla="*/ 9 w 11"/>
                <a:gd name="T19" fmla="*/ 0 h 14"/>
                <a:gd name="T20" fmla="*/ 0 w 11"/>
                <a:gd name="T21" fmla="*/ 6 h 14"/>
                <a:gd name="T22" fmla="*/ 0 w 11"/>
                <a:gd name="T23" fmla="*/ 7 h 14"/>
                <a:gd name="T24" fmla="*/ 5 w 11"/>
                <a:gd name="T25" fmla="*/ 6 h 14"/>
                <a:gd name="T26" fmla="*/ 9 w 11"/>
                <a:gd name="T27" fmla="*/ 9 h 14"/>
                <a:gd name="T28" fmla="*/ 5 w 11"/>
                <a:gd name="T29" fmla="*/ 13 h 14"/>
                <a:gd name="T30" fmla="*/ 2 w 11"/>
                <a:gd name="T31" fmla="*/ 9 h 14"/>
                <a:gd name="T32" fmla="*/ 5 w 11"/>
                <a:gd name="T3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4">
                  <a:moveTo>
                    <a:pt x="0" y="7"/>
                  </a:moveTo>
                  <a:cubicBezTo>
                    <a:pt x="0" y="8"/>
                    <a:pt x="0" y="10"/>
                    <a:pt x="0" y="11"/>
                  </a:cubicBezTo>
                  <a:cubicBezTo>
                    <a:pt x="1" y="12"/>
                    <a:pt x="1" y="13"/>
                    <a:pt x="2" y="14"/>
                  </a:cubicBezTo>
                  <a:cubicBezTo>
                    <a:pt x="3" y="14"/>
                    <a:pt x="4" y="14"/>
                    <a:pt x="5" y="14"/>
                  </a:cubicBezTo>
                  <a:cubicBezTo>
                    <a:pt x="6" y="14"/>
                    <a:pt x="7" y="14"/>
                    <a:pt x="8" y="14"/>
                  </a:cubicBezTo>
                  <a:cubicBezTo>
                    <a:pt x="9" y="13"/>
                    <a:pt x="10" y="12"/>
                    <a:pt x="10" y="11"/>
                  </a:cubicBezTo>
                  <a:cubicBezTo>
                    <a:pt x="11" y="10"/>
                    <a:pt x="11" y="9"/>
                    <a:pt x="11" y="8"/>
                  </a:cubicBezTo>
                  <a:cubicBezTo>
                    <a:pt x="11" y="8"/>
                    <a:pt x="11" y="7"/>
                    <a:pt x="10" y="6"/>
                  </a:cubicBezTo>
                  <a:cubicBezTo>
                    <a:pt x="10" y="5"/>
                    <a:pt x="10" y="3"/>
                    <a:pt x="10" y="2"/>
                  </a:cubicBezTo>
                  <a:cubicBezTo>
                    <a:pt x="10" y="1"/>
                    <a:pt x="9" y="1"/>
                    <a:pt x="9" y="0"/>
                  </a:cubicBezTo>
                  <a:cubicBezTo>
                    <a:pt x="7" y="3"/>
                    <a:pt x="3" y="5"/>
                    <a:pt x="0" y="6"/>
                  </a:cubicBezTo>
                  <a:cubicBezTo>
                    <a:pt x="0" y="6"/>
                    <a:pt x="0" y="7"/>
                    <a:pt x="0" y="7"/>
                  </a:cubicBezTo>
                  <a:close/>
                  <a:moveTo>
                    <a:pt x="5" y="6"/>
                  </a:moveTo>
                  <a:cubicBezTo>
                    <a:pt x="7" y="6"/>
                    <a:pt x="9" y="7"/>
                    <a:pt x="9" y="9"/>
                  </a:cubicBezTo>
                  <a:cubicBezTo>
                    <a:pt x="9" y="11"/>
                    <a:pt x="7" y="13"/>
                    <a:pt x="5" y="13"/>
                  </a:cubicBezTo>
                  <a:cubicBezTo>
                    <a:pt x="3" y="13"/>
                    <a:pt x="2" y="11"/>
                    <a:pt x="2" y="9"/>
                  </a:cubicBezTo>
                  <a:cubicBezTo>
                    <a:pt x="2" y="7"/>
                    <a:pt x="3" y="6"/>
                    <a:pt x="5" y="6"/>
                  </a:cubicBezTo>
                  <a:close/>
                </a:path>
              </a:pathLst>
            </a:custGeom>
            <a:solidFill>
              <a:srgbClr val="112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48" name="Freeform 235">
              <a:extLst>
                <a:ext uri="{FF2B5EF4-FFF2-40B4-BE49-F238E27FC236}">
                  <a16:creationId xmlns:a16="http://schemas.microsoft.com/office/drawing/2014/main" id="{8879F96C-A4F8-4731-86C6-ABFDEB17E394}"/>
                </a:ext>
              </a:extLst>
            </p:cNvPr>
            <p:cNvSpPr>
              <a:spLocks/>
            </p:cNvSpPr>
            <p:nvPr/>
          </p:nvSpPr>
          <p:spPr bwMode="auto">
            <a:xfrm>
              <a:off x="9663113" y="5748338"/>
              <a:ext cx="300038" cy="222250"/>
            </a:xfrm>
            <a:custGeom>
              <a:avLst/>
              <a:gdLst>
                <a:gd name="T0" fmla="*/ 100 w 100"/>
                <a:gd name="T1" fmla="*/ 0 h 74"/>
                <a:gd name="T2" fmla="*/ 8 w 100"/>
                <a:gd name="T3" fmla="*/ 0 h 74"/>
                <a:gd name="T4" fmla="*/ 3 w 100"/>
                <a:gd name="T5" fmla="*/ 2 h 74"/>
                <a:gd name="T6" fmla="*/ 0 w 100"/>
                <a:gd name="T7" fmla="*/ 7 h 74"/>
                <a:gd name="T8" fmla="*/ 0 w 100"/>
                <a:gd name="T9" fmla="*/ 67 h 74"/>
                <a:gd name="T10" fmla="*/ 7 w 100"/>
                <a:gd name="T11" fmla="*/ 74 h 74"/>
                <a:gd name="T12" fmla="*/ 12 w 100"/>
                <a:gd name="T13" fmla="*/ 74 h 74"/>
                <a:gd name="T14" fmla="*/ 100 w 100"/>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74">
                  <a:moveTo>
                    <a:pt x="100" y="0"/>
                  </a:moveTo>
                  <a:cubicBezTo>
                    <a:pt x="8" y="0"/>
                    <a:pt x="8" y="0"/>
                    <a:pt x="8" y="0"/>
                  </a:cubicBezTo>
                  <a:cubicBezTo>
                    <a:pt x="6" y="0"/>
                    <a:pt x="4" y="1"/>
                    <a:pt x="3" y="2"/>
                  </a:cubicBezTo>
                  <a:cubicBezTo>
                    <a:pt x="1" y="3"/>
                    <a:pt x="0" y="5"/>
                    <a:pt x="0" y="7"/>
                  </a:cubicBezTo>
                  <a:cubicBezTo>
                    <a:pt x="0" y="67"/>
                    <a:pt x="0" y="67"/>
                    <a:pt x="0" y="67"/>
                  </a:cubicBezTo>
                  <a:cubicBezTo>
                    <a:pt x="0" y="71"/>
                    <a:pt x="4" y="74"/>
                    <a:pt x="7" y="74"/>
                  </a:cubicBezTo>
                  <a:cubicBezTo>
                    <a:pt x="12" y="74"/>
                    <a:pt x="12" y="74"/>
                    <a:pt x="12" y="74"/>
                  </a:cubicBezTo>
                  <a:cubicBezTo>
                    <a:pt x="45" y="53"/>
                    <a:pt x="74" y="28"/>
                    <a:pt x="100" y="0"/>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249" name="Freeform 236">
              <a:extLst>
                <a:ext uri="{FF2B5EF4-FFF2-40B4-BE49-F238E27FC236}">
                  <a16:creationId xmlns:a16="http://schemas.microsoft.com/office/drawing/2014/main" id="{C84F4F34-559A-4D0D-99D4-15059DAF5ED4}"/>
                </a:ext>
              </a:extLst>
            </p:cNvPr>
            <p:cNvSpPr>
              <a:spLocks/>
            </p:cNvSpPr>
            <p:nvPr/>
          </p:nvSpPr>
          <p:spPr bwMode="auto">
            <a:xfrm>
              <a:off x="9698038" y="5748338"/>
              <a:ext cx="325438" cy="222250"/>
            </a:xfrm>
            <a:custGeom>
              <a:avLst/>
              <a:gdLst>
                <a:gd name="T0" fmla="*/ 101 w 108"/>
                <a:gd name="T1" fmla="*/ 0 h 74"/>
                <a:gd name="T2" fmla="*/ 88 w 108"/>
                <a:gd name="T3" fmla="*/ 0 h 74"/>
                <a:gd name="T4" fmla="*/ 0 w 108"/>
                <a:gd name="T5" fmla="*/ 74 h 74"/>
                <a:gd name="T6" fmla="*/ 101 w 108"/>
                <a:gd name="T7" fmla="*/ 74 h 74"/>
                <a:gd name="T8" fmla="*/ 108 w 108"/>
                <a:gd name="T9" fmla="*/ 67 h 74"/>
                <a:gd name="T10" fmla="*/ 108 w 108"/>
                <a:gd name="T11" fmla="*/ 7 h 74"/>
                <a:gd name="T12" fmla="*/ 106 w 108"/>
                <a:gd name="T13" fmla="*/ 2 h 74"/>
                <a:gd name="T14" fmla="*/ 101 w 108"/>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74">
                  <a:moveTo>
                    <a:pt x="101" y="0"/>
                  </a:moveTo>
                  <a:cubicBezTo>
                    <a:pt x="88" y="0"/>
                    <a:pt x="88" y="0"/>
                    <a:pt x="88" y="0"/>
                  </a:cubicBezTo>
                  <a:cubicBezTo>
                    <a:pt x="62" y="28"/>
                    <a:pt x="33" y="53"/>
                    <a:pt x="0" y="74"/>
                  </a:cubicBezTo>
                  <a:cubicBezTo>
                    <a:pt x="101" y="74"/>
                    <a:pt x="101" y="74"/>
                    <a:pt x="101" y="74"/>
                  </a:cubicBezTo>
                  <a:cubicBezTo>
                    <a:pt x="105" y="74"/>
                    <a:pt x="108" y="71"/>
                    <a:pt x="108" y="67"/>
                  </a:cubicBezTo>
                  <a:cubicBezTo>
                    <a:pt x="108" y="7"/>
                    <a:pt x="108" y="7"/>
                    <a:pt x="108" y="7"/>
                  </a:cubicBezTo>
                  <a:cubicBezTo>
                    <a:pt x="108" y="5"/>
                    <a:pt x="107" y="4"/>
                    <a:pt x="106" y="2"/>
                  </a:cubicBezTo>
                  <a:cubicBezTo>
                    <a:pt x="105" y="1"/>
                    <a:pt x="103" y="0"/>
                    <a:pt x="101" y="0"/>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250" name="Freeform 237">
              <a:extLst>
                <a:ext uri="{FF2B5EF4-FFF2-40B4-BE49-F238E27FC236}">
                  <a16:creationId xmlns:a16="http://schemas.microsoft.com/office/drawing/2014/main" id="{317DBD0F-F8FA-40F2-BBAE-5A9C8C1303E0}"/>
                </a:ext>
              </a:extLst>
            </p:cNvPr>
            <p:cNvSpPr>
              <a:spLocks/>
            </p:cNvSpPr>
            <p:nvPr/>
          </p:nvSpPr>
          <p:spPr bwMode="auto">
            <a:xfrm>
              <a:off x="9698038" y="5381625"/>
              <a:ext cx="288925" cy="14287"/>
            </a:xfrm>
            <a:custGeom>
              <a:avLst/>
              <a:gdLst>
                <a:gd name="T0" fmla="*/ 96 w 96"/>
                <a:gd name="T1" fmla="*/ 5 h 5"/>
                <a:gd name="T2" fmla="*/ 0 w 96"/>
                <a:gd name="T3" fmla="*/ 5 h 5"/>
                <a:gd name="T4" fmla="*/ 0 w 96"/>
                <a:gd name="T5" fmla="*/ 5 h 5"/>
                <a:gd name="T6" fmla="*/ 6 w 96"/>
                <a:gd name="T7" fmla="*/ 0 h 5"/>
                <a:gd name="T8" fmla="*/ 91 w 96"/>
                <a:gd name="T9" fmla="*/ 0 h 5"/>
                <a:gd name="T10" fmla="*/ 94 w 96"/>
                <a:gd name="T11" fmla="*/ 1 h 5"/>
                <a:gd name="T12" fmla="*/ 96 w 9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6" h="5">
                  <a:moveTo>
                    <a:pt x="96" y="5"/>
                  </a:moveTo>
                  <a:cubicBezTo>
                    <a:pt x="0" y="5"/>
                    <a:pt x="0" y="5"/>
                    <a:pt x="0" y="5"/>
                  </a:cubicBezTo>
                  <a:cubicBezTo>
                    <a:pt x="0" y="5"/>
                    <a:pt x="0" y="5"/>
                    <a:pt x="0" y="5"/>
                  </a:cubicBezTo>
                  <a:cubicBezTo>
                    <a:pt x="0" y="2"/>
                    <a:pt x="3" y="0"/>
                    <a:pt x="6" y="0"/>
                  </a:cubicBezTo>
                  <a:cubicBezTo>
                    <a:pt x="91" y="0"/>
                    <a:pt x="91" y="0"/>
                    <a:pt x="91" y="0"/>
                  </a:cubicBezTo>
                  <a:cubicBezTo>
                    <a:pt x="92" y="0"/>
                    <a:pt x="93" y="0"/>
                    <a:pt x="94" y="1"/>
                  </a:cubicBezTo>
                  <a:cubicBezTo>
                    <a:pt x="95" y="2"/>
                    <a:pt x="96" y="4"/>
                    <a:pt x="96" y="5"/>
                  </a:cubicBezTo>
                  <a:close/>
                </a:path>
              </a:pathLst>
            </a:custGeom>
            <a:solidFill>
              <a:srgbClr val="1A3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51" name="Freeform 238">
              <a:extLst>
                <a:ext uri="{FF2B5EF4-FFF2-40B4-BE49-F238E27FC236}">
                  <a16:creationId xmlns:a16="http://schemas.microsoft.com/office/drawing/2014/main" id="{DB503DBE-5871-4723-B4F5-B569084A557D}"/>
                </a:ext>
              </a:extLst>
            </p:cNvPr>
            <p:cNvSpPr>
              <a:spLocks/>
            </p:cNvSpPr>
            <p:nvPr/>
          </p:nvSpPr>
          <p:spPr bwMode="auto">
            <a:xfrm>
              <a:off x="9717088" y="5291138"/>
              <a:ext cx="57150" cy="17462"/>
            </a:xfrm>
            <a:custGeom>
              <a:avLst/>
              <a:gdLst>
                <a:gd name="T0" fmla="*/ 0 w 19"/>
                <a:gd name="T1" fmla="*/ 6 h 6"/>
                <a:gd name="T2" fmla="*/ 19 w 19"/>
                <a:gd name="T3" fmla="*/ 6 h 6"/>
                <a:gd name="T4" fmla="*/ 19 w 19"/>
                <a:gd name="T5" fmla="*/ 0 h 6"/>
                <a:gd name="T6" fmla="*/ 19 w 19"/>
                <a:gd name="T7" fmla="*/ 0 h 6"/>
                <a:gd name="T8" fmla="*/ 0 w 19"/>
                <a:gd name="T9" fmla="*/ 1 h 6"/>
                <a:gd name="T10" fmla="*/ 0 w 19"/>
                <a:gd name="T11" fmla="*/ 6 h 6"/>
              </a:gdLst>
              <a:ahLst/>
              <a:cxnLst>
                <a:cxn ang="0">
                  <a:pos x="T0" y="T1"/>
                </a:cxn>
                <a:cxn ang="0">
                  <a:pos x="T2" y="T3"/>
                </a:cxn>
                <a:cxn ang="0">
                  <a:pos x="T4" y="T5"/>
                </a:cxn>
                <a:cxn ang="0">
                  <a:pos x="T6" y="T7"/>
                </a:cxn>
                <a:cxn ang="0">
                  <a:pos x="T8" y="T9"/>
                </a:cxn>
                <a:cxn ang="0">
                  <a:pos x="T10" y="T11"/>
                </a:cxn>
              </a:cxnLst>
              <a:rect l="0" t="0" r="r" b="b"/>
              <a:pathLst>
                <a:path w="19" h="6">
                  <a:moveTo>
                    <a:pt x="0" y="6"/>
                  </a:moveTo>
                  <a:cubicBezTo>
                    <a:pt x="19" y="6"/>
                    <a:pt x="19" y="6"/>
                    <a:pt x="19" y="6"/>
                  </a:cubicBezTo>
                  <a:cubicBezTo>
                    <a:pt x="19" y="0"/>
                    <a:pt x="19" y="0"/>
                    <a:pt x="19" y="0"/>
                  </a:cubicBezTo>
                  <a:cubicBezTo>
                    <a:pt x="19" y="0"/>
                    <a:pt x="19" y="0"/>
                    <a:pt x="19" y="0"/>
                  </a:cubicBezTo>
                  <a:cubicBezTo>
                    <a:pt x="12" y="0"/>
                    <a:pt x="6" y="1"/>
                    <a:pt x="0" y="1"/>
                  </a:cubicBezTo>
                  <a:lnTo>
                    <a:pt x="0" y="6"/>
                  </a:lnTo>
                  <a:close/>
                </a:path>
              </a:pathLst>
            </a:custGeom>
            <a:solidFill>
              <a:srgbClr val="162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53" name="Freeform 239">
              <a:extLst>
                <a:ext uri="{FF2B5EF4-FFF2-40B4-BE49-F238E27FC236}">
                  <a16:creationId xmlns:a16="http://schemas.microsoft.com/office/drawing/2014/main" id="{774BC592-A895-4C0E-BBBF-4BAE54785E66}"/>
                </a:ext>
              </a:extLst>
            </p:cNvPr>
            <p:cNvSpPr>
              <a:spLocks/>
            </p:cNvSpPr>
            <p:nvPr/>
          </p:nvSpPr>
          <p:spPr bwMode="auto">
            <a:xfrm>
              <a:off x="9798050" y="5237163"/>
              <a:ext cx="174625" cy="71437"/>
            </a:xfrm>
            <a:custGeom>
              <a:avLst/>
              <a:gdLst>
                <a:gd name="T0" fmla="*/ 47 w 58"/>
                <a:gd name="T1" fmla="*/ 0 h 24"/>
                <a:gd name="T2" fmla="*/ 0 w 58"/>
                <a:gd name="T3" fmla="*/ 16 h 24"/>
                <a:gd name="T4" fmla="*/ 15 w 58"/>
                <a:gd name="T5" fmla="*/ 18 h 24"/>
                <a:gd name="T6" fmla="*/ 34 w 58"/>
                <a:gd name="T7" fmla="*/ 15 h 24"/>
                <a:gd name="T8" fmla="*/ 35 w 58"/>
                <a:gd name="T9" fmla="*/ 15 h 24"/>
                <a:gd name="T10" fmla="*/ 39 w 58"/>
                <a:gd name="T11" fmla="*/ 18 h 24"/>
                <a:gd name="T12" fmla="*/ 39 w 58"/>
                <a:gd name="T13" fmla="*/ 24 h 24"/>
                <a:gd name="T14" fmla="*/ 58 w 58"/>
                <a:gd name="T15" fmla="*/ 24 h 24"/>
                <a:gd name="T16" fmla="*/ 58 w 58"/>
                <a:gd name="T17" fmla="*/ 18 h 24"/>
                <a:gd name="T18" fmla="*/ 47 w 58"/>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4">
                  <a:moveTo>
                    <a:pt x="47" y="0"/>
                  </a:moveTo>
                  <a:cubicBezTo>
                    <a:pt x="33" y="9"/>
                    <a:pt x="17" y="14"/>
                    <a:pt x="0" y="16"/>
                  </a:cubicBezTo>
                  <a:cubicBezTo>
                    <a:pt x="4" y="18"/>
                    <a:pt x="10" y="18"/>
                    <a:pt x="15" y="18"/>
                  </a:cubicBezTo>
                  <a:cubicBezTo>
                    <a:pt x="23" y="18"/>
                    <a:pt x="29" y="17"/>
                    <a:pt x="34" y="15"/>
                  </a:cubicBezTo>
                  <a:cubicBezTo>
                    <a:pt x="35" y="15"/>
                    <a:pt x="35" y="15"/>
                    <a:pt x="35" y="15"/>
                  </a:cubicBezTo>
                  <a:cubicBezTo>
                    <a:pt x="37" y="15"/>
                    <a:pt x="39" y="17"/>
                    <a:pt x="39" y="18"/>
                  </a:cubicBezTo>
                  <a:cubicBezTo>
                    <a:pt x="39" y="24"/>
                    <a:pt x="39" y="24"/>
                    <a:pt x="39" y="24"/>
                  </a:cubicBezTo>
                  <a:cubicBezTo>
                    <a:pt x="58" y="24"/>
                    <a:pt x="58" y="24"/>
                    <a:pt x="58" y="24"/>
                  </a:cubicBezTo>
                  <a:cubicBezTo>
                    <a:pt x="58" y="18"/>
                    <a:pt x="58" y="18"/>
                    <a:pt x="58" y="18"/>
                  </a:cubicBezTo>
                  <a:cubicBezTo>
                    <a:pt x="58" y="10"/>
                    <a:pt x="53" y="3"/>
                    <a:pt x="47" y="0"/>
                  </a:cubicBezTo>
                  <a:close/>
                </a:path>
              </a:pathLst>
            </a:custGeom>
            <a:solidFill>
              <a:srgbClr val="162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54" name="Freeform 240">
              <a:extLst>
                <a:ext uri="{FF2B5EF4-FFF2-40B4-BE49-F238E27FC236}">
                  <a16:creationId xmlns:a16="http://schemas.microsoft.com/office/drawing/2014/main" id="{65839445-C48E-436D-BCCD-AD746B55A06C}"/>
                </a:ext>
              </a:extLst>
            </p:cNvPr>
            <p:cNvSpPr>
              <a:spLocks/>
            </p:cNvSpPr>
            <p:nvPr/>
          </p:nvSpPr>
          <p:spPr bwMode="auto">
            <a:xfrm>
              <a:off x="9717088" y="5218113"/>
              <a:ext cx="222250" cy="76200"/>
            </a:xfrm>
            <a:custGeom>
              <a:avLst/>
              <a:gdLst>
                <a:gd name="T0" fmla="*/ 62 w 74"/>
                <a:gd name="T1" fmla="*/ 2 h 25"/>
                <a:gd name="T2" fmla="*/ 59 w 74"/>
                <a:gd name="T3" fmla="*/ 2 h 25"/>
                <a:gd name="T4" fmla="*/ 42 w 74"/>
                <a:gd name="T5" fmla="*/ 0 h 25"/>
                <a:gd name="T6" fmla="*/ 25 w 74"/>
                <a:gd name="T7" fmla="*/ 2 h 25"/>
                <a:gd name="T8" fmla="*/ 22 w 74"/>
                <a:gd name="T9" fmla="*/ 2 h 25"/>
                <a:gd name="T10" fmla="*/ 0 w 74"/>
                <a:gd name="T11" fmla="*/ 24 h 25"/>
                <a:gd name="T12" fmla="*/ 0 w 74"/>
                <a:gd name="T13" fmla="*/ 25 h 25"/>
                <a:gd name="T14" fmla="*/ 19 w 74"/>
                <a:gd name="T15" fmla="*/ 24 h 25"/>
                <a:gd name="T16" fmla="*/ 22 w 74"/>
                <a:gd name="T17" fmla="*/ 21 h 25"/>
                <a:gd name="T18" fmla="*/ 23 w 74"/>
                <a:gd name="T19" fmla="*/ 21 h 25"/>
                <a:gd name="T20" fmla="*/ 27 w 74"/>
                <a:gd name="T21" fmla="*/ 22 h 25"/>
                <a:gd name="T22" fmla="*/ 74 w 74"/>
                <a:gd name="T23" fmla="*/ 6 h 25"/>
                <a:gd name="T24" fmla="*/ 62 w 74"/>
                <a:gd name="T25"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25">
                  <a:moveTo>
                    <a:pt x="62" y="2"/>
                  </a:moveTo>
                  <a:cubicBezTo>
                    <a:pt x="59" y="2"/>
                    <a:pt x="59" y="2"/>
                    <a:pt x="59" y="2"/>
                  </a:cubicBezTo>
                  <a:cubicBezTo>
                    <a:pt x="54" y="1"/>
                    <a:pt x="49" y="0"/>
                    <a:pt x="42" y="0"/>
                  </a:cubicBezTo>
                  <a:cubicBezTo>
                    <a:pt x="36" y="0"/>
                    <a:pt x="30" y="1"/>
                    <a:pt x="25" y="2"/>
                  </a:cubicBezTo>
                  <a:cubicBezTo>
                    <a:pt x="22" y="2"/>
                    <a:pt x="22" y="2"/>
                    <a:pt x="22" y="2"/>
                  </a:cubicBezTo>
                  <a:cubicBezTo>
                    <a:pt x="10" y="2"/>
                    <a:pt x="0" y="12"/>
                    <a:pt x="0" y="24"/>
                  </a:cubicBezTo>
                  <a:cubicBezTo>
                    <a:pt x="0" y="25"/>
                    <a:pt x="0" y="25"/>
                    <a:pt x="0" y="25"/>
                  </a:cubicBezTo>
                  <a:cubicBezTo>
                    <a:pt x="6" y="25"/>
                    <a:pt x="12" y="24"/>
                    <a:pt x="19" y="24"/>
                  </a:cubicBezTo>
                  <a:cubicBezTo>
                    <a:pt x="19" y="22"/>
                    <a:pt x="20" y="21"/>
                    <a:pt x="22" y="21"/>
                  </a:cubicBezTo>
                  <a:cubicBezTo>
                    <a:pt x="23" y="21"/>
                    <a:pt x="23" y="21"/>
                    <a:pt x="23" y="21"/>
                  </a:cubicBezTo>
                  <a:cubicBezTo>
                    <a:pt x="24" y="22"/>
                    <a:pt x="25" y="22"/>
                    <a:pt x="27" y="22"/>
                  </a:cubicBezTo>
                  <a:cubicBezTo>
                    <a:pt x="44" y="20"/>
                    <a:pt x="60" y="15"/>
                    <a:pt x="74" y="6"/>
                  </a:cubicBezTo>
                  <a:cubicBezTo>
                    <a:pt x="71" y="3"/>
                    <a:pt x="67" y="2"/>
                    <a:pt x="62" y="2"/>
                  </a:cubicBezTo>
                  <a:close/>
                </a:path>
              </a:pathLst>
            </a:custGeom>
            <a:solidFill>
              <a:srgbClr val="1A3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55" name="Freeform 241">
              <a:extLst>
                <a:ext uri="{FF2B5EF4-FFF2-40B4-BE49-F238E27FC236}">
                  <a16:creationId xmlns:a16="http://schemas.microsoft.com/office/drawing/2014/main" id="{DA4054C9-077E-41FB-96B1-76301EFF3407}"/>
                </a:ext>
              </a:extLst>
            </p:cNvPr>
            <p:cNvSpPr>
              <a:spLocks/>
            </p:cNvSpPr>
            <p:nvPr/>
          </p:nvSpPr>
          <p:spPr bwMode="auto">
            <a:xfrm>
              <a:off x="9798050" y="5237163"/>
              <a:ext cx="66675" cy="28575"/>
            </a:xfrm>
            <a:custGeom>
              <a:avLst/>
              <a:gdLst>
                <a:gd name="T0" fmla="*/ 15 w 22"/>
                <a:gd name="T1" fmla="*/ 0 h 10"/>
                <a:gd name="T2" fmla="*/ 0 w 22"/>
                <a:gd name="T3" fmla="*/ 6 h 10"/>
                <a:gd name="T4" fmla="*/ 3 w 22"/>
                <a:gd name="T5" fmla="*/ 10 h 10"/>
                <a:gd name="T6" fmla="*/ 22 w 22"/>
                <a:gd name="T7" fmla="*/ 0 h 10"/>
                <a:gd name="T8" fmla="*/ 15 w 22"/>
                <a:gd name="T9" fmla="*/ 0 h 10"/>
              </a:gdLst>
              <a:ahLst/>
              <a:cxnLst>
                <a:cxn ang="0">
                  <a:pos x="T0" y="T1"/>
                </a:cxn>
                <a:cxn ang="0">
                  <a:pos x="T2" y="T3"/>
                </a:cxn>
                <a:cxn ang="0">
                  <a:pos x="T4" y="T5"/>
                </a:cxn>
                <a:cxn ang="0">
                  <a:pos x="T6" y="T7"/>
                </a:cxn>
                <a:cxn ang="0">
                  <a:pos x="T8" y="T9"/>
                </a:cxn>
              </a:cxnLst>
              <a:rect l="0" t="0" r="r" b="b"/>
              <a:pathLst>
                <a:path w="22" h="10">
                  <a:moveTo>
                    <a:pt x="15" y="0"/>
                  </a:moveTo>
                  <a:cubicBezTo>
                    <a:pt x="7" y="0"/>
                    <a:pt x="0" y="2"/>
                    <a:pt x="0" y="6"/>
                  </a:cubicBezTo>
                  <a:cubicBezTo>
                    <a:pt x="0" y="8"/>
                    <a:pt x="1" y="9"/>
                    <a:pt x="3" y="10"/>
                  </a:cubicBezTo>
                  <a:cubicBezTo>
                    <a:pt x="10" y="8"/>
                    <a:pt x="16" y="4"/>
                    <a:pt x="22" y="0"/>
                  </a:cubicBezTo>
                  <a:cubicBezTo>
                    <a:pt x="20" y="0"/>
                    <a:pt x="18"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56" name="Freeform 242">
              <a:extLst>
                <a:ext uri="{FF2B5EF4-FFF2-40B4-BE49-F238E27FC236}">
                  <a16:creationId xmlns:a16="http://schemas.microsoft.com/office/drawing/2014/main" id="{38B40E17-7129-4C75-A588-7D6756DE4C95}"/>
                </a:ext>
              </a:extLst>
            </p:cNvPr>
            <p:cNvSpPr>
              <a:spLocks/>
            </p:cNvSpPr>
            <p:nvPr/>
          </p:nvSpPr>
          <p:spPr bwMode="auto">
            <a:xfrm>
              <a:off x="9807575" y="5237163"/>
              <a:ext cx="80963" cy="38100"/>
            </a:xfrm>
            <a:custGeom>
              <a:avLst/>
              <a:gdLst>
                <a:gd name="T0" fmla="*/ 19 w 27"/>
                <a:gd name="T1" fmla="*/ 0 h 13"/>
                <a:gd name="T2" fmla="*/ 0 w 27"/>
                <a:gd name="T3" fmla="*/ 10 h 13"/>
                <a:gd name="T4" fmla="*/ 12 w 27"/>
                <a:gd name="T5" fmla="*/ 13 h 13"/>
                <a:gd name="T6" fmla="*/ 27 w 27"/>
                <a:gd name="T7" fmla="*/ 6 h 13"/>
                <a:gd name="T8" fmla="*/ 19 w 27"/>
                <a:gd name="T9" fmla="*/ 0 h 13"/>
              </a:gdLst>
              <a:ahLst/>
              <a:cxnLst>
                <a:cxn ang="0">
                  <a:pos x="T0" y="T1"/>
                </a:cxn>
                <a:cxn ang="0">
                  <a:pos x="T2" y="T3"/>
                </a:cxn>
                <a:cxn ang="0">
                  <a:pos x="T4" y="T5"/>
                </a:cxn>
                <a:cxn ang="0">
                  <a:pos x="T6" y="T7"/>
                </a:cxn>
                <a:cxn ang="0">
                  <a:pos x="T8" y="T9"/>
                </a:cxn>
              </a:cxnLst>
              <a:rect l="0" t="0" r="r" b="b"/>
              <a:pathLst>
                <a:path w="27" h="13">
                  <a:moveTo>
                    <a:pt x="19" y="0"/>
                  </a:moveTo>
                  <a:cubicBezTo>
                    <a:pt x="13" y="4"/>
                    <a:pt x="7" y="8"/>
                    <a:pt x="0" y="10"/>
                  </a:cubicBezTo>
                  <a:cubicBezTo>
                    <a:pt x="3" y="12"/>
                    <a:pt x="7" y="13"/>
                    <a:pt x="12" y="13"/>
                  </a:cubicBezTo>
                  <a:cubicBezTo>
                    <a:pt x="21" y="13"/>
                    <a:pt x="27" y="10"/>
                    <a:pt x="27" y="6"/>
                  </a:cubicBezTo>
                  <a:cubicBezTo>
                    <a:pt x="27" y="4"/>
                    <a:pt x="24" y="1"/>
                    <a:pt x="1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60" name="Freeform 246">
              <a:extLst>
                <a:ext uri="{FF2B5EF4-FFF2-40B4-BE49-F238E27FC236}">
                  <a16:creationId xmlns:a16="http://schemas.microsoft.com/office/drawing/2014/main" id="{412B6E4E-0CB5-41E0-AA0C-6465A2F9B31B}"/>
                </a:ext>
              </a:extLst>
            </p:cNvPr>
            <p:cNvSpPr>
              <a:spLocks noEditPoints="1"/>
            </p:cNvSpPr>
            <p:nvPr/>
          </p:nvSpPr>
          <p:spPr bwMode="auto">
            <a:xfrm>
              <a:off x="9996488" y="5530850"/>
              <a:ext cx="255588" cy="160337"/>
            </a:xfrm>
            <a:custGeom>
              <a:avLst/>
              <a:gdLst>
                <a:gd name="T0" fmla="*/ 85 w 85"/>
                <a:gd name="T1" fmla="*/ 53 h 53"/>
                <a:gd name="T2" fmla="*/ 0 w 85"/>
                <a:gd name="T3" fmla="*/ 53 h 53"/>
                <a:gd name="T4" fmla="*/ 0 w 85"/>
                <a:gd name="T5" fmla="*/ 30 h 53"/>
                <a:gd name="T6" fmla="*/ 7 w 85"/>
                <a:gd name="T7" fmla="*/ 11 h 53"/>
                <a:gd name="T8" fmla="*/ 30 w 85"/>
                <a:gd name="T9" fmla="*/ 0 h 53"/>
                <a:gd name="T10" fmla="*/ 55 w 85"/>
                <a:gd name="T11" fmla="*/ 0 h 53"/>
                <a:gd name="T12" fmla="*/ 80 w 85"/>
                <a:gd name="T13" fmla="*/ 13 h 53"/>
                <a:gd name="T14" fmla="*/ 85 w 85"/>
                <a:gd name="T15" fmla="*/ 30 h 53"/>
                <a:gd name="T16" fmla="*/ 85 w 85"/>
                <a:gd name="T17" fmla="*/ 53 h 53"/>
                <a:gd name="T18" fmla="*/ 13 w 85"/>
                <a:gd name="T19" fmla="*/ 40 h 53"/>
                <a:gd name="T20" fmla="*/ 72 w 85"/>
                <a:gd name="T21" fmla="*/ 40 h 53"/>
                <a:gd name="T22" fmla="*/ 72 w 85"/>
                <a:gd name="T23" fmla="*/ 30 h 53"/>
                <a:gd name="T24" fmla="*/ 69 w 85"/>
                <a:gd name="T25" fmla="*/ 21 h 53"/>
                <a:gd name="T26" fmla="*/ 55 w 85"/>
                <a:gd name="T27" fmla="*/ 13 h 53"/>
                <a:gd name="T28" fmla="*/ 30 w 85"/>
                <a:gd name="T29" fmla="*/ 13 h 53"/>
                <a:gd name="T30" fmla="*/ 17 w 85"/>
                <a:gd name="T31" fmla="*/ 19 h 53"/>
                <a:gd name="T32" fmla="*/ 13 w 85"/>
                <a:gd name="T33" fmla="*/ 30 h 53"/>
                <a:gd name="T34" fmla="*/ 13 w 85"/>
                <a:gd name="T3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53">
                  <a:moveTo>
                    <a:pt x="85" y="53"/>
                  </a:moveTo>
                  <a:cubicBezTo>
                    <a:pt x="0" y="53"/>
                    <a:pt x="0" y="53"/>
                    <a:pt x="0" y="53"/>
                  </a:cubicBezTo>
                  <a:cubicBezTo>
                    <a:pt x="0" y="30"/>
                    <a:pt x="0" y="30"/>
                    <a:pt x="0" y="30"/>
                  </a:cubicBezTo>
                  <a:cubicBezTo>
                    <a:pt x="0" y="23"/>
                    <a:pt x="2" y="16"/>
                    <a:pt x="7" y="11"/>
                  </a:cubicBezTo>
                  <a:cubicBezTo>
                    <a:pt x="13" y="4"/>
                    <a:pt x="21" y="0"/>
                    <a:pt x="30" y="0"/>
                  </a:cubicBezTo>
                  <a:cubicBezTo>
                    <a:pt x="55" y="0"/>
                    <a:pt x="55" y="0"/>
                    <a:pt x="55" y="0"/>
                  </a:cubicBezTo>
                  <a:cubicBezTo>
                    <a:pt x="65" y="0"/>
                    <a:pt x="74" y="5"/>
                    <a:pt x="80" y="13"/>
                  </a:cubicBezTo>
                  <a:cubicBezTo>
                    <a:pt x="83" y="18"/>
                    <a:pt x="85" y="24"/>
                    <a:pt x="85" y="30"/>
                  </a:cubicBezTo>
                  <a:lnTo>
                    <a:pt x="85" y="53"/>
                  </a:lnTo>
                  <a:close/>
                  <a:moveTo>
                    <a:pt x="13" y="40"/>
                  </a:moveTo>
                  <a:cubicBezTo>
                    <a:pt x="72" y="40"/>
                    <a:pt x="72" y="40"/>
                    <a:pt x="72" y="40"/>
                  </a:cubicBezTo>
                  <a:cubicBezTo>
                    <a:pt x="72" y="30"/>
                    <a:pt x="72" y="30"/>
                    <a:pt x="72" y="30"/>
                  </a:cubicBezTo>
                  <a:cubicBezTo>
                    <a:pt x="72" y="27"/>
                    <a:pt x="71" y="23"/>
                    <a:pt x="69" y="21"/>
                  </a:cubicBezTo>
                  <a:cubicBezTo>
                    <a:pt x="66" y="16"/>
                    <a:pt x="61" y="13"/>
                    <a:pt x="55" y="13"/>
                  </a:cubicBezTo>
                  <a:cubicBezTo>
                    <a:pt x="30" y="13"/>
                    <a:pt x="30" y="13"/>
                    <a:pt x="30" y="13"/>
                  </a:cubicBezTo>
                  <a:cubicBezTo>
                    <a:pt x="25" y="13"/>
                    <a:pt x="20" y="15"/>
                    <a:pt x="17" y="19"/>
                  </a:cubicBezTo>
                  <a:cubicBezTo>
                    <a:pt x="14" y="22"/>
                    <a:pt x="13" y="26"/>
                    <a:pt x="13" y="30"/>
                  </a:cubicBezTo>
                  <a:lnTo>
                    <a:pt x="13" y="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1261" name="Freeform 247">
              <a:extLst>
                <a:ext uri="{FF2B5EF4-FFF2-40B4-BE49-F238E27FC236}">
                  <a16:creationId xmlns:a16="http://schemas.microsoft.com/office/drawing/2014/main" id="{48EE5960-EE5C-4D47-8A2B-057CE2700F49}"/>
                </a:ext>
              </a:extLst>
            </p:cNvPr>
            <p:cNvSpPr>
              <a:spLocks/>
            </p:cNvSpPr>
            <p:nvPr/>
          </p:nvSpPr>
          <p:spPr bwMode="auto">
            <a:xfrm>
              <a:off x="9996488" y="5561013"/>
              <a:ext cx="255588" cy="130175"/>
            </a:xfrm>
            <a:custGeom>
              <a:avLst/>
              <a:gdLst>
                <a:gd name="T0" fmla="*/ 78 w 85"/>
                <a:gd name="T1" fmla="*/ 0 h 43"/>
                <a:gd name="T2" fmla="*/ 67 w 85"/>
                <a:gd name="T3" fmla="*/ 8 h 43"/>
                <a:gd name="T4" fmla="*/ 69 w 85"/>
                <a:gd name="T5" fmla="*/ 11 h 43"/>
                <a:gd name="T6" fmla="*/ 72 w 85"/>
                <a:gd name="T7" fmla="*/ 20 h 43"/>
                <a:gd name="T8" fmla="*/ 72 w 85"/>
                <a:gd name="T9" fmla="*/ 30 h 43"/>
                <a:gd name="T10" fmla="*/ 13 w 85"/>
                <a:gd name="T11" fmla="*/ 30 h 43"/>
                <a:gd name="T12" fmla="*/ 13 w 85"/>
                <a:gd name="T13" fmla="*/ 26 h 43"/>
                <a:gd name="T14" fmla="*/ 0 w 85"/>
                <a:gd name="T15" fmla="*/ 28 h 43"/>
                <a:gd name="T16" fmla="*/ 0 w 85"/>
                <a:gd name="T17" fmla="*/ 43 h 43"/>
                <a:gd name="T18" fmla="*/ 85 w 85"/>
                <a:gd name="T19" fmla="*/ 43 h 43"/>
                <a:gd name="T20" fmla="*/ 85 w 85"/>
                <a:gd name="T21" fmla="*/ 20 h 43"/>
                <a:gd name="T22" fmla="*/ 80 w 85"/>
                <a:gd name="T23" fmla="*/ 3 h 43"/>
                <a:gd name="T24" fmla="*/ 78 w 85"/>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43">
                  <a:moveTo>
                    <a:pt x="78" y="0"/>
                  </a:moveTo>
                  <a:cubicBezTo>
                    <a:pt x="74" y="3"/>
                    <a:pt x="70" y="5"/>
                    <a:pt x="67" y="8"/>
                  </a:cubicBezTo>
                  <a:cubicBezTo>
                    <a:pt x="68" y="8"/>
                    <a:pt x="69" y="9"/>
                    <a:pt x="69" y="11"/>
                  </a:cubicBezTo>
                  <a:cubicBezTo>
                    <a:pt x="71" y="13"/>
                    <a:pt x="72" y="17"/>
                    <a:pt x="72" y="20"/>
                  </a:cubicBezTo>
                  <a:cubicBezTo>
                    <a:pt x="72" y="30"/>
                    <a:pt x="72" y="30"/>
                    <a:pt x="72" y="30"/>
                  </a:cubicBezTo>
                  <a:cubicBezTo>
                    <a:pt x="13" y="30"/>
                    <a:pt x="13" y="30"/>
                    <a:pt x="13" y="30"/>
                  </a:cubicBezTo>
                  <a:cubicBezTo>
                    <a:pt x="13" y="26"/>
                    <a:pt x="13" y="26"/>
                    <a:pt x="13" y="26"/>
                  </a:cubicBezTo>
                  <a:cubicBezTo>
                    <a:pt x="8" y="27"/>
                    <a:pt x="4" y="28"/>
                    <a:pt x="0" y="28"/>
                  </a:cubicBezTo>
                  <a:cubicBezTo>
                    <a:pt x="0" y="43"/>
                    <a:pt x="0" y="43"/>
                    <a:pt x="0" y="43"/>
                  </a:cubicBezTo>
                  <a:cubicBezTo>
                    <a:pt x="85" y="43"/>
                    <a:pt x="85" y="43"/>
                    <a:pt x="85" y="43"/>
                  </a:cubicBezTo>
                  <a:cubicBezTo>
                    <a:pt x="85" y="20"/>
                    <a:pt x="85" y="20"/>
                    <a:pt x="85" y="20"/>
                  </a:cubicBezTo>
                  <a:cubicBezTo>
                    <a:pt x="85" y="14"/>
                    <a:pt x="83" y="8"/>
                    <a:pt x="80" y="3"/>
                  </a:cubicBezTo>
                  <a:cubicBezTo>
                    <a:pt x="79" y="2"/>
                    <a:pt x="78" y="1"/>
                    <a:pt x="78" y="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262" name="Rectangle 248">
              <a:extLst>
                <a:ext uri="{FF2B5EF4-FFF2-40B4-BE49-F238E27FC236}">
                  <a16:creationId xmlns:a16="http://schemas.microsoft.com/office/drawing/2014/main" id="{34AC1979-5191-4AE7-AEE0-C7929C3E96B3}"/>
                </a:ext>
              </a:extLst>
            </p:cNvPr>
            <p:cNvSpPr>
              <a:spLocks noChangeArrowheads="1"/>
            </p:cNvSpPr>
            <p:nvPr/>
          </p:nvSpPr>
          <p:spPr bwMode="auto">
            <a:xfrm>
              <a:off x="9815513" y="5651500"/>
              <a:ext cx="596900" cy="4064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1268" name="Freeform 254">
              <a:extLst>
                <a:ext uri="{FF2B5EF4-FFF2-40B4-BE49-F238E27FC236}">
                  <a16:creationId xmlns:a16="http://schemas.microsoft.com/office/drawing/2014/main" id="{3D22D645-EEC1-4247-AD79-CA9640E4907C}"/>
                </a:ext>
              </a:extLst>
            </p:cNvPr>
            <p:cNvSpPr>
              <a:spLocks/>
            </p:cNvSpPr>
            <p:nvPr/>
          </p:nvSpPr>
          <p:spPr bwMode="auto">
            <a:xfrm>
              <a:off x="9815513" y="5651500"/>
              <a:ext cx="76200" cy="73025"/>
            </a:xfrm>
            <a:custGeom>
              <a:avLst/>
              <a:gdLst>
                <a:gd name="T0" fmla="*/ 21 w 48"/>
                <a:gd name="T1" fmla="*/ 0 h 46"/>
                <a:gd name="T2" fmla="*/ 0 w 48"/>
                <a:gd name="T3" fmla="*/ 0 h 46"/>
                <a:gd name="T4" fmla="*/ 0 w 48"/>
                <a:gd name="T5" fmla="*/ 19 h 46"/>
                <a:gd name="T6" fmla="*/ 0 w 48"/>
                <a:gd name="T7" fmla="*/ 46 h 46"/>
                <a:gd name="T8" fmla="*/ 21 w 48"/>
                <a:gd name="T9" fmla="*/ 46 h 46"/>
                <a:gd name="T10" fmla="*/ 21 w 48"/>
                <a:gd name="T11" fmla="*/ 19 h 46"/>
                <a:gd name="T12" fmla="*/ 48 w 48"/>
                <a:gd name="T13" fmla="*/ 19 h 46"/>
                <a:gd name="T14" fmla="*/ 48 w 48"/>
                <a:gd name="T15" fmla="*/ 0 h 46"/>
                <a:gd name="T16" fmla="*/ 21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21" y="0"/>
                  </a:moveTo>
                  <a:lnTo>
                    <a:pt x="0" y="0"/>
                  </a:lnTo>
                  <a:lnTo>
                    <a:pt x="0" y="19"/>
                  </a:lnTo>
                  <a:lnTo>
                    <a:pt x="0" y="46"/>
                  </a:lnTo>
                  <a:lnTo>
                    <a:pt x="21" y="46"/>
                  </a:lnTo>
                  <a:lnTo>
                    <a:pt x="21" y="19"/>
                  </a:lnTo>
                  <a:lnTo>
                    <a:pt x="48" y="19"/>
                  </a:lnTo>
                  <a:lnTo>
                    <a:pt x="48" y="0"/>
                  </a:lnTo>
                  <a:lnTo>
                    <a:pt x="21" y="0"/>
                  </a:lnTo>
                  <a:close/>
                </a:path>
              </a:pathLst>
            </a:custGeom>
            <a:solidFill>
              <a:srgbClr val="113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69" name="Freeform 255">
              <a:extLst>
                <a:ext uri="{FF2B5EF4-FFF2-40B4-BE49-F238E27FC236}">
                  <a16:creationId xmlns:a16="http://schemas.microsoft.com/office/drawing/2014/main" id="{36579E72-4DF1-4715-B963-A76D4A906345}"/>
                </a:ext>
              </a:extLst>
            </p:cNvPr>
            <p:cNvSpPr>
              <a:spLocks/>
            </p:cNvSpPr>
            <p:nvPr/>
          </p:nvSpPr>
          <p:spPr bwMode="auto">
            <a:xfrm>
              <a:off x="9815513" y="5986463"/>
              <a:ext cx="76200" cy="71437"/>
            </a:xfrm>
            <a:custGeom>
              <a:avLst/>
              <a:gdLst>
                <a:gd name="T0" fmla="*/ 0 w 48"/>
                <a:gd name="T1" fmla="*/ 24 h 45"/>
                <a:gd name="T2" fmla="*/ 0 w 48"/>
                <a:gd name="T3" fmla="*/ 45 h 45"/>
                <a:gd name="T4" fmla="*/ 21 w 48"/>
                <a:gd name="T5" fmla="*/ 45 h 45"/>
                <a:gd name="T6" fmla="*/ 48 w 48"/>
                <a:gd name="T7" fmla="*/ 45 h 45"/>
                <a:gd name="T8" fmla="*/ 48 w 48"/>
                <a:gd name="T9" fmla="*/ 24 h 45"/>
                <a:gd name="T10" fmla="*/ 21 w 48"/>
                <a:gd name="T11" fmla="*/ 24 h 45"/>
                <a:gd name="T12" fmla="*/ 21 w 48"/>
                <a:gd name="T13" fmla="*/ 0 h 45"/>
                <a:gd name="T14" fmla="*/ 0 w 48"/>
                <a:gd name="T15" fmla="*/ 0 h 45"/>
                <a:gd name="T16" fmla="*/ 0 w 48"/>
                <a:gd name="T1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5">
                  <a:moveTo>
                    <a:pt x="0" y="24"/>
                  </a:moveTo>
                  <a:lnTo>
                    <a:pt x="0" y="45"/>
                  </a:lnTo>
                  <a:lnTo>
                    <a:pt x="21" y="45"/>
                  </a:lnTo>
                  <a:lnTo>
                    <a:pt x="48" y="45"/>
                  </a:lnTo>
                  <a:lnTo>
                    <a:pt x="48" y="24"/>
                  </a:lnTo>
                  <a:lnTo>
                    <a:pt x="21" y="24"/>
                  </a:lnTo>
                  <a:lnTo>
                    <a:pt x="21" y="0"/>
                  </a:lnTo>
                  <a:lnTo>
                    <a:pt x="0" y="0"/>
                  </a:lnTo>
                  <a:lnTo>
                    <a:pt x="0" y="24"/>
                  </a:lnTo>
                  <a:close/>
                </a:path>
              </a:pathLst>
            </a:custGeom>
            <a:solidFill>
              <a:srgbClr val="113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70" name="Freeform 256">
              <a:extLst>
                <a:ext uri="{FF2B5EF4-FFF2-40B4-BE49-F238E27FC236}">
                  <a16:creationId xmlns:a16="http://schemas.microsoft.com/office/drawing/2014/main" id="{4B0AD9AE-8147-48E1-886E-123BC8163B9E}"/>
                </a:ext>
              </a:extLst>
            </p:cNvPr>
            <p:cNvSpPr>
              <a:spLocks/>
            </p:cNvSpPr>
            <p:nvPr/>
          </p:nvSpPr>
          <p:spPr bwMode="auto">
            <a:xfrm>
              <a:off x="10339388" y="5651500"/>
              <a:ext cx="73025" cy="73025"/>
            </a:xfrm>
            <a:custGeom>
              <a:avLst/>
              <a:gdLst>
                <a:gd name="T0" fmla="*/ 27 w 46"/>
                <a:gd name="T1" fmla="*/ 0 h 46"/>
                <a:gd name="T2" fmla="*/ 46 w 46"/>
                <a:gd name="T3" fmla="*/ 0 h 46"/>
                <a:gd name="T4" fmla="*/ 46 w 46"/>
                <a:gd name="T5" fmla="*/ 19 h 46"/>
                <a:gd name="T6" fmla="*/ 46 w 46"/>
                <a:gd name="T7" fmla="*/ 46 h 46"/>
                <a:gd name="T8" fmla="*/ 27 w 46"/>
                <a:gd name="T9" fmla="*/ 46 h 46"/>
                <a:gd name="T10" fmla="*/ 27 w 46"/>
                <a:gd name="T11" fmla="*/ 19 h 46"/>
                <a:gd name="T12" fmla="*/ 0 w 46"/>
                <a:gd name="T13" fmla="*/ 19 h 46"/>
                <a:gd name="T14" fmla="*/ 0 w 46"/>
                <a:gd name="T15" fmla="*/ 0 h 46"/>
                <a:gd name="T16" fmla="*/ 27 w 4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6">
                  <a:moveTo>
                    <a:pt x="27" y="0"/>
                  </a:moveTo>
                  <a:lnTo>
                    <a:pt x="46" y="0"/>
                  </a:lnTo>
                  <a:lnTo>
                    <a:pt x="46" y="19"/>
                  </a:lnTo>
                  <a:lnTo>
                    <a:pt x="46" y="46"/>
                  </a:lnTo>
                  <a:lnTo>
                    <a:pt x="27" y="46"/>
                  </a:lnTo>
                  <a:lnTo>
                    <a:pt x="27" y="19"/>
                  </a:lnTo>
                  <a:lnTo>
                    <a:pt x="0" y="19"/>
                  </a:lnTo>
                  <a:lnTo>
                    <a:pt x="0" y="0"/>
                  </a:lnTo>
                  <a:lnTo>
                    <a:pt x="27" y="0"/>
                  </a:lnTo>
                  <a:close/>
                </a:path>
              </a:pathLst>
            </a:custGeom>
            <a:solidFill>
              <a:srgbClr val="113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71" name="Freeform 257">
              <a:extLst>
                <a:ext uri="{FF2B5EF4-FFF2-40B4-BE49-F238E27FC236}">
                  <a16:creationId xmlns:a16="http://schemas.microsoft.com/office/drawing/2014/main" id="{B7470176-6494-4672-85A9-5398E313B686}"/>
                </a:ext>
              </a:extLst>
            </p:cNvPr>
            <p:cNvSpPr>
              <a:spLocks/>
            </p:cNvSpPr>
            <p:nvPr/>
          </p:nvSpPr>
          <p:spPr bwMode="auto">
            <a:xfrm>
              <a:off x="10339388" y="5986463"/>
              <a:ext cx="73025" cy="71437"/>
            </a:xfrm>
            <a:custGeom>
              <a:avLst/>
              <a:gdLst>
                <a:gd name="T0" fmla="*/ 46 w 46"/>
                <a:gd name="T1" fmla="*/ 24 h 45"/>
                <a:gd name="T2" fmla="*/ 46 w 46"/>
                <a:gd name="T3" fmla="*/ 45 h 45"/>
                <a:gd name="T4" fmla="*/ 27 w 46"/>
                <a:gd name="T5" fmla="*/ 45 h 45"/>
                <a:gd name="T6" fmla="*/ 0 w 46"/>
                <a:gd name="T7" fmla="*/ 45 h 45"/>
                <a:gd name="T8" fmla="*/ 0 w 46"/>
                <a:gd name="T9" fmla="*/ 24 h 45"/>
                <a:gd name="T10" fmla="*/ 27 w 46"/>
                <a:gd name="T11" fmla="*/ 24 h 45"/>
                <a:gd name="T12" fmla="*/ 27 w 46"/>
                <a:gd name="T13" fmla="*/ 0 h 45"/>
                <a:gd name="T14" fmla="*/ 46 w 46"/>
                <a:gd name="T15" fmla="*/ 0 h 45"/>
                <a:gd name="T16" fmla="*/ 46 w 46"/>
                <a:gd name="T1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5">
                  <a:moveTo>
                    <a:pt x="46" y="24"/>
                  </a:moveTo>
                  <a:lnTo>
                    <a:pt x="46" y="45"/>
                  </a:lnTo>
                  <a:lnTo>
                    <a:pt x="27" y="45"/>
                  </a:lnTo>
                  <a:lnTo>
                    <a:pt x="0" y="45"/>
                  </a:lnTo>
                  <a:lnTo>
                    <a:pt x="0" y="24"/>
                  </a:lnTo>
                  <a:lnTo>
                    <a:pt x="27" y="24"/>
                  </a:lnTo>
                  <a:lnTo>
                    <a:pt x="27" y="0"/>
                  </a:lnTo>
                  <a:lnTo>
                    <a:pt x="46" y="0"/>
                  </a:lnTo>
                  <a:lnTo>
                    <a:pt x="46" y="24"/>
                  </a:lnTo>
                  <a:close/>
                </a:path>
              </a:pathLst>
            </a:custGeom>
            <a:solidFill>
              <a:srgbClr val="113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72" name="Rectangle 258">
              <a:extLst>
                <a:ext uri="{FF2B5EF4-FFF2-40B4-BE49-F238E27FC236}">
                  <a16:creationId xmlns:a16="http://schemas.microsoft.com/office/drawing/2014/main" id="{9E4D3D88-D568-4099-BB18-D1A6E739A6EC}"/>
                </a:ext>
              </a:extLst>
            </p:cNvPr>
            <p:cNvSpPr>
              <a:spLocks noChangeArrowheads="1"/>
            </p:cNvSpPr>
            <p:nvPr/>
          </p:nvSpPr>
          <p:spPr bwMode="auto">
            <a:xfrm>
              <a:off x="9945688" y="5651500"/>
              <a:ext cx="39688" cy="406400"/>
            </a:xfrm>
            <a:prstGeom prst="rect">
              <a:avLst/>
            </a:prstGeom>
            <a:solidFill>
              <a:srgbClr val="1440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74" name="Oval 260">
              <a:extLst>
                <a:ext uri="{FF2B5EF4-FFF2-40B4-BE49-F238E27FC236}">
                  <a16:creationId xmlns:a16="http://schemas.microsoft.com/office/drawing/2014/main" id="{94FB087F-C036-4AE5-9A13-D0A1A7ED336F}"/>
                </a:ext>
              </a:extLst>
            </p:cNvPr>
            <p:cNvSpPr>
              <a:spLocks noChangeArrowheads="1"/>
            </p:cNvSpPr>
            <p:nvPr/>
          </p:nvSpPr>
          <p:spPr bwMode="auto">
            <a:xfrm>
              <a:off x="9956800" y="5735638"/>
              <a:ext cx="12700" cy="12700"/>
            </a:xfrm>
            <a:prstGeom prst="ellipse">
              <a:avLst/>
            </a:prstGeom>
            <a:solidFill>
              <a:srgbClr val="0C2A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75" name="Oval 261">
              <a:extLst>
                <a:ext uri="{FF2B5EF4-FFF2-40B4-BE49-F238E27FC236}">
                  <a16:creationId xmlns:a16="http://schemas.microsoft.com/office/drawing/2014/main" id="{EA990F8B-BBA9-4347-BD6E-338B34D270BC}"/>
                </a:ext>
              </a:extLst>
            </p:cNvPr>
            <p:cNvSpPr>
              <a:spLocks noChangeArrowheads="1"/>
            </p:cNvSpPr>
            <p:nvPr/>
          </p:nvSpPr>
          <p:spPr bwMode="auto">
            <a:xfrm>
              <a:off x="9956800" y="5772150"/>
              <a:ext cx="12700" cy="15875"/>
            </a:xfrm>
            <a:prstGeom prst="ellipse">
              <a:avLst/>
            </a:prstGeom>
            <a:solidFill>
              <a:srgbClr val="0C2A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76" name="Oval 262">
              <a:extLst>
                <a:ext uri="{FF2B5EF4-FFF2-40B4-BE49-F238E27FC236}">
                  <a16:creationId xmlns:a16="http://schemas.microsoft.com/office/drawing/2014/main" id="{855E4D6F-BA02-4B8D-8C1F-6E0C7A297A07}"/>
                </a:ext>
              </a:extLst>
            </p:cNvPr>
            <p:cNvSpPr>
              <a:spLocks noChangeArrowheads="1"/>
            </p:cNvSpPr>
            <p:nvPr/>
          </p:nvSpPr>
          <p:spPr bwMode="auto">
            <a:xfrm>
              <a:off x="9956800" y="5811838"/>
              <a:ext cx="12700" cy="11112"/>
            </a:xfrm>
            <a:prstGeom prst="ellipse">
              <a:avLst/>
            </a:prstGeom>
            <a:solidFill>
              <a:srgbClr val="0C2A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77" name="Freeform 263">
              <a:extLst>
                <a:ext uri="{FF2B5EF4-FFF2-40B4-BE49-F238E27FC236}">
                  <a16:creationId xmlns:a16="http://schemas.microsoft.com/office/drawing/2014/main" id="{A25A9A15-74D3-46F9-968D-7B52A1A4B3C9}"/>
                </a:ext>
              </a:extLst>
            </p:cNvPr>
            <p:cNvSpPr>
              <a:spLocks noEditPoints="1"/>
            </p:cNvSpPr>
            <p:nvPr/>
          </p:nvSpPr>
          <p:spPr bwMode="auto">
            <a:xfrm>
              <a:off x="9929813" y="5694363"/>
              <a:ext cx="66675" cy="74612"/>
            </a:xfrm>
            <a:custGeom>
              <a:avLst/>
              <a:gdLst>
                <a:gd name="T0" fmla="*/ 18 w 22"/>
                <a:gd name="T1" fmla="*/ 0 h 25"/>
                <a:gd name="T2" fmla="*/ 4 w 22"/>
                <a:gd name="T3" fmla="*/ 0 h 25"/>
                <a:gd name="T4" fmla="*/ 0 w 22"/>
                <a:gd name="T5" fmla="*/ 5 h 25"/>
                <a:gd name="T6" fmla="*/ 0 w 22"/>
                <a:gd name="T7" fmla="*/ 21 h 25"/>
                <a:gd name="T8" fmla="*/ 4 w 22"/>
                <a:gd name="T9" fmla="*/ 25 h 25"/>
                <a:gd name="T10" fmla="*/ 18 w 22"/>
                <a:gd name="T11" fmla="*/ 25 h 25"/>
                <a:gd name="T12" fmla="*/ 22 w 22"/>
                <a:gd name="T13" fmla="*/ 21 h 25"/>
                <a:gd name="T14" fmla="*/ 22 w 22"/>
                <a:gd name="T15" fmla="*/ 5 h 25"/>
                <a:gd name="T16" fmla="*/ 18 w 22"/>
                <a:gd name="T17" fmla="*/ 0 h 25"/>
                <a:gd name="T18" fmla="*/ 20 w 22"/>
                <a:gd name="T19" fmla="*/ 21 h 25"/>
                <a:gd name="T20" fmla="*/ 18 w 22"/>
                <a:gd name="T21" fmla="*/ 22 h 25"/>
                <a:gd name="T22" fmla="*/ 4 w 22"/>
                <a:gd name="T23" fmla="*/ 22 h 25"/>
                <a:gd name="T24" fmla="*/ 3 w 22"/>
                <a:gd name="T25" fmla="*/ 21 h 25"/>
                <a:gd name="T26" fmla="*/ 3 w 22"/>
                <a:gd name="T27" fmla="*/ 5 h 25"/>
                <a:gd name="T28" fmla="*/ 4 w 22"/>
                <a:gd name="T29" fmla="*/ 3 h 25"/>
                <a:gd name="T30" fmla="*/ 18 w 22"/>
                <a:gd name="T31" fmla="*/ 3 h 25"/>
                <a:gd name="T32" fmla="*/ 20 w 22"/>
                <a:gd name="T33" fmla="*/ 5 h 25"/>
                <a:gd name="T34" fmla="*/ 20 w 22"/>
                <a:gd name="T35"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18" y="0"/>
                  </a:moveTo>
                  <a:cubicBezTo>
                    <a:pt x="4" y="0"/>
                    <a:pt x="4" y="0"/>
                    <a:pt x="4" y="0"/>
                  </a:cubicBezTo>
                  <a:cubicBezTo>
                    <a:pt x="2" y="0"/>
                    <a:pt x="0" y="3"/>
                    <a:pt x="0" y="5"/>
                  </a:cubicBezTo>
                  <a:cubicBezTo>
                    <a:pt x="0" y="21"/>
                    <a:pt x="0" y="21"/>
                    <a:pt x="0" y="21"/>
                  </a:cubicBezTo>
                  <a:cubicBezTo>
                    <a:pt x="0" y="23"/>
                    <a:pt x="2" y="25"/>
                    <a:pt x="4" y="25"/>
                  </a:cubicBezTo>
                  <a:cubicBezTo>
                    <a:pt x="18" y="25"/>
                    <a:pt x="18" y="25"/>
                    <a:pt x="18" y="25"/>
                  </a:cubicBezTo>
                  <a:cubicBezTo>
                    <a:pt x="20" y="25"/>
                    <a:pt x="22" y="23"/>
                    <a:pt x="22" y="21"/>
                  </a:cubicBezTo>
                  <a:cubicBezTo>
                    <a:pt x="22" y="5"/>
                    <a:pt x="22" y="5"/>
                    <a:pt x="22" y="5"/>
                  </a:cubicBezTo>
                  <a:cubicBezTo>
                    <a:pt x="22" y="3"/>
                    <a:pt x="20" y="0"/>
                    <a:pt x="18" y="0"/>
                  </a:cubicBezTo>
                  <a:close/>
                  <a:moveTo>
                    <a:pt x="20" y="21"/>
                  </a:moveTo>
                  <a:cubicBezTo>
                    <a:pt x="20" y="22"/>
                    <a:pt x="19" y="22"/>
                    <a:pt x="18" y="22"/>
                  </a:cubicBezTo>
                  <a:cubicBezTo>
                    <a:pt x="4" y="22"/>
                    <a:pt x="4" y="22"/>
                    <a:pt x="4" y="22"/>
                  </a:cubicBezTo>
                  <a:cubicBezTo>
                    <a:pt x="3" y="22"/>
                    <a:pt x="3" y="22"/>
                    <a:pt x="3" y="21"/>
                  </a:cubicBezTo>
                  <a:cubicBezTo>
                    <a:pt x="3" y="5"/>
                    <a:pt x="3" y="5"/>
                    <a:pt x="3" y="5"/>
                  </a:cubicBezTo>
                  <a:cubicBezTo>
                    <a:pt x="3" y="4"/>
                    <a:pt x="3" y="3"/>
                    <a:pt x="4" y="3"/>
                  </a:cubicBezTo>
                  <a:cubicBezTo>
                    <a:pt x="18" y="3"/>
                    <a:pt x="18" y="3"/>
                    <a:pt x="18" y="3"/>
                  </a:cubicBezTo>
                  <a:cubicBezTo>
                    <a:pt x="19" y="3"/>
                    <a:pt x="20" y="4"/>
                    <a:pt x="20" y="5"/>
                  </a:cubicBezTo>
                  <a:lnTo>
                    <a:pt x="20" y="21"/>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78" name="Rectangle 264">
              <a:extLst>
                <a:ext uri="{FF2B5EF4-FFF2-40B4-BE49-F238E27FC236}">
                  <a16:creationId xmlns:a16="http://schemas.microsoft.com/office/drawing/2014/main" id="{83223EAF-1015-4E67-A607-8A567593AFA2}"/>
                </a:ext>
              </a:extLst>
            </p:cNvPr>
            <p:cNvSpPr>
              <a:spLocks noChangeArrowheads="1"/>
            </p:cNvSpPr>
            <p:nvPr/>
          </p:nvSpPr>
          <p:spPr bwMode="auto">
            <a:xfrm>
              <a:off x="9955213" y="5694363"/>
              <a:ext cx="17463" cy="7937"/>
            </a:xfrm>
            <a:prstGeom prst="rect">
              <a:avLst/>
            </a:prstGeom>
            <a:solidFill>
              <a:srgbClr val="A0A9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79" name="Freeform 265">
              <a:extLst>
                <a:ext uri="{FF2B5EF4-FFF2-40B4-BE49-F238E27FC236}">
                  <a16:creationId xmlns:a16="http://schemas.microsoft.com/office/drawing/2014/main" id="{19711520-68FD-4CD5-917A-E20B4EC3BF7F}"/>
                </a:ext>
              </a:extLst>
            </p:cNvPr>
            <p:cNvSpPr>
              <a:spLocks/>
            </p:cNvSpPr>
            <p:nvPr/>
          </p:nvSpPr>
          <p:spPr bwMode="auto">
            <a:xfrm>
              <a:off x="9929813" y="5705475"/>
              <a:ext cx="66675" cy="63500"/>
            </a:xfrm>
            <a:custGeom>
              <a:avLst/>
              <a:gdLst>
                <a:gd name="T0" fmla="*/ 20 w 22"/>
                <a:gd name="T1" fmla="*/ 2 h 21"/>
                <a:gd name="T2" fmla="*/ 20 w 22"/>
                <a:gd name="T3" fmla="*/ 17 h 21"/>
                <a:gd name="T4" fmla="*/ 18 w 22"/>
                <a:gd name="T5" fmla="*/ 18 h 21"/>
                <a:gd name="T6" fmla="*/ 4 w 22"/>
                <a:gd name="T7" fmla="*/ 18 h 21"/>
                <a:gd name="T8" fmla="*/ 3 w 22"/>
                <a:gd name="T9" fmla="*/ 17 h 21"/>
                <a:gd name="T10" fmla="*/ 3 w 22"/>
                <a:gd name="T11" fmla="*/ 16 h 21"/>
                <a:gd name="T12" fmla="*/ 0 w 22"/>
                <a:gd name="T13" fmla="*/ 18 h 21"/>
                <a:gd name="T14" fmla="*/ 4 w 22"/>
                <a:gd name="T15" fmla="*/ 21 h 21"/>
                <a:gd name="T16" fmla="*/ 18 w 22"/>
                <a:gd name="T17" fmla="*/ 21 h 21"/>
                <a:gd name="T18" fmla="*/ 22 w 22"/>
                <a:gd name="T19" fmla="*/ 17 h 21"/>
                <a:gd name="T20" fmla="*/ 22 w 22"/>
                <a:gd name="T21" fmla="*/ 1 h 21"/>
                <a:gd name="T22" fmla="*/ 22 w 22"/>
                <a:gd name="T23" fmla="*/ 0 h 21"/>
                <a:gd name="T24" fmla="*/ 20 w 22"/>
                <a:gd name="T2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1">
                  <a:moveTo>
                    <a:pt x="20" y="2"/>
                  </a:moveTo>
                  <a:cubicBezTo>
                    <a:pt x="20" y="17"/>
                    <a:pt x="20" y="17"/>
                    <a:pt x="20" y="17"/>
                  </a:cubicBezTo>
                  <a:cubicBezTo>
                    <a:pt x="20" y="18"/>
                    <a:pt x="19" y="18"/>
                    <a:pt x="18" y="18"/>
                  </a:cubicBezTo>
                  <a:cubicBezTo>
                    <a:pt x="4" y="18"/>
                    <a:pt x="4" y="18"/>
                    <a:pt x="4" y="18"/>
                  </a:cubicBezTo>
                  <a:cubicBezTo>
                    <a:pt x="3" y="18"/>
                    <a:pt x="3" y="18"/>
                    <a:pt x="3" y="17"/>
                  </a:cubicBezTo>
                  <a:cubicBezTo>
                    <a:pt x="3" y="16"/>
                    <a:pt x="3" y="16"/>
                    <a:pt x="3" y="16"/>
                  </a:cubicBezTo>
                  <a:cubicBezTo>
                    <a:pt x="2" y="17"/>
                    <a:pt x="1" y="17"/>
                    <a:pt x="0" y="18"/>
                  </a:cubicBezTo>
                  <a:cubicBezTo>
                    <a:pt x="1" y="20"/>
                    <a:pt x="2" y="21"/>
                    <a:pt x="4" y="21"/>
                  </a:cubicBezTo>
                  <a:cubicBezTo>
                    <a:pt x="18" y="21"/>
                    <a:pt x="18" y="21"/>
                    <a:pt x="18" y="21"/>
                  </a:cubicBezTo>
                  <a:cubicBezTo>
                    <a:pt x="20" y="21"/>
                    <a:pt x="22" y="19"/>
                    <a:pt x="22" y="17"/>
                  </a:cubicBezTo>
                  <a:cubicBezTo>
                    <a:pt x="22" y="1"/>
                    <a:pt x="22" y="1"/>
                    <a:pt x="22" y="1"/>
                  </a:cubicBezTo>
                  <a:cubicBezTo>
                    <a:pt x="22" y="1"/>
                    <a:pt x="22" y="0"/>
                    <a:pt x="22" y="0"/>
                  </a:cubicBezTo>
                  <a:cubicBezTo>
                    <a:pt x="21" y="1"/>
                    <a:pt x="20" y="2"/>
                    <a:pt x="20" y="2"/>
                  </a:cubicBezTo>
                  <a:close/>
                </a:path>
              </a:pathLst>
            </a:custGeom>
            <a:solidFill>
              <a:srgbClr val="A0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80" name="Freeform 266">
              <a:extLst>
                <a:ext uri="{FF2B5EF4-FFF2-40B4-BE49-F238E27FC236}">
                  <a16:creationId xmlns:a16="http://schemas.microsoft.com/office/drawing/2014/main" id="{5EDA13B5-10A8-4500-BDC5-1D28D43291B9}"/>
                </a:ext>
              </a:extLst>
            </p:cNvPr>
            <p:cNvSpPr>
              <a:spLocks/>
            </p:cNvSpPr>
            <p:nvPr/>
          </p:nvSpPr>
          <p:spPr bwMode="auto">
            <a:xfrm>
              <a:off x="9956800" y="5667375"/>
              <a:ext cx="12700" cy="74612"/>
            </a:xfrm>
            <a:custGeom>
              <a:avLst/>
              <a:gdLst>
                <a:gd name="T0" fmla="*/ 2 w 4"/>
                <a:gd name="T1" fmla="*/ 25 h 25"/>
                <a:gd name="T2" fmla="*/ 2 w 4"/>
                <a:gd name="T3" fmla="*/ 25 h 25"/>
                <a:gd name="T4" fmla="*/ 0 w 4"/>
                <a:gd name="T5" fmla="*/ 23 h 25"/>
                <a:gd name="T6" fmla="*/ 0 w 4"/>
                <a:gd name="T7" fmla="*/ 1 h 25"/>
                <a:gd name="T8" fmla="*/ 2 w 4"/>
                <a:gd name="T9" fmla="*/ 0 h 25"/>
                <a:gd name="T10" fmla="*/ 2 w 4"/>
                <a:gd name="T11" fmla="*/ 0 h 25"/>
                <a:gd name="T12" fmla="*/ 3 w 4"/>
                <a:gd name="T13" fmla="*/ 0 h 25"/>
                <a:gd name="T14" fmla="*/ 4 w 4"/>
                <a:gd name="T15" fmla="*/ 1 h 25"/>
                <a:gd name="T16" fmla="*/ 4 w 4"/>
                <a:gd name="T17" fmla="*/ 23 h 25"/>
                <a:gd name="T18" fmla="*/ 3 w 4"/>
                <a:gd name="T19" fmla="*/ 24 h 25"/>
                <a:gd name="T20" fmla="*/ 2 w 4"/>
                <a:gd name="T2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5">
                  <a:moveTo>
                    <a:pt x="2" y="25"/>
                  </a:moveTo>
                  <a:cubicBezTo>
                    <a:pt x="2" y="25"/>
                    <a:pt x="2" y="25"/>
                    <a:pt x="2" y="25"/>
                  </a:cubicBezTo>
                  <a:cubicBezTo>
                    <a:pt x="1" y="25"/>
                    <a:pt x="0" y="24"/>
                    <a:pt x="0" y="23"/>
                  </a:cubicBezTo>
                  <a:cubicBezTo>
                    <a:pt x="0" y="1"/>
                    <a:pt x="0" y="1"/>
                    <a:pt x="0" y="1"/>
                  </a:cubicBezTo>
                  <a:cubicBezTo>
                    <a:pt x="0" y="1"/>
                    <a:pt x="1" y="0"/>
                    <a:pt x="2" y="0"/>
                  </a:cubicBezTo>
                  <a:cubicBezTo>
                    <a:pt x="2" y="0"/>
                    <a:pt x="2" y="0"/>
                    <a:pt x="2" y="0"/>
                  </a:cubicBezTo>
                  <a:cubicBezTo>
                    <a:pt x="3" y="0"/>
                    <a:pt x="3" y="0"/>
                    <a:pt x="3" y="0"/>
                  </a:cubicBezTo>
                  <a:cubicBezTo>
                    <a:pt x="4" y="0"/>
                    <a:pt x="4" y="1"/>
                    <a:pt x="4" y="1"/>
                  </a:cubicBezTo>
                  <a:cubicBezTo>
                    <a:pt x="4" y="23"/>
                    <a:pt x="4" y="23"/>
                    <a:pt x="4" y="23"/>
                  </a:cubicBezTo>
                  <a:cubicBezTo>
                    <a:pt x="4" y="24"/>
                    <a:pt x="4" y="24"/>
                    <a:pt x="3" y="24"/>
                  </a:cubicBezTo>
                  <a:cubicBezTo>
                    <a:pt x="3" y="25"/>
                    <a:pt x="3" y="25"/>
                    <a:pt x="2" y="25"/>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81" name="Rectangle 267">
              <a:extLst>
                <a:ext uri="{FF2B5EF4-FFF2-40B4-BE49-F238E27FC236}">
                  <a16:creationId xmlns:a16="http://schemas.microsoft.com/office/drawing/2014/main" id="{EEE52689-80A2-439B-8123-AC7D66934D4F}"/>
                </a:ext>
              </a:extLst>
            </p:cNvPr>
            <p:cNvSpPr>
              <a:spLocks noChangeArrowheads="1"/>
            </p:cNvSpPr>
            <p:nvPr/>
          </p:nvSpPr>
          <p:spPr bwMode="auto">
            <a:xfrm>
              <a:off x="10261600" y="5651500"/>
              <a:ext cx="39688" cy="406400"/>
            </a:xfrm>
            <a:prstGeom prst="rect">
              <a:avLst/>
            </a:prstGeom>
            <a:solidFill>
              <a:srgbClr val="1440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83" name="Oval 269">
              <a:extLst>
                <a:ext uri="{FF2B5EF4-FFF2-40B4-BE49-F238E27FC236}">
                  <a16:creationId xmlns:a16="http://schemas.microsoft.com/office/drawing/2014/main" id="{7BDB33F3-DF65-4E2D-801F-726924E678ED}"/>
                </a:ext>
              </a:extLst>
            </p:cNvPr>
            <p:cNvSpPr>
              <a:spLocks noChangeArrowheads="1"/>
            </p:cNvSpPr>
            <p:nvPr/>
          </p:nvSpPr>
          <p:spPr bwMode="auto">
            <a:xfrm>
              <a:off x="10277475" y="5735638"/>
              <a:ext cx="11113" cy="12700"/>
            </a:xfrm>
            <a:prstGeom prst="ellipse">
              <a:avLst/>
            </a:prstGeom>
            <a:solidFill>
              <a:srgbClr val="0C2A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84" name="Oval 270">
              <a:extLst>
                <a:ext uri="{FF2B5EF4-FFF2-40B4-BE49-F238E27FC236}">
                  <a16:creationId xmlns:a16="http://schemas.microsoft.com/office/drawing/2014/main" id="{BFB35D3A-28B3-4AA8-87EB-965F4E35E0EA}"/>
                </a:ext>
              </a:extLst>
            </p:cNvPr>
            <p:cNvSpPr>
              <a:spLocks noChangeArrowheads="1"/>
            </p:cNvSpPr>
            <p:nvPr/>
          </p:nvSpPr>
          <p:spPr bwMode="auto">
            <a:xfrm>
              <a:off x="10277475" y="5772150"/>
              <a:ext cx="11113" cy="15875"/>
            </a:xfrm>
            <a:prstGeom prst="ellipse">
              <a:avLst/>
            </a:prstGeom>
            <a:solidFill>
              <a:srgbClr val="0C2A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85" name="Oval 271">
              <a:extLst>
                <a:ext uri="{FF2B5EF4-FFF2-40B4-BE49-F238E27FC236}">
                  <a16:creationId xmlns:a16="http://schemas.microsoft.com/office/drawing/2014/main" id="{08F0E7E1-45B5-404A-ACE3-073D3C199BA1}"/>
                </a:ext>
              </a:extLst>
            </p:cNvPr>
            <p:cNvSpPr>
              <a:spLocks noChangeArrowheads="1"/>
            </p:cNvSpPr>
            <p:nvPr/>
          </p:nvSpPr>
          <p:spPr bwMode="auto">
            <a:xfrm>
              <a:off x="10277475" y="5811838"/>
              <a:ext cx="11113" cy="11112"/>
            </a:xfrm>
            <a:prstGeom prst="ellipse">
              <a:avLst/>
            </a:prstGeom>
            <a:solidFill>
              <a:srgbClr val="0C2A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86" name="Freeform 272">
              <a:extLst>
                <a:ext uri="{FF2B5EF4-FFF2-40B4-BE49-F238E27FC236}">
                  <a16:creationId xmlns:a16="http://schemas.microsoft.com/office/drawing/2014/main" id="{93BA3E87-BB17-4509-9B1E-7BBA6F6D89D9}"/>
                </a:ext>
              </a:extLst>
            </p:cNvPr>
            <p:cNvSpPr>
              <a:spLocks noEditPoints="1"/>
            </p:cNvSpPr>
            <p:nvPr/>
          </p:nvSpPr>
          <p:spPr bwMode="auto">
            <a:xfrm>
              <a:off x="10247313" y="5694363"/>
              <a:ext cx="68263" cy="74612"/>
            </a:xfrm>
            <a:custGeom>
              <a:avLst/>
              <a:gdLst>
                <a:gd name="T0" fmla="*/ 18 w 23"/>
                <a:gd name="T1" fmla="*/ 0 h 25"/>
                <a:gd name="T2" fmla="*/ 5 w 23"/>
                <a:gd name="T3" fmla="*/ 0 h 25"/>
                <a:gd name="T4" fmla="*/ 0 w 23"/>
                <a:gd name="T5" fmla="*/ 5 h 25"/>
                <a:gd name="T6" fmla="*/ 0 w 23"/>
                <a:gd name="T7" fmla="*/ 21 h 25"/>
                <a:gd name="T8" fmla="*/ 5 w 23"/>
                <a:gd name="T9" fmla="*/ 25 h 25"/>
                <a:gd name="T10" fmla="*/ 18 w 23"/>
                <a:gd name="T11" fmla="*/ 25 h 25"/>
                <a:gd name="T12" fmla="*/ 23 w 23"/>
                <a:gd name="T13" fmla="*/ 21 h 25"/>
                <a:gd name="T14" fmla="*/ 23 w 23"/>
                <a:gd name="T15" fmla="*/ 5 h 25"/>
                <a:gd name="T16" fmla="*/ 18 w 23"/>
                <a:gd name="T17" fmla="*/ 0 h 25"/>
                <a:gd name="T18" fmla="*/ 20 w 23"/>
                <a:gd name="T19" fmla="*/ 21 h 25"/>
                <a:gd name="T20" fmla="*/ 18 w 23"/>
                <a:gd name="T21" fmla="*/ 22 h 25"/>
                <a:gd name="T22" fmla="*/ 5 w 23"/>
                <a:gd name="T23" fmla="*/ 22 h 25"/>
                <a:gd name="T24" fmla="*/ 3 w 23"/>
                <a:gd name="T25" fmla="*/ 21 h 25"/>
                <a:gd name="T26" fmla="*/ 3 w 23"/>
                <a:gd name="T27" fmla="*/ 5 h 25"/>
                <a:gd name="T28" fmla="*/ 5 w 23"/>
                <a:gd name="T29" fmla="*/ 3 h 25"/>
                <a:gd name="T30" fmla="*/ 18 w 23"/>
                <a:gd name="T31" fmla="*/ 3 h 25"/>
                <a:gd name="T32" fmla="*/ 20 w 23"/>
                <a:gd name="T33" fmla="*/ 5 h 25"/>
                <a:gd name="T34" fmla="*/ 20 w 23"/>
                <a:gd name="T35"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18" y="0"/>
                  </a:moveTo>
                  <a:cubicBezTo>
                    <a:pt x="5" y="0"/>
                    <a:pt x="5" y="0"/>
                    <a:pt x="5" y="0"/>
                  </a:cubicBezTo>
                  <a:cubicBezTo>
                    <a:pt x="3" y="0"/>
                    <a:pt x="0" y="3"/>
                    <a:pt x="0" y="5"/>
                  </a:cubicBezTo>
                  <a:cubicBezTo>
                    <a:pt x="0" y="21"/>
                    <a:pt x="0" y="21"/>
                    <a:pt x="0" y="21"/>
                  </a:cubicBezTo>
                  <a:cubicBezTo>
                    <a:pt x="0" y="23"/>
                    <a:pt x="3" y="25"/>
                    <a:pt x="5" y="25"/>
                  </a:cubicBezTo>
                  <a:cubicBezTo>
                    <a:pt x="18" y="25"/>
                    <a:pt x="18" y="25"/>
                    <a:pt x="18" y="25"/>
                  </a:cubicBezTo>
                  <a:cubicBezTo>
                    <a:pt x="21" y="25"/>
                    <a:pt x="23" y="23"/>
                    <a:pt x="23" y="21"/>
                  </a:cubicBezTo>
                  <a:cubicBezTo>
                    <a:pt x="23" y="5"/>
                    <a:pt x="23" y="5"/>
                    <a:pt x="23" y="5"/>
                  </a:cubicBezTo>
                  <a:cubicBezTo>
                    <a:pt x="23" y="3"/>
                    <a:pt x="21" y="0"/>
                    <a:pt x="18" y="0"/>
                  </a:cubicBezTo>
                  <a:close/>
                  <a:moveTo>
                    <a:pt x="20" y="21"/>
                  </a:moveTo>
                  <a:cubicBezTo>
                    <a:pt x="20" y="22"/>
                    <a:pt x="19" y="22"/>
                    <a:pt x="18" y="22"/>
                  </a:cubicBezTo>
                  <a:cubicBezTo>
                    <a:pt x="5" y="22"/>
                    <a:pt x="5" y="22"/>
                    <a:pt x="5" y="22"/>
                  </a:cubicBezTo>
                  <a:cubicBezTo>
                    <a:pt x="4" y="22"/>
                    <a:pt x="3" y="22"/>
                    <a:pt x="3" y="21"/>
                  </a:cubicBezTo>
                  <a:cubicBezTo>
                    <a:pt x="3" y="5"/>
                    <a:pt x="3" y="5"/>
                    <a:pt x="3" y="5"/>
                  </a:cubicBezTo>
                  <a:cubicBezTo>
                    <a:pt x="3" y="4"/>
                    <a:pt x="4" y="3"/>
                    <a:pt x="5" y="3"/>
                  </a:cubicBezTo>
                  <a:cubicBezTo>
                    <a:pt x="18" y="3"/>
                    <a:pt x="18" y="3"/>
                    <a:pt x="18" y="3"/>
                  </a:cubicBezTo>
                  <a:cubicBezTo>
                    <a:pt x="19" y="3"/>
                    <a:pt x="20" y="4"/>
                    <a:pt x="20" y="5"/>
                  </a:cubicBezTo>
                  <a:lnTo>
                    <a:pt x="20" y="21"/>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87" name="Rectangle 273">
              <a:extLst>
                <a:ext uri="{FF2B5EF4-FFF2-40B4-BE49-F238E27FC236}">
                  <a16:creationId xmlns:a16="http://schemas.microsoft.com/office/drawing/2014/main" id="{11327CD1-0642-4F28-9A4D-3B5BECD20F9A}"/>
                </a:ext>
              </a:extLst>
            </p:cNvPr>
            <p:cNvSpPr>
              <a:spLocks noChangeArrowheads="1"/>
            </p:cNvSpPr>
            <p:nvPr/>
          </p:nvSpPr>
          <p:spPr bwMode="auto">
            <a:xfrm>
              <a:off x="10274300" y="5694363"/>
              <a:ext cx="14288" cy="7937"/>
            </a:xfrm>
            <a:prstGeom prst="rect">
              <a:avLst/>
            </a:prstGeom>
            <a:solidFill>
              <a:srgbClr val="A0A9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88" name="Freeform 274">
              <a:extLst>
                <a:ext uri="{FF2B5EF4-FFF2-40B4-BE49-F238E27FC236}">
                  <a16:creationId xmlns:a16="http://schemas.microsoft.com/office/drawing/2014/main" id="{28566DAD-B00B-4A8C-BA29-DD155F0EC89C}"/>
                </a:ext>
              </a:extLst>
            </p:cNvPr>
            <p:cNvSpPr>
              <a:spLocks/>
            </p:cNvSpPr>
            <p:nvPr/>
          </p:nvSpPr>
          <p:spPr bwMode="auto">
            <a:xfrm>
              <a:off x="10250488" y="5705475"/>
              <a:ext cx="65088" cy="63500"/>
            </a:xfrm>
            <a:custGeom>
              <a:avLst/>
              <a:gdLst>
                <a:gd name="T0" fmla="*/ 19 w 22"/>
                <a:gd name="T1" fmla="*/ 2 h 21"/>
                <a:gd name="T2" fmla="*/ 19 w 22"/>
                <a:gd name="T3" fmla="*/ 17 h 21"/>
                <a:gd name="T4" fmla="*/ 17 w 22"/>
                <a:gd name="T5" fmla="*/ 18 h 21"/>
                <a:gd name="T6" fmla="*/ 4 w 22"/>
                <a:gd name="T7" fmla="*/ 18 h 21"/>
                <a:gd name="T8" fmla="*/ 2 w 22"/>
                <a:gd name="T9" fmla="*/ 17 h 21"/>
                <a:gd name="T10" fmla="*/ 2 w 22"/>
                <a:gd name="T11" fmla="*/ 16 h 21"/>
                <a:gd name="T12" fmla="*/ 0 w 22"/>
                <a:gd name="T13" fmla="*/ 18 h 21"/>
                <a:gd name="T14" fmla="*/ 4 w 22"/>
                <a:gd name="T15" fmla="*/ 21 h 21"/>
                <a:gd name="T16" fmla="*/ 17 w 22"/>
                <a:gd name="T17" fmla="*/ 21 h 21"/>
                <a:gd name="T18" fmla="*/ 22 w 22"/>
                <a:gd name="T19" fmla="*/ 17 h 21"/>
                <a:gd name="T20" fmla="*/ 22 w 22"/>
                <a:gd name="T21" fmla="*/ 1 h 21"/>
                <a:gd name="T22" fmla="*/ 22 w 22"/>
                <a:gd name="T23" fmla="*/ 0 h 21"/>
                <a:gd name="T24" fmla="*/ 19 w 22"/>
                <a:gd name="T2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1">
                  <a:moveTo>
                    <a:pt x="19" y="2"/>
                  </a:moveTo>
                  <a:cubicBezTo>
                    <a:pt x="19" y="17"/>
                    <a:pt x="19" y="17"/>
                    <a:pt x="19" y="17"/>
                  </a:cubicBezTo>
                  <a:cubicBezTo>
                    <a:pt x="19" y="18"/>
                    <a:pt x="18" y="18"/>
                    <a:pt x="17" y="18"/>
                  </a:cubicBezTo>
                  <a:cubicBezTo>
                    <a:pt x="4" y="18"/>
                    <a:pt x="4" y="18"/>
                    <a:pt x="4" y="18"/>
                  </a:cubicBezTo>
                  <a:cubicBezTo>
                    <a:pt x="3" y="18"/>
                    <a:pt x="2" y="18"/>
                    <a:pt x="2" y="17"/>
                  </a:cubicBezTo>
                  <a:cubicBezTo>
                    <a:pt x="2" y="16"/>
                    <a:pt x="2" y="16"/>
                    <a:pt x="2" y="16"/>
                  </a:cubicBezTo>
                  <a:cubicBezTo>
                    <a:pt x="1" y="17"/>
                    <a:pt x="1" y="17"/>
                    <a:pt x="0" y="18"/>
                  </a:cubicBezTo>
                  <a:cubicBezTo>
                    <a:pt x="0" y="20"/>
                    <a:pt x="2" y="21"/>
                    <a:pt x="4" y="21"/>
                  </a:cubicBezTo>
                  <a:cubicBezTo>
                    <a:pt x="17" y="21"/>
                    <a:pt x="17" y="21"/>
                    <a:pt x="17" y="21"/>
                  </a:cubicBezTo>
                  <a:cubicBezTo>
                    <a:pt x="20" y="21"/>
                    <a:pt x="22" y="19"/>
                    <a:pt x="22" y="17"/>
                  </a:cubicBezTo>
                  <a:cubicBezTo>
                    <a:pt x="22" y="1"/>
                    <a:pt x="22" y="1"/>
                    <a:pt x="22" y="1"/>
                  </a:cubicBezTo>
                  <a:cubicBezTo>
                    <a:pt x="22" y="1"/>
                    <a:pt x="22" y="0"/>
                    <a:pt x="22" y="0"/>
                  </a:cubicBezTo>
                  <a:cubicBezTo>
                    <a:pt x="21" y="1"/>
                    <a:pt x="20" y="2"/>
                    <a:pt x="19" y="2"/>
                  </a:cubicBezTo>
                  <a:close/>
                </a:path>
              </a:pathLst>
            </a:custGeom>
            <a:solidFill>
              <a:srgbClr val="A0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289" name="Freeform 275">
              <a:extLst>
                <a:ext uri="{FF2B5EF4-FFF2-40B4-BE49-F238E27FC236}">
                  <a16:creationId xmlns:a16="http://schemas.microsoft.com/office/drawing/2014/main" id="{14F8363A-D4D1-48E8-8468-500AC9CF8627}"/>
                </a:ext>
              </a:extLst>
            </p:cNvPr>
            <p:cNvSpPr>
              <a:spLocks/>
            </p:cNvSpPr>
            <p:nvPr/>
          </p:nvSpPr>
          <p:spPr bwMode="auto">
            <a:xfrm>
              <a:off x="10277475" y="5667375"/>
              <a:ext cx="7938" cy="74612"/>
            </a:xfrm>
            <a:custGeom>
              <a:avLst/>
              <a:gdLst>
                <a:gd name="T0" fmla="*/ 2 w 3"/>
                <a:gd name="T1" fmla="*/ 25 h 25"/>
                <a:gd name="T2" fmla="*/ 2 w 3"/>
                <a:gd name="T3" fmla="*/ 25 h 25"/>
                <a:gd name="T4" fmla="*/ 0 w 3"/>
                <a:gd name="T5" fmla="*/ 23 h 25"/>
                <a:gd name="T6" fmla="*/ 0 w 3"/>
                <a:gd name="T7" fmla="*/ 1 h 25"/>
                <a:gd name="T8" fmla="*/ 2 w 3"/>
                <a:gd name="T9" fmla="*/ 0 h 25"/>
                <a:gd name="T10" fmla="*/ 2 w 3"/>
                <a:gd name="T11" fmla="*/ 0 h 25"/>
                <a:gd name="T12" fmla="*/ 3 w 3"/>
                <a:gd name="T13" fmla="*/ 0 h 25"/>
                <a:gd name="T14" fmla="*/ 3 w 3"/>
                <a:gd name="T15" fmla="*/ 1 h 25"/>
                <a:gd name="T16" fmla="*/ 3 w 3"/>
                <a:gd name="T17" fmla="*/ 23 h 25"/>
                <a:gd name="T18" fmla="*/ 3 w 3"/>
                <a:gd name="T19" fmla="*/ 24 h 25"/>
                <a:gd name="T20" fmla="*/ 2 w 3"/>
                <a:gd name="T2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5">
                  <a:moveTo>
                    <a:pt x="2" y="25"/>
                  </a:moveTo>
                  <a:cubicBezTo>
                    <a:pt x="2" y="25"/>
                    <a:pt x="2" y="25"/>
                    <a:pt x="2" y="25"/>
                  </a:cubicBezTo>
                  <a:cubicBezTo>
                    <a:pt x="1" y="25"/>
                    <a:pt x="0" y="24"/>
                    <a:pt x="0" y="23"/>
                  </a:cubicBezTo>
                  <a:cubicBezTo>
                    <a:pt x="0" y="1"/>
                    <a:pt x="0" y="1"/>
                    <a:pt x="0" y="1"/>
                  </a:cubicBezTo>
                  <a:cubicBezTo>
                    <a:pt x="0" y="1"/>
                    <a:pt x="1" y="0"/>
                    <a:pt x="2" y="0"/>
                  </a:cubicBezTo>
                  <a:cubicBezTo>
                    <a:pt x="2" y="0"/>
                    <a:pt x="2" y="0"/>
                    <a:pt x="2" y="0"/>
                  </a:cubicBezTo>
                  <a:cubicBezTo>
                    <a:pt x="2" y="0"/>
                    <a:pt x="2" y="0"/>
                    <a:pt x="3" y="0"/>
                  </a:cubicBezTo>
                  <a:cubicBezTo>
                    <a:pt x="3" y="0"/>
                    <a:pt x="3" y="1"/>
                    <a:pt x="3" y="1"/>
                  </a:cubicBezTo>
                  <a:cubicBezTo>
                    <a:pt x="3" y="23"/>
                    <a:pt x="3" y="23"/>
                    <a:pt x="3" y="23"/>
                  </a:cubicBezTo>
                  <a:cubicBezTo>
                    <a:pt x="3" y="24"/>
                    <a:pt x="3" y="24"/>
                    <a:pt x="3" y="24"/>
                  </a:cubicBezTo>
                  <a:cubicBezTo>
                    <a:pt x="3" y="25"/>
                    <a:pt x="2" y="25"/>
                    <a:pt x="2" y="25"/>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37" name="Group 36">
            <a:extLst>
              <a:ext uri="{FF2B5EF4-FFF2-40B4-BE49-F238E27FC236}">
                <a16:creationId xmlns:a16="http://schemas.microsoft.com/office/drawing/2014/main" id="{5F8C2F8E-C15C-41A7-8E00-19794893EC58}"/>
              </a:ext>
            </a:extLst>
          </p:cNvPr>
          <p:cNvGrpSpPr/>
          <p:nvPr/>
        </p:nvGrpSpPr>
        <p:grpSpPr>
          <a:xfrm>
            <a:off x="6113964" y="3480742"/>
            <a:ext cx="1459230" cy="390525"/>
            <a:chOff x="8043574" y="4284951"/>
            <a:chExt cx="1326573" cy="355023"/>
          </a:xfrm>
        </p:grpSpPr>
        <p:sp>
          <p:nvSpPr>
            <p:cNvPr id="38" name="Rectangle: Rounded Corners 37">
              <a:extLst>
                <a:ext uri="{FF2B5EF4-FFF2-40B4-BE49-F238E27FC236}">
                  <a16:creationId xmlns:a16="http://schemas.microsoft.com/office/drawing/2014/main" id="{375B5320-B187-49D7-A60A-BE56F0FB14BF}"/>
                </a:ext>
              </a:extLst>
            </p:cNvPr>
            <p:cNvSpPr/>
            <p:nvPr/>
          </p:nvSpPr>
          <p:spPr>
            <a:xfrm>
              <a:off x="8043574" y="4348162"/>
              <a:ext cx="1150938"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14300"/>
              <a:r>
                <a:rPr lang="en-ID" sz="900" dirty="0">
                  <a:latin typeface="Congenial Light" panose="02000503040000020004" pitchFamily="2" charset="0"/>
                </a:rPr>
                <a:t>MONEY</a:t>
              </a:r>
            </a:p>
          </p:txBody>
        </p:sp>
        <p:sp>
          <p:nvSpPr>
            <p:cNvPr id="39" name="Oval 38">
              <a:extLst>
                <a:ext uri="{FF2B5EF4-FFF2-40B4-BE49-F238E27FC236}">
                  <a16:creationId xmlns:a16="http://schemas.microsoft.com/office/drawing/2014/main" id="{D4557399-06C2-4CC5-AE61-03F205C9C21A}"/>
                </a:ext>
              </a:extLst>
            </p:cNvPr>
            <p:cNvSpPr/>
            <p:nvPr/>
          </p:nvSpPr>
          <p:spPr>
            <a:xfrm>
              <a:off x="9015124" y="4284951"/>
              <a:ext cx="355023" cy="355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D" sz="1400" b="1" dirty="0">
                  <a:latin typeface="Congenial Light" panose="02000503040000020004" pitchFamily="2" charset="0"/>
                </a:rPr>
                <a:t>7</a:t>
              </a:r>
            </a:p>
          </p:txBody>
        </p:sp>
      </p:grpSp>
      <p:grpSp>
        <p:nvGrpSpPr>
          <p:cNvPr id="1324" name="Group 1323">
            <a:extLst>
              <a:ext uri="{FF2B5EF4-FFF2-40B4-BE49-F238E27FC236}">
                <a16:creationId xmlns:a16="http://schemas.microsoft.com/office/drawing/2014/main" id="{CB3D4C48-741E-454C-A0E0-A302F499127D}"/>
              </a:ext>
            </a:extLst>
          </p:cNvPr>
          <p:cNvGrpSpPr/>
          <p:nvPr/>
        </p:nvGrpSpPr>
        <p:grpSpPr>
          <a:xfrm>
            <a:off x="6569374" y="2638576"/>
            <a:ext cx="548410" cy="741271"/>
            <a:chOff x="9374188" y="5010150"/>
            <a:chExt cx="663576" cy="896938"/>
          </a:xfrm>
        </p:grpSpPr>
        <p:sp>
          <p:nvSpPr>
            <p:cNvPr id="1301" name="Freeform 286">
              <a:extLst>
                <a:ext uri="{FF2B5EF4-FFF2-40B4-BE49-F238E27FC236}">
                  <a16:creationId xmlns:a16="http://schemas.microsoft.com/office/drawing/2014/main" id="{4B1C05A9-0E73-447E-B0EC-409F40524D3B}"/>
                </a:ext>
              </a:extLst>
            </p:cNvPr>
            <p:cNvSpPr>
              <a:spLocks/>
            </p:cNvSpPr>
            <p:nvPr/>
          </p:nvSpPr>
          <p:spPr bwMode="auto">
            <a:xfrm>
              <a:off x="9394826" y="5410200"/>
              <a:ext cx="606425" cy="454025"/>
            </a:xfrm>
            <a:custGeom>
              <a:avLst/>
              <a:gdLst>
                <a:gd name="T0" fmla="*/ 201 w 201"/>
                <a:gd name="T1" fmla="*/ 17 h 151"/>
                <a:gd name="T2" fmla="*/ 201 w 201"/>
                <a:gd name="T3" fmla="*/ 134 h 151"/>
                <a:gd name="T4" fmla="*/ 196 w 201"/>
                <a:gd name="T5" fmla="*/ 146 h 151"/>
                <a:gd name="T6" fmla="*/ 184 w 201"/>
                <a:gd name="T7" fmla="*/ 151 h 151"/>
                <a:gd name="T8" fmla="*/ 0 w 201"/>
                <a:gd name="T9" fmla="*/ 151 h 151"/>
                <a:gd name="T10" fmla="*/ 0 w 201"/>
                <a:gd name="T11" fmla="*/ 14 h 151"/>
                <a:gd name="T12" fmla="*/ 14 w 201"/>
                <a:gd name="T13" fmla="*/ 0 h 151"/>
                <a:gd name="T14" fmla="*/ 22 w 201"/>
                <a:gd name="T15" fmla="*/ 0 h 151"/>
                <a:gd name="T16" fmla="*/ 22 w 201"/>
                <a:gd name="T17" fmla="*/ 0 h 151"/>
                <a:gd name="T18" fmla="*/ 25 w 201"/>
                <a:gd name="T19" fmla="*/ 0 h 151"/>
                <a:gd name="T20" fmla="*/ 184 w 201"/>
                <a:gd name="T21" fmla="*/ 0 h 151"/>
                <a:gd name="T22" fmla="*/ 198 w 201"/>
                <a:gd name="T23" fmla="*/ 7 h 151"/>
                <a:gd name="T24" fmla="*/ 198 w 201"/>
                <a:gd name="T25" fmla="*/ 7 h 151"/>
                <a:gd name="T26" fmla="*/ 201 w 201"/>
                <a:gd name="T27" fmla="*/ 1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51">
                  <a:moveTo>
                    <a:pt x="201" y="17"/>
                  </a:moveTo>
                  <a:cubicBezTo>
                    <a:pt x="201" y="134"/>
                    <a:pt x="201" y="134"/>
                    <a:pt x="201" y="134"/>
                  </a:cubicBezTo>
                  <a:cubicBezTo>
                    <a:pt x="201" y="139"/>
                    <a:pt x="199" y="143"/>
                    <a:pt x="196" y="146"/>
                  </a:cubicBezTo>
                  <a:cubicBezTo>
                    <a:pt x="193" y="149"/>
                    <a:pt x="189" y="151"/>
                    <a:pt x="184" y="151"/>
                  </a:cubicBezTo>
                  <a:cubicBezTo>
                    <a:pt x="0" y="151"/>
                    <a:pt x="0" y="151"/>
                    <a:pt x="0" y="151"/>
                  </a:cubicBezTo>
                  <a:cubicBezTo>
                    <a:pt x="0" y="14"/>
                    <a:pt x="0" y="14"/>
                    <a:pt x="0" y="14"/>
                  </a:cubicBezTo>
                  <a:cubicBezTo>
                    <a:pt x="0" y="3"/>
                    <a:pt x="5" y="1"/>
                    <a:pt x="14" y="0"/>
                  </a:cubicBezTo>
                  <a:cubicBezTo>
                    <a:pt x="17" y="0"/>
                    <a:pt x="19" y="0"/>
                    <a:pt x="22" y="0"/>
                  </a:cubicBezTo>
                  <a:cubicBezTo>
                    <a:pt x="22" y="0"/>
                    <a:pt x="22" y="0"/>
                    <a:pt x="22" y="0"/>
                  </a:cubicBezTo>
                  <a:cubicBezTo>
                    <a:pt x="23" y="0"/>
                    <a:pt x="24" y="0"/>
                    <a:pt x="25" y="0"/>
                  </a:cubicBezTo>
                  <a:cubicBezTo>
                    <a:pt x="184" y="0"/>
                    <a:pt x="184" y="0"/>
                    <a:pt x="184" y="0"/>
                  </a:cubicBezTo>
                  <a:cubicBezTo>
                    <a:pt x="190" y="0"/>
                    <a:pt x="195" y="3"/>
                    <a:pt x="198" y="7"/>
                  </a:cubicBezTo>
                  <a:cubicBezTo>
                    <a:pt x="198" y="7"/>
                    <a:pt x="198" y="7"/>
                    <a:pt x="198" y="7"/>
                  </a:cubicBezTo>
                  <a:cubicBezTo>
                    <a:pt x="200" y="10"/>
                    <a:pt x="201" y="14"/>
                    <a:pt x="201" y="17"/>
                  </a:cubicBezTo>
                  <a:close/>
                </a:path>
              </a:pathLst>
            </a:custGeom>
            <a:solidFill>
              <a:srgbClr val="C473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2" name="Freeform 287">
              <a:extLst>
                <a:ext uri="{FF2B5EF4-FFF2-40B4-BE49-F238E27FC236}">
                  <a16:creationId xmlns:a16="http://schemas.microsoft.com/office/drawing/2014/main" id="{A10DEE81-3832-4142-BA53-13EE5736FDF7}"/>
                </a:ext>
              </a:extLst>
            </p:cNvPr>
            <p:cNvSpPr>
              <a:spLocks/>
            </p:cNvSpPr>
            <p:nvPr/>
          </p:nvSpPr>
          <p:spPr bwMode="auto">
            <a:xfrm>
              <a:off x="9394826" y="5410200"/>
              <a:ext cx="69850" cy="42863"/>
            </a:xfrm>
            <a:custGeom>
              <a:avLst/>
              <a:gdLst>
                <a:gd name="T0" fmla="*/ 23 w 23"/>
                <a:gd name="T1" fmla="*/ 14 h 14"/>
                <a:gd name="T2" fmla="*/ 0 w 23"/>
                <a:gd name="T3" fmla="*/ 14 h 14"/>
                <a:gd name="T4" fmla="*/ 14 w 23"/>
                <a:gd name="T5" fmla="*/ 0 h 14"/>
                <a:gd name="T6" fmla="*/ 22 w 23"/>
                <a:gd name="T7" fmla="*/ 0 h 14"/>
                <a:gd name="T8" fmla="*/ 14 w 23"/>
                <a:gd name="T9" fmla="*/ 6 h 14"/>
                <a:gd name="T10" fmla="*/ 23 w 23"/>
                <a:gd name="T11" fmla="*/ 14 h 14"/>
              </a:gdLst>
              <a:ahLst/>
              <a:cxnLst>
                <a:cxn ang="0">
                  <a:pos x="T0" y="T1"/>
                </a:cxn>
                <a:cxn ang="0">
                  <a:pos x="T2" y="T3"/>
                </a:cxn>
                <a:cxn ang="0">
                  <a:pos x="T4" y="T5"/>
                </a:cxn>
                <a:cxn ang="0">
                  <a:pos x="T6" y="T7"/>
                </a:cxn>
                <a:cxn ang="0">
                  <a:pos x="T8" y="T9"/>
                </a:cxn>
                <a:cxn ang="0">
                  <a:pos x="T10" y="T11"/>
                </a:cxn>
              </a:cxnLst>
              <a:rect l="0" t="0" r="r" b="b"/>
              <a:pathLst>
                <a:path w="23" h="14">
                  <a:moveTo>
                    <a:pt x="23" y="14"/>
                  </a:moveTo>
                  <a:cubicBezTo>
                    <a:pt x="0" y="14"/>
                    <a:pt x="0" y="14"/>
                    <a:pt x="0" y="14"/>
                  </a:cubicBezTo>
                  <a:cubicBezTo>
                    <a:pt x="0" y="3"/>
                    <a:pt x="5" y="1"/>
                    <a:pt x="14" y="0"/>
                  </a:cubicBezTo>
                  <a:cubicBezTo>
                    <a:pt x="17" y="0"/>
                    <a:pt x="19" y="0"/>
                    <a:pt x="22" y="0"/>
                  </a:cubicBezTo>
                  <a:cubicBezTo>
                    <a:pt x="21" y="0"/>
                    <a:pt x="14" y="1"/>
                    <a:pt x="14" y="6"/>
                  </a:cubicBezTo>
                  <a:cubicBezTo>
                    <a:pt x="13" y="13"/>
                    <a:pt x="23" y="14"/>
                    <a:pt x="23" y="14"/>
                  </a:cubicBezTo>
                  <a:close/>
                </a:path>
              </a:pathLst>
            </a:custGeom>
            <a:solidFill>
              <a:srgbClr val="AD6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3" name="Freeform 288">
              <a:extLst>
                <a:ext uri="{FF2B5EF4-FFF2-40B4-BE49-F238E27FC236}">
                  <a16:creationId xmlns:a16="http://schemas.microsoft.com/office/drawing/2014/main" id="{28AF4568-194C-4F97-8A55-5A6AEF3A3EC0}"/>
                </a:ext>
              </a:extLst>
            </p:cNvPr>
            <p:cNvSpPr>
              <a:spLocks/>
            </p:cNvSpPr>
            <p:nvPr/>
          </p:nvSpPr>
          <p:spPr bwMode="auto">
            <a:xfrm>
              <a:off x="9512301" y="5043488"/>
              <a:ext cx="363538" cy="661988"/>
            </a:xfrm>
            <a:custGeom>
              <a:avLst/>
              <a:gdLst>
                <a:gd name="T0" fmla="*/ 0 w 229"/>
                <a:gd name="T1" fmla="*/ 396 h 417"/>
                <a:gd name="T2" fmla="*/ 44 w 229"/>
                <a:gd name="T3" fmla="*/ 0 h 417"/>
                <a:gd name="T4" fmla="*/ 229 w 229"/>
                <a:gd name="T5" fmla="*/ 19 h 417"/>
                <a:gd name="T6" fmla="*/ 185 w 229"/>
                <a:gd name="T7" fmla="*/ 417 h 417"/>
                <a:gd name="T8" fmla="*/ 0 w 229"/>
                <a:gd name="T9" fmla="*/ 396 h 417"/>
              </a:gdLst>
              <a:ahLst/>
              <a:cxnLst>
                <a:cxn ang="0">
                  <a:pos x="T0" y="T1"/>
                </a:cxn>
                <a:cxn ang="0">
                  <a:pos x="T2" y="T3"/>
                </a:cxn>
                <a:cxn ang="0">
                  <a:pos x="T4" y="T5"/>
                </a:cxn>
                <a:cxn ang="0">
                  <a:pos x="T6" y="T7"/>
                </a:cxn>
                <a:cxn ang="0">
                  <a:pos x="T8" y="T9"/>
                </a:cxn>
              </a:cxnLst>
              <a:rect l="0" t="0" r="r" b="b"/>
              <a:pathLst>
                <a:path w="229" h="417">
                  <a:moveTo>
                    <a:pt x="0" y="396"/>
                  </a:moveTo>
                  <a:lnTo>
                    <a:pt x="44" y="0"/>
                  </a:lnTo>
                  <a:lnTo>
                    <a:pt x="229" y="19"/>
                  </a:lnTo>
                  <a:lnTo>
                    <a:pt x="185" y="417"/>
                  </a:lnTo>
                  <a:lnTo>
                    <a:pt x="0" y="39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304" name="Freeform 289">
              <a:extLst>
                <a:ext uri="{FF2B5EF4-FFF2-40B4-BE49-F238E27FC236}">
                  <a16:creationId xmlns:a16="http://schemas.microsoft.com/office/drawing/2014/main" id="{E4315F9A-8488-4CF8-AA39-256C3D9F6E9C}"/>
                </a:ext>
              </a:extLst>
            </p:cNvPr>
            <p:cNvSpPr>
              <a:spLocks/>
            </p:cNvSpPr>
            <p:nvPr/>
          </p:nvSpPr>
          <p:spPr bwMode="auto">
            <a:xfrm>
              <a:off x="9515476" y="5235575"/>
              <a:ext cx="341313" cy="476250"/>
            </a:xfrm>
            <a:custGeom>
              <a:avLst/>
              <a:gdLst>
                <a:gd name="T0" fmla="*/ 0 w 113"/>
                <a:gd name="T1" fmla="*/ 148 h 158"/>
                <a:gd name="T2" fmla="*/ 96 w 113"/>
                <a:gd name="T3" fmla="*/ 158 h 158"/>
                <a:gd name="T4" fmla="*/ 113 w 113"/>
                <a:gd name="T5" fmla="*/ 0 h 158"/>
                <a:gd name="T6" fmla="*/ 11 w 113"/>
                <a:gd name="T7" fmla="*/ 44 h 158"/>
                <a:gd name="T8" fmla="*/ 0 w 113"/>
                <a:gd name="T9" fmla="*/ 148 h 158"/>
              </a:gdLst>
              <a:ahLst/>
              <a:cxnLst>
                <a:cxn ang="0">
                  <a:pos x="T0" y="T1"/>
                </a:cxn>
                <a:cxn ang="0">
                  <a:pos x="T2" y="T3"/>
                </a:cxn>
                <a:cxn ang="0">
                  <a:pos x="T4" y="T5"/>
                </a:cxn>
                <a:cxn ang="0">
                  <a:pos x="T6" y="T7"/>
                </a:cxn>
                <a:cxn ang="0">
                  <a:pos x="T8" y="T9"/>
                </a:cxn>
              </a:cxnLst>
              <a:rect l="0" t="0" r="r" b="b"/>
              <a:pathLst>
                <a:path w="113" h="158">
                  <a:moveTo>
                    <a:pt x="0" y="148"/>
                  </a:moveTo>
                  <a:cubicBezTo>
                    <a:pt x="96" y="158"/>
                    <a:pt x="96" y="158"/>
                    <a:pt x="96" y="158"/>
                  </a:cubicBezTo>
                  <a:cubicBezTo>
                    <a:pt x="113" y="0"/>
                    <a:pt x="113" y="0"/>
                    <a:pt x="113" y="0"/>
                  </a:cubicBezTo>
                  <a:cubicBezTo>
                    <a:pt x="85" y="24"/>
                    <a:pt x="49" y="38"/>
                    <a:pt x="11" y="44"/>
                  </a:cubicBezTo>
                  <a:lnTo>
                    <a:pt x="0" y="148"/>
                  </a:lnTo>
                  <a:close/>
                </a:path>
              </a:pathLst>
            </a:custGeom>
            <a:solidFill>
              <a:srgbClr val="82B2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5" name="Freeform 290">
              <a:extLst>
                <a:ext uri="{FF2B5EF4-FFF2-40B4-BE49-F238E27FC236}">
                  <a16:creationId xmlns:a16="http://schemas.microsoft.com/office/drawing/2014/main" id="{1F4616DD-B315-44AE-845A-B63581D51A11}"/>
                </a:ext>
              </a:extLst>
            </p:cNvPr>
            <p:cNvSpPr>
              <a:spLocks/>
            </p:cNvSpPr>
            <p:nvPr/>
          </p:nvSpPr>
          <p:spPr bwMode="auto">
            <a:xfrm>
              <a:off x="9561513" y="5103813"/>
              <a:ext cx="268288" cy="554038"/>
            </a:xfrm>
            <a:custGeom>
              <a:avLst/>
              <a:gdLst>
                <a:gd name="T0" fmla="*/ 51 w 89"/>
                <a:gd name="T1" fmla="*/ 183 h 184"/>
                <a:gd name="T2" fmla="*/ 69 w 89"/>
                <a:gd name="T3" fmla="*/ 168 h 184"/>
                <a:gd name="T4" fmla="*/ 73 w 89"/>
                <a:gd name="T5" fmla="*/ 169 h 184"/>
                <a:gd name="T6" fmla="*/ 89 w 89"/>
                <a:gd name="T7" fmla="*/ 23 h 184"/>
                <a:gd name="T8" fmla="*/ 85 w 89"/>
                <a:gd name="T9" fmla="*/ 23 h 184"/>
                <a:gd name="T10" fmla="*/ 71 w 89"/>
                <a:gd name="T11" fmla="*/ 5 h 184"/>
                <a:gd name="T12" fmla="*/ 71 w 89"/>
                <a:gd name="T13" fmla="*/ 4 h 184"/>
                <a:gd name="T14" fmla="*/ 38 w 89"/>
                <a:gd name="T15" fmla="*/ 0 h 184"/>
                <a:gd name="T16" fmla="*/ 38 w 89"/>
                <a:gd name="T17" fmla="*/ 2 h 184"/>
                <a:gd name="T18" fmla="*/ 20 w 89"/>
                <a:gd name="T19" fmla="*/ 16 h 184"/>
                <a:gd name="T20" fmla="*/ 16 w 89"/>
                <a:gd name="T21" fmla="*/ 15 h 184"/>
                <a:gd name="T22" fmla="*/ 0 w 89"/>
                <a:gd name="T23" fmla="*/ 161 h 184"/>
                <a:gd name="T24" fmla="*/ 4 w 89"/>
                <a:gd name="T25" fmla="*/ 161 h 184"/>
                <a:gd name="T26" fmla="*/ 18 w 89"/>
                <a:gd name="T27" fmla="*/ 179 h 184"/>
                <a:gd name="T28" fmla="*/ 18 w 89"/>
                <a:gd name="T29" fmla="*/ 180 h 184"/>
                <a:gd name="T30" fmla="*/ 51 w 89"/>
                <a:gd name="T31" fmla="*/ 184 h 184"/>
                <a:gd name="T32" fmla="*/ 51 w 89"/>
                <a:gd name="T33"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84">
                  <a:moveTo>
                    <a:pt x="51" y="183"/>
                  </a:moveTo>
                  <a:cubicBezTo>
                    <a:pt x="52" y="174"/>
                    <a:pt x="60" y="167"/>
                    <a:pt x="69" y="168"/>
                  </a:cubicBezTo>
                  <a:cubicBezTo>
                    <a:pt x="70" y="169"/>
                    <a:pt x="71" y="169"/>
                    <a:pt x="73" y="169"/>
                  </a:cubicBezTo>
                  <a:cubicBezTo>
                    <a:pt x="89" y="23"/>
                    <a:pt x="89" y="23"/>
                    <a:pt x="89" y="23"/>
                  </a:cubicBezTo>
                  <a:cubicBezTo>
                    <a:pt x="87" y="23"/>
                    <a:pt x="86" y="23"/>
                    <a:pt x="85" y="23"/>
                  </a:cubicBezTo>
                  <a:cubicBezTo>
                    <a:pt x="76" y="22"/>
                    <a:pt x="70" y="14"/>
                    <a:pt x="71" y="5"/>
                  </a:cubicBezTo>
                  <a:cubicBezTo>
                    <a:pt x="71" y="5"/>
                    <a:pt x="71" y="4"/>
                    <a:pt x="71" y="4"/>
                  </a:cubicBezTo>
                  <a:cubicBezTo>
                    <a:pt x="38" y="0"/>
                    <a:pt x="38" y="0"/>
                    <a:pt x="38" y="0"/>
                  </a:cubicBezTo>
                  <a:cubicBezTo>
                    <a:pt x="38" y="1"/>
                    <a:pt x="38" y="1"/>
                    <a:pt x="38" y="2"/>
                  </a:cubicBezTo>
                  <a:cubicBezTo>
                    <a:pt x="37" y="10"/>
                    <a:pt x="29" y="17"/>
                    <a:pt x="20" y="16"/>
                  </a:cubicBezTo>
                  <a:cubicBezTo>
                    <a:pt x="19" y="16"/>
                    <a:pt x="17" y="15"/>
                    <a:pt x="16" y="15"/>
                  </a:cubicBezTo>
                  <a:cubicBezTo>
                    <a:pt x="0" y="161"/>
                    <a:pt x="0" y="161"/>
                    <a:pt x="0" y="161"/>
                  </a:cubicBezTo>
                  <a:cubicBezTo>
                    <a:pt x="1" y="161"/>
                    <a:pt x="3" y="161"/>
                    <a:pt x="4" y="161"/>
                  </a:cubicBezTo>
                  <a:cubicBezTo>
                    <a:pt x="13" y="162"/>
                    <a:pt x="19" y="170"/>
                    <a:pt x="18" y="179"/>
                  </a:cubicBezTo>
                  <a:cubicBezTo>
                    <a:pt x="18" y="179"/>
                    <a:pt x="18" y="180"/>
                    <a:pt x="18" y="180"/>
                  </a:cubicBezTo>
                  <a:cubicBezTo>
                    <a:pt x="51" y="184"/>
                    <a:pt x="51" y="184"/>
                    <a:pt x="51" y="184"/>
                  </a:cubicBezTo>
                  <a:cubicBezTo>
                    <a:pt x="51" y="184"/>
                    <a:pt x="51" y="183"/>
                    <a:pt x="51" y="18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306" name="Freeform 291">
              <a:extLst>
                <a:ext uri="{FF2B5EF4-FFF2-40B4-BE49-F238E27FC236}">
                  <a16:creationId xmlns:a16="http://schemas.microsoft.com/office/drawing/2014/main" id="{5BD140C7-00CC-441D-BC11-5EDF0FFD039F}"/>
                </a:ext>
              </a:extLst>
            </p:cNvPr>
            <p:cNvSpPr>
              <a:spLocks/>
            </p:cNvSpPr>
            <p:nvPr/>
          </p:nvSpPr>
          <p:spPr bwMode="auto">
            <a:xfrm>
              <a:off x="9602788" y="5295900"/>
              <a:ext cx="184150" cy="184150"/>
            </a:xfrm>
            <a:custGeom>
              <a:avLst/>
              <a:gdLst>
                <a:gd name="T0" fmla="*/ 27 w 61"/>
                <a:gd name="T1" fmla="*/ 60 h 61"/>
                <a:gd name="T2" fmla="*/ 1 w 61"/>
                <a:gd name="T3" fmla="*/ 28 h 61"/>
                <a:gd name="T4" fmla="*/ 33 w 61"/>
                <a:gd name="T5" fmla="*/ 2 h 61"/>
                <a:gd name="T6" fmla="*/ 59 w 61"/>
                <a:gd name="T7" fmla="*/ 34 h 61"/>
                <a:gd name="T8" fmla="*/ 27 w 61"/>
                <a:gd name="T9" fmla="*/ 60 h 61"/>
              </a:gdLst>
              <a:ahLst/>
              <a:cxnLst>
                <a:cxn ang="0">
                  <a:pos x="T0" y="T1"/>
                </a:cxn>
                <a:cxn ang="0">
                  <a:pos x="T2" y="T3"/>
                </a:cxn>
                <a:cxn ang="0">
                  <a:pos x="T4" y="T5"/>
                </a:cxn>
                <a:cxn ang="0">
                  <a:pos x="T6" y="T7"/>
                </a:cxn>
                <a:cxn ang="0">
                  <a:pos x="T8" y="T9"/>
                </a:cxn>
              </a:cxnLst>
              <a:rect l="0" t="0" r="r" b="b"/>
              <a:pathLst>
                <a:path w="61" h="61">
                  <a:moveTo>
                    <a:pt x="27" y="60"/>
                  </a:moveTo>
                  <a:cubicBezTo>
                    <a:pt x="11" y="58"/>
                    <a:pt x="0" y="44"/>
                    <a:pt x="1" y="28"/>
                  </a:cubicBezTo>
                  <a:cubicBezTo>
                    <a:pt x="3" y="12"/>
                    <a:pt x="17" y="0"/>
                    <a:pt x="33" y="2"/>
                  </a:cubicBezTo>
                  <a:cubicBezTo>
                    <a:pt x="49" y="4"/>
                    <a:pt x="61" y="18"/>
                    <a:pt x="59" y="34"/>
                  </a:cubicBezTo>
                  <a:cubicBezTo>
                    <a:pt x="57" y="50"/>
                    <a:pt x="43" y="61"/>
                    <a:pt x="27" y="60"/>
                  </a:cubicBezTo>
                  <a:close/>
                </a:path>
              </a:pathLst>
            </a:custGeom>
            <a:solidFill>
              <a:srgbClr val="99D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7" name="Freeform 292">
              <a:extLst>
                <a:ext uri="{FF2B5EF4-FFF2-40B4-BE49-F238E27FC236}">
                  <a16:creationId xmlns:a16="http://schemas.microsoft.com/office/drawing/2014/main" id="{7D247033-116E-4CD3-97C1-F1AE3CF97618}"/>
                </a:ext>
              </a:extLst>
            </p:cNvPr>
            <p:cNvSpPr>
              <a:spLocks/>
            </p:cNvSpPr>
            <p:nvPr/>
          </p:nvSpPr>
          <p:spPr bwMode="auto">
            <a:xfrm>
              <a:off x="9374188" y="5110163"/>
              <a:ext cx="425450" cy="682625"/>
            </a:xfrm>
            <a:custGeom>
              <a:avLst/>
              <a:gdLst>
                <a:gd name="T0" fmla="*/ 87 w 268"/>
                <a:gd name="T1" fmla="*/ 430 h 430"/>
                <a:gd name="T2" fmla="*/ 0 w 268"/>
                <a:gd name="T3" fmla="*/ 39 h 430"/>
                <a:gd name="T4" fmla="*/ 181 w 268"/>
                <a:gd name="T5" fmla="*/ 0 h 430"/>
                <a:gd name="T6" fmla="*/ 268 w 268"/>
                <a:gd name="T7" fmla="*/ 388 h 430"/>
                <a:gd name="T8" fmla="*/ 87 w 268"/>
                <a:gd name="T9" fmla="*/ 430 h 430"/>
              </a:gdLst>
              <a:ahLst/>
              <a:cxnLst>
                <a:cxn ang="0">
                  <a:pos x="T0" y="T1"/>
                </a:cxn>
                <a:cxn ang="0">
                  <a:pos x="T2" y="T3"/>
                </a:cxn>
                <a:cxn ang="0">
                  <a:pos x="T4" y="T5"/>
                </a:cxn>
                <a:cxn ang="0">
                  <a:pos x="T6" y="T7"/>
                </a:cxn>
                <a:cxn ang="0">
                  <a:pos x="T8" y="T9"/>
                </a:cxn>
              </a:cxnLst>
              <a:rect l="0" t="0" r="r" b="b"/>
              <a:pathLst>
                <a:path w="268" h="430">
                  <a:moveTo>
                    <a:pt x="87" y="430"/>
                  </a:moveTo>
                  <a:lnTo>
                    <a:pt x="0" y="39"/>
                  </a:lnTo>
                  <a:lnTo>
                    <a:pt x="181" y="0"/>
                  </a:lnTo>
                  <a:lnTo>
                    <a:pt x="268" y="388"/>
                  </a:lnTo>
                  <a:lnTo>
                    <a:pt x="87" y="43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308" name="Freeform 293">
              <a:extLst>
                <a:ext uri="{FF2B5EF4-FFF2-40B4-BE49-F238E27FC236}">
                  <a16:creationId xmlns:a16="http://schemas.microsoft.com/office/drawing/2014/main" id="{ACB74369-787B-4D91-9EEA-707E65A92DF9}"/>
                </a:ext>
              </a:extLst>
            </p:cNvPr>
            <p:cNvSpPr>
              <a:spLocks/>
            </p:cNvSpPr>
            <p:nvPr/>
          </p:nvSpPr>
          <p:spPr bwMode="auto">
            <a:xfrm>
              <a:off x="9450388" y="5268913"/>
              <a:ext cx="352425" cy="530225"/>
            </a:xfrm>
            <a:custGeom>
              <a:avLst/>
              <a:gdLst>
                <a:gd name="T0" fmla="*/ 22 w 117"/>
                <a:gd name="T1" fmla="*/ 176 h 176"/>
                <a:gd name="T2" fmla="*/ 117 w 117"/>
                <a:gd name="T3" fmla="*/ 155 h 176"/>
                <a:gd name="T4" fmla="*/ 82 w 117"/>
                <a:gd name="T5" fmla="*/ 0 h 176"/>
                <a:gd name="T6" fmla="*/ 0 w 117"/>
                <a:gd name="T7" fmla="*/ 74 h 176"/>
                <a:gd name="T8" fmla="*/ 22 w 117"/>
                <a:gd name="T9" fmla="*/ 176 h 176"/>
              </a:gdLst>
              <a:ahLst/>
              <a:cxnLst>
                <a:cxn ang="0">
                  <a:pos x="T0" y="T1"/>
                </a:cxn>
                <a:cxn ang="0">
                  <a:pos x="T2" y="T3"/>
                </a:cxn>
                <a:cxn ang="0">
                  <a:pos x="T4" y="T5"/>
                </a:cxn>
                <a:cxn ang="0">
                  <a:pos x="T6" y="T7"/>
                </a:cxn>
                <a:cxn ang="0">
                  <a:pos x="T8" y="T9"/>
                </a:cxn>
              </a:cxnLst>
              <a:rect l="0" t="0" r="r" b="b"/>
              <a:pathLst>
                <a:path w="117" h="176">
                  <a:moveTo>
                    <a:pt x="22" y="176"/>
                  </a:moveTo>
                  <a:cubicBezTo>
                    <a:pt x="117" y="155"/>
                    <a:pt x="117" y="155"/>
                    <a:pt x="117" y="155"/>
                  </a:cubicBezTo>
                  <a:cubicBezTo>
                    <a:pt x="82" y="0"/>
                    <a:pt x="82" y="0"/>
                    <a:pt x="82" y="0"/>
                  </a:cubicBezTo>
                  <a:cubicBezTo>
                    <a:pt x="63" y="31"/>
                    <a:pt x="33" y="57"/>
                    <a:pt x="0" y="74"/>
                  </a:cubicBezTo>
                  <a:lnTo>
                    <a:pt x="22" y="176"/>
                  </a:lnTo>
                  <a:close/>
                </a:path>
              </a:pathLst>
            </a:custGeom>
            <a:solidFill>
              <a:srgbClr val="82B2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9" name="Freeform 294">
              <a:extLst>
                <a:ext uri="{FF2B5EF4-FFF2-40B4-BE49-F238E27FC236}">
                  <a16:creationId xmlns:a16="http://schemas.microsoft.com/office/drawing/2014/main" id="{56EBD53B-4FAD-4E01-9CDF-4811D76D5713}"/>
                </a:ext>
              </a:extLst>
            </p:cNvPr>
            <p:cNvSpPr>
              <a:spLocks/>
            </p:cNvSpPr>
            <p:nvPr/>
          </p:nvSpPr>
          <p:spPr bwMode="auto">
            <a:xfrm>
              <a:off x="9434513" y="5178425"/>
              <a:ext cx="311150" cy="554038"/>
            </a:xfrm>
            <a:custGeom>
              <a:avLst/>
              <a:gdLst>
                <a:gd name="T0" fmla="*/ 87 w 103"/>
                <a:gd name="T1" fmla="*/ 176 h 184"/>
                <a:gd name="T2" fmla="*/ 99 w 103"/>
                <a:gd name="T3" fmla="*/ 157 h 184"/>
                <a:gd name="T4" fmla="*/ 103 w 103"/>
                <a:gd name="T5" fmla="*/ 156 h 184"/>
                <a:gd name="T6" fmla="*/ 71 w 103"/>
                <a:gd name="T7" fmla="*/ 12 h 184"/>
                <a:gd name="T8" fmla="*/ 67 w 103"/>
                <a:gd name="T9" fmla="*/ 14 h 184"/>
                <a:gd name="T10" fmla="*/ 48 w 103"/>
                <a:gd name="T11" fmla="*/ 2 h 184"/>
                <a:gd name="T12" fmla="*/ 48 w 103"/>
                <a:gd name="T13" fmla="*/ 0 h 184"/>
                <a:gd name="T14" fmla="*/ 16 w 103"/>
                <a:gd name="T15" fmla="*/ 8 h 184"/>
                <a:gd name="T16" fmla="*/ 16 w 103"/>
                <a:gd name="T17" fmla="*/ 9 h 184"/>
                <a:gd name="T18" fmla="*/ 4 w 103"/>
                <a:gd name="T19" fmla="*/ 28 h 184"/>
                <a:gd name="T20" fmla="*/ 0 w 103"/>
                <a:gd name="T21" fmla="*/ 28 h 184"/>
                <a:gd name="T22" fmla="*/ 32 w 103"/>
                <a:gd name="T23" fmla="*/ 172 h 184"/>
                <a:gd name="T24" fmla="*/ 36 w 103"/>
                <a:gd name="T25" fmla="*/ 171 h 184"/>
                <a:gd name="T26" fmla="*/ 55 w 103"/>
                <a:gd name="T27" fmla="*/ 183 h 184"/>
                <a:gd name="T28" fmla="*/ 55 w 103"/>
                <a:gd name="T29" fmla="*/ 184 h 184"/>
                <a:gd name="T30" fmla="*/ 87 w 103"/>
                <a:gd name="T31" fmla="*/ 177 h 184"/>
                <a:gd name="T32" fmla="*/ 87 w 103"/>
                <a:gd name="T33" fmla="*/ 17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84">
                  <a:moveTo>
                    <a:pt x="87" y="176"/>
                  </a:moveTo>
                  <a:cubicBezTo>
                    <a:pt x="85" y="167"/>
                    <a:pt x="91" y="159"/>
                    <a:pt x="99" y="157"/>
                  </a:cubicBezTo>
                  <a:cubicBezTo>
                    <a:pt x="100" y="156"/>
                    <a:pt x="102" y="156"/>
                    <a:pt x="103" y="156"/>
                  </a:cubicBezTo>
                  <a:cubicBezTo>
                    <a:pt x="71" y="12"/>
                    <a:pt x="71" y="12"/>
                    <a:pt x="71" y="12"/>
                  </a:cubicBezTo>
                  <a:cubicBezTo>
                    <a:pt x="70" y="13"/>
                    <a:pt x="69" y="13"/>
                    <a:pt x="67" y="14"/>
                  </a:cubicBezTo>
                  <a:cubicBezTo>
                    <a:pt x="59" y="16"/>
                    <a:pt x="50" y="10"/>
                    <a:pt x="48" y="2"/>
                  </a:cubicBezTo>
                  <a:cubicBezTo>
                    <a:pt x="48" y="1"/>
                    <a:pt x="48" y="1"/>
                    <a:pt x="48" y="0"/>
                  </a:cubicBezTo>
                  <a:cubicBezTo>
                    <a:pt x="16" y="8"/>
                    <a:pt x="16" y="8"/>
                    <a:pt x="16" y="8"/>
                  </a:cubicBezTo>
                  <a:cubicBezTo>
                    <a:pt x="16" y="8"/>
                    <a:pt x="16" y="8"/>
                    <a:pt x="16" y="9"/>
                  </a:cubicBezTo>
                  <a:cubicBezTo>
                    <a:pt x="18" y="17"/>
                    <a:pt x="12" y="26"/>
                    <a:pt x="4" y="28"/>
                  </a:cubicBezTo>
                  <a:cubicBezTo>
                    <a:pt x="2" y="28"/>
                    <a:pt x="1" y="28"/>
                    <a:pt x="0" y="28"/>
                  </a:cubicBezTo>
                  <a:cubicBezTo>
                    <a:pt x="32" y="172"/>
                    <a:pt x="32" y="172"/>
                    <a:pt x="32" y="172"/>
                  </a:cubicBezTo>
                  <a:cubicBezTo>
                    <a:pt x="33" y="172"/>
                    <a:pt x="34" y="171"/>
                    <a:pt x="36" y="171"/>
                  </a:cubicBezTo>
                  <a:cubicBezTo>
                    <a:pt x="44" y="169"/>
                    <a:pt x="53" y="174"/>
                    <a:pt x="55" y="183"/>
                  </a:cubicBezTo>
                  <a:cubicBezTo>
                    <a:pt x="55" y="183"/>
                    <a:pt x="55" y="184"/>
                    <a:pt x="55" y="184"/>
                  </a:cubicBezTo>
                  <a:cubicBezTo>
                    <a:pt x="87" y="177"/>
                    <a:pt x="87" y="177"/>
                    <a:pt x="87" y="177"/>
                  </a:cubicBezTo>
                  <a:cubicBezTo>
                    <a:pt x="87" y="177"/>
                    <a:pt x="87" y="176"/>
                    <a:pt x="87" y="176"/>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310" name="Freeform 295">
              <a:extLst>
                <a:ext uri="{FF2B5EF4-FFF2-40B4-BE49-F238E27FC236}">
                  <a16:creationId xmlns:a16="http://schemas.microsoft.com/office/drawing/2014/main" id="{9096212A-BA2E-4D0F-B571-868A654F9E2D}"/>
                </a:ext>
              </a:extLst>
            </p:cNvPr>
            <p:cNvSpPr>
              <a:spLocks/>
            </p:cNvSpPr>
            <p:nvPr/>
          </p:nvSpPr>
          <p:spPr bwMode="auto">
            <a:xfrm>
              <a:off x="9494838" y="5368925"/>
              <a:ext cx="193675" cy="192088"/>
            </a:xfrm>
            <a:custGeom>
              <a:avLst/>
              <a:gdLst>
                <a:gd name="T0" fmla="*/ 38 w 64"/>
                <a:gd name="T1" fmla="*/ 60 h 64"/>
                <a:gd name="T2" fmla="*/ 4 w 64"/>
                <a:gd name="T3" fmla="*/ 38 h 64"/>
                <a:gd name="T4" fmla="*/ 26 w 64"/>
                <a:gd name="T5" fmla="*/ 4 h 64"/>
                <a:gd name="T6" fmla="*/ 60 w 64"/>
                <a:gd name="T7" fmla="*/ 26 h 64"/>
                <a:gd name="T8" fmla="*/ 38 w 64"/>
                <a:gd name="T9" fmla="*/ 60 h 64"/>
              </a:gdLst>
              <a:ahLst/>
              <a:cxnLst>
                <a:cxn ang="0">
                  <a:pos x="T0" y="T1"/>
                </a:cxn>
                <a:cxn ang="0">
                  <a:pos x="T2" y="T3"/>
                </a:cxn>
                <a:cxn ang="0">
                  <a:pos x="T4" y="T5"/>
                </a:cxn>
                <a:cxn ang="0">
                  <a:pos x="T6" y="T7"/>
                </a:cxn>
                <a:cxn ang="0">
                  <a:pos x="T8" y="T9"/>
                </a:cxn>
              </a:cxnLst>
              <a:rect l="0" t="0" r="r" b="b"/>
              <a:pathLst>
                <a:path w="64" h="64">
                  <a:moveTo>
                    <a:pt x="38" y="60"/>
                  </a:moveTo>
                  <a:cubicBezTo>
                    <a:pt x="23" y="64"/>
                    <a:pt x="7" y="54"/>
                    <a:pt x="4" y="38"/>
                  </a:cubicBezTo>
                  <a:cubicBezTo>
                    <a:pt x="0" y="23"/>
                    <a:pt x="10" y="7"/>
                    <a:pt x="26" y="4"/>
                  </a:cubicBezTo>
                  <a:cubicBezTo>
                    <a:pt x="41" y="0"/>
                    <a:pt x="57" y="10"/>
                    <a:pt x="60" y="26"/>
                  </a:cubicBezTo>
                  <a:cubicBezTo>
                    <a:pt x="64" y="41"/>
                    <a:pt x="54" y="57"/>
                    <a:pt x="38" y="60"/>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311" name="Freeform 296">
              <a:extLst>
                <a:ext uri="{FF2B5EF4-FFF2-40B4-BE49-F238E27FC236}">
                  <a16:creationId xmlns:a16="http://schemas.microsoft.com/office/drawing/2014/main" id="{DB9E3F11-2300-4FE1-A6B4-A5118886273E}"/>
                </a:ext>
              </a:extLst>
            </p:cNvPr>
            <p:cNvSpPr>
              <a:spLocks/>
            </p:cNvSpPr>
            <p:nvPr/>
          </p:nvSpPr>
          <p:spPr bwMode="auto">
            <a:xfrm>
              <a:off x="9578976" y="5010150"/>
              <a:ext cx="458788" cy="688975"/>
            </a:xfrm>
            <a:custGeom>
              <a:avLst/>
              <a:gdLst>
                <a:gd name="T0" fmla="*/ 0 w 289"/>
                <a:gd name="T1" fmla="*/ 383 h 434"/>
                <a:gd name="T2" fmla="*/ 112 w 289"/>
                <a:gd name="T3" fmla="*/ 0 h 434"/>
                <a:gd name="T4" fmla="*/ 289 w 289"/>
                <a:gd name="T5" fmla="*/ 51 h 434"/>
                <a:gd name="T6" fmla="*/ 177 w 289"/>
                <a:gd name="T7" fmla="*/ 434 h 434"/>
                <a:gd name="T8" fmla="*/ 0 w 289"/>
                <a:gd name="T9" fmla="*/ 383 h 434"/>
              </a:gdLst>
              <a:ahLst/>
              <a:cxnLst>
                <a:cxn ang="0">
                  <a:pos x="T0" y="T1"/>
                </a:cxn>
                <a:cxn ang="0">
                  <a:pos x="T2" y="T3"/>
                </a:cxn>
                <a:cxn ang="0">
                  <a:pos x="T4" y="T5"/>
                </a:cxn>
                <a:cxn ang="0">
                  <a:pos x="T6" y="T7"/>
                </a:cxn>
                <a:cxn ang="0">
                  <a:pos x="T8" y="T9"/>
                </a:cxn>
              </a:cxnLst>
              <a:rect l="0" t="0" r="r" b="b"/>
              <a:pathLst>
                <a:path w="289" h="434">
                  <a:moveTo>
                    <a:pt x="0" y="383"/>
                  </a:moveTo>
                  <a:lnTo>
                    <a:pt x="112" y="0"/>
                  </a:lnTo>
                  <a:lnTo>
                    <a:pt x="289" y="51"/>
                  </a:lnTo>
                  <a:lnTo>
                    <a:pt x="177" y="434"/>
                  </a:lnTo>
                  <a:lnTo>
                    <a:pt x="0" y="38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1312" name="Freeform 297">
              <a:extLst>
                <a:ext uri="{FF2B5EF4-FFF2-40B4-BE49-F238E27FC236}">
                  <a16:creationId xmlns:a16="http://schemas.microsoft.com/office/drawing/2014/main" id="{3F19A543-3DFC-4256-AE59-E75CF27BCC34}"/>
                </a:ext>
              </a:extLst>
            </p:cNvPr>
            <p:cNvSpPr>
              <a:spLocks/>
            </p:cNvSpPr>
            <p:nvPr/>
          </p:nvSpPr>
          <p:spPr bwMode="auto">
            <a:xfrm>
              <a:off x="9578976" y="5248275"/>
              <a:ext cx="414338" cy="460375"/>
            </a:xfrm>
            <a:custGeom>
              <a:avLst/>
              <a:gdLst>
                <a:gd name="T0" fmla="*/ 0 w 137"/>
                <a:gd name="T1" fmla="*/ 126 h 153"/>
                <a:gd name="T2" fmla="*/ 93 w 137"/>
                <a:gd name="T3" fmla="*/ 153 h 153"/>
                <a:gd name="T4" fmla="*/ 137 w 137"/>
                <a:gd name="T5" fmla="*/ 0 h 153"/>
                <a:gd name="T6" fmla="*/ 29 w 137"/>
                <a:gd name="T7" fmla="*/ 26 h 153"/>
                <a:gd name="T8" fmla="*/ 0 w 137"/>
                <a:gd name="T9" fmla="*/ 126 h 153"/>
              </a:gdLst>
              <a:ahLst/>
              <a:cxnLst>
                <a:cxn ang="0">
                  <a:pos x="T0" y="T1"/>
                </a:cxn>
                <a:cxn ang="0">
                  <a:pos x="T2" y="T3"/>
                </a:cxn>
                <a:cxn ang="0">
                  <a:pos x="T4" y="T5"/>
                </a:cxn>
                <a:cxn ang="0">
                  <a:pos x="T6" y="T7"/>
                </a:cxn>
                <a:cxn ang="0">
                  <a:pos x="T8" y="T9"/>
                </a:cxn>
              </a:cxnLst>
              <a:rect l="0" t="0" r="r" b="b"/>
              <a:pathLst>
                <a:path w="137" h="153">
                  <a:moveTo>
                    <a:pt x="0" y="126"/>
                  </a:moveTo>
                  <a:cubicBezTo>
                    <a:pt x="93" y="153"/>
                    <a:pt x="93" y="153"/>
                    <a:pt x="93" y="153"/>
                  </a:cubicBezTo>
                  <a:cubicBezTo>
                    <a:pt x="137" y="0"/>
                    <a:pt x="137" y="0"/>
                    <a:pt x="137" y="0"/>
                  </a:cubicBezTo>
                  <a:cubicBezTo>
                    <a:pt x="105" y="19"/>
                    <a:pt x="67" y="26"/>
                    <a:pt x="29" y="26"/>
                  </a:cubicBezTo>
                  <a:lnTo>
                    <a:pt x="0" y="126"/>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313" name="Freeform 298">
              <a:extLst>
                <a:ext uri="{FF2B5EF4-FFF2-40B4-BE49-F238E27FC236}">
                  <a16:creationId xmlns:a16="http://schemas.microsoft.com/office/drawing/2014/main" id="{015618A6-E7B7-4877-A1C0-48D1BDD7CA66}"/>
                </a:ext>
              </a:extLst>
            </p:cNvPr>
            <p:cNvSpPr>
              <a:spLocks/>
            </p:cNvSpPr>
            <p:nvPr/>
          </p:nvSpPr>
          <p:spPr bwMode="auto">
            <a:xfrm>
              <a:off x="9639301" y="5084763"/>
              <a:ext cx="338138" cy="554038"/>
            </a:xfrm>
            <a:custGeom>
              <a:avLst/>
              <a:gdLst>
                <a:gd name="T0" fmla="*/ 47 w 112"/>
                <a:gd name="T1" fmla="*/ 182 h 184"/>
                <a:gd name="T2" fmla="*/ 67 w 112"/>
                <a:gd name="T3" fmla="*/ 171 h 184"/>
                <a:gd name="T4" fmla="*/ 70 w 112"/>
                <a:gd name="T5" fmla="*/ 173 h 184"/>
                <a:gd name="T6" fmla="*/ 112 w 112"/>
                <a:gd name="T7" fmla="*/ 31 h 184"/>
                <a:gd name="T8" fmla="*/ 108 w 112"/>
                <a:gd name="T9" fmla="*/ 31 h 184"/>
                <a:gd name="T10" fmla="*/ 97 w 112"/>
                <a:gd name="T11" fmla="*/ 11 h 184"/>
                <a:gd name="T12" fmla="*/ 97 w 112"/>
                <a:gd name="T13" fmla="*/ 10 h 184"/>
                <a:gd name="T14" fmla="*/ 65 w 112"/>
                <a:gd name="T15" fmla="*/ 0 h 184"/>
                <a:gd name="T16" fmla="*/ 65 w 112"/>
                <a:gd name="T17" fmla="*/ 2 h 184"/>
                <a:gd name="T18" fmla="*/ 45 w 112"/>
                <a:gd name="T19" fmla="*/ 12 h 184"/>
                <a:gd name="T20" fmla="*/ 41 w 112"/>
                <a:gd name="T21" fmla="*/ 11 h 184"/>
                <a:gd name="T22" fmla="*/ 0 w 112"/>
                <a:gd name="T23" fmla="*/ 152 h 184"/>
                <a:gd name="T24" fmla="*/ 4 w 112"/>
                <a:gd name="T25" fmla="*/ 153 h 184"/>
                <a:gd name="T26" fmla="*/ 15 w 112"/>
                <a:gd name="T27" fmla="*/ 173 h 184"/>
                <a:gd name="T28" fmla="*/ 15 w 112"/>
                <a:gd name="T29" fmla="*/ 174 h 184"/>
                <a:gd name="T30" fmla="*/ 46 w 112"/>
                <a:gd name="T31" fmla="*/ 184 h 184"/>
                <a:gd name="T32" fmla="*/ 47 w 112"/>
                <a:gd name="T33" fmla="*/ 18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84">
                  <a:moveTo>
                    <a:pt x="47" y="182"/>
                  </a:moveTo>
                  <a:cubicBezTo>
                    <a:pt x="49" y="174"/>
                    <a:pt x="58" y="169"/>
                    <a:pt x="67" y="171"/>
                  </a:cubicBezTo>
                  <a:cubicBezTo>
                    <a:pt x="68" y="172"/>
                    <a:pt x="69" y="172"/>
                    <a:pt x="70" y="173"/>
                  </a:cubicBezTo>
                  <a:cubicBezTo>
                    <a:pt x="112" y="31"/>
                    <a:pt x="112" y="31"/>
                    <a:pt x="112" y="31"/>
                  </a:cubicBezTo>
                  <a:cubicBezTo>
                    <a:pt x="110" y="31"/>
                    <a:pt x="109" y="31"/>
                    <a:pt x="108" y="31"/>
                  </a:cubicBezTo>
                  <a:cubicBezTo>
                    <a:pt x="99" y="28"/>
                    <a:pt x="94" y="19"/>
                    <a:pt x="97" y="11"/>
                  </a:cubicBezTo>
                  <a:cubicBezTo>
                    <a:pt x="97" y="10"/>
                    <a:pt x="97" y="10"/>
                    <a:pt x="97" y="10"/>
                  </a:cubicBezTo>
                  <a:cubicBezTo>
                    <a:pt x="65" y="0"/>
                    <a:pt x="65" y="0"/>
                    <a:pt x="65" y="0"/>
                  </a:cubicBezTo>
                  <a:cubicBezTo>
                    <a:pt x="65" y="1"/>
                    <a:pt x="65" y="1"/>
                    <a:pt x="65" y="2"/>
                  </a:cubicBezTo>
                  <a:cubicBezTo>
                    <a:pt x="62" y="10"/>
                    <a:pt x="54" y="15"/>
                    <a:pt x="45" y="12"/>
                  </a:cubicBezTo>
                  <a:cubicBezTo>
                    <a:pt x="44" y="12"/>
                    <a:pt x="43" y="11"/>
                    <a:pt x="41" y="11"/>
                  </a:cubicBezTo>
                  <a:cubicBezTo>
                    <a:pt x="0" y="152"/>
                    <a:pt x="0" y="152"/>
                    <a:pt x="0" y="152"/>
                  </a:cubicBezTo>
                  <a:cubicBezTo>
                    <a:pt x="2" y="152"/>
                    <a:pt x="3" y="153"/>
                    <a:pt x="4" y="153"/>
                  </a:cubicBezTo>
                  <a:cubicBezTo>
                    <a:pt x="13" y="155"/>
                    <a:pt x="18" y="164"/>
                    <a:pt x="15" y="173"/>
                  </a:cubicBezTo>
                  <a:cubicBezTo>
                    <a:pt x="15" y="173"/>
                    <a:pt x="15" y="174"/>
                    <a:pt x="15" y="174"/>
                  </a:cubicBezTo>
                  <a:cubicBezTo>
                    <a:pt x="46" y="184"/>
                    <a:pt x="46" y="184"/>
                    <a:pt x="46" y="184"/>
                  </a:cubicBezTo>
                  <a:cubicBezTo>
                    <a:pt x="47" y="183"/>
                    <a:pt x="47" y="183"/>
                    <a:pt x="47" y="182"/>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314" name="Freeform 299">
              <a:extLst>
                <a:ext uri="{FF2B5EF4-FFF2-40B4-BE49-F238E27FC236}">
                  <a16:creationId xmlns:a16="http://schemas.microsoft.com/office/drawing/2014/main" id="{15713E75-41C7-4ACA-AFC2-27042C0B1BC0}"/>
                </a:ext>
              </a:extLst>
            </p:cNvPr>
            <p:cNvSpPr>
              <a:spLocks/>
            </p:cNvSpPr>
            <p:nvPr/>
          </p:nvSpPr>
          <p:spPr bwMode="auto">
            <a:xfrm>
              <a:off x="9709151" y="5272088"/>
              <a:ext cx="193675" cy="195263"/>
            </a:xfrm>
            <a:custGeom>
              <a:avLst/>
              <a:gdLst>
                <a:gd name="T0" fmla="*/ 24 w 64"/>
                <a:gd name="T1" fmla="*/ 60 h 65"/>
                <a:gd name="T2" fmla="*/ 4 w 64"/>
                <a:gd name="T3" fmla="*/ 24 h 65"/>
                <a:gd name="T4" fmla="*/ 40 w 64"/>
                <a:gd name="T5" fmla="*/ 5 h 65"/>
                <a:gd name="T6" fmla="*/ 60 w 64"/>
                <a:gd name="T7" fmla="*/ 41 h 65"/>
                <a:gd name="T8" fmla="*/ 24 w 64"/>
                <a:gd name="T9" fmla="*/ 60 h 65"/>
              </a:gdLst>
              <a:ahLst/>
              <a:cxnLst>
                <a:cxn ang="0">
                  <a:pos x="T0" y="T1"/>
                </a:cxn>
                <a:cxn ang="0">
                  <a:pos x="T2" y="T3"/>
                </a:cxn>
                <a:cxn ang="0">
                  <a:pos x="T4" y="T5"/>
                </a:cxn>
                <a:cxn ang="0">
                  <a:pos x="T6" y="T7"/>
                </a:cxn>
                <a:cxn ang="0">
                  <a:pos x="T8" y="T9"/>
                </a:cxn>
              </a:cxnLst>
              <a:rect l="0" t="0" r="r" b="b"/>
              <a:pathLst>
                <a:path w="64" h="65">
                  <a:moveTo>
                    <a:pt x="24" y="60"/>
                  </a:moveTo>
                  <a:cubicBezTo>
                    <a:pt x="9" y="56"/>
                    <a:pt x="0" y="40"/>
                    <a:pt x="4" y="24"/>
                  </a:cubicBezTo>
                  <a:cubicBezTo>
                    <a:pt x="9" y="9"/>
                    <a:pt x="25" y="0"/>
                    <a:pt x="40" y="5"/>
                  </a:cubicBezTo>
                  <a:cubicBezTo>
                    <a:pt x="56" y="9"/>
                    <a:pt x="64" y="25"/>
                    <a:pt x="60" y="41"/>
                  </a:cubicBezTo>
                  <a:cubicBezTo>
                    <a:pt x="55" y="56"/>
                    <a:pt x="39" y="65"/>
                    <a:pt x="24" y="60"/>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315" name="Freeform 300">
              <a:extLst>
                <a:ext uri="{FF2B5EF4-FFF2-40B4-BE49-F238E27FC236}">
                  <a16:creationId xmlns:a16="http://schemas.microsoft.com/office/drawing/2014/main" id="{9265CA97-F9FE-4070-BCEF-7B0C34B77870}"/>
                </a:ext>
              </a:extLst>
            </p:cNvPr>
            <p:cNvSpPr>
              <a:spLocks/>
            </p:cNvSpPr>
            <p:nvPr/>
          </p:nvSpPr>
          <p:spPr bwMode="auto">
            <a:xfrm>
              <a:off x="9394826" y="5453063"/>
              <a:ext cx="555625" cy="454025"/>
            </a:xfrm>
            <a:custGeom>
              <a:avLst/>
              <a:gdLst>
                <a:gd name="T0" fmla="*/ 169 w 184"/>
                <a:gd name="T1" fmla="*/ 151 h 151"/>
                <a:gd name="T2" fmla="*/ 0 w 184"/>
                <a:gd name="T3" fmla="*/ 151 h 151"/>
                <a:gd name="T4" fmla="*/ 0 w 184"/>
                <a:gd name="T5" fmla="*/ 0 h 151"/>
                <a:gd name="T6" fmla="*/ 169 w 184"/>
                <a:gd name="T7" fmla="*/ 0 h 151"/>
                <a:gd name="T8" fmla="*/ 180 w 184"/>
                <a:gd name="T9" fmla="*/ 5 h 151"/>
                <a:gd name="T10" fmla="*/ 184 w 184"/>
                <a:gd name="T11" fmla="*/ 15 h 151"/>
                <a:gd name="T12" fmla="*/ 184 w 184"/>
                <a:gd name="T13" fmla="*/ 136 h 151"/>
                <a:gd name="T14" fmla="*/ 179 w 184"/>
                <a:gd name="T15" fmla="*/ 148 h 151"/>
                <a:gd name="T16" fmla="*/ 169 w 184"/>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51">
                  <a:moveTo>
                    <a:pt x="169" y="151"/>
                  </a:moveTo>
                  <a:cubicBezTo>
                    <a:pt x="0" y="151"/>
                    <a:pt x="0" y="151"/>
                    <a:pt x="0" y="151"/>
                  </a:cubicBezTo>
                  <a:cubicBezTo>
                    <a:pt x="0" y="0"/>
                    <a:pt x="0" y="0"/>
                    <a:pt x="0" y="0"/>
                  </a:cubicBezTo>
                  <a:cubicBezTo>
                    <a:pt x="169" y="0"/>
                    <a:pt x="169" y="0"/>
                    <a:pt x="169" y="0"/>
                  </a:cubicBezTo>
                  <a:cubicBezTo>
                    <a:pt x="173" y="0"/>
                    <a:pt x="177" y="2"/>
                    <a:pt x="180" y="5"/>
                  </a:cubicBezTo>
                  <a:cubicBezTo>
                    <a:pt x="182" y="7"/>
                    <a:pt x="184" y="11"/>
                    <a:pt x="184" y="15"/>
                  </a:cubicBezTo>
                  <a:cubicBezTo>
                    <a:pt x="184" y="136"/>
                    <a:pt x="184" y="136"/>
                    <a:pt x="184" y="136"/>
                  </a:cubicBezTo>
                  <a:cubicBezTo>
                    <a:pt x="184" y="141"/>
                    <a:pt x="182" y="145"/>
                    <a:pt x="179" y="148"/>
                  </a:cubicBezTo>
                  <a:cubicBezTo>
                    <a:pt x="176" y="150"/>
                    <a:pt x="173" y="151"/>
                    <a:pt x="169" y="151"/>
                  </a:cubicBezTo>
                  <a:close/>
                </a:path>
              </a:pathLst>
            </a:custGeom>
            <a:solidFill>
              <a:srgbClr val="FFA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16" name="Freeform 301">
              <a:extLst>
                <a:ext uri="{FF2B5EF4-FFF2-40B4-BE49-F238E27FC236}">
                  <a16:creationId xmlns:a16="http://schemas.microsoft.com/office/drawing/2014/main" id="{583320C0-D46D-41C3-876C-00E5AEC671C0}"/>
                </a:ext>
              </a:extLst>
            </p:cNvPr>
            <p:cNvSpPr>
              <a:spLocks/>
            </p:cNvSpPr>
            <p:nvPr/>
          </p:nvSpPr>
          <p:spPr bwMode="auto">
            <a:xfrm>
              <a:off x="9394826" y="5507038"/>
              <a:ext cx="555625" cy="400050"/>
            </a:xfrm>
            <a:custGeom>
              <a:avLst/>
              <a:gdLst>
                <a:gd name="T0" fmla="*/ 0 w 184"/>
                <a:gd name="T1" fmla="*/ 133 h 133"/>
                <a:gd name="T2" fmla="*/ 169 w 184"/>
                <a:gd name="T3" fmla="*/ 133 h 133"/>
                <a:gd name="T4" fmla="*/ 179 w 184"/>
                <a:gd name="T5" fmla="*/ 130 h 133"/>
                <a:gd name="T6" fmla="*/ 184 w 184"/>
                <a:gd name="T7" fmla="*/ 118 h 133"/>
                <a:gd name="T8" fmla="*/ 184 w 184"/>
                <a:gd name="T9" fmla="*/ 0 h 133"/>
                <a:gd name="T10" fmla="*/ 0 w 184"/>
                <a:gd name="T11" fmla="*/ 96 h 133"/>
                <a:gd name="T12" fmla="*/ 0 w 184"/>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84" h="133">
                  <a:moveTo>
                    <a:pt x="0" y="133"/>
                  </a:moveTo>
                  <a:cubicBezTo>
                    <a:pt x="169" y="133"/>
                    <a:pt x="169" y="133"/>
                    <a:pt x="169" y="133"/>
                  </a:cubicBezTo>
                  <a:cubicBezTo>
                    <a:pt x="173" y="133"/>
                    <a:pt x="176" y="132"/>
                    <a:pt x="179" y="130"/>
                  </a:cubicBezTo>
                  <a:cubicBezTo>
                    <a:pt x="182" y="127"/>
                    <a:pt x="184" y="123"/>
                    <a:pt x="184" y="118"/>
                  </a:cubicBezTo>
                  <a:cubicBezTo>
                    <a:pt x="184" y="0"/>
                    <a:pt x="184" y="0"/>
                    <a:pt x="184" y="0"/>
                  </a:cubicBezTo>
                  <a:cubicBezTo>
                    <a:pt x="131" y="45"/>
                    <a:pt x="68" y="81"/>
                    <a:pt x="0" y="96"/>
                  </a:cubicBezTo>
                  <a:lnTo>
                    <a:pt x="0" y="133"/>
                  </a:lnTo>
                  <a:close/>
                </a:path>
              </a:pathLst>
            </a:custGeom>
            <a:solidFill>
              <a:srgbClr val="EF98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17" name="Freeform 302">
              <a:extLst>
                <a:ext uri="{FF2B5EF4-FFF2-40B4-BE49-F238E27FC236}">
                  <a16:creationId xmlns:a16="http://schemas.microsoft.com/office/drawing/2014/main" id="{4B8D6FF4-3528-4148-8BEB-D98489E0814A}"/>
                </a:ext>
              </a:extLst>
            </p:cNvPr>
            <p:cNvSpPr>
              <a:spLocks/>
            </p:cNvSpPr>
            <p:nvPr/>
          </p:nvSpPr>
          <p:spPr bwMode="auto">
            <a:xfrm>
              <a:off x="9428163" y="5864225"/>
              <a:ext cx="12700" cy="12700"/>
            </a:xfrm>
            <a:custGeom>
              <a:avLst/>
              <a:gdLst>
                <a:gd name="T0" fmla="*/ 8 w 8"/>
                <a:gd name="T1" fmla="*/ 8 h 8"/>
                <a:gd name="T2" fmla="*/ 0 w 8"/>
                <a:gd name="T3" fmla="*/ 8 h 8"/>
                <a:gd name="T4" fmla="*/ 0 w 8"/>
                <a:gd name="T5" fmla="*/ 0 h 8"/>
                <a:gd name="T6" fmla="*/ 4 w 8"/>
                <a:gd name="T7" fmla="*/ 0 h 8"/>
                <a:gd name="T8" fmla="*/ 4 w 8"/>
                <a:gd name="T9" fmla="*/ 4 h 8"/>
                <a:gd name="T10" fmla="*/ 8 w 8"/>
                <a:gd name="T11" fmla="*/ 4 h 8"/>
                <a:gd name="T12" fmla="*/ 8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8" y="8"/>
                  </a:moveTo>
                  <a:lnTo>
                    <a:pt x="0" y="8"/>
                  </a:lnTo>
                  <a:lnTo>
                    <a:pt x="0" y="0"/>
                  </a:lnTo>
                  <a:lnTo>
                    <a:pt x="4" y="0"/>
                  </a:lnTo>
                  <a:lnTo>
                    <a:pt x="4" y="4"/>
                  </a:lnTo>
                  <a:lnTo>
                    <a:pt x="8" y="4"/>
                  </a:lnTo>
                  <a:lnTo>
                    <a:pt x="8" y="8"/>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18" name="Freeform 303">
              <a:extLst>
                <a:ext uri="{FF2B5EF4-FFF2-40B4-BE49-F238E27FC236}">
                  <a16:creationId xmlns:a16="http://schemas.microsoft.com/office/drawing/2014/main" id="{0F6D7531-35B7-4DF3-B7D1-347F90EC640E}"/>
                </a:ext>
              </a:extLst>
            </p:cNvPr>
            <p:cNvSpPr>
              <a:spLocks noEditPoints="1"/>
            </p:cNvSpPr>
            <p:nvPr/>
          </p:nvSpPr>
          <p:spPr bwMode="auto">
            <a:xfrm>
              <a:off x="9428163" y="5510213"/>
              <a:ext cx="6350" cy="339725"/>
            </a:xfrm>
            <a:custGeom>
              <a:avLst/>
              <a:gdLst>
                <a:gd name="T0" fmla="*/ 4 w 4"/>
                <a:gd name="T1" fmla="*/ 214 h 214"/>
                <a:gd name="T2" fmla="*/ 0 w 4"/>
                <a:gd name="T3" fmla="*/ 214 h 214"/>
                <a:gd name="T4" fmla="*/ 0 w 4"/>
                <a:gd name="T5" fmla="*/ 205 h 214"/>
                <a:gd name="T6" fmla="*/ 4 w 4"/>
                <a:gd name="T7" fmla="*/ 205 h 214"/>
                <a:gd name="T8" fmla="*/ 4 w 4"/>
                <a:gd name="T9" fmla="*/ 214 h 214"/>
                <a:gd name="T10" fmla="*/ 4 w 4"/>
                <a:gd name="T11" fmla="*/ 197 h 214"/>
                <a:gd name="T12" fmla="*/ 0 w 4"/>
                <a:gd name="T13" fmla="*/ 197 h 214"/>
                <a:gd name="T14" fmla="*/ 0 w 4"/>
                <a:gd name="T15" fmla="*/ 187 h 214"/>
                <a:gd name="T16" fmla="*/ 4 w 4"/>
                <a:gd name="T17" fmla="*/ 187 h 214"/>
                <a:gd name="T18" fmla="*/ 4 w 4"/>
                <a:gd name="T19" fmla="*/ 197 h 214"/>
                <a:gd name="T20" fmla="*/ 4 w 4"/>
                <a:gd name="T21" fmla="*/ 178 h 214"/>
                <a:gd name="T22" fmla="*/ 0 w 4"/>
                <a:gd name="T23" fmla="*/ 178 h 214"/>
                <a:gd name="T24" fmla="*/ 0 w 4"/>
                <a:gd name="T25" fmla="*/ 169 h 214"/>
                <a:gd name="T26" fmla="*/ 4 w 4"/>
                <a:gd name="T27" fmla="*/ 169 h 214"/>
                <a:gd name="T28" fmla="*/ 4 w 4"/>
                <a:gd name="T29" fmla="*/ 178 h 214"/>
                <a:gd name="T30" fmla="*/ 4 w 4"/>
                <a:gd name="T31" fmla="*/ 159 h 214"/>
                <a:gd name="T32" fmla="*/ 0 w 4"/>
                <a:gd name="T33" fmla="*/ 159 h 214"/>
                <a:gd name="T34" fmla="*/ 0 w 4"/>
                <a:gd name="T35" fmla="*/ 150 h 214"/>
                <a:gd name="T36" fmla="*/ 4 w 4"/>
                <a:gd name="T37" fmla="*/ 150 h 214"/>
                <a:gd name="T38" fmla="*/ 4 w 4"/>
                <a:gd name="T39" fmla="*/ 159 h 214"/>
                <a:gd name="T40" fmla="*/ 4 w 4"/>
                <a:gd name="T41" fmla="*/ 140 h 214"/>
                <a:gd name="T42" fmla="*/ 0 w 4"/>
                <a:gd name="T43" fmla="*/ 140 h 214"/>
                <a:gd name="T44" fmla="*/ 0 w 4"/>
                <a:gd name="T45" fmla="*/ 131 h 214"/>
                <a:gd name="T46" fmla="*/ 4 w 4"/>
                <a:gd name="T47" fmla="*/ 131 h 214"/>
                <a:gd name="T48" fmla="*/ 4 w 4"/>
                <a:gd name="T49" fmla="*/ 140 h 214"/>
                <a:gd name="T50" fmla="*/ 4 w 4"/>
                <a:gd name="T51" fmla="*/ 121 h 214"/>
                <a:gd name="T52" fmla="*/ 0 w 4"/>
                <a:gd name="T53" fmla="*/ 121 h 214"/>
                <a:gd name="T54" fmla="*/ 0 w 4"/>
                <a:gd name="T55" fmla="*/ 112 h 214"/>
                <a:gd name="T56" fmla="*/ 4 w 4"/>
                <a:gd name="T57" fmla="*/ 112 h 214"/>
                <a:gd name="T58" fmla="*/ 4 w 4"/>
                <a:gd name="T59" fmla="*/ 121 h 214"/>
                <a:gd name="T60" fmla="*/ 4 w 4"/>
                <a:gd name="T61" fmla="*/ 102 h 214"/>
                <a:gd name="T62" fmla="*/ 0 w 4"/>
                <a:gd name="T63" fmla="*/ 102 h 214"/>
                <a:gd name="T64" fmla="*/ 0 w 4"/>
                <a:gd name="T65" fmla="*/ 93 h 214"/>
                <a:gd name="T66" fmla="*/ 4 w 4"/>
                <a:gd name="T67" fmla="*/ 93 h 214"/>
                <a:gd name="T68" fmla="*/ 4 w 4"/>
                <a:gd name="T69" fmla="*/ 102 h 214"/>
                <a:gd name="T70" fmla="*/ 4 w 4"/>
                <a:gd name="T71" fmla="*/ 85 h 214"/>
                <a:gd name="T72" fmla="*/ 0 w 4"/>
                <a:gd name="T73" fmla="*/ 85 h 214"/>
                <a:gd name="T74" fmla="*/ 0 w 4"/>
                <a:gd name="T75" fmla="*/ 76 h 214"/>
                <a:gd name="T76" fmla="*/ 4 w 4"/>
                <a:gd name="T77" fmla="*/ 76 h 214"/>
                <a:gd name="T78" fmla="*/ 4 w 4"/>
                <a:gd name="T79" fmla="*/ 85 h 214"/>
                <a:gd name="T80" fmla="*/ 4 w 4"/>
                <a:gd name="T81" fmla="*/ 66 h 214"/>
                <a:gd name="T82" fmla="*/ 0 w 4"/>
                <a:gd name="T83" fmla="*/ 66 h 214"/>
                <a:gd name="T84" fmla="*/ 0 w 4"/>
                <a:gd name="T85" fmla="*/ 57 h 214"/>
                <a:gd name="T86" fmla="*/ 4 w 4"/>
                <a:gd name="T87" fmla="*/ 57 h 214"/>
                <a:gd name="T88" fmla="*/ 4 w 4"/>
                <a:gd name="T89" fmla="*/ 66 h 214"/>
                <a:gd name="T90" fmla="*/ 4 w 4"/>
                <a:gd name="T91" fmla="*/ 47 h 214"/>
                <a:gd name="T92" fmla="*/ 0 w 4"/>
                <a:gd name="T93" fmla="*/ 47 h 214"/>
                <a:gd name="T94" fmla="*/ 0 w 4"/>
                <a:gd name="T95" fmla="*/ 38 h 214"/>
                <a:gd name="T96" fmla="*/ 4 w 4"/>
                <a:gd name="T97" fmla="*/ 38 h 214"/>
                <a:gd name="T98" fmla="*/ 4 w 4"/>
                <a:gd name="T99" fmla="*/ 47 h 214"/>
                <a:gd name="T100" fmla="*/ 4 w 4"/>
                <a:gd name="T101" fmla="*/ 28 h 214"/>
                <a:gd name="T102" fmla="*/ 0 w 4"/>
                <a:gd name="T103" fmla="*/ 28 h 214"/>
                <a:gd name="T104" fmla="*/ 0 w 4"/>
                <a:gd name="T105" fmla="*/ 19 h 214"/>
                <a:gd name="T106" fmla="*/ 4 w 4"/>
                <a:gd name="T107" fmla="*/ 19 h 214"/>
                <a:gd name="T108" fmla="*/ 4 w 4"/>
                <a:gd name="T109" fmla="*/ 28 h 214"/>
                <a:gd name="T110" fmla="*/ 4 w 4"/>
                <a:gd name="T111" fmla="*/ 9 h 214"/>
                <a:gd name="T112" fmla="*/ 0 w 4"/>
                <a:gd name="T113" fmla="*/ 9 h 214"/>
                <a:gd name="T114" fmla="*/ 0 w 4"/>
                <a:gd name="T115" fmla="*/ 0 h 214"/>
                <a:gd name="T116" fmla="*/ 4 w 4"/>
                <a:gd name="T117" fmla="*/ 0 h 214"/>
                <a:gd name="T118" fmla="*/ 4 w 4"/>
                <a:gd name="T119" fmla="*/ 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 h="214">
                  <a:moveTo>
                    <a:pt x="4" y="214"/>
                  </a:moveTo>
                  <a:lnTo>
                    <a:pt x="0" y="214"/>
                  </a:lnTo>
                  <a:lnTo>
                    <a:pt x="0" y="205"/>
                  </a:lnTo>
                  <a:lnTo>
                    <a:pt x="4" y="205"/>
                  </a:lnTo>
                  <a:lnTo>
                    <a:pt x="4" y="214"/>
                  </a:lnTo>
                  <a:close/>
                  <a:moveTo>
                    <a:pt x="4" y="197"/>
                  </a:moveTo>
                  <a:lnTo>
                    <a:pt x="0" y="197"/>
                  </a:lnTo>
                  <a:lnTo>
                    <a:pt x="0" y="187"/>
                  </a:lnTo>
                  <a:lnTo>
                    <a:pt x="4" y="187"/>
                  </a:lnTo>
                  <a:lnTo>
                    <a:pt x="4" y="197"/>
                  </a:lnTo>
                  <a:close/>
                  <a:moveTo>
                    <a:pt x="4" y="178"/>
                  </a:moveTo>
                  <a:lnTo>
                    <a:pt x="0" y="178"/>
                  </a:lnTo>
                  <a:lnTo>
                    <a:pt x="0" y="169"/>
                  </a:lnTo>
                  <a:lnTo>
                    <a:pt x="4" y="169"/>
                  </a:lnTo>
                  <a:lnTo>
                    <a:pt x="4" y="178"/>
                  </a:lnTo>
                  <a:close/>
                  <a:moveTo>
                    <a:pt x="4" y="159"/>
                  </a:moveTo>
                  <a:lnTo>
                    <a:pt x="0" y="159"/>
                  </a:lnTo>
                  <a:lnTo>
                    <a:pt x="0" y="150"/>
                  </a:lnTo>
                  <a:lnTo>
                    <a:pt x="4" y="150"/>
                  </a:lnTo>
                  <a:lnTo>
                    <a:pt x="4" y="159"/>
                  </a:lnTo>
                  <a:close/>
                  <a:moveTo>
                    <a:pt x="4" y="140"/>
                  </a:moveTo>
                  <a:lnTo>
                    <a:pt x="0" y="140"/>
                  </a:lnTo>
                  <a:lnTo>
                    <a:pt x="0" y="131"/>
                  </a:lnTo>
                  <a:lnTo>
                    <a:pt x="4" y="131"/>
                  </a:lnTo>
                  <a:lnTo>
                    <a:pt x="4" y="140"/>
                  </a:lnTo>
                  <a:close/>
                  <a:moveTo>
                    <a:pt x="4" y="121"/>
                  </a:moveTo>
                  <a:lnTo>
                    <a:pt x="0" y="121"/>
                  </a:lnTo>
                  <a:lnTo>
                    <a:pt x="0" y="112"/>
                  </a:lnTo>
                  <a:lnTo>
                    <a:pt x="4" y="112"/>
                  </a:lnTo>
                  <a:lnTo>
                    <a:pt x="4" y="121"/>
                  </a:lnTo>
                  <a:close/>
                  <a:moveTo>
                    <a:pt x="4" y="102"/>
                  </a:moveTo>
                  <a:lnTo>
                    <a:pt x="0" y="102"/>
                  </a:lnTo>
                  <a:lnTo>
                    <a:pt x="0" y="93"/>
                  </a:lnTo>
                  <a:lnTo>
                    <a:pt x="4" y="93"/>
                  </a:lnTo>
                  <a:lnTo>
                    <a:pt x="4" y="102"/>
                  </a:lnTo>
                  <a:close/>
                  <a:moveTo>
                    <a:pt x="4" y="85"/>
                  </a:moveTo>
                  <a:lnTo>
                    <a:pt x="0" y="85"/>
                  </a:lnTo>
                  <a:lnTo>
                    <a:pt x="0" y="76"/>
                  </a:lnTo>
                  <a:lnTo>
                    <a:pt x="4" y="76"/>
                  </a:lnTo>
                  <a:lnTo>
                    <a:pt x="4" y="85"/>
                  </a:lnTo>
                  <a:close/>
                  <a:moveTo>
                    <a:pt x="4" y="66"/>
                  </a:moveTo>
                  <a:lnTo>
                    <a:pt x="0" y="66"/>
                  </a:lnTo>
                  <a:lnTo>
                    <a:pt x="0" y="57"/>
                  </a:lnTo>
                  <a:lnTo>
                    <a:pt x="4" y="57"/>
                  </a:lnTo>
                  <a:lnTo>
                    <a:pt x="4" y="66"/>
                  </a:lnTo>
                  <a:close/>
                  <a:moveTo>
                    <a:pt x="4" y="47"/>
                  </a:moveTo>
                  <a:lnTo>
                    <a:pt x="0" y="47"/>
                  </a:lnTo>
                  <a:lnTo>
                    <a:pt x="0" y="38"/>
                  </a:lnTo>
                  <a:lnTo>
                    <a:pt x="4" y="38"/>
                  </a:lnTo>
                  <a:lnTo>
                    <a:pt x="4" y="47"/>
                  </a:lnTo>
                  <a:close/>
                  <a:moveTo>
                    <a:pt x="4" y="28"/>
                  </a:moveTo>
                  <a:lnTo>
                    <a:pt x="0" y="28"/>
                  </a:lnTo>
                  <a:lnTo>
                    <a:pt x="0" y="19"/>
                  </a:lnTo>
                  <a:lnTo>
                    <a:pt x="4" y="19"/>
                  </a:lnTo>
                  <a:lnTo>
                    <a:pt x="4" y="28"/>
                  </a:lnTo>
                  <a:close/>
                  <a:moveTo>
                    <a:pt x="4" y="9"/>
                  </a:moveTo>
                  <a:lnTo>
                    <a:pt x="0" y="9"/>
                  </a:lnTo>
                  <a:lnTo>
                    <a:pt x="0" y="0"/>
                  </a:lnTo>
                  <a:lnTo>
                    <a:pt x="4" y="0"/>
                  </a:lnTo>
                  <a:lnTo>
                    <a:pt x="4" y="9"/>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19" name="Freeform 304">
              <a:extLst>
                <a:ext uri="{FF2B5EF4-FFF2-40B4-BE49-F238E27FC236}">
                  <a16:creationId xmlns:a16="http://schemas.microsoft.com/office/drawing/2014/main" id="{2D9B12CE-9186-4500-8A09-815F3F9927D1}"/>
                </a:ext>
              </a:extLst>
            </p:cNvPr>
            <p:cNvSpPr>
              <a:spLocks/>
            </p:cNvSpPr>
            <p:nvPr/>
          </p:nvSpPr>
          <p:spPr bwMode="auto">
            <a:xfrm>
              <a:off x="9428163" y="5486400"/>
              <a:ext cx="12700" cy="7938"/>
            </a:xfrm>
            <a:custGeom>
              <a:avLst/>
              <a:gdLst>
                <a:gd name="T0" fmla="*/ 4 w 8"/>
                <a:gd name="T1" fmla="*/ 5 h 5"/>
                <a:gd name="T2" fmla="*/ 0 w 8"/>
                <a:gd name="T3" fmla="*/ 5 h 5"/>
                <a:gd name="T4" fmla="*/ 0 w 8"/>
                <a:gd name="T5" fmla="*/ 0 h 5"/>
                <a:gd name="T6" fmla="*/ 8 w 8"/>
                <a:gd name="T7" fmla="*/ 0 h 5"/>
                <a:gd name="T8" fmla="*/ 8 w 8"/>
                <a:gd name="T9" fmla="*/ 3 h 5"/>
                <a:gd name="T10" fmla="*/ 4 w 8"/>
                <a:gd name="T11" fmla="*/ 3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5"/>
                  </a:lnTo>
                  <a:lnTo>
                    <a:pt x="0" y="0"/>
                  </a:lnTo>
                  <a:lnTo>
                    <a:pt x="8" y="0"/>
                  </a:lnTo>
                  <a:lnTo>
                    <a:pt x="8" y="3"/>
                  </a:lnTo>
                  <a:lnTo>
                    <a:pt x="4" y="3"/>
                  </a:lnTo>
                  <a:lnTo>
                    <a:pt x="4" y="5"/>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20" name="Freeform 305">
              <a:extLst>
                <a:ext uri="{FF2B5EF4-FFF2-40B4-BE49-F238E27FC236}">
                  <a16:creationId xmlns:a16="http://schemas.microsoft.com/office/drawing/2014/main" id="{3FBBE398-ADBA-4862-9E8E-C24D6A1275C7}"/>
                </a:ext>
              </a:extLst>
            </p:cNvPr>
            <p:cNvSpPr>
              <a:spLocks noEditPoints="1"/>
            </p:cNvSpPr>
            <p:nvPr/>
          </p:nvSpPr>
          <p:spPr bwMode="auto">
            <a:xfrm>
              <a:off x="9455151" y="5486400"/>
              <a:ext cx="461963" cy="390525"/>
            </a:xfrm>
            <a:custGeom>
              <a:avLst/>
              <a:gdLst>
                <a:gd name="T0" fmla="*/ 146 w 153"/>
                <a:gd name="T1" fmla="*/ 128 h 130"/>
                <a:gd name="T2" fmla="*/ 131 w 153"/>
                <a:gd name="T3" fmla="*/ 128 h 130"/>
                <a:gd name="T4" fmla="*/ 121 w 153"/>
                <a:gd name="T5" fmla="*/ 130 h 130"/>
                <a:gd name="T6" fmla="*/ 116 w 153"/>
                <a:gd name="T7" fmla="*/ 130 h 130"/>
                <a:gd name="T8" fmla="*/ 116 w 153"/>
                <a:gd name="T9" fmla="*/ 130 h 130"/>
                <a:gd name="T10" fmla="*/ 106 w 153"/>
                <a:gd name="T11" fmla="*/ 128 h 130"/>
                <a:gd name="T12" fmla="*/ 91 w 153"/>
                <a:gd name="T13" fmla="*/ 128 h 130"/>
                <a:gd name="T14" fmla="*/ 81 w 153"/>
                <a:gd name="T15" fmla="*/ 130 h 130"/>
                <a:gd name="T16" fmla="*/ 76 w 153"/>
                <a:gd name="T17" fmla="*/ 130 h 130"/>
                <a:gd name="T18" fmla="*/ 76 w 153"/>
                <a:gd name="T19" fmla="*/ 130 h 130"/>
                <a:gd name="T20" fmla="*/ 65 w 153"/>
                <a:gd name="T21" fmla="*/ 128 h 130"/>
                <a:gd name="T22" fmla="*/ 50 w 153"/>
                <a:gd name="T23" fmla="*/ 128 h 130"/>
                <a:gd name="T24" fmla="*/ 40 w 153"/>
                <a:gd name="T25" fmla="*/ 130 h 130"/>
                <a:gd name="T26" fmla="*/ 35 w 153"/>
                <a:gd name="T27" fmla="*/ 130 h 130"/>
                <a:gd name="T28" fmla="*/ 35 w 153"/>
                <a:gd name="T29" fmla="*/ 130 h 130"/>
                <a:gd name="T30" fmla="*/ 25 w 153"/>
                <a:gd name="T31" fmla="*/ 128 h 130"/>
                <a:gd name="T32" fmla="*/ 10 w 153"/>
                <a:gd name="T33" fmla="*/ 128 h 130"/>
                <a:gd name="T34" fmla="*/ 0 w 153"/>
                <a:gd name="T35" fmla="*/ 130 h 130"/>
                <a:gd name="T36" fmla="*/ 152 w 153"/>
                <a:gd name="T37" fmla="*/ 128 h 130"/>
                <a:gd name="T38" fmla="*/ 153 w 153"/>
                <a:gd name="T39" fmla="*/ 123 h 130"/>
                <a:gd name="T40" fmla="*/ 151 w 153"/>
                <a:gd name="T41" fmla="*/ 118 h 130"/>
                <a:gd name="T42" fmla="*/ 153 w 153"/>
                <a:gd name="T43" fmla="*/ 108 h 130"/>
                <a:gd name="T44" fmla="*/ 153 w 153"/>
                <a:gd name="T45" fmla="*/ 108 h 130"/>
                <a:gd name="T46" fmla="*/ 153 w 153"/>
                <a:gd name="T47" fmla="*/ 93 h 130"/>
                <a:gd name="T48" fmla="*/ 151 w 153"/>
                <a:gd name="T49" fmla="*/ 83 h 130"/>
                <a:gd name="T50" fmla="*/ 151 w 153"/>
                <a:gd name="T51" fmla="*/ 77 h 130"/>
                <a:gd name="T52" fmla="*/ 153 w 153"/>
                <a:gd name="T53" fmla="*/ 67 h 130"/>
                <a:gd name="T54" fmla="*/ 153 w 153"/>
                <a:gd name="T55" fmla="*/ 67 h 130"/>
                <a:gd name="T56" fmla="*/ 153 w 153"/>
                <a:gd name="T57" fmla="*/ 52 h 130"/>
                <a:gd name="T58" fmla="*/ 151 w 153"/>
                <a:gd name="T59" fmla="*/ 42 h 130"/>
                <a:gd name="T60" fmla="*/ 151 w 153"/>
                <a:gd name="T61" fmla="*/ 37 h 130"/>
                <a:gd name="T62" fmla="*/ 153 w 153"/>
                <a:gd name="T63" fmla="*/ 27 h 130"/>
                <a:gd name="T64" fmla="*/ 153 w 153"/>
                <a:gd name="T65" fmla="*/ 27 h 130"/>
                <a:gd name="T66" fmla="*/ 153 w 153"/>
                <a:gd name="T67" fmla="*/ 12 h 130"/>
                <a:gd name="T68" fmla="*/ 151 w 153"/>
                <a:gd name="T69" fmla="*/ 4 h 130"/>
                <a:gd name="T70" fmla="*/ 152 w 153"/>
                <a:gd name="T71" fmla="*/ 1 h 130"/>
                <a:gd name="T72" fmla="*/ 141 w 153"/>
                <a:gd name="T73" fmla="*/ 2 h 130"/>
                <a:gd name="T74" fmla="*/ 136 w 153"/>
                <a:gd name="T75" fmla="*/ 2 h 130"/>
                <a:gd name="T76" fmla="*/ 136 w 153"/>
                <a:gd name="T77" fmla="*/ 2 h 130"/>
                <a:gd name="T78" fmla="*/ 126 w 153"/>
                <a:gd name="T79" fmla="*/ 0 h 130"/>
                <a:gd name="T80" fmla="*/ 111 w 153"/>
                <a:gd name="T81" fmla="*/ 0 h 130"/>
                <a:gd name="T82" fmla="*/ 101 w 153"/>
                <a:gd name="T83" fmla="*/ 2 h 130"/>
                <a:gd name="T84" fmla="*/ 96 w 153"/>
                <a:gd name="T85" fmla="*/ 2 h 130"/>
                <a:gd name="T86" fmla="*/ 96 w 153"/>
                <a:gd name="T87" fmla="*/ 2 h 130"/>
                <a:gd name="T88" fmla="*/ 86 w 153"/>
                <a:gd name="T89" fmla="*/ 0 h 130"/>
                <a:gd name="T90" fmla="*/ 71 w 153"/>
                <a:gd name="T91" fmla="*/ 0 h 130"/>
                <a:gd name="T92" fmla="*/ 60 w 153"/>
                <a:gd name="T93" fmla="*/ 2 h 130"/>
                <a:gd name="T94" fmla="*/ 55 w 153"/>
                <a:gd name="T95" fmla="*/ 2 h 130"/>
                <a:gd name="T96" fmla="*/ 55 w 153"/>
                <a:gd name="T97" fmla="*/ 2 h 130"/>
                <a:gd name="T98" fmla="*/ 45 w 153"/>
                <a:gd name="T99" fmla="*/ 0 h 130"/>
                <a:gd name="T100" fmla="*/ 30 w 153"/>
                <a:gd name="T101" fmla="*/ 0 h 130"/>
                <a:gd name="T102" fmla="*/ 20 w 153"/>
                <a:gd name="T103" fmla="*/ 2 h 130"/>
                <a:gd name="T104" fmla="*/ 15 w 153"/>
                <a:gd name="T105" fmla="*/ 2 h 130"/>
                <a:gd name="T106" fmla="*/ 15 w 153"/>
                <a:gd name="T107" fmla="*/ 2 h 130"/>
                <a:gd name="T108" fmla="*/ 5 w 153"/>
                <a:gd name="T10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 h="130">
                  <a:moveTo>
                    <a:pt x="146" y="130"/>
                  </a:moveTo>
                  <a:cubicBezTo>
                    <a:pt x="141" y="130"/>
                    <a:pt x="141" y="130"/>
                    <a:pt x="141" y="130"/>
                  </a:cubicBezTo>
                  <a:cubicBezTo>
                    <a:pt x="141" y="128"/>
                    <a:pt x="141" y="128"/>
                    <a:pt x="141" y="128"/>
                  </a:cubicBezTo>
                  <a:cubicBezTo>
                    <a:pt x="146" y="128"/>
                    <a:pt x="146" y="128"/>
                    <a:pt x="146" y="128"/>
                  </a:cubicBezTo>
                  <a:lnTo>
                    <a:pt x="146" y="130"/>
                  </a:lnTo>
                  <a:close/>
                  <a:moveTo>
                    <a:pt x="136" y="130"/>
                  </a:moveTo>
                  <a:cubicBezTo>
                    <a:pt x="131" y="130"/>
                    <a:pt x="131" y="130"/>
                    <a:pt x="131" y="130"/>
                  </a:cubicBezTo>
                  <a:cubicBezTo>
                    <a:pt x="131" y="128"/>
                    <a:pt x="131" y="128"/>
                    <a:pt x="131" y="128"/>
                  </a:cubicBezTo>
                  <a:cubicBezTo>
                    <a:pt x="136" y="128"/>
                    <a:pt x="136" y="128"/>
                    <a:pt x="136" y="128"/>
                  </a:cubicBezTo>
                  <a:lnTo>
                    <a:pt x="136" y="130"/>
                  </a:lnTo>
                  <a:close/>
                  <a:moveTo>
                    <a:pt x="126" y="130"/>
                  </a:moveTo>
                  <a:cubicBezTo>
                    <a:pt x="121" y="130"/>
                    <a:pt x="121" y="130"/>
                    <a:pt x="121" y="130"/>
                  </a:cubicBezTo>
                  <a:cubicBezTo>
                    <a:pt x="121" y="128"/>
                    <a:pt x="121" y="128"/>
                    <a:pt x="121" y="128"/>
                  </a:cubicBezTo>
                  <a:cubicBezTo>
                    <a:pt x="126" y="128"/>
                    <a:pt x="126" y="128"/>
                    <a:pt x="126" y="128"/>
                  </a:cubicBezTo>
                  <a:lnTo>
                    <a:pt x="126" y="130"/>
                  </a:lnTo>
                  <a:close/>
                  <a:moveTo>
                    <a:pt x="116" y="130"/>
                  </a:moveTo>
                  <a:cubicBezTo>
                    <a:pt x="111" y="130"/>
                    <a:pt x="111" y="130"/>
                    <a:pt x="111" y="130"/>
                  </a:cubicBezTo>
                  <a:cubicBezTo>
                    <a:pt x="111" y="128"/>
                    <a:pt x="111" y="128"/>
                    <a:pt x="111" y="128"/>
                  </a:cubicBezTo>
                  <a:cubicBezTo>
                    <a:pt x="116" y="128"/>
                    <a:pt x="116" y="128"/>
                    <a:pt x="116" y="128"/>
                  </a:cubicBezTo>
                  <a:lnTo>
                    <a:pt x="116" y="130"/>
                  </a:lnTo>
                  <a:close/>
                  <a:moveTo>
                    <a:pt x="106" y="130"/>
                  </a:moveTo>
                  <a:cubicBezTo>
                    <a:pt x="101" y="130"/>
                    <a:pt x="101" y="130"/>
                    <a:pt x="101" y="130"/>
                  </a:cubicBezTo>
                  <a:cubicBezTo>
                    <a:pt x="101" y="128"/>
                    <a:pt x="101" y="128"/>
                    <a:pt x="101" y="128"/>
                  </a:cubicBezTo>
                  <a:cubicBezTo>
                    <a:pt x="106" y="128"/>
                    <a:pt x="106" y="128"/>
                    <a:pt x="106" y="128"/>
                  </a:cubicBezTo>
                  <a:lnTo>
                    <a:pt x="106" y="130"/>
                  </a:lnTo>
                  <a:close/>
                  <a:moveTo>
                    <a:pt x="96" y="130"/>
                  </a:moveTo>
                  <a:cubicBezTo>
                    <a:pt x="91" y="130"/>
                    <a:pt x="91" y="130"/>
                    <a:pt x="91" y="130"/>
                  </a:cubicBezTo>
                  <a:cubicBezTo>
                    <a:pt x="91" y="128"/>
                    <a:pt x="91" y="128"/>
                    <a:pt x="91" y="128"/>
                  </a:cubicBezTo>
                  <a:cubicBezTo>
                    <a:pt x="96" y="128"/>
                    <a:pt x="96" y="128"/>
                    <a:pt x="96" y="128"/>
                  </a:cubicBezTo>
                  <a:lnTo>
                    <a:pt x="96" y="130"/>
                  </a:lnTo>
                  <a:close/>
                  <a:moveTo>
                    <a:pt x="86" y="130"/>
                  </a:moveTo>
                  <a:cubicBezTo>
                    <a:pt x="81" y="130"/>
                    <a:pt x="81" y="130"/>
                    <a:pt x="81" y="130"/>
                  </a:cubicBezTo>
                  <a:cubicBezTo>
                    <a:pt x="81" y="128"/>
                    <a:pt x="81" y="128"/>
                    <a:pt x="81" y="128"/>
                  </a:cubicBezTo>
                  <a:cubicBezTo>
                    <a:pt x="86" y="128"/>
                    <a:pt x="86" y="128"/>
                    <a:pt x="86" y="128"/>
                  </a:cubicBezTo>
                  <a:lnTo>
                    <a:pt x="86" y="130"/>
                  </a:lnTo>
                  <a:close/>
                  <a:moveTo>
                    <a:pt x="76" y="130"/>
                  </a:moveTo>
                  <a:cubicBezTo>
                    <a:pt x="71" y="130"/>
                    <a:pt x="71" y="130"/>
                    <a:pt x="71" y="130"/>
                  </a:cubicBezTo>
                  <a:cubicBezTo>
                    <a:pt x="71" y="128"/>
                    <a:pt x="71" y="128"/>
                    <a:pt x="71" y="128"/>
                  </a:cubicBezTo>
                  <a:cubicBezTo>
                    <a:pt x="76" y="128"/>
                    <a:pt x="76" y="128"/>
                    <a:pt x="76" y="128"/>
                  </a:cubicBezTo>
                  <a:lnTo>
                    <a:pt x="76" y="130"/>
                  </a:lnTo>
                  <a:close/>
                  <a:moveTo>
                    <a:pt x="65" y="130"/>
                  </a:moveTo>
                  <a:cubicBezTo>
                    <a:pt x="60" y="130"/>
                    <a:pt x="60" y="130"/>
                    <a:pt x="60" y="130"/>
                  </a:cubicBezTo>
                  <a:cubicBezTo>
                    <a:pt x="60" y="128"/>
                    <a:pt x="60" y="128"/>
                    <a:pt x="60" y="128"/>
                  </a:cubicBezTo>
                  <a:cubicBezTo>
                    <a:pt x="65" y="128"/>
                    <a:pt x="65" y="128"/>
                    <a:pt x="65" y="128"/>
                  </a:cubicBezTo>
                  <a:lnTo>
                    <a:pt x="65" y="130"/>
                  </a:lnTo>
                  <a:close/>
                  <a:moveTo>
                    <a:pt x="55" y="130"/>
                  </a:moveTo>
                  <a:cubicBezTo>
                    <a:pt x="50" y="130"/>
                    <a:pt x="50" y="130"/>
                    <a:pt x="50" y="130"/>
                  </a:cubicBezTo>
                  <a:cubicBezTo>
                    <a:pt x="50" y="128"/>
                    <a:pt x="50" y="128"/>
                    <a:pt x="50" y="128"/>
                  </a:cubicBezTo>
                  <a:cubicBezTo>
                    <a:pt x="55" y="128"/>
                    <a:pt x="55" y="128"/>
                    <a:pt x="55" y="128"/>
                  </a:cubicBezTo>
                  <a:lnTo>
                    <a:pt x="55" y="130"/>
                  </a:lnTo>
                  <a:close/>
                  <a:moveTo>
                    <a:pt x="45" y="130"/>
                  </a:moveTo>
                  <a:cubicBezTo>
                    <a:pt x="40" y="130"/>
                    <a:pt x="40" y="130"/>
                    <a:pt x="40" y="130"/>
                  </a:cubicBezTo>
                  <a:cubicBezTo>
                    <a:pt x="40" y="128"/>
                    <a:pt x="40" y="128"/>
                    <a:pt x="40" y="128"/>
                  </a:cubicBezTo>
                  <a:cubicBezTo>
                    <a:pt x="45" y="128"/>
                    <a:pt x="45" y="128"/>
                    <a:pt x="45" y="128"/>
                  </a:cubicBezTo>
                  <a:lnTo>
                    <a:pt x="45" y="130"/>
                  </a:lnTo>
                  <a:close/>
                  <a:moveTo>
                    <a:pt x="35" y="130"/>
                  </a:moveTo>
                  <a:cubicBezTo>
                    <a:pt x="30" y="130"/>
                    <a:pt x="30" y="130"/>
                    <a:pt x="30" y="130"/>
                  </a:cubicBezTo>
                  <a:cubicBezTo>
                    <a:pt x="30" y="128"/>
                    <a:pt x="30" y="128"/>
                    <a:pt x="30" y="128"/>
                  </a:cubicBezTo>
                  <a:cubicBezTo>
                    <a:pt x="35" y="128"/>
                    <a:pt x="35" y="128"/>
                    <a:pt x="35" y="128"/>
                  </a:cubicBezTo>
                  <a:lnTo>
                    <a:pt x="35" y="130"/>
                  </a:lnTo>
                  <a:close/>
                  <a:moveTo>
                    <a:pt x="25" y="130"/>
                  </a:moveTo>
                  <a:cubicBezTo>
                    <a:pt x="20" y="130"/>
                    <a:pt x="20" y="130"/>
                    <a:pt x="20" y="130"/>
                  </a:cubicBezTo>
                  <a:cubicBezTo>
                    <a:pt x="20" y="128"/>
                    <a:pt x="20" y="128"/>
                    <a:pt x="20" y="128"/>
                  </a:cubicBezTo>
                  <a:cubicBezTo>
                    <a:pt x="25" y="128"/>
                    <a:pt x="25" y="128"/>
                    <a:pt x="25" y="128"/>
                  </a:cubicBezTo>
                  <a:lnTo>
                    <a:pt x="25" y="130"/>
                  </a:lnTo>
                  <a:close/>
                  <a:moveTo>
                    <a:pt x="15" y="130"/>
                  </a:moveTo>
                  <a:cubicBezTo>
                    <a:pt x="10" y="130"/>
                    <a:pt x="10" y="130"/>
                    <a:pt x="10" y="130"/>
                  </a:cubicBezTo>
                  <a:cubicBezTo>
                    <a:pt x="10" y="128"/>
                    <a:pt x="10" y="128"/>
                    <a:pt x="10" y="128"/>
                  </a:cubicBezTo>
                  <a:cubicBezTo>
                    <a:pt x="15" y="128"/>
                    <a:pt x="15" y="128"/>
                    <a:pt x="15" y="128"/>
                  </a:cubicBezTo>
                  <a:lnTo>
                    <a:pt x="15" y="130"/>
                  </a:lnTo>
                  <a:close/>
                  <a:moveTo>
                    <a:pt x="5" y="130"/>
                  </a:moveTo>
                  <a:cubicBezTo>
                    <a:pt x="0" y="130"/>
                    <a:pt x="0" y="130"/>
                    <a:pt x="0" y="130"/>
                  </a:cubicBezTo>
                  <a:cubicBezTo>
                    <a:pt x="0" y="128"/>
                    <a:pt x="0" y="128"/>
                    <a:pt x="0" y="128"/>
                  </a:cubicBezTo>
                  <a:cubicBezTo>
                    <a:pt x="5" y="128"/>
                    <a:pt x="5" y="128"/>
                    <a:pt x="5" y="128"/>
                  </a:cubicBezTo>
                  <a:lnTo>
                    <a:pt x="5" y="130"/>
                  </a:lnTo>
                  <a:close/>
                  <a:moveTo>
                    <a:pt x="152" y="128"/>
                  </a:moveTo>
                  <a:cubicBezTo>
                    <a:pt x="151" y="127"/>
                    <a:pt x="151" y="127"/>
                    <a:pt x="151" y="127"/>
                  </a:cubicBezTo>
                  <a:cubicBezTo>
                    <a:pt x="151" y="127"/>
                    <a:pt x="151" y="126"/>
                    <a:pt x="151" y="125"/>
                  </a:cubicBezTo>
                  <a:cubicBezTo>
                    <a:pt x="151" y="123"/>
                    <a:pt x="151" y="123"/>
                    <a:pt x="151" y="123"/>
                  </a:cubicBezTo>
                  <a:cubicBezTo>
                    <a:pt x="153" y="123"/>
                    <a:pt x="153" y="123"/>
                    <a:pt x="153" y="123"/>
                  </a:cubicBezTo>
                  <a:cubicBezTo>
                    <a:pt x="153" y="125"/>
                    <a:pt x="153" y="125"/>
                    <a:pt x="153" y="125"/>
                  </a:cubicBezTo>
                  <a:cubicBezTo>
                    <a:pt x="153" y="127"/>
                    <a:pt x="152" y="128"/>
                    <a:pt x="152" y="128"/>
                  </a:cubicBezTo>
                  <a:close/>
                  <a:moveTo>
                    <a:pt x="153" y="118"/>
                  </a:moveTo>
                  <a:cubicBezTo>
                    <a:pt x="151" y="118"/>
                    <a:pt x="151" y="118"/>
                    <a:pt x="151" y="118"/>
                  </a:cubicBezTo>
                  <a:cubicBezTo>
                    <a:pt x="151" y="113"/>
                    <a:pt x="151" y="113"/>
                    <a:pt x="151" y="113"/>
                  </a:cubicBezTo>
                  <a:cubicBezTo>
                    <a:pt x="153" y="113"/>
                    <a:pt x="153" y="113"/>
                    <a:pt x="153" y="113"/>
                  </a:cubicBezTo>
                  <a:lnTo>
                    <a:pt x="153" y="118"/>
                  </a:lnTo>
                  <a:close/>
                  <a:moveTo>
                    <a:pt x="153" y="108"/>
                  </a:moveTo>
                  <a:cubicBezTo>
                    <a:pt x="151" y="108"/>
                    <a:pt x="151" y="108"/>
                    <a:pt x="151" y="108"/>
                  </a:cubicBezTo>
                  <a:cubicBezTo>
                    <a:pt x="151" y="103"/>
                    <a:pt x="151" y="103"/>
                    <a:pt x="151" y="103"/>
                  </a:cubicBezTo>
                  <a:cubicBezTo>
                    <a:pt x="153" y="103"/>
                    <a:pt x="153" y="103"/>
                    <a:pt x="153" y="103"/>
                  </a:cubicBezTo>
                  <a:lnTo>
                    <a:pt x="153" y="108"/>
                  </a:lnTo>
                  <a:close/>
                  <a:moveTo>
                    <a:pt x="153" y="98"/>
                  </a:moveTo>
                  <a:cubicBezTo>
                    <a:pt x="151" y="98"/>
                    <a:pt x="151" y="98"/>
                    <a:pt x="151" y="98"/>
                  </a:cubicBezTo>
                  <a:cubicBezTo>
                    <a:pt x="151" y="93"/>
                    <a:pt x="151" y="93"/>
                    <a:pt x="151" y="93"/>
                  </a:cubicBezTo>
                  <a:cubicBezTo>
                    <a:pt x="153" y="93"/>
                    <a:pt x="153" y="93"/>
                    <a:pt x="153" y="93"/>
                  </a:cubicBezTo>
                  <a:lnTo>
                    <a:pt x="153" y="98"/>
                  </a:lnTo>
                  <a:close/>
                  <a:moveTo>
                    <a:pt x="153" y="88"/>
                  </a:moveTo>
                  <a:cubicBezTo>
                    <a:pt x="151" y="88"/>
                    <a:pt x="151" y="88"/>
                    <a:pt x="151" y="88"/>
                  </a:cubicBezTo>
                  <a:cubicBezTo>
                    <a:pt x="151" y="83"/>
                    <a:pt x="151" y="83"/>
                    <a:pt x="151" y="83"/>
                  </a:cubicBezTo>
                  <a:cubicBezTo>
                    <a:pt x="153" y="83"/>
                    <a:pt x="153" y="83"/>
                    <a:pt x="153" y="83"/>
                  </a:cubicBezTo>
                  <a:lnTo>
                    <a:pt x="153" y="88"/>
                  </a:lnTo>
                  <a:close/>
                  <a:moveTo>
                    <a:pt x="153" y="77"/>
                  </a:moveTo>
                  <a:cubicBezTo>
                    <a:pt x="151" y="77"/>
                    <a:pt x="151" y="77"/>
                    <a:pt x="151" y="77"/>
                  </a:cubicBezTo>
                  <a:cubicBezTo>
                    <a:pt x="151" y="72"/>
                    <a:pt x="151" y="72"/>
                    <a:pt x="151" y="72"/>
                  </a:cubicBezTo>
                  <a:cubicBezTo>
                    <a:pt x="153" y="72"/>
                    <a:pt x="153" y="72"/>
                    <a:pt x="153" y="72"/>
                  </a:cubicBezTo>
                  <a:lnTo>
                    <a:pt x="153" y="77"/>
                  </a:lnTo>
                  <a:close/>
                  <a:moveTo>
                    <a:pt x="153" y="67"/>
                  </a:moveTo>
                  <a:cubicBezTo>
                    <a:pt x="151" y="67"/>
                    <a:pt x="151" y="67"/>
                    <a:pt x="151" y="67"/>
                  </a:cubicBezTo>
                  <a:cubicBezTo>
                    <a:pt x="151" y="62"/>
                    <a:pt x="151" y="62"/>
                    <a:pt x="151" y="62"/>
                  </a:cubicBezTo>
                  <a:cubicBezTo>
                    <a:pt x="153" y="62"/>
                    <a:pt x="153" y="62"/>
                    <a:pt x="153" y="62"/>
                  </a:cubicBezTo>
                  <a:lnTo>
                    <a:pt x="153" y="67"/>
                  </a:lnTo>
                  <a:close/>
                  <a:moveTo>
                    <a:pt x="153" y="57"/>
                  </a:moveTo>
                  <a:cubicBezTo>
                    <a:pt x="151" y="57"/>
                    <a:pt x="151" y="57"/>
                    <a:pt x="151" y="57"/>
                  </a:cubicBezTo>
                  <a:cubicBezTo>
                    <a:pt x="151" y="52"/>
                    <a:pt x="151" y="52"/>
                    <a:pt x="151" y="52"/>
                  </a:cubicBezTo>
                  <a:cubicBezTo>
                    <a:pt x="153" y="52"/>
                    <a:pt x="153" y="52"/>
                    <a:pt x="153" y="52"/>
                  </a:cubicBezTo>
                  <a:lnTo>
                    <a:pt x="153" y="57"/>
                  </a:lnTo>
                  <a:close/>
                  <a:moveTo>
                    <a:pt x="153" y="47"/>
                  </a:moveTo>
                  <a:cubicBezTo>
                    <a:pt x="151" y="47"/>
                    <a:pt x="151" y="47"/>
                    <a:pt x="151" y="47"/>
                  </a:cubicBezTo>
                  <a:cubicBezTo>
                    <a:pt x="151" y="42"/>
                    <a:pt x="151" y="42"/>
                    <a:pt x="151" y="42"/>
                  </a:cubicBezTo>
                  <a:cubicBezTo>
                    <a:pt x="153" y="42"/>
                    <a:pt x="153" y="42"/>
                    <a:pt x="153" y="42"/>
                  </a:cubicBezTo>
                  <a:lnTo>
                    <a:pt x="153" y="47"/>
                  </a:lnTo>
                  <a:close/>
                  <a:moveTo>
                    <a:pt x="153" y="37"/>
                  </a:moveTo>
                  <a:cubicBezTo>
                    <a:pt x="151" y="37"/>
                    <a:pt x="151" y="37"/>
                    <a:pt x="151" y="37"/>
                  </a:cubicBezTo>
                  <a:cubicBezTo>
                    <a:pt x="151" y="32"/>
                    <a:pt x="151" y="32"/>
                    <a:pt x="151" y="32"/>
                  </a:cubicBezTo>
                  <a:cubicBezTo>
                    <a:pt x="153" y="32"/>
                    <a:pt x="153" y="32"/>
                    <a:pt x="153" y="32"/>
                  </a:cubicBezTo>
                  <a:lnTo>
                    <a:pt x="153" y="37"/>
                  </a:lnTo>
                  <a:close/>
                  <a:moveTo>
                    <a:pt x="153" y="27"/>
                  </a:moveTo>
                  <a:cubicBezTo>
                    <a:pt x="151" y="27"/>
                    <a:pt x="151" y="27"/>
                    <a:pt x="151" y="27"/>
                  </a:cubicBezTo>
                  <a:cubicBezTo>
                    <a:pt x="151" y="22"/>
                    <a:pt x="151" y="22"/>
                    <a:pt x="151" y="22"/>
                  </a:cubicBezTo>
                  <a:cubicBezTo>
                    <a:pt x="153" y="22"/>
                    <a:pt x="153" y="22"/>
                    <a:pt x="153" y="22"/>
                  </a:cubicBezTo>
                  <a:lnTo>
                    <a:pt x="153" y="27"/>
                  </a:lnTo>
                  <a:close/>
                  <a:moveTo>
                    <a:pt x="153" y="17"/>
                  </a:moveTo>
                  <a:cubicBezTo>
                    <a:pt x="151" y="17"/>
                    <a:pt x="151" y="17"/>
                    <a:pt x="151" y="17"/>
                  </a:cubicBezTo>
                  <a:cubicBezTo>
                    <a:pt x="151" y="12"/>
                    <a:pt x="151" y="12"/>
                    <a:pt x="151" y="12"/>
                  </a:cubicBezTo>
                  <a:cubicBezTo>
                    <a:pt x="153" y="12"/>
                    <a:pt x="153" y="12"/>
                    <a:pt x="153" y="12"/>
                  </a:cubicBezTo>
                  <a:lnTo>
                    <a:pt x="153" y="17"/>
                  </a:lnTo>
                  <a:close/>
                  <a:moveTo>
                    <a:pt x="153" y="7"/>
                  </a:moveTo>
                  <a:cubicBezTo>
                    <a:pt x="151" y="7"/>
                    <a:pt x="151" y="7"/>
                    <a:pt x="151" y="7"/>
                  </a:cubicBezTo>
                  <a:cubicBezTo>
                    <a:pt x="151" y="4"/>
                    <a:pt x="151" y="4"/>
                    <a:pt x="151" y="4"/>
                  </a:cubicBezTo>
                  <a:cubicBezTo>
                    <a:pt x="151" y="4"/>
                    <a:pt x="151" y="3"/>
                    <a:pt x="151" y="3"/>
                  </a:cubicBezTo>
                  <a:cubicBezTo>
                    <a:pt x="151" y="2"/>
                    <a:pt x="151" y="2"/>
                    <a:pt x="151" y="2"/>
                  </a:cubicBezTo>
                  <a:cubicBezTo>
                    <a:pt x="152" y="1"/>
                    <a:pt x="152" y="1"/>
                    <a:pt x="152" y="1"/>
                  </a:cubicBezTo>
                  <a:cubicBezTo>
                    <a:pt x="152" y="1"/>
                    <a:pt x="152" y="1"/>
                    <a:pt x="152" y="1"/>
                  </a:cubicBezTo>
                  <a:cubicBezTo>
                    <a:pt x="152" y="2"/>
                    <a:pt x="153" y="3"/>
                    <a:pt x="153" y="4"/>
                  </a:cubicBezTo>
                  <a:lnTo>
                    <a:pt x="153" y="7"/>
                  </a:lnTo>
                  <a:close/>
                  <a:moveTo>
                    <a:pt x="146" y="2"/>
                  </a:moveTo>
                  <a:cubicBezTo>
                    <a:pt x="141" y="2"/>
                    <a:pt x="141" y="2"/>
                    <a:pt x="141" y="2"/>
                  </a:cubicBezTo>
                  <a:cubicBezTo>
                    <a:pt x="141" y="0"/>
                    <a:pt x="141" y="0"/>
                    <a:pt x="141" y="0"/>
                  </a:cubicBezTo>
                  <a:cubicBezTo>
                    <a:pt x="146" y="0"/>
                    <a:pt x="146" y="0"/>
                    <a:pt x="146" y="0"/>
                  </a:cubicBezTo>
                  <a:lnTo>
                    <a:pt x="146" y="2"/>
                  </a:lnTo>
                  <a:close/>
                  <a:moveTo>
                    <a:pt x="136" y="2"/>
                  </a:moveTo>
                  <a:cubicBezTo>
                    <a:pt x="131" y="2"/>
                    <a:pt x="131" y="2"/>
                    <a:pt x="131" y="2"/>
                  </a:cubicBezTo>
                  <a:cubicBezTo>
                    <a:pt x="131" y="0"/>
                    <a:pt x="131" y="0"/>
                    <a:pt x="131" y="0"/>
                  </a:cubicBezTo>
                  <a:cubicBezTo>
                    <a:pt x="136" y="0"/>
                    <a:pt x="136" y="0"/>
                    <a:pt x="136" y="0"/>
                  </a:cubicBezTo>
                  <a:lnTo>
                    <a:pt x="136" y="2"/>
                  </a:lnTo>
                  <a:close/>
                  <a:moveTo>
                    <a:pt x="126" y="2"/>
                  </a:moveTo>
                  <a:cubicBezTo>
                    <a:pt x="121" y="2"/>
                    <a:pt x="121" y="2"/>
                    <a:pt x="121" y="2"/>
                  </a:cubicBezTo>
                  <a:cubicBezTo>
                    <a:pt x="121" y="0"/>
                    <a:pt x="121" y="0"/>
                    <a:pt x="121" y="0"/>
                  </a:cubicBezTo>
                  <a:cubicBezTo>
                    <a:pt x="126" y="0"/>
                    <a:pt x="126" y="0"/>
                    <a:pt x="126" y="0"/>
                  </a:cubicBezTo>
                  <a:lnTo>
                    <a:pt x="126" y="2"/>
                  </a:lnTo>
                  <a:close/>
                  <a:moveTo>
                    <a:pt x="116" y="2"/>
                  </a:moveTo>
                  <a:cubicBezTo>
                    <a:pt x="111" y="2"/>
                    <a:pt x="111" y="2"/>
                    <a:pt x="111" y="2"/>
                  </a:cubicBezTo>
                  <a:cubicBezTo>
                    <a:pt x="111" y="0"/>
                    <a:pt x="111" y="0"/>
                    <a:pt x="111" y="0"/>
                  </a:cubicBezTo>
                  <a:cubicBezTo>
                    <a:pt x="116" y="0"/>
                    <a:pt x="116" y="0"/>
                    <a:pt x="116" y="0"/>
                  </a:cubicBezTo>
                  <a:lnTo>
                    <a:pt x="116" y="2"/>
                  </a:lnTo>
                  <a:close/>
                  <a:moveTo>
                    <a:pt x="106" y="2"/>
                  </a:moveTo>
                  <a:cubicBezTo>
                    <a:pt x="101" y="2"/>
                    <a:pt x="101" y="2"/>
                    <a:pt x="101" y="2"/>
                  </a:cubicBezTo>
                  <a:cubicBezTo>
                    <a:pt x="101" y="0"/>
                    <a:pt x="101" y="0"/>
                    <a:pt x="101" y="0"/>
                  </a:cubicBezTo>
                  <a:cubicBezTo>
                    <a:pt x="106" y="0"/>
                    <a:pt x="106" y="0"/>
                    <a:pt x="106" y="0"/>
                  </a:cubicBezTo>
                  <a:lnTo>
                    <a:pt x="106" y="2"/>
                  </a:lnTo>
                  <a:close/>
                  <a:moveTo>
                    <a:pt x="96" y="2"/>
                  </a:moveTo>
                  <a:cubicBezTo>
                    <a:pt x="91" y="2"/>
                    <a:pt x="91" y="2"/>
                    <a:pt x="91" y="2"/>
                  </a:cubicBezTo>
                  <a:cubicBezTo>
                    <a:pt x="91" y="0"/>
                    <a:pt x="91" y="0"/>
                    <a:pt x="91" y="0"/>
                  </a:cubicBezTo>
                  <a:cubicBezTo>
                    <a:pt x="96" y="0"/>
                    <a:pt x="96" y="0"/>
                    <a:pt x="96" y="0"/>
                  </a:cubicBezTo>
                  <a:lnTo>
                    <a:pt x="96" y="2"/>
                  </a:lnTo>
                  <a:close/>
                  <a:moveTo>
                    <a:pt x="86" y="2"/>
                  </a:moveTo>
                  <a:cubicBezTo>
                    <a:pt x="81" y="2"/>
                    <a:pt x="81" y="2"/>
                    <a:pt x="81" y="2"/>
                  </a:cubicBezTo>
                  <a:cubicBezTo>
                    <a:pt x="81" y="0"/>
                    <a:pt x="81" y="0"/>
                    <a:pt x="81" y="0"/>
                  </a:cubicBezTo>
                  <a:cubicBezTo>
                    <a:pt x="86" y="0"/>
                    <a:pt x="86" y="0"/>
                    <a:pt x="86" y="0"/>
                  </a:cubicBezTo>
                  <a:lnTo>
                    <a:pt x="86" y="2"/>
                  </a:lnTo>
                  <a:close/>
                  <a:moveTo>
                    <a:pt x="76" y="2"/>
                  </a:moveTo>
                  <a:cubicBezTo>
                    <a:pt x="71" y="2"/>
                    <a:pt x="71" y="2"/>
                    <a:pt x="71" y="2"/>
                  </a:cubicBezTo>
                  <a:cubicBezTo>
                    <a:pt x="71" y="0"/>
                    <a:pt x="71" y="0"/>
                    <a:pt x="71" y="0"/>
                  </a:cubicBezTo>
                  <a:cubicBezTo>
                    <a:pt x="76" y="0"/>
                    <a:pt x="76" y="0"/>
                    <a:pt x="76" y="0"/>
                  </a:cubicBezTo>
                  <a:lnTo>
                    <a:pt x="76" y="2"/>
                  </a:lnTo>
                  <a:close/>
                  <a:moveTo>
                    <a:pt x="65" y="2"/>
                  </a:moveTo>
                  <a:cubicBezTo>
                    <a:pt x="60" y="2"/>
                    <a:pt x="60" y="2"/>
                    <a:pt x="60" y="2"/>
                  </a:cubicBezTo>
                  <a:cubicBezTo>
                    <a:pt x="60" y="0"/>
                    <a:pt x="60" y="0"/>
                    <a:pt x="60" y="0"/>
                  </a:cubicBezTo>
                  <a:cubicBezTo>
                    <a:pt x="65" y="0"/>
                    <a:pt x="65" y="0"/>
                    <a:pt x="65" y="0"/>
                  </a:cubicBezTo>
                  <a:lnTo>
                    <a:pt x="65" y="2"/>
                  </a:lnTo>
                  <a:close/>
                  <a:moveTo>
                    <a:pt x="55" y="2"/>
                  </a:moveTo>
                  <a:cubicBezTo>
                    <a:pt x="50" y="2"/>
                    <a:pt x="50" y="2"/>
                    <a:pt x="50" y="2"/>
                  </a:cubicBezTo>
                  <a:cubicBezTo>
                    <a:pt x="50" y="0"/>
                    <a:pt x="50" y="0"/>
                    <a:pt x="50" y="0"/>
                  </a:cubicBezTo>
                  <a:cubicBezTo>
                    <a:pt x="55" y="0"/>
                    <a:pt x="55" y="0"/>
                    <a:pt x="55" y="0"/>
                  </a:cubicBezTo>
                  <a:lnTo>
                    <a:pt x="55" y="2"/>
                  </a:lnTo>
                  <a:close/>
                  <a:moveTo>
                    <a:pt x="45" y="2"/>
                  </a:moveTo>
                  <a:cubicBezTo>
                    <a:pt x="40" y="2"/>
                    <a:pt x="40" y="2"/>
                    <a:pt x="40" y="2"/>
                  </a:cubicBezTo>
                  <a:cubicBezTo>
                    <a:pt x="40" y="0"/>
                    <a:pt x="40" y="0"/>
                    <a:pt x="40" y="0"/>
                  </a:cubicBezTo>
                  <a:cubicBezTo>
                    <a:pt x="45" y="0"/>
                    <a:pt x="45" y="0"/>
                    <a:pt x="45" y="0"/>
                  </a:cubicBezTo>
                  <a:lnTo>
                    <a:pt x="45" y="2"/>
                  </a:lnTo>
                  <a:close/>
                  <a:moveTo>
                    <a:pt x="35" y="2"/>
                  </a:moveTo>
                  <a:cubicBezTo>
                    <a:pt x="30" y="2"/>
                    <a:pt x="30" y="2"/>
                    <a:pt x="30" y="2"/>
                  </a:cubicBezTo>
                  <a:cubicBezTo>
                    <a:pt x="30" y="0"/>
                    <a:pt x="30" y="0"/>
                    <a:pt x="30" y="0"/>
                  </a:cubicBezTo>
                  <a:cubicBezTo>
                    <a:pt x="35" y="0"/>
                    <a:pt x="35" y="0"/>
                    <a:pt x="35" y="0"/>
                  </a:cubicBezTo>
                  <a:lnTo>
                    <a:pt x="35" y="2"/>
                  </a:lnTo>
                  <a:close/>
                  <a:moveTo>
                    <a:pt x="25" y="2"/>
                  </a:moveTo>
                  <a:cubicBezTo>
                    <a:pt x="20" y="2"/>
                    <a:pt x="20" y="2"/>
                    <a:pt x="20" y="2"/>
                  </a:cubicBezTo>
                  <a:cubicBezTo>
                    <a:pt x="20" y="0"/>
                    <a:pt x="20" y="0"/>
                    <a:pt x="20" y="0"/>
                  </a:cubicBezTo>
                  <a:cubicBezTo>
                    <a:pt x="25" y="0"/>
                    <a:pt x="25" y="0"/>
                    <a:pt x="25" y="0"/>
                  </a:cubicBezTo>
                  <a:lnTo>
                    <a:pt x="25" y="2"/>
                  </a:lnTo>
                  <a:close/>
                  <a:moveTo>
                    <a:pt x="15" y="2"/>
                  </a:moveTo>
                  <a:cubicBezTo>
                    <a:pt x="10" y="2"/>
                    <a:pt x="10" y="2"/>
                    <a:pt x="10" y="2"/>
                  </a:cubicBezTo>
                  <a:cubicBezTo>
                    <a:pt x="10" y="0"/>
                    <a:pt x="10" y="0"/>
                    <a:pt x="10" y="0"/>
                  </a:cubicBezTo>
                  <a:cubicBezTo>
                    <a:pt x="15" y="0"/>
                    <a:pt x="15" y="0"/>
                    <a:pt x="15" y="0"/>
                  </a:cubicBezTo>
                  <a:lnTo>
                    <a:pt x="15" y="2"/>
                  </a:lnTo>
                  <a:close/>
                  <a:moveTo>
                    <a:pt x="5" y="2"/>
                  </a:moveTo>
                  <a:cubicBezTo>
                    <a:pt x="0" y="2"/>
                    <a:pt x="0" y="2"/>
                    <a:pt x="0" y="2"/>
                  </a:cubicBezTo>
                  <a:cubicBezTo>
                    <a:pt x="0" y="0"/>
                    <a:pt x="0" y="0"/>
                    <a:pt x="0" y="0"/>
                  </a:cubicBezTo>
                  <a:cubicBezTo>
                    <a:pt x="5" y="0"/>
                    <a:pt x="5" y="0"/>
                    <a:pt x="5" y="0"/>
                  </a:cubicBezTo>
                  <a:lnTo>
                    <a:pt x="5"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21" name="Freeform 306">
              <a:extLst>
                <a:ext uri="{FF2B5EF4-FFF2-40B4-BE49-F238E27FC236}">
                  <a16:creationId xmlns:a16="http://schemas.microsoft.com/office/drawing/2014/main" id="{5FE389E7-19D3-4126-9D90-43B706E6A745}"/>
                </a:ext>
              </a:extLst>
            </p:cNvPr>
            <p:cNvSpPr>
              <a:spLocks/>
            </p:cNvSpPr>
            <p:nvPr/>
          </p:nvSpPr>
          <p:spPr bwMode="auto">
            <a:xfrm>
              <a:off x="9815513" y="5614988"/>
              <a:ext cx="185738" cy="133350"/>
            </a:xfrm>
            <a:custGeom>
              <a:avLst/>
              <a:gdLst>
                <a:gd name="T0" fmla="*/ 62 w 62"/>
                <a:gd name="T1" fmla="*/ 44 h 44"/>
                <a:gd name="T2" fmla="*/ 12 w 62"/>
                <a:gd name="T3" fmla="*/ 44 h 44"/>
                <a:gd name="T4" fmla="*/ 5 w 62"/>
                <a:gd name="T5" fmla="*/ 41 h 44"/>
                <a:gd name="T6" fmla="*/ 0 w 62"/>
                <a:gd name="T7" fmla="*/ 32 h 44"/>
                <a:gd name="T8" fmla="*/ 0 w 62"/>
                <a:gd name="T9" fmla="*/ 12 h 44"/>
                <a:gd name="T10" fmla="*/ 3 w 62"/>
                <a:gd name="T11" fmla="*/ 4 h 44"/>
                <a:gd name="T12" fmla="*/ 12 w 62"/>
                <a:gd name="T13" fmla="*/ 0 h 44"/>
                <a:gd name="T14" fmla="*/ 62 w 62"/>
                <a:gd name="T15" fmla="*/ 0 h 44"/>
                <a:gd name="T16" fmla="*/ 62 w 62"/>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4">
                  <a:moveTo>
                    <a:pt x="62" y="44"/>
                  </a:moveTo>
                  <a:cubicBezTo>
                    <a:pt x="12" y="44"/>
                    <a:pt x="12" y="44"/>
                    <a:pt x="12" y="44"/>
                  </a:cubicBezTo>
                  <a:cubicBezTo>
                    <a:pt x="9" y="44"/>
                    <a:pt x="7" y="43"/>
                    <a:pt x="5" y="41"/>
                  </a:cubicBezTo>
                  <a:cubicBezTo>
                    <a:pt x="2" y="39"/>
                    <a:pt x="0" y="36"/>
                    <a:pt x="0" y="32"/>
                  </a:cubicBezTo>
                  <a:cubicBezTo>
                    <a:pt x="0" y="12"/>
                    <a:pt x="0" y="12"/>
                    <a:pt x="0" y="12"/>
                  </a:cubicBezTo>
                  <a:cubicBezTo>
                    <a:pt x="0" y="9"/>
                    <a:pt x="1" y="6"/>
                    <a:pt x="3" y="4"/>
                  </a:cubicBezTo>
                  <a:cubicBezTo>
                    <a:pt x="5" y="1"/>
                    <a:pt x="9" y="0"/>
                    <a:pt x="12" y="0"/>
                  </a:cubicBezTo>
                  <a:cubicBezTo>
                    <a:pt x="62" y="0"/>
                    <a:pt x="62" y="0"/>
                    <a:pt x="62" y="0"/>
                  </a:cubicBezTo>
                  <a:lnTo>
                    <a:pt x="62" y="44"/>
                  </a:lnTo>
                  <a:close/>
                </a:path>
              </a:pathLst>
            </a:custGeom>
            <a:solidFill>
              <a:srgbClr val="FFA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23" name="Oval 308">
              <a:extLst>
                <a:ext uri="{FF2B5EF4-FFF2-40B4-BE49-F238E27FC236}">
                  <a16:creationId xmlns:a16="http://schemas.microsoft.com/office/drawing/2014/main" id="{39B0E5BE-9E04-45FC-A3E6-A9F44B9D2019}"/>
                </a:ext>
              </a:extLst>
            </p:cNvPr>
            <p:cNvSpPr>
              <a:spLocks noChangeArrowheads="1"/>
            </p:cNvSpPr>
            <p:nvPr/>
          </p:nvSpPr>
          <p:spPr bwMode="auto">
            <a:xfrm>
              <a:off x="9845676" y="5645150"/>
              <a:ext cx="71438" cy="730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40" name="Group 39">
            <a:extLst>
              <a:ext uri="{FF2B5EF4-FFF2-40B4-BE49-F238E27FC236}">
                <a16:creationId xmlns:a16="http://schemas.microsoft.com/office/drawing/2014/main" id="{DDC2ABD0-DD31-4327-A179-B5B5394C9C83}"/>
              </a:ext>
            </a:extLst>
          </p:cNvPr>
          <p:cNvGrpSpPr/>
          <p:nvPr/>
        </p:nvGrpSpPr>
        <p:grpSpPr>
          <a:xfrm>
            <a:off x="4893239" y="5335823"/>
            <a:ext cx="1461294" cy="390525"/>
            <a:chOff x="2379951" y="2795876"/>
            <a:chExt cx="1328449" cy="355023"/>
          </a:xfrm>
        </p:grpSpPr>
        <p:sp>
          <p:nvSpPr>
            <p:cNvPr id="41" name="Rectangle: Rounded Corners 40">
              <a:extLst>
                <a:ext uri="{FF2B5EF4-FFF2-40B4-BE49-F238E27FC236}">
                  <a16:creationId xmlns:a16="http://schemas.microsoft.com/office/drawing/2014/main" id="{8BD1AA6F-B673-477C-9E1B-BDE88FE63FF9}"/>
                </a:ext>
              </a:extLst>
            </p:cNvPr>
            <p:cNvSpPr/>
            <p:nvPr/>
          </p:nvSpPr>
          <p:spPr>
            <a:xfrm>
              <a:off x="2557462" y="2860675"/>
              <a:ext cx="1150938"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28600"/>
              <a:r>
                <a:rPr lang="en-ID" sz="900" dirty="0">
                  <a:latin typeface="Congenial Light" panose="02000503040000020004" pitchFamily="2" charset="0"/>
                </a:rPr>
                <a:t>LANDMARKS</a:t>
              </a:r>
            </a:p>
          </p:txBody>
        </p:sp>
        <p:sp>
          <p:nvSpPr>
            <p:cNvPr id="42" name="Oval 41">
              <a:extLst>
                <a:ext uri="{FF2B5EF4-FFF2-40B4-BE49-F238E27FC236}">
                  <a16:creationId xmlns:a16="http://schemas.microsoft.com/office/drawing/2014/main" id="{F274BF53-F9EA-4E66-9BCA-CB890D2C1EEC}"/>
                </a:ext>
              </a:extLst>
            </p:cNvPr>
            <p:cNvSpPr/>
            <p:nvPr/>
          </p:nvSpPr>
          <p:spPr>
            <a:xfrm>
              <a:off x="2379951" y="2795876"/>
              <a:ext cx="355023" cy="355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D" sz="1400" b="1" dirty="0">
                  <a:latin typeface="Congenial Light" panose="02000503040000020004" pitchFamily="2" charset="0"/>
                </a:rPr>
                <a:t>9</a:t>
              </a:r>
            </a:p>
          </p:txBody>
        </p:sp>
      </p:grpSp>
      <p:grpSp>
        <p:nvGrpSpPr>
          <p:cNvPr id="1682" name="Group 1681">
            <a:extLst>
              <a:ext uri="{FF2B5EF4-FFF2-40B4-BE49-F238E27FC236}">
                <a16:creationId xmlns:a16="http://schemas.microsoft.com/office/drawing/2014/main" id="{010B8AEF-3856-42AD-88FC-CAF7CA8A21F7}"/>
              </a:ext>
            </a:extLst>
          </p:cNvPr>
          <p:cNvGrpSpPr/>
          <p:nvPr/>
        </p:nvGrpSpPr>
        <p:grpSpPr>
          <a:xfrm>
            <a:off x="5060139" y="4473085"/>
            <a:ext cx="1127494" cy="756797"/>
            <a:chOff x="6274703" y="5585249"/>
            <a:chExt cx="4153107" cy="2787652"/>
          </a:xfrm>
        </p:grpSpPr>
        <p:grpSp>
          <p:nvGrpSpPr>
            <p:cNvPr id="431" name="Group 430">
              <a:extLst>
                <a:ext uri="{FF2B5EF4-FFF2-40B4-BE49-F238E27FC236}">
                  <a16:creationId xmlns:a16="http://schemas.microsoft.com/office/drawing/2014/main" id="{8D2417BE-08CF-43C7-8227-7E490A818ADD}"/>
                </a:ext>
              </a:extLst>
            </p:cNvPr>
            <p:cNvGrpSpPr/>
            <p:nvPr/>
          </p:nvGrpSpPr>
          <p:grpSpPr>
            <a:xfrm>
              <a:off x="8481884" y="6315182"/>
              <a:ext cx="356856" cy="2057719"/>
              <a:chOff x="1943100" y="1955800"/>
              <a:chExt cx="244475" cy="1409701"/>
            </a:xfrm>
          </p:grpSpPr>
          <p:sp>
            <p:nvSpPr>
              <p:cNvPr id="1424" name="Freeform 801">
                <a:extLst>
                  <a:ext uri="{FF2B5EF4-FFF2-40B4-BE49-F238E27FC236}">
                    <a16:creationId xmlns:a16="http://schemas.microsoft.com/office/drawing/2014/main" id="{5B6BC727-5085-4E27-82E7-A867C11F680C}"/>
                  </a:ext>
                </a:extLst>
              </p:cNvPr>
              <p:cNvSpPr>
                <a:spLocks/>
              </p:cNvSpPr>
              <p:nvPr/>
            </p:nvSpPr>
            <p:spPr bwMode="auto">
              <a:xfrm>
                <a:off x="1943100" y="2319338"/>
                <a:ext cx="244475" cy="1046163"/>
              </a:xfrm>
              <a:custGeom>
                <a:avLst/>
                <a:gdLst>
                  <a:gd name="T0" fmla="*/ 139 w 154"/>
                  <a:gd name="T1" fmla="*/ 462 h 659"/>
                  <a:gd name="T2" fmla="*/ 139 w 154"/>
                  <a:gd name="T3" fmla="*/ 164 h 659"/>
                  <a:gd name="T4" fmla="*/ 149 w 154"/>
                  <a:gd name="T5" fmla="*/ 164 h 659"/>
                  <a:gd name="T6" fmla="*/ 149 w 154"/>
                  <a:gd name="T7" fmla="*/ 42 h 659"/>
                  <a:gd name="T8" fmla="*/ 136 w 154"/>
                  <a:gd name="T9" fmla="*/ 42 h 659"/>
                  <a:gd name="T10" fmla="*/ 136 w 154"/>
                  <a:gd name="T11" fmla="*/ 0 h 659"/>
                  <a:gd name="T12" fmla="*/ 15 w 154"/>
                  <a:gd name="T13" fmla="*/ 0 h 659"/>
                  <a:gd name="T14" fmla="*/ 15 w 154"/>
                  <a:gd name="T15" fmla="*/ 42 h 659"/>
                  <a:gd name="T16" fmla="*/ 2 w 154"/>
                  <a:gd name="T17" fmla="*/ 42 h 659"/>
                  <a:gd name="T18" fmla="*/ 2 w 154"/>
                  <a:gd name="T19" fmla="*/ 164 h 659"/>
                  <a:gd name="T20" fmla="*/ 15 w 154"/>
                  <a:gd name="T21" fmla="*/ 164 h 659"/>
                  <a:gd name="T22" fmla="*/ 15 w 154"/>
                  <a:gd name="T23" fmla="*/ 462 h 659"/>
                  <a:gd name="T24" fmla="*/ 0 w 154"/>
                  <a:gd name="T25" fmla="*/ 462 h 659"/>
                  <a:gd name="T26" fmla="*/ 0 w 154"/>
                  <a:gd name="T27" fmla="*/ 659 h 659"/>
                  <a:gd name="T28" fmla="*/ 154 w 154"/>
                  <a:gd name="T29" fmla="*/ 659 h 659"/>
                  <a:gd name="T30" fmla="*/ 154 w 154"/>
                  <a:gd name="T31" fmla="*/ 462 h 659"/>
                  <a:gd name="T32" fmla="*/ 139 w 154"/>
                  <a:gd name="T33" fmla="*/ 462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659">
                    <a:moveTo>
                      <a:pt x="139" y="462"/>
                    </a:moveTo>
                    <a:lnTo>
                      <a:pt x="139" y="164"/>
                    </a:lnTo>
                    <a:lnTo>
                      <a:pt x="149" y="164"/>
                    </a:lnTo>
                    <a:lnTo>
                      <a:pt x="149" y="42"/>
                    </a:lnTo>
                    <a:lnTo>
                      <a:pt x="136" y="42"/>
                    </a:lnTo>
                    <a:lnTo>
                      <a:pt x="136" y="0"/>
                    </a:lnTo>
                    <a:lnTo>
                      <a:pt x="15" y="0"/>
                    </a:lnTo>
                    <a:lnTo>
                      <a:pt x="15" y="42"/>
                    </a:lnTo>
                    <a:lnTo>
                      <a:pt x="2" y="42"/>
                    </a:lnTo>
                    <a:lnTo>
                      <a:pt x="2" y="164"/>
                    </a:lnTo>
                    <a:lnTo>
                      <a:pt x="15" y="164"/>
                    </a:lnTo>
                    <a:lnTo>
                      <a:pt x="15" y="462"/>
                    </a:lnTo>
                    <a:lnTo>
                      <a:pt x="0" y="462"/>
                    </a:lnTo>
                    <a:lnTo>
                      <a:pt x="0" y="659"/>
                    </a:lnTo>
                    <a:lnTo>
                      <a:pt x="154" y="659"/>
                    </a:lnTo>
                    <a:lnTo>
                      <a:pt x="154" y="462"/>
                    </a:lnTo>
                    <a:lnTo>
                      <a:pt x="139" y="462"/>
                    </a:lnTo>
                    <a:close/>
                  </a:path>
                </a:pathLst>
              </a:custGeom>
              <a:solidFill>
                <a:srgbClr val="C5A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02">
                <a:extLst>
                  <a:ext uri="{FF2B5EF4-FFF2-40B4-BE49-F238E27FC236}">
                    <a16:creationId xmlns:a16="http://schemas.microsoft.com/office/drawing/2014/main" id="{8B629ADC-1F81-44CE-8EAF-A0A8CCFE6F0C}"/>
                  </a:ext>
                </a:extLst>
              </p:cNvPr>
              <p:cNvSpPr>
                <a:spLocks/>
              </p:cNvSpPr>
              <p:nvPr/>
            </p:nvSpPr>
            <p:spPr bwMode="auto">
              <a:xfrm>
                <a:off x="1966913" y="2232025"/>
                <a:ext cx="192088" cy="87313"/>
              </a:xfrm>
              <a:custGeom>
                <a:avLst/>
                <a:gdLst>
                  <a:gd name="T0" fmla="*/ 27 w 121"/>
                  <a:gd name="T1" fmla="*/ 0 h 55"/>
                  <a:gd name="T2" fmla="*/ 87 w 121"/>
                  <a:gd name="T3" fmla="*/ 0 h 55"/>
                  <a:gd name="T4" fmla="*/ 121 w 121"/>
                  <a:gd name="T5" fmla="*/ 55 h 55"/>
                  <a:gd name="T6" fmla="*/ 0 w 121"/>
                  <a:gd name="T7" fmla="*/ 55 h 55"/>
                  <a:gd name="T8" fmla="*/ 27 w 121"/>
                  <a:gd name="T9" fmla="*/ 0 h 55"/>
                </a:gdLst>
                <a:ahLst/>
                <a:cxnLst>
                  <a:cxn ang="0">
                    <a:pos x="T0" y="T1"/>
                  </a:cxn>
                  <a:cxn ang="0">
                    <a:pos x="T2" y="T3"/>
                  </a:cxn>
                  <a:cxn ang="0">
                    <a:pos x="T4" y="T5"/>
                  </a:cxn>
                  <a:cxn ang="0">
                    <a:pos x="T6" y="T7"/>
                  </a:cxn>
                  <a:cxn ang="0">
                    <a:pos x="T8" y="T9"/>
                  </a:cxn>
                </a:cxnLst>
                <a:rect l="0" t="0" r="r" b="b"/>
                <a:pathLst>
                  <a:path w="121" h="55">
                    <a:moveTo>
                      <a:pt x="27" y="0"/>
                    </a:moveTo>
                    <a:lnTo>
                      <a:pt x="87" y="0"/>
                    </a:lnTo>
                    <a:lnTo>
                      <a:pt x="121" y="55"/>
                    </a:lnTo>
                    <a:lnTo>
                      <a:pt x="0" y="55"/>
                    </a:lnTo>
                    <a:lnTo>
                      <a:pt x="27" y="0"/>
                    </a:lnTo>
                    <a:close/>
                  </a:path>
                </a:pathLst>
              </a:custGeom>
              <a:solidFill>
                <a:srgbClr val="665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Rectangle 803">
                <a:extLst>
                  <a:ext uri="{FF2B5EF4-FFF2-40B4-BE49-F238E27FC236}">
                    <a16:creationId xmlns:a16="http://schemas.microsoft.com/office/drawing/2014/main" id="{AB56C54D-D561-467D-AEE7-4877515F2D68}"/>
                  </a:ext>
                </a:extLst>
              </p:cNvPr>
              <p:cNvSpPr>
                <a:spLocks noChangeArrowheads="1"/>
              </p:cNvSpPr>
              <p:nvPr/>
            </p:nvSpPr>
            <p:spPr bwMode="auto">
              <a:xfrm>
                <a:off x="2009775" y="2144713"/>
                <a:ext cx="95250" cy="87313"/>
              </a:xfrm>
              <a:prstGeom prst="rect">
                <a:avLst/>
              </a:prstGeom>
              <a:solidFill>
                <a:srgbClr val="C5A0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04">
                <a:extLst>
                  <a:ext uri="{FF2B5EF4-FFF2-40B4-BE49-F238E27FC236}">
                    <a16:creationId xmlns:a16="http://schemas.microsoft.com/office/drawing/2014/main" id="{BE43BC32-6117-4283-BEB0-FF2492B8C2EE}"/>
                  </a:ext>
                </a:extLst>
              </p:cNvPr>
              <p:cNvSpPr>
                <a:spLocks/>
              </p:cNvSpPr>
              <p:nvPr/>
            </p:nvSpPr>
            <p:spPr bwMode="auto">
              <a:xfrm>
                <a:off x="2009775" y="1955800"/>
                <a:ext cx="95250" cy="188913"/>
              </a:xfrm>
              <a:custGeom>
                <a:avLst/>
                <a:gdLst>
                  <a:gd name="T0" fmla="*/ 0 w 24"/>
                  <a:gd name="T1" fmla="*/ 50 h 50"/>
                  <a:gd name="T2" fmla="*/ 10 w 24"/>
                  <a:gd name="T3" fmla="*/ 0 h 50"/>
                  <a:gd name="T4" fmla="*/ 13 w 24"/>
                  <a:gd name="T5" fmla="*/ 0 h 50"/>
                  <a:gd name="T6" fmla="*/ 24 w 24"/>
                  <a:gd name="T7" fmla="*/ 50 h 50"/>
                  <a:gd name="T8" fmla="*/ 0 w 24"/>
                  <a:gd name="T9" fmla="*/ 50 h 50"/>
                </a:gdLst>
                <a:ahLst/>
                <a:cxnLst>
                  <a:cxn ang="0">
                    <a:pos x="T0" y="T1"/>
                  </a:cxn>
                  <a:cxn ang="0">
                    <a:pos x="T2" y="T3"/>
                  </a:cxn>
                  <a:cxn ang="0">
                    <a:pos x="T4" y="T5"/>
                  </a:cxn>
                  <a:cxn ang="0">
                    <a:pos x="T6" y="T7"/>
                  </a:cxn>
                  <a:cxn ang="0">
                    <a:pos x="T8" y="T9"/>
                  </a:cxn>
                </a:cxnLst>
                <a:rect l="0" t="0" r="r" b="b"/>
                <a:pathLst>
                  <a:path w="24" h="50">
                    <a:moveTo>
                      <a:pt x="0" y="50"/>
                    </a:moveTo>
                    <a:cubicBezTo>
                      <a:pt x="0" y="50"/>
                      <a:pt x="10" y="33"/>
                      <a:pt x="10" y="0"/>
                    </a:cubicBezTo>
                    <a:cubicBezTo>
                      <a:pt x="13" y="0"/>
                      <a:pt x="13" y="0"/>
                      <a:pt x="13" y="0"/>
                    </a:cubicBezTo>
                    <a:cubicBezTo>
                      <a:pt x="13" y="0"/>
                      <a:pt x="15" y="35"/>
                      <a:pt x="24" y="50"/>
                    </a:cubicBezTo>
                    <a:lnTo>
                      <a:pt x="0" y="50"/>
                    </a:lnTo>
                    <a:close/>
                  </a:path>
                </a:pathLst>
              </a:custGeom>
              <a:solidFill>
                <a:srgbClr val="665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Freeform 805">
                <a:extLst>
                  <a:ext uri="{FF2B5EF4-FFF2-40B4-BE49-F238E27FC236}">
                    <a16:creationId xmlns:a16="http://schemas.microsoft.com/office/drawing/2014/main" id="{2F2DCAAB-E0D0-41FF-8AD5-482A93B55300}"/>
                  </a:ext>
                </a:extLst>
              </p:cNvPr>
              <p:cNvSpPr>
                <a:spLocks/>
              </p:cNvSpPr>
              <p:nvPr/>
            </p:nvSpPr>
            <p:spPr bwMode="auto">
              <a:xfrm>
                <a:off x="1998663" y="2336800"/>
                <a:ext cx="11113"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2" y="0"/>
                    </a:cubicBezTo>
                    <a:cubicBezTo>
                      <a:pt x="2" y="0"/>
                      <a:pt x="2" y="0"/>
                      <a:pt x="2"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06">
                <a:extLst>
                  <a:ext uri="{FF2B5EF4-FFF2-40B4-BE49-F238E27FC236}">
                    <a16:creationId xmlns:a16="http://schemas.microsoft.com/office/drawing/2014/main" id="{1D6FF67C-3461-4EC5-9536-081533BB9C61}"/>
                  </a:ext>
                </a:extLst>
              </p:cNvPr>
              <p:cNvSpPr>
                <a:spLocks/>
              </p:cNvSpPr>
              <p:nvPr/>
            </p:nvSpPr>
            <p:spPr bwMode="auto">
              <a:xfrm>
                <a:off x="2025650"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1" y="0"/>
                      <a:pt x="1" y="0"/>
                    </a:cubicBezTo>
                    <a:cubicBezTo>
                      <a:pt x="1" y="0"/>
                      <a:pt x="1" y="0"/>
                      <a:pt x="1" y="0"/>
                    </a:cubicBezTo>
                    <a:cubicBezTo>
                      <a:pt x="2"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Freeform 807">
                <a:extLst>
                  <a:ext uri="{FF2B5EF4-FFF2-40B4-BE49-F238E27FC236}">
                    <a16:creationId xmlns:a16="http://schemas.microsoft.com/office/drawing/2014/main" id="{63318D98-82D8-416E-8D42-24D83EF70C3F}"/>
                  </a:ext>
                </a:extLst>
              </p:cNvPr>
              <p:cNvSpPr>
                <a:spLocks/>
              </p:cNvSpPr>
              <p:nvPr/>
            </p:nvSpPr>
            <p:spPr bwMode="auto">
              <a:xfrm>
                <a:off x="2036763" y="2174875"/>
                <a:ext cx="12700"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1"/>
                      <a:pt x="1" y="0"/>
                      <a:pt x="2" y="0"/>
                    </a:cubicBezTo>
                    <a:cubicBezTo>
                      <a:pt x="2" y="0"/>
                      <a:pt x="2" y="0"/>
                      <a:pt x="2" y="0"/>
                    </a:cubicBezTo>
                    <a:cubicBezTo>
                      <a:pt x="2" y="0"/>
                      <a:pt x="3" y="1"/>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08">
                <a:extLst>
                  <a:ext uri="{FF2B5EF4-FFF2-40B4-BE49-F238E27FC236}">
                    <a16:creationId xmlns:a16="http://schemas.microsoft.com/office/drawing/2014/main" id="{807D80A1-61A1-4283-843E-31AA33E03489}"/>
                  </a:ext>
                </a:extLst>
              </p:cNvPr>
              <p:cNvSpPr>
                <a:spLocks/>
              </p:cNvSpPr>
              <p:nvPr/>
            </p:nvSpPr>
            <p:spPr bwMode="auto">
              <a:xfrm>
                <a:off x="2052638"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1" y="0"/>
                      <a:pt x="1" y="0"/>
                    </a:cubicBezTo>
                    <a:cubicBezTo>
                      <a:pt x="1" y="0"/>
                      <a:pt x="1" y="0"/>
                      <a:pt x="1" y="0"/>
                    </a:cubicBezTo>
                    <a:cubicBezTo>
                      <a:pt x="2"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Freeform 809">
                <a:extLst>
                  <a:ext uri="{FF2B5EF4-FFF2-40B4-BE49-F238E27FC236}">
                    <a16:creationId xmlns:a16="http://schemas.microsoft.com/office/drawing/2014/main" id="{DC02341C-811F-4B76-A1F1-A283386935E1}"/>
                  </a:ext>
                </a:extLst>
              </p:cNvPr>
              <p:cNvSpPr>
                <a:spLocks/>
              </p:cNvSpPr>
              <p:nvPr/>
            </p:nvSpPr>
            <p:spPr bwMode="auto">
              <a:xfrm>
                <a:off x="2068513"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0" y="0"/>
                      <a:pt x="1" y="0"/>
                    </a:cubicBezTo>
                    <a:cubicBezTo>
                      <a:pt x="1" y="0"/>
                      <a:pt x="1" y="0"/>
                      <a:pt x="1" y="0"/>
                    </a:cubicBezTo>
                    <a:cubicBezTo>
                      <a:pt x="1"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Freeform 810">
                <a:extLst>
                  <a:ext uri="{FF2B5EF4-FFF2-40B4-BE49-F238E27FC236}">
                    <a16:creationId xmlns:a16="http://schemas.microsoft.com/office/drawing/2014/main" id="{B862F333-BC82-463B-BC8F-2E1CB96C4925}"/>
                  </a:ext>
                </a:extLst>
              </p:cNvPr>
              <p:cNvSpPr>
                <a:spLocks/>
              </p:cNvSpPr>
              <p:nvPr/>
            </p:nvSpPr>
            <p:spPr bwMode="auto">
              <a:xfrm>
                <a:off x="2081213" y="2174875"/>
                <a:ext cx="7938" cy="38100"/>
              </a:xfrm>
              <a:custGeom>
                <a:avLst/>
                <a:gdLst>
                  <a:gd name="T0" fmla="*/ 2 w 2"/>
                  <a:gd name="T1" fmla="*/ 10 h 10"/>
                  <a:gd name="T2" fmla="*/ 0 w 2"/>
                  <a:gd name="T3" fmla="*/ 10 h 10"/>
                  <a:gd name="T4" fmla="*/ 0 w 2"/>
                  <a:gd name="T5" fmla="*/ 1 h 10"/>
                  <a:gd name="T6" fmla="*/ 1 w 2"/>
                  <a:gd name="T7" fmla="*/ 0 h 10"/>
                  <a:gd name="T8" fmla="*/ 1 w 2"/>
                  <a:gd name="T9" fmla="*/ 0 h 10"/>
                  <a:gd name="T10" fmla="*/ 2 w 2"/>
                  <a:gd name="T11" fmla="*/ 1 h 10"/>
                  <a:gd name="T12" fmla="*/ 2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10"/>
                    </a:moveTo>
                    <a:cubicBezTo>
                      <a:pt x="0" y="10"/>
                      <a:pt x="0" y="10"/>
                      <a:pt x="0" y="10"/>
                    </a:cubicBezTo>
                    <a:cubicBezTo>
                      <a:pt x="0" y="1"/>
                      <a:pt x="0" y="1"/>
                      <a:pt x="0" y="1"/>
                    </a:cubicBezTo>
                    <a:cubicBezTo>
                      <a:pt x="0" y="1"/>
                      <a:pt x="1" y="0"/>
                      <a:pt x="1" y="0"/>
                    </a:cubicBezTo>
                    <a:cubicBezTo>
                      <a:pt x="1" y="0"/>
                      <a:pt x="1" y="0"/>
                      <a:pt x="1" y="0"/>
                    </a:cubicBezTo>
                    <a:cubicBezTo>
                      <a:pt x="2" y="0"/>
                      <a:pt x="2" y="1"/>
                      <a:pt x="2" y="1"/>
                    </a:cubicBezTo>
                    <a:lnTo>
                      <a:pt x="2"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Freeform 811">
                <a:extLst>
                  <a:ext uri="{FF2B5EF4-FFF2-40B4-BE49-F238E27FC236}">
                    <a16:creationId xmlns:a16="http://schemas.microsoft.com/office/drawing/2014/main" id="{F1219D77-E1DB-4D72-8F5F-6CBA0042FF66}"/>
                  </a:ext>
                </a:extLst>
              </p:cNvPr>
              <p:cNvSpPr>
                <a:spLocks/>
              </p:cNvSpPr>
              <p:nvPr/>
            </p:nvSpPr>
            <p:spPr bwMode="auto">
              <a:xfrm>
                <a:off x="2017713" y="2336800"/>
                <a:ext cx="11113" cy="38100"/>
              </a:xfrm>
              <a:custGeom>
                <a:avLst/>
                <a:gdLst>
                  <a:gd name="T0" fmla="*/ 3 w 3"/>
                  <a:gd name="T1" fmla="*/ 10 h 10"/>
                  <a:gd name="T2" fmla="*/ 0 w 3"/>
                  <a:gd name="T3" fmla="*/ 10 h 10"/>
                  <a:gd name="T4" fmla="*/ 0 w 3"/>
                  <a:gd name="T5" fmla="*/ 1 h 10"/>
                  <a:gd name="T6" fmla="*/ 1 w 3"/>
                  <a:gd name="T7" fmla="*/ 0 h 10"/>
                  <a:gd name="T8" fmla="*/ 1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1" y="0"/>
                    </a:cubicBezTo>
                    <a:cubicBezTo>
                      <a:pt x="1" y="0"/>
                      <a:pt x="1" y="0"/>
                      <a:pt x="1"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Freeform 812">
                <a:extLst>
                  <a:ext uri="{FF2B5EF4-FFF2-40B4-BE49-F238E27FC236}">
                    <a16:creationId xmlns:a16="http://schemas.microsoft.com/office/drawing/2014/main" id="{350A1D94-42EC-4FE7-9F9B-A6E19F63AB72}"/>
                  </a:ext>
                </a:extLst>
              </p:cNvPr>
              <p:cNvSpPr>
                <a:spLocks/>
              </p:cNvSpPr>
              <p:nvPr/>
            </p:nvSpPr>
            <p:spPr bwMode="auto">
              <a:xfrm>
                <a:off x="2036763" y="2336800"/>
                <a:ext cx="12700" cy="38100"/>
              </a:xfrm>
              <a:custGeom>
                <a:avLst/>
                <a:gdLst>
                  <a:gd name="T0" fmla="*/ 3 w 3"/>
                  <a:gd name="T1" fmla="*/ 10 h 10"/>
                  <a:gd name="T2" fmla="*/ 0 w 3"/>
                  <a:gd name="T3" fmla="*/ 10 h 10"/>
                  <a:gd name="T4" fmla="*/ 0 w 3"/>
                  <a:gd name="T5" fmla="*/ 1 h 10"/>
                  <a:gd name="T6" fmla="*/ 1 w 3"/>
                  <a:gd name="T7" fmla="*/ 0 h 10"/>
                  <a:gd name="T8" fmla="*/ 1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0" y="0"/>
                      <a:pt x="1" y="0"/>
                    </a:cubicBezTo>
                    <a:cubicBezTo>
                      <a:pt x="1" y="0"/>
                      <a:pt x="1" y="0"/>
                      <a:pt x="1"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Freeform 813">
                <a:extLst>
                  <a:ext uri="{FF2B5EF4-FFF2-40B4-BE49-F238E27FC236}">
                    <a16:creationId xmlns:a16="http://schemas.microsoft.com/office/drawing/2014/main" id="{A2E50E93-A51A-4948-9A25-9019471AB3D2}"/>
                  </a:ext>
                </a:extLst>
              </p:cNvPr>
              <p:cNvSpPr>
                <a:spLocks/>
              </p:cNvSpPr>
              <p:nvPr/>
            </p:nvSpPr>
            <p:spPr bwMode="auto">
              <a:xfrm>
                <a:off x="2052638" y="2336800"/>
                <a:ext cx="15875" cy="38100"/>
              </a:xfrm>
              <a:custGeom>
                <a:avLst/>
                <a:gdLst>
                  <a:gd name="T0" fmla="*/ 4 w 4"/>
                  <a:gd name="T1" fmla="*/ 10 h 10"/>
                  <a:gd name="T2" fmla="*/ 0 w 4"/>
                  <a:gd name="T3" fmla="*/ 10 h 10"/>
                  <a:gd name="T4" fmla="*/ 0 w 4"/>
                  <a:gd name="T5" fmla="*/ 1 h 10"/>
                  <a:gd name="T6" fmla="*/ 2 w 4"/>
                  <a:gd name="T7" fmla="*/ 0 h 10"/>
                  <a:gd name="T8" fmla="*/ 2 w 4"/>
                  <a:gd name="T9" fmla="*/ 0 h 10"/>
                  <a:gd name="T10" fmla="*/ 4 w 4"/>
                  <a:gd name="T11" fmla="*/ 1 h 10"/>
                  <a:gd name="T12" fmla="*/ 4 w 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4" y="10"/>
                    </a:moveTo>
                    <a:cubicBezTo>
                      <a:pt x="0" y="10"/>
                      <a:pt x="0" y="10"/>
                      <a:pt x="0" y="10"/>
                    </a:cubicBezTo>
                    <a:cubicBezTo>
                      <a:pt x="0" y="1"/>
                      <a:pt x="0" y="1"/>
                      <a:pt x="0" y="1"/>
                    </a:cubicBezTo>
                    <a:cubicBezTo>
                      <a:pt x="0" y="0"/>
                      <a:pt x="1" y="0"/>
                      <a:pt x="2" y="0"/>
                    </a:cubicBezTo>
                    <a:cubicBezTo>
                      <a:pt x="2" y="0"/>
                      <a:pt x="2" y="0"/>
                      <a:pt x="2" y="0"/>
                    </a:cubicBezTo>
                    <a:cubicBezTo>
                      <a:pt x="3" y="0"/>
                      <a:pt x="4" y="0"/>
                      <a:pt x="4" y="1"/>
                    </a:cubicBezTo>
                    <a:lnTo>
                      <a:pt x="4"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Freeform 814">
                <a:extLst>
                  <a:ext uri="{FF2B5EF4-FFF2-40B4-BE49-F238E27FC236}">
                    <a16:creationId xmlns:a16="http://schemas.microsoft.com/office/drawing/2014/main" id="{6C7720C3-B6B4-4C63-8508-14788EA9BF98}"/>
                  </a:ext>
                </a:extLst>
              </p:cNvPr>
              <p:cNvSpPr>
                <a:spLocks/>
              </p:cNvSpPr>
              <p:nvPr/>
            </p:nvSpPr>
            <p:spPr bwMode="auto">
              <a:xfrm>
                <a:off x="2073275" y="2336800"/>
                <a:ext cx="11113"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2" y="0"/>
                    </a:cubicBezTo>
                    <a:cubicBezTo>
                      <a:pt x="2" y="0"/>
                      <a:pt x="2" y="0"/>
                      <a:pt x="2" y="0"/>
                    </a:cubicBezTo>
                    <a:cubicBezTo>
                      <a:pt x="3"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Freeform 815">
                <a:extLst>
                  <a:ext uri="{FF2B5EF4-FFF2-40B4-BE49-F238E27FC236}">
                    <a16:creationId xmlns:a16="http://schemas.microsoft.com/office/drawing/2014/main" id="{4AB96529-E8F7-4846-8049-7295864CFB62}"/>
                  </a:ext>
                </a:extLst>
              </p:cNvPr>
              <p:cNvSpPr>
                <a:spLocks/>
              </p:cNvSpPr>
              <p:nvPr/>
            </p:nvSpPr>
            <p:spPr bwMode="auto">
              <a:xfrm>
                <a:off x="2092325" y="2336800"/>
                <a:ext cx="12700" cy="38100"/>
              </a:xfrm>
              <a:custGeom>
                <a:avLst/>
                <a:gdLst>
                  <a:gd name="T0" fmla="*/ 3 w 3"/>
                  <a:gd name="T1" fmla="*/ 10 h 10"/>
                  <a:gd name="T2" fmla="*/ 0 w 3"/>
                  <a:gd name="T3" fmla="*/ 10 h 10"/>
                  <a:gd name="T4" fmla="*/ 0 w 3"/>
                  <a:gd name="T5" fmla="*/ 1 h 10"/>
                  <a:gd name="T6" fmla="*/ 2 w 3"/>
                  <a:gd name="T7" fmla="*/ 0 h 10"/>
                  <a:gd name="T8" fmla="*/ 2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2" y="0"/>
                    </a:cubicBezTo>
                    <a:cubicBezTo>
                      <a:pt x="2" y="0"/>
                      <a:pt x="2" y="0"/>
                      <a:pt x="2"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Freeform 816">
                <a:extLst>
                  <a:ext uri="{FF2B5EF4-FFF2-40B4-BE49-F238E27FC236}">
                    <a16:creationId xmlns:a16="http://schemas.microsoft.com/office/drawing/2014/main" id="{3CE7CBA1-7D69-4896-A3EF-35D8BA700721}"/>
                  </a:ext>
                </a:extLst>
              </p:cNvPr>
              <p:cNvSpPr>
                <a:spLocks/>
              </p:cNvSpPr>
              <p:nvPr/>
            </p:nvSpPr>
            <p:spPr bwMode="auto">
              <a:xfrm>
                <a:off x="2111375" y="2336800"/>
                <a:ext cx="12700" cy="38100"/>
              </a:xfrm>
              <a:custGeom>
                <a:avLst/>
                <a:gdLst>
                  <a:gd name="T0" fmla="*/ 3 w 3"/>
                  <a:gd name="T1" fmla="*/ 10 h 10"/>
                  <a:gd name="T2" fmla="*/ 0 w 3"/>
                  <a:gd name="T3" fmla="*/ 10 h 10"/>
                  <a:gd name="T4" fmla="*/ 0 w 3"/>
                  <a:gd name="T5" fmla="*/ 1 h 10"/>
                  <a:gd name="T6" fmla="*/ 1 w 3"/>
                  <a:gd name="T7" fmla="*/ 0 h 10"/>
                  <a:gd name="T8" fmla="*/ 1 w 3"/>
                  <a:gd name="T9" fmla="*/ 0 h 10"/>
                  <a:gd name="T10" fmla="*/ 3 w 3"/>
                  <a:gd name="T11" fmla="*/ 1 h 10"/>
                  <a:gd name="T12" fmla="*/ 3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10"/>
                    </a:moveTo>
                    <a:cubicBezTo>
                      <a:pt x="0" y="10"/>
                      <a:pt x="0" y="10"/>
                      <a:pt x="0" y="10"/>
                    </a:cubicBezTo>
                    <a:cubicBezTo>
                      <a:pt x="0" y="1"/>
                      <a:pt x="0" y="1"/>
                      <a:pt x="0" y="1"/>
                    </a:cubicBezTo>
                    <a:cubicBezTo>
                      <a:pt x="0" y="0"/>
                      <a:pt x="1" y="0"/>
                      <a:pt x="1" y="0"/>
                    </a:cubicBezTo>
                    <a:cubicBezTo>
                      <a:pt x="1" y="0"/>
                      <a:pt x="1" y="0"/>
                      <a:pt x="1" y="0"/>
                    </a:cubicBezTo>
                    <a:cubicBezTo>
                      <a:pt x="2" y="0"/>
                      <a:pt x="3" y="0"/>
                      <a:pt x="3" y="1"/>
                    </a:cubicBezTo>
                    <a:lnTo>
                      <a:pt x="3" y="10"/>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Rectangle 817">
                <a:extLst>
                  <a:ext uri="{FF2B5EF4-FFF2-40B4-BE49-F238E27FC236}">
                    <a16:creationId xmlns:a16="http://schemas.microsoft.com/office/drawing/2014/main" id="{C00C3148-3E9B-4397-9FD7-DC46D6E49D37}"/>
                  </a:ext>
                </a:extLst>
              </p:cNvPr>
              <p:cNvSpPr>
                <a:spLocks noChangeArrowheads="1"/>
              </p:cNvSpPr>
              <p:nvPr/>
            </p:nvSpPr>
            <p:spPr bwMode="auto">
              <a:xfrm>
                <a:off x="1993900" y="2393950"/>
                <a:ext cx="133350" cy="136525"/>
              </a:xfrm>
              <a:prstGeom prst="rect">
                <a:avLst/>
              </a:prstGeom>
              <a:solidFill>
                <a:srgbClr val="6654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Rectangle 818">
                <a:extLst>
                  <a:ext uri="{FF2B5EF4-FFF2-40B4-BE49-F238E27FC236}">
                    <a16:creationId xmlns:a16="http://schemas.microsoft.com/office/drawing/2014/main" id="{F041140B-75EA-4C9E-A4BB-91EC1C358BDA}"/>
                  </a:ext>
                </a:extLst>
              </p:cNvPr>
              <p:cNvSpPr>
                <a:spLocks noChangeArrowheads="1"/>
              </p:cNvSpPr>
              <p:nvPr/>
            </p:nvSpPr>
            <p:spPr bwMode="auto">
              <a:xfrm>
                <a:off x="2001838" y="2401888"/>
                <a:ext cx="114300"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Rectangle 819">
                <a:extLst>
                  <a:ext uri="{FF2B5EF4-FFF2-40B4-BE49-F238E27FC236}">
                    <a16:creationId xmlns:a16="http://schemas.microsoft.com/office/drawing/2014/main" id="{8870F2CA-1401-4F30-9956-7732574FB719}"/>
                  </a:ext>
                </a:extLst>
              </p:cNvPr>
              <p:cNvSpPr>
                <a:spLocks noChangeArrowheads="1"/>
              </p:cNvSpPr>
              <p:nvPr/>
            </p:nvSpPr>
            <p:spPr bwMode="auto">
              <a:xfrm>
                <a:off x="2009775" y="2405063"/>
                <a:ext cx="101600" cy="98425"/>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Oval 820">
                <a:extLst>
                  <a:ext uri="{FF2B5EF4-FFF2-40B4-BE49-F238E27FC236}">
                    <a16:creationId xmlns:a16="http://schemas.microsoft.com/office/drawing/2014/main" id="{C100E42E-1D41-4ED4-AE7E-485B97FCF808}"/>
                  </a:ext>
                </a:extLst>
              </p:cNvPr>
              <p:cNvSpPr>
                <a:spLocks noChangeArrowheads="1"/>
              </p:cNvSpPr>
              <p:nvPr/>
            </p:nvSpPr>
            <p:spPr bwMode="auto">
              <a:xfrm>
                <a:off x="2006600" y="2401888"/>
                <a:ext cx="109538" cy="106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Freeform 821">
                <a:extLst>
                  <a:ext uri="{FF2B5EF4-FFF2-40B4-BE49-F238E27FC236}">
                    <a16:creationId xmlns:a16="http://schemas.microsoft.com/office/drawing/2014/main" id="{13E9C860-784F-4C47-8AB5-073BF213E78D}"/>
                  </a:ext>
                </a:extLst>
              </p:cNvPr>
              <p:cNvSpPr>
                <a:spLocks noEditPoints="1"/>
              </p:cNvSpPr>
              <p:nvPr/>
            </p:nvSpPr>
            <p:spPr bwMode="auto">
              <a:xfrm>
                <a:off x="2020888" y="2416175"/>
                <a:ext cx="79375" cy="76200"/>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1 h 20"/>
                  <a:gd name="T12" fmla="*/ 0 w 20"/>
                  <a:gd name="T13" fmla="*/ 10 h 20"/>
                  <a:gd name="T14" fmla="*/ 10 w 20"/>
                  <a:gd name="T15" fmla="*/ 20 h 20"/>
                  <a:gd name="T16" fmla="*/ 19 w 20"/>
                  <a:gd name="T17" fmla="*/ 10 h 20"/>
                  <a:gd name="T18" fmla="*/ 10 w 20"/>
                  <a:gd name="T19"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4" y="20"/>
                      <a:pt x="0" y="16"/>
                      <a:pt x="0" y="10"/>
                    </a:cubicBezTo>
                    <a:cubicBezTo>
                      <a:pt x="0" y="5"/>
                      <a:pt x="4" y="0"/>
                      <a:pt x="10" y="0"/>
                    </a:cubicBezTo>
                    <a:cubicBezTo>
                      <a:pt x="15" y="0"/>
                      <a:pt x="20" y="5"/>
                      <a:pt x="20" y="10"/>
                    </a:cubicBezTo>
                    <a:cubicBezTo>
                      <a:pt x="20" y="16"/>
                      <a:pt x="15" y="20"/>
                      <a:pt x="10" y="20"/>
                    </a:cubicBezTo>
                    <a:close/>
                    <a:moveTo>
                      <a:pt x="10" y="1"/>
                    </a:moveTo>
                    <a:cubicBezTo>
                      <a:pt x="5" y="1"/>
                      <a:pt x="0" y="5"/>
                      <a:pt x="0" y="10"/>
                    </a:cubicBezTo>
                    <a:cubicBezTo>
                      <a:pt x="0" y="15"/>
                      <a:pt x="5" y="20"/>
                      <a:pt x="10" y="20"/>
                    </a:cubicBezTo>
                    <a:cubicBezTo>
                      <a:pt x="15" y="20"/>
                      <a:pt x="19" y="15"/>
                      <a:pt x="19" y="10"/>
                    </a:cubicBezTo>
                    <a:cubicBezTo>
                      <a:pt x="19" y="5"/>
                      <a:pt x="15" y="1"/>
                      <a:pt x="10" y="1"/>
                    </a:cubicBezTo>
                    <a:close/>
                  </a:path>
                </a:pathLst>
              </a:custGeom>
              <a:solidFill>
                <a:srgbClr val="665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5" name="Freeform 822">
                <a:extLst>
                  <a:ext uri="{FF2B5EF4-FFF2-40B4-BE49-F238E27FC236}">
                    <a16:creationId xmlns:a16="http://schemas.microsoft.com/office/drawing/2014/main" id="{1ABF2161-88CF-44F0-AF79-6800420861EA}"/>
                  </a:ext>
                </a:extLst>
              </p:cNvPr>
              <p:cNvSpPr>
                <a:spLocks/>
              </p:cNvSpPr>
              <p:nvPr/>
            </p:nvSpPr>
            <p:spPr bwMode="auto">
              <a:xfrm>
                <a:off x="2001838" y="2541588"/>
                <a:ext cx="7938" cy="22225"/>
              </a:xfrm>
              <a:custGeom>
                <a:avLst/>
                <a:gdLst>
                  <a:gd name="T0" fmla="*/ 2 w 2"/>
                  <a:gd name="T1" fmla="*/ 6 h 6"/>
                  <a:gd name="T2" fmla="*/ 0 w 2"/>
                  <a:gd name="T3" fmla="*/ 6 h 6"/>
                  <a:gd name="T4" fmla="*/ 0 w 2"/>
                  <a:gd name="T5" fmla="*/ 2 h 6"/>
                  <a:gd name="T6" fmla="*/ 1 w 2"/>
                  <a:gd name="T7" fmla="*/ 0 h 6"/>
                  <a:gd name="T8" fmla="*/ 1 w 2"/>
                  <a:gd name="T9" fmla="*/ 0 h 6"/>
                  <a:gd name="T10" fmla="*/ 2 w 2"/>
                  <a:gd name="T11" fmla="*/ 2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cubicBezTo>
                      <a:pt x="0" y="6"/>
                      <a:pt x="0" y="6"/>
                      <a:pt x="0" y="6"/>
                    </a:cubicBezTo>
                    <a:cubicBezTo>
                      <a:pt x="0" y="2"/>
                      <a:pt x="0" y="2"/>
                      <a:pt x="0" y="2"/>
                    </a:cubicBezTo>
                    <a:cubicBezTo>
                      <a:pt x="0" y="1"/>
                      <a:pt x="0" y="0"/>
                      <a:pt x="1" y="0"/>
                    </a:cubicBezTo>
                    <a:cubicBezTo>
                      <a:pt x="1" y="0"/>
                      <a:pt x="1" y="0"/>
                      <a:pt x="1" y="0"/>
                    </a:cubicBezTo>
                    <a:cubicBezTo>
                      <a:pt x="2" y="0"/>
                      <a:pt x="2" y="1"/>
                      <a:pt x="2" y="2"/>
                    </a:cubicBezTo>
                    <a:lnTo>
                      <a:pt x="2"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Freeform 823">
                <a:extLst>
                  <a:ext uri="{FF2B5EF4-FFF2-40B4-BE49-F238E27FC236}">
                    <a16:creationId xmlns:a16="http://schemas.microsoft.com/office/drawing/2014/main" id="{11FAF25A-A703-4F9F-8BB7-2F3BB636164A}"/>
                  </a:ext>
                </a:extLst>
              </p:cNvPr>
              <p:cNvSpPr>
                <a:spLocks/>
              </p:cNvSpPr>
              <p:nvPr/>
            </p:nvSpPr>
            <p:spPr bwMode="auto">
              <a:xfrm>
                <a:off x="2017713" y="2541588"/>
                <a:ext cx="11113" cy="22225"/>
              </a:xfrm>
              <a:custGeom>
                <a:avLst/>
                <a:gdLst>
                  <a:gd name="T0" fmla="*/ 3 w 3"/>
                  <a:gd name="T1" fmla="*/ 6 h 6"/>
                  <a:gd name="T2" fmla="*/ 0 w 3"/>
                  <a:gd name="T3" fmla="*/ 6 h 6"/>
                  <a:gd name="T4" fmla="*/ 0 w 3"/>
                  <a:gd name="T5" fmla="*/ 2 h 6"/>
                  <a:gd name="T6" fmla="*/ 2 w 3"/>
                  <a:gd name="T7" fmla="*/ 0 h 6"/>
                  <a:gd name="T8" fmla="*/ 2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2" y="0"/>
                    </a:cubicBezTo>
                    <a:cubicBezTo>
                      <a:pt x="2" y="0"/>
                      <a:pt x="2" y="0"/>
                      <a:pt x="2"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Freeform 824">
                <a:extLst>
                  <a:ext uri="{FF2B5EF4-FFF2-40B4-BE49-F238E27FC236}">
                    <a16:creationId xmlns:a16="http://schemas.microsoft.com/office/drawing/2014/main" id="{51A728B6-D905-40B4-B11A-0C65F34225C8}"/>
                  </a:ext>
                </a:extLst>
              </p:cNvPr>
              <p:cNvSpPr>
                <a:spLocks/>
              </p:cNvSpPr>
              <p:nvPr/>
            </p:nvSpPr>
            <p:spPr bwMode="auto">
              <a:xfrm>
                <a:off x="2057400" y="2541588"/>
                <a:ext cx="11113" cy="22225"/>
              </a:xfrm>
              <a:custGeom>
                <a:avLst/>
                <a:gdLst>
                  <a:gd name="T0" fmla="*/ 3 w 3"/>
                  <a:gd name="T1" fmla="*/ 6 h 6"/>
                  <a:gd name="T2" fmla="*/ 0 w 3"/>
                  <a:gd name="T3" fmla="*/ 6 h 6"/>
                  <a:gd name="T4" fmla="*/ 0 w 3"/>
                  <a:gd name="T5" fmla="*/ 2 h 6"/>
                  <a:gd name="T6" fmla="*/ 1 w 3"/>
                  <a:gd name="T7" fmla="*/ 0 h 6"/>
                  <a:gd name="T8" fmla="*/ 1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1" y="0"/>
                    </a:cubicBezTo>
                    <a:cubicBezTo>
                      <a:pt x="1" y="0"/>
                      <a:pt x="1" y="0"/>
                      <a:pt x="1"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Freeform 825">
                <a:extLst>
                  <a:ext uri="{FF2B5EF4-FFF2-40B4-BE49-F238E27FC236}">
                    <a16:creationId xmlns:a16="http://schemas.microsoft.com/office/drawing/2014/main" id="{F865B845-F7FB-447C-97B7-80E6F40D7B08}"/>
                  </a:ext>
                </a:extLst>
              </p:cNvPr>
              <p:cNvSpPr>
                <a:spLocks/>
              </p:cNvSpPr>
              <p:nvPr/>
            </p:nvSpPr>
            <p:spPr bwMode="auto">
              <a:xfrm>
                <a:off x="2097088" y="2541588"/>
                <a:ext cx="7938" cy="22225"/>
              </a:xfrm>
              <a:custGeom>
                <a:avLst/>
                <a:gdLst>
                  <a:gd name="T0" fmla="*/ 2 w 2"/>
                  <a:gd name="T1" fmla="*/ 6 h 6"/>
                  <a:gd name="T2" fmla="*/ 0 w 2"/>
                  <a:gd name="T3" fmla="*/ 6 h 6"/>
                  <a:gd name="T4" fmla="*/ 0 w 2"/>
                  <a:gd name="T5" fmla="*/ 2 h 6"/>
                  <a:gd name="T6" fmla="*/ 1 w 2"/>
                  <a:gd name="T7" fmla="*/ 0 h 6"/>
                  <a:gd name="T8" fmla="*/ 1 w 2"/>
                  <a:gd name="T9" fmla="*/ 0 h 6"/>
                  <a:gd name="T10" fmla="*/ 2 w 2"/>
                  <a:gd name="T11" fmla="*/ 2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cubicBezTo>
                      <a:pt x="0" y="6"/>
                      <a:pt x="0" y="6"/>
                      <a:pt x="0" y="6"/>
                    </a:cubicBezTo>
                    <a:cubicBezTo>
                      <a:pt x="0" y="2"/>
                      <a:pt x="0" y="2"/>
                      <a:pt x="0" y="2"/>
                    </a:cubicBezTo>
                    <a:cubicBezTo>
                      <a:pt x="0" y="1"/>
                      <a:pt x="0" y="0"/>
                      <a:pt x="1" y="0"/>
                    </a:cubicBezTo>
                    <a:cubicBezTo>
                      <a:pt x="1" y="0"/>
                      <a:pt x="1" y="0"/>
                      <a:pt x="1" y="0"/>
                    </a:cubicBezTo>
                    <a:cubicBezTo>
                      <a:pt x="2" y="0"/>
                      <a:pt x="2" y="1"/>
                      <a:pt x="2" y="2"/>
                    </a:cubicBezTo>
                    <a:lnTo>
                      <a:pt x="2"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Freeform 826">
                <a:extLst>
                  <a:ext uri="{FF2B5EF4-FFF2-40B4-BE49-F238E27FC236}">
                    <a16:creationId xmlns:a16="http://schemas.microsoft.com/office/drawing/2014/main" id="{3B61DA95-F477-492E-9911-B92279C7AD16}"/>
                  </a:ext>
                </a:extLst>
              </p:cNvPr>
              <p:cNvSpPr>
                <a:spLocks/>
              </p:cNvSpPr>
              <p:nvPr/>
            </p:nvSpPr>
            <p:spPr bwMode="auto">
              <a:xfrm>
                <a:off x="2036763" y="2541588"/>
                <a:ext cx="12700" cy="22225"/>
              </a:xfrm>
              <a:custGeom>
                <a:avLst/>
                <a:gdLst>
                  <a:gd name="T0" fmla="*/ 3 w 3"/>
                  <a:gd name="T1" fmla="*/ 6 h 6"/>
                  <a:gd name="T2" fmla="*/ 0 w 3"/>
                  <a:gd name="T3" fmla="*/ 6 h 6"/>
                  <a:gd name="T4" fmla="*/ 0 w 3"/>
                  <a:gd name="T5" fmla="*/ 2 h 6"/>
                  <a:gd name="T6" fmla="*/ 2 w 3"/>
                  <a:gd name="T7" fmla="*/ 0 h 6"/>
                  <a:gd name="T8" fmla="*/ 2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2" y="0"/>
                    </a:cubicBezTo>
                    <a:cubicBezTo>
                      <a:pt x="2" y="0"/>
                      <a:pt x="2" y="0"/>
                      <a:pt x="2"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Freeform 827">
                <a:extLst>
                  <a:ext uri="{FF2B5EF4-FFF2-40B4-BE49-F238E27FC236}">
                    <a16:creationId xmlns:a16="http://schemas.microsoft.com/office/drawing/2014/main" id="{BCEC06D4-2F8C-44B4-84AF-C994D7E500AC}"/>
                  </a:ext>
                </a:extLst>
              </p:cNvPr>
              <p:cNvSpPr>
                <a:spLocks/>
              </p:cNvSpPr>
              <p:nvPr/>
            </p:nvSpPr>
            <p:spPr bwMode="auto">
              <a:xfrm>
                <a:off x="2076450" y="2541588"/>
                <a:ext cx="12700" cy="22225"/>
              </a:xfrm>
              <a:custGeom>
                <a:avLst/>
                <a:gdLst>
                  <a:gd name="T0" fmla="*/ 3 w 3"/>
                  <a:gd name="T1" fmla="*/ 6 h 6"/>
                  <a:gd name="T2" fmla="*/ 0 w 3"/>
                  <a:gd name="T3" fmla="*/ 6 h 6"/>
                  <a:gd name="T4" fmla="*/ 0 w 3"/>
                  <a:gd name="T5" fmla="*/ 2 h 6"/>
                  <a:gd name="T6" fmla="*/ 1 w 3"/>
                  <a:gd name="T7" fmla="*/ 0 h 6"/>
                  <a:gd name="T8" fmla="*/ 1 w 3"/>
                  <a:gd name="T9" fmla="*/ 0 h 6"/>
                  <a:gd name="T10" fmla="*/ 3 w 3"/>
                  <a:gd name="T11" fmla="*/ 2 h 6"/>
                  <a:gd name="T12" fmla="*/ 3 w 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3" y="6"/>
                    </a:moveTo>
                    <a:cubicBezTo>
                      <a:pt x="0" y="6"/>
                      <a:pt x="0" y="6"/>
                      <a:pt x="0" y="6"/>
                    </a:cubicBezTo>
                    <a:cubicBezTo>
                      <a:pt x="0" y="2"/>
                      <a:pt x="0" y="2"/>
                      <a:pt x="0" y="2"/>
                    </a:cubicBezTo>
                    <a:cubicBezTo>
                      <a:pt x="0" y="1"/>
                      <a:pt x="1" y="0"/>
                      <a:pt x="1" y="0"/>
                    </a:cubicBezTo>
                    <a:cubicBezTo>
                      <a:pt x="1" y="0"/>
                      <a:pt x="1" y="0"/>
                      <a:pt x="1" y="0"/>
                    </a:cubicBezTo>
                    <a:cubicBezTo>
                      <a:pt x="2" y="0"/>
                      <a:pt x="3" y="1"/>
                      <a:pt x="3" y="2"/>
                    </a:cubicBezTo>
                    <a:lnTo>
                      <a:pt x="3"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Freeform 828">
                <a:extLst>
                  <a:ext uri="{FF2B5EF4-FFF2-40B4-BE49-F238E27FC236}">
                    <a16:creationId xmlns:a16="http://schemas.microsoft.com/office/drawing/2014/main" id="{0737936F-348C-4A80-B222-D691F2959BD1}"/>
                  </a:ext>
                </a:extLst>
              </p:cNvPr>
              <p:cNvSpPr>
                <a:spLocks/>
              </p:cNvSpPr>
              <p:nvPr/>
            </p:nvSpPr>
            <p:spPr bwMode="auto">
              <a:xfrm>
                <a:off x="1998663"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Freeform 829">
                <a:extLst>
                  <a:ext uri="{FF2B5EF4-FFF2-40B4-BE49-F238E27FC236}">
                    <a16:creationId xmlns:a16="http://schemas.microsoft.com/office/drawing/2014/main" id="{0541732E-A66C-445F-8373-B8C81898BBF1}"/>
                  </a:ext>
                </a:extLst>
              </p:cNvPr>
              <p:cNvSpPr>
                <a:spLocks/>
              </p:cNvSpPr>
              <p:nvPr/>
            </p:nvSpPr>
            <p:spPr bwMode="auto">
              <a:xfrm>
                <a:off x="2017713"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3" name="Freeform 830">
                <a:extLst>
                  <a:ext uri="{FF2B5EF4-FFF2-40B4-BE49-F238E27FC236}">
                    <a16:creationId xmlns:a16="http://schemas.microsoft.com/office/drawing/2014/main" id="{2693929D-F098-4D6F-85B7-9698AF56659B}"/>
                  </a:ext>
                </a:extLst>
              </p:cNvPr>
              <p:cNvSpPr>
                <a:spLocks/>
              </p:cNvSpPr>
              <p:nvPr/>
            </p:nvSpPr>
            <p:spPr bwMode="auto">
              <a:xfrm>
                <a:off x="2036763"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Freeform 831">
                <a:extLst>
                  <a:ext uri="{FF2B5EF4-FFF2-40B4-BE49-F238E27FC236}">
                    <a16:creationId xmlns:a16="http://schemas.microsoft.com/office/drawing/2014/main" id="{84091C87-C3F9-49EC-8E15-280EF6A0A708}"/>
                  </a:ext>
                </a:extLst>
              </p:cNvPr>
              <p:cNvSpPr>
                <a:spLocks/>
              </p:cNvSpPr>
              <p:nvPr/>
            </p:nvSpPr>
            <p:spPr bwMode="auto">
              <a:xfrm>
                <a:off x="2057400"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0" y="122"/>
                      <a:pt x="0" y="121"/>
                      <a:pt x="0" y="120"/>
                    </a:cubicBezTo>
                    <a:cubicBezTo>
                      <a:pt x="0" y="2"/>
                      <a:pt x="0" y="2"/>
                      <a:pt x="0" y="2"/>
                    </a:cubicBezTo>
                    <a:cubicBezTo>
                      <a:pt x="0" y="1"/>
                      <a:pt x="0"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5" name="Freeform 832">
                <a:extLst>
                  <a:ext uri="{FF2B5EF4-FFF2-40B4-BE49-F238E27FC236}">
                    <a16:creationId xmlns:a16="http://schemas.microsoft.com/office/drawing/2014/main" id="{2F8E6E1E-C976-4AF3-9495-DC859CA3CBD5}"/>
                  </a:ext>
                </a:extLst>
              </p:cNvPr>
              <p:cNvSpPr>
                <a:spLocks/>
              </p:cNvSpPr>
              <p:nvPr/>
            </p:nvSpPr>
            <p:spPr bwMode="auto">
              <a:xfrm>
                <a:off x="2073275"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4"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4"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Freeform 833">
                <a:extLst>
                  <a:ext uri="{FF2B5EF4-FFF2-40B4-BE49-F238E27FC236}">
                    <a16:creationId xmlns:a16="http://schemas.microsoft.com/office/drawing/2014/main" id="{02E8B812-3E6B-4C12-ACFF-E9577EC37159}"/>
                  </a:ext>
                </a:extLst>
              </p:cNvPr>
              <p:cNvSpPr>
                <a:spLocks/>
              </p:cNvSpPr>
              <p:nvPr/>
            </p:nvSpPr>
            <p:spPr bwMode="auto">
              <a:xfrm>
                <a:off x="2092325"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7" name="Freeform 834">
                <a:extLst>
                  <a:ext uri="{FF2B5EF4-FFF2-40B4-BE49-F238E27FC236}">
                    <a16:creationId xmlns:a16="http://schemas.microsoft.com/office/drawing/2014/main" id="{8EB1874E-C2BF-45BC-B9E8-2ABC3B18868E}"/>
                  </a:ext>
                </a:extLst>
              </p:cNvPr>
              <p:cNvSpPr>
                <a:spLocks/>
              </p:cNvSpPr>
              <p:nvPr/>
            </p:nvSpPr>
            <p:spPr bwMode="auto">
              <a:xfrm>
                <a:off x="2111375" y="2590800"/>
                <a:ext cx="15875" cy="461963"/>
              </a:xfrm>
              <a:custGeom>
                <a:avLst/>
                <a:gdLst>
                  <a:gd name="T0" fmla="*/ 4 w 4"/>
                  <a:gd name="T1" fmla="*/ 120 h 122"/>
                  <a:gd name="T2" fmla="*/ 2 w 4"/>
                  <a:gd name="T3" fmla="*/ 122 h 122"/>
                  <a:gd name="T4" fmla="*/ 2 w 4"/>
                  <a:gd name="T5" fmla="*/ 122 h 122"/>
                  <a:gd name="T6" fmla="*/ 0 w 4"/>
                  <a:gd name="T7" fmla="*/ 120 h 122"/>
                  <a:gd name="T8" fmla="*/ 0 w 4"/>
                  <a:gd name="T9" fmla="*/ 2 h 122"/>
                  <a:gd name="T10" fmla="*/ 2 w 4"/>
                  <a:gd name="T11" fmla="*/ 0 h 122"/>
                  <a:gd name="T12" fmla="*/ 2 w 4"/>
                  <a:gd name="T13" fmla="*/ 0 h 122"/>
                  <a:gd name="T14" fmla="*/ 4 w 4"/>
                  <a:gd name="T15" fmla="*/ 2 h 122"/>
                  <a:gd name="T16" fmla="*/ 4 w 4"/>
                  <a:gd name="T17" fmla="*/ 1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2">
                    <a:moveTo>
                      <a:pt x="4" y="120"/>
                    </a:moveTo>
                    <a:cubicBezTo>
                      <a:pt x="4" y="121"/>
                      <a:pt x="3" y="122"/>
                      <a:pt x="2" y="122"/>
                    </a:cubicBezTo>
                    <a:cubicBezTo>
                      <a:pt x="2" y="122"/>
                      <a:pt x="2" y="122"/>
                      <a:pt x="2" y="122"/>
                    </a:cubicBezTo>
                    <a:cubicBezTo>
                      <a:pt x="1" y="122"/>
                      <a:pt x="0" y="121"/>
                      <a:pt x="0" y="120"/>
                    </a:cubicBezTo>
                    <a:cubicBezTo>
                      <a:pt x="0" y="2"/>
                      <a:pt x="0" y="2"/>
                      <a:pt x="0" y="2"/>
                    </a:cubicBezTo>
                    <a:cubicBezTo>
                      <a:pt x="0" y="1"/>
                      <a:pt x="1" y="0"/>
                      <a:pt x="2" y="0"/>
                    </a:cubicBezTo>
                    <a:cubicBezTo>
                      <a:pt x="2" y="0"/>
                      <a:pt x="2" y="0"/>
                      <a:pt x="2" y="0"/>
                    </a:cubicBezTo>
                    <a:cubicBezTo>
                      <a:pt x="3" y="0"/>
                      <a:pt x="4" y="1"/>
                      <a:pt x="4" y="2"/>
                    </a:cubicBezTo>
                    <a:lnTo>
                      <a:pt x="4" y="120"/>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Freeform 835">
                <a:extLst>
                  <a:ext uri="{FF2B5EF4-FFF2-40B4-BE49-F238E27FC236}">
                    <a16:creationId xmlns:a16="http://schemas.microsoft.com/office/drawing/2014/main" id="{239AF5FE-220A-4AE6-8076-93199D65AF12}"/>
                  </a:ext>
                </a:extLst>
              </p:cNvPr>
              <p:cNvSpPr>
                <a:spLocks/>
              </p:cNvSpPr>
              <p:nvPr/>
            </p:nvSpPr>
            <p:spPr bwMode="auto">
              <a:xfrm>
                <a:off x="1998663"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9" name="Freeform 836">
                <a:extLst>
                  <a:ext uri="{FF2B5EF4-FFF2-40B4-BE49-F238E27FC236}">
                    <a16:creationId xmlns:a16="http://schemas.microsoft.com/office/drawing/2014/main" id="{1FC3B56C-D144-43F9-AC78-2A796A013C92}"/>
                  </a:ext>
                </a:extLst>
              </p:cNvPr>
              <p:cNvSpPr>
                <a:spLocks/>
              </p:cNvSpPr>
              <p:nvPr/>
            </p:nvSpPr>
            <p:spPr bwMode="auto">
              <a:xfrm>
                <a:off x="2017713"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Freeform 837">
                <a:extLst>
                  <a:ext uri="{FF2B5EF4-FFF2-40B4-BE49-F238E27FC236}">
                    <a16:creationId xmlns:a16="http://schemas.microsoft.com/office/drawing/2014/main" id="{9B789B0F-A0EB-4B3D-881B-CEEE402ECD96}"/>
                  </a:ext>
                </a:extLst>
              </p:cNvPr>
              <p:cNvSpPr>
                <a:spLocks/>
              </p:cNvSpPr>
              <p:nvPr/>
            </p:nvSpPr>
            <p:spPr bwMode="auto">
              <a:xfrm>
                <a:off x="2036763"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1" name="Freeform 838">
                <a:extLst>
                  <a:ext uri="{FF2B5EF4-FFF2-40B4-BE49-F238E27FC236}">
                    <a16:creationId xmlns:a16="http://schemas.microsoft.com/office/drawing/2014/main" id="{F0BB85AD-3C37-4F41-8FC7-8B1A8E11DD37}"/>
                  </a:ext>
                </a:extLst>
              </p:cNvPr>
              <p:cNvSpPr>
                <a:spLocks/>
              </p:cNvSpPr>
              <p:nvPr/>
            </p:nvSpPr>
            <p:spPr bwMode="auto">
              <a:xfrm>
                <a:off x="2057400"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0" y="67"/>
                      <a:pt x="0" y="67"/>
                      <a:pt x="0" y="66"/>
                    </a:cubicBezTo>
                    <a:cubicBezTo>
                      <a:pt x="0" y="1"/>
                      <a:pt x="0" y="1"/>
                      <a:pt x="0" y="1"/>
                    </a:cubicBezTo>
                    <a:cubicBezTo>
                      <a:pt x="0" y="0"/>
                      <a:pt x="0"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Freeform 839">
                <a:extLst>
                  <a:ext uri="{FF2B5EF4-FFF2-40B4-BE49-F238E27FC236}">
                    <a16:creationId xmlns:a16="http://schemas.microsoft.com/office/drawing/2014/main" id="{0E059D77-C1D3-4633-BAE4-F8208DF2B335}"/>
                  </a:ext>
                </a:extLst>
              </p:cNvPr>
              <p:cNvSpPr>
                <a:spLocks/>
              </p:cNvSpPr>
              <p:nvPr/>
            </p:nvSpPr>
            <p:spPr bwMode="auto">
              <a:xfrm>
                <a:off x="2073275"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4"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4"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3" name="Freeform 840">
                <a:extLst>
                  <a:ext uri="{FF2B5EF4-FFF2-40B4-BE49-F238E27FC236}">
                    <a16:creationId xmlns:a16="http://schemas.microsoft.com/office/drawing/2014/main" id="{B53D9D15-8FBD-48A0-AF91-7837CC2BE12D}"/>
                  </a:ext>
                </a:extLst>
              </p:cNvPr>
              <p:cNvSpPr>
                <a:spLocks/>
              </p:cNvSpPr>
              <p:nvPr/>
            </p:nvSpPr>
            <p:spPr bwMode="auto">
              <a:xfrm>
                <a:off x="2092325"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Freeform 841">
                <a:extLst>
                  <a:ext uri="{FF2B5EF4-FFF2-40B4-BE49-F238E27FC236}">
                    <a16:creationId xmlns:a16="http://schemas.microsoft.com/office/drawing/2014/main" id="{C153AB51-2004-41D5-9507-5EBE7625F50E}"/>
                  </a:ext>
                </a:extLst>
              </p:cNvPr>
              <p:cNvSpPr>
                <a:spLocks/>
              </p:cNvSpPr>
              <p:nvPr/>
            </p:nvSpPr>
            <p:spPr bwMode="auto">
              <a:xfrm>
                <a:off x="2111375" y="3009900"/>
                <a:ext cx="15875" cy="254000"/>
              </a:xfrm>
              <a:custGeom>
                <a:avLst/>
                <a:gdLst>
                  <a:gd name="T0" fmla="*/ 4 w 4"/>
                  <a:gd name="T1" fmla="*/ 66 h 67"/>
                  <a:gd name="T2" fmla="*/ 2 w 4"/>
                  <a:gd name="T3" fmla="*/ 67 h 67"/>
                  <a:gd name="T4" fmla="*/ 2 w 4"/>
                  <a:gd name="T5" fmla="*/ 67 h 67"/>
                  <a:gd name="T6" fmla="*/ 0 w 4"/>
                  <a:gd name="T7" fmla="*/ 66 h 67"/>
                  <a:gd name="T8" fmla="*/ 0 w 4"/>
                  <a:gd name="T9" fmla="*/ 1 h 67"/>
                  <a:gd name="T10" fmla="*/ 2 w 4"/>
                  <a:gd name="T11" fmla="*/ 0 h 67"/>
                  <a:gd name="T12" fmla="*/ 2 w 4"/>
                  <a:gd name="T13" fmla="*/ 0 h 67"/>
                  <a:gd name="T14" fmla="*/ 4 w 4"/>
                  <a:gd name="T15" fmla="*/ 1 h 67"/>
                  <a:gd name="T16" fmla="*/ 4 w 4"/>
                  <a:gd name="T17"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7">
                    <a:moveTo>
                      <a:pt x="4" y="66"/>
                    </a:moveTo>
                    <a:cubicBezTo>
                      <a:pt x="4" y="67"/>
                      <a:pt x="3" y="67"/>
                      <a:pt x="2" y="67"/>
                    </a:cubicBezTo>
                    <a:cubicBezTo>
                      <a:pt x="2" y="67"/>
                      <a:pt x="2" y="67"/>
                      <a:pt x="2" y="67"/>
                    </a:cubicBezTo>
                    <a:cubicBezTo>
                      <a:pt x="1" y="67"/>
                      <a:pt x="0" y="67"/>
                      <a:pt x="0" y="66"/>
                    </a:cubicBezTo>
                    <a:cubicBezTo>
                      <a:pt x="0" y="1"/>
                      <a:pt x="0" y="1"/>
                      <a:pt x="0" y="1"/>
                    </a:cubicBezTo>
                    <a:cubicBezTo>
                      <a:pt x="0" y="0"/>
                      <a:pt x="1" y="0"/>
                      <a:pt x="2" y="0"/>
                    </a:cubicBezTo>
                    <a:cubicBezTo>
                      <a:pt x="2" y="0"/>
                      <a:pt x="2" y="0"/>
                      <a:pt x="2" y="0"/>
                    </a:cubicBezTo>
                    <a:cubicBezTo>
                      <a:pt x="3" y="0"/>
                      <a:pt x="4" y="0"/>
                      <a:pt x="4" y="1"/>
                    </a:cubicBezTo>
                    <a:lnTo>
                      <a:pt x="4" y="66"/>
                    </a:lnTo>
                    <a:close/>
                  </a:path>
                </a:pathLst>
              </a:custGeom>
              <a:solidFill>
                <a:srgbClr val="966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Freeform 842">
                <a:extLst>
                  <a:ext uri="{FF2B5EF4-FFF2-40B4-BE49-F238E27FC236}">
                    <a16:creationId xmlns:a16="http://schemas.microsoft.com/office/drawing/2014/main" id="{E0C8DC13-368B-48F7-8296-4E93EB003719}"/>
                  </a:ext>
                </a:extLst>
              </p:cNvPr>
              <p:cNvSpPr>
                <a:spLocks/>
              </p:cNvSpPr>
              <p:nvPr/>
            </p:nvSpPr>
            <p:spPr bwMode="auto">
              <a:xfrm>
                <a:off x="2116138" y="2541588"/>
                <a:ext cx="7938" cy="22225"/>
              </a:xfrm>
              <a:custGeom>
                <a:avLst/>
                <a:gdLst>
                  <a:gd name="T0" fmla="*/ 2 w 2"/>
                  <a:gd name="T1" fmla="*/ 6 h 6"/>
                  <a:gd name="T2" fmla="*/ 0 w 2"/>
                  <a:gd name="T3" fmla="*/ 6 h 6"/>
                  <a:gd name="T4" fmla="*/ 0 w 2"/>
                  <a:gd name="T5" fmla="*/ 2 h 6"/>
                  <a:gd name="T6" fmla="*/ 1 w 2"/>
                  <a:gd name="T7" fmla="*/ 0 h 6"/>
                  <a:gd name="T8" fmla="*/ 1 w 2"/>
                  <a:gd name="T9" fmla="*/ 0 h 6"/>
                  <a:gd name="T10" fmla="*/ 2 w 2"/>
                  <a:gd name="T11" fmla="*/ 2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cubicBezTo>
                      <a:pt x="0" y="6"/>
                      <a:pt x="0" y="6"/>
                      <a:pt x="0" y="6"/>
                    </a:cubicBezTo>
                    <a:cubicBezTo>
                      <a:pt x="0" y="2"/>
                      <a:pt x="0" y="2"/>
                      <a:pt x="0" y="2"/>
                    </a:cubicBezTo>
                    <a:cubicBezTo>
                      <a:pt x="0" y="1"/>
                      <a:pt x="0" y="0"/>
                      <a:pt x="1" y="0"/>
                    </a:cubicBezTo>
                    <a:cubicBezTo>
                      <a:pt x="1" y="0"/>
                      <a:pt x="1" y="0"/>
                      <a:pt x="1" y="0"/>
                    </a:cubicBezTo>
                    <a:cubicBezTo>
                      <a:pt x="2" y="0"/>
                      <a:pt x="2" y="1"/>
                      <a:pt x="2" y="2"/>
                    </a:cubicBezTo>
                    <a:lnTo>
                      <a:pt x="2"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Rectangle 843">
                <a:extLst>
                  <a:ext uri="{FF2B5EF4-FFF2-40B4-BE49-F238E27FC236}">
                    <a16:creationId xmlns:a16="http://schemas.microsoft.com/office/drawing/2014/main" id="{79F183A7-8A15-401B-ADAE-EE2CE6B0D4C2}"/>
                  </a:ext>
                </a:extLst>
              </p:cNvPr>
              <p:cNvSpPr>
                <a:spLocks noChangeArrowheads="1"/>
              </p:cNvSpPr>
              <p:nvPr/>
            </p:nvSpPr>
            <p:spPr bwMode="auto">
              <a:xfrm>
                <a:off x="1962150" y="2576513"/>
                <a:ext cx="201613"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Rectangle 844">
                <a:extLst>
                  <a:ext uri="{FF2B5EF4-FFF2-40B4-BE49-F238E27FC236}">
                    <a16:creationId xmlns:a16="http://schemas.microsoft.com/office/drawing/2014/main" id="{1601DE46-FBBB-4F2D-A6F6-F38121D9C17C}"/>
                  </a:ext>
                </a:extLst>
              </p:cNvPr>
              <p:cNvSpPr>
                <a:spLocks noChangeArrowheads="1"/>
              </p:cNvSpPr>
              <p:nvPr/>
            </p:nvSpPr>
            <p:spPr bwMode="auto">
              <a:xfrm>
                <a:off x="1946275" y="2571750"/>
                <a:ext cx="233363"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Rectangle 845">
                <a:extLst>
                  <a:ext uri="{FF2B5EF4-FFF2-40B4-BE49-F238E27FC236}">
                    <a16:creationId xmlns:a16="http://schemas.microsoft.com/office/drawing/2014/main" id="{35F99740-A4EA-4EDC-A07C-D825A03C3D48}"/>
                  </a:ext>
                </a:extLst>
              </p:cNvPr>
              <p:cNvSpPr>
                <a:spLocks noChangeArrowheads="1"/>
              </p:cNvSpPr>
              <p:nvPr/>
            </p:nvSpPr>
            <p:spPr bwMode="auto">
              <a:xfrm>
                <a:off x="1946275" y="2530475"/>
                <a:ext cx="233363"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Rectangle 846">
                <a:extLst>
                  <a:ext uri="{FF2B5EF4-FFF2-40B4-BE49-F238E27FC236}">
                    <a16:creationId xmlns:a16="http://schemas.microsoft.com/office/drawing/2014/main" id="{950AB375-0645-404A-9093-781824B43ED3}"/>
                  </a:ext>
                </a:extLst>
              </p:cNvPr>
              <p:cNvSpPr>
                <a:spLocks noChangeArrowheads="1"/>
              </p:cNvSpPr>
              <p:nvPr/>
            </p:nvSpPr>
            <p:spPr bwMode="auto">
              <a:xfrm>
                <a:off x="1946275" y="2527300"/>
                <a:ext cx="233363" cy="6350"/>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Rectangle 847">
                <a:extLst>
                  <a:ext uri="{FF2B5EF4-FFF2-40B4-BE49-F238E27FC236}">
                    <a16:creationId xmlns:a16="http://schemas.microsoft.com/office/drawing/2014/main" id="{CDA89E32-4EE1-4A0D-933A-0EE6DCF10F80}"/>
                  </a:ext>
                </a:extLst>
              </p:cNvPr>
              <p:cNvSpPr>
                <a:spLocks noChangeArrowheads="1"/>
              </p:cNvSpPr>
              <p:nvPr/>
            </p:nvSpPr>
            <p:spPr bwMode="auto">
              <a:xfrm>
                <a:off x="1946275" y="2390775"/>
                <a:ext cx="233363"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Rectangle 848">
                <a:extLst>
                  <a:ext uri="{FF2B5EF4-FFF2-40B4-BE49-F238E27FC236}">
                    <a16:creationId xmlns:a16="http://schemas.microsoft.com/office/drawing/2014/main" id="{91786FDB-C116-486F-9B32-D044D47E191D}"/>
                  </a:ext>
                </a:extLst>
              </p:cNvPr>
              <p:cNvSpPr>
                <a:spLocks noChangeArrowheads="1"/>
              </p:cNvSpPr>
              <p:nvPr/>
            </p:nvSpPr>
            <p:spPr bwMode="auto">
              <a:xfrm>
                <a:off x="1946275" y="2386013"/>
                <a:ext cx="233363"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2" name="Rectangle 849">
                <a:extLst>
                  <a:ext uri="{FF2B5EF4-FFF2-40B4-BE49-F238E27FC236}">
                    <a16:creationId xmlns:a16="http://schemas.microsoft.com/office/drawing/2014/main" id="{FD45D2CB-3713-4ABC-85D8-EFD6D5CC8A08}"/>
                  </a:ext>
                </a:extLst>
              </p:cNvPr>
              <p:cNvSpPr>
                <a:spLocks noChangeArrowheads="1"/>
              </p:cNvSpPr>
              <p:nvPr/>
            </p:nvSpPr>
            <p:spPr bwMode="auto">
              <a:xfrm>
                <a:off x="1966913" y="2719388"/>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Rectangle 850">
                <a:extLst>
                  <a:ext uri="{FF2B5EF4-FFF2-40B4-BE49-F238E27FC236}">
                    <a16:creationId xmlns:a16="http://schemas.microsoft.com/office/drawing/2014/main" id="{AA29E1DE-99AF-4ABE-83C5-12828EC2174A}"/>
                  </a:ext>
                </a:extLst>
              </p:cNvPr>
              <p:cNvSpPr>
                <a:spLocks noChangeArrowheads="1"/>
              </p:cNvSpPr>
              <p:nvPr/>
            </p:nvSpPr>
            <p:spPr bwMode="auto">
              <a:xfrm>
                <a:off x="1966913" y="2746375"/>
                <a:ext cx="196850"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Rectangle 851">
                <a:extLst>
                  <a:ext uri="{FF2B5EF4-FFF2-40B4-BE49-F238E27FC236}">
                    <a16:creationId xmlns:a16="http://schemas.microsoft.com/office/drawing/2014/main" id="{3BF3EC91-E09C-4302-9FEA-D4427FEC6CAE}"/>
                  </a:ext>
                </a:extLst>
              </p:cNvPr>
              <p:cNvSpPr>
                <a:spLocks noChangeArrowheads="1"/>
              </p:cNvSpPr>
              <p:nvPr/>
            </p:nvSpPr>
            <p:spPr bwMode="auto">
              <a:xfrm>
                <a:off x="1966913" y="2859088"/>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Rectangle 852">
                <a:extLst>
                  <a:ext uri="{FF2B5EF4-FFF2-40B4-BE49-F238E27FC236}">
                    <a16:creationId xmlns:a16="http://schemas.microsoft.com/office/drawing/2014/main" id="{8F851923-C343-41BA-BF33-1A29D571BD94}"/>
                  </a:ext>
                </a:extLst>
              </p:cNvPr>
              <p:cNvSpPr>
                <a:spLocks noChangeArrowheads="1"/>
              </p:cNvSpPr>
              <p:nvPr/>
            </p:nvSpPr>
            <p:spPr bwMode="auto">
              <a:xfrm>
                <a:off x="1966913" y="2886075"/>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Rectangle 853">
                <a:extLst>
                  <a:ext uri="{FF2B5EF4-FFF2-40B4-BE49-F238E27FC236}">
                    <a16:creationId xmlns:a16="http://schemas.microsoft.com/office/drawing/2014/main" id="{D9D42865-76F4-44BE-8203-BB98A2B4406F}"/>
                  </a:ext>
                </a:extLst>
              </p:cNvPr>
              <p:cNvSpPr>
                <a:spLocks noChangeArrowheads="1"/>
              </p:cNvSpPr>
              <p:nvPr/>
            </p:nvSpPr>
            <p:spPr bwMode="auto">
              <a:xfrm>
                <a:off x="1966913" y="2716213"/>
                <a:ext cx="196850" cy="6350"/>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Rectangle 854">
                <a:extLst>
                  <a:ext uri="{FF2B5EF4-FFF2-40B4-BE49-F238E27FC236}">
                    <a16:creationId xmlns:a16="http://schemas.microsoft.com/office/drawing/2014/main" id="{1AC53DFB-5E08-475E-B4E4-55181A724B00}"/>
                  </a:ext>
                </a:extLst>
              </p:cNvPr>
              <p:cNvSpPr>
                <a:spLocks noChangeArrowheads="1"/>
              </p:cNvSpPr>
              <p:nvPr/>
            </p:nvSpPr>
            <p:spPr bwMode="auto">
              <a:xfrm>
                <a:off x="1966913" y="27416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Rectangle 855">
                <a:extLst>
                  <a:ext uri="{FF2B5EF4-FFF2-40B4-BE49-F238E27FC236}">
                    <a16:creationId xmlns:a16="http://schemas.microsoft.com/office/drawing/2014/main" id="{02615590-6ADD-4FCC-A1B9-29C8F7644B86}"/>
                  </a:ext>
                </a:extLst>
              </p:cNvPr>
              <p:cNvSpPr>
                <a:spLocks noChangeArrowheads="1"/>
              </p:cNvSpPr>
              <p:nvPr/>
            </p:nvSpPr>
            <p:spPr bwMode="auto">
              <a:xfrm>
                <a:off x="1966913" y="28559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9" name="Rectangle 856">
                <a:extLst>
                  <a:ext uri="{FF2B5EF4-FFF2-40B4-BE49-F238E27FC236}">
                    <a16:creationId xmlns:a16="http://schemas.microsoft.com/office/drawing/2014/main" id="{BEE48036-BAD2-46A2-A859-43FA6F66515B}"/>
                  </a:ext>
                </a:extLst>
              </p:cNvPr>
              <p:cNvSpPr>
                <a:spLocks noChangeArrowheads="1"/>
              </p:cNvSpPr>
              <p:nvPr/>
            </p:nvSpPr>
            <p:spPr bwMode="auto">
              <a:xfrm>
                <a:off x="1966913" y="28813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Rectangle 857">
                <a:extLst>
                  <a:ext uri="{FF2B5EF4-FFF2-40B4-BE49-F238E27FC236}">
                    <a16:creationId xmlns:a16="http://schemas.microsoft.com/office/drawing/2014/main" id="{D4184C12-525A-4345-8992-096389608F3B}"/>
                  </a:ext>
                </a:extLst>
              </p:cNvPr>
              <p:cNvSpPr>
                <a:spLocks noChangeArrowheads="1"/>
              </p:cNvSpPr>
              <p:nvPr/>
            </p:nvSpPr>
            <p:spPr bwMode="auto">
              <a:xfrm>
                <a:off x="1966913" y="2998788"/>
                <a:ext cx="196850"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1" name="Rectangle 858">
                <a:extLst>
                  <a:ext uri="{FF2B5EF4-FFF2-40B4-BE49-F238E27FC236}">
                    <a16:creationId xmlns:a16="http://schemas.microsoft.com/office/drawing/2014/main" id="{F8BCA5FE-8774-4C47-B171-75CF56EF94DC}"/>
                  </a:ext>
                </a:extLst>
              </p:cNvPr>
              <p:cNvSpPr>
                <a:spLocks noChangeArrowheads="1"/>
              </p:cNvSpPr>
              <p:nvPr/>
            </p:nvSpPr>
            <p:spPr bwMode="auto">
              <a:xfrm>
                <a:off x="1966913" y="2995613"/>
                <a:ext cx="196850"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Rectangle 859">
                <a:extLst>
                  <a:ext uri="{FF2B5EF4-FFF2-40B4-BE49-F238E27FC236}">
                    <a16:creationId xmlns:a16="http://schemas.microsoft.com/office/drawing/2014/main" id="{537BB9B0-6AB0-46CF-AAEA-A7650F81FDFA}"/>
                  </a:ext>
                </a:extLst>
              </p:cNvPr>
              <p:cNvSpPr>
                <a:spLocks noChangeArrowheads="1"/>
              </p:cNvSpPr>
              <p:nvPr/>
            </p:nvSpPr>
            <p:spPr bwMode="auto">
              <a:xfrm>
                <a:off x="1943100" y="3052763"/>
                <a:ext cx="244475"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Rectangle 860">
                <a:extLst>
                  <a:ext uri="{FF2B5EF4-FFF2-40B4-BE49-F238E27FC236}">
                    <a16:creationId xmlns:a16="http://schemas.microsoft.com/office/drawing/2014/main" id="{BA9A1497-3306-4EC1-9DEA-D655E83C429B}"/>
                  </a:ext>
                </a:extLst>
              </p:cNvPr>
              <p:cNvSpPr>
                <a:spLocks noChangeArrowheads="1"/>
              </p:cNvSpPr>
              <p:nvPr/>
            </p:nvSpPr>
            <p:spPr bwMode="auto">
              <a:xfrm>
                <a:off x="1943100" y="3048000"/>
                <a:ext cx="244475"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Rectangle 861">
                <a:extLst>
                  <a:ext uri="{FF2B5EF4-FFF2-40B4-BE49-F238E27FC236}">
                    <a16:creationId xmlns:a16="http://schemas.microsoft.com/office/drawing/2014/main" id="{4AEFC644-084A-4120-9C82-E93F1A2B1FBB}"/>
                  </a:ext>
                </a:extLst>
              </p:cNvPr>
              <p:cNvSpPr>
                <a:spLocks noChangeArrowheads="1"/>
              </p:cNvSpPr>
              <p:nvPr/>
            </p:nvSpPr>
            <p:spPr bwMode="auto">
              <a:xfrm>
                <a:off x="1943100" y="3143250"/>
                <a:ext cx="244475"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5" name="Rectangle 862">
                <a:extLst>
                  <a:ext uri="{FF2B5EF4-FFF2-40B4-BE49-F238E27FC236}">
                    <a16:creationId xmlns:a16="http://schemas.microsoft.com/office/drawing/2014/main" id="{22B99271-648A-4785-B32B-EF1D0878F5D6}"/>
                  </a:ext>
                </a:extLst>
              </p:cNvPr>
              <p:cNvSpPr>
                <a:spLocks noChangeArrowheads="1"/>
              </p:cNvSpPr>
              <p:nvPr/>
            </p:nvSpPr>
            <p:spPr bwMode="auto">
              <a:xfrm>
                <a:off x="1943100" y="3173413"/>
                <a:ext cx="244475" cy="7938"/>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Rectangle 863">
                <a:extLst>
                  <a:ext uri="{FF2B5EF4-FFF2-40B4-BE49-F238E27FC236}">
                    <a16:creationId xmlns:a16="http://schemas.microsoft.com/office/drawing/2014/main" id="{DC480611-4EE6-41FE-AD7C-7784B5167C87}"/>
                  </a:ext>
                </a:extLst>
              </p:cNvPr>
              <p:cNvSpPr>
                <a:spLocks noChangeArrowheads="1"/>
              </p:cNvSpPr>
              <p:nvPr/>
            </p:nvSpPr>
            <p:spPr bwMode="auto">
              <a:xfrm>
                <a:off x="1943100" y="3260725"/>
                <a:ext cx="244475" cy="6350"/>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7" name="Rectangle 864">
                <a:extLst>
                  <a:ext uri="{FF2B5EF4-FFF2-40B4-BE49-F238E27FC236}">
                    <a16:creationId xmlns:a16="http://schemas.microsoft.com/office/drawing/2014/main" id="{AF5AFB84-9D4C-450C-972D-232281484BF2}"/>
                  </a:ext>
                </a:extLst>
              </p:cNvPr>
              <p:cNvSpPr>
                <a:spLocks noChangeArrowheads="1"/>
              </p:cNvSpPr>
              <p:nvPr/>
            </p:nvSpPr>
            <p:spPr bwMode="auto">
              <a:xfrm>
                <a:off x="1943100" y="3138488"/>
                <a:ext cx="244475" cy="7938"/>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Rectangle 865">
                <a:extLst>
                  <a:ext uri="{FF2B5EF4-FFF2-40B4-BE49-F238E27FC236}">
                    <a16:creationId xmlns:a16="http://schemas.microsoft.com/office/drawing/2014/main" id="{5081F5E7-5A73-423F-99BD-DE71530F7BD6}"/>
                  </a:ext>
                </a:extLst>
              </p:cNvPr>
              <p:cNvSpPr>
                <a:spLocks noChangeArrowheads="1"/>
              </p:cNvSpPr>
              <p:nvPr/>
            </p:nvSpPr>
            <p:spPr bwMode="auto">
              <a:xfrm>
                <a:off x="1943100" y="3173413"/>
                <a:ext cx="244475" cy="3175"/>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9" name="Rectangle 866">
                <a:extLst>
                  <a:ext uri="{FF2B5EF4-FFF2-40B4-BE49-F238E27FC236}">
                    <a16:creationId xmlns:a16="http://schemas.microsoft.com/office/drawing/2014/main" id="{55BCF6CF-42D7-4C7D-8A78-6D791B9103D4}"/>
                  </a:ext>
                </a:extLst>
              </p:cNvPr>
              <p:cNvSpPr>
                <a:spLocks noChangeArrowheads="1"/>
              </p:cNvSpPr>
              <p:nvPr/>
            </p:nvSpPr>
            <p:spPr bwMode="auto">
              <a:xfrm>
                <a:off x="1943100" y="3260725"/>
                <a:ext cx="244475" cy="6350"/>
              </a:xfrm>
              <a:prstGeom prst="rect">
                <a:avLst/>
              </a:prstGeom>
              <a:solidFill>
                <a:srgbClr val="E0C9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Rectangle 867">
                <a:extLst>
                  <a:ext uri="{FF2B5EF4-FFF2-40B4-BE49-F238E27FC236}">
                    <a16:creationId xmlns:a16="http://schemas.microsoft.com/office/drawing/2014/main" id="{EB2FF07B-A750-409B-B32B-F7EE4B48066B}"/>
                  </a:ext>
                </a:extLst>
              </p:cNvPr>
              <p:cNvSpPr>
                <a:spLocks noChangeArrowheads="1"/>
              </p:cNvSpPr>
              <p:nvPr/>
            </p:nvSpPr>
            <p:spPr bwMode="auto">
              <a:xfrm>
                <a:off x="1943100" y="3343275"/>
                <a:ext cx="244475" cy="22225"/>
              </a:xfrm>
              <a:prstGeom prst="rect">
                <a:avLst/>
              </a:prstGeom>
              <a:solidFill>
                <a:srgbClr val="966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1" name="Freeform 868">
                <a:extLst>
                  <a:ext uri="{FF2B5EF4-FFF2-40B4-BE49-F238E27FC236}">
                    <a16:creationId xmlns:a16="http://schemas.microsoft.com/office/drawing/2014/main" id="{F8771396-FF33-4A35-B656-3951DC11D972}"/>
                  </a:ext>
                </a:extLst>
              </p:cNvPr>
              <p:cNvSpPr>
                <a:spLocks/>
              </p:cNvSpPr>
              <p:nvPr/>
            </p:nvSpPr>
            <p:spPr bwMode="auto">
              <a:xfrm>
                <a:off x="2017713" y="2447925"/>
                <a:ext cx="55563" cy="30163"/>
              </a:xfrm>
              <a:custGeom>
                <a:avLst/>
                <a:gdLst>
                  <a:gd name="T0" fmla="*/ 0 w 14"/>
                  <a:gd name="T1" fmla="*/ 6 h 8"/>
                  <a:gd name="T2" fmla="*/ 10 w 14"/>
                  <a:gd name="T3" fmla="*/ 2 h 8"/>
                  <a:gd name="T4" fmla="*/ 11 w 14"/>
                  <a:gd name="T5" fmla="*/ 1 h 8"/>
                  <a:gd name="T6" fmla="*/ 11 w 14"/>
                  <a:gd name="T7" fmla="*/ 0 h 8"/>
                  <a:gd name="T8" fmla="*/ 12 w 14"/>
                  <a:gd name="T9" fmla="*/ 0 h 8"/>
                  <a:gd name="T10" fmla="*/ 12 w 14"/>
                  <a:gd name="T11" fmla="*/ 1 h 8"/>
                  <a:gd name="T12" fmla="*/ 12 w 14"/>
                  <a:gd name="T13" fmla="*/ 2 h 8"/>
                  <a:gd name="T14" fmla="*/ 13 w 14"/>
                  <a:gd name="T15" fmla="*/ 1 h 8"/>
                  <a:gd name="T16" fmla="*/ 14 w 14"/>
                  <a:gd name="T17" fmla="*/ 1 h 8"/>
                  <a:gd name="T18" fmla="*/ 13 w 14"/>
                  <a:gd name="T19" fmla="*/ 2 h 8"/>
                  <a:gd name="T20" fmla="*/ 12 w 14"/>
                  <a:gd name="T21" fmla="*/ 2 h 8"/>
                  <a:gd name="T22" fmla="*/ 11 w 14"/>
                  <a:gd name="T23" fmla="*/ 3 h 8"/>
                  <a:gd name="T24" fmla="*/ 11 w 14"/>
                  <a:gd name="T25" fmla="*/ 4 h 8"/>
                  <a:gd name="T26" fmla="*/ 11 w 14"/>
                  <a:gd name="T27" fmla="*/ 5 h 8"/>
                  <a:gd name="T28" fmla="*/ 11 w 14"/>
                  <a:gd name="T29" fmla="*/ 6 h 8"/>
                  <a:gd name="T30" fmla="*/ 11 w 14"/>
                  <a:gd name="T31" fmla="*/ 7 h 8"/>
                  <a:gd name="T32" fmla="*/ 10 w 14"/>
                  <a:gd name="T33" fmla="*/ 8 h 8"/>
                  <a:gd name="T34" fmla="*/ 10 w 14"/>
                  <a:gd name="T35" fmla="*/ 7 h 8"/>
                  <a:gd name="T36" fmla="*/ 10 w 14"/>
                  <a:gd name="T37" fmla="*/ 6 h 8"/>
                  <a:gd name="T38" fmla="*/ 10 w 14"/>
                  <a:gd name="T39" fmla="*/ 5 h 8"/>
                  <a:gd name="T40" fmla="*/ 10 w 14"/>
                  <a:gd name="T41" fmla="*/ 4 h 8"/>
                  <a:gd name="T42" fmla="*/ 11 w 14"/>
                  <a:gd name="T43" fmla="*/ 4 h 8"/>
                  <a:gd name="T44" fmla="*/ 10 w 14"/>
                  <a:gd name="T45" fmla="*/ 3 h 8"/>
                  <a:gd name="T46" fmla="*/ 0 w 14"/>
                  <a:gd name="T4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8">
                    <a:moveTo>
                      <a:pt x="0" y="6"/>
                    </a:moveTo>
                    <a:cubicBezTo>
                      <a:pt x="10" y="2"/>
                      <a:pt x="10" y="2"/>
                      <a:pt x="10" y="2"/>
                    </a:cubicBezTo>
                    <a:cubicBezTo>
                      <a:pt x="10" y="2"/>
                      <a:pt x="10" y="1"/>
                      <a:pt x="11" y="1"/>
                    </a:cubicBezTo>
                    <a:cubicBezTo>
                      <a:pt x="11" y="1"/>
                      <a:pt x="11" y="1"/>
                      <a:pt x="11" y="0"/>
                    </a:cubicBezTo>
                    <a:cubicBezTo>
                      <a:pt x="11" y="0"/>
                      <a:pt x="11" y="0"/>
                      <a:pt x="12" y="0"/>
                    </a:cubicBezTo>
                    <a:cubicBezTo>
                      <a:pt x="12" y="0"/>
                      <a:pt x="12" y="1"/>
                      <a:pt x="12" y="1"/>
                    </a:cubicBezTo>
                    <a:cubicBezTo>
                      <a:pt x="12" y="1"/>
                      <a:pt x="11" y="2"/>
                      <a:pt x="12" y="2"/>
                    </a:cubicBezTo>
                    <a:cubicBezTo>
                      <a:pt x="12" y="2"/>
                      <a:pt x="13" y="1"/>
                      <a:pt x="13" y="1"/>
                    </a:cubicBezTo>
                    <a:cubicBezTo>
                      <a:pt x="13" y="0"/>
                      <a:pt x="14" y="1"/>
                      <a:pt x="14" y="1"/>
                    </a:cubicBezTo>
                    <a:cubicBezTo>
                      <a:pt x="14" y="2"/>
                      <a:pt x="14" y="3"/>
                      <a:pt x="13" y="2"/>
                    </a:cubicBezTo>
                    <a:cubicBezTo>
                      <a:pt x="12" y="2"/>
                      <a:pt x="12" y="2"/>
                      <a:pt x="12" y="2"/>
                    </a:cubicBezTo>
                    <a:cubicBezTo>
                      <a:pt x="12" y="2"/>
                      <a:pt x="12" y="3"/>
                      <a:pt x="11" y="3"/>
                    </a:cubicBezTo>
                    <a:cubicBezTo>
                      <a:pt x="11" y="3"/>
                      <a:pt x="11" y="4"/>
                      <a:pt x="11" y="4"/>
                    </a:cubicBezTo>
                    <a:cubicBezTo>
                      <a:pt x="11" y="4"/>
                      <a:pt x="11" y="5"/>
                      <a:pt x="11" y="5"/>
                    </a:cubicBezTo>
                    <a:cubicBezTo>
                      <a:pt x="11" y="6"/>
                      <a:pt x="11" y="6"/>
                      <a:pt x="11" y="6"/>
                    </a:cubicBezTo>
                    <a:cubicBezTo>
                      <a:pt x="11" y="6"/>
                      <a:pt x="11" y="7"/>
                      <a:pt x="11" y="7"/>
                    </a:cubicBezTo>
                    <a:cubicBezTo>
                      <a:pt x="11" y="7"/>
                      <a:pt x="10" y="7"/>
                      <a:pt x="10" y="8"/>
                    </a:cubicBezTo>
                    <a:cubicBezTo>
                      <a:pt x="10" y="8"/>
                      <a:pt x="10" y="7"/>
                      <a:pt x="10" y="7"/>
                    </a:cubicBezTo>
                    <a:cubicBezTo>
                      <a:pt x="9" y="6"/>
                      <a:pt x="9" y="6"/>
                      <a:pt x="10" y="6"/>
                    </a:cubicBezTo>
                    <a:cubicBezTo>
                      <a:pt x="10" y="6"/>
                      <a:pt x="10" y="5"/>
                      <a:pt x="10" y="5"/>
                    </a:cubicBezTo>
                    <a:cubicBezTo>
                      <a:pt x="10" y="4"/>
                      <a:pt x="10" y="4"/>
                      <a:pt x="10" y="4"/>
                    </a:cubicBezTo>
                    <a:cubicBezTo>
                      <a:pt x="11" y="4"/>
                      <a:pt x="11" y="4"/>
                      <a:pt x="11" y="4"/>
                    </a:cubicBezTo>
                    <a:cubicBezTo>
                      <a:pt x="10" y="3"/>
                      <a:pt x="10" y="3"/>
                      <a:pt x="10" y="3"/>
                    </a:cubicBezTo>
                    <a:lnTo>
                      <a:pt x="0" y="6"/>
                    </a:lnTo>
                    <a:close/>
                  </a:path>
                </a:pathLst>
              </a:custGeom>
              <a:solidFill>
                <a:srgbClr val="2E2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2" name="Group 431">
              <a:extLst>
                <a:ext uri="{FF2B5EF4-FFF2-40B4-BE49-F238E27FC236}">
                  <a16:creationId xmlns:a16="http://schemas.microsoft.com/office/drawing/2014/main" id="{E079CF34-1870-4BCD-BEB1-FF018F1ED45C}"/>
                </a:ext>
              </a:extLst>
            </p:cNvPr>
            <p:cNvGrpSpPr/>
            <p:nvPr/>
          </p:nvGrpSpPr>
          <p:grpSpPr>
            <a:xfrm>
              <a:off x="9616771" y="6544591"/>
              <a:ext cx="811039" cy="1828310"/>
              <a:chOff x="8334375" y="1973263"/>
              <a:chExt cx="555626" cy="1252537"/>
            </a:xfrm>
          </p:grpSpPr>
          <p:sp>
            <p:nvSpPr>
              <p:cNvPr id="1368" name="Freeform 912">
                <a:extLst>
                  <a:ext uri="{FF2B5EF4-FFF2-40B4-BE49-F238E27FC236}">
                    <a16:creationId xmlns:a16="http://schemas.microsoft.com/office/drawing/2014/main" id="{91C905CC-FF39-44AE-8BB6-B2A98AB0DCD5}"/>
                  </a:ext>
                </a:extLst>
              </p:cNvPr>
              <p:cNvSpPr>
                <a:spLocks/>
              </p:cNvSpPr>
              <p:nvPr/>
            </p:nvSpPr>
            <p:spPr bwMode="auto">
              <a:xfrm>
                <a:off x="8334375" y="1973263"/>
                <a:ext cx="542925" cy="1249363"/>
              </a:xfrm>
              <a:custGeom>
                <a:avLst/>
                <a:gdLst>
                  <a:gd name="T0" fmla="*/ 118 w 142"/>
                  <a:gd name="T1" fmla="*/ 330 h 330"/>
                  <a:gd name="T2" fmla="*/ 0 w 142"/>
                  <a:gd name="T3" fmla="*/ 329 h 330"/>
                  <a:gd name="T4" fmla="*/ 13 w 142"/>
                  <a:gd name="T5" fmla="*/ 254 h 330"/>
                  <a:gd name="T6" fmla="*/ 17 w 142"/>
                  <a:gd name="T7" fmla="*/ 246 h 330"/>
                  <a:gd name="T8" fmla="*/ 22 w 142"/>
                  <a:gd name="T9" fmla="*/ 215 h 330"/>
                  <a:gd name="T10" fmla="*/ 20 w 142"/>
                  <a:gd name="T11" fmla="*/ 210 h 330"/>
                  <a:gd name="T12" fmla="*/ 25 w 142"/>
                  <a:gd name="T13" fmla="*/ 205 h 330"/>
                  <a:gd name="T14" fmla="*/ 30 w 142"/>
                  <a:gd name="T15" fmla="*/ 180 h 330"/>
                  <a:gd name="T16" fmla="*/ 28 w 142"/>
                  <a:gd name="T17" fmla="*/ 174 h 330"/>
                  <a:gd name="T18" fmla="*/ 33 w 142"/>
                  <a:gd name="T19" fmla="*/ 167 h 330"/>
                  <a:gd name="T20" fmla="*/ 37 w 142"/>
                  <a:gd name="T21" fmla="*/ 148 h 330"/>
                  <a:gd name="T22" fmla="*/ 35 w 142"/>
                  <a:gd name="T23" fmla="*/ 139 h 330"/>
                  <a:gd name="T24" fmla="*/ 40 w 142"/>
                  <a:gd name="T25" fmla="*/ 132 h 330"/>
                  <a:gd name="T26" fmla="*/ 42 w 142"/>
                  <a:gd name="T27" fmla="*/ 117 h 330"/>
                  <a:gd name="T28" fmla="*/ 42 w 142"/>
                  <a:gd name="T29" fmla="*/ 109 h 330"/>
                  <a:gd name="T30" fmla="*/ 46 w 142"/>
                  <a:gd name="T31" fmla="*/ 101 h 330"/>
                  <a:gd name="T32" fmla="*/ 48 w 142"/>
                  <a:gd name="T33" fmla="*/ 89 h 330"/>
                  <a:gd name="T34" fmla="*/ 48 w 142"/>
                  <a:gd name="T35" fmla="*/ 82 h 330"/>
                  <a:gd name="T36" fmla="*/ 52 w 142"/>
                  <a:gd name="T37" fmla="*/ 74 h 330"/>
                  <a:gd name="T38" fmla="*/ 53 w 142"/>
                  <a:gd name="T39" fmla="*/ 62 h 330"/>
                  <a:gd name="T40" fmla="*/ 54 w 142"/>
                  <a:gd name="T41" fmla="*/ 50 h 330"/>
                  <a:gd name="T42" fmla="*/ 68 w 142"/>
                  <a:gd name="T43" fmla="*/ 35 h 330"/>
                  <a:gd name="T44" fmla="*/ 69 w 142"/>
                  <a:gd name="T45" fmla="*/ 31 h 330"/>
                  <a:gd name="T46" fmla="*/ 71 w 142"/>
                  <a:gd name="T47" fmla="*/ 17 h 330"/>
                  <a:gd name="T48" fmla="*/ 112 w 142"/>
                  <a:gd name="T49" fmla="*/ 6 h 330"/>
                  <a:gd name="T50" fmla="*/ 132 w 142"/>
                  <a:gd name="T51" fmla="*/ 39 h 330"/>
                  <a:gd name="T52" fmla="*/ 131 w 142"/>
                  <a:gd name="T53" fmla="*/ 47 h 330"/>
                  <a:gd name="T54" fmla="*/ 140 w 142"/>
                  <a:gd name="T55" fmla="*/ 62 h 330"/>
                  <a:gd name="T56" fmla="*/ 138 w 142"/>
                  <a:gd name="T57" fmla="*/ 79 h 330"/>
                  <a:gd name="T58" fmla="*/ 137 w 142"/>
                  <a:gd name="T59" fmla="*/ 92 h 330"/>
                  <a:gd name="T60" fmla="*/ 136 w 142"/>
                  <a:gd name="T61" fmla="*/ 107 h 330"/>
                  <a:gd name="T62" fmla="*/ 134 w 142"/>
                  <a:gd name="T63" fmla="*/ 118 h 330"/>
                  <a:gd name="T64" fmla="*/ 134 w 142"/>
                  <a:gd name="T65" fmla="*/ 135 h 330"/>
                  <a:gd name="T66" fmla="*/ 132 w 142"/>
                  <a:gd name="T67" fmla="*/ 149 h 330"/>
                  <a:gd name="T68" fmla="*/ 132 w 142"/>
                  <a:gd name="T69" fmla="*/ 164 h 330"/>
                  <a:gd name="T70" fmla="*/ 130 w 142"/>
                  <a:gd name="T71" fmla="*/ 183 h 330"/>
                  <a:gd name="T72" fmla="*/ 129 w 142"/>
                  <a:gd name="T73" fmla="*/ 195 h 330"/>
                  <a:gd name="T74" fmla="*/ 126 w 142"/>
                  <a:gd name="T75" fmla="*/ 219 h 330"/>
                  <a:gd name="T76" fmla="*/ 126 w 142"/>
                  <a:gd name="T77" fmla="*/ 229 h 330"/>
                  <a:gd name="T78" fmla="*/ 123 w 142"/>
                  <a:gd name="T79" fmla="*/ 258 h 330"/>
                  <a:gd name="T80" fmla="*/ 124 w 142"/>
                  <a:gd name="T81" fmla="*/ 264 h 330"/>
                  <a:gd name="T82" fmla="*/ 118 w 142"/>
                  <a:gd name="T83"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330">
                    <a:moveTo>
                      <a:pt x="118" y="330"/>
                    </a:moveTo>
                    <a:cubicBezTo>
                      <a:pt x="0" y="329"/>
                      <a:pt x="0" y="329"/>
                      <a:pt x="0" y="329"/>
                    </a:cubicBezTo>
                    <a:cubicBezTo>
                      <a:pt x="13" y="254"/>
                      <a:pt x="13" y="254"/>
                      <a:pt x="13" y="254"/>
                    </a:cubicBezTo>
                    <a:cubicBezTo>
                      <a:pt x="13" y="254"/>
                      <a:pt x="8" y="248"/>
                      <a:pt x="17" y="246"/>
                    </a:cubicBezTo>
                    <a:cubicBezTo>
                      <a:pt x="22" y="215"/>
                      <a:pt x="22" y="215"/>
                      <a:pt x="22" y="215"/>
                    </a:cubicBezTo>
                    <a:cubicBezTo>
                      <a:pt x="22" y="215"/>
                      <a:pt x="20" y="212"/>
                      <a:pt x="20" y="210"/>
                    </a:cubicBezTo>
                    <a:cubicBezTo>
                      <a:pt x="21" y="207"/>
                      <a:pt x="25" y="205"/>
                      <a:pt x="25" y="205"/>
                    </a:cubicBezTo>
                    <a:cubicBezTo>
                      <a:pt x="30" y="180"/>
                      <a:pt x="30" y="180"/>
                      <a:pt x="30" y="180"/>
                    </a:cubicBezTo>
                    <a:cubicBezTo>
                      <a:pt x="30" y="180"/>
                      <a:pt x="28" y="177"/>
                      <a:pt x="28" y="174"/>
                    </a:cubicBezTo>
                    <a:cubicBezTo>
                      <a:pt x="28" y="171"/>
                      <a:pt x="33" y="167"/>
                      <a:pt x="33" y="167"/>
                    </a:cubicBezTo>
                    <a:cubicBezTo>
                      <a:pt x="37" y="148"/>
                      <a:pt x="37" y="148"/>
                      <a:pt x="37" y="148"/>
                    </a:cubicBezTo>
                    <a:cubicBezTo>
                      <a:pt x="37" y="148"/>
                      <a:pt x="34" y="143"/>
                      <a:pt x="35" y="139"/>
                    </a:cubicBezTo>
                    <a:cubicBezTo>
                      <a:pt x="36" y="134"/>
                      <a:pt x="40" y="132"/>
                      <a:pt x="40" y="132"/>
                    </a:cubicBezTo>
                    <a:cubicBezTo>
                      <a:pt x="42" y="117"/>
                      <a:pt x="42" y="117"/>
                      <a:pt x="42" y="117"/>
                    </a:cubicBezTo>
                    <a:cubicBezTo>
                      <a:pt x="42" y="117"/>
                      <a:pt x="41" y="113"/>
                      <a:pt x="42" y="109"/>
                    </a:cubicBezTo>
                    <a:cubicBezTo>
                      <a:pt x="42" y="105"/>
                      <a:pt x="46" y="101"/>
                      <a:pt x="46" y="101"/>
                    </a:cubicBezTo>
                    <a:cubicBezTo>
                      <a:pt x="48" y="89"/>
                      <a:pt x="48" y="89"/>
                      <a:pt x="48" y="89"/>
                    </a:cubicBezTo>
                    <a:cubicBezTo>
                      <a:pt x="48" y="89"/>
                      <a:pt x="47" y="86"/>
                      <a:pt x="48" y="82"/>
                    </a:cubicBezTo>
                    <a:cubicBezTo>
                      <a:pt x="48" y="79"/>
                      <a:pt x="52" y="74"/>
                      <a:pt x="52" y="74"/>
                    </a:cubicBezTo>
                    <a:cubicBezTo>
                      <a:pt x="53" y="62"/>
                      <a:pt x="53" y="62"/>
                      <a:pt x="53" y="62"/>
                    </a:cubicBezTo>
                    <a:cubicBezTo>
                      <a:pt x="53" y="62"/>
                      <a:pt x="52" y="55"/>
                      <a:pt x="54" y="50"/>
                    </a:cubicBezTo>
                    <a:cubicBezTo>
                      <a:pt x="56" y="44"/>
                      <a:pt x="62" y="37"/>
                      <a:pt x="68" y="35"/>
                    </a:cubicBezTo>
                    <a:cubicBezTo>
                      <a:pt x="69" y="31"/>
                      <a:pt x="69" y="31"/>
                      <a:pt x="69" y="31"/>
                    </a:cubicBezTo>
                    <a:cubicBezTo>
                      <a:pt x="69" y="31"/>
                      <a:pt x="66" y="25"/>
                      <a:pt x="71" y="17"/>
                    </a:cubicBezTo>
                    <a:cubicBezTo>
                      <a:pt x="75" y="8"/>
                      <a:pt x="90" y="0"/>
                      <a:pt x="112" y="6"/>
                    </a:cubicBezTo>
                    <a:cubicBezTo>
                      <a:pt x="134" y="12"/>
                      <a:pt x="135" y="34"/>
                      <a:pt x="132" y="39"/>
                    </a:cubicBezTo>
                    <a:cubicBezTo>
                      <a:pt x="131" y="47"/>
                      <a:pt x="131" y="47"/>
                      <a:pt x="131" y="47"/>
                    </a:cubicBezTo>
                    <a:cubicBezTo>
                      <a:pt x="131" y="47"/>
                      <a:pt x="138" y="56"/>
                      <a:pt x="140" y="62"/>
                    </a:cubicBezTo>
                    <a:cubicBezTo>
                      <a:pt x="142" y="68"/>
                      <a:pt x="140" y="78"/>
                      <a:pt x="138" y="79"/>
                    </a:cubicBezTo>
                    <a:cubicBezTo>
                      <a:pt x="137" y="92"/>
                      <a:pt x="137" y="92"/>
                      <a:pt x="137" y="92"/>
                    </a:cubicBezTo>
                    <a:cubicBezTo>
                      <a:pt x="137" y="92"/>
                      <a:pt x="140" y="102"/>
                      <a:pt x="136" y="107"/>
                    </a:cubicBezTo>
                    <a:cubicBezTo>
                      <a:pt x="134" y="118"/>
                      <a:pt x="134" y="118"/>
                      <a:pt x="134" y="118"/>
                    </a:cubicBezTo>
                    <a:cubicBezTo>
                      <a:pt x="134" y="118"/>
                      <a:pt x="140" y="127"/>
                      <a:pt x="134" y="135"/>
                    </a:cubicBezTo>
                    <a:cubicBezTo>
                      <a:pt x="132" y="149"/>
                      <a:pt x="132" y="149"/>
                      <a:pt x="132" y="149"/>
                    </a:cubicBezTo>
                    <a:cubicBezTo>
                      <a:pt x="132" y="149"/>
                      <a:pt x="137" y="158"/>
                      <a:pt x="132" y="164"/>
                    </a:cubicBezTo>
                    <a:cubicBezTo>
                      <a:pt x="130" y="183"/>
                      <a:pt x="130" y="183"/>
                      <a:pt x="130" y="183"/>
                    </a:cubicBezTo>
                    <a:cubicBezTo>
                      <a:pt x="130" y="183"/>
                      <a:pt x="135" y="189"/>
                      <a:pt x="129" y="195"/>
                    </a:cubicBezTo>
                    <a:cubicBezTo>
                      <a:pt x="126" y="219"/>
                      <a:pt x="126" y="219"/>
                      <a:pt x="126" y="219"/>
                    </a:cubicBezTo>
                    <a:cubicBezTo>
                      <a:pt x="126" y="219"/>
                      <a:pt x="133" y="226"/>
                      <a:pt x="126" y="229"/>
                    </a:cubicBezTo>
                    <a:cubicBezTo>
                      <a:pt x="123" y="258"/>
                      <a:pt x="123" y="258"/>
                      <a:pt x="123" y="258"/>
                    </a:cubicBezTo>
                    <a:cubicBezTo>
                      <a:pt x="123" y="258"/>
                      <a:pt x="130" y="263"/>
                      <a:pt x="124" y="264"/>
                    </a:cubicBezTo>
                    <a:cubicBezTo>
                      <a:pt x="118" y="330"/>
                      <a:pt x="118" y="330"/>
                      <a:pt x="118" y="330"/>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Freeform 913">
                <a:extLst>
                  <a:ext uri="{FF2B5EF4-FFF2-40B4-BE49-F238E27FC236}">
                    <a16:creationId xmlns:a16="http://schemas.microsoft.com/office/drawing/2014/main" id="{E0D5CB04-FE7C-4808-9DEE-0F7E8E6ED1E1}"/>
                  </a:ext>
                </a:extLst>
              </p:cNvPr>
              <p:cNvSpPr>
                <a:spLocks/>
              </p:cNvSpPr>
              <p:nvPr/>
            </p:nvSpPr>
            <p:spPr bwMode="auto">
              <a:xfrm>
                <a:off x="8407400" y="2749550"/>
                <a:ext cx="412750" cy="200025"/>
              </a:xfrm>
              <a:custGeom>
                <a:avLst/>
                <a:gdLst>
                  <a:gd name="T0" fmla="*/ 5 w 108"/>
                  <a:gd name="T1" fmla="*/ 9 h 53"/>
                  <a:gd name="T2" fmla="*/ 59 w 108"/>
                  <a:gd name="T3" fmla="*/ 4 h 53"/>
                  <a:gd name="T4" fmla="*/ 108 w 108"/>
                  <a:gd name="T5" fmla="*/ 21 h 53"/>
                  <a:gd name="T6" fmla="*/ 105 w 108"/>
                  <a:gd name="T7" fmla="*/ 53 h 53"/>
                  <a:gd name="T8" fmla="*/ 50 w 108"/>
                  <a:gd name="T9" fmla="*/ 41 h 53"/>
                  <a:gd name="T10" fmla="*/ 0 w 108"/>
                  <a:gd name="T11" fmla="*/ 40 h 53"/>
                  <a:gd name="T12" fmla="*/ 5 w 108"/>
                  <a:gd name="T13" fmla="*/ 9 h 53"/>
                </a:gdLst>
                <a:ahLst/>
                <a:cxnLst>
                  <a:cxn ang="0">
                    <a:pos x="T0" y="T1"/>
                  </a:cxn>
                  <a:cxn ang="0">
                    <a:pos x="T2" y="T3"/>
                  </a:cxn>
                  <a:cxn ang="0">
                    <a:pos x="T4" y="T5"/>
                  </a:cxn>
                  <a:cxn ang="0">
                    <a:pos x="T6" y="T7"/>
                  </a:cxn>
                  <a:cxn ang="0">
                    <a:pos x="T8" y="T9"/>
                  </a:cxn>
                  <a:cxn ang="0">
                    <a:pos x="T10" y="T11"/>
                  </a:cxn>
                  <a:cxn ang="0">
                    <a:pos x="T12" y="T13"/>
                  </a:cxn>
                </a:cxnLst>
                <a:rect l="0" t="0" r="r" b="b"/>
                <a:pathLst>
                  <a:path w="108" h="53">
                    <a:moveTo>
                      <a:pt x="5" y="9"/>
                    </a:moveTo>
                    <a:cubicBezTo>
                      <a:pt x="5" y="9"/>
                      <a:pt x="18" y="0"/>
                      <a:pt x="59" y="4"/>
                    </a:cubicBezTo>
                    <a:cubicBezTo>
                      <a:pt x="100" y="9"/>
                      <a:pt x="108" y="21"/>
                      <a:pt x="108" y="21"/>
                    </a:cubicBezTo>
                    <a:cubicBezTo>
                      <a:pt x="105" y="53"/>
                      <a:pt x="105" y="53"/>
                      <a:pt x="105" y="53"/>
                    </a:cubicBezTo>
                    <a:cubicBezTo>
                      <a:pt x="105" y="53"/>
                      <a:pt x="87" y="43"/>
                      <a:pt x="50" y="41"/>
                    </a:cubicBezTo>
                    <a:cubicBezTo>
                      <a:pt x="20" y="38"/>
                      <a:pt x="14" y="38"/>
                      <a:pt x="0" y="40"/>
                    </a:cubicBezTo>
                    <a:cubicBezTo>
                      <a:pt x="5" y="9"/>
                      <a:pt x="5" y="9"/>
                      <a:pt x="5" y="9"/>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Freeform 914">
                <a:extLst>
                  <a:ext uri="{FF2B5EF4-FFF2-40B4-BE49-F238E27FC236}">
                    <a16:creationId xmlns:a16="http://schemas.microsoft.com/office/drawing/2014/main" id="{17413548-43AB-40EA-B0B8-5B3B9787AEA8}"/>
                  </a:ext>
                </a:extLst>
              </p:cNvPr>
              <p:cNvSpPr>
                <a:spLocks/>
              </p:cNvSpPr>
              <p:nvPr/>
            </p:nvSpPr>
            <p:spPr bwMode="auto">
              <a:xfrm>
                <a:off x="8440738" y="2597150"/>
                <a:ext cx="387350" cy="185738"/>
              </a:xfrm>
              <a:custGeom>
                <a:avLst/>
                <a:gdLst>
                  <a:gd name="T0" fmla="*/ 4 w 101"/>
                  <a:gd name="T1" fmla="*/ 8 h 49"/>
                  <a:gd name="T2" fmla="*/ 55 w 101"/>
                  <a:gd name="T3" fmla="*/ 4 h 49"/>
                  <a:gd name="T4" fmla="*/ 101 w 101"/>
                  <a:gd name="T5" fmla="*/ 19 h 49"/>
                  <a:gd name="T6" fmla="*/ 98 w 101"/>
                  <a:gd name="T7" fmla="*/ 49 h 49"/>
                  <a:gd name="T8" fmla="*/ 43 w 101"/>
                  <a:gd name="T9" fmla="*/ 35 h 49"/>
                  <a:gd name="T10" fmla="*/ 0 w 101"/>
                  <a:gd name="T11" fmla="*/ 37 h 49"/>
                  <a:gd name="T12" fmla="*/ 4 w 101"/>
                  <a:gd name="T13" fmla="*/ 8 h 49"/>
                </a:gdLst>
                <a:ahLst/>
                <a:cxnLst>
                  <a:cxn ang="0">
                    <a:pos x="T0" y="T1"/>
                  </a:cxn>
                  <a:cxn ang="0">
                    <a:pos x="T2" y="T3"/>
                  </a:cxn>
                  <a:cxn ang="0">
                    <a:pos x="T4" y="T5"/>
                  </a:cxn>
                  <a:cxn ang="0">
                    <a:pos x="T6" y="T7"/>
                  </a:cxn>
                  <a:cxn ang="0">
                    <a:pos x="T8" y="T9"/>
                  </a:cxn>
                  <a:cxn ang="0">
                    <a:pos x="T10" y="T11"/>
                  </a:cxn>
                  <a:cxn ang="0">
                    <a:pos x="T12" y="T13"/>
                  </a:cxn>
                </a:cxnLst>
                <a:rect l="0" t="0" r="r" b="b"/>
                <a:pathLst>
                  <a:path w="101" h="49">
                    <a:moveTo>
                      <a:pt x="4" y="8"/>
                    </a:moveTo>
                    <a:cubicBezTo>
                      <a:pt x="4" y="8"/>
                      <a:pt x="17" y="0"/>
                      <a:pt x="55" y="4"/>
                    </a:cubicBezTo>
                    <a:cubicBezTo>
                      <a:pt x="94" y="7"/>
                      <a:pt x="101" y="19"/>
                      <a:pt x="101" y="19"/>
                    </a:cubicBezTo>
                    <a:cubicBezTo>
                      <a:pt x="98" y="49"/>
                      <a:pt x="98" y="49"/>
                      <a:pt x="98" y="49"/>
                    </a:cubicBezTo>
                    <a:cubicBezTo>
                      <a:pt x="98" y="49"/>
                      <a:pt x="79" y="37"/>
                      <a:pt x="43" y="35"/>
                    </a:cubicBezTo>
                    <a:cubicBezTo>
                      <a:pt x="16" y="33"/>
                      <a:pt x="13" y="35"/>
                      <a:pt x="0" y="37"/>
                    </a:cubicBezTo>
                    <a:cubicBezTo>
                      <a:pt x="4" y="8"/>
                      <a:pt x="4" y="8"/>
                      <a:pt x="4" y="8"/>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Freeform 915">
                <a:extLst>
                  <a:ext uri="{FF2B5EF4-FFF2-40B4-BE49-F238E27FC236}">
                    <a16:creationId xmlns:a16="http://schemas.microsoft.com/office/drawing/2014/main" id="{DCB19648-F5E1-471B-B9CB-0BDCD9939213}"/>
                  </a:ext>
                </a:extLst>
              </p:cNvPr>
              <p:cNvSpPr>
                <a:spLocks/>
              </p:cNvSpPr>
              <p:nvPr/>
            </p:nvSpPr>
            <p:spPr bwMode="auto">
              <a:xfrm>
                <a:off x="8472488" y="2454275"/>
                <a:ext cx="371475" cy="188913"/>
              </a:xfrm>
              <a:custGeom>
                <a:avLst/>
                <a:gdLst>
                  <a:gd name="T0" fmla="*/ 4 w 97"/>
                  <a:gd name="T1" fmla="*/ 11 h 50"/>
                  <a:gd name="T2" fmla="*/ 46 w 97"/>
                  <a:gd name="T3" fmla="*/ 3 h 50"/>
                  <a:gd name="T4" fmla="*/ 97 w 97"/>
                  <a:gd name="T5" fmla="*/ 29 h 50"/>
                  <a:gd name="T6" fmla="*/ 93 w 97"/>
                  <a:gd name="T7" fmla="*/ 50 h 50"/>
                  <a:gd name="T8" fmla="*/ 43 w 97"/>
                  <a:gd name="T9" fmla="*/ 32 h 50"/>
                  <a:gd name="T10" fmla="*/ 0 w 97"/>
                  <a:gd name="T11" fmla="*/ 36 h 50"/>
                  <a:gd name="T12" fmla="*/ 4 w 97"/>
                  <a:gd name="T13" fmla="*/ 11 h 50"/>
                </a:gdLst>
                <a:ahLst/>
                <a:cxnLst>
                  <a:cxn ang="0">
                    <a:pos x="T0" y="T1"/>
                  </a:cxn>
                  <a:cxn ang="0">
                    <a:pos x="T2" y="T3"/>
                  </a:cxn>
                  <a:cxn ang="0">
                    <a:pos x="T4" y="T5"/>
                  </a:cxn>
                  <a:cxn ang="0">
                    <a:pos x="T6" y="T7"/>
                  </a:cxn>
                  <a:cxn ang="0">
                    <a:pos x="T8" y="T9"/>
                  </a:cxn>
                  <a:cxn ang="0">
                    <a:pos x="T10" y="T11"/>
                  </a:cxn>
                  <a:cxn ang="0">
                    <a:pos x="T12" y="T13"/>
                  </a:cxn>
                </a:cxnLst>
                <a:rect l="0" t="0" r="r" b="b"/>
                <a:pathLst>
                  <a:path w="97" h="50">
                    <a:moveTo>
                      <a:pt x="4" y="11"/>
                    </a:moveTo>
                    <a:cubicBezTo>
                      <a:pt x="4" y="11"/>
                      <a:pt x="9" y="0"/>
                      <a:pt x="46" y="3"/>
                    </a:cubicBezTo>
                    <a:cubicBezTo>
                      <a:pt x="83" y="7"/>
                      <a:pt x="97" y="29"/>
                      <a:pt x="97" y="29"/>
                    </a:cubicBezTo>
                    <a:cubicBezTo>
                      <a:pt x="93" y="50"/>
                      <a:pt x="93" y="50"/>
                      <a:pt x="93" y="50"/>
                    </a:cubicBezTo>
                    <a:cubicBezTo>
                      <a:pt x="93" y="50"/>
                      <a:pt x="77" y="34"/>
                      <a:pt x="43" y="32"/>
                    </a:cubicBezTo>
                    <a:cubicBezTo>
                      <a:pt x="16" y="30"/>
                      <a:pt x="11" y="32"/>
                      <a:pt x="0" y="36"/>
                    </a:cubicBezTo>
                    <a:cubicBezTo>
                      <a:pt x="4" y="11"/>
                      <a:pt x="4" y="11"/>
                      <a:pt x="4" y="11"/>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Freeform 916">
                <a:extLst>
                  <a:ext uri="{FF2B5EF4-FFF2-40B4-BE49-F238E27FC236}">
                    <a16:creationId xmlns:a16="http://schemas.microsoft.com/office/drawing/2014/main" id="{97CA95A5-1E0C-45A8-A7A8-9D7CC99FFD5B}"/>
                  </a:ext>
                </a:extLst>
              </p:cNvPr>
              <p:cNvSpPr>
                <a:spLocks/>
              </p:cNvSpPr>
              <p:nvPr/>
            </p:nvSpPr>
            <p:spPr bwMode="auto">
              <a:xfrm>
                <a:off x="8502650" y="2328863"/>
                <a:ext cx="347663" cy="193675"/>
              </a:xfrm>
              <a:custGeom>
                <a:avLst/>
                <a:gdLst>
                  <a:gd name="T0" fmla="*/ 2 w 91"/>
                  <a:gd name="T1" fmla="*/ 14 h 51"/>
                  <a:gd name="T2" fmla="*/ 43 w 91"/>
                  <a:gd name="T3" fmla="*/ 3 h 51"/>
                  <a:gd name="T4" fmla="*/ 91 w 91"/>
                  <a:gd name="T5" fmla="*/ 30 h 51"/>
                  <a:gd name="T6" fmla="*/ 87 w 91"/>
                  <a:gd name="T7" fmla="*/ 51 h 51"/>
                  <a:gd name="T8" fmla="*/ 36 w 91"/>
                  <a:gd name="T9" fmla="*/ 31 h 51"/>
                  <a:gd name="T10" fmla="*/ 0 w 91"/>
                  <a:gd name="T11" fmla="*/ 37 h 51"/>
                  <a:gd name="T12" fmla="*/ 2 w 91"/>
                  <a:gd name="T13" fmla="*/ 14 h 51"/>
                </a:gdLst>
                <a:ahLst/>
                <a:cxnLst>
                  <a:cxn ang="0">
                    <a:pos x="T0" y="T1"/>
                  </a:cxn>
                  <a:cxn ang="0">
                    <a:pos x="T2" y="T3"/>
                  </a:cxn>
                  <a:cxn ang="0">
                    <a:pos x="T4" y="T5"/>
                  </a:cxn>
                  <a:cxn ang="0">
                    <a:pos x="T6" y="T7"/>
                  </a:cxn>
                  <a:cxn ang="0">
                    <a:pos x="T8" y="T9"/>
                  </a:cxn>
                  <a:cxn ang="0">
                    <a:pos x="T10" y="T11"/>
                  </a:cxn>
                  <a:cxn ang="0">
                    <a:pos x="T12" y="T13"/>
                  </a:cxn>
                </a:cxnLst>
                <a:rect l="0" t="0" r="r" b="b"/>
                <a:pathLst>
                  <a:path w="91" h="51">
                    <a:moveTo>
                      <a:pt x="2" y="14"/>
                    </a:moveTo>
                    <a:cubicBezTo>
                      <a:pt x="2" y="14"/>
                      <a:pt x="6" y="0"/>
                      <a:pt x="43" y="3"/>
                    </a:cubicBezTo>
                    <a:cubicBezTo>
                      <a:pt x="80" y="7"/>
                      <a:pt x="91" y="30"/>
                      <a:pt x="91" y="30"/>
                    </a:cubicBezTo>
                    <a:cubicBezTo>
                      <a:pt x="87" y="51"/>
                      <a:pt x="87" y="51"/>
                      <a:pt x="87" y="51"/>
                    </a:cubicBezTo>
                    <a:cubicBezTo>
                      <a:pt x="87" y="51"/>
                      <a:pt x="70" y="32"/>
                      <a:pt x="36" y="31"/>
                    </a:cubicBezTo>
                    <a:cubicBezTo>
                      <a:pt x="12" y="30"/>
                      <a:pt x="5" y="33"/>
                      <a:pt x="0" y="37"/>
                    </a:cubicBezTo>
                    <a:cubicBezTo>
                      <a:pt x="2" y="14"/>
                      <a:pt x="2" y="14"/>
                      <a:pt x="2" y="14"/>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Freeform 917">
                <a:extLst>
                  <a:ext uri="{FF2B5EF4-FFF2-40B4-BE49-F238E27FC236}">
                    <a16:creationId xmlns:a16="http://schemas.microsoft.com/office/drawing/2014/main" id="{EBC4EC2B-5D15-493E-9759-63D6E67A2F66}"/>
                  </a:ext>
                </a:extLst>
              </p:cNvPr>
              <p:cNvSpPr>
                <a:spLocks/>
              </p:cNvSpPr>
              <p:nvPr/>
            </p:nvSpPr>
            <p:spPr bwMode="auto">
              <a:xfrm>
                <a:off x="8524875" y="2216150"/>
                <a:ext cx="333375" cy="192088"/>
              </a:xfrm>
              <a:custGeom>
                <a:avLst/>
                <a:gdLst>
                  <a:gd name="T0" fmla="*/ 4 w 87"/>
                  <a:gd name="T1" fmla="*/ 16 h 51"/>
                  <a:gd name="T2" fmla="*/ 40 w 87"/>
                  <a:gd name="T3" fmla="*/ 3 h 51"/>
                  <a:gd name="T4" fmla="*/ 87 w 87"/>
                  <a:gd name="T5" fmla="*/ 33 h 51"/>
                  <a:gd name="T6" fmla="*/ 84 w 87"/>
                  <a:gd name="T7" fmla="*/ 51 h 51"/>
                  <a:gd name="T8" fmla="*/ 40 w 87"/>
                  <a:gd name="T9" fmla="*/ 28 h 51"/>
                  <a:gd name="T10" fmla="*/ 0 w 87"/>
                  <a:gd name="T11" fmla="*/ 34 h 51"/>
                  <a:gd name="T12" fmla="*/ 4 w 87"/>
                  <a:gd name="T13" fmla="*/ 16 h 51"/>
                </a:gdLst>
                <a:ahLst/>
                <a:cxnLst>
                  <a:cxn ang="0">
                    <a:pos x="T0" y="T1"/>
                  </a:cxn>
                  <a:cxn ang="0">
                    <a:pos x="T2" y="T3"/>
                  </a:cxn>
                  <a:cxn ang="0">
                    <a:pos x="T4" y="T5"/>
                  </a:cxn>
                  <a:cxn ang="0">
                    <a:pos x="T6" y="T7"/>
                  </a:cxn>
                  <a:cxn ang="0">
                    <a:pos x="T8" y="T9"/>
                  </a:cxn>
                  <a:cxn ang="0">
                    <a:pos x="T10" y="T11"/>
                  </a:cxn>
                  <a:cxn ang="0">
                    <a:pos x="T12" y="T13"/>
                  </a:cxn>
                </a:cxnLst>
                <a:rect l="0" t="0" r="r" b="b"/>
                <a:pathLst>
                  <a:path w="87" h="51">
                    <a:moveTo>
                      <a:pt x="4" y="16"/>
                    </a:moveTo>
                    <a:cubicBezTo>
                      <a:pt x="4" y="16"/>
                      <a:pt x="3" y="0"/>
                      <a:pt x="40" y="3"/>
                    </a:cubicBezTo>
                    <a:cubicBezTo>
                      <a:pt x="77" y="7"/>
                      <a:pt x="87" y="33"/>
                      <a:pt x="87" y="33"/>
                    </a:cubicBezTo>
                    <a:cubicBezTo>
                      <a:pt x="84" y="51"/>
                      <a:pt x="84" y="51"/>
                      <a:pt x="84" y="51"/>
                    </a:cubicBezTo>
                    <a:cubicBezTo>
                      <a:pt x="84" y="51"/>
                      <a:pt x="74" y="31"/>
                      <a:pt x="40" y="28"/>
                    </a:cubicBezTo>
                    <a:cubicBezTo>
                      <a:pt x="14" y="25"/>
                      <a:pt x="7" y="29"/>
                      <a:pt x="0" y="34"/>
                    </a:cubicBezTo>
                    <a:cubicBezTo>
                      <a:pt x="4" y="16"/>
                      <a:pt x="4" y="16"/>
                      <a:pt x="4" y="16"/>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Freeform 918">
                <a:extLst>
                  <a:ext uri="{FF2B5EF4-FFF2-40B4-BE49-F238E27FC236}">
                    <a16:creationId xmlns:a16="http://schemas.microsoft.com/office/drawing/2014/main" id="{8BEEFB1A-1345-4DF9-9292-362809123FEA}"/>
                  </a:ext>
                </a:extLst>
              </p:cNvPr>
              <p:cNvSpPr>
                <a:spLocks/>
              </p:cNvSpPr>
              <p:nvPr/>
            </p:nvSpPr>
            <p:spPr bwMode="auto">
              <a:xfrm>
                <a:off x="8545513" y="2105025"/>
                <a:ext cx="328613" cy="204788"/>
              </a:xfrm>
              <a:custGeom>
                <a:avLst/>
                <a:gdLst>
                  <a:gd name="T0" fmla="*/ 3 w 86"/>
                  <a:gd name="T1" fmla="*/ 16 h 54"/>
                  <a:gd name="T2" fmla="*/ 39 w 86"/>
                  <a:gd name="T3" fmla="*/ 4 h 54"/>
                  <a:gd name="T4" fmla="*/ 86 w 86"/>
                  <a:gd name="T5" fmla="*/ 34 h 54"/>
                  <a:gd name="T6" fmla="*/ 81 w 86"/>
                  <a:gd name="T7" fmla="*/ 54 h 54"/>
                  <a:gd name="T8" fmla="*/ 43 w 86"/>
                  <a:gd name="T9" fmla="*/ 28 h 54"/>
                  <a:gd name="T10" fmla="*/ 0 w 86"/>
                  <a:gd name="T11" fmla="*/ 36 h 54"/>
                  <a:gd name="T12" fmla="*/ 3 w 86"/>
                  <a:gd name="T13" fmla="*/ 16 h 54"/>
                </a:gdLst>
                <a:ahLst/>
                <a:cxnLst>
                  <a:cxn ang="0">
                    <a:pos x="T0" y="T1"/>
                  </a:cxn>
                  <a:cxn ang="0">
                    <a:pos x="T2" y="T3"/>
                  </a:cxn>
                  <a:cxn ang="0">
                    <a:pos x="T4" y="T5"/>
                  </a:cxn>
                  <a:cxn ang="0">
                    <a:pos x="T6" y="T7"/>
                  </a:cxn>
                  <a:cxn ang="0">
                    <a:pos x="T8" y="T9"/>
                  </a:cxn>
                  <a:cxn ang="0">
                    <a:pos x="T10" y="T11"/>
                  </a:cxn>
                  <a:cxn ang="0">
                    <a:pos x="T12" y="T13"/>
                  </a:cxn>
                </a:cxnLst>
                <a:rect l="0" t="0" r="r" b="b"/>
                <a:pathLst>
                  <a:path w="86" h="54">
                    <a:moveTo>
                      <a:pt x="3" y="16"/>
                    </a:moveTo>
                    <a:cubicBezTo>
                      <a:pt x="3" y="16"/>
                      <a:pt x="2" y="0"/>
                      <a:pt x="39" y="4"/>
                    </a:cubicBezTo>
                    <a:cubicBezTo>
                      <a:pt x="76" y="7"/>
                      <a:pt x="86" y="34"/>
                      <a:pt x="86" y="34"/>
                    </a:cubicBezTo>
                    <a:cubicBezTo>
                      <a:pt x="81" y="54"/>
                      <a:pt x="81" y="54"/>
                      <a:pt x="81" y="54"/>
                    </a:cubicBezTo>
                    <a:cubicBezTo>
                      <a:pt x="81" y="54"/>
                      <a:pt x="69" y="32"/>
                      <a:pt x="43" y="28"/>
                    </a:cubicBezTo>
                    <a:cubicBezTo>
                      <a:pt x="17" y="25"/>
                      <a:pt x="7" y="29"/>
                      <a:pt x="0" y="36"/>
                    </a:cubicBezTo>
                    <a:cubicBezTo>
                      <a:pt x="3" y="16"/>
                      <a:pt x="3" y="16"/>
                      <a:pt x="3" y="16"/>
                    </a:cubicBezTo>
                  </a:path>
                </a:pathLst>
              </a:custGeom>
              <a:solidFill>
                <a:srgbClr val="443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Freeform 919">
                <a:extLst>
                  <a:ext uri="{FF2B5EF4-FFF2-40B4-BE49-F238E27FC236}">
                    <a16:creationId xmlns:a16="http://schemas.microsoft.com/office/drawing/2014/main" id="{52FBD2BD-AA03-4CC5-B840-EFB8CA8995F6}"/>
                  </a:ext>
                </a:extLst>
              </p:cNvPr>
              <p:cNvSpPr>
                <a:spLocks/>
              </p:cNvSpPr>
              <p:nvPr/>
            </p:nvSpPr>
            <p:spPr bwMode="auto">
              <a:xfrm>
                <a:off x="8350250" y="2927350"/>
                <a:ext cx="458788" cy="292100"/>
              </a:xfrm>
              <a:custGeom>
                <a:avLst/>
                <a:gdLst>
                  <a:gd name="T0" fmla="*/ 29 w 289"/>
                  <a:gd name="T1" fmla="*/ 5 h 184"/>
                  <a:gd name="T2" fmla="*/ 0 w 289"/>
                  <a:gd name="T3" fmla="*/ 184 h 184"/>
                  <a:gd name="T4" fmla="*/ 270 w 289"/>
                  <a:gd name="T5" fmla="*/ 184 h 184"/>
                  <a:gd name="T6" fmla="*/ 289 w 289"/>
                  <a:gd name="T7" fmla="*/ 33 h 184"/>
                  <a:gd name="T8" fmla="*/ 159 w 289"/>
                  <a:gd name="T9" fmla="*/ 0 h 184"/>
                  <a:gd name="T10" fmla="*/ 29 w 289"/>
                  <a:gd name="T11" fmla="*/ 5 h 184"/>
                </a:gdLst>
                <a:ahLst/>
                <a:cxnLst>
                  <a:cxn ang="0">
                    <a:pos x="T0" y="T1"/>
                  </a:cxn>
                  <a:cxn ang="0">
                    <a:pos x="T2" y="T3"/>
                  </a:cxn>
                  <a:cxn ang="0">
                    <a:pos x="T4" y="T5"/>
                  </a:cxn>
                  <a:cxn ang="0">
                    <a:pos x="T6" y="T7"/>
                  </a:cxn>
                  <a:cxn ang="0">
                    <a:pos x="T8" y="T9"/>
                  </a:cxn>
                  <a:cxn ang="0">
                    <a:pos x="T10" y="T11"/>
                  </a:cxn>
                </a:cxnLst>
                <a:rect l="0" t="0" r="r" b="b"/>
                <a:pathLst>
                  <a:path w="289" h="184">
                    <a:moveTo>
                      <a:pt x="29" y="5"/>
                    </a:moveTo>
                    <a:lnTo>
                      <a:pt x="0" y="184"/>
                    </a:lnTo>
                    <a:lnTo>
                      <a:pt x="270" y="184"/>
                    </a:lnTo>
                    <a:lnTo>
                      <a:pt x="289" y="33"/>
                    </a:lnTo>
                    <a:lnTo>
                      <a:pt x="159" y="0"/>
                    </a:lnTo>
                    <a:lnTo>
                      <a:pt x="29" y="5"/>
                    </a:lnTo>
                    <a:close/>
                  </a:path>
                </a:pathLst>
              </a:custGeom>
              <a:solidFill>
                <a:srgbClr val="8962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Freeform 920">
                <a:extLst>
                  <a:ext uri="{FF2B5EF4-FFF2-40B4-BE49-F238E27FC236}">
                    <a16:creationId xmlns:a16="http://schemas.microsoft.com/office/drawing/2014/main" id="{DE280E71-112A-49A5-83CF-0B6D80B1ED3C}"/>
                  </a:ext>
                </a:extLst>
              </p:cNvPr>
              <p:cNvSpPr>
                <a:spLocks/>
              </p:cNvSpPr>
              <p:nvPr/>
            </p:nvSpPr>
            <p:spPr bwMode="auto">
              <a:xfrm>
                <a:off x="8350250" y="2927350"/>
                <a:ext cx="458788" cy="292100"/>
              </a:xfrm>
              <a:custGeom>
                <a:avLst/>
                <a:gdLst>
                  <a:gd name="T0" fmla="*/ 29 w 289"/>
                  <a:gd name="T1" fmla="*/ 5 h 184"/>
                  <a:gd name="T2" fmla="*/ 0 w 289"/>
                  <a:gd name="T3" fmla="*/ 184 h 184"/>
                  <a:gd name="T4" fmla="*/ 270 w 289"/>
                  <a:gd name="T5" fmla="*/ 184 h 184"/>
                  <a:gd name="T6" fmla="*/ 289 w 289"/>
                  <a:gd name="T7" fmla="*/ 33 h 184"/>
                  <a:gd name="T8" fmla="*/ 159 w 289"/>
                  <a:gd name="T9" fmla="*/ 0 h 184"/>
                  <a:gd name="T10" fmla="*/ 29 w 289"/>
                  <a:gd name="T11" fmla="*/ 5 h 184"/>
                </a:gdLst>
                <a:ahLst/>
                <a:cxnLst>
                  <a:cxn ang="0">
                    <a:pos x="T0" y="T1"/>
                  </a:cxn>
                  <a:cxn ang="0">
                    <a:pos x="T2" y="T3"/>
                  </a:cxn>
                  <a:cxn ang="0">
                    <a:pos x="T4" y="T5"/>
                  </a:cxn>
                  <a:cxn ang="0">
                    <a:pos x="T6" y="T7"/>
                  </a:cxn>
                  <a:cxn ang="0">
                    <a:pos x="T8" y="T9"/>
                  </a:cxn>
                  <a:cxn ang="0">
                    <a:pos x="T10" y="T11"/>
                  </a:cxn>
                </a:cxnLst>
                <a:rect l="0" t="0" r="r" b="b"/>
                <a:pathLst>
                  <a:path w="289" h="184">
                    <a:moveTo>
                      <a:pt x="29" y="5"/>
                    </a:moveTo>
                    <a:lnTo>
                      <a:pt x="0" y="184"/>
                    </a:lnTo>
                    <a:lnTo>
                      <a:pt x="270" y="184"/>
                    </a:lnTo>
                    <a:lnTo>
                      <a:pt x="289" y="33"/>
                    </a:lnTo>
                    <a:lnTo>
                      <a:pt x="159" y="0"/>
                    </a:lnTo>
                    <a:lnTo>
                      <a:pt x="29"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Freeform 921">
                <a:extLst>
                  <a:ext uri="{FF2B5EF4-FFF2-40B4-BE49-F238E27FC236}">
                    <a16:creationId xmlns:a16="http://schemas.microsoft.com/office/drawing/2014/main" id="{3B080346-A3E3-42F0-BF56-C275C37387F5}"/>
                  </a:ext>
                </a:extLst>
              </p:cNvPr>
              <p:cNvSpPr>
                <a:spLocks/>
              </p:cNvSpPr>
              <p:nvPr/>
            </p:nvSpPr>
            <p:spPr bwMode="auto">
              <a:xfrm>
                <a:off x="8399463" y="2733675"/>
                <a:ext cx="431800" cy="215900"/>
              </a:xfrm>
              <a:custGeom>
                <a:avLst/>
                <a:gdLst>
                  <a:gd name="T0" fmla="*/ 19 w 113"/>
                  <a:gd name="T1" fmla="*/ 2 h 57"/>
                  <a:gd name="T2" fmla="*/ 5 w 113"/>
                  <a:gd name="T3" fmla="*/ 15 h 57"/>
                  <a:gd name="T4" fmla="*/ 5 w 113"/>
                  <a:gd name="T5" fmla="*/ 19 h 57"/>
                  <a:gd name="T6" fmla="*/ 3 w 113"/>
                  <a:gd name="T7" fmla="*/ 45 h 57"/>
                  <a:gd name="T8" fmla="*/ 7 w 113"/>
                  <a:gd name="T9" fmla="*/ 19 h 57"/>
                  <a:gd name="T10" fmla="*/ 8 w 113"/>
                  <a:gd name="T11" fmla="*/ 14 h 57"/>
                  <a:gd name="T12" fmla="*/ 9 w 113"/>
                  <a:gd name="T13" fmla="*/ 18 h 57"/>
                  <a:gd name="T14" fmla="*/ 8 w 113"/>
                  <a:gd name="T15" fmla="*/ 44 h 57"/>
                  <a:gd name="T16" fmla="*/ 12 w 113"/>
                  <a:gd name="T17" fmla="*/ 17 h 57"/>
                  <a:gd name="T18" fmla="*/ 14 w 113"/>
                  <a:gd name="T19" fmla="*/ 17 h 57"/>
                  <a:gd name="T20" fmla="*/ 10 w 113"/>
                  <a:gd name="T21" fmla="*/ 44 h 57"/>
                  <a:gd name="T22" fmla="*/ 17 w 113"/>
                  <a:gd name="T23" fmla="*/ 17 h 57"/>
                  <a:gd name="T24" fmla="*/ 18 w 113"/>
                  <a:gd name="T25" fmla="*/ 17 h 57"/>
                  <a:gd name="T26" fmla="*/ 23 w 113"/>
                  <a:gd name="T27" fmla="*/ 16 h 57"/>
                  <a:gd name="T28" fmla="*/ 19 w 113"/>
                  <a:gd name="T29" fmla="*/ 44 h 57"/>
                  <a:gd name="T30" fmla="*/ 27 w 113"/>
                  <a:gd name="T31" fmla="*/ 16 h 57"/>
                  <a:gd name="T32" fmla="*/ 31 w 113"/>
                  <a:gd name="T33" fmla="*/ 10 h 57"/>
                  <a:gd name="T34" fmla="*/ 35 w 113"/>
                  <a:gd name="T35" fmla="*/ 16 h 57"/>
                  <a:gd name="T36" fmla="*/ 34 w 113"/>
                  <a:gd name="T37" fmla="*/ 43 h 57"/>
                  <a:gd name="T38" fmla="*/ 38 w 113"/>
                  <a:gd name="T39" fmla="*/ 16 h 57"/>
                  <a:gd name="T40" fmla="*/ 45 w 113"/>
                  <a:gd name="T41" fmla="*/ 16 h 57"/>
                  <a:gd name="T42" fmla="*/ 41 w 113"/>
                  <a:gd name="T43" fmla="*/ 44 h 57"/>
                  <a:gd name="T44" fmla="*/ 49 w 113"/>
                  <a:gd name="T45" fmla="*/ 17 h 57"/>
                  <a:gd name="T46" fmla="*/ 55 w 113"/>
                  <a:gd name="T47" fmla="*/ 11 h 57"/>
                  <a:gd name="T48" fmla="*/ 59 w 113"/>
                  <a:gd name="T49" fmla="*/ 18 h 57"/>
                  <a:gd name="T50" fmla="*/ 58 w 113"/>
                  <a:gd name="T51" fmla="*/ 46 h 57"/>
                  <a:gd name="T52" fmla="*/ 62 w 113"/>
                  <a:gd name="T53" fmla="*/ 18 h 57"/>
                  <a:gd name="T54" fmla="*/ 70 w 113"/>
                  <a:gd name="T55" fmla="*/ 19 h 57"/>
                  <a:gd name="T56" fmla="*/ 67 w 113"/>
                  <a:gd name="T57" fmla="*/ 47 h 57"/>
                  <a:gd name="T58" fmla="*/ 73 w 113"/>
                  <a:gd name="T59" fmla="*/ 20 h 57"/>
                  <a:gd name="T60" fmla="*/ 79 w 113"/>
                  <a:gd name="T61" fmla="*/ 15 h 57"/>
                  <a:gd name="T62" fmla="*/ 82 w 113"/>
                  <a:gd name="T63" fmla="*/ 22 h 57"/>
                  <a:gd name="T64" fmla="*/ 82 w 113"/>
                  <a:gd name="T65" fmla="*/ 50 h 57"/>
                  <a:gd name="T66" fmla="*/ 86 w 113"/>
                  <a:gd name="T67" fmla="*/ 23 h 57"/>
                  <a:gd name="T68" fmla="*/ 91 w 113"/>
                  <a:gd name="T69" fmla="*/ 24 h 57"/>
                  <a:gd name="T70" fmla="*/ 88 w 113"/>
                  <a:gd name="T71" fmla="*/ 51 h 57"/>
                  <a:gd name="T72" fmla="*/ 93 w 113"/>
                  <a:gd name="T73" fmla="*/ 25 h 57"/>
                  <a:gd name="T74" fmla="*/ 97 w 113"/>
                  <a:gd name="T75" fmla="*/ 21 h 57"/>
                  <a:gd name="T76" fmla="*/ 98 w 113"/>
                  <a:gd name="T77" fmla="*/ 28 h 57"/>
                  <a:gd name="T78" fmla="*/ 99 w 113"/>
                  <a:gd name="T79" fmla="*/ 54 h 57"/>
                  <a:gd name="T80" fmla="*/ 101 w 113"/>
                  <a:gd name="T81" fmla="*/ 29 h 57"/>
                  <a:gd name="T82" fmla="*/ 104 w 113"/>
                  <a:gd name="T83" fmla="*/ 31 h 57"/>
                  <a:gd name="T84" fmla="*/ 104 w 113"/>
                  <a:gd name="T85" fmla="*/ 55 h 57"/>
                  <a:gd name="T86" fmla="*/ 106 w 113"/>
                  <a:gd name="T87" fmla="*/ 32 h 57"/>
                  <a:gd name="T88" fmla="*/ 107 w 113"/>
                  <a:gd name="T89" fmla="*/ 33 h 57"/>
                  <a:gd name="T90" fmla="*/ 107 w 113"/>
                  <a:gd name="T91" fmla="*/ 57 h 57"/>
                  <a:gd name="T92" fmla="*/ 109 w 113"/>
                  <a:gd name="T93" fmla="*/ 33 h 57"/>
                  <a:gd name="T94" fmla="*/ 112 w 113"/>
                  <a:gd name="T95"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 h="57">
                    <a:moveTo>
                      <a:pt x="65" y="3"/>
                    </a:moveTo>
                    <a:cubicBezTo>
                      <a:pt x="46" y="0"/>
                      <a:pt x="29" y="0"/>
                      <a:pt x="19" y="2"/>
                    </a:cubicBezTo>
                    <a:cubicBezTo>
                      <a:pt x="8" y="3"/>
                      <a:pt x="4" y="6"/>
                      <a:pt x="3" y="9"/>
                    </a:cubicBezTo>
                    <a:cubicBezTo>
                      <a:pt x="3" y="12"/>
                      <a:pt x="5" y="15"/>
                      <a:pt x="5" y="15"/>
                    </a:cubicBezTo>
                    <a:cubicBezTo>
                      <a:pt x="5" y="19"/>
                      <a:pt x="5" y="19"/>
                      <a:pt x="5" y="19"/>
                    </a:cubicBezTo>
                    <a:cubicBezTo>
                      <a:pt x="5" y="19"/>
                      <a:pt x="5" y="19"/>
                      <a:pt x="5" y="19"/>
                    </a:cubicBezTo>
                    <a:cubicBezTo>
                      <a:pt x="0" y="45"/>
                      <a:pt x="0" y="45"/>
                      <a:pt x="0" y="45"/>
                    </a:cubicBezTo>
                    <a:cubicBezTo>
                      <a:pt x="3" y="45"/>
                      <a:pt x="3" y="45"/>
                      <a:pt x="3" y="45"/>
                    </a:cubicBezTo>
                    <a:cubicBezTo>
                      <a:pt x="7" y="19"/>
                      <a:pt x="7" y="19"/>
                      <a:pt x="7" y="19"/>
                    </a:cubicBezTo>
                    <a:cubicBezTo>
                      <a:pt x="7" y="19"/>
                      <a:pt x="7" y="19"/>
                      <a:pt x="7" y="19"/>
                    </a:cubicBezTo>
                    <a:cubicBezTo>
                      <a:pt x="7" y="19"/>
                      <a:pt x="7" y="19"/>
                      <a:pt x="7" y="19"/>
                    </a:cubicBezTo>
                    <a:cubicBezTo>
                      <a:pt x="7" y="19"/>
                      <a:pt x="7" y="14"/>
                      <a:pt x="8" y="14"/>
                    </a:cubicBezTo>
                    <a:cubicBezTo>
                      <a:pt x="9" y="14"/>
                      <a:pt x="9" y="18"/>
                      <a:pt x="9" y="18"/>
                    </a:cubicBezTo>
                    <a:cubicBezTo>
                      <a:pt x="9" y="18"/>
                      <a:pt x="9" y="18"/>
                      <a:pt x="9" y="18"/>
                    </a:cubicBezTo>
                    <a:cubicBezTo>
                      <a:pt x="4" y="45"/>
                      <a:pt x="4" y="45"/>
                      <a:pt x="4" y="45"/>
                    </a:cubicBezTo>
                    <a:cubicBezTo>
                      <a:pt x="8" y="44"/>
                      <a:pt x="8" y="44"/>
                      <a:pt x="8" y="44"/>
                    </a:cubicBezTo>
                    <a:cubicBezTo>
                      <a:pt x="11" y="17"/>
                      <a:pt x="11" y="17"/>
                      <a:pt x="11" y="17"/>
                    </a:cubicBezTo>
                    <a:cubicBezTo>
                      <a:pt x="12" y="17"/>
                      <a:pt x="12" y="17"/>
                      <a:pt x="12" y="17"/>
                    </a:cubicBezTo>
                    <a:cubicBezTo>
                      <a:pt x="12" y="17"/>
                      <a:pt x="12" y="14"/>
                      <a:pt x="13" y="12"/>
                    </a:cubicBezTo>
                    <a:cubicBezTo>
                      <a:pt x="15" y="10"/>
                      <a:pt x="14" y="17"/>
                      <a:pt x="14" y="17"/>
                    </a:cubicBezTo>
                    <a:cubicBezTo>
                      <a:pt x="15" y="17"/>
                      <a:pt x="15" y="17"/>
                      <a:pt x="15" y="17"/>
                    </a:cubicBezTo>
                    <a:cubicBezTo>
                      <a:pt x="10" y="44"/>
                      <a:pt x="10" y="44"/>
                      <a:pt x="10" y="44"/>
                    </a:cubicBezTo>
                    <a:cubicBezTo>
                      <a:pt x="14" y="44"/>
                      <a:pt x="14" y="44"/>
                      <a:pt x="14" y="44"/>
                    </a:cubicBezTo>
                    <a:cubicBezTo>
                      <a:pt x="17" y="17"/>
                      <a:pt x="17" y="17"/>
                      <a:pt x="17" y="17"/>
                    </a:cubicBezTo>
                    <a:cubicBezTo>
                      <a:pt x="17" y="17"/>
                      <a:pt x="17" y="17"/>
                      <a:pt x="17" y="17"/>
                    </a:cubicBezTo>
                    <a:cubicBezTo>
                      <a:pt x="18" y="17"/>
                      <a:pt x="18" y="17"/>
                      <a:pt x="18" y="17"/>
                    </a:cubicBezTo>
                    <a:cubicBezTo>
                      <a:pt x="18" y="17"/>
                      <a:pt x="18" y="11"/>
                      <a:pt x="21" y="11"/>
                    </a:cubicBezTo>
                    <a:cubicBezTo>
                      <a:pt x="24" y="11"/>
                      <a:pt x="23" y="16"/>
                      <a:pt x="23" y="16"/>
                    </a:cubicBezTo>
                    <a:cubicBezTo>
                      <a:pt x="24" y="16"/>
                      <a:pt x="24" y="16"/>
                      <a:pt x="24" y="16"/>
                    </a:cubicBezTo>
                    <a:cubicBezTo>
                      <a:pt x="19" y="44"/>
                      <a:pt x="19" y="44"/>
                      <a:pt x="19" y="44"/>
                    </a:cubicBezTo>
                    <a:cubicBezTo>
                      <a:pt x="22" y="44"/>
                      <a:pt x="22" y="44"/>
                      <a:pt x="22" y="44"/>
                    </a:cubicBezTo>
                    <a:cubicBezTo>
                      <a:pt x="27" y="16"/>
                      <a:pt x="27" y="16"/>
                      <a:pt x="27" y="16"/>
                    </a:cubicBezTo>
                    <a:cubicBezTo>
                      <a:pt x="28" y="16"/>
                      <a:pt x="28" y="16"/>
                      <a:pt x="28" y="16"/>
                    </a:cubicBezTo>
                    <a:cubicBezTo>
                      <a:pt x="28" y="10"/>
                      <a:pt x="31" y="10"/>
                      <a:pt x="31" y="10"/>
                    </a:cubicBezTo>
                    <a:cubicBezTo>
                      <a:pt x="35" y="10"/>
                      <a:pt x="33" y="16"/>
                      <a:pt x="33" y="16"/>
                    </a:cubicBezTo>
                    <a:cubicBezTo>
                      <a:pt x="35" y="16"/>
                      <a:pt x="35" y="16"/>
                      <a:pt x="35" y="16"/>
                    </a:cubicBezTo>
                    <a:cubicBezTo>
                      <a:pt x="30" y="43"/>
                      <a:pt x="30" y="43"/>
                      <a:pt x="30" y="43"/>
                    </a:cubicBezTo>
                    <a:cubicBezTo>
                      <a:pt x="34" y="43"/>
                      <a:pt x="34" y="43"/>
                      <a:pt x="34" y="43"/>
                    </a:cubicBezTo>
                    <a:cubicBezTo>
                      <a:pt x="37" y="16"/>
                      <a:pt x="37" y="16"/>
                      <a:pt x="37" y="16"/>
                    </a:cubicBezTo>
                    <a:cubicBezTo>
                      <a:pt x="38" y="16"/>
                      <a:pt x="38" y="16"/>
                      <a:pt x="38" y="16"/>
                    </a:cubicBezTo>
                    <a:cubicBezTo>
                      <a:pt x="38" y="16"/>
                      <a:pt x="38" y="10"/>
                      <a:pt x="42" y="10"/>
                    </a:cubicBezTo>
                    <a:cubicBezTo>
                      <a:pt x="47" y="10"/>
                      <a:pt x="45" y="16"/>
                      <a:pt x="45" y="16"/>
                    </a:cubicBezTo>
                    <a:cubicBezTo>
                      <a:pt x="46" y="17"/>
                      <a:pt x="46" y="17"/>
                      <a:pt x="46" y="17"/>
                    </a:cubicBezTo>
                    <a:cubicBezTo>
                      <a:pt x="41" y="44"/>
                      <a:pt x="41" y="44"/>
                      <a:pt x="41" y="44"/>
                    </a:cubicBezTo>
                    <a:cubicBezTo>
                      <a:pt x="45" y="45"/>
                      <a:pt x="45" y="45"/>
                      <a:pt x="45" y="45"/>
                    </a:cubicBezTo>
                    <a:cubicBezTo>
                      <a:pt x="49" y="17"/>
                      <a:pt x="49" y="17"/>
                      <a:pt x="49" y="17"/>
                    </a:cubicBezTo>
                    <a:cubicBezTo>
                      <a:pt x="50" y="17"/>
                      <a:pt x="50" y="17"/>
                      <a:pt x="50" y="17"/>
                    </a:cubicBezTo>
                    <a:cubicBezTo>
                      <a:pt x="50" y="17"/>
                      <a:pt x="51" y="10"/>
                      <a:pt x="55" y="11"/>
                    </a:cubicBezTo>
                    <a:cubicBezTo>
                      <a:pt x="59" y="12"/>
                      <a:pt x="58" y="18"/>
                      <a:pt x="58" y="18"/>
                    </a:cubicBezTo>
                    <a:cubicBezTo>
                      <a:pt x="59" y="18"/>
                      <a:pt x="59" y="18"/>
                      <a:pt x="59" y="18"/>
                    </a:cubicBezTo>
                    <a:cubicBezTo>
                      <a:pt x="54" y="46"/>
                      <a:pt x="54" y="46"/>
                      <a:pt x="54" y="46"/>
                    </a:cubicBezTo>
                    <a:cubicBezTo>
                      <a:pt x="58" y="46"/>
                      <a:pt x="58" y="46"/>
                      <a:pt x="58" y="46"/>
                    </a:cubicBezTo>
                    <a:cubicBezTo>
                      <a:pt x="61" y="18"/>
                      <a:pt x="61" y="18"/>
                      <a:pt x="61" y="18"/>
                    </a:cubicBezTo>
                    <a:cubicBezTo>
                      <a:pt x="62" y="18"/>
                      <a:pt x="62" y="18"/>
                      <a:pt x="62" y="18"/>
                    </a:cubicBezTo>
                    <a:cubicBezTo>
                      <a:pt x="62" y="18"/>
                      <a:pt x="63" y="12"/>
                      <a:pt x="67" y="13"/>
                    </a:cubicBezTo>
                    <a:cubicBezTo>
                      <a:pt x="71" y="13"/>
                      <a:pt x="70" y="19"/>
                      <a:pt x="70" y="19"/>
                    </a:cubicBezTo>
                    <a:cubicBezTo>
                      <a:pt x="71" y="20"/>
                      <a:pt x="71" y="20"/>
                      <a:pt x="71" y="20"/>
                    </a:cubicBezTo>
                    <a:cubicBezTo>
                      <a:pt x="67" y="47"/>
                      <a:pt x="67" y="47"/>
                      <a:pt x="67" y="47"/>
                    </a:cubicBezTo>
                    <a:cubicBezTo>
                      <a:pt x="70" y="48"/>
                      <a:pt x="70" y="48"/>
                      <a:pt x="70" y="48"/>
                    </a:cubicBezTo>
                    <a:cubicBezTo>
                      <a:pt x="73" y="20"/>
                      <a:pt x="73" y="20"/>
                      <a:pt x="73" y="20"/>
                    </a:cubicBezTo>
                    <a:cubicBezTo>
                      <a:pt x="75" y="20"/>
                      <a:pt x="75" y="20"/>
                      <a:pt x="75" y="20"/>
                    </a:cubicBezTo>
                    <a:cubicBezTo>
                      <a:pt x="75" y="20"/>
                      <a:pt x="75" y="14"/>
                      <a:pt x="79" y="15"/>
                    </a:cubicBezTo>
                    <a:cubicBezTo>
                      <a:pt x="82" y="16"/>
                      <a:pt x="82" y="22"/>
                      <a:pt x="82" y="22"/>
                    </a:cubicBezTo>
                    <a:cubicBezTo>
                      <a:pt x="82" y="22"/>
                      <a:pt x="82" y="22"/>
                      <a:pt x="82" y="22"/>
                    </a:cubicBezTo>
                    <a:cubicBezTo>
                      <a:pt x="78" y="49"/>
                      <a:pt x="78" y="49"/>
                      <a:pt x="78" y="49"/>
                    </a:cubicBezTo>
                    <a:cubicBezTo>
                      <a:pt x="82" y="50"/>
                      <a:pt x="82" y="50"/>
                      <a:pt x="82" y="50"/>
                    </a:cubicBezTo>
                    <a:cubicBezTo>
                      <a:pt x="84" y="23"/>
                      <a:pt x="84" y="23"/>
                      <a:pt x="84" y="23"/>
                    </a:cubicBezTo>
                    <a:cubicBezTo>
                      <a:pt x="86" y="23"/>
                      <a:pt x="86" y="23"/>
                      <a:pt x="86" y="23"/>
                    </a:cubicBezTo>
                    <a:cubicBezTo>
                      <a:pt x="86" y="23"/>
                      <a:pt x="85" y="17"/>
                      <a:pt x="89" y="18"/>
                    </a:cubicBezTo>
                    <a:cubicBezTo>
                      <a:pt x="92" y="19"/>
                      <a:pt x="92" y="23"/>
                      <a:pt x="91" y="24"/>
                    </a:cubicBezTo>
                    <a:cubicBezTo>
                      <a:pt x="91" y="24"/>
                      <a:pt x="91" y="24"/>
                      <a:pt x="91" y="24"/>
                    </a:cubicBezTo>
                    <a:cubicBezTo>
                      <a:pt x="88" y="51"/>
                      <a:pt x="88" y="51"/>
                      <a:pt x="88" y="51"/>
                    </a:cubicBezTo>
                    <a:cubicBezTo>
                      <a:pt x="92" y="52"/>
                      <a:pt x="92" y="52"/>
                      <a:pt x="92" y="52"/>
                    </a:cubicBezTo>
                    <a:cubicBezTo>
                      <a:pt x="93" y="25"/>
                      <a:pt x="93" y="25"/>
                      <a:pt x="93" y="25"/>
                    </a:cubicBezTo>
                    <a:cubicBezTo>
                      <a:pt x="95" y="26"/>
                      <a:pt x="95" y="26"/>
                      <a:pt x="95" y="26"/>
                    </a:cubicBezTo>
                    <a:cubicBezTo>
                      <a:pt x="95" y="26"/>
                      <a:pt x="95" y="20"/>
                      <a:pt x="97" y="21"/>
                    </a:cubicBezTo>
                    <a:cubicBezTo>
                      <a:pt x="98" y="22"/>
                      <a:pt x="98" y="28"/>
                      <a:pt x="98" y="28"/>
                    </a:cubicBezTo>
                    <a:cubicBezTo>
                      <a:pt x="98" y="28"/>
                      <a:pt x="98" y="28"/>
                      <a:pt x="98" y="28"/>
                    </a:cubicBezTo>
                    <a:cubicBezTo>
                      <a:pt x="96" y="53"/>
                      <a:pt x="96" y="53"/>
                      <a:pt x="96" y="53"/>
                    </a:cubicBezTo>
                    <a:cubicBezTo>
                      <a:pt x="99" y="54"/>
                      <a:pt x="99" y="54"/>
                      <a:pt x="99" y="54"/>
                    </a:cubicBezTo>
                    <a:cubicBezTo>
                      <a:pt x="100" y="29"/>
                      <a:pt x="100" y="29"/>
                      <a:pt x="100" y="29"/>
                    </a:cubicBezTo>
                    <a:cubicBezTo>
                      <a:pt x="101" y="29"/>
                      <a:pt x="101" y="29"/>
                      <a:pt x="101" y="29"/>
                    </a:cubicBezTo>
                    <a:cubicBezTo>
                      <a:pt x="101" y="29"/>
                      <a:pt x="101" y="23"/>
                      <a:pt x="103" y="24"/>
                    </a:cubicBezTo>
                    <a:cubicBezTo>
                      <a:pt x="103" y="24"/>
                      <a:pt x="104" y="27"/>
                      <a:pt x="104" y="31"/>
                    </a:cubicBezTo>
                    <a:cubicBezTo>
                      <a:pt x="100" y="54"/>
                      <a:pt x="100" y="54"/>
                      <a:pt x="100" y="54"/>
                    </a:cubicBezTo>
                    <a:cubicBezTo>
                      <a:pt x="104" y="55"/>
                      <a:pt x="104" y="55"/>
                      <a:pt x="104" y="55"/>
                    </a:cubicBezTo>
                    <a:cubicBezTo>
                      <a:pt x="105" y="31"/>
                      <a:pt x="105" y="31"/>
                      <a:pt x="105" y="31"/>
                    </a:cubicBezTo>
                    <a:cubicBezTo>
                      <a:pt x="106" y="32"/>
                      <a:pt x="106" y="32"/>
                      <a:pt x="106" y="32"/>
                    </a:cubicBezTo>
                    <a:cubicBezTo>
                      <a:pt x="106" y="32"/>
                      <a:pt x="106" y="28"/>
                      <a:pt x="107" y="27"/>
                    </a:cubicBezTo>
                    <a:cubicBezTo>
                      <a:pt x="108" y="26"/>
                      <a:pt x="107" y="33"/>
                      <a:pt x="107" y="33"/>
                    </a:cubicBezTo>
                    <a:cubicBezTo>
                      <a:pt x="105" y="56"/>
                      <a:pt x="105" y="56"/>
                      <a:pt x="105" y="56"/>
                    </a:cubicBezTo>
                    <a:cubicBezTo>
                      <a:pt x="107" y="57"/>
                      <a:pt x="107" y="57"/>
                      <a:pt x="107" y="57"/>
                    </a:cubicBezTo>
                    <a:cubicBezTo>
                      <a:pt x="108" y="33"/>
                      <a:pt x="108" y="33"/>
                      <a:pt x="108" y="33"/>
                    </a:cubicBezTo>
                    <a:cubicBezTo>
                      <a:pt x="109" y="33"/>
                      <a:pt x="109" y="33"/>
                      <a:pt x="109" y="33"/>
                    </a:cubicBezTo>
                    <a:cubicBezTo>
                      <a:pt x="109" y="28"/>
                      <a:pt x="109" y="28"/>
                      <a:pt x="109" y="28"/>
                    </a:cubicBezTo>
                    <a:cubicBezTo>
                      <a:pt x="112" y="27"/>
                      <a:pt x="112" y="24"/>
                      <a:pt x="112" y="24"/>
                    </a:cubicBezTo>
                    <a:cubicBezTo>
                      <a:pt x="113" y="14"/>
                      <a:pt x="85" y="6"/>
                      <a:pt x="65" y="3"/>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Freeform 922">
                <a:extLst>
                  <a:ext uri="{FF2B5EF4-FFF2-40B4-BE49-F238E27FC236}">
                    <a16:creationId xmlns:a16="http://schemas.microsoft.com/office/drawing/2014/main" id="{39BF4BBD-576B-449A-9F96-4C64AC10651D}"/>
                  </a:ext>
                </a:extLst>
              </p:cNvPr>
              <p:cNvSpPr>
                <a:spLocks/>
              </p:cNvSpPr>
              <p:nvPr/>
            </p:nvSpPr>
            <p:spPr bwMode="auto">
              <a:xfrm>
                <a:off x="8334375" y="2892425"/>
                <a:ext cx="485775" cy="330200"/>
              </a:xfrm>
              <a:custGeom>
                <a:avLst/>
                <a:gdLst>
                  <a:gd name="T0" fmla="*/ 73 w 127"/>
                  <a:gd name="T1" fmla="*/ 4 h 87"/>
                  <a:gd name="T2" fmla="*/ 15 w 127"/>
                  <a:gd name="T3" fmla="*/ 4 h 87"/>
                  <a:gd name="T4" fmla="*/ 14 w 127"/>
                  <a:gd name="T5" fmla="*/ 9 h 87"/>
                  <a:gd name="T6" fmla="*/ 11 w 127"/>
                  <a:gd name="T7" fmla="*/ 23 h 87"/>
                  <a:gd name="T8" fmla="*/ 11 w 127"/>
                  <a:gd name="T9" fmla="*/ 23 h 87"/>
                  <a:gd name="T10" fmla="*/ 0 w 127"/>
                  <a:gd name="T11" fmla="*/ 86 h 87"/>
                  <a:gd name="T12" fmla="*/ 5 w 127"/>
                  <a:gd name="T13" fmla="*/ 86 h 87"/>
                  <a:gd name="T14" fmla="*/ 15 w 127"/>
                  <a:gd name="T15" fmla="*/ 26 h 87"/>
                  <a:gd name="T16" fmla="*/ 14 w 127"/>
                  <a:gd name="T17" fmla="*/ 23 h 87"/>
                  <a:gd name="T18" fmla="*/ 20 w 127"/>
                  <a:gd name="T19" fmla="*/ 13 h 87"/>
                  <a:gd name="T20" fmla="*/ 21 w 127"/>
                  <a:gd name="T21" fmla="*/ 23 h 87"/>
                  <a:gd name="T22" fmla="*/ 22 w 127"/>
                  <a:gd name="T23" fmla="*/ 23 h 87"/>
                  <a:gd name="T24" fmla="*/ 10 w 127"/>
                  <a:gd name="T25" fmla="*/ 86 h 87"/>
                  <a:gd name="T26" fmla="*/ 17 w 127"/>
                  <a:gd name="T27" fmla="*/ 86 h 87"/>
                  <a:gd name="T28" fmla="*/ 27 w 127"/>
                  <a:gd name="T29" fmla="*/ 23 h 87"/>
                  <a:gd name="T30" fmla="*/ 27 w 127"/>
                  <a:gd name="T31" fmla="*/ 23 h 87"/>
                  <a:gd name="T32" fmla="*/ 35 w 127"/>
                  <a:gd name="T33" fmla="*/ 12 h 87"/>
                  <a:gd name="T34" fmla="*/ 40 w 127"/>
                  <a:gd name="T35" fmla="*/ 24 h 87"/>
                  <a:gd name="T36" fmla="*/ 42 w 127"/>
                  <a:gd name="T37" fmla="*/ 25 h 87"/>
                  <a:gd name="T38" fmla="*/ 31 w 127"/>
                  <a:gd name="T39" fmla="*/ 86 h 87"/>
                  <a:gd name="T40" fmla="*/ 38 w 127"/>
                  <a:gd name="T41" fmla="*/ 86 h 87"/>
                  <a:gd name="T42" fmla="*/ 47 w 127"/>
                  <a:gd name="T43" fmla="*/ 25 h 87"/>
                  <a:gd name="T44" fmla="*/ 48 w 127"/>
                  <a:gd name="T45" fmla="*/ 25 h 87"/>
                  <a:gd name="T46" fmla="*/ 59 w 127"/>
                  <a:gd name="T47" fmla="*/ 13 h 87"/>
                  <a:gd name="T48" fmla="*/ 67 w 127"/>
                  <a:gd name="T49" fmla="*/ 27 h 87"/>
                  <a:gd name="T50" fmla="*/ 67 w 127"/>
                  <a:gd name="T51" fmla="*/ 27 h 87"/>
                  <a:gd name="T52" fmla="*/ 59 w 127"/>
                  <a:gd name="T53" fmla="*/ 86 h 87"/>
                  <a:gd name="T54" fmla="*/ 66 w 127"/>
                  <a:gd name="T55" fmla="*/ 86 h 87"/>
                  <a:gd name="T56" fmla="*/ 72 w 127"/>
                  <a:gd name="T57" fmla="*/ 27 h 87"/>
                  <a:gd name="T58" fmla="*/ 73 w 127"/>
                  <a:gd name="T59" fmla="*/ 28 h 87"/>
                  <a:gd name="T60" fmla="*/ 85 w 127"/>
                  <a:gd name="T61" fmla="*/ 16 h 87"/>
                  <a:gd name="T62" fmla="*/ 92 w 127"/>
                  <a:gd name="T63" fmla="*/ 31 h 87"/>
                  <a:gd name="T64" fmla="*/ 93 w 127"/>
                  <a:gd name="T65" fmla="*/ 31 h 87"/>
                  <a:gd name="T66" fmla="*/ 85 w 127"/>
                  <a:gd name="T67" fmla="*/ 86 h 87"/>
                  <a:gd name="T68" fmla="*/ 92 w 127"/>
                  <a:gd name="T69" fmla="*/ 86 h 87"/>
                  <a:gd name="T70" fmla="*/ 97 w 127"/>
                  <a:gd name="T71" fmla="*/ 31 h 87"/>
                  <a:gd name="T72" fmla="*/ 98 w 127"/>
                  <a:gd name="T73" fmla="*/ 31 h 87"/>
                  <a:gd name="T74" fmla="*/ 106 w 127"/>
                  <a:gd name="T75" fmla="*/ 20 h 87"/>
                  <a:gd name="T76" fmla="*/ 110 w 127"/>
                  <a:gd name="T77" fmla="*/ 34 h 87"/>
                  <a:gd name="T78" fmla="*/ 110 w 127"/>
                  <a:gd name="T79" fmla="*/ 34 h 87"/>
                  <a:gd name="T80" fmla="*/ 105 w 127"/>
                  <a:gd name="T81" fmla="*/ 87 h 87"/>
                  <a:gd name="T82" fmla="*/ 111 w 127"/>
                  <a:gd name="T83" fmla="*/ 87 h 87"/>
                  <a:gd name="T84" fmla="*/ 114 w 127"/>
                  <a:gd name="T85" fmla="*/ 35 h 87"/>
                  <a:gd name="T86" fmla="*/ 115 w 127"/>
                  <a:gd name="T87" fmla="*/ 35 h 87"/>
                  <a:gd name="T88" fmla="*/ 120 w 127"/>
                  <a:gd name="T89" fmla="*/ 24 h 87"/>
                  <a:gd name="T90" fmla="*/ 121 w 127"/>
                  <a:gd name="T91" fmla="*/ 37 h 87"/>
                  <a:gd name="T92" fmla="*/ 119 w 127"/>
                  <a:gd name="T93" fmla="*/ 37 h 87"/>
                  <a:gd name="T94" fmla="*/ 115 w 127"/>
                  <a:gd name="T95" fmla="*/ 87 h 87"/>
                  <a:gd name="T96" fmla="*/ 118 w 127"/>
                  <a:gd name="T97" fmla="*/ 87 h 87"/>
                  <a:gd name="T98" fmla="*/ 124 w 127"/>
                  <a:gd name="T99" fmla="*/ 22 h 87"/>
                  <a:gd name="T100" fmla="*/ 126 w 127"/>
                  <a:gd name="T101" fmla="*/ 19 h 87"/>
                  <a:gd name="T102" fmla="*/ 73 w 127"/>
                  <a:gd name="T103" fmla="*/ 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7" h="87">
                    <a:moveTo>
                      <a:pt x="73" y="4"/>
                    </a:moveTo>
                    <a:cubicBezTo>
                      <a:pt x="47" y="0"/>
                      <a:pt x="21" y="2"/>
                      <a:pt x="15" y="4"/>
                    </a:cubicBezTo>
                    <a:cubicBezTo>
                      <a:pt x="9" y="6"/>
                      <a:pt x="14" y="9"/>
                      <a:pt x="14" y="9"/>
                    </a:cubicBezTo>
                    <a:cubicBezTo>
                      <a:pt x="11" y="23"/>
                      <a:pt x="11" y="23"/>
                      <a:pt x="11" y="23"/>
                    </a:cubicBezTo>
                    <a:cubicBezTo>
                      <a:pt x="11" y="23"/>
                      <a:pt x="11" y="23"/>
                      <a:pt x="11" y="23"/>
                    </a:cubicBezTo>
                    <a:cubicBezTo>
                      <a:pt x="0" y="86"/>
                      <a:pt x="0" y="86"/>
                      <a:pt x="0" y="86"/>
                    </a:cubicBezTo>
                    <a:cubicBezTo>
                      <a:pt x="5" y="86"/>
                      <a:pt x="5" y="86"/>
                      <a:pt x="5" y="86"/>
                    </a:cubicBezTo>
                    <a:cubicBezTo>
                      <a:pt x="15" y="26"/>
                      <a:pt x="15" y="26"/>
                      <a:pt x="15" y="26"/>
                    </a:cubicBezTo>
                    <a:cubicBezTo>
                      <a:pt x="14" y="23"/>
                      <a:pt x="14" y="23"/>
                      <a:pt x="14" y="23"/>
                    </a:cubicBezTo>
                    <a:cubicBezTo>
                      <a:pt x="14" y="19"/>
                      <a:pt x="16" y="13"/>
                      <a:pt x="20" y="13"/>
                    </a:cubicBezTo>
                    <a:cubicBezTo>
                      <a:pt x="23" y="14"/>
                      <a:pt x="21" y="23"/>
                      <a:pt x="21" y="23"/>
                    </a:cubicBezTo>
                    <a:cubicBezTo>
                      <a:pt x="22" y="23"/>
                      <a:pt x="22" y="23"/>
                      <a:pt x="22" y="23"/>
                    </a:cubicBezTo>
                    <a:cubicBezTo>
                      <a:pt x="10" y="86"/>
                      <a:pt x="10" y="86"/>
                      <a:pt x="10" y="86"/>
                    </a:cubicBezTo>
                    <a:cubicBezTo>
                      <a:pt x="17" y="86"/>
                      <a:pt x="17" y="86"/>
                      <a:pt x="17" y="86"/>
                    </a:cubicBezTo>
                    <a:cubicBezTo>
                      <a:pt x="27" y="23"/>
                      <a:pt x="27" y="23"/>
                      <a:pt x="27" y="23"/>
                    </a:cubicBezTo>
                    <a:cubicBezTo>
                      <a:pt x="27" y="23"/>
                      <a:pt x="27" y="23"/>
                      <a:pt x="27" y="23"/>
                    </a:cubicBezTo>
                    <a:cubicBezTo>
                      <a:pt x="27" y="21"/>
                      <a:pt x="29" y="12"/>
                      <a:pt x="35" y="12"/>
                    </a:cubicBezTo>
                    <a:cubicBezTo>
                      <a:pt x="43" y="13"/>
                      <a:pt x="40" y="24"/>
                      <a:pt x="40" y="24"/>
                    </a:cubicBezTo>
                    <a:cubicBezTo>
                      <a:pt x="42" y="25"/>
                      <a:pt x="42" y="25"/>
                      <a:pt x="42" y="25"/>
                    </a:cubicBezTo>
                    <a:cubicBezTo>
                      <a:pt x="31" y="86"/>
                      <a:pt x="31" y="86"/>
                      <a:pt x="31" y="86"/>
                    </a:cubicBezTo>
                    <a:cubicBezTo>
                      <a:pt x="38" y="86"/>
                      <a:pt x="38" y="86"/>
                      <a:pt x="38" y="86"/>
                    </a:cubicBezTo>
                    <a:cubicBezTo>
                      <a:pt x="47" y="25"/>
                      <a:pt x="47" y="25"/>
                      <a:pt x="47" y="25"/>
                    </a:cubicBezTo>
                    <a:cubicBezTo>
                      <a:pt x="48" y="25"/>
                      <a:pt x="48" y="25"/>
                      <a:pt x="48" y="25"/>
                    </a:cubicBezTo>
                    <a:cubicBezTo>
                      <a:pt x="48" y="25"/>
                      <a:pt x="49" y="12"/>
                      <a:pt x="59" y="13"/>
                    </a:cubicBezTo>
                    <a:cubicBezTo>
                      <a:pt x="69" y="14"/>
                      <a:pt x="67" y="27"/>
                      <a:pt x="67" y="27"/>
                    </a:cubicBezTo>
                    <a:cubicBezTo>
                      <a:pt x="67" y="27"/>
                      <a:pt x="67" y="27"/>
                      <a:pt x="67" y="27"/>
                    </a:cubicBezTo>
                    <a:cubicBezTo>
                      <a:pt x="59" y="86"/>
                      <a:pt x="59" y="86"/>
                      <a:pt x="59" y="86"/>
                    </a:cubicBezTo>
                    <a:cubicBezTo>
                      <a:pt x="66" y="86"/>
                      <a:pt x="66" y="86"/>
                      <a:pt x="66" y="86"/>
                    </a:cubicBezTo>
                    <a:cubicBezTo>
                      <a:pt x="72" y="27"/>
                      <a:pt x="72" y="27"/>
                      <a:pt x="72" y="27"/>
                    </a:cubicBezTo>
                    <a:cubicBezTo>
                      <a:pt x="73" y="28"/>
                      <a:pt x="73" y="28"/>
                      <a:pt x="73" y="28"/>
                    </a:cubicBezTo>
                    <a:cubicBezTo>
                      <a:pt x="73" y="28"/>
                      <a:pt x="75" y="15"/>
                      <a:pt x="85" y="16"/>
                    </a:cubicBezTo>
                    <a:cubicBezTo>
                      <a:pt x="95" y="18"/>
                      <a:pt x="92" y="31"/>
                      <a:pt x="92" y="31"/>
                    </a:cubicBezTo>
                    <a:cubicBezTo>
                      <a:pt x="93" y="31"/>
                      <a:pt x="93" y="31"/>
                      <a:pt x="93" y="31"/>
                    </a:cubicBezTo>
                    <a:cubicBezTo>
                      <a:pt x="85" y="86"/>
                      <a:pt x="85" y="86"/>
                      <a:pt x="85" y="86"/>
                    </a:cubicBezTo>
                    <a:cubicBezTo>
                      <a:pt x="92" y="86"/>
                      <a:pt x="92" y="86"/>
                      <a:pt x="92" y="86"/>
                    </a:cubicBezTo>
                    <a:cubicBezTo>
                      <a:pt x="97" y="31"/>
                      <a:pt x="97" y="31"/>
                      <a:pt x="97" y="31"/>
                    </a:cubicBezTo>
                    <a:cubicBezTo>
                      <a:pt x="98" y="31"/>
                      <a:pt x="98" y="31"/>
                      <a:pt x="98" y="31"/>
                    </a:cubicBezTo>
                    <a:cubicBezTo>
                      <a:pt x="98" y="31"/>
                      <a:pt x="99" y="19"/>
                      <a:pt x="106" y="20"/>
                    </a:cubicBezTo>
                    <a:cubicBezTo>
                      <a:pt x="112" y="21"/>
                      <a:pt x="110" y="34"/>
                      <a:pt x="110" y="34"/>
                    </a:cubicBezTo>
                    <a:cubicBezTo>
                      <a:pt x="110" y="34"/>
                      <a:pt x="110" y="34"/>
                      <a:pt x="110" y="34"/>
                    </a:cubicBezTo>
                    <a:cubicBezTo>
                      <a:pt x="105" y="87"/>
                      <a:pt x="105" y="87"/>
                      <a:pt x="105" y="87"/>
                    </a:cubicBezTo>
                    <a:cubicBezTo>
                      <a:pt x="111" y="87"/>
                      <a:pt x="111" y="87"/>
                      <a:pt x="111" y="87"/>
                    </a:cubicBezTo>
                    <a:cubicBezTo>
                      <a:pt x="114" y="35"/>
                      <a:pt x="114" y="35"/>
                      <a:pt x="114" y="35"/>
                    </a:cubicBezTo>
                    <a:cubicBezTo>
                      <a:pt x="115" y="35"/>
                      <a:pt x="115" y="35"/>
                      <a:pt x="115" y="35"/>
                    </a:cubicBezTo>
                    <a:cubicBezTo>
                      <a:pt x="115" y="35"/>
                      <a:pt x="116" y="23"/>
                      <a:pt x="120" y="24"/>
                    </a:cubicBezTo>
                    <a:cubicBezTo>
                      <a:pt x="122" y="25"/>
                      <a:pt x="121" y="37"/>
                      <a:pt x="121" y="37"/>
                    </a:cubicBezTo>
                    <a:cubicBezTo>
                      <a:pt x="119" y="37"/>
                      <a:pt x="119" y="37"/>
                      <a:pt x="119" y="37"/>
                    </a:cubicBezTo>
                    <a:cubicBezTo>
                      <a:pt x="115" y="87"/>
                      <a:pt x="115" y="87"/>
                      <a:pt x="115" y="87"/>
                    </a:cubicBezTo>
                    <a:cubicBezTo>
                      <a:pt x="118" y="87"/>
                      <a:pt x="118" y="87"/>
                      <a:pt x="118" y="87"/>
                    </a:cubicBezTo>
                    <a:cubicBezTo>
                      <a:pt x="124" y="22"/>
                      <a:pt x="124" y="22"/>
                      <a:pt x="124" y="22"/>
                    </a:cubicBezTo>
                    <a:cubicBezTo>
                      <a:pt x="126" y="21"/>
                      <a:pt x="126" y="19"/>
                      <a:pt x="126" y="19"/>
                    </a:cubicBezTo>
                    <a:cubicBezTo>
                      <a:pt x="127" y="13"/>
                      <a:pt x="100" y="7"/>
                      <a:pt x="73" y="4"/>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Freeform 923">
                <a:extLst>
                  <a:ext uri="{FF2B5EF4-FFF2-40B4-BE49-F238E27FC236}">
                    <a16:creationId xmlns:a16="http://schemas.microsoft.com/office/drawing/2014/main" id="{C00CD1DA-ACEE-49EA-8799-12282CA3424A}"/>
                  </a:ext>
                </a:extLst>
              </p:cNvPr>
              <p:cNvSpPr>
                <a:spLocks/>
              </p:cNvSpPr>
              <p:nvPr/>
            </p:nvSpPr>
            <p:spPr bwMode="auto">
              <a:xfrm>
                <a:off x="8429625" y="2571750"/>
                <a:ext cx="409575" cy="234950"/>
              </a:xfrm>
              <a:custGeom>
                <a:avLst/>
                <a:gdLst>
                  <a:gd name="T0" fmla="*/ 4 w 107"/>
                  <a:gd name="T1" fmla="*/ 13 h 62"/>
                  <a:gd name="T2" fmla="*/ 4 w 107"/>
                  <a:gd name="T3" fmla="*/ 24 h 62"/>
                  <a:gd name="T4" fmla="*/ 4 w 107"/>
                  <a:gd name="T5" fmla="*/ 47 h 62"/>
                  <a:gd name="T6" fmla="*/ 6 w 107"/>
                  <a:gd name="T7" fmla="*/ 22 h 62"/>
                  <a:gd name="T8" fmla="*/ 8 w 107"/>
                  <a:gd name="T9" fmla="*/ 22 h 62"/>
                  <a:gd name="T10" fmla="*/ 5 w 107"/>
                  <a:gd name="T11" fmla="*/ 46 h 62"/>
                  <a:gd name="T12" fmla="*/ 12 w 107"/>
                  <a:gd name="T13" fmla="*/ 21 h 62"/>
                  <a:gd name="T14" fmla="*/ 13 w 107"/>
                  <a:gd name="T15" fmla="*/ 16 h 62"/>
                  <a:gd name="T16" fmla="*/ 15 w 107"/>
                  <a:gd name="T17" fmla="*/ 20 h 62"/>
                  <a:gd name="T18" fmla="*/ 14 w 107"/>
                  <a:gd name="T19" fmla="*/ 45 h 62"/>
                  <a:gd name="T20" fmla="*/ 20 w 107"/>
                  <a:gd name="T21" fmla="*/ 13 h 62"/>
                  <a:gd name="T22" fmla="*/ 24 w 107"/>
                  <a:gd name="T23" fmla="*/ 18 h 62"/>
                  <a:gd name="T24" fmla="*/ 23 w 107"/>
                  <a:gd name="T25" fmla="*/ 44 h 62"/>
                  <a:gd name="T26" fmla="*/ 31 w 107"/>
                  <a:gd name="T27" fmla="*/ 12 h 62"/>
                  <a:gd name="T28" fmla="*/ 33 w 107"/>
                  <a:gd name="T29" fmla="*/ 18 h 62"/>
                  <a:gd name="T30" fmla="*/ 33 w 107"/>
                  <a:gd name="T31" fmla="*/ 44 h 62"/>
                  <a:gd name="T32" fmla="*/ 37 w 107"/>
                  <a:gd name="T33" fmla="*/ 18 h 62"/>
                  <a:gd name="T34" fmla="*/ 44 w 107"/>
                  <a:gd name="T35" fmla="*/ 19 h 62"/>
                  <a:gd name="T36" fmla="*/ 41 w 107"/>
                  <a:gd name="T37" fmla="*/ 45 h 62"/>
                  <a:gd name="T38" fmla="*/ 48 w 107"/>
                  <a:gd name="T39" fmla="*/ 19 h 62"/>
                  <a:gd name="T40" fmla="*/ 53 w 107"/>
                  <a:gd name="T41" fmla="*/ 13 h 62"/>
                  <a:gd name="T42" fmla="*/ 56 w 107"/>
                  <a:gd name="T43" fmla="*/ 21 h 62"/>
                  <a:gd name="T44" fmla="*/ 56 w 107"/>
                  <a:gd name="T45" fmla="*/ 47 h 62"/>
                  <a:gd name="T46" fmla="*/ 60 w 107"/>
                  <a:gd name="T47" fmla="*/ 21 h 62"/>
                  <a:gd name="T48" fmla="*/ 67 w 107"/>
                  <a:gd name="T49" fmla="*/ 22 h 62"/>
                  <a:gd name="T50" fmla="*/ 65 w 107"/>
                  <a:gd name="T51" fmla="*/ 48 h 62"/>
                  <a:gd name="T52" fmla="*/ 71 w 107"/>
                  <a:gd name="T53" fmla="*/ 23 h 62"/>
                  <a:gd name="T54" fmla="*/ 76 w 107"/>
                  <a:gd name="T55" fmla="*/ 18 h 62"/>
                  <a:gd name="T56" fmla="*/ 78 w 107"/>
                  <a:gd name="T57" fmla="*/ 26 h 62"/>
                  <a:gd name="T58" fmla="*/ 79 w 107"/>
                  <a:gd name="T59" fmla="*/ 52 h 62"/>
                  <a:gd name="T60" fmla="*/ 82 w 107"/>
                  <a:gd name="T61" fmla="*/ 27 h 62"/>
                  <a:gd name="T62" fmla="*/ 86 w 107"/>
                  <a:gd name="T63" fmla="*/ 29 h 62"/>
                  <a:gd name="T64" fmla="*/ 84 w 107"/>
                  <a:gd name="T65" fmla="*/ 53 h 62"/>
                  <a:gd name="T66" fmla="*/ 89 w 107"/>
                  <a:gd name="T67" fmla="*/ 30 h 62"/>
                  <a:gd name="T68" fmla="*/ 93 w 107"/>
                  <a:gd name="T69" fmla="*/ 25 h 62"/>
                  <a:gd name="T70" fmla="*/ 91 w 107"/>
                  <a:gd name="T71" fmla="*/ 56 h 62"/>
                  <a:gd name="T72" fmla="*/ 96 w 107"/>
                  <a:gd name="T73" fmla="*/ 32 h 62"/>
                  <a:gd name="T74" fmla="*/ 99 w 107"/>
                  <a:gd name="T75" fmla="*/ 30 h 62"/>
                  <a:gd name="T76" fmla="*/ 99 w 107"/>
                  <a:gd name="T77" fmla="*/ 35 h 62"/>
                  <a:gd name="T78" fmla="*/ 99 w 107"/>
                  <a:gd name="T79" fmla="*/ 60 h 62"/>
                  <a:gd name="T80" fmla="*/ 102 w 107"/>
                  <a:gd name="T81" fmla="*/ 36 h 62"/>
                  <a:gd name="T82" fmla="*/ 103 w 107"/>
                  <a:gd name="T83" fmla="*/ 32 h 62"/>
                  <a:gd name="T84" fmla="*/ 101 w 107"/>
                  <a:gd name="T85" fmla="*/ 62 h 62"/>
                  <a:gd name="T86" fmla="*/ 107 w 107"/>
                  <a:gd name="T87"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 h="62">
                    <a:moveTo>
                      <a:pt x="60" y="6"/>
                    </a:moveTo>
                    <a:cubicBezTo>
                      <a:pt x="18" y="0"/>
                      <a:pt x="6" y="9"/>
                      <a:pt x="4" y="13"/>
                    </a:cubicBezTo>
                    <a:cubicBezTo>
                      <a:pt x="2" y="17"/>
                      <a:pt x="4" y="21"/>
                      <a:pt x="4" y="21"/>
                    </a:cubicBezTo>
                    <a:cubicBezTo>
                      <a:pt x="4" y="24"/>
                      <a:pt x="4" y="24"/>
                      <a:pt x="4" y="24"/>
                    </a:cubicBezTo>
                    <a:cubicBezTo>
                      <a:pt x="0" y="48"/>
                      <a:pt x="0" y="48"/>
                      <a:pt x="0" y="48"/>
                    </a:cubicBezTo>
                    <a:cubicBezTo>
                      <a:pt x="4" y="47"/>
                      <a:pt x="4" y="47"/>
                      <a:pt x="4" y="47"/>
                    </a:cubicBezTo>
                    <a:cubicBezTo>
                      <a:pt x="7" y="25"/>
                      <a:pt x="7" y="25"/>
                      <a:pt x="7" y="25"/>
                    </a:cubicBezTo>
                    <a:cubicBezTo>
                      <a:pt x="6" y="22"/>
                      <a:pt x="6" y="22"/>
                      <a:pt x="6" y="22"/>
                    </a:cubicBezTo>
                    <a:cubicBezTo>
                      <a:pt x="6" y="20"/>
                      <a:pt x="6" y="19"/>
                      <a:pt x="7" y="18"/>
                    </a:cubicBezTo>
                    <a:cubicBezTo>
                      <a:pt x="8" y="17"/>
                      <a:pt x="8" y="22"/>
                      <a:pt x="8" y="22"/>
                    </a:cubicBezTo>
                    <a:cubicBezTo>
                      <a:pt x="9" y="22"/>
                      <a:pt x="9" y="22"/>
                      <a:pt x="9" y="22"/>
                    </a:cubicBezTo>
                    <a:cubicBezTo>
                      <a:pt x="5" y="46"/>
                      <a:pt x="5" y="46"/>
                      <a:pt x="5" y="46"/>
                    </a:cubicBezTo>
                    <a:cubicBezTo>
                      <a:pt x="8" y="46"/>
                      <a:pt x="8" y="46"/>
                      <a:pt x="8" y="46"/>
                    </a:cubicBezTo>
                    <a:cubicBezTo>
                      <a:pt x="12" y="21"/>
                      <a:pt x="12" y="21"/>
                      <a:pt x="12" y="21"/>
                    </a:cubicBezTo>
                    <a:cubicBezTo>
                      <a:pt x="11" y="20"/>
                      <a:pt x="11" y="20"/>
                      <a:pt x="11" y="20"/>
                    </a:cubicBezTo>
                    <a:cubicBezTo>
                      <a:pt x="11" y="18"/>
                      <a:pt x="12" y="16"/>
                      <a:pt x="13" y="16"/>
                    </a:cubicBezTo>
                    <a:cubicBezTo>
                      <a:pt x="15" y="15"/>
                      <a:pt x="14" y="20"/>
                      <a:pt x="14" y="20"/>
                    </a:cubicBezTo>
                    <a:cubicBezTo>
                      <a:pt x="15" y="20"/>
                      <a:pt x="15" y="20"/>
                      <a:pt x="15" y="20"/>
                    </a:cubicBezTo>
                    <a:cubicBezTo>
                      <a:pt x="11" y="45"/>
                      <a:pt x="11" y="45"/>
                      <a:pt x="11" y="45"/>
                    </a:cubicBezTo>
                    <a:cubicBezTo>
                      <a:pt x="14" y="45"/>
                      <a:pt x="14" y="45"/>
                      <a:pt x="14" y="45"/>
                    </a:cubicBezTo>
                    <a:cubicBezTo>
                      <a:pt x="17" y="19"/>
                      <a:pt x="17" y="19"/>
                      <a:pt x="17" y="19"/>
                    </a:cubicBezTo>
                    <a:cubicBezTo>
                      <a:pt x="17" y="19"/>
                      <a:pt x="18" y="14"/>
                      <a:pt x="20" y="13"/>
                    </a:cubicBezTo>
                    <a:cubicBezTo>
                      <a:pt x="23" y="13"/>
                      <a:pt x="23" y="18"/>
                      <a:pt x="23" y="18"/>
                    </a:cubicBezTo>
                    <a:cubicBezTo>
                      <a:pt x="24" y="18"/>
                      <a:pt x="24" y="18"/>
                      <a:pt x="24" y="18"/>
                    </a:cubicBezTo>
                    <a:cubicBezTo>
                      <a:pt x="19" y="44"/>
                      <a:pt x="19" y="44"/>
                      <a:pt x="19" y="44"/>
                    </a:cubicBezTo>
                    <a:cubicBezTo>
                      <a:pt x="23" y="44"/>
                      <a:pt x="23" y="44"/>
                      <a:pt x="23" y="44"/>
                    </a:cubicBezTo>
                    <a:cubicBezTo>
                      <a:pt x="26" y="18"/>
                      <a:pt x="26" y="18"/>
                      <a:pt x="26" y="18"/>
                    </a:cubicBezTo>
                    <a:cubicBezTo>
                      <a:pt x="27" y="14"/>
                      <a:pt x="29" y="12"/>
                      <a:pt x="31" y="12"/>
                    </a:cubicBezTo>
                    <a:cubicBezTo>
                      <a:pt x="33" y="13"/>
                      <a:pt x="32" y="18"/>
                      <a:pt x="32" y="18"/>
                    </a:cubicBezTo>
                    <a:cubicBezTo>
                      <a:pt x="33" y="18"/>
                      <a:pt x="33" y="18"/>
                      <a:pt x="33" y="18"/>
                    </a:cubicBezTo>
                    <a:cubicBezTo>
                      <a:pt x="29" y="44"/>
                      <a:pt x="29" y="44"/>
                      <a:pt x="29" y="44"/>
                    </a:cubicBezTo>
                    <a:cubicBezTo>
                      <a:pt x="33" y="44"/>
                      <a:pt x="33" y="44"/>
                      <a:pt x="33" y="44"/>
                    </a:cubicBezTo>
                    <a:cubicBezTo>
                      <a:pt x="36" y="18"/>
                      <a:pt x="36" y="18"/>
                      <a:pt x="36" y="18"/>
                    </a:cubicBezTo>
                    <a:cubicBezTo>
                      <a:pt x="37" y="18"/>
                      <a:pt x="37" y="18"/>
                      <a:pt x="37" y="18"/>
                    </a:cubicBezTo>
                    <a:cubicBezTo>
                      <a:pt x="37" y="16"/>
                      <a:pt x="39" y="12"/>
                      <a:pt x="41" y="12"/>
                    </a:cubicBezTo>
                    <a:cubicBezTo>
                      <a:pt x="44" y="12"/>
                      <a:pt x="44" y="19"/>
                      <a:pt x="44" y="19"/>
                    </a:cubicBezTo>
                    <a:cubicBezTo>
                      <a:pt x="45" y="19"/>
                      <a:pt x="45" y="19"/>
                      <a:pt x="45" y="19"/>
                    </a:cubicBezTo>
                    <a:cubicBezTo>
                      <a:pt x="41" y="45"/>
                      <a:pt x="41" y="45"/>
                      <a:pt x="41" y="45"/>
                    </a:cubicBezTo>
                    <a:cubicBezTo>
                      <a:pt x="45" y="46"/>
                      <a:pt x="45" y="46"/>
                      <a:pt x="45" y="46"/>
                    </a:cubicBezTo>
                    <a:cubicBezTo>
                      <a:pt x="48" y="19"/>
                      <a:pt x="48" y="19"/>
                      <a:pt x="48" y="19"/>
                    </a:cubicBezTo>
                    <a:cubicBezTo>
                      <a:pt x="48" y="19"/>
                      <a:pt x="48" y="19"/>
                      <a:pt x="48" y="19"/>
                    </a:cubicBezTo>
                    <a:cubicBezTo>
                      <a:pt x="48" y="19"/>
                      <a:pt x="49" y="13"/>
                      <a:pt x="53" y="13"/>
                    </a:cubicBezTo>
                    <a:cubicBezTo>
                      <a:pt x="57" y="14"/>
                      <a:pt x="55" y="20"/>
                      <a:pt x="55" y="20"/>
                    </a:cubicBezTo>
                    <a:cubicBezTo>
                      <a:pt x="56" y="21"/>
                      <a:pt x="56" y="21"/>
                      <a:pt x="56" y="21"/>
                    </a:cubicBezTo>
                    <a:cubicBezTo>
                      <a:pt x="53" y="46"/>
                      <a:pt x="53" y="46"/>
                      <a:pt x="53" y="46"/>
                    </a:cubicBezTo>
                    <a:cubicBezTo>
                      <a:pt x="56" y="47"/>
                      <a:pt x="56" y="47"/>
                      <a:pt x="56" y="47"/>
                    </a:cubicBezTo>
                    <a:cubicBezTo>
                      <a:pt x="59" y="21"/>
                      <a:pt x="59" y="21"/>
                      <a:pt x="59" y="21"/>
                    </a:cubicBezTo>
                    <a:cubicBezTo>
                      <a:pt x="60" y="21"/>
                      <a:pt x="60" y="21"/>
                      <a:pt x="60" y="21"/>
                    </a:cubicBezTo>
                    <a:cubicBezTo>
                      <a:pt x="60" y="19"/>
                      <a:pt x="61" y="14"/>
                      <a:pt x="65" y="15"/>
                    </a:cubicBezTo>
                    <a:cubicBezTo>
                      <a:pt x="68" y="17"/>
                      <a:pt x="67" y="22"/>
                      <a:pt x="67" y="22"/>
                    </a:cubicBezTo>
                    <a:cubicBezTo>
                      <a:pt x="68" y="23"/>
                      <a:pt x="68" y="23"/>
                      <a:pt x="68" y="23"/>
                    </a:cubicBezTo>
                    <a:cubicBezTo>
                      <a:pt x="65" y="48"/>
                      <a:pt x="65" y="48"/>
                      <a:pt x="65" y="48"/>
                    </a:cubicBezTo>
                    <a:cubicBezTo>
                      <a:pt x="68" y="49"/>
                      <a:pt x="68" y="49"/>
                      <a:pt x="68" y="49"/>
                    </a:cubicBezTo>
                    <a:cubicBezTo>
                      <a:pt x="71" y="23"/>
                      <a:pt x="71" y="23"/>
                      <a:pt x="71" y="23"/>
                    </a:cubicBezTo>
                    <a:cubicBezTo>
                      <a:pt x="72" y="23"/>
                      <a:pt x="72" y="23"/>
                      <a:pt x="72" y="23"/>
                    </a:cubicBezTo>
                    <a:cubicBezTo>
                      <a:pt x="72" y="21"/>
                      <a:pt x="72" y="17"/>
                      <a:pt x="76" y="18"/>
                    </a:cubicBezTo>
                    <a:cubicBezTo>
                      <a:pt x="79" y="19"/>
                      <a:pt x="78" y="26"/>
                      <a:pt x="78" y="26"/>
                    </a:cubicBezTo>
                    <a:cubicBezTo>
                      <a:pt x="78" y="26"/>
                      <a:pt x="78" y="26"/>
                      <a:pt x="78" y="26"/>
                    </a:cubicBezTo>
                    <a:cubicBezTo>
                      <a:pt x="76" y="50"/>
                      <a:pt x="76" y="50"/>
                      <a:pt x="76" y="50"/>
                    </a:cubicBezTo>
                    <a:cubicBezTo>
                      <a:pt x="79" y="52"/>
                      <a:pt x="79" y="52"/>
                      <a:pt x="79" y="52"/>
                    </a:cubicBezTo>
                    <a:cubicBezTo>
                      <a:pt x="80" y="26"/>
                      <a:pt x="80" y="26"/>
                      <a:pt x="80" y="26"/>
                    </a:cubicBezTo>
                    <a:cubicBezTo>
                      <a:pt x="82" y="27"/>
                      <a:pt x="82" y="27"/>
                      <a:pt x="82" y="27"/>
                    </a:cubicBezTo>
                    <a:cubicBezTo>
                      <a:pt x="82" y="25"/>
                      <a:pt x="83" y="20"/>
                      <a:pt x="85" y="21"/>
                    </a:cubicBezTo>
                    <a:cubicBezTo>
                      <a:pt x="88" y="23"/>
                      <a:pt x="86" y="29"/>
                      <a:pt x="86" y="29"/>
                    </a:cubicBezTo>
                    <a:cubicBezTo>
                      <a:pt x="87" y="29"/>
                      <a:pt x="87" y="29"/>
                      <a:pt x="87" y="29"/>
                    </a:cubicBezTo>
                    <a:cubicBezTo>
                      <a:pt x="84" y="53"/>
                      <a:pt x="84" y="53"/>
                      <a:pt x="84" y="53"/>
                    </a:cubicBezTo>
                    <a:cubicBezTo>
                      <a:pt x="87" y="55"/>
                      <a:pt x="87" y="55"/>
                      <a:pt x="87" y="55"/>
                    </a:cubicBezTo>
                    <a:cubicBezTo>
                      <a:pt x="89" y="30"/>
                      <a:pt x="89" y="30"/>
                      <a:pt x="89" y="30"/>
                    </a:cubicBezTo>
                    <a:cubicBezTo>
                      <a:pt x="90" y="30"/>
                      <a:pt x="90" y="30"/>
                      <a:pt x="90" y="30"/>
                    </a:cubicBezTo>
                    <a:cubicBezTo>
                      <a:pt x="90" y="27"/>
                      <a:pt x="92" y="24"/>
                      <a:pt x="93" y="25"/>
                    </a:cubicBezTo>
                    <a:cubicBezTo>
                      <a:pt x="94" y="26"/>
                      <a:pt x="94" y="27"/>
                      <a:pt x="94" y="27"/>
                    </a:cubicBezTo>
                    <a:cubicBezTo>
                      <a:pt x="91" y="56"/>
                      <a:pt x="91" y="56"/>
                      <a:pt x="91" y="56"/>
                    </a:cubicBezTo>
                    <a:cubicBezTo>
                      <a:pt x="95" y="58"/>
                      <a:pt x="95" y="58"/>
                      <a:pt x="95" y="58"/>
                    </a:cubicBezTo>
                    <a:cubicBezTo>
                      <a:pt x="96" y="32"/>
                      <a:pt x="96" y="32"/>
                      <a:pt x="96" y="32"/>
                    </a:cubicBezTo>
                    <a:cubicBezTo>
                      <a:pt x="97" y="33"/>
                      <a:pt x="97" y="33"/>
                      <a:pt x="97" y="33"/>
                    </a:cubicBezTo>
                    <a:cubicBezTo>
                      <a:pt x="97" y="31"/>
                      <a:pt x="98" y="29"/>
                      <a:pt x="99" y="30"/>
                    </a:cubicBezTo>
                    <a:cubicBezTo>
                      <a:pt x="100" y="31"/>
                      <a:pt x="99" y="35"/>
                      <a:pt x="99" y="35"/>
                    </a:cubicBezTo>
                    <a:cubicBezTo>
                      <a:pt x="99" y="35"/>
                      <a:pt x="99" y="35"/>
                      <a:pt x="99" y="35"/>
                    </a:cubicBezTo>
                    <a:cubicBezTo>
                      <a:pt x="97" y="58"/>
                      <a:pt x="97" y="58"/>
                      <a:pt x="97" y="58"/>
                    </a:cubicBezTo>
                    <a:cubicBezTo>
                      <a:pt x="99" y="60"/>
                      <a:pt x="99" y="60"/>
                      <a:pt x="99" y="60"/>
                    </a:cubicBezTo>
                    <a:cubicBezTo>
                      <a:pt x="101" y="36"/>
                      <a:pt x="101" y="36"/>
                      <a:pt x="101" y="36"/>
                    </a:cubicBezTo>
                    <a:cubicBezTo>
                      <a:pt x="102" y="36"/>
                      <a:pt x="102" y="36"/>
                      <a:pt x="102" y="36"/>
                    </a:cubicBezTo>
                    <a:cubicBezTo>
                      <a:pt x="102" y="36"/>
                      <a:pt x="102" y="31"/>
                      <a:pt x="103" y="32"/>
                    </a:cubicBezTo>
                    <a:cubicBezTo>
                      <a:pt x="103" y="32"/>
                      <a:pt x="103" y="32"/>
                      <a:pt x="103" y="32"/>
                    </a:cubicBezTo>
                    <a:cubicBezTo>
                      <a:pt x="99" y="60"/>
                      <a:pt x="99" y="60"/>
                      <a:pt x="99" y="60"/>
                    </a:cubicBezTo>
                    <a:cubicBezTo>
                      <a:pt x="101" y="62"/>
                      <a:pt x="101" y="62"/>
                      <a:pt x="101" y="62"/>
                    </a:cubicBezTo>
                    <a:cubicBezTo>
                      <a:pt x="104" y="36"/>
                      <a:pt x="104" y="36"/>
                      <a:pt x="104" y="36"/>
                    </a:cubicBezTo>
                    <a:cubicBezTo>
                      <a:pt x="105" y="36"/>
                      <a:pt x="107" y="35"/>
                      <a:pt x="107" y="32"/>
                    </a:cubicBezTo>
                    <a:cubicBezTo>
                      <a:pt x="107" y="29"/>
                      <a:pt x="102" y="11"/>
                      <a:pt x="60" y="6"/>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Freeform 924">
                <a:extLst>
                  <a:ext uri="{FF2B5EF4-FFF2-40B4-BE49-F238E27FC236}">
                    <a16:creationId xmlns:a16="http://schemas.microsoft.com/office/drawing/2014/main" id="{2E888D5A-95F4-408D-94D6-93D0C7027853}"/>
                  </a:ext>
                </a:extLst>
              </p:cNvPr>
              <p:cNvSpPr>
                <a:spLocks/>
              </p:cNvSpPr>
              <p:nvPr/>
            </p:nvSpPr>
            <p:spPr bwMode="auto">
              <a:xfrm>
                <a:off x="8461375" y="2419350"/>
                <a:ext cx="404813" cy="246063"/>
              </a:xfrm>
              <a:custGeom>
                <a:avLst/>
                <a:gdLst>
                  <a:gd name="T0" fmla="*/ 3 w 106"/>
                  <a:gd name="T1" fmla="*/ 20 h 65"/>
                  <a:gd name="T2" fmla="*/ 3 w 106"/>
                  <a:gd name="T3" fmla="*/ 29 h 65"/>
                  <a:gd name="T4" fmla="*/ 4 w 106"/>
                  <a:gd name="T5" fmla="*/ 48 h 65"/>
                  <a:gd name="T6" fmla="*/ 5 w 106"/>
                  <a:gd name="T7" fmla="*/ 26 h 65"/>
                  <a:gd name="T8" fmla="*/ 7 w 106"/>
                  <a:gd name="T9" fmla="*/ 26 h 65"/>
                  <a:gd name="T10" fmla="*/ 5 w 106"/>
                  <a:gd name="T11" fmla="*/ 47 h 65"/>
                  <a:gd name="T12" fmla="*/ 10 w 106"/>
                  <a:gd name="T13" fmla="*/ 26 h 65"/>
                  <a:gd name="T14" fmla="*/ 13 w 106"/>
                  <a:gd name="T15" fmla="*/ 25 h 65"/>
                  <a:gd name="T16" fmla="*/ 10 w 106"/>
                  <a:gd name="T17" fmla="*/ 46 h 65"/>
                  <a:gd name="T18" fmla="*/ 16 w 106"/>
                  <a:gd name="T19" fmla="*/ 23 h 65"/>
                  <a:gd name="T20" fmla="*/ 21 w 106"/>
                  <a:gd name="T21" fmla="*/ 22 h 65"/>
                  <a:gd name="T22" fmla="*/ 18 w 106"/>
                  <a:gd name="T23" fmla="*/ 45 h 65"/>
                  <a:gd name="T24" fmla="*/ 25 w 106"/>
                  <a:gd name="T25" fmla="*/ 22 h 65"/>
                  <a:gd name="T26" fmla="*/ 31 w 106"/>
                  <a:gd name="T27" fmla="*/ 21 h 65"/>
                  <a:gd name="T28" fmla="*/ 27 w 106"/>
                  <a:gd name="T29" fmla="*/ 44 h 65"/>
                  <a:gd name="T30" fmla="*/ 34 w 106"/>
                  <a:gd name="T31" fmla="*/ 21 h 65"/>
                  <a:gd name="T32" fmla="*/ 39 w 106"/>
                  <a:gd name="T33" fmla="*/ 15 h 65"/>
                  <a:gd name="T34" fmla="*/ 42 w 106"/>
                  <a:gd name="T35" fmla="*/ 22 h 65"/>
                  <a:gd name="T36" fmla="*/ 43 w 106"/>
                  <a:gd name="T37" fmla="*/ 45 h 65"/>
                  <a:gd name="T38" fmla="*/ 46 w 106"/>
                  <a:gd name="T39" fmla="*/ 23 h 65"/>
                  <a:gd name="T40" fmla="*/ 54 w 106"/>
                  <a:gd name="T41" fmla="*/ 24 h 65"/>
                  <a:gd name="T42" fmla="*/ 50 w 106"/>
                  <a:gd name="T43" fmla="*/ 46 h 65"/>
                  <a:gd name="T44" fmla="*/ 56 w 106"/>
                  <a:gd name="T45" fmla="*/ 24 h 65"/>
                  <a:gd name="T46" fmla="*/ 62 w 106"/>
                  <a:gd name="T47" fmla="*/ 18 h 65"/>
                  <a:gd name="T48" fmla="*/ 65 w 106"/>
                  <a:gd name="T49" fmla="*/ 27 h 65"/>
                  <a:gd name="T50" fmla="*/ 65 w 106"/>
                  <a:gd name="T51" fmla="*/ 49 h 65"/>
                  <a:gd name="T52" fmla="*/ 68 w 106"/>
                  <a:gd name="T53" fmla="*/ 27 h 65"/>
                  <a:gd name="T54" fmla="*/ 74 w 106"/>
                  <a:gd name="T55" fmla="*/ 29 h 65"/>
                  <a:gd name="T56" fmla="*/ 72 w 106"/>
                  <a:gd name="T57" fmla="*/ 50 h 65"/>
                  <a:gd name="T58" fmla="*/ 77 w 106"/>
                  <a:gd name="T59" fmla="*/ 30 h 65"/>
                  <a:gd name="T60" fmla="*/ 81 w 106"/>
                  <a:gd name="T61" fmla="*/ 25 h 65"/>
                  <a:gd name="T62" fmla="*/ 83 w 106"/>
                  <a:gd name="T63" fmla="*/ 33 h 65"/>
                  <a:gd name="T64" fmla="*/ 83 w 106"/>
                  <a:gd name="T65" fmla="*/ 56 h 65"/>
                  <a:gd name="T66" fmla="*/ 86 w 106"/>
                  <a:gd name="T67" fmla="*/ 34 h 65"/>
                  <a:gd name="T68" fmla="*/ 90 w 106"/>
                  <a:gd name="T69" fmla="*/ 36 h 65"/>
                  <a:gd name="T70" fmla="*/ 87 w 106"/>
                  <a:gd name="T71" fmla="*/ 57 h 65"/>
                  <a:gd name="T72" fmla="*/ 91 w 106"/>
                  <a:gd name="T73" fmla="*/ 38 h 65"/>
                  <a:gd name="T74" fmla="*/ 94 w 106"/>
                  <a:gd name="T75" fmla="*/ 34 h 65"/>
                  <a:gd name="T76" fmla="*/ 93 w 106"/>
                  <a:gd name="T77" fmla="*/ 41 h 65"/>
                  <a:gd name="T78" fmla="*/ 94 w 106"/>
                  <a:gd name="T79" fmla="*/ 63 h 65"/>
                  <a:gd name="T80" fmla="*/ 97 w 106"/>
                  <a:gd name="T81" fmla="*/ 42 h 65"/>
                  <a:gd name="T82" fmla="*/ 98 w 106"/>
                  <a:gd name="T83" fmla="*/ 42 h 65"/>
                  <a:gd name="T84" fmla="*/ 94 w 106"/>
                  <a:gd name="T85" fmla="*/ 63 h 65"/>
                  <a:gd name="T86" fmla="*/ 99 w 106"/>
                  <a:gd name="T87" fmla="*/ 45 h 65"/>
                  <a:gd name="T88" fmla="*/ 64 w 106"/>
                  <a:gd name="T89"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65">
                    <a:moveTo>
                      <a:pt x="64" y="11"/>
                    </a:moveTo>
                    <a:cubicBezTo>
                      <a:pt x="23" y="0"/>
                      <a:pt x="4" y="15"/>
                      <a:pt x="3" y="20"/>
                    </a:cubicBezTo>
                    <a:cubicBezTo>
                      <a:pt x="1" y="25"/>
                      <a:pt x="3" y="29"/>
                      <a:pt x="3" y="29"/>
                    </a:cubicBezTo>
                    <a:cubicBezTo>
                      <a:pt x="3" y="29"/>
                      <a:pt x="3" y="29"/>
                      <a:pt x="3" y="29"/>
                    </a:cubicBezTo>
                    <a:cubicBezTo>
                      <a:pt x="0" y="49"/>
                      <a:pt x="0" y="49"/>
                      <a:pt x="0" y="49"/>
                    </a:cubicBezTo>
                    <a:cubicBezTo>
                      <a:pt x="4" y="48"/>
                      <a:pt x="4" y="48"/>
                      <a:pt x="4" y="48"/>
                    </a:cubicBezTo>
                    <a:cubicBezTo>
                      <a:pt x="7" y="29"/>
                      <a:pt x="7" y="29"/>
                      <a:pt x="7" y="29"/>
                    </a:cubicBezTo>
                    <a:cubicBezTo>
                      <a:pt x="5" y="26"/>
                      <a:pt x="5" y="26"/>
                      <a:pt x="5" y="26"/>
                    </a:cubicBezTo>
                    <a:cubicBezTo>
                      <a:pt x="5" y="25"/>
                      <a:pt x="5" y="24"/>
                      <a:pt x="6" y="23"/>
                    </a:cubicBezTo>
                    <a:cubicBezTo>
                      <a:pt x="8" y="22"/>
                      <a:pt x="7" y="26"/>
                      <a:pt x="7" y="26"/>
                    </a:cubicBezTo>
                    <a:cubicBezTo>
                      <a:pt x="8" y="26"/>
                      <a:pt x="8" y="26"/>
                      <a:pt x="8" y="26"/>
                    </a:cubicBezTo>
                    <a:cubicBezTo>
                      <a:pt x="5" y="47"/>
                      <a:pt x="5" y="47"/>
                      <a:pt x="5" y="47"/>
                    </a:cubicBezTo>
                    <a:cubicBezTo>
                      <a:pt x="7" y="46"/>
                      <a:pt x="7" y="46"/>
                      <a:pt x="7" y="46"/>
                    </a:cubicBezTo>
                    <a:cubicBezTo>
                      <a:pt x="10" y="26"/>
                      <a:pt x="10" y="26"/>
                      <a:pt x="10" y="26"/>
                    </a:cubicBezTo>
                    <a:cubicBezTo>
                      <a:pt x="10" y="26"/>
                      <a:pt x="10" y="21"/>
                      <a:pt x="12" y="20"/>
                    </a:cubicBezTo>
                    <a:cubicBezTo>
                      <a:pt x="14" y="19"/>
                      <a:pt x="13" y="25"/>
                      <a:pt x="13" y="25"/>
                    </a:cubicBezTo>
                    <a:cubicBezTo>
                      <a:pt x="14" y="24"/>
                      <a:pt x="14" y="24"/>
                      <a:pt x="14" y="24"/>
                    </a:cubicBezTo>
                    <a:cubicBezTo>
                      <a:pt x="10" y="46"/>
                      <a:pt x="10" y="46"/>
                      <a:pt x="10" y="46"/>
                    </a:cubicBezTo>
                    <a:cubicBezTo>
                      <a:pt x="14" y="45"/>
                      <a:pt x="14" y="45"/>
                      <a:pt x="14" y="45"/>
                    </a:cubicBezTo>
                    <a:cubicBezTo>
                      <a:pt x="16" y="23"/>
                      <a:pt x="16" y="23"/>
                      <a:pt x="16" y="23"/>
                    </a:cubicBezTo>
                    <a:cubicBezTo>
                      <a:pt x="16" y="23"/>
                      <a:pt x="17" y="17"/>
                      <a:pt x="19" y="17"/>
                    </a:cubicBezTo>
                    <a:cubicBezTo>
                      <a:pt x="21" y="17"/>
                      <a:pt x="21" y="22"/>
                      <a:pt x="21" y="22"/>
                    </a:cubicBezTo>
                    <a:cubicBezTo>
                      <a:pt x="22" y="22"/>
                      <a:pt x="22" y="22"/>
                      <a:pt x="22" y="22"/>
                    </a:cubicBezTo>
                    <a:cubicBezTo>
                      <a:pt x="18" y="45"/>
                      <a:pt x="18" y="45"/>
                      <a:pt x="18" y="45"/>
                    </a:cubicBezTo>
                    <a:cubicBezTo>
                      <a:pt x="22" y="45"/>
                      <a:pt x="22" y="45"/>
                      <a:pt x="22" y="45"/>
                    </a:cubicBezTo>
                    <a:cubicBezTo>
                      <a:pt x="25" y="22"/>
                      <a:pt x="25" y="22"/>
                      <a:pt x="25" y="22"/>
                    </a:cubicBezTo>
                    <a:cubicBezTo>
                      <a:pt x="25" y="22"/>
                      <a:pt x="25" y="15"/>
                      <a:pt x="28" y="16"/>
                    </a:cubicBezTo>
                    <a:cubicBezTo>
                      <a:pt x="31" y="16"/>
                      <a:pt x="31" y="21"/>
                      <a:pt x="31" y="21"/>
                    </a:cubicBezTo>
                    <a:cubicBezTo>
                      <a:pt x="32" y="21"/>
                      <a:pt x="32" y="21"/>
                      <a:pt x="32" y="21"/>
                    </a:cubicBezTo>
                    <a:cubicBezTo>
                      <a:pt x="27" y="44"/>
                      <a:pt x="27" y="44"/>
                      <a:pt x="27" y="44"/>
                    </a:cubicBezTo>
                    <a:cubicBezTo>
                      <a:pt x="31" y="44"/>
                      <a:pt x="31" y="44"/>
                      <a:pt x="31" y="44"/>
                    </a:cubicBezTo>
                    <a:cubicBezTo>
                      <a:pt x="34" y="21"/>
                      <a:pt x="34" y="21"/>
                      <a:pt x="34" y="21"/>
                    </a:cubicBezTo>
                    <a:cubicBezTo>
                      <a:pt x="35" y="21"/>
                      <a:pt x="35" y="21"/>
                      <a:pt x="35" y="21"/>
                    </a:cubicBezTo>
                    <a:cubicBezTo>
                      <a:pt x="35" y="20"/>
                      <a:pt x="36" y="15"/>
                      <a:pt x="39" y="15"/>
                    </a:cubicBezTo>
                    <a:cubicBezTo>
                      <a:pt x="43" y="16"/>
                      <a:pt x="42" y="22"/>
                      <a:pt x="42" y="22"/>
                    </a:cubicBezTo>
                    <a:cubicBezTo>
                      <a:pt x="42" y="22"/>
                      <a:pt x="42" y="22"/>
                      <a:pt x="42" y="22"/>
                    </a:cubicBezTo>
                    <a:cubicBezTo>
                      <a:pt x="39" y="44"/>
                      <a:pt x="39" y="44"/>
                      <a:pt x="39" y="44"/>
                    </a:cubicBezTo>
                    <a:cubicBezTo>
                      <a:pt x="43" y="45"/>
                      <a:pt x="43" y="45"/>
                      <a:pt x="43" y="45"/>
                    </a:cubicBezTo>
                    <a:cubicBezTo>
                      <a:pt x="45" y="23"/>
                      <a:pt x="45" y="23"/>
                      <a:pt x="45" y="23"/>
                    </a:cubicBezTo>
                    <a:cubicBezTo>
                      <a:pt x="46" y="23"/>
                      <a:pt x="46" y="23"/>
                      <a:pt x="46" y="23"/>
                    </a:cubicBezTo>
                    <a:cubicBezTo>
                      <a:pt x="46" y="23"/>
                      <a:pt x="46" y="16"/>
                      <a:pt x="50" y="16"/>
                    </a:cubicBezTo>
                    <a:cubicBezTo>
                      <a:pt x="55" y="17"/>
                      <a:pt x="54" y="24"/>
                      <a:pt x="54" y="24"/>
                    </a:cubicBezTo>
                    <a:cubicBezTo>
                      <a:pt x="54" y="24"/>
                      <a:pt x="54" y="24"/>
                      <a:pt x="54" y="24"/>
                    </a:cubicBezTo>
                    <a:cubicBezTo>
                      <a:pt x="50" y="46"/>
                      <a:pt x="50" y="46"/>
                      <a:pt x="50" y="46"/>
                    </a:cubicBezTo>
                    <a:cubicBezTo>
                      <a:pt x="54" y="46"/>
                      <a:pt x="54" y="46"/>
                      <a:pt x="54" y="46"/>
                    </a:cubicBezTo>
                    <a:cubicBezTo>
                      <a:pt x="56" y="24"/>
                      <a:pt x="56" y="24"/>
                      <a:pt x="56" y="24"/>
                    </a:cubicBezTo>
                    <a:cubicBezTo>
                      <a:pt x="57" y="24"/>
                      <a:pt x="57" y="24"/>
                      <a:pt x="57" y="24"/>
                    </a:cubicBezTo>
                    <a:cubicBezTo>
                      <a:pt x="57" y="24"/>
                      <a:pt x="58" y="17"/>
                      <a:pt x="62" y="18"/>
                    </a:cubicBezTo>
                    <a:cubicBezTo>
                      <a:pt x="66" y="19"/>
                      <a:pt x="65" y="27"/>
                      <a:pt x="65" y="27"/>
                    </a:cubicBezTo>
                    <a:cubicBezTo>
                      <a:pt x="65" y="27"/>
                      <a:pt x="65" y="27"/>
                      <a:pt x="65" y="27"/>
                    </a:cubicBezTo>
                    <a:cubicBezTo>
                      <a:pt x="62" y="48"/>
                      <a:pt x="62" y="48"/>
                      <a:pt x="62" y="48"/>
                    </a:cubicBezTo>
                    <a:cubicBezTo>
                      <a:pt x="65" y="49"/>
                      <a:pt x="65" y="49"/>
                      <a:pt x="65" y="49"/>
                    </a:cubicBezTo>
                    <a:cubicBezTo>
                      <a:pt x="67" y="27"/>
                      <a:pt x="67" y="27"/>
                      <a:pt x="67" y="27"/>
                    </a:cubicBezTo>
                    <a:cubicBezTo>
                      <a:pt x="68" y="27"/>
                      <a:pt x="68" y="27"/>
                      <a:pt x="68" y="27"/>
                    </a:cubicBezTo>
                    <a:cubicBezTo>
                      <a:pt x="68" y="27"/>
                      <a:pt x="69" y="21"/>
                      <a:pt x="72" y="21"/>
                    </a:cubicBezTo>
                    <a:cubicBezTo>
                      <a:pt x="75" y="22"/>
                      <a:pt x="74" y="29"/>
                      <a:pt x="74" y="29"/>
                    </a:cubicBezTo>
                    <a:cubicBezTo>
                      <a:pt x="74" y="29"/>
                      <a:pt x="74" y="29"/>
                      <a:pt x="74" y="29"/>
                    </a:cubicBezTo>
                    <a:cubicBezTo>
                      <a:pt x="72" y="50"/>
                      <a:pt x="72" y="50"/>
                      <a:pt x="72" y="50"/>
                    </a:cubicBezTo>
                    <a:cubicBezTo>
                      <a:pt x="75" y="52"/>
                      <a:pt x="75" y="52"/>
                      <a:pt x="75" y="52"/>
                    </a:cubicBezTo>
                    <a:cubicBezTo>
                      <a:pt x="77" y="30"/>
                      <a:pt x="77" y="30"/>
                      <a:pt x="77" y="30"/>
                    </a:cubicBezTo>
                    <a:cubicBezTo>
                      <a:pt x="78" y="30"/>
                      <a:pt x="78" y="30"/>
                      <a:pt x="78" y="30"/>
                    </a:cubicBezTo>
                    <a:cubicBezTo>
                      <a:pt x="78" y="28"/>
                      <a:pt x="79" y="24"/>
                      <a:pt x="81" y="25"/>
                    </a:cubicBezTo>
                    <a:cubicBezTo>
                      <a:pt x="83" y="26"/>
                      <a:pt x="83" y="32"/>
                      <a:pt x="83" y="32"/>
                    </a:cubicBezTo>
                    <a:cubicBezTo>
                      <a:pt x="83" y="33"/>
                      <a:pt x="83" y="33"/>
                      <a:pt x="83" y="33"/>
                    </a:cubicBezTo>
                    <a:cubicBezTo>
                      <a:pt x="81" y="54"/>
                      <a:pt x="81" y="54"/>
                      <a:pt x="81" y="54"/>
                    </a:cubicBezTo>
                    <a:cubicBezTo>
                      <a:pt x="83" y="56"/>
                      <a:pt x="83" y="56"/>
                      <a:pt x="83" y="56"/>
                    </a:cubicBezTo>
                    <a:cubicBezTo>
                      <a:pt x="85" y="34"/>
                      <a:pt x="85" y="34"/>
                      <a:pt x="85" y="34"/>
                    </a:cubicBezTo>
                    <a:cubicBezTo>
                      <a:pt x="86" y="34"/>
                      <a:pt x="86" y="34"/>
                      <a:pt x="86" y="34"/>
                    </a:cubicBezTo>
                    <a:cubicBezTo>
                      <a:pt x="86" y="34"/>
                      <a:pt x="87" y="28"/>
                      <a:pt x="89" y="29"/>
                    </a:cubicBezTo>
                    <a:cubicBezTo>
                      <a:pt x="90" y="30"/>
                      <a:pt x="90" y="35"/>
                      <a:pt x="90" y="36"/>
                    </a:cubicBezTo>
                    <a:cubicBezTo>
                      <a:pt x="89" y="38"/>
                      <a:pt x="89" y="38"/>
                      <a:pt x="89" y="38"/>
                    </a:cubicBezTo>
                    <a:cubicBezTo>
                      <a:pt x="87" y="57"/>
                      <a:pt x="87" y="57"/>
                      <a:pt x="87" y="57"/>
                    </a:cubicBezTo>
                    <a:cubicBezTo>
                      <a:pt x="90" y="59"/>
                      <a:pt x="90" y="59"/>
                      <a:pt x="90" y="59"/>
                    </a:cubicBezTo>
                    <a:cubicBezTo>
                      <a:pt x="91" y="38"/>
                      <a:pt x="91" y="38"/>
                      <a:pt x="91" y="38"/>
                    </a:cubicBezTo>
                    <a:cubicBezTo>
                      <a:pt x="92" y="38"/>
                      <a:pt x="92" y="38"/>
                      <a:pt x="92" y="38"/>
                    </a:cubicBezTo>
                    <a:cubicBezTo>
                      <a:pt x="92" y="38"/>
                      <a:pt x="93" y="33"/>
                      <a:pt x="94" y="34"/>
                    </a:cubicBezTo>
                    <a:cubicBezTo>
                      <a:pt x="95" y="35"/>
                      <a:pt x="95" y="37"/>
                      <a:pt x="95" y="39"/>
                    </a:cubicBezTo>
                    <a:cubicBezTo>
                      <a:pt x="93" y="41"/>
                      <a:pt x="93" y="41"/>
                      <a:pt x="93" y="41"/>
                    </a:cubicBezTo>
                    <a:cubicBezTo>
                      <a:pt x="91" y="60"/>
                      <a:pt x="91" y="60"/>
                      <a:pt x="91" y="60"/>
                    </a:cubicBezTo>
                    <a:cubicBezTo>
                      <a:pt x="94" y="63"/>
                      <a:pt x="94" y="63"/>
                      <a:pt x="94" y="63"/>
                    </a:cubicBezTo>
                    <a:cubicBezTo>
                      <a:pt x="96" y="41"/>
                      <a:pt x="96" y="41"/>
                      <a:pt x="96" y="41"/>
                    </a:cubicBezTo>
                    <a:cubicBezTo>
                      <a:pt x="97" y="42"/>
                      <a:pt x="97" y="42"/>
                      <a:pt x="97" y="42"/>
                    </a:cubicBezTo>
                    <a:cubicBezTo>
                      <a:pt x="97" y="42"/>
                      <a:pt x="97" y="37"/>
                      <a:pt x="98" y="38"/>
                    </a:cubicBezTo>
                    <a:cubicBezTo>
                      <a:pt x="99" y="39"/>
                      <a:pt x="98" y="41"/>
                      <a:pt x="98" y="42"/>
                    </a:cubicBezTo>
                    <a:cubicBezTo>
                      <a:pt x="97" y="44"/>
                      <a:pt x="97" y="44"/>
                      <a:pt x="97" y="44"/>
                    </a:cubicBezTo>
                    <a:cubicBezTo>
                      <a:pt x="94" y="63"/>
                      <a:pt x="94" y="63"/>
                      <a:pt x="94" y="63"/>
                    </a:cubicBezTo>
                    <a:cubicBezTo>
                      <a:pt x="96" y="65"/>
                      <a:pt x="96" y="65"/>
                      <a:pt x="96" y="65"/>
                    </a:cubicBezTo>
                    <a:cubicBezTo>
                      <a:pt x="99" y="45"/>
                      <a:pt x="99" y="45"/>
                      <a:pt x="99" y="45"/>
                    </a:cubicBezTo>
                    <a:cubicBezTo>
                      <a:pt x="99" y="45"/>
                      <a:pt x="99" y="45"/>
                      <a:pt x="99" y="45"/>
                    </a:cubicBezTo>
                    <a:cubicBezTo>
                      <a:pt x="103" y="42"/>
                      <a:pt x="106" y="21"/>
                      <a:pt x="64" y="11"/>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Freeform 925">
                <a:extLst>
                  <a:ext uri="{FF2B5EF4-FFF2-40B4-BE49-F238E27FC236}">
                    <a16:creationId xmlns:a16="http://schemas.microsoft.com/office/drawing/2014/main" id="{B043400A-58FA-4A2F-85C4-BF34FFBF0773}"/>
                  </a:ext>
                </a:extLst>
              </p:cNvPr>
              <p:cNvSpPr>
                <a:spLocks/>
              </p:cNvSpPr>
              <p:nvPr/>
            </p:nvSpPr>
            <p:spPr bwMode="auto">
              <a:xfrm>
                <a:off x="8483600" y="2320925"/>
                <a:ext cx="393700" cy="215900"/>
              </a:xfrm>
              <a:custGeom>
                <a:avLst/>
                <a:gdLst>
                  <a:gd name="T0" fmla="*/ 40 w 103"/>
                  <a:gd name="T1" fmla="*/ 0 h 57"/>
                  <a:gd name="T2" fmla="*/ 3 w 103"/>
                  <a:gd name="T3" fmla="*/ 25 h 57"/>
                  <a:gd name="T4" fmla="*/ 4 w 103"/>
                  <a:gd name="T5" fmla="*/ 40 h 57"/>
                  <a:gd name="T6" fmla="*/ 7 w 103"/>
                  <a:gd name="T7" fmla="*/ 17 h 57"/>
                  <a:gd name="T8" fmla="*/ 9 w 103"/>
                  <a:gd name="T9" fmla="*/ 20 h 57"/>
                  <a:gd name="T10" fmla="*/ 8 w 103"/>
                  <a:gd name="T11" fmla="*/ 38 h 57"/>
                  <a:gd name="T12" fmla="*/ 12 w 103"/>
                  <a:gd name="T13" fmla="*/ 14 h 57"/>
                  <a:gd name="T14" fmla="*/ 14 w 103"/>
                  <a:gd name="T15" fmla="*/ 17 h 57"/>
                  <a:gd name="T16" fmla="*/ 13 w 103"/>
                  <a:gd name="T17" fmla="*/ 36 h 57"/>
                  <a:gd name="T18" fmla="*/ 19 w 103"/>
                  <a:gd name="T19" fmla="*/ 10 h 57"/>
                  <a:gd name="T20" fmla="*/ 22 w 103"/>
                  <a:gd name="T21" fmla="*/ 15 h 57"/>
                  <a:gd name="T22" fmla="*/ 22 w 103"/>
                  <a:gd name="T23" fmla="*/ 34 h 57"/>
                  <a:gd name="T24" fmla="*/ 25 w 103"/>
                  <a:gd name="T25" fmla="*/ 14 h 57"/>
                  <a:gd name="T26" fmla="*/ 31 w 103"/>
                  <a:gd name="T27" fmla="*/ 14 h 57"/>
                  <a:gd name="T28" fmla="*/ 28 w 103"/>
                  <a:gd name="T29" fmla="*/ 33 h 57"/>
                  <a:gd name="T30" fmla="*/ 34 w 103"/>
                  <a:gd name="T31" fmla="*/ 14 h 57"/>
                  <a:gd name="T32" fmla="*/ 38 w 103"/>
                  <a:gd name="T33" fmla="*/ 8 h 57"/>
                  <a:gd name="T34" fmla="*/ 42 w 103"/>
                  <a:gd name="T35" fmla="*/ 14 h 57"/>
                  <a:gd name="T36" fmla="*/ 42 w 103"/>
                  <a:gd name="T37" fmla="*/ 34 h 57"/>
                  <a:gd name="T38" fmla="*/ 45 w 103"/>
                  <a:gd name="T39" fmla="*/ 14 h 57"/>
                  <a:gd name="T40" fmla="*/ 53 w 103"/>
                  <a:gd name="T41" fmla="*/ 15 h 57"/>
                  <a:gd name="T42" fmla="*/ 50 w 103"/>
                  <a:gd name="T43" fmla="*/ 35 h 57"/>
                  <a:gd name="T44" fmla="*/ 55 w 103"/>
                  <a:gd name="T45" fmla="*/ 16 h 57"/>
                  <a:gd name="T46" fmla="*/ 60 w 103"/>
                  <a:gd name="T47" fmla="*/ 11 h 57"/>
                  <a:gd name="T48" fmla="*/ 63 w 103"/>
                  <a:gd name="T49" fmla="*/ 18 h 57"/>
                  <a:gd name="T50" fmla="*/ 63 w 103"/>
                  <a:gd name="T51" fmla="*/ 39 h 57"/>
                  <a:gd name="T52" fmla="*/ 67 w 103"/>
                  <a:gd name="T53" fmla="*/ 19 h 57"/>
                  <a:gd name="T54" fmla="*/ 71 w 103"/>
                  <a:gd name="T55" fmla="*/ 21 h 57"/>
                  <a:gd name="T56" fmla="*/ 70 w 103"/>
                  <a:gd name="T57" fmla="*/ 41 h 57"/>
                  <a:gd name="T58" fmla="*/ 75 w 103"/>
                  <a:gd name="T59" fmla="*/ 22 h 57"/>
                  <a:gd name="T60" fmla="*/ 79 w 103"/>
                  <a:gd name="T61" fmla="*/ 18 h 57"/>
                  <a:gd name="T62" fmla="*/ 78 w 103"/>
                  <a:gd name="T63" fmla="*/ 44 h 57"/>
                  <a:gd name="T64" fmla="*/ 82 w 103"/>
                  <a:gd name="T65" fmla="*/ 27 h 57"/>
                  <a:gd name="T66" fmla="*/ 86 w 103"/>
                  <a:gd name="T67" fmla="*/ 23 h 57"/>
                  <a:gd name="T68" fmla="*/ 85 w 103"/>
                  <a:gd name="T69" fmla="*/ 48 h 57"/>
                  <a:gd name="T70" fmla="*/ 88 w 103"/>
                  <a:gd name="T71" fmla="*/ 33 h 57"/>
                  <a:gd name="T72" fmla="*/ 91 w 103"/>
                  <a:gd name="T73" fmla="*/ 28 h 57"/>
                  <a:gd name="T74" fmla="*/ 89 w 103"/>
                  <a:gd name="T75" fmla="*/ 52 h 57"/>
                  <a:gd name="T76" fmla="*/ 92 w 103"/>
                  <a:gd name="T77" fmla="*/ 40 h 57"/>
                  <a:gd name="T78" fmla="*/ 94 w 103"/>
                  <a:gd name="T79" fmla="*/ 41 h 57"/>
                  <a:gd name="T80" fmla="*/ 93 w 103"/>
                  <a:gd name="T81" fmla="*/ 57 h 57"/>
                  <a:gd name="T82" fmla="*/ 88 w 103"/>
                  <a:gd name="T83"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 h="57">
                    <a:moveTo>
                      <a:pt x="88" y="17"/>
                    </a:moveTo>
                    <a:cubicBezTo>
                      <a:pt x="84" y="13"/>
                      <a:pt x="64" y="0"/>
                      <a:pt x="40" y="0"/>
                    </a:cubicBezTo>
                    <a:cubicBezTo>
                      <a:pt x="16" y="0"/>
                      <a:pt x="7" y="9"/>
                      <a:pt x="3" y="15"/>
                    </a:cubicBezTo>
                    <a:cubicBezTo>
                      <a:pt x="0" y="20"/>
                      <a:pt x="3" y="25"/>
                      <a:pt x="3" y="25"/>
                    </a:cubicBezTo>
                    <a:cubicBezTo>
                      <a:pt x="1" y="42"/>
                      <a:pt x="1" y="42"/>
                      <a:pt x="1" y="42"/>
                    </a:cubicBezTo>
                    <a:cubicBezTo>
                      <a:pt x="4" y="40"/>
                      <a:pt x="4" y="40"/>
                      <a:pt x="4" y="40"/>
                    </a:cubicBezTo>
                    <a:cubicBezTo>
                      <a:pt x="7" y="18"/>
                      <a:pt x="7" y="18"/>
                      <a:pt x="7" y="18"/>
                    </a:cubicBezTo>
                    <a:cubicBezTo>
                      <a:pt x="7" y="18"/>
                      <a:pt x="7" y="17"/>
                      <a:pt x="7" y="17"/>
                    </a:cubicBezTo>
                    <a:cubicBezTo>
                      <a:pt x="8" y="17"/>
                      <a:pt x="8" y="20"/>
                      <a:pt x="8" y="20"/>
                    </a:cubicBezTo>
                    <a:cubicBezTo>
                      <a:pt x="9" y="20"/>
                      <a:pt x="9" y="20"/>
                      <a:pt x="9" y="20"/>
                    </a:cubicBezTo>
                    <a:cubicBezTo>
                      <a:pt x="5" y="39"/>
                      <a:pt x="5" y="39"/>
                      <a:pt x="5" y="39"/>
                    </a:cubicBezTo>
                    <a:cubicBezTo>
                      <a:pt x="8" y="38"/>
                      <a:pt x="8" y="38"/>
                      <a:pt x="8" y="38"/>
                    </a:cubicBezTo>
                    <a:cubicBezTo>
                      <a:pt x="11" y="15"/>
                      <a:pt x="11" y="15"/>
                      <a:pt x="11" y="15"/>
                    </a:cubicBezTo>
                    <a:cubicBezTo>
                      <a:pt x="11" y="15"/>
                      <a:pt x="12" y="14"/>
                      <a:pt x="12" y="14"/>
                    </a:cubicBezTo>
                    <a:cubicBezTo>
                      <a:pt x="13" y="13"/>
                      <a:pt x="13" y="17"/>
                      <a:pt x="13" y="17"/>
                    </a:cubicBezTo>
                    <a:cubicBezTo>
                      <a:pt x="14" y="17"/>
                      <a:pt x="14" y="17"/>
                      <a:pt x="14" y="17"/>
                    </a:cubicBezTo>
                    <a:cubicBezTo>
                      <a:pt x="10" y="37"/>
                      <a:pt x="10" y="37"/>
                      <a:pt x="10" y="37"/>
                    </a:cubicBezTo>
                    <a:cubicBezTo>
                      <a:pt x="13" y="36"/>
                      <a:pt x="13" y="36"/>
                      <a:pt x="13" y="36"/>
                    </a:cubicBezTo>
                    <a:cubicBezTo>
                      <a:pt x="16" y="16"/>
                      <a:pt x="16" y="16"/>
                      <a:pt x="16" y="16"/>
                    </a:cubicBezTo>
                    <a:cubicBezTo>
                      <a:pt x="16" y="15"/>
                      <a:pt x="17" y="11"/>
                      <a:pt x="19" y="10"/>
                    </a:cubicBezTo>
                    <a:cubicBezTo>
                      <a:pt x="21" y="9"/>
                      <a:pt x="21" y="15"/>
                      <a:pt x="21" y="15"/>
                    </a:cubicBezTo>
                    <a:cubicBezTo>
                      <a:pt x="22" y="15"/>
                      <a:pt x="22" y="15"/>
                      <a:pt x="22" y="15"/>
                    </a:cubicBezTo>
                    <a:cubicBezTo>
                      <a:pt x="18" y="34"/>
                      <a:pt x="18" y="34"/>
                      <a:pt x="18" y="34"/>
                    </a:cubicBezTo>
                    <a:cubicBezTo>
                      <a:pt x="22" y="34"/>
                      <a:pt x="22" y="34"/>
                      <a:pt x="22" y="34"/>
                    </a:cubicBezTo>
                    <a:cubicBezTo>
                      <a:pt x="24" y="14"/>
                      <a:pt x="24" y="14"/>
                      <a:pt x="24" y="14"/>
                    </a:cubicBezTo>
                    <a:cubicBezTo>
                      <a:pt x="25" y="14"/>
                      <a:pt x="25" y="14"/>
                      <a:pt x="25" y="14"/>
                    </a:cubicBezTo>
                    <a:cubicBezTo>
                      <a:pt x="25" y="14"/>
                      <a:pt x="26" y="8"/>
                      <a:pt x="28" y="9"/>
                    </a:cubicBezTo>
                    <a:cubicBezTo>
                      <a:pt x="31" y="9"/>
                      <a:pt x="31" y="14"/>
                      <a:pt x="31" y="14"/>
                    </a:cubicBezTo>
                    <a:cubicBezTo>
                      <a:pt x="32" y="14"/>
                      <a:pt x="32" y="14"/>
                      <a:pt x="32" y="14"/>
                    </a:cubicBezTo>
                    <a:cubicBezTo>
                      <a:pt x="28" y="33"/>
                      <a:pt x="28" y="33"/>
                      <a:pt x="28" y="33"/>
                    </a:cubicBezTo>
                    <a:cubicBezTo>
                      <a:pt x="32" y="33"/>
                      <a:pt x="32" y="33"/>
                      <a:pt x="32" y="33"/>
                    </a:cubicBezTo>
                    <a:cubicBezTo>
                      <a:pt x="34" y="14"/>
                      <a:pt x="34" y="14"/>
                      <a:pt x="34" y="14"/>
                    </a:cubicBezTo>
                    <a:cubicBezTo>
                      <a:pt x="35" y="14"/>
                      <a:pt x="35" y="14"/>
                      <a:pt x="35" y="14"/>
                    </a:cubicBezTo>
                    <a:cubicBezTo>
                      <a:pt x="35" y="14"/>
                      <a:pt x="35" y="8"/>
                      <a:pt x="38" y="8"/>
                    </a:cubicBezTo>
                    <a:cubicBezTo>
                      <a:pt x="42" y="7"/>
                      <a:pt x="42" y="14"/>
                      <a:pt x="42" y="14"/>
                    </a:cubicBezTo>
                    <a:cubicBezTo>
                      <a:pt x="42" y="14"/>
                      <a:pt x="42" y="14"/>
                      <a:pt x="42" y="14"/>
                    </a:cubicBezTo>
                    <a:cubicBezTo>
                      <a:pt x="39" y="33"/>
                      <a:pt x="39" y="33"/>
                      <a:pt x="39" y="33"/>
                    </a:cubicBezTo>
                    <a:cubicBezTo>
                      <a:pt x="42" y="34"/>
                      <a:pt x="42" y="34"/>
                      <a:pt x="42" y="34"/>
                    </a:cubicBezTo>
                    <a:cubicBezTo>
                      <a:pt x="45" y="14"/>
                      <a:pt x="45" y="14"/>
                      <a:pt x="45" y="14"/>
                    </a:cubicBezTo>
                    <a:cubicBezTo>
                      <a:pt x="45" y="14"/>
                      <a:pt x="45" y="14"/>
                      <a:pt x="45" y="14"/>
                    </a:cubicBezTo>
                    <a:cubicBezTo>
                      <a:pt x="45" y="14"/>
                      <a:pt x="45" y="8"/>
                      <a:pt x="49" y="8"/>
                    </a:cubicBezTo>
                    <a:cubicBezTo>
                      <a:pt x="53" y="9"/>
                      <a:pt x="53" y="15"/>
                      <a:pt x="53" y="15"/>
                    </a:cubicBezTo>
                    <a:cubicBezTo>
                      <a:pt x="53" y="15"/>
                      <a:pt x="53" y="15"/>
                      <a:pt x="53" y="15"/>
                    </a:cubicBezTo>
                    <a:cubicBezTo>
                      <a:pt x="50" y="35"/>
                      <a:pt x="50" y="35"/>
                      <a:pt x="50" y="35"/>
                    </a:cubicBezTo>
                    <a:cubicBezTo>
                      <a:pt x="53" y="36"/>
                      <a:pt x="53" y="36"/>
                      <a:pt x="53" y="36"/>
                    </a:cubicBezTo>
                    <a:cubicBezTo>
                      <a:pt x="55" y="16"/>
                      <a:pt x="55" y="16"/>
                      <a:pt x="55" y="16"/>
                    </a:cubicBezTo>
                    <a:cubicBezTo>
                      <a:pt x="56" y="16"/>
                      <a:pt x="56" y="16"/>
                      <a:pt x="56" y="16"/>
                    </a:cubicBezTo>
                    <a:cubicBezTo>
                      <a:pt x="56" y="16"/>
                      <a:pt x="56" y="10"/>
                      <a:pt x="60" y="11"/>
                    </a:cubicBezTo>
                    <a:cubicBezTo>
                      <a:pt x="63" y="12"/>
                      <a:pt x="62" y="18"/>
                      <a:pt x="62" y="18"/>
                    </a:cubicBezTo>
                    <a:cubicBezTo>
                      <a:pt x="63" y="18"/>
                      <a:pt x="63" y="18"/>
                      <a:pt x="63" y="18"/>
                    </a:cubicBezTo>
                    <a:cubicBezTo>
                      <a:pt x="60" y="38"/>
                      <a:pt x="60" y="38"/>
                      <a:pt x="60" y="38"/>
                    </a:cubicBezTo>
                    <a:cubicBezTo>
                      <a:pt x="63" y="39"/>
                      <a:pt x="63" y="39"/>
                      <a:pt x="63" y="39"/>
                    </a:cubicBezTo>
                    <a:cubicBezTo>
                      <a:pt x="65" y="19"/>
                      <a:pt x="65" y="19"/>
                      <a:pt x="65" y="19"/>
                    </a:cubicBezTo>
                    <a:cubicBezTo>
                      <a:pt x="67" y="19"/>
                      <a:pt x="67" y="19"/>
                      <a:pt x="67" y="19"/>
                    </a:cubicBezTo>
                    <a:cubicBezTo>
                      <a:pt x="67" y="17"/>
                      <a:pt x="68" y="13"/>
                      <a:pt x="70" y="14"/>
                    </a:cubicBezTo>
                    <a:cubicBezTo>
                      <a:pt x="73" y="15"/>
                      <a:pt x="71" y="21"/>
                      <a:pt x="71" y="21"/>
                    </a:cubicBezTo>
                    <a:cubicBezTo>
                      <a:pt x="72" y="21"/>
                      <a:pt x="72" y="21"/>
                      <a:pt x="72" y="21"/>
                    </a:cubicBezTo>
                    <a:cubicBezTo>
                      <a:pt x="70" y="41"/>
                      <a:pt x="70" y="41"/>
                      <a:pt x="70" y="41"/>
                    </a:cubicBezTo>
                    <a:cubicBezTo>
                      <a:pt x="73" y="42"/>
                      <a:pt x="73" y="42"/>
                      <a:pt x="73" y="42"/>
                    </a:cubicBezTo>
                    <a:cubicBezTo>
                      <a:pt x="75" y="22"/>
                      <a:pt x="75" y="22"/>
                      <a:pt x="75" y="22"/>
                    </a:cubicBezTo>
                    <a:cubicBezTo>
                      <a:pt x="75" y="23"/>
                      <a:pt x="75" y="23"/>
                      <a:pt x="75" y="23"/>
                    </a:cubicBezTo>
                    <a:cubicBezTo>
                      <a:pt x="75" y="23"/>
                      <a:pt x="76" y="17"/>
                      <a:pt x="79" y="18"/>
                    </a:cubicBezTo>
                    <a:cubicBezTo>
                      <a:pt x="81" y="19"/>
                      <a:pt x="80" y="25"/>
                      <a:pt x="80" y="25"/>
                    </a:cubicBezTo>
                    <a:cubicBezTo>
                      <a:pt x="78" y="44"/>
                      <a:pt x="78" y="44"/>
                      <a:pt x="78" y="44"/>
                    </a:cubicBezTo>
                    <a:cubicBezTo>
                      <a:pt x="80" y="46"/>
                      <a:pt x="80" y="46"/>
                      <a:pt x="80" y="46"/>
                    </a:cubicBezTo>
                    <a:cubicBezTo>
                      <a:pt x="82" y="27"/>
                      <a:pt x="82" y="27"/>
                      <a:pt x="82" y="27"/>
                    </a:cubicBezTo>
                    <a:cubicBezTo>
                      <a:pt x="83" y="28"/>
                      <a:pt x="83" y="28"/>
                      <a:pt x="83" y="28"/>
                    </a:cubicBezTo>
                    <a:cubicBezTo>
                      <a:pt x="84" y="27"/>
                      <a:pt x="84" y="22"/>
                      <a:pt x="86" y="23"/>
                    </a:cubicBezTo>
                    <a:cubicBezTo>
                      <a:pt x="87" y="24"/>
                      <a:pt x="86" y="31"/>
                      <a:pt x="86" y="31"/>
                    </a:cubicBezTo>
                    <a:cubicBezTo>
                      <a:pt x="85" y="48"/>
                      <a:pt x="85" y="48"/>
                      <a:pt x="85" y="48"/>
                    </a:cubicBezTo>
                    <a:cubicBezTo>
                      <a:pt x="87" y="50"/>
                      <a:pt x="87" y="50"/>
                      <a:pt x="87" y="50"/>
                    </a:cubicBezTo>
                    <a:cubicBezTo>
                      <a:pt x="88" y="33"/>
                      <a:pt x="88" y="33"/>
                      <a:pt x="88" y="33"/>
                    </a:cubicBezTo>
                    <a:cubicBezTo>
                      <a:pt x="88" y="34"/>
                      <a:pt x="88" y="34"/>
                      <a:pt x="88" y="34"/>
                    </a:cubicBezTo>
                    <a:cubicBezTo>
                      <a:pt x="88" y="34"/>
                      <a:pt x="89" y="28"/>
                      <a:pt x="91" y="28"/>
                    </a:cubicBezTo>
                    <a:cubicBezTo>
                      <a:pt x="92" y="29"/>
                      <a:pt x="90" y="37"/>
                      <a:pt x="90" y="37"/>
                    </a:cubicBezTo>
                    <a:cubicBezTo>
                      <a:pt x="89" y="52"/>
                      <a:pt x="89" y="52"/>
                      <a:pt x="89" y="52"/>
                    </a:cubicBezTo>
                    <a:cubicBezTo>
                      <a:pt x="91" y="54"/>
                      <a:pt x="91" y="54"/>
                      <a:pt x="91" y="54"/>
                    </a:cubicBezTo>
                    <a:cubicBezTo>
                      <a:pt x="92" y="40"/>
                      <a:pt x="92" y="40"/>
                      <a:pt x="92" y="40"/>
                    </a:cubicBezTo>
                    <a:cubicBezTo>
                      <a:pt x="92" y="40"/>
                      <a:pt x="92" y="35"/>
                      <a:pt x="93" y="33"/>
                    </a:cubicBezTo>
                    <a:cubicBezTo>
                      <a:pt x="94" y="32"/>
                      <a:pt x="94" y="41"/>
                      <a:pt x="94" y="41"/>
                    </a:cubicBezTo>
                    <a:cubicBezTo>
                      <a:pt x="92" y="55"/>
                      <a:pt x="92" y="55"/>
                      <a:pt x="92" y="55"/>
                    </a:cubicBezTo>
                    <a:cubicBezTo>
                      <a:pt x="93" y="57"/>
                      <a:pt x="93" y="57"/>
                      <a:pt x="93" y="57"/>
                    </a:cubicBezTo>
                    <a:cubicBezTo>
                      <a:pt x="95" y="43"/>
                      <a:pt x="95" y="43"/>
                      <a:pt x="95" y="43"/>
                    </a:cubicBezTo>
                    <a:cubicBezTo>
                      <a:pt x="103" y="33"/>
                      <a:pt x="92" y="21"/>
                      <a:pt x="88" y="17"/>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2" name="Freeform 926">
                <a:extLst>
                  <a:ext uri="{FF2B5EF4-FFF2-40B4-BE49-F238E27FC236}">
                    <a16:creationId xmlns:a16="http://schemas.microsoft.com/office/drawing/2014/main" id="{0523EF29-7078-4AD1-91D8-6DB021CCCE8F}"/>
                  </a:ext>
                </a:extLst>
              </p:cNvPr>
              <p:cNvSpPr>
                <a:spLocks/>
              </p:cNvSpPr>
              <p:nvPr/>
            </p:nvSpPr>
            <p:spPr bwMode="auto">
              <a:xfrm>
                <a:off x="8510588" y="2211388"/>
                <a:ext cx="371475" cy="207963"/>
              </a:xfrm>
              <a:custGeom>
                <a:avLst/>
                <a:gdLst>
                  <a:gd name="T0" fmla="*/ 38 w 97"/>
                  <a:gd name="T1" fmla="*/ 0 h 55"/>
                  <a:gd name="T2" fmla="*/ 2 w 97"/>
                  <a:gd name="T3" fmla="*/ 25 h 55"/>
                  <a:gd name="T4" fmla="*/ 0 w 97"/>
                  <a:gd name="T5" fmla="*/ 39 h 55"/>
                  <a:gd name="T6" fmla="*/ 5 w 97"/>
                  <a:gd name="T7" fmla="*/ 21 h 55"/>
                  <a:gd name="T8" fmla="*/ 7 w 97"/>
                  <a:gd name="T9" fmla="*/ 18 h 55"/>
                  <a:gd name="T10" fmla="*/ 7 w 97"/>
                  <a:gd name="T11" fmla="*/ 35 h 55"/>
                  <a:gd name="T12" fmla="*/ 10 w 97"/>
                  <a:gd name="T13" fmla="*/ 19 h 55"/>
                  <a:gd name="T14" fmla="*/ 12 w 97"/>
                  <a:gd name="T15" fmla="*/ 14 h 55"/>
                  <a:gd name="T16" fmla="*/ 12 w 97"/>
                  <a:gd name="T17" fmla="*/ 33 h 55"/>
                  <a:gd name="T18" fmla="*/ 16 w 97"/>
                  <a:gd name="T19" fmla="*/ 16 h 55"/>
                  <a:gd name="T20" fmla="*/ 20 w 97"/>
                  <a:gd name="T21" fmla="*/ 12 h 55"/>
                  <a:gd name="T22" fmla="*/ 21 w 97"/>
                  <a:gd name="T23" fmla="*/ 31 h 55"/>
                  <a:gd name="T24" fmla="*/ 24 w 97"/>
                  <a:gd name="T25" fmla="*/ 14 h 55"/>
                  <a:gd name="T26" fmla="*/ 30 w 97"/>
                  <a:gd name="T27" fmla="*/ 11 h 55"/>
                  <a:gd name="T28" fmla="*/ 30 w 97"/>
                  <a:gd name="T29" fmla="*/ 30 h 55"/>
                  <a:gd name="T30" fmla="*/ 33 w 97"/>
                  <a:gd name="T31" fmla="*/ 14 h 55"/>
                  <a:gd name="T32" fmla="*/ 40 w 97"/>
                  <a:gd name="T33" fmla="*/ 14 h 55"/>
                  <a:gd name="T34" fmla="*/ 37 w 97"/>
                  <a:gd name="T35" fmla="*/ 31 h 55"/>
                  <a:gd name="T36" fmla="*/ 43 w 97"/>
                  <a:gd name="T37" fmla="*/ 14 h 55"/>
                  <a:gd name="T38" fmla="*/ 47 w 97"/>
                  <a:gd name="T39" fmla="*/ 8 h 55"/>
                  <a:gd name="T40" fmla="*/ 50 w 97"/>
                  <a:gd name="T41" fmla="*/ 15 h 55"/>
                  <a:gd name="T42" fmla="*/ 51 w 97"/>
                  <a:gd name="T43" fmla="*/ 34 h 55"/>
                  <a:gd name="T44" fmla="*/ 53 w 97"/>
                  <a:gd name="T45" fmla="*/ 16 h 55"/>
                  <a:gd name="T46" fmla="*/ 60 w 97"/>
                  <a:gd name="T47" fmla="*/ 16 h 55"/>
                  <a:gd name="T48" fmla="*/ 60 w 97"/>
                  <a:gd name="T49" fmla="*/ 36 h 55"/>
                  <a:gd name="T50" fmla="*/ 63 w 97"/>
                  <a:gd name="T51" fmla="*/ 19 h 55"/>
                  <a:gd name="T52" fmla="*/ 68 w 97"/>
                  <a:gd name="T53" fmla="*/ 21 h 55"/>
                  <a:gd name="T54" fmla="*/ 67 w 97"/>
                  <a:gd name="T55" fmla="*/ 38 h 55"/>
                  <a:gd name="T56" fmla="*/ 71 w 97"/>
                  <a:gd name="T57" fmla="*/ 22 h 55"/>
                  <a:gd name="T58" fmla="*/ 75 w 97"/>
                  <a:gd name="T59" fmla="*/ 18 h 55"/>
                  <a:gd name="T60" fmla="*/ 76 w 97"/>
                  <a:gd name="T61" fmla="*/ 22 h 55"/>
                  <a:gd name="T62" fmla="*/ 76 w 97"/>
                  <a:gd name="T63" fmla="*/ 43 h 55"/>
                  <a:gd name="T64" fmla="*/ 79 w 97"/>
                  <a:gd name="T65" fmla="*/ 28 h 55"/>
                  <a:gd name="T66" fmla="*/ 82 w 97"/>
                  <a:gd name="T67" fmla="*/ 28 h 55"/>
                  <a:gd name="T68" fmla="*/ 81 w 97"/>
                  <a:gd name="T69" fmla="*/ 45 h 55"/>
                  <a:gd name="T70" fmla="*/ 84 w 97"/>
                  <a:gd name="T71" fmla="*/ 34 h 55"/>
                  <a:gd name="T72" fmla="*/ 86 w 97"/>
                  <a:gd name="T73" fmla="*/ 29 h 55"/>
                  <a:gd name="T74" fmla="*/ 86 w 97"/>
                  <a:gd name="T75" fmla="*/ 38 h 55"/>
                  <a:gd name="T76" fmla="*/ 87 w 97"/>
                  <a:gd name="T77" fmla="*/ 52 h 55"/>
                  <a:gd name="T78" fmla="*/ 88 w 97"/>
                  <a:gd name="T79" fmla="*/ 40 h 55"/>
                  <a:gd name="T80" fmla="*/ 89 w 97"/>
                  <a:gd name="T81" fmla="*/ 42 h 55"/>
                  <a:gd name="T82" fmla="*/ 87 w 97"/>
                  <a:gd name="T83" fmla="*/ 54 h 55"/>
                  <a:gd name="T84" fmla="*/ 90 w 97"/>
                  <a:gd name="T85" fmla="*/ 43 h 55"/>
                  <a:gd name="T86" fmla="*/ 84 w 97"/>
                  <a:gd name="T8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55">
                    <a:moveTo>
                      <a:pt x="84" y="17"/>
                    </a:moveTo>
                    <a:cubicBezTo>
                      <a:pt x="80" y="13"/>
                      <a:pt x="61" y="0"/>
                      <a:pt x="38" y="0"/>
                    </a:cubicBezTo>
                    <a:cubicBezTo>
                      <a:pt x="16" y="0"/>
                      <a:pt x="7" y="9"/>
                      <a:pt x="3" y="15"/>
                    </a:cubicBezTo>
                    <a:cubicBezTo>
                      <a:pt x="0" y="21"/>
                      <a:pt x="2" y="25"/>
                      <a:pt x="2" y="25"/>
                    </a:cubicBezTo>
                    <a:cubicBezTo>
                      <a:pt x="2" y="25"/>
                      <a:pt x="2" y="25"/>
                      <a:pt x="2" y="25"/>
                    </a:cubicBezTo>
                    <a:cubicBezTo>
                      <a:pt x="0" y="39"/>
                      <a:pt x="0" y="39"/>
                      <a:pt x="0" y="39"/>
                    </a:cubicBezTo>
                    <a:cubicBezTo>
                      <a:pt x="3" y="37"/>
                      <a:pt x="3" y="37"/>
                      <a:pt x="3" y="37"/>
                    </a:cubicBezTo>
                    <a:cubicBezTo>
                      <a:pt x="5" y="21"/>
                      <a:pt x="5" y="21"/>
                      <a:pt x="5" y="21"/>
                    </a:cubicBezTo>
                    <a:cubicBezTo>
                      <a:pt x="6" y="19"/>
                      <a:pt x="7" y="18"/>
                      <a:pt x="7" y="17"/>
                    </a:cubicBezTo>
                    <a:cubicBezTo>
                      <a:pt x="7" y="18"/>
                      <a:pt x="7" y="18"/>
                      <a:pt x="7" y="18"/>
                    </a:cubicBezTo>
                    <a:cubicBezTo>
                      <a:pt x="4" y="36"/>
                      <a:pt x="4" y="36"/>
                      <a:pt x="4" y="36"/>
                    </a:cubicBezTo>
                    <a:cubicBezTo>
                      <a:pt x="7" y="35"/>
                      <a:pt x="7" y="35"/>
                      <a:pt x="7" y="35"/>
                    </a:cubicBezTo>
                    <a:cubicBezTo>
                      <a:pt x="9" y="20"/>
                      <a:pt x="9" y="20"/>
                      <a:pt x="9" y="20"/>
                    </a:cubicBezTo>
                    <a:cubicBezTo>
                      <a:pt x="10" y="19"/>
                      <a:pt x="10" y="19"/>
                      <a:pt x="10" y="19"/>
                    </a:cubicBezTo>
                    <a:cubicBezTo>
                      <a:pt x="10" y="19"/>
                      <a:pt x="10" y="15"/>
                      <a:pt x="12" y="14"/>
                    </a:cubicBezTo>
                    <a:cubicBezTo>
                      <a:pt x="12" y="14"/>
                      <a:pt x="12" y="14"/>
                      <a:pt x="12" y="14"/>
                    </a:cubicBezTo>
                    <a:cubicBezTo>
                      <a:pt x="9" y="34"/>
                      <a:pt x="9" y="34"/>
                      <a:pt x="9" y="34"/>
                    </a:cubicBezTo>
                    <a:cubicBezTo>
                      <a:pt x="12" y="33"/>
                      <a:pt x="12" y="33"/>
                      <a:pt x="12" y="33"/>
                    </a:cubicBezTo>
                    <a:cubicBezTo>
                      <a:pt x="14" y="17"/>
                      <a:pt x="14" y="17"/>
                      <a:pt x="14" y="17"/>
                    </a:cubicBezTo>
                    <a:cubicBezTo>
                      <a:pt x="16" y="16"/>
                      <a:pt x="16" y="16"/>
                      <a:pt x="16" y="16"/>
                    </a:cubicBezTo>
                    <a:cubicBezTo>
                      <a:pt x="16" y="15"/>
                      <a:pt x="17" y="11"/>
                      <a:pt x="19" y="10"/>
                    </a:cubicBezTo>
                    <a:cubicBezTo>
                      <a:pt x="19" y="10"/>
                      <a:pt x="20" y="11"/>
                      <a:pt x="20" y="12"/>
                    </a:cubicBezTo>
                    <a:cubicBezTo>
                      <a:pt x="17" y="31"/>
                      <a:pt x="17" y="31"/>
                      <a:pt x="17" y="31"/>
                    </a:cubicBezTo>
                    <a:cubicBezTo>
                      <a:pt x="21" y="31"/>
                      <a:pt x="21" y="31"/>
                      <a:pt x="21" y="31"/>
                    </a:cubicBezTo>
                    <a:cubicBezTo>
                      <a:pt x="22" y="15"/>
                      <a:pt x="22" y="15"/>
                      <a:pt x="22" y="15"/>
                    </a:cubicBezTo>
                    <a:cubicBezTo>
                      <a:pt x="24" y="14"/>
                      <a:pt x="24" y="14"/>
                      <a:pt x="24" y="14"/>
                    </a:cubicBezTo>
                    <a:cubicBezTo>
                      <a:pt x="24" y="14"/>
                      <a:pt x="24" y="8"/>
                      <a:pt x="27" y="9"/>
                    </a:cubicBezTo>
                    <a:cubicBezTo>
                      <a:pt x="29" y="9"/>
                      <a:pt x="29" y="10"/>
                      <a:pt x="30" y="11"/>
                    </a:cubicBezTo>
                    <a:cubicBezTo>
                      <a:pt x="26" y="30"/>
                      <a:pt x="26" y="30"/>
                      <a:pt x="26" y="30"/>
                    </a:cubicBezTo>
                    <a:cubicBezTo>
                      <a:pt x="30" y="30"/>
                      <a:pt x="30" y="30"/>
                      <a:pt x="30" y="30"/>
                    </a:cubicBezTo>
                    <a:cubicBezTo>
                      <a:pt x="31" y="14"/>
                      <a:pt x="31" y="14"/>
                      <a:pt x="31" y="14"/>
                    </a:cubicBezTo>
                    <a:cubicBezTo>
                      <a:pt x="33" y="14"/>
                      <a:pt x="33" y="14"/>
                      <a:pt x="33" y="14"/>
                    </a:cubicBezTo>
                    <a:cubicBezTo>
                      <a:pt x="33" y="14"/>
                      <a:pt x="33" y="8"/>
                      <a:pt x="37" y="8"/>
                    </a:cubicBezTo>
                    <a:cubicBezTo>
                      <a:pt x="40" y="7"/>
                      <a:pt x="40" y="14"/>
                      <a:pt x="40" y="14"/>
                    </a:cubicBezTo>
                    <a:cubicBezTo>
                      <a:pt x="40" y="14"/>
                      <a:pt x="40" y="14"/>
                      <a:pt x="40" y="14"/>
                    </a:cubicBezTo>
                    <a:cubicBezTo>
                      <a:pt x="37" y="31"/>
                      <a:pt x="37" y="31"/>
                      <a:pt x="37" y="31"/>
                    </a:cubicBezTo>
                    <a:cubicBezTo>
                      <a:pt x="41" y="32"/>
                      <a:pt x="41" y="32"/>
                      <a:pt x="41" y="32"/>
                    </a:cubicBezTo>
                    <a:cubicBezTo>
                      <a:pt x="43" y="14"/>
                      <a:pt x="43" y="14"/>
                      <a:pt x="43" y="14"/>
                    </a:cubicBezTo>
                    <a:cubicBezTo>
                      <a:pt x="43" y="14"/>
                      <a:pt x="43" y="14"/>
                      <a:pt x="43" y="14"/>
                    </a:cubicBezTo>
                    <a:cubicBezTo>
                      <a:pt x="43" y="14"/>
                      <a:pt x="43" y="8"/>
                      <a:pt x="47" y="8"/>
                    </a:cubicBezTo>
                    <a:cubicBezTo>
                      <a:pt x="51" y="9"/>
                      <a:pt x="50" y="15"/>
                      <a:pt x="50" y="15"/>
                    </a:cubicBezTo>
                    <a:cubicBezTo>
                      <a:pt x="50" y="15"/>
                      <a:pt x="50" y="15"/>
                      <a:pt x="50" y="15"/>
                    </a:cubicBezTo>
                    <a:cubicBezTo>
                      <a:pt x="48" y="33"/>
                      <a:pt x="48" y="33"/>
                      <a:pt x="48" y="33"/>
                    </a:cubicBezTo>
                    <a:cubicBezTo>
                      <a:pt x="51" y="34"/>
                      <a:pt x="51" y="34"/>
                      <a:pt x="51" y="34"/>
                    </a:cubicBezTo>
                    <a:cubicBezTo>
                      <a:pt x="53" y="16"/>
                      <a:pt x="53" y="16"/>
                      <a:pt x="53" y="16"/>
                    </a:cubicBezTo>
                    <a:cubicBezTo>
                      <a:pt x="53" y="16"/>
                      <a:pt x="53" y="16"/>
                      <a:pt x="53" y="16"/>
                    </a:cubicBezTo>
                    <a:cubicBezTo>
                      <a:pt x="53" y="16"/>
                      <a:pt x="54" y="10"/>
                      <a:pt x="57" y="11"/>
                    </a:cubicBezTo>
                    <a:cubicBezTo>
                      <a:pt x="59" y="11"/>
                      <a:pt x="60" y="14"/>
                      <a:pt x="60" y="16"/>
                    </a:cubicBezTo>
                    <a:cubicBezTo>
                      <a:pt x="57" y="35"/>
                      <a:pt x="57" y="35"/>
                      <a:pt x="57" y="35"/>
                    </a:cubicBezTo>
                    <a:cubicBezTo>
                      <a:pt x="60" y="36"/>
                      <a:pt x="60" y="36"/>
                      <a:pt x="60" y="36"/>
                    </a:cubicBezTo>
                    <a:cubicBezTo>
                      <a:pt x="62" y="19"/>
                      <a:pt x="62" y="19"/>
                      <a:pt x="62" y="19"/>
                    </a:cubicBezTo>
                    <a:cubicBezTo>
                      <a:pt x="63" y="19"/>
                      <a:pt x="63" y="19"/>
                      <a:pt x="63" y="19"/>
                    </a:cubicBezTo>
                    <a:cubicBezTo>
                      <a:pt x="64" y="17"/>
                      <a:pt x="65" y="13"/>
                      <a:pt x="67" y="14"/>
                    </a:cubicBezTo>
                    <a:cubicBezTo>
                      <a:pt x="69" y="15"/>
                      <a:pt x="68" y="21"/>
                      <a:pt x="68" y="21"/>
                    </a:cubicBezTo>
                    <a:cubicBezTo>
                      <a:pt x="68" y="21"/>
                      <a:pt x="68" y="21"/>
                      <a:pt x="68" y="21"/>
                    </a:cubicBezTo>
                    <a:cubicBezTo>
                      <a:pt x="67" y="38"/>
                      <a:pt x="67" y="38"/>
                      <a:pt x="67" y="38"/>
                    </a:cubicBezTo>
                    <a:cubicBezTo>
                      <a:pt x="70" y="39"/>
                      <a:pt x="70" y="39"/>
                      <a:pt x="70" y="39"/>
                    </a:cubicBezTo>
                    <a:cubicBezTo>
                      <a:pt x="71" y="22"/>
                      <a:pt x="71" y="22"/>
                      <a:pt x="71" y="22"/>
                    </a:cubicBezTo>
                    <a:cubicBezTo>
                      <a:pt x="72" y="23"/>
                      <a:pt x="72" y="23"/>
                      <a:pt x="72" y="23"/>
                    </a:cubicBezTo>
                    <a:cubicBezTo>
                      <a:pt x="72" y="23"/>
                      <a:pt x="72" y="17"/>
                      <a:pt x="75" y="18"/>
                    </a:cubicBezTo>
                    <a:cubicBezTo>
                      <a:pt x="76" y="19"/>
                      <a:pt x="76" y="21"/>
                      <a:pt x="76" y="22"/>
                    </a:cubicBezTo>
                    <a:cubicBezTo>
                      <a:pt x="76" y="22"/>
                      <a:pt x="76" y="22"/>
                      <a:pt x="76" y="22"/>
                    </a:cubicBezTo>
                    <a:cubicBezTo>
                      <a:pt x="75" y="41"/>
                      <a:pt x="75" y="41"/>
                      <a:pt x="75" y="41"/>
                    </a:cubicBezTo>
                    <a:cubicBezTo>
                      <a:pt x="76" y="43"/>
                      <a:pt x="76" y="43"/>
                      <a:pt x="76" y="43"/>
                    </a:cubicBezTo>
                    <a:cubicBezTo>
                      <a:pt x="78" y="27"/>
                      <a:pt x="78" y="27"/>
                      <a:pt x="78" y="27"/>
                    </a:cubicBezTo>
                    <a:cubicBezTo>
                      <a:pt x="79" y="28"/>
                      <a:pt x="79" y="28"/>
                      <a:pt x="79" y="28"/>
                    </a:cubicBezTo>
                    <a:cubicBezTo>
                      <a:pt x="79" y="27"/>
                      <a:pt x="80" y="23"/>
                      <a:pt x="81" y="23"/>
                    </a:cubicBezTo>
                    <a:cubicBezTo>
                      <a:pt x="82" y="24"/>
                      <a:pt x="82" y="26"/>
                      <a:pt x="82" y="28"/>
                    </a:cubicBezTo>
                    <a:cubicBezTo>
                      <a:pt x="82" y="28"/>
                      <a:pt x="82" y="28"/>
                      <a:pt x="82" y="28"/>
                    </a:cubicBezTo>
                    <a:cubicBezTo>
                      <a:pt x="81" y="45"/>
                      <a:pt x="81" y="45"/>
                      <a:pt x="81" y="45"/>
                    </a:cubicBezTo>
                    <a:cubicBezTo>
                      <a:pt x="83" y="47"/>
                      <a:pt x="83" y="47"/>
                      <a:pt x="83" y="47"/>
                    </a:cubicBezTo>
                    <a:cubicBezTo>
                      <a:pt x="84" y="34"/>
                      <a:pt x="84" y="34"/>
                      <a:pt x="84" y="34"/>
                    </a:cubicBezTo>
                    <a:cubicBezTo>
                      <a:pt x="84" y="34"/>
                      <a:pt x="84" y="34"/>
                      <a:pt x="84" y="34"/>
                    </a:cubicBezTo>
                    <a:cubicBezTo>
                      <a:pt x="84" y="34"/>
                      <a:pt x="85" y="28"/>
                      <a:pt x="86" y="29"/>
                    </a:cubicBezTo>
                    <a:cubicBezTo>
                      <a:pt x="87" y="30"/>
                      <a:pt x="86" y="38"/>
                      <a:pt x="86" y="38"/>
                    </a:cubicBezTo>
                    <a:cubicBezTo>
                      <a:pt x="86" y="38"/>
                      <a:pt x="86" y="38"/>
                      <a:pt x="86" y="38"/>
                    </a:cubicBezTo>
                    <a:cubicBezTo>
                      <a:pt x="85" y="50"/>
                      <a:pt x="85" y="50"/>
                      <a:pt x="85" y="50"/>
                    </a:cubicBezTo>
                    <a:cubicBezTo>
                      <a:pt x="87" y="52"/>
                      <a:pt x="87" y="52"/>
                      <a:pt x="87" y="52"/>
                    </a:cubicBezTo>
                    <a:cubicBezTo>
                      <a:pt x="87" y="40"/>
                      <a:pt x="87" y="40"/>
                      <a:pt x="87" y="40"/>
                    </a:cubicBezTo>
                    <a:cubicBezTo>
                      <a:pt x="88" y="40"/>
                      <a:pt x="88" y="40"/>
                      <a:pt x="88" y="40"/>
                    </a:cubicBezTo>
                    <a:cubicBezTo>
                      <a:pt x="88" y="40"/>
                      <a:pt x="88" y="35"/>
                      <a:pt x="89" y="34"/>
                    </a:cubicBezTo>
                    <a:cubicBezTo>
                      <a:pt x="89" y="33"/>
                      <a:pt x="89" y="42"/>
                      <a:pt x="89" y="42"/>
                    </a:cubicBezTo>
                    <a:cubicBezTo>
                      <a:pt x="89" y="42"/>
                      <a:pt x="89" y="42"/>
                      <a:pt x="89" y="42"/>
                    </a:cubicBezTo>
                    <a:cubicBezTo>
                      <a:pt x="87" y="54"/>
                      <a:pt x="87" y="54"/>
                      <a:pt x="87" y="54"/>
                    </a:cubicBezTo>
                    <a:cubicBezTo>
                      <a:pt x="89" y="55"/>
                      <a:pt x="89" y="55"/>
                      <a:pt x="89" y="55"/>
                    </a:cubicBezTo>
                    <a:cubicBezTo>
                      <a:pt x="90" y="43"/>
                      <a:pt x="90" y="43"/>
                      <a:pt x="90" y="43"/>
                    </a:cubicBezTo>
                    <a:cubicBezTo>
                      <a:pt x="90" y="44"/>
                      <a:pt x="90" y="44"/>
                      <a:pt x="90" y="44"/>
                    </a:cubicBezTo>
                    <a:cubicBezTo>
                      <a:pt x="97" y="34"/>
                      <a:pt x="88" y="21"/>
                      <a:pt x="84" y="17"/>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Freeform 927">
                <a:extLst>
                  <a:ext uri="{FF2B5EF4-FFF2-40B4-BE49-F238E27FC236}">
                    <a16:creationId xmlns:a16="http://schemas.microsoft.com/office/drawing/2014/main" id="{44D7BAA0-54A2-445C-B2FD-0531B3CA6960}"/>
                  </a:ext>
                </a:extLst>
              </p:cNvPr>
              <p:cNvSpPr>
                <a:spLocks noEditPoints="1"/>
              </p:cNvSpPr>
              <p:nvPr/>
            </p:nvSpPr>
            <p:spPr bwMode="auto">
              <a:xfrm>
                <a:off x="8529638" y="2090738"/>
                <a:ext cx="360363" cy="230188"/>
              </a:xfrm>
              <a:custGeom>
                <a:avLst/>
                <a:gdLst>
                  <a:gd name="T0" fmla="*/ 39 w 94"/>
                  <a:gd name="T1" fmla="*/ 0 h 61"/>
                  <a:gd name="T2" fmla="*/ 2 w 94"/>
                  <a:gd name="T3" fmla="*/ 27 h 61"/>
                  <a:gd name="T4" fmla="*/ 0 w 94"/>
                  <a:gd name="T5" fmla="*/ 44 h 61"/>
                  <a:gd name="T6" fmla="*/ 7 w 94"/>
                  <a:gd name="T7" fmla="*/ 20 h 61"/>
                  <a:gd name="T8" fmla="*/ 8 w 94"/>
                  <a:gd name="T9" fmla="*/ 22 h 61"/>
                  <a:gd name="T10" fmla="*/ 7 w 94"/>
                  <a:gd name="T11" fmla="*/ 39 h 61"/>
                  <a:gd name="T12" fmla="*/ 9 w 94"/>
                  <a:gd name="T13" fmla="*/ 21 h 61"/>
                  <a:gd name="T14" fmla="*/ 12 w 94"/>
                  <a:gd name="T15" fmla="*/ 19 h 61"/>
                  <a:gd name="T16" fmla="*/ 10 w 94"/>
                  <a:gd name="T17" fmla="*/ 37 h 61"/>
                  <a:gd name="T18" fmla="*/ 15 w 94"/>
                  <a:gd name="T19" fmla="*/ 18 h 61"/>
                  <a:gd name="T20" fmla="*/ 20 w 94"/>
                  <a:gd name="T21" fmla="*/ 17 h 61"/>
                  <a:gd name="T22" fmla="*/ 17 w 94"/>
                  <a:gd name="T23" fmla="*/ 34 h 61"/>
                  <a:gd name="T24" fmla="*/ 22 w 94"/>
                  <a:gd name="T25" fmla="*/ 17 h 61"/>
                  <a:gd name="T26" fmla="*/ 26 w 94"/>
                  <a:gd name="T27" fmla="*/ 11 h 61"/>
                  <a:gd name="T28" fmla="*/ 29 w 94"/>
                  <a:gd name="T29" fmla="*/ 16 h 61"/>
                  <a:gd name="T30" fmla="*/ 29 w 94"/>
                  <a:gd name="T31" fmla="*/ 32 h 61"/>
                  <a:gd name="T32" fmla="*/ 32 w 94"/>
                  <a:gd name="T33" fmla="*/ 16 h 61"/>
                  <a:gd name="T34" fmla="*/ 39 w 94"/>
                  <a:gd name="T35" fmla="*/ 16 h 61"/>
                  <a:gd name="T36" fmla="*/ 39 w 94"/>
                  <a:gd name="T37" fmla="*/ 33 h 61"/>
                  <a:gd name="T38" fmla="*/ 42 w 94"/>
                  <a:gd name="T39" fmla="*/ 16 h 61"/>
                  <a:gd name="T40" fmla="*/ 49 w 94"/>
                  <a:gd name="T41" fmla="*/ 17 h 61"/>
                  <a:gd name="T42" fmla="*/ 46 w 94"/>
                  <a:gd name="T43" fmla="*/ 34 h 61"/>
                  <a:gd name="T44" fmla="*/ 51 w 94"/>
                  <a:gd name="T45" fmla="*/ 18 h 61"/>
                  <a:gd name="T46" fmla="*/ 56 w 94"/>
                  <a:gd name="T47" fmla="*/ 13 h 61"/>
                  <a:gd name="T48" fmla="*/ 58 w 94"/>
                  <a:gd name="T49" fmla="*/ 20 h 61"/>
                  <a:gd name="T50" fmla="*/ 59 w 94"/>
                  <a:gd name="T51" fmla="*/ 38 h 61"/>
                  <a:gd name="T52" fmla="*/ 62 w 94"/>
                  <a:gd name="T53" fmla="*/ 21 h 61"/>
                  <a:gd name="T54" fmla="*/ 66 w 94"/>
                  <a:gd name="T55" fmla="*/ 23 h 61"/>
                  <a:gd name="T56" fmla="*/ 65 w 94"/>
                  <a:gd name="T57" fmla="*/ 40 h 61"/>
                  <a:gd name="T58" fmla="*/ 69 w 94"/>
                  <a:gd name="T59" fmla="*/ 25 h 61"/>
                  <a:gd name="T60" fmla="*/ 73 w 94"/>
                  <a:gd name="T61" fmla="*/ 20 h 61"/>
                  <a:gd name="T62" fmla="*/ 74 w 94"/>
                  <a:gd name="T63" fmla="*/ 28 h 61"/>
                  <a:gd name="T64" fmla="*/ 75 w 94"/>
                  <a:gd name="T65" fmla="*/ 46 h 61"/>
                  <a:gd name="T66" fmla="*/ 77 w 94"/>
                  <a:gd name="T67" fmla="*/ 30 h 61"/>
                  <a:gd name="T68" fmla="*/ 79 w 94"/>
                  <a:gd name="T69" fmla="*/ 34 h 61"/>
                  <a:gd name="T70" fmla="*/ 78 w 94"/>
                  <a:gd name="T71" fmla="*/ 49 h 61"/>
                  <a:gd name="T72" fmla="*/ 81 w 94"/>
                  <a:gd name="T73" fmla="*/ 36 h 61"/>
                  <a:gd name="T74" fmla="*/ 84 w 94"/>
                  <a:gd name="T75" fmla="*/ 31 h 61"/>
                  <a:gd name="T76" fmla="*/ 82 w 94"/>
                  <a:gd name="T77" fmla="*/ 54 h 61"/>
                  <a:gd name="T78" fmla="*/ 85 w 94"/>
                  <a:gd name="T79" fmla="*/ 42 h 61"/>
                  <a:gd name="T80" fmla="*/ 86 w 94"/>
                  <a:gd name="T81" fmla="*/ 36 h 61"/>
                  <a:gd name="T82" fmla="*/ 85 w 94"/>
                  <a:gd name="T83" fmla="*/ 58 h 61"/>
                  <a:gd name="T84" fmla="*/ 88 w 94"/>
                  <a:gd name="T85" fmla="*/ 46 h 61"/>
                  <a:gd name="T86" fmla="*/ 5 w 94"/>
                  <a:gd name="T87" fmla="*/ 22 h 61"/>
                  <a:gd name="T88" fmla="*/ 5 w 94"/>
                  <a:gd name="T89" fmla="*/ 2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61">
                    <a:moveTo>
                      <a:pt x="81" y="18"/>
                    </a:moveTo>
                    <a:cubicBezTo>
                      <a:pt x="77" y="14"/>
                      <a:pt x="61" y="0"/>
                      <a:pt x="39" y="0"/>
                    </a:cubicBezTo>
                    <a:cubicBezTo>
                      <a:pt x="16" y="0"/>
                      <a:pt x="7" y="10"/>
                      <a:pt x="4" y="16"/>
                    </a:cubicBezTo>
                    <a:cubicBezTo>
                      <a:pt x="0" y="22"/>
                      <a:pt x="2" y="27"/>
                      <a:pt x="2" y="27"/>
                    </a:cubicBezTo>
                    <a:cubicBezTo>
                      <a:pt x="3" y="26"/>
                      <a:pt x="3" y="26"/>
                      <a:pt x="3" y="26"/>
                    </a:cubicBezTo>
                    <a:cubicBezTo>
                      <a:pt x="0" y="44"/>
                      <a:pt x="0" y="44"/>
                      <a:pt x="0" y="44"/>
                    </a:cubicBezTo>
                    <a:cubicBezTo>
                      <a:pt x="4" y="41"/>
                      <a:pt x="4" y="41"/>
                      <a:pt x="4" y="41"/>
                    </a:cubicBezTo>
                    <a:cubicBezTo>
                      <a:pt x="7" y="20"/>
                      <a:pt x="7" y="20"/>
                      <a:pt x="7" y="20"/>
                    </a:cubicBezTo>
                    <a:cubicBezTo>
                      <a:pt x="8" y="20"/>
                      <a:pt x="7" y="22"/>
                      <a:pt x="7" y="22"/>
                    </a:cubicBezTo>
                    <a:cubicBezTo>
                      <a:pt x="8" y="22"/>
                      <a:pt x="8" y="22"/>
                      <a:pt x="8" y="22"/>
                    </a:cubicBezTo>
                    <a:cubicBezTo>
                      <a:pt x="4" y="40"/>
                      <a:pt x="4" y="40"/>
                      <a:pt x="4" y="40"/>
                    </a:cubicBezTo>
                    <a:cubicBezTo>
                      <a:pt x="7" y="39"/>
                      <a:pt x="7" y="39"/>
                      <a:pt x="7" y="39"/>
                    </a:cubicBezTo>
                    <a:cubicBezTo>
                      <a:pt x="9" y="21"/>
                      <a:pt x="9" y="21"/>
                      <a:pt x="9" y="21"/>
                    </a:cubicBezTo>
                    <a:cubicBezTo>
                      <a:pt x="9" y="21"/>
                      <a:pt x="9" y="21"/>
                      <a:pt x="9" y="21"/>
                    </a:cubicBezTo>
                    <a:cubicBezTo>
                      <a:pt x="10" y="20"/>
                      <a:pt x="10" y="17"/>
                      <a:pt x="11" y="16"/>
                    </a:cubicBezTo>
                    <a:cubicBezTo>
                      <a:pt x="12" y="15"/>
                      <a:pt x="12" y="19"/>
                      <a:pt x="12" y="19"/>
                    </a:cubicBezTo>
                    <a:cubicBezTo>
                      <a:pt x="13" y="19"/>
                      <a:pt x="13" y="19"/>
                      <a:pt x="13" y="19"/>
                    </a:cubicBezTo>
                    <a:cubicBezTo>
                      <a:pt x="10" y="37"/>
                      <a:pt x="10" y="37"/>
                      <a:pt x="10" y="37"/>
                    </a:cubicBezTo>
                    <a:cubicBezTo>
                      <a:pt x="13" y="36"/>
                      <a:pt x="13" y="36"/>
                      <a:pt x="13" y="36"/>
                    </a:cubicBezTo>
                    <a:cubicBezTo>
                      <a:pt x="15" y="18"/>
                      <a:pt x="15" y="18"/>
                      <a:pt x="15" y="18"/>
                    </a:cubicBezTo>
                    <a:cubicBezTo>
                      <a:pt x="15" y="17"/>
                      <a:pt x="16" y="13"/>
                      <a:pt x="18" y="12"/>
                    </a:cubicBezTo>
                    <a:cubicBezTo>
                      <a:pt x="20" y="11"/>
                      <a:pt x="20" y="17"/>
                      <a:pt x="20" y="17"/>
                    </a:cubicBezTo>
                    <a:cubicBezTo>
                      <a:pt x="20" y="17"/>
                      <a:pt x="20" y="17"/>
                      <a:pt x="20" y="17"/>
                    </a:cubicBezTo>
                    <a:cubicBezTo>
                      <a:pt x="17" y="34"/>
                      <a:pt x="17" y="34"/>
                      <a:pt x="17" y="34"/>
                    </a:cubicBezTo>
                    <a:cubicBezTo>
                      <a:pt x="20" y="34"/>
                      <a:pt x="20" y="34"/>
                      <a:pt x="20" y="34"/>
                    </a:cubicBezTo>
                    <a:cubicBezTo>
                      <a:pt x="22" y="17"/>
                      <a:pt x="22" y="17"/>
                      <a:pt x="22" y="17"/>
                    </a:cubicBezTo>
                    <a:cubicBezTo>
                      <a:pt x="23" y="16"/>
                      <a:pt x="23" y="16"/>
                      <a:pt x="23" y="16"/>
                    </a:cubicBezTo>
                    <a:cubicBezTo>
                      <a:pt x="23" y="16"/>
                      <a:pt x="24" y="10"/>
                      <a:pt x="26" y="11"/>
                    </a:cubicBezTo>
                    <a:cubicBezTo>
                      <a:pt x="29" y="11"/>
                      <a:pt x="29" y="16"/>
                      <a:pt x="29" y="16"/>
                    </a:cubicBezTo>
                    <a:cubicBezTo>
                      <a:pt x="29" y="16"/>
                      <a:pt x="29" y="16"/>
                      <a:pt x="29" y="16"/>
                    </a:cubicBezTo>
                    <a:cubicBezTo>
                      <a:pt x="26" y="32"/>
                      <a:pt x="26" y="32"/>
                      <a:pt x="26" y="32"/>
                    </a:cubicBezTo>
                    <a:cubicBezTo>
                      <a:pt x="29" y="32"/>
                      <a:pt x="29" y="32"/>
                      <a:pt x="29" y="32"/>
                    </a:cubicBezTo>
                    <a:cubicBezTo>
                      <a:pt x="31" y="16"/>
                      <a:pt x="31" y="16"/>
                      <a:pt x="31" y="16"/>
                    </a:cubicBezTo>
                    <a:cubicBezTo>
                      <a:pt x="32" y="16"/>
                      <a:pt x="32" y="16"/>
                      <a:pt x="32" y="16"/>
                    </a:cubicBezTo>
                    <a:cubicBezTo>
                      <a:pt x="32" y="16"/>
                      <a:pt x="32" y="10"/>
                      <a:pt x="36" y="10"/>
                    </a:cubicBezTo>
                    <a:cubicBezTo>
                      <a:pt x="39" y="9"/>
                      <a:pt x="39" y="16"/>
                      <a:pt x="39" y="16"/>
                    </a:cubicBezTo>
                    <a:cubicBezTo>
                      <a:pt x="36" y="32"/>
                      <a:pt x="36" y="32"/>
                      <a:pt x="36" y="32"/>
                    </a:cubicBezTo>
                    <a:cubicBezTo>
                      <a:pt x="39" y="33"/>
                      <a:pt x="39" y="33"/>
                      <a:pt x="39" y="33"/>
                    </a:cubicBezTo>
                    <a:cubicBezTo>
                      <a:pt x="41" y="16"/>
                      <a:pt x="41" y="16"/>
                      <a:pt x="41" y="16"/>
                    </a:cubicBezTo>
                    <a:cubicBezTo>
                      <a:pt x="42" y="16"/>
                      <a:pt x="42" y="16"/>
                      <a:pt x="42" y="16"/>
                    </a:cubicBezTo>
                    <a:cubicBezTo>
                      <a:pt x="42" y="16"/>
                      <a:pt x="42" y="10"/>
                      <a:pt x="46" y="10"/>
                    </a:cubicBezTo>
                    <a:cubicBezTo>
                      <a:pt x="49" y="11"/>
                      <a:pt x="49" y="17"/>
                      <a:pt x="49" y="17"/>
                    </a:cubicBezTo>
                    <a:cubicBezTo>
                      <a:pt x="49" y="17"/>
                      <a:pt x="49" y="17"/>
                      <a:pt x="49" y="17"/>
                    </a:cubicBezTo>
                    <a:cubicBezTo>
                      <a:pt x="46" y="34"/>
                      <a:pt x="46" y="34"/>
                      <a:pt x="46" y="34"/>
                    </a:cubicBezTo>
                    <a:cubicBezTo>
                      <a:pt x="50" y="34"/>
                      <a:pt x="50" y="34"/>
                      <a:pt x="50" y="34"/>
                    </a:cubicBezTo>
                    <a:cubicBezTo>
                      <a:pt x="51" y="18"/>
                      <a:pt x="51" y="18"/>
                      <a:pt x="51" y="18"/>
                    </a:cubicBezTo>
                    <a:cubicBezTo>
                      <a:pt x="52" y="18"/>
                      <a:pt x="52" y="18"/>
                      <a:pt x="52" y="18"/>
                    </a:cubicBezTo>
                    <a:cubicBezTo>
                      <a:pt x="52" y="18"/>
                      <a:pt x="52" y="12"/>
                      <a:pt x="56" y="13"/>
                    </a:cubicBezTo>
                    <a:cubicBezTo>
                      <a:pt x="59" y="14"/>
                      <a:pt x="58" y="20"/>
                      <a:pt x="58" y="20"/>
                    </a:cubicBezTo>
                    <a:cubicBezTo>
                      <a:pt x="58" y="20"/>
                      <a:pt x="58" y="20"/>
                      <a:pt x="58" y="20"/>
                    </a:cubicBezTo>
                    <a:cubicBezTo>
                      <a:pt x="56" y="37"/>
                      <a:pt x="56" y="37"/>
                      <a:pt x="56" y="37"/>
                    </a:cubicBezTo>
                    <a:cubicBezTo>
                      <a:pt x="59" y="38"/>
                      <a:pt x="59" y="38"/>
                      <a:pt x="59" y="38"/>
                    </a:cubicBezTo>
                    <a:cubicBezTo>
                      <a:pt x="61" y="21"/>
                      <a:pt x="61" y="21"/>
                      <a:pt x="61" y="21"/>
                    </a:cubicBezTo>
                    <a:cubicBezTo>
                      <a:pt x="62" y="21"/>
                      <a:pt x="62" y="21"/>
                      <a:pt x="62" y="21"/>
                    </a:cubicBezTo>
                    <a:cubicBezTo>
                      <a:pt x="62" y="19"/>
                      <a:pt x="63" y="15"/>
                      <a:pt x="65" y="16"/>
                    </a:cubicBezTo>
                    <a:cubicBezTo>
                      <a:pt x="67" y="17"/>
                      <a:pt x="66" y="23"/>
                      <a:pt x="66" y="23"/>
                    </a:cubicBezTo>
                    <a:cubicBezTo>
                      <a:pt x="67" y="24"/>
                      <a:pt x="67" y="24"/>
                      <a:pt x="67" y="24"/>
                    </a:cubicBezTo>
                    <a:cubicBezTo>
                      <a:pt x="65" y="40"/>
                      <a:pt x="65" y="40"/>
                      <a:pt x="65" y="40"/>
                    </a:cubicBezTo>
                    <a:cubicBezTo>
                      <a:pt x="68" y="42"/>
                      <a:pt x="68" y="42"/>
                      <a:pt x="68" y="42"/>
                    </a:cubicBezTo>
                    <a:cubicBezTo>
                      <a:pt x="69" y="25"/>
                      <a:pt x="69" y="25"/>
                      <a:pt x="69" y="25"/>
                    </a:cubicBezTo>
                    <a:cubicBezTo>
                      <a:pt x="70" y="25"/>
                      <a:pt x="70" y="25"/>
                      <a:pt x="70" y="25"/>
                    </a:cubicBezTo>
                    <a:cubicBezTo>
                      <a:pt x="70" y="25"/>
                      <a:pt x="70" y="19"/>
                      <a:pt x="73" y="20"/>
                    </a:cubicBezTo>
                    <a:cubicBezTo>
                      <a:pt x="75" y="21"/>
                      <a:pt x="74" y="28"/>
                      <a:pt x="74" y="28"/>
                    </a:cubicBezTo>
                    <a:cubicBezTo>
                      <a:pt x="74" y="28"/>
                      <a:pt x="74" y="28"/>
                      <a:pt x="74" y="28"/>
                    </a:cubicBezTo>
                    <a:cubicBezTo>
                      <a:pt x="72" y="45"/>
                      <a:pt x="72" y="45"/>
                      <a:pt x="72" y="45"/>
                    </a:cubicBezTo>
                    <a:cubicBezTo>
                      <a:pt x="75" y="46"/>
                      <a:pt x="75" y="46"/>
                      <a:pt x="75" y="46"/>
                    </a:cubicBezTo>
                    <a:cubicBezTo>
                      <a:pt x="76" y="29"/>
                      <a:pt x="76" y="29"/>
                      <a:pt x="76" y="29"/>
                    </a:cubicBezTo>
                    <a:cubicBezTo>
                      <a:pt x="77" y="30"/>
                      <a:pt x="77" y="30"/>
                      <a:pt x="77" y="30"/>
                    </a:cubicBezTo>
                    <a:cubicBezTo>
                      <a:pt x="77" y="29"/>
                      <a:pt x="78" y="25"/>
                      <a:pt x="79" y="26"/>
                    </a:cubicBezTo>
                    <a:cubicBezTo>
                      <a:pt x="80" y="26"/>
                      <a:pt x="79" y="34"/>
                      <a:pt x="79" y="34"/>
                    </a:cubicBezTo>
                    <a:cubicBezTo>
                      <a:pt x="80" y="34"/>
                      <a:pt x="80" y="34"/>
                      <a:pt x="80" y="34"/>
                    </a:cubicBezTo>
                    <a:cubicBezTo>
                      <a:pt x="78" y="49"/>
                      <a:pt x="78" y="49"/>
                      <a:pt x="78" y="49"/>
                    </a:cubicBezTo>
                    <a:cubicBezTo>
                      <a:pt x="80" y="51"/>
                      <a:pt x="80" y="51"/>
                      <a:pt x="80" y="51"/>
                    </a:cubicBezTo>
                    <a:cubicBezTo>
                      <a:pt x="81" y="36"/>
                      <a:pt x="81" y="36"/>
                      <a:pt x="81" y="36"/>
                    </a:cubicBezTo>
                    <a:cubicBezTo>
                      <a:pt x="82" y="36"/>
                      <a:pt x="82" y="36"/>
                      <a:pt x="82" y="36"/>
                    </a:cubicBezTo>
                    <a:cubicBezTo>
                      <a:pt x="82" y="36"/>
                      <a:pt x="83" y="30"/>
                      <a:pt x="84" y="31"/>
                    </a:cubicBezTo>
                    <a:cubicBezTo>
                      <a:pt x="85" y="32"/>
                      <a:pt x="84" y="40"/>
                      <a:pt x="84" y="40"/>
                    </a:cubicBezTo>
                    <a:cubicBezTo>
                      <a:pt x="82" y="54"/>
                      <a:pt x="82" y="54"/>
                      <a:pt x="82" y="54"/>
                    </a:cubicBezTo>
                    <a:cubicBezTo>
                      <a:pt x="84" y="57"/>
                      <a:pt x="84" y="57"/>
                      <a:pt x="84" y="57"/>
                    </a:cubicBezTo>
                    <a:cubicBezTo>
                      <a:pt x="85" y="42"/>
                      <a:pt x="85" y="42"/>
                      <a:pt x="85" y="42"/>
                    </a:cubicBezTo>
                    <a:cubicBezTo>
                      <a:pt x="85" y="42"/>
                      <a:pt x="85" y="42"/>
                      <a:pt x="85" y="42"/>
                    </a:cubicBezTo>
                    <a:cubicBezTo>
                      <a:pt x="85" y="42"/>
                      <a:pt x="85" y="38"/>
                      <a:pt x="86" y="36"/>
                    </a:cubicBezTo>
                    <a:cubicBezTo>
                      <a:pt x="87" y="35"/>
                      <a:pt x="86" y="44"/>
                      <a:pt x="86" y="44"/>
                    </a:cubicBezTo>
                    <a:cubicBezTo>
                      <a:pt x="85" y="58"/>
                      <a:pt x="85" y="58"/>
                      <a:pt x="85" y="58"/>
                    </a:cubicBezTo>
                    <a:cubicBezTo>
                      <a:pt x="86" y="61"/>
                      <a:pt x="86" y="61"/>
                      <a:pt x="86" y="61"/>
                    </a:cubicBezTo>
                    <a:cubicBezTo>
                      <a:pt x="88" y="46"/>
                      <a:pt x="88" y="46"/>
                      <a:pt x="88" y="46"/>
                    </a:cubicBezTo>
                    <a:cubicBezTo>
                      <a:pt x="94" y="35"/>
                      <a:pt x="85" y="22"/>
                      <a:pt x="81" y="18"/>
                    </a:cubicBezTo>
                    <a:moveTo>
                      <a:pt x="5" y="22"/>
                    </a:moveTo>
                    <a:cubicBezTo>
                      <a:pt x="5" y="21"/>
                      <a:pt x="6" y="21"/>
                      <a:pt x="6" y="21"/>
                    </a:cubicBezTo>
                    <a:cubicBezTo>
                      <a:pt x="5" y="22"/>
                      <a:pt x="5" y="22"/>
                      <a:pt x="5" y="22"/>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Freeform 928">
                <a:extLst>
                  <a:ext uri="{FF2B5EF4-FFF2-40B4-BE49-F238E27FC236}">
                    <a16:creationId xmlns:a16="http://schemas.microsoft.com/office/drawing/2014/main" id="{BA8B7355-EECC-4FF0-81C7-F0C3630A53C7}"/>
                  </a:ext>
                </a:extLst>
              </p:cNvPr>
              <p:cNvSpPr>
                <a:spLocks/>
              </p:cNvSpPr>
              <p:nvPr/>
            </p:nvSpPr>
            <p:spPr bwMode="auto">
              <a:xfrm>
                <a:off x="8602663" y="2006600"/>
                <a:ext cx="236538" cy="141288"/>
              </a:xfrm>
              <a:custGeom>
                <a:avLst/>
                <a:gdLst>
                  <a:gd name="T0" fmla="*/ 0 w 62"/>
                  <a:gd name="T1" fmla="*/ 18 h 37"/>
                  <a:gd name="T2" fmla="*/ 20 w 62"/>
                  <a:gd name="T3" fmla="*/ 1 h 37"/>
                  <a:gd name="T4" fmla="*/ 56 w 62"/>
                  <a:gd name="T5" fmla="*/ 15 h 37"/>
                  <a:gd name="T6" fmla="*/ 62 w 62"/>
                  <a:gd name="T7" fmla="*/ 30 h 37"/>
                  <a:gd name="T8" fmla="*/ 60 w 62"/>
                  <a:gd name="T9" fmla="*/ 37 h 37"/>
                  <a:gd name="T10" fmla="*/ 26 w 62"/>
                  <a:gd name="T11" fmla="*/ 22 h 37"/>
                  <a:gd name="T12" fmla="*/ 1 w 62"/>
                  <a:gd name="T13" fmla="*/ 24 h 37"/>
                  <a:gd name="T14" fmla="*/ 0 w 62"/>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37">
                    <a:moveTo>
                      <a:pt x="0" y="18"/>
                    </a:moveTo>
                    <a:cubicBezTo>
                      <a:pt x="0" y="18"/>
                      <a:pt x="5" y="3"/>
                      <a:pt x="20" y="1"/>
                    </a:cubicBezTo>
                    <a:cubicBezTo>
                      <a:pt x="36" y="0"/>
                      <a:pt x="50" y="7"/>
                      <a:pt x="56" y="15"/>
                    </a:cubicBezTo>
                    <a:cubicBezTo>
                      <a:pt x="62" y="22"/>
                      <a:pt x="62" y="30"/>
                      <a:pt x="62" y="30"/>
                    </a:cubicBezTo>
                    <a:cubicBezTo>
                      <a:pt x="60" y="37"/>
                      <a:pt x="60" y="37"/>
                      <a:pt x="60" y="37"/>
                    </a:cubicBezTo>
                    <a:cubicBezTo>
                      <a:pt x="60" y="37"/>
                      <a:pt x="50" y="26"/>
                      <a:pt x="26" y="22"/>
                    </a:cubicBezTo>
                    <a:cubicBezTo>
                      <a:pt x="10" y="19"/>
                      <a:pt x="1" y="24"/>
                      <a:pt x="1" y="24"/>
                    </a:cubicBezTo>
                    <a:cubicBezTo>
                      <a:pt x="0" y="18"/>
                      <a:pt x="0" y="18"/>
                      <a:pt x="0" y="18"/>
                    </a:cubicBezTo>
                  </a:path>
                </a:pathLst>
              </a:custGeom>
              <a:solidFill>
                <a:srgbClr val="70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Freeform 929">
                <a:extLst>
                  <a:ext uri="{FF2B5EF4-FFF2-40B4-BE49-F238E27FC236}">
                    <a16:creationId xmlns:a16="http://schemas.microsoft.com/office/drawing/2014/main" id="{D434C639-0CF1-4BCA-9BD1-EA2EC4260A5D}"/>
                  </a:ext>
                </a:extLst>
              </p:cNvPr>
              <p:cNvSpPr>
                <a:spLocks/>
              </p:cNvSpPr>
              <p:nvPr/>
            </p:nvSpPr>
            <p:spPr bwMode="auto">
              <a:xfrm>
                <a:off x="8597900" y="2000250"/>
                <a:ext cx="246063" cy="153988"/>
              </a:xfrm>
              <a:custGeom>
                <a:avLst/>
                <a:gdLst>
                  <a:gd name="T0" fmla="*/ 62 w 64"/>
                  <a:gd name="T1" fmla="*/ 20 h 41"/>
                  <a:gd name="T2" fmla="*/ 62 w 64"/>
                  <a:gd name="T3" fmla="*/ 20 h 41"/>
                  <a:gd name="T4" fmla="*/ 57 w 64"/>
                  <a:gd name="T5" fmla="*/ 12 h 41"/>
                  <a:gd name="T6" fmla="*/ 48 w 64"/>
                  <a:gd name="T7" fmla="*/ 5 h 41"/>
                  <a:gd name="T8" fmla="*/ 35 w 64"/>
                  <a:gd name="T9" fmla="*/ 0 h 41"/>
                  <a:gd name="T10" fmla="*/ 21 w 64"/>
                  <a:gd name="T11" fmla="*/ 0 h 41"/>
                  <a:gd name="T12" fmla="*/ 10 w 64"/>
                  <a:gd name="T13" fmla="*/ 4 h 41"/>
                  <a:gd name="T14" fmla="*/ 3 w 64"/>
                  <a:gd name="T15" fmla="*/ 12 h 41"/>
                  <a:gd name="T16" fmla="*/ 0 w 64"/>
                  <a:gd name="T17" fmla="*/ 22 h 41"/>
                  <a:gd name="T18" fmla="*/ 0 w 64"/>
                  <a:gd name="T19" fmla="*/ 27 h 41"/>
                  <a:gd name="T20" fmla="*/ 2 w 64"/>
                  <a:gd name="T21" fmla="*/ 26 h 41"/>
                  <a:gd name="T22" fmla="*/ 2 w 64"/>
                  <a:gd name="T23" fmla="*/ 20 h 41"/>
                  <a:gd name="T24" fmla="*/ 2 w 64"/>
                  <a:gd name="T25" fmla="*/ 20 h 41"/>
                  <a:gd name="T26" fmla="*/ 3 w 64"/>
                  <a:gd name="T27" fmla="*/ 26 h 41"/>
                  <a:gd name="T28" fmla="*/ 4 w 64"/>
                  <a:gd name="T29" fmla="*/ 26 h 41"/>
                  <a:gd name="T30" fmla="*/ 3 w 64"/>
                  <a:gd name="T31" fmla="*/ 19 h 41"/>
                  <a:gd name="T32" fmla="*/ 4 w 64"/>
                  <a:gd name="T33" fmla="*/ 16 h 41"/>
                  <a:gd name="T34" fmla="*/ 6 w 64"/>
                  <a:gd name="T35" fmla="*/ 17 h 41"/>
                  <a:gd name="T36" fmla="*/ 6 w 64"/>
                  <a:gd name="T37" fmla="*/ 25 h 41"/>
                  <a:gd name="T38" fmla="*/ 8 w 64"/>
                  <a:gd name="T39" fmla="*/ 25 h 41"/>
                  <a:gd name="T40" fmla="*/ 7 w 64"/>
                  <a:gd name="T41" fmla="*/ 15 h 41"/>
                  <a:gd name="T42" fmla="*/ 9 w 64"/>
                  <a:gd name="T43" fmla="*/ 10 h 41"/>
                  <a:gd name="T44" fmla="*/ 11 w 64"/>
                  <a:gd name="T45" fmla="*/ 12 h 41"/>
                  <a:gd name="T46" fmla="*/ 11 w 64"/>
                  <a:gd name="T47" fmla="*/ 24 h 41"/>
                  <a:gd name="T48" fmla="*/ 14 w 64"/>
                  <a:gd name="T49" fmla="*/ 24 h 41"/>
                  <a:gd name="T50" fmla="*/ 14 w 64"/>
                  <a:gd name="T51" fmla="*/ 12 h 41"/>
                  <a:gd name="T52" fmla="*/ 17 w 64"/>
                  <a:gd name="T53" fmla="*/ 5 h 41"/>
                  <a:gd name="T54" fmla="*/ 21 w 64"/>
                  <a:gd name="T55" fmla="*/ 7 h 41"/>
                  <a:gd name="T56" fmla="*/ 20 w 64"/>
                  <a:gd name="T57" fmla="*/ 24 h 41"/>
                  <a:gd name="T58" fmla="*/ 24 w 64"/>
                  <a:gd name="T59" fmla="*/ 24 h 41"/>
                  <a:gd name="T60" fmla="*/ 23 w 64"/>
                  <a:gd name="T61" fmla="*/ 8 h 41"/>
                  <a:gd name="T62" fmla="*/ 29 w 64"/>
                  <a:gd name="T63" fmla="*/ 3 h 41"/>
                  <a:gd name="T64" fmla="*/ 33 w 64"/>
                  <a:gd name="T65" fmla="*/ 9 h 41"/>
                  <a:gd name="T66" fmla="*/ 30 w 64"/>
                  <a:gd name="T67" fmla="*/ 25 h 41"/>
                  <a:gd name="T68" fmla="*/ 34 w 64"/>
                  <a:gd name="T69" fmla="*/ 26 h 41"/>
                  <a:gd name="T70" fmla="*/ 35 w 64"/>
                  <a:gd name="T71" fmla="*/ 11 h 41"/>
                  <a:gd name="T72" fmla="*/ 40 w 64"/>
                  <a:gd name="T73" fmla="*/ 6 h 41"/>
                  <a:gd name="T74" fmla="*/ 43 w 64"/>
                  <a:gd name="T75" fmla="*/ 12 h 41"/>
                  <a:gd name="T76" fmla="*/ 40 w 64"/>
                  <a:gd name="T77" fmla="*/ 28 h 41"/>
                  <a:gd name="T78" fmla="*/ 45 w 64"/>
                  <a:gd name="T79" fmla="*/ 30 h 41"/>
                  <a:gd name="T80" fmla="*/ 47 w 64"/>
                  <a:gd name="T81" fmla="*/ 15 h 41"/>
                  <a:gd name="T82" fmla="*/ 51 w 64"/>
                  <a:gd name="T83" fmla="*/ 12 h 41"/>
                  <a:gd name="T84" fmla="*/ 53 w 64"/>
                  <a:gd name="T85" fmla="*/ 18 h 41"/>
                  <a:gd name="T86" fmla="*/ 51 w 64"/>
                  <a:gd name="T87" fmla="*/ 33 h 41"/>
                  <a:gd name="T88" fmla="*/ 54 w 64"/>
                  <a:gd name="T89" fmla="*/ 35 h 41"/>
                  <a:gd name="T90" fmla="*/ 56 w 64"/>
                  <a:gd name="T91" fmla="*/ 22 h 41"/>
                  <a:gd name="T92" fmla="*/ 57 w 64"/>
                  <a:gd name="T93" fmla="*/ 19 h 41"/>
                  <a:gd name="T94" fmla="*/ 59 w 64"/>
                  <a:gd name="T95" fmla="*/ 23 h 41"/>
                  <a:gd name="T96" fmla="*/ 57 w 64"/>
                  <a:gd name="T97" fmla="*/ 37 h 41"/>
                  <a:gd name="T98" fmla="*/ 60 w 64"/>
                  <a:gd name="T99" fmla="*/ 39 h 41"/>
                  <a:gd name="T100" fmla="*/ 61 w 64"/>
                  <a:gd name="T101" fmla="*/ 27 h 41"/>
                  <a:gd name="T102" fmla="*/ 63 w 64"/>
                  <a:gd name="T103" fmla="*/ 30 h 41"/>
                  <a:gd name="T104" fmla="*/ 61 w 64"/>
                  <a:gd name="T105" fmla="*/ 40 h 41"/>
                  <a:gd name="T106" fmla="*/ 62 w 64"/>
                  <a:gd name="T107" fmla="*/ 41 h 41"/>
                  <a:gd name="T108" fmla="*/ 63 w 64"/>
                  <a:gd name="T109" fmla="*/ 32 h 41"/>
                  <a:gd name="T110" fmla="*/ 64 w 64"/>
                  <a:gd name="T111" fmla="*/ 27 h 41"/>
                  <a:gd name="T112" fmla="*/ 62 w 64"/>
                  <a:gd name="T11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41">
                    <a:moveTo>
                      <a:pt x="62" y="20"/>
                    </a:moveTo>
                    <a:cubicBezTo>
                      <a:pt x="62" y="20"/>
                      <a:pt x="62" y="20"/>
                      <a:pt x="62" y="20"/>
                    </a:cubicBezTo>
                    <a:cubicBezTo>
                      <a:pt x="57" y="12"/>
                      <a:pt x="57" y="12"/>
                      <a:pt x="57" y="12"/>
                    </a:cubicBezTo>
                    <a:cubicBezTo>
                      <a:pt x="48" y="5"/>
                      <a:pt x="48" y="5"/>
                      <a:pt x="48" y="5"/>
                    </a:cubicBezTo>
                    <a:cubicBezTo>
                      <a:pt x="35" y="0"/>
                      <a:pt x="35" y="0"/>
                      <a:pt x="35" y="0"/>
                    </a:cubicBezTo>
                    <a:cubicBezTo>
                      <a:pt x="21" y="0"/>
                      <a:pt x="21" y="0"/>
                      <a:pt x="21" y="0"/>
                    </a:cubicBezTo>
                    <a:cubicBezTo>
                      <a:pt x="10" y="4"/>
                      <a:pt x="10" y="4"/>
                      <a:pt x="10" y="4"/>
                    </a:cubicBezTo>
                    <a:cubicBezTo>
                      <a:pt x="3" y="12"/>
                      <a:pt x="3" y="12"/>
                      <a:pt x="3" y="12"/>
                    </a:cubicBezTo>
                    <a:cubicBezTo>
                      <a:pt x="0" y="22"/>
                      <a:pt x="0" y="22"/>
                      <a:pt x="0" y="22"/>
                    </a:cubicBezTo>
                    <a:cubicBezTo>
                      <a:pt x="0" y="27"/>
                      <a:pt x="0" y="27"/>
                      <a:pt x="0" y="27"/>
                    </a:cubicBezTo>
                    <a:cubicBezTo>
                      <a:pt x="2" y="26"/>
                      <a:pt x="2" y="26"/>
                      <a:pt x="2" y="26"/>
                    </a:cubicBezTo>
                    <a:cubicBezTo>
                      <a:pt x="2" y="20"/>
                      <a:pt x="2" y="20"/>
                      <a:pt x="2" y="20"/>
                    </a:cubicBezTo>
                    <a:cubicBezTo>
                      <a:pt x="2" y="20"/>
                      <a:pt x="2" y="20"/>
                      <a:pt x="2" y="20"/>
                    </a:cubicBezTo>
                    <a:cubicBezTo>
                      <a:pt x="3" y="26"/>
                      <a:pt x="3" y="26"/>
                      <a:pt x="3" y="26"/>
                    </a:cubicBezTo>
                    <a:cubicBezTo>
                      <a:pt x="4" y="26"/>
                      <a:pt x="4" y="26"/>
                      <a:pt x="4" y="26"/>
                    </a:cubicBezTo>
                    <a:cubicBezTo>
                      <a:pt x="3" y="19"/>
                      <a:pt x="3" y="19"/>
                      <a:pt x="3" y="19"/>
                    </a:cubicBezTo>
                    <a:cubicBezTo>
                      <a:pt x="3" y="19"/>
                      <a:pt x="3" y="17"/>
                      <a:pt x="4" y="16"/>
                    </a:cubicBezTo>
                    <a:cubicBezTo>
                      <a:pt x="5" y="15"/>
                      <a:pt x="6" y="17"/>
                      <a:pt x="6" y="17"/>
                    </a:cubicBezTo>
                    <a:cubicBezTo>
                      <a:pt x="6" y="25"/>
                      <a:pt x="6" y="25"/>
                      <a:pt x="6" y="25"/>
                    </a:cubicBezTo>
                    <a:cubicBezTo>
                      <a:pt x="8" y="25"/>
                      <a:pt x="8" y="25"/>
                      <a:pt x="8" y="25"/>
                    </a:cubicBezTo>
                    <a:cubicBezTo>
                      <a:pt x="8" y="25"/>
                      <a:pt x="7" y="17"/>
                      <a:pt x="7" y="15"/>
                    </a:cubicBezTo>
                    <a:cubicBezTo>
                      <a:pt x="7" y="14"/>
                      <a:pt x="7" y="12"/>
                      <a:pt x="9" y="10"/>
                    </a:cubicBezTo>
                    <a:cubicBezTo>
                      <a:pt x="10" y="9"/>
                      <a:pt x="11" y="12"/>
                      <a:pt x="11" y="12"/>
                    </a:cubicBezTo>
                    <a:cubicBezTo>
                      <a:pt x="11" y="24"/>
                      <a:pt x="11" y="24"/>
                      <a:pt x="11" y="24"/>
                    </a:cubicBezTo>
                    <a:cubicBezTo>
                      <a:pt x="14" y="24"/>
                      <a:pt x="14" y="24"/>
                      <a:pt x="14" y="24"/>
                    </a:cubicBezTo>
                    <a:cubicBezTo>
                      <a:pt x="14" y="24"/>
                      <a:pt x="14" y="14"/>
                      <a:pt x="14" y="12"/>
                    </a:cubicBezTo>
                    <a:cubicBezTo>
                      <a:pt x="14" y="9"/>
                      <a:pt x="14" y="7"/>
                      <a:pt x="17" y="5"/>
                    </a:cubicBezTo>
                    <a:cubicBezTo>
                      <a:pt x="19" y="3"/>
                      <a:pt x="21" y="7"/>
                      <a:pt x="21" y="7"/>
                    </a:cubicBezTo>
                    <a:cubicBezTo>
                      <a:pt x="20" y="24"/>
                      <a:pt x="20" y="24"/>
                      <a:pt x="20" y="24"/>
                    </a:cubicBezTo>
                    <a:cubicBezTo>
                      <a:pt x="24" y="24"/>
                      <a:pt x="24" y="24"/>
                      <a:pt x="24" y="24"/>
                    </a:cubicBezTo>
                    <a:cubicBezTo>
                      <a:pt x="24" y="24"/>
                      <a:pt x="23" y="10"/>
                      <a:pt x="23" y="8"/>
                    </a:cubicBezTo>
                    <a:cubicBezTo>
                      <a:pt x="23" y="7"/>
                      <a:pt x="24" y="3"/>
                      <a:pt x="29" y="3"/>
                    </a:cubicBezTo>
                    <a:cubicBezTo>
                      <a:pt x="33" y="3"/>
                      <a:pt x="33" y="9"/>
                      <a:pt x="33" y="9"/>
                    </a:cubicBezTo>
                    <a:cubicBezTo>
                      <a:pt x="30" y="25"/>
                      <a:pt x="30" y="25"/>
                      <a:pt x="30" y="25"/>
                    </a:cubicBezTo>
                    <a:cubicBezTo>
                      <a:pt x="34" y="26"/>
                      <a:pt x="34" y="26"/>
                      <a:pt x="34" y="26"/>
                    </a:cubicBezTo>
                    <a:cubicBezTo>
                      <a:pt x="34" y="26"/>
                      <a:pt x="35" y="12"/>
                      <a:pt x="35" y="11"/>
                    </a:cubicBezTo>
                    <a:cubicBezTo>
                      <a:pt x="35" y="9"/>
                      <a:pt x="37" y="5"/>
                      <a:pt x="40" y="6"/>
                    </a:cubicBezTo>
                    <a:cubicBezTo>
                      <a:pt x="43" y="8"/>
                      <a:pt x="43" y="12"/>
                      <a:pt x="43" y="12"/>
                    </a:cubicBezTo>
                    <a:cubicBezTo>
                      <a:pt x="40" y="28"/>
                      <a:pt x="40" y="28"/>
                      <a:pt x="40" y="28"/>
                    </a:cubicBezTo>
                    <a:cubicBezTo>
                      <a:pt x="45" y="30"/>
                      <a:pt x="45" y="30"/>
                      <a:pt x="45" y="30"/>
                    </a:cubicBezTo>
                    <a:cubicBezTo>
                      <a:pt x="45" y="30"/>
                      <a:pt x="47" y="17"/>
                      <a:pt x="47" y="15"/>
                    </a:cubicBezTo>
                    <a:cubicBezTo>
                      <a:pt x="47" y="12"/>
                      <a:pt x="49" y="10"/>
                      <a:pt x="51" y="12"/>
                    </a:cubicBezTo>
                    <a:cubicBezTo>
                      <a:pt x="53" y="15"/>
                      <a:pt x="53" y="18"/>
                      <a:pt x="53" y="18"/>
                    </a:cubicBezTo>
                    <a:cubicBezTo>
                      <a:pt x="51" y="33"/>
                      <a:pt x="51" y="33"/>
                      <a:pt x="51" y="33"/>
                    </a:cubicBezTo>
                    <a:cubicBezTo>
                      <a:pt x="54" y="35"/>
                      <a:pt x="54" y="35"/>
                      <a:pt x="54" y="35"/>
                    </a:cubicBezTo>
                    <a:cubicBezTo>
                      <a:pt x="56" y="22"/>
                      <a:pt x="56" y="22"/>
                      <a:pt x="56" y="22"/>
                    </a:cubicBezTo>
                    <a:cubicBezTo>
                      <a:pt x="56" y="22"/>
                      <a:pt x="56" y="19"/>
                      <a:pt x="57" y="19"/>
                    </a:cubicBezTo>
                    <a:cubicBezTo>
                      <a:pt x="59" y="20"/>
                      <a:pt x="59" y="23"/>
                      <a:pt x="59" y="23"/>
                    </a:cubicBezTo>
                    <a:cubicBezTo>
                      <a:pt x="57" y="37"/>
                      <a:pt x="57" y="37"/>
                      <a:pt x="57" y="37"/>
                    </a:cubicBezTo>
                    <a:cubicBezTo>
                      <a:pt x="60" y="39"/>
                      <a:pt x="60" y="39"/>
                      <a:pt x="60" y="39"/>
                    </a:cubicBezTo>
                    <a:cubicBezTo>
                      <a:pt x="61" y="27"/>
                      <a:pt x="61" y="27"/>
                      <a:pt x="61" y="27"/>
                    </a:cubicBezTo>
                    <a:cubicBezTo>
                      <a:pt x="62" y="24"/>
                      <a:pt x="63" y="30"/>
                      <a:pt x="63" y="30"/>
                    </a:cubicBezTo>
                    <a:cubicBezTo>
                      <a:pt x="61" y="40"/>
                      <a:pt x="61" y="40"/>
                      <a:pt x="61" y="40"/>
                    </a:cubicBezTo>
                    <a:cubicBezTo>
                      <a:pt x="62" y="41"/>
                      <a:pt x="62" y="41"/>
                      <a:pt x="62" y="41"/>
                    </a:cubicBezTo>
                    <a:cubicBezTo>
                      <a:pt x="63" y="32"/>
                      <a:pt x="63" y="32"/>
                      <a:pt x="63" y="32"/>
                    </a:cubicBezTo>
                    <a:cubicBezTo>
                      <a:pt x="64" y="27"/>
                      <a:pt x="64" y="27"/>
                      <a:pt x="64" y="27"/>
                    </a:cubicBezTo>
                    <a:cubicBezTo>
                      <a:pt x="62" y="20"/>
                      <a:pt x="62" y="20"/>
                      <a:pt x="62" y="20"/>
                    </a:cubicBezTo>
                  </a:path>
                </a:pathLst>
              </a:custGeom>
              <a:solidFill>
                <a:srgbClr val="DBC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6" name="Freeform 930">
                <a:extLst>
                  <a:ext uri="{FF2B5EF4-FFF2-40B4-BE49-F238E27FC236}">
                    <a16:creationId xmlns:a16="http://schemas.microsoft.com/office/drawing/2014/main" id="{82147A33-4366-4436-ACE6-BC0D2BC65588}"/>
                  </a:ext>
                </a:extLst>
              </p:cNvPr>
              <p:cNvSpPr>
                <a:spLocks/>
              </p:cNvSpPr>
              <p:nvPr/>
            </p:nvSpPr>
            <p:spPr bwMode="auto">
              <a:xfrm>
                <a:off x="8621713" y="2749550"/>
                <a:ext cx="209550" cy="90488"/>
              </a:xfrm>
              <a:custGeom>
                <a:avLst/>
                <a:gdLst>
                  <a:gd name="T0" fmla="*/ 1 w 55"/>
                  <a:gd name="T1" fmla="*/ 0 h 24"/>
                  <a:gd name="T2" fmla="*/ 0 w 55"/>
                  <a:gd name="T3" fmla="*/ 2 h 24"/>
                  <a:gd name="T4" fmla="*/ 3 w 55"/>
                  <a:gd name="T5" fmla="*/ 2 h 24"/>
                  <a:gd name="T6" fmla="*/ 51 w 55"/>
                  <a:gd name="T7" fmla="*/ 24 h 24"/>
                  <a:gd name="T8" fmla="*/ 50 w 55"/>
                  <a:gd name="T9" fmla="*/ 16 h 24"/>
                  <a:gd name="T10" fmla="*/ 3 w 55"/>
                  <a:gd name="T11" fmla="*/ 0 h 24"/>
                  <a:gd name="T12" fmla="*/ 1 w 5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55" h="24">
                    <a:moveTo>
                      <a:pt x="1" y="0"/>
                    </a:moveTo>
                    <a:cubicBezTo>
                      <a:pt x="0" y="2"/>
                      <a:pt x="0" y="2"/>
                      <a:pt x="0" y="2"/>
                    </a:cubicBezTo>
                    <a:cubicBezTo>
                      <a:pt x="1" y="2"/>
                      <a:pt x="2" y="2"/>
                      <a:pt x="3" y="2"/>
                    </a:cubicBezTo>
                    <a:cubicBezTo>
                      <a:pt x="22" y="5"/>
                      <a:pt x="55" y="15"/>
                      <a:pt x="51" y="24"/>
                    </a:cubicBezTo>
                    <a:cubicBezTo>
                      <a:pt x="51" y="24"/>
                      <a:pt x="54" y="20"/>
                      <a:pt x="50" y="16"/>
                    </a:cubicBezTo>
                    <a:cubicBezTo>
                      <a:pt x="44" y="9"/>
                      <a:pt x="19" y="2"/>
                      <a:pt x="3" y="0"/>
                    </a:cubicBezTo>
                    <a:cubicBezTo>
                      <a:pt x="3" y="0"/>
                      <a:pt x="2" y="0"/>
                      <a:pt x="1"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Freeform 931">
                <a:extLst>
                  <a:ext uri="{FF2B5EF4-FFF2-40B4-BE49-F238E27FC236}">
                    <a16:creationId xmlns:a16="http://schemas.microsoft.com/office/drawing/2014/main" id="{5848B847-BC32-4997-B3CF-F87542E5148D}"/>
                  </a:ext>
                </a:extLst>
              </p:cNvPr>
              <p:cNvSpPr>
                <a:spLocks/>
              </p:cNvSpPr>
              <p:nvPr/>
            </p:nvSpPr>
            <p:spPr bwMode="auto">
              <a:xfrm>
                <a:off x="8597900" y="2911475"/>
                <a:ext cx="222250" cy="65088"/>
              </a:xfrm>
              <a:custGeom>
                <a:avLst/>
                <a:gdLst>
                  <a:gd name="T0" fmla="*/ 1 w 58"/>
                  <a:gd name="T1" fmla="*/ 0 h 17"/>
                  <a:gd name="T2" fmla="*/ 0 w 58"/>
                  <a:gd name="T3" fmla="*/ 3 h 17"/>
                  <a:gd name="T4" fmla="*/ 1 w 58"/>
                  <a:gd name="T5" fmla="*/ 3 h 17"/>
                  <a:gd name="T6" fmla="*/ 55 w 58"/>
                  <a:gd name="T7" fmla="*/ 17 h 17"/>
                  <a:gd name="T8" fmla="*/ 53 w 58"/>
                  <a:gd name="T9" fmla="*/ 12 h 17"/>
                  <a:gd name="T10" fmla="*/ 1 w 58"/>
                  <a:gd name="T11" fmla="*/ 0 h 17"/>
                </a:gdLst>
                <a:ahLst/>
                <a:cxnLst>
                  <a:cxn ang="0">
                    <a:pos x="T0" y="T1"/>
                  </a:cxn>
                  <a:cxn ang="0">
                    <a:pos x="T2" y="T3"/>
                  </a:cxn>
                  <a:cxn ang="0">
                    <a:pos x="T4" y="T5"/>
                  </a:cxn>
                  <a:cxn ang="0">
                    <a:pos x="T6" y="T7"/>
                  </a:cxn>
                  <a:cxn ang="0">
                    <a:pos x="T8" y="T9"/>
                  </a:cxn>
                  <a:cxn ang="0">
                    <a:pos x="T10" y="T11"/>
                  </a:cxn>
                </a:cxnLst>
                <a:rect l="0" t="0" r="r" b="b"/>
                <a:pathLst>
                  <a:path w="58" h="17">
                    <a:moveTo>
                      <a:pt x="1" y="0"/>
                    </a:moveTo>
                    <a:cubicBezTo>
                      <a:pt x="0" y="3"/>
                      <a:pt x="0" y="3"/>
                      <a:pt x="0" y="3"/>
                    </a:cubicBezTo>
                    <a:cubicBezTo>
                      <a:pt x="1" y="3"/>
                      <a:pt x="1" y="3"/>
                      <a:pt x="1" y="3"/>
                    </a:cubicBezTo>
                    <a:cubicBezTo>
                      <a:pt x="55" y="9"/>
                      <a:pt x="55" y="17"/>
                      <a:pt x="55" y="17"/>
                    </a:cubicBezTo>
                    <a:cubicBezTo>
                      <a:pt x="55" y="17"/>
                      <a:pt x="58" y="16"/>
                      <a:pt x="53" y="12"/>
                    </a:cubicBezTo>
                    <a:cubicBezTo>
                      <a:pt x="48" y="8"/>
                      <a:pt x="21" y="2"/>
                      <a:pt x="1"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8" name="Freeform 932">
                <a:extLst>
                  <a:ext uri="{FF2B5EF4-FFF2-40B4-BE49-F238E27FC236}">
                    <a16:creationId xmlns:a16="http://schemas.microsoft.com/office/drawing/2014/main" id="{0D8D2CC5-CC10-426D-9660-7FC60355F91C}"/>
                  </a:ext>
                </a:extLst>
              </p:cNvPr>
              <p:cNvSpPr>
                <a:spLocks/>
              </p:cNvSpPr>
              <p:nvPr/>
            </p:nvSpPr>
            <p:spPr bwMode="auto">
              <a:xfrm>
                <a:off x="8643938" y="2597150"/>
                <a:ext cx="200025" cy="111125"/>
              </a:xfrm>
              <a:custGeom>
                <a:avLst/>
                <a:gdLst>
                  <a:gd name="T0" fmla="*/ 0 w 52"/>
                  <a:gd name="T1" fmla="*/ 0 h 29"/>
                  <a:gd name="T2" fmla="*/ 0 w 52"/>
                  <a:gd name="T3" fmla="*/ 2 h 29"/>
                  <a:gd name="T4" fmla="*/ 2 w 52"/>
                  <a:gd name="T5" fmla="*/ 2 h 29"/>
                  <a:gd name="T6" fmla="*/ 48 w 52"/>
                  <a:gd name="T7" fmla="*/ 29 h 29"/>
                  <a:gd name="T8" fmla="*/ 50 w 52"/>
                  <a:gd name="T9" fmla="*/ 26 h 29"/>
                  <a:gd name="T10" fmla="*/ 4 w 52"/>
                  <a:gd name="T11" fmla="*/ 0 h 29"/>
                  <a:gd name="T12" fmla="*/ 0 w 5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52" h="29">
                    <a:moveTo>
                      <a:pt x="0" y="0"/>
                    </a:moveTo>
                    <a:cubicBezTo>
                      <a:pt x="0" y="2"/>
                      <a:pt x="0" y="2"/>
                      <a:pt x="0" y="2"/>
                    </a:cubicBezTo>
                    <a:cubicBezTo>
                      <a:pt x="1" y="2"/>
                      <a:pt x="2" y="2"/>
                      <a:pt x="2" y="2"/>
                    </a:cubicBezTo>
                    <a:cubicBezTo>
                      <a:pt x="17" y="5"/>
                      <a:pt x="52" y="12"/>
                      <a:pt x="48" y="29"/>
                    </a:cubicBezTo>
                    <a:cubicBezTo>
                      <a:pt x="48" y="29"/>
                      <a:pt x="50" y="28"/>
                      <a:pt x="50" y="26"/>
                    </a:cubicBezTo>
                    <a:cubicBezTo>
                      <a:pt x="51" y="23"/>
                      <a:pt x="45" y="6"/>
                      <a:pt x="4" y="0"/>
                    </a:cubicBezTo>
                    <a:cubicBezTo>
                      <a:pt x="3" y="0"/>
                      <a:pt x="2" y="0"/>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Freeform 933">
                <a:extLst>
                  <a:ext uri="{FF2B5EF4-FFF2-40B4-BE49-F238E27FC236}">
                    <a16:creationId xmlns:a16="http://schemas.microsoft.com/office/drawing/2014/main" id="{A27C5433-7BA1-45EA-BD85-F5B2874B885F}"/>
                  </a:ext>
                </a:extLst>
              </p:cNvPr>
              <p:cNvSpPr>
                <a:spLocks/>
              </p:cNvSpPr>
              <p:nvPr/>
            </p:nvSpPr>
            <p:spPr bwMode="auto">
              <a:xfrm>
                <a:off x="8662988" y="2457450"/>
                <a:ext cx="203200" cy="133350"/>
              </a:xfrm>
              <a:custGeom>
                <a:avLst/>
                <a:gdLst>
                  <a:gd name="T0" fmla="*/ 0 w 53"/>
                  <a:gd name="T1" fmla="*/ 0 h 35"/>
                  <a:gd name="T2" fmla="*/ 0 w 53"/>
                  <a:gd name="T3" fmla="*/ 3 h 35"/>
                  <a:gd name="T4" fmla="*/ 1 w 53"/>
                  <a:gd name="T5" fmla="*/ 3 h 35"/>
                  <a:gd name="T6" fmla="*/ 46 w 53"/>
                  <a:gd name="T7" fmla="*/ 35 h 35"/>
                  <a:gd name="T8" fmla="*/ 46 w 53"/>
                  <a:gd name="T9" fmla="*/ 25 h 35"/>
                  <a:gd name="T10" fmla="*/ 12 w 53"/>
                  <a:gd name="T11" fmla="*/ 3 h 35"/>
                  <a:gd name="T12" fmla="*/ 0 w 5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53" h="35">
                    <a:moveTo>
                      <a:pt x="0" y="0"/>
                    </a:moveTo>
                    <a:cubicBezTo>
                      <a:pt x="0" y="3"/>
                      <a:pt x="0" y="3"/>
                      <a:pt x="0" y="3"/>
                    </a:cubicBezTo>
                    <a:cubicBezTo>
                      <a:pt x="1" y="3"/>
                      <a:pt x="1" y="3"/>
                      <a:pt x="1" y="3"/>
                    </a:cubicBezTo>
                    <a:cubicBezTo>
                      <a:pt x="53" y="11"/>
                      <a:pt x="46" y="35"/>
                      <a:pt x="46" y="35"/>
                    </a:cubicBezTo>
                    <a:cubicBezTo>
                      <a:pt x="46" y="35"/>
                      <a:pt x="48" y="31"/>
                      <a:pt x="46" y="25"/>
                    </a:cubicBezTo>
                    <a:cubicBezTo>
                      <a:pt x="44" y="19"/>
                      <a:pt x="38" y="9"/>
                      <a:pt x="12" y="3"/>
                    </a:cubicBezTo>
                    <a:cubicBezTo>
                      <a:pt x="8" y="2"/>
                      <a:pt x="4" y="1"/>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0" name="Freeform 934">
                <a:extLst>
                  <a:ext uri="{FF2B5EF4-FFF2-40B4-BE49-F238E27FC236}">
                    <a16:creationId xmlns:a16="http://schemas.microsoft.com/office/drawing/2014/main" id="{76967787-FD23-4976-A0E3-4580655F1197}"/>
                  </a:ext>
                </a:extLst>
              </p:cNvPr>
              <p:cNvSpPr>
                <a:spLocks noEditPoints="1"/>
              </p:cNvSpPr>
              <p:nvPr/>
            </p:nvSpPr>
            <p:spPr bwMode="auto">
              <a:xfrm>
                <a:off x="8499475" y="2332038"/>
                <a:ext cx="374650" cy="147638"/>
              </a:xfrm>
              <a:custGeom>
                <a:avLst/>
                <a:gdLst>
                  <a:gd name="T0" fmla="*/ 2 w 98"/>
                  <a:gd name="T1" fmla="*/ 10 h 39"/>
                  <a:gd name="T2" fmla="*/ 0 w 98"/>
                  <a:gd name="T3" fmla="*/ 13 h 39"/>
                  <a:gd name="T4" fmla="*/ 0 w 98"/>
                  <a:gd name="T5" fmla="*/ 13 h 39"/>
                  <a:gd name="T6" fmla="*/ 0 w 98"/>
                  <a:gd name="T7" fmla="*/ 12 h 39"/>
                  <a:gd name="T8" fmla="*/ 2 w 98"/>
                  <a:gd name="T9" fmla="*/ 10 h 39"/>
                  <a:gd name="T10" fmla="*/ 48 w 98"/>
                  <a:gd name="T11" fmla="*/ 0 h 39"/>
                  <a:gd name="T12" fmla="*/ 48 w 98"/>
                  <a:gd name="T13" fmla="*/ 3 h 39"/>
                  <a:gd name="T14" fmla="*/ 48 w 98"/>
                  <a:gd name="T15" fmla="*/ 3 h 39"/>
                  <a:gd name="T16" fmla="*/ 91 w 98"/>
                  <a:gd name="T17" fmla="*/ 39 h 39"/>
                  <a:gd name="T18" fmla="*/ 92 w 98"/>
                  <a:gd name="T19" fmla="*/ 28 h 39"/>
                  <a:gd name="T20" fmla="*/ 63 w 98"/>
                  <a:gd name="T21" fmla="*/ 4 h 39"/>
                  <a:gd name="T22" fmla="*/ 63 w 98"/>
                  <a:gd name="T23" fmla="*/ 4 h 39"/>
                  <a:gd name="T24" fmla="*/ 61 w 98"/>
                  <a:gd name="T25" fmla="*/ 3 h 39"/>
                  <a:gd name="T26" fmla="*/ 59 w 98"/>
                  <a:gd name="T27" fmla="*/ 3 h 39"/>
                  <a:gd name="T28" fmla="*/ 48 w 98"/>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39">
                    <a:moveTo>
                      <a:pt x="2" y="10"/>
                    </a:moveTo>
                    <a:cubicBezTo>
                      <a:pt x="1" y="11"/>
                      <a:pt x="0" y="12"/>
                      <a:pt x="0" y="13"/>
                    </a:cubicBezTo>
                    <a:cubicBezTo>
                      <a:pt x="0" y="13"/>
                      <a:pt x="0" y="13"/>
                      <a:pt x="0" y="13"/>
                    </a:cubicBezTo>
                    <a:cubicBezTo>
                      <a:pt x="0" y="13"/>
                      <a:pt x="0" y="12"/>
                      <a:pt x="0" y="12"/>
                    </a:cubicBezTo>
                    <a:cubicBezTo>
                      <a:pt x="1" y="11"/>
                      <a:pt x="1" y="10"/>
                      <a:pt x="2" y="10"/>
                    </a:cubicBezTo>
                    <a:moveTo>
                      <a:pt x="48" y="0"/>
                    </a:moveTo>
                    <a:cubicBezTo>
                      <a:pt x="48" y="3"/>
                      <a:pt x="48" y="3"/>
                      <a:pt x="48" y="3"/>
                    </a:cubicBezTo>
                    <a:cubicBezTo>
                      <a:pt x="48" y="3"/>
                      <a:pt x="48" y="3"/>
                      <a:pt x="48" y="3"/>
                    </a:cubicBezTo>
                    <a:cubicBezTo>
                      <a:pt x="98" y="11"/>
                      <a:pt x="91" y="39"/>
                      <a:pt x="91" y="39"/>
                    </a:cubicBezTo>
                    <a:cubicBezTo>
                      <a:pt x="91" y="39"/>
                      <a:pt x="94" y="34"/>
                      <a:pt x="92" y="28"/>
                    </a:cubicBezTo>
                    <a:cubicBezTo>
                      <a:pt x="90" y="22"/>
                      <a:pt x="84" y="11"/>
                      <a:pt x="63" y="4"/>
                    </a:cubicBezTo>
                    <a:cubicBezTo>
                      <a:pt x="63" y="4"/>
                      <a:pt x="63" y="4"/>
                      <a:pt x="63" y="4"/>
                    </a:cubicBezTo>
                    <a:cubicBezTo>
                      <a:pt x="61" y="3"/>
                      <a:pt x="61" y="3"/>
                      <a:pt x="61" y="3"/>
                    </a:cubicBezTo>
                    <a:cubicBezTo>
                      <a:pt x="60" y="3"/>
                      <a:pt x="60" y="3"/>
                      <a:pt x="59" y="3"/>
                    </a:cubicBezTo>
                    <a:cubicBezTo>
                      <a:pt x="55" y="2"/>
                      <a:pt x="52" y="1"/>
                      <a:pt x="48"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1" name="Freeform 935">
                <a:extLst>
                  <a:ext uri="{FF2B5EF4-FFF2-40B4-BE49-F238E27FC236}">
                    <a16:creationId xmlns:a16="http://schemas.microsoft.com/office/drawing/2014/main" id="{204F1359-82E2-49AE-9EE1-E424518D44EE}"/>
                  </a:ext>
                </a:extLst>
              </p:cNvPr>
              <p:cNvSpPr>
                <a:spLocks/>
              </p:cNvSpPr>
              <p:nvPr/>
            </p:nvSpPr>
            <p:spPr bwMode="auto">
              <a:xfrm>
                <a:off x="8732838" y="2344738"/>
                <a:ext cx="7938" cy="3175"/>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2" y="1"/>
                      <a:pt x="2" y="1"/>
                      <a:pt x="2" y="1"/>
                    </a:cubicBezTo>
                    <a:cubicBezTo>
                      <a:pt x="2" y="1"/>
                      <a:pt x="2" y="1"/>
                      <a:pt x="2" y="1"/>
                    </a:cubicBezTo>
                    <a:cubicBezTo>
                      <a:pt x="1" y="1"/>
                      <a:pt x="1" y="1"/>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Freeform 936">
                <a:extLst>
                  <a:ext uri="{FF2B5EF4-FFF2-40B4-BE49-F238E27FC236}">
                    <a16:creationId xmlns:a16="http://schemas.microsoft.com/office/drawing/2014/main" id="{DAB0C85A-D49C-49AB-A45D-8E6AA7EB4072}"/>
                  </a:ext>
                </a:extLst>
              </p:cNvPr>
              <p:cNvSpPr>
                <a:spLocks noEditPoints="1"/>
              </p:cNvSpPr>
              <p:nvPr/>
            </p:nvSpPr>
            <p:spPr bwMode="auto">
              <a:xfrm>
                <a:off x="8521700" y="2222500"/>
                <a:ext cx="344488" cy="147638"/>
              </a:xfrm>
              <a:custGeom>
                <a:avLst/>
                <a:gdLst>
                  <a:gd name="T0" fmla="*/ 2 w 90"/>
                  <a:gd name="T1" fmla="*/ 10 h 39"/>
                  <a:gd name="T2" fmla="*/ 0 w 90"/>
                  <a:gd name="T3" fmla="*/ 14 h 39"/>
                  <a:gd name="T4" fmla="*/ 1 w 90"/>
                  <a:gd name="T5" fmla="*/ 13 h 39"/>
                  <a:gd name="T6" fmla="*/ 1 w 90"/>
                  <a:gd name="T7" fmla="*/ 12 h 39"/>
                  <a:gd name="T8" fmla="*/ 2 w 90"/>
                  <a:gd name="T9" fmla="*/ 10 h 39"/>
                  <a:gd name="T10" fmla="*/ 46 w 90"/>
                  <a:gd name="T11" fmla="*/ 0 h 39"/>
                  <a:gd name="T12" fmla="*/ 46 w 90"/>
                  <a:gd name="T13" fmla="*/ 2 h 39"/>
                  <a:gd name="T14" fmla="*/ 87 w 90"/>
                  <a:gd name="T15" fmla="*/ 31 h 39"/>
                  <a:gd name="T16" fmla="*/ 87 w 90"/>
                  <a:gd name="T17" fmla="*/ 39 h 39"/>
                  <a:gd name="T18" fmla="*/ 88 w 90"/>
                  <a:gd name="T19" fmla="*/ 29 h 39"/>
                  <a:gd name="T20" fmla="*/ 54 w 90"/>
                  <a:gd name="T21" fmla="*/ 2 h 39"/>
                  <a:gd name="T22" fmla="*/ 46 w 90"/>
                  <a:gd name="T2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39">
                    <a:moveTo>
                      <a:pt x="2" y="10"/>
                    </a:moveTo>
                    <a:cubicBezTo>
                      <a:pt x="1" y="12"/>
                      <a:pt x="1" y="13"/>
                      <a:pt x="0" y="14"/>
                    </a:cubicBezTo>
                    <a:cubicBezTo>
                      <a:pt x="0" y="14"/>
                      <a:pt x="1" y="13"/>
                      <a:pt x="1" y="13"/>
                    </a:cubicBezTo>
                    <a:cubicBezTo>
                      <a:pt x="1" y="12"/>
                      <a:pt x="1" y="12"/>
                      <a:pt x="1" y="12"/>
                    </a:cubicBezTo>
                    <a:cubicBezTo>
                      <a:pt x="2" y="12"/>
                      <a:pt x="2" y="11"/>
                      <a:pt x="2" y="10"/>
                    </a:cubicBezTo>
                    <a:moveTo>
                      <a:pt x="46" y="0"/>
                    </a:moveTo>
                    <a:cubicBezTo>
                      <a:pt x="46" y="2"/>
                      <a:pt x="46" y="2"/>
                      <a:pt x="46" y="2"/>
                    </a:cubicBezTo>
                    <a:cubicBezTo>
                      <a:pt x="75" y="8"/>
                      <a:pt x="85" y="22"/>
                      <a:pt x="87" y="31"/>
                    </a:cubicBezTo>
                    <a:cubicBezTo>
                      <a:pt x="89" y="36"/>
                      <a:pt x="87" y="39"/>
                      <a:pt x="87" y="39"/>
                    </a:cubicBezTo>
                    <a:cubicBezTo>
                      <a:pt x="87" y="39"/>
                      <a:pt x="90" y="35"/>
                      <a:pt x="88" y="29"/>
                    </a:cubicBezTo>
                    <a:cubicBezTo>
                      <a:pt x="86" y="23"/>
                      <a:pt x="77" y="8"/>
                      <a:pt x="54" y="2"/>
                    </a:cubicBezTo>
                    <a:cubicBezTo>
                      <a:pt x="51" y="1"/>
                      <a:pt x="49" y="0"/>
                      <a:pt x="46"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3" name="Freeform 937">
                <a:extLst>
                  <a:ext uri="{FF2B5EF4-FFF2-40B4-BE49-F238E27FC236}">
                    <a16:creationId xmlns:a16="http://schemas.microsoft.com/office/drawing/2014/main" id="{2C3FFFFE-9F8B-4A7C-95E2-1435F3635852}"/>
                  </a:ext>
                </a:extLst>
              </p:cNvPr>
              <p:cNvSpPr>
                <a:spLocks noEditPoints="1"/>
              </p:cNvSpPr>
              <p:nvPr/>
            </p:nvSpPr>
            <p:spPr bwMode="auto">
              <a:xfrm>
                <a:off x="8548688" y="2101850"/>
                <a:ext cx="341313" cy="163513"/>
              </a:xfrm>
              <a:custGeom>
                <a:avLst/>
                <a:gdLst>
                  <a:gd name="T0" fmla="*/ 13 w 89"/>
                  <a:gd name="T1" fmla="*/ 2 h 43"/>
                  <a:gd name="T2" fmla="*/ 0 w 89"/>
                  <a:gd name="T3" fmla="*/ 12 h 43"/>
                  <a:gd name="T4" fmla="*/ 9 w 89"/>
                  <a:gd name="T5" fmla="*/ 4 h 43"/>
                  <a:gd name="T6" fmla="*/ 12 w 89"/>
                  <a:gd name="T7" fmla="*/ 2 h 43"/>
                  <a:gd name="T8" fmla="*/ 13 w 89"/>
                  <a:gd name="T9" fmla="*/ 2 h 43"/>
                  <a:gd name="T10" fmla="*/ 13 w 89"/>
                  <a:gd name="T11" fmla="*/ 2 h 43"/>
                  <a:gd name="T12" fmla="*/ 44 w 89"/>
                  <a:gd name="T13" fmla="*/ 0 h 43"/>
                  <a:gd name="T14" fmla="*/ 43 w 89"/>
                  <a:gd name="T15" fmla="*/ 2 h 43"/>
                  <a:gd name="T16" fmla="*/ 45 w 89"/>
                  <a:gd name="T17" fmla="*/ 3 h 43"/>
                  <a:gd name="T18" fmla="*/ 82 w 89"/>
                  <a:gd name="T19" fmla="*/ 29 h 43"/>
                  <a:gd name="T20" fmla="*/ 83 w 89"/>
                  <a:gd name="T21" fmla="*/ 43 h 43"/>
                  <a:gd name="T22" fmla="*/ 68 w 89"/>
                  <a:gd name="T23" fmla="*/ 10 h 43"/>
                  <a:gd name="T24" fmla="*/ 44 w 89"/>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43">
                    <a:moveTo>
                      <a:pt x="13" y="2"/>
                    </a:moveTo>
                    <a:cubicBezTo>
                      <a:pt x="6" y="5"/>
                      <a:pt x="3" y="8"/>
                      <a:pt x="0" y="12"/>
                    </a:cubicBezTo>
                    <a:cubicBezTo>
                      <a:pt x="2" y="9"/>
                      <a:pt x="5" y="6"/>
                      <a:pt x="9" y="4"/>
                    </a:cubicBezTo>
                    <a:cubicBezTo>
                      <a:pt x="10" y="3"/>
                      <a:pt x="11" y="3"/>
                      <a:pt x="12" y="2"/>
                    </a:cubicBezTo>
                    <a:cubicBezTo>
                      <a:pt x="13" y="2"/>
                      <a:pt x="13" y="2"/>
                      <a:pt x="13" y="2"/>
                    </a:cubicBezTo>
                    <a:cubicBezTo>
                      <a:pt x="13" y="2"/>
                      <a:pt x="13" y="2"/>
                      <a:pt x="13" y="2"/>
                    </a:cubicBezTo>
                    <a:moveTo>
                      <a:pt x="44" y="0"/>
                    </a:moveTo>
                    <a:cubicBezTo>
                      <a:pt x="43" y="2"/>
                      <a:pt x="43" y="2"/>
                      <a:pt x="43" y="2"/>
                    </a:cubicBezTo>
                    <a:cubicBezTo>
                      <a:pt x="44" y="2"/>
                      <a:pt x="44" y="2"/>
                      <a:pt x="45" y="3"/>
                    </a:cubicBezTo>
                    <a:cubicBezTo>
                      <a:pt x="71" y="9"/>
                      <a:pt x="80" y="24"/>
                      <a:pt x="82" y="29"/>
                    </a:cubicBezTo>
                    <a:cubicBezTo>
                      <a:pt x="85" y="34"/>
                      <a:pt x="83" y="43"/>
                      <a:pt x="83" y="43"/>
                    </a:cubicBezTo>
                    <a:cubicBezTo>
                      <a:pt x="89" y="29"/>
                      <a:pt x="75" y="15"/>
                      <a:pt x="68" y="10"/>
                    </a:cubicBezTo>
                    <a:cubicBezTo>
                      <a:pt x="64" y="7"/>
                      <a:pt x="55" y="2"/>
                      <a:pt x="44"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Freeform 938">
                <a:extLst>
                  <a:ext uri="{FF2B5EF4-FFF2-40B4-BE49-F238E27FC236}">
                    <a16:creationId xmlns:a16="http://schemas.microsoft.com/office/drawing/2014/main" id="{701A3BF4-9307-4457-83F1-BB973427D1DB}"/>
                  </a:ext>
                </a:extLst>
              </p:cNvPr>
              <p:cNvSpPr>
                <a:spLocks/>
              </p:cNvSpPr>
              <p:nvPr/>
            </p:nvSpPr>
            <p:spPr bwMode="auto">
              <a:xfrm>
                <a:off x="8732838" y="1995488"/>
                <a:ext cx="122238" cy="128588"/>
              </a:xfrm>
              <a:custGeom>
                <a:avLst/>
                <a:gdLst>
                  <a:gd name="T0" fmla="*/ 0 w 32"/>
                  <a:gd name="T1" fmla="*/ 0 h 34"/>
                  <a:gd name="T2" fmla="*/ 0 w 32"/>
                  <a:gd name="T3" fmla="*/ 1 h 34"/>
                  <a:gd name="T4" fmla="*/ 0 w 32"/>
                  <a:gd name="T5" fmla="*/ 1 h 34"/>
                  <a:gd name="T6" fmla="*/ 13 w 32"/>
                  <a:gd name="T7" fmla="*/ 6 h 34"/>
                  <a:gd name="T8" fmla="*/ 22 w 32"/>
                  <a:gd name="T9" fmla="*/ 13 h 34"/>
                  <a:gd name="T10" fmla="*/ 27 w 32"/>
                  <a:gd name="T11" fmla="*/ 21 h 34"/>
                  <a:gd name="T12" fmla="*/ 27 w 32"/>
                  <a:gd name="T13" fmla="*/ 21 h 34"/>
                  <a:gd name="T14" fmla="*/ 29 w 32"/>
                  <a:gd name="T15" fmla="*/ 28 h 34"/>
                  <a:gd name="T16" fmla="*/ 28 w 32"/>
                  <a:gd name="T17" fmla="*/ 33 h 34"/>
                  <a:gd name="T18" fmla="*/ 28 w 32"/>
                  <a:gd name="T19" fmla="*/ 33 h 34"/>
                  <a:gd name="T20" fmla="*/ 28 w 32"/>
                  <a:gd name="T21" fmla="*/ 34 h 34"/>
                  <a:gd name="T22" fmla="*/ 8 w 32"/>
                  <a:gd name="T23" fmla="*/ 2 h 34"/>
                  <a:gd name="T24" fmla="*/ 0 w 32"/>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4">
                    <a:moveTo>
                      <a:pt x="0" y="0"/>
                    </a:moveTo>
                    <a:cubicBezTo>
                      <a:pt x="0" y="1"/>
                      <a:pt x="0" y="1"/>
                      <a:pt x="0" y="1"/>
                    </a:cubicBezTo>
                    <a:cubicBezTo>
                      <a:pt x="0" y="1"/>
                      <a:pt x="0" y="1"/>
                      <a:pt x="0" y="1"/>
                    </a:cubicBezTo>
                    <a:cubicBezTo>
                      <a:pt x="13" y="6"/>
                      <a:pt x="13" y="6"/>
                      <a:pt x="13" y="6"/>
                    </a:cubicBezTo>
                    <a:cubicBezTo>
                      <a:pt x="22" y="13"/>
                      <a:pt x="22" y="13"/>
                      <a:pt x="22" y="13"/>
                    </a:cubicBezTo>
                    <a:cubicBezTo>
                      <a:pt x="27" y="21"/>
                      <a:pt x="27" y="21"/>
                      <a:pt x="27" y="21"/>
                    </a:cubicBezTo>
                    <a:cubicBezTo>
                      <a:pt x="27" y="21"/>
                      <a:pt x="27" y="21"/>
                      <a:pt x="27" y="21"/>
                    </a:cubicBezTo>
                    <a:cubicBezTo>
                      <a:pt x="29" y="28"/>
                      <a:pt x="29" y="28"/>
                      <a:pt x="29" y="28"/>
                    </a:cubicBezTo>
                    <a:cubicBezTo>
                      <a:pt x="28" y="33"/>
                      <a:pt x="28" y="33"/>
                      <a:pt x="28" y="33"/>
                    </a:cubicBezTo>
                    <a:cubicBezTo>
                      <a:pt x="28" y="33"/>
                      <a:pt x="28" y="33"/>
                      <a:pt x="28" y="33"/>
                    </a:cubicBezTo>
                    <a:cubicBezTo>
                      <a:pt x="28" y="34"/>
                      <a:pt x="28" y="34"/>
                      <a:pt x="28" y="34"/>
                    </a:cubicBezTo>
                    <a:cubicBezTo>
                      <a:pt x="29" y="30"/>
                      <a:pt x="32" y="11"/>
                      <a:pt x="8" y="2"/>
                    </a:cubicBezTo>
                    <a:cubicBezTo>
                      <a:pt x="5" y="1"/>
                      <a:pt x="2" y="1"/>
                      <a:pt x="0"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Freeform 939">
                <a:extLst>
                  <a:ext uri="{FF2B5EF4-FFF2-40B4-BE49-F238E27FC236}">
                    <a16:creationId xmlns:a16="http://schemas.microsoft.com/office/drawing/2014/main" id="{75F5A69A-5386-4C24-B525-8C7246ED42DE}"/>
                  </a:ext>
                </a:extLst>
              </p:cNvPr>
              <p:cNvSpPr>
                <a:spLocks/>
              </p:cNvSpPr>
              <p:nvPr/>
            </p:nvSpPr>
            <p:spPr bwMode="auto">
              <a:xfrm>
                <a:off x="8728075" y="2000250"/>
                <a:ext cx="127000" cy="128588"/>
              </a:xfrm>
              <a:custGeom>
                <a:avLst/>
                <a:gdLst>
                  <a:gd name="T0" fmla="*/ 1 w 33"/>
                  <a:gd name="T1" fmla="*/ 0 h 34"/>
                  <a:gd name="T2" fmla="*/ 1 w 33"/>
                  <a:gd name="T3" fmla="*/ 0 h 34"/>
                  <a:gd name="T4" fmla="*/ 0 w 33"/>
                  <a:gd name="T5" fmla="*/ 1 h 34"/>
                  <a:gd name="T6" fmla="*/ 3 w 33"/>
                  <a:gd name="T7" fmla="*/ 2 h 34"/>
                  <a:gd name="T8" fmla="*/ 29 w 33"/>
                  <a:gd name="T9" fmla="*/ 34 h 34"/>
                  <a:gd name="T10" fmla="*/ 29 w 33"/>
                  <a:gd name="T11" fmla="*/ 33 h 34"/>
                  <a:gd name="T12" fmla="*/ 29 w 33"/>
                  <a:gd name="T13" fmla="*/ 32 h 34"/>
                  <a:gd name="T14" fmla="*/ 30 w 33"/>
                  <a:gd name="T15" fmla="*/ 27 h 34"/>
                  <a:gd name="T16" fmla="*/ 28 w 33"/>
                  <a:gd name="T17" fmla="*/ 20 h 34"/>
                  <a:gd name="T18" fmla="*/ 28 w 33"/>
                  <a:gd name="T19" fmla="*/ 20 h 34"/>
                  <a:gd name="T20" fmla="*/ 23 w 33"/>
                  <a:gd name="T21" fmla="*/ 12 h 34"/>
                  <a:gd name="T22" fmla="*/ 14 w 33"/>
                  <a:gd name="T23" fmla="*/ 5 h 34"/>
                  <a:gd name="T24" fmla="*/ 1 w 33"/>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1" y="0"/>
                    </a:moveTo>
                    <a:cubicBezTo>
                      <a:pt x="1" y="0"/>
                      <a:pt x="1" y="0"/>
                      <a:pt x="1" y="0"/>
                    </a:cubicBezTo>
                    <a:cubicBezTo>
                      <a:pt x="0" y="1"/>
                      <a:pt x="0" y="1"/>
                      <a:pt x="0" y="1"/>
                    </a:cubicBezTo>
                    <a:cubicBezTo>
                      <a:pt x="1" y="2"/>
                      <a:pt x="2" y="2"/>
                      <a:pt x="3" y="2"/>
                    </a:cubicBezTo>
                    <a:cubicBezTo>
                      <a:pt x="33" y="8"/>
                      <a:pt x="29" y="34"/>
                      <a:pt x="29" y="34"/>
                    </a:cubicBezTo>
                    <a:cubicBezTo>
                      <a:pt x="29" y="34"/>
                      <a:pt x="29" y="33"/>
                      <a:pt x="29" y="33"/>
                    </a:cubicBezTo>
                    <a:cubicBezTo>
                      <a:pt x="29" y="32"/>
                      <a:pt x="29" y="32"/>
                      <a:pt x="29" y="32"/>
                    </a:cubicBezTo>
                    <a:cubicBezTo>
                      <a:pt x="30" y="27"/>
                      <a:pt x="30" y="27"/>
                      <a:pt x="30" y="27"/>
                    </a:cubicBezTo>
                    <a:cubicBezTo>
                      <a:pt x="28" y="20"/>
                      <a:pt x="28" y="20"/>
                      <a:pt x="28" y="20"/>
                    </a:cubicBezTo>
                    <a:cubicBezTo>
                      <a:pt x="28" y="20"/>
                      <a:pt x="28" y="20"/>
                      <a:pt x="28" y="20"/>
                    </a:cubicBezTo>
                    <a:cubicBezTo>
                      <a:pt x="23" y="12"/>
                      <a:pt x="23" y="12"/>
                      <a:pt x="23" y="12"/>
                    </a:cubicBezTo>
                    <a:cubicBezTo>
                      <a:pt x="14" y="5"/>
                      <a:pt x="14" y="5"/>
                      <a:pt x="14" y="5"/>
                    </a:cubicBezTo>
                    <a:cubicBezTo>
                      <a:pt x="1" y="0"/>
                      <a:pt x="1" y="0"/>
                      <a:pt x="1" y="0"/>
                    </a:cubicBezTo>
                  </a:path>
                </a:pathLst>
              </a:custGeom>
              <a:solidFill>
                <a:srgbClr val="9E85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Freeform 940">
                <a:extLst>
                  <a:ext uri="{FF2B5EF4-FFF2-40B4-BE49-F238E27FC236}">
                    <a16:creationId xmlns:a16="http://schemas.microsoft.com/office/drawing/2014/main" id="{25464DB8-2966-44F7-ABD7-094A9A15B0D2}"/>
                  </a:ext>
                </a:extLst>
              </p:cNvPr>
              <p:cNvSpPr>
                <a:spLocks noEditPoints="1"/>
              </p:cNvSpPr>
              <p:nvPr/>
            </p:nvSpPr>
            <p:spPr bwMode="auto">
              <a:xfrm>
                <a:off x="8334375" y="2082800"/>
                <a:ext cx="263525" cy="1143000"/>
              </a:xfrm>
              <a:custGeom>
                <a:avLst/>
                <a:gdLst>
                  <a:gd name="T0" fmla="*/ 0 w 69"/>
                  <a:gd name="T1" fmla="*/ 300 h 302"/>
                  <a:gd name="T2" fmla="*/ 0 w 69"/>
                  <a:gd name="T3" fmla="*/ 301 h 302"/>
                  <a:gd name="T4" fmla="*/ 0 w 69"/>
                  <a:gd name="T5" fmla="*/ 301 h 302"/>
                  <a:gd name="T6" fmla="*/ 0 w 69"/>
                  <a:gd name="T7" fmla="*/ 301 h 302"/>
                  <a:gd name="T8" fmla="*/ 58 w 69"/>
                  <a:gd name="T9" fmla="*/ 302 h 302"/>
                  <a:gd name="T10" fmla="*/ 58 w 69"/>
                  <a:gd name="T11" fmla="*/ 300 h 302"/>
                  <a:gd name="T12" fmla="*/ 0 w 69"/>
                  <a:gd name="T13" fmla="*/ 300 h 302"/>
                  <a:gd name="T14" fmla="*/ 12 w 69"/>
                  <a:gd name="T15" fmla="*/ 223 h 302"/>
                  <a:gd name="T16" fmla="*/ 13 w 69"/>
                  <a:gd name="T17" fmla="*/ 226 h 302"/>
                  <a:gd name="T18" fmla="*/ 13 w 69"/>
                  <a:gd name="T19" fmla="*/ 225 h 302"/>
                  <a:gd name="T20" fmla="*/ 12 w 69"/>
                  <a:gd name="T21" fmla="*/ 223 h 302"/>
                  <a:gd name="T22" fmla="*/ 21 w 69"/>
                  <a:gd name="T23" fmla="*/ 184 h 302"/>
                  <a:gd name="T24" fmla="*/ 22 w 69"/>
                  <a:gd name="T25" fmla="*/ 187 h 302"/>
                  <a:gd name="T26" fmla="*/ 22 w 69"/>
                  <a:gd name="T27" fmla="*/ 188 h 302"/>
                  <a:gd name="T28" fmla="*/ 22 w 69"/>
                  <a:gd name="T29" fmla="*/ 187 h 302"/>
                  <a:gd name="T30" fmla="*/ 22 w 69"/>
                  <a:gd name="T31" fmla="*/ 187 h 302"/>
                  <a:gd name="T32" fmla="*/ 22 w 69"/>
                  <a:gd name="T33" fmla="*/ 187 h 302"/>
                  <a:gd name="T34" fmla="*/ 22 w 69"/>
                  <a:gd name="T35" fmla="*/ 186 h 302"/>
                  <a:gd name="T36" fmla="*/ 21 w 69"/>
                  <a:gd name="T37" fmla="*/ 184 h 302"/>
                  <a:gd name="T38" fmla="*/ 29 w 69"/>
                  <a:gd name="T39" fmla="*/ 149 h 302"/>
                  <a:gd name="T40" fmla="*/ 29 w 69"/>
                  <a:gd name="T41" fmla="*/ 151 h 302"/>
                  <a:gd name="T42" fmla="*/ 29 w 69"/>
                  <a:gd name="T43" fmla="*/ 150 h 302"/>
                  <a:gd name="T44" fmla="*/ 29 w 69"/>
                  <a:gd name="T45" fmla="*/ 149 h 302"/>
                  <a:gd name="T46" fmla="*/ 35 w 69"/>
                  <a:gd name="T47" fmla="*/ 116 h 302"/>
                  <a:gd name="T48" fmla="*/ 36 w 69"/>
                  <a:gd name="T49" fmla="*/ 119 h 302"/>
                  <a:gd name="T50" fmla="*/ 36 w 69"/>
                  <a:gd name="T51" fmla="*/ 118 h 302"/>
                  <a:gd name="T52" fmla="*/ 35 w 69"/>
                  <a:gd name="T53" fmla="*/ 116 h 302"/>
                  <a:gd name="T54" fmla="*/ 41 w 69"/>
                  <a:gd name="T55" fmla="*/ 86 h 302"/>
                  <a:gd name="T56" fmla="*/ 42 w 69"/>
                  <a:gd name="T57" fmla="*/ 89 h 302"/>
                  <a:gd name="T58" fmla="*/ 42 w 69"/>
                  <a:gd name="T59" fmla="*/ 88 h 302"/>
                  <a:gd name="T60" fmla="*/ 41 w 69"/>
                  <a:gd name="T61" fmla="*/ 86 h 302"/>
                  <a:gd name="T62" fmla="*/ 48 w 69"/>
                  <a:gd name="T63" fmla="*/ 58 h 302"/>
                  <a:gd name="T64" fmla="*/ 48 w 69"/>
                  <a:gd name="T65" fmla="*/ 59 h 302"/>
                  <a:gd name="T66" fmla="*/ 48 w 69"/>
                  <a:gd name="T67" fmla="*/ 59 h 302"/>
                  <a:gd name="T68" fmla="*/ 48 w 69"/>
                  <a:gd name="T69" fmla="*/ 58 h 302"/>
                  <a:gd name="T70" fmla="*/ 48 w 69"/>
                  <a:gd name="T71" fmla="*/ 58 h 302"/>
                  <a:gd name="T72" fmla="*/ 53 w 69"/>
                  <a:gd name="T73" fmla="*/ 29 h 302"/>
                  <a:gd name="T74" fmla="*/ 53 w 69"/>
                  <a:gd name="T75" fmla="*/ 29 h 302"/>
                  <a:gd name="T76" fmla="*/ 53 w 69"/>
                  <a:gd name="T77" fmla="*/ 29 h 302"/>
                  <a:gd name="T78" fmla="*/ 53 w 69"/>
                  <a:gd name="T79" fmla="*/ 29 h 302"/>
                  <a:gd name="T80" fmla="*/ 53 w 69"/>
                  <a:gd name="T81" fmla="*/ 29 h 302"/>
                  <a:gd name="T82" fmla="*/ 69 w 69"/>
                  <a:gd name="T83" fmla="*/ 0 h 302"/>
                  <a:gd name="T84" fmla="*/ 69 w 69"/>
                  <a:gd name="T85" fmla="*/ 2 h 302"/>
                  <a:gd name="T86" fmla="*/ 69 w 69"/>
                  <a:gd name="T87" fmla="*/ 1 h 302"/>
                  <a:gd name="T88" fmla="*/ 69 w 69"/>
                  <a:gd name="T8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302">
                    <a:moveTo>
                      <a:pt x="0" y="300"/>
                    </a:moveTo>
                    <a:cubicBezTo>
                      <a:pt x="0" y="301"/>
                      <a:pt x="0" y="301"/>
                      <a:pt x="0" y="301"/>
                    </a:cubicBezTo>
                    <a:cubicBezTo>
                      <a:pt x="0" y="301"/>
                      <a:pt x="0" y="301"/>
                      <a:pt x="0" y="301"/>
                    </a:cubicBezTo>
                    <a:cubicBezTo>
                      <a:pt x="0" y="301"/>
                      <a:pt x="0" y="301"/>
                      <a:pt x="0" y="301"/>
                    </a:cubicBezTo>
                    <a:cubicBezTo>
                      <a:pt x="58" y="302"/>
                      <a:pt x="58" y="302"/>
                      <a:pt x="58" y="302"/>
                    </a:cubicBezTo>
                    <a:cubicBezTo>
                      <a:pt x="58" y="300"/>
                      <a:pt x="58" y="300"/>
                      <a:pt x="58" y="300"/>
                    </a:cubicBezTo>
                    <a:cubicBezTo>
                      <a:pt x="0" y="300"/>
                      <a:pt x="0" y="300"/>
                      <a:pt x="0" y="300"/>
                    </a:cubicBezTo>
                    <a:moveTo>
                      <a:pt x="12" y="223"/>
                    </a:moveTo>
                    <a:cubicBezTo>
                      <a:pt x="12" y="224"/>
                      <a:pt x="13" y="225"/>
                      <a:pt x="13" y="226"/>
                    </a:cubicBezTo>
                    <a:cubicBezTo>
                      <a:pt x="13" y="225"/>
                      <a:pt x="13" y="225"/>
                      <a:pt x="13" y="225"/>
                    </a:cubicBezTo>
                    <a:cubicBezTo>
                      <a:pt x="13" y="225"/>
                      <a:pt x="12" y="224"/>
                      <a:pt x="12" y="223"/>
                    </a:cubicBezTo>
                    <a:moveTo>
                      <a:pt x="21" y="184"/>
                    </a:moveTo>
                    <a:cubicBezTo>
                      <a:pt x="21" y="185"/>
                      <a:pt x="21" y="186"/>
                      <a:pt x="22" y="187"/>
                    </a:cubicBezTo>
                    <a:cubicBezTo>
                      <a:pt x="22" y="188"/>
                      <a:pt x="22" y="188"/>
                      <a:pt x="22" y="188"/>
                    </a:cubicBezTo>
                    <a:cubicBezTo>
                      <a:pt x="22" y="187"/>
                      <a:pt x="22" y="187"/>
                      <a:pt x="22" y="187"/>
                    </a:cubicBezTo>
                    <a:cubicBezTo>
                      <a:pt x="22" y="187"/>
                      <a:pt x="22" y="187"/>
                      <a:pt x="22" y="187"/>
                    </a:cubicBezTo>
                    <a:cubicBezTo>
                      <a:pt x="22" y="187"/>
                      <a:pt x="22" y="187"/>
                      <a:pt x="22" y="187"/>
                    </a:cubicBezTo>
                    <a:cubicBezTo>
                      <a:pt x="22" y="186"/>
                      <a:pt x="22" y="186"/>
                      <a:pt x="22" y="186"/>
                    </a:cubicBezTo>
                    <a:cubicBezTo>
                      <a:pt x="21" y="185"/>
                      <a:pt x="21" y="184"/>
                      <a:pt x="21" y="184"/>
                    </a:cubicBezTo>
                    <a:moveTo>
                      <a:pt x="29" y="149"/>
                    </a:moveTo>
                    <a:cubicBezTo>
                      <a:pt x="29" y="150"/>
                      <a:pt x="29" y="150"/>
                      <a:pt x="29" y="151"/>
                    </a:cubicBezTo>
                    <a:cubicBezTo>
                      <a:pt x="29" y="150"/>
                      <a:pt x="29" y="150"/>
                      <a:pt x="29" y="150"/>
                    </a:cubicBezTo>
                    <a:cubicBezTo>
                      <a:pt x="29" y="150"/>
                      <a:pt x="29" y="150"/>
                      <a:pt x="29" y="149"/>
                    </a:cubicBezTo>
                    <a:moveTo>
                      <a:pt x="35" y="116"/>
                    </a:moveTo>
                    <a:cubicBezTo>
                      <a:pt x="35" y="117"/>
                      <a:pt x="36" y="118"/>
                      <a:pt x="36" y="119"/>
                    </a:cubicBezTo>
                    <a:cubicBezTo>
                      <a:pt x="36" y="118"/>
                      <a:pt x="36" y="118"/>
                      <a:pt x="36" y="118"/>
                    </a:cubicBezTo>
                    <a:cubicBezTo>
                      <a:pt x="36" y="118"/>
                      <a:pt x="36" y="117"/>
                      <a:pt x="35" y="116"/>
                    </a:cubicBezTo>
                    <a:moveTo>
                      <a:pt x="41" y="86"/>
                    </a:moveTo>
                    <a:cubicBezTo>
                      <a:pt x="41" y="87"/>
                      <a:pt x="42" y="88"/>
                      <a:pt x="42" y="89"/>
                    </a:cubicBezTo>
                    <a:cubicBezTo>
                      <a:pt x="42" y="88"/>
                      <a:pt x="42" y="88"/>
                      <a:pt x="42" y="88"/>
                    </a:cubicBezTo>
                    <a:cubicBezTo>
                      <a:pt x="42" y="88"/>
                      <a:pt x="41" y="87"/>
                      <a:pt x="41" y="86"/>
                    </a:cubicBezTo>
                    <a:moveTo>
                      <a:pt x="48" y="58"/>
                    </a:moveTo>
                    <a:cubicBezTo>
                      <a:pt x="48" y="58"/>
                      <a:pt x="48" y="59"/>
                      <a:pt x="48" y="59"/>
                    </a:cubicBezTo>
                    <a:cubicBezTo>
                      <a:pt x="48" y="59"/>
                      <a:pt x="48" y="59"/>
                      <a:pt x="48" y="59"/>
                    </a:cubicBezTo>
                    <a:cubicBezTo>
                      <a:pt x="48" y="59"/>
                      <a:pt x="48" y="58"/>
                      <a:pt x="48" y="58"/>
                    </a:cubicBezTo>
                    <a:cubicBezTo>
                      <a:pt x="48" y="58"/>
                      <a:pt x="48" y="58"/>
                      <a:pt x="48" y="58"/>
                    </a:cubicBezTo>
                    <a:moveTo>
                      <a:pt x="53" y="29"/>
                    </a:moveTo>
                    <a:cubicBezTo>
                      <a:pt x="53" y="29"/>
                      <a:pt x="53" y="29"/>
                      <a:pt x="53" y="29"/>
                    </a:cubicBezTo>
                    <a:cubicBezTo>
                      <a:pt x="53" y="29"/>
                      <a:pt x="53" y="29"/>
                      <a:pt x="53" y="29"/>
                    </a:cubicBezTo>
                    <a:cubicBezTo>
                      <a:pt x="53" y="29"/>
                      <a:pt x="53" y="29"/>
                      <a:pt x="53" y="29"/>
                    </a:cubicBezTo>
                    <a:cubicBezTo>
                      <a:pt x="53" y="29"/>
                      <a:pt x="53" y="29"/>
                      <a:pt x="53" y="29"/>
                    </a:cubicBezTo>
                    <a:moveTo>
                      <a:pt x="69" y="0"/>
                    </a:moveTo>
                    <a:cubicBezTo>
                      <a:pt x="69" y="1"/>
                      <a:pt x="69" y="1"/>
                      <a:pt x="69" y="2"/>
                    </a:cubicBezTo>
                    <a:cubicBezTo>
                      <a:pt x="69" y="1"/>
                      <a:pt x="69" y="1"/>
                      <a:pt x="69" y="1"/>
                    </a:cubicBezTo>
                    <a:cubicBezTo>
                      <a:pt x="69" y="1"/>
                      <a:pt x="69" y="1"/>
                      <a:pt x="69" y="0"/>
                    </a:cubicBezTo>
                  </a:path>
                </a:pathLst>
              </a:custGeom>
              <a:solidFill>
                <a:srgbClr val="B7A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7" name="Freeform 941">
                <a:extLst>
                  <a:ext uri="{FF2B5EF4-FFF2-40B4-BE49-F238E27FC236}">
                    <a16:creationId xmlns:a16="http://schemas.microsoft.com/office/drawing/2014/main" id="{08FF37BD-35C7-406E-9647-825064FF3E69}"/>
                  </a:ext>
                </a:extLst>
              </p:cNvPr>
              <p:cNvSpPr>
                <a:spLocks noEditPoints="1"/>
              </p:cNvSpPr>
              <p:nvPr/>
            </p:nvSpPr>
            <p:spPr bwMode="auto">
              <a:xfrm>
                <a:off x="8334375" y="1992313"/>
                <a:ext cx="398463" cy="1227138"/>
              </a:xfrm>
              <a:custGeom>
                <a:avLst/>
                <a:gdLst>
                  <a:gd name="T0" fmla="*/ 58 w 104"/>
                  <a:gd name="T1" fmla="*/ 324 h 324"/>
                  <a:gd name="T2" fmla="*/ 31 w 104"/>
                  <a:gd name="T3" fmla="*/ 324 h 324"/>
                  <a:gd name="T4" fmla="*/ 11 w 104"/>
                  <a:gd name="T5" fmla="*/ 262 h 324"/>
                  <a:gd name="T6" fmla="*/ 12 w 104"/>
                  <a:gd name="T7" fmla="*/ 247 h 324"/>
                  <a:gd name="T8" fmla="*/ 12 w 104"/>
                  <a:gd name="T9" fmla="*/ 245 h 324"/>
                  <a:gd name="T10" fmla="*/ 69 w 104"/>
                  <a:gd name="T11" fmla="*/ 241 h 324"/>
                  <a:gd name="T12" fmla="*/ 21 w 104"/>
                  <a:gd name="T13" fmla="*/ 241 h 324"/>
                  <a:gd name="T14" fmla="*/ 17 w 104"/>
                  <a:gd name="T15" fmla="*/ 241 h 324"/>
                  <a:gd name="T16" fmla="*/ 42 w 104"/>
                  <a:gd name="T17" fmla="*/ 240 h 324"/>
                  <a:gd name="T18" fmla="*/ 47 w 104"/>
                  <a:gd name="T19" fmla="*/ 239 h 324"/>
                  <a:gd name="T20" fmla="*/ 31 w 104"/>
                  <a:gd name="T21" fmla="*/ 240 h 324"/>
                  <a:gd name="T22" fmla="*/ 22 w 104"/>
                  <a:gd name="T23" fmla="*/ 211 h 324"/>
                  <a:gd name="T24" fmla="*/ 30 w 104"/>
                  <a:gd name="T25" fmla="*/ 197 h 324"/>
                  <a:gd name="T26" fmla="*/ 30 w 104"/>
                  <a:gd name="T27" fmla="*/ 197 h 324"/>
                  <a:gd name="T28" fmla="*/ 36 w 104"/>
                  <a:gd name="T29" fmla="*/ 198 h 324"/>
                  <a:gd name="T30" fmla="*/ 76 w 104"/>
                  <a:gd name="T31" fmla="*/ 195 h 324"/>
                  <a:gd name="T32" fmla="*/ 39 w 104"/>
                  <a:gd name="T33" fmla="*/ 197 h 324"/>
                  <a:gd name="T34" fmla="*/ 66 w 104"/>
                  <a:gd name="T35" fmla="*/ 197 h 324"/>
                  <a:gd name="T36" fmla="*/ 48 w 104"/>
                  <a:gd name="T37" fmla="*/ 197 h 324"/>
                  <a:gd name="T38" fmla="*/ 32 w 104"/>
                  <a:gd name="T39" fmla="*/ 172 h 324"/>
                  <a:gd name="T40" fmla="*/ 34 w 104"/>
                  <a:gd name="T41" fmla="*/ 162 h 324"/>
                  <a:gd name="T42" fmla="*/ 37 w 104"/>
                  <a:gd name="T43" fmla="*/ 160 h 324"/>
                  <a:gd name="T44" fmla="*/ 40 w 104"/>
                  <a:gd name="T45" fmla="*/ 159 h 324"/>
                  <a:gd name="T46" fmla="*/ 47 w 104"/>
                  <a:gd name="T47" fmla="*/ 158 h 324"/>
                  <a:gd name="T48" fmla="*/ 82 w 104"/>
                  <a:gd name="T49" fmla="*/ 158 h 324"/>
                  <a:gd name="T50" fmla="*/ 64 w 104"/>
                  <a:gd name="T51" fmla="*/ 157 h 324"/>
                  <a:gd name="T52" fmla="*/ 61 w 104"/>
                  <a:gd name="T53" fmla="*/ 153 h 324"/>
                  <a:gd name="T54" fmla="*/ 35 w 104"/>
                  <a:gd name="T55" fmla="*/ 139 h 324"/>
                  <a:gd name="T56" fmla="*/ 35 w 104"/>
                  <a:gd name="T57" fmla="*/ 139 h 324"/>
                  <a:gd name="T58" fmla="*/ 39 w 104"/>
                  <a:gd name="T59" fmla="*/ 136 h 324"/>
                  <a:gd name="T60" fmla="*/ 49 w 104"/>
                  <a:gd name="T61" fmla="*/ 124 h 324"/>
                  <a:gd name="T62" fmla="*/ 58 w 104"/>
                  <a:gd name="T63" fmla="*/ 121 h 324"/>
                  <a:gd name="T64" fmla="*/ 87 w 104"/>
                  <a:gd name="T65" fmla="*/ 121 h 324"/>
                  <a:gd name="T66" fmla="*/ 71 w 104"/>
                  <a:gd name="T67" fmla="*/ 120 h 324"/>
                  <a:gd name="T68" fmla="*/ 71 w 104"/>
                  <a:gd name="T69" fmla="*/ 120 h 324"/>
                  <a:gd name="T70" fmla="*/ 42 w 104"/>
                  <a:gd name="T71" fmla="*/ 113 h 324"/>
                  <a:gd name="T72" fmla="*/ 46 w 104"/>
                  <a:gd name="T73" fmla="*/ 105 h 324"/>
                  <a:gd name="T74" fmla="*/ 46 w 104"/>
                  <a:gd name="T75" fmla="*/ 104 h 324"/>
                  <a:gd name="T76" fmla="*/ 55 w 104"/>
                  <a:gd name="T77" fmla="*/ 90 h 324"/>
                  <a:gd name="T78" fmla="*/ 63 w 104"/>
                  <a:gd name="T79" fmla="*/ 87 h 324"/>
                  <a:gd name="T80" fmla="*/ 90 w 104"/>
                  <a:gd name="T81" fmla="*/ 87 h 324"/>
                  <a:gd name="T82" fmla="*/ 72 w 104"/>
                  <a:gd name="T83" fmla="*/ 87 h 324"/>
                  <a:gd name="T84" fmla="*/ 79 w 104"/>
                  <a:gd name="T85" fmla="*/ 87 h 324"/>
                  <a:gd name="T86" fmla="*/ 48 w 104"/>
                  <a:gd name="T87" fmla="*/ 83 h 324"/>
                  <a:gd name="T88" fmla="*/ 51 w 104"/>
                  <a:gd name="T89" fmla="*/ 79 h 324"/>
                  <a:gd name="T90" fmla="*/ 50 w 104"/>
                  <a:gd name="T91" fmla="*/ 93 h 324"/>
                  <a:gd name="T92" fmla="*/ 59 w 104"/>
                  <a:gd name="T93" fmla="*/ 63 h 324"/>
                  <a:gd name="T94" fmla="*/ 64 w 104"/>
                  <a:gd name="T95" fmla="*/ 60 h 324"/>
                  <a:gd name="T96" fmla="*/ 90 w 104"/>
                  <a:gd name="T97" fmla="*/ 58 h 324"/>
                  <a:gd name="T98" fmla="*/ 72 w 104"/>
                  <a:gd name="T99" fmla="*/ 58 h 324"/>
                  <a:gd name="T100" fmla="*/ 80 w 104"/>
                  <a:gd name="T101" fmla="*/ 57 h 324"/>
                  <a:gd name="T102" fmla="*/ 87 w 104"/>
                  <a:gd name="T103" fmla="*/ 57 h 324"/>
                  <a:gd name="T104" fmla="*/ 53 w 104"/>
                  <a:gd name="T105" fmla="*/ 54 h 324"/>
                  <a:gd name="T106" fmla="*/ 56 w 104"/>
                  <a:gd name="T107" fmla="*/ 48 h 324"/>
                  <a:gd name="T108" fmla="*/ 72 w 104"/>
                  <a:gd name="T109" fmla="*/ 28 h 324"/>
                  <a:gd name="T110" fmla="*/ 69 w 104"/>
                  <a:gd name="T111" fmla="*/ 29 h 324"/>
                  <a:gd name="T112" fmla="*/ 77 w 104"/>
                  <a:gd name="T113" fmla="*/ 27 h 324"/>
                  <a:gd name="T114" fmla="*/ 90 w 104"/>
                  <a:gd name="T115" fmla="*/ 26 h 324"/>
                  <a:gd name="T116" fmla="*/ 87 w 104"/>
                  <a:gd name="T117" fmla="*/ 25 h 324"/>
                  <a:gd name="T118" fmla="*/ 89 w 104"/>
                  <a:gd name="T119" fmla="*/ 25 h 324"/>
                  <a:gd name="T120" fmla="*/ 98 w 104"/>
                  <a:gd name="T121" fmla="*/ 5 h 324"/>
                  <a:gd name="T122" fmla="*/ 71 w 104"/>
                  <a:gd name="T123" fmla="*/ 13 h 324"/>
                  <a:gd name="T124" fmla="*/ 72 w 104"/>
                  <a:gd name="T125" fmla="*/ 1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324">
                    <a:moveTo>
                      <a:pt x="5" y="324"/>
                    </a:moveTo>
                    <a:cubicBezTo>
                      <a:pt x="5" y="324"/>
                      <a:pt x="5" y="324"/>
                      <a:pt x="5" y="324"/>
                    </a:cubicBezTo>
                    <a:cubicBezTo>
                      <a:pt x="0" y="324"/>
                      <a:pt x="0" y="324"/>
                      <a:pt x="0" y="324"/>
                    </a:cubicBezTo>
                    <a:cubicBezTo>
                      <a:pt x="0" y="324"/>
                      <a:pt x="0" y="324"/>
                      <a:pt x="0" y="324"/>
                    </a:cubicBezTo>
                    <a:cubicBezTo>
                      <a:pt x="58" y="324"/>
                      <a:pt x="58" y="324"/>
                      <a:pt x="58" y="324"/>
                    </a:cubicBezTo>
                    <a:cubicBezTo>
                      <a:pt x="58" y="324"/>
                      <a:pt x="58" y="324"/>
                      <a:pt x="58" y="324"/>
                    </a:cubicBezTo>
                    <a:cubicBezTo>
                      <a:pt x="38" y="324"/>
                      <a:pt x="38" y="324"/>
                      <a:pt x="38" y="324"/>
                    </a:cubicBezTo>
                    <a:cubicBezTo>
                      <a:pt x="38" y="324"/>
                      <a:pt x="38" y="324"/>
                      <a:pt x="38" y="324"/>
                    </a:cubicBezTo>
                    <a:cubicBezTo>
                      <a:pt x="31" y="324"/>
                      <a:pt x="31" y="324"/>
                      <a:pt x="31" y="324"/>
                    </a:cubicBezTo>
                    <a:cubicBezTo>
                      <a:pt x="31" y="324"/>
                      <a:pt x="31" y="324"/>
                      <a:pt x="31" y="324"/>
                    </a:cubicBezTo>
                    <a:cubicBezTo>
                      <a:pt x="11" y="324"/>
                      <a:pt x="11" y="324"/>
                      <a:pt x="11" y="324"/>
                    </a:cubicBezTo>
                    <a:cubicBezTo>
                      <a:pt x="10" y="324"/>
                      <a:pt x="10" y="324"/>
                      <a:pt x="10" y="324"/>
                    </a:cubicBezTo>
                    <a:cubicBezTo>
                      <a:pt x="10" y="324"/>
                      <a:pt x="10" y="324"/>
                      <a:pt x="10" y="324"/>
                    </a:cubicBezTo>
                    <a:cubicBezTo>
                      <a:pt x="5" y="324"/>
                      <a:pt x="5" y="324"/>
                      <a:pt x="5" y="324"/>
                    </a:cubicBezTo>
                    <a:moveTo>
                      <a:pt x="11" y="262"/>
                    </a:moveTo>
                    <a:cubicBezTo>
                      <a:pt x="11" y="263"/>
                      <a:pt x="11" y="263"/>
                      <a:pt x="11" y="263"/>
                    </a:cubicBezTo>
                    <a:cubicBezTo>
                      <a:pt x="11" y="263"/>
                      <a:pt x="11" y="263"/>
                      <a:pt x="11" y="263"/>
                    </a:cubicBezTo>
                    <a:cubicBezTo>
                      <a:pt x="11" y="262"/>
                      <a:pt x="11" y="262"/>
                      <a:pt x="11" y="262"/>
                    </a:cubicBezTo>
                    <a:moveTo>
                      <a:pt x="12" y="245"/>
                    </a:moveTo>
                    <a:cubicBezTo>
                      <a:pt x="12" y="246"/>
                      <a:pt x="12" y="246"/>
                      <a:pt x="12" y="247"/>
                    </a:cubicBezTo>
                    <a:cubicBezTo>
                      <a:pt x="12" y="248"/>
                      <a:pt x="13" y="249"/>
                      <a:pt x="13" y="249"/>
                    </a:cubicBezTo>
                    <a:cubicBezTo>
                      <a:pt x="13" y="250"/>
                      <a:pt x="13" y="250"/>
                      <a:pt x="13" y="250"/>
                    </a:cubicBezTo>
                    <a:cubicBezTo>
                      <a:pt x="13" y="250"/>
                      <a:pt x="13" y="250"/>
                      <a:pt x="13" y="250"/>
                    </a:cubicBezTo>
                    <a:cubicBezTo>
                      <a:pt x="14" y="247"/>
                      <a:pt x="14" y="247"/>
                      <a:pt x="14" y="247"/>
                    </a:cubicBezTo>
                    <a:cubicBezTo>
                      <a:pt x="14" y="247"/>
                      <a:pt x="13" y="246"/>
                      <a:pt x="12" y="245"/>
                    </a:cubicBezTo>
                    <a:moveTo>
                      <a:pt x="62" y="240"/>
                    </a:moveTo>
                    <a:cubicBezTo>
                      <a:pt x="62" y="241"/>
                      <a:pt x="62" y="241"/>
                      <a:pt x="62" y="241"/>
                    </a:cubicBezTo>
                    <a:cubicBezTo>
                      <a:pt x="65" y="241"/>
                      <a:pt x="67" y="241"/>
                      <a:pt x="70" y="241"/>
                    </a:cubicBezTo>
                    <a:cubicBezTo>
                      <a:pt x="70" y="241"/>
                      <a:pt x="70" y="241"/>
                      <a:pt x="70" y="241"/>
                    </a:cubicBezTo>
                    <a:cubicBezTo>
                      <a:pt x="69" y="241"/>
                      <a:pt x="69" y="241"/>
                      <a:pt x="69" y="241"/>
                    </a:cubicBezTo>
                    <a:cubicBezTo>
                      <a:pt x="66" y="241"/>
                      <a:pt x="64" y="240"/>
                      <a:pt x="62" y="240"/>
                    </a:cubicBezTo>
                    <a:moveTo>
                      <a:pt x="27" y="239"/>
                    </a:moveTo>
                    <a:cubicBezTo>
                      <a:pt x="26" y="239"/>
                      <a:pt x="26" y="239"/>
                      <a:pt x="25" y="239"/>
                    </a:cubicBezTo>
                    <a:cubicBezTo>
                      <a:pt x="25" y="240"/>
                      <a:pt x="25" y="240"/>
                      <a:pt x="25" y="240"/>
                    </a:cubicBezTo>
                    <a:cubicBezTo>
                      <a:pt x="21" y="241"/>
                      <a:pt x="21" y="241"/>
                      <a:pt x="21" y="241"/>
                    </a:cubicBezTo>
                    <a:cubicBezTo>
                      <a:pt x="22" y="240"/>
                      <a:pt x="22" y="240"/>
                      <a:pt x="22" y="240"/>
                    </a:cubicBezTo>
                    <a:cubicBezTo>
                      <a:pt x="21" y="240"/>
                      <a:pt x="21" y="240"/>
                      <a:pt x="21" y="240"/>
                    </a:cubicBezTo>
                    <a:cubicBezTo>
                      <a:pt x="20" y="241"/>
                      <a:pt x="20" y="241"/>
                      <a:pt x="20" y="241"/>
                    </a:cubicBezTo>
                    <a:cubicBezTo>
                      <a:pt x="17" y="241"/>
                      <a:pt x="17" y="241"/>
                      <a:pt x="17" y="241"/>
                    </a:cubicBezTo>
                    <a:cubicBezTo>
                      <a:pt x="17" y="241"/>
                      <a:pt x="17" y="241"/>
                      <a:pt x="17" y="241"/>
                    </a:cubicBezTo>
                    <a:cubicBezTo>
                      <a:pt x="20" y="241"/>
                      <a:pt x="23" y="241"/>
                      <a:pt x="27" y="240"/>
                    </a:cubicBezTo>
                    <a:cubicBezTo>
                      <a:pt x="27" y="239"/>
                      <a:pt x="27" y="239"/>
                      <a:pt x="27" y="239"/>
                    </a:cubicBezTo>
                    <a:moveTo>
                      <a:pt x="39" y="239"/>
                    </a:moveTo>
                    <a:cubicBezTo>
                      <a:pt x="39" y="240"/>
                      <a:pt x="39" y="240"/>
                      <a:pt x="39" y="240"/>
                    </a:cubicBezTo>
                    <a:cubicBezTo>
                      <a:pt x="40" y="240"/>
                      <a:pt x="41" y="240"/>
                      <a:pt x="42" y="240"/>
                    </a:cubicBezTo>
                    <a:cubicBezTo>
                      <a:pt x="47" y="240"/>
                      <a:pt x="52" y="240"/>
                      <a:pt x="58" y="240"/>
                    </a:cubicBezTo>
                    <a:cubicBezTo>
                      <a:pt x="58" y="240"/>
                      <a:pt x="58" y="240"/>
                      <a:pt x="58" y="240"/>
                    </a:cubicBezTo>
                    <a:cubicBezTo>
                      <a:pt x="55" y="240"/>
                      <a:pt x="53" y="239"/>
                      <a:pt x="51" y="239"/>
                    </a:cubicBezTo>
                    <a:cubicBezTo>
                      <a:pt x="51" y="239"/>
                      <a:pt x="51" y="239"/>
                      <a:pt x="51" y="239"/>
                    </a:cubicBezTo>
                    <a:cubicBezTo>
                      <a:pt x="47" y="239"/>
                      <a:pt x="47" y="239"/>
                      <a:pt x="47" y="239"/>
                    </a:cubicBezTo>
                    <a:cubicBezTo>
                      <a:pt x="47" y="239"/>
                      <a:pt x="47" y="239"/>
                      <a:pt x="47" y="239"/>
                    </a:cubicBezTo>
                    <a:cubicBezTo>
                      <a:pt x="44" y="239"/>
                      <a:pt x="42" y="239"/>
                      <a:pt x="39" y="239"/>
                    </a:cubicBezTo>
                    <a:moveTo>
                      <a:pt x="35" y="239"/>
                    </a:moveTo>
                    <a:cubicBezTo>
                      <a:pt x="34" y="239"/>
                      <a:pt x="32" y="239"/>
                      <a:pt x="31" y="239"/>
                    </a:cubicBezTo>
                    <a:cubicBezTo>
                      <a:pt x="31" y="240"/>
                      <a:pt x="31" y="240"/>
                      <a:pt x="31" y="240"/>
                    </a:cubicBezTo>
                    <a:cubicBezTo>
                      <a:pt x="29" y="240"/>
                      <a:pt x="29" y="240"/>
                      <a:pt x="29" y="240"/>
                    </a:cubicBezTo>
                    <a:cubicBezTo>
                      <a:pt x="31" y="240"/>
                      <a:pt x="33" y="240"/>
                      <a:pt x="36" y="240"/>
                    </a:cubicBezTo>
                    <a:cubicBezTo>
                      <a:pt x="36" y="239"/>
                      <a:pt x="36" y="239"/>
                      <a:pt x="36" y="239"/>
                    </a:cubicBezTo>
                    <a:cubicBezTo>
                      <a:pt x="36" y="239"/>
                      <a:pt x="35" y="239"/>
                      <a:pt x="35" y="239"/>
                    </a:cubicBezTo>
                    <a:moveTo>
                      <a:pt x="22" y="211"/>
                    </a:moveTo>
                    <a:cubicBezTo>
                      <a:pt x="22" y="212"/>
                      <a:pt x="22" y="212"/>
                      <a:pt x="22" y="212"/>
                    </a:cubicBezTo>
                    <a:cubicBezTo>
                      <a:pt x="22" y="212"/>
                      <a:pt x="22" y="212"/>
                      <a:pt x="22" y="212"/>
                    </a:cubicBezTo>
                    <a:cubicBezTo>
                      <a:pt x="22" y="211"/>
                      <a:pt x="22" y="211"/>
                      <a:pt x="22" y="211"/>
                    </a:cubicBezTo>
                    <a:cubicBezTo>
                      <a:pt x="22" y="211"/>
                      <a:pt x="22" y="211"/>
                      <a:pt x="22" y="211"/>
                    </a:cubicBezTo>
                    <a:moveTo>
                      <a:pt x="30" y="197"/>
                    </a:moveTo>
                    <a:cubicBezTo>
                      <a:pt x="30" y="197"/>
                      <a:pt x="30" y="197"/>
                      <a:pt x="29" y="197"/>
                    </a:cubicBezTo>
                    <a:cubicBezTo>
                      <a:pt x="29" y="199"/>
                      <a:pt x="29" y="199"/>
                      <a:pt x="29" y="199"/>
                    </a:cubicBezTo>
                    <a:cubicBezTo>
                      <a:pt x="29" y="199"/>
                      <a:pt x="29" y="199"/>
                      <a:pt x="30" y="199"/>
                    </a:cubicBezTo>
                    <a:cubicBezTo>
                      <a:pt x="30" y="199"/>
                      <a:pt x="30" y="199"/>
                      <a:pt x="30" y="199"/>
                    </a:cubicBezTo>
                    <a:cubicBezTo>
                      <a:pt x="30" y="197"/>
                      <a:pt x="30" y="197"/>
                      <a:pt x="30" y="197"/>
                    </a:cubicBezTo>
                    <a:moveTo>
                      <a:pt x="36" y="195"/>
                    </a:moveTo>
                    <a:cubicBezTo>
                      <a:pt x="35" y="196"/>
                      <a:pt x="34" y="196"/>
                      <a:pt x="34" y="196"/>
                    </a:cubicBezTo>
                    <a:cubicBezTo>
                      <a:pt x="33" y="198"/>
                      <a:pt x="33" y="198"/>
                      <a:pt x="33" y="198"/>
                    </a:cubicBezTo>
                    <a:cubicBezTo>
                      <a:pt x="34" y="198"/>
                      <a:pt x="35" y="198"/>
                      <a:pt x="36" y="198"/>
                    </a:cubicBezTo>
                    <a:cubicBezTo>
                      <a:pt x="36" y="198"/>
                      <a:pt x="36" y="198"/>
                      <a:pt x="36" y="198"/>
                    </a:cubicBezTo>
                    <a:cubicBezTo>
                      <a:pt x="36" y="195"/>
                      <a:pt x="36" y="195"/>
                      <a:pt x="36" y="195"/>
                    </a:cubicBezTo>
                    <a:moveTo>
                      <a:pt x="70" y="195"/>
                    </a:moveTo>
                    <a:cubicBezTo>
                      <a:pt x="70" y="197"/>
                      <a:pt x="70" y="197"/>
                      <a:pt x="70" y="197"/>
                    </a:cubicBezTo>
                    <a:cubicBezTo>
                      <a:pt x="72" y="198"/>
                      <a:pt x="74" y="198"/>
                      <a:pt x="76" y="198"/>
                    </a:cubicBezTo>
                    <a:cubicBezTo>
                      <a:pt x="76" y="195"/>
                      <a:pt x="76" y="195"/>
                      <a:pt x="76" y="195"/>
                    </a:cubicBezTo>
                    <a:cubicBezTo>
                      <a:pt x="75" y="195"/>
                      <a:pt x="73" y="195"/>
                      <a:pt x="71" y="195"/>
                    </a:cubicBezTo>
                    <a:cubicBezTo>
                      <a:pt x="71" y="195"/>
                      <a:pt x="70" y="195"/>
                      <a:pt x="70" y="195"/>
                    </a:cubicBezTo>
                    <a:moveTo>
                      <a:pt x="45" y="194"/>
                    </a:moveTo>
                    <a:cubicBezTo>
                      <a:pt x="43" y="194"/>
                      <a:pt x="41" y="195"/>
                      <a:pt x="39" y="195"/>
                    </a:cubicBezTo>
                    <a:cubicBezTo>
                      <a:pt x="39" y="197"/>
                      <a:pt x="39" y="197"/>
                      <a:pt x="39" y="197"/>
                    </a:cubicBezTo>
                    <a:cubicBezTo>
                      <a:pt x="41" y="197"/>
                      <a:pt x="42" y="197"/>
                      <a:pt x="44" y="197"/>
                    </a:cubicBezTo>
                    <a:cubicBezTo>
                      <a:pt x="45" y="194"/>
                      <a:pt x="45" y="194"/>
                      <a:pt x="45" y="194"/>
                    </a:cubicBezTo>
                    <a:moveTo>
                      <a:pt x="58" y="194"/>
                    </a:moveTo>
                    <a:cubicBezTo>
                      <a:pt x="58" y="197"/>
                      <a:pt x="58" y="197"/>
                      <a:pt x="58" y="197"/>
                    </a:cubicBezTo>
                    <a:cubicBezTo>
                      <a:pt x="60" y="197"/>
                      <a:pt x="63" y="197"/>
                      <a:pt x="66" y="197"/>
                    </a:cubicBezTo>
                    <a:cubicBezTo>
                      <a:pt x="66" y="194"/>
                      <a:pt x="66" y="194"/>
                      <a:pt x="66" y="194"/>
                    </a:cubicBezTo>
                    <a:cubicBezTo>
                      <a:pt x="63" y="194"/>
                      <a:pt x="60" y="194"/>
                      <a:pt x="58" y="194"/>
                    </a:cubicBezTo>
                    <a:moveTo>
                      <a:pt x="53" y="194"/>
                    </a:moveTo>
                    <a:cubicBezTo>
                      <a:pt x="51" y="194"/>
                      <a:pt x="50" y="194"/>
                      <a:pt x="49" y="194"/>
                    </a:cubicBezTo>
                    <a:cubicBezTo>
                      <a:pt x="48" y="197"/>
                      <a:pt x="48" y="197"/>
                      <a:pt x="48" y="197"/>
                    </a:cubicBezTo>
                    <a:cubicBezTo>
                      <a:pt x="50" y="197"/>
                      <a:pt x="51" y="197"/>
                      <a:pt x="53" y="197"/>
                    </a:cubicBezTo>
                    <a:cubicBezTo>
                      <a:pt x="53" y="197"/>
                      <a:pt x="54" y="197"/>
                      <a:pt x="54" y="197"/>
                    </a:cubicBezTo>
                    <a:cubicBezTo>
                      <a:pt x="54" y="194"/>
                      <a:pt x="54" y="194"/>
                      <a:pt x="54" y="194"/>
                    </a:cubicBezTo>
                    <a:cubicBezTo>
                      <a:pt x="54" y="194"/>
                      <a:pt x="53" y="194"/>
                      <a:pt x="53" y="194"/>
                    </a:cubicBezTo>
                    <a:moveTo>
                      <a:pt x="32" y="172"/>
                    </a:moveTo>
                    <a:cubicBezTo>
                      <a:pt x="31" y="173"/>
                      <a:pt x="31" y="174"/>
                      <a:pt x="31" y="175"/>
                    </a:cubicBezTo>
                    <a:cubicBezTo>
                      <a:pt x="31" y="176"/>
                      <a:pt x="31" y="176"/>
                      <a:pt x="31" y="176"/>
                    </a:cubicBezTo>
                    <a:cubicBezTo>
                      <a:pt x="32" y="172"/>
                      <a:pt x="32" y="172"/>
                      <a:pt x="32" y="172"/>
                    </a:cubicBezTo>
                    <a:moveTo>
                      <a:pt x="34" y="162"/>
                    </a:moveTo>
                    <a:cubicBezTo>
                      <a:pt x="34" y="162"/>
                      <a:pt x="34" y="162"/>
                      <a:pt x="34" y="162"/>
                    </a:cubicBezTo>
                    <a:cubicBezTo>
                      <a:pt x="34" y="162"/>
                      <a:pt x="34" y="162"/>
                      <a:pt x="34" y="162"/>
                    </a:cubicBezTo>
                    <a:cubicBezTo>
                      <a:pt x="34" y="162"/>
                      <a:pt x="34" y="162"/>
                      <a:pt x="34" y="162"/>
                    </a:cubicBezTo>
                    <a:moveTo>
                      <a:pt x="38" y="158"/>
                    </a:moveTo>
                    <a:cubicBezTo>
                      <a:pt x="38" y="158"/>
                      <a:pt x="38" y="158"/>
                      <a:pt x="37" y="158"/>
                    </a:cubicBezTo>
                    <a:cubicBezTo>
                      <a:pt x="37" y="160"/>
                      <a:pt x="37" y="160"/>
                      <a:pt x="37" y="160"/>
                    </a:cubicBezTo>
                    <a:cubicBezTo>
                      <a:pt x="37" y="160"/>
                      <a:pt x="37" y="160"/>
                      <a:pt x="38" y="160"/>
                    </a:cubicBezTo>
                    <a:cubicBezTo>
                      <a:pt x="38" y="158"/>
                      <a:pt x="38" y="158"/>
                      <a:pt x="38" y="158"/>
                    </a:cubicBezTo>
                    <a:moveTo>
                      <a:pt x="43" y="156"/>
                    </a:moveTo>
                    <a:cubicBezTo>
                      <a:pt x="42" y="156"/>
                      <a:pt x="42" y="156"/>
                      <a:pt x="41" y="157"/>
                    </a:cubicBezTo>
                    <a:cubicBezTo>
                      <a:pt x="40" y="159"/>
                      <a:pt x="40" y="159"/>
                      <a:pt x="40" y="159"/>
                    </a:cubicBezTo>
                    <a:cubicBezTo>
                      <a:pt x="41" y="159"/>
                      <a:pt x="42" y="159"/>
                      <a:pt x="43" y="159"/>
                    </a:cubicBezTo>
                    <a:cubicBezTo>
                      <a:pt x="43" y="156"/>
                      <a:pt x="43" y="156"/>
                      <a:pt x="43" y="156"/>
                    </a:cubicBezTo>
                    <a:moveTo>
                      <a:pt x="52" y="154"/>
                    </a:moveTo>
                    <a:cubicBezTo>
                      <a:pt x="50" y="154"/>
                      <a:pt x="48" y="154"/>
                      <a:pt x="47" y="155"/>
                    </a:cubicBezTo>
                    <a:cubicBezTo>
                      <a:pt x="47" y="158"/>
                      <a:pt x="47" y="158"/>
                      <a:pt x="47" y="158"/>
                    </a:cubicBezTo>
                    <a:cubicBezTo>
                      <a:pt x="48" y="158"/>
                      <a:pt x="50" y="157"/>
                      <a:pt x="51" y="157"/>
                    </a:cubicBezTo>
                    <a:cubicBezTo>
                      <a:pt x="52" y="154"/>
                      <a:pt x="52" y="154"/>
                      <a:pt x="52" y="154"/>
                    </a:cubicBezTo>
                    <a:moveTo>
                      <a:pt x="76" y="154"/>
                    </a:moveTo>
                    <a:cubicBezTo>
                      <a:pt x="76" y="158"/>
                      <a:pt x="76" y="158"/>
                      <a:pt x="76" y="158"/>
                    </a:cubicBezTo>
                    <a:cubicBezTo>
                      <a:pt x="77" y="158"/>
                      <a:pt x="79" y="158"/>
                      <a:pt x="82" y="158"/>
                    </a:cubicBezTo>
                    <a:cubicBezTo>
                      <a:pt x="82" y="154"/>
                      <a:pt x="82" y="154"/>
                      <a:pt x="82" y="154"/>
                    </a:cubicBezTo>
                    <a:cubicBezTo>
                      <a:pt x="81" y="154"/>
                      <a:pt x="80" y="154"/>
                      <a:pt x="79" y="154"/>
                    </a:cubicBezTo>
                    <a:cubicBezTo>
                      <a:pt x="78" y="154"/>
                      <a:pt x="77" y="154"/>
                      <a:pt x="76" y="154"/>
                    </a:cubicBezTo>
                    <a:moveTo>
                      <a:pt x="65" y="153"/>
                    </a:moveTo>
                    <a:cubicBezTo>
                      <a:pt x="64" y="157"/>
                      <a:pt x="64" y="157"/>
                      <a:pt x="64" y="157"/>
                    </a:cubicBezTo>
                    <a:cubicBezTo>
                      <a:pt x="67" y="157"/>
                      <a:pt x="70" y="157"/>
                      <a:pt x="73" y="157"/>
                    </a:cubicBezTo>
                    <a:cubicBezTo>
                      <a:pt x="72" y="157"/>
                      <a:pt x="72" y="157"/>
                      <a:pt x="72" y="157"/>
                    </a:cubicBezTo>
                    <a:cubicBezTo>
                      <a:pt x="73" y="154"/>
                      <a:pt x="73" y="154"/>
                      <a:pt x="73" y="154"/>
                    </a:cubicBezTo>
                    <a:cubicBezTo>
                      <a:pt x="70" y="153"/>
                      <a:pt x="67" y="153"/>
                      <a:pt x="65" y="153"/>
                    </a:cubicBezTo>
                    <a:moveTo>
                      <a:pt x="61" y="153"/>
                    </a:moveTo>
                    <a:cubicBezTo>
                      <a:pt x="59" y="153"/>
                      <a:pt x="57" y="153"/>
                      <a:pt x="55" y="153"/>
                    </a:cubicBezTo>
                    <a:cubicBezTo>
                      <a:pt x="55" y="157"/>
                      <a:pt x="55" y="157"/>
                      <a:pt x="55" y="157"/>
                    </a:cubicBezTo>
                    <a:cubicBezTo>
                      <a:pt x="57" y="157"/>
                      <a:pt x="58" y="157"/>
                      <a:pt x="61" y="157"/>
                    </a:cubicBezTo>
                    <a:cubicBezTo>
                      <a:pt x="61" y="153"/>
                      <a:pt x="61" y="153"/>
                      <a:pt x="61" y="153"/>
                    </a:cubicBezTo>
                    <a:moveTo>
                      <a:pt x="35" y="139"/>
                    </a:moveTo>
                    <a:cubicBezTo>
                      <a:pt x="35" y="139"/>
                      <a:pt x="35" y="139"/>
                      <a:pt x="35" y="140"/>
                    </a:cubicBezTo>
                    <a:cubicBezTo>
                      <a:pt x="36" y="141"/>
                      <a:pt x="36" y="142"/>
                      <a:pt x="36" y="142"/>
                    </a:cubicBezTo>
                    <a:cubicBezTo>
                      <a:pt x="36" y="142"/>
                      <a:pt x="36" y="142"/>
                      <a:pt x="36" y="142"/>
                    </a:cubicBezTo>
                    <a:cubicBezTo>
                      <a:pt x="36" y="142"/>
                      <a:pt x="36" y="142"/>
                      <a:pt x="36" y="142"/>
                    </a:cubicBezTo>
                    <a:cubicBezTo>
                      <a:pt x="36" y="142"/>
                      <a:pt x="36" y="141"/>
                      <a:pt x="35" y="139"/>
                    </a:cubicBezTo>
                    <a:moveTo>
                      <a:pt x="39" y="136"/>
                    </a:moveTo>
                    <a:cubicBezTo>
                      <a:pt x="39" y="136"/>
                      <a:pt x="39" y="136"/>
                      <a:pt x="39" y="136"/>
                    </a:cubicBezTo>
                    <a:cubicBezTo>
                      <a:pt x="38" y="137"/>
                      <a:pt x="38" y="138"/>
                      <a:pt x="38" y="139"/>
                    </a:cubicBezTo>
                    <a:cubicBezTo>
                      <a:pt x="39" y="140"/>
                      <a:pt x="39" y="140"/>
                      <a:pt x="39" y="140"/>
                    </a:cubicBezTo>
                    <a:cubicBezTo>
                      <a:pt x="39" y="136"/>
                      <a:pt x="39" y="136"/>
                      <a:pt x="39" y="136"/>
                    </a:cubicBezTo>
                    <a:moveTo>
                      <a:pt x="49" y="123"/>
                    </a:moveTo>
                    <a:cubicBezTo>
                      <a:pt x="48" y="123"/>
                      <a:pt x="48" y="123"/>
                      <a:pt x="47" y="123"/>
                    </a:cubicBezTo>
                    <a:cubicBezTo>
                      <a:pt x="47" y="124"/>
                      <a:pt x="47" y="124"/>
                      <a:pt x="47" y="124"/>
                    </a:cubicBezTo>
                    <a:cubicBezTo>
                      <a:pt x="48" y="124"/>
                      <a:pt x="48" y="124"/>
                      <a:pt x="49" y="124"/>
                    </a:cubicBezTo>
                    <a:cubicBezTo>
                      <a:pt x="49" y="124"/>
                      <a:pt x="49" y="124"/>
                      <a:pt x="49" y="124"/>
                    </a:cubicBezTo>
                    <a:cubicBezTo>
                      <a:pt x="49" y="123"/>
                      <a:pt x="49" y="123"/>
                      <a:pt x="49" y="123"/>
                    </a:cubicBezTo>
                    <a:moveTo>
                      <a:pt x="58" y="120"/>
                    </a:moveTo>
                    <a:cubicBezTo>
                      <a:pt x="56" y="120"/>
                      <a:pt x="54" y="121"/>
                      <a:pt x="53" y="121"/>
                    </a:cubicBezTo>
                    <a:cubicBezTo>
                      <a:pt x="52" y="123"/>
                      <a:pt x="52" y="123"/>
                      <a:pt x="52" y="123"/>
                    </a:cubicBezTo>
                    <a:cubicBezTo>
                      <a:pt x="54" y="122"/>
                      <a:pt x="56" y="122"/>
                      <a:pt x="58" y="121"/>
                    </a:cubicBezTo>
                    <a:cubicBezTo>
                      <a:pt x="57" y="121"/>
                      <a:pt x="57" y="121"/>
                      <a:pt x="57" y="121"/>
                    </a:cubicBezTo>
                    <a:cubicBezTo>
                      <a:pt x="58" y="120"/>
                      <a:pt x="58" y="120"/>
                      <a:pt x="58" y="120"/>
                    </a:cubicBezTo>
                    <a:moveTo>
                      <a:pt x="81" y="120"/>
                    </a:moveTo>
                    <a:cubicBezTo>
                      <a:pt x="81" y="121"/>
                      <a:pt x="81" y="121"/>
                      <a:pt x="81" y="121"/>
                    </a:cubicBezTo>
                    <a:cubicBezTo>
                      <a:pt x="83" y="121"/>
                      <a:pt x="85" y="121"/>
                      <a:pt x="87" y="121"/>
                    </a:cubicBezTo>
                    <a:cubicBezTo>
                      <a:pt x="87" y="120"/>
                      <a:pt x="87" y="120"/>
                      <a:pt x="87" y="120"/>
                    </a:cubicBezTo>
                    <a:cubicBezTo>
                      <a:pt x="85" y="120"/>
                      <a:pt x="83" y="120"/>
                      <a:pt x="81" y="120"/>
                    </a:cubicBezTo>
                    <a:moveTo>
                      <a:pt x="72" y="119"/>
                    </a:moveTo>
                    <a:cubicBezTo>
                      <a:pt x="72" y="119"/>
                      <a:pt x="71" y="119"/>
                      <a:pt x="71" y="119"/>
                    </a:cubicBezTo>
                    <a:cubicBezTo>
                      <a:pt x="71" y="120"/>
                      <a:pt x="71" y="120"/>
                      <a:pt x="71" y="120"/>
                    </a:cubicBezTo>
                    <a:cubicBezTo>
                      <a:pt x="67" y="120"/>
                      <a:pt x="67" y="120"/>
                      <a:pt x="67" y="120"/>
                    </a:cubicBezTo>
                    <a:cubicBezTo>
                      <a:pt x="67" y="119"/>
                      <a:pt x="67" y="119"/>
                      <a:pt x="67" y="119"/>
                    </a:cubicBezTo>
                    <a:cubicBezTo>
                      <a:pt x="65" y="120"/>
                      <a:pt x="63" y="120"/>
                      <a:pt x="61" y="120"/>
                    </a:cubicBezTo>
                    <a:cubicBezTo>
                      <a:pt x="61" y="121"/>
                      <a:pt x="61" y="121"/>
                      <a:pt x="61" y="121"/>
                    </a:cubicBezTo>
                    <a:cubicBezTo>
                      <a:pt x="64" y="120"/>
                      <a:pt x="67" y="120"/>
                      <a:pt x="71" y="120"/>
                    </a:cubicBezTo>
                    <a:cubicBezTo>
                      <a:pt x="73" y="120"/>
                      <a:pt x="75" y="120"/>
                      <a:pt x="78" y="120"/>
                    </a:cubicBezTo>
                    <a:cubicBezTo>
                      <a:pt x="78" y="119"/>
                      <a:pt x="78" y="119"/>
                      <a:pt x="78" y="119"/>
                    </a:cubicBezTo>
                    <a:cubicBezTo>
                      <a:pt x="76" y="119"/>
                      <a:pt x="74" y="119"/>
                      <a:pt x="72" y="119"/>
                    </a:cubicBezTo>
                    <a:moveTo>
                      <a:pt x="42" y="112"/>
                    </a:moveTo>
                    <a:cubicBezTo>
                      <a:pt x="42" y="113"/>
                      <a:pt x="42" y="113"/>
                      <a:pt x="42" y="113"/>
                    </a:cubicBezTo>
                    <a:cubicBezTo>
                      <a:pt x="42" y="113"/>
                      <a:pt x="42" y="113"/>
                      <a:pt x="42" y="113"/>
                    </a:cubicBezTo>
                    <a:cubicBezTo>
                      <a:pt x="42" y="112"/>
                      <a:pt x="42" y="112"/>
                      <a:pt x="42" y="112"/>
                    </a:cubicBezTo>
                    <a:cubicBezTo>
                      <a:pt x="42" y="112"/>
                      <a:pt x="42" y="112"/>
                      <a:pt x="42" y="112"/>
                    </a:cubicBezTo>
                    <a:moveTo>
                      <a:pt x="46" y="104"/>
                    </a:moveTo>
                    <a:cubicBezTo>
                      <a:pt x="46" y="104"/>
                      <a:pt x="46" y="105"/>
                      <a:pt x="46" y="105"/>
                    </a:cubicBezTo>
                    <a:cubicBezTo>
                      <a:pt x="43" y="126"/>
                      <a:pt x="43" y="126"/>
                      <a:pt x="43" y="126"/>
                    </a:cubicBezTo>
                    <a:cubicBezTo>
                      <a:pt x="44" y="126"/>
                      <a:pt x="44" y="126"/>
                      <a:pt x="45" y="125"/>
                    </a:cubicBezTo>
                    <a:cubicBezTo>
                      <a:pt x="44" y="126"/>
                      <a:pt x="44" y="126"/>
                      <a:pt x="44" y="126"/>
                    </a:cubicBezTo>
                    <a:cubicBezTo>
                      <a:pt x="44" y="126"/>
                      <a:pt x="44" y="126"/>
                      <a:pt x="44" y="126"/>
                    </a:cubicBezTo>
                    <a:cubicBezTo>
                      <a:pt x="46" y="104"/>
                      <a:pt x="46" y="104"/>
                      <a:pt x="46" y="104"/>
                    </a:cubicBezTo>
                    <a:moveTo>
                      <a:pt x="55" y="90"/>
                    </a:moveTo>
                    <a:cubicBezTo>
                      <a:pt x="54" y="90"/>
                      <a:pt x="54" y="90"/>
                      <a:pt x="53" y="91"/>
                    </a:cubicBezTo>
                    <a:cubicBezTo>
                      <a:pt x="53" y="92"/>
                      <a:pt x="53" y="92"/>
                      <a:pt x="53" y="92"/>
                    </a:cubicBezTo>
                    <a:cubicBezTo>
                      <a:pt x="54" y="92"/>
                      <a:pt x="54" y="92"/>
                      <a:pt x="55" y="91"/>
                    </a:cubicBezTo>
                    <a:cubicBezTo>
                      <a:pt x="55" y="90"/>
                      <a:pt x="55" y="90"/>
                      <a:pt x="55" y="90"/>
                    </a:cubicBezTo>
                    <a:moveTo>
                      <a:pt x="63" y="87"/>
                    </a:moveTo>
                    <a:cubicBezTo>
                      <a:pt x="62" y="87"/>
                      <a:pt x="60" y="88"/>
                      <a:pt x="58" y="88"/>
                    </a:cubicBezTo>
                    <a:cubicBezTo>
                      <a:pt x="58" y="90"/>
                      <a:pt x="58" y="90"/>
                      <a:pt x="58" y="90"/>
                    </a:cubicBezTo>
                    <a:cubicBezTo>
                      <a:pt x="60" y="89"/>
                      <a:pt x="61" y="89"/>
                      <a:pt x="63" y="89"/>
                    </a:cubicBezTo>
                    <a:cubicBezTo>
                      <a:pt x="63" y="87"/>
                      <a:pt x="63" y="87"/>
                      <a:pt x="63" y="87"/>
                    </a:cubicBezTo>
                    <a:moveTo>
                      <a:pt x="87" y="87"/>
                    </a:moveTo>
                    <a:cubicBezTo>
                      <a:pt x="87" y="88"/>
                      <a:pt x="87" y="88"/>
                      <a:pt x="87" y="88"/>
                    </a:cubicBezTo>
                    <a:cubicBezTo>
                      <a:pt x="89" y="88"/>
                      <a:pt x="90" y="88"/>
                      <a:pt x="91" y="88"/>
                    </a:cubicBezTo>
                    <a:cubicBezTo>
                      <a:pt x="92" y="87"/>
                      <a:pt x="92" y="87"/>
                      <a:pt x="92" y="87"/>
                    </a:cubicBezTo>
                    <a:cubicBezTo>
                      <a:pt x="91" y="87"/>
                      <a:pt x="90" y="87"/>
                      <a:pt x="90" y="87"/>
                    </a:cubicBezTo>
                    <a:cubicBezTo>
                      <a:pt x="89" y="87"/>
                      <a:pt x="88" y="87"/>
                      <a:pt x="87" y="87"/>
                    </a:cubicBezTo>
                    <a:moveTo>
                      <a:pt x="72" y="86"/>
                    </a:moveTo>
                    <a:cubicBezTo>
                      <a:pt x="70" y="86"/>
                      <a:pt x="68" y="86"/>
                      <a:pt x="67" y="86"/>
                    </a:cubicBezTo>
                    <a:cubicBezTo>
                      <a:pt x="67" y="88"/>
                      <a:pt x="67" y="88"/>
                      <a:pt x="67" y="88"/>
                    </a:cubicBezTo>
                    <a:cubicBezTo>
                      <a:pt x="68" y="88"/>
                      <a:pt x="70" y="87"/>
                      <a:pt x="72" y="87"/>
                    </a:cubicBezTo>
                    <a:cubicBezTo>
                      <a:pt x="72" y="86"/>
                      <a:pt x="72" y="86"/>
                      <a:pt x="72" y="86"/>
                    </a:cubicBezTo>
                    <a:moveTo>
                      <a:pt x="76" y="86"/>
                    </a:moveTo>
                    <a:cubicBezTo>
                      <a:pt x="76" y="87"/>
                      <a:pt x="76" y="87"/>
                      <a:pt x="76" y="87"/>
                    </a:cubicBezTo>
                    <a:cubicBezTo>
                      <a:pt x="77" y="87"/>
                      <a:pt x="78" y="87"/>
                      <a:pt x="79" y="87"/>
                    </a:cubicBezTo>
                    <a:cubicBezTo>
                      <a:pt x="79" y="87"/>
                      <a:pt x="79" y="87"/>
                      <a:pt x="79" y="87"/>
                    </a:cubicBezTo>
                    <a:cubicBezTo>
                      <a:pt x="81" y="87"/>
                      <a:pt x="82" y="87"/>
                      <a:pt x="84" y="87"/>
                    </a:cubicBezTo>
                    <a:cubicBezTo>
                      <a:pt x="84" y="86"/>
                      <a:pt x="84" y="86"/>
                      <a:pt x="84" y="86"/>
                    </a:cubicBezTo>
                    <a:cubicBezTo>
                      <a:pt x="81" y="86"/>
                      <a:pt x="78" y="86"/>
                      <a:pt x="76" y="86"/>
                    </a:cubicBezTo>
                    <a:moveTo>
                      <a:pt x="48" y="82"/>
                    </a:moveTo>
                    <a:cubicBezTo>
                      <a:pt x="48" y="82"/>
                      <a:pt x="48" y="83"/>
                      <a:pt x="48" y="83"/>
                    </a:cubicBezTo>
                    <a:cubicBezTo>
                      <a:pt x="48" y="83"/>
                      <a:pt x="48" y="83"/>
                      <a:pt x="48" y="83"/>
                    </a:cubicBezTo>
                    <a:cubicBezTo>
                      <a:pt x="48" y="83"/>
                      <a:pt x="48" y="83"/>
                      <a:pt x="48" y="83"/>
                    </a:cubicBezTo>
                    <a:cubicBezTo>
                      <a:pt x="48" y="83"/>
                      <a:pt x="48" y="82"/>
                      <a:pt x="48" y="82"/>
                    </a:cubicBezTo>
                    <a:moveTo>
                      <a:pt x="53" y="75"/>
                    </a:moveTo>
                    <a:cubicBezTo>
                      <a:pt x="53" y="76"/>
                      <a:pt x="52" y="77"/>
                      <a:pt x="51" y="79"/>
                    </a:cubicBezTo>
                    <a:cubicBezTo>
                      <a:pt x="49" y="94"/>
                      <a:pt x="49" y="94"/>
                      <a:pt x="49" y="94"/>
                    </a:cubicBezTo>
                    <a:cubicBezTo>
                      <a:pt x="50" y="94"/>
                      <a:pt x="50" y="94"/>
                      <a:pt x="51" y="94"/>
                    </a:cubicBezTo>
                    <a:cubicBezTo>
                      <a:pt x="50" y="94"/>
                      <a:pt x="50" y="94"/>
                      <a:pt x="50" y="94"/>
                    </a:cubicBezTo>
                    <a:cubicBezTo>
                      <a:pt x="50" y="93"/>
                      <a:pt x="50" y="93"/>
                      <a:pt x="50" y="93"/>
                    </a:cubicBezTo>
                    <a:cubicBezTo>
                      <a:pt x="50" y="93"/>
                      <a:pt x="50" y="93"/>
                      <a:pt x="50" y="93"/>
                    </a:cubicBezTo>
                    <a:cubicBezTo>
                      <a:pt x="52" y="84"/>
                      <a:pt x="52" y="84"/>
                      <a:pt x="52" y="84"/>
                    </a:cubicBezTo>
                    <a:cubicBezTo>
                      <a:pt x="53" y="76"/>
                      <a:pt x="53" y="76"/>
                      <a:pt x="53" y="76"/>
                    </a:cubicBezTo>
                    <a:cubicBezTo>
                      <a:pt x="53" y="75"/>
                      <a:pt x="53" y="75"/>
                      <a:pt x="53" y="75"/>
                    </a:cubicBezTo>
                    <a:moveTo>
                      <a:pt x="61" y="62"/>
                    </a:moveTo>
                    <a:cubicBezTo>
                      <a:pt x="60" y="62"/>
                      <a:pt x="59" y="63"/>
                      <a:pt x="59" y="63"/>
                    </a:cubicBezTo>
                    <a:cubicBezTo>
                      <a:pt x="58" y="64"/>
                      <a:pt x="58" y="64"/>
                      <a:pt x="58" y="64"/>
                    </a:cubicBezTo>
                    <a:cubicBezTo>
                      <a:pt x="59" y="63"/>
                      <a:pt x="60" y="63"/>
                      <a:pt x="61" y="62"/>
                    </a:cubicBezTo>
                    <a:cubicBezTo>
                      <a:pt x="61" y="62"/>
                      <a:pt x="61" y="62"/>
                      <a:pt x="61" y="62"/>
                    </a:cubicBezTo>
                    <a:moveTo>
                      <a:pt x="68" y="59"/>
                    </a:moveTo>
                    <a:cubicBezTo>
                      <a:pt x="67" y="59"/>
                      <a:pt x="65" y="60"/>
                      <a:pt x="64" y="60"/>
                    </a:cubicBezTo>
                    <a:cubicBezTo>
                      <a:pt x="64" y="61"/>
                      <a:pt x="64" y="61"/>
                      <a:pt x="64" y="61"/>
                    </a:cubicBezTo>
                    <a:cubicBezTo>
                      <a:pt x="65" y="61"/>
                      <a:pt x="67" y="60"/>
                      <a:pt x="68" y="60"/>
                    </a:cubicBezTo>
                    <a:cubicBezTo>
                      <a:pt x="68" y="59"/>
                      <a:pt x="68" y="59"/>
                      <a:pt x="68" y="59"/>
                    </a:cubicBezTo>
                    <a:moveTo>
                      <a:pt x="90" y="57"/>
                    </a:moveTo>
                    <a:cubicBezTo>
                      <a:pt x="90" y="58"/>
                      <a:pt x="90" y="58"/>
                      <a:pt x="90" y="58"/>
                    </a:cubicBezTo>
                    <a:cubicBezTo>
                      <a:pt x="92" y="58"/>
                      <a:pt x="94" y="59"/>
                      <a:pt x="96" y="59"/>
                    </a:cubicBezTo>
                    <a:cubicBezTo>
                      <a:pt x="96" y="58"/>
                      <a:pt x="96" y="58"/>
                      <a:pt x="96" y="58"/>
                    </a:cubicBezTo>
                    <a:cubicBezTo>
                      <a:pt x="94" y="58"/>
                      <a:pt x="92" y="58"/>
                      <a:pt x="90" y="57"/>
                    </a:cubicBezTo>
                    <a:moveTo>
                      <a:pt x="77" y="57"/>
                    </a:moveTo>
                    <a:cubicBezTo>
                      <a:pt x="75" y="57"/>
                      <a:pt x="73" y="58"/>
                      <a:pt x="72" y="58"/>
                    </a:cubicBezTo>
                    <a:cubicBezTo>
                      <a:pt x="71" y="59"/>
                      <a:pt x="71" y="59"/>
                      <a:pt x="71" y="59"/>
                    </a:cubicBezTo>
                    <a:cubicBezTo>
                      <a:pt x="73" y="59"/>
                      <a:pt x="75" y="58"/>
                      <a:pt x="77" y="58"/>
                    </a:cubicBezTo>
                    <a:cubicBezTo>
                      <a:pt x="77" y="57"/>
                      <a:pt x="77" y="57"/>
                      <a:pt x="77" y="57"/>
                    </a:cubicBezTo>
                    <a:moveTo>
                      <a:pt x="82" y="57"/>
                    </a:moveTo>
                    <a:cubicBezTo>
                      <a:pt x="82" y="57"/>
                      <a:pt x="81" y="57"/>
                      <a:pt x="80" y="57"/>
                    </a:cubicBezTo>
                    <a:cubicBezTo>
                      <a:pt x="80" y="58"/>
                      <a:pt x="80" y="58"/>
                      <a:pt x="80" y="58"/>
                    </a:cubicBezTo>
                    <a:cubicBezTo>
                      <a:pt x="81" y="58"/>
                      <a:pt x="83" y="58"/>
                      <a:pt x="84" y="58"/>
                    </a:cubicBezTo>
                    <a:cubicBezTo>
                      <a:pt x="84" y="58"/>
                      <a:pt x="84" y="58"/>
                      <a:pt x="84" y="58"/>
                    </a:cubicBezTo>
                    <a:cubicBezTo>
                      <a:pt x="85" y="58"/>
                      <a:pt x="86" y="58"/>
                      <a:pt x="87" y="58"/>
                    </a:cubicBezTo>
                    <a:cubicBezTo>
                      <a:pt x="87" y="57"/>
                      <a:pt x="87" y="57"/>
                      <a:pt x="87" y="57"/>
                    </a:cubicBezTo>
                    <a:cubicBezTo>
                      <a:pt x="85" y="57"/>
                      <a:pt x="84" y="57"/>
                      <a:pt x="82" y="57"/>
                    </a:cubicBezTo>
                    <a:moveTo>
                      <a:pt x="54" y="52"/>
                    </a:moveTo>
                    <a:cubicBezTo>
                      <a:pt x="53" y="53"/>
                      <a:pt x="53" y="53"/>
                      <a:pt x="53" y="53"/>
                    </a:cubicBezTo>
                    <a:cubicBezTo>
                      <a:pt x="53" y="53"/>
                      <a:pt x="53" y="53"/>
                      <a:pt x="53" y="53"/>
                    </a:cubicBezTo>
                    <a:cubicBezTo>
                      <a:pt x="53" y="54"/>
                      <a:pt x="53" y="54"/>
                      <a:pt x="53" y="54"/>
                    </a:cubicBezTo>
                    <a:cubicBezTo>
                      <a:pt x="53" y="54"/>
                      <a:pt x="53" y="54"/>
                      <a:pt x="53" y="54"/>
                    </a:cubicBezTo>
                    <a:cubicBezTo>
                      <a:pt x="53" y="55"/>
                      <a:pt x="53" y="56"/>
                      <a:pt x="53" y="56"/>
                    </a:cubicBezTo>
                    <a:cubicBezTo>
                      <a:pt x="54" y="52"/>
                      <a:pt x="54" y="52"/>
                      <a:pt x="54" y="52"/>
                    </a:cubicBezTo>
                    <a:moveTo>
                      <a:pt x="57" y="47"/>
                    </a:moveTo>
                    <a:cubicBezTo>
                      <a:pt x="57" y="47"/>
                      <a:pt x="56" y="47"/>
                      <a:pt x="56" y="48"/>
                    </a:cubicBezTo>
                    <a:cubicBezTo>
                      <a:pt x="57" y="47"/>
                      <a:pt x="57" y="47"/>
                      <a:pt x="57" y="47"/>
                    </a:cubicBezTo>
                    <a:moveTo>
                      <a:pt x="75" y="27"/>
                    </a:moveTo>
                    <a:cubicBezTo>
                      <a:pt x="74" y="27"/>
                      <a:pt x="74" y="27"/>
                      <a:pt x="73" y="27"/>
                    </a:cubicBezTo>
                    <a:cubicBezTo>
                      <a:pt x="73" y="28"/>
                      <a:pt x="73" y="28"/>
                      <a:pt x="73" y="28"/>
                    </a:cubicBezTo>
                    <a:cubicBezTo>
                      <a:pt x="72" y="28"/>
                      <a:pt x="72" y="28"/>
                      <a:pt x="72" y="28"/>
                    </a:cubicBezTo>
                    <a:cubicBezTo>
                      <a:pt x="72" y="28"/>
                      <a:pt x="72" y="28"/>
                      <a:pt x="72" y="28"/>
                    </a:cubicBezTo>
                    <a:cubicBezTo>
                      <a:pt x="71" y="28"/>
                      <a:pt x="71" y="28"/>
                      <a:pt x="71" y="28"/>
                    </a:cubicBezTo>
                    <a:cubicBezTo>
                      <a:pt x="71" y="28"/>
                      <a:pt x="71" y="28"/>
                      <a:pt x="71" y="28"/>
                    </a:cubicBezTo>
                    <a:cubicBezTo>
                      <a:pt x="69" y="29"/>
                      <a:pt x="69" y="29"/>
                      <a:pt x="69" y="29"/>
                    </a:cubicBezTo>
                    <a:cubicBezTo>
                      <a:pt x="69" y="29"/>
                      <a:pt x="69" y="29"/>
                      <a:pt x="69" y="29"/>
                    </a:cubicBezTo>
                    <a:cubicBezTo>
                      <a:pt x="71" y="29"/>
                      <a:pt x="73" y="28"/>
                      <a:pt x="75" y="27"/>
                    </a:cubicBezTo>
                    <a:cubicBezTo>
                      <a:pt x="75" y="27"/>
                      <a:pt x="75" y="27"/>
                      <a:pt x="75" y="27"/>
                    </a:cubicBezTo>
                    <a:moveTo>
                      <a:pt x="80" y="25"/>
                    </a:moveTo>
                    <a:cubicBezTo>
                      <a:pt x="79" y="25"/>
                      <a:pt x="78" y="26"/>
                      <a:pt x="77" y="26"/>
                    </a:cubicBezTo>
                    <a:cubicBezTo>
                      <a:pt x="77" y="26"/>
                      <a:pt x="77" y="27"/>
                      <a:pt x="77" y="27"/>
                    </a:cubicBezTo>
                    <a:cubicBezTo>
                      <a:pt x="78" y="27"/>
                      <a:pt x="79" y="26"/>
                      <a:pt x="80" y="26"/>
                    </a:cubicBezTo>
                    <a:cubicBezTo>
                      <a:pt x="80" y="25"/>
                      <a:pt x="80" y="25"/>
                      <a:pt x="80" y="25"/>
                    </a:cubicBezTo>
                    <a:moveTo>
                      <a:pt x="93" y="25"/>
                    </a:moveTo>
                    <a:cubicBezTo>
                      <a:pt x="93" y="25"/>
                      <a:pt x="93" y="26"/>
                      <a:pt x="93" y="26"/>
                    </a:cubicBezTo>
                    <a:cubicBezTo>
                      <a:pt x="90" y="26"/>
                      <a:pt x="90" y="26"/>
                      <a:pt x="90" y="26"/>
                    </a:cubicBezTo>
                    <a:cubicBezTo>
                      <a:pt x="93" y="26"/>
                      <a:pt x="96" y="26"/>
                      <a:pt x="99" y="27"/>
                    </a:cubicBezTo>
                    <a:cubicBezTo>
                      <a:pt x="99" y="26"/>
                      <a:pt x="99" y="26"/>
                      <a:pt x="99" y="26"/>
                    </a:cubicBezTo>
                    <a:cubicBezTo>
                      <a:pt x="98" y="26"/>
                      <a:pt x="97" y="26"/>
                      <a:pt x="96" y="26"/>
                    </a:cubicBezTo>
                    <a:cubicBezTo>
                      <a:pt x="95" y="25"/>
                      <a:pt x="94" y="25"/>
                      <a:pt x="93" y="25"/>
                    </a:cubicBezTo>
                    <a:moveTo>
                      <a:pt x="87" y="25"/>
                    </a:moveTo>
                    <a:cubicBezTo>
                      <a:pt x="86" y="25"/>
                      <a:pt x="85" y="25"/>
                      <a:pt x="83" y="25"/>
                    </a:cubicBezTo>
                    <a:cubicBezTo>
                      <a:pt x="83" y="25"/>
                      <a:pt x="83" y="26"/>
                      <a:pt x="83" y="26"/>
                    </a:cubicBezTo>
                    <a:cubicBezTo>
                      <a:pt x="81" y="26"/>
                      <a:pt x="81" y="26"/>
                      <a:pt x="81" y="26"/>
                    </a:cubicBezTo>
                    <a:cubicBezTo>
                      <a:pt x="83" y="26"/>
                      <a:pt x="86" y="26"/>
                      <a:pt x="89" y="26"/>
                    </a:cubicBezTo>
                    <a:cubicBezTo>
                      <a:pt x="89" y="25"/>
                      <a:pt x="89" y="25"/>
                      <a:pt x="89" y="25"/>
                    </a:cubicBezTo>
                    <a:cubicBezTo>
                      <a:pt x="88" y="25"/>
                      <a:pt x="88" y="25"/>
                      <a:pt x="87" y="25"/>
                    </a:cubicBezTo>
                    <a:moveTo>
                      <a:pt x="71" y="17"/>
                    </a:moveTo>
                    <a:cubicBezTo>
                      <a:pt x="70" y="20"/>
                      <a:pt x="69" y="22"/>
                      <a:pt x="69" y="23"/>
                    </a:cubicBezTo>
                    <a:cubicBezTo>
                      <a:pt x="71" y="17"/>
                      <a:pt x="71" y="17"/>
                      <a:pt x="71" y="17"/>
                    </a:cubicBezTo>
                    <a:moveTo>
                      <a:pt x="98" y="5"/>
                    </a:moveTo>
                    <a:cubicBezTo>
                      <a:pt x="97" y="5"/>
                      <a:pt x="96" y="5"/>
                      <a:pt x="95" y="5"/>
                    </a:cubicBezTo>
                    <a:cubicBezTo>
                      <a:pt x="97" y="5"/>
                      <a:pt x="98" y="6"/>
                      <a:pt x="100" y="6"/>
                    </a:cubicBezTo>
                    <a:cubicBezTo>
                      <a:pt x="99" y="5"/>
                      <a:pt x="99" y="5"/>
                      <a:pt x="98" y="5"/>
                    </a:cubicBezTo>
                    <a:moveTo>
                      <a:pt x="98" y="0"/>
                    </a:moveTo>
                    <a:cubicBezTo>
                      <a:pt x="84" y="0"/>
                      <a:pt x="74" y="7"/>
                      <a:pt x="71" y="13"/>
                    </a:cubicBezTo>
                    <a:cubicBezTo>
                      <a:pt x="68" y="18"/>
                      <a:pt x="68" y="22"/>
                      <a:pt x="69" y="24"/>
                    </a:cubicBezTo>
                    <a:cubicBezTo>
                      <a:pt x="69" y="25"/>
                      <a:pt x="69" y="25"/>
                      <a:pt x="69" y="25"/>
                    </a:cubicBezTo>
                    <a:cubicBezTo>
                      <a:pt x="69" y="24"/>
                      <a:pt x="69" y="24"/>
                      <a:pt x="69" y="24"/>
                    </a:cubicBezTo>
                    <a:cubicBezTo>
                      <a:pt x="69" y="24"/>
                      <a:pt x="69" y="25"/>
                      <a:pt x="69" y="25"/>
                    </a:cubicBezTo>
                    <a:cubicBezTo>
                      <a:pt x="69" y="21"/>
                      <a:pt x="71" y="16"/>
                      <a:pt x="72" y="14"/>
                    </a:cubicBezTo>
                    <a:cubicBezTo>
                      <a:pt x="73" y="12"/>
                      <a:pt x="81" y="1"/>
                      <a:pt x="97" y="1"/>
                    </a:cubicBezTo>
                    <a:cubicBezTo>
                      <a:pt x="99" y="1"/>
                      <a:pt x="101" y="1"/>
                      <a:pt x="104" y="1"/>
                    </a:cubicBezTo>
                    <a:cubicBezTo>
                      <a:pt x="104" y="0"/>
                      <a:pt x="104" y="0"/>
                      <a:pt x="104" y="0"/>
                    </a:cubicBezTo>
                    <a:cubicBezTo>
                      <a:pt x="102" y="0"/>
                      <a:pt x="100" y="0"/>
                      <a:pt x="98"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Freeform 942">
                <a:extLst>
                  <a:ext uri="{FF2B5EF4-FFF2-40B4-BE49-F238E27FC236}">
                    <a16:creationId xmlns:a16="http://schemas.microsoft.com/office/drawing/2014/main" id="{F1DACA18-13C8-49C1-A3E2-F2054601C09E}"/>
                  </a:ext>
                </a:extLst>
              </p:cNvPr>
              <p:cNvSpPr>
                <a:spLocks noEditPoints="1"/>
              </p:cNvSpPr>
              <p:nvPr/>
            </p:nvSpPr>
            <p:spPr bwMode="auto">
              <a:xfrm>
                <a:off x="8415338" y="2771775"/>
                <a:ext cx="201613" cy="133350"/>
              </a:xfrm>
              <a:custGeom>
                <a:avLst/>
                <a:gdLst>
                  <a:gd name="T0" fmla="*/ 4 w 53"/>
                  <a:gd name="T1" fmla="*/ 4 h 35"/>
                  <a:gd name="T2" fmla="*/ 4 w 53"/>
                  <a:gd name="T3" fmla="*/ 4 h 35"/>
                  <a:gd name="T4" fmla="*/ 3 w 53"/>
                  <a:gd name="T5" fmla="*/ 9 h 35"/>
                  <a:gd name="T6" fmla="*/ 3 w 53"/>
                  <a:gd name="T7" fmla="*/ 9 h 35"/>
                  <a:gd name="T8" fmla="*/ 3 w 53"/>
                  <a:gd name="T9" fmla="*/ 9 h 35"/>
                  <a:gd name="T10" fmla="*/ 0 w 53"/>
                  <a:gd name="T11" fmla="*/ 34 h 35"/>
                  <a:gd name="T12" fmla="*/ 1 w 53"/>
                  <a:gd name="T13" fmla="*/ 34 h 35"/>
                  <a:gd name="T14" fmla="*/ 5 w 53"/>
                  <a:gd name="T15" fmla="*/ 8 h 35"/>
                  <a:gd name="T16" fmla="*/ 5 w 53"/>
                  <a:gd name="T17" fmla="*/ 8 h 35"/>
                  <a:gd name="T18" fmla="*/ 4 w 53"/>
                  <a:gd name="T19" fmla="*/ 4 h 35"/>
                  <a:gd name="T20" fmla="*/ 10 w 53"/>
                  <a:gd name="T21" fmla="*/ 2 h 35"/>
                  <a:gd name="T22" fmla="*/ 9 w 53"/>
                  <a:gd name="T23" fmla="*/ 2 h 35"/>
                  <a:gd name="T24" fmla="*/ 8 w 53"/>
                  <a:gd name="T25" fmla="*/ 7 h 35"/>
                  <a:gd name="T26" fmla="*/ 7 w 53"/>
                  <a:gd name="T27" fmla="*/ 7 h 35"/>
                  <a:gd name="T28" fmla="*/ 4 w 53"/>
                  <a:gd name="T29" fmla="*/ 33 h 35"/>
                  <a:gd name="T30" fmla="*/ 6 w 53"/>
                  <a:gd name="T31" fmla="*/ 33 h 35"/>
                  <a:gd name="T32" fmla="*/ 11 w 53"/>
                  <a:gd name="T33" fmla="*/ 7 h 35"/>
                  <a:gd name="T34" fmla="*/ 10 w 53"/>
                  <a:gd name="T35" fmla="*/ 7 h 35"/>
                  <a:gd name="T36" fmla="*/ 10 w 53"/>
                  <a:gd name="T37" fmla="*/ 2 h 35"/>
                  <a:gd name="T38" fmla="*/ 50 w 53"/>
                  <a:gd name="T39" fmla="*/ 1 h 35"/>
                  <a:gd name="T40" fmla="*/ 46 w 53"/>
                  <a:gd name="T41" fmla="*/ 7 h 35"/>
                  <a:gd name="T42" fmla="*/ 45 w 53"/>
                  <a:gd name="T43" fmla="*/ 7 h 35"/>
                  <a:gd name="T44" fmla="*/ 41 w 53"/>
                  <a:gd name="T45" fmla="*/ 34 h 35"/>
                  <a:gd name="T46" fmla="*/ 48 w 53"/>
                  <a:gd name="T47" fmla="*/ 35 h 35"/>
                  <a:gd name="T48" fmla="*/ 49 w 53"/>
                  <a:gd name="T49" fmla="*/ 35 h 35"/>
                  <a:gd name="T50" fmla="*/ 53 w 53"/>
                  <a:gd name="T51" fmla="*/ 3 h 35"/>
                  <a:gd name="T52" fmla="*/ 51 w 53"/>
                  <a:gd name="T53" fmla="*/ 1 h 35"/>
                  <a:gd name="T54" fmla="*/ 50 w 53"/>
                  <a:gd name="T55" fmla="*/ 1 h 35"/>
                  <a:gd name="T56" fmla="*/ 17 w 53"/>
                  <a:gd name="T57" fmla="*/ 1 h 35"/>
                  <a:gd name="T58" fmla="*/ 14 w 53"/>
                  <a:gd name="T59" fmla="*/ 7 h 35"/>
                  <a:gd name="T60" fmla="*/ 13 w 53"/>
                  <a:gd name="T61" fmla="*/ 7 h 35"/>
                  <a:gd name="T62" fmla="*/ 13 w 53"/>
                  <a:gd name="T63" fmla="*/ 7 h 35"/>
                  <a:gd name="T64" fmla="*/ 10 w 53"/>
                  <a:gd name="T65" fmla="*/ 33 h 35"/>
                  <a:gd name="T66" fmla="*/ 14 w 53"/>
                  <a:gd name="T67" fmla="*/ 33 h 35"/>
                  <a:gd name="T68" fmla="*/ 15 w 53"/>
                  <a:gd name="T69" fmla="*/ 33 h 35"/>
                  <a:gd name="T70" fmla="*/ 20 w 53"/>
                  <a:gd name="T71" fmla="*/ 6 h 35"/>
                  <a:gd name="T72" fmla="*/ 19 w 53"/>
                  <a:gd name="T73" fmla="*/ 6 h 35"/>
                  <a:gd name="T74" fmla="*/ 17 w 53"/>
                  <a:gd name="T75" fmla="*/ 1 h 35"/>
                  <a:gd name="T76" fmla="*/ 38 w 53"/>
                  <a:gd name="T77" fmla="*/ 0 h 35"/>
                  <a:gd name="T78" fmla="*/ 38 w 53"/>
                  <a:gd name="T79" fmla="*/ 0 h 35"/>
                  <a:gd name="T80" fmla="*/ 34 w 53"/>
                  <a:gd name="T81" fmla="*/ 6 h 35"/>
                  <a:gd name="T82" fmla="*/ 33 w 53"/>
                  <a:gd name="T83" fmla="*/ 6 h 35"/>
                  <a:gd name="T84" fmla="*/ 30 w 53"/>
                  <a:gd name="T85" fmla="*/ 33 h 35"/>
                  <a:gd name="T86" fmla="*/ 37 w 53"/>
                  <a:gd name="T87" fmla="*/ 34 h 35"/>
                  <a:gd name="T88" fmla="*/ 42 w 53"/>
                  <a:gd name="T89" fmla="*/ 7 h 35"/>
                  <a:gd name="T90" fmla="*/ 41 w 53"/>
                  <a:gd name="T91" fmla="*/ 6 h 35"/>
                  <a:gd name="T92" fmla="*/ 38 w 53"/>
                  <a:gd name="T93" fmla="*/ 0 h 35"/>
                  <a:gd name="T94" fmla="*/ 27 w 53"/>
                  <a:gd name="T95" fmla="*/ 0 h 35"/>
                  <a:gd name="T96" fmla="*/ 24 w 53"/>
                  <a:gd name="T97" fmla="*/ 6 h 35"/>
                  <a:gd name="T98" fmla="*/ 23 w 53"/>
                  <a:gd name="T99" fmla="*/ 6 h 35"/>
                  <a:gd name="T100" fmla="*/ 18 w 53"/>
                  <a:gd name="T101" fmla="*/ 33 h 35"/>
                  <a:gd name="T102" fmla="*/ 26 w 53"/>
                  <a:gd name="T103" fmla="*/ 33 h 35"/>
                  <a:gd name="T104" fmla="*/ 31 w 53"/>
                  <a:gd name="T105" fmla="*/ 6 h 35"/>
                  <a:gd name="T106" fmla="*/ 29 w 53"/>
                  <a:gd name="T107" fmla="*/ 6 h 35"/>
                  <a:gd name="T108" fmla="*/ 27 w 53"/>
                  <a:gd name="T10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 h="35">
                    <a:moveTo>
                      <a:pt x="4" y="4"/>
                    </a:moveTo>
                    <a:cubicBezTo>
                      <a:pt x="4" y="4"/>
                      <a:pt x="4" y="4"/>
                      <a:pt x="4" y="4"/>
                    </a:cubicBezTo>
                    <a:cubicBezTo>
                      <a:pt x="3" y="4"/>
                      <a:pt x="3" y="9"/>
                      <a:pt x="3" y="9"/>
                    </a:cubicBezTo>
                    <a:cubicBezTo>
                      <a:pt x="3" y="9"/>
                      <a:pt x="3" y="9"/>
                      <a:pt x="3" y="9"/>
                    </a:cubicBezTo>
                    <a:cubicBezTo>
                      <a:pt x="3" y="9"/>
                      <a:pt x="3" y="9"/>
                      <a:pt x="3" y="9"/>
                    </a:cubicBezTo>
                    <a:cubicBezTo>
                      <a:pt x="0" y="34"/>
                      <a:pt x="0" y="34"/>
                      <a:pt x="0" y="34"/>
                    </a:cubicBezTo>
                    <a:cubicBezTo>
                      <a:pt x="0" y="34"/>
                      <a:pt x="0" y="34"/>
                      <a:pt x="1" y="34"/>
                    </a:cubicBezTo>
                    <a:cubicBezTo>
                      <a:pt x="5" y="8"/>
                      <a:pt x="5" y="8"/>
                      <a:pt x="5" y="8"/>
                    </a:cubicBezTo>
                    <a:cubicBezTo>
                      <a:pt x="5" y="8"/>
                      <a:pt x="5" y="8"/>
                      <a:pt x="5" y="8"/>
                    </a:cubicBezTo>
                    <a:cubicBezTo>
                      <a:pt x="5" y="8"/>
                      <a:pt x="5" y="4"/>
                      <a:pt x="4" y="4"/>
                    </a:cubicBezTo>
                    <a:moveTo>
                      <a:pt x="10" y="2"/>
                    </a:moveTo>
                    <a:cubicBezTo>
                      <a:pt x="10" y="2"/>
                      <a:pt x="10" y="2"/>
                      <a:pt x="9" y="2"/>
                    </a:cubicBezTo>
                    <a:cubicBezTo>
                      <a:pt x="8" y="4"/>
                      <a:pt x="8" y="7"/>
                      <a:pt x="8" y="7"/>
                    </a:cubicBezTo>
                    <a:cubicBezTo>
                      <a:pt x="7" y="7"/>
                      <a:pt x="7" y="7"/>
                      <a:pt x="7" y="7"/>
                    </a:cubicBezTo>
                    <a:cubicBezTo>
                      <a:pt x="4" y="33"/>
                      <a:pt x="4" y="33"/>
                      <a:pt x="4" y="33"/>
                    </a:cubicBezTo>
                    <a:cubicBezTo>
                      <a:pt x="5" y="33"/>
                      <a:pt x="5" y="33"/>
                      <a:pt x="6" y="33"/>
                    </a:cubicBezTo>
                    <a:cubicBezTo>
                      <a:pt x="11" y="7"/>
                      <a:pt x="11" y="7"/>
                      <a:pt x="11" y="7"/>
                    </a:cubicBezTo>
                    <a:cubicBezTo>
                      <a:pt x="10" y="7"/>
                      <a:pt x="10" y="7"/>
                      <a:pt x="10" y="7"/>
                    </a:cubicBezTo>
                    <a:cubicBezTo>
                      <a:pt x="10" y="7"/>
                      <a:pt x="11" y="2"/>
                      <a:pt x="10" y="2"/>
                    </a:cubicBezTo>
                    <a:moveTo>
                      <a:pt x="50" y="1"/>
                    </a:moveTo>
                    <a:cubicBezTo>
                      <a:pt x="47" y="1"/>
                      <a:pt x="46" y="7"/>
                      <a:pt x="46" y="7"/>
                    </a:cubicBezTo>
                    <a:cubicBezTo>
                      <a:pt x="45" y="7"/>
                      <a:pt x="45" y="7"/>
                      <a:pt x="45" y="7"/>
                    </a:cubicBezTo>
                    <a:cubicBezTo>
                      <a:pt x="41" y="34"/>
                      <a:pt x="41" y="34"/>
                      <a:pt x="41" y="34"/>
                    </a:cubicBezTo>
                    <a:cubicBezTo>
                      <a:pt x="43" y="34"/>
                      <a:pt x="45" y="35"/>
                      <a:pt x="48" y="35"/>
                    </a:cubicBezTo>
                    <a:cubicBezTo>
                      <a:pt x="48" y="35"/>
                      <a:pt x="48" y="35"/>
                      <a:pt x="49" y="35"/>
                    </a:cubicBezTo>
                    <a:cubicBezTo>
                      <a:pt x="53" y="3"/>
                      <a:pt x="53" y="3"/>
                      <a:pt x="53" y="3"/>
                    </a:cubicBezTo>
                    <a:cubicBezTo>
                      <a:pt x="53" y="2"/>
                      <a:pt x="52" y="1"/>
                      <a:pt x="51" y="1"/>
                    </a:cubicBezTo>
                    <a:cubicBezTo>
                      <a:pt x="50" y="1"/>
                      <a:pt x="50" y="1"/>
                      <a:pt x="50" y="1"/>
                    </a:cubicBezTo>
                    <a:moveTo>
                      <a:pt x="17" y="1"/>
                    </a:moveTo>
                    <a:cubicBezTo>
                      <a:pt x="14" y="1"/>
                      <a:pt x="14" y="7"/>
                      <a:pt x="14" y="7"/>
                    </a:cubicBezTo>
                    <a:cubicBezTo>
                      <a:pt x="13" y="7"/>
                      <a:pt x="13" y="7"/>
                      <a:pt x="13" y="7"/>
                    </a:cubicBezTo>
                    <a:cubicBezTo>
                      <a:pt x="13" y="7"/>
                      <a:pt x="13" y="7"/>
                      <a:pt x="13" y="7"/>
                    </a:cubicBezTo>
                    <a:cubicBezTo>
                      <a:pt x="10" y="33"/>
                      <a:pt x="10" y="33"/>
                      <a:pt x="10" y="33"/>
                    </a:cubicBezTo>
                    <a:cubicBezTo>
                      <a:pt x="11" y="33"/>
                      <a:pt x="13" y="33"/>
                      <a:pt x="14" y="33"/>
                    </a:cubicBezTo>
                    <a:cubicBezTo>
                      <a:pt x="14" y="33"/>
                      <a:pt x="15" y="33"/>
                      <a:pt x="15" y="33"/>
                    </a:cubicBezTo>
                    <a:cubicBezTo>
                      <a:pt x="20" y="6"/>
                      <a:pt x="20" y="6"/>
                      <a:pt x="20" y="6"/>
                    </a:cubicBezTo>
                    <a:cubicBezTo>
                      <a:pt x="19" y="6"/>
                      <a:pt x="19" y="6"/>
                      <a:pt x="19" y="6"/>
                    </a:cubicBezTo>
                    <a:cubicBezTo>
                      <a:pt x="19" y="6"/>
                      <a:pt x="20" y="1"/>
                      <a:pt x="17" y="1"/>
                    </a:cubicBezTo>
                    <a:moveTo>
                      <a:pt x="38" y="0"/>
                    </a:moveTo>
                    <a:cubicBezTo>
                      <a:pt x="38" y="0"/>
                      <a:pt x="38" y="0"/>
                      <a:pt x="38" y="0"/>
                    </a:cubicBezTo>
                    <a:cubicBezTo>
                      <a:pt x="34" y="0"/>
                      <a:pt x="34" y="6"/>
                      <a:pt x="34" y="6"/>
                    </a:cubicBezTo>
                    <a:cubicBezTo>
                      <a:pt x="33" y="6"/>
                      <a:pt x="33" y="6"/>
                      <a:pt x="33" y="6"/>
                    </a:cubicBezTo>
                    <a:cubicBezTo>
                      <a:pt x="30" y="33"/>
                      <a:pt x="30" y="33"/>
                      <a:pt x="30" y="33"/>
                    </a:cubicBezTo>
                    <a:cubicBezTo>
                      <a:pt x="32" y="33"/>
                      <a:pt x="34" y="34"/>
                      <a:pt x="37" y="34"/>
                    </a:cubicBezTo>
                    <a:cubicBezTo>
                      <a:pt x="42" y="7"/>
                      <a:pt x="42" y="7"/>
                      <a:pt x="42" y="7"/>
                    </a:cubicBezTo>
                    <a:cubicBezTo>
                      <a:pt x="41" y="6"/>
                      <a:pt x="41" y="6"/>
                      <a:pt x="41" y="6"/>
                    </a:cubicBezTo>
                    <a:cubicBezTo>
                      <a:pt x="41" y="6"/>
                      <a:pt x="43" y="0"/>
                      <a:pt x="38" y="0"/>
                    </a:cubicBezTo>
                    <a:moveTo>
                      <a:pt x="27" y="0"/>
                    </a:moveTo>
                    <a:cubicBezTo>
                      <a:pt x="27" y="0"/>
                      <a:pt x="24" y="0"/>
                      <a:pt x="24" y="6"/>
                    </a:cubicBezTo>
                    <a:cubicBezTo>
                      <a:pt x="23" y="6"/>
                      <a:pt x="23" y="6"/>
                      <a:pt x="23" y="6"/>
                    </a:cubicBezTo>
                    <a:cubicBezTo>
                      <a:pt x="18" y="33"/>
                      <a:pt x="18" y="33"/>
                      <a:pt x="18" y="33"/>
                    </a:cubicBezTo>
                    <a:cubicBezTo>
                      <a:pt x="21" y="33"/>
                      <a:pt x="23" y="33"/>
                      <a:pt x="26" y="33"/>
                    </a:cubicBezTo>
                    <a:cubicBezTo>
                      <a:pt x="31" y="6"/>
                      <a:pt x="31" y="6"/>
                      <a:pt x="31" y="6"/>
                    </a:cubicBezTo>
                    <a:cubicBezTo>
                      <a:pt x="29" y="6"/>
                      <a:pt x="29" y="6"/>
                      <a:pt x="29" y="6"/>
                    </a:cubicBezTo>
                    <a:cubicBezTo>
                      <a:pt x="29" y="6"/>
                      <a:pt x="31" y="0"/>
                      <a:pt x="27"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Freeform 943">
                <a:extLst>
                  <a:ext uri="{FF2B5EF4-FFF2-40B4-BE49-F238E27FC236}">
                    <a16:creationId xmlns:a16="http://schemas.microsoft.com/office/drawing/2014/main" id="{252B0BB5-DF33-4118-AE5A-98C49A4C0833}"/>
                  </a:ext>
                </a:extLst>
              </p:cNvPr>
              <p:cNvSpPr>
                <a:spLocks noEditPoints="1"/>
              </p:cNvSpPr>
              <p:nvPr/>
            </p:nvSpPr>
            <p:spPr bwMode="auto">
              <a:xfrm>
                <a:off x="8445500" y="2616200"/>
                <a:ext cx="195263" cy="122238"/>
              </a:xfrm>
              <a:custGeom>
                <a:avLst/>
                <a:gdLst>
                  <a:gd name="T0" fmla="*/ 3 w 51"/>
                  <a:gd name="T1" fmla="*/ 6 h 32"/>
                  <a:gd name="T2" fmla="*/ 3 w 51"/>
                  <a:gd name="T3" fmla="*/ 6 h 32"/>
                  <a:gd name="T4" fmla="*/ 3 w 51"/>
                  <a:gd name="T5" fmla="*/ 7 h 32"/>
                  <a:gd name="T6" fmla="*/ 2 w 51"/>
                  <a:gd name="T7" fmla="*/ 11 h 32"/>
                  <a:gd name="T8" fmla="*/ 3 w 51"/>
                  <a:gd name="T9" fmla="*/ 13 h 32"/>
                  <a:gd name="T10" fmla="*/ 0 w 51"/>
                  <a:gd name="T11" fmla="*/ 32 h 32"/>
                  <a:gd name="T12" fmla="*/ 1 w 51"/>
                  <a:gd name="T13" fmla="*/ 32 h 32"/>
                  <a:gd name="T14" fmla="*/ 5 w 51"/>
                  <a:gd name="T15" fmla="*/ 10 h 32"/>
                  <a:gd name="T16" fmla="*/ 4 w 51"/>
                  <a:gd name="T17" fmla="*/ 10 h 32"/>
                  <a:gd name="T18" fmla="*/ 3 w 51"/>
                  <a:gd name="T19" fmla="*/ 6 h 32"/>
                  <a:gd name="T20" fmla="*/ 9 w 51"/>
                  <a:gd name="T21" fmla="*/ 4 h 32"/>
                  <a:gd name="T22" fmla="*/ 9 w 51"/>
                  <a:gd name="T23" fmla="*/ 4 h 32"/>
                  <a:gd name="T24" fmla="*/ 7 w 51"/>
                  <a:gd name="T25" fmla="*/ 8 h 32"/>
                  <a:gd name="T26" fmla="*/ 8 w 51"/>
                  <a:gd name="T27" fmla="*/ 9 h 32"/>
                  <a:gd name="T28" fmla="*/ 5 w 51"/>
                  <a:gd name="T29" fmla="*/ 31 h 32"/>
                  <a:gd name="T30" fmla="*/ 7 w 51"/>
                  <a:gd name="T31" fmla="*/ 30 h 32"/>
                  <a:gd name="T32" fmla="*/ 11 w 51"/>
                  <a:gd name="T33" fmla="*/ 8 h 32"/>
                  <a:gd name="T34" fmla="*/ 10 w 51"/>
                  <a:gd name="T35" fmla="*/ 8 h 32"/>
                  <a:gd name="T36" fmla="*/ 9 w 51"/>
                  <a:gd name="T37" fmla="*/ 4 h 32"/>
                  <a:gd name="T38" fmla="*/ 17 w 51"/>
                  <a:gd name="T39" fmla="*/ 1 h 32"/>
                  <a:gd name="T40" fmla="*/ 16 w 51"/>
                  <a:gd name="T41" fmla="*/ 1 h 32"/>
                  <a:gd name="T42" fmla="*/ 13 w 51"/>
                  <a:gd name="T43" fmla="*/ 7 h 32"/>
                  <a:gd name="T44" fmla="*/ 10 w 51"/>
                  <a:gd name="T45" fmla="*/ 30 h 32"/>
                  <a:gd name="T46" fmla="*/ 16 w 51"/>
                  <a:gd name="T47" fmla="*/ 29 h 32"/>
                  <a:gd name="T48" fmla="*/ 20 w 51"/>
                  <a:gd name="T49" fmla="*/ 6 h 32"/>
                  <a:gd name="T50" fmla="*/ 19 w 51"/>
                  <a:gd name="T51" fmla="*/ 6 h 32"/>
                  <a:gd name="T52" fmla="*/ 17 w 51"/>
                  <a:gd name="T53" fmla="*/ 1 h 32"/>
                  <a:gd name="T54" fmla="*/ 48 w 51"/>
                  <a:gd name="T55" fmla="*/ 1 h 32"/>
                  <a:gd name="T56" fmla="*/ 44 w 51"/>
                  <a:gd name="T57" fmla="*/ 7 h 32"/>
                  <a:gd name="T58" fmla="*/ 44 w 51"/>
                  <a:gd name="T59" fmla="*/ 7 h 32"/>
                  <a:gd name="T60" fmla="*/ 41 w 51"/>
                  <a:gd name="T61" fmla="*/ 30 h 32"/>
                  <a:gd name="T62" fmla="*/ 42 w 51"/>
                  <a:gd name="T63" fmla="*/ 30 h 32"/>
                  <a:gd name="T64" fmla="*/ 47 w 51"/>
                  <a:gd name="T65" fmla="*/ 30 h 32"/>
                  <a:gd name="T66" fmla="*/ 51 w 51"/>
                  <a:gd name="T67" fmla="*/ 3 h 32"/>
                  <a:gd name="T68" fmla="*/ 49 w 51"/>
                  <a:gd name="T69" fmla="*/ 1 h 32"/>
                  <a:gd name="T70" fmla="*/ 48 w 51"/>
                  <a:gd name="T71" fmla="*/ 1 h 32"/>
                  <a:gd name="T72" fmla="*/ 26 w 51"/>
                  <a:gd name="T73" fmla="*/ 0 h 32"/>
                  <a:gd name="T74" fmla="*/ 22 w 51"/>
                  <a:gd name="T75" fmla="*/ 6 h 32"/>
                  <a:gd name="T76" fmla="*/ 20 w 51"/>
                  <a:gd name="T77" fmla="*/ 29 h 32"/>
                  <a:gd name="T78" fmla="*/ 24 w 51"/>
                  <a:gd name="T79" fmla="*/ 29 h 32"/>
                  <a:gd name="T80" fmla="*/ 25 w 51"/>
                  <a:gd name="T81" fmla="*/ 29 h 32"/>
                  <a:gd name="T82" fmla="*/ 29 w 51"/>
                  <a:gd name="T83" fmla="*/ 6 h 32"/>
                  <a:gd name="T84" fmla="*/ 28 w 51"/>
                  <a:gd name="T85" fmla="*/ 6 h 32"/>
                  <a:gd name="T86" fmla="*/ 27 w 51"/>
                  <a:gd name="T87" fmla="*/ 0 h 32"/>
                  <a:gd name="T88" fmla="*/ 26 w 51"/>
                  <a:gd name="T89" fmla="*/ 0 h 32"/>
                  <a:gd name="T90" fmla="*/ 37 w 51"/>
                  <a:gd name="T91" fmla="*/ 0 h 32"/>
                  <a:gd name="T92" fmla="*/ 33 w 51"/>
                  <a:gd name="T93" fmla="*/ 6 h 32"/>
                  <a:gd name="T94" fmla="*/ 32 w 51"/>
                  <a:gd name="T95" fmla="*/ 6 h 32"/>
                  <a:gd name="T96" fmla="*/ 29 w 51"/>
                  <a:gd name="T97" fmla="*/ 29 h 32"/>
                  <a:gd name="T98" fmla="*/ 37 w 51"/>
                  <a:gd name="T99" fmla="*/ 29 h 32"/>
                  <a:gd name="T100" fmla="*/ 41 w 51"/>
                  <a:gd name="T101" fmla="*/ 7 h 32"/>
                  <a:gd name="T102" fmla="*/ 40 w 51"/>
                  <a:gd name="T103" fmla="*/ 7 h 32"/>
                  <a:gd name="T104" fmla="*/ 37 w 51"/>
                  <a:gd name="T105" fmla="*/ 0 h 32"/>
                  <a:gd name="T106" fmla="*/ 37 w 51"/>
                  <a:gd name="T10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 h="32">
                    <a:moveTo>
                      <a:pt x="3" y="6"/>
                    </a:moveTo>
                    <a:cubicBezTo>
                      <a:pt x="3" y="6"/>
                      <a:pt x="3" y="6"/>
                      <a:pt x="3" y="6"/>
                    </a:cubicBezTo>
                    <a:cubicBezTo>
                      <a:pt x="3" y="6"/>
                      <a:pt x="3" y="7"/>
                      <a:pt x="3" y="7"/>
                    </a:cubicBezTo>
                    <a:cubicBezTo>
                      <a:pt x="2" y="11"/>
                      <a:pt x="2" y="11"/>
                      <a:pt x="2" y="11"/>
                    </a:cubicBezTo>
                    <a:cubicBezTo>
                      <a:pt x="3" y="13"/>
                      <a:pt x="3" y="13"/>
                      <a:pt x="3" y="13"/>
                    </a:cubicBezTo>
                    <a:cubicBezTo>
                      <a:pt x="0" y="32"/>
                      <a:pt x="0" y="32"/>
                      <a:pt x="0" y="32"/>
                    </a:cubicBezTo>
                    <a:cubicBezTo>
                      <a:pt x="1" y="32"/>
                      <a:pt x="1" y="32"/>
                      <a:pt x="1" y="32"/>
                    </a:cubicBezTo>
                    <a:cubicBezTo>
                      <a:pt x="5" y="10"/>
                      <a:pt x="5" y="10"/>
                      <a:pt x="5" y="10"/>
                    </a:cubicBezTo>
                    <a:cubicBezTo>
                      <a:pt x="4" y="10"/>
                      <a:pt x="4" y="10"/>
                      <a:pt x="4" y="10"/>
                    </a:cubicBezTo>
                    <a:cubicBezTo>
                      <a:pt x="4" y="10"/>
                      <a:pt x="4" y="6"/>
                      <a:pt x="3" y="6"/>
                    </a:cubicBezTo>
                    <a:moveTo>
                      <a:pt x="9" y="4"/>
                    </a:moveTo>
                    <a:cubicBezTo>
                      <a:pt x="9" y="4"/>
                      <a:pt x="9" y="4"/>
                      <a:pt x="9" y="4"/>
                    </a:cubicBezTo>
                    <a:cubicBezTo>
                      <a:pt x="8" y="4"/>
                      <a:pt x="7" y="6"/>
                      <a:pt x="7" y="8"/>
                    </a:cubicBezTo>
                    <a:cubicBezTo>
                      <a:pt x="8" y="9"/>
                      <a:pt x="8" y="9"/>
                      <a:pt x="8" y="9"/>
                    </a:cubicBezTo>
                    <a:cubicBezTo>
                      <a:pt x="5" y="31"/>
                      <a:pt x="5" y="31"/>
                      <a:pt x="5" y="31"/>
                    </a:cubicBezTo>
                    <a:cubicBezTo>
                      <a:pt x="5" y="31"/>
                      <a:pt x="6" y="31"/>
                      <a:pt x="7" y="30"/>
                    </a:cubicBezTo>
                    <a:cubicBezTo>
                      <a:pt x="11" y="8"/>
                      <a:pt x="11" y="8"/>
                      <a:pt x="11" y="8"/>
                    </a:cubicBezTo>
                    <a:cubicBezTo>
                      <a:pt x="10" y="8"/>
                      <a:pt x="10" y="8"/>
                      <a:pt x="10" y="8"/>
                    </a:cubicBezTo>
                    <a:cubicBezTo>
                      <a:pt x="10" y="8"/>
                      <a:pt x="11" y="4"/>
                      <a:pt x="9" y="4"/>
                    </a:cubicBezTo>
                    <a:moveTo>
                      <a:pt x="17" y="1"/>
                    </a:moveTo>
                    <a:cubicBezTo>
                      <a:pt x="16" y="1"/>
                      <a:pt x="16" y="1"/>
                      <a:pt x="16" y="1"/>
                    </a:cubicBezTo>
                    <a:cubicBezTo>
                      <a:pt x="14" y="2"/>
                      <a:pt x="13" y="7"/>
                      <a:pt x="13" y="7"/>
                    </a:cubicBezTo>
                    <a:cubicBezTo>
                      <a:pt x="10" y="30"/>
                      <a:pt x="10" y="30"/>
                      <a:pt x="10" y="30"/>
                    </a:cubicBezTo>
                    <a:cubicBezTo>
                      <a:pt x="12" y="30"/>
                      <a:pt x="14" y="29"/>
                      <a:pt x="16" y="29"/>
                    </a:cubicBezTo>
                    <a:cubicBezTo>
                      <a:pt x="20" y="6"/>
                      <a:pt x="20" y="6"/>
                      <a:pt x="20" y="6"/>
                    </a:cubicBezTo>
                    <a:cubicBezTo>
                      <a:pt x="19" y="6"/>
                      <a:pt x="19" y="6"/>
                      <a:pt x="19" y="6"/>
                    </a:cubicBezTo>
                    <a:cubicBezTo>
                      <a:pt x="19" y="6"/>
                      <a:pt x="19" y="1"/>
                      <a:pt x="17" y="1"/>
                    </a:cubicBezTo>
                    <a:moveTo>
                      <a:pt x="48" y="1"/>
                    </a:moveTo>
                    <a:cubicBezTo>
                      <a:pt x="45" y="1"/>
                      <a:pt x="44" y="7"/>
                      <a:pt x="44" y="7"/>
                    </a:cubicBezTo>
                    <a:cubicBezTo>
                      <a:pt x="44" y="7"/>
                      <a:pt x="44" y="7"/>
                      <a:pt x="44" y="7"/>
                    </a:cubicBezTo>
                    <a:cubicBezTo>
                      <a:pt x="41" y="30"/>
                      <a:pt x="41" y="30"/>
                      <a:pt x="41" y="30"/>
                    </a:cubicBezTo>
                    <a:cubicBezTo>
                      <a:pt x="41" y="30"/>
                      <a:pt x="42" y="30"/>
                      <a:pt x="42" y="30"/>
                    </a:cubicBezTo>
                    <a:cubicBezTo>
                      <a:pt x="44" y="30"/>
                      <a:pt x="46" y="30"/>
                      <a:pt x="47" y="30"/>
                    </a:cubicBezTo>
                    <a:cubicBezTo>
                      <a:pt x="51" y="3"/>
                      <a:pt x="51" y="3"/>
                      <a:pt x="51" y="3"/>
                    </a:cubicBezTo>
                    <a:cubicBezTo>
                      <a:pt x="51" y="2"/>
                      <a:pt x="50" y="1"/>
                      <a:pt x="49" y="1"/>
                    </a:cubicBezTo>
                    <a:cubicBezTo>
                      <a:pt x="49" y="1"/>
                      <a:pt x="49" y="1"/>
                      <a:pt x="48" y="1"/>
                    </a:cubicBezTo>
                    <a:moveTo>
                      <a:pt x="26" y="0"/>
                    </a:moveTo>
                    <a:cubicBezTo>
                      <a:pt x="25" y="0"/>
                      <a:pt x="23" y="2"/>
                      <a:pt x="22" y="6"/>
                    </a:cubicBezTo>
                    <a:cubicBezTo>
                      <a:pt x="20" y="29"/>
                      <a:pt x="20" y="29"/>
                      <a:pt x="20" y="29"/>
                    </a:cubicBezTo>
                    <a:cubicBezTo>
                      <a:pt x="21" y="29"/>
                      <a:pt x="22" y="29"/>
                      <a:pt x="24" y="29"/>
                    </a:cubicBezTo>
                    <a:cubicBezTo>
                      <a:pt x="24" y="29"/>
                      <a:pt x="25" y="29"/>
                      <a:pt x="25" y="29"/>
                    </a:cubicBezTo>
                    <a:cubicBezTo>
                      <a:pt x="29" y="6"/>
                      <a:pt x="29" y="6"/>
                      <a:pt x="29" y="6"/>
                    </a:cubicBezTo>
                    <a:cubicBezTo>
                      <a:pt x="28" y="6"/>
                      <a:pt x="28" y="6"/>
                      <a:pt x="28" y="6"/>
                    </a:cubicBezTo>
                    <a:cubicBezTo>
                      <a:pt x="28" y="6"/>
                      <a:pt x="29" y="1"/>
                      <a:pt x="27" y="0"/>
                    </a:cubicBezTo>
                    <a:cubicBezTo>
                      <a:pt x="27" y="0"/>
                      <a:pt x="27" y="0"/>
                      <a:pt x="26" y="0"/>
                    </a:cubicBezTo>
                    <a:moveTo>
                      <a:pt x="37" y="0"/>
                    </a:moveTo>
                    <a:cubicBezTo>
                      <a:pt x="34" y="0"/>
                      <a:pt x="33" y="4"/>
                      <a:pt x="33" y="6"/>
                    </a:cubicBezTo>
                    <a:cubicBezTo>
                      <a:pt x="32" y="6"/>
                      <a:pt x="32" y="6"/>
                      <a:pt x="32" y="6"/>
                    </a:cubicBezTo>
                    <a:cubicBezTo>
                      <a:pt x="29" y="29"/>
                      <a:pt x="29" y="29"/>
                      <a:pt x="29" y="29"/>
                    </a:cubicBezTo>
                    <a:cubicBezTo>
                      <a:pt x="31" y="29"/>
                      <a:pt x="34" y="29"/>
                      <a:pt x="37" y="29"/>
                    </a:cubicBezTo>
                    <a:cubicBezTo>
                      <a:pt x="41" y="7"/>
                      <a:pt x="41" y="7"/>
                      <a:pt x="41" y="7"/>
                    </a:cubicBezTo>
                    <a:cubicBezTo>
                      <a:pt x="40" y="7"/>
                      <a:pt x="40" y="7"/>
                      <a:pt x="40" y="7"/>
                    </a:cubicBezTo>
                    <a:cubicBezTo>
                      <a:pt x="40" y="7"/>
                      <a:pt x="40" y="0"/>
                      <a:pt x="37" y="0"/>
                    </a:cubicBezTo>
                    <a:cubicBezTo>
                      <a:pt x="37" y="0"/>
                      <a:pt x="37" y="0"/>
                      <a:pt x="37"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Freeform 944">
                <a:extLst>
                  <a:ext uri="{FF2B5EF4-FFF2-40B4-BE49-F238E27FC236}">
                    <a16:creationId xmlns:a16="http://schemas.microsoft.com/office/drawing/2014/main" id="{55ADC1F5-F7D1-4F1E-BA00-CD381BC4EDAF}"/>
                  </a:ext>
                </a:extLst>
              </p:cNvPr>
              <p:cNvSpPr>
                <a:spLocks noEditPoints="1"/>
              </p:cNvSpPr>
              <p:nvPr/>
            </p:nvSpPr>
            <p:spPr bwMode="auto">
              <a:xfrm>
                <a:off x="8475663" y="2476500"/>
                <a:ext cx="184150" cy="114300"/>
              </a:xfrm>
              <a:custGeom>
                <a:avLst/>
                <a:gdLst>
                  <a:gd name="T0" fmla="*/ 2 w 48"/>
                  <a:gd name="T1" fmla="*/ 8 h 30"/>
                  <a:gd name="T2" fmla="*/ 2 w 48"/>
                  <a:gd name="T3" fmla="*/ 8 h 30"/>
                  <a:gd name="T4" fmla="*/ 2 w 48"/>
                  <a:gd name="T5" fmla="*/ 12 h 30"/>
                  <a:gd name="T6" fmla="*/ 3 w 48"/>
                  <a:gd name="T7" fmla="*/ 14 h 30"/>
                  <a:gd name="T8" fmla="*/ 0 w 48"/>
                  <a:gd name="T9" fmla="*/ 30 h 30"/>
                  <a:gd name="T10" fmla="*/ 1 w 48"/>
                  <a:gd name="T11" fmla="*/ 30 h 30"/>
                  <a:gd name="T12" fmla="*/ 4 w 48"/>
                  <a:gd name="T13" fmla="*/ 11 h 30"/>
                  <a:gd name="T14" fmla="*/ 3 w 48"/>
                  <a:gd name="T15" fmla="*/ 11 h 30"/>
                  <a:gd name="T16" fmla="*/ 2 w 48"/>
                  <a:gd name="T17" fmla="*/ 8 h 30"/>
                  <a:gd name="T18" fmla="*/ 8 w 48"/>
                  <a:gd name="T19" fmla="*/ 5 h 30"/>
                  <a:gd name="T20" fmla="*/ 8 w 48"/>
                  <a:gd name="T21" fmla="*/ 5 h 30"/>
                  <a:gd name="T22" fmla="*/ 6 w 48"/>
                  <a:gd name="T23" fmla="*/ 11 h 30"/>
                  <a:gd name="T24" fmla="*/ 4 w 48"/>
                  <a:gd name="T25" fmla="*/ 29 h 30"/>
                  <a:gd name="T26" fmla="*/ 6 w 48"/>
                  <a:gd name="T27" fmla="*/ 28 h 30"/>
                  <a:gd name="T28" fmla="*/ 10 w 48"/>
                  <a:gd name="T29" fmla="*/ 9 h 30"/>
                  <a:gd name="T30" fmla="*/ 9 w 48"/>
                  <a:gd name="T31" fmla="*/ 10 h 30"/>
                  <a:gd name="T32" fmla="*/ 8 w 48"/>
                  <a:gd name="T33" fmla="*/ 5 h 30"/>
                  <a:gd name="T34" fmla="*/ 15 w 48"/>
                  <a:gd name="T35" fmla="*/ 2 h 30"/>
                  <a:gd name="T36" fmla="*/ 15 w 48"/>
                  <a:gd name="T37" fmla="*/ 2 h 30"/>
                  <a:gd name="T38" fmla="*/ 12 w 48"/>
                  <a:gd name="T39" fmla="*/ 8 h 30"/>
                  <a:gd name="T40" fmla="*/ 10 w 48"/>
                  <a:gd name="T41" fmla="*/ 27 h 30"/>
                  <a:gd name="T42" fmla="*/ 15 w 48"/>
                  <a:gd name="T43" fmla="*/ 26 h 30"/>
                  <a:gd name="T44" fmla="*/ 18 w 48"/>
                  <a:gd name="T45" fmla="*/ 7 h 30"/>
                  <a:gd name="T46" fmla="*/ 17 w 48"/>
                  <a:gd name="T47" fmla="*/ 7 h 30"/>
                  <a:gd name="T48" fmla="*/ 15 w 48"/>
                  <a:gd name="T49" fmla="*/ 2 h 30"/>
                  <a:gd name="T50" fmla="*/ 46 w 48"/>
                  <a:gd name="T51" fmla="*/ 1 h 30"/>
                  <a:gd name="T52" fmla="*/ 42 w 48"/>
                  <a:gd name="T53" fmla="*/ 8 h 30"/>
                  <a:gd name="T54" fmla="*/ 41 w 48"/>
                  <a:gd name="T55" fmla="*/ 8 h 30"/>
                  <a:gd name="T56" fmla="*/ 39 w 48"/>
                  <a:gd name="T57" fmla="*/ 26 h 30"/>
                  <a:gd name="T58" fmla="*/ 42 w 48"/>
                  <a:gd name="T59" fmla="*/ 26 h 30"/>
                  <a:gd name="T60" fmla="*/ 45 w 48"/>
                  <a:gd name="T61" fmla="*/ 26 h 30"/>
                  <a:gd name="T62" fmla="*/ 48 w 48"/>
                  <a:gd name="T63" fmla="*/ 3 h 30"/>
                  <a:gd name="T64" fmla="*/ 46 w 48"/>
                  <a:gd name="T65" fmla="*/ 1 h 30"/>
                  <a:gd name="T66" fmla="*/ 46 w 48"/>
                  <a:gd name="T67" fmla="*/ 1 h 30"/>
                  <a:gd name="T68" fmla="*/ 24 w 48"/>
                  <a:gd name="T69" fmla="*/ 1 h 30"/>
                  <a:gd name="T70" fmla="*/ 21 w 48"/>
                  <a:gd name="T71" fmla="*/ 7 h 30"/>
                  <a:gd name="T72" fmla="*/ 18 w 48"/>
                  <a:gd name="T73" fmla="*/ 25 h 30"/>
                  <a:gd name="T74" fmla="*/ 24 w 48"/>
                  <a:gd name="T75" fmla="*/ 25 h 30"/>
                  <a:gd name="T76" fmla="*/ 28 w 48"/>
                  <a:gd name="T77" fmla="*/ 6 h 30"/>
                  <a:gd name="T78" fmla="*/ 27 w 48"/>
                  <a:gd name="T79" fmla="*/ 6 h 30"/>
                  <a:gd name="T80" fmla="*/ 24 w 48"/>
                  <a:gd name="T81" fmla="*/ 1 h 30"/>
                  <a:gd name="T82" fmla="*/ 24 w 48"/>
                  <a:gd name="T83" fmla="*/ 1 h 30"/>
                  <a:gd name="T84" fmla="*/ 35 w 48"/>
                  <a:gd name="T85" fmla="*/ 0 h 30"/>
                  <a:gd name="T86" fmla="*/ 31 w 48"/>
                  <a:gd name="T87" fmla="*/ 6 h 30"/>
                  <a:gd name="T88" fmla="*/ 30 w 48"/>
                  <a:gd name="T89" fmla="*/ 6 h 30"/>
                  <a:gd name="T90" fmla="*/ 28 w 48"/>
                  <a:gd name="T91" fmla="*/ 25 h 30"/>
                  <a:gd name="T92" fmla="*/ 36 w 48"/>
                  <a:gd name="T93" fmla="*/ 26 h 30"/>
                  <a:gd name="T94" fmla="*/ 38 w 48"/>
                  <a:gd name="T95" fmla="*/ 7 h 30"/>
                  <a:gd name="T96" fmla="*/ 38 w 48"/>
                  <a:gd name="T97" fmla="*/ 7 h 30"/>
                  <a:gd name="T98" fmla="*/ 35 w 48"/>
                  <a:gd name="T99" fmla="*/ 0 h 30"/>
                  <a:gd name="T100" fmla="*/ 35 w 48"/>
                  <a:gd name="T10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30">
                    <a:moveTo>
                      <a:pt x="2" y="8"/>
                    </a:moveTo>
                    <a:cubicBezTo>
                      <a:pt x="2" y="8"/>
                      <a:pt x="2" y="8"/>
                      <a:pt x="2" y="8"/>
                    </a:cubicBezTo>
                    <a:cubicBezTo>
                      <a:pt x="2" y="12"/>
                      <a:pt x="2" y="12"/>
                      <a:pt x="2" y="12"/>
                    </a:cubicBezTo>
                    <a:cubicBezTo>
                      <a:pt x="3" y="14"/>
                      <a:pt x="3" y="14"/>
                      <a:pt x="3" y="14"/>
                    </a:cubicBezTo>
                    <a:cubicBezTo>
                      <a:pt x="0" y="30"/>
                      <a:pt x="0" y="30"/>
                      <a:pt x="0" y="30"/>
                    </a:cubicBezTo>
                    <a:cubicBezTo>
                      <a:pt x="1" y="30"/>
                      <a:pt x="1" y="30"/>
                      <a:pt x="1" y="30"/>
                    </a:cubicBezTo>
                    <a:cubicBezTo>
                      <a:pt x="4" y="11"/>
                      <a:pt x="4" y="11"/>
                      <a:pt x="4" y="11"/>
                    </a:cubicBezTo>
                    <a:cubicBezTo>
                      <a:pt x="3" y="11"/>
                      <a:pt x="3" y="11"/>
                      <a:pt x="3" y="11"/>
                    </a:cubicBezTo>
                    <a:cubicBezTo>
                      <a:pt x="3" y="11"/>
                      <a:pt x="4" y="8"/>
                      <a:pt x="2" y="8"/>
                    </a:cubicBezTo>
                    <a:moveTo>
                      <a:pt x="8" y="5"/>
                    </a:moveTo>
                    <a:cubicBezTo>
                      <a:pt x="8" y="5"/>
                      <a:pt x="8" y="5"/>
                      <a:pt x="8" y="5"/>
                    </a:cubicBezTo>
                    <a:cubicBezTo>
                      <a:pt x="6" y="6"/>
                      <a:pt x="6" y="11"/>
                      <a:pt x="6" y="11"/>
                    </a:cubicBezTo>
                    <a:cubicBezTo>
                      <a:pt x="4" y="29"/>
                      <a:pt x="4" y="29"/>
                      <a:pt x="4" y="29"/>
                    </a:cubicBezTo>
                    <a:cubicBezTo>
                      <a:pt x="5" y="28"/>
                      <a:pt x="5" y="28"/>
                      <a:pt x="6" y="28"/>
                    </a:cubicBezTo>
                    <a:cubicBezTo>
                      <a:pt x="10" y="9"/>
                      <a:pt x="10" y="9"/>
                      <a:pt x="10" y="9"/>
                    </a:cubicBezTo>
                    <a:cubicBezTo>
                      <a:pt x="9" y="10"/>
                      <a:pt x="9" y="10"/>
                      <a:pt x="9" y="10"/>
                    </a:cubicBezTo>
                    <a:cubicBezTo>
                      <a:pt x="9" y="10"/>
                      <a:pt x="9" y="5"/>
                      <a:pt x="8" y="5"/>
                    </a:cubicBezTo>
                    <a:moveTo>
                      <a:pt x="15" y="2"/>
                    </a:moveTo>
                    <a:cubicBezTo>
                      <a:pt x="15" y="2"/>
                      <a:pt x="15" y="2"/>
                      <a:pt x="15" y="2"/>
                    </a:cubicBezTo>
                    <a:cubicBezTo>
                      <a:pt x="13" y="2"/>
                      <a:pt x="12" y="8"/>
                      <a:pt x="12" y="8"/>
                    </a:cubicBezTo>
                    <a:cubicBezTo>
                      <a:pt x="10" y="27"/>
                      <a:pt x="10" y="27"/>
                      <a:pt x="10" y="27"/>
                    </a:cubicBezTo>
                    <a:cubicBezTo>
                      <a:pt x="11" y="26"/>
                      <a:pt x="13" y="26"/>
                      <a:pt x="15" y="26"/>
                    </a:cubicBezTo>
                    <a:cubicBezTo>
                      <a:pt x="18" y="7"/>
                      <a:pt x="18" y="7"/>
                      <a:pt x="18" y="7"/>
                    </a:cubicBezTo>
                    <a:cubicBezTo>
                      <a:pt x="17" y="7"/>
                      <a:pt x="17" y="7"/>
                      <a:pt x="17" y="7"/>
                    </a:cubicBezTo>
                    <a:cubicBezTo>
                      <a:pt x="17" y="7"/>
                      <a:pt x="17" y="2"/>
                      <a:pt x="15" y="2"/>
                    </a:cubicBezTo>
                    <a:moveTo>
                      <a:pt x="46" y="1"/>
                    </a:moveTo>
                    <a:cubicBezTo>
                      <a:pt x="42" y="1"/>
                      <a:pt x="42" y="8"/>
                      <a:pt x="42" y="8"/>
                    </a:cubicBezTo>
                    <a:cubicBezTo>
                      <a:pt x="41" y="8"/>
                      <a:pt x="41" y="8"/>
                      <a:pt x="41" y="8"/>
                    </a:cubicBezTo>
                    <a:cubicBezTo>
                      <a:pt x="39" y="26"/>
                      <a:pt x="39" y="26"/>
                      <a:pt x="39" y="26"/>
                    </a:cubicBezTo>
                    <a:cubicBezTo>
                      <a:pt x="40" y="26"/>
                      <a:pt x="41" y="26"/>
                      <a:pt x="42" y="26"/>
                    </a:cubicBezTo>
                    <a:cubicBezTo>
                      <a:pt x="43" y="26"/>
                      <a:pt x="44" y="26"/>
                      <a:pt x="45" y="26"/>
                    </a:cubicBezTo>
                    <a:cubicBezTo>
                      <a:pt x="48" y="3"/>
                      <a:pt x="48" y="3"/>
                      <a:pt x="48" y="3"/>
                    </a:cubicBezTo>
                    <a:cubicBezTo>
                      <a:pt x="48" y="2"/>
                      <a:pt x="47" y="2"/>
                      <a:pt x="46" y="1"/>
                    </a:cubicBezTo>
                    <a:cubicBezTo>
                      <a:pt x="46" y="1"/>
                      <a:pt x="46" y="1"/>
                      <a:pt x="46" y="1"/>
                    </a:cubicBezTo>
                    <a:moveTo>
                      <a:pt x="24" y="1"/>
                    </a:moveTo>
                    <a:cubicBezTo>
                      <a:pt x="21" y="1"/>
                      <a:pt x="21" y="7"/>
                      <a:pt x="21" y="7"/>
                    </a:cubicBezTo>
                    <a:cubicBezTo>
                      <a:pt x="18" y="25"/>
                      <a:pt x="18" y="25"/>
                      <a:pt x="18" y="25"/>
                    </a:cubicBezTo>
                    <a:cubicBezTo>
                      <a:pt x="20" y="25"/>
                      <a:pt x="22" y="25"/>
                      <a:pt x="24" y="25"/>
                    </a:cubicBezTo>
                    <a:cubicBezTo>
                      <a:pt x="28" y="6"/>
                      <a:pt x="28" y="6"/>
                      <a:pt x="28" y="6"/>
                    </a:cubicBezTo>
                    <a:cubicBezTo>
                      <a:pt x="27" y="6"/>
                      <a:pt x="27" y="6"/>
                      <a:pt x="27" y="6"/>
                    </a:cubicBezTo>
                    <a:cubicBezTo>
                      <a:pt x="27" y="6"/>
                      <a:pt x="27" y="1"/>
                      <a:pt x="24" y="1"/>
                    </a:cubicBezTo>
                    <a:cubicBezTo>
                      <a:pt x="24" y="1"/>
                      <a:pt x="24" y="1"/>
                      <a:pt x="24" y="1"/>
                    </a:cubicBezTo>
                    <a:moveTo>
                      <a:pt x="35" y="0"/>
                    </a:moveTo>
                    <a:cubicBezTo>
                      <a:pt x="32" y="0"/>
                      <a:pt x="31" y="5"/>
                      <a:pt x="31" y="6"/>
                    </a:cubicBezTo>
                    <a:cubicBezTo>
                      <a:pt x="30" y="6"/>
                      <a:pt x="30" y="6"/>
                      <a:pt x="30" y="6"/>
                    </a:cubicBezTo>
                    <a:cubicBezTo>
                      <a:pt x="28" y="25"/>
                      <a:pt x="28" y="25"/>
                      <a:pt x="28" y="25"/>
                    </a:cubicBezTo>
                    <a:cubicBezTo>
                      <a:pt x="30" y="25"/>
                      <a:pt x="33" y="25"/>
                      <a:pt x="36" y="26"/>
                    </a:cubicBezTo>
                    <a:cubicBezTo>
                      <a:pt x="38" y="7"/>
                      <a:pt x="38" y="7"/>
                      <a:pt x="38" y="7"/>
                    </a:cubicBezTo>
                    <a:cubicBezTo>
                      <a:pt x="38" y="7"/>
                      <a:pt x="38" y="7"/>
                      <a:pt x="38" y="7"/>
                    </a:cubicBezTo>
                    <a:cubicBezTo>
                      <a:pt x="38" y="7"/>
                      <a:pt x="39" y="1"/>
                      <a:pt x="35" y="0"/>
                    </a:cubicBezTo>
                    <a:cubicBezTo>
                      <a:pt x="35" y="0"/>
                      <a:pt x="35" y="0"/>
                      <a:pt x="35"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Freeform 945">
                <a:extLst>
                  <a:ext uri="{FF2B5EF4-FFF2-40B4-BE49-F238E27FC236}">
                    <a16:creationId xmlns:a16="http://schemas.microsoft.com/office/drawing/2014/main" id="{77ED5544-39FB-44E0-9D85-656CF6443AF4}"/>
                  </a:ext>
                </a:extLst>
              </p:cNvPr>
              <p:cNvSpPr>
                <a:spLocks noEditPoints="1"/>
              </p:cNvSpPr>
              <p:nvPr/>
            </p:nvSpPr>
            <p:spPr bwMode="auto">
              <a:xfrm>
                <a:off x="8502650" y="2351088"/>
                <a:ext cx="176213" cy="117475"/>
              </a:xfrm>
              <a:custGeom>
                <a:avLst/>
                <a:gdLst>
                  <a:gd name="T0" fmla="*/ 2 w 46"/>
                  <a:gd name="T1" fmla="*/ 9 h 31"/>
                  <a:gd name="T2" fmla="*/ 2 w 46"/>
                  <a:gd name="T3" fmla="*/ 9 h 31"/>
                  <a:gd name="T4" fmla="*/ 2 w 46"/>
                  <a:gd name="T5" fmla="*/ 9 h 31"/>
                  <a:gd name="T6" fmla="*/ 0 w 46"/>
                  <a:gd name="T7" fmla="*/ 31 h 31"/>
                  <a:gd name="T8" fmla="*/ 0 w 46"/>
                  <a:gd name="T9" fmla="*/ 31 h 31"/>
                  <a:gd name="T10" fmla="*/ 4 w 46"/>
                  <a:gd name="T11" fmla="*/ 12 h 31"/>
                  <a:gd name="T12" fmla="*/ 3 w 46"/>
                  <a:gd name="T13" fmla="*/ 12 h 31"/>
                  <a:gd name="T14" fmla="*/ 2 w 46"/>
                  <a:gd name="T15" fmla="*/ 9 h 31"/>
                  <a:gd name="T16" fmla="*/ 7 w 46"/>
                  <a:gd name="T17" fmla="*/ 6 h 31"/>
                  <a:gd name="T18" fmla="*/ 7 w 46"/>
                  <a:gd name="T19" fmla="*/ 6 h 31"/>
                  <a:gd name="T20" fmla="*/ 6 w 46"/>
                  <a:gd name="T21" fmla="*/ 7 h 31"/>
                  <a:gd name="T22" fmla="*/ 3 w 46"/>
                  <a:gd name="T23" fmla="*/ 28 h 31"/>
                  <a:gd name="T24" fmla="*/ 5 w 46"/>
                  <a:gd name="T25" fmla="*/ 28 h 31"/>
                  <a:gd name="T26" fmla="*/ 9 w 46"/>
                  <a:gd name="T27" fmla="*/ 9 h 31"/>
                  <a:gd name="T28" fmla="*/ 8 w 46"/>
                  <a:gd name="T29" fmla="*/ 9 h 31"/>
                  <a:gd name="T30" fmla="*/ 7 w 46"/>
                  <a:gd name="T31" fmla="*/ 6 h 31"/>
                  <a:gd name="T32" fmla="*/ 15 w 46"/>
                  <a:gd name="T33" fmla="*/ 2 h 31"/>
                  <a:gd name="T34" fmla="*/ 14 w 46"/>
                  <a:gd name="T35" fmla="*/ 2 h 31"/>
                  <a:gd name="T36" fmla="*/ 11 w 46"/>
                  <a:gd name="T37" fmla="*/ 8 h 31"/>
                  <a:gd name="T38" fmla="*/ 9 w 46"/>
                  <a:gd name="T39" fmla="*/ 26 h 31"/>
                  <a:gd name="T40" fmla="*/ 14 w 46"/>
                  <a:gd name="T41" fmla="*/ 25 h 31"/>
                  <a:gd name="T42" fmla="*/ 17 w 46"/>
                  <a:gd name="T43" fmla="*/ 7 h 31"/>
                  <a:gd name="T44" fmla="*/ 16 w 46"/>
                  <a:gd name="T45" fmla="*/ 7 h 31"/>
                  <a:gd name="T46" fmla="*/ 15 w 46"/>
                  <a:gd name="T47" fmla="*/ 2 h 31"/>
                  <a:gd name="T48" fmla="*/ 23 w 46"/>
                  <a:gd name="T49" fmla="*/ 1 h 31"/>
                  <a:gd name="T50" fmla="*/ 20 w 46"/>
                  <a:gd name="T51" fmla="*/ 6 h 31"/>
                  <a:gd name="T52" fmla="*/ 19 w 46"/>
                  <a:gd name="T53" fmla="*/ 6 h 31"/>
                  <a:gd name="T54" fmla="*/ 17 w 46"/>
                  <a:gd name="T55" fmla="*/ 25 h 31"/>
                  <a:gd name="T56" fmla="*/ 23 w 46"/>
                  <a:gd name="T57" fmla="*/ 24 h 31"/>
                  <a:gd name="T58" fmla="*/ 27 w 46"/>
                  <a:gd name="T59" fmla="*/ 6 h 31"/>
                  <a:gd name="T60" fmla="*/ 26 w 46"/>
                  <a:gd name="T61" fmla="*/ 6 h 31"/>
                  <a:gd name="T62" fmla="*/ 23 w 46"/>
                  <a:gd name="T63" fmla="*/ 1 h 31"/>
                  <a:gd name="T64" fmla="*/ 23 w 46"/>
                  <a:gd name="T65" fmla="*/ 1 h 31"/>
                  <a:gd name="T66" fmla="*/ 44 w 46"/>
                  <a:gd name="T67" fmla="*/ 0 h 31"/>
                  <a:gd name="T68" fmla="*/ 40 w 46"/>
                  <a:gd name="T69" fmla="*/ 6 h 31"/>
                  <a:gd name="T70" fmla="*/ 40 w 46"/>
                  <a:gd name="T71" fmla="*/ 6 h 31"/>
                  <a:gd name="T72" fmla="*/ 37 w 46"/>
                  <a:gd name="T73" fmla="*/ 25 h 31"/>
                  <a:gd name="T74" fmla="*/ 43 w 46"/>
                  <a:gd name="T75" fmla="*/ 25 h 31"/>
                  <a:gd name="T76" fmla="*/ 46 w 46"/>
                  <a:gd name="T77" fmla="*/ 1 h 31"/>
                  <a:gd name="T78" fmla="*/ 44 w 46"/>
                  <a:gd name="T79" fmla="*/ 0 h 31"/>
                  <a:gd name="T80" fmla="*/ 44 w 46"/>
                  <a:gd name="T81" fmla="*/ 0 h 31"/>
                  <a:gd name="T82" fmla="*/ 34 w 46"/>
                  <a:gd name="T83" fmla="*/ 0 h 31"/>
                  <a:gd name="T84" fmla="*/ 33 w 46"/>
                  <a:gd name="T85" fmla="*/ 0 h 31"/>
                  <a:gd name="T86" fmla="*/ 30 w 46"/>
                  <a:gd name="T87" fmla="*/ 6 h 31"/>
                  <a:gd name="T88" fmla="*/ 29 w 46"/>
                  <a:gd name="T89" fmla="*/ 6 h 31"/>
                  <a:gd name="T90" fmla="*/ 27 w 46"/>
                  <a:gd name="T91" fmla="*/ 24 h 31"/>
                  <a:gd name="T92" fmla="*/ 28 w 46"/>
                  <a:gd name="T93" fmla="*/ 24 h 31"/>
                  <a:gd name="T94" fmla="*/ 34 w 46"/>
                  <a:gd name="T95" fmla="*/ 24 h 31"/>
                  <a:gd name="T96" fmla="*/ 37 w 46"/>
                  <a:gd name="T97" fmla="*/ 6 h 31"/>
                  <a:gd name="T98" fmla="*/ 37 w 46"/>
                  <a:gd name="T99" fmla="*/ 6 h 31"/>
                  <a:gd name="T100" fmla="*/ 34 w 46"/>
                  <a:gd name="T10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31">
                    <a:moveTo>
                      <a:pt x="2" y="9"/>
                    </a:moveTo>
                    <a:cubicBezTo>
                      <a:pt x="2" y="9"/>
                      <a:pt x="2" y="9"/>
                      <a:pt x="2" y="9"/>
                    </a:cubicBezTo>
                    <a:cubicBezTo>
                      <a:pt x="2" y="9"/>
                      <a:pt x="2" y="9"/>
                      <a:pt x="2" y="9"/>
                    </a:cubicBezTo>
                    <a:cubicBezTo>
                      <a:pt x="0" y="31"/>
                      <a:pt x="0" y="31"/>
                      <a:pt x="0" y="31"/>
                    </a:cubicBezTo>
                    <a:cubicBezTo>
                      <a:pt x="0" y="31"/>
                      <a:pt x="0" y="31"/>
                      <a:pt x="0" y="31"/>
                    </a:cubicBezTo>
                    <a:cubicBezTo>
                      <a:pt x="4" y="12"/>
                      <a:pt x="4" y="12"/>
                      <a:pt x="4" y="12"/>
                    </a:cubicBezTo>
                    <a:cubicBezTo>
                      <a:pt x="3" y="12"/>
                      <a:pt x="3" y="12"/>
                      <a:pt x="3" y="12"/>
                    </a:cubicBezTo>
                    <a:cubicBezTo>
                      <a:pt x="3" y="12"/>
                      <a:pt x="3" y="9"/>
                      <a:pt x="2" y="9"/>
                    </a:cubicBezTo>
                    <a:moveTo>
                      <a:pt x="7" y="6"/>
                    </a:moveTo>
                    <a:cubicBezTo>
                      <a:pt x="7" y="6"/>
                      <a:pt x="7" y="6"/>
                      <a:pt x="7" y="6"/>
                    </a:cubicBezTo>
                    <a:cubicBezTo>
                      <a:pt x="7" y="6"/>
                      <a:pt x="6" y="7"/>
                      <a:pt x="6" y="7"/>
                    </a:cubicBezTo>
                    <a:cubicBezTo>
                      <a:pt x="3" y="28"/>
                      <a:pt x="3" y="28"/>
                      <a:pt x="3" y="28"/>
                    </a:cubicBezTo>
                    <a:cubicBezTo>
                      <a:pt x="4" y="28"/>
                      <a:pt x="4" y="28"/>
                      <a:pt x="5" y="28"/>
                    </a:cubicBezTo>
                    <a:cubicBezTo>
                      <a:pt x="9" y="9"/>
                      <a:pt x="9" y="9"/>
                      <a:pt x="9" y="9"/>
                    </a:cubicBezTo>
                    <a:cubicBezTo>
                      <a:pt x="8" y="9"/>
                      <a:pt x="8" y="9"/>
                      <a:pt x="8" y="9"/>
                    </a:cubicBezTo>
                    <a:cubicBezTo>
                      <a:pt x="8" y="9"/>
                      <a:pt x="8" y="6"/>
                      <a:pt x="7" y="6"/>
                    </a:cubicBezTo>
                    <a:moveTo>
                      <a:pt x="15" y="2"/>
                    </a:moveTo>
                    <a:cubicBezTo>
                      <a:pt x="15" y="2"/>
                      <a:pt x="14" y="2"/>
                      <a:pt x="14" y="2"/>
                    </a:cubicBezTo>
                    <a:cubicBezTo>
                      <a:pt x="12" y="3"/>
                      <a:pt x="11" y="7"/>
                      <a:pt x="11" y="8"/>
                    </a:cubicBezTo>
                    <a:cubicBezTo>
                      <a:pt x="9" y="26"/>
                      <a:pt x="9" y="26"/>
                      <a:pt x="9" y="26"/>
                    </a:cubicBezTo>
                    <a:cubicBezTo>
                      <a:pt x="10" y="26"/>
                      <a:pt x="12" y="25"/>
                      <a:pt x="14" y="25"/>
                    </a:cubicBezTo>
                    <a:cubicBezTo>
                      <a:pt x="17" y="7"/>
                      <a:pt x="17" y="7"/>
                      <a:pt x="17" y="7"/>
                    </a:cubicBezTo>
                    <a:cubicBezTo>
                      <a:pt x="16" y="7"/>
                      <a:pt x="16" y="7"/>
                      <a:pt x="16" y="7"/>
                    </a:cubicBezTo>
                    <a:cubicBezTo>
                      <a:pt x="16" y="7"/>
                      <a:pt x="16" y="2"/>
                      <a:pt x="15" y="2"/>
                    </a:cubicBezTo>
                    <a:moveTo>
                      <a:pt x="23" y="1"/>
                    </a:moveTo>
                    <a:cubicBezTo>
                      <a:pt x="21" y="1"/>
                      <a:pt x="20" y="6"/>
                      <a:pt x="20" y="6"/>
                    </a:cubicBezTo>
                    <a:cubicBezTo>
                      <a:pt x="19" y="6"/>
                      <a:pt x="19" y="6"/>
                      <a:pt x="19" y="6"/>
                    </a:cubicBezTo>
                    <a:cubicBezTo>
                      <a:pt x="17" y="25"/>
                      <a:pt x="17" y="25"/>
                      <a:pt x="17" y="25"/>
                    </a:cubicBezTo>
                    <a:cubicBezTo>
                      <a:pt x="19" y="25"/>
                      <a:pt x="21" y="25"/>
                      <a:pt x="23" y="24"/>
                    </a:cubicBezTo>
                    <a:cubicBezTo>
                      <a:pt x="27" y="6"/>
                      <a:pt x="27" y="6"/>
                      <a:pt x="27" y="6"/>
                    </a:cubicBezTo>
                    <a:cubicBezTo>
                      <a:pt x="26" y="6"/>
                      <a:pt x="26" y="6"/>
                      <a:pt x="26" y="6"/>
                    </a:cubicBezTo>
                    <a:cubicBezTo>
                      <a:pt x="26" y="6"/>
                      <a:pt x="26" y="1"/>
                      <a:pt x="23" y="1"/>
                    </a:cubicBezTo>
                    <a:cubicBezTo>
                      <a:pt x="23" y="1"/>
                      <a:pt x="23" y="1"/>
                      <a:pt x="23" y="1"/>
                    </a:cubicBezTo>
                    <a:moveTo>
                      <a:pt x="44" y="0"/>
                    </a:moveTo>
                    <a:cubicBezTo>
                      <a:pt x="40" y="0"/>
                      <a:pt x="40" y="6"/>
                      <a:pt x="40" y="6"/>
                    </a:cubicBezTo>
                    <a:cubicBezTo>
                      <a:pt x="40" y="6"/>
                      <a:pt x="40" y="6"/>
                      <a:pt x="40" y="6"/>
                    </a:cubicBezTo>
                    <a:cubicBezTo>
                      <a:pt x="37" y="25"/>
                      <a:pt x="37" y="25"/>
                      <a:pt x="37" y="25"/>
                    </a:cubicBezTo>
                    <a:cubicBezTo>
                      <a:pt x="39" y="25"/>
                      <a:pt x="41" y="25"/>
                      <a:pt x="43" y="25"/>
                    </a:cubicBezTo>
                    <a:cubicBezTo>
                      <a:pt x="46" y="1"/>
                      <a:pt x="46" y="1"/>
                      <a:pt x="46" y="1"/>
                    </a:cubicBezTo>
                    <a:cubicBezTo>
                      <a:pt x="46" y="1"/>
                      <a:pt x="45" y="0"/>
                      <a:pt x="44" y="0"/>
                    </a:cubicBezTo>
                    <a:cubicBezTo>
                      <a:pt x="44" y="0"/>
                      <a:pt x="44" y="0"/>
                      <a:pt x="44" y="0"/>
                    </a:cubicBezTo>
                    <a:moveTo>
                      <a:pt x="34" y="0"/>
                    </a:moveTo>
                    <a:cubicBezTo>
                      <a:pt x="33" y="0"/>
                      <a:pt x="33" y="0"/>
                      <a:pt x="33" y="0"/>
                    </a:cubicBezTo>
                    <a:cubicBezTo>
                      <a:pt x="30" y="0"/>
                      <a:pt x="30" y="6"/>
                      <a:pt x="30" y="6"/>
                    </a:cubicBezTo>
                    <a:cubicBezTo>
                      <a:pt x="29" y="6"/>
                      <a:pt x="29" y="6"/>
                      <a:pt x="29" y="6"/>
                    </a:cubicBezTo>
                    <a:cubicBezTo>
                      <a:pt x="27" y="24"/>
                      <a:pt x="27" y="24"/>
                      <a:pt x="27" y="24"/>
                    </a:cubicBezTo>
                    <a:cubicBezTo>
                      <a:pt x="27" y="24"/>
                      <a:pt x="28" y="24"/>
                      <a:pt x="28" y="24"/>
                    </a:cubicBezTo>
                    <a:cubicBezTo>
                      <a:pt x="30" y="24"/>
                      <a:pt x="32" y="24"/>
                      <a:pt x="34" y="24"/>
                    </a:cubicBezTo>
                    <a:cubicBezTo>
                      <a:pt x="37" y="6"/>
                      <a:pt x="37" y="6"/>
                      <a:pt x="37" y="6"/>
                    </a:cubicBezTo>
                    <a:cubicBezTo>
                      <a:pt x="37" y="6"/>
                      <a:pt x="37" y="6"/>
                      <a:pt x="37" y="6"/>
                    </a:cubicBezTo>
                    <a:cubicBezTo>
                      <a:pt x="37" y="6"/>
                      <a:pt x="37" y="0"/>
                      <a:pt x="34"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Freeform 946">
                <a:extLst>
                  <a:ext uri="{FF2B5EF4-FFF2-40B4-BE49-F238E27FC236}">
                    <a16:creationId xmlns:a16="http://schemas.microsoft.com/office/drawing/2014/main" id="{E20010FE-BFD5-4B50-A451-22FC938F2CAE}"/>
                  </a:ext>
                </a:extLst>
              </p:cNvPr>
              <p:cNvSpPr>
                <a:spLocks noEditPoints="1"/>
              </p:cNvSpPr>
              <p:nvPr/>
            </p:nvSpPr>
            <p:spPr bwMode="auto">
              <a:xfrm>
                <a:off x="8524875" y="2241550"/>
                <a:ext cx="169863" cy="103188"/>
              </a:xfrm>
              <a:custGeom>
                <a:avLst/>
                <a:gdLst>
                  <a:gd name="T0" fmla="*/ 2 w 44"/>
                  <a:gd name="T1" fmla="*/ 18 h 27"/>
                  <a:gd name="T2" fmla="*/ 0 w 44"/>
                  <a:gd name="T3" fmla="*/ 27 h 27"/>
                  <a:gd name="T4" fmla="*/ 0 w 44"/>
                  <a:gd name="T5" fmla="*/ 27 h 27"/>
                  <a:gd name="T6" fmla="*/ 2 w 44"/>
                  <a:gd name="T7" fmla="*/ 18 h 27"/>
                  <a:gd name="T8" fmla="*/ 8 w 44"/>
                  <a:gd name="T9" fmla="*/ 6 h 27"/>
                  <a:gd name="T10" fmla="*/ 8 w 44"/>
                  <a:gd name="T11" fmla="*/ 6 h 27"/>
                  <a:gd name="T12" fmla="*/ 6 w 44"/>
                  <a:gd name="T13" fmla="*/ 11 h 27"/>
                  <a:gd name="T14" fmla="*/ 5 w 44"/>
                  <a:gd name="T15" fmla="*/ 12 h 27"/>
                  <a:gd name="T16" fmla="*/ 3 w 44"/>
                  <a:gd name="T17" fmla="*/ 25 h 27"/>
                  <a:gd name="T18" fmla="*/ 5 w 44"/>
                  <a:gd name="T19" fmla="*/ 24 h 27"/>
                  <a:gd name="T20" fmla="*/ 8 w 44"/>
                  <a:gd name="T21" fmla="*/ 6 h 27"/>
                  <a:gd name="T22" fmla="*/ 8 w 44"/>
                  <a:gd name="T23" fmla="*/ 6 h 27"/>
                  <a:gd name="T24" fmla="*/ 15 w 44"/>
                  <a:gd name="T25" fmla="*/ 2 h 27"/>
                  <a:gd name="T26" fmla="*/ 15 w 44"/>
                  <a:gd name="T27" fmla="*/ 2 h 27"/>
                  <a:gd name="T28" fmla="*/ 12 w 44"/>
                  <a:gd name="T29" fmla="*/ 8 h 27"/>
                  <a:gd name="T30" fmla="*/ 10 w 44"/>
                  <a:gd name="T31" fmla="*/ 9 h 27"/>
                  <a:gd name="T32" fmla="*/ 8 w 44"/>
                  <a:gd name="T33" fmla="*/ 22 h 27"/>
                  <a:gd name="T34" fmla="*/ 13 w 44"/>
                  <a:gd name="T35" fmla="*/ 21 h 27"/>
                  <a:gd name="T36" fmla="*/ 16 w 44"/>
                  <a:gd name="T37" fmla="*/ 4 h 27"/>
                  <a:gd name="T38" fmla="*/ 15 w 44"/>
                  <a:gd name="T39" fmla="*/ 2 h 27"/>
                  <a:gd name="T40" fmla="*/ 23 w 44"/>
                  <a:gd name="T41" fmla="*/ 1 h 27"/>
                  <a:gd name="T42" fmla="*/ 20 w 44"/>
                  <a:gd name="T43" fmla="*/ 6 h 27"/>
                  <a:gd name="T44" fmla="*/ 18 w 44"/>
                  <a:gd name="T45" fmla="*/ 7 h 27"/>
                  <a:gd name="T46" fmla="*/ 17 w 44"/>
                  <a:gd name="T47" fmla="*/ 20 h 27"/>
                  <a:gd name="T48" fmla="*/ 22 w 44"/>
                  <a:gd name="T49" fmla="*/ 20 h 27"/>
                  <a:gd name="T50" fmla="*/ 26 w 44"/>
                  <a:gd name="T51" fmla="*/ 3 h 27"/>
                  <a:gd name="T52" fmla="*/ 23 w 44"/>
                  <a:gd name="T53" fmla="*/ 1 h 27"/>
                  <a:gd name="T54" fmla="*/ 23 w 44"/>
                  <a:gd name="T55" fmla="*/ 1 h 27"/>
                  <a:gd name="T56" fmla="*/ 43 w 44"/>
                  <a:gd name="T57" fmla="*/ 0 h 27"/>
                  <a:gd name="T58" fmla="*/ 39 w 44"/>
                  <a:gd name="T59" fmla="*/ 6 h 27"/>
                  <a:gd name="T60" fmla="*/ 39 w 44"/>
                  <a:gd name="T61" fmla="*/ 6 h 27"/>
                  <a:gd name="T62" fmla="*/ 37 w 44"/>
                  <a:gd name="T63" fmla="*/ 21 h 27"/>
                  <a:gd name="T64" fmla="*/ 40 w 44"/>
                  <a:gd name="T65" fmla="*/ 21 h 27"/>
                  <a:gd name="T66" fmla="*/ 42 w 44"/>
                  <a:gd name="T67" fmla="*/ 21 h 27"/>
                  <a:gd name="T68" fmla="*/ 44 w 44"/>
                  <a:gd name="T69" fmla="*/ 1 h 27"/>
                  <a:gd name="T70" fmla="*/ 43 w 44"/>
                  <a:gd name="T71" fmla="*/ 0 h 27"/>
                  <a:gd name="T72" fmla="*/ 43 w 44"/>
                  <a:gd name="T73" fmla="*/ 0 h 27"/>
                  <a:gd name="T74" fmla="*/ 33 w 44"/>
                  <a:gd name="T75" fmla="*/ 0 h 27"/>
                  <a:gd name="T76" fmla="*/ 33 w 44"/>
                  <a:gd name="T77" fmla="*/ 0 h 27"/>
                  <a:gd name="T78" fmla="*/ 29 w 44"/>
                  <a:gd name="T79" fmla="*/ 6 h 27"/>
                  <a:gd name="T80" fmla="*/ 27 w 44"/>
                  <a:gd name="T81" fmla="*/ 6 h 27"/>
                  <a:gd name="T82" fmla="*/ 26 w 44"/>
                  <a:gd name="T83" fmla="*/ 20 h 27"/>
                  <a:gd name="T84" fmla="*/ 34 w 44"/>
                  <a:gd name="T85" fmla="*/ 20 h 27"/>
                  <a:gd name="T86" fmla="*/ 36 w 44"/>
                  <a:gd name="T87" fmla="*/ 6 h 27"/>
                  <a:gd name="T88" fmla="*/ 36 w 44"/>
                  <a:gd name="T89" fmla="*/ 6 h 27"/>
                  <a:gd name="T90" fmla="*/ 33 w 44"/>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 h="27">
                    <a:moveTo>
                      <a:pt x="2" y="18"/>
                    </a:moveTo>
                    <a:cubicBezTo>
                      <a:pt x="0" y="27"/>
                      <a:pt x="0" y="27"/>
                      <a:pt x="0" y="27"/>
                    </a:cubicBezTo>
                    <a:cubicBezTo>
                      <a:pt x="0" y="27"/>
                      <a:pt x="0" y="27"/>
                      <a:pt x="0" y="27"/>
                    </a:cubicBezTo>
                    <a:cubicBezTo>
                      <a:pt x="2" y="18"/>
                      <a:pt x="2" y="18"/>
                      <a:pt x="2" y="18"/>
                    </a:cubicBezTo>
                    <a:moveTo>
                      <a:pt x="8" y="6"/>
                    </a:moveTo>
                    <a:cubicBezTo>
                      <a:pt x="8" y="6"/>
                      <a:pt x="8" y="6"/>
                      <a:pt x="8" y="6"/>
                    </a:cubicBezTo>
                    <a:cubicBezTo>
                      <a:pt x="6" y="7"/>
                      <a:pt x="6" y="11"/>
                      <a:pt x="6" y="11"/>
                    </a:cubicBezTo>
                    <a:cubicBezTo>
                      <a:pt x="5" y="12"/>
                      <a:pt x="5" y="12"/>
                      <a:pt x="5" y="12"/>
                    </a:cubicBezTo>
                    <a:cubicBezTo>
                      <a:pt x="3" y="25"/>
                      <a:pt x="3" y="25"/>
                      <a:pt x="3" y="25"/>
                    </a:cubicBezTo>
                    <a:cubicBezTo>
                      <a:pt x="4" y="24"/>
                      <a:pt x="4" y="24"/>
                      <a:pt x="5" y="24"/>
                    </a:cubicBezTo>
                    <a:cubicBezTo>
                      <a:pt x="8" y="6"/>
                      <a:pt x="8" y="6"/>
                      <a:pt x="8" y="6"/>
                    </a:cubicBezTo>
                    <a:cubicBezTo>
                      <a:pt x="8" y="6"/>
                      <a:pt x="8" y="6"/>
                      <a:pt x="8" y="6"/>
                    </a:cubicBezTo>
                    <a:moveTo>
                      <a:pt x="15" y="2"/>
                    </a:moveTo>
                    <a:cubicBezTo>
                      <a:pt x="15" y="2"/>
                      <a:pt x="15" y="2"/>
                      <a:pt x="15" y="2"/>
                    </a:cubicBezTo>
                    <a:cubicBezTo>
                      <a:pt x="13" y="3"/>
                      <a:pt x="12" y="7"/>
                      <a:pt x="12" y="8"/>
                    </a:cubicBezTo>
                    <a:cubicBezTo>
                      <a:pt x="10" y="9"/>
                      <a:pt x="10" y="9"/>
                      <a:pt x="10" y="9"/>
                    </a:cubicBezTo>
                    <a:cubicBezTo>
                      <a:pt x="8" y="22"/>
                      <a:pt x="8" y="22"/>
                      <a:pt x="8" y="22"/>
                    </a:cubicBezTo>
                    <a:cubicBezTo>
                      <a:pt x="10" y="22"/>
                      <a:pt x="12" y="21"/>
                      <a:pt x="13" y="21"/>
                    </a:cubicBezTo>
                    <a:cubicBezTo>
                      <a:pt x="16" y="4"/>
                      <a:pt x="16" y="4"/>
                      <a:pt x="16" y="4"/>
                    </a:cubicBezTo>
                    <a:cubicBezTo>
                      <a:pt x="16" y="3"/>
                      <a:pt x="16" y="2"/>
                      <a:pt x="15" y="2"/>
                    </a:cubicBezTo>
                    <a:moveTo>
                      <a:pt x="23" y="1"/>
                    </a:moveTo>
                    <a:cubicBezTo>
                      <a:pt x="20" y="1"/>
                      <a:pt x="20" y="6"/>
                      <a:pt x="20" y="6"/>
                    </a:cubicBezTo>
                    <a:cubicBezTo>
                      <a:pt x="18" y="7"/>
                      <a:pt x="18" y="7"/>
                      <a:pt x="18" y="7"/>
                    </a:cubicBezTo>
                    <a:cubicBezTo>
                      <a:pt x="17" y="20"/>
                      <a:pt x="17" y="20"/>
                      <a:pt x="17" y="20"/>
                    </a:cubicBezTo>
                    <a:cubicBezTo>
                      <a:pt x="18" y="20"/>
                      <a:pt x="20" y="20"/>
                      <a:pt x="22" y="20"/>
                    </a:cubicBezTo>
                    <a:cubicBezTo>
                      <a:pt x="26" y="3"/>
                      <a:pt x="26" y="3"/>
                      <a:pt x="26" y="3"/>
                    </a:cubicBezTo>
                    <a:cubicBezTo>
                      <a:pt x="25" y="2"/>
                      <a:pt x="25" y="1"/>
                      <a:pt x="23" y="1"/>
                    </a:cubicBezTo>
                    <a:cubicBezTo>
                      <a:pt x="23" y="1"/>
                      <a:pt x="23" y="1"/>
                      <a:pt x="23" y="1"/>
                    </a:cubicBezTo>
                    <a:moveTo>
                      <a:pt x="43" y="0"/>
                    </a:moveTo>
                    <a:cubicBezTo>
                      <a:pt x="39" y="0"/>
                      <a:pt x="39" y="6"/>
                      <a:pt x="39" y="6"/>
                    </a:cubicBezTo>
                    <a:cubicBezTo>
                      <a:pt x="39" y="6"/>
                      <a:pt x="39" y="6"/>
                      <a:pt x="39" y="6"/>
                    </a:cubicBezTo>
                    <a:cubicBezTo>
                      <a:pt x="37" y="21"/>
                      <a:pt x="37" y="21"/>
                      <a:pt x="37" y="21"/>
                    </a:cubicBezTo>
                    <a:cubicBezTo>
                      <a:pt x="38" y="21"/>
                      <a:pt x="39" y="21"/>
                      <a:pt x="40" y="21"/>
                    </a:cubicBezTo>
                    <a:cubicBezTo>
                      <a:pt x="40" y="21"/>
                      <a:pt x="41" y="21"/>
                      <a:pt x="42" y="21"/>
                    </a:cubicBezTo>
                    <a:cubicBezTo>
                      <a:pt x="44" y="1"/>
                      <a:pt x="44" y="1"/>
                      <a:pt x="44" y="1"/>
                    </a:cubicBezTo>
                    <a:cubicBezTo>
                      <a:pt x="44" y="1"/>
                      <a:pt x="44" y="0"/>
                      <a:pt x="43" y="0"/>
                    </a:cubicBezTo>
                    <a:cubicBezTo>
                      <a:pt x="43" y="0"/>
                      <a:pt x="43" y="0"/>
                      <a:pt x="43" y="0"/>
                    </a:cubicBezTo>
                    <a:moveTo>
                      <a:pt x="33" y="0"/>
                    </a:moveTo>
                    <a:cubicBezTo>
                      <a:pt x="33" y="0"/>
                      <a:pt x="33" y="0"/>
                      <a:pt x="33" y="0"/>
                    </a:cubicBezTo>
                    <a:cubicBezTo>
                      <a:pt x="29" y="0"/>
                      <a:pt x="29" y="6"/>
                      <a:pt x="29" y="6"/>
                    </a:cubicBezTo>
                    <a:cubicBezTo>
                      <a:pt x="27" y="6"/>
                      <a:pt x="27" y="6"/>
                      <a:pt x="27" y="6"/>
                    </a:cubicBezTo>
                    <a:cubicBezTo>
                      <a:pt x="26" y="20"/>
                      <a:pt x="26" y="20"/>
                      <a:pt x="26" y="20"/>
                    </a:cubicBezTo>
                    <a:cubicBezTo>
                      <a:pt x="28" y="20"/>
                      <a:pt x="31" y="20"/>
                      <a:pt x="34" y="20"/>
                    </a:cubicBezTo>
                    <a:cubicBezTo>
                      <a:pt x="36" y="6"/>
                      <a:pt x="36" y="6"/>
                      <a:pt x="36" y="6"/>
                    </a:cubicBezTo>
                    <a:cubicBezTo>
                      <a:pt x="36" y="6"/>
                      <a:pt x="36" y="6"/>
                      <a:pt x="36" y="6"/>
                    </a:cubicBezTo>
                    <a:cubicBezTo>
                      <a:pt x="36" y="6"/>
                      <a:pt x="36" y="0"/>
                      <a:pt x="33"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Freeform 947">
                <a:extLst>
                  <a:ext uri="{FF2B5EF4-FFF2-40B4-BE49-F238E27FC236}">
                    <a16:creationId xmlns:a16="http://schemas.microsoft.com/office/drawing/2014/main" id="{77D02FE5-4FA4-4391-941A-129A6414D909}"/>
                  </a:ext>
                </a:extLst>
              </p:cNvPr>
              <p:cNvSpPr>
                <a:spLocks noEditPoints="1"/>
              </p:cNvSpPr>
              <p:nvPr/>
            </p:nvSpPr>
            <p:spPr bwMode="auto">
              <a:xfrm>
                <a:off x="8545513" y="2128838"/>
                <a:ext cx="168275" cy="112713"/>
              </a:xfrm>
              <a:custGeom>
                <a:avLst/>
                <a:gdLst>
                  <a:gd name="T0" fmla="*/ 3 w 44"/>
                  <a:gd name="T1" fmla="*/ 10 h 30"/>
                  <a:gd name="T2" fmla="*/ 0 w 44"/>
                  <a:gd name="T3" fmla="*/ 30 h 30"/>
                  <a:gd name="T4" fmla="*/ 1 w 44"/>
                  <a:gd name="T5" fmla="*/ 30 h 30"/>
                  <a:gd name="T6" fmla="*/ 4 w 44"/>
                  <a:gd name="T7" fmla="*/ 12 h 30"/>
                  <a:gd name="T8" fmla="*/ 3 w 44"/>
                  <a:gd name="T9" fmla="*/ 12 h 30"/>
                  <a:gd name="T10" fmla="*/ 3 w 44"/>
                  <a:gd name="T11" fmla="*/ 10 h 30"/>
                  <a:gd name="T12" fmla="*/ 7 w 44"/>
                  <a:gd name="T13" fmla="*/ 6 h 30"/>
                  <a:gd name="T14" fmla="*/ 7 w 44"/>
                  <a:gd name="T15" fmla="*/ 6 h 30"/>
                  <a:gd name="T16" fmla="*/ 5 w 44"/>
                  <a:gd name="T17" fmla="*/ 11 h 30"/>
                  <a:gd name="T18" fmla="*/ 5 w 44"/>
                  <a:gd name="T19" fmla="*/ 11 h 30"/>
                  <a:gd name="T20" fmla="*/ 4 w 44"/>
                  <a:gd name="T21" fmla="*/ 27 h 30"/>
                  <a:gd name="T22" fmla="*/ 6 w 44"/>
                  <a:gd name="T23" fmla="*/ 26 h 30"/>
                  <a:gd name="T24" fmla="*/ 9 w 44"/>
                  <a:gd name="T25" fmla="*/ 9 h 30"/>
                  <a:gd name="T26" fmla="*/ 8 w 44"/>
                  <a:gd name="T27" fmla="*/ 9 h 30"/>
                  <a:gd name="T28" fmla="*/ 7 w 44"/>
                  <a:gd name="T29" fmla="*/ 6 h 30"/>
                  <a:gd name="T30" fmla="*/ 14 w 44"/>
                  <a:gd name="T31" fmla="*/ 2 h 30"/>
                  <a:gd name="T32" fmla="*/ 14 w 44"/>
                  <a:gd name="T33" fmla="*/ 2 h 30"/>
                  <a:gd name="T34" fmla="*/ 11 w 44"/>
                  <a:gd name="T35" fmla="*/ 8 h 30"/>
                  <a:gd name="T36" fmla="*/ 9 w 44"/>
                  <a:gd name="T37" fmla="*/ 24 h 30"/>
                  <a:gd name="T38" fmla="*/ 13 w 44"/>
                  <a:gd name="T39" fmla="*/ 23 h 30"/>
                  <a:gd name="T40" fmla="*/ 16 w 44"/>
                  <a:gd name="T41" fmla="*/ 7 h 30"/>
                  <a:gd name="T42" fmla="*/ 16 w 44"/>
                  <a:gd name="T43" fmla="*/ 7 h 30"/>
                  <a:gd name="T44" fmla="*/ 14 w 44"/>
                  <a:gd name="T45" fmla="*/ 2 h 30"/>
                  <a:gd name="T46" fmla="*/ 22 w 44"/>
                  <a:gd name="T47" fmla="*/ 1 h 30"/>
                  <a:gd name="T48" fmla="*/ 19 w 44"/>
                  <a:gd name="T49" fmla="*/ 6 h 30"/>
                  <a:gd name="T50" fmla="*/ 18 w 44"/>
                  <a:gd name="T51" fmla="*/ 7 h 30"/>
                  <a:gd name="T52" fmla="*/ 17 w 44"/>
                  <a:gd name="T53" fmla="*/ 22 h 30"/>
                  <a:gd name="T54" fmla="*/ 22 w 44"/>
                  <a:gd name="T55" fmla="*/ 21 h 30"/>
                  <a:gd name="T56" fmla="*/ 25 w 44"/>
                  <a:gd name="T57" fmla="*/ 6 h 30"/>
                  <a:gd name="T58" fmla="*/ 25 w 44"/>
                  <a:gd name="T59" fmla="*/ 6 h 30"/>
                  <a:gd name="T60" fmla="*/ 22 w 44"/>
                  <a:gd name="T61" fmla="*/ 1 h 30"/>
                  <a:gd name="T62" fmla="*/ 22 w 44"/>
                  <a:gd name="T63" fmla="*/ 1 h 30"/>
                  <a:gd name="T64" fmla="*/ 41 w 44"/>
                  <a:gd name="T65" fmla="*/ 0 h 30"/>
                  <a:gd name="T66" fmla="*/ 38 w 44"/>
                  <a:gd name="T67" fmla="*/ 6 h 30"/>
                  <a:gd name="T68" fmla="*/ 37 w 44"/>
                  <a:gd name="T69" fmla="*/ 6 h 30"/>
                  <a:gd name="T70" fmla="*/ 35 w 44"/>
                  <a:gd name="T71" fmla="*/ 21 h 30"/>
                  <a:gd name="T72" fmla="*/ 41 w 44"/>
                  <a:gd name="T73" fmla="*/ 22 h 30"/>
                  <a:gd name="T74" fmla="*/ 44 w 44"/>
                  <a:gd name="T75" fmla="*/ 2 h 30"/>
                  <a:gd name="T76" fmla="*/ 42 w 44"/>
                  <a:gd name="T77" fmla="*/ 0 h 30"/>
                  <a:gd name="T78" fmla="*/ 41 w 44"/>
                  <a:gd name="T79" fmla="*/ 0 h 30"/>
                  <a:gd name="T80" fmla="*/ 32 w 44"/>
                  <a:gd name="T81" fmla="*/ 0 h 30"/>
                  <a:gd name="T82" fmla="*/ 32 w 44"/>
                  <a:gd name="T83" fmla="*/ 0 h 30"/>
                  <a:gd name="T84" fmla="*/ 28 w 44"/>
                  <a:gd name="T85" fmla="*/ 6 h 30"/>
                  <a:gd name="T86" fmla="*/ 27 w 44"/>
                  <a:gd name="T87" fmla="*/ 6 h 30"/>
                  <a:gd name="T88" fmla="*/ 25 w 44"/>
                  <a:gd name="T89" fmla="*/ 21 h 30"/>
                  <a:gd name="T90" fmla="*/ 27 w 44"/>
                  <a:gd name="T91" fmla="*/ 21 h 30"/>
                  <a:gd name="T92" fmla="*/ 32 w 44"/>
                  <a:gd name="T93" fmla="*/ 21 h 30"/>
                  <a:gd name="T94" fmla="*/ 35 w 44"/>
                  <a:gd name="T95" fmla="*/ 6 h 30"/>
                  <a:gd name="T96" fmla="*/ 32 w 44"/>
                  <a:gd name="T9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30">
                    <a:moveTo>
                      <a:pt x="3" y="10"/>
                    </a:moveTo>
                    <a:cubicBezTo>
                      <a:pt x="0" y="30"/>
                      <a:pt x="0" y="30"/>
                      <a:pt x="0" y="30"/>
                    </a:cubicBezTo>
                    <a:cubicBezTo>
                      <a:pt x="0" y="30"/>
                      <a:pt x="1" y="30"/>
                      <a:pt x="1" y="30"/>
                    </a:cubicBezTo>
                    <a:cubicBezTo>
                      <a:pt x="4" y="12"/>
                      <a:pt x="4" y="12"/>
                      <a:pt x="4" y="12"/>
                    </a:cubicBezTo>
                    <a:cubicBezTo>
                      <a:pt x="3" y="12"/>
                      <a:pt x="3" y="12"/>
                      <a:pt x="3" y="12"/>
                    </a:cubicBezTo>
                    <a:cubicBezTo>
                      <a:pt x="3" y="12"/>
                      <a:pt x="4" y="10"/>
                      <a:pt x="3" y="10"/>
                    </a:cubicBezTo>
                    <a:moveTo>
                      <a:pt x="7" y="6"/>
                    </a:moveTo>
                    <a:cubicBezTo>
                      <a:pt x="7" y="6"/>
                      <a:pt x="7" y="6"/>
                      <a:pt x="7" y="6"/>
                    </a:cubicBezTo>
                    <a:cubicBezTo>
                      <a:pt x="6" y="7"/>
                      <a:pt x="6" y="10"/>
                      <a:pt x="5" y="11"/>
                    </a:cubicBezTo>
                    <a:cubicBezTo>
                      <a:pt x="5" y="11"/>
                      <a:pt x="5" y="11"/>
                      <a:pt x="5" y="11"/>
                    </a:cubicBezTo>
                    <a:cubicBezTo>
                      <a:pt x="4" y="27"/>
                      <a:pt x="4" y="27"/>
                      <a:pt x="4" y="27"/>
                    </a:cubicBezTo>
                    <a:cubicBezTo>
                      <a:pt x="4" y="27"/>
                      <a:pt x="5" y="26"/>
                      <a:pt x="6" y="26"/>
                    </a:cubicBezTo>
                    <a:cubicBezTo>
                      <a:pt x="9" y="9"/>
                      <a:pt x="9" y="9"/>
                      <a:pt x="9" y="9"/>
                    </a:cubicBezTo>
                    <a:cubicBezTo>
                      <a:pt x="8" y="9"/>
                      <a:pt x="8" y="9"/>
                      <a:pt x="8" y="9"/>
                    </a:cubicBezTo>
                    <a:cubicBezTo>
                      <a:pt x="8" y="9"/>
                      <a:pt x="8" y="6"/>
                      <a:pt x="7" y="6"/>
                    </a:cubicBezTo>
                    <a:moveTo>
                      <a:pt x="14" y="2"/>
                    </a:moveTo>
                    <a:cubicBezTo>
                      <a:pt x="14" y="2"/>
                      <a:pt x="14" y="2"/>
                      <a:pt x="14" y="2"/>
                    </a:cubicBezTo>
                    <a:cubicBezTo>
                      <a:pt x="12" y="3"/>
                      <a:pt x="11" y="7"/>
                      <a:pt x="11" y="8"/>
                    </a:cubicBezTo>
                    <a:cubicBezTo>
                      <a:pt x="9" y="24"/>
                      <a:pt x="9" y="24"/>
                      <a:pt x="9" y="24"/>
                    </a:cubicBezTo>
                    <a:cubicBezTo>
                      <a:pt x="10" y="24"/>
                      <a:pt x="12" y="23"/>
                      <a:pt x="13" y="23"/>
                    </a:cubicBezTo>
                    <a:cubicBezTo>
                      <a:pt x="16" y="7"/>
                      <a:pt x="16" y="7"/>
                      <a:pt x="16" y="7"/>
                    </a:cubicBezTo>
                    <a:cubicBezTo>
                      <a:pt x="16" y="7"/>
                      <a:pt x="16" y="7"/>
                      <a:pt x="16" y="7"/>
                    </a:cubicBezTo>
                    <a:cubicBezTo>
                      <a:pt x="16" y="7"/>
                      <a:pt x="16" y="2"/>
                      <a:pt x="14" y="2"/>
                    </a:cubicBezTo>
                    <a:moveTo>
                      <a:pt x="22" y="1"/>
                    </a:moveTo>
                    <a:cubicBezTo>
                      <a:pt x="20" y="1"/>
                      <a:pt x="19" y="6"/>
                      <a:pt x="19" y="6"/>
                    </a:cubicBezTo>
                    <a:cubicBezTo>
                      <a:pt x="18" y="7"/>
                      <a:pt x="18" y="7"/>
                      <a:pt x="18" y="7"/>
                    </a:cubicBezTo>
                    <a:cubicBezTo>
                      <a:pt x="17" y="22"/>
                      <a:pt x="17" y="22"/>
                      <a:pt x="17" y="22"/>
                    </a:cubicBezTo>
                    <a:cubicBezTo>
                      <a:pt x="18" y="22"/>
                      <a:pt x="20" y="21"/>
                      <a:pt x="22" y="21"/>
                    </a:cubicBezTo>
                    <a:cubicBezTo>
                      <a:pt x="25" y="6"/>
                      <a:pt x="25" y="6"/>
                      <a:pt x="25" y="6"/>
                    </a:cubicBezTo>
                    <a:cubicBezTo>
                      <a:pt x="25" y="6"/>
                      <a:pt x="25" y="6"/>
                      <a:pt x="25" y="6"/>
                    </a:cubicBezTo>
                    <a:cubicBezTo>
                      <a:pt x="25" y="6"/>
                      <a:pt x="25" y="1"/>
                      <a:pt x="22" y="1"/>
                    </a:cubicBezTo>
                    <a:cubicBezTo>
                      <a:pt x="22" y="1"/>
                      <a:pt x="22" y="1"/>
                      <a:pt x="22" y="1"/>
                    </a:cubicBezTo>
                    <a:moveTo>
                      <a:pt x="41" y="0"/>
                    </a:moveTo>
                    <a:cubicBezTo>
                      <a:pt x="38" y="0"/>
                      <a:pt x="38" y="6"/>
                      <a:pt x="38" y="6"/>
                    </a:cubicBezTo>
                    <a:cubicBezTo>
                      <a:pt x="37" y="6"/>
                      <a:pt x="37" y="6"/>
                      <a:pt x="37" y="6"/>
                    </a:cubicBezTo>
                    <a:cubicBezTo>
                      <a:pt x="35" y="21"/>
                      <a:pt x="35" y="21"/>
                      <a:pt x="35" y="21"/>
                    </a:cubicBezTo>
                    <a:cubicBezTo>
                      <a:pt x="37" y="22"/>
                      <a:pt x="39" y="22"/>
                      <a:pt x="41" y="22"/>
                    </a:cubicBezTo>
                    <a:cubicBezTo>
                      <a:pt x="44" y="2"/>
                      <a:pt x="44" y="2"/>
                      <a:pt x="44" y="2"/>
                    </a:cubicBezTo>
                    <a:cubicBezTo>
                      <a:pt x="43" y="1"/>
                      <a:pt x="43" y="1"/>
                      <a:pt x="42" y="0"/>
                    </a:cubicBezTo>
                    <a:cubicBezTo>
                      <a:pt x="42" y="0"/>
                      <a:pt x="41" y="0"/>
                      <a:pt x="41" y="0"/>
                    </a:cubicBezTo>
                    <a:moveTo>
                      <a:pt x="32" y="0"/>
                    </a:moveTo>
                    <a:cubicBezTo>
                      <a:pt x="32" y="0"/>
                      <a:pt x="32" y="0"/>
                      <a:pt x="32" y="0"/>
                    </a:cubicBezTo>
                    <a:cubicBezTo>
                      <a:pt x="28" y="0"/>
                      <a:pt x="28" y="6"/>
                      <a:pt x="28" y="6"/>
                    </a:cubicBezTo>
                    <a:cubicBezTo>
                      <a:pt x="27" y="6"/>
                      <a:pt x="27" y="6"/>
                      <a:pt x="27" y="6"/>
                    </a:cubicBezTo>
                    <a:cubicBezTo>
                      <a:pt x="25" y="21"/>
                      <a:pt x="25" y="21"/>
                      <a:pt x="25" y="21"/>
                    </a:cubicBezTo>
                    <a:cubicBezTo>
                      <a:pt x="26" y="21"/>
                      <a:pt x="27" y="21"/>
                      <a:pt x="27" y="21"/>
                    </a:cubicBezTo>
                    <a:cubicBezTo>
                      <a:pt x="29" y="21"/>
                      <a:pt x="30" y="21"/>
                      <a:pt x="32" y="21"/>
                    </a:cubicBezTo>
                    <a:cubicBezTo>
                      <a:pt x="35" y="6"/>
                      <a:pt x="35" y="6"/>
                      <a:pt x="35" y="6"/>
                    </a:cubicBezTo>
                    <a:cubicBezTo>
                      <a:pt x="35" y="6"/>
                      <a:pt x="35" y="0"/>
                      <a:pt x="32" y="0"/>
                    </a:cubicBezTo>
                  </a:path>
                </a:pathLst>
              </a:custGeom>
              <a:solidFill>
                <a:srgbClr val="5A4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Freeform 948">
                <a:extLst>
                  <a:ext uri="{FF2B5EF4-FFF2-40B4-BE49-F238E27FC236}">
                    <a16:creationId xmlns:a16="http://schemas.microsoft.com/office/drawing/2014/main" id="{2B9DBB5B-C4B1-45B4-94BF-B9574CBCEE05}"/>
                  </a:ext>
                </a:extLst>
              </p:cNvPr>
              <p:cNvSpPr>
                <a:spLocks noEditPoints="1"/>
              </p:cNvSpPr>
              <p:nvPr/>
            </p:nvSpPr>
            <p:spPr bwMode="auto">
              <a:xfrm>
                <a:off x="8353425" y="2938463"/>
                <a:ext cx="236538" cy="280988"/>
              </a:xfrm>
              <a:custGeom>
                <a:avLst/>
                <a:gdLst>
                  <a:gd name="T0" fmla="*/ 53 w 62"/>
                  <a:gd name="T1" fmla="*/ 1 h 74"/>
                  <a:gd name="T2" fmla="*/ 43 w 62"/>
                  <a:gd name="T3" fmla="*/ 13 h 74"/>
                  <a:gd name="T4" fmla="*/ 42 w 62"/>
                  <a:gd name="T5" fmla="*/ 13 h 74"/>
                  <a:gd name="T6" fmla="*/ 33 w 62"/>
                  <a:gd name="T7" fmla="*/ 74 h 74"/>
                  <a:gd name="T8" fmla="*/ 53 w 62"/>
                  <a:gd name="T9" fmla="*/ 74 h 74"/>
                  <a:gd name="T10" fmla="*/ 62 w 62"/>
                  <a:gd name="T11" fmla="*/ 11 h 74"/>
                  <a:gd name="T12" fmla="*/ 54 w 62"/>
                  <a:gd name="T13" fmla="*/ 1 h 74"/>
                  <a:gd name="T14" fmla="*/ 53 w 62"/>
                  <a:gd name="T15" fmla="*/ 1 h 74"/>
                  <a:gd name="T16" fmla="*/ 14 w 62"/>
                  <a:gd name="T17" fmla="*/ 1 h 74"/>
                  <a:gd name="T18" fmla="*/ 9 w 62"/>
                  <a:gd name="T19" fmla="*/ 11 h 74"/>
                  <a:gd name="T20" fmla="*/ 10 w 62"/>
                  <a:gd name="T21" fmla="*/ 14 h 74"/>
                  <a:gd name="T22" fmla="*/ 0 w 62"/>
                  <a:gd name="T23" fmla="*/ 74 h 74"/>
                  <a:gd name="T24" fmla="*/ 5 w 62"/>
                  <a:gd name="T25" fmla="*/ 74 h 74"/>
                  <a:gd name="T26" fmla="*/ 17 w 62"/>
                  <a:gd name="T27" fmla="*/ 11 h 74"/>
                  <a:gd name="T28" fmla="*/ 16 w 62"/>
                  <a:gd name="T29" fmla="*/ 11 h 74"/>
                  <a:gd name="T30" fmla="*/ 15 w 62"/>
                  <a:gd name="T31" fmla="*/ 1 h 74"/>
                  <a:gd name="T32" fmla="*/ 14 w 62"/>
                  <a:gd name="T33" fmla="*/ 1 h 74"/>
                  <a:gd name="T34" fmla="*/ 30 w 62"/>
                  <a:gd name="T35" fmla="*/ 0 h 74"/>
                  <a:gd name="T36" fmla="*/ 22 w 62"/>
                  <a:gd name="T37" fmla="*/ 11 h 74"/>
                  <a:gd name="T38" fmla="*/ 22 w 62"/>
                  <a:gd name="T39" fmla="*/ 11 h 74"/>
                  <a:gd name="T40" fmla="*/ 12 w 62"/>
                  <a:gd name="T41" fmla="*/ 74 h 74"/>
                  <a:gd name="T42" fmla="*/ 6 w 62"/>
                  <a:gd name="T43" fmla="*/ 74 h 74"/>
                  <a:gd name="T44" fmla="*/ 26 w 62"/>
                  <a:gd name="T45" fmla="*/ 74 h 74"/>
                  <a:gd name="T46" fmla="*/ 37 w 62"/>
                  <a:gd name="T47" fmla="*/ 13 h 74"/>
                  <a:gd name="T48" fmla="*/ 35 w 62"/>
                  <a:gd name="T49" fmla="*/ 12 h 74"/>
                  <a:gd name="T50" fmla="*/ 30 w 62"/>
                  <a:gd name="T51" fmla="*/ 0 h 74"/>
                  <a:gd name="T52" fmla="*/ 30 w 62"/>
                  <a:gd name="T5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 h="74">
                    <a:moveTo>
                      <a:pt x="53" y="1"/>
                    </a:moveTo>
                    <a:cubicBezTo>
                      <a:pt x="44" y="1"/>
                      <a:pt x="43" y="13"/>
                      <a:pt x="43" y="13"/>
                    </a:cubicBezTo>
                    <a:cubicBezTo>
                      <a:pt x="42" y="13"/>
                      <a:pt x="42" y="13"/>
                      <a:pt x="42" y="13"/>
                    </a:cubicBezTo>
                    <a:cubicBezTo>
                      <a:pt x="33" y="74"/>
                      <a:pt x="33" y="74"/>
                      <a:pt x="33" y="74"/>
                    </a:cubicBezTo>
                    <a:cubicBezTo>
                      <a:pt x="53" y="74"/>
                      <a:pt x="53" y="74"/>
                      <a:pt x="53" y="74"/>
                    </a:cubicBezTo>
                    <a:cubicBezTo>
                      <a:pt x="62" y="11"/>
                      <a:pt x="62" y="11"/>
                      <a:pt x="62" y="11"/>
                    </a:cubicBezTo>
                    <a:cubicBezTo>
                      <a:pt x="62" y="7"/>
                      <a:pt x="60" y="2"/>
                      <a:pt x="54" y="1"/>
                    </a:cubicBezTo>
                    <a:cubicBezTo>
                      <a:pt x="54" y="1"/>
                      <a:pt x="53" y="1"/>
                      <a:pt x="53" y="1"/>
                    </a:cubicBezTo>
                    <a:moveTo>
                      <a:pt x="14" y="1"/>
                    </a:moveTo>
                    <a:cubicBezTo>
                      <a:pt x="11" y="1"/>
                      <a:pt x="9" y="7"/>
                      <a:pt x="9" y="11"/>
                    </a:cubicBezTo>
                    <a:cubicBezTo>
                      <a:pt x="10" y="14"/>
                      <a:pt x="10" y="14"/>
                      <a:pt x="10" y="14"/>
                    </a:cubicBezTo>
                    <a:cubicBezTo>
                      <a:pt x="0" y="74"/>
                      <a:pt x="0" y="74"/>
                      <a:pt x="0" y="74"/>
                    </a:cubicBezTo>
                    <a:cubicBezTo>
                      <a:pt x="5" y="74"/>
                      <a:pt x="5" y="74"/>
                      <a:pt x="5" y="74"/>
                    </a:cubicBezTo>
                    <a:cubicBezTo>
                      <a:pt x="17" y="11"/>
                      <a:pt x="17" y="11"/>
                      <a:pt x="17" y="11"/>
                    </a:cubicBezTo>
                    <a:cubicBezTo>
                      <a:pt x="16" y="11"/>
                      <a:pt x="16" y="11"/>
                      <a:pt x="16" y="11"/>
                    </a:cubicBezTo>
                    <a:cubicBezTo>
                      <a:pt x="16" y="11"/>
                      <a:pt x="18" y="2"/>
                      <a:pt x="15" y="1"/>
                    </a:cubicBezTo>
                    <a:cubicBezTo>
                      <a:pt x="14" y="1"/>
                      <a:pt x="14" y="1"/>
                      <a:pt x="14" y="1"/>
                    </a:cubicBezTo>
                    <a:moveTo>
                      <a:pt x="30" y="0"/>
                    </a:moveTo>
                    <a:cubicBezTo>
                      <a:pt x="24" y="0"/>
                      <a:pt x="22" y="9"/>
                      <a:pt x="22" y="11"/>
                    </a:cubicBezTo>
                    <a:cubicBezTo>
                      <a:pt x="22" y="11"/>
                      <a:pt x="22" y="11"/>
                      <a:pt x="22" y="11"/>
                    </a:cubicBezTo>
                    <a:cubicBezTo>
                      <a:pt x="12" y="74"/>
                      <a:pt x="12" y="74"/>
                      <a:pt x="12" y="74"/>
                    </a:cubicBezTo>
                    <a:cubicBezTo>
                      <a:pt x="6" y="74"/>
                      <a:pt x="6" y="74"/>
                      <a:pt x="6" y="74"/>
                    </a:cubicBezTo>
                    <a:cubicBezTo>
                      <a:pt x="26" y="74"/>
                      <a:pt x="26" y="74"/>
                      <a:pt x="26" y="74"/>
                    </a:cubicBezTo>
                    <a:cubicBezTo>
                      <a:pt x="37" y="13"/>
                      <a:pt x="37" y="13"/>
                      <a:pt x="37" y="13"/>
                    </a:cubicBezTo>
                    <a:cubicBezTo>
                      <a:pt x="35" y="12"/>
                      <a:pt x="35" y="12"/>
                      <a:pt x="35" y="12"/>
                    </a:cubicBezTo>
                    <a:cubicBezTo>
                      <a:pt x="35" y="12"/>
                      <a:pt x="38" y="1"/>
                      <a:pt x="30" y="0"/>
                    </a:cubicBezTo>
                    <a:cubicBezTo>
                      <a:pt x="30" y="0"/>
                      <a:pt x="30" y="0"/>
                      <a:pt x="30" y="0"/>
                    </a:cubicBezTo>
                  </a:path>
                </a:pathLst>
              </a:custGeom>
              <a:solidFill>
                <a:srgbClr val="7C5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Freeform 949">
                <a:extLst>
                  <a:ext uri="{FF2B5EF4-FFF2-40B4-BE49-F238E27FC236}">
                    <a16:creationId xmlns:a16="http://schemas.microsoft.com/office/drawing/2014/main" id="{3A4BD007-1D5E-478D-8190-644742053C18}"/>
                  </a:ext>
                </a:extLst>
              </p:cNvPr>
              <p:cNvSpPr>
                <a:spLocks noEditPoints="1"/>
              </p:cNvSpPr>
              <p:nvPr/>
            </p:nvSpPr>
            <p:spPr bwMode="auto">
              <a:xfrm>
                <a:off x="8399463" y="2738438"/>
                <a:ext cx="225425" cy="166688"/>
              </a:xfrm>
              <a:custGeom>
                <a:avLst/>
                <a:gdLst>
                  <a:gd name="T0" fmla="*/ 16 w 59"/>
                  <a:gd name="T1" fmla="*/ 5 h 44"/>
                  <a:gd name="T2" fmla="*/ 5 w 59"/>
                  <a:gd name="T3" fmla="*/ 14 h 44"/>
                  <a:gd name="T4" fmla="*/ 5 w 59"/>
                  <a:gd name="T5" fmla="*/ 14 h 44"/>
                  <a:gd name="T6" fmla="*/ 5 w 59"/>
                  <a:gd name="T7" fmla="*/ 15 h 44"/>
                  <a:gd name="T8" fmla="*/ 6 w 59"/>
                  <a:gd name="T9" fmla="*/ 15 h 44"/>
                  <a:gd name="T10" fmla="*/ 0 w 59"/>
                  <a:gd name="T11" fmla="*/ 44 h 44"/>
                  <a:gd name="T12" fmla="*/ 4 w 59"/>
                  <a:gd name="T13" fmla="*/ 43 h 44"/>
                  <a:gd name="T14" fmla="*/ 7 w 59"/>
                  <a:gd name="T15" fmla="*/ 18 h 44"/>
                  <a:gd name="T16" fmla="*/ 8 w 59"/>
                  <a:gd name="T17" fmla="*/ 13 h 44"/>
                  <a:gd name="T18" fmla="*/ 9 w 59"/>
                  <a:gd name="T19" fmla="*/ 17 h 44"/>
                  <a:gd name="T20" fmla="*/ 5 w 59"/>
                  <a:gd name="T21" fmla="*/ 43 h 44"/>
                  <a:gd name="T22" fmla="*/ 8 w 59"/>
                  <a:gd name="T23" fmla="*/ 43 h 44"/>
                  <a:gd name="T24" fmla="*/ 11 w 59"/>
                  <a:gd name="T25" fmla="*/ 16 h 44"/>
                  <a:gd name="T26" fmla="*/ 13 w 59"/>
                  <a:gd name="T27" fmla="*/ 11 h 44"/>
                  <a:gd name="T28" fmla="*/ 14 w 59"/>
                  <a:gd name="T29" fmla="*/ 16 h 44"/>
                  <a:gd name="T30" fmla="*/ 10 w 59"/>
                  <a:gd name="T31" fmla="*/ 42 h 44"/>
                  <a:gd name="T32" fmla="*/ 12 w 59"/>
                  <a:gd name="T33" fmla="*/ 43 h 44"/>
                  <a:gd name="T34" fmla="*/ 14 w 59"/>
                  <a:gd name="T35" fmla="*/ 42 h 44"/>
                  <a:gd name="T36" fmla="*/ 17 w 59"/>
                  <a:gd name="T37" fmla="*/ 16 h 44"/>
                  <a:gd name="T38" fmla="*/ 21 w 59"/>
                  <a:gd name="T39" fmla="*/ 10 h 44"/>
                  <a:gd name="T40" fmla="*/ 24 w 59"/>
                  <a:gd name="T41" fmla="*/ 15 h 44"/>
                  <a:gd name="T42" fmla="*/ 19 w 59"/>
                  <a:gd name="T43" fmla="*/ 43 h 44"/>
                  <a:gd name="T44" fmla="*/ 22 w 59"/>
                  <a:gd name="T45" fmla="*/ 42 h 44"/>
                  <a:gd name="T46" fmla="*/ 28 w 59"/>
                  <a:gd name="T47" fmla="*/ 15 h 44"/>
                  <a:gd name="T48" fmla="*/ 33 w 59"/>
                  <a:gd name="T49" fmla="*/ 15 h 44"/>
                  <a:gd name="T50" fmla="*/ 30 w 59"/>
                  <a:gd name="T51" fmla="*/ 42 h 44"/>
                  <a:gd name="T52" fmla="*/ 34 w 59"/>
                  <a:gd name="T53" fmla="*/ 42 h 44"/>
                  <a:gd name="T54" fmla="*/ 37 w 59"/>
                  <a:gd name="T55" fmla="*/ 15 h 44"/>
                  <a:gd name="T56" fmla="*/ 42 w 59"/>
                  <a:gd name="T57" fmla="*/ 9 h 44"/>
                  <a:gd name="T58" fmla="*/ 45 w 59"/>
                  <a:gd name="T59" fmla="*/ 15 h 44"/>
                  <a:gd name="T60" fmla="*/ 41 w 59"/>
                  <a:gd name="T61" fmla="*/ 43 h 44"/>
                  <a:gd name="T62" fmla="*/ 45 w 59"/>
                  <a:gd name="T63" fmla="*/ 44 h 44"/>
                  <a:gd name="T64" fmla="*/ 49 w 59"/>
                  <a:gd name="T65" fmla="*/ 16 h 44"/>
                  <a:gd name="T66" fmla="*/ 54 w 59"/>
                  <a:gd name="T67" fmla="*/ 10 h 44"/>
                  <a:gd name="T68" fmla="*/ 57 w 59"/>
                  <a:gd name="T69" fmla="*/ 12 h 44"/>
                  <a:gd name="T70" fmla="*/ 33 w 59"/>
                  <a:gd name="T71" fmla="*/ 3 h 44"/>
                  <a:gd name="T72" fmla="*/ 31 w 59"/>
                  <a:gd name="T73" fmla="*/ 0 h 44"/>
                  <a:gd name="T74" fmla="*/ 27 w 59"/>
                  <a:gd name="T75" fmla="*/ 0 h 44"/>
                  <a:gd name="T76" fmla="*/ 22 w 59"/>
                  <a:gd name="T77" fmla="*/ 0 h 44"/>
                  <a:gd name="T78" fmla="*/ 19 w 59"/>
                  <a:gd name="T79" fmla="*/ 1 h 44"/>
                  <a:gd name="T80" fmla="*/ 16 w 59"/>
                  <a:gd name="T81" fmla="*/ 1 h 44"/>
                  <a:gd name="T82" fmla="*/ 13 w 59"/>
                  <a:gd name="T83" fmla="*/ 2 h 44"/>
                  <a:gd name="T84" fmla="*/ 12 w 59"/>
                  <a:gd name="T85" fmla="*/ 3 h 44"/>
                  <a:gd name="T86" fmla="*/ 9 w 59"/>
                  <a:gd name="T87" fmla="*/ 5 h 44"/>
                  <a:gd name="T88" fmla="*/ 4 w 59"/>
                  <a:gd name="T89" fmla="*/ 10 h 44"/>
                  <a:gd name="T90" fmla="*/ 5 w 59"/>
                  <a:gd name="T91" fmla="*/ 13 h 44"/>
                  <a:gd name="T92" fmla="*/ 59 w 59"/>
                  <a:gd name="T93" fmla="*/ 3 h 44"/>
                  <a:gd name="T94" fmla="*/ 53 w 59"/>
                  <a:gd name="T95" fmla="*/ 0 h 44"/>
                  <a:gd name="T96" fmla="*/ 49 w 59"/>
                  <a:gd name="T97" fmla="*/ 1 h 44"/>
                  <a:gd name="T98" fmla="*/ 41 w 59"/>
                  <a:gd name="T99" fmla="*/ 0 h 44"/>
                  <a:gd name="T100" fmla="*/ 37 w 59"/>
                  <a:gd name="T101" fmla="*/ 0 h 44"/>
                  <a:gd name="T102" fmla="*/ 36 w 59"/>
                  <a:gd name="T10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44">
                    <a:moveTo>
                      <a:pt x="33" y="3"/>
                    </a:moveTo>
                    <a:cubicBezTo>
                      <a:pt x="27" y="3"/>
                      <a:pt x="21" y="4"/>
                      <a:pt x="16" y="5"/>
                    </a:cubicBezTo>
                    <a:cubicBezTo>
                      <a:pt x="4" y="7"/>
                      <a:pt x="5" y="13"/>
                      <a:pt x="5" y="13"/>
                    </a:cubicBezTo>
                    <a:cubicBezTo>
                      <a:pt x="5" y="14"/>
                      <a:pt x="5" y="14"/>
                      <a:pt x="5" y="14"/>
                    </a:cubicBezTo>
                    <a:cubicBezTo>
                      <a:pt x="5" y="14"/>
                      <a:pt x="5" y="14"/>
                      <a:pt x="5" y="14"/>
                    </a:cubicBezTo>
                    <a:cubicBezTo>
                      <a:pt x="5" y="14"/>
                      <a:pt x="5" y="14"/>
                      <a:pt x="5" y="14"/>
                    </a:cubicBezTo>
                    <a:cubicBezTo>
                      <a:pt x="5" y="15"/>
                      <a:pt x="5" y="15"/>
                      <a:pt x="5" y="15"/>
                    </a:cubicBezTo>
                    <a:cubicBezTo>
                      <a:pt x="5" y="15"/>
                      <a:pt x="5" y="15"/>
                      <a:pt x="5" y="15"/>
                    </a:cubicBezTo>
                    <a:cubicBezTo>
                      <a:pt x="5" y="15"/>
                      <a:pt x="5" y="15"/>
                      <a:pt x="5" y="15"/>
                    </a:cubicBezTo>
                    <a:cubicBezTo>
                      <a:pt x="6" y="15"/>
                      <a:pt x="6" y="15"/>
                      <a:pt x="6" y="15"/>
                    </a:cubicBezTo>
                    <a:cubicBezTo>
                      <a:pt x="1" y="42"/>
                      <a:pt x="1" y="42"/>
                      <a:pt x="1" y="42"/>
                    </a:cubicBezTo>
                    <a:cubicBezTo>
                      <a:pt x="0" y="44"/>
                      <a:pt x="0" y="44"/>
                      <a:pt x="0" y="44"/>
                    </a:cubicBezTo>
                    <a:cubicBezTo>
                      <a:pt x="3" y="44"/>
                      <a:pt x="3" y="44"/>
                      <a:pt x="3" y="44"/>
                    </a:cubicBezTo>
                    <a:cubicBezTo>
                      <a:pt x="4" y="43"/>
                      <a:pt x="4" y="43"/>
                      <a:pt x="4" y="43"/>
                    </a:cubicBezTo>
                    <a:cubicBezTo>
                      <a:pt x="7" y="18"/>
                      <a:pt x="7" y="18"/>
                      <a:pt x="7" y="18"/>
                    </a:cubicBezTo>
                    <a:cubicBezTo>
                      <a:pt x="7" y="18"/>
                      <a:pt x="7" y="18"/>
                      <a:pt x="7" y="18"/>
                    </a:cubicBezTo>
                    <a:cubicBezTo>
                      <a:pt x="7" y="18"/>
                      <a:pt x="7" y="18"/>
                      <a:pt x="7" y="18"/>
                    </a:cubicBezTo>
                    <a:cubicBezTo>
                      <a:pt x="7" y="18"/>
                      <a:pt x="7" y="13"/>
                      <a:pt x="8" y="13"/>
                    </a:cubicBezTo>
                    <a:cubicBezTo>
                      <a:pt x="8" y="13"/>
                      <a:pt x="8" y="13"/>
                      <a:pt x="8" y="13"/>
                    </a:cubicBezTo>
                    <a:cubicBezTo>
                      <a:pt x="9" y="13"/>
                      <a:pt x="9" y="17"/>
                      <a:pt x="9" y="17"/>
                    </a:cubicBezTo>
                    <a:cubicBezTo>
                      <a:pt x="9" y="17"/>
                      <a:pt x="9" y="17"/>
                      <a:pt x="9" y="17"/>
                    </a:cubicBezTo>
                    <a:cubicBezTo>
                      <a:pt x="5" y="43"/>
                      <a:pt x="5" y="43"/>
                      <a:pt x="5" y="43"/>
                    </a:cubicBezTo>
                    <a:cubicBezTo>
                      <a:pt x="4" y="44"/>
                      <a:pt x="4" y="44"/>
                      <a:pt x="4" y="44"/>
                    </a:cubicBezTo>
                    <a:cubicBezTo>
                      <a:pt x="8" y="43"/>
                      <a:pt x="8" y="43"/>
                      <a:pt x="8" y="43"/>
                    </a:cubicBezTo>
                    <a:cubicBezTo>
                      <a:pt x="8" y="42"/>
                      <a:pt x="8" y="42"/>
                      <a:pt x="8" y="42"/>
                    </a:cubicBezTo>
                    <a:cubicBezTo>
                      <a:pt x="11" y="16"/>
                      <a:pt x="11" y="16"/>
                      <a:pt x="11" y="16"/>
                    </a:cubicBezTo>
                    <a:cubicBezTo>
                      <a:pt x="12" y="16"/>
                      <a:pt x="12" y="16"/>
                      <a:pt x="12" y="16"/>
                    </a:cubicBezTo>
                    <a:cubicBezTo>
                      <a:pt x="12" y="16"/>
                      <a:pt x="12" y="13"/>
                      <a:pt x="13" y="11"/>
                    </a:cubicBezTo>
                    <a:cubicBezTo>
                      <a:pt x="14" y="11"/>
                      <a:pt x="14" y="11"/>
                      <a:pt x="14" y="11"/>
                    </a:cubicBezTo>
                    <a:cubicBezTo>
                      <a:pt x="15" y="11"/>
                      <a:pt x="14" y="16"/>
                      <a:pt x="14" y="16"/>
                    </a:cubicBezTo>
                    <a:cubicBezTo>
                      <a:pt x="15" y="16"/>
                      <a:pt x="15" y="16"/>
                      <a:pt x="15" y="16"/>
                    </a:cubicBezTo>
                    <a:cubicBezTo>
                      <a:pt x="10" y="42"/>
                      <a:pt x="10" y="42"/>
                      <a:pt x="10" y="42"/>
                    </a:cubicBezTo>
                    <a:cubicBezTo>
                      <a:pt x="10" y="43"/>
                      <a:pt x="10" y="43"/>
                      <a:pt x="10" y="43"/>
                    </a:cubicBezTo>
                    <a:cubicBezTo>
                      <a:pt x="10" y="43"/>
                      <a:pt x="11" y="43"/>
                      <a:pt x="12" y="43"/>
                    </a:cubicBezTo>
                    <a:cubicBezTo>
                      <a:pt x="14" y="43"/>
                      <a:pt x="14" y="43"/>
                      <a:pt x="14" y="43"/>
                    </a:cubicBezTo>
                    <a:cubicBezTo>
                      <a:pt x="14" y="42"/>
                      <a:pt x="14" y="42"/>
                      <a:pt x="14" y="42"/>
                    </a:cubicBezTo>
                    <a:cubicBezTo>
                      <a:pt x="17" y="16"/>
                      <a:pt x="17" y="16"/>
                      <a:pt x="17" y="16"/>
                    </a:cubicBezTo>
                    <a:cubicBezTo>
                      <a:pt x="17" y="16"/>
                      <a:pt x="17" y="16"/>
                      <a:pt x="17" y="16"/>
                    </a:cubicBezTo>
                    <a:cubicBezTo>
                      <a:pt x="18" y="16"/>
                      <a:pt x="18" y="16"/>
                      <a:pt x="18" y="16"/>
                    </a:cubicBezTo>
                    <a:cubicBezTo>
                      <a:pt x="18" y="16"/>
                      <a:pt x="18" y="10"/>
                      <a:pt x="21" y="10"/>
                    </a:cubicBezTo>
                    <a:cubicBezTo>
                      <a:pt x="24" y="10"/>
                      <a:pt x="23" y="15"/>
                      <a:pt x="23" y="15"/>
                    </a:cubicBezTo>
                    <a:cubicBezTo>
                      <a:pt x="24" y="15"/>
                      <a:pt x="24" y="15"/>
                      <a:pt x="24" y="15"/>
                    </a:cubicBezTo>
                    <a:cubicBezTo>
                      <a:pt x="19" y="42"/>
                      <a:pt x="19" y="42"/>
                      <a:pt x="19" y="42"/>
                    </a:cubicBezTo>
                    <a:cubicBezTo>
                      <a:pt x="19" y="43"/>
                      <a:pt x="19" y="43"/>
                      <a:pt x="19" y="43"/>
                    </a:cubicBezTo>
                    <a:cubicBezTo>
                      <a:pt x="20" y="43"/>
                      <a:pt x="21" y="43"/>
                      <a:pt x="22" y="43"/>
                    </a:cubicBezTo>
                    <a:cubicBezTo>
                      <a:pt x="22" y="42"/>
                      <a:pt x="22" y="42"/>
                      <a:pt x="22" y="42"/>
                    </a:cubicBezTo>
                    <a:cubicBezTo>
                      <a:pt x="27" y="15"/>
                      <a:pt x="27" y="15"/>
                      <a:pt x="27" y="15"/>
                    </a:cubicBezTo>
                    <a:cubicBezTo>
                      <a:pt x="28" y="15"/>
                      <a:pt x="28" y="15"/>
                      <a:pt x="28" y="15"/>
                    </a:cubicBezTo>
                    <a:cubicBezTo>
                      <a:pt x="28" y="9"/>
                      <a:pt x="31" y="9"/>
                      <a:pt x="31" y="9"/>
                    </a:cubicBezTo>
                    <a:cubicBezTo>
                      <a:pt x="35" y="9"/>
                      <a:pt x="33" y="15"/>
                      <a:pt x="33" y="15"/>
                    </a:cubicBezTo>
                    <a:cubicBezTo>
                      <a:pt x="35" y="15"/>
                      <a:pt x="35" y="15"/>
                      <a:pt x="35" y="15"/>
                    </a:cubicBezTo>
                    <a:cubicBezTo>
                      <a:pt x="30" y="42"/>
                      <a:pt x="30" y="42"/>
                      <a:pt x="30" y="42"/>
                    </a:cubicBezTo>
                    <a:cubicBezTo>
                      <a:pt x="30" y="42"/>
                      <a:pt x="30" y="42"/>
                      <a:pt x="30" y="42"/>
                    </a:cubicBezTo>
                    <a:cubicBezTo>
                      <a:pt x="34" y="42"/>
                      <a:pt x="34" y="42"/>
                      <a:pt x="34" y="42"/>
                    </a:cubicBezTo>
                    <a:cubicBezTo>
                      <a:pt x="34" y="42"/>
                      <a:pt x="34" y="42"/>
                      <a:pt x="34" y="42"/>
                    </a:cubicBezTo>
                    <a:cubicBezTo>
                      <a:pt x="37" y="15"/>
                      <a:pt x="37" y="15"/>
                      <a:pt x="37" y="15"/>
                    </a:cubicBezTo>
                    <a:cubicBezTo>
                      <a:pt x="38" y="15"/>
                      <a:pt x="38" y="15"/>
                      <a:pt x="38" y="15"/>
                    </a:cubicBezTo>
                    <a:cubicBezTo>
                      <a:pt x="38" y="15"/>
                      <a:pt x="38" y="9"/>
                      <a:pt x="42" y="9"/>
                    </a:cubicBezTo>
                    <a:cubicBezTo>
                      <a:pt x="42" y="9"/>
                      <a:pt x="42" y="9"/>
                      <a:pt x="42" y="9"/>
                    </a:cubicBezTo>
                    <a:cubicBezTo>
                      <a:pt x="47" y="9"/>
                      <a:pt x="45" y="15"/>
                      <a:pt x="45" y="15"/>
                    </a:cubicBezTo>
                    <a:cubicBezTo>
                      <a:pt x="46" y="16"/>
                      <a:pt x="46" y="16"/>
                      <a:pt x="46" y="16"/>
                    </a:cubicBezTo>
                    <a:cubicBezTo>
                      <a:pt x="41" y="43"/>
                      <a:pt x="41" y="43"/>
                      <a:pt x="41" y="43"/>
                    </a:cubicBezTo>
                    <a:cubicBezTo>
                      <a:pt x="41" y="43"/>
                      <a:pt x="41" y="43"/>
                      <a:pt x="41" y="43"/>
                    </a:cubicBezTo>
                    <a:cubicBezTo>
                      <a:pt x="42" y="43"/>
                      <a:pt x="44" y="44"/>
                      <a:pt x="45" y="44"/>
                    </a:cubicBezTo>
                    <a:cubicBezTo>
                      <a:pt x="45" y="43"/>
                      <a:pt x="45" y="43"/>
                      <a:pt x="45" y="43"/>
                    </a:cubicBezTo>
                    <a:cubicBezTo>
                      <a:pt x="49" y="16"/>
                      <a:pt x="49" y="16"/>
                      <a:pt x="49" y="16"/>
                    </a:cubicBezTo>
                    <a:cubicBezTo>
                      <a:pt x="50" y="16"/>
                      <a:pt x="50" y="16"/>
                      <a:pt x="50" y="16"/>
                    </a:cubicBezTo>
                    <a:cubicBezTo>
                      <a:pt x="50" y="16"/>
                      <a:pt x="51" y="10"/>
                      <a:pt x="54" y="10"/>
                    </a:cubicBezTo>
                    <a:cubicBezTo>
                      <a:pt x="54" y="10"/>
                      <a:pt x="54" y="10"/>
                      <a:pt x="55" y="10"/>
                    </a:cubicBezTo>
                    <a:cubicBezTo>
                      <a:pt x="56" y="10"/>
                      <a:pt x="57" y="11"/>
                      <a:pt x="57" y="12"/>
                    </a:cubicBezTo>
                    <a:cubicBezTo>
                      <a:pt x="58" y="5"/>
                      <a:pt x="58" y="5"/>
                      <a:pt x="58" y="5"/>
                    </a:cubicBezTo>
                    <a:cubicBezTo>
                      <a:pt x="49" y="4"/>
                      <a:pt x="41" y="3"/>
                      <a:pt x="33" y="3"/>
                    </a:cubicBezTo>
                    <a:moveTo>
                      <a:pt x="36" y="0"/>
                    </a:moveTo>
                    <a:cubicBezTo>
                      <a:pt x="34" y="0"/>
                      <a:pt x="33" y="0"/>
                      <a:pt x="31" y="0"/>
                    </a:cubicBezTo>
                    <a:cubicBezTo>
                      <a:pt x="31" y="0"/>
                      <a:pt x="31" y="0"/>
                      <a:pt x="31" y="0"/>
                    </a:cubicBezTo>
                    <a:cubicBezTo>
                      <a:pt x="27" y="0"/>
                      <a:pt x="27" y="0"/>
                      <a:pt x="27" y="0"/>
                    </a:cubicBezTo>
                    <a:cubicBezTo>
                      <a:pt x="27" y="0"/>
                      <a:pt x="27" y="0"/>
                      <a:pt x="27" y="0"/>
                    </a:cubicBezTo>
                    <a:cubicBezTo>
                      <a:pt x="25" y="0"/>
                      <a:pt x="24" y="0"/>
                      <a:pt x="22" y="0"/>
                    </a:cubicBezTo>
                    <a:cubicBezTo>
                      <a:pt x="22" y="1"/>
                      <a:pt x="22" y="1"/>
                      <a:pt x="22" y="1"/>
                    </a:cubicBezTo>
                    <a:cubicBezTo>
                      <a:pt x="19" y="1"/>
                      <a:pt x="19" y="1"/>
                      <a:pt x="19" y="1"/>
                    </a:cubicBezTo>
                    <a:cubicBezTo>
                      <a:pt x="19" y="1"/>
                      <a:pt x="19" y="1"/>
                      <a:pt x="19" y="1"/>
                    </a:cubicBezTo>
                    <a:cubicBezTo>
                      <a:pt x="18" y="1"/>
                      <a:pt x="17" y="1"/>
                      <a:pt x="16" y="1"/>
                    </a:cubicBezTo>
                    <a:cubicBezTo>
                      <a:pt x="16" y="2"/>
                      <a:pt x="16" y="2"/>
                      <a:pt x="16" y="2"/>
                    </a:cubicBezTo>
                    <a:cubicBezTo>
                      <a:pt x="13" y="2"/>
                      <a:pt x="13" y="2"/>
                      <a:pt x="13" y="2"/>
                    </a:cubicBezTo>
                    <a:cubicBezTo>
                      <a:pt x="12" y="2"/>
                      <a:pt x="12" y="2"/>
                      <a:pt x="12" y="2"/>
                    </a:cubicBezTo>
                    <a:cubicBezTo>
                      <a:pt x="12" y="3"/>
                      <a:pt x="12" y="3"/>
                      <a:pt x="12" y="3"/>
                    </a:cubicBezTo>
                    <a:cubicBezTo>
                      <a:pt x="9" y="4"/>
                      <a:pt x="9" y="4"/>
                      <a:pt x="9" y="4"/>
                    </a:cubicBezTo>
                    <a:cubicBezTo>
                      <a:pt x="9" y="5"/>
                      <a:pt x="9" y="5"/>
                      <a:pt x="9" y="5"/>
                    </a:cubicBezTo>
                    <a:cubicBezTo>
                      <a:pt x="8" y="5"/>
                      <a:pt x="7" y="5"/>
                      <a:pt x="5" y="7"/>
                    </a:cubicBezTo>
                    <a:cubicBezTo>
                      <a:pt x="4" y="8"/>
                      <a:pt x="4" y="9"/>
                      <a:pt x="4" y="10"/>
                    </a:cubicBezTo>
                    <a:cubicBezTo>
                      <a:pt x="4" y="10"/>
                      <a:pt x="4" y="10"/>
                      <a:pt x="4" y="11"/>
                    </a:cubicBezTo>
                    <a:cubicBezTo>
                      <a:pt x="4" y="11"/>
                      <a:pt x="4" y="12"/>
                      <a:pt x="5" y="13"/>
                    </a:cubicBezTo>
                    <a:cubicBezTo>
                      <a:pt x="1" y="4"/>
                      <a:pt x="17" y="1"/>
                      <a:pt x="34" y="1"/>
                    </a:cubicBezTo>
                    <a:cubicBezTo>
                      <a:pt x="43" y="1"/>
                      <a:pt x="52" y="2"/>
                      <a:pt x="59" y="3"/>
                    </a:cubicBezTo>
                    <a:cubicBezTo>
                      <a:pt x="59" y="1"/>
                      <a:pt x="59" y="1"/>
                      <a:pt x="59" y="1"/>
                    </a:cubicBezTo>
                    <a:cubicBezTo>
                      <a:pt x="57" y="1"/>
                      <a:pt x="55" y="1"/>
                      <a:pt x="53" y="0"/>
                    </a:cubicBezTo>
                    <a:cubicBezTo>
                      <a:pt x="53" y="2"/>
                      <a:pt x="53" y="2"/>
                      <a:pt x="53" y="2"/>
                    </a:cubicBezTo>
                    <a:cubicBezTo>
                      <a:pt x="49" y="1"/>
                      <a:pt x="49" y="1"/>
                      <a:pt x="49" y="1"/>
                    </a:cubicBezTo>
                    <a:cubicBezTo>
                      <a:pt x="49" y="0"/>
                      <a:pt x="49" y="0"/>
                      <a:pt x="49" y="0"/>
                    </a:cubicBezTo>
                    <a:cubicBezTo>
                      <a:pt x="46" y="0"/>
                      <a:pt x="43" y="0"/>
                      <a:pt x="41" y="0"/>
                    </a:cubicBezTo>
                    <a:cubicBezTo>
                      <a:pt x="41" y="0"/>
                      <a:pt x="41" y="0"/>
                      <a:pt x="41" y="0"/>
                    </a:cubicBezTo>
                    <a:cubicBezTo>
                      <a:pt x="37" y="0"/>
                      <a:pt x="37" y="0"/>
                      <a:pt x="37" y="0"/>
                    </a:cubicBezTo>
                    <a:cubicBezTo>
                      <a:pt x="37" y="0"/>
                      <a:pt x="37" y="0"/>
                      <a:pt x="37" y="0"/>
                    </a:cubicBezTo>
                    <a:cubicBezTo>
                      <a:pt x="37" y="0"/>
                      <a:pt x="36" y="0"/>
                      <a:pt x="36"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Freeform 950">
                <a:extLst>
                  <a:ext uri="{FF2B5EF4-FFF2-40B4-BE49-F238E27FC236}">
                    <a16:creationId xmlns:a16="http://schemas.microsoft.com/office/drawing/2014/main" id="{259A9E8F-6B3D-4841-AC69-1AE34ECFBA10}"/>
                  </a:ext>
                </a:extLst>
              </p:cNvPr>
              <p:cNvSpPr>
                <a:spLocks/>
              </p:cNvSpPr>
              <p:nvPr/>
            </p:nvSpPr>
            <p:spPr bwMode="auto">
              <a:xfrm>
                <a:off x="8334375" y="2900363"/>
                <a:ext cx="268288" cy="319088"/>
              </a:xfrm>
              <a:custGeom>
                <a:avLst/>
                <a:gdLst>
                  <a:gd name="T0" fmla="*/ 42 w 70"/>
                  <a:gd name="T1" fmla="*/ 0 h 84"/>
                  <a:gd name="T2" fmla="*/ 39 w 70"/>
                  <a:gd name="T3" fmla="*/ 0 h 84"/>
                  <a:gd name="T4" fmla="*/ 36 w 70"/>
                  <a:gd name="T5" fmla="*/ 0 h 84"/>
                  <a:gd name="T6" fmla="*/ 29 w 70"/>
                  <a:gd name="T7" fmla="*/ 0 h 84"/>
                  <a:gd name="T8" fmla="*/ 27 w 70"/>
                  <a:gd name="T9" fmla="*/ 0 h 84"/>
                  <a:gd name="T10" fmla="*/ 17 w 70"/>
                  <a:gd name="T11" fmla="*/ 1 h 84"/>
                  <a:gd name="T12" fmla="*/ 17 w 70"/>
                  <a:gd name="T13" fmla="*/ 2 h 84"/>
                  <a:gd name="T14" fmla="*/ 12 w 70"/>
                  <a:gd name="T15" fmla="*/ 5 h 84"/>
                  <a:gd name="T16" fmla="*/ 12 w 70"/>
                  <a:gd name="T17" fmla="*/ 5 h 84"/>
                  <a:gd name="T18" fmla="*/ 12 w 70"/>
                  <a:gd name="T19" fmla="*/ 5 h 84"/>
                  <a:gd name="T20" fmla="*/ 14 w 70"/>
                  <a:gd name="T21" fmla="*/ 7 h 84"/>
                  <a:gd name="T22" fmla="*/ 13 w 70"/>
                  <a:gd name="T23" fmla="*/ 10 h 84"/>
                  <a:gd name="T24" fmla="*/ 14 w 70"/>
                  <a:gd name="T25" fmla="*/ 10 h 84"/>
                  <a:gd name="T26" fmla="*/ 14 w 70"/>
                  <a:gd name="T27" fmla="*/ 11 h 84"/>
                  <a:gd name="T28" fmla="*/ 11 w 70"/>
                  <a:gd name="T29" fmla="*/ 22 h 84"/>
                  <a:gd name="T30" fmla="*/ 11 w 70"/>
                  <a:gd name="T31" fmla="*/ 23 h 84"/>
                  <a:gd name="T32" fmla="*/ 11 w 70"/>
                  <a:gd name="T33" fmla="*/ 23 h 84"/>
                  <a:gd name="T34" fmla="*/ 3 w 70"/>
                  <a:gd name="T35" fmla="*/ 69 h 84"/>
                  <a:gd name="T36" fmla="*/ 0 w 70"/>
                  <a:gd name="T37" fmla="*/ 84 h 84"/>
                  <a:gd name="T38" fmla="*/ 5 w 70"/>
                  <a:gd name="T39" fmla="*/ 84 h 84"/>
                  <a:gd name="T40" fmla="*/ 5 w 70"/>
                  <a:gd name="T41" fmla="*/ 84 h 84"/>
                  <a:gd name="T42" fmla="*/ 15 w 70"/>
                  <a:gd name="T43" fmla="*/ 24 h 84"/>
                  <a:gd name="T44" fmla="*/ 14 w 70"/>
                  <a:gd name="T45" fmla="*/ 21 h 84"/>
                  <a:gd name="T46" fmla="*/ 19 w 70"/>
                  <a:gd name="T47" fmla="*/ 11 h 84"/>
                  <a:gd name="T48" fmla="*/ 20 w 70"/>
                  <a:gd name="T49" fmla="*/ 11 h 84"/>
                  <a:gd name="T50" fmla="*/ 21 w 70"/>
                  <a:gd name="T51" fmla="*/ 21 h 84"/>
                  <a:gd name="T52" fmla="*/ 22 w 70"/>
                  <a:gd name="T53" fmla="*/ 21 h 84"/>
                  <a:gd name="T54" fmla="*/ 10 w 70"/>
                  <a:gd name="T55" fmla="*/ 84 h 84"/>
                  <a:gd name="T56" fmla="*/ 10 w 70"/>
                  <a:gd name="T57" fmla="*/ 84 h 84"/>
                  <a:gd name="T58" fmla="*/ 11 w 70"/>
                  <a:gd name="T59" fmla="*/ 84 h 84"/>
                  <a:gd name="T60" fmla="*/ 17 w 70"/>
                  <a:gd name="T61" fmla="*/ 84 h 84"/>
                  <a:gd name="T62" fmla="*/ 27 w 70"/>
                  <a:gd name="T63" fmla="*/ 21 h 84"/>
                  <a:gd name="T64" fmla="*/ 27 w 70"/>
                  <a:gd name="T65" fmla="*/ 21 h 84"/>
                  <a:gd name="T66" fmla="*/ 35 w 70"/>
                  <a:gd name="T67" fmla="*/ 10 h 84"/>
                  <a:gd name="T68" fmla="*/ 35 w 70"/>
                  <a:gd name="T69" fmla="*/ 10 h 84"/>
                  <a:gd name="T70" fmla="*/ 40 w 70"/>
                  <a:gd name="T71" fmla="*/ 22 h 84"/>
                  <a:gd name="T72" fmla="*/ 42 w 70"/>
                  <a:gd name="T73" fmla="*/ 23 h 84"/>
                  <a:gd name="T74" fmla="*/ 31 w 70"/>
                  <a:gd name="T75" fmla="*/ 84 h 84"/>
                  <a:gd name="T76" fmla="*/ 31 w 70"/>
                  <a:gd name="T77" fmla="*/ 84 h 84"/>
                  <a:gd name="T78" fmla="*/ 38 w 70"/>
                  <a:gd name="T79" fmla="*/ 84 h 84"/>
                  <a:gd name="T80" fmla="*/ 38 w 70"/>
                  <a:gd name="T81" fmla="*/ 84 h 84"/>
                  <a:gd name="T82" fmla="*/ 47 w 70"/>
                  <a:gd name="T83" fmla="*/ 23 h 84"/>
                  <a:gd name="T84" fmla="*/ 48 w 70"/>
                  <a:gd name="T85" fmla="*/ 23 h 84"/>
                  <a:gd name="T86" fmla="*/ 58 w 70"/>
                  <a:gd name="T87" fmla="*/ 11 h 84"/>
                  <a:gd name="T88" fmla="*/ 59 w 70"/>
                  <a:gd name="T89" fmla="*/ 11 h 84"/>
                  <a:gd name="T90" fmla="*/ 67 w 70"/>
                  <a:gd name="T91" fmla="*/ 21 h 84"/>
                  <a:gd name="T92" fmla="*/ 69 w 70"/>
                  <a:gd name="T93" fmla="*/ 6 h 84"/>
                  <a:gd name="T94" fmla="*/ 34 w 70"/>
                  <a:gd name="T95" fmla="*/ 4 h 84"/>
                  <a:gd name="T96" fmla="*/ 14 w 70"/>
                  <a:gd name="T97" fmla="*/ 7 h 84"/>
                  <a:gd name="T98" fmla="*/ 14 w 70"/>
                  <a:gd name="T99" fmla="*/ 4 h 84"/>
                  <a:gd name="T100" fmla="*/ 36 w 70"/>
                  <a:gd name="T101" fmla="*/ 1 h 84"/>
                  <a:gd name="T102" fmla="*/ 66 w 70"/>
                  <a:gd name="T103" fmla="*/ 3 h 84"/>
                  <a:gd name="T104" fmla="*/ 70 w 70"/>
                  <a:gd name="T105" fmla="*/ 3 h 84"/>
                  <a:gd name="T106" fmla="*/ 70 w 70"/>
                  <a:gd name="T107" fmla="*/ 1 h 84"/>
                  <a:gd name="T108" fmla="*/ 62 w 70"/>
                  <a:gd name="T109" fmla="*/ 1 h 84"/>
                  <a:gd name="T110" fmla="*/ 58 w 70"/>
                  <a:gd name="T111" fmla="*/ 0 h 84"/>
                  <a:gd name="T112" fmla="*/ 42 w 70"/>
                  <a:gd name="T11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 h="84">
                    <a:moveTo>
                      <a:pt x="42" y="0"/>
                    </a:moveTo>
                    <a:cubicBezTo>
                      <a:pt x="41" y="0"/>
                      <a:pt x="40" y="0"/>
                      <a:pt x="39" y="0"/>
                    </a:cubicBezTo>
                    <a:cubicBezTo>
                      <a:pt x="38" y="0"/>
                      <a:pt x="37" y="0"/>
                      <a:pt x="36" y="0"/>
                    </a:cubicBezTo>
                    <a:cubicBezTo>
                      <a:pt x="33" y="0"/>
                      <a:pt x="31" y="0"/>
                      <a:pt x="29" y="0"/>
                    </a:cubicBezTo>
                    <a:cubicBezTo>
                      <a:pt x="28" y="0"/>
                      <a:pt x="27" y="0"/>
                      <a:pt x="27" y="0"/>
                    </a:cubicBezTo>
                    <a:cubicBezTo>
                      <a:pt x="23" y="1"/>
                      <a:pt x="20" y="1"/>
                      <a:pt x="17" y="1"/>
                    </a:cubicBezTo>
                    <a:cubicBezTo>
                      <a:pt x="17" y="2"/>
                      <a:pt x="17" y="2"/>
                      <a:pt x="17" y="2"/>
                    </a:cubicBezTo>
                    <a:cubicBezTo>
                      <a:pt x="15" y="3"/>
                      <a:pt x="13" y="4"/>
                      <a:pt x="12" y="5"/>
                    </a:cubicBezTo>
                    <a:cubicBezTo>
                      <a:pt x="12" y="5"/>
                      <a:pt x="12" y="5"/>
                      <a:pt x="12" y="5"/>
                    </a:cubicBezTo>
                    <a:cubicBezTo>
                      <a:pt x="12" y="5"/>
                      <a:pt x="12" y="5"/>
                      <a:pt x="12" y="5"/>
                    </a:cubicBezTo>
                    <a:cubicBezTo>
                      <a:pt x="13" y="6"/>
                      <a:pt x="14" y="7"/>
                      <a:pt x="14" y="7"/>
                    </a:cubicBezTo>
                    <a:cubicBezTo>
                      <a:pt x="13" y="10"/>
                      <a:pt x="13" y="10"/>
                      <a:pt x="13" y="10"/>
                    </a:cubicBezTo>
                    <a:cubicBezTo>
                      <a:pt x="14" y="10"/>
                      <a:pt x="14" y="10"/>
                      <a:pt x="14" y="10"/>
                    </a:cubicBezTo>
                    <a:cubicBezTo>
                      <a:pt x="14" y="11"/>
                      <a:pt x="14" y="11"/>
                      <a:pt x="14" y="11"/>
                    </a:cubicBezTo>
                    <a:cubicBezTo>
                      <a:pt x="11" y="22"/>
                      <a:pt x="11" y="22"/>
                      <a:pt x="11" y="22"/>
                    </a:cubicBezTo>
                    <a:cubicBezTo>
                      <a:pt x="11" y="23"/>
                      <a:pt x="11" y="23"/>
                      <a:pt x="11" y="23"/>
                    </a:cubicBezTo>
                    <a:cubicBezTo>
                      <a:pt x="11" y="23"/>
                      <a:pt x="11" y="23"/>
                      <a:pt x="11" y="23"/>
                    </a:cubicBezTo>
                    <a:cubicBezTo>
                      <a:pt x="3" y="69"/>
                      <a:pt x="3" y="69"/>
                      <a:pt x="3" y="69"/>
                    </a:cubicBezTo>
                    <a:cubicBezTo>
                      <a:pt x="0" y="84"/>
                      <a:pt x="0" y="84"/>
                      <a:pt x="0" y="84"/>
                    </a:cubicBezTo>
                    <a:cubicBezTo>
                      <a:pt x="5" y="84"/>
                      <a:pt x="5" y="84"/>
                      <a:pt x="5" y="84"/>
                    </a:cubicBezTo>
                    <a:cubicBezTo>
                      <a:pt x="5" y="84"/>
                      <a:pt x="5" y="84"/>
                      <a:pt x="5" y="84"/>
                    </a:cubicBezTo>
                    <a:cubicBezTo>
                      <a:pt x="15" y="24"/>
                      <a:pt x="15" y="24"/>
                      <a:pt x="15" y="24"/>
                    </a:cubicBezTo>
                    <a:cubicBezTo>
                      <a:pt x="14" y="21"/>
                      <a:pt x="14" y="21"/>
                      <a:pt x="14" y="21"/>
                    </a:cubicBezTo>
                    <a:cubicBezTo>
                      <a:pt x="14" y="17"/>
                      <a:pt x="16" y="11"/>
                      <a:pt x="19" y="11"/>
                    </a:cubicBezTo>
                    <a:cubicBezTo>
                      <a:pt x="19" y="11"/>
                      <a:pt x="19" y="11"/>
                      <a:pt x="20" y="11"/>
                    </a:cubicBezTo>
                    <a:cubicBezTo>
                      <a:pt x="23" y="12"/>
                      <a:pt x="21" y="21"/>
                      <a:pt x="21" y="21"/>
                    </a:cubicBezTo>
                    <a:cubicBezTo>
                      <a:pt x="22" y="21"/>
                      <a:pt x="22" y="21"/>
                      <a:pt x="22" y="21"/>
                    </a:cubicBezTo>
                    <a:cubicBezTo>
                      <a:pt x="10" y="84"/>
                      <a:pt x="10" y="84"/>
                      <a:pt x="10" y="84"/>
                    </a:cubicBezTo>
                    <a:cubicBezTo>
                      <a:pt x="10" y="84"/>
                      <a:pt x="10" y="84"/>
                      <a:pt x="10" y="84"/>
                    </a:cubicBezTo>
                    <a:cubicBezTo>
                      <a:pt x="11" y="84"/>
                      <a:pt x="11" y="84"/>
                      <a:pt x="11" y="84"/>
                    </a:cubicBezTo>
                    <a:cubicBezTo>
                      <a:pt x="17" y="84"/>
                      <a:pt x="17" y="84"/>
                      <a:pt x="17" y="84"/>
                    </a:cubicBezTo>
                    <a:cubicBezTo>
                      <a:pt x="27" y="21"/>
                      <a:pt x="27" y="21"/>
                      <a:pt x="27" y="21"/>
                    </a:cubicBezTo>
                    <a:cubicBezTo>
                      <a:pt x="27" y="21"/>
                      <a:pt x="27" y="21"/>
                      <a:pt x="27" y="21"/>
                    </a:cubicBezTo>
                    <a:cubicBezTo>
                      <a:pt x="27" y="19"/>
                      <a:pt x="29" y="10"/>
                      <a:pt x="35" y="10"/>
                    </a:cubicBezTo>
                    <a:cubicBezTo>
                      <a:pt x="35" y="10"/>
                      <a:pt x="35" y="10"/>
                      <a:pt x="35" y="10"/>
                    </a:cubicBezTo>
                    <a:cubicBezTo>
                      <a:pt x="43" y="11"/>
                      <a:pt x="40" y="22"/>
                      <a:pt x="40" y="22"/>
                    </a:cubicBezTo>
                    <a:cubicBezTo>
                      <a:pt x="42" y="23"/>
                      <a:pt x="42" y="23"/>
                      <a:pt x="42" y="23"/>
                    </a:cubicBezTo>
                    <a:cubicBezTo>
                      <a:pt x="31" y="84"/>
                      <a:pt x="31" y="84"/>
                      <a:pt x="31" y="84"/>
                    </a:cubicBezTo>
                    <a:cubicBezTo>
                      <a:pt x="31" y="84"/>
                      <a:pt x="31" y="84"/>
                      <a:pt x="31" y="84"/>
                    </a:cubicBezTo>
                    <a:cubicBezTo>
                      <a:pt x="38" y="84"/>
                      <a:pt x="38" y="84"/>
                      <a:pt x="38" y="84"/>
                    </a:cubicBezTo>
                    <a:cubicBezTo>
                      <a:pt x="38" y="84"/>
                      <a:pt x="38" y="84"/>
                      <a:pt x="38" y="84"/>
                    </a:cubicBezTo>
                    <a:cubicBezTo>
                      <a:pt x="47" y="23"/>
                      <a:pt x="47" y="23"/>
                      <a:pt x="47" y="23"/>
                    </a:cubicBezTo>
                    <a:cubicBezTo>
                      <a:pt x="48" y="23"/>
                      <a:pt x="48" y="23"/>
                      <a:pt x="48" y="23"/>
                    </a:cubicBezTo>
                    <a:cubicBezTo>
                      <a:pt x="48" y="23"/>
                      <a:pt x="49" y="11"/>
                      <a:pt x="58" y="11"/>
                    </a:cubicBezTo>
                    <a:cubicBezTo>
                      <a:pt x="58" y="11"/>
                      <a:pt x="59" y="11"/>
                      <a:pt x="59" y="11"/>
                    </a:cubicBezTo>
                    <a:cubicBezTo>
                      <a:pt x="65" y="12"/>
                      <a:pt x="67" y="17"/>
                      <a:pt x="67" y="21"/>
                    </a:cubicBezTo>
                    <a:cubicBezTo>
                      <a:pt x="69" y="6"/>
                      <a:pt x="69" y="6"/>
                      <a:pt x="69" y="6"/>
                    </a:cubicBezTo>
                    <a:cubicBezTo>
                      <a:pt x="53" y="4"/>
                      <a:pt x="42" y="4"/>
                      <a:pt x="34" y="4"/>
                    </a:cubicBezTo>
                    <a:cubicBezTo>
                      <a:pt x="15" y="4"/>
                      <a:pt x="14" y="7"/>
                      <a:pt x="14" y="7"/>
                    </a:cubicBezTo>
                    <a:cubicBezTo>
                      <a:pt x="11" y="5"/>
                      <a:pt x="14" y="4"/>
                      <a:pt x="14" y="4"/>
                    </a:cubicBezTo>
                    <a:cubicBezTo>
                      <a:pt x="20" y="2"/>
                      <a:pt x="27" y="1"/>
                      <a:pt x="36" y="1"/>
                    </a:cubicBezTo>
                    <a:cubicBezTo>
                      <a:pt x="45" y="1"/>
                      <a:pt x="55" y="2"/>
                      <a:pt x="66" y="3"/>
                    </a:cubicBezTo>
                    <a:cubicBezTo>
                      <a:pt x="67" y="3"/>
                      <a:pt x="68" y="3"/>
                      <a:pt x="70" y="3"/>
                    </a:cubicBezTo>
                    <a:cubicBezTo>
                      <a:pt x="70" y="1"/>
                      <a:pt x="70" y="1"/>
                      <a:pt x="70" y="1"/>
                    </a:cubicBezTo>
                    <a:cubicBezTo>
                      <a:pt x="67" y="1"/>
                      <a:pt x="65" y="1"/>
                      <a:pt x="62" y="1"/>
                    </a:cubicBezTo>
                    <a:cubicBezTo>
                      <a:pt x="61" y="1"/>
                      <a:pt x="59" y="0"/>
                      <a:pt x="58" y="0"/>
                    </a:cubicBezTo>
                    <a:cubicBezTo>
                      <a:pt x="52" y="0"/>
                      <a:pt x="47" y="0"/>
                      <a:pt x="42"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Freeform 951">
                <a:extLst>
                  <a:ext uri="{FF2B5EF4-FFF2-40B4-BE49-F238E27FC236}">
                    <a16:creationId xmlns:a16="http://schemas.microsoft.com/office/drawing/2014/main" id="{4DFE03A1-9B3D-422D-8631-9E4D935166ED}"/>
                  </a:ext>
                </a:extLst>
              </p:cNvPr>
              <p:cNvSpPr>
                <a:spLocks/>
              </p:cNvSpPr>
              <p:nvPr/>
            </p:nvSpPr>
            <p:spPr bwMode="auto">
              <a:xfrm>
                <a:off x="8434388" y="2586038"/>
                <a:ext cx="214313" cy="166688"/>
              </a:xfrm>
              <a:custGeom>
                <a:avLst/>
                <a:gdLst>
                  <a:gd name="T0" fmla="*/ 29 w 56"/>
                  <a:gd name="T1" fmla="*/ 0 h 44"/>
                  <a:gd name="T2" fmla="*/ 25 w 56"/>
                  <a:gd name="T3" fmla="*/ 1 h 44"/>
                  <a:gd name="T4" fmla="*/ 21 w 56"/>
                  <a:gd name="T5" fmla="*/ 1 h 44"/>
                  <a:gd name="T6" fmla="*/ 17 w 56"/>
                  <a:gd name="T7" fmla="*/ 2 h 44"/>
                  <a:gd name="T8" fmla="*/ 14 w 56"/>
                  <a:gd name="T9" fmla="*/ 2 h 44"/>
                  <a:gd name="T10" fmla="*/ 12 w 56"/>
                  <a:gd name="T11" fmla="*/ 3 h 44"/>
                  <a:gd name="T12" fmla="*/ 11 w 56"/>
                  <a:gd name="T13" fmla="*/ 3 h 44"/>
                  <a:gd name="T14" fmla="*/ 8 w 56"/>
                  <a:gd name="T15" fmla="*/ 5 h 44"/>
                  <a:gd name="T16" fmla="*/ 7 w 56"/>
                  <a:gd name="T17" fmla="*/ 6 h 44"/>
                  <a:gd name="T18" fmla="*/ 4 w 56"/>
                  <a:gd name="T19" fmla="*/ 10 h 44"/>
                  <a:gd name="T20" fmla="*/ 3 w 56"/>
                  <a:gd name="T21" fmla="*/ 13 h 44"/>
                  <a:gd name="T22" fmla="*/ 3 w 56"/>
                  <a:gd name="T23" fmla="*/ 16 h 44"/>
                  <a:gd name="T24" fmla="*/ 3 w 56"/>
                  <a:gd name="T25" fmla="*/ 18 h 44"/>
                  <a:gd name="T26" fmla="*/ 3 w 56"/>
                  <a:gd name="T27" fmla="*/ 22 h 44"/>
                  <a:gd name="T28" fmla="*/ 3 w 56"/>
                  <a:gd name="T29" fmla="*/ 43 h 44"/>
                  <a:gd name="T30" fmla="*/ 3 w 56"/>
                  <a:gd name="T31" fmla="*/ 40 h 44"/>
                  <a:gd name="T32" fmla="*/ 5 w 56"/>
                  <a:gd name="T33" fmla="*/ 19 h 44"/>
                  <a:gd name="T34" fmla="*/ 6 w 56"/>
                  <a:gd name="T35" fmla="*/ 15 h 44"/>
                  <a:gd name="T36" fmla="*/ 6 w 56"/>
                  <a:gd name="T37" fmla="*/ 14 h 44"/>
                  <a:gd name="T38" fmla="*/ 8 w 56"/>
                  <a:gd name="T39" fmla="*/ 18 h 44"/>
                  <a:gd name="T40" fmla="*/ 4 w 56"/>
                  <a:gd name="T41" fmla="*/ 42 h 44"/>
                  <a:gd name="T42" fmla="*/ 7 w 56"/>
                  <a:gd name="T43" fmla="*/ 42 h 44"/>
                  <a:gd name="T44" fmla="*/ 8 w 56"/>
                  <a:gd name="T45" fmla="*/ 39 h 44"/>
                  <a:gd name="T46" fmla="*/ 10 w 56"/>
                  <a:gd name="T47" fmla="*/ 16 h 44"/>
                  <a:gd name="T48" fmla="*/ 12 w 56"/>
                  <a:gd name="T49" fmla="*/ 12 h 44"/>
                  <a:gd name="T50" fmla="*/ 14 w 56"/>
                  <a:gd name="T51" fmla="*/ 16 h 44"/>
                  <a:gd name="T52" fmla="*/ 10 w 56"/>
                  <a:gd name="T53" fmla="*/ 41 h 44"/>
                  <a:gd name="T54" fmla="*/ 13 w 56"/>
                  <a:gd name="T55" fmla="*/ 40 h 44"/>
                  <a:gd name="T56" fmla="*/ 16 w 56"/>
                  <a:gd name="T57" fmla="*/ 15 h 44"/>
                  <a:gd name="T58" fmla="*/ 20 w 56"/>
                  <a:gd name="T59" fmla="*/ 9 h 44"/>
                  <a:gd name="T60" fmla="*/ 23 w 56"/>
                  <a:gd name="T61" fmla="*/ 14 h 44"/>
                  <a:gd name="T62" fmla="*/ 18 w 56"/>
                  <a:gd name="T63" fmla="*/ 40 h 44"/>
                  <a:gd name="T64" fmla="*/ 22 w 56"/>
                  <a:gd name="T65" fmla="*/ 40 h 44"/>
                  <a:gd name="T66" fmla="*/ 23 w 56"/>
                  <a:gd name="T67" fmla="*/ 37 h 44"/>
                  <a:gd name="T68" fmla="*/ 29 w 56"/>
                  <a:gd name="T69" fmla="*/ 8 h 44"/>
                  <a:gd name="T70" fmla="*/ 31 w 56"/>
                  <a:gd name="T71" fmla="*/ 14 h 44"/>
                  <a:gd name="T72" fmla="*/ 28 w 56"/>
                  <a:gd name="T73" fmla="*/ 37 h 44"/>
                  <a:gd name="T74" fmla="*/ 28 w 56"/>
                  <a:gd name="T75" fmla="*/ 40 h 44"/>
                  <a:gd name="T76" fmla="*/ 32 w 56"/>
                  <a:gd name="T77" fmla="*/ 40 h 44"/>
                  <a:gd name="T78" fmla="*/ 35 w 56"/>
                  <a:gd name="T79" fmla="*/ 14 h 44"/>
                  <a:gd name="T80" fmla="*/ 40 w 56"/>
                  <a:gd name="T81" fmla="*/ 8 h 44"/>
                  <a:gd name="T82" fmla="*/ 43 w 56"/>
                  <a:gd name="T83" fmla="*/ 15 h 44"/>
                  <a:gd name="T84" fmla="*/ 40 w 56"/>
                  <a:gd name="T85" fmla="*/ 37 h 44"/>
                  <a:gd name="T86" fmla="*/ 40 w 56"/>
                  <a:gd name="T87" fmla="*/ 41 h 44"/>
                  <a:gd name="T88" fmla="*/ 44 w 56"/>
                  <a:gd name="T89" fmla="*/ 40 h 44"/>
                  <a:gd name="T90" fmla="*/ 47 w 56"/>
                  <a:gd name="T91" fmla="*/ 15 h 44"/>
                  <a:gd name="T92" fmla="*/ 51 w 56"/>
                  <a:gd name="T93" fmla="*/ 9 h 44"/>
                  <a:gd name="T94" fmla="*/ 54 w 56"/>
                  <a:gd name="T95" fmla="*/ 11 h 44"/>
                  <a:gd name="T96" fmla="*/ 36 w 56"/>
                  <a:gd name="T97" fmla="*/ 4 h 44"/>
                  <a:gd name="T98" fmla="*/ 3 w 56"/>
                  <a:gd name="T99" fmla="*/ 17 h 44"/>
                  <a:gd name="T100" fmla="*/ 35 w 56"/>
                  <a:gd name="T101" fmla="*/ 1 h 44"/>
                  <a:gd name="T102" fmla="*/ 56 w 56"/>
                  <a:gd name="T103" fmla="*/ 1 h 44"/>
                  <a:gd name="T104" fmla="*/ 50 w 56"/>
                  <a:gd name="T105" fmla="*/ 1 h 44"/>
                  <a:gd name="T106" fmla="*/ 38 w 56"/>
                  <a:gd name="T107" fmla="*/ 0 h 44"/>
                  <a:gd name="T108" fmla="*/ 34 w 56"/>
                  <a:gd name="T10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 h="44">
                    <a:moveTo>
                      <a:pt x="35" y="0"/>
                    </a:moveTo>
                    <a:cubicBezTo>
                      <a:pt x="32" y="0"/>
                      <a:pt x="31" y="0"/>
                      <a:pt x="29" y="0"/>
                    </a:cubicBezTo>
                    <a:cubicBezTo>
                      <a:pt x="29" y="1"/>
                      <a:pt x="29" y="1"/>
                      <a:pt x="29" y="1"/>
                    </a:cubicBezTo>
                    <a:cubicBezTo>
                      <a:pt x="25" y="1"/>
                      <a:pt x="25" y="1"/>
                      <a:pt x="25" y="1"/>
                    </a:cubicBezTo>
                    <a:cubicBezTo>
                      <a:pt x="25" y="0"/>
                      <a:pt x="25" y="0"/>
                      <a:pt x="25" y="0"/>
                    </a:cubicBezTo>
                    <a:cubicBezTo>
                      <a:pt x="24" y="0"/>
                      <a:pt x="22" y="1"/>
                      <a:pt x="21" y="1"/>
                    </a:cubicBezTo>
                    <a:cubicBezTo>
                      <a:pt x="21" y="1"/>
                      <a:pt x="21" y="1"/>
                      <a:pt x="21" y="1"/>
                    </a:cubicBezTo>
                    <a:cubicBezTo>
                      <a:pt x="17" y="2"/>
                      <a:pt x="17" y="2"/>
                      <a:pt x="17" y="2"/>
                    </a:cubicBezTo>
                    <a:cubicBezTo>
                      <a:pt x="17" y="2"/>
                      <a:pt x="17" y="2"/>
                      <a:pt x="17" y="2"/>
                    </a:cubicBezTo>
                    <a:cubicBezTo>
                      <a:pt x="16" y="2"/>
                      <a:pt x="15" y="2"/>
                      <a:pt x="14" y="2"/>
                    </a:cubicBezTo>
                    <a:cubicBezTo>
                      <a:pt x="14" y="2"/>
                      <a:pt x="14" y="2"/>
                      <a:pt x="14" y="2"/>
                    </a:cubicBezTo>
                    <a:cubicBezTo>
                      <a:pt x="12" y="3"/>
                      <a:pt x="12" y="3"/>
                      <a:pt x="12" y="3"/>
                    </a:cubicBezTo>
                    <a:cubicBezTo>
                      <a:pt x="12" y="3"/>
                      <a:pt x="12" y="3"/>
                      <a:pt x="12" y="3"/>
                    </a:cubicBezTo>
                    <a:cubicBezTo>
                      <a:pt x="11" y="3"/>
                      <a:pt x="11" y="3"/>
                      <a:pt x="11" y="3"/>
                    </a:cubicBezTo>
                    <a:cubicBezTo>
                      <a:pt x="11" y="4"/>
                      <a:pt x="11" y="4"/>
                      <a:pt x="11" y="4"/>
                    </a:cubicBezTo>
                    <a:cubicBezTo>
                      <a:pt x="8" y="5"/>
                      <a:pt x="8" y="5"/>
                      <a:pt x="8" y="5"/>
                    </a:cubicBezTo>
                    <a:cubicBezTo>
                      <a:pt x="8" y="5"/>
                      <a:pt x="8" y="5"/>
                      <a:pt x="8" y="5"/>
                    </a:cubicBezTo>
                    <a:cubicBezTo>
                      <a:pt x="7" y="6"/>
                      <a:pt x="7" y="6"/>
                      <a:pt x="7" y="6"/>
                    </a:cubicBezTo>
                    <a:cubicBezTo>
                      <a:pt x="7" y="6"/>
                      <a:pt x="7" y="7"/>
                      <a:pt x="7" y="7"/>
                    </a:cubicBezTo>
                    <a:cubicBezTo>
                      <a:pt x="5" y="8"/>
                      <a:pt x="4" y="9"/>
                      <a:pt x="4" y="10"/>
                    </a:cubicBezTo>
                    <a:cubicBezTo>
                      <a:pt x="3" y="11"/>
                      <a:pt x="3" y="11"/>
                      <a:pt x="3" y="12"/>
                    </a:cubicBezTo>
                    <a:cubicBezTo>
                      <a:pt x="3" y="12"/>
                      <a:pt x="3" y="13"/>
                      <a:pt x="3" y="13"/>
                    </a:cubicBezTo>
                    <a:cubicBezTo>
                      <a:pt x="3" y="14"/>
                      <a:pt x="3" y="14"/>
                      <a:pt x="3" y="15"/>
                    </a:cubicBezTo>
                    <a:cubicBezTo>
                      <a:pt x="3" y="15"/>
                      <a:pt x="3" y="16"/>
                      <a:pt x="3" y="16"/>
                    </a:cubicBezTo>
                    <a:cubicBezTo>
                      <a:pt x="3" y="17"/>
                      <a:pt x="3" y="17"/>
                      <a:pt x="3" y="17"/>
                    </a:cubicBezTo>
                    <a:cubicBezTo>
                      <a:pt x="3" y="18"/>
                      <a:pt x="3" y="18"/>
                      <a:pt x="3" y="18"/>
                    </a:cubicBezTo>
                    <a:cubicBezTo>
                      <a:pt x="3" y="19"/>
                      <a:pt x="4" y="19"/>
                      <a:pt x="4" y="19"/>
                    </a:cubicBezTo>
                    <a:cubicBezTo>
                      <a:pt x="3" y="22"/>
                      <a:pt x="3" y="22"/>
                      <a:pt x="3" y="22"/>
                    </a:cubicBezTo>
                    <a:cubicBezTo>
                      <a:pt x="0" y="44"/>
                      <a:pt x="0" y="44"/>
                      <a:pt x="0" y="44"/>
                    </a:cubicBezTo>
                    <a:cubicBezTo>
                      <a:pt x="3" y="43"/>
                      <a:pt x="3" y="43"/>
                      <a:pt x="3" y="43"/>
                    </a:cubicBezTo>
                    <a:cubicBezTo>
                      <a:pt x="3" y="42"/>
                      <a:pt x="3" y="42"/>
                      <a:pt x="3" y="42"/>
                    </a:cubicBezTo>
                    <a:cubicBezTo>
                      <a:pt x="3" y="40"/>
                      <a:pt x="3" y="40"/>
                      <a:pt x="3" y="40"/>
                    </a:cubicBezTo>
                    <a:cubicBezTo>
                      <a:pt x="6" y="21"/>
                      <a:pt x="6" y="21"/>
                      <a:pt x="6" y="21"/>
                    </a:cubicBezTo>
                    <a:cubicBezTo>
                      <a:pt x="5" y="19"/>
                      <a:pt x="5" y="19"/>
                      <a:pt x="5" y="19"/>
                    </a:cubicBezTo>
                    <a:cubicBezTo>
                      <a:pt x="5" y="18"/>
                      <a:pt x="5" y="18"/>
                      <a:pt x="5" y="18"/>
                    </a:cubicBezTo>
                    <a:cubicBezTo>
                      <a:pt x="5" y="17"/>
                      <a:pt x="5" y="16"/>
                      <a:pt x="6" y="15"/>
                    </a:cubicBezTo>
                    <a:cubicBezTo>
                      <a:pt x="6" y="15"/>
                      <a:pt x="6" y="14"/>
                      <a:pt x="6" y="14"/>
                    </a:cubicBezTo>
                    <a:cubicBezTo>
                      <a:pt x="6" y="14"/>
                      <a:pt x="6" y="14"/>
                      <a:pt x="6" y="14"/>
                    </a:cubicBezTo>
                    <a:cubicBezTo>
                      <a:pt x="7" y="14"/>
                      <a:pt x="7" y="18"/>
                      <a:pt x="7" y="18"/>
                    </a:cubicBezTo>
                    <a:cubicBezTo>
                      <a:pt x="8" y="18"/>
                      <a:pt x="8" y="18"/>
                      <a:pt x="8" y="18"/>
                    </a:cubicBezTo>
                    <a:cubicBezTo>
                      <a:pt x="4" y="40"/>
                      <a:pt x="4" y="40"/>
                      <a:pt x="4" y="40"/>
                    </a:cubicBezTo>
                    <a:cubicBezTo>
                      <a:pt x="4" y="42"/>
                      <a:pt x="4" y="42"/>
                      <a:pt x="4" y="42"/>
                    </a:cubicBezTo>
                    <a:cubicBezTo>
                      <a:pt x="4" y="42"/>
                      <a:pt x="4" y="42"/>
                      <a:pt x="4" y="42"/>
                    </a:cubicBezTo>
                    <a:cubicBezTo>
                      <a:pt x="7" y="42"/>
                      <a:pt x="7" y="42"/>
                      <a:pt x="7" y="42"/>
                    </a:cubicBezTo>
                    <a:cubicBezTo>
                      <a:pt x="7" y="41"/>
                      <a:pt x="7" y="41"/>
                      <a:pt x="7" y="41"/>
                    </a:cubicBezTo>
                    <a:cubicBezTo>
                      <a:pt x="8" y="39"/>
                      <a:pt x="8" y="39"/>
                      <a:pt x="8" y="39"/>
                    </a:cubicBezTo>
                    <a:cubicBezTo>
                      <a:pt x="11" y="17"/>
                      <a:pt x="11" y="17"/>
                      <a:pt x="11" y="17"/>
                    </a:cubicBezTo>
                    <a:cubicBezTo>
                      <a:pt x="10" y="16"/>
                      <a:pt x="10" y="16"/>
                      <a:pt x="10" y="16"/>
                    </a:cubicBezTo>
                    <a:cubicBezTo>
                      <a:pt x="10" y="14"/>
                      <a:pt x="11" y="12"/>
                      <a:pt x="12" y="12"/>
                    </a:cubicBezTo>
                    <a:cubicBezTo>
                      <a:pt x="12" y="12"/>
                      <a:pt x="12" y="12"/>
                      <a:pt x="12" y="12"/>
                    </a:cubicBezTo>
                    <a:cubicBezTo>
                      <a:pt x="14" y="12"/>
                      <a:pt x="13" y="16"/>
                      <a:pt x="13" y="16"/>
                    </a:cubicBezTo>
                    <a:cubicBezTo>
                      <a:pt x="14" y="16"/>
                      <a:pt x="14" y="16"/>
                      <a:pt x="14" y="16"/>
                    </a:cubicBezTo>
                    <a:cubicBezTo>
                      <a:pt x="10" y="38"/>
                      <a:pt x="10" y="38"/>
                      <a:pt x="10" y="38"/>
                    </a:cubicBezTo>
                    <a:cubicBezTo>
                      <a:pt x="10" y="41"/>
                      <a:pt x="10" y="41"/>
                      <a:pt x="10" y="41"/>
                    </a:cubicBezTo>
                    <a:cubicBezTo>
                      <a:pt x="13" y="41"/>
                      <a:pt x="13" y="41"/>
                      <a:pt x="13" y="41"/>
                    </a:cubicBezTo>
                    <a:cubicBezTo>
                      <a:pt x="13" y="40"/>
                      <a:pt x="13" y="40"/>
                      <a:pt x="13" y="40"/>
                    </a:cubicBezTo>
                    <a:cubicBezTo>
                      <a:pt x="13" y="38"/>
                      <a:pt x="13" y="38"/>
                      <a:pt x="13" y="38"/>
                    </a:cubicBezTo>
                    <a:cubicBezTo>
                      <a:pt x="16" y="15"/>
                      <a:pt x="16" y="15"/>
                      <a:pt x="16" y="15"/>
                    </a:cubicBezTo>
                    <a:cubicBezTo>
                      <a:pt x="16" y="15"/>
                      <a:pt x="17" y="10"/>
                      <a:pt x="19" y="9"/>
                    </a:cubicBezTo>
                    <a:cubicBezTo>
                      <a:pt x="19" y="9"/>
                      <a:pt x="19" y="9"/>
                      <a:pt x="20" y="9"/>
                    </a:cubicBezTo>
                    <a:cubicBezTo>
                      <a:pt x="22" y="9"/>
                      <a:pt x="22" y="14"/>
                      <a:pt x="22" y="14"/>
                    </a:cubicBezTo>
                    <a:cubicBezTo>
                      <a:pt x="23" y="14"/>
                      <a:pt x="23" y="14"/>
                      <a:pt x="23" y="14"/>
                    </a:cubicBezTo>
                    <a:cubicBezTo>
                      <a:pt x="19" y="37"/>
                      <a:pt x="19" y="37"/>
                      <a:pt x="19" y="37"/>
                    </a:cubicBezTo>
                    <a:cubicBezTo>
                      <a:pt x="18" y="40"/>
                      <a:pt x="18" y="40"/>
                      <a:pt x="18" y="40"/>
                    </a:cubicBezTo>
                    <a:cubicBezTo>
                      <a:pt x="18" y="40"/>
                      <a:pt x="18" y="40"/>
                      <a:pt x="18" y="40"/>
                    </a:cubicBezTo>
                    <a:cubicBezTo>
                      <a:pt x="22" y="40"/>
                      <a:pt x="22" y="40"/>
                      <a:pt x="22" y="40"/>
                    </a:cubicBezTo>
                    <a:cubicBezTo>
                      <a:pt x="22" y="40"/>
                      <a:pt x="22" y="40"/>
                      <a:pt x="22" y="40"/>
                    </a:cubicBezTo>
                    <a:cubicBezTo>
                      <a:pt x="23" y="37"/>
                      <a:pt x="23" y="37"/>
                      <a:pt x="23" y="37"/>
                    </a:cubicBezTo>
                    <a:cubicBezTo>
                      <a:pt x="25" y="14"/>
                      <a:pt x="25" y="14"/>
                      <a:pt x="25" y="14"/>
                    </a:cubicBezTo>
                    <a:cubicBezTo>
                      <a:pt x="26" y="10"/>
                      <a:pt x="28" y="8"/>
                      <a:pt x="29" y="8"/>
                    </a:cubicBezTo>
                    <a:cubicBezTo>
                      <a:pt x="30" y="8"/>
                      <a:pt x="30" y="8"/>
                      <a:pt x="30" y="8"/>
                    </a:cubicBezTo>
                    <a:cubicBezTo>
                      <a:pt x="32" y="9"/>
                      <a:pt x="31" y="14"/>
                      <a:pt x="31" y="14"/>
                    </a:cubicBezTo>
                    <a:cubicBezTo>
                      <a:pt x="32" y="14"/>
                      <a:pt x="32" y="14"/>
                      <a:pt x="32" y="14"/>
                    </a:cubicBezTo>
                    <a:cubicBezTo>
                      <a:pt x="28" y="37"/>
                      <a:pt x="28" y="37"/>
                      <a:pt x="28" y="37"/>
                    </a:cubicBezTo>
                    <a:cubicBezTo>
                      <a:pt x="28" y="40"/>
                      <a:pt x="28" y="40"/>
                      <a:pt x="28" y="40"/>
                    </a:cubicBezTo>
                    <a:cubicBezTo>
                      <a:pt x="28" y="40"/>
                      <a:pt x="28" y="40"/>
                      <a:pt x="28" y="40"/>
                    </a:cubicBezTo>
                    <a:cubicBezTo>
                      <a:pt x="32" y="40"/>
                      <a:pt x="32" y="40"/>
                      <a:pt x="32" y="40"/>
                    </a:cubicBezTo>
                    <a:cubicBezTo>
                      <a:pt x="32" y="40"/>
                      <a:pt x="32" y="40"/>
                      <a:pt x="32" y="40"/>
                    </a:cubicBezTo>
                    <a:cubicBezTo>
                      <a:pt x="32" y="37"/>
                      <a:pt x="32" y="37"/>
                      <a:pt x="32" y="37"/>
                    </a:cubicBezTo>
                    <a:cubicBezTo>
                      <a:pt x="35" y="14"/>
                      <a:pt x="35" y="14"/>
                      <a:pt x="35" y="14"/>
                    </a:cubicBezTo>
                    <a:cubicBezTo>
                      <a:pt x="36" y="14"/>
                      <a:pt x="36" y="14"/>
                      <a:pt x="36" y="14"/>
                    </a:cubicBezTo>
                    <a:cubicBezTo>
                      <a:pt x="36" y="12"/>
                      <a:pt x="37" y="8"/>
                      <a:pt x="40" y="8"/>
                    </a:cubicBezTo>
                    <a:cubicBezTo>
                      <a:pt x="40" y="8"/>
                      <a:pt x="40" y="8"/>
                      <a:pt x="40" y="8"/>
                    </a:cubicBezTo>
                    <a:cubicBezTo>
                      <a:pt x="43" y="8"/>
                      <a:pt x="43" y="15"/>
                      <a:pt x="43" y="15"/>
                    </a:cubicBezTo>
                    <a:cubicBezTo>
                      <a:pt x="44" y="15"/>
                      <a:pt x="44" y="15"/>
                      <a:pt x="44" y="15"/>
                    </a:cubicBezTo>
                    <a:cubicBezTo>
                      <a:pt x="40" y="37"/>
                      <a:pt x="40" y="37"/>
                      <a:pt x="40" y="37"/>
                    </a:cubicBezTo>
                    <a:cubicBezTo>
                      <a:pt x="40" y="40"/>
                      <a:pt x="40" y="40"/>
                      <a:pt x="40" y="40"/>
                    </a:cubicBezTo>
                    <a:cubicBezTo>
                      <a:pt x="40" y="41"/>
                      <a:pt x="40" y="41"/>
                      <a:pt x="40" y="41"/>
                    </a:cubicBezTo>
                    <a:cubicBezTo>
                      <a:pt x="44" y="42"/>
                      <a:pt x="44" y="42"/>
                      <a:pt x="44" y="42"/>
                    </a:cubicBezTo>
                    <a:cubicBezTo>
                      <a:pt x="44" y="40"/>
                      <a:pt x="44" y="40"/>
                      <a:pt x="44" y="40"/>
                    </a:cubicBezTo>
                    <a:cubicBezTo>
                      <a:pt x="44" y="38"/>
                      <a:pt x="44" y="38"/>
                      <a:pt x="44" y="38"/>
                    </a:cubicBezTo>
                    <a:cubicBezTo>
                      <a:pt x="47" y="15"/>
                      <a:pt x="47" y="15"/>
                      <a:pt x="47" y="15"/>
                    </a:cubicBezTo>
                    <a:cubicBezTo>
                      <a:pt x="47" y="15"/>
                      <a:pt x="47" y="15"/>
                      <a:pt x="47" y="15"/>
                    </a:cubicBezTo>
                    <a:cubicBezTo>
                      <a:pt x="47" y="15"/>
                      <a:pt x="48" y="9"/>
                      <a:pt x="51" y="9"/>
                    </a:cubicBezTo>
                    <a:cubicBezTo>
                      <a:pt x="52" y="9"/>
                      <a:pt x="52" y="9"/>
                      <a:pt x="52" y="9"/>
                    </a:cubicBezTo>
                    <a:cubicBezTo>
                      <a:pt x="53" y="9"/>
                      <a:pt x="54" y="10"/>
                      <a:pt x="54" y="11"/>
                    </a:cubicBezTo>
                    <a:cubicBezTo>
                      <a:pt x="55" y="5"/>
                      <a:pt x="55" y="5"/>
                      <a:pt x="55" y="5"/>
                    </a:cubicBezTo>
                    <a:cubicBezTo>
                      <a:pt x="49" y="4"/>
                      <a:pt x="42" y="4"/>
                      <a:pt x="36" y="4"/>
                    </a:cubicBezTo>
                    <a:cubicBezTo>
                      <a:pt x="27" y="4"/>
                      <a:pt x="19" y="5"/>
                      <a:pt x="13" y="6"/>
                    </a:cubicBezTo>
                    <a:cubicBezTo>
                      <a:pt x="2" y="9"/>
                      <a:pt x="3" y="17"/>
                      <a:pt x="3" y="17"/>
                    </a:cubicBezTo>
                    <a:cubicBezTo>
                      <a:pt x="3" y="17"/>
                      <a:pt x="2" y="14"/>
                      <a:pt x="4" y="10"/>
                    </a:cubicBezTo>
                    <a:cubicBezTo>
                      <a:pt x="6" y="7"/>
                      <a:pt x="13" y="1"/>
                      <a:pt x="35" y="1"/>
                    </a:cubicBezTo>
                    <a:cubicBezTo>
                      <a:pt x="41" y="1"/>
                      <a:pt x="47" y="2"/>
                      <a:pt x="55" y="3"/>
                    </a:cubicBezTo>
                    <a:cubicBezTo>
                      <a:pt x="56" y="1"/>
                      <a:pt x="56" y="1"/>
                      <a:pt x="56" y="1"/>
                    </a:cubicBezTo>
                    <a:cubicBezTo>
                      <a:pt x="53" y="1"/>
                      <a:pt x="51" y="1"/>
                      <a:pt x="50" y="1"/>
                    </a:cubicBezTo>
                    <a:cubicBezTo>
                      <a:pt x="50" y="1"/>
                      <a:pt x="50" y="1"/>
                      <a:pt x="50" y="1"/>
                    </a:cubicBezTo>
                    <a:cubicBezTo>
                      <a:pt x="47" y="0"/>
                      <a:pt x="47" y="0"/>
                      <a:pt x="47" y="0"/>
                    </a:cubicBezTo>
                    <a:cubicBezTo>
                      <a:pt x="44" y="0"/>
                      <a:pt x="41" y="0"/>
                      <a:pt x="38" y="0"/>
                    </a:cubicBezTo>
                    <a:cubicBezTo>
                      <a:pt x="38" y="0"/>
                      <a:pt x="38" y="0"/>
                      <a:pt x="38" y="0"/>
                    </a:cubicBezTo>
                    <a:cubicBezTo>
                      <a:pt x="34" y="0"/>
                      <a:pt x="34" y="0"/>
                      <a:pt x="34" y="0"/>
                    </a:cubicBezTo>
                    <a:cubicBezTo>
                      <a:pt x="35" y="0"/>
                      <a:pt x="35" y="0"/>
                      <a:pt x="35"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Freeform 952">
                <a:extLst>
                  <a:ext uri="{FF2B5EF4-FFF2-40B4-BE49-F238E27FC236}">
                    <a16:creationId xmlns:a16="http://schemas.microsoft.com/office/drawing/2014/main" id="{7A7FA26E-B6B8-48C8-AB5B-B1D39C6F7AC7}"/>
                  </a:ext>
                </a:extLst>
              </p:cNvPr>
              <p:cNvSpPr>
                <a:spLocks/>
              </p:cNvSpPr>
              <p:nvPr/>
            </p:nvSpPr>
            <p:spPr bwMode="auto">
              <a:xfrm>
                <a:off x="8464550" y="2446338"/>
                <a:ext cx="203200" cy="158750"/>
              </a:xfrm>
              <a:custGeom>
                <a:avLst/>
                <a:gdLst>
                  <a:gd name="T0" fmla="*/ 27 w 53"/>
                  <a:gd name="T1" fmla="*/ 1 h 42"/>
                  <a:gd name="T2" fmla="*/ 24 w 53"/>
                  <a:gd name="T3" fmla="*/ 1 h 42"/>
                  <a:gd name="T4" fmla="*/ 18 w 53"/>
                  <a:gd name="T5" fmla="*/ 3 h 42"/>
                  <a:gd name="T6" fmla="*/ 13 w 53"/>
                  <a:gd name="T7" fmla="*/ 4 h 42"/>
                  <a:gd name="T8" fmla="*/ 11 w 53"/>
                  <a:gd name="T9" fmla="*/ 5 h 42"/>
                  <a:gd name="T10" fmla="*/ 9 w 53"/>
                  <a:gd name="T11" fmla="*/ 7 h 42"/>
                  <a:gd name="T12" fmla="*/ 6 w 53"/>
                  <a:gd name="T13" fmla="*/ 9 h 42"/>
                  <a:gd name="T14" fmla="*/ 6 w 53"/>
                  <a:gd name="T15" fmla="*/ 9 h 42"/>
                  <a:gd name="T16" fmla="*/ 1 w 53"/>
                  <a:gd name="T17" fmla="*/ 15 h 42"/>
                  <a:gd name="T18" fmla="*/ 2 w 53"/>
                  <a:gd name="T19" fmla="*/ 22 h 42"/>
                  <a:gd name="T20" fmla="*/ 2 w 53"/>
                  <a:gd name="T21" fmla="*/ 22 h 42"/>
                  <a:gd name="T22" fmla="*/ 3 w 53"/>
                  <a:gd name="T23" fmla="*/ 24 h 42"/>
                  <a:gd name="T24" fmla="*/ 0 w 53"/>
                  <a:gd name="T25" fmla="*/ 42 h 42"/>
                  <a:gd name="T26" fmla="*/ 3 w 53"/>
                  <a:gd name="T27" fmla="*/ 41 h 42"/>
                  <a:gd name="T28" fmla="*/ 3 w 53"/>
                  <a:gd name="T29" fmla="*/ 38 h 42"/>
                  <a:gd name="T30" fmla="*/ 5 w 53"/>
                  <a:gd name="T31" fmla="*/ 20 h 42"/>
                  <a:gd name="T32" fmla="*/ 5 w 53"/>
                  <a:gd name="T33" fmla="*/ 16 h 42"/>
                  <a:gd name="T34" fmla="*/ 5 w 53"/>
                  <a:gd name="T35" fmla="*/ 16 h 42"/>
                  <a:gd name="T36" fmla="*/ 7 w 53"/>
                  <a:gd name="T37" fmla="*/ 19 h 42"/>
                  <a:gd name="T38" fmla="*/ 4 w 53"/>
                  <a:gd name="T39" fmla="*/ 40 h 42"/>
                  <a:gd name="T40" fmla="*/ 6 w 53"/>
                  <a:gd name="T41" fmla="*/ 39 h 42"/>
                  <a:gd name="T42" fmla="*/ 7 w 53"/>
                  <a:gd name="T43" fmla="*/ 37 h 42"/>
                  <a:gd name="T44" fmla="*/ 11 w 53"/>
                  <a:gd name="T45" fmla="*/ 13 h 42"/>
                  <a:gd name="T46" fmla="*/ 12 w 53"/>
                  <a:gd name="T47" fmla="*/ 18 h 42"/>
                  <a:gd name="T48" fmla="*/ 9 w 53"/>
                  <a:gd name="T49" fmla="*/ 36 h 42"/>
                  <a:gd name="T50" fmla="*/ 9 w 53"/>
                  <a:gd name="T51" fmla="*/ 39 h 42"/>
                  <a:gd name="T52" fmla="*/ 13 w 53"/>
                  <a:gd name="T53" fmla="*/ 38 h 42"/>
                  <a:gd name="T54" fmla="*/ 15 w 53"/>
                  <a:gd name="T55" fmla="*/ 16 h 42"/>
                  <a:gd name="T56" fmla="*/ 18 w 53"/>
                  <a:gd name="T57" fmla="*/ 10 h 42"/>
                  <a:gd name="T58" fmla="*/ 21 w 53"/>
                  <a:gd name="T59" fmla="*/ 15 h 42"/>
                  <a:gd name="T60" fmla="*/ 17 w 53"/>
                  <a:gd name="T61" fmla="*/ 37 h 42"/>
                  <a:gd name="T62" fmla="*/ 21 w 53"/>
                  <a:gd name="T63" fmla="*/ 38 h 42"/>
                  <a:gd name="T64" fmla="*/ 21 w 53"/>
                  <a:gd name="T65" fmla="*/ 33 h 42"/>
                  <a:gd name="T66" fmla="*/ 27 w 53"/>
                  <a:gd name="T67" fmla="*/ 9 h 42"/>
                  <a:gd name="T68" fmla="*/ 30 w 53"/>
                  <a:gd name="T69" fmla="*/ 14 h 42"/>
                  <a:gd name="T70" fmla="*/ 27 w 53"/>
                  <a:gd name="T71" fmla="*/ 33 h 42"/>
                  <a:gd name="T72" fmla="*/ 26 w 53"/>
                  <a:gd name="T73" fmla="*/ 37 h 42"/>
                  <a:gd name="T74" fmla="*/ 30 w 53"/>
                  <a:gd name="T75" fmla="*/ 37 h 42"/>
                  <a:gd name="T76" fmla="*/ 33 w 53"/>
                  <a:gd name="T77" fmla="*/ 14 h 42"/>
                  <a:gd name="T78" fmla="*/ 38 w 53"/>
                  <a:gd name="T79" fmla="*/ 8 h 42"/>
                  <a:gd name="T80" fmla="*/ 41 w 53"/>
                  <a:gd name="T81" fmla="*/ 15 h 42"/>
                  <a:gd name="T82" fmla="*/ 39 w 53"/>
                  <a:gd name="T83" fmla="*/ 34 h 42"/>
                  <a:gd name="T84" fmla="*/ 39 w 53"/>
                  <a:gd name="T85" fmla="*/ 37 h 42"/>
                  <a:gd name="T86" fmla="*/ 42 w 53"/>
                  <a:gd name="T87" fmla="*/ 38 h 42"/>
                  <a:gd name="T88" fmla="*/ 44 w 53"/>
                  <a:gd name="T89" fmla="*/ 16 h 42"/>
                  <a:gd name="T90" fmla="*/ 49 w 53"/>
                  <a:gd name="T91" fmla="*/ 9 h 42"/>
                  <a:gd name="T92" fmla="*/ 51 w 53"/>
                  <a:gd name="T93" fmla="*/ 11 h 42"/>
                  <a:gd name="T94" fmla="*/ 37 w 53"/>
                  <a:gd name="T95" fmla="*/ 4 h 42"/>
                  <a:gd name="T96" fmla="*/ 2 w 53"/>
                  <a:gd name="T97" fmla="*/ 21 h 42"/>
                  <a:gd name="T98" fmla="*/ 2 w 53"/>
                  <a:gd name="T99" fmla="*/ 21 h 42"/>
                  <a:gd name="T100" fmla="*/ 38 w 53"/>
                  <a:gd name="T101" fmla="*/ 2 h 42"/>
                  <a:gd name="T102" fmla="*/ 53 w 53"/>
                  <a:gd name="T103" fmla="*/ 1 h 42"/>
                  <a:gd name="T104" fmla="*/ 47 w 53"/>
                  <a:gd name="T105" fmla="*/ 1 h 42"/>
                  <a:gd name="T106" fmla="*/ 44 w 53"/>
                  <a:gd name="T10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42">
                    <a:moveTo>
                      <a:pt x="37" y="0"/>
                    </a:moveTo>
                    <a:cubicBezTo>
                      <a:pt x="33" y="0"/>
                      <a:pt x="30" y="0"/>
                      <a:pt x="27" y="1"/>
                    </a:cubicBezTo>
                    <a:cubicBezTo>
                      <a:pt x="27" y="1"/>
                      <a:pt x="27" y="1"/>
                      <a:pt x="27" y="1"/>
                    </a:cubicBezTo>
                    <a:cubicBezTo>
                      <a:pt x="24" y="1"/>
                      <a:pt x="24" y="1"/>
                      <a:pt x="24" y="1"/>
                    </a:cubicBezTo>
                    <a:cubicBezTo>
                      <a:pt x="22" y="2"/>
                      <a:pt x="20" y="2"/>
                      <a:pt x="18" y="3"/>
                    </a:cubicBezTo>
                    <a:cubicBezTo>
                      <a:pt x="18" y="3"/>
                      <a:pt x="18" y="3"/>
                      <a:pt x="18" y="3"/>
                    </a:cubicBezTo>
                    <a:cubicBezTo>
                      <a:pt x="15" y="4"/>
                      <a:pt x="15" y="4"/>
                      <a:pt x="15" y="4"/>
                    </a:cubicBezTo>
                    <a:cubicBezTo>
                      <a:pt x="14" y="4"/>
                      <a:pt x="14" y="4"/>
                      <a:pt x="13" y="4"/>
                    </a:cubicBezTo>
                    <a:cubicBezTo>
                      <a:pt x="13" y="5"/>
                      <a:pt x="13" y="5"/>
                      <a:pt x="13" y="5"/>
                    </a:cubicBezTo>
                    <a:cubicBezTo>
                      <a:pt x="11" y="5"/>
                      <a:pt x="11" y="5"/>
                      <a:pt x="11" y="5"/>
                    </a:cubicBezTo>
                    <a:cubicBezTo>
                      <a:pt x="10" y="6"/>
                      <a:pt x="10" y="6"/>
                      <a:pt x="9" y="6"/>
                    </a:cubicBezTo>
                    <a:cubicBezTo>
                      <a:pt x="9" y="7"/>
                      <a:pt x="9" y="7"/>
                      <a:pt x="9" y="7"/>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4" y="10"/>
                      <a:pt x="2" y="12"/>
                      <a:pt x="1" y="15"/>
                    </a:cubicBezTo>
                    <a:cubicBezTo>
                      <a:pt x="1" y="16"/>
                      <a:pt x="1" y="18"/>
                      <a:pt x="1" y="19"/>
                    </a:cubicBezTo>
                    <a:cubicBezTo>
                      <a:pt x="2" y="21"/>
                      <a:pt x="2" y="22"/>
                      <a:pt x="2" y="22"/>
                    </a:cubicBezTo>
                    <a:cubicBezTo>
                      <a:pt x="2" y="22"/>
                      <a:pt x="2" y="22"/>
                      <a:pt x="2" y="22"/>
                    </a:cubicBezTo>
                    <a:cubicBezTo>
                      <a:pt x="2" y="22"/>
                      <a:pt x="2" y="22"/>
                      <a:pt x="2" y="22"/>
                    </a:cubicBezTo>
                    <a:cubicBezTo>
                      <a:pt x="2" y="23"/>
                      <a:pt x="2" y="23"/>
                      <a:pt x="2" y="23"/>
                    </a:cubicBezTo>
                    <a:cubicBezTo>
                      <a:pt x="2" y="23"/>
                      <a:pt x="2" y="24"/>
                      <a:pt x="3" y="24"/>
                    </a:cubicBezTo>
                    <a:cubicBezTo>
                      <a:pt x="1" y="37"/>
                      <a:pt x="1" y="37"/>
                      <a:pt x="1" y="37"/>
                    </a:cubicBezTo>
                    <a:cubicBezTo>
                      <a:pt x="0" y="42"/>
                      <a:pt x="0" y="42"/>
                      <a:pt x="0" y="42"/>
                    </a:cubicBezTo>
                    <a:cubicBezTo>
                      <a:pt x="0" y="42"/>
                      <a:pt x="0" y="42"/>
                      <a:pt x="0" y="42"/>
                    </a:cubicBezTo>
                    <a:cubicBezTo>
                      <a:pt x="3" y="41"/>
                      <a:pt x="3" y="41"/>
                      <a:pt x="3" y="41"/>
                    </a:cubicBezTo>
                    <a:cubicBezTo>
                      <a:pt x="3" y="40"/>
                      <a:pt x="3" y="40"/>
                      <a:pt x="3" y="40"/>
                    </a:cubicBezTo>
                    <a:cubicBezTo>
                      <a:pt x="3" y="38"/>
                      <a:pt x="3" y="38"/>
                      <a:pt x="3" y="38"/>
                    </a:cubicBezTo>
                    <a:cubicBezTo>
                      <a:pt x="6" y="22"/>
                      <a:pt x="6" y="22"/>
                      <a:pt x="6" y="22"/>
                    </a:cubicBezTo>
                    <a:cubicBezTo>
                      <a:pt x="5" y="20"/>
                      <a:pt x="5" y="20"/>
                      <a:pt x="5" y="20"/>
                    </a:cubicBezTo>
                    <a:cubicBezTo>
                      <a:pt x="4" y="19"/>
                      <a:pt x="4" y="19"/>
                      <a:pt x="4" y="19"/>
                    </a:cubicBezTo>
                    <a:cubicBezTo>
                      <a:pt x="4" y="18"/>
                      <a:pt x="4" y="17"/>
                      <a:pt x="5" y="16"/>
                    </a:cubicBezTo>
                    <a:cubicBezTo>
                      <a:pt x="5" y="16"/>
                      <a:pt x="5" y="16"/>
                      <a:pt x="5" y="16"/>
                    </a:cubicBezTo>
                    <a:cubicBezTo>
                      <a:pt x="5" y="16"/>
                      <a:pt x="5" y="16"/>
                      <a:pt x="5" y="16"/>
                    </a:cubicBezTo>
                    <a:cubicBezTo>
                      <a:pt x="7" y="16"/>
                      <a:pt x="6" y="19"/>
                      <a:pt x="6" y="19"/>
                    </a:cubicBezTo>
                    <a:cubicBezTo>
                      <a:pt x="7" y="19"/>
                      <a:pt x="7" y="19"/>
                      <a:pt x="7" y="19"/>
                    </a:cubicBezTo>
                    <a:cubicBezTo>
                      <a:pt x="4" y="38"/>
                      <a:pt x="4" y="38"/>
                      <a:pt x="4" y="38"/>
                    </a:cubicBezTo>
                    <a:cubicBezTo>
                      <a:pt x="4" y="40"/>
                      <a:pt x="4" y="40"/>
                      <a:pt x="4" y="40"/>
                    </a:cubicBezTo>
                    <a:cubicBezTo>
                      <a:pt x="4" y="40"/>
                      <a:pt x="4" y="40"/>
                      <a:pt x="4" y="40"/>
                    </a:cubicBezTo>
                    <a:cubicBezTo>
                      <a:pt x="6" y="39"/>
                      <a:pt x="6" y="39"/>
                      <a:pt x="6" y="39"/>
                    </a:cubicBezTo>
                    <a:cubicBezTo>
                      <a:pt x="6" y="39"/>
                      <a:pt x="6" y="39"/>
                      <a:pt x="6" y="39"/>
                    </a:cubicBezTo>
                    <a:cubicBezTo>
                      <a:pt x="7" y="37"/>
                      <a:pt x="7" y="37"/>
                      <a:pt x="7" y="37"/>
                    </a:cubicBezTo>
                    <a:cubicBezTo>
                      <a:pt x="9" y="19"/>
                      <a:pt x="9" y="19"/>
                      <a:pt x="9" y="19"/>
                    </a:cubicBezTo>
                    <a:cubicBezTo>
                      <a:pt x="9" y="19"/>
                      <a:pt x="9" y="14"/>
                      <a:pt x="11" y="13"/>
                    </a:cubicBezTo>
                    <a:cubicBezTo>
                      <a:pt x="11" y="13"/>
                      <a:pt x="11" y="13"/>
                      <a:pt x="11" y="13"/>
                    </a:cubicBezTo>
                    <a:cubicBezTo>
                      <a:pt x="12" y="13"/>
                      <a:pt x="12" y="18"/>
                      <a:pt x="12" y="18"/>
                    </a:cubicBezTo>
                    <a:cubicBezTo>
                      <a:pt x="13" y="17"/>
                      <a:pt x="13" y="17"/>
                      <a:pt x="13" y="17"/>
                    </a:cubicBezTo>
                    <a:cubicBezTo>
                      <a:pt x="9" y="36"/>
                      <a:pt x="9" y="36"/>
                      <a:pt x="9" y="36"/>
                    </a:cubicBezTo>
                    <a:cubicBezTo>
                      <a:pt x="9" y="39"/>
                      <a:pt x="9" y="39"/>
                      <a:pt x="9" y="39"/>
                    </a:cubicBezTo>
                    <a:cubicBezTo>
                      <a:pt x="9" y="39"/>
                      <a:pt x="9" y="39"/>
                      <a:pt x="9" y="39"/>
                    </a:cubicBezTo>
                    <a:cubicBezTo>
                      <a:pt x="13" y="38"/>
                      <a:pt x="13" y="38"/>
                      <a:pt x="13" y="38"/>
                    </a:cubicBezTo>
                    <a:cubicBezTo>
                      <a:pt x="13" y="38"/>
                      <a:pt x="13" y="38"/>
                      <a:pt x="13" y="38"/>
                    </a:cubicBezTo>
                    <a:cubicBezTo>
                      <a:pt x="13" y="35"/>
                      <a:pt x="13" y="35"/>
                      <a:pt x="13" y="35"/>
                    </a:cubicBezTo>
                    <a:cubicBezTo>
                      <a:pt x="15" y="16"/>
                      <a:pt x="15" y="16"/>
                      <a:pt x="15" y="16"/>
                    </a:cubicBezTo>
                    <a:cubicBezTo>
                      <a:pt x="15" y="16"/>
                      <a:pt x="16" y="10"/>
                      <a:pt x="18" y="10"/>
                    </a:cubicBezTo>
                    <a:cubicBezTo>
                      <a:pt x="18" y="10"/>
                      <a:pt x="18" y="10"/>
                      <a:pt x="18" y="10"/>
                    </a:cubicBezTo>
                    <a:cubicBezTo>
                      <a:pt x="20" y="10"/>
                      <a:pt x="20" y="15"/>
                      <a:pt x="20" y="15"/>
                    </a:cubicBezTo>
                    <a:cubicBezTo>
                      <a:pt x="21" y="15"/>
                      <a:pt x="21" y="15"/>
                      <a:pt x="21" y="15"/>
                    </a:cubicBezTo>
                    <a:cubicBezTo>
                      <a:pt x="18" y="34"/>
                      <a:pt x="18" y="34"/>
                      <a:pt x="18" y="34"/>
                    </a:cubicBezTo>
                    <a:cubicBezTo>
                      <a:pt x="17" y="37"/>
                      <a:pt x="17" y="37"/>
                      <a:pt x="17" y="37"/>
                    </a:cubicBezTo>
                    <a:cubicBezTo>
                      <a:pt x="17" y="38"/>
                      <a:pt x="17" y="38"/>
                      <a:pt x="17" y="38"/>
                    </a:cubicBezTo>
                    <a:cubicBezTo>
                      <a:pt x="21" y="38"/>
                      <a:pt x="21" y="38"/>
                      <a:pt x="21" y="38"/>
                    </a:cubicBezTo>
                    <a:cubicBezTo>
                      <a:pt x="21" y="37"/>
                      <a:pt x="21" y="37"/>
                      <a:pt x="21" y="37"/>
                    </a:cubicBezTo>
                    <a:cubicBezTo>
                      <a:pt x="21" y="33"/>
                      <a:pt x="21" y="33"/>
                      <a:pt x="21" y="33"/>
                    </a:cubicBezTo>
                    <a:cubicBezTo>
                      <a:pt x="24" y="15"/>
                      <a:pt x="24" y="15"/>
                      <a:pt x="24" y="15"/>
                    </a:cubicBezTo>
                    <a:cubicBezTo>
                      <a:pt x="24" y="15"/>
                      <a:pt x="24" y="9"/>
                      <a:pt x="27" y="9"/>
                    </a:cubicBezTo>
                    <a:cubicBezTo>
                      <a:pt x="27" y="9"/>
                      <a:pt x="27" y="9"/>
                      <a:pt x="27" y="9"/>
                    </a:cubicBezTo>
                    <a:cubicBezTo>
                      <a:pt x="30" y="9"/>
                      <a:pt x="30" y="14"/>
                      <a:pt x="30" y="14"/>
                    </a:cubicBezTo>
                    <a:cubicBezTo>
                      <a:pt x="31" y="14"/>
                      <a:pt x="31" y="14"/>
                      <a:pt x="31" y="14"/>
                    </a:cubicBezTo>
                    <a:cubicBezTo>
                      <a:pt x="27" y="33"/>
                      <a:pt x="27" y="33"/>
                      <a:pt x="27" y="33"/>
                    </a:cubicBezTo>
                    <a:cubicBezTo>
                      <a:pt x="27" y="37"/>
                      <a:pt x="27" y="37"/>
                      <a:pt x="27" y="37"/>
                    </a:cubicBezTo>
                    <a:cubicBezTo>
                      <a:pt x="26" y="37"/>
                      <a:pt x="26" y="37"/>
                      <a:pt x="26" y="37"/>
                    </a:cubicBezTo>
                    <a:cubicBezTo>
                      <a:pt x="30" y="37"/>
                      <a:pt x="30" y="37"/>
                      <a:pt x="30" y="37"/>
                    </a:cubicBezTo>
                    <a:cubicBezTo>
                      <a:pt x="30" y="37"/>
                      <a:pt x="30" y="37"/>
                      <a:pt x="30" y="37"/>
                    </a:cubicBezTo>
                    <a:cubicBezTo>
                      <a:pt x="31" y="33"/>
                      <a:pt x="31" y="33"/>
                      <a:pt x="31" y="33"/>
                    </a:cubicBezTo>
                    <a:cubicBezTo>
                      <a:pt x="33" y="14"/>
                      <a:pt x="33" y="14"/>
                      <a:pt x="33" y="14"/>
                    </a:cubicBezTo>
                    <a:cubicBezTo>
                      <a:pt x="34" y="14"/>
                      <a:pt x="34" y="14"/>
                      <a:pt x="34" y="14"/>
                    </a:cubicBezTo>
                    <a:cubicBezTo>
                      <a:pt x="34" y="13"/>
                      <a:pt x="35" y="8"/>
                      <a:pt x="38" y="8"/>
                    </a:cubicBezTo>
                    <a:cubicBezTo>
                      <a:pt x="38" y="8"/>
                      <a:pt x="38" y="8"/>
                      <a:pt x="38" y="8"/>
                    </a:cubicBezTo>
                    <a:cubicBezTo>
                      <a:pt x="42" y="9"/>
                      <a:pt x="41" y="15"/>
                      <a:pt x="41" y="15"/>
                    </a:cubicBezTo>
                    <a:cubicBezTo>
                      <a:pt x="41" y="15"/>
                      <a:pt x="41" y="15"/>
                      <a:pt x="41" y="15"/>
                    </a:cubicBezTo>
                    <a:cubicBezTo>
                      <a:pt x="39" y="34"/>
                      <a:pt x="39" y="34"/>
                      <a:pt x="39" y="34"/>
                    </a:cubicBezTo>
                    <a:cubicBezTo>
                      <a:pt x="38" y="37"/>
                      <a:pt x="38" y="37"/>
                      <a:pt x="38" y="37"/>
                    </a:cubicBezTo>
                    <a:cubicBezTo>
                      <a:pt x="39" y="37"/>
                      <a:pt x="39" y="37"/>
                      <a:pt x="39" y="37"/>
                    </a:cubicBezTo>
                    <a:cubicBezTo>
                      <a:pt x="42" y="38"/>
                      <a:pt x="42" y="38"/>
                      <a:pt x="42" y="38"/>
                    </a:cubicBezTo>
                    <a:cubicBezTo>
                      <a:pt x="42" y="38"/>
                      <a:pt x="42" y="38"/>
                      <a:pt x="42" y="38"/>
                    </a:cubicBezTo>
                    <a:cubicBezTo>
                      <a:pt x="42" y="34"/>
                      <a:pt x="42" y="34"/>
                      <a:pt x="42" y="34"/>
                    </a:cubicBezTo>
                    <a:cubicBezTo>
                      <a:pt x="44" y="16"/>
                      <a:pt x="44" y="16"/>
                      <a:pt x="44" y="16"/>
                    </a:cubicBezTo>
                    <a:cubicBezTo>
                      <a:pt x="45" y="16"/>
                      <a:pt x="45" y="16"/>
                      <a:pt x="45" y="16"/>
                    </a:cubicBezTo>
                    <a:cubicBezTo>
                      <a:pt x="45" y="16"/>
                      <a:pt x="45" y="9"/>
                      <a:pt x="49" y="9"/>
                    </a:cubicBezTo>
                    <a:cubicBezTo>
                      <a:pt x="49" y="9"/>
                      <a:pt x="49" y="9"/>
                      <a:pt x="49" y="9"/>
                    </a:cubicBezTo>
                    <a:cubicBezTo>
                      <a:pt x="50" y="10"/>
                      <a:pt x="51" y="10"/>
                      <a:pt x="51" y="11"/>
                    </a:cubicBezTo>
                    <a:cubicBezTo>
                      <a:pt x="52" y="6"/>
                      <a:pt x="52" y="6"/>
                      <a:pt x="52" y="6"/>
                    </a:cubicBezTo>
                    <a:cubicBezTo>
                      <a:pt x="46" y="5"/>
                      <a:pt x="41" y="4"/>
                      <a:pt x="37" y="4"/>
                    </a:cubicBezTo>
                    <a:cubicBezTo>
                      <a:pt x="25" y="4"/>
                      <a:pt x="17" y="7"/>
                      <a:pt x="12" y="9"/>
                    </a:cubicBezTo>
                    <a:cubicBezTo>
                      <a:pt x="1" y="13"/>
                      <a:pt x="2" y="19"/>
                      <a:pt x="2" y="21"/>
                    </a:cubicBezTo>
                    <a:cubicBezTo>
                      <a:pt x="2" y="21"/>
                      <a:pt x="2" y="21"/>
                      <a:pt x="2" y="21"/>
                    </a:cubicBezTo>
                    <a:cubicBezTo>
                      <a:pt x="2" y="21"/>
                      <a:pt x="2" y="21"/>
                      <a:pt x="2" y="21"/>
                    </a:cubicBezTo>
                    <a:cubicBezTo>
                      <a:pt x="0" y="15"/>
                      <a:pt x="5" y="10"/>
                      <a:pt x="11" y="7"/>
                    </a:cubicBezTo>
                    <a:cubicBezTo>
                      <a:pt x="17" y="4"/>
                      <a:pt x="26" y="2"/>
                      <a:pt x="38" y="2"/>
                    </a:cubicBezTo>
                    <a:cubicBezTo>
                      <a:pt x="42" y="2"/>
                      <a:pt x="47" y="2"/>
                      <a:pt x="52" y="3"/>
                    </a:cubicBezTo>
                    <a:cubicBezTo>
                      <a:pt x="53" y="1"/>
                      <a:pt x="53" y="1"/>
                      <a:pt x="53" y="1"/>
                    </a:cubicBezTo>
                    <a:cubicBezTo>
                      <a:pt x="51" y="1"/>
                      <a:pt x="49" y="1"/>
                      <a:pt x="47" y="1"/>
                    </a:cubicBezTo>
                    <a:cubicBezTo>
                      <a:pt x="47" y="1"/>
                      <a:pt x="47" y="1"/>
                      <a:pt x="47" y="1"/>
                    </a:cubicBezTo>
                    <a:cubicBezTo>
                      <a:pt x="44" y="0"/>
                      <a:pt x="44" y="0"/>
                      <a:pt x="44" y="0"/>
                    </a:cubicBezTo>
                    <a:cubicBezTo>
                      <a:pt x="44" y="0"/>
                      <a:pt x="44" y="0"/>
                      <a:pt x="44" y="0"/>
                    </a:cubicBezTo>
                    <a:cubicBezTo>
                      <a:pt x="41" y="0"/>
                      <a:pt x="39" y="0"/>
                      <a:pt x="37"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Freeform 953">
                <a:extLst>
                  <a:ext uri="{FF2B5EF4-FFF2-40B4-BE49-F238E27FC236}">
                    <a16:creationId xmlns:a16="http://schemas.microsoft.com/office/drawing/2014/main" id="{200DB382-1EFC-4475-ACCF-E5EC9EE66D2F}"/>
                  </a:ext>
                </a:extLst>
              </p:cNvPr>
              <p:cNvSpPr>
                <a:spLocks noEditPoints="1"/>
              </p:cNvSpPr>
              <p:nvPr/>
            </p:nvSpPr>
            <p:spPr bwMode="auto">
              <a:xfrm>
                <a:off x="8483600" y="2320925"/>
                <a:ext cx="198438" cy="158750"/>
              </a:xfrm>
              <a:custGeom>
                <a:avLst/>
                <a:gdLst>
                  <a:gd name="T0" fmla="*/ 1 w 52"/>
                  <a:gd name="T1" fmla="*/ 42 h 42"/>
                  <a:gd name="T2" fmla="*/ 1 w 52"/>
                  <a:gd name="T3" fmla="*/ 42 h 42"/>
                  <a:gd name="T4" fmla="*/ 12 w 52"/>
                  <a:gd name="T5" fmla="*/ 10 h 42"/>
                  <a:gd name="T6" fmla="*/ 4 w 52"/>
                  <a:gd name="T7" fmla="*/ 16 h 42"/>
                  <a:gd name="T8" fmla="*/ 3 w 52"/>
                  <a:gd name="T9" fmla="*/ 25 h 42"/>
                  <a:gd name="T10" fmla="*/ 3 w 52"/>
                  <a:gd name="T11" fmla="*/ 26 h 42"/>
                  <a:gd name="T12" fmla="*/ 3 w 52"/>
                  <a:gd name="T13" fmla="*/ 28 h 42"/>
                  <a:gd name="T14" fmla="*/ 4 w 52"/>
                  <a:gd name="T15" fmla="*/ 40 h 42"/>
                  <a:gd name="T16" fmla="*/ 7 w 52"/>
                  <a:gd name="T17" fmla="*/ 18 h 42"/>
                  <a:gd name="T18" fmla="*/ 7 w 52"/>
                  <a:gd name="T19" fmla="*/ 17 h 42"/>
                  <a:gd name="T20" fmla="*/ 8 w 52"/>
                  <a:gd name="T21" fmla="*/ 20 h 42"/>
                  <a:gd name="T22" fmla="*/ 5 w 52"/>
                  <a:gd name="T23" fmla="*/ 39 h 42"/>
                  <a:gd name="T24" fmla="*/ 8 w 52"/>
                  <a:gd name="T25" fmla="*/ 38 h 42"/>
                  <a:gd name="T26" fmla="*/ 8 w 52"/>
                  <a:gd name="T27" fmla="*/ 36 h 42"/>
                  <a:gd name="T28" fmla="*/ 12 w 52"/>
                  <a:gd name="T29" fmla="*/ 14 h 42"/>
                  <a:gd name="T30" fmla="*/ 13 w 52"/>
                  <a:gd name="T31" fmla="*/ 17 h 42"/>
                  <a:gd name="T32" fmla="*/ 10 w 52"/>
                  <a:gd name="T33" fmla="*/ 36 h 42"/>
                  <a:gd name="T34" fmla="*/ 10 w 52"/>
                  <a:gd name="T35" fmla="*/ 37 h 42"/>
                  <a:gd name="T36" fmla="*/ 13 w 52"/>
                  <a:gd name="T37" fmla="*/ 36 h 42"/>
                  <a:gd name="T38" fmla="*/ 16 w 52"/>
                  <a:gd name="T39" fmla="*/ 16 h 42"/>
                  <a:gd name="T40" fmla="*/ 20 w 52"/>
                  <a:gd name="T41" fmla="*/ 10 h 42"/>
                  <a:gd name="T42" fmla="*/ 22 w 52"/>
                  <a:gd name="T43" fmla="*/ 15 h 42"/>
                  <a:gd name="T44" fmla="*/ 18 w 52"/>
                  <a:gd name="T45" fmla="*/ 34 h 42"/>
                  <a:gd name="T46" fmla="*/ 22 w 52"/>
                  <a:gd name="T47" fmla="*/ 34 h 42"/>
                  <a:gd name="T48" fmla="*/ 22 w 52"/>
                  <a:gd name="T49" fmla="*/ 33 h 42"/>
                  <a:gd name="T50" fmla="*/ 25 w 52"/>
                  <a:gd name="T51" fmla="*/ 14 h 42"/>
                  <a:gd name="T52" fmla="*/ 28 w 52"/>
                  <a:gd name="T53" fmla="*/ 9 h 42"/>
                  <a:gd name="T54" fmla="*/ 32 w 52"/>
                  <a:gd name="T55" fmla="*/ 14 h 42"/>
                  <a:gd name="T56" fmla="*/ 28 w 52"/>
                  <a:gd name="T57" fmla="*/ 33 h 42"/>
                  <a:gd name="T58" fmla="*/ 32 w 52"/>
                  <a:gd name="T59" fmla="*/ 32 h 42"/>
                  <a:gd name="T60" fmla="*/ 35 w 52"/>
                  <a:gd name="T61" fmla="*/ 14 h 42"/>
                  <a:gd name="T62" fmla="*/ 39 w 52"/>
                  <a:gd name="T63" fmla="*/ 8 h 42"/>
                  <a:gd name="T64" fmla="*/ 42 w 52"/>
                  <a:gd name="T65" fmla="*/ 14 h 42"/>
                  <a:gd name="T66" fmla="*/ 39 w 52"/>
                  <a:gd name="T67" fmla="*/ 33 h 42"/>
                  <a:gd name="T68" fmla="*/ 42 w 52"/>
                  <a:gd name="T69" fmla="*/ 34 h 42"/>
                  <a:gd name="T70" fmla="*/ 42 w 52"/>
                  <a:gd name="T71" fmla="*/ 33 h 42"/>
                  <a:gd name="T72" fmla="*/ 45 w 52"/>
                  <a:gd name="T73" fmla="*/ 14 h 42"/>
                  <a:gd name="T74" fmla="*/ 49 w 52"/>
                  <a:gd name="T75" fmla="*/ 8 h 42"/>
                  <a:gd name="T76" fmla="*/ 52 w 52"/>
                  <a:gd name="T77" fmla="*/ 6 h 42"/>
                  <a:gd name="T78" fmla="*/ 40 w 52"/>
                  <a:gd name="T79" fmla="*/ 0 h 42"/>
                  <a:gd name="T80" fmla="*/ 37 w 52"/>
                  <a:gd name="T81" fmla="*/ 1 h 42"/>
                  <a:gd name="T82" fmla="*/ 33 w 52"/>
                  <a:gd name="T83" fmla="*/ 0 h 42"/>
                  <a:gd name="T84" fmla="*/ 28 w 52"/>
                  <a:gd name="T85" fmla="*/ 2 h 42"/>
                  <a:gd name="T86" fmla="*/ 24 w 52"/>
                  <a:gd name="T87" fmla="*/ 2 h 42"/>
                  <a:gd name="T88" fmla="*/ 19 w 52"/>
                  <a:gd name="T89" fmla="*/ 4 h 42"/>
                  <a:gd name="T90" fmla="*/ 16 w 52"/>
                  <a:gd name="T91" fmla="*/ 4 h 42"/>
                  <a:gd name="T92" fmla="*/ 14 w 52"/>
                  <a:gd name="T93" fmla="*/ 6 h 42"/>
                  <a:gd name="T94" fmla="*/ 10 w 52"/>
                  <a:gd name="T95" fmla="*/ 7 h 42"/>
                  <a:gd name="T96" fmla="*/ 7 w 52"/>
                  <a:gd name="T97" fmla="*/ 10 h 42"/>
                  <a:gd name="T98" fmla="*/ 6 w 52"/>
                  <a:gd name="T99" fmla="*/ 13 h 42"/>
                  <a:gd name="T100" fmla="*/ 39 w 52"/>
                  <a:gd name="T101" fmla="*/ 2 h 42"/>
                  <a:gd name="T102" fmla="*/ 52 w 52"/>
                  <a:gd name="T103" fmla="*/ 1 h 42"/>
                  <a:gd name="T104" fmla="*/ 48 w 52"/>
                  <a:gd name="T105" fmla="*/ 3 h 42"/>
                  <a:gd name="T106" fmla="*/ 45 w 52"/>
                  <a:gd name="T107" fmla="*/ 0 h 42"/>
                  <a:gd name="T108" fmla="*/ 40 w 52"/>
                  <a:gd name="T10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42">
                    <a:moveTo>
                      <a:pt x="1" y="42"/>
                    </a:moveTo>
                    <a:cubicBezTo>
                      <a:pt x="1" y="42"/>
                      <a:pt x="1" y="42"/>
                      <a:pt x="1" y="42"/>
                    </a:cubicBezTo>
                    <a:cubicBezTo>
                      <a:pt x="1" y="42"/>
                      <a:pt x="1" y="42"/>
                      <a:pt x="1" y="42"/>
                    </a:cubicBezTo>
                    <a:cubicBezTo>
                      <a:pt x="1" y="42"/>
                      <a:pt x="1" y="42"/>
                      <a:pt x="1" y="42"/>
                    </a:cubicBezTo>
                    <a:moveTo>
                      <a:pt x="38" y="5"/>
                    </a:moveTo>
                    <a:cubicBezTo>
                      <a:pt x="26" y="5"/>
                      <a:pt x="17" y="8"/>
                      <a:pt x="12" y="10"/>
                    </a:cubicBezTo>
                    <a:cubicBezTo>
                      <a:pt x="0" y="16"/>
                      <a:pt x="3" y="24"/>
                      <a:pt x="3" y="24"/>
                    </a:cubicBezTo>
                    <a:cubicBezTo>
                      <a:pt x="2" y="21"/>
                      <a:pt x="2" y="19"/>
                      <a:pt x="4" y="16"/>
                    </a:cubicBezTo>
                    <a:cubicBezTo>
                      <a:pt x="2" y="19"/>
                      <a:pt x="2" y="21"/>
                      <a:pt x="2" y="23"/>
                    </a:cubicBezTo>
                    <a:cubicBezTo>
                      <a:pt x="2" y="24"/>
                      <a:pt x="3" y="25"/>
                      <a:pt x="3" y="25"/>
                    </a:cubicBezTo>
                    <a:cubicBezTo>
                      <a:pt x="3" y="25"/>
                      <a:pt x="3" y="25"/>
                      <a:pt x="3" y="25"/>
                    </a:cubicBezTo>
                    <a:cubicBezTo>
                      <a:pt x="3" y="26"/>
                      <a:pt x="3" y="26"/>
                      <a:pt x="3" y="26"/>
                    </a:cubicBezTo>
                    <a:cubicBezTo>
                      <a:pt x="3" y="26"/>
                      <a:pt x="3" y="27"/>
                      <a:pt x="3" y="27"/>
                    </a:cubicBezTo>
                    <a:cubicBezTo>
                      <a:pt x="3" y="28"/>
                      <a:pt x="3" y="28"/>
                      <a:pt x="3" y="28"/>
                    </a:cubicBezTo>
                    <a:cubicBezTo>
                      <a:pt x="1" y="42"/>
                      <a:pt x="1" y="42"/>
                      <a:pt x="1" y="42"/>
                    </a:cubicBezTo>
                    <a:cubicBezTo>
                      <a:pt x="4" y="40"/>
                      <a:pt x="4" y="40"/>
                      <a:pt x="4" y="40"/>
                    </a:cubicBezTo>
                    <a:cubicBezTo>
                      <a:pt x="4" y="39"/>
                      <a:pt x="4" y="39"/>
                      <a:pt x="4" y="39"/>
                    </a:cubicBezTo>
                    <a:cubicBezTo>
                      <a:pt x="7" y="18"/>
                      <a:pt x="7" y="18"/>
                      <a:pt x="7" y="18"/>
                    </a:cubicBezTo>
                    <a:cubicBezTo>
                      <a:pt x="7" y="18"/>
                      <a:pt x="7" y="17"/>
                      <a:pt x="7" y="17"/>
                    </a:cubicBezTo>
                    <a:cubicBezTo>
                      <a:pt x="7" y="17"/>
                      <a:pt x="7" y="17"/>
                      <a:pt x="7" y="17"/>
                    </a:cubicBezTo>
                    <a:cubicBezTo>
                      <a:pt x="7" y="17"/>
                      <a:pt x="7" y="17"/>
                      <a:pt x="7" y="17"/>
                    </a:cubicBezTo>
                    <a:cubicBezTo>
                      <a:pt x="8" y="17"/>
                      <a:pt x="8" y="20"/>
                      <a:pt x="8" y="20"/>
                    </a:cubicBezTo>
                    <a:cubicBezTo>
                      <a:pt x="9" y="20"/>
                      <a:pt x="9" y="20"/>
                      <a:pt x="9" y="20"/>
                    </a:cubicBezTo>
                    <a:cubicBezTo>
                      <a:pt x="5" y="39"/>
                      <a:pt x="5" y="39"/>
                      <a:pt x="5" y="39"/>
                    </a:cubicBezTo>
                    <a:cubicBezTo>
                      <a:pt x="6" y="38"/>
                      <a:pt x="6" y="38"/>
                      <a:pt x="6" y="38"/>
                    </a:cubicBezTo>
                    <a:cubicBezTo>
                      <a:pt x="8" y="38"/>
                      <a:pt x="8" y="38"/>
                      <a:pt x="8" y="38"/>
                    </a:cubicBezTo>
                    <a:cubicBezTo>
                      <a:pt x="8" y="37"/>
                      <a:pt x="8" y="37"/>
                      <a:pt x="8" y="37"/>
                    </a:cubicBezTo>
                    <a:cubicBezTo>
                      <a:pt x="8" y="36"/>
                      <a:pt x="8" y="36"/>
                      <a:pt x="8" y="36"/>
                    </a:cubicBezTo>
                    <a:cubicBezTo>
                      <a:pt x="11" y="15"/>
                      <a:pt x="11" y="15"/>
                      <a:pt x="11" y="15"/>
                    </a:cubicBezTo>
                    <a:cubicBezTo>
                      <a:pt x="11" y="15"/>
                      <a:pt x="12" y="14"/>
                      <a:pt x="12" y="14"/>
                    </a:cubicBezTo>
                    <a:cubicBezTo>
                      <a:pt x="12" y="14"/>
                      <a:pt x="12" y="14"/>
                      <a:pt x="12" y="14"/>
                    </a:cubicBezTo>
                    <a:cubicBezTo>
                      <a:pt x="13" y="14"/>
                      <a:pt x="13" y="17"/>
                      <a:pt x="13" y="17"/>
                    </a:cubicBezTo>
                    <a:cubicBezTo>
                      <a:pt x="14" y="17"/>
                      <a:pt x="14" y="17"/>
                      <a:pt x="14" y="17"/>
                    </a:cubicBezTo>
                    <a:cubicBezTo>
                      <a:pt x="10" y="36"/>
                      <a:pt x="10" y="36"/>
                      <a:pt x="10" y="36"/>
                    </a:cubicBezTo>
                    <a:cubicBezTo>
                      <a:pt x="10" y="37"/>
                      <a:pt x="10" y="37"/>
                      <a:pt x="10" y="37"/>
                    </a:cubicBezTo>
                    <a:cubicBezTo>
                      <a:pt x="10" y="37"/>
                      <a:pt x="10" y="37"/>
                      <a:pt x="10" y="37"/>
                    </a:cubicBezTo>
                    <a:cubicBezTo>
                      <a:pt x="13" y="36"/>
                      <a:pt x="13" y="36"/>
                      <a:pt x="13" y="36"/>
                    </a:cubicBezTo>
                    <a:cubicBezTo>
                      <a:pt x="13" y="36"/>
                      <a:pt x="13" y="36"/>
                      <a:pt x="13" y="36"/>
                    </a:cubicBezTo>
                    <a:cubicBezTo>
                      <a:pt x="14" y="34"/>
                      <a:pt x="14" y="34"/>
                      <a:pt x="14" y="34"/>
                    </a:cubicBezTo>
                    <a:cubicBezTo>
                      <a:pt x="16" y="16"/>
                      <a:pt x="16" y="16"/>
                      <a:pt x="16" y="16"/>
                    </a:cubicBezTo>
                    <a:cubicBezTo>
                      <a:pt x="16" y="15"/>
                      <a:pt x="17" y="11"/>
                      <a:pt x="19" y="10"/>
                    </a:cubicBezTo>
                    <a:cubicBezTo>
                      <a:pt x="19" y="10"/>
                      <a:pt x="20" y="10"/>
                      <a:pt x="20" y="10"/>
                    </a:cubicBezTo>
                    <a:cubicBezTo>
                      <a:pt x="21" y="10"/>
                      <a:pt x="21" y="15"/>
                      <a:pt x="21" y="15"/>
                    </a:cubicBezTo>
                    <a:cubicBezTo>
                      <a:pt x="22" y="15"/>
                      <a:pt x="22" y="15"/>
                      <a:pt x="22" y="15"/>
                    </a:cubicBezTo>
                    <a:cubicBezTo>
                      <a:pt x="19" y="33"/>
                      <a:pt x="19" y="33"/>
                      <a:pt x="19" y="33"/>
                    </a:cubicBezTo>
                    <a:cubicBezTo>
                      <a:pt x="18" y="34"/>
                      <a:pt x="18" y="34"/>
                      <a:pt x="18" y="34"/>
                    </a:cubicBezTo>
                    <a:cubicBezTo>
                      <a:pt x="19" y="34"/>
                      <a:pt x="19" y="34"/>
                      <a:pt x="19" y="34"/>
                    </a:cubicBezTo>
                    <a:cubicBezTo>
                      <a:pt x="22" y="34"/>
                      <a:pt x="22" y="34"/>
                      <a:pt x="22" y="34"/>
                    </a:cubicBezTo>
                    <a:cubicBezTo>
                      <a:pt x="22" y="34"/>
                      <a:pt x="22" y="34"/>
                      <a:pt x="22" y="34"/>
                    </a:cubicBezTo>
                    <a:cubicBezTo>
                      <a:pt x="22" y="33"/>
                      <a:pt x="22" y="33"/>
                      <a:pt x="22" y="33"/>
                    </a:cubicBezTo>
                    <a:cubicBezTo>
                      <a:pt x="24" y="14"/>
                      <a:pt x="24" y="14"/>
                      <a:pt x="24" y="14"/>
                    </a:cubicBezTo>
                    <a:cubicBezTo>
                      <a:pt x="25" y="14"/>
                      <a:pt x="25" y="14"/>
                      <a:pt x="25" y="14"/>
                    </a:cubicBezTo>
                    <a:cubicBezTo>
                      <a:pt x="25" y="14"/>
                      <a:pt x="26" y="9"/>
                      <a:pt x="28" y="9"/>
                    </a:cubicBezTo>
                    <a:cubicBezTo>
                      <a:pt x="28" y="9"/>
                      <a:pt x="28" y="9"/>
                      <a:pt x="28" y="9"/>
                    </a:cubicBezTo>
                    <a:cubicBezTo>
                      <a:pt x="31" y="9"/>
                      <a:pt x="31" y="14"/>
                      <a:pt x="31" y="14"/>
                    </a:cubicBezTo>
                    <a:cubicBezTo>
                      <a:pt x="32" y="14"/>
                      <a:pt x="32" y="14"/>
                      <a:pt x="32" y="14"/>
                    </a:cubicBezTo>
                    <a:cubicBezTo>
                      <a:pt x="28" y="32"/>
                      <a:pt x="28" y="32"/>
                      <a:pt x="28" y="32"/>
                    </a:cubicBezTo>
                    <a:cubicBezTo>
                      <a:pt x="28" y="33"/>
                      <a:pt x="28" y="33"/>
                      <a:pt x="28" y="33"/>
                    </a:cubicBezTo>
                    <a:cubicBezTo>
                      <a:pt x="32" y="33"/>
                      <a:pt x="32" y="33"/>
                      <a:pt x="32" y="33"/>
                    </a:cubicBezTo>
                    <a:cubicBezTo>
                      <a:pt x="32" y="32"/>
                      <a:pt x="32" y="32"/>
                      <a:pt x="32" y="32"/>
                    </a:cubicBezTo>
                    <a:cubicBezTo>
                      <a:pt x="34" y="14"/>
                      <a:pt x="34" y="14"/>
                      <a:pt x="34" y="14"/>
                    </a:cubicBezTo>
                    <a:cubicBezTo>
                      <a:pt x="35" y="14"/>
                      <a:pt x="35" y="14"/>
                      <a:pt x="35" y="14"/>
                    </a:cubicBezTo>
                    <a:cubicBezTo>
                      <a:pt x="35" y="14"/>
                      <a:pt x="35" y="8"/>
                      <a:pt x="38" y="8"/>
                    </a:cubicBezTo>
                    <a:cubicBezTo>
                      <a:pt x="38" y="8"/>
                      <a:pt x="38" y="8"/>
                      <a:pt x="39" y="8"/>
                    </a:cubicBezTo>
                    <a:cubicBezTo>
                      <a:pt x="42" y="8"/>
                      <a:pt x="42" y="14"/>
                      <a:pt x="42" y="14"/>
                    </a:cubicBezTo>
                    <a:cubicBezTo>
                      <a:pt x="42" y="14"/>
                      <a:pt x="42" y="14"/>
                      <a:pt x="42" y="14"/>
                    </a:cubicBezTo>
                    <a:cubicBezTo>
                      <a:pt x="39" y="32"/>
                      <a:pt x="39" y="32"/>
                      <a:pt x="39" y="32"/>
                    </a:cubicBezTo>
                    <a:cubicBezTo>
                      <a:pt x="39" y="33"/>
                      <a:pt x="39" y="33"/>
                      <a:pt x="39" y="33"/>
                    </a:cubicBezTo>
                    <a:cubicBezTo>
                      <a:pt x="39" y="33"/>
                      <a:pt x="39" y="33"/>
                      <a:pt x="39" y="33"/>
                    </a:cubicBezTo>
                    <a:cubicBezTo>
                      <a:pt x="42" y="34"/>
                      <a:pt x="42" y="34"/>
                      <a:pt x="42" y="34"/>
                    </a:cubicBezTo>
                    <a:cubicBezTo>
                      <a:pt x="42" y="34"/>
                      <a:pt x="42" y="34"/>
                      <a:pt x="42" y="34"/>
                    </a:cubicBezTo>
                    <a:cubicBezTo>
                      <a:pt x="42" y="33"/>
                      <a:pt x="42" y="33"/>
                      <a:pt x="42" y="33"/>
                    </a:cubicBezTo>
                    <a:cubicBezTo>
                      <a:pt x="45" y="14"/>
                      <a:pt x="45" y="14"/>
                      <a:pt x="45" y="14"/>
                    </a:cubicBezTo>
                    <a:cubicBezTo>
                      <a:pt x="45" y="14"/>
                      <a:pt x="45" y="14"/>
                      <a:pt x="45" y="14"/>
                    </a:cubicBezTo>
                    <a:cubicBezTo>
                      <a:pt x="45" y="14"/>
                      <a:pt x="45" y="8"/>
                      <a:pt x="49" y="8"/>
                    </a:cubicBezTo>
                    <a:cubicBezTo>
                      <a:pt x="49" y="8"/>
                      <a:pt x="49" y="8"/>
                      <a:pt x="49" y="8"/>
                    </a:cubicBezTo>
                    <a:cubicBezTo>
                      <a:pt x="50" y="8"/>
                      <a:pt x="51" y="9"/>
                      <a:pt x="51" y="9"/>
                    </a:cubicBezTo>
                    <a:cubicBezTo>
                      <a:pt x="52" y="6"/>
                      <a:pt x="52" y="6"/>
                      <a:pt x="52" y="6"/>
                    </a:cubicBezTo>
                    <a:cubicBezTo>
                      <a:pt x="47" y="5"/>
                      <a:pt x="42" y="5"/>
                      <a:pt x="38" y="5"/>
                    </a:cubicBezTo>
                    <a:moveTo>
                      <a:pt x="40" y="0"/>
                    </a:moveTo>
                    <a:cubicBezTo>
                      <a:pt x="39" y="0"/>
                      <a:pt x="38" y="0"/>
                      <a:pt x="37" y="0"/>
                    </a:cubicBezTo>
                    <a:cubicBezTo>
                      <a:pt x="37" y="1"/>
                      <a:pt x="37" y="1"/>
                      <a:pt x="37" y="1"/>
                    </a:cubicBezTo>
                    <a:cubicBezTo>
                      <a:pt x="33" y="1"/>
                      <a:pt x="33" y="1"/>
                      <a:pt x="33" y="1"/>
                    </a:cubicBezTo>
                    <a:cubicBezTo>
                      <a:pt x="33" y="0"/>
                      <a:pt x="33" y="0"/>
                      <a:pt x="33" y="0"/>
                    </a:cubicBezTo>
                    <a:cubicBezTo>
                      <a:pt x="31" y="0"/>
                      <a:pt x="29" y="1"/>
                      <a:pt x="28" y="1"/>
                    </a:cubicBezTo>
                    <a:cubicBezTo>
                      <a:pt x="28" y="2"/>
                      <a:pt x="28" y="2"/>
                      <a:pt x="28" y="2"/>
                    </a:cubicBezTo>
                    <a:cubicBezTo>
                      <a:pt x="24" y="2"/>
                      <a:pt x="24" y="2"/>
                      <a:pt x="24" y="2"/>
                    </a:cubicBezTo>
                    <a:cubicBezTo>
                      <a:pt x="24" y="2"/>
                      <a:pt x="24" y="2"/>
                      <a:pt x="24" y="2"/>
                    </a:cubicBezTo>
                    <a:cubicBezTo>
                      <a:pt x="22" y="2"/>
                      <a:pt x="21" y="2"/>
                      <a:pt x="19" y="3"/>
                    </a:cubicBezTo>
                    <a:cubicBezTo>
                      <a:pt x="19" y="4"/>
                      <a:pt x="19" y="4"/>
                      <a:pt x="19" y="4"/>
                    </a:cubicBezTo>
                    <a:cubicBezTo>
                      <a:pt x="16" y="5"/>
                      <a:pt x="16" y="5"/>
                      <a:pt x="16" y="5"/>
                    </a:cubicBezTo>
                    <a:cubicBezTo>
                      <a:pt x="16" y="4"/>
                      <a:pt x="16" y="4"/>
                      <a:pt x="16" y="4"/>
                    </a:cubicBezTo>
                    <a:cubicBezTo>
                      <a:pt x="15" y="5"/>
                      <a:pt x="15" y="5"/>
                      <a:pt x="14" y="5"/>
                    </a:cubicBezTo>
                    <a:cubicBezTo>
                      <a:pt x="14" y="6"/>
                      <a:pt x="14" y="6"/>
                      <a:pt x="14" y="6"/>
                    </a:cubicBezTo>
                    <a:cubicBezTo>
                      <a:pt x="12" y="7"/>
                      <a:pt x="12" y="7"/>
                      <a:pt x="12" y="7"/>
                    </a:cubicBezTo>
                    <a:cubicBezTo>
                      <a:pt x="11" y="7"/>
                      <a:pt x="11" y="7"/>
                      <a:pt x="10" y="7"/>
                    </a:cubicBezTo>
                    <a:cubicBezTo>
                      <a:pt x="10" y="8"/>
                      <a:pt x="10" y="8"/>
                      <a:pt x="10" y="8"/>
                    </a:cubicBezTo>
                    <a:cubicBezTo>
                      <a:pt x="7" y="10"/>
                      <a:pt x="7" y="10"/>
                      <a:pt x="7" y="10"/>
                    </a:cubicBezTo>
                    <a:cubicBezTo>
                      <a:pt x="7" y="11"/>
                      <a:pt x="7" y="11"/>
                      <a:pt x="7" y="11"/>
                    </a:cubicBezTo>
                    <a:cubicBezTo>
                      <a:pt x="7" y="11"/>
                      <a:pt x="6" y="12"/>
                      <a:pt x="6" y="13"/>
                    </a:cubicBezTo>
                    <a:cubicBezTo>
                      <a:pt x="8" y="11"/>
                      <a:pt x="10" y="9"/>
                      <a:pt x="12" y="8"/>
                    </a:cubicBezTo>
                    <a:cubicBezTo>
                      <a:pt x="18" y="5"/>
                      <a:pt x="27" y="2"/>
                      <a:pt x="39" y="2"/>
                    </a:cubicBezTo>
                    <a:cubicBezTo>
                      <a:pt x="43" y="2"/>
                      <a:pt x="48" y="3"/>
                      <a:pt x="52" y="3"/>
                    </a:cubicBezTo>
                    <a:cubicBezTo>
                      <a:pt x="52" y="1"/>
                      <a:pt x="52" y="1"/>
                      <a:pt x="52" y="1"/>
                    </a:cubicBezTo>
                    <a:cubicBezTo>
                      <a:pt x="51" y="1"/>
                      <a:pt x="50" y="1"/>
                      <a:pt x="48" y="1"/>
                    </a:cubicBezTo>
                    <a:cubicBezTo>
                      <a:pt x="48" y="3"/>
                      <a:pt x="48" y="3"/>
                      <a:pt x="48" y="3"/>
                    </a:cubicBezTo>
                    <a:cubicBezTo>
                      <a:pt x="44" y="2"/>
                      <a:pt x="44" y="2"/>
                      <a:pt x="44" y="2"/>
                    </a:cubicBezTo>
                    <a:cubicBezTo>
                      <a:pt x="45" y="0"/>
                      <a:pt x="45" y="0"/>
                      <a:pt x="45" y="0"/>
                    </a:cubicBezTo>
                    <a:cubicBezTo>
                      <a:pt x="43" y="0"/>
                      <a:pt x="42" y="0"/>
                      <a:pt x="40" y="0"/>
                    </a:cubicBezTo>
                    <a:cubicBezTo>
                      <a:pt x="40" y="0"/>
                      <a:pt x="40" y="0"/>
                      <a:pt x="40"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Freeform 954">
                <a:extLst>
                  <a:ext uri="{FF2B5EF4-FFF2-40B4-BE49-F238E27FC236}">
                    <a16:creationId xmlns:a16="http://schemas.microsoft.com/office/drawing/2014/main" id="{80041602-7411-44DC-861B-231FC9569F87}"/>
                  </a:ext>
                </a:extLst>
              </p:cNvPr>
              <p:cNvSpPr>
                <a:spLocks noEditPoints="1"/>
              </p:cNvSpPr>
              <p:nvPr/>
            </p:nvSpPr>
            <p:spPr bwMode="auto">
              <a:xfrm>
                <a:off x="8510588" y="2211388"/>
                <a:ext cx="190500" cy="147638"/>
              </a:xfrm>
              <a:custGeom>
                <a:avLst/>
                <a:gdLst>
                  <a:gd name="T0" fmla="*/ 13 w 50"/>
                  <a:gd name="T1" fmla="*/ 9 h 39"/>
                  <a:gd name="T2" fmla="*/ 3 w 50"/>
                  <a:gd name="T3" fmla="*/ 17 h 39"/>
                  <a:gd name="T4" fmla="*/ 2 w 50"/>
                  <a:gd name="T5" fmla="*/ 24 h 39"/>
                  <a:gd name="T6" fmla="*/ 2 w 50"/>
                  <a:gd name="T7" fmla="*/ 25 h 39"/>
                  <a:gd name="T8" fmla="*/ 2 w 50"/>
                  <a:gd name="T9" fmla="*/ 25 h 39"/>
                  <a:gd name="T10" fmla="*/ 2 w 50"/>
                  <a:gd name="T11" fmla="*/ 26 h 39"/>
                  <a:gd name="T12" fmla="*/ 3 w 50"/>
                  <a:gd name="T13" fmla="*/ 37 h 39"/>
                  <a:gd name="T14" fmla="*/ 5 w 50"/>
                  <a:gd name="T15" fmla="*/ 21 h 39"/>
                  <a:gd name="T16" fmla="*/ 7 w 50"/>
                  <a:gd name="T17" fmla="*/ 18 h 39"/>
                  <a:gd name="T18" fmla="*/ 4 w 50"/>
                  <a:gd name="T19" fmla="*/ 35 h 39"/>
                  <a:gd name="T20" fmla="*/ 5 w 50"/>
                  <a:gd name="T21" fmla="*/ 36 h 39"/>
                  <a:gd name="T22" fmla="*/ 7 w 50"/>
                  <a:gd name="T23" fmla="*/ 34 h 39"/>
                  <a:gd name="T24" fmla="*/ 9 w 50"/>
                  <a:gd name="T25" fmla="*/ 20 h 39"/>
                  <a:gd name="T26" fmla="*/ 12 w 50"/>
                  <a:gd name="T27" fmla="*/ 14 h 39"/>
                  <a:gd name="T28" fmla="*/ 12 w 50"/>
                  <a:gd name="T29" fmla="*/ 14 h 39"/>
                  <a:gd name="T30" fmla="*/ 9 w 50"/>
                  <a:gd name="T31" fmla="*/ 33 h 39"/>
                  <a:gd name="T32" fmla="*/ 12 w 50"/>
                  <a:gd name="T33" fmla="*/ 33 h 39"/>
                  <a:gd name="T34" fmla="*/ 12 w 50"/>
                  <a:gd name="T35" fmla="*/ 30 h 39"/>
                  <a:gd name="T36" fmla="*/ 16 w 50"/>
                  <a:gd name="T37" fmla="*/ 16 h 39"/>
                  <a:gd name="T38" fmla="*/ 19 w 50"/>
                  <a:gd name="T39" fmla="*/ 10 h 39"/>
                  <a:gd name="T40" fmla="*/ 17 w 50"/>
                  <a:gd name="T41" fmla="*/ 29 h 39"/>
                  <a:gd name="T42" fmla="*/ 17 w 50"/>
                  <a:gd name="T43" fmla="*/ 31 h 39"/>
                  <a:gd name="T44" fmla="*/ 21 w 50"/>
                  <a:gd name="T45" fmla="*/ 30 h 39"/>
                  <a:gd name="T46" fmla="*/ 22 w 50"/>
                  <a:gd name="T47" fmla="*/ 15 h 39"/>
                  <a:gd name="T48" fmla="*/ 27 w 50"/>
                  <a:gd name="T49" fmla="*/ 9 h 39"/>
                  <a:gd name="T50" fmla="*/ 30 w 50"/>
                  <a:gd name="T51" fmla="*/ 11 h 39"/>
                  <a:gd name="T52" fmla="*/ 26 w 50"/>
                  <a:gd name="T53" fmla="*/ 29 h 39"/>
                  <a:gd name="T54" fmla="*/ 30 w 50"/>
                  <a:gd name="T55" fmla="*/ 30 h 39"/>
                  <a:gd name="T56" fmla="*/ 30 w 50"/>
                  <a:gd name="T57" fmla="*/ 28 h 39"/>
                  <a:gd name="T58" fmla="*/ 33 w 50"/>
                  <a:gd name="T59" fmla="*/ 14 h 39"/>
                  <a:gd name="T60" fmla="*/ 37 w 50"/>
                  <a:gd name="T61" fmla="*/ 8 h 39"/>
                  <a:gd name="T62" fmla="*/ 40 w 50"/>
                  <a:gd name="T63" fmla="*/ 14 h 39"/>
                  <a:gd name="T64" fmla="*/ 38 w 50"/>
                  <a:gd name="T65" fmla="*/ 29 h 39"/>
                  <a:gd name="T66" fmla="*/ 41 w 50"/>
                  <a:gd name="T67" fmla="*/ 32 h 39"/>
                  <a:gd name="T68" fmla="*/ 41 w 50"/>
                  <a:gd name="T69" fmla="*/ 29 h 39"/>
                  <a:gd name="T70" fmla="*/ 43 w 50"/>
                  <a:gd name="T71" fmla="*/ 14 h 39"/>
                  <a:gd name="T72" fmla="*/ 47 w 50"/>
                  <a:gd name="T73" fmla="*/ 8 h 39"/>
                  <a:gd name="T74" fmla="*/ 49 w 50"/>
                  <a:gd name="T75" fmla="*/ 5 h 39"/>
                  <a:gd name="T76" fmla="*/ 35 w 50"/>
                  <a:gd name="T77" fmla="*/ 4 h 39"/>
                  <a:gd name="T78" fmla="*/ 34 w 50"/>
                  <a:gd name="T79" fmla="*/ 0 h 39"/>
                  <a:gd name="T80" fmla="*/ 31 w 50"/>
                  <a:gd name="T81" fmla="*/ 0 h 39"/>
                  <a:gd name="T82" fmla="*/ 25 w 50"/>
                  <a:gd name="T83" fmla="*/ 1 h 39"/>
                  <a:gd name="T84" fmla="*/ 22 w 50"/>
                  <a:gd name="T85" fmla="*/ 2 h 39"/>
                  <a:gd name="T86" fmla="*/ 18 w 50"/>
                  <a:gd name="T87" fmla="*/ 3 h 39"/>
                  <a:gd name="T88" fmla="*/ 15 w 50"/>
                  <a:gd name="T89" fmla="*/ 5 h 39"/>
                  <a:gd name="T90" fmla="*/ 12 w 50"/>
                  <a:gd name="T91" fmla="*/ 6 h 39"/>
                  <a:gd name="T92" fmla="*/ 9 w 50"/>
                  <a:gd name="T93" fmla="*/ 8 h 39"/>
                  <a:gd name="T94" fmla="*/ 9 w 50"/>
                  <a:gd name="T95" fmla="*/ 8 h 39"/>
                  <a:gd name="T96" fmla="*/ 6 w 50"/>
                  <a:gd name="T97" fmla="*/ 12 h 39"/>
                  <a:gd name="T98" fmla="*/ 5 w 50"/>
                  <a:gd name="T99" fmla="*/ 13 h 39"/>
                  <a:gd name="T100" fmla="*/ 36 w 50"/>
                  <a:gd name="T101" fmla="*/ 1 h 39"/>
                  <a:gd name="T102" fmla="*/ 50 w 50"/>
                  <a:gd name="T103" fmla="*/ 1 h 39"/>
                  <a:gd name="T104" fmla="*/ 44 w 50"/>
                  <a:gd name="T105" fmla="*/ 1 h 39"/>
                  <a:gd name="T106" fmla="*/ 41 w 50"/>
                  <a:gd name="T107" fmla="*/ 0 h 39"/>
                  <a:gd name="T108" fmla="*/ 38 w 50"/>
                  <a:gd name="T10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39">
                    <a:moveTo>
                      <a:pt x="35" y="4"/>
                    </a:moveTo>
                    <a:cubicBezTo>
                      <a:pt x="24" y="4"/>
                      <a:pt x="19" y="7"/>
                      <a:pt x="13" y="9"/>
                    </a:cubicBezTo>
                    <a:cubicBezTo>
                      <a:pt x="4" y="14"/>
                      <a:pt x="3" y="24"/>
                      <a:pt x="3" y="24"/>
                    </a:cubicBezTo>
                    <a:cubicBezTo>
                      <a:pt x="2" y="22"/>
                      <a:pt x="2" y="19"/>
                      <a:pt x="3" y="17"/>
                    </a:cubicBezTo>
                    <a:cubicBezTo>
                      <a:pt x="2" y="20"/>
                      <a:pt x="2" y="22"/>
                      <a:pt x="2" y="24"/>
                    </a:cubicBezTo>
                    <a:cubicBezTo>
                      <a:pt x="2" y="24"/>
                      <a:pt x="2" y="24"/>
                      <a:pt x="2" y="24"/>
                    </a:cubicBezTo>
                    <a:cubicBezTo>
                      <a:pt x="2" y="24"/>
                      <a:pt x="2" y="25"/>
                      <a:pt x="2" y="25"/>
                    </a:cubicBezTo>
                    <a:cubicBezTo>
                      <a:pt x="2" y="25"/>
                      <a:pt x="2" y="25"/>
                      <a:pt x="2" y="25"/>
                    </a:cubicBezTo>
                    <a:cubicBezTo>
                      <a:pt x="2" y="25"/>
                      <a:pt x="2" y="25"/>
                      <a:pt x="2" y="25"/>
                    </a:cubicBezTo>
                    <a:cubicBezTo>
                      <a:pt x="2" y="25"/>
                      <a:pt x="2" y="25"/>
                      <a:pt x="2" y="25"/>
                    </a:cubicBezTo>
                    <a:cubicBezTo>
                      <a:pt x="2" y="25"/>
                      <a:pt x="2" y="25"/>
                      <a:pt x="2" y="26"/>
                    </a:cubicBezTo>
                    <a:cubicBezTo>
                      <a:pt x="2" y="26"/>
                      <a:pt x="2" y="26"/>
                      <a:pt x="2" y="26"/>
                    </a:cubicBezTo>
                    <a:cubicBezTo>
                      <a:pt x="0" y="39"/>
                      <a:pt x="0" y="39"/>
                      <a:pt x="0" y="39"/>
                    </a:cubicBezTo>
                    <a:cubicBezTo>
                      <a:pt x="3" y="37"/>
                      <a:pt x="3" y="37"/>
                      <a:pt x="3" y="37"/>
                    </a:cubicBezTo>
                    <a:cubicBezTo>
                      <a:pt x="3" y="36"/>
                      <a:pt x="3" y="36"/>
                      <a:pt x="3" y="36"/>
                    </a:cubicBezTo>
                    <a:cubicBezTo>
                      <a:pt x="5" y="21"/>
                      <a:pt x="5" y="21"/>
                      <a:pt x="5" y="21"/>
                    </a:cubicBezTo>
                    <a:cubicBezTo>
                      <a:pt x="6" y="19"/>
                      <a:pt x="7" y="18"/>
                      <a:pt x="7" y="17"/>
                    </a:cubicBezTo>
                    <a:cubicBezTo>
                      <a:pt x="7" y="18"/>
                      <a:pt x="7" y="18"/>
                      <a:pt x="7" y="18"/>
                    </a:cubicBezTo>
                    <a:cubicBezTo>
                      <a:pt x="6" y="26"/>
                      <a:pt x="6" y="26"/>
                      <a:pt x="6" y="26"/>
                    </a:cubicBezTo>
                    <a:cubicBezTo>
                      <a:pt x="4" y="35"/>
                      <a:pt x="4" y="35"/>
                      <a:pt x="4" y="35"/>
                    </a:cubicBezTo>
                    <a:cubicBezTo>
                      <a:pt x="4" y="36"/>
                      <a:pt x="4" y="36"/>
                      <a:pt x="4" y="36"/>
                    </a:cubicBezTo>
                    <a:cubicBezTo>
                      <a:pt x="5" y="36"/>
                      <a:pt x="5" y="36"/>
                      <a:pt x="5" y="36"/>
                    </a:cubicBezTo>
                    <a:cubicBezTo>
                      <a:pt x="7" y="35"/>
                      <a:pt x="7" y="35"/>
                      <a:pt x="7" y="35"/>
                    </a:cubicBezTo>
                    <a:cubicBezTo>
                      <a:pt x="7" y="34"/>
                      <a:pt x="7" y="34"/>
                      <a:pt x="7" y="34"/>
                    </a:cubicBezTo>
                    <a:cubicBezTo>
                      <a:pt x="7" y="33"/>
                      <a:pt x="7" y="33"/>
                      <a:pt x="7" y="33"/>
                    </a:cubicBezTo>
                    <a:cubicBezTo>
                      <a:pt x="9" y="20"/>
                      <a:pt x="9" y="20"/>
                      <a:pt x="9" y="20"/>
                    </a:cubicBezTo>
                    <a:cubicBezTo>
                      <a:pt x="10" y="19"/>
                      <a:pt x="10" y="19"/>
                      <a:pt x="10" y="19"/>
                    </a:cubicBezTo>
                    <a:cubicBezTo>
                      <a:pt x="10" y="19"/>
                      <a:pt x="10" y="15"/>
                      <a:pt x="12" y="14"/>
                    </a:cubicBezTo>
                    <a:cubicBezTo>
                      <a:pt x="12" y="14"/>
                      <a:pt x="12" y="14"/>
                      <a:pt x="12" y="14"/>
                    </a:cubicBezTo>
                    <a:cubicBezTo>
                      <a:pt x="12" y="14"/>
                      <a:pt x="12" y="14"/>
                      <a:pt x="12" y="14"/>
                    </a:cubicBezTo>
                    <a:cubicBezTo>
                      <a:pt x="9" y="32"/>
                      <a:pt x="9" y="32"/>
                      <a:pt x="9" y="32"/>
                    </a:cubicBezTo>
                    <a:cubicBezTo>
                      <a:pt x="9" y="33"/>
                      <a:pt x="9" y="33"/>
                      <a:pt x="9" y="33"/>
                    </a:cubicBezTo>
                    <a:cubicBezTo>
                      <a:pt x="9" y="34"/>
                      <a:pt x="9" y="34"/>
                      <a:pt x="9" y="34"/>
                    </a:cubicBezTo>
                    <a:cubicBezTo>
                      <a:pt x="12" y="33"/>
                      <a:pt x="12" y="33"/>
                      <a:pt x="12" y="33"/>
                    </a:cubicBezTo>
                    <a:cubicBezTo>
                      <a:pt x="12" y="32"/>
                      <a:pt x="12" y="32"/>
                      <a:pt x="12" y="32"/>
                    </a:cubicBezTo>
                    <a:cubicBezTo>
                      <a:pt x="12" y="30"/>
                      <a:pt x="12" y="30"/>
                      <a:pt x="12" y="30"/>
                    </a:cubicBezTo>
                    <a:cubicBezTo>
                      <a:pt x="14" y="17"/>
                      <a:pt x="14" y="17"/>
                      <a:pt x="14" y="17"/>
                    </a:cubicBezTo>
                    <a:cubicBezTo>
                      <a:pt x="16" y="16"/>
                      <a:pt x="16" y="16"/>
                      <a:pt x="16" y="16"/>
                    </a:cubicBezTo>
                    <a:cubicBezTo>
                      <a:pt x="16" y="15"/>
                      <a:pt x="17" y="11"/>
                      <a:pt x="19" y="10"/>
                    </a:cubicBezTo>
                    <a:cubicBezTo>
                      <a:pt x="19" y="10"/>
                      <a:pt x="19" y="10"/>
                      <a:pt x="19" y="10"/>
                    </a:cubicBezTo>
                    <a:cubicBezTo>
                      <a:pt x="20" y="10"/>
                      <a:pt x="20" y="11"/>
                      <a:pt x="20" y="12"/>
                    </a:cubicBezTo>
                    <a:cubicBezTo>
                      <a:pt x="17" y="29"/>
                      <a:pt x="17" y="29"/>
                      <a:pt x="17" y="29"/>
                    </a:cubicBezTo>
                    <a:cubicBezTo>
                      <a:pt x="17" y="31"/>
                      <a:pt x="17" y="31"/>
                      <a:pt x="17" y="31"/>
                    </a:cubicBezTo>
                    <a:cubicBezTo>
                      <a:pt x="17" y="31"/>
                      <a:pt x="17" y="31"/>
                      <a:pt x="17" y="31"/>
                    </a:cubicBezTo>
                    <a:cubicBezTo>
                      <a:pt x="21" y="31"/>
                      <a:pt x="21" y="31"/>
                      <a:pt x="21" y="31"/>
                    </a:cubicBezTo>
                    <a:cubicBezTo>
                      <a:pt x="21" y="30"/>
                      <a:pt x="21" y="30"/>
                      <a:pt x="21" y="30"/>
                    </a:cubicBezTo>
                    <a:cubicBezTo>
                      <a:pt x="21" y="28"/>
                      <a:pt x="21" y="28"/>
                      <a:pt x="21" y="28"/>
                    </a:cubicBezTo>
                    <a:cubicBezTo>
                      <a:pt x="22" y="15"/>
                      <a:pt x="22" y="15"/>
                      <a:pt x="22" y="15"/>
                    </a:cubicBezTo>
                    <a:cubicBezTo>
                      <a:pt x="24" y="14"/>
                      <a:pt x="24" y="14"/>
                      <a:pt x="24" y="14"/>
                    </a:cubicBezTo>
                    <a:cubicBezTo>
                      <a:pt x="24" y="14"/>
                      <a:pt x="24" y="9"/>
                      <a:pt x="27" y="9"/>
                    </a:cubicBezTo>
                    <a:cubicBezTo>
                      <a:pt x="27" y="9"/>
                      <a:pt x="27" y="9"/>
                      <a:pt x="27" y="9"/>
                    </a:cubicBezTo>
                    <a:cubicBezTo>
                      <a:pt x="29" y="9"/>
                      <a:pt x="29" y="10"/>
                      <a:pt x="30" y="11"/>
                    </a:cubicBezTo>
                    <a:cubicBezTo>
                      <a:pt x="26" y="28"/>
                      <a:pt x="26" y="28"/>
                      <a:pt x="26" y="28"/>
                    </a:cubicBezTo>
                    <a:cubicBezTo>
                      <a:pt x="26" y="29"/>
                      <a:pt x="26" y="29"/>
                      <a:pt x="26" y="29"/>
                    </a:cubicBezTo>
                    <a:cubicBezTo>
                      <a:pt x="26" y="30"/>
                      <a:pt x="26" y="30"/>
                      <a:pt x="26" y="30"/>
                    </a:cubicBezTo>
                    <a:cubicBezTo>
                      <a:pt x="30" y="30"/>
                      <a:pt x="30" y="30"/>
                      <a:pt x="30" y="30"/>
                    </a:cubicBezTo>
                    <a:cubicBezTo>
                      <a:pt x="30" y="29"/>
                      <a:pt x="30" y="29"/>
                      <a:pt x="30" y="29"/>
                    </a:cubicBezTo>
                    <a:cubicBezTo>
                      <a:pt x="30" y="28"/>
                      <a:pt x="30" y="28"/>
                      <a:pt x="30" y="28"/>
                    </a:cubicBezTo>
                    <a:cubicBezTo>
                      <a:pt x="31" y="14"/>
                      <a:pt x="31" y="14"/>
                      <a:pt x="31" y="14"/>
                    </a:cubicBezTo>
                    <a:cubicBezTo>
                      <a:pt x="33" y="14"/>
                      <a:pt x="33" y="14"/>
                      <a:pt x="33" y="14"/>
                    </a:cubicBezTo>
                    <a:cubicBezTo>
                      <a:pt x="33" y="14"/>
                      <a:pt x="33" y="8"/>
                      <a:pt x="37" y="8"/>
                    </a:cubicBezTo>
                    <a:cubicBezTo>
                      <a:pt x="37" y="8"/>
                      <a:pt x="37" y="8"/>
                      <a:pt x="37" y="8"/>
                    </a:cubicBezTo>
                    <a:cubicBezTo>
                      <a:pt x="40" y="8"/>
                      <a:pt x="40" y="14"/>
                      <a:pt x="40" y="14"/>
                    </a:cubicBezTo>
                    <a:cubicBezTo>
                      <a:pt x="40" y="14"/>
                      <a:pt x="40" y="14"/>
                      <a:pt x="40" y="14"/>
                    </a:cubicBezTo>
                    <a:cubicBezTo>
                      <a:pt x="38" y="28"/>
                      <a:pt x="38" y="28"/>
                      <a:pt x="38" y="28"/>
                    </a:cubicBezTo>
                    <a:cubicBezTo>
                      <a:pt x="38" y="29"/>
                      <a:pt x="38" y="29"/>
                      <a:pt x="38" y="29"/>
                    </a:cubicBezTo>
                    <a:cubicBezTo>
                      <a:pt x="37" y="31"/>
                      <a:pt x="37" y="31"/>
                      <a:pt x="37" y="31"/>
                    </a:cubicBezTo>
                    <a:cubicBezTo>
                      <a:pt x="41" y="32"/>
                      <a:pt x="41" y="32"/>
                      <a:pt x="41" y="32"/>
                    </a:cubicBezTo>
                    <a:cubicBezTo>
                      <a:pt x="41" y="30"/>
                      <a:pt x="41" y="30"/>
                      <a:pt x="41" y="30"/>
                    </a:cubicBezTo>
                    <a:cubicBezTo>
                      <a:pt x="41" y="29"/>
                      <a:pt x="41" y="29"/>
                      <a:pt x="41" y="29"/>
                    </a:cubicBezTo>
                    <a:cubicBezTo>
                      <a:pt x="43" y="14"/>
                      <a:pt x="43" y="14"/>
                      <a:pt x="43" y="14"/>
                    </a:cubicBezTo>
                    <a:cubicBezTo>
                      <a:pt x="43" y="14"/>
                      <a:pt x="43" y="14"/>
                      <a:pt x="43" y="14"/>
                    </a:cubicBezTo>
                    <a:cubicBezTo>
                      <a:pt x="43" y="14"/>
                      <a:pt x="43" y="8"/>
                      <a:pt x="47" y="8"/>
                    </a:cubicBezTo>
                    <a:cubicBezTo>
                      <a:pt x="47" y="8"/>
                      <a:pt x="47" y="8"/>
                      <a:pt x="47" y="8"/>
                    </a:cubicBezTo>
                    <a:cubicBezTo>
                      <a:pt x="48" y="8"/>
                      <a:pt x="48" y="9"/>
                      <a:pt x="48" y="9"/>
                    </a:cubicBezTo>
                    <a:cubicBezTo>
                      <a:pt x="49" y="5"/>
                      <a:pt x="49" y="5"/>
                      <a:pt x="49" y="5"/>
                    </a:cubicBezTo>
                    <a:cubicBezTo>
                      <a:pt x="48" y="5"/>
                      <a:pt x="48" y="5"/>
                      <a:pt x="47" y="5"/>
                    </a:cubicBezTo>
                    <a:cubicBezTo>
                      <a:pt x="42" y="4"/>
                      <a:pt x="38" y="4"/>
                      <a:pt x="35" y="4"/>
                    </a:cubicBezTo>
                    <a:moveTo>
                      <a:pt x="38" y="0"/>
                    </a:moveTo>
                    <a:cubicBezTo>
                      <a:pt x="37" y="0"/>
                      <a:pt x="35" y="0"/>
                      <a:pt x="34" y="0"/>
                    </a:cubicBezTo>
                    <a:cubicBezTo>
                      <a:pt x="34" y="0"/>
                      <a:pt x="34" y="0"/>
                      <a:pt x="34" y="0"/>
                    </a:cubicBezTo>
                    <a:cubicBezTo>
                      <a:pt x="31" y="0"/>
                      <a:pt x="31" y="0"/>
                      <a:pt x="31" y="0"/>
                    </a:cubicBezTo>
                    <a:cubicBezTo>
                      <a:pt x="31" y="0"/>
                      <a:pt x="31" y="0"/>
                      <a:pt x="31" y="0"/>
                    </a:cubicBezTo>
                    <a:cubicBezTo>
                      <a:pt x="29" y="0"/>
                      <a:pt x="27" y="1"/>
                      <a:pt x="25" y="1"/>
                    </a:cubicBezTo>
                    <a:cubicBezTo>
                      <a:pt x="25" y="2"/>
                      <a:pt x="25" y="2"/>
                      <a:pt x="25" y="2"/>
                    </a:cubicBezTo>
                    <a:cubicBezTo>
                      <a:pt x="22" y="2"/>
                      <a:pt x="22" y="2"/>
                      <a:pt x="22" y="2"/>
                    </a:cubicBezTo>
                    <a:cubicBezTo>
                      <a:pt x="22" y="2"/>
                      <a:pt x="22" y="2"/>
                      <a:pt x="22" y="2"/>
                    </a:cubicBezTo>
                    <a:cubicBezTo>
                      <a:pt x="21" y="2"/>
                      <a:pt x="19" y="3"/>
                      <a:pt x="18" y="3"/>
                    </a:cubicBezTo>
                    <a:cubicBezTo>
                      <a:pt x="18" y="4"/>
                      <a:pt x="18" y="4"/>
                      <a:pt x="18" y="4"/>
                    </a:cubicBezTo>
                    <a:cubicBezTo>
                      <a:pt x="15" y="5"/>
                      <a:pt x="15" y="5"/>
                      <a:pt x="15" y="5"/>
                    </a:cubicBezTo>
                    <a:cubicBezTo>
                      <a:pt x="15" y="4"/>
                      <a:pt x="15" y="4"/>
                      <a:pt x="15" y="4"/>
                    </a:cubicBezTo>
                    <a:cubicBezTo>
                      <a:pt x="14" y="5"/>
                      <a:pt x="13" y="5"/>
                      <a:pt x="12" y="6"/>
                    </a:cubicBezTo>
                    <a:cubicBezTo>
                      <a:pt x="12" y="7"/>
                      <a:pt x="12" y="7"/>
                      <a:pt x="12" y="7"/>
                    </a:cubicBezTo>
                    <a:cubicBezTo>
                      <a:pt x="9" y="8"/>
                      <a:pt x="9" y="8"/>
                      <a:pt x="9" y="8"/>
                    </a:cubicBezTo>
                    <a:cubicBezTo>
                      <a:pt x="10" y="8"/>
                      <a:pt x="10" y="8"/>
                      <a:pt x="10" y="8"/>
                    </a:cubicBezTo>
                    <a:cubicBezTo>
                      <a:pt x="10" y="8"/>
                      <a:pt x="9" y="8"/>
                      <a:pt x="9" y="8"/>
                    </a:cubicBezTo>
                    <a:cubicBezTo>
                      <a:pt x="9" y="9"/>
                      <a:pt x="9" y="9"/>
                      <a:pt x="9" y="9"/>
                    </a:cubicBezTo>
                    <a:cubicBezTo>
                      <a:pt x="6" y="12"/>
                      <a:pt x="6" y="12"/>
                      <a:pt x="6" y="12"/>
                    </a:cubicBezTo>
                    <a:cubicBezTo>
                      <a:pt x="6" y="13"/>
                      <a:pt x="6" y="13"/>
                      <a:pt x="6" y="13"/>
                    </a:cubicBezTo>
                    <a:cubicBezTo>
                      <a:pt x="6" y="13"/>
                      <a:pt x="6" y="13"/>
                      <a:pt x="5" y="13"/>
                    </a:cubicBezTo>
                    <a:cubicBezTo>
                      <a:pt x="7" y="11"/>
                      <a:pt x="10" y="9"/>
                      <a:pt x="13" y="7"/>
                    </a:cubicBezTo>
                    <a:cubicBezTo>
                      <a:pt x="18" y="4"/>
                      <a:pt x="26" y="1"/>
                      <a:pt x="36" y="1"/>
                    </a:cubicBezTo>
                    <a:cubicBezTo>
                      <a:pt x="40" y="1"/>
                      <a:pt x="45" y="2"/>
                      <a:pt x="49" y="3"/>
                    </a:cubicBezTo>
                    <a:cubicBezTo>
                      <a:pt x="50" y="1"/>
                      <a:pt x="50" y="1"/>
                      <a:pt x="50" y="1"/>
                    </a:cubicBezTo>
                    <a:cubicBezTo>
                      <a:pt x="48" y="1"/>
                      <a:pt x="46" y="0"/>
                      <a:pt x="44" y="0"/>
                    </a:cubicBezTo>
                    <a:cubicBezTo>
                      <a:pt x="44" y="1"/>
                      <a:pt x="44" y="1"/>
                      <a:pt x="44" y="1"/>
                    </a:cubicBezTo>
                    <a:cubicBezTo>
                      <a:pt x="41" y="0"/>
                      <a:pt x="41" y="0"/>
                      <a:pt x="41" y="0"/>
                    </a:cubicBezTo>
                    <a:cubicBezTo>
                      <a:pt x="41" y="0"/>
                      <a:pt x="41" y="0"/>
                      <a:pt x="41" y="0"/>
                    </a:cubicBezTo>
                    <a:cubicBezTo>
                      <a:pt x="40" y="0"/>
                      <a:pt x="39" y="0"/>
                      <a:pt x="38" y="0"/>
                    </a:cubicBezTo>
                    <a:cubicBezTo>
                      <a:pt x="38" y="0"/>
                      <a:pt x="38" y="0"/>
                      <a:pt x="38"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Freeform 955">
                <a:extLst>
                  <a:ext uri="{FF2B5EF4-FFF2-40B4-BE49-F238E27FC236}">
                    <a16:creationId xmlns:a16="http://schemas.microsoft.com/office/drawing/2014/main" id="{423AE6DF-BA06-46D6-BF73-72AB26725FA1}"/>
                  </a:ext>
                </a:extLst>
              </p:cNvPr>
              <p:cNvSpPr>
                <a:spLocks noEditPoints="1"/>
              </p:cNvSpPr>
              <p:nvPr/>
            </p:nvSpPr>
            <p:spPr bwMode="auto">
              <a:xfrm>
                <a:off x="8532813" y="2090738"/>
                <a:ext cx="184150" cy="166688"/>
              </a:xfrm>
              <a:custGeom>
                <a:avLst/>
                <a:gdLst>
                  <a:gd name="T0" fmla="*/ 5 w 48"/>
                  <a:gd name="T1" fmla="*/ 21 h 44"/>
                  <a:gd name="T2" fmla="*/ 36 w 48"/>
                  <a:gd name="T3" fmla="*/ 4 h 44"/>
                  <a:gd name="T4" fmla="*/ 4 w 48"/>
                  <a:gd name="T5" fmla="*/ 15 h 44"/>
                  <a:gd name="T6" fmla="*/ 1 w 48"/>
                  <a:gd name="T7" fmla="*/ 27 h 44"/>
                  <a:gd name="T8" fmla="*/ 1 w 48"/>
                  <a:gd name="T9" fmla="*/ 27 h 44"/>
                  <a:gd name="T10" fmla="*/ 1 w 48"/>
                  <a:gd name="T11" fmla="*/ 30 h 44"/>
                  <a:gd name="T12" fmla="*/ 0 w 48"/>
                  <a:gd name="T13" fmla="*/ 44 h 44"/>
                  <a:gd name="T14" fmla="*/ 3 w 48"/>
                  <a:gd name="T15" fmla="*/ 40 h 44"/>
                  <a:gd name="T16" fmla="*/ 6 w 48"/>
                  <a:gd name="T17" fmla="*/ 22 h 44"/>
                  <a:gd name="T18" fmla="*/ 4 w 48"/>
                  <a:gd name="T19" fmla="*/ 40 h 44"/>
                  <a:gd name="T20" fmla="*/ 6 w 48"/>
                  <a:gd name="T21" fmla="*/ 39 h 44"/>
                  <a:gd name="T22" fmla="*/ 7 w 48"/>
                  <a:gd name="T23" fmla="*/ 37 h 44"/>
                  <a:gd name="T24" fmla="*/ 8 w 48"/>
                  <a:gd name="T25" fmla="*/ 21 h 44"/>
                  <a:gd name="T26" fmla="*/ 10 w 48"/>
                  <a:gd name="T27" fmla="*/ 16 h 44"/>
                  <a:gd name="T28" fmla="*/ 12 w 48"/>
                  <a:gd name="T29" fmla="*/ 19 h 44"/>
                  <a:gd name="T30" fmla="*/ 9 w 48"/>
                  <a:gd name="T31" fmla="*/ 36 h 44"/>
                  <a:gd name="T32" fmla="*/ 12 w 48"/>
                  <a:gd name="T33" fmla="*/ 36 h 44"/>
                  <a:gd name="T34" fmla="*/ 12 w 48"/>
                  <a:gd name="T35" fmla="*/ 34 h 44"/>
                  <a:gd name="T36" fmla="*/ 17 w 48"/>
                  <a:gd name="T37" fmla="*/ 12 h 44"/>
                  <a:gd name="T38" fmla="*/ 19 w 48"/>
                  <a:gd name="T39" fmla="*/ 17 h 44"/>
                  <a:gd name="T40" fmla="*/ 16 w 48"/>
                  <a:gd name="T41" fmla="*/ 33 h 44"/>
                  <a:gd name="T42" fmla="*/ 16 w 48"/>
                  <a:gd name="T43" fmla="*/ 34 h 44"/>
                  <a:gd name="T44" fmla="*/ 19 w 48"/>
                  <a:gd name="T45" fmla="*/ 33 h 44"/>
                  <a:gd name="T46" fmla="*/ 21 w 48"/>
                  <a:gd name="T47" fmla="*/ 17 h 44"/>
                  <a:gd name="T48" fmla="*/ 25 w 48"/>
                  <a:gd name="T49" fmla="*/ 11 h 44"/>
                  <a:gd name="T50" fmla="*/ 28 w 48"/>
                  <a:gd name="T51" fmla="*/ 16 h 44"/>
                  <a:gd name="T52" fmla="*/ 25 w 48"/>
                  <a:gd name="T53" fmla="*/ 31 h 44"/>
                  <a:gd name="T54" fmla="*/ 25 w 48"/>
                  <a:gd name="T55" fmla="*/ 32 h 44"/>
                  <a:gd name="T56" fmla="*/ 28 w 48"/>
                  <a:gd name="T57" fmla="*/ 32 h 44"/>
                  <a:gd name="T58" fmla="*/ 30 w 48"/>
                  <a:gd name="T59" fmla="*/ 16 h 44"/>
                  <a:gd name="T60" fmla="*/ 35 w 48"/>
                  <a:gd name="T61" fmla="*/ 10 h 44"/>
                  <a:gd name="T62" fmla="*/ 38 w 48"/>
                  <a:gd name="T63" fmla="*/ 16 h 44"/>
                  <a:gd name="T64" fmla="*/ 35 w 48"/>
                  <a:gd name="T65" fmla="*/ 32 h 44"/>
                  <a:gd name="T66" fmla="*/ 38 w 48"/>
                  <a:gd name="T67" fmla="*/ 33 h 44"/>
                  <a:gd name="T68" fmla="*/ 38 w 48"/>
                  <a:gd name="T69" fmla="*/ 31 h 44"/>
                  <a:gd name="T70" fmla="*/ 41 w 48"/>
                  <a:gd name="T71" fmla="*/ 16 h 44"/>
                  <a:gd name="T72" fmla="*/ 45 w 48"/>
                  <a:gd name="T73" fmla="*/ 10 h 44"/>
                  <a:gd name="T74" fmla="*/ 47 w 48"/>
                  <a:gd name="T75" fmla="*/ 5 h 44"/>
                  <a:gd name="T76" fmla="*/ 37 w 48"/>
                  <a:gd name="T77" fmla="*/ 0 h 44"/>
                  <a:gd name="T78" fmla="*/ 28 w 48"/>
                  <a:gd name="T79" fmla="*/ 0 h 44"/>
                  <a:gd name="T80" fmla="*/ 25 w 48"/>
                  <a:gd name="T81" fmla="*/ 1 h 44"/>
                  <a:gd name="T82" fmla="*/ 23 w 48"/>
                  <a:gd name="T83" fmla="*/ 1 h 44"/>
                  <a:gd name="T84" fmla="*/ 17 w 48"/>
                  <a:gd name="T85" fmla="*/ 3 h 44"/>
                  <a:gd name="T86" fmla="*/ 21 w 48"/>
                  <a:gd name="T87" fmla="*/ 3 h 44"/>
                  <a:gd name="T88" fmla="*/ 48 w 48"/>
                  <a:gd name="T89" fmla="*/ 3 h 44"/>
                  <a:gd name="T90" fmla="*/ 47 w 48"/>
                  <a:gd name="T91" fmla="*/ 1 h 44"/>
                  <a:gd name="T92" fmla="*/ 38 w 48"/>
                  <a:gd name="T93" fmla="*/ 0 h 44"/>
                  <a:gd name="T94" fmla="*/ 37 w 48"/>
                  <a:gd name="T9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4">
                    <a:moveTo>
                      <a:pt x="4" y="22"/>
                    </a:moveTo>
                    <a:cubicBezTo>
                      <a:pt x="4" y="21"/>
                      <a:pt x="5" y="21"/>
                      <a:pt x="5" y="21"/>
                    </a:cubicBezTo>
                    <a:cubicBezTo>
                      <a:pt x="4" y="22"/>
                      <a:pt x="4" y="22"/>
                      <a:pt x="4" y="22"/>
                    </a:cubicBezTo>
                    <a:moveTo>
                      <a:pt x="36" y="4"/>
                    </a:moveTo>
                    <a:cubicBezTo>
                      <a:pt x="17" y="4"/>
                      <a:pt x="2" y="14"/>
                      <a:pt x="1" y="26"/>
                    </a:cubicBezTo>
                    <a:cubicBezTo>
                      <a:pt x="1" y="26"/>
                      <a:pt x="1" y="21"/>
                      <a:pt x="4" y="15"/>
                    </a:cubicBezTo>
                    <a:cubicBezTo>
                      <a:pt x="4" y="16"/>
                      <a:pt x="3" y="16"/>
                      <a:pt x="3" y="17"/>
                    </a:cubicBezTo>
                    <a:cubicBezTo>
                      <a:pt x="1" y="21"/>
                      <a:pt x="1" y="25"/>
                      <a:pt x="1" y="27"/>
                    </a:cubicBezTo>
                    <a:cubicBezTo>
                      <a:pt x="1" y="27"/>
                      <a:pt x="1" y="27"/>
                      <a:pt x="1" y="27"/>
                    </a:cubicBezTo>
                    <a:cubicBezTo>
                      <a:pt x="1" y="27"/>
                      <a:pt x="1" y="27"/>
                      <a:pt x="1" y="27"/>
                    </a:cubicBezTo>
                    <a:cubicBezTo>
                      <a:pt x="2" y="26"/>
                      <a:pt x="2" y="26"/>
                      <a:pt x="2" y="26"/>
                    </a:cubicBezTo>
                    <a:cubicBezTo>
                      <a:pt x="1" y="30"/>
                      <a:pt x="1" y="30"/>
                      <a:pt x="1" y="30"/>
                    </a:cubicBezTo>
                    <a:cubicBezTo>
                      <a:pt x="2" y="31"/>
                      <a:pt x="2" y="32"/>
                      <a:pt x="2" y="32"/>
                    </a:cubicBezTo>
                    <a:cubicBezTo>
                      <a:pt x="0" y="44"/>
                      <a:pt x="0" y="44"/>
                      <a:pt x="0" y="44"/>
                    </a:cubicBezTo>
                    <a:cubicBezTo>
                      <a:pt x="3" y="41"/>
                      <a:pt x="3" y="41"/>
                      <a:pt x="3" y="41"/>
                    </a:cubicBezTo>
                    <a:cubicBezTo>
                      <a:pt x="3" y="40"/>
                      <a:pt x="3" y="40"/>
                      <a:pt x="3" y="40"/>
                    </a:cubicBezTo>
                    <a:cubicBezTo>
                      <a:pt x="6" y="20"/>
                      <a:pt x="6" y="20"/>
                      <a:pt x="6" y="20"/>
                    </a:cubicBezTo>
                    <a:cubicBezTo>
                      <a:pt x="7" y="20"/>
                      <a:pt x="6" y="22"/>
                      <a:pt x="6" y="22"/>
                    </a:cubicBezTo>
                    <a:cubicBezTo>
                      <a:pt x="7" y="22"/>
                      <a:pt x="7" y="22"/>
                      <a:pt x="7" y="22"/>
                    </a:cubicBezTo>
                    <a:cubicBezTo>
                      <a:pt x="4" y="40"/>
                      <a:pt x="4" y="40"/>
                      <a:pt x="4" y="40"/>
                    </a:cubicBezTo>
                    <a:cubicBezTo>
                      <a:pt x="3" y="40"/>
                      <a:pt x="3" y="40"/>
                      <a:pt x="3" y="40"/>
                    </a:cubicBezTo>
                    <a:cubicBezTo>
                      <a:pt x="6" y="39"/>
                      <a:pt x="6" y="39"/>
                      <a:pt x="6" y="39"/>
                    </a:cubicBezTo>
                    <a:cubicBezTo>
                      <a:pt x="6" y="38"/>
                      <a:pt x="6" y="38"/>
                      <a:pt x="6" y="38"/>
                    </a:cubicBezTo>
                    <a:cubicBezTo>
                      <a:pt x="7" y="37"/>
                      <a:pt x="7" y="37"/>
                      <a:pt x="7" y="37"/>
                    </a:cubicBezTo>
                    <a:cubicBezTo>
                      <a:pt x="8" y="21"/>
                      <a:pt x="8" y="21"/>
                      <a:pt x="8" y="21"/>
                    </a:cubicBezTo>
                    <a:cubicBezTo>
                      <a:pt x="8" y="21"/>
                      <a:pt x="8" y="21"/>
                      <a:pt x="8" y="21"/>
                    </a:cubicBezTo>
                    <a:cubicBezTo>
                      <a:pt x="9" y="20"/>
                      <a:pt x="9" y="17"/>
                      <a:pt x="10" y="16"/>
                    </a:cubicBezTo>
                    <a:cubicBezTo>
                      <a:pt x="10" y="16"/>
                      <a:pt x="10" y="16"/>
                      <a:pt x="10" y="16"/>
                    </a:cubicBezTo>
                    <a:cubicBezTo>
                      <a:pt x="11" y="16"/>
                      <a:pt x="11" y="19"/>
                      <a:pt x="11" y="19"/>
                    </a:cubicBezTo>
                    <a:cubicBezTo>
                      <a:pt x="12" y="19"/>
                      <a:pt x="12" y="19"/>
                      <a:pt x="12" y="19"/>
                    </a:cubicBezTo>
                    <a:cubicBezTo>
                      <a:pt x="9" y="36"/>
                      <a:pt x="9" y="36"/>
                      <a:pt x="9" y="36"/>
                    </a:cubicBezTo>
                    <a:cubicBezTo>
                      <a:pt x="9" y="36"/>
                      <a:pt x="9" y="36"/>
                      <a:pt x="9" y="36"/>
                    </a:cubicBezTo>
                    <a:cubicBezTo>
                      <a:pt x="9" y="37"/>
                      <a:pt x="9" y="37"/>
                      <a:pt x="9" y="37"/>
                    </a:cubicBezTo>
                    <a:cubicBezTo>
                      <a:pt x="12" y="36"/>
                      <a:pt x="12" y="36"/>
                      <a:pt x="12" y="36"/>
                    </a:cubicBezTo>
                    <a:cubicBezTo>
                      <a:pt x="12" y="35"/>
                      <a:pt x="12" y="35"/>
                      <a:pt x="12" y="35"/>
                    </a:cubicBezTo>
                    <a:cubicBezTo>
                      <a:pt x="12" y="34"/>
                      <a:pt x="12" y="34"/>
                      <a:pt x="12" y="34"/>
                    </a:cubicBezTo>
                    <a:cubicBezTo>
                      <a:pt x="14" y="18"/>
                      <a:pt x="14" y="18"/>
                      <a:pt x="14" y="18"/>
                    </a:cubicBezTo>
                    <a:cubicBezTo>
                      <a:pt x="14" y="17"/>
                      <a:pt x="15" y="13"/>
                      <a:pt x="17" y="12"/>
                    </a:cubicBezTo>
                    <a:cubicBezTo>
                      <a:pt x="17" y="12"/>
                      <a:pt x="17" y="12"/>
                      <a:pt x="17" y="12"/>
                    </a:cubicBezTo>
                    <a:cubicBezTo>
                      <a:pt x="19" y="12"/>
                      <a:pt x="19" y="17"/>
                      <a:pt x="19" y="17"/>
                    </a:cubicBezTo>
                    <a:cubicBezTo>
                      <a:pt x="19" y="17"/>
                      <a:pt x="19" y="17"/>
                      <a:pt x="19" y="17"/>
                    </a:cubicBezTo>
                    <a:cubicBezTo>
                      <a:pt x="16" y="33"/>
                      <a:pt x="16" y="33"/>
                      <a:pt x="16" y="33"/>
                    </a:cubicBezTo>
                    <a:cubicBezTo>
                      <a:pt x="16" y="34"/>
                      <a:pt x="16" y="34"/>
                      <a:pt x="16" y="34"/>
                    </a:cubicBezTo>
                    <a:cubicBezTo>
                      <a:pt x="16" y="34"/>
                      <a:pt x="16" y="34"/>
                      <a:pt x="16" y="34"/>
                    </a:cubicBezTo>
                    <a:cubicBezTo>
                      <a:pt x="19" y="34"/>
                      <a:pt x="19" y="34"/>
                      <a:pt x="19" y="34"/>
                    </a:cubicBezTo>
                    <a:cubicBezTo>
                      <a:pt x="19" y="33"/>
                      <a:pt x="19" y="33"/>
                      <a:pt x="19" y="33"/>
                    </a:cubicBezTo>
                    <a:cubicBezTo>
                      <a:pt x="20" y="32"/>
                      <a:pt x="20" y="32"/>
                      <a:pt x="20" y="32"/>
                    </a:cubicBezTo>
                    <a:cubicBezTo>
                      <a:pt x="21" y="17"/>
                      <a:pt x="21" y="17"/>
                      <a:pt x="21" y="17"/>
                    </a:cubicBezTo>
                    <a:cubicBezTo>
                      <a:pt x="22" y="16"/>
                      <a:pt x="22" y="16"/>
                      <a:pt x="22" y="16"/>
                    </a:cubicBezTo>
                    <a:cubicBezTo>
                      <a:pt x="22" y="16"/>
                      <a:pt x="23" y="11"/>
                      <a:pt x="25" y="11"/>
                    </a:cubicBezTo>
                    <a:cubicBezTo>
                      <a:pt x="25" y="11"/>
                      <a:pt x="25" y="11"/>
                      <a:pt x="25" y="11"/>
                    </a:cubicBezTo>
                    <a:cubicBezTo>
                      <a:pt x="28" y="11"/>
                      <a:pt x="28" y="16"/>
                      <a:pt x="28" y="16"/>
                    </a:cubicBezTo>
                    <a:cubicBezTo>
                      <a:pt x="28" y="16"/>
                      <a:pt x="28" y="16"/>
                      <a:pt x="28" y="16"/>
                    </a:cubicBezTo>
                    <a:cubicBezTo>
                      <a:pt x="25" y="31"/>
                      <a:pt x="25" y="31"/>
                      <a:pt x="25" y="31"/>
                    </a:cubicBezTo>
                    <a:cubicBezTo>
                      <a:pt x="25" y="32"/>
                      <a:pt x="25" y="32"/>
                      <a:pt x="25" y="32"/>
                    </a:cubicBezTo>
                    <a:cubicBezTo>
                      <a:pt x="25" y="32"/>
                      <a:pt x="25" y="32"/>
                      <a:pt x="25" y="32"/>
                    </a:cubicBezTo>
                    <a:cubicBezTo>
                      <a:pt x="28" y="32"/>
                      <a:pt x="28" y="32"/>
                      <a:pt x="28" y="32"/>
                    </a:cubicBezTo>
                    <a:cubicBezTo>
                      <a:pt x="28" y="32"/>
                      <a:pt x="28" y="32"/>
                      <a:pt x="28" y="32"/>
                    </a:cubicBezTo>
                    <a:cubicBezTo>
                      <a:pt x="28" y="31"/>
                      <a:pt x="28" y="31"/>
                      <a:pt x="28" y="31"/>
                    </a:cubicBezTo>
                    <a:cubicBezTo>
                      <a:pt x="30" y="16"/>
                      <a:pt x="30" y="16"/>
                      <a:pt x="30" y="16"/>
                    </a:cubicBezTo>
                    <a:cubicBezTo>
                      <a:pt x="31" y="16"/>
                      <a:pt x="31" y="16"/>
                      <a:pt x="31" y="16"/>
                    </a:cubicBezTo>
                    <a:cubicBezTo>
                      <a:pt x="31" y="16"/>
                      <a:pt x="31" y="10"/>
                      <a:pt x="35" y="10"/>
                    </a:cubicBezTo>
                    <a:cubicBezTo>
                      <a:pt x="35" y="10"/>
                      <a:pt x="35" y="10"/>
                      <a:pt x="35" y="10"/>
                    </a:cubicBezTo>
                    <a:cubicBezTo>
                      <a:pt x="38" y="10"/>
                      <a:pt x="38" y="16"/>
                      <a:pt x="38" y="16"/>
                    </a:cubicBezTo>
                    <a:cubicBezTo>
                      <a:pt x="35" y="31"/>
                      <a:pt x="35" y="31"/>
                      <a:pt x="35" y="31"/>
                    </a:cubicBezTo>
                    <a:cubicBezTo>
                      <a:pt x="35" y="32"/>
                      <a:pt x="35" y="32"/>
                      <a:pt x="35" y="32"/>
                    </a:cubicBezTo>
                    <a:cubicBezTo>
                      <a:pt x="35" y="32"/>
                      <a:pt x="35" y="32"/>
                      <a:pt x="35" y="32"/>
                    </a:cubicBezTo>
                    <a:cubicBezTo>
                      <a:pt x="38" y="33"/>
                      <a:pt x="38" y="33"/>
                      <a:pt x="38" y="33"/>
                    </a:cubicBezTo>
                    <a:cubicBezTo>
                      <a:pt x="38" y="32"/>
                      <a:pt x="38" y="32"/>
                      <a:pt x="38" y="32"/>
                    </a:cubicBezTo>
                    <a:cubicBezTo>
                      <a:pt x="38" y="31"/>
                      <a:pt x="38" y="31"/>
                      <a:pt x="38" y="31"/>
                    </a:cubicBezTo>
                    <a:cubicBezTo>
                      <a:pt x="40" y="16"/>
                      <a:pt x="40" y="16"/>
                      <a:pt x="40" y="16"/>
                    </a:cubicBezTo>
                    <a:cubicBezTo>
                      <a:pt x="41" y="16"/>
                      <a:pt x="41" y="16"/>
                      <a:pt x="41" y="16"/>
                    </a:cubicBezTo>
                    <a:cubicBezTo>
                      <a:pt x="41" y="16"/>
                      <a:pt x="41" y="10"/>
                      <a:pt x="44" y="10"/>
                    </a:cubicBezTo>
                    <a:cubicBezTo>
                      <a:pt x="44" y="10"/>
                      <a:pt x="45" y="10"/>
                      <a:pt x="45" y="10"/>
                    </a:cubicBezTo>
                    <a:cubicBezTo>
                      <a:pt x="46" y="11"/>
                      <a:pt x="46" y="11"/>
                      <a:pt x="47" y="12"/>
                    </a:cubicBezTo>
                    <a:cubicBezTo>
                      <a:pt x="47" y="5"/>
                      <a:pt x="47" y="5"/>
                      <a:pt x="47" y="5"/>
                    </a:cubicBezTo>
                    <a:cubicBezTo>
                      <a:pt x="44" y="4"/>
                      <a:pt x="40" y="4"/>
                      <a:pt x="36" y="4"/>
                    </a:cubicBezTo>
                    <a:moveTo>
                      <a:pt x="37" y="0"/>
                    </a:moveTo>
                    <a:cubicBezTo>
                      <a:pt x="34" y="0"/>
                      <a:pt x="31" y="0"/>
                      <a:pt x="29" y="0"/>
                    </a:cubicBezTo>
                    <a:cubicBezTo>
                      <a:pt x="28" y="0"/>
                      <a:pt x="28" y="0"/>
                      <a:pt x="28" y="0"/>
                    </a:cubicBezTo>
                    <a:cubicBezTo>
                      <a:pt x="28" y="0"/>
                      <a:pt x="28" y="0"/>
                      <a:pt x="28" y="0"/>
                    </a:cubicBezTo>
                    <a:cubicBezTo>
                      <a:pt x="27" y="0"/>
                      <a:pt x="26" y="1"/>
                      <a:pt x="25" y="1"/>
                    </a:cubicBezTo>
                    <a:cubicBezTo>
                      <a:pt x="25" y="1"/>
                      <a:pt x="25" y="1"/>
                      <a:pt x="25" y="1"/>
                    </a:cubicBezTo>
                    <a:cubicBezTo>
                      <a:pt x="23" y="1"/>
                      <a:pt x="23" y="1"/>
                      <a:pt x="23" y="1"/>
                    </a:cubicBezTo>
                    <a:cubicBezTo>
                      <a:pt x="23" y="1"/>
                      <a:pt x="23" y="1"/>
                      <a:pt x="23" y="1"/>
                    </a:cubicBezTo>
                    <a:cubicBezTo>
                      <a:pt x="21" y="2"/>
                      <a:pt x="19" y="3"/>
                      <a:pt x="17" y="3"/>
                    </a:cubicBezTo>
                    <a:cubicBezTo>
                      <a:pt x="17" y="5"/>
                      <a:pt x="17" y="5"/>
                      <a:pt x="17" y="5"/>
                    </a:cubicBezTo>
                    <a:cubicBezTo>
                      <a:pt x="18" y="4"/>
                      <a:pt x="19" y="4"/>
                      <a:pt x="21" y="3"/>
                    </a:cubicBezTo>
                    <a:cubicBezTo>
                      <a:pt x="25" y="2"/>
                      <a:pt x="30" y="1"/>
                      <a:pt x="35" y="1"/>
                    </a:cubicBezTo>
                    <a:cubicBezTo>
                      <a:pt x="40" y="1"/>
                      <a:pt x="44" y="2"/>
                      <a:pt x="48" y="3"/>
                    </a:cubicBezTo>
                    <a:cubicBezTo>
                      <a:pt x="48" y="1"/>
                      <a:pt x="48" y="1"/>
                      <a:pt x="48" y="1"/>
                    </a:cubicBezTo>
                    <a:cubicBezTo>
                      <a:pt x="47" y="1"/>
                      <a:pt x="47" y="1"/>
                      <a:pt x="47" y="1"/>
                    </a:cubicBezTo>
                    <a:cubicBezTo>
                      <a:pt x="47" y="1"/>
                      <a:pt x="47" y="1"/>
                      <a:pt x="47" y="1"/>
                    </a:cubicBezTo>
                    <a:cubicBezTo>
                      <a:pt x="44" y="0"/>
                      <a:pt x="41" y="0"/>
                      <a:pt x="38" y="0"/>
                    </a:cubicBezTo>
                    <a:cubicBezTo>
                      <a:pt x="37" y="0"/>
                      <a:pt x="37" y="0"/>
                      <a:pt x="37" y="0"/>
                    </a:cubicBezTo>
                    <a:cubicBezTo>
                      <a:pt x="37" y="0"/>
                      <a:pt x="37" y="0"/>
                      <a:pt x="37"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Freeform 956">
                <a:extLst>
                  <a:ext uri="{FF2B5EF4-FFF2-40B4-BE49-F238E27FC236}">
                    <a16:creationId xmlns:a16="http://schemas.microsoft.com/office/drawing/2014/main" id="{7F8AA54E-7658-4710-BFCA-CEE47C7B495B}"/>
                  </a:ext>
                </a:extLst>
              </p:cNvPr>
              <p:cNvSpPr>
                <a:spLocks noEditPoints="1"/>
              </p:cNvSpPr>
              <p:nvPr/>
            </p:nvSpPr>
            <p:spPr bwMode="auto">
              <a:xfrm>
                <a:off x="8605838" y="2011363"/>
                <a:ext cx="119063" cy="87313"/>
              </a:xfrm>
              <a:custGeom>
                <a:avLst/>
                <a:gdLst>
                  <a:gd name="T0" fmla="*/ 0 w 31"/>
                  <a:gd name="T1" fmla="*/ 17 h 23"/>
                  <a:gd name="T2" fmla="*/ 0 w 31"/>
                  <a:gd name="T3" fmla="*/ 17 h 23"/>
                  <a:gd name="T4" fmla="*/ 0 w 31"/>
                  <a:gd name="T5" fmla="*/ 23 h 23"/>
                  <a:gd name="T6" fmla="*/ 1 w 31"/>
                  <a:gd name="T7" fmla="*/ 23 h 23"/>
                  <a:gd name="T8" fmla="*/ 0 w 31"/>
                  <a:gd name="T9" fmla="*/ 17 h 23"/>
                  <a:gd name="T10" fmla="*/ 3 w 31"/>
                  <a:gd name="T11" fmla="*/ 13 h 23"/>
                  <a:gd name="T12" fmla="*/ 2 w 31"/>
                  <a:gd name="T13" fmla="*/ 13 h 23"/>
                  <a:gd name="T14" fmla="*/ 1 w 31"/>
                  <a:gd name="T15" fmla="*/ 16 h 23"/>
                  <a:gd name="T16" fmla="*/ 2 w 31"/>
                  <a:gd name="T17" fmla="*/ 22 h 23"/>
                  <a:gd name="T18" fmla="*/ 4 w 31"/>
                  <a:gd name="T19" fmla="*/ 22 h 23"/>
                  <a:gd name="T20" fmla="*/ 4 w 31"/>
                  <a:gd name="T21" fmla="*/ 14 h 23"/>
                  <a:gd name="T22" fmla="*/ 3 w 31"/>
                  <a:gd name="T23" fmla="*/ 13 h 23"/>
                  <a:gd name="T24" fmla="*/ 7 w 31"/>
                  <a:gd name="T25" fmla="*/ 7 h 23"/>
                  <a:gd name="T26" fmla="*/ 7 w 31"/>
                  <a:gd name="T27" fmla="*/ 7 h 23"/>
                  <a:gd name="T28" fmla="*/ 5 w 31"/>
                  <a:gd name="T29" fmla="*/ 12 h 23"/>
                  <a:gd name="T30" fmla="*/ 6 w 31"/>
                  <a:gd name="T31" fmla="*/ 21 h 23"/>
                  <a:gd name="T32" fmla="*/ 9 w 31"/>
                  <a:gd name="T33" fmla="*/ 20 h 23"/>
                  <a:gd name="T34" fmla="*/ 9 w 31"/>
                  <a:gd name="T35" fmla="*/ 9 h 23"/>
                  <a:gd name="T36" fmla="*/ 7 w 31"/>
                  <a:gd name="T37" fmla="*/ 7 h 23"/>
                  <a:gd name="T38" fmla="*/ 16 w 31"/>
                  <a:gd name="T39" fmla="*/ 2 h 23"/>
                  <a:gd name="T40" fmla="*/ 15 w 31"/>
                  <a:gd name="T41" fmla="*/ 2 h 23"/>
                  <a:gd name="T42" fmla="*/ 12 w 31"/>
                  <a:gd name="T43" fmla="*/ 9 h 23"/>
                  <a:gd name="T44" fmla="*/ 12 w 31"/>
                  <a:gd name="T45" fmla="*/ 20 h 23"/>
                  <a:gd name="T46" fmla="*/ 16 w 31"/>
                  <a:gd name="T47" fmla="*/ 20 h 23"/>
                  <a:gd name="T48" fmla="*/ 18 w 31"/>
                  <a:gd name="T49" fmla="*/ 20 h 23"/>
                  <a:gd name="T50" fmla="*/ 19 w 31"/>
                  <a:gd name="T51" fmla="*/ 4 h 23"/>
                  <a:gd name="T52" fmla="*/ 16 w 31"/>
                  <a:gd name="T53" fmla="*/ 2 h 23"/>
                  <a:gd name="T54" fmla="*/ 24 w 31"/>
                  <a:gd name="T55" fmla="*/ 0 h 23"/>
                  <a:gd name="T56" fmla="*/ 21 w 31"/>
                  <a:gd name="T57" fmla="*/ 5 h 23"/>
                  <a:gd name="T58" fmla="*/ 22 w 31"/>
                  <a:gd name="T59" fmla="*/ 20 h 23"/>
                  <a:gd name="T60" fmla="*/ 25 w 31"/>
                  <a:gd name="T61" fmla="*/ 21 h 23"/>
                  <a:gd name="T62" fmla="*/ 28 w 31"/>
                  <a:gd name="T63" fmla="*/ 21 h 23"/>
                  <a:gd name="T64" fmla="*/ 31 w 31"/>
                  <a:gd name="T65" fmla="*/ 6 h 23"/>
                  <a:gd name="T66" fmla="*/ 29 w 31"/>
                  <a:gd name="T67" fmla="*/ 1 h 23"/>
                  <a:gd name="T68" fmla="*/ 24 w 31"/>
                  <a:gd name="T6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23">
                    <a:moveTo>
                      <a:pt x="0" y="17"/>
                    </a:moveTo>
                    <a:cubicBezTo>
                      <a:pt x="0" y="17"/>
                      <a:pt x="0" y="17"/>
                      <a:pt x="0" y="17"/>
                    </a:cubicBezTo>
                    <a:cubicBezTo>
                      <a:pt x="0" y="23"/>
                      <a:pt x="0" y="23"/>
                      <a:pt x="0" y="23"/>
                    </a:cubicBezTo>
                    <a:cubicBezTo>
                      <a:pt x="0" y="23"/>
                      <a:pt x="0" y="23"/>
                      <a:pt x="1" y="23"/>
                    </a:cubicBezTo>
                    <a:cubicBezTo>
                      <a:pt x="0" y="17"/>
                      <a:pt x="0" y="17"/>
                      <a:pt x="0" y="17"/>
                    </a:cubicBezTo>
                    <a:moveTo>
                      <a:pt x="3" y="13"/>
                    </a:moveTo>
                    <a:cubicBezTo>
                      <a:pt x="3" y="13"/>
                      <a:pt x="2" y="13"/>
                      <a:pt x="2" y="13"/>
                    </a:cubicBezTo>
                    <a:cubicBezTo>
                      <a:pt x="1" y="14"/>
                      <a:pt x="1" y="16"/>
                      <a:pt x="1" y="16"/>
                    </a:cubicBezTo>
                    <a:cubicBezTo>
                      <a:pt x="2" y="22"/>
                      <a:pt x="2" y="22"/>
                      <a:pt x="2" y="22"/>
                    </a:cubicBezTo>
                    <a:cubicBezTo>
                      <a:pt x="3" y="22"/>
                      <a:pt x="3" y="22"/>
                      <a:pt x="4" y="22"/>
                    </a:cubicBezTo>
                    <a:cubicBezTo>
                      <a:pt x="4" y="14"/>
                      <a:pt x="4" y="14"/>
                      <a:pt x="4" y="14"/>
                    </a:cubicBezTo>
                    <a:cubicBezTo>
                      <a:pt x="4" y="14"/>
                      <a:pt x="3" y="13"/>
                      <a:pt x="3" y="13"/>
                    </a:cubicBezTo>
                    <a:moveTo>
                      <a:pt x="7" y="7"/>
                    </a:moveTo>
                    <a:cubicBezTo>
                      <a:pt x="7" y="7"/>
                      <a:pt x="7" y="7"/>
                      <a:pt x="7" y="7"/>
                    </a:cubicBezTo>
                    <a:cubicBezTo>
                      <a:pt x="5" y="9"/>
                      <a:pt x="5" y="11"/>
                      <a:pt x="5" y="12"/>
                    </a:cubicBezTo>
                    <a:cubicBezTo>
                      <a:pt x="5" y="13"/>
                      <a:pt x="5" y="19"/>
                      <a:pt x="6" y="21"/>
                    </a:cubicBezTo>
                    <a:cubicBezTo>
                      <a:pt x="7" y="21"/>
                      <a:pt x="8" y="20"/>
                      <a:pt x="9" y="20"/>
                    </a:cubicBezTo>
                    <a:cubicBezTo>
                      <a:pt x="9" y="9"/>
                      <a:pt x="9" y="9"/>
                      <a:pt x="9" y="9"/>
                    </a:cubicBezTo>
                    <a:cubicBezTo>
                      <a:pt x="9" y="9"/>
                      <a:pt x="9" y="7"/>
                      <a:pt x="7" y="7"/>
                    </a:cubicBezTo>
                    <a:moveTo>
                      <a:pt x="16" y="2"/>
                    </a:moveTo>
                    <a:cubicBezTo>
                      <a:pt x="16" y="2"/>
                      <a:pt x="15" y="2"/>
                      <a:pt x="15" y="2"/>
                    </a:cubicBezTo>
                    <a:cubicBezTo>
                      <a:pt x="12" y="4"/>
                      <a:pt x="12" y="6"/>
                      <a:pt x="12" y="9"/>
                    </a:cubicBezTo>
                    <a:cubicBezTo>
                      <a:pt x="12" y="10"/>
                      <a:pt x="12" y="17"/>
                      <a:pt x="12" y="20"/>
                    </a:cubicBezTo>
                    <a:cubicBezTo>
                      <a:pt x="14" y="20"/>
                      <a:pt x="15" y="20"/>
                      <a:pt x="16" y="20"/>
                    </a:cubicBezTo>
                    <a:cubicBezTo>
                      <a:pt x="17" y="20"/>
                      <a:pt x="17" y="20"/>
                      <a:pt x="18" y="20"/>
                    </a:cubicBezTo>
                    <a:cubicBezTo>
                      <a:pt x="19" y="4"/>
                      <a:pt x="19" y="4"/>
                      <a:pt x="19" y="4"/>
                    </a:cubicBezTo>
                    <a:cubicBezTo>
                      <a:pt x="19" y="4"/>
                      <a:pt x="18" y="2"/>
                      <a:pt x="16" y="2"/>
                    </a:cubicBezTo>
                    <a:moveTo>
                      <a:pt x="24" y="0"/>
                    </a:moveTo>
                    <a:cubicBezTo>
                      <a:pt x="22" y="2"/>
                      <a:pt x="21" y="4"/>
                      <a:pt x="21" y="5"/>
                    </a:cubicBezTo>
                    <a:cubicBezTo>
                      <a:pt x="21" y="7"/>
                      <a:pt x="21" y="18"/>
                      <a:pt x="22" y="20"/>
                    </a:cubicBezTo>
                    <a:cubicBezTo>
                      <a:pt x="23" y="20"/>
                      <a:pt x="24" y="20"/>
                      <a:pt x="25" y="21"/>
                    </a:cubicBezTo>
                    <a:cubicBezTo>
                      <a:pt x="26" y="21"/>
                      <a:pt x="27" y="21"/>
                      <a:pt x="28" y="21"/>
                    </a:cubicBezTo>
                    <a:cubicBezTo>
                      <a:pt x="31" y="6"/>
                      <a:pt x="31" y="6"/>
                      <a:pt x="31" y="6"/>
                    </a:cubicBezTo>
                    <a:cubicBezTo>
                      <a:pt x="31" y="6"/>
                      <a:pt x="31" y="2"/>
                      <a:pt x="29" y="1"/>
                    </a:cubicBezTo>
                    <a:cubicBezTo>
                      <a:pt x="27" y="1"/>
                      <a:pt x="26" y="0"/>
                      <a:pt x="24" y="0"/>
                    </a:cubicBezTo>
                  </a:path>
                </a:pathLst>
              </a:custGeom>
              <a:solidFill>
                <a:srgbClr val="70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Freeform 957">
                <a:extLst>
                  <a:ext uri="{FF2B5EF4-FFF2-40B4-BE49-F238E27FC236}">
                    <a16:creationId xmlns:a16="http://schemas.microsoft.com/office/drawing/2014/main" id="{DC1A0651-247D-4390-9CDD-8763D1014766}"/>
                  </a:ext>
                </a:extLst>
              </p:cNvPr>
              <p:cNvSpPr>
                <a:spLocks/>
              </p:cNvSpPr>
              <p:nvPr/>
            </p:nvSpPr>
            <p:spPr bwMode="auto">
              <a:xfrm>
                <a:off x="8597900" y="2003425"/>
                <a:ext cx="130175" cy="98425"/>
              </a:xfrm>
              <a:custGeom>
                <a:avLst/>
                <a:gdLst>
                  <a:gd name="T0" fmla="*/ 26 w 34"/>
                  <a:gd name="T1" fmla="*/ 0 h 26"/>
                  <a:gd name="T2" fmla="*/ 2 w 34"/>
                  <a:gd name="T3" fmla="*/ 14 h 26"/>
                  <a:gd name="T4" fmla="*/ 0 w 34"/>
                  <a:gd name="T5" fmla="*/ 20 h 26"/>
                  <a:gd name="T6" fmla="*/ 0 w 34"/>
                  <a:gd name="T7" fmla="*/ 21 h 26"/>
                  <a:gd name="T8" fmla="*/ 0 w 34"/>
                  <a:gd name="T9" fmla="*/ 22 h 26"/>
                  <a:gd name="T10" fmla="*/ 0 w 34"/>
                  <a:gd name="T11" fmla="*/ 23 h 26"/>
                  <a:gd name="T12" fmla="*/ 0 w 34"/>
                  <a:gd name="T13" fmla="*/ 24 h 26"/>
                  <a:gd name="T14" fmla="*/ 1 w 34"/>
                  <a:gd name="T15" fmla="*/ 25 h 26"/>
                  <a:gd name="T16" fmla="*/ 0 w 34"/>
                  <a:gd name="T17" fmla="*/ 26 h 26"/>
                  <a:gd name="T18" fmla="*/ 2 w 34"/>
                  <a:gd name="T19" fmla="*/ 25 h 26"/>
                  <a:gd name="T20" fmla="*/ 2 w 34"/>
                  <a:gd name="T21" fmla="*/ 19 h 26"/>
                  <a:gd name="T22" fmla="*/ 2 w 34"/>
                  <a:gd name="T23" fmla="*/ 19 h 26"/>
                  <a:gd name="T24" fmla="*/ 3 w 34"/>
                  <a:gd name="T25" fmla="*/ 25 h 26"/>
                  <a:gd name="T26" fmla="*/ 3 w 34"/>
                  <a:gd name="T27" fmla="*/ 25 h 26"/>
                  <a:gd name="T28" fmla="*/ 4 w 34"/>
                  <a:gd name="T29" fmla="*/ 25 h 26"/>
                  <a:gd name="T30" fmla="*/ 4 w 34"/>
                  <a:gd name="T31" fmla="*/ 24 h 26"/>
                  <a:gd name="T32" fmla="*/ 3 w 34"/>
                  <a:gd name="T33" fmla="*/ 18 h 26"/>
                  <a:gd name="T34" fmla="*/ 4 w 34"/>
                  <a:gd name="T35" fmla="*/ 15 h 26"/>
                  <a:gd name="T36" fmla="*/ 5 w 34"/>
                  <a:gd name="T37" fmla="*/ 15 h 26"/>
                  <a:gd name="T38" fmla="*/ 6 w 34"/>
                  <a:gd name="T39" fmla="*/ 16 h 26"/>
                  <a:gd name="T40" fmla="*/ 6 w 34"/>
                  <a:gd name="T41" fmla="*/ 24 h 26"/>
                  <a:gd name="T42" fmla="*/ 6 w 34"/>
                  <a:gd name="T43" fmla="*/ 24 h 26"/>
                  <a:gd name="T44" fmla="*/ 6 w 34"/>
                  <a:gd name="T45" fmla="*/ 24 h 26"/>
                  <a:gd name="T46" fmla="*/ 8 w 34"/>
                  <a:gd name="T47" fmla="*/ 24 h 26"/>
                  <a:gd name="T48" fmla="*/ 8 w 34"/>
                  <a:gd name="T49" fmla="*/ 24 h 26"/>
                  <a:gd name="T50" fmla="*/ 8 w 34"/>
                  <a:gd name="T51" fmla="*/ 23 h 26"/>
                  <a:gd name="T52" fmla="*/ 7 w 34"/>
                  <a:gd name="T53" fmla="*/ 14 h 26"/>
                  <a:gd name="T54" fmla="*/ 9 w 34"/>
                  <a:gd name="T55" fmla="*/ 9 h 26"/>
                  <a:gd name="T56" fmla="*/ 9 w 34"/>
                  <a:gd name="T57" fmla="*/ 9 h 26"/>
                  <a:gd name="T58" fmla="*/ 11 w 34"/>
                  <a:gd name="T59" fmla="*/ 11 h 26"/>
                  <a:gd name="T60" fmla="*/ 11 w 34"/>
                  <a:gd name="T61" fmla="*/ 22 h 26"/>
                  <a:gd name="T62" fmla="*/ 11 w 34"/>
                  <a:gd name="T63" fmla="*/ 23 h 26"/>
                  <a:gd name="T64" fmla="*/ 11 w 34"/>
                  <a:gd name="T65" fmla="*/ 23 h 26"/>
                  <a:gd name="T66" fmla="*/ 12 w 34"/>
                  <a:gd name="T67" fmla="*/ 23 h 26"/>
                  <a:gd name="T68" fmla="*/ 14 w 34"/>
                  <a:gd name="T69" fmla="*/ 23 h 26"/>
                  <a:gd name="T70" fmla="*/ 14 w 34"/>
                  <a:gd name="T71" fmla="*/ 22 h 26"/>
                  <a:gd name="T72" fmla="*/ 14 w 34"/>
                  <a:gd name="T73" fmla="*/ 11 h 26"/>
                  <a:gd name="T74" fmla="*/ 17 w 34"/>
                  <a:gd name="T75" fmla="*/ 4 h 26"/>
                  <a:gd name="T76" fmla="*/ 18 w 34"/>
                  <a:gd name="T77" fmla="*/ 4 h 26"/>
                  <a:gd name="T78" fmla="*/ 21 w 34"/>
                  <a:gd name="T79" fmla="*/ 6 h 26"/>
                  <a:gd name="T80" fmla="*/ 20 w 34"/>
                  <a:gd name="T81" fmla="*/ 22 h 26"/>
                  <a:gd name="T82" fmla="*/ 20 w 34"/>
                  <a:gd name="T83" fmla="*/ 23 h 26"/>
                  <a:gd name="T84" fmla="*/ 20 w 34"/>
                  <a:gd name="T85" fmla="*/ 23 h 26"/>
                  <a:gd name="T86" fmla="*/ 21 w 34"/>
                  <a:gd name="T87" fmla="*/ 23 h 26"/>
                  <a:gd name="T88" fmla="*/ 24 w 34"/>
                  <a:gd name="T89" fmla="*/ 23 h 26"/>
                  <a:gd name="T90" fmla="*/ 24 w 34"/>
                  <a:gd name="T91" fmla="*/ 22 h 26"/>
                  <a:gd name="T92" fmla="*/ 23 w 34"/>
                  <a:gd name="T93" fmla="*/ 7 h 26"/>
                  <a:gd name="T94" fmla="*/ 26 w 34"/>
                  <a:gd name="T95" fmla="*/ 2 h 26"/>
                  <a:gd name="T96" fmla="*/ 29 w 34"/>
                  <a:gd name="T97" fmla="*/ 2 h 26"/>
                  <a:gd name="T98" fmla="*/ 31 w 34"/>
                  <a:gd name="T99" fmla="*/ 3 h 26"/>
                  <a:gd name="T100" fmla="*/ 33 w 34"/>
                  <a:gd name="T101" fmla="*/ 8 h 26"/>
                  <a:gd name="T102" fmla="*/ 30 w 34"/>
                  <a:gd name="T103" fmla="*/ 23 h 26"/>
                  <a:gd name="T104" fmla="*/ 30 w 34"/>
                  <a:gd name="T105" fmla="*/ 24 h 26"/>
                  <a:gd name="T106" fmla="*/ 30 w 34"/>
                  <a:gd name="T107" fmla="*/ 24 h 26"/>
                  <a:gd name="T108" fmla="*/ 31 w 34"/>
                  <a:gd name="T109" fmla="*/ 24 h 26"/>
                  <a:gd name="T110" fmla="*/ 34 w 34"/>
                  <a:gd name="T111" fmla="*/ 0 h 26"/>
                  <a:gd name="T112" fmla="*/ 26 w 34"/>
                  <a:gd name="T11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 h="26">
                    <a:moveTo>
                      <a:pt x="26" y="0"/>
                    </a:moveTo>
                    <a:cubicBezTo>
                      <a:pt x="11" y="0"/>
                      <a:pt x="5" y="8"/>
                      <a:pt x="2" y="14"/>
                    </a:cubicBezTo>
                    <a:cubicBezTo>
                      <a:pt x="0" y="20"/>
                      <a:pt x="0" y="20"/>
                      <a:pt x="0" y="20"/>
                    </a:cubicBezTo>
                    <a:cubicBezTo>
                      <a:pt x="0" y="21"/>
                      <a:pt x="0" y="21"/>
                      <a:pt x="0" y="21"/>
                    </a:cubicBezTo>
                    <a:cubicBezTo>
                      <a:pt x="0" y="22"/>
                      <a:pt x="0" y="22"/>
                      <a:pt x="0" y="22"/>
                    </a:cubicBezTo>
                    <a:cubicBezTo>
                      <a:pt x="0" y="23"/>
                      <a:pt x="0" y="23"/>
                      <a:pt x="0" y="23"/>
                    </a:cubicBezTo>
                    <a:cubicBezTo>
                      <a:pt x="0" y="23"/>
                      <a:pt x="0" y="24"/>
                      <a:pt x="0" y="24"/>
                    </a:cubicBezTo>
                    <a:cubicBezTo>
                      <a:pt x="1" y="25"/>
                      <a:pt x="1" y="25"/>
                      <a:pt x="1" y="25"/>
                    </a:cubicBezTo>
                    <a:cubicBezTo>
                      <a:pt x="0" y="26"/>
                      <a:pt x="0" y="26"/>
                      <a:pt x="0" y="26"/>
                    </a:cubicBezTo>
                    <a:cubicBezTo>
                      <a:pt x="2" y="25"/>
                      <a:pt x="2" y="25"/>
                      <a:pt x="2" y="25"/>
                    </a:cubicBezTo>
                    <a:cubicBezTo>
                      <a:pt x="2" y="19"/>
                      <a:pt x="2" y="19"/>
                      <a:pt x="2" y="19"/>
                    </a:cubicBezTo>
                    <a:cubicBezTo>
                      <a:pt x="2" y="19"/>
                      <a:pt x="2" y="19"/>
                      <a:pt x="2" y="19"/>
                    </a:cubicBezTo>
                    <a:cubicBezTo>
                      <a:pt x="3" y="25"/>
                      <a:pt x="3" y="25"/>
                      <a:pt x="3" y="25"/>
                    </a:cubicBezTo>
                    <a:cubicBezTo>
                      <a:pt x="3" y="25"/>
                      <a:pt x="3" y="25"/>
                      <a:pt x="3" y="25"/>
                    </a:cubicBezTo>
                    <a:cubicBezTo>
                      <a:pt x="4" y="25"/>
                      <a:pt x="4" y="25"/>
                      <a:pt x="4" y="25"/>
                    </a:cubicBezTo>
                    <a:cubicBezTo>
                      <a:pt x="4" y="24"/>
                      <a:pt x="4" y="24"/>
                      <a:pt x="4" y="24"/>
                    </a:cubicBezTo>
                    <a:cubicBezTo>
                      <a:pt x="3" y="18"/>
                      <a:pt x="3" y="18"/>
                      <a:pt x="3" y="18"/>
                    </a:cubicBezTo>
                    <a:cubicBezTo>
                      <a:pt x="3" y="18"/>
                      <a:pt x="3" y="16"/>
                      <a:pt x="4" y="15"/>
                    </a:cubicBezTo>
                    <a:cubicBezTo>
                      <a:pt x="4" y="15"/>
                      <a:pt x="5" y="15"/>
                      <a:pt x="5" y="15"/>
                    </a:cubicBezTo>
                    <a:cubicBezTo>
                      <a:pt x="5" y="15"/>
                      <a:pt x="6" y="16"/>
                      <a:pt x="6" y="16"/>
                    </a:cubicBezTo>
                    <a:cubicBezTo>
                      <a:pt x="6" y="24"/>
                      <a:pt x="6" y="24"/>
                      <a:pt x="6" y="24"/>
                    </a:cubicBezTo>
                    <a:cubicBezTo>
                      <a:pt x="6" y="24"/>
                      <a:pt x="6" y="24"/>
                      <a:pt x="6" y="24"/>
                    </a:cubicBezTo>
                    <a:cubicBezTo>
                      <a:pt x="6" y="24"/>
                      <a:pt x="6" y="24"/>
                      <a:pt x="6" y="24"/>
                    </a:cubicBezTo>
                    <a:cubicBezTo>
                      <a:pt x="8" y="24"/>
                      <a:pt x="8" y="24"/>
                      <a:pt x="8" y="24"/>
                    </a:cubicBezTo>
                    <a:cubicBezTo>
                      <a:pt x="8" y="24"/>
                      <a:pt x="8" y="24"/>
                      <a:pt x="8" y="24"/>
                    </a:cubicBezTo>
                    <a:cubicBezTo>
                      <a:pt x="8" y="24"/>
                      <a:pt x="8" y="23"/>
                      <a:pt x="8" y="23"/>
                    </a:cubicBezTo>
                    <a:cubicBezTo>
                      <a:pt x="7" y="21"/>
                      <a:pt x="7" y="15"/>
                      <a:pt x="7" y="14"/>
                    </a:cubicBezTo>
                    <a:cubicBezTo>
                      <a:pt x="7" y="13"/>
                      <a:pt x="7" y="11"/>
                      <a:pt x="9" y="9"/>
                    </a:cubicBezTo>
                    <a:cubicBezTo>
                      <a:pt x="9" y="9"/>
                      <a:pt x="9" y="9"/>
                      <a:pt x="9" y="9"/>
                    </a:cubicBezTo>
                    <a:cubicBezTo>
                      <a:pt x="11" y="9"/>
                      <a:pt x="11" y="11"/>
                      <a:pt x="11" y="11"/>
                    </a:cubicBezTo>
                    <a:cubicBezTo>
                      <a:pt x="11" y="22"/>
                      <a:pt x="11" y="22"/>
                      <a:pt x="11" y="22"/>
                    </a:cubicBezTo>
                    <a:cubicBezTo>
                      <a:pt x="11" y="23"/>
                      <a:pt x="11" y="23"/>
                      <a:pt x="11" y="23"/>
                    </a:cubicBezTo>
                    <a:cubicBezTo>
                      <a:pt x="11" y="23"/>
                      <a:pt x="11" y="23"/>
                      <a:pt x="11" y="23"/>
                    </a:cubicBezTo>
                    <a:cubicBezTo>
                      <a:pt x="12" y="23"/>
                      <a:pt x="12" y="23"/>
                      <a:pt x="12" y="23"/>
                    </a:cubicBezTo>
                    <a:cubicBezTo>
                      <a:pt x="14" y="23"/>
                      <a:pt x="14" y="23"/>
                      <a:pt x="14" y="23"/>
                    </a:cubicBezTo>
                    <a:cubicBezTo>
                      <a:pt x="14" y="23"/>
                      <a:pt x="14" y="22"/>
                      <a:pt x="14" y="22"/>
                    </a:cubicBezTo>
                    <a:cubicBezTo>
                      <a:pt x="14" y="19"/>
                      <a:pt x="14" y="12"/>
                      <a:pt x="14" y="11"/>
                    </a:cubicBezTo>
                    <a:cubicBezTo>
                      <a:pt x="14" y="8"/>
                      <a:pt x="14" y="6"/>
                      <a:pt x="17" y="4"/>
                    </a:cubicBezTo>
                    <a:cubicBezTo>
                      <a:pt x="17" y="4"/>
                      <a:pt x="18" y="4"/>
                      <a:pt x="18" y="4"/>
                    </a:cubicBezTo>
                    <a:cubicBezTo>
                      <a:pt x="20" y="4"/>
                      <a:pt x="21" y="6"/>
                      <a:pt x="21" y="6"/>
                    </a:cubicBezTo>
                    <a:cubicBezTo>
                      <a:pt x="20" y="22"/>
                      <a:pt x="20" y="22"/>
                      <a:pt x="20" y="22"/>
                    </a:cubicBezTo>
                    <a:cubicBezTo>
                      <a:pt x="20" y="23"/>
                      <a:pt x="20" y="23"/>
                      <a:pt x="20" y="23"/>
                    </a:cubicBezTo>
                    <a:cubicBezTo>
                      <a:pt x="20" y="23"/>
                      <a:pt x="20" y="23"/>
                      <a:pt x="20" y="23"/>
                    </a:cubicBezTo>
                    <a:cubicBezTo>
                      <a:pt x="21" y="23"/>
                      <a:pt x="21" y="23"/>
                      <a:pt x="21" y="23"/>
                    </a:cubicBezTo>
                    <a:cubicBezTo>
                      <a:pt x="24" y="23"/>
                      <a:pt x="24" y="23"/>
                      <a:pt x="24" y="23"/>
                    </a:cubicBezTo>
                    <a:cubicBezTo>
                      <a:pt x="24" y="23"/>
                      <a:pt x="24" y="22"/>
                      <a:pt x="24" y="22"/>
                    </a:cubicBezTo>
                    <a:cubicBezTo>
                      <a:pt x="23" y="20"/>
                      <a:pt x="23" y="9"/>
                      <a:pt x="23" y="7"/>
                    </a:cubicBezTo>
                    <a:cubicBezTo>
                      <a:pt x="23" y="6"/>
                      <a:pt x="24" y="4"/>
                      <a:pt x="26" y="2"/>
                    </a:cubicBezTo>
                    <a:cubicBezTo>
                      <a:pt x="27" y="2"/>
                      <a:pt x="28" y="2"/>
                      <a:pt x="29" y="2"/>
                    </a:cubicBezTo>
                    <a:cubicBezTo>
                      <a:pt x="30" y="2"/>
                      <a:pt x="30" y="2"/>
                      <a:pt x="31" y="3"/>
                    </a:cubicBezTo>
                    <a:cubicBezTo>
                      <a:pt x="33" y="4"/>
                      <a:pt x="33" y="8"/>
                      <a:pt x="33" y="8"/>
                    </a:cubicBezTo>
                    <a:cubicBezTo>
                      <a:pt x="30" y="23"/>
                      <a:pt x="30" y="23"/>
                      <a:pt x="30" y="23"/>
                    </a:cubicBezTo>
                    <a:cubicBezTo>
                      <a:pt x="30" y="24"/>
                      <a:pt x="30" y="24"/>
                      <a:pt x="30" y="24"/>
                    </a:cubicBezTo>
                    <a:cubicBezTo>
                      <a:pt x="30" y="24"/>
                      <a:pt x="30" y="24"/>
                      <a:pt x="30" y="24"/>
                    </a:cubicBezTo>
                    <a:cubicBezTo>
                      <a:pt x="31" y="24"/>
                      <a:pt x="31" y="24"/>
                      <a:pt x="31" y="24"/>
                    </a:cubicBezTo>
                    <a:cubicBezTo>
                      <a:pt x="34" y="0"/>
                      <a:pt x="34" y="0"/>
                      <a:pt x="34" y="0"/>
                    </a:cubicBezTo>
                    <a:cubicBezTo>
                      <a:pt x="31" y="0"/>
                      <a:pt x="29" y="0"/>
                      <a:pt x="26" y="0"/>
                    </a:cubicBezTo>
                  </a:path>
                </a:pathLst>
              </a:custGeom>
              <a:solidFill>
                <a:srgbClr val="A58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Freeform 958">
                <a:extLst>
                  <a:ext uri="{FF2B5EF4-FFF2-40B4-BE49-F238E27FC236}">
                    <a16:creationId xmlns:a16="http://schemas.microsoft.com/office/drawing/2014/main" id="{9E1CFADC-F9A5-4E5A-8F3A-5C5DFC3161BA}"/>
                  </a:ext>
                </a:extLst>
              </p:cNvPr>
              <p:cNvSpPr>
                <a:spLocks/>
              </p:cNvSpPr>
              <p:nvPr/>
            </p:nvSpPr>
            <p:spPr bwMode="auto">
              <a:xfrm>
                <a:off x="8418513" y="2787650"/>
                <a:ext cx="0" cy="31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path>
                </a:pathLst>
              </a:custGeom>
              <a:solidFill>
                <a:srgbClr val="8F76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Freeform 959">
                <a:extLst>
                  <a:ext uri="{FF2B5EF4-FFF2-40B4-BE49-F238E27FC236}">
                    <a16:creationId xmlns:a16="http://schemas.microsoft.com/office/drawing/2014/main" id="{BBE898FA-2E6A-4BC4-B923-080FF82EDD47}"/>
                  </a:ext>
                </a:extLst>
              </p:cNvPr>
              <p:cNvSpPr>
                <a:spLocks/>
              </p:cNvSpPr>
              <p:nvPr/>
            </p:nvSpPr>
            <p:spPr bwMode="auto">
              <a:xfrm>
                <a:off x="8402638" y="2741613"/>
                <a:ext cx="222250" cy="49213"/>
              </a:xfrm>
              <a:custGeom>
                <a:avLst/>
                <a:gdLst>
                  <a:gd name="T0" fmla="*/ 33 w 58"/>
                  <a:gd name="T1" fmla="*/ 0 h 13"/>
                  <a:gd name="T2" fmla="*/ 4 w 58"/>
                  <a:gd name="T3" fmla="*/ 12 h 13"/>
                  <a:gd name="T4" fmla="*/ 4 w 58"/>
                  <a:gd name="T5" fmla="*/ 13 h 13"/>
                  <a:gd name="T6" fmla="*/ 4 w 58"/>
                  <a:gd name="T7" fmla="*/ 12 h 13"/>
                  <a:gd name="T8" fmla="*/ 15 w 58"/>
                  <a:gd name="T9" fmla="*/ 4 h 13"/>
                  <a:gd name="T10" fmla="*/ 32 w 58"/>
                  <a:gd name="T11" fmla="*/ 2 h 13"/>
                  <a:gd name="T12" fmla="*/ 57 w 58"/>
                  <a:gd name="T13" fmla="*/ 4 h 13"/>
                  <a:gd name="T14" fmla="*/ 58 w 58"/>
                  <a:gd name="T15" fmla="*/ 2 h 13"/>
                  <a:gd name="T16" fmla="*/ 33 w 58"/>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3">
                    <a:moveTo>
                      <a:pt x="33" y="0"/>
                    </a:moveTo>
                    <a:cubicBezTo>
                      <a:pt x="16" y="0"/>
                      <a:pt x="0" y="3"/>
                      <a:pt x="4" y="12"/>
                    </a:cubicBezTo>
                    <a:cubicBezTo>
                      <a:pt x="4" y="12"/>
                      <a:pt x="4" y="12"/>
                      <a:pt x="4" y="13"/>
                    </a:cubicBezTo>
                    <a:cubicBezTo>
                      <a:pt x="4" y="12"/>
                      <a:pt x="4" y="12"/>
                      <a:pt x="4" y="12"/>
                    </a:cubicBezTo>
                    <a:cubicBezTo>
                      <a:pt x="4" y="12"/>
                      <a:pt x="3" y="6"/>
                      <a:pt x="15" y="4"/>
                    </a:cubicBezTo>
                    <a:cubicBezTo>
                      <a:pt x="20" y="3"/>
                      <a:pt x="26" y="2"/>
                      <a:pt x="32" y="2"/>
                    </a:cubicBezTo>
                    <a:cubicBezTo>
                      <a:pt x="40" y="2"/>
                      <a:pt x="48" y="3"/>
                      <a:pt x="57" y="4"/>
                    </a:cubicBezTo>
                    <a:cubicBezTo>
                      <a:pt x="58" y="2"/>
                      <a:pt x="58" y="2"/>
                      <a:pt x="58" y="2"/>
                    </a:cubicBezTo>
                    <a:cubicBezTo>
                      <a:pt x="51" y="1"/>
                      <a:pt x="42" y="0"/>
                      <a:pt x="33"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Freeform 960">
                <a:extLst>
                  <a:ext uri="{FF2B5EF4-FFF2-40B4-BE49-F238E27FC236}">
                    <a16:creationId xmlns:a16="http://schemas.microsoft.com/office/drawing/2014/main" id="{07408B7A-E3C8-40B9-9D0E-FD0D47FAA94D}"/>
                  </a:ext>
                </a:extLst>
              </p:cNvPr>
              <p:cNvSpPr>
                <a:spLocks/>
              </p:cNvSpPr>
              <p:nvPr/>
            </p:nvSpPr>
            <p:spPr bwMode="auto">
              <a:xfrm>
                <a:off x="8375650" y="2905125"/>
                <a:ext cx="227013" cy="22225"/>
              </a:xfrm>
              <a:custGeom>
                <a:avLst/>
                <a:gdLst>
                  <a:gd name="T0" fmla="*/ 25 w 59"/>
                  <a:gd name="T1" fmla="*/ 0 h 6"/>
                  <a:gd name="T2" fmla="*/ 3 w 59"/>
                  <a:gd name="T3" fmla="*/ 3 h 6"/>
                  <a:gd name="T4" fmla="*/ 3 w 59"/>
                  <a:gd name="T5" fmla="*/ 6 h 6"/>
                  <a:gd name="T6" fmla="*/ 23 w 59"/>
                  <a:gd name="T7" fmla="*/ 3 h 6"/>
                  <a:gd name="T8" fmla="*/ 58 w 59"/>
                  <a:gd name="T9" fmla="*/ 5 h 6"/>
                  <a:gd name="T10" fmla="*/ 59 w 59"/>
                  <a:gd name="T11" fmla="*/ 2 h 6"/>
                  <a:gd name="T12" fmla="*/ 55 w 59"/>
                  <a:gd name="T13" fmla="*/ 2 h 6"/>
                  <a:gd name="T14" fmla="*/ 25 w 59"/>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
                    <a:moveTo>
                      <a:pt x="25" y="0"/>
                    </a:moveTo>
                    <a:cubicBezTo>
                      <a:pt x="16" y="0"/>
                      <a:pt x="9" y="1"/>
                      <a:pt x="3" y="3"/>
                    </a:cubicBezTo>
                    <a:cubicBezTo>
                      <a:pt x="3" y="3"/>
                      <a:pt x="0" y="4"/>
                      <a:pt x="3" y="6"/>
                    </a:cubicBezTo>
                    <a:cubicBezTo>
                      <a:pt x="3" y="6"/>
                      <a:pt x="4" y="3"/>
                      <a:pt x="23" y="3"/>
                    </a:cubicBezTo>
                    <a:cubicBezTo>
                      <a:pt x="31" y="3"/>
                      <a:pt x="42" y="3"/>
                      <a:pt x="58" y="5"/>
                    </a:cubicBezTo>
                    <a:cubicBezTo>
                      <a:pt x="59" y="2"/>
                      <a:pt x="59" y="2"/>
                      <a:pt x="59" y="2"/>
                    </a:cubicBezTo>
                    <a:cubicBezTo>
                      <a:pt x="57" y="2"/>
                      <a:pt x="56" y="2"/>
                      <a:pt x="55" y="2"/>
                    </a:cubicBezTo>
                    <a:cubicBezTo>
                      <a:pt x="44" y="1"/>
                      <a:pt x="34" y="0"/>
                      <a:pt x="25"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Freeform 961">
                <a:extLst>
                  <a:ext uri="{FF2B5EF4-FFF2-40B4-BE49-F238E27FC236}">
                    <a16:creationId xmlns:a16="http://schemas.microsoft.com/office/drawing/2014/main" id="{CCC45325-EEE6-46D0-A4EF-3120DA61B92C}"/>
                  </a:ext>
                </a:extLst>
              </p:cNvPr>
              <p:cNvSpPr>
                <a:spLocks/>
              </p:cNvSpPr>
              <p:nvPr/>
            </p:nvSpPr>
            <p:spPr bwMode="auto">
              <a:xfrm>
                <a:off x="8440738" y="2590800"/>
                <a:ext cx="203200" cy="60325"/>
              </a:xfrm>
              <a:custGeom>
                <a:avLst/>
                <a:gdLst>
                  <a:gd name="T0" fmla="*/ 33 w 53"/>
                  <a:gd name="T1" fmla="*/ 0 h 16"/>
                  <a:gd name="T2" fmla="*/ 2 w 53"/>
                  <a:gd name="T3" fmla="*/ 9 h 16"/>
                  <a:gd name="T4" fmla="*/ 1 w 53"/>
                  <a:gd name="T5" fmla="*/ 16 h 16"/>
                  <a:gd name="T6" fmla="*/ 11 w 53"/>
                  <a:gd name="T7" fmla="*/ 5 h 16"/>
                  <a:gd name="T8" fmla="*/ 34 w 53"/>
                  <a:gd name="T9" fmla="*/ 3 h 16"/>
                  <a:gd name="T10" fmla="*/ 53 w 53"/>
                  <a:gd name="T11" fmla="*/ 4 h 16"/>
                  <a:gd name="T12" fmla="*/ 53 w 53"/>
                  <a:gd name="T13" fmla="*/ 2 h 16"/>
                  <a:gd name="T14" fmla="*/ 33 w 53"/>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6">
                    <a:moveTo>
                      <a:pt x="33" y="0"/>
                    </a:moveTo>
                    <a:cubicBezTo>
                      <a:pt x="11" y="0"/>
                      <a:pt x="4" y="6"/>
                      <a:pt x="2" y="9"/>
                    </a:cubicBezTo>
                    <a:cubicBezTo>
                      <a:pt x="0" y="13"/>
                      <a:pt x="1" y="16"/>
                      <a:pt x="1" y="16"/>
                    </a:cubicBezTo>
                    <a:cubicBezTo>
                      <a:pt x="1" y="16"/>
                      <a:pt x="0" y="8"/>
                      <a:pt x="11" y="5"/>
                    </a:cubicBezTo>
                    <a:cubicBezTo>
                      <a:pt x="17" y="4"/>
                      <a:pt x="25" y="3"/>
                      <a:pt x="34" y="3"/>
                    </a:cubicBezTo>
                    <a:cubicBezTo>
                      <a:pt x="40" y="3"/>
                      <a:pt x="47" y="3"/>
                      <a:pt x="53" y="4"/>
                    </a:cubicBezTo>
                    <a:cubicBezTo>
                      <a:pt x="53" y="2"/>
                      <a:pt x="53" y="2"/>
                      <a:pt x="53" y="2"/>
                    </a:cubicBezTo>
                    <a:cubicBezTo>
                      <a:pt x="45" y="1"/>
                      <a:pt x="39" y="0"/>
                      <a:pt x="33"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Freeform 962">
                <a:extLst>
                  <a:ext uri="{FF2B5EF4-FFF2-40B4-BE49-F238E27FC236}">
                    <a16:creationId xmlns:a16="http://schemas.microsoft.com/office/drawing/2014/main" id="{C0CA9327-72A7-4B2C-B46F-6079DE918787}"/>
                  </a:ext>
                </a:extLst>
              </p:cNvPr>
              <p:cNvSpPr>
                <a:spLocks noEditPoints="1"/>
              </p:cNvSpPr>
              <p:nvPr/>
            </p:nvSpPr>
            <p:spPr bwMode="auto">
              <a:xfrm>
                <a:off x="8464550" y="2454275"/>
                <a:ext cx="198438" cy="71438"/>
              </a:xfrm>
              <a:custGeom>
                <a:avLst/>
                <a:gdLst>
                  <a:gd name="T0" fmla="*/ 2 w 52"/>
                  <a:gd name="T1" fmla="*/ 19 h 19"/>
                  <a:gd name="T2" fmla="*/ 2 w 52"/>
                  <a:gd name="T3" fmla="*/ 19 h 19"/>
                  <a:gd name="T4" fmla="*/ 2 w 52"/>
                  <a:gd name="T5" fmla="*/ 19 h 19"/>
                  <a:gd name="T6" fmla="*/ 38 w 52"/>
                  <a:gd name="T7" fmla="*/ 0 h 19"/>
                  <a:gd name="T8" fmla="*/ 11 w 52"/>
                  <a:gd name="T9" fmla="*/ 5 h 19"/>
                  <a:gd name="T10" fmla="*/ 2 w 52"/>
                  <a:gd name="T11" fmla="*/ 19 h 19"/>
                  <a:gd name="T12" fmla="*/ 12 w 52"/>
                  <a:gd name="T13" fmla="*/ 7 h 19"/>
                  <a:gd name="T14" fmla="*/ 37 w 52"/>
                  <a:gd name="T15" fmla="*/ 2 h 19"/>
                  <a:gd name="T16" fmla="*/ 52 w 52"/>
                  <a:gd name="T17" fmla="*/ 4 h 19"/>
                  <a:gd name="T18" fmla="*/ 52 w 52"/>
                  <a:gd name="T19" fmla="*/ 1 h 19"/>
                  <a:gd name="T20" fmla="*/ 38 w 52"/>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9">
                    <a:moveTo>
                      <a:pt x="2" y="19"/>
                    </a:moveTo>
                    <a:cubicBezTo>
                      <a:pt x="2" y="19"/>
                      <a:pt x="2" y="19"/>
                      <a:pt x="2" y="19"/>
                    </a:cubicBezTo>
                    <a:cubicBezTo>
                      <a:pt x="2" y="19"/>
                      <a:pt x="2" y="19"/>
                      <a:pt x="2" y="19"/>
                    </a:cubicBezTo>
                    <a:moveTo>
                      <a:pt x="38" y="0"/>
                    </a:moveTo>
                    <a:cubicBezTo>
                      <a:pt x="26" y="0"/>
                      <a:pt x="17" y="2"/>
                      <a:pt x="11" y="5"/>
                    </a:cubicBezTo>
                    <a:cubicBezTo>
                      <a:pt x="5" y="8"/>
                      <a:pt x="0" y="13"/>
                      <a:pt x="2" y="19"/>
                    </a:cubicBezTo>
                    <a:cubicBezTo>
                      <a:pt x="2" y="17"/>
                      <a:pt x="1" y="11"/>
                      <a:pt x="12" y="7"/>
                    </a:cubicBezTo>
                    <a:cubicBezTo>
                      <a:pt x="17" y="5"/>
                      <a:pt x="25" y="2"/>
                      <a:pt x="37" y="2"/>
                    </a:cubicBezTo>
                    <a:cubicBezTo>
                      <a:pt x="41" y="2"/>
                      <a:pt x="46" y="3"/>
                      <a:pt x="52" y="4"/>
                    </a:cubicBezTo>
                    <a:cubicBezTo>
                      <a:pt x="52" y="1"/>
                      <a:pt x="52" y="1"/>
                      <a:pt x="52" y="1"/>
                    </a:cubicBezTo>
                    <a:cubicBezTo>
                      <a:pt x="47" y="0"/>
                      <a:pt x="42" y="0"/>
                      <a:pt x="38"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9" name="Freeform 963">
                <a:extLst>
                  <a:ext uri="{FF2B5EF4-FFF2-40B4-BE49-F238E27FC236}">
                    <a16:creationId xmlns:a16="http://schemas.microsoft.com/office/drawing/2014/main" id="{1DACB9C4-2DE9-4D21-A348-71DABBF45C36}"/>
                  </a:ext>
                </a:extLst>
              </p:cNvPr>
              <p:cNvSpPr>
                <a:spLocks/>
              </p:cNvSpPr>
              <p:nvPr/>
            </p:nvSpPr>
            <p:spPr bwMode="auto">
              <a:xfrm>
                <a:off x="8483600" y="2328863"/>
                <a:ext cx="198438" cy="84138"/>
              </a:xfrm>
              <a:custGeom>
                <a:avLst/>
                <a:gdLst>
                  <a:gd name="T0" fmla="*/ 39 w 52"/>
                  <a:gd name="T1" fmla="*/ 0 h 22"/>
                  <a:gd name="T2" fmla="*/ 12 w 52"/>
                  <a:gd name="T3" fmla="*/ 6 h 22"/>
                  <a:gd name="T4" fmla="*/ 6 w 52"/>
                  <a:gd name="T5" fmla="*/ 11 h 22"/>
                  <a:gd name="T6" fmla="*/ 4 w 52"/>
                  <a:gd name="T7" fmla="*/ 13 h 22"/>
                  <a:gd name="T8" fmla="*/ 4 w 52"/>
                  <a:gd name="T9" fmla="*/ 14 h 22"/>
                  <a:gd name="T10" fmla="*/ 4 w 52"/>
                  <a:gd name="T11" fmla="*/ 14 h 22"/>
                  <a:gd name="T12" fmla="*/ 3 w 52"/>
                  <a:gd name="T13" fmla="*/ 22 h 22"/>
                  <a:gd name="T14" fmla="*/ 12 w 52"/>
                  <a:gd name="T15" fmla="*/ 8 h 22"/>
                  <a:gd name="T16" fmla="*/ 38 w 52"/>
                  <a:gd name="T17" fmla="*/ 3 h 22"/>
                  <a:gd name="T18" fmla="*/ 52 w 52"/>
                  <a:gd name="T19" fmla="*/ 4 h 22"/>
                  <a:gd name="T20" fmla="*/ 52 w 52"/>
                  <a:gd name="T21" fmla="*/ 1 h 22"/>
                  <a:gd name="T22" fmla="*/ 39 w 52"/>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22">
                    <a:moveTo>
                      <a:pt x="39" y="0"/>
                    </a:moveTo>
                    <a:cubicBezTo>
                      <a:pt x="27" y="0"/>
                      <a:pt x="18" y="3"/>
                      <a:pt x="12" y="6"/>
                    </a:cubicBezTo>
                    <a:cubicBezTo>
                      <a:pt x="10" y="7"/>
                      <a:pt x="8" y="9"/>
                      <a:pt x="6" y="11"/>
                    </a:cubicBezTo>
                    <a:cubicBezTo>
                      <a:pt x="5" y="11"/>
                      <a:pt x="5" y="12"/>
                      <a:pt x="4" y="13"/>
                    </a:cubicBezTo>
                    <a:cubicBezTo>
                      <a:pt x="4" y="13"/>
                      <a:pt x="4" y="14"/>
                      <a:pt x="4" y="14"/>
                    </a:cubicBezTo>
                    <a:cubicBezTo>
                      <a:pt x="4" y="14"/>
                      <a:pt x="4" y="14"/>
                      <a:pt x="4" y="14"/>
                    </a:cubicBezTo>
                    <a:cubicBezTo>
                      <a:pt x="2" y="17"/>
                      <a:pt x="2" y="19"/>
                      <a:pt x="3" y="22"/>
                    </a:cubicBezTo>
                    <a:cubicBezTo>
                      <a:pt x="3" y="22"/>
                      <a:pt x="0" y="14"/>
                      <a:pt x="12" y="8"/>
                    </a:cubicBezTo>
                    <a:cubicBezTo>
                      <a:pt x="17" y="6"/>
                      <a:pt x="26" y="3"/>
                      <a:pt x="38" y="3"/>
                    </a:cubicBezTo>
                    <a:cubicBezTo>
                      <a:pt x="42" y="3"/>
                      <a:pt x="47" y="3"/>
                      <a:pt x="52" y="4"/>
                    </a:cubicBezTo>
                    <a:cubicBezTo>
                      <a:pt x="52" y="1"/>
                      <a:pt x="52" y="1"/>
                      <a:pt x="52" y="1"/>
                    </a:cubicBezTo>
                    <a:cubicBezTo>
                      <a:pt x="48" y="1"/>
                      <a:pt x="43" y="0"/>
                      <a:pt x="39"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Freeform 964">
                <a:extLst>
                  <a:ext uri="{FF2B5EF4-FFF2-40B4-BE49-F238E27FC236}">
                    <a16:creationId xmlns:a16="http://schemas.microsoft.com/office/drawing/2014/main" id="{0137E607-FCCE-4805-AD92-AC749FAD55A3}"/>
                  </a:ext>
                </a:extLst>
              </p:cNvPr>
              <p:cNvSpPr>
                <a:spLocks/>
              </p:cNvSpPr>
              <p:nvPr/>
            </p:nvSpPr>
            <p:spPr bwMode="auto">
              <a:xfrm>
                <a:off x="8518525" y="2216150"/>
                <a:ext cx="179388" cy="85725"/>
              </a:xfrm>
              <a:custGeom>
                <a:avLst/>
                <a:gdLst>
                  <a:gd name="T0" fmla="*/ 34 w 47"/>
                  <a:gd name="T1" fmla="*/ 0 h 23"/>
                  <a:gd name="T2" fmla="*/ 11 w 47"/>
                  <a:gd name="T3" fmla="*/ 6 h 23"/>
                  <a:gd name="T4" fmla="*/ 3 w 47"/>
                  <a:gd name="T5" fmla="*/ 12 h 23"/>
                  <a:gd name="T6" fmla="*/ 2 w 47"/>
                  <a:gd name="T7" fmla="*/ 14 h 23"/>
                  <a:gd name="T8" fmla="*/ 2 w 47"/>
                  <a:gd name="T9" fmla="*/ 15 h 23"/>
                  <a:gd name="T10" fmla="*/ 1 w 47"/>
                  <a:gd name="T11" fmla="*/ 16 h 23"/>
                  <a:gd name="T12" fmla="*/ 1 w 47"/>
                  <a:gd name="T13" fmla="*/ 23 h 23"/>
                  <a:gd name="T14" fmla="*/ 11 w 47"/>
                  <a:gd name="T15" fmla="*/ 8 h 23"/>
                  <a:gd name="T16" fmla="*/ 33 w 47"/>
                  <a:gd name="T17" fmla="*/ 3 h 23"/>
                  <a:gd name="T18" fmla="*/ 45 w 47"/>
                  <a:gd name="T19" fmla="*/ 4 h 23"/>
                  <a:gd name="T20" fmla="*/ 47 w 47"/>
                  <a:gd name="T21" fmla="*/ 4 h 23"/>
                  <a:gd name="T22" fmla="*/ 47 w 47"/>
                  <a:gd name="T23" fmla="*/ 2 h 23"/>
                  <a:gd name="T24" fmla="*/ 34 w 4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23">
                    <a:moveTo>
                      <a:pt x="34" y="0"/>
                    </a:moveTo>
                    <a:cubicBezTo>
                      <a:pt x="24" y="0"/>
                      <a:pt x="16" y="3"/>
                      <a:pt x="11" y="6"/>
                    </a:cubicBezTo>
                    <a:cubicBezTo>
                      <a:pt x="8" y="8"/>
                      <a:pt x="5" y="10"/>
                      <a:pt x="3" y="12"/>
                    </a:cubicBezTo>
                    <a:cubicBezTo>
                      <a:pt x="3" y="13"/>
                      <a:pt x="3" y="14"/>
                      <a:pt x="2" y="14"/>
                    </a:cubicBezTo>
                    <a:cubicBezTo>
                      <a:pt x="2" y="15"/>
                      <a:pt x="2" y="15"/>
                      <a:pt x="2" y="15"/>
                    </a:cubicBezTo>
                    <a:cubicBezTo>
                      <a:pt x="2" y="15"/>
                      <a:pt x="1" y="16"/>
                      <a:pt x="1" y="16"/>
                    </a:cubicBezTo>
                    <a:cubicBezTo>
                      <a:pt x="0" y="18"/>
                      <a:pt x="0" y="21"/>
                      <a:pt x="1" y="23"/>
                    </a:cubicBezTo>
                    <a:cubicBezTo>
                      <a:pt x="1" y="23"/>
                      <a:pt x="2" y="13"/>
                      <a:pt x="11" y="8"/>
                    </a:cubicBezTo>
                    <a:cubicBezTo>
                      <a:pt x="17" y="6"/>
                      <a:pt x="22" y="3"/>
                      <a:pt x="33" y="3"/>
                    </a:cubicBezTo>
                    <a:cubicBezTo>
                      <a:pt x="36" y="3"/>
                      <a:pt x="40" y="3"/>
                      <a:pt x="45" y="4"/>
                    </a:cubicBezTo>
                    <a:cubicBezTo>
                      <a:pt x="46" y="4"/>
                      <a:pt x="46" y="4"/>
                      <a:pt x="47" y="4"/>
                    </a:cubicBezTo>
                    <a:cubicBezTo>
                      <a:pt x="47" y="2"/>
                      <a:pt x="47" y="2"/>
                      <a:pt x="47" y="2"/>
                    </a:cubicBezTo>
                    <a:cubicBezTo>
                      <a:pt x="43" y="1"/>
                      <a:pt x="38" y="0"/>
                      <a:pt x="34"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1" name="Freeform 965">
                <a:extLst>
                  <a:ext uri="{FF2B5EF4-FFF2-40B4-BE49-F238E27FC236}">
                    <a16:creationId xmlns:a16="http://schemas.microsoft.com/office/drawing/2014/main" id="{884CC604-504D-4595-A5C4-F88B74FD4E98}"/>
                  </a:ext>
                </a:extLst>
              </p:cNvPr>
              <p:cNvSpPr>
                <a:spLocks/>
              </p:cNvSpPr>
              <p:nvPr/>
            </p:nvSpPr>
            <p:spPr bwMode="auto">
              <a:xfrm>
                <a:off x="8537575" y="2093913"/>
                <a:ext cx="179388" cy="95250"/>
              </a:xfrm>
              <a:custGeom>
                <a:avLst/>
                <a:gdLst>
                  <a:gd name="T0" fmla="*/ 34 w 47"/>
                  <a:gd name="T1" fmla="*/ 0 h 25"/>
                  <a:gd name="T2" fmla="*/ 20 w 47"/>
                  <a:gd name="T3" fmla="*/ 2 h 25"/>
                  <a:gd name="T4" fmla="*/ 16 w 47"/>
                  <a:gd name="T5" fmla="*/ 4 h 25"/>
                  <a:gd name="T6" fmla="*/ 16 w 47"/>
                  <a:gd name="T7" fmla="*/ 4 h 25"/>
                  <a:gd name="T8" fmla="*/ 15 w 47"/>
                  <a:gd name="T9" fmla="*/ 4 h 25"/>
                  <a:gd name="T10" fmla="*/ 12 w 47"/>
                  <a:gd name="T11" fmla="*/ 6 h 25"/>
                  <a:gd name="T12" fmla="*/ 3 w 47"/>
                  <a:gd name="T13" fmla="*/ 14 h 25"/>
                  <a:gd name="T14" fmla="*/ 0 w 47"/>
                  <a:gd name="T15" fmla="*/ 25 h 25"/>
                  <a:gd name="T16" fmla="*/ 35 w 47"/>
                  <a:gd name="T17" fmla="*/ 3 h 25"/>
                  <a:gd name="T18" fmla="*/ 46 w 47"/>
                  <a:gd name="T19" fmla="*/ 4 h 25"/>
                  <a:gd name="T20" fmla="*/ 47 w 47"/>
                  <a:gd name="T21" fmla="*/ 2 h 25"/>
                  <a:gd name="T22" fmla="*/ 34 w 47"/>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5">
                    <a:moveTo>
                      <a:pt x="34" y="0"/>
                    </a:moveTo>
                    <a:cubicBezTo>
                      <a:pt x="29" y="0"/>
                      <a:pt x="24" y="1"/>
                      <a:pt x="20" y="2"/>
                    </a:cubicBezTo>
                    <a:cubicBezTo>
                      <a:pt x="18" y="3"/>
                      <a:pt x="17" y="3"/>
                      <a:pt x="16" y="4"/>
                    </a:cubicBezTo>
                    <a:cubicBezTo>
                      <a:pt x="16" y="4"/>
                      <a:pt x="16" y="4"/>
                      <a:pt x="16" y="4"/>
                    </a:cubicBezTo>
                    <a:cubicBezTo>
                      <a:pt x="15" y="4"/>
                      <a:pt x="15" y="4"/>
                      <a:pt x="15" y="4"/>
                    </a:cubicBezTo>
                    <a:cubicBezTo>
                      <a:pt x="14" y="5"/>
                      <a:pt x="13" y="5"/>
                      <a:pt x="12" y="6"/>
                    </a:cubicBezTo>
                    <a:cubicBezTo>
                      <a:pt x="8" y="8"/>
                      <a:pt x="5" y="11"/>
                      <a:pt x="3" y="14"/>
                    </a:cubicBezTo>
                    <a:cubicBezTo>
                      <a:pt x="0" y="20"/>
                      <a:pt x="0" y="25"/>
                      <a:pt x="0" y="25"/>
                    </a:cubicBezTo>
                    <a:cubicBezTo>
                      <a:pt x="1" y="13"/>
                      <a:pt x="16" y="3"/>
                      <a:pt x="35" y="3"/>
                    </a:cubicBezTo>
                    <a:cubicBezTo>
                      <a:pt x="39" y="3"/>
                      <a:pt x="43" y="3"/>
                      <a:pt x="46" y="4"/>
                    </a:cubicBezTo>
                    <a:cubicBezTo>
                      <a:pt x="47" y="2"/>
                      <a:pt x="47" y="2"/>
                      <a:pt x="47" y="2"/>
                    </a:cubicBezTo>
                    <a:cubicBezTo>
                      <a:pt x="43" y="1"/>
                      <a:pt x="39" y="0"/>
                      <a:pt x="34"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Freeform 966">
                <a:extLst>
                  <a:ext uri="{FF2B5EF4-FFF2-40B4-BE49-F238E27FC236}">
                    <a16:creationId xmlns:a16="http://schemas.microsoft.com/office/drawing/2014/main" id="{47814776-97A7-4819-BDC0-4B65CBFA295C}"/>
                  </a:ext>
                </a:extLst>
              </p:cNvPr>
              <p:cNvSpPr>
                <a:spLocks/>
              </p:cNvSpPr>
              <p:nvPr/>
            </p:nvSpPr>
            <p:spPr bwMode="auto">
              <a:xfrm>
                <a:off x="8597900" y="1995488"/>
                <a:ext cx="134938" cy="90488"/>
              </a:xfrm>
              <a:custGeom>
                <a:avLst/>
                <a:gdLst>
                  <a:gd name="T0" fmla="*/ 28 w 35"/>
                  <a:gd name="T1" fmla="*/ 0 h 24"/>
                  <a:gd name="T2" fmla="*/ 3 w 35"/>
                  <a:gd name="T3" fmla="*/ 13 h 24"/>
                  <a:gd name="T4" fmla="*/ 0 w 35"/>
                  <a:gd name="T5" fmla="*/ 24 h 24"/>
                  <a:gd name="T6" fmla="*/ 0 w 35"/>
                  <a:gd name="T7" fmla="*/ 23 h 24"/>
                  <a:gd name="T8" fmla="*/ 0 w 35"/>
                  <a:gd name="T9" fmla="*/ 23 h 24"/>
                  <a:gd name="T10" fmla="*/ 0 w 35"/>
                  <a:gd name="T11" fmla="*/ 22 h 24"/>
                  <a:gd name="T12" fmla="*/ 2 w 35"/>
                  <a:gd name="T13" fmla="*/ 16 h 24"/>
                  <a:gd name="T14" fmla="*/ 3 w 35"/>
                  <a:gd name="T15" fmla="*/ 13 h 24"/>
                  <a:gd name="T16" fmla="*/ 10 w 35"/>
                  <a:gd name="T17" fmla="*/ 5 h 24"/>
                  <a:gd name="T18" fmla="*/ 21 w 35"/>
                  <a:gd name="T19" fmla="*/ 1 h 24"/>
                  <a:gd name="T20" fmla="*/ 35 w 35"/>
                  <a:gd name="T21" fmla="*/ 1 h 24"/>
                  <a:gd name="T22" fmla="*/ 35 w 35"/>
                  <a:gd name="T23" fmla="*/ 0 h 24"/>
                  <a:gd name="T24" fmla="*/ 28 w 35"/>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24">
                    <a:moveTo>
                      <a:pt x="28" y="0"/>
                    </a:moveTo>
                    <a:cubicBezTo>
                      <a:pt x="12" y="0"/>
                      <a:pt x="4" y="11"/>
                      <a:pt x="3" y="13"/>
                    </a:cubicBezTo>
                    <a:cubicBezTo>
                      <a:pt x="2" y="15"/>
                      <a:pt x="0" y="20"/>
                      <a:pt x="0" y="24"/>
                    </a:cubicBezTo>
                    <a:cubicBezTo>
                      <a:pt x="0" y="24"/>
                      <a:pt x="0" y="23"/>
                      <a:pt x="0" y="23"/>
                    </a:cubicBezTo>
                    <a:cubicBezTo>
                      <a:pt x="0" y="23"/>
                      <a:pt x="0" y="23"/>
                      <a:pt x="0" y="23"/>
                    </a:cubicBezTo>
                    <a:cubicBezTo>
                      <a:pt x="0" y="22"/>
                      <a:pt x="0" y="22"/>
                      <a:pt x="0" y="22"/>
                    </a:cubicBezTo>
                    <a:cubicBezTo>
                      <a:pt x="0" y="21"/>
                      <a:pt x="1" y="19"/>
                      <a:pt x="2" y="16"/>
                    </a:cubicBezTo>
                    <a:cubicBezTo>
                      <a:pt x="3" y="13"/>
                      <a:pt x="3" y="13"/>
                      <a:pt x="3" y="13"/>
                    </a:cubicBezTo>
                    <a:cubicBezTo>
                      <a:pt x="10" y="5"/>
                      <a:pt x="10" y="5"/>
                      <a:pt x="10" y="5"/>
                    </a:cubicBezTo>
                    <a:cubicBezTo>
                      <a:pt x="21" y="1"/>
                      <a:pt x="21" y="1"/>
                      <a:pt x="21" y="1"/>
                    </a:cubicBezTo>
                    <a:cubicBezTo>
                      <a:pt x="35" y="1"/>
                      <a:pt x="35" y="1"/>
                      <a:pt x="35" y="1"/>
                    </a:cubicBezTo>
                    <a:cubicBezTo>
                      <a:pt x="35" y="0"/>
                      <a:pt x="35" y="0"/>
                      <a:pt x="35" y="0"/>
                    </a:cubicBezTo>
                    <a:cubicBezTo>
                      <a:pt x="32" y="0"/>
                      <a:pt x="30" y="0"/>
                      <a:pt x="28"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Freeform 967">
                <a:extLst>
                  <a:ext uri="{FF2B5EF4-FFF2-40B4-BE49-F238E27FC236}">
                    <a16:creationId xmlns:a16="http://schemas.microsoft.com/office/drawing/2014/main" id="{C8D46D6D-2C0B-4E50-84E7-58ACE9BC541D}"/>
                  </a:ext>
                </a:extLst>
              </p:cNvPr>
              <p:cNvSpPr>
                <a:spLocks noEditPoints="1"/>
              </p:cNvSpPr>
              <p:nvPr/>
            </p:nvSpPr>
            <p:spPr bwMode="auto">
              <a:xfrm>
                <a:off x="8597900" y="2000250"/>
                <a:ext cx="134938" cy="82550"/>
              </a:xfrm>
              <a:custGeom>
                <a:avLst/>
                <a:gdLst>
                  <a:gd name="T0" fmla="*/ 0 w 35"/>
                  <a:gd name="T1" fmla="*/ 21 h 22"/>
                  <a:gd name="T2" fmla="*/ 0 w 35"/>
                  <a:gd name="T3" fmla="*/ 22 h 22"/>
                  <a:gd name="T4" fmla="*/ 0 w 35"/>
                  <a:gd name="T5" fmla="*/ 22 h 22"/>
                  <a:gd name="T6" fmla="*/ 0 w 35"/>
                  <a:gd name="T7" fmla="*/ 21 h 22"/>
                  <a:gd name="T8" fmla="*/ 35 w 35"/>
                  <a:gd name="T9" fmla="*/ 0 h 22"/>
                  <a:gd name="T10" fmla="*/ 21 w 35"/>
                  <a:gd name="T11" fmla="*/ 0 h 22"/>
                  <a:gd name="T12" fmla="*/ 10 w 35"/>
                  <a:gd name="T13" fmla="*/ 4 h 22"/>
                  <a:gd name="T14" fmla="*/ 3 w 35"/>
                  <a:gd name="T15" fmla="*/ 12 h 22"/>
                  <a:gd name="T16" fmla="*/ 2 w 35"/>
                  <a:gd name="T17" fmla="*/ 15 h 22"/>
                  <a:gd name="T18" fmla="*/ 26 w 35"/>
                  <a:gd name="T19" fmla="*/ 1 h 22"/>
                  <a:gd name="T20" fmla="*/ 34 w 35"/>
                  <a:gd name="T21" fmla="*/ 1 h 22"/>
                  <a:gd name="T22" fmla="*/ 35 w 35"/>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2">
                    <a:moveTo>
                      <a:pt x="0" y="21"/>
                    </a:moveTo>
                    <a:cubicBezTo>
                      <a:pt x="0" y="22"/>
                      <a:pt x="0" y="22"/>
                      <a:pt x="0" y="22"/>
                    </a:cubicBezTo>
                    <a:cubicBezTo>
                      <a:pt x="0" y="22"/>
                      <a:pt x="0" y="22"/>
                      <a:pt x="0" y="22"/>
                    </a:cubicBezTo>
                    <a:cubicBezTo>
                      <a:pt x="0" y="22"/>
                      <a:pt x="0" y="22"/>
                      <a:pt x="0" y="21"/>
                    </a:cubicBezTo>
                    <a:moveTo>
                      <a:pt x="35" y="0"/>
                    </a:moveTo>
                    <a:cubicBezTo>
                      <a:pt x="21" y="0"/>
                      <a:pt x="21" y="0"/>
                      <a:pt x="21" y="0"/>
                    </a:cubicBezTo>
                    <a:cubicBezTo>
                      <a:pt x="10" y="4"/>
                      <a:pt x="10" y="4"/>
                      <a:pt x="10" y="4"/>
                    </a:cubicBezTo>
                    <a:cubicBezTo>
                      <a:pt x="3" y="12"/>
                      <a:pt x="3" y="12"/>
                      <a:pt x="3" y="12"/>
                    </a:cubicBezTo>
                    <a:cubicBezTo>
                      <a:pt x="2" y="15"/>
                      <a:pt x="2" y="15"/>
                      <a:pt x="2" y="15"/>
                    </a:cubicBezTo>
                    <a:cubicBezTo>
                      <a:pt x="5" y="9"/>
                      <a:pt x="11" y="1"/>
                      <a:pt x="26" y="1"/>
                    </a:cubicBezTo>
                    <a:cubicBezTo>
                      <a:pt x="29" y="1"/>
                      <a:pt x="31" y="1"/>
                      <a:pt x="34" y="1"/>
                    </a:cubicBezTo>
                    <a:cubicBezTo>
                      <a:pt x="35" y="0"/>
                      <a:pt x="35" y="0"/>
                      <a:pt x="35" y="0"/>
                    </a:cubicBezTo>
                  </a:path>
                </a:pathLst>
              </a:custGeom>
              <a:solidFill>
                <a:srgbClr val="876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7" name="Group 436">
              <a:extLst>
                <a:ext uri="{FF2B5EF4-FFF2-40B4-BE49-F238E27FC236}">
                  <a16:creationId xmlns:a16="http://schemas.microsoft.com/office/drawing/2014/main" id="{414250D4-E3A8-4E43-9CC2-802058BC049D}"/>
                </a:ext>
              </a:extLst>
            </p:cNvPr>
            <p:cNvGrpSpPr/>
            <p:nvPr/>
          </p:nvGrpSpPr>
          <p:grpSpPr>
            <a:xfrm>
              <a:off x="7035919" y="7112315"/>
              <a:ext cx="2002106" cy="1260586"/>
              <a:chOff x="452438" y="2225675"/>
              <a:chExt cx="1371601" cy="863601"/>
            </a:xfrm>
          </p:grpSpPr>
          <p:sp>
            <p:nvSpPr>
              <p:cNvPr id="644" name="Freeform 703">
                <a:extLst>
                  <a:ext uri="{FF2B5EF4-FFF2-40B4-BE49-F238E27FC236}">
                    <a16:creationId xmlns:a16="http://schemas.microsoft.com/office/drawing/2014/main" id="{BA620651-019C-46FC-B4AF-78670B5D9AF7}"/>
                  </a:ext>
                </a:extLst>
              </p:cNvPr>
              <p:cNvSpPr>
                <a:spLocks noEditPoints="1"/>
              </p:cNvSpPr>
              <p:nvPr/>
            </p:nvSpPr>
            <p:spPr bwMode="auto">
              <a:xfrm>
                <a:off x="452438" y="2225675"/>
                <a:ext cx="1371600" cy="858838"/>
              </a:xfrm>
              <a:custGeom>
                <a:avLst/>
                <a:gdLst>
                  <a:gd name="T0" fmla="*/ 249 w 363"/>
                  <a:gd name="T1" fmla="*/ 115 h 226"/>
                  <a:gd name="T2" fmla="*/ 236 w 363"/>
                  <a:gd name="T3" fmla="*/ 118 h 226"/>
                  <a:gd name="T4" fmla="*/ 222 w 363"/>
                  <a:gd name="T5" fmla="*/ 124 h 226"/>
                  <a:gd name="T6" fmla="*/ 200 w 363"/>
                  <a:gd name="T7" fmla="*/ 116 h 226"/>
                  <a:gd name="T8" fmla="*/ 188 w 363"/>
                  <a:gd name="T9" fmla="*/ 56 h 226"/>
                  <a:gd name="T10" fmla="*/ 154 w 363"/>
                  <a:gd name="T11" fmla="*/ 0 h 226"/>
                  <a:gd name="T12" fmla="*/ 21 w 363"/>
                  <a:gd name="T13" fmla="*/ 59 h 226"/>
                  <a:gd name="T14" fmla="*/ 4 w 363"/>
                  <a:gd name="T15" fmla="*/ 79 h 226"/>
                  <a:gd name="T16" fmla="*/ 8 w 363"/>
                  <a:gd name="T17" fmla="*/ 108 h 226"/>
                  <a:gd name="T18" fmla="*/ 6 w 363"/>
                  <a:gd name="T19" fmla="*/ 147 h 226"/>
                  <a:gd name="T20" fmla="*/ 4 w 363"/>
                  <a:gd name="T21" fmla="*/ 157 h 226"/>
                  <a:gd name="T22" fmla="*/ 69 w 363"/>
                  <a:gd name="T23" fmla="*/ 226 h 226"/>
                  <a:gd name="T24" fmla="*/ 363 w 363"/>
                  <a:gd name="T25" fmla="*/ 133 h 226"/>
                  <a:gd name="T26" fmla="*/ 108 w 363"/>
                  <a:gd name="T27" fmla="*/ 43 h 226"/>
                  <a:gd name="T28" fmla="*/ 113 w 363"/>
                  <a:gd name="T29" fmla="*/ 52 h 226"/>
                  <a:gd name="T30" fmla="*/ 108 w 363"/>
                  <a:gd name="T31" fmla="*/ 43 h 226"/>
                  <a:gd name="T32" fmla="*/ 50 w 363"/>
                  <a:gd name="T33" fmla="*/ 116 h 226"/>
                  <a:gd name="T34" fmla="*/ 51 w 363"/>
                  <a:gd name="T35" fmla="*/ 128 h 226"/>
                  <a:gd name="T36" fmla="*/ 64 w 363"/>
                  <a:gd name="T37" fmla="*/ 126 h 226"/>
                  <a:gd name="T38" fmla="*/ 67 w 363"/>
                  <a:gd name="T39" fmla="*/ 103 h 226"/>
                  <a:gd name="T40" fmla="*/ 69 w 363"/>
                  <a:gd name="T41" fmla="*/ 125 h 226"/>
                  <a:gd name="T42" fmla="*/ 91 w 363"/>
                  <a:gd name="T43" fmla="*/ 122 h 226"/>
                  <a:gd name="T44" fmla="*/ 84 w 363"/>
                  <a:gd name="T45" fmla="*/ 111 h 226"/>
                  <a:gd name="T46" fmla="*/ 91 w 363"/>
                  <a:gd name="T47" fmla="*/ 103 h 226"/>
                  <a:gd name="T48" fmla="*/ 116 w 363"/>
                  <a:gd name="T49" fmla="*/ 99 h 226"/>
                  <a:gd name="T50" fmla="*/ 107 w 363"/>
                  <a:gd name="T51" fmla="*/ 121 h 226"/>
                  <a:gd name="T52" fmla="*/ 111 w 363"/>
                  <a:gd name="T53" fmla="*/ 94 h 226"/>
                  <a:gd name="T54" fmla="*/ 145 w 363"/>
                  <a:gd name="T55" fmla="*/ 118 h 226"/>
                  <a:gd name="T56" fmla="*/ 131 w 363"/>
                  <a:gd name="T57" fmla="*/ 101 h 226"/>
                  <a:gd name="T58" fmla="*/ 145 w 363"/>
                  <a:gd name="T59" fmla="*/ 94 h 226"/>
                  <a:gd name="T60" fmla="*/ 177 w 363"/>
                  <a:gd name="T61" fmla="*/ 117 h 226"/>
                  <a:gd name="T62" fmla="*/ 160 w 363"/>
                  <a:gd name="T63" fmla="*/ 98 h 226"/>
                  <a:gd name="T64" fmla="*/ 177 w 363"/>
                  <a:gd name="T65" fmla="*/ 94 h 226"/>
                  <a:gd name="T66" fmla="*/ 286 w 363"/>
                  <a:gd name="T67" fmla="*/ 126 h 226"/>
                  <a:gd name="T68" fmla="*/ 291 w 363"/>
                  <a:gd name="T69" fmla="*/ 117 h 226"/>
                  <a:gd name="T70" fmla="*/ 286 w 363"/>
                  <a:gd name="T71" fmla="*/ 126 h 226"/>
                  <a:gd name="T72" fmla="*/ 305 w 363"/>
                  <a:gd name="T73" fmla="*/ 127 h 226"/>
                  <a:gd name="T74" fmla="*/ 308 w 363"/>
                  <a:gd name="T75" fmla="*/ 123 h 226"/>
                  <a:gd name="T76" fmla="*/ 321 w 363"/>
                  <a:gd name="T77" fmla="*/ 130 h 226"/>
                  <a:gd name="T78" fmla="*/ 319 w 363"/>
                  <a:gd name="T79" fmla="*/ 119 h 226"/>
                  <a:gd name="T80" fmla="*/ 321 w 363"/>
                  <a:gd name="T81" fmla="*/ 130 h 226"/>
                  <a:gd name="T82" fmla="*/ 331 w 363"/>
                  <a:gd name="T83" fmla="*/ 126 h 226"/>
                  <a:gd name="T84" fmla="*/ 333 w 363"/>
                  <a:gd name="T85" fmla="*/ 13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3" h="226">
                    <a:moveTo>
                      <a:pt x="251" y="108"/>
                    </a:moveTo>
                    <a:cubicBezTo>
                      <a:pt x="249" y="115"/>
                      <a:pt x="249" y="115"/>
                      <a:pt x="249" y="115"/>
                    </a:cubicBezTo>
                    <a:cubicBezTo>
                      <a:pt x="244" y="118"/>
                      <a:pt x="244" y="118"/>
                      <a:pt x="244" y="118"/>
                    </a:cubicBezTo>
                    <a:cubicBezTo>
                      <a:pt x="236" y="118"/>
                      <a:pt x="236" y="118"/>
                      <a:pt x="236" y="118"/>
                    </a:cubicBezTo>
                    <a:cubicBezTo>
                      <a:pt x="231" y="124"/>
                      <a:pt x="231" y="124"/>
                      <a:pt x="231" y="124"/>
                    </a:cubicBezTo>
                    <a:cubicBezTo>
                      <a:pt x="222" y="124"/>
                      <a:pt x="222" y="124"/>
                      <a:pt x="222" y="124"/>
                    </a:cubicBezTo>
                    <a:cubicBezTo>
                      <a:pt x="221" y="116"/>
                      <a:pt x="221" y="116"/>
                      <a:pt x="221" y="116"/>
                    </a:cubicBezTo>
                    <a:cubicBezTo>
                      <a:pt x="200" y="116"/>
                      <a:pt x="200" y="116"/>
                      <a:pt x="200" y="116"/>
                    </a:cubicBezTo>
                    <a:cubicBezTo>
                      <a:pt x="189" y="80"/>
                      <a:pt x="189" y="80"/>
                      <a:pt x="189" y="80"/>
                    </a:cubicBezTo>
                    <a:cubicBezTo>
                      <a:pt x="188" y="56"/>
                      <a:pt x="188" y="56"/>
                      <a:pt x="188" y="56"/>
                    </a:cubicBezTo>
                    <a:cubicBezTo>
                      <a:pt x="179" y="56"/>
                      <a:pt x="179" y="56"/>
                      <a:pt x="179" y="56"/>
                    </a:cubicBezTo>
                    <a:cubicBezTo>
                      <a:pt x="154" y="0"/>
                      <a:pt x="154" y="0"/>
                      <a:pt x="154" y="0"/>
                    </a:cubicBezTo>
                    <a:cubicBezTo>
                      <a:pt x="154" y="0"/>
                      <a:pt x="72" y="5"/>
                      <a:pt x="19" y="47"/>
                    </a:cubicBezTo>
                    <a:cubicBezTo>
                      <a:pt x="21" y="59"/>
                      <a:pt x="21" y="59"/>
                      <a:pt x="21" y="59"/>
                    </a:cubicBezTo>
                    <a:cubicBezTo>
                      <a:pt x="8" y="60"/>
                      <a:pt x="8" y="60"/>
                      <a:pt x="8" y="60"/>
                    </a:cubicBezTo>
                    <a:cubicBezTo>
                      <a:pt x="8" y="60"/>
                      <a:pt x="5" y="71"/>
                      <a:pt x="4" y="79"/>
                    </a:cubicBezTo>
                    <a:cubicBezTo>
                      <a:pt x="7" y="86"/>
                      <a:pt x="7" y="86"/>
                      <a:pt x="7" y="86"/>
                    </a:cubicBezTo>
                    <a:cubicBezTo>
                      <a:pt x="8" y="108"/>
                      <a:pt x="8" y="108"/>
                      <a:pt x="8" y="108"/>
                    </a:cubicBezTo>
                    <a:cubicBezTo>
                      <a:pt x="8" y="108"/>
                      <a:pt x="0" y="117"/>
                      <a:pt x="6" y="125"/>
                    </a:cubicBezTo>
                    <a:cubicBezTo>
                      <a:pt x="6" y="147"/>
                      <a:pt x="6" y="147"/>
                      <a:pt x="6" y="147"/>
                    </a:cubicBezTo>
                    <a:cubicBezTo>
                      <a:pt x="6" y="147"/>
                      <a:pt x="2" y="150"/>
                      <a:pt x="2" y="152"/>
                    </a:cubicBezTo>
                    <a:cubicBezTo>
                      <a:pt x="2" y="155"/>
                      <a:pt x="4" y="157"/>
                      <a:pt x="4" y="157"/>
                    </a:cubicBezTo>
                    <a:cubicBezTo>
                      <a:pt x="5" y="226"/>
                      <a:pt x="5" y="226"/>
                      <a:pt x="5" y="226"/>
                    </a:cubicBezTo>
                    <a:cubicBezTo>
                      <a:pt x="69" y="226"/>
                      <a:pt x="69" y="226"/>
                      <a:pt x="69" y="226"/>
                    </a:cubicBezTo>
                    <a:cubicBezTo>
                      <a:pt x="363" y="226"/>
                      <a:pt x="363" y="226"/>
                      <a:pt x="363" y="226"/>
                    </a:cubicBezTo>
                    <a:cubicBezTo>
                      <a:pt x="363" y="133"/>
                      <a:pt x="363" y="133"/>
                      <a:pt x="363" y="133"/>
                    </a:cubicBezTo>
                    <a:cubicBezTo>
                      <a:pt x="363" y="133"/>
                      <a:pt x="360" y="116"/>
                      <a:pt x="251" y="108"/>
                    </a:cubicBezTo>
                    <a:moveTo>
                      <a:pt x="108" y="43"/>
                    </a:moveTo>
                    <a:cubicBezTo>
                      <a:pt x="113" y="42"/>
                      <a:pt x="113" y="42"/>
                      <a:pt x="113" y="42"/>
                    </a:cubicBezTo>
                    <a:cubicBezTo>
                      <a:pt x="113" y="52"/>
                      <a:pt x="113" y="52"/>
                      <a:pt x="113" y="52"/>
                    </a:cubicBezTo>
                    <a:cubicBezTo>
                      <a:pt x="107" y="53"/>
                      <a:pt x="107" y="53"/>
                      <a:pt x="107" y="53"/>
                    </a:cubicBezTo>
                    <a:cubicBezTo>
                      <a:pt x="108" y="43"/>
                      <a:pt x="108" y="43"/>
                      <a:pt x="108" y="43"/>
                    </a:cubicBezTo>
                    <a:moveTo>
                      <a:pt x="49" y="129"/>
                    </a:moveTo>
                    <a:cubicBezTo>
                      <a:pt x="49" y="129"/>
                      <a:pt x="50" y="124"/>
                      <a:pt x="50" y="116"/>
                    </a:cubicBezTo>
                    <a:cubicBezTo>
                      <a:pt x="50" y="108"/>
                      <a:pt x="51" y="109"/>
                      <a:pt x="51" y="109"/>
                    </a:cubicBezTo>
                    <a:cubicBezTo>
                      <a:pt x="51" y="128"/>
                      <a:pt x="51" y="128"/>
                      <a:pt x="51" y="128"/>
                    </a:cubicBezTo>
                    <a:cubicBezTo>
                      <a:pt x="49" y="129"/>
                      <a:pt x="49" y="129"/>
                      <a:pt x="49" y="129"/>
                    </a:cubicBezTo>
                    <a:moveTo>
                      <a:pt x="64" y="126"/>
                    </a:moveTo>
                    <a:cubicBezTo>
                      <a:pt x="64" y="126"/>
                      <a:pt x="64" y="115"/>
                      <a:pt x="64" y="112"/>
                    </a:cubicBezTo>
                    <a:cubicBezTo>
                      <a:pt x="64" y="109"/>
                      <a:pt x="65" y="103"/>
                      <a:pt x="67" y="103"/>
                    </a:cubicBezTo>
                    <a:cubicBezTo>
                      <a:pt x="69" y="102"/>
                      <a:pt x="69" y="106"/>
                      <a:pt x="69" y="106"/>
                    </a:cubicBezTo>
                    <a:cubicBezTo>
                      <a:pt x="69" y="125"/>
                      <a:pt x="69" y="125"/>
                      <a:pt x="69" y="125"/>
                    </a:cubicBezTo>
                    <a:cubicBezTo>
                      <a:pt x="64" y="126"/>
                      <a:pt x="64" y="126"/>
                      <a:pt x="64" y="126"/>
                    </a:cubicBezTo>
                    <a:moveTo>
                      <a:pt x="91" y="122"/>
                    </a:moveTo>
                    <a:cubicBezTo>
                      <a:pt x="84" y="123"/>
                      <a:pt x="84" y="123"/>
                      <a:pt x="84" y="123"/>
                    </a:cubicBezTo>
                    <a:cubicBezTo>
                      <a:pt x="84" y="123"/>
                      <a:pt x="84" y="120"/>
                      <a:pt x="84" y="111"/>
                    </a:cubicBezTo>
                    <a:cubicBezTo>
                      <a:pt x="83" y="102"/>
                      <a:pt x="85" y="99"/>
                      <a:pt x="88" y="98"/>
                    </a:cubicBezTo>
                    <a:cubicBezTo>
                      <a:pt x="91" y="96"/>
                      <a:pt x="91" y="103"/>
                      <a:pt x="91" y="103"/>
                    </a:cubicBezTo>
                    <a:cubicBezTo>
                      <a:pt x="91" y="122"/>
                      <a:pt x="91" y="122"/>
                      <a:pt x="91" y="122"/>
                    </a:cubicBezTo>
                    <a:moveTo>
                      <a:pt x="116" y="99"/>
                    </a:moveTo>
                    <a:cubicBezTo>
                      <a:pt x="116" y="120"/>
                      <a:pt x="116" y="120"/>
                      <a:pt x="116" y="120"/>
                    </a:cubicBezTo>
                    <a:cubicBezTo>
                      <a:pt x="107" y="121"/>
                      <a:pt x="107" y="121"/>
                      <a:pt x="107" y="121"/>
                    </a:cubicBezTo>
                    <a:cubicBezTo>
                      <a:pt x="107" y="121"/>
                      <a:pt x="107" y="114"/>
                      <a:pt x="106" y="108"/>
                    </a:cubicBezTo>
                    <a:cubicBezTo>
                      <a:pt x="106" y="103"/>
                      <a:pt x="105" y="97"/>
                      <a:pt x="111" y="94"/>
                    </a:cubicBezTo>
                    <a:cubicBezTo>
                      <a:pt x="116" y="91"/>
                      <a:pt x="116" y="99"/>
                      <a:pt x="116" y="99"/>
                    </a:cubicBezTo>
                    <a:moveTo>
                      <a:pt x="145" y="118"/>
                    </a:moveTo>
                    <a:cubicBezTo>
                      <a:pt x="131" y="119"/>
                      <a:pt x="131" y="119"/>
                      <a:pt x="131" y="119"/>
                    </a:cubicBezTo>
                    <a:cubicBezTo>
                      <a:pt x="131" y="101"/>
                      <a:pt x="131" y="101"/>
                      <a:pt x="131" y="101"/>
                    </a:cubicBezTo>
                    <a:cubicBezTo>
                      <a:pt x="131" y="101"/>
                      <a:pt x="130" y="92"/>
                      <a:pt x="138" y="90"/>
                    </a:cubicBezTo>
                    <a:cubicBezTo>
                      <a:pt x="145" y="90"/>
                      <a:pt x="145" y="94"/>
                      <a:pt x="145" y="94"/>
                    </a:cubicBezTo>
                    <a:cubicBezTo>
                      <a:pt x="145" y="118"/>
                      <a:pt x="145" y="118"/>
                      <a:pt x="145" y="118"/>
                    </a:cubicBezTo>
                    <a:moveTo>
                      <a:pt x="177" y="117"/>
                    </a:moveTo>
                    <a:cubicBezTo>
                      <a:pt x="160" y="117"/>
                      <a:pt x="160" y="117"/>
                      <a:pt x="160" y="117"/>
                    </a:cubicBezTo>
                    <a:cubicBezTo>
                      <a:pt x="160" y="98"/>
                      <a:pt x="160" y="98"/>
                      <a:pt x="160" y="98"/>
                    </a:cubicBezTo>
                    <a:cubicBezTo>
                      <a:pt x="160" y="98"/>
                      <a:pt x="160" y="89"/>
                      <a:pt x="168" y="88"/>
                    </a:cubicBezTo>
                    <a:cubicBezTo>
                      <a:pt x="176" y="87"/>
                      <a:pt x="177" y="94"/>
                      <a:pt x="177" y="94"/>
                    </a:cubicBezTo>
                    <a:cubicBezTo>
                      <a:pt x="177" y="117"/>
                      <a:pt x="177" y="117"/>
                      <a:pt x="177" y="117"/>
                    </a:cubicBezTo>
                    <a:moveTo>
                      <a:pt x="286" y="126"/>
                    </a:moveTo>
                    <a:cubicBezTo>
                      <a:pt x="286" y="116"/>
                      <a:pt x="286" y="116"/>
                      <a:pt x="286" y="116"/>
                    </a:cubicBezTo>
                    <a:cubicBezTo>
                      <a:pt x="291" y="117"/>
                      <a:pt x="291" y="117"/>
                      <a:pt x="291" y="117"/>
                    </a:cubicBezTo>
                    <a:cubicBezTo>
                      <a:pt x="291" y="127"/>
                      <a:pt x="291" y="127"/>
                      <a:pt x="291" y="127"/>
                    </a:cubicBezTo>
                    <a:cubicBezTo>
                      <a:pt x="286" y="126"/>
                      <a:pt x="286" y="126"/>
                      <a:pt x="286" y="126"/>
                    </a:cubicBezTo>
                    <a:moveTo>
                      <a:pt x="308" y="128"/>
                    </a:moveTo>
                    <a:cubicBezTo>
                      <a:pt x="305" y="127"/>
                      <a:pt x="305" y="127"/>
                      <a:pt x="305" y="127"/>
                    </a:cubicBezTo>
                    <a:cubicBezTo>
                      <a:pt x="305" y="122"/>
                      <a:pt x="305" y="122"/>
                      <a:pt x="305" y="122"/>
                    </a:cubicBezTo>
                    <a:cubicBezTo>
                      <a:pt x="308" y="123"/>
                      <a:pt x="308" y="123"/>
                      <a:pt x="308" y="123"/>
                    </a:cubicBezTo>
                    <a:cubicBezTo>
                      <a:pt x="308" y="128"/>
                      <a:pt x="308" y="128"/>
                      <a:pt x="308" y="128"/>
                    </a:cubicBezTo>
                    <a:moveTo>
                      <a:pt x="321" y="130"/>
                    </a:moveTo>
                    <a:cubicBezTo>
                      <a:pt x="319" y="129"/>
                      <a:pt x="319" y="129"/>
                      <a:pt x="319" y="129"/>
                    </a:cubicBezTo>
                    <a:cubicBezTo>
                      <a:pt x="319" y="119"/>
                      <a:pt x="319" y="119"/>
                      <a:pt x="319" y="119"/>
                    </a:cubicBezTo>
                    <a:cubicBezTo>
                      <a:pt x="321" y="120"/>
                      <a:pt x="321" y="120"/>
                      <a:pt x="321" y="120"/>
                    </a:cubicBezTo>
                    <a:cubicBezTo>
                      <a:pt x="321" y="130"/>
                      <a:pt x="321" y="130"/>
                      <a:pt x="321" y="130"/>
                    </a:cubicBezTo>
                    <a:moveTo>
                      <a:pt x="331" y="131"/>
                    </a:moveTo>
                    <a:cubicBezTo>
                      <a:pt x="331" y="126"/>
                      <a:pt x="331" y="126"/>
                      <a:pt x="331" y="126"/>
                    </a:cubicBezTo>
                    <a:cubicBezTo>
                      <a:pt x="333" y="126"/>
                      <a:pt x="333" y="126"/>
                      <a:pt x="333" y="126"/>
                    </a:cubicBezTo>
                    <a:cubicBezTo>
                      <a:pt x="333" y="132"/>
                      <a:pt x="333" y="132"/>
                      <a:pt x="333" y="132"/>
                    </a:cubicBezTo>
                    <a:cubicBezTo>
                      <a:pt x="331" y="131"/>
                      <a:pt x="331" y="131"/>
                      <a:pt x="331" y="131"/>
                    </a:cubicBezTo>
                  </a:path>
                </a:pathLst>
              </a:custGeom>
              <a:solidFill>
                <a:srgbClr val="F2B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704">
                <a:extLst>
                  <a:ext uri="{FF2B5EF4-FFF2-40B4-BE49-F238E27FC236}">
                    <a16:creationId xmlns:a16="http://schemas.microsoft.com/office/drawing/2014/main" id="{ACC9D3F9-4F74-467B-931C-B2DF50DAC363}"/>
                  </a:ext>
                </a:extLst>
              </p:cNvPr>
              <p:cNvSpPr>
                <a:spLocks noEditPoints="1"/>
              </p:cNvSpPr>
              <p:nvPr/>
            </p:nvSpPr>
            <p:spPr bwMode="auto">
              <a:xfrm>
                <a:off x="1282701" y="2636838"/>
                <a:ext cx="541338" cy="447675"/>
              </a:xfrm>
              <a:custGeom>
                <a:avLst/>
                <a:gdLst>
                  <a:gd name="T0" fmla="*/ 143 w 143"/>
                  <a:gd name="T1" fmla="*/ 24 h 118"/>
                  <a:gd name="T2" fmla="*/ 31 w 143"/>
                  <a:gd name="T3" fmla="*/ 0 h 118"/>
                  <a:gd name="T4" fmla="*/ 29 w 143"/>
                  <a:gd name="T5" fmla="*/ 6 h 118"/>
                  <a:gd name="T6" fmla="*/ 24 w 143"/>
                  <a:gd name="T7" fmla="*/ 9 h 118"/>
                  <a:gd name="T8" fmla="*/ 16 w 143"/>
                  <a:gd name="T9" fmla="*/ 10 h 118"/>
                  <a:gd name="T10" fmla="*/ 11 w 143"/>
                  <a:gd name="T11" fmla="*/ 15 h 118"/>
                  <a:gd name="T12" fmla="*/ 2 w 143"/>
                  <a:gd name="T13" fmla="*/ 15 h 118"/>
                  <a:gd name="T14" fmla="*/ 0 w 143"/>
                  <a:gd name="T15" fmla="*/ 25 h 118"/>
                  <a:gd name="T16" fmla="*/ 13 w 143"/>
                  <a:gd name="T17" fmla="*/ 66 h 118"/>
                  <a:gd name="T18" fmla="*/ 35 w 143"/>
                  <a:gd name="T19" fmla="*/ 76 h 118"/>
                  <a:gd name="T20" fmla="*/ 36 w 143"/>
                  <a:gd name="T21" fmla="*/ 98 h 118"/>
                  <a:gd name="T22" fmla="*/ 44 w 143"/>
                  <a:gd name="T23" fmla="*/ 118 h 118"/>
                  <a:gd name="T24" fmla="*/ 143 w 143"/>
                  <a:gd name="T25" fmla="*/ 118 h 118"/>
                  <a:gd name="T26" fmla="*/ 143 w 143"/>
                  <a:gd name="T27" fmla="*/ 24 h 118"/>
                  <a:gd name="T28" fmla="*/ 66 w 143"/>
                  <a:gd name="T29" fmla="*/ 18 h 118"/>
                  <a:gd name="T30" fmla="*/ 66 w 143"/>
                  <a:gd name="T31" fmla="*/ 8 h 118"/>
                  <a:gd name="T32" fmla="*/ 71 w 143"/>
                  <a:gd name="T33" fmla="*/ 8 h 118"/>
                  <a:gd name="T34" fmla="*/ 71 w 143"/>
                  <a:gd name="T35" fmla="*/ 19 h 118"/>
                  <a:gd name="T36" fmla="*/ 66 w 143"/>
                  <a:gd name="T37" fmla="*/ 18 h 118"/>
                  <a:gd name="T38" fmla="*/ 88 w 143"/>
                  <a:gd name="T39" fmla="*/ 19 h 118"/>
                  <a:gd name="T40" fmla="*/ 85 w 143"/>
                  <a:gd name="T41" fmla="*/ 19 h 118"/>
                  <a:gd name="T42" fmla="*/ 85 w 143"/>
                  <a:gd name="T43" fmla="*/ 14 h 118"/>
                  <a:gd name="T44" fmla="*/ 88 w 143"/>
                  <a:gd name="T45" fmla="*/ 15 h 118"/>
                  <a:gd name="T46" fmla="*/ 88 w 143"/>
                  <a:gd name="T47" fmla="*/ 19 h 118"/>
                  <a:gd name="T48" fmla="*/ 101 w 143"/>
                  <a:gd name="T49" fmla="*/ 21 h 118"/>
                  <a:gd name="T50" fmla="*/ 99 w 143"/>
                  <a:gd name="T51" fmla="*/ 21 h 118"/>
                  <a:gd name="T52" fmla="*/ 99 w 143"/>
                  <a:gd name="T53" fmla="*/ 11 h 118"/>
                  <a:gd name="T54" fmla="*/ 101 w 143"/>
                  <a:gd name="T55" fmla="*/ 11 h 118"/>
                  <a:gd name="T56" fmla="*/ 101 w 143"/>
                  <a:gd name="T57" fmla="*/ 21 h 118"/>
                  <a:gd name="T58" fmla="*/ 111 w 143"/>
                  <a:gd name="T59" fmla="*/ 23 h 118"/>
                  <a:gd name="T60" fmla="*/ 111 w 143"/>
                  <a:gd name="T61" fmla="*/ 17 h 118"/>
                  <a:gd name="T62" fmla="*/ 113 w 143"/>
                  <a:gd name="T63" fmla="*/ 18 h 118"/>
                  <a:gd name="T64" fmla="*/ 113 w 143"/>
                  <a:gd name="T65" fmla="*/ 24 h 118"/>
                  <a:gd name="T66" fmla="*/ 111 w 143"/>
                  <a:gd name="T67" fmla="*/ 2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118">
                    <a:moveTo>
                      <a:pt x="143" y="24"/>
                    </a:moveTo>
                    <a:cubicBezTo>
                      <a:pt x="143" y="24"/>
                      <a:pt x="140" y="7"/>
                      <a:pt x="31" y="0"/>
                    </a:cubicBezTo>
                    <a:cubicBezTo>
                      <a:pt x="29" y="6"/>
                      <a:pt x="29" y="6"/>
                      <a:pt x="29" y="6"/>
                    </a:cubicBezTo>
                    <a:cubicBezTo>
                      <a:pt x="24" y="9"/>
                      <a:pt x="24" y="9"/>
                      <a:pt x="24" y="9"/>
                    </a:cubicBezTo>
                    <a:cubicBezTo>
                      <a:pt x="16" y="10"/>
                      <a:pt x="16" y="10"/>
                      <a:pt x="16" y="10"/>
                    </a:cubicBezTo>
                    <a:cubicBezTo>
                      <a:pt x="11" y="15"/>
                      <a:pt x="11" y="15"/>
                      <a:pt x="11" y="15"/>
                    </a:cubicBezTo>
                    <a:cubicBezTo>
                      <a:pt x="2" y="15"/>
                      <a:pt x="2" y="15"/>
                      <a:pt x="2" y="15"/>
                    </a:cubicBezTo>
                    <a:cubicBezTo>
                      <a:pt x="0" y="25"/>
                      <a:pt x="0" y="25"/>
                      <a:pt x="0" y="25"/>
                    </a:cubicBezTo>
                    <a:cubicBezTo>
                      <a:pt x="13" y="66"/>
                      <a:pt x="13" y="66"/>
                      <a:pt x="13" y="66"/>
                    </a:cubicBezTo>
                    <a:cubicBezTo>
                      <a:pt x="35" y="76"/>
                      <a:pt x="35" y="76"/>
                      <a:pt x="35" y="76"/>
                    </a:cubicBezTo>
                    <a:cubicBezTo>
                      <a:pt x="36" y="98"/>
                      <a:pt x="36" y="98"/>
                      <a:pt x="36" y="98"/>
                    </a:cubicBezTo>
                    <a:cubicBezTo>
                      <a:pt x="44" y="118"/>
                      <a:pt x="44" y="118"/>
                      <a:pt x="44" y="118"/>
                    </a:cubicBezTo>
                    <a:cubicBezTo>
                      <a:pt x="143" y="118"/>
                      <a:pt x="143" y="118"/>
                      <a:pt x="143" y="118"/>
                    </a:cubicBezTo>
                    <a:cubicBezTo>
                      <a:pt x="143" y="24"/>
                      <a:pt x="143" y="24"/>
                      <a:pt x="143" y="24"/>
                    </a:cubicBezTo>
                    <a:moveTo>
                      <a:pt x="66" y="18"/>
                    </a:moveTo>
                    <a:cubicBezTo>
                      <a:pt x="66" y="8"/>
                      <a:pt x="66" y="8"/>
                      <a:pt x="66" y="8"/>
                    </a:cubicBezTo>
                    <a:cubicBezTo>
                      <a:pt x="71" y="8"/>
                      <a:pt x="71" y="8"/>
                      <a:pt x="71" y="8"/>
                    </a:cubicBezTo>
                    <a:cubicBezTo>
                      <a:pt x="71" y="19"/>
                      <a:pt x="71" y="19"/>
                      <a:pt x="71" y="19"/>
                    </a:cubicBezTo>
                    <a:cubicBezTo>
                      <a:pt x="66" y="18"/>
                      <a:pt x="66" y="18"/>
                      <a:pt x="66" y="18"/>
                    </a:cubicBezTo>
                    <a:moveTo>
                      <a:pt x="88" y="19"/>
                    </a:moveTo>
                    <a:cubicBezTo>
                      <a:pt x="85" y="19"/>
                      <a:pt x="85" y="19"/>
                      <a:pt x="85" y="19"/>
                    </a:cubicBezTo>
                    <a:cubicBezTo>
                      <a:pt x="85" y="14"/>
                      <a:pt x="85" y="14"/>
                      <a:pt x="85" y="14"/>
                    </a:cubicBezTo>
                    <a:cubicBezTo>
                      <a:pt x="88" y="15"/>
                      <a:pt x="88" y="15"/>
                      <a:pt x="88" y="15"/>
                    </a:cubicBezTo>
                    <a:cubicBezTo>
                      <a:pt x="88" y="19"/>
                      <a:pt x="88" y="19"/>
                      <a:pt x="88" y="19"/>
                    </a:cubicBezTo>
                    <a:moveTo>
                      <a:pt x="101" y="21"/>
                    </a:moveTo>
                    <a:cubicBezTo>
                      <a:pt x="99" y="21"/>
                      <a:pt x="99" y="21"/>
                      <a:pt x="99" y="21"/>
                    </a:cubicBezTo>
                    <a:cubicBezTo>
                      <a:pt x="99" y="11"/>
                      <a:pt x="99" y="11"/>
                      <a:pt x="99" y="11"/>
                    </a:cubicBezTo>
                    <a:cubicBezTo>
                      <a:pt x="101" y="11"/>
                      <a:pt x="101" y="11"/>
                      <a:pt x="101" y="11"/>
                    </a:cubicBezTo>
                    <a:cubicBezTo>
                      <a:pt x="101" y="21"/>
                      <a:pt x="101" y="21"/>
                      <a:pt x="101" y="21"/>
                    </a:cubicBezTo>
                    <a:moveTo>
                      <a:pt x="111" y="23"/>
                    </a:moveTo>
                    <a:cubicBezTo>
                      <a:pt x="111" y="17"/>
                      <a:pt x="111" y="17"/>
                      <a:pt x="111" y="17"/>
                    </a:cubicBezTo>
                    <a:cubicBezTo>
                      <a:pt x="113" y="18"/>
                      <a:pt x="113" y="18"/>
                      <a:pt x="113" y="18"/>
                    </a:cubicBezTo>
                    <a:cubicBezTo>
                      <a:pt x="113" y="24"/>
                      <a:pt x="113" y="24"/>
                      <a:pt x="113" y="24"/>
                    </a:cubicBezTo>
                    <a:cubicBezTo>
                      <a:pt x="111" y="23"/>
                      <a:pt x="111" y="23"/>
                      <a:pt x="111" y="23"/>
                    </a:cubicBezTo>
                  </a:path>
                </a:pathLst>
              </a:custGeom>
              <a:solidFill>
                <a:srgbClr val="A67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705">
                <a:extLst>
                  <a:ext uri="{FF2B5EF4-FFF2-40B4-BE49-F238E27FC236}">
                    <a16:creationId xmlns:a16="http://schemas.microsoft.com/office/drawing/2014/main" id="{12C88999-8C69-4A67-8E9D-DF03D6A3CBD6}"/>
                  </a:ext>
                </a:extLst>
              </p:cNvPr>
              <p:cNvSpPr>
                <a:spLocks/>
              </p:cNvSpPr>
              <p:nvPr/>
            </p:nvSpPr>
            <p:spPr bwMode="auto">
              <a:xfrm>
                <a:off x="1169988" y="2765425"/>
                <a:ext cx="74613" cy="122238"/>
              </a:xfrm>
              <a:custGeom>
                <a:avLst/>
                <a:gdLst>
                  <a:gd name="T0" fmla="*/ 0 w 20"/>
                  <a:gd name="T1" fmla="*/ 32 h 32"/>
                  <a:gd name="T2" fmla="*/ 9 w 20"/>
                  <a:gd name="T3" fmla="*/ 32 h 32"/>
                  <a:gd name="T4" fmla="*/ 9 w 20"/>
                  <a:gd name="T5" fmla="*/ 23 h 32"/>
                  <a:gd name="T6" fmla="*/ 15 w 20"/>
                  <a:gd name="T7" fmla="*/ 18 h 32"/>
                  <a:gd name="T8" fmla="*/ 20 w 20"/>
                  <a:gd name="T9" fmla="*/ 23 h 32"/>
                  <a:gd name="T10" fmla="*/ 20 w 20"/>
                  <a:gd name="T11" fmla="*/ 9 h 32"/>
                  <a:gd name="T12" fmla="*/ 10 w 20"/>
                  <a:gd name="T13" fmla="*/ 0 h 32"/>
                  <a:gd name="T14" fmla="*/ 0 w 20"/>
                  <a:gd name="T15" fmla="*/ 10 h 32"/>
                  <a:gd name="T16" fmla="*/ 0 w 20"/>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2">
                    <a:moveTo>
                      <a:pt x="0" y="32"/>
                    </a:moveTo>
                    <a:cubicBezTo>
                      <a:pt x="9" y="32"/>
                      <a:pt x="9" y="32"/>
                      <a:pt x="9" y="32"/>
                    </a:cubicBezTo>
                    <a:cubicBezTo>
                      <a:pt x="9" y="23"/>
                      <a:pt x="9" y="23"/>
                      <a:pt x="9" y="23"/>
                    </a:cubicBezTo>
                    <a:cubicBezTo>
                      <a:pt x="9" y="23"/>
                      <a:pt x="9" y="18"/>
                      <a:pt x="15" y="18"/>
                    </a:cubicBezTo>
                    <a:cubicBezTo>
                      <a:pt x="20" y="18"/>
                      <a:pt x="20" y="23"/>
                      <a:pt x="20" y="23"/>
                    </a:cubicBezTo>
                    <a:cubicBezTo>
                      <a:pt x="20" y="9"/>
                      <a:pt x="20" y="9"/>
                      <a:pt x="20" y="9"/>
                    </a:cubicBezTo>
                    <a:cubicBezTo>
                      <a:pt x="20" y="9"/>
                      <a:pt x="17" y="0"/>
                      <a:pt x="10" y="0"/>
                    </a:cubicBezTo>
                    <a:cubicBezTo>
                      <a:pt x="3" y="0"/>
                      <a:pt x="0" y="7"/>
                      <a:pt x="0" y="10"/>
                    </a:cubicBezTo>
                    <a:cubicBezTo>
                      <a:pt x="0" y="12"/>
                      <a:pt x="0" y="32"/>
                      <a:pt x="0" y="32"/>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706">
                <a:extLst>
                  <a:ext uri="{FF2B5EF4-FFF2-40B4-BE49-F238E27FC236}">
                    <a16:creationId xmlns:a16="http://schemas.microsoft.com/office/drawing/2014/main" id="{F6A66C45-0304-4319-BD4F-658087CD0D6A}"/>
                  </a:ext>
                </a:extLst>
              </p:cNvPr>
              <p:cNvSpPr>
                <a:spLocks/>
              </p:cNvSpPr>
              <p:nvPr/>
            </p:nvSpPr>
            <p:spPr bwMode="auto">
              <a:xfrm>
                <a:off x="1052513" y="2768600"/>
                <a:ext cx="65088" cy="119063"/>
              </a:xfrm>
              <a:custGeom>
                <a:avLst/>
                <a:gdLst>
                  <a:gd name="T0" fmla="*/ 0 w 17"/>
                  <a:gd name="T1" fmla="*/ 31 h 31"/>
                  <a:gd name="T2" fmla="*/ 17 w 17"/>
                  <a:gd name="T3" fmla="*/ 31 h 31"/>
                  <a:gd name="T4" fmla="*/ 17 w 17"/>
                  <a:gd name="T5" fmla="*/ 11 h 31"/>
                  <a:gd name="T6" fmla="*/ 9 w 17"/>
                  <a:gd name="T7" fmla="*/ 0 h 31"/>
                  <a:gd name="T8" fmla="*/ 0 w 17"/>
                  <a:gd name="T9" fmla="*/ 12 h 31"/>
                  <a:gd name="T10" fmla="*/ 0 w 17"/>
                  <a:gd name="T11" fmla="*/ 31 h 31"/>
                </a:gdLst>
                <a:ahLst/>
                <a:cxnLst>
                  <a:cxn ang="0">
                    <a:pos x="T0" y="T1"/>
                  </a:cxn>
                  <a:cxn ang="0">
                    <a:pos x="T2" y="T3"/>
                  </a:cxn>
                  <a:cxn ang="0">
                    <a:pos x="T4" y="T5"/>
                  </a:cxn>
                  <a:cxn ang="0">
                    <a:pos x="T6" y="T7"/>
                  </a:cxn>
                  <a:cxn ang="0">
                    <a:pos x="T8" y="T9"/>
                  </a:cxn>
                  <a:cxn ang="0">
                    <a:pos x="T10" y="T11"/>
                  </a:cxn>
                </a:cxnLst>
                <a:rect l="0" t="0" r="r" b="b"/>
                <a:pathLst>
                  <a:path w="17" h="31">
                    <a:moveTo>
                      <a:pt x="0" y="31"/>
                    </a:moveTo>
                    <a:cubicBezTo>
                      <a:pt x="17" y="31"/>
                      <a:pt x="17" y="31"/>
                      <a:pt x="17" y="31"/>
                    </a:cubicBezTo>
                    <a:cubicBezTo>
                      <a:pt x="17" y="11"/>
                      <a:pt x="17" y="11"/>
                      <a:pt x="17" y="11"/>
                    </a:cubicBezTo>
                    <a:cubicBezTo>
                      <a:pt x="17" y="11"/>
                      <a:pt x="17" y="0"/>
                      <a:pt x="9" y="0"/>
                    </a:cubicBezTo>
                    <a:cubicBezTo>
                      <a:pt x="1" y="0"/>
                      <a:pt x="0" y="9"/>
                      <a:pt x="0" y="12"/>
                    </a:cubicBezTo>
                    <a:cubicBezTo>
                      <a:pt x="0" y="15"/>
                      <a:pt x="0" y="31"/>
                      <a:pt x="0" y="31"/>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707">
                <a:extLst>
                  <a:ext uri="{FF2B5EF4-FFF2-40B4-BE49-F238E27FC236}">
                    <a16:creationId xmlns:a16="http://schemas.microsoft.com/office/drawing/2014/main" id="{36C68D83-B09C-4A72-8F78-17344DA6B3BE}"/>
                  </a:ext>
                </a:extLst>
              </p:cNvPr>
              <p:cNvSpPr>
                <a:spLocks/>
              </p:cNvSpPr>
              <p:nvPr/>
            </p:nvSpPr>
            <p:spPr bwMode="auto">
              <a:xfrm>
                <a:off x="1301751" y="2787650"/>
                <a:ext cx="41275" cy="103188"/>
              </a:xfrm>
              <a:custGeom>
                <a:avLst/>
                <a:gdLst>
                  <a:gd name="T0" fmla="*/ 8 w 11"/>
                  <a:gd name="T1" fmla="*/ 27 h 27"/>
                  <a:gd name="T2" fmla="*/ 11 w 11"/>
                  <a:gd name="T3" fmla="*/ 27 h 27"/>
                  <a:gd name="T4" fmla="*/ 11 w 11"/>
                  <a:gd name="T5" fmla="*/ 8 h 27"/>
                  <a:gd name="T6" fmla="*/ 3 w 11"/>
                  <a:gd name="T7" fmla="*/ 0 h 27"/>
                  <a:gd name="T8" fmla="*/ 0 w 11"/>
                  <a:gd name="T9" fmla="*/ 1 h 27"/>
                  <a:gd name="T10" fmla="*/ 8 w 11"/>
                  <a:gd name="T11" fmla="*/ 27 h 27"/>
                </a:gdLst>
                <a:ahLst/>
                <a:cxnLst>
                  <a:cxn ang="0">
                    <a:pos x="T0" y="T1"/>
                  </a:cxn>
                  <a:cxn ang="0">
                    <a:pos x="T2" y="T3"/>
                  </a:cxn>
                  <a:cxn ang="0">
                    <a:pos x="T4" y="T5"/>
                  </a:cxn>
                  <a:cxn ang="0">
                    <a:pos x="T6" y="T7"/>
                  </a:cxn>
                  <a:cxn ang="0">
                    <a:pos x="T8" y="T9"/>
                  </a:cxn>
                  <a:cxn ang="0">
                    <a:pos x="T10" y="T11"/>
                  </a:cxn>
                </a:cxnLst>
                <a:rect l="0" t="0" r="r" b="b"/>
                <a:pathLst>
                  <a:path w="11" h="27">
                    <a:moveTo>
                      <a:pt x="8" y="27"/>
                    </a:moveTo>
                    <a:cubicBezTo>
                      <a:pt x="11" y="27"/>
                      <a:pt x="11" y="27"/>
                      <a:pt x="11" y="27"/>
                    </a:cubicBezTo>
                    <a:cubicBezTo>
                      <a:pt x="11" y="8"/>
                      <a:pt x="11" y="8"/>
                      <a:pt x="11" y="8"/>
                    </a:cubicBezTo>
                    <a:cubicBezTo>
                      <a:pt x="11" y="8"/>
                      <a:pt x="9" y="0"/>
                      <a:pt x="3" y="0"/>
                    </a:cubicBezTo>
                    <a:cubicBezTo>
                      <a:pt x="0" y="1"/>
                      <a:pt x="0" y="1"/>
                      <a:pt x="0" y="1"/>
                    </a:cubicBezTo>
                    <a:cubicBezTo>
                      <a:pt x="8" y="27"/>
                      <a:pt x="8" y="27"/>
                      <a:pt x="8" y="27"/>
                    </a:cubicBezTo>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708">
                <a:extLst>
                  <a:ext uri="{FF2B5EF4-FFF2-40B4-BE49-F238E27FC236}">
                    <a16:creationId xmlns:a16="http://schemas.microsoft.com/office/drawing/2014/main" id="{5FED7FCE-AFA5-4109-A18D-1420766F1883}"/>
                  </a:ext>
                </a:extLst>
              </p:cNvPr>
              <p:cNvSpPr>
                <a:spLocks/>
              </p:cNvSpPr>
              <p:nvPr/>
            </p:nvSpPr>
            <p:spPr bwMode="auto">
              <a:xfrm>
                <a:off x="1381126" y="2784475"/>
                <a:ext cx="76200" cy="109538"/>
              </a:xfrm>
              <a:custGeom>
                <a:avLst/>
                <a:gdLst>
                  <a:gd name="T0" fmla="*/ 0 w 20"/>
                  <a:gd name="T1" fmla="*/ 28 h 29"/>
                  <a:gd name="T2" fmla="*/ 20 w 20"/>
                  <a:gd name="T3" fmla="*/ 29 h 29"/>
                  <a:gd name="T4" fmla="*/ 20 w 20"/>
                  <a:gd name="T5" fmla="*/ 10 h 29"/>
                  <a:gd name="T6" fmla="*/ 10 w 20"/>
                  <a:gd name="T7" fmla="*/ 0 h 29"/>
                  <a:gd name="T8" fmla="*/ 0 w 20"/>
                  <a:gd name="T9" fmla="*/ 10 h 29"/>
                  <a:gd name="T10" fmla="*/ 0 w 20"/>
                  <a:gd name="T11" fmla="*/ 28 h 29"/>
                </a:gdLst>
                <a:ahLst/>
                <a:cxnLst>
                  <a:cxn ang="0">
                    <a:pos x="T0" y="T1"/>
                  </a:cxn>
                  <a:cxn ang="0">
                    <a:pos x="T2" y="T3"/>
                  </a:cxn>
                  <a:cxn ang="0">
                    <a:pos x="T4" y="T5"/>
                  </a:cxn>
                  <a:cxn ang="0">
                    <a:pos x="T6" y="T7"/>
                  </a:cxn>
                  <a:cxn ang="0">
                    <a:pos x="T8" y="T9"/>
                  </a:cxn>
                  <a:cxn ang="0">
                    <a:pos x="T10" y="T11"/>
                  </a:cxn>
                </a:cxnLst>
                <a:rect l="0" t="0" r="r" b="b"/>
                <a:pathLst>
                  <a:path w="20" h="29">
                    <a:moveTo>
                      <a:pt x="0" y="28"/>
                    </a:moveTo>
                    <a:cubicBezTo>
                      <a:pt x="0" y="28"/>
                      <a:pt x="20" y="28"/>
                      <a:pt x="20" y="29"/>
                    </a:cubicBezTo>
                    <a:cubicBezTo>
                      <a:pt x="20" y="29"/>
                      <a:pt x="20" y="10"/>
                      <a:pt x="20" y="10"/>
                    </a:cubicBezTo>
                    <a:cubicBezTo>
                      <a:pt x="20" y="10"/>
                      <a:pt x="19" y="0"/>
                      <a:pt x="10" y="0"/>
                    </a:cubicBezTo>
                    <a:cubicBezTo>
                      <a:pt x="1" y="0"/>
                      <a:pt x="0" y="10"/>
                      <a:pt x="0" y="10"/>
                    </a:cubicBezTo>
                    <a:cubicBezTo>
                      <a:pt x="0" y="28"/>
                      <a:pt x="0" y="28"/>
                      <a:pt x="0" y="28"/>
                    </a:cubicBezTo>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709">
                <a:extLst>
                  <a:ext uri="{FF2B5EF4-FFF2-40B4-BE49-F238E27FC236}">
                    <a16:creationId xmlns:a16="http://schemas.microsoft.com/office/drawing/2014/main" id="{F61C3BBC-6563-4796-AB2A-2786348CE920}"/>
                  </a:ext>
                </a:extLst>
              </p:cNvPr>
              <p:cNvSpPr>
                <a:spLocks/>
              </p:cNvSpPr>
              <p:nvPr/>
            </p:nvSpPr>
            <p:spPr bwMode="auto">
              <a:xfrm>
                <a:off x="1592263" y="2811463"/>
                <a:ext cx="38100" cy="101600"/>
              </a:xfrm>
              <a:custGeom>
                <a:avLst/>
                <a:gdLst>
                  <a:gd name="T0" fmla="*/ 0 w 10"/>
                  <a:gd name="T1" fmla="*/ 27 h 27"/>
                  <a:gd name="T2" fmla="*/ 10 w 10"/>
                  <a:gd name="T3" fmla="*/ 27 h 27"/>
                  <a:gd name="T4" fmla="*/ 10 w 10"/>
                  <a:gd name="T5" fmla="*/ 6 h 27"/>
                  <a:gd name="T6" fmla="*/ 5 w 10"/>
                  <a:gd name="T7" fmla="*/ 0 h 27"/>
                  <a:gd name="T8" fmla="*/ 0 w 10"/>
                  <a:gd name="T9" fmla="*/ 5 h 27"/>
                  <a:gd name="T10" fmla="*/ 0 w 10"/>
                  <a:gd name="T11" fmla="*/ 27 h 27"/>
                </a:gdLst>
                <a:ahLst/>
                <a:cxnLst>
                  <a:cxn ang="0">
                    <a:pos x="T0" y="T1"/>
                  </a:cxn>
                  <a:cxn ang="0">
                    <a:pos x="T2" y="T3"/>
                  </a:cxn>
                  <a:cxn ang="0">
                    <a:pos x="T4" y="T5"/>
                  </a:cxn>
                  <a:cxn ang="0">
                    <a:pos x="T6" y="T7"/>
                  </a:cxn>
                  <a:cxn ang="0">
                    <a:pos x="T8" y="T9"/>
                  </a:cxn>
                  <a:cxn ang="0">
                    <a:pos x="T10" y="T11"/>
                  </a:cxn>
                </a:cxnLst>
                <a:rect l="0" t="0" r="r" b="b"/>
                <a:pathLst>
                  <a:path w="10" h="27">
                    <a:moveTo>
                      <a:pt x="0" y="27"/>
                    </a:moveTo>
                    <a:cubicBezTo>
                      <a:pt x="10" y="27"/>
                      <a:pt x="10" y="27"/>
                      <a:pt x="10" y="27"/>
                    </a:cubicBezTo>
                    <a:cubicBezTo>
                      <a:pt x="10" y="6"/>
                      <a:pt x="10" y="6"/>
                      <a:pt x="10" y="6"/>
                    </a:cubicBezTo>
                    <a:cubicBezTo>
                      <a:pt x="10" y="6"/>
                      <a:pt x="9" y="0"/>
                      <a:pt x="5" y="0"/>
                    </a:cubicBezTo>
                    <a:cubicBezTo>
                      <a:pt x="0" y="0"/>
                      <a:pt x="0" y="5"/>
                      <a:pt x="0" y="5"/>
                    </a:cubicBezTo>
                    <a:lnTo>
                      <a:pt x="0"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710">
                <a:extLst>
                  <a:ext uri="{FF2B5EF4-FFF2-40B4-BE49-F238E27FC236}">
                    <a16:creationId xmlns:a16="http://schemas.microsoft.com/office/drawing/2014/main" id="{D2D213CC-1976-4A33-8EA5-1DD89163310F}"/>
                  </a:ext>
                </a:extLst>
              </p:cNvPr>
              <p:cNvSpPr>
                <a:spLocks/>
              </p:cNvSpPr>
              <p:nvPr/>
            </p:nvSpPr>
            <p:spPr bwMode="auto">
              <a:xfrm>
                <a:off x="1649413" y="2814638"/>
                <a:ext cx="34925" cy="103188"/>
              </a:xfrm>
              <a:custGeom>
                <a:avLst/>
                <a:gdLst>
                  <a:gd name="T0" fmla="*/ 0 w 9"/>
                  <a:gd name="T1" fmla="*/ 27 h 27"/>
                  <a:gd name="T2" fmla="*/ 9 w 9"/>
                  <a:gd name="T3" fmla="*/ 27 h 27"/>
                  <a:gd name="T4" fmla="*/ 9 w 9"/>
                  <a:gd name="T5" fmla="*/ 6 h 27"/>
                  <a:gd name="T6" fmla="*/ 4 w 9"/>
                  <a:gd name="T7" fmla="*/ 0 h 27"/>
                  <a:gd name="T8" fmla="*/ 0 w 9"/>
                  <a:gd name="T9" fmla="*/ 5 h 27"/>
                  <a:gd name="T10" fmla="*/ 0 w 9"/>
                  <a:gd name="T11" fmla="*/ 27 h 27"/>
                </a:gdLst>
                <a:ahLst/>
                <a:cxnLst>
                  <a:cxn ang="0">
                    <a:pos x="T0" y="T1"/>
                  </a:cxn>
                  <a:cxn ang="0">
                    <a:pos x="T2" y="T3"/>
                  </a:cxn>
                  <a:cxn ang="0">
                    <a:pos x="T4" y="T5"/>
                  </a:cxn>
                  <a:cxn ang="0">
                    <a:pos x="T6" y="T7"/>
                  </a:cxn>
                  <a:cxn ang="0">
                    <a:pos x="T8" y="T9"/>
                  </a:cxn>
                  <a:cxn ang="0">
                    <a:pos x="T10" y="T11"/>
                  </a:cxn>
                </a:cxnLst>
                <a:rect l="0" t="0" r="r" b="b"/>
                <a:pathLst>
                  <a:path w="9" h="27">
                    <a:moveTo>
                      <a:pt x="0" y="27"/>
                    </a:moveTo>
                    <a:cubicBezTo>
                      <a:pt x="0" y="27"/>
                      <a:pt x="9" y="27"/>
                      <a:pt x="9" y="27"/>
                    </a:cubicBezTo>
                    <a:cubicBezTo>
                      <a:pt x="9" y="27"/>
                      <a:pt x="9" y="6"/>
                      <a:pt x="9" y="6"/>
                    </a:cubicBezTo>
                    <a:cubicBezTo>
                      <a:pt x="9" y="6"/>
                      <a:pt x="8" y="0"/>
                      <a:pt x="4" y="0"/>
                    </a:cubicBezTo>
                    <a:cubicBezTo>
                      <a:pt x="0" y="0"/>
                      <a:pt x="0" y="5"/>
                      <a:pt x="0" y="5"/>
                    </a:cubicBezTo>
                    <a:lnTo>
                      <a:pt x="0"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711">
                <a:extLst>
                  <a:ext uri="{FF2B5EF4-FFF2-40B4-BE49-F238E27FC236}">
                    <a16:creationId xmlns:a16="http://schemas.microsoft.com/office/drawing/2014/main" id="{573F69EF-00ED-4BD8-9068-89255D328FE9}"/>
                  </a:ext>
                </a:extLst>
              </p:cNvPr>
              <p:cNvSpPr>
                <a:spLocks/>
              </p:cNvSpPr>
              <p:nvPr/>
            </p:nvSpPr>
            <p:spPr bwMode="auto">
              <a:xfrm>
                <a:off x="1698626" y="2819400"/>
                <a:ext cx="26988" cy="98425"/>
              </a:xfrm>
              <a:custGeom>
                <a:avLst/>
                <a:gdLst>
                  <a:gd name="T0" fmla="*/ 0 w 7"/>
                  <a:gd name="T1" fmla="*/ 26 h 26"/>
                  <a:gd name="T2" fmla="*/ 7 w 7"/>
                  <a:gd name="T3" fmla="*/ 26 h 26"/>
                  <a:gd name="T4" fmla="*/ 7 w 7"/>
                  <a:gd name="T5" fmla="*/ 8 h 26"/>
                  <a:gd name="T6" fmla="*/ 4 w 7"/>
                  <a:gd name="T7" fmla="*/ 0 h 26"/>
                  <a:gd name="T8" fmla="*/ 0 w 7"/>
                  <a:gd name="T9" fmla="*/ 5 h 26"/>
                  <a:gd name="T10" fmla="*/ 0 w 7"/>
                  <a:gd name="T11" fmla="*/ 26 h 26"/>
                </a:gdLst>
                <a:ahLst/>
                <a:cxnLst>
                  <a:cxn ang="0">
                    <a:pos x="T0" y="T1"/>
                  </a:cxn>
                  <a:cxn ang="0">
                    <a:pos x="T2" y="T3"/>
                  </a:cxn>
                  <a:cxn ang="0">
                    <a:pos x="T4" y="T5"/>
                  </a:cxn>
                  <a:cxn ang="0">
                    <a:pos x="T6" y="T7"/>
                  </a:cxn>
                  <a:cxn ang="0">
                    <a:pos x="T8" y="T9"/>
                  </a:cxn>
                  <a:cxn ang="0">
                    <a:pos x="T10" y="T11"/>
                  </a:cxn>
                </a:cxnLst>
                <a:rect l="0" t="0" r="r" b="b"/>
                <a:pathLst>
                  <a:path w="7" h="26">
                    <a:moveTo>
                      <a:pt x="0" y="26"/>
                    </a:moveTo>
                    <a:cubicBezTo>
                      <a:pt x="0" y="26"/>
                      <a:pt x="7" y="26"/>
                      <a:pt x="7" y="26"/>
                    </a:cubicBezTo>
                    <a:cubicBezTo>
                      <a:pt x="7" y="26"/>
                      <a:pt x="7" y="8"/>
                      <a:pt x="7" y="8"/>
                    </a:cubicBezTo>
                    <a:cubicBezTo>
                      <a:pt x="7" y="8"/>
                      <a:pt x="7" y="0"/>
                      <a:pt x="4" y="0"/>
                    </a:cubicBezTo>
                    <a:cubicBezTo>
                      <a:pt x="0" y="0"/>
                      <a:pt x="0" y="5"/>
                      <a:pt x="0" y="5"/>
                    </a:cubicBezTo>
                    <a:lnTo>
                      <a:pt x="0"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712">
                <a:extLst>
                  <a:ext uri="{FF2B5EF4-FFF2-40B4-BE49-F238E27FC236}">
                    <a16:creationId xmlns:a16="http://schemas.microsoft.com/office/drawing/2014/main" id="{949B527D-6B50-4A8D-9BAA-3D0BCCCCF858}"/>
                  </a:ext>
                </a:extLst>
              </p:cNvPr>
              <p:cNvSpPr>
                <a:spLocks/>
              </p:cNvSpPr>
              <p:nvPr/>
            </p:nvSpPr>
            <p:spPr bwMode="auto">
              <a:xfrm>
                <a:off x="1739901" y="2825750"/>
                <a:ext cx="23813" cy="92075"/>
              </a:xfrm>
              <a:custGeom>
                <a:avLst/>
                <a:gdLst>
                  <a:gd name="T0" fmla="*/ 0 w 6"/>
                  <a:gd name="T1" fmla="*/ 24 h 24"/>
                  <a:gd name="T2" fmla="*/ 6 w 6"/>
                  <a:gd name="T3" fmla="*/ 24 h 24"/>
                  <a:gd name="T4" fmla="*/ 6 w 6"/>
                  <a:gd name="T5" fmla="*/ 8 h 24"/>
                  <a:gd name="T6" fmla="*/ 3 w 6"/>
                  <a:gd name="T7" fmla="*/ 0 h 24"/>
                  <a:gd name="T8" fmla="*/ 0 w 6"/>
                  <a:gd name="T9" fmla="*/ 4 h 24"/>
                  <a:gd name="T10" fmla="*/ 0 w 6"/>
                  <a:gd name="T11" fmla="*/ 24 h 24"/>
                </a:gdLst>
                <a:ahLst/>
                <a:cxnLst>
                  <a:cxn ang="0">
                    <a:pos x="T0" y="T1"/>
                  </a:cxn>
                  <a:cxn ang="0">
                    <a:pos x="T2" y="T3"/>
                  </a:cxn>
                  <a:cxn ang="0">
                    <a:pos x="T4" y="T5"/>
                  </a:cxn>
                  <a:cxn ang="0">
                    <a:pos x="T6" y="T7"/>
                  </a:cxn>
                  <a:cxn ang="0">
                    <a:pos x="T8" y="T9"/>
                  </a:cxn>
                  <a:cxn ang="0">
                    <a:pos x="T10" y="T11"/>
                  </a:cxn>
                </a:cxnLst>
                <a:rect l="0" t="0" r="r" b="b"/>
                <a:pathLst>
                  <a:path w="6" h="24">
                    <a:moveTo>
                      <a:pt x="0" y="24"/>
                    </a:moveTo>
                    <a:cubicBezTo>
                      <a:pt x="6" y="24"/>
                      <a:pt x="6" y="24"/>
                      <a:pt x="6" y="24"/>
                    </a:cubicBezTo>
                    <a:cubicBezTo>
                      <a:pt x="6" y="8"/>
                      <a:pt x="6" y="8"/>
                      <a:pt x="6" y="8"/>
                    </a:cubicBezTo>
                    <a:cubicBezTo>
                      <a:pt x="6" y="8"/>
                      <a:pt x="6" y="0"/>
                      <a:pt x="3" y="0"/>
                    </a:cubicBezTo>
                    <a:cubicBezTo>
                      <a:pt x="0" y="0"/>
                      <a:pt x="0" y="4"/>
                      <a:pt x="0" y="4"/>
                    </a:cubicBezTo>
                    <a:lnTo>
                      <a:pt x="0"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713">
                <a:extLst>
                  <a:ext uri="{FF2B5EF4-FFF2-40B4-BE49-F238E27FC236}">
                    <a16:creationId xmlns:a16="http://schemas.microsoft.com/office/drawing/2014/main" id="{730DB0B6-6360-45A3-9DAB-A109E81B3DA0}"/>
                  </a:ext>
                </a:extLst>
              </p:cNvPr>
              <p:cNvSpPr>
                <a:spLocks/>
              </p:cNvSpPr>
              <p:nvPr/>
            </p:nvSpPr>
            <p:spPr bwMode="auto">
              <a:xfrm>
                <a:off x="1774826" y="2833688"/>
                <a:ext cx="19050" cy="87313"/>
              </a:xfrm>
              <a:custGeom>
                <a:avLst/>
                <a:gdLst>
                  <a:gd name="T0" fmla="*/ 0 w 5"/>
                  <a:gd name="T1" fmla="*/ 22 h 23"/>
                  <a:gd name="T2" fmla="*/ 5 w 5"/>
                  <a:gd name="T3" fmla="*/ 23 h 23"/>
                  <a:gd name="T4" fmla="*/ 5 w 5"/>
                  <a:gd name="T5" fmla="*/ 8 h 23"/>
                  <a:gd name="T6" fmla="*/ 2 w 5"/>
                  <a:gd name="T7" fmla="*/ 0 h 23"/>
                  <a:gd name="T8" fmla="*/ 0 w 5"/>
                  <a:gd name="T9" fmla="*/ 5 h 23"/>
                  <a:gd name="T10" fmla="*/ 0 w 5"/>
                  <a:gd name="T11" fmla="*/ 22 h 23"/>
                </a:gdLst>
                <a:ahLst/>
                <a:cxnLst>
                  <a:cxn ang="0">
                    <a:pos x="T0" y="T1"/>
                  </a:cxn>
                  <a:cxn ang="0">
                    <a:pos x="T2" y="T3"/>
                  </a:cxn>
                  <a:cxn ang="0">
                    <a:pos x="T4" y="T5"/>
                  </a:cxn>
                  <a:cxn ang="0">
                    <a:pos x="T6" y="T7"/>
                  </a:cxn>
                  <a:cxn ang="0">
                    <a:pos x="T8" y="T9"/>
                  </a:cxn>
                  <a:cxn ang="0">
                    <a:pos x="T10" y="T11"/>
                  </a:cxn>
                </a:cxnLst>
                <a:rect l="0" t="0" r="r" b="b"/>
                <a:pathLst>
                  <a:path w="5" h="23">
                    <a:moveTo>
                      <a:pt x="0" y="22"/>
                    </a:moveTo>
                    <a:cubicBezTo>
                      <a:pt x="5" y="23"/>
                      <a:pt x="5" y="23"/>
                      <a:pt x="5" y="23"/>
                    </a:cubicBezTo>
                    <a:cubicBezTo>
                      <a:pt x="5" y="8"/>
                      <a:pt x="5" y="8"/>
                      <a:pt x="5" y="8"/>
                    </a:cubicBezTo>
                    <a:cubicBezTo>
                      <a:pt x="5" y="8"/>
                      <a:pt x="5" y="0"/>
                      <a:pt x="2" y="0"/>
                    </a:cubicBezTo>
                    <a:cubicBezTo>
                      <a:pt x="0" y="0"/>
                      <a:pt x="0" y="5"/>
                      <a:pt x="0" y="5"/>
                    </a:cubicBezTo>
                    <a:lnTo>
                      <a:pt x="0" y="22"/>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714">
                <a:extLst>
                  <a:ext uri="{FF2B5EF4-FFF2-40B4-BE49-F238E27FC236}">
                    <a16:creationId xmlns:a16="http://schemas.microsoft.com/office/drawing/2014/main" id="{32DC71FC-7FD4-447B-9229-E6C52EC3B1C3}"/>
                  </a:ext>
                </a:extLst>
              </p:cNvPr>
              <p:cNvSpPr>
                <a:spLocks/>
              </p:cNvSpPr>
              <p:nvPr/>
            </p:nvSpPr>
            <p:spPr bwMode="auto">
              <a:xfrm>
                <a:off x="1797051" y="2841625"/>
                <a:ext cx="11113" cy="79375"/>
              </a:xfrm>
              <a:custGeom>
                <a:avLst/>
                <a:gdLst>
                  <a:gd name="T0" fmla="*/ 0 w 3"/>
                  <a:gd name="T1" fmla="*/ 21 h 21"/>
                  <a:gd name="T2" fmla="*/ 3 w 3"/>
                  <a:gd name="T3" fmla="*/ 21 h 21"/>
                  <a:gd name="T4" fmla="*/ 3 w 3"/>
                  <a:gd name="T5" fmla="*/ 6 h 21"/>
                  <a:gd name="T6" fmla="*/ 2 w 3"/>
                  <a:gd name="T7" fmla="*/ 0 h 21"/>
                  <a:gd name="T8" fmla="*/ 0 w 3"/>
                  <a:gd name="T9" fmla="*/ 3 h 21"/>
                  <a:gd name="T10" fmla="*/ 0 w 3"/>
                  <a:gd name="T11" fmla="*/ 21 h 21"/>
                </a:gdLst>
                <a:ahLst/>
                <a:cxnLst>
                  <a:cxn ang="0">
                    <a:pos x="T0" y="T1"/>
                  </a:cxn>
                  <a:cxn ang="0">
                    <a:pos x="T2" y="T3"/>
                  </a:cxn>
                  <a:cxn ang="0">
                    <a:pos x="T4" y="T5"/>
                  </a:cxn>
                  <a:cxn ang="0">
                    <a:pos x="T6" y="T7"/>
                  </a:cxn>
                  <a:cxn ang="0">
                    <a:pos x="T8" y="T9"/>
                  </a:cxn>
                  <a:cxn ang="0">
                    <a:pos x="T10" y="T11"/>
                  </a:cxn>
                </a:cxnLst>
                <a:rect l="0" t="0" r="r" b="b"/>
                <a:pathLst>
                  <a:path w="3" h="21">
                    <a:moveTo>
                      <a:pt x="0" y="21"/>
                    </a:moveTo>
                    <a:cubicBezTo>
                      <a:pt x="3" y="21"/>
                      <a:pt x="3" y="21"/>
                      <a:pt x="3" y="21"/>
                    </a:cubicBezTo>
                    <a:cubicBezTo>
                      <a:pt x="3" y="6"/>
                      <a:pt x="3" y="6"/>
                      <a:pt x="3" y="6"/>
                    </a:cubicBezTo>
                    <a:cubicBezTo>
                      <a:pt x="3" y="6"/>
                      <a:pt x="3" y="0"/>
                      <a:pt x="2" y="0"/>
                    </a:cubicBezTo>
                    <a:cubicBezTo>
                      <a:pt x="0" y="0"/>
                      <a:pt x="0" y="3"/>
                      <a:pt x="0" y="3"/>
                    </a:cubicBezTo>
                    <a:lnTo>
                      <a:pt x="0" y="21"/>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715">
                <a:extLst>
                  <a:ext uri="{FF2B5EF4-FFF2-40B4-BE49-F238E27FC236}">
                    <a16:creationId xmlns:a16="http://schemas.microsoft.com/office/drawing/2014/main" id="{9CE334F2-55F2-46C4-A892-E7A05B74F1BB}"/>
                  </a:ext>
                </a:extLst>
              </p:cNvPr>
              <p:cNvSpPr>
                <a:spLocks/>
              </p:cNvSpPr>
              <p:nvPr/>
            </p:nvSpPr>
            <p:spPr bwMode="auto">
              <a:xfrm>
                <a:off x="1812926" y="2844800"/>
                <a:ext cx="6350" cy="76200"/>
              </a:xfrm>
              <a:custGeom>
                <a:avLst/>
                <a:gdLst>
                  <a:gd name="T0" fmla="*/ 0 w 2"/>
                  <a:gd name="T1" fmla="*/ 20 h 20"/>
                  <a:gd name="T2" fmla="*/ 2 w 2"/>
                  <a:gd name="T3" fmla="*/ 20 h 20"/>
                  <a:gd name="T4" fmla="*/ 2 w 2"/>
                  <a:gd name="T5" fmla="*/ 5 h 20"/>
                  <a:gd name="T6" fmla="*/ 1 w 2"/>
                  <a:gd name="T7" fmla="*/ 0 h 20"/>
                  <a:gd name="T8" fmla="*/ 0 w 2"/>
                  <a:gd name="T9" fmla="*/ 2 h 20"/>
                  <a:gd name="T10" fmla="*/ 0 w 2"/>
                  <a:gd name="T11" fmla="*/ 20 h 20"/>
                </a:gdLst>
                <a:ahLst/>
                <a:cxnLst>
                  <a:cxn ang="0">
                    <a:pos x="T0" y="T1"/>
                  </a:cxn>
                  <a:cxn ang="0">
                    <a:pos x="T2" y="T3"/>
                  </a:cxn>
                  <a:cxn ang="0">
                    <a:pos x="T4" y="T5"/>
                  </a:cxn>
                  <a:cxn ang="0">
                    <a:pos x="T6" y="T7"/>
                  </a:cxn>
                  <a:cxn ang="0">
                    <a:pos x="T8" y="T9"/>
                  </a:cxn>
                  <a:cxn ang="0">
                    <a:pos x="T10" y="T11"/>
                  </a:cxn>
                </a:cxnLst>
                <a:rect l="0" t="0" r="r" b="b"/>
                <a:pathLst>
                  <a:path w="2" h="20">
                    <a:moveTo>
                      <a:pt x="0" y="20"/>
                    </a:moveTo>
                    <a:cubicBezTo>
                      <a:pt x="2" y="20"/>
                      <a:pt x="2" y="20"/>
                      <a:pt x="2" y="20"/>
                    </a:cubicBezTo>
                    <a:cubicBezTo>
                      <a:pt x="2" y="5"/>
                      <a:pt x="2" y="5"/>
                      <a:pt x="2" y="5"/>
                    </a:cubicBezTo>
                    <a:cubicBezTo>
                      <a:pt x="2" y="5"/>
                      <a:pt x="2" y="0"/>
                      <a:pt x="1" y="0"/>
                    </a:cubicBezTo>
                    <a:cubicBezTo>
                      <a:pt x="0" y="0"/>
                      <a:pt x="0" y="2"/>
                      <a:pt x="0" y="2"/>
                    </a:cubicBezTo>
                    <a:lnTo>
                      <a:pt x="0" y="2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716">
                <a:extLst>
                  <a:ext uri="{FF2B5EF4-FFF2-40B4-BE49-F238E27FC236}">
                    <a16:creationId xmlns:a16="http://schemas.microsoft.com/office/drawing/2014/main" id="{C2822CC3-9BC5-4DF2-894E-812AB3E6F222}"/>
                  </a:ext>
                </a:extLst>
              </p:cNvPr>
              <p:cNvSpPr>
                <a:spLocks/>
              </p:cNvSpPr>
              <p:nvPr/>
            </p:nvSpPr>
            <p:spPr bwMode="auto">
              <a:xfrm>
                <a:off x="1525588" y="2806700"/>
                <a:ext cx="49213" cy="92075"/>
              </a:xfrm>
              <a:custGeom>
                <a:avLst/>
                <a:gdLst>
                  <a:gd name="T0" fmla="*/ 0 w 13"/>
                  <a:gd name="T1" fmla="*/ 24 h 24"/>
                  <a:gd name="T2" fmla="*/ 13 w 13"/>
                  <a:gd name="T3" fmla="*/ 24 h 24"/>
                  <a:gd name="T4" fmla="*/ 13 w 13"/>
                  <a:gd name="T5" fmla="*/ 8 h 24"/>
                  <a:gd name="T6" fmla="*/ 7 w 13"/>
                  <a:gd name="T7" fmla="*/ 0 h 24"/>
                  <a:gd name="T8" fmla="*/ 0 w 13"/>
                  <a:gd name="T9" fmla="*/ 10 h 24"/>
                  <a:gd name="T10" fmla="*/ 0 w 13"/>
                  <a:gd name="T11" fmla="*/ 24 h 24"/>
                </a:gdLst>
                <a:ahLst/>
                <a:cxnLst>
                  <a:cxn ang="0">
                    <a:pos x="T0" y="T1"/>
                  </a:cxn>
                  <a:cxn ang="0">
                    <a:pos x="T2" y="T3"/>
                  </a:cxn>
                  <a:cxn ang="0">
                    <a:pos x="T4" y="T5"/>
                  </a:cxn>
                  <a:cxn ang="0">
                    <a:pos x="T6" y="T7"/>
                  </a:cxn>
                  <a:cxn ang="0">
                    <a:pos x="T8" y="T9"/>
                  </a:cxn>
                  <a:cxn ang="0">
                    <a:pos x="T10" y="T11"/>
                  </a:cxn>
                </a:cxnLst>
                <a:rect l="0" t="0" r="r" b="b"/>
                <a:pathLst>
                  <a:path w="13" h="24">
                    <a:moveTo>
                      <a:pt x="0" y="24"/>
                    </a:moveTo>
                    <a:cubicBezTo>
                      <a:pt x="13" y="24"/>
                      <a:pt x="13" y="24"/>
                      <a:pt x="13" y="24"/>
                    </a:cubicBezTo>
                    <a:cubicBezTo>
                      <a:pt x="13" y="8"/>
                      <a:pt x="13" y="8"/>
                      <a:pt x="13" y="8"/>
                    </a:cubicBezTo>
                    <a:cubicBezTo>
                      <a:pt x="13" y="8"/>
                      <a:pt x="12" y="0"/>
                      <a:pt x="7" y="0"/>
                    </a:cubicBezTo>
                    <a:cubicBezTo>
                      <a:pt x="2" y="0"/>
                      <a:pt x="0" y="5"/>
                      <a:pt x="0" y="10"/>
                    </a:cubicBezTo>
                    <a:cubicBezTo>
                      <a:pt x="0" y="16"/>
                      <a:pt x="0" y="24"/>
                      <a:pt x="0" y="24"/>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717">
                <a:extLst>
                  <a:ext uri="{FF2B5EF4-FFF2-40B4-BE49-F238E27FC236}">
                    <a16:creationId xmlns:a16="http://schemas.microsoft.com/office/drawing/2014/main" id="{3832DC57-4C73-44AA-8A2D-3881BD3FDFF3}"/>
                  </a:ext>
                </a:extLst>
              </p:cNvPr>
              <p:cNvSpPr>
                <a:spLocks/>
              </p:cNvSpPr>
              <p:nvPr/>
            </p:nvSpPr>
            <p:spPr bwMode="auto">
              <a:xfrm>
                <a:off x="1419226" y="2986088"/>
                <a:ext cx="41275" cy="103188"/>
              </a:xfrm>
              <a:custGeom>
                <a:avLst/>
                <a:gdLst>
                  <a:gd name="T0" fmla="*/ 0 w 11"/>
                  <a:gd name="T1" fmla="*/ 7 h 27"/>
                  <a:gd name="T2" fmla="*/ 0 w 11"/>
                  <a:gd name="T3" fmla="*/ 0 h 27"/>
                  <a:gd name="T4" fmla="*/ 11 w 11"/>
                  <a:gd name="T5" fmla="*/ 9 h 27"/>
                  <a:gd name="T6" fmla="*/ 11 w 11"/>
                  <a:gd name="T7" fmla="*/ 27 h 27"/>
                  <a:gd name="T8" fmla="*/ 8 w 11"/>
                  <a:gd name="T9" fmla="*/ 26 h 27"/>
                  <a:gd name="T10" fmla="*/ 0 w 11"/>
                  <a:gd name="T11" fmla="*/ 7 h 27"/>
                </a:gdLst>
                <a:ahLst/>
                <a:cxnLst>
                  <a:cxn ang="0">
                    <a:pos x="T0" y="T1"/>
                  </a:cxn>
                  <a:cxn ang="0">
                    <a:pos x="T2" y="T3"/>
                  </a:cxn>
                  <a:cxn ang="0">
                    <a:pos x="T4" y="T5"/>
                  </a:cxn>
                  <a:cxn ang="0">
                    <a:pos x="T6" y="T7"/>
                  </a:cxn>
                  <a:cxn ang="0">
                    <a:pos x="T8" y="T9"/>
                  </a:cxn>
                  <a:cxn ang="0">
                    <a:pos x="T10" y="T11"/>
                  </a:cxn>
                </a:cxnLst>
                <a:rect l="0" t="0" r="r" b="b"/>
                <a:pathLst>
                  <a:path w="11" h="27">
                    <a:moveTo>
                      <a:pt x="0" y="7"/>
                    </a:moveTo>
                    <a:cubicBezTo>
                      <a:pt x="0" y="0"/>
                      <a:pt x="0" y="0"/>
                      <a:pt x="0" y="0"/>
                    </a:cubicBezTo>
                    <a:cubicBezTo>
                      <a:pt x="0" y="0"/>
                      <a:pt x="11" y="0"/>
                      <a:pt x="11" y="9"/>
                    </a:cubicBezTo>
                    <a:cubicBezTo>
                      <a:pt x="11" y="17"/>
                      <a:pt x="11" y="27"/>
                      <a:pt x="11" y="27"/>
                    </a:cubicBezTo>
                    <a:cubicBezTo>
                      <a:pt x="8" y="26"/>
                      <a:pt x="8" y="26"/>
                      <a:pt x="8" y="26"/>
                    </a:cubicBezTo>
                    <a:cubicBezTo>
                      <a:pt x="0" y="7"/>
                      <a:pt x="0" y="7"/>
                      <a:pt x="0" y="7"/>
                    </a:cubicBezTo>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718">
                <a:extLst>
                  <a:ext uri="{FF2B5EF4-FFF2-40B4-BE49-F238E27FC236}">
                    <a16:creationId xmlns:a16="http://schemas.microsoft.com/office/drawing/2014/main" id="{86CE7F04-8334-4BEB-B35D-2663576ABDDA}"/>
                  </a:ext>
                </a:extLst>
              </p:cNvPr>
              <p:cNvSpPr>
                <a:spLocks/>
              </p:cNvSpPr>
              <p:nvPr/>
            </p:nvSpPr>
            <p:spPr bwMode="auto">
              <a:xfrm>
                <a:off x="1490663" y="2986088"/>
                <a:ext cx="60325" cy="98425"/>
              </a:xfrm>
              <a:custGeom>
                <a:avLst/>
                <a:gdLst>
                  <a:gd name="T0" fmla="*/ 0 w 16"/>
                  <a:gd name="T1" fmla="*/ 26 h 26"/>
                  <a:gd name="T2" fmla="*/ 16 w 16"/>
                  <a:gd name="T3" fmla="*/ 26 h 26"/>
                  <a:gd name="T4" fmla="*/ 16 w 16"/>
                  <a:gd name="T5" fmla="*/ 8 h 26"/>
                  <a:gd name="T6" fmla="*/ 8 w 16"/>
                  <a:gd name="T7" fmla="*/ 0 h 26"/>
                  <a:gd name="T8" fmla="*/ 0 w 16"/>
                  <a:gd name="T9" fmla="*/ 10 h 26"/>
                  <a:gd name="T10" fmla="*/ 0 w 16"/>
                  <a:gd name="T11" fmla="*/ 26 h 26"/>
                </a:gdLst>
                <a:ahLst/>
                <a:cxnLst>
                  <a:cxn ang="0">
                    <a:pos x="T0" y="T1"/>
                  </a:cxn>
                  <a:cxn ang="0">
                    <a:pos x="T2" y="T3"/>
                  </a:cxn>
                  <a:cxn ang="0">
                    <a:pos x="T4" y="T5"/>
                  </a:cxn>
                  <a:cxn ang="0">
                    <a:pos x="T6" y="T7"/>
                  </a:cxn>
                  <a:cxn ang="0">
                    <a:pos x="T8" y="T9"/>
                  </a:cxn>
                  <a:cxn ang="0">
                    <a:pos x="T10" y="T11"/>
                  </a:cxn>
                </a:cxnLst>
                <a:rect l="0" t="0" r="r" b="b"/>
                <a:pathLst>
                  <a:path w="16" h="26">
                    <a:moveTo>
                      <a:pt x="0" y="26"/>
                    </a:moveTo>
                    <a:cubicBezTo>
                      <a:pt x="16" y="26"/>
                      <a:pt x="16" y="26"/>
                      <a:pt x="16" y="26"/>
                    </a:cubicBezTo>
                    <a:cubicBezTo>
                      <a:pt x="16" y="8"/>
                      <a:pt x="16" y="8"/>
                      <a:pt x="16" y="8"/>
                    </a:cubicBezTo>
                    <a:cubicBezTo>
                      <a:pt x="16" y="8"/>
                      <a:pt x="15" y="0"/>
                      <a:pt x="8" y="0"/>
                    </a:cubicBezTo>
                    <a:cubicBezTo>
                      <a:pt x="2" y="0"/>
                      <a:pt x="0" y="7"/>
                      <a:pt x="0" y="10"/>
                    </a:cubicBezTo>
                    <a:cubicBezTo>
                      <a:pt x="0" y="12"/>
                      <a:pt x="0" y="26"/>
                      <a:pt x="0" y="26"/>
                    </a:cubicBezTo>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719">
                <a:extLst>
                  <a:ext uri="{FF2B5EF4-FFF2-40B4-BE49-F238E27FC236}">
                    <a16:creationId xmlns:a16="http://schemas.microsoft.com/office/drawing/2014/main" id="{08878F74-62CC-45FE-83E2-3398E4EE98FC}"/>
                  </a:ext>
                </a:extLst>
              </p:cNvPr>
              <p:cNvSpPr>
                <a:spLocks/>
              </p:cNvSpPr>
              <p:nvPr/>
            </p:nvSpPr>
            <p:spPr bwMode="auto">
              <a:xfrm>
                <a:off x="1592263" y="2982913"/>
                <a:ext cx="42863" cy="101600"/>
              </a:xfrm>
              <a:custGeom>
                <a:avLst/>
                <a:gdLst>
                  <a:gd name="T0" fmla="*/ 0 w 11"/>
                  <a:gd name="T1" fmla="*/ 27 h 27"/>
                  <a:gd name="T2" fmla="*/ 11 w 11"/>
                  <a:gd name="T3" fmla="*/ 27 h 27"/>
                  <a:gd name="T4" fmla="*/ 11 w 11"/>
                  <a:gd name="T5" fmla="*/ 6 h 27"/>
                  <a:gd name="T6" fmla="*/ 5 w 11"/>
                  <a:gd name="T7" fmla="*/ 0 h 27"/>
                  <a:gd name="T8" fmla="*/ 0 w 11"/>
                  <a:gd name="T9" fmla="*/ 10 h 27"/>
                  <a:gd name="T10" fmla="*/ 0 w 11"/>
                  <a:gd name="T11" fmla="*/ 27 h 27"/>
                </a:gdLst>
                <a:ahLst/>
                <a:cxnLst>
                  <a:cxn ang="0">
                    <a:pos x="T0" y="T1"/>
                  </a:cxn>
                  <a:cxn ang="0">
                    <a:pos x="T2" y="T3"/>
                  </a:cxn>
                  <a:cxn ang="0">
                    <a:pos x="T4" y="T5"/>
                  </a:cxn>
                  <a:cxn ang="0">
                    <a:pos x="T6" y="T7"/>
                  </a:cxn>
                  <a:cxn ang="0">
                    <a:pos x="T8" y="T9"/>
                  </a:cxn>
                  <a:cxn ang="0">
                    <a:pos x="T10" y="T11"/>
                  </a:cxn>
                </a:cxnLst>
                <a:rect l="0" t="0" r="r" b="b"/>
                <a:pathLst>
                  <a:path w="11" h="27">
                    <a:moveTo>
                      <a:pt x="0" y="27"/>
                    </a:moveTo>
                    <a:cubicBezTo>
                      <a:pt x="11" y="27"/>
                      <a:pt x="11" y="27"/>
                      <a:pt x="11" y="27"/>
                    </a:cubicBezTo>
                    <a:cubicBezTo>
                      <a:pt x="11" y="6"/>
                      <a:pt x="11" y="6"/>
                      <a:pt x="11" y="6"/>
                    </a:cubicBezTo>
                    <a:cubicBezTo>
                      <a:pt x="11" y="6"/>
                      <a:pt x="9" y="0"/>
                      <a:pt x="5" y="0"/>
                    </a:cubicBezTo>
                    <a:cubicBezTo>
                      <a:pt x="1" y="0"/>
                      <a:pt x="0" y="6"/>
                      <a:pt x="0" y="10"/>
                    </a:cubicBezTo>
                    <a:cubicBezTo>
                      <a:pt x="0" y="14"/>
                      <a:pt x="0" y="27"/>
                      <a:pt x="0" y="27"/>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720">
                <a:extLst>
                  <a:ext uri="{FF2B5EF4-FFF2-40B4-BE49-F238E27FC236}">
                    <a16:creationId xmlns:a16="http://schemas.microsoft.com/office/drawing/2014/main" id="{6C43D36A-F0F7-4EF9-B98F-829895F822A3}"/>
                  </a:ext>
                </a:extLst>
              </p:cNvPr>
              <p:cNvSpPr>
                <a:spLocks/>
              </p:cNvSpPr>
              <p:nvPr/>
            </p:nvSpPr>
            <p:spPr bwMode="auto">
              <a:xfrm>
                <a:off x="1649413" y="2978150"/>
                <a:ext cx="34925" cy="106363"/>
              </a:xfrm>
              <a:custGeom>
                <a:avLst/>
                <a:gdLst>
                  <a:gd name="T0" fmla="*/ 0 w 9"/>
                  <a:gd name="T1" fmla="*/ 28 h 28"/>
                  <a:gd name="T2" fmla="*/ 0 w 9"/>
                  <a:gd name="T3" fmla="*/ 6 h 28"/>
                  <a:gd name="T4" fmla="*/ 5 w 9"/>
                  <a:gd name="T5" fmla="*/ 1 h 28"/>
                  <a:gd name="T6" fmla="*/ 9 w 9"/>
                  <a:gd name="T7" fmla="*/ 10 h 28"/>
                  <a:gd name="T8" fmla="*/ 9 w 9"/>
                  <a:gd name="T9" fmla="*/ 28 h 28"/>
                  <a:gd name="T10" fmla="*/ 0 w 9"/>
                  <a:gd name="T11" fmla="*/ 28 h 28"/>
                </a:gdLst>
                <a:ahLst/>
                <a:cxnLst>
                  <a:cxn ang="0">
                    <a:pos x="T0" y="T1"/>
                  </a:cxn>
                  <a:cxn ang="0">
                    <a:pos x="T2" y="T3"/>
                  </a:cxn>
                  <a:cxn ang="0">
                    <a:pos x="T4" y="T5"/>
                  </a:cxn>
                  <a:cxn ang="0">
                    <a:pos x="T6" y="T7"/>
                  </a:cxn>
                  <a:cxn ang="0">
                    <a:pos x="T8" y="T9"/>
                  </a:cxn>
                  <a:cxn ang="0">
                    <a:pos x="T10" y="T11"/>
                  </a:cxn>
                </a:cxnLst>
                <a:rect l="0" t="0" r="r" b="b"/>
                <a:pathLst>
                  <a:path w="9" h="28">
                    <a:moveTo>
                      <a:pt x="0" y="28"/>
                    </a:moveTo>
                    <a:cubicBezTo>
                      <a:pt x="0" y="6"/>
                      <a:pt x="0" y="6"/>
                      <a:pt x="0" y="6"/>
                    </a:cubicBezTo>
                    <a:cubicBezTo>
                      <a:pt x="0" y="6"/>
                      <a:pt x="1" y="0"/>
                      <a:pt x="5" y="1"/>
                    </a:cubicBezTo>
                    <a:cubicBezTo>
                      <a:pt x="8" y="1"/>
                      <a:pt x="9" y="6"/>
                      <a:pt x="9" y="10"/>
                    </a:cubicBezTo>
                    <a:cubicBezTo>
                      <a:pt x="9" y="14"/>
                      <a:pt x="9" y="28"/>
                      <a:pt x="9" y="28"/>
                    </a:cubicBezTo>
                    <a:lnTo>
                      <a:pt x="0" y="28"/>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721">
                <a:extLst>
                  <a:ext uri="{FF2B5EF4-FFF2-40B4-BE49-F238E27FC236}">
                    <a16:creationId xmlns:a16="http://schemas.microsoft.com/office/drawing/2014/main" id="{12F4F557-A1F5-43DD-88F0-1080F51C6330}"/>
                  </a:ext>
                </a:extLst>
              </p:cNvPr>
              <p:cNvSpPr>
                <a:spLocks/>
              </p:cNvSpPr>
              <p:nvPr/>
            </p:nvSpPr>
            <p:spPr bwMode="auto">
              <a:xfrm>
                <a:off x="1703388" y="2982913"/>
                <a:ext cx="25400" cy="101600"/>
              </a:xfrm>
              <a:custGeom>
                <a:avLst/>
                <a:gdLst>
                  <a:gd name="T0" fmla="*/ 0 w 7"/>
                  <a:gd name="T1" fmla="*/ 27 h 27"/>
                  <a:gd name="T2" fmla="*/ 0 w 7"/>
                  <a:gd name="T3" fmla="*/ 6 h 27"/>
                  <a:gd name="T4" fmla="*/ 4 w 7"/>
                  <a:gd name="T5" fmla="*/ 0 h 27"/>
                  <a:gd name="T6" fmla="*/ 7 w 7"/>
                  <a:gd name="T7" fmla="*/ 7 h 27"/>
                  <a:gd name="T8" fmla="*/ 7 w 7"/>
                  <a:gd name="T9" fmla="*/ 27 h 27"/>
                  <a:gd name="T10" fmla="*/ 0 w 7"/>
                  <a:gd name="T11" fmla="*/ 27 h 27"/>
                </a:gdLst>
                <a:ahLst/>
                <a:cxnLst>
                  <a:cxn ang="0">
                    <a:pos x="T0" y="T1"/>
                  </a:cxn>
                  <a:cxn ang="0">
                    <a:pos x="T2" y="T3"/>
                  </a:cxn>
                  <a:cxn ang="0">
                    <a:pos x="T4" y="T5"/>
                  </a:cxn>
                  <a:cxn ang="0">
                    <a:pos x="T6" y="T7"/>
                  </a:cxn>
                  <a:cxn ang="0">
                    <a:pos x="T8" y="T9"/>
                  </a:cxn>
                  <a:cxn ang="0">
                    <a:pos x="T10" y="T11"/>
                  </a:cxn>
                </a:cxnLst>
                <a:rect l="0" t="0" r="r" b="b"/>
                <a:pathLst>
                  <a:path w="7" h="27">
                    <a:moveTo>
                      <a:pt x="0" y="27"/>
                    </a:moveTo>
                    <a:cubicBezTo>
                      <a:pt x="0" y="6"/>
                      <a:pt x="0" y="6"/>
                      <a:pt x="0" y="6"/>
                    </a:cubicBezTo>
                    <a:cubicBezTo>
                      <a:pt x="0" y="6"/>
                      <a:pt x="0" y="0"/>
                      <a:pt x="4" y="0"/>
                    </a:cubicBezTo>
                    <a:cubicBezTo>
                      <a:pt x="6" y="0"/>
                      <a:pt x="7" y="7"/>
                      <a:pt x="7" y="7"/>
                    </a:cubicBezTo>
                    <a:cubicBezTo>
                      <a:pt x="7" y="27"/>
                      <a:pt x="7" y="27"/>
                      <a:pt x="7" y="27"/>
                    </a:cubicBezTo>
                    <a:lnTo>
                      <a:pt x="0"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722">
                <a:extLst>
                  <a:ext uri="{FF2B5EF4-FFF2-40B4-BE49-F238E27FC236}">
                    <a16:creationId xmlns:a16="http://schemas.microsoft.com/office/drawing/2014/main" id="{F6761B28-9246-4A84-A29B-6FA7A82226ED}"/>
                  </a:ext>
                </a:extLst>
              </p:cNvPr>
              <p:cNvSpPr>
                <a:spLocks/>
              </p:cNvSpPr>
              <p:nvPr/>
            </p:nvSpPr>
            <p:spPr bwMode="auto">
              <a:xfrm>
                <a:off x="1747838" y="2986088"/>
                <a:ext cx="15875" cy="98425"/>
              </a:xfrm>
              <a:custGeom>
                <a:avLst/>
                <a:gdLst>
                  <a:gd name="T0" fmla="*/ 0 w 4"/>
                  <a:gd name="T1" fmla="*/ 26 h 26"/>
                  <a:gd name="T2" fmla="*/ 4 w 4"/>
                  <a:gd name="T3" fmla="*/ 26 h 26"/>
                  <a:gd name="T4" fmla="*/ 4 w 4"/>
                  <a:gd name="T5" fmla="*/ 7 h 26"/>
                  <a:gd name="T6" fmla="*/ 2 w 4"/>
                  <a:gd name="T7" fmla="*/ 0 h 26"/>
                  <a:gd name="T8" fmla="*/ 0 w 4"/>
                  <a:gd name="T9" fmla="*/ 5 h 26"/>
                  <a:gd name="T10" fmla="*/ 0 w 4"/>
                  <a:gd name="T11" fmla="*/ 26 h 26"/>
                </a:gdLst>
                <a:ahLst/>
                <a:cxnLst>
                  <a:cxn ang="0">
                    <a:pos x="T0" y="T1"/>
                  </a:cxn>
                  <a:cxn ang="0">
                    <a:pos x="T2" y="T3"/>
                  </a:cxn>
                  <a:cxn ang="0">
                    <a:pos x="T4" y="T5"/>
                  </a:cxn>
                  <a:cxn ang="0">
                    <a:pos x="T6" y="T7"/>
                  </a:cxn>
                  <a:cxn ang="0">
                    <a:pos x="T8" y="T9"/>
                  </a:cxn>
                  <a:cxn ang="0">
                    <a:pos x="T10" y="T11"/>
                  </a:cxn>
                </a:cxnLst>
                <a:rect l="0" t="0" r="r" b="b"/>
                <a:pathLst>
                  <a:path w="4" h="26">
                    <a:moveTo>
                      <a:pt x="0" y="26"/>
                    </a:moveTo>
                    <a:cubicBezTo>
                      <a:pt x="4" y="26"/>
                      <a:pt x="4" y="26"/>
                      <a:pt x="4" y="26"/>
                    </a:cubicBezTo>
                    <a:cubicBezTo>
                      <a:pt x="4" y="7"/>
                      <a:pt x="4" y="7"/>
                      <a:pt x="4" y="7"/>
                    </a:cubicBezTo>
                    <a:cubicBezTo>
                      <a:pt x="4" y="7"/>
                      <a:pt x="4" y="0"/>
                      <a:pt x="2" y="0"/>
                    </a:cubicBezTo>
                    <a:cubicBezTo>
                      <a:pt x="0" y="0"/>
                      <a:pt x="0" y="5"/>
                      <a:pt x="0" y="5"/>
                    </a:cubicBezTo>
                    <a:lnTo>
                      <a:pt x="0"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723">
                <a:extLst>
                  <a:ext uri="{FF2B5EF4-FFF2-40B4-BE49-F238E27FC236}">
                    <a16:creationId xmlns:a16="http://schemas.microsoft.com/office/drawing/2014/main" id="{1603CD00-6214-457D-825C-4F5914F2DFB5}"/>
                  </a:ext>
                </a:extLst>
              </p:cNvPr>
              <p:cNvSpPr>
                <a:spLocks/>
              </p:cNvSpPr>
              <p:nvPr/>
            </p:nvSpPr>
            <p:spPr bwMode="auto">
              <a:xfrm>
                <a:off x="1774826" y="2986088"/>
                <a:ext cx="11113" cy="98425"/>
              </a:xfrm>
              <a:custGeom>
                <a:avLst/>
                <a:gdLst>
                  <a:gd name="T0" fmla="*/ 0 w 3"/>
                  <a:gd name="T1" fmla="*/ 26 h 26"/>
                  <a:gd name="T2" fmla="*/ 3 w 3"/>
                  <a:gd name="T3" fmla="*/ 26 h 26"/>
                  <a:gd name="T4" fmla="*/ 3 w 3"/>
                  <a:gd name="T5" fmla="*/ 2 h 26"/>
                  <a:gd name="T6" fmla="*/ 1 w 3"/>
                  <a:gd name="T7" fmla="*/ 0 h 26"/>
                  <a:gd name="T8" fmla="*/ 0 w 3"/>
                  <a:gd name="T9" fmla="*/ 4 h 26"/>
                  <a:gd name="T10" fmla="*/ 0 w 3"/>
                  <a:gd name="T11" fmla="*/ 26 h 26"/>
                </a:gdLst>
                <a:ahLst/>
                <a:cxnLst>
                  <a:cxn ang="0">
                    <a:pos x="T0" y="T1"/>
                  </a:cxn>
                  <a:cxn ang="0">
                    <a:pos x="T2" y="T3"/>
                  </a:cxn>
                  <a:cxn ang="0">
                    <a:pos x="T4" y="T5"/>
                  </a:cxn>
                  <a:cxn ang="0">
                    <a:pos x="T6" y="T7"/>
                  </a:cxn>
                  <a:cxn ang="0">
                    <a:pos x="T8" y="T9"/>
                  </a:cxn>
                  <a:cxn ang="0">
                    <a:pos x="T10" y="T11"/>
                  </a:cxn>
                </a:cxnLst>
                <a:rect l="0" t="0" r="r" b="b"/>
                <a:pathLst>
                  <a:path w="3" h="26">
                    <a:moveTo>
                      <a:pt x="0" y="26"/>
                    </a:moveTo>
                    <a:cubicBezTo>
                      <a:pt x="3" y="26"/>
                      <a:pt x="3" y="26"/>
                      <a:pt x="3" y="26"/>
                    </a:cubicBezTo>
                    <a:cubicBezTo>
                      <a:pt x="3" y="2"/>
                      <a:pt x="3" y="2"/>
                      <a:pt x="3" y="2"/>
                    </a:cubicBezTo>
                    <a:cubicBezTo>
                      <a:pt x="3" y="2"/>
                      <a:pt x="2" y="0"/>
                      <a:pt x="1" y="0"/>
                    </a:cubicBezTo>
                    <a:cubicBezTo>
                      <a:pt x="1" y="0"/>
                      <a:pt x="0" y="0"/>
                      <a:pt x="0" y="4"/>
                    </a:cubicBezTo>
                    <a:cubicBezTo>
                      <a:pt x="0" y="7"/>
                      <a:pt x="0" y="26"/>
                      <a:pt x="0" y="26"/>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724">
                <a:extLst>
                  <a:ext uri="{FF2B5EF4-FFF2-40B4-BE49-F238E27FC236}">
                    <a16:creationId xmlns:a16="http://schemas.microsoft.com/office/drawing/2014/main" id="{F5A7CA05-47BD-4AEE-AAD0-1FFBBA807256}"/>
                  </a:ext>
                </a:extLst>
              </p:cNvPr>
              <p:cNvSpPr>
                <a:spLocks/>
              </p:cNvSpPr>
              <p:nvPr/>
            </p:nvSpPr>
            <p:spPr bwMode="auto">
              <a:xfrm>
                <a:off x="1793876" y="2986088"/>
                <a:ext cx="11113" cy="98425"/>
              </a:xfrm>
              <a:custGeom>
                <a:avLst/>
                <a:gdLst>
                  <a:gd name="T0" fmla="*/ 1 w 3"/>
                  <a:gd name="T1" fmla="*/ 26 h 26"/>
                  <a:gd name="T2" fmla="*/ 3 w 3"/>
                  <a:gd name="T3" fmla="*/ 26 h 26"/>
                  <a:gd name="T4" fmla="*/ 3 w 3"/>
                  <a:gd name="T5" fmla="*/ 7 h 26"/>
                  <a:gd name="T6" fmla="*/ 2 w 3"/>
                  <a:gd name="T7" fmla="*/ 0 h 26"/>
                  <a:gd name="T8" fmla="*/ 1 w 3"/>
                  <a:gd name="T9" fmla="*/ 5 h 26"/>
                  <a:gd name="T10" fmla="*/ 1 w 3"/>
                  <a:gd name="T11" fmla="*/ 26 h 26"/>
                </a:gdLst>
                <a:ahLst/>
                <a:cxnLst>
                  <a:cxn ang="0">
                    <a:pos x="T0" y="T1"/>
                  </a:cxn>
                  <a:cxn ang="0">
                    <a:pos x="T2" y="T3"/>
                  </a:cxn>
                  <a:cxn ang="0">
                    <a:pos x="T4" y="T5"/>
                  </a:cxn>
                  <a:cxn ang="0">
                    <a:pos x="T6" y="T7"/>
                  </a:cxn>
                  <a:cxn ang="0">
                    <a:pos x="T8" y="T9"/>
                  </a:cxn>
                  <a:cxn ang="0">
                    <a:pos x="T10" y="T11"/>
                  </a:cxn>
                </a:cxnLst>
                <a:rect l="0" t="0" r="r" b="b"/>
                <a:pathLst>
                  <a:path w="3" h="26">
                    <a:moveTo>
                      <a:pt x="1" y="26"/>
                    </a:moveTo>
                    <a:cubicBezTo>
                      <a:pt x="3" y="26"/>
                      <a:pt x="3" y="26"/>
                      <a:pt x="3" y="26"/>
                    </a:cubicBezTo>
                    <a:cubicBezTo>
                      <a:pt x="3" y="7"/>
                      <a:pt x="3" y="7"/>
                      <a:pt x="3" y="7"/>
                    </a:cubicBezTo>
                    <a:cubicBezTo>
                      <a:pt x="3" y="7"/>
                      <a:pt x="3" y="0"/>
                      <a:pt x="2" y="0"/>
                    </a:cubicBezTo>
                    <a:cubicBezTo>
                      <a:pt x="0" y="0"/>
                      <a:pt x="1" y="5"/>
                      <a:pt x="1" y="5"/>
                    </a:cubicBezTo>
                    <a:lnTo>
                      <a:pt x="1"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725">
                <a:extLst>
                  <a:ext uri="{FF2B5EF4-FFF2-40B4-BE49-F238E27FC236}">
                    <a16:creationId xmlns:a16="http://schemas.microsoft.com/office/drawing/2014/main" id="{3179C349-CA83-4EB0-B143-12AC042A31F4}"/>
                  </a:ext>
                </a:extLst>
              </p:cNvPr>
              <p:cNvSpPr>
                <a:spLocks/>
              </p:cNvSpPr>
              <p:nvPr/>
            </p:nvSpPr>
            <p:spPr bwMode="auto">
              <a:xfrm>
                <a:off x="1808163" y="2986088"/>
                <a:ext cx="11113" cy="98425"/>
              </a:xfrm>
              <a:custGeom>
                <a:avLst/>
                <a:gdLst>
                  <a:gd name="T0" fmla="*/ 1 w 3"/>
                  <a:gd name="T1" fmla="*/ 26 h 26"/>
                  <a:gd name="T2" fmla="*/ 3 w 3"/>
                  <a:gd name="T3" fmla="*/ 26 h 26"/>
                  <a:gd name="T4" fmla="*/ 3 w 3"/>
                  <a:gd name="T5" fmla="*/ 5 h 26"/>
                  <a:gd name="T6" fmla="*/ 2 w 3"/>
                  <a:gd name="T7" fmla="*/ 0 h 26"/>
                  <a:gd name="T8" fmla="*/ 1 w 3"/>
                  <a:gd name="T9" fmla="*/ 2 h 26"/>
                  <a:gd name="T10" fmla="*/ 1 w 3"/>
                  <a:gd name="T11" fmla="*/ 26 h 26"/>
                </a:gdLst>
                <a:ahLst/>
                <a:cxnLst>
                  <a:cxn ang="0">
                    <a:pos x="T0" y="T1"/>
                  </a:cxn>
                  <a:cxn ang="0">
                    <a:pos x="T2" y="T3"/>
                  </a:cxn>
                  <a:cxn ang="0">
                    <a:pos x="T4" y="T5"/>
                  </a:cxn>
                  <a:cxn ang="0">
                    <a:pos x="T6" y="T7"/>
                  </a:cxn>
                  <a:cxn ang="0">
                    <a:pos x="T8" y="T9"/>
                  </a:cxn>
                  <a:cxn ang="0">
                    <a:pos x="T10" y="T11"/>
                  </a:cxn>
                </a:cxnLst>
                <a:rect l="0" t="0" r="r" b="b"/>
                <a:pathLst>
                  <a:path w="3" h="26">
                    <a:moveTo>
                      <a:pt x="1" y="26"/>
                    </a:moveTo>
                    <a:cubicBezTo>
                      <a:pt x="3" y="26"/>
                      <a:pt x="3" y="26"/>
                      <a:pt x="3" y="26"/>
                    </a:cubicBezTo>
                    <a:cubicBezTo>
                      <a:pt x="3" y="5"/>
                      <a:pt x="3" y="5"/>
                      <a:pt x="3" y="5"/>
                    </a:cubicBezTo>
                    <a:cubicBezTo>
                      <a:pt x="3" y="5"/>
                      <a:pt x="3" y="0"/>
                      <a:pt x="2" y="0"/>
                    </a:cubicBezTo>
                    <a:cubicBezTo>
                      <a:pt x="0" y="0"/>
                      <a:pt x="1" y="2"/>
                      <a:pt x="1" y="2"/>
                    </a:cubicBezTo>
                    <a:lnTo>
                      <a:pt x="1"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726">
                <a:extLst>
                  <a:ext uri="{FF2B5EF4-FFF2-40B4-BE49-F238E27FC236}">
                    <a16:creationId xmlns:a16="http://schemas.microsoft.com/office/drawing/2014/main" id="{E6DA7A10-3890-4C6E-BDFA-F52DD9B57FBC}"/>
                  </a:ext>
                </a:extLst>
              </p:cNvPr>
              <p:cNvSpPr>
                <a:spLocks/>
              </p:cNvSpPr>
              <p:nvPr/>
            </p:nvSpPr>
            <p:spPr bwMode="auto">
              <a:xfrm>
                <a:off x="1301751" y="2986088"/>
                <a:ext cx="71438" cy="103188"/>
              </a:xfrm>
              <a:custGeom>
                <a:avLst/>
                <a:gdLst>
                  <a:gd name="T0" fmla="*/ 6 w 19"/>
                  <a:gd name="T1" fmla="*/ 1 h 27"/>
                  <a:gd name="T2" fmla="*/ 19 w 19"/>
                  <a:gd name="T3" fmla="*/ 11 h 27"/>
                  <a:gd name="T4" fmla="*/ 19 w 19"/>
                  <a:gd name="T5" fmla="*/ 26 h 27"/>
                  <a:gd name="T6" fmla="*/ 5 w 19"/>
                  <a:gd name="T7" fmla="*/ 27 h 27"/>
                  <a:gd name="T8" fmla="*/ 0 w 19"/>
                  <a:gd name="T9" fmla="*/ 5 h 27"/>
                  <a:gd name="T10" fmla="*/ 6 w 19"/>
                  <a:gd name="T11" fmla="*/ 1 h 27"/>
                </a:gdLst>
                <a:ahLst/>
                <a:cxnLst>
                  <a:cxn ang="0">
                    <a:pos x="T0" y="T1"/>
                  </a:cxn>
                  <a:cxn ang="0">
                    <a:pos x="T2" y="T3"/>
                  </a:cxn>
                  <a:cxn ang="0">
                    <a:pos x="T4" y="T5"/>
                  </a:cxn>
                  <a:cxn ang="0">
                    <a:pos x="T6" y="T7"/>
                  </a:cxn>
                  <a:cxn ang="0">
                    <a:pos x="T8" y="T9"/>
                  </a:cxn>
                  <a:cxn ang="0">
                    <a:pos x="T10" y="T11"/>
                  </a:cxn>
                </a:cxnLst>
                <a:rect l="0" t="0" r="r" b="b"/>
                <a:pathLst>
                  <a:path w="19" h="27">
                    <a:moveTo>
                      <a:pt x="6" y="1"/>
                    </a:moveTo>
                    <a:cubicBezTo>
                      <a:pt x="11" y="1"/>
                      <a:pt x="18" y="0"/>
                      <a:pt x="19" y="11"/>
                    </a:cubicBezTo>
                    <a:cubicBezTo>
                      <a:pt x="19" y="20"/>
                      <a:pt x="19" y="26"/>
                      <a:pt x="19" y="26"/>
                    </a:cubicBezTo>
                    <a:cubicBezTo>
                      <a:pt x="5" y="27"/>
                      <a:pt x="5" y="27"/>
                      <a:pt x="5" y="27"/>
                    </a:cubicBezTo>
                    <a:cubicBezTo>
                      <a:pt x="0" y="5"/>
                      <a:pt x="0" y="5"/>
                      <a:pt x="0" y="5"/>
                    </a:cubicBezTo>
                    <a:cubicBezTo>
                      <a:pt x="0" y="5"/>
                      <a:pt x="2" y="1"/>
                      <a:pt x="6" y="1"/>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727">
                <a:extLst>
                  <a:ext uri="{FF2B5EF4-FFF2-40B4-BE49-F238E27FC236}">
                    <a16:creationId xmlns:a16="http://schemas.microsoft.com/office/drawing/2014/main" id="{47D7091E-2AF9-4766-B6E2-33FB24BD60C8}"/>
                  </a:ext>
                </a:extLst>
              </p:cNvPr>
              <p:cNvSpPr>
                <a:spLocks/>
              </p:cNvSpPr>
              <p:nvPr/>
            </p:nvSpPr>
            <p:spPr bwMode="auto">
              <a:xfrm>
                <a:off x="1041401" y="2982913"/>
                <a:ext cx="52388" cy="101600"/>
              </a:xfrm>
              <a:custGeom>
                <a:avLst/>
                <a:gdLst>
                  <a:gd name="T0" fmla="*/ 0 w 14"/>
                  <a:gd name="T1" fmla="*/ 27 h 27"/>
                  <a:gd name="T2" fmla="*/ 14 w 14"/>
                  <a:gd name="T3" fmla="*/ 27 h 27"/>
                  <a:gd name="T4" fmla="*/ 12 w 14"/>
                  <a:gd name="T5" fmla="*/ 2 h 27"/>
                  <a:gd name="T6" fmla="*/ 0 w 14"/>
                  <a:gd name="T7" fmla="*/ 10 h 27"/>
                  <a:gd name="T8" fmla="*/ 0 w 14"/>
                  <a:gd name="T9" fmla="*/ 27 h 27"/>
                </a:gdLst>
                <a:ahLst/>
                <a:cxnLst>
                  <a:cxn ang="0">
                    <a:pos x="T0" y="T1"/>
                  </a:cxn>
                  <a:cxn ang="0">
                    <a:pos x="T2" y="T3"/>
                  </a:cxn>
                  <a:cxn ang="0">
                    <a:pos x="T4" y="T5"/>
                  </a:cxn>
                  <a:cxn ang="0">
                    <a:pos x="T6" y="T7"/>
                  </a:cxn>
                  <a:cxn ang="0">
                    <a:pos x="T8" y="T9"/>
                  </a:cxn>
                </a:cxnLst>
                <a:rect l="0" t="0" r="r" b="b"/>
                <a:pathLst>
                  <a:path w="14" h="27">
                    <a:moveTo>
                      <a:pt x="0" y="27"/>
                    </a:moveTo>
                    <a:cubicBezTo>
                      <a:pt x="14" y="27"/>
                      <a:pt x="14" y="27"/>
                      <a:pt x="14" y="27"/>
                    </a:cubicBezTo>
                    <a:cubicBezTo>
                      <a:pt x="12" y="2"/>
                      <a:pt x="12" y="2"/>
                      <a:pt x="12" y="2"/>
                    </a:cubicBezTo>
                    <a:cubicBezTo>
                      <a:pt x="12" y="2"/>
                      <a:pt x="3" y="0"/>
                      <a:pt x="0" y="10"/>
                    </a:cubicBezTo>
                    <a:lnTo>
                      <a:pt x="0"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728">
                <a:extLst>
                  <a:ext uri="{FF2B5EF4-FFF2-40B4-BE49-F238E27FC236}">
                    <a16:creationId xmlns:a16="http://schemas.microsoft.com/office/drawing/2014/main" id="{C847AA5C-A1D3-45DD-BE99-3E387B4F3F7B}"/>
                  </a:ext>
                </a:extLst>
              </p:cNvPr>
              <p:cNvSpPr>
                <a:spLocks/>
              </p:cNvSpPr>
              <p:nvPr/>
            </p:nvSpPr>
            <p:spPr bwMode="auto">
              <a:xfrm>
                <a:off x="923926" y="2978150"/>
                <a:ext cx="57150" cy="106363"/>
              </a:xfrm>
              <a:custGeom>
                <a:avLst/>
                <a:gdLst>
                  <a:gd name="T0" fmla="*/ 0 w 15"/>
                  <a:gd name="T1" fmla="*/ 28 h 28"/>
                  <a:gd name="T2" fmla="*/ 15 w 15"/>
                  <a:gd name="T3" fmla="*/ 28 h 28"/>
                  <a:gd name="T4" fmla="*/ 13 w 15"/>
                  <a:gd name="T5" fmla="*/ 2 h 28"/>
                  <a:gd name="T6" fmla="*/ 1 w 15"/>
                  <a:gd name="T7" fmla="*/ 10 h 28"/>
                  <a:gd name="T8" fmla="*/ 0 w 15"/>
                  <a:gd name="T9" fmla="*/ 28 h 28"/>
                </a:gdLst>
                <a:ahLst/>
                <a:cxnLst>
                  <a:cxn ang="0">
                    <a:pos x="T0" y="T1"/>
                  </a:cxn>
                  <a:cxn ang="0">
                    <a:pos x="T2" y="T3"/>
                  </a:cxn>
                  <a:cxn ang="0">
                    <a:pos x="T4" y="T5"/>
                  </a:cxn>
                  <a:cxn ang="0">
                    <a:pos x="T6" y="T7"/>
                  </a:cxn>
                  <a:cxn ang="0">
                    <a:pos x="T8" y="T9"/>
                  </a:cxn>
                </a:cxnLst>
                <a:rect l="0" t="0" r="r" b="b"/>
                <a:pathLst>
                  <a:path w="15" h="28">
                    <a:moveTo>
                      <a:pt x="0" y="28"/>
                    </a:moveTo>
                    <a:cubicBezTo>
                      <a:pt x="15" y="28"/>
                      <a:pt x="15" y="28"/>
                      <a:pt x="15" y="28"/>
                    </a:cubicBezTo>
                    <a:cubicBezTo>
                      <a:pt x="13" y="2"/>
                      <a:pt x="13" y="2"/>
                      <a:pt x="13" y="2"/>
                    </a:cubicBezTo>
                    <a:cubicBezTo>
                      <a:pt x="13" y="2"/>
                      <a:pt x="2" y="0"/>
                      <a:pt x="1" y="10"/>
                    </a:cubicBezTo>
                    <a:lnTo>
                      <a:pt x="0" y="28"/>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729">
                <a:extLst>
                  <a:ext uri="{FF2B5EF4-FFF2-40B4-BE49-F238E27FC236}">
                    <a16:creationId xmlns:a16="http://schemas.microsoft.com/office/drawing/2014/main" id="{CC891956-E409-4C26-8383-B96941DAC94E}"/>
                  </a:ext>
                </a:extLst>
              </p:cNvPr>
              <p:cNvSpPr>
                <a:spLocks/>
              </p:cNvSpPr>
              <p:nvPr/>
            </p:nvSpPr>
            <p:spPr bwMode="auto">
              <a:xfrm>
                <a:off x="825501" y="2989263"/>
                <a:ext cx="38100" cy="95250"/>
              </a:xfrm>
              <a:custGeom>
                <a:avLst/>
                <a:gdLst>
                  <a:gd name="T0" fmla="*/ 7 w 10"/>
                  <a:gd name="T1" fmla="*/ 0 h 25"/>
                  <a:gd name="T2" fmla="*/ 0 w 10"/>
                  <a:gd name="T3" fmla="*/ 7 h 25"/>
                  <a:gd name="T4" fmla="*/ 0 w 10"/>
                  <a:gd name="T5" fmla="*/ 25 h 25"/>
                  <a:gd name="T6" fmla="*/ 10 w 10"/>
                  <a:gd name="T7" fmla="*/ 25 h 25"/>
                  <a:gd name="T8" fmla="*/ 7 w 10"/>
                  <a:gd name="T9" fmla="*/ 0 h 25"/>
                </a:gdLst>
                <a:ahLst/>
                <a:cxnLst>
                  <a:cxn ang="0">
                    <a:pos x="T0" y="T1"/>
                  </a:cxn>
                  <a:cxn ang="0">
                    <a:pos x="T2" y="T3"/>
                  </a:cxn>
                  <a:cxn ang="0">
                    <a:pos x="T4" y="T5"/>
                  </a:cxn>
                  <a:cxn ang="0">
                    <a:pos x="T6" y="T7"/>
                  </a:cxn>
                  <a:cxn ang="0">
                    <a:pos x="T8" y="T9"/>
                  </a:cxn>
                </a:cxnLst>
                <a:rect l="0" t="0" r="r" b="b"/>
                <a:pathLst>
                  <a:path w="10" h="25">
                    <a:moveTo>
                      <a:pt x="7" y="0"/>
                    </a:moveTo>
                    <a:cubicBezTo>
                      <a:pt x="7" y="0"/>
                      <a:pt x="0" y="0"/>
                      <a:pt x="0" y="7"/>
                    </a:cubicBezTo>
                    <a:cubicBezTo>
                      <a:pt x="0" y="25"/>
                      <a:pt x="0" y="25"/>
                      <a:pt x="0" y="25"/>
                    </a:cubicBezTo>
                    <a:cubicBezTo>
                      <a:pt x="10" y="25"/>
                      <a:pt x="10" y="25"/>
                      <a:pt x="10" y="25"/>
                    </a:cubicBezTo>
                    <a:lnTo>
                      <a:pt x="7" y="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730">
                <a:extLst>
                  <a:ext uri="{FF2B5EF4-FFF2-40B4-BE49-F238E27FC236}">
                    <a16:creationId xmlns:a16="http://schemas.microsoft.com/office/drawing/2014/main" id="{EDEF253B-06B9-4D27-BC2D-8DC8E60D39D0}"/>
                  </a:ext>
                </a:extLst>
              </p:cNvPr>
              <p:cNvSpPr>
                <a:spLocks/>
              </p:cNvSpPr>
              <p:nvPr/>
            </p:nvSpPr>
            <p:spPr bwMode="auto">
              <a:xfrm>
                <a:off x="735013" y="2986088"/>
                <a:ext cx="38100" cy="98425"/>
              </a:xfrm>
              <a:custGeom>
                <a:avLst/>
                <a:gdLst>
                  <a:gd name="T0" fmla="*/ 8 w 10"/>
                  <a:gd name="T1" fmla="*/ 0 h 26"/>
                  <a:gd name="T2" fmla="*/ 0 w 10"/>
                  <a:gd name="T3" fmla="*/ 9 h 26"/>
                  <a:gd name="T4" fmla="*/ 0 w 10"/>
                  <a:gd name="T5" fmla="*/ 26 h 26"/>
                  <a:gd name="T6" fmla="*/ 10 w 10"/>
                  <a:gd name="T7" fmla="*/ 26 h 26"/>
                  <a:gd name="T8" fmla="*/ 8 w 10"/>
                  <a:gd name="T9" fmla="*/ 0 h 26"/>
                </a:gdLst>
                <a:ahLst/>
                <a:cxnLst>
                  <a:cxn ang="0">
                    <a:pos x="T0" y="T1"/>
                  </a:cxn>
                  <a:cxn ang="0">
                    <a:pos x="T2" y="T3"/>
                  </a:cxn>
                  <a:cxn ang="0">
                    <a:pos x="T4" y="T5"/>
                  </a:cxn>
                  <a:cxn ang="0">
                    <a:pos x="T6" y="T7"/>
                  </a:cxn>
                  <a:cxn ang="0">
                    <a:pos x="T8" y="T9"/>
                  </a:cxn>
                </a:cxnLst>
                <a:rect l="0" t="0" r="r" b="b"/>
                <a:pathLst>
                  <a:path w="10" h="26">
                    <a:moveTo>
                      <a:pt x="8" y="0"/>
                    </a:moveTo>
                    <a:cubicBezTo>
                      <a:pt x="8" y="0"/>
                      <a:pt x="0" y="1"/>
                      <a:pt x="0" y="9"/>
                    </a:cubicBezTo>
                    <a:cubicBezTo>
                      <a:pt x="0" y="18"/>
                      <a:pt x="0" y="26"/>
                      <a:pt x="0" y="26"/>
                    </a:cubicBezTo>
                    <a:cubicBezTo>
                      <a:pt x="10" y="26"/>
                      <a:pt x="10" y="26"/>
                      <a:pt x="10" y="26"/>
                    </a:cubicBezTo>
                    <a:lnTo>
                      <a:pt x="8" y="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731">
                <a:extLst>
                  <a:ext uri="{FF2B5EF4-FFF2-40B4-BE49-F238E27FC236}">
                    <a16:creationId xmlns:a16="http://schemas.microsoft.com/office/drawing/2014/main" id="{474E5B6E-A631-486E-8227-05E385A9586F}"/>
                  </a:ext>
                </a:extLst>
              </p:cNvPr>
              <p:cNvSpPr>
                <a:spLocks/>
              </p:cNvSpPr>
              <p:nvPr/>
            </p:nvSpPr>
            <p:spPr bwMode="auto">
              <a:xfrm>
                <a:off x="663576" y="2986088"/>
                <a:ext cx="33338" cy="98425"/>
              </a:xfrm>
              <a:custGeom>
                <a:avLst/>
                <a:gdLst>
                  <a:gd name="T0" fmla="*/ 9 w 9"/>
                  <a:gd name="T1" fmla="*/ 1 h 26"/>
                  <a:gd name="T2" fmla="*/ 4 w 9"/>
                  <a:gd name="T3" fmla="*/ 0 h 26"/>
                  <a:gd name="T4" fmla="*/ 0 w 9"/>
                  <a:gd name="T5" fmla="*/ 11 h 26"/>
                  <a:gd name="T6" fmla="*/ 0 w 9"/>
                  <a:gd name="T7" fmla="*/ 26 h 26"/>
                  <a:gd name="T8" fmla="*/ 9 w 9"/>
                  <a:gd name="T9" fmla="*/ 26 h 26"/>
                  <a:gd name="T10" fmla="*/ 9 w 9"/>
                  <a:gd name="T11" fmla="*/ 1 h 26"/>
                </a:gdLst>
                <a:ahLst/>
                <a:cxnLst>
                  <a:cxn ang="0">
                    <a:pos x="T0" y="T1"/>
                  </a:cxn>
                  <a:cxn ang="0">
                    <a:pos x="T2" y="T3"/>
                  </a:cxn>
                  <a:cxn ang="0">
                    <a:pos x="T4" y="T5"/>
                  </a:cxn>
                  <a:cxn ang="0">
                    <a:pos x="T6" y="T7"/>
                  </a:cxn>
                  <a:cxn ang="0">
                    <a:pos x="T8" y="T9"/>
                  </a:cxn>
                  <a:cxn ang="0">
                    <a:pos x="T10" y="T11"/>
                  </a:cxn>
                </a:cxnLst>
                <a:rect l="0" t="0" r="r" b="b"/>
                <a:pathLst>
                  <a:path w="9" h="26">
                    <a:moveTo>
                      <a:pt x="9" y="1"/>
                    </a:moveTo>
                    <a:cubicBezTo>
                      <a:pt x="9" y="1"/>
                      <a:pt x="6" y="0"/>
                      <a:pt x="4" y="0"/>
                    </a:cubicBezTo>
                    <a:cubicBezTo>
                      <a:pt x="2" y="1"/>
                      <a:pt x="0" y="2"/>
                      <a:pt x="0" y="11"/>
                    </a:cubicBezTo>
                    <a:cubicBezTo>
                      <a:pt x="0" y="20"/>
                      <a:pt x="0" y="26"/>
                      <a:pt x="0" y="26"/>
                    </a:cubicBezTo>
                    <a:cubicBezTo>
                      <a:pt x="9" y="26"/>
                      <a:pt x="9" y="26"/>
                      <a:pt x="9" y="26"/>
                    </a:cubicBezTo>
                    <a:lnTo>
                      <a:pt x="9" y="1"/>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732">
                <a:extLst>
                  <a:ext uri="{FF2B5EF4-FFF2-40B4-BE49-F238E27FC236}">
                    <a16:creationId xmlns:a16="http://schemas.microsoft.com/office/drawing/2014/main" id="{61F4C4F6-565B-4932-92DD-AC1AD3D4100C}"/>
                  </a:ext>
                </a:extLst>
              </p:cNvPr>
              <p:cNvSpPr>
                <a:spLocks/>
              </p:cNvSpPr>
              <p:nvPr/>
            </p:nvSpPr>
            <p:spPr bwMode="auto">
              <a:xfrm>
                <a:off x="603251" y="2986088"/>
                <a:ext cx="41275" cy="98425"/>
              </a:xfrm>
              <a:custGeom>
                <a:avLst/>
                <a:gdLst>
                  <a:gd name="T0" fmla="*/ 11 w 11"/>
                  <a:gd name="T1" fmla="*/ 26 h 26"/>
                  <a:gd name="T2" fmla="*/ 11 w 11"/>
                  <a:gd name="T3" fmla="*/ 11 h 26"/>
                  <a:gd name="T4" fmla="*/ 5 w 11"/>
                  <a:gd name="T5" fmla="*/ 0 h 26"/>
                  <a:gd name="T6" fmla="*/ 0 w 11"/>
                  <a:gd name="T7" fmla="*/ 11 h 26"/>
                  <a:gd name="T8" fmla="*/ 0 w 11"/>
                  <a:gd name="T9" fmla="*/ 26 h 26"/>
                  <a:gd name="T10" fmla="*/ 11 w 11"/>
                  <a:gd name="T11" fmla="*/ 26 h 26"/>
                </a:gdLst>
                <a:ahLst/>
                <a:cxnLst>
                  <a:cxn ang="0">
                    <a:pos x="T0" y="T1"/>
                  </a:cxn>
                  <a:cxn ang="0">
                    <a:pos x="T2" y="T3"/>
                  </a:cxn>
                  <a:cxn ang="0">
                    <a:pos x="T4" y="T5"/>
                  </a:cxn>
                  <a:cxn ang="0">
                    <a:pos x="T6" y="T7"/>
                  </a:cxn>
                  <a:cxn ang="0">
                    <a:pos x="T8" y="T9"/>
                  </a:cxn>
                  <a:cxn ang="0">
                    <a:pos x="T10" y="T11"/>
                  </a:cxn>
                </a:cxnLst>
                <a:rect l="0" t="0" r="r" b="b"/>
                <a:pathLst>
                  <a:path w="11" h="26">
                    <a:moveTo>
                      <a:pt x="11" y="26"/>
                    </a:moveTo>
                    <a:cubicBezTo>
                      <a:pt x="11" y="11"/>
                      <a:pt x="11" y="11"/>
                      <a:pt x="11" y="11"/>
                    </a:cubicBezTo>
                    <a:cubicBezTo>
                      <a:pt x="11" y="11"/>
                      <a:pt x="10" y="0"/>
                      <a:pt x="5" y="0"/>
                    </a:cubicBezTo>
                    <a:cubicBezTo>
                      <a:pt x="2" y="0"/>
                      <a:pt x="0" y="3"/>
                      <a:pt x="0" y="11"/>
                    </a:cubicBezTo>
                    <a:cubicBezTo>
                      <a:pt x="0" y="18"/>
                      <a:pt x="0" y="26"/>
                      <a:pt x="0" y="26"/>
                    </a:cubicBezTo>
                    <a:lnTo>
                      <a:pt x="11"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733">
                <a:extLst>
                  <a:ext uri="{FF2B5EF4-FFF2-40B4-BE49-F238E27FC236}">
                    <a16:creationId xmlns:a16="http://schemas.microsoft.com/office/drawing/2014/main" id="{88FE4E85-FD7E-47FA-B287-CE510FB7E400}"/>
                  </a:ext>
                </a:extLst>
              </p:cNvPr>
              <p:cNvSpPr>
                <a:spLocks/>
              </p:cNvSpPr>
              <p:nvPr/>
            </p:nvSpPr>
            <p:spPr bwMode="auto">
              <a:xfrm>
                <a:off x="554038" y="2986088"/>
                <a:ext cx="30163" cy="98425"/>
              </a:xfrm>
              <a:custGeom>
                <a:avLst/>
                <a:gdLst>
                  <a:gd name="T0" fmla="*/ 8 w 8"/>
                  <a:gd name="T1" fmla="*/ 8 h 26"/>
                  <a:gd name="T2" fmla="*/ 4 w 8"/>
                  <a:gd name="T3" fmla="*/ 0 h 26"/>
                  <a:gd name="T4" fmla="*/ 1 w 8"/>
                  <a:gd name="T5" fmla="*/ 8 h 26"/>
                  <a:gd name="T6" fmla="*/ 1 w 8"/>
                  <a:gd name="T7" fmla="*/ 26 h 26"/>
                  <a:gd name="T8" fmla="*/ 8 w 8"/>
                  <a:gd name="T9" fmla="*/ 26 h 26"/>
                  <a:gd name="T10" fmla="*/ 8 w 8"/>
                  <a:gd name="T11" fmla="*/ 8 h 26"/>
                </a:gdLst>
                <a:ahLst/>
                <a:cxnLst>
                  <a:cxn ang="0">
                    <a:pos x="T0" y="T1"/>
                  </a:cxn>
                  <a:cxn ang="0">
                    <a:pos x="T2" y="T3"/>
                  </a:cxn>
                  <a:cxn ang="0">
                    <a:pos x="T4" y="T5"/>
                  </a:cxn>
                  <a:cxn ang="0">
                    <a:pos x="T6" y="T7"/>
                  </a:cxn>
                  <a:cxn ang="0">
                    <a:pos x="T8" y="T9"/>
                  </a:cxn>
                  <a:cxn ang="0">
                    <a:pos x="T10" y="T11"/>
                  </a:cxn>
                </a:cxnLst>
                <a:rect l="0" t="0" r="r" b="b"/>
                <a:pathLst>
                  <a:path w="8" h="26">
                    <a:moveTo>
                      <a:pt x="8" y="8"/>
                    </a:moveTo>
                    <a:cubicBezTo>
                      <a:pt x="8" y="8"/>
                      <a:pt x="8" y="0"/>
                      <a:pt x="4" y="0"/>
                    </a:cubicBezTo>
                    <a:cubicBezTo>
                      <a:pt x="0" y="0"/>
                      <a:pt x="1" y="8"/>
                      <a:pt x="1" y="8"/>
                    </a:cubicBezTo>
                    <a:cubicBezTo>
                      <a:pt x="1" y="26"/>
                      <a:pt x="1" y="26"/>
                      <a:pt x="1" y="26"/>
                    </a:cubicBezTo>
                    <a:cubicBezTo>
                      <a:pt x="8" y="26"/>
                      <a:pt x="8" y="26"/>
                      <a:pt x="8" y="26"/>
                    </a:cubicBezTo>
                    <a:lnTo>
                      <a:pt x="8" y="8"/>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734">
                <a:extLst>
                  <a:ext uri="{FF2B5EF4-FFF2-40B4-BE49-F238E27FC236}">
                    <a16:creationId xmlns:a16="http://schemas.microsoft.com/office/drawing/2014/main" id="{0CB261FD-E16E-432B-AD33-97022039DF4D}"/>
                  </a:ext>
                </a:extLst>
              </p:cNvPr>
              <p:cNvSpPr>
                <a:spLocks/>
              </p:cNvSpPr>
              <p:nvPr/>
            </p:nvSpPr>
            <p:spPr bwMode="auto">
              <a:xfrm>
                <a:off x="523876" y="2982913"/>
                <a:ext cx="19050" cy="101600"/>
              </a:xfrm>
              <a:custGeom>
                <a:avLst/>
                <a:gdLst>
                  <a:gd name="T0" fmla="*/ 5 w 5"/>
                  <a:gd name="T1" fmla="*/ 27 h 27"/>
                  <a:gd name="T2" fmla="*/ 5 w 5"/>
                  <a:gd name="T3" fmla="*/ 8 h 27"/>
                  <a:gd name="T4" fmla="*/ 2 w 5"/>
                  <a:gd name="T5" fmla="*/ 0 h 27"/>
                  <a:gd name="T6" fmla="*/ 0 w 5"/>
                  <a:gd name="T7" fmla="*/ 6 h 27"/>
                  <a:gd name="T8" fmla="*/ 0 w 5"/>
                  <a:gd name="T9" fmla="*/ 27 h 27"/>
                  <a:gd name="T10" fmla="*/ 5 w 5"/>
                  <a:gd name="T11" fmla="*/ 27 h 27"/>
                </a:gdLst>
                <a:ahLst/>
                <a:cxnLst>
                  <a:cxn ang="0">
                    <a:pos x="T0" y="T1"/>
                  </a:cxn>
                  <a:cxn ang="0">
                    <a:pos x="T2" y="T3"/>
                  </a:cxn>
                  <a:cxn ang="0">
                    <a:pos x="T4" y="T5"/>
                  </a:cxn>
                  <a:cxn ang="0">
                    <a:pos x="T6" y="T7"/>
                  </a:cxn>
                  <a:cxn ang="0">
                    <a:pos x="T8" y="T9"/>
                  </a:cxn>
                  <a:cxn ang="0">
                    <a:pos x="T10" y="T11"/>
                  </a:cxn>
                </a:cxnLst>
                <a:rect l="0" t="0" r="r" b="b"/>
                <a:pathLst>
                  <a:path w="5" h="27">
                    <a:moveTo>
                      <a:pt x="5" y="27"/>
                    </a:moveTo>
                    <a:cubicBezTo>
                      <a:pt x="5" y="8"/>
                      <a:pt x="5" y="8"/>
                      <a:pt x="5" y="8"/>
                    </a:cubicBezTo>
                    <a:cubicBezTo>
                      <a:pt x="5" y="8"/>
                      <a:pt x="5" y="0"/>
                      <a:pt x="2" y="0"/>
                    </a:cubicBezTo>
                    <a:cubicBezTo>
                      <a:pt x="0" y="0"/>
                      <a:pt x="0" y="6"/>
                      <a:pt x="0" y="6"/>
                    </a:cubicBezTo>
                    <a:cubicBezTo>
                      <a:pt x="0" y="27"/>
                      <a:pt x="0" y="27"/>
                      <a:pt x="0" y="27"/>
                    </a:cubicBezTo>
                    <a:lnTo>
                      <a:pt x="5"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735">
                <a:extLst>
                  <a:ext uri="{FF2B5EF4-FFF2-40B4-BE49-F238E27FC236}">
                    <a16:creationId xmlns:a16="http://schemas.microsoft.com/office/drawing/2014/main" id="{E8FF7D47-9663-475B-9193-AEC87B792586}"/>
                  </a:ext>
                </a:extLst>
              </p:cNvPr>
              <p:cNvSpPr>
                <a:spLocks/>
              </p:cNvSpPr>
              <p:nvPr/>
            </p:nvSpPr>
            <p:spPr bwMode="auto">
              <a:xfrm>
                <a:off x="496888" y="2982913"/>
                <a:ext cx="11113" cy="101600"/>
              </a:xfrm>
              <a:custGeom>
                <a:avLst/>
                <a:gdLst>
                  <a:gd name="T0" fmla="*/ 3 w 3"/>
                  <a:gd name="T1" fmla="*/ 27 h 27"/>
                  <a:gd name="T2" fmla="*/ 3 w 3"/>
                  <a:gd name="T3" fmla="*/ 3 h 27"/>
                  <a:gd name="T4" fmla="*/ 2 w 3"/>
                  <a:gd name="T5" fmla="*/ 0 h 27"/>
                  <a:gd name="T6" fmla="*/ 0 w 3"/>
                  <a:gd name="T7" fmla="*/ 4 h 27"/>
                  <a:gd name="T8" fmla="*/ 0 w 3"/>
                  <a:gd name="T9" fmla="*/ 27 h 27"/>
                  <a:gd name="T10" fmla="*/ 3 w 3"/>
                  <a:gd name="T11" fmla="*/ 27 h 27"/>
                </a:gdLst>
                <a:ahLst/>
                <a:cxnLst>
                  <a:cxn ang="0">
                    <a:pos x="T0" y="T1"/>
                  </a:cxn>
                  <a:cxn ang="0">
                    <a:pos x="T2" y="T3"/>
                  </a:cxn>
                  <a:cxn ang="0">
                    <a:pos x="T4" y="T5"/>
                  </a:cxn>
                  <a:cxn ang="0">
                    <a:pos x="T6" y="T7"/>
                  </a:cxn>
                  <a:cxn ang="0">
                    <a:pos x="T8" y="T9"/>
                  </a:cxn>
                  <a:cxn ang="0">
                    <a:pos x="T10" y="T11"/>
                  </a:cxn>
                </a:cxnLst>
                <a:rect l="0" t="0" r="r" b="b"/>
                <a:pathLst>
                  <a:path w="3" h="27">
                    <a:moveTo>
                      <a:pt x="3" y="27"/>
                    </a:moveTo>
                    <a:cubicBezTo>
                      <a:pt x="3" y="3"/>
                      <a:pt x="3" y="3"/>
                      <a:pt x="3" y="3"/>
                    </a:cubicBezTo>
                    <a:cubicBezTo>
                      <a:pt x="3" y="3"/>
                      <a:pt x="3" y="0"/>
                      <a:pt x="2" y="0"/>
                    </a:cubicBezTo>
                    <a:cubicBezTo>
                      <a:pt x="0" y="0"/>
                      <a:pt x="0" y="4"/>
                      <a:pt x="0" y="4"/>
                    </a:cubicBezTo>
                    <a:cubicBezTo>
                      <a:pt x="0" y="27"/>
                      <a:pt x="0" y="27"/>
                      <a:pt x="0" y="27"/>
                    </a:cubicBezTo>
                    <a:lnTo>
                      <a:pt x="3"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736">
                <a:extLst>
                  <a:ext uri="{FF2B5EF4-FFF2-40B4-BE49-F238E27FC236}">
                    <a16:creationId xmlns:a16="http://schemas.microsoft.com/office/drawing/2014/main" id="{71CAE64B-61F7-40BD-9594-53D1E713B058}"/>
                  </a:ext>
                </a:extLst>
              </p:cNvPr>
              <p:cNvSpPr>
                <a:spLocks/>
              </p:cNvSpPr>
              <p:nvPr/>
            </p:nvSpPr>
            <p:spPr bwMode="auto">
              <a:xfrm>
                <a:off x="482601" y="2982913"/>
                <a:ext cx="6350" cy="101600"/>
              </a:xfrm>
              <a:custGeom>
                <a:avLst/>
                <a:gdLst>
                  <a:gd name="T0" fmla="*/ 2 w 2"/>
                  <a:gd name="T1" fmla="*/ 27 h 27"/>
                  <a:gd name="T2" fmla="*/ 2 w 2"/>
                  <a:gd name="T3" fmla="*/ 3 h 27"/>
                  <a:gd name="T4" fmla="*/ 0 w 2"/>
                  <a:gd name="T5" fmla="*/ 0 h 27"/>
                  <a:gd name="T6" fmla="*/ 0 w 2"/>
                  <a:gd name="T7" fmla="*/ 2 h 27"/>
                  <a:gd name="T8" fmla="*/ 0 w 2"/>
                  <a:gd name="T9" fmla="*/ 27 h 27"/>
                  <a:gd name="T10" fmla="*/ 2 w 2"/>
                  <a:gd name="T11" fmla="*/ 27 h 27"/>
                </a:gdLst>
                <a:ahLst/>
                <a:cxnLst>
                  <a:cxn ang="0">
                    <a:pos x="T0" y="T1"/>
                  </a:cxn>
                  <a:cxn ang="0">
                    <a:pos x="T2" y="T3"/>
                  </a:cxn>
                  <a:cxn ang="0">
                    <a:pos x="T4" y="T5"/>
                  </a:cxn>
                  <a:cxn ang="0">
                    <a:pos x="T6" y="T7"/>
                  </a:cxn>
                  <a:cxn ang="0">
                    <a:pos x="T8" y="T9"/>
                  </a:cxn>
                  <a:cxn ang="0">
                    <a:pos x="T10" y="T11"/>
                  </a:cxn>
                </a:cxnLst>
                <a:rect l="0" t="0" r="r" b="b"/>
                <a:pathLst>
                  <a:path w="2" h="27">
                    <a:moveTo>
                      <a:pt x="2" y="27"/>
                    </a:moveTo>
                    <a:cubicBezTo>
                      <a:pt x="2" y="3"/>
                      <a:pt x="2" y="3"/>
                      <a:pt x="2" y="3"/>
                    </a:cubicBezTo>
                    <a:cubicBezTo>
                      <a:pt x="2" y="3"/>
                      <a:pt x="1" y="0"/>
                      <a:pt x="0" y="0"/>
                    </a:cubicBezTo>
                    <a:cubicBezTo>
                      <a:pt x="0" y="0"/>
                      <a:pt x="0" y="2"/>
                      <a:pt x="0" y="2"/>
                    </a:cubicBezTo>
                    <a:cubicBezTo>
                      <a:pt x="0" y="27"/>
                      <a:pt x="0" y="27"/>
                      <a:pt x="0" y="27"/>
                    </a:cubicBezTo>
                    <a:lnTo>
                      <a:pt x="2"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737">
                <a:extLst>
                  <a:ext uri="{FF2B5EF4-FFF2-40B4-BE49-F238E27FC236}">
                    <a16:creationId xmlns:a16="http://schemas.microsoft.com/office/drawing/2014/main" id="{6C630249-496F-403A-9215-F9150A559502}"/>
                  </a:ext>
                </a:extLst>
              </p:cNvPr>
              <p:cNvSpPr>
                <a:spLocks/>
              </p:cNvSpPr>
              <p:nvPr/>
            </p:nvSpPr>
            <p:spPr bwMode="auto">
              <a:xfrm>
                <a:off x="1169988" y="2986088"/>
                <a:ext cx="74613" cy="98425"/>
              </a:xfrm>
              <a:custGeom>
                <a:avLst/>
                <a:gdLst>
                  <a:gd name="T0" fmla="*/ 0 w 20"/>
                  <a:gd name="T1" fmla="*/ 26 h 26"/>
                  <a:gd name="T2" fmla="*/ 20 w 20"/>
                  <a:gd name="T3" fmla="*/ 26 h 26"/>
                  <a:gd name="T4" fmla="*/ 20 w 20"/>
                  <a:gd name="T5" fmla="*/ 9 h 26"/>
                  <a:gd name="T6" fmla="*/ 10 w 20"/>
                  <a:gd name="T7" fmla="*/ 0 h 26"/>
                  <a:gd name="T8" fmla="*/ 0 w 20"/>
                  <a:gd name="T9" fmla="*/ 11 h 26"/>
                  <a:gd name="T10" fmla="*/ 0 w 20"/>
                  <a:gd name="T11" fmla="*/ 26 h 26"/>
                </a:gdLst>
                <a:ahLst/>
                <a:cxnLst>
                  <a:cxn ang="0">
                    <a:pos x="T0" y="T1"/>
                  </a:cxn>
                  <a:cxn ang="0">
                    <a:pos x="T2" y="T3"/>
                  </a:cxn>
                  <a:cxn ang="0">
                    <a:pos x="T4" y="T5"/>
                  </a:cxn>
                  <a:cxn ang="0">
                    <a:pos x="T6" y="T7"/>
                  </a:cxn>
                  <a:cxn ang="0">
                    <a:pos x="T8" y="T9"/>
                  </a:cxn>
                  <a:cxn ang="0">
                    <a:pos x="T10" y="T11"/>
                  </a:cxn>
                </a:cxnLst>
                <a:rect l="0" t="0" r="r" b="b"/>
                <a:pathLst>
                  <a:path w="20" h="26">
                    <a:moveTo>
                      <a:pt x="0" y="26"/>
                    </a:moveTo>
                    <a:cubicBezTo>
                      <a:pt x="20" y="26"/>
                      <a:pt x="20" y="26"/>
                      <a:pt x="20" y="26"/>
                    </a:cubicBezTo>
                    <a:cubicBezTo>
                      <a:pt x="20" y="9"/>
                      <a:pt x="20" y="9"/>
                      <a:pt x="20" y="9"/>
                    </a:cubicBezTo>
                    <a:cubicBezTo>
                      <a:pt x="20" y="9"/>
                      <a:pt x="18" y="0"/>
                      <a:pt x="10" y="0"/>
                    </a:cubicBezTo>
                    <a:cubicBezTo>
                      <a:pt x="2" y="0"/>
                      <a:pt x="0" y="8"/>
                      <a:pt x="0" y="11"/>
                    </a:cubicBezTo>
                    <a:cubicBezTo>
                      <a:pt x="0" y="15"/>
                      <a:pt x="0" y="26"/>
                      <a:pt x="0" y="26"/>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738">
                <a:extLst>
                  <a:ext uri="{FF2B5EF4-FFF2-40B4-BE49-F238E27FC236}">
                    <a16:creationId xmlns:a16="http://schemas.microsoft.com/office/drawing/2014/main" id="{4D53B5E2-4BDA-4A16-8A4E-4EA92E29CB8A}"/>
                  </a:ext>
                </a:extLst>
              </p:cNvPr>
              <p:cNvSpPr>
                <a:spLocks/>
              </p:cNvSpPr>
              <p:nvPr/>
            </p:nvSpPr>
            <p:spPr bwMode="auto">
              <a:xfrm>
                <a:off x="1052513" y="2989263"/>
                <a:ext cx="65088" cy="95250"/>
              </a:xfrm>
              <a:custGeom>
                <a:avLst/>
                <a:gdLst>
                  <a:gd name="T0" fmla="*/ 17 w 17"/>
                  <a:gd name="T1" fmla="*/ 25 h 25"/>
                  <a:gd name="T2" fmla="*/ 0 w 17"/>
                  <a:gd name="T3" fmla="*/ 25 h 25"/>
                  <a:gd name="T4" fmla="*/ 0 w 17"/>
                  <a:gd name="T5" fmla="*/ 8 h 25"/>
                  <a:gd name="T6" fmla="*/ 8 w 17"/>
                  <a:gd name="T7" fmla="*/ 0 h 25"/>
                  <a:gd name="T8" fmla="*/ 17 w 17"/>
                  <a:gd name="T9" fmla="*/ 11 h 25"/>
                  <a:gd name="T10" fmla="*/ 17 w 17"/>
                  <a:gd name="T11" fmla="*/ 25 h 25"/>
                </a:gdLst>
                <a:ahLst/>
                <a:cxnLst>
                  <a:cxn ang="0">
                    <a:pos x="T0" y="T1"/>
                  </a:cxn>
                  <a:cxn ang="0">
                    <a:pos x="T2" y="T3"/>
                  </a:cxn>
                  <a:cxn ang="0">
                    <a:pos x="T4" y="T5"/>
                  </a:cxn>
                  <a:cxn ang="0">
                    <a:pos x="T6" y="T7"/>
                  </a:cxn>
                  <a:cxn ang="0">
                    <a:pos x="T8" y="T9"/>
                  </a:cxn>
                  <a:cxn ang="0">
                    <a:pos x="T10" y="T11"/>
                  </a:cxn>
                </a:cxnLst>
                <a:rect l="0" t="0" r="r" b="b"/>
                <a:pathLst>
                  <a:path w="17" h="25">
                    <a:moveTo>
                      <a:pt x="17" y="25"/>
                    </a:moveTo>
                    <a:cubicBezTo>
                      <a:pt x="0" y="25"/>
                      <a:pt x="0" y="25"/>
                      <a:pt x="0" y="25"/>
                    </a:cubicBezTo>
                    <a:cubicBezTo>
                      <a:pt x="0" y="8"/>
                      <a:pt x="0" y="8"/>
                      <a:pt x="0" y="8"/>
                    </a:cubicBezTo>
                    <a:cubicBezTo>
                      <a:pt x="0" y="8"/>
                      <a:pt x="1" y="0"/>
                      <a:pt x="8" y="0"/>
                    </a:cubicBezTo>
                    <a:cubicBezTo>
                      <a:pt x="14" y="0"/>
                      <a:pt x="17" y="4"/>
                      <a:pt x="17" y="11"/>
                    </a:cubicBezTo>
                    <a:cubicBezTo>
                      <a:pt x="17" y="18"/>
                      <a:pt x="17" y="25"/>
                      <a:pt x="17" y="25"/>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739">
                <a:extLst>
                  <a:ext uri="{FF2B5EF4-FFF2-40B4-BE49-F238E27FC236}">
                    <a16:creationId xmlns:a16="http://schemas.microsoft.com/office/drawing/2014/main" id="{CC092865-C4B1-4CF2-A5A4-638413489CFF}"/>
                  </a:ext>
                </a:extLst>
              </p:cNvPr>
              <p:cNvSpPr>
                <a:spLocks/>
              </p:cNvSpPr>
              <p:nvPr/>
            </p:nvSpPr>
            <p:spPr bwMode="auto">
              <a:xfrm>
                <a:off x="942976" y="2986088"/>
                <a:ext cx="57150" cy="98425"/>
              </a:xfrm>
              <a:custGeom>
                <a:avLst/>
                <a:gdLst>
                  <a:gd name="T0" fmla="*/ 0 w 15"/>
                  <a:gd name="T1" fmla="*/ 26 h 26"/>
                  <a:gd name="T2" fmla="*/ 15 w 15"/>
                  <a:gd name="T3" fmla="*/ 26 h 26"/>
                  <a:gd name="T4" fmla="*/ 15 w 15"/>
                  <a:gd name="T5" fmla="*/ 9 h 26"/>
                  <a:gd name="T6" fmla="*/ 7 w 15"/>
                  <a:gd name="T7" fmla="*/ 0 h 26"/>
                  <a:gd name="T8" fmla="*/ 0 w 15"/>
                  <a:gd name="T9" fmla="*/ 14 h 26"/>
                  <a:gd name="T10" fmla="*/ 0 w 15"/>
                  <a:gd name="T11" fmla="*/ 26 h 26"/>
                </a:gdLst>
                <a:ahLst/>
                <a:cxnLst>
                  <a:cxn ang="0">
                    <a:pos x="T0" y="T1"/>
                  </a:cxn>
                  <a:cxn ang="0">
                    <a:pos x="T2" y="T3"/>
                  </a:cxn>
                  <a:cxn ang="0">
                    <a:pos x="T4" y="T5"/>
                  </a:cxn>
                  <a:cxn ang="0">
                    <a:pos x="T6" y="T7"/>
                  </a:cxn>
                  <a:cxn ang="0">
                    <a:pos x="T8" y="T9"/>
                  </a:cxn>
                  <a:cxn ang="0">
                    <a:pos x="T10" y="T11"/>
                  </a:cxn>
                </a:cxnLst>
                <a:rect l="0" t="0" r="r" b="b"/>
                <a:pathLst>
                  <a:path w="15" h="26">
                    <a:moveTo>
                      <a:pt x="0" y="26"/>
                    </a:moveTo>
                    <a:cubicBezTo>
                      <a:pt x="15" y="26"/>
                      <a:pt x="15" y="26"/>
                      <a:pt x="15" y="26"/>
                    </a:cubicBezTo>
                    <a:cubicBezTo>
                      <a:pt x="15" y="9"/>
                      <a:pt x="15" y="9"/>
                      <a:pt x="15" y="9"/>
                    </a:cubicBezTo>
                    <a:cubicBezTo>
                      <a:pt x="15" y="9"/>
                      <a:pt x="13" y="0"/>
                      <a:pt x="7" y="0"/>
                    </a:cubicBezTo>
                    <a:cubicBezTo>
                      <a:pt x="1" y="1"/>
                      <a:pt x="0" y="12"/>
                      <a:pt x="0" y="14"/>
                    </a:cubicBezTo>
                    <a:cubicBezTo>
                      <a:pt x="0" y="16"/>
                      <a:pt x="0" y="26"/>
                      <a:pt x="0" y="26"/>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740">
                <a:extLst>
                  <a:ext uri="{FF2B5EF4-FFF2-40B4-BE49-F238E27FC236}">
                    <a16:creationId xmlns:a16="http://schemas.microsoft.com/office/drawing/2014/main" id="{E6AFAF40-D913-4F65-A4E1-C17B660B452F}"/>
                  </a:ext>
                </a:extLst>
              </p:cNvPr>
              <p:cNvSpPr>
                <a:spLocks/>
              </p:cNvSpPr>
              <p:nvPr/>
            </p:nvSpPr>
            <p:spPr bwMode="auto">
              <a:xfrm>
                <a:off x="849313" y="2986088"/>
                <a:ext cx="41275" cy="98425"/>
              </a:xfrm>
              <a:custGeom>
                <a:avLst/>
                <a:gdLst>
                  <a:gd name="T0" fmla="*/ 0 w 11"/>
                  <a:gd name="T1" fmla="*/ 26 h 26"/>
                  <a:gd name="T2" fmla="*/ 11 w 11"/>
                  <a:gd name="T3" fmla="*/ 26 h 26"/>
                  <a:gd name="T4" fmla="*/ 11 w 11"/>
                  <a:gd name="T5" fmla="*/ 11 h 26"/>
                  <a:gd name="T6" fmla="*/ 0 w 11"/>
                  <a:gd name="T7" fmla="*/ 1 h 26"/>
                  <a:gd name="T8" fmla="*/ 0 w 11"/>
                  <a:gd name="T9" fmla="*/ 26 h 26"/>
                </a:gdLst>
                <a:ahLst/>
                <a:cxnLst>
                  <a:cxn ang="0">
                    <a:pos x="T0" y="T1"/>
                  </a:cxn>
                  <a:cxn ang="0">
                    <a:pos x="T2" y="T3"/>
                  </a:cxn>
                  <a:cxn ang="0">
                    <a:pos x="T4" y="T5"/>
                  </a:cxn>
                  <a:cxn ang="0">
                    <a:pos x="T6" y="T7"/>
                  </a:cxn>
                  <a:cxn ang="0">
                    <a:pos x="T8" y="T9"/>
                  </a:cxn>
                </a:cxnLst>
                <a:rect l="0" t="0" r="r" b="b"/>
                <a:pathLst>
                  <a:path w="11" h="26">
                    <a:moveTo>
                      <a:pt x="0" y="26"/>
                    </a:moveTo>
                    <a:cubicBezTo>
                      <a:pt x="11" y="26"/>
                      <a:pt x="11" y="26"/>
                      <a:pt x="11" y="26"/>
                    </a:cubicBezTo>
                    <a:cubicBezTo>
                      <a:pt x="11" y="11"/>
                      <a:pt x="11" y="11"/>
                      <a:pt x="11" y="11"/>
                    </a:cubicBezTo>
                    <a:cubicBezTo>
                      <a:pt x="11" y="11"/>
                      <a:pt x="9" y="0"/>
                      <a:pt x="0" y="1"/>
                    </a:cubicBezTo>
                    <a:lnTo>
                      <a:pt x="0" y="26"/>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741">
                <a:extLst>
                  <a:ext uri="{FF2B5EF4-FFF2-40B4-BE49-F238E27FC236}">
                    <a16:creationId xmlns:a16="http://schemas.microsoft.com/office/drawing/2014/main" id="{9026AE3D-D643-408D-8CF3-319FBC8800AF}"/>
                  </a:ext>
                </a:extLst>
              </p:cNvPr>
              <p:cNvSpPr>
                <a:spLocks/>
              </p:cNvSpPr>
              <p:nvPr/>
            </p:nvSpPr>
            <p:spPr bwMode="auto">
              <a:xfrm>
                <a:off x="762001" y="2986088"/>
                <a:ext cx="30163" cy="98425"/>
              </a:xfrm>
              <a:custGeom>
                <a:avLst/>
                <a:gdLst>
                  <a:gd name="T0" fmla="*/ 0 w 8"/>
                  <a:gd name="T1" fmla="*/ 26 h 26"/>
                  <a:gd name="T2" fmla="*/ 8 w 8"/>
                  <a:gd name="T3" fmla="*/ 26 h 26"/>
                  <a:gd name="T4" fmla="*/ 8 w 8"/>
                  <a:gd name="T5" fmla="*/ 9 h 26"/>
                  <a:gd name="T6" fmla="*/ 0 w 8"/>
                  <a:gd name="T7" fmla="*/ 0 h 26"/>
                  <a:gd name="T8" fmla="*/ 0 w 8"/>
                  <a:gd name="T9" fmla="*/ 26 h 26"/>
                </a:gdLst>
                <a:ahLst/>
                <a:cxnLst>
                  <a:cxn ang="0">
                    <a:pos x="T0" y="T1"/>
                  </a:cxn>
                  <a:cxn ang="0">
                    <a:pos x="T2" y="T3"/>
                  </a:cxn>
                  <a:cxn ang="0">
                    <a:pos x="T4" y="T5"/>
                  </a:cxn>
                  <a:cxn ang="0">
                    <a:pos x="T6" y="T7"/>
                  </a:cxn>
                  <a:cxn ang="0">
                    <a:pos x="T8" y="T9"/>
                  </a:cxn>
                </a:cxnLst>
                <a:rect l="0" t="0" r="r" b="b"/>
                <a:pathLst>
                  <a:path w="8" h="26">
                    <a:moveTo>
                      <a:pt x="0" y="26"/>
                    </a:moveTo>
                    <a:cubicBezTo>
                      <a:pt x="8" y="26"/>
                      <a:pt x="8" y="26"/>
                      <a:pt x="8" y="26"/>
                    </a:cubicBezTo>
                    <a:cubicBezTo>
                      <a:pt x="8" y="9"/>
                      <a:pt x="8" y="9"/>
                      <a:pt x="8" y="9"/>
                    </a:cubicBezTo>
                    <a:cubicBezTo>
                      <a:pt x="8" y="9"/>
                      <a:pt x="6" y="0"/>
                      <a:pt x="0" y="0"/>
                    </a:cubicBezTo>
                    <a:lnTo>
                      <a:pt x="0" y="26"/>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742">
                <a:extLst>
                  <a:ext uri="{FF2B5EF4-FFF2-40B4-BE49-F238E27FC236}">
                    <a16:creationId xmlns:a16="http://schemas.microsoft.com/office/drawing/2014/main" id="{965027D3-9F0F-41D9-B425-3D0D8B0152ED}"/>
                  </a:ext>
                </a:extLst>
              </p:cNvPr>
              <p:cNvSpPr>
                <a:spLocks/>
              </p:cNvSpPr>
              <p:nvPr/>
            </p:nvSpPr>
            <p:spPr bwMode="auto">
              <a:xfrm>
                <a:off x="693738" y="2989263"/>
                <a:ext cx="14288" cy="95250"/>
              </a:xfrm>
              <a:custGeom>
                <a:avLst/>
                <a:gdLst>
                  <a:gd name="T0" fmla="*/ 4 w 4"/>
                  <a:gd name="T1" fmla="*/ 6 h 25"/>
                  <a:gd name="T2" fmla="*/ 4 w 4"/>
                  <a:gd name="T3" fmla="*/ 25 h 25"/>
                  <a:gd name="T4" fmla="*/ 0 w 4"/>
                  <a:gd name="T5" fmla="*/ 25 h 25"/>
                  <a:gd name="T6" fmla="*/ 0 w 4"/>
                  <a:gd name="T7" fmla="*/ 0 h 25"/>
                  <a:gd name="T8" fmla="*/ 4 w 4"/>
                  <a:gd name="T9" fmla="*/ 6 h 25"/>
                </a:gdLst>
                <a:ahLst/>
                <a:cxnLst>
                  <a:cxn ang="0">
                    <a:pos x="T0" y="T1"/>
                  </a:cxn>
                  <a:cxn ang="0">
                    <a:pos x="T2" y="T3"/>
                  </a:cxn>
                  <a:cxn ang="0">
                    <a:pos x="T4" y="T5"/>
                  </a:cxn>
                  <a:cxn ang="0">
                    <a:pos x="T6" y="T7"/>
                  </a:cxn>
                  <a:cxn ang="0">
                    <a:pos x="T8" y="T9"/>
                  </a:cxn>
                </a:cxnLst>
                <a:rect l="0" t="0" r="r" b="b"/>
                <a:pathLst>
                  <a:path w="4" h="25">
                    <a:moveTo>
                      <a:pt x="4" y="6"/>
                    </a:moveTo>
                    <a:cubicBezTo>
                      <a:pt x="4" y="25"/>
                      <a:pt x="4" y="25"/>
                      <a:pt x="4" y="25"/>
                    </a:cubicBezTo>
                    <a:cubicBezTo>
                      <a:pt x="0" y="25"/>
                      <a:pt x="0" y="25"/>
                      <a:pt x="0" y="25"/>
                    </a:cubicBezTo>
                    <a:cubicBezTo>
                      <a:pt x="0" y="0"/>
                      <a:pt x="0" y="0"/>
                      <a:pt x="0" y="0"/>
                    </a:cubicBezTo>
                    <a:cubicBezTo>
                      <a:pt x="0" y="0"/>
                      <a:pt x="3" y="2"/>
                      <a:pt x="4" y="6"/>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743">
                <a:extLst>
                  <a:ext uri="{FF2B5EF4-FFF2-40B4-BE49-F238E27FC236}">
                    <a16:creationId xmlns:a16="http://schemas.microsoft.com/office/drawing/2014/main" id="{FC655866-5474-4E1E-ACBE-024CF2D1B3C9}"/>
                  </a:ext>
                </a:extLst>
              </p:cNvPr>
              <p:cNvSpPr>
                <a:spLocks/>
              </p:cNvSpPr>
              <p:nvPr/>
            </p:nvSpPr>
            <p:spPr bwMode="auto">
              <a:xfrm>
                <a:off x="1290638" y="2989263"/>
                <a:ext cx="57150" cy="95250"/>
              </a:xfrm>
              <a:custGeom>
                <a:avLst/>
                <a:gdLst>
                  <a:gd name="T0" fmla="*/ 0 w 15"/>
                  <a:gd name="T1" fmla="*/ 25 h 25"/>
                  <a:gd name="T2" fmla="*/ 15 w 15"/>
                  <a:gd name="T3" fmla="*/ 25 h 25"/>
                  <a:gd name="T4" fmla="*/ 15 w 15"/>
                  <a:gd name="T5" fmla="*/ 11 h 25"/>
                  <a:gd name="T6" fmla="*/ 7 w 15"/>
                  <a:gd name="T7" fmla="*/ 1 h 25"/>
                  <a:gd name="T8" fmla="*/ 0 w 15"/>
                  <a:gd name="T9" fmla="*/ 11 h 25"/>
                  <a:gd name="T10" fmla="*/ 0 w 15"/>
                  <a:gd name="T11" fmla="*/ 25 h 25"/>
                </a:gdLst>
                <a:ahLst/>
                <a:cxnLst>
                  <a:cxn ang="0">
                    <a:pos x="T0" y="T1"/>
                  </a:cxn>
                  <a:cxn ang="0">
                    <a:pos x="T2" y="T3"/>
                  </a:cxn>
                  <a:cxn ang="0">
                    <a:pos x="T4" y="T5"/>
                  </a:cxn>
                  <a:cxn ang="0">
                    <a:pos x="T6" y="T7"/>
                  </a:cxn>
                  <a:cxn ang="0">
                    <a:pos x="T8" y="T9"/>
                  </a:cxn>
                  <a:cxn ang="0">
                    <a:pos x="T10" y="T11"/>
                  </a:cxn>
                </a:cxnLst>
                <a:rect l="0" t="0" r="r" b="b"/>
                <a:pathLst>
                  <a:path w="15" h="25">
                    <a:moveTo>
                      <a:pt x="0" y="25"/>
                    </a:moveTo>
                    <a:cubicBezTo>
                      <a:pt x="15" y="25"/>
                      <a:pt x="15" y="25"/>
                      <a:pt x="15" y="25"/>
                    </a:cubicBezTo>
                    <a:cubicBezTo>
                      <a:pt x="15" y="11"/>
                      <a:pt x="15" y="11"/>
                      <a:pt x="15" y="11"/>
                    </a:cubicBezTo>
                    <a:cubicBezTo>
                      <a:pt x="15" y="11"/>
                      <a:pt x="14" y="0"/>
                      <a:pt x="7" y="1"/>
                    </a:cubicBezTo>
                    <a:cubicBezTo>
                      <a:pt x="0" y="1"/>
                      <a:pt x="0" y="11"/>
                      <a:pt x="0" y="11"/>
                    </a:cubicBezTo>
                    <a:lnTo>
                      <a:pt x="0" y="25"/>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744">
                <a:extLst>
                  <a:ext uri="{FF2B5EF4-FFF2-40B4-BE49-F238E27FC236}">
                    <a16:creationId xmlns:a16="http://schemas.microsoft.com/office/drawing/2014/main" id="{697ECD3B-8D87-4039-9030-867214F7AACF}"/>
                  </a:ext>
                </a:extLst>
              </p:cNvPr>
              <p:cNvSpPr>
                <a:spLocks/>
              </p:cNvSpPr>
              <p:nvPr/>
            </p:nvSpPr>
            <p:spPr bwMode="auto">
              <a:xfrm>
                <a:off x="931863" y="2773363"/>
                <a:ext cx="38100" cy="117475"/>
              </a:xfrm>
              <a:custGeom>
                <a:avLst/>
                <a:gdLst>
                  <a:gd name="T0" fmla="*/ 0 w 10"/>
                  <a:gd name="T1" fmla="*/ 31 h 31"/>
                  <a:gd name="T2" fmla="*/ 6 w 10"/>
                  <a:gd name="T3" fmla="*/ 31 h 31"/>
                  <a:gd name="T4" fmla="*/ 10 w 10"/>
                  <a:gd name="T5" fmla="*/ 0 h 31"/>
                  <a:gd name="T6" fmla="*/ 0 w 10"/>
                  <a:gd name="T7" fmla="*/ 9 h 31"/>
                  <a:gd name="T8" fmla="*/ 0 w 10"/>
                  <a:gd name="T9" fmla="*/ 31 h 31"/>
                </a:gdLst>
                <a:ahLst/>
                <a:cxnLst>
                  <a:cxn ang="0">
                    <a:pos x="T0" y="T1"/>
                  </a:cxn>
                  <a:cxn ang="0">
                    <a:pos x="T2" y="T3"/>
                  </a:cxn>
                  <a:cxn ang="0">
                    <a:pos x="T4" y="T5"/>
                  </a:cxn>
                  <a:cxn ang="0">
                    <a:pos x="T6" y="T7"/>
                  </a:cxn>
                  <a:cxn ang="0">
                    <a:pos x="T8" y="T9"/>
                  </a:cxn>
                </a:cxnLst>
                <a:rect l="0" t="0" r="r" b="b"/>
                <a:pathLst>
                  <a:path w="10" h="31">
                    <a:moveTo>
                      <a:pt x="0" y="31"/>
                    </a:moveTo>
                    <a:cubicBezTo>
                      <a:pt x="6" y="31"/>
                      <a:pt x="6" y="31"/>
                      <a:pt x="6" y="31"/>
                    </a:cubicBezTo>
                    <a:cubicBezTo>
                      <a:pt x="10" y="0"/>
                      <a:pt x="10" y="0"/>
                      <a:pt x="10" y="0"/>
                    </a:cubicBezTo>
                    <a:cubicBezTo>
                      <a:pt x="10" y="0"/>
                      <a:pt x="2" y="0"/>
                      <a:pt x="0" y="9"/>
                    </a:cubicBezTo>
                    <a:lnTo>
                      <a:pt x="0" y="31"/>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745">
                <a:extLst>
                  <a:ext uri="{FF2B5EF4-FFF2-40B4-BE49-F238E27FC236}">
                    <a16:creationId xmlns:a16="http://schemas.microsoft.com/office/drawing/2014/main" id="{D0EF3C69-3A9A-4CA7-9D2B-B2B14F5EBBB9}"/>
                  </a:ext>
                </a:extLst>
              </p:cNvPr>
              <p:cNvSpPr>
                <a:spLocks/>
              </p:cNvSpPr>
              <p:nvPr/>
            </p:nvSpPr>
            <p:spPr bwMode="auto">
              <a:xfrm>
                <a:off x="825501" y="2776538"/>
                <a:ext cx="38100" cy="117475"/>
              </a:xfrm>
              <a:custGeom>
                <a:avLst/>
                <a:gdLst>
                  <a:gd name="T0" fmla="*/ 0 w 10"/>
                  <a:gd name="T1" fmla="*/ 31 h 31"/>
                  <a:gd name="T2" fmla="*/ 10 w 10"/>
                  <a:gd name="T3" fmla="*/ 31 h 31"/>
                  <a:gd name="T4" fmla="*/ 8 w 10"/>
                  <a:gd name="T5" fmla="*/ 0 h 31"/>
                  <a:gd name="T6" fmla="*/ 0 w 10"/>
                  <a:gd name="T7" fmla="*/ 11 h 31"/>
                  <a:gd name="T8" fmla="*/ 0 w 10"/>
                  <a:gd name="T9" fmla="*/ 31 h 31"/>
                </a:gdLst>
                <a:ahLst/>
                <a:cxnLst>
                  <a:cxn ang="0">
                    <a:pos x="T0" y="T1"/>
                  </a:cxn>
                  <a:cxn ang="0">
                    <a:pos x="T2" y="T3"/>
                  </a:cxn>
                  <a:cxn ang="0">
                    <a:pos x="T4" y="T5"/>
                  </a:cxn>
                  <a:cxn ang="0">
                    <a:pos x="T6" y="T7"/>
                  </a:cxn>
                  <a:cxn ang="0">
                    <a:pos x="T8" y="T9"/>
                  </a:cxn>
                </a:cxnLst>
                <a:rect l="0" t="0" r="r" b="b"/>
                <a:pathLst>
                  <a:path w="10" h="31">
                    <a:moveTo>
                      <a:pt x="0" y="31"/>
                    </a:moveTo>
                    <a:cubicBezTo>
                      <a:pt x="10" y="31"/>
                      <a:pt x="10" y="31"/>
                      <a:pt x="10" y="31"/>
                    </a:cubicBezTo>
                    <a:cubicBezTo>
                      <a:pt x="8" y="0"/>
                      <a:pt x="8" y="0"/>
                      <a:pt x="8" y="0"/>
                    </a:cubicBezTo>
                    <a:cubicBezTo>
                      <a:pt x="8" y="0"/>
                      <a:pt x="1" y="1"/>
                      <a:pt x="0" y="11"/>
                    </a:cubicBezTo>
                    <a:cubicBezTo>
                      <a:pt x="0" y="31"/>
                      <a:pt x="0" y="31"/>
                      <a:pt x="0" y="31"/>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746">
                <a:extLst>
                  <a:ext uri="{FF2B5EF4-FFF2-40B4-BE49-F238E27FC236}">
                    <a16:creationId xmlns:a16="http://schemas.microsoft.com/office/drawing/2014/main" id="{45BA2B0E-6288-4B6A-A64E-7B4B2C9D8CC5}"/>
                  </a:ext>
                </a:extLst>
              </p:cNvPr>
              <p:cNvSpPr>
                <a:spLocks/>
              </p:cNvSpPr>
              <p:nvPr/>
            </p:nvSpPr>
            <p:spPr bwMode="auto">
              <a:xfrm>
                <a:off x="735013" y="2784475"/>
                <a:ext cx="30163" cy="114300"/>
              </a:xfrm>
              <a:custGeom>
                <a:avLst/>
                <a:gdLst>
                  <a:gd name="T0" fmla="*/ 8 w 8"/>
                  <a:gd name="T1" fmla="*/ 30 h 30"/>
                  <a:gd name="T2" fmla="*/ 0 w 8"/>
                  <a:gd name="T3" fmla="*/ 30 h 30"/>
                  <a:gd name="T4" fmla="*/ 0 w 8"/>
                  <a:gd name="T5" fmla="*/ 10 h 30"/>
                  <a:gd name="T6" fmla="*/ 7 w 8"/>
                  <a:gd name="T7" fmla="*/ 0 h 30"/>
                  <a:gd name="T8" fmla="*/ 8 w 8"/>
                  <a:gd name="T9" fmla="*/ 30 h 30"/>
                </a:gdLst>
                <a:ahLst/>
                <a:cxnLst>
                  <a:cxn ang="0">
                    <a:pos x="T0" y="T1"/>
                  </a:cxn>
                  <a:cxn ang="0">
                    <a:pos x="T2" y="T3"/>
                  </a:cxn>
                  <a:cxn ang="0">
                    <a:pos x="T4" y="T5"/>
                  </a:cxn>
                  <a:cxn ang="0">
                    <a:pos x="T6" y="T7"/>
                  </a:cxn>
                  <a:cxn ang="0">
                    <a:pos x="T8" y="T9"/>
                  </a:cxn>
                </a:cxnLst>
                <a:rect l="0" t="0" r="r" b="b"/>
                <a:pathLst>
                  <a:path w="8" h="30">
                    <a:moveTo>
                      <a:pt x="8" y="30"/>
                    </a:moveTo>
                    <a:cubicBezTo>
                      <a:pt x="0" y="30"/>
                      <a:pt x="0" y="30"/>
                      <a:pt x="0" y="30"/>
                    </a:cubicBezTo>
                    <a:cubicBezTo>
                      <a:pt x="0" y="10"/>
                      <a:pt x="0" y="10"/>
                      <a:pt x="0" y="10"/>
                    </a:cubicBezTo>
                    <a:cubicBezTo>
                      <a:pt x="0" y="10"/>
                      <a:pt x="0" y="1"/>
                      <a:pt x="7" y="0"/>
                    </a:cubicBezTo>
                    <a:lnTo>
                      <a:pt x="8" y="3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747">
                <a:extLst>
                  <a:ext uri="{FF2B5EF4-FFF2-40B4-BE49-F238E27FC236}">
                    <a16:creationId xmlns:a16="http://schemas.microsoft.com/office/drawing/2014/main" id="{ABF6FDE8-F194-456A-8C57-7C14093F6731}"/>
                  </a:ext>
                </a:extLst>
              </p:cNvPr>
              <p:cNvSpPr>
                <a:spLocks/>
              </p:cNvSpPr>
              <p:nvPr/>
            </p:nvSpPr>
            <p:spPr bwMode="auto">
              <a:xfrm>
                <a:off x="660401" y="2787650"/>
                <a:ext cx="36513" cy="111125"/>
              </a:xfrm>
              <a:custGeom>
                <a:avLst/>
                <a:gdLst>
                  <a:gd name="T0" fmla="*/ 8 w 10"/>
                  <a:gd name="T1" fmla="*/ 29 h 29"/>
                  <a:gd name="T2" fmla="*/ 0 w 10"/>
                  <a:gd name="T3" fmla="*/ 29 h 29"/>
                  <a:gd name="T4" fmla="*/ 0 w 10"/>
                  <a:gd name="T5" fmla="*/ 10 h 29"/>
                  <a:gd name="T6" fmla="*/ 6 w 10"/>
                  <a:gd name="T7" fmla="*/ 1 h 29"/>
                  <a:gd name="T8" fmla="*/ 9 w 10"/>
                  <a:gd name="T9" fmla="*/ 5 h 29"/>
                  <a:gd name="T10" fmla="*/ 8 w 10"/>
                  <a:gd name="T11" fmla="*/ 29 h 29"/>
                </a:gdLst>
                <a:ahLst/>
                <a:cxnLst>
                  <a:cxn ang="0">
                    <a:pos x="T0" y="T1"/>
                  </a:cxn>
                  <a:cxn ang="0">
                    <a:pos x="T2" y="T3"/>
                  </a:cxn>
                  <a:cxn ang="0">
                    <a:pos x="T4" y="T5"/>
                  </a:cxn>
                  <a:cxn ang="0">
                    <a:pos x="T6" y="T7"/>
                  </a:cxn>
                  <a:cxn ang="0">
                    <a:pos x="T8" y="T9"/>
                  </a:cxn>
                  <a:cxn ang="0">
                    <a:pos x="T10" y="T11"/>
                  </a:cxn>
                </a:cxnLst>
                <a:rect l="0" t="0" r="r" b="b"/>
                <a:pathLst>
                  <a:path w="10" h="29">
                    <a:moveTo>
                      <a:pt x="8" y="29"/>
                    </a:moveTo>
                    <a:cubicBezTo>
                      <a:pt x="0" y="29"/>
                      <a:pt x="0" y="29"/>
                      <a:pt x="0" y="29"/>
                    </a:cubicBezTo>
                    <a:cubicBezTo>
                      <a:pt x="0" y="10"/>
                      <a:pt x="0" y="10"/>
                      <a:pt x="0" y="10"/>
                    </a:cubicBezTo>
                    <a:cubicBezTo>
                      <a:pt x="0" y="10"/>
                      <a:pt x="1" y="2"/>
                      <a:pt x="6" y="1"/>
                    </a:cubicBezTo>
                    <a:cubicBezTo>
                      <a:pt x="10" y="0"/>
                      <a:pt x="9" y="5"/>
                      <a:pt x="9" y="5"/>
                    </a:cubicBezTo>
                    <a:lnTo>
                      <a:pt x="8" y="2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748">
                <a:extLst>
                  <a:ext uri="{FF2B5EF4-FFF2-40B4-BE49-F238E27FC236}">
                    <a16:creationId xmlns:a16="http://schemas.microsoft.com/office/drawing/2014/main" id="{B34C42A1-F1D1-4B96-9654-146D855E26A8}"/>
                  </a:ext>
                </a:extLst>
              </p:cNvPr>
              <p:cNvSpPr>
                <a:spLocks/>
              </p:cNvSpPr>
              <p:nvPr/>
            </p:nvSpPr>
            <p:spPr bwMode="auto">
              <a:xfrm>
                <a:off x="603251" y="2795588"/>
                <a:ext cx="38100" cy="106363"/>
              </a:xfrm>
              <a:custGeom>
                <a:avLst/>
                <a:gdLst>
                  <a:gd name="T0" fmla="*/ 10 w 10"/>
                  <a:gd name="T1" fmla="*/ 28 h 28"/>
                  <a:gd name="T2" fmla="*/ 10 w 10"/>
                  <a:gd name="T3" fmla="*/ 9 h 28"/>
                  <a:gd name="T4" fmla="*/ 5 w 10"/>
                  <a:gd name="T5" fmla="*/ 1 h 28"/>
                  <a:gd name="T6" fmla="*/ 0 w 10"/>
                  <a:gd name="T7" fmla="*/ 11 h 28"/>
                  <a:gd name="T8" fmla="*/ 0 w 10"/>
                  <a:gd name="T9" fmla="*/ 28 h 28"/>
                  <a:gd name="T10" fmla="*/ 10 w 10"/>
                  <a:gd name="T11" fmla="*/ 28 h 28"/>
                </a:gdLst>
                <a:ahLst/>
                <a:cxnLst>
                  <a:cxn ang="0">
                    <a:pos x="T0" y="T1"/>
                  </a:cxn>
                  <a:cxn ang="0">
                    <a:pos x="T2" y="T3"/>
                  </a:cxn>
                  <a:cxn ang="0">
                    <a:pos x="T4" y="T5"/>
                  </a:cxn>
                  <a:cxn ang="0">
                    <a:pos x="T6" y="T7"/>
                  </a:cxn>
                  <a:cxn ang="0">
                    <a:pos x="T8" y="T9"/>
                  </a:cxn>
                  <a:cxn ang="0">
                    <a:pos x="T10" y="T11"/>
                  </a:cxn>
                </a:cxnLst>
                <a:rect l="0" t="0" r="r" b="b"/>
                <a:pathLst>
                  <a:path w="10" h="28">
                    <a:moveTo>
                      <a:pt x="10" y="28"/>
                    </a:moveTo>
                    <a:cubicBezTo>
                      <a:pt x="10" y="9"/>
                      <a:pt x="10" y="9"/>
                      <a:pt x="10" y="9"/>
                    </a:cubicBezTo>
                    <a:cubicBezTo>
                      <a:pt x="10" y="9"/>
                      <a:pt x="9" y="0"/>
                      <a:pt x="5" y="1"/>
                    </a:cubicBezTo>
                    <a:cubicBezTo>
                      <a:pt x="2" y="1"/>
                      <a:pt x="0" y="8"/>
                      <a:pt x="0" y="11"/>
                    </a:cubicBezTo>
                    <a:cubicBezTo>
                      <a:pt x="0" y="15"/>
                      <a:pt x="0" y="28"/>
                      <a:pt x="0" y="28"/>
                    </a:cubicBezTo>
                    <a:lnTo>
                      <a:pt x="10" y="28"/>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749">
                <a:extLst>
                  <a:ext uri="{FF2B5EF4-FFF2-40B4-BE49-F238E27FC236}">
                    <a16:creationId xmlns:a16="http://schemas.microsoft.com/office/drawing/2014/main" id="{A82037BD-1B24-4F5F-B65E-2A0A995601E5}"/>
                  </a:ext>
                </a:extLst>
              </p:cNvPr>
              <p:cNvSpPr>
                <a:spLocks/>
              </p:cNvSpPr>
              <p:nvPr/>
            </p:nvSpPr>
            <p:spPr bwMode="auto">
              <a:xfrm>
                <a:off x="557213" y="2806700"/>
                <a:ext cx="26988" cy="100013"/>
              </a:xfrm>
              <a:custGeom>
                <a:avLst/>
                <a:gdLst>
                  <a:gd name="T0" fmla="*/ 7 w 7"/>
                  <a:gd name="T1" fmla="*/ 26 h 26"/>
                  <a:gd name="T2" fmla="*/ 7 w 7"/>
                  <a:gd name="T3" fmla="*/ 6 h 26"/>
                  <a:gd name="T4" fmla="*/ 4 w 7"/>
                  <a:gd name="T5" fmla="*/ 0 h 26"/>
                  <a:gd name="T6" fmla="*/ 0 w 7"/>
                  <a:gd name="T7" fmla="*/ 9 h 26"/>
                  <a:gd name="T8" fmla="*/ 0 w 7"/>
                  <a:gd name="T9" fmla="*/ 26 h 26"/>
                  <a:gd name="T10" fmla="*/ 7 w 7"/>
                  <a:gd name="T11" fmla="*/ 26 h 26"/>
                </a:gdLst>
                <a:ahLst/>
                <a:cxnLst>
                  <a:cxn ang="0">
                    <a:pos x="T0" y="T1"/>
                  </a:cxn>
                  <a:cxn ang="0">
                    <a:pos x="T2" y="T3"/>
                  </a:cxn>
                  <a:cxn ang="0">
                    <a:pos x="T4" y="T5"/>
                  </a:cxn>
                  <a:cxn ang="0">
                    <a:pos x="T6" y="T7"/>
                  </a:cxn>
                  <a:cxn ang="0">
                    <a:pos x="T8" y="T9"/>
                  </a:cxn>
                  <a:cxn ang="0">
                    <a:pos x="T10" y="T11"/>
                  </a:cxn>
                </a:cxnLst>
                <a:rect l="0" t="0" r="r" b="b"/>
                <a:pathLst>
                  <a:path w="7" h="26">
                    <a:moveTo>
                      <a:pt x="7" y="26"/>
                    </a:moveTo>
                    <a:cubicBezTo>
                      <a:pt x="7" y="6"/>
                      <a:pt x="7" y="6"/>
                      <a:pt x="7" y="6"/>
                    </a:cubicBezTo>
                    <a:cubicBezTo>
                      <a:pt x="7" y="6"/>
                      <a:pt x="7" y="0"/>
                      <a:pt x="4" y="0"/>
                    </a:cubicBezTo>
                    <a:cubicBezTo>
                      <a:pt x="1" y="0"/>
                      <a:pt x="0" y="7"/>
                      <a:pt x="0" y="9"/>
                    </a:cubicBezTo>
                    <a:cubicBezTo>
                      <a:pt x="0" y="12"/>
                      <a:pt x="0" y="26"/>
                      <a:pt x="0" y="26"/>
                    </a:cubicBezTo>
                    <a:lnTo>
                      <a:pt x="7" y="2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750">
                <a:extLst>
                  <a:ext uri="{FF2B5EF4-FFF2-40B4-BE49-F238E27FC236}">
                    <a16:creationId xmlns:a16="http://schemas.microsoft.com/office/drawing/2014/main" id="{C705F78B-D3C2-4F2F-AD8F-1306C4C7A5FC}"/>
                  </a:ext>
                </a:extLst>
              </p:cNvPr>
              <p:cNvSpPr>
                <a:spLocks/>
              </p:cNvSpPr>
              <p:nvPr/>
            </p:nvSpPr>
            <p:spPr bwMode="auto">
              <a:xfrm>
                <a:off x="515938" y="2819400"/>
                <a:ext cx="26988" cy="90488"/>
              </a:xfrm>
              <a:custGeom>
                <a:avLst/>
                <a:gdLst>
                  <a:gd name="T0" fmla="*/ 7 w 7"/>
                  <a:gd name="T1" fmla="*/ 24 h 24"/>
                  <a:gd name="T2" fmla="*/ 7 w 7"/>
                  <a:gd name="T3" fmla="*/ 5 h 24"/>
                  <a:gd name="T4" fmla="*/ 4 w 7"/>
                  <a:gd name="T5" fmla="*/ 0 h 24"/>
                  <a:gd name="T6" fmla="*/ 0 w 7"/>
                  <a:gd name="T7" fmla="*/ 8 h 24"/>
                  <a:gd name="T8" fmla="*/ 0 w 7"/>
                  <a:gd name="T9" fmla="*/ 24 h 24"/>
                  <a:gd name="T10" fmla="*/ 7 w 7"/>
                  <a:gd name="T11" fmla="*/ 24 h 24"/>
                </a:gdLst>
                <a:ahLst/>
                <a:cxnLst>
                  <a:cxn ang="0">
                    <a:pos x="T0" y="T1"/>
                  </a:cxn>
                  <a:cxn ang="0">
                    <a:pos x="T2" y="T3"/>
                  </a:cxn>
                  <a:cxn ang="0">
                    <a:pos x="T4" y="T5"/>
                  </a:cxn>
                  <a:cxn ang="0">
                    <a:pos x="T6" y="T7"/>
                  </a:cxn>
                  <a:cxn ang="0">
                    <a:pos x="T8" y="T9"/>
                  </a:cxn>
                  <a:cxn ang="0">
                    <a:pos x="T10" y="T11"/>
                  </a:cxn>
                </a:cxnLst>
                <a:rect l="0" t="0" r="r" b="b"/>
                <a:pathLst>
                  <a:path w="7" h="24">
                    <a:moveTo>
                      <a:pt x="7" y="24"/>
                    </a:moveTo>
                    <a:cubicBezTo>
                      <a:pt x="7" y="5"/>
                      <a:pt x="7" y="5"/>
                      <a:pt x="7" y="5"/>
                    </a:cubicBezTo>
                    <a:cubicBezTo>
                      <a:pt x="7" y="5"/>
                      <a:pt x="6" y="0"/>
                      <a:pt x="4" y="0"/>
                    </a:cubicBezTo>
                    <a:cubicBezTo>
                      <a:pt x="1" y="0"/>
                      <a:pt x="0" y="6"/>
                      <a:pt x="0" y="8"/>
                    </a:cubicBezTo>
                    <a:cubicBezTo>
                      <a:pt x="0" y="10"/>
                      <a:pt x="0" y="24"/>
                      <a:pt x="0" y="24"/>
                    </a:cubicBezTo>
                    <a:lnTo>
                      <a:pt x="7"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751">
                <a:extLst>
                  <a:ext uri="{FF2B5EF4-FFF2-40B4-BE49-F238E27FC236}">
                    <a16:creationId xmlns:a16="http://schemas.microsoft.com/office/drawing/2014/main" id="{0F454F35-913E-43FB-B5B9-494246626E3C}"/>
                  </a:ext>
                </a:extLst>
              </p:cNvPr>
              <p:cNvSpPr>
                <a:spLocks/>
              </p:cNvSpPr>
              <p:nvPr/>
            </p:nvSpPr>
            <p:spPr bwMode="auto">
              <a:xfrm>
                <a:off x="485776" y="2825750"/>
                <a:ext cx="19050" cy="87313"/>
              </a:xfrm>
              <a:custGeom>
                <a:avLst/>
                <a:gdLst>
                  <a:gd name="T0" fmla="*/ 5 w 5"/>
                  <a:gd name="T1" fmla="*/ 23 h 23"/>
                  <a:gd name="T2" fmla="*/ 5 w 5"/>
                  <a:gd name="T3" fmla="*/ 4 h 23"/>
                  <a:gd name="T4" fmla="*/ 3 w 5"/>
                  <a:gd name="T5" fmla="*/ 0 h 23"/>
                  <a:gd name="T6" fmla="*/ 0 w 5"/>
                  <a:gd name="T7" fmla="*/ 8 h 23"/>
                  <a:gd name="T8" fmla="*/ 0 w 5"/>
                  <a:gd name="T9" fmla="*/ 23 h 23"/>
                  <a:gd name="T10" fmla="*/ 5 w 5"/>
                  <a:gd name="T11" fmla="*/ 23 h 23"/>
                </a:gdLst>
                <a:ahLst/>
                <a:cxnLst>
                  <a:cxn ang="0">
                    <a:pos x="T0" y="T1"/>
                  </a:cxn>
                  <a:cxn ang="0">
                    <a:pos x="T2" y="T3"/>
                  </a:cxn>
                  <a:cxn ang="0">
                    <a:pos x="T4" y="T5"/>
                  </a:cxn>
                  <a:cxn ang="0">
                    <a:pos x="T6" y="T7"/>
                  </a:cxn>
                  <a:cxn ang="0">
                    <a:pos x="T8" y="T9"/>
                  </a:cxn>
                  <a:cxn ang="0">
                    <a:pos x="T10" y="T11"/>
                  </a:cxn>
                </a:cxnLst>
                <a:rect l="0" t="0" r="r" b="b"/>
                <a:pathLst>
                  <a:path w="5" h="23">
                    <a:moveTo>
                      <a:pt x="5" y="23"/>
                    </a:moveTo>
                    <a:cubicBezTo>
                      <a:pt x="5" y="4"/>
                      <a:pt x="5" y="4"/>
                      <a:pt x="5" y="4"/>
                    </a:cubicBezTo>
                    <a:cubicBezTo>
                      <a:pt x="5" y="4"/>
                      <a:pt x="5" y="0"/>
                      <a:pt x="3" y="0"/>
                    </a:cubicBezTo>
                    <a:cubicBezTo>
                      <a:pt x="1" y="0"/>
                      <a:pt x="0" y="5"/>
                      <a:pt x="0" y="8"/>
                    </a:cubicBezTo>
                    <a:cubicBezTo>
                      <a:pt x="0" y="10"/>
                      <a:pt x="0" y="23"/>
                      <a:pt x="0" y="23"/>
                    </a:cubicBezTo>
                    <a:lnTo>
                      <a:pt x="5" y="23"/>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752">
                <a:extLst>
                  <a:ext uri="{FF2B5EF4-FFF2-40B4-BE49-F238E27FC236}">
                    <a16:creationId xmlns:a16="http://schemas.microsoft.com/office/drawing/2014/main" id="{8113467F-F378-49D2-9465-867F4DA1E24D}"/>
                  </a:ext>
                </a:extLst>
              </p:cNvPr>
              <p:cNvSpPr>
                <a:spLocks/>
              </p:cNvSpPr>
              <p:nvPr/>
            </p:nvSpPr>
            <p:spPr bwMode="auto">
              <a:xfrm>
                <a:off x="946151" y="2773363"/>
                <a:ext cx="53975" cy="117475"/>
              </a:xfrm>
              <a:custGeom>
                <a:avLst/>
                <a:gdLst>
                  <a:gd name="T0" fmla="*/ 0 w 14"/>
                  <a:gd name="T1" fmla="*/ 31 h 31"/>
                  <a:gd name="T2" fmla="*/ 14 w 14"/>
                  <a:gd name="T3" fmla="*/ 31 h 31"/>
                  <a:gd name="T4" fmla="*/ 14 w 14"/>
                  <a:gd name="T5" fmla="*/ 11 h 31"/>
                  <a:gd name="T6" fmla="*/ 6 w 14"/>
                  <a:gd name="T7" fmla="*/ 0 h 31"/>
                  <a:gd name="T8" fmla="*/ 0 w 14"/>
                  <a:gd name="T9" fmla="*/ 13 h 31"/>
                  <a:gd name="T10" fmla="*/ 0 w 14"/>
                  <a:gd name="T11" fmla="*/ 31 h 31"/>
                </a:gdLst>
                <a:ahLst/>
                <a:cxnLst>
                  <a:cxn ang="0">
                    <a:pos x="T0" y="T1"/>
                  </a:cxn>
                  <a:cxn ang="0">
                    <a:pos x="T2" y="T3"/>
                  </a:cxn>
                  <a:cxn ang="0">
                    <a:pos x="T4" y="T5"/>
                  </a:cxn>
                  <a:cxn ang="0">
                    <a:pos x="T6" y="T7"/>
                  </a:cxn>
                  <a:cxn ang="0">
                    <a:pos x="T8" y="T9"/>
                  </a:cxn>
                  <a:cxn ang="0">
                    <a:pos x="T10" y="T11"/>
                  </a:cxn>
                </a:cxnLst>
                <a:rect l="0" t="0" r="r" b="b"/>
                <a:pathLst>
                  <a:path w="14" h="31">
                    <a:moveTo>
                      <a:pt x="0" y="31"/>
                    </a:moveTo>
                    <a:cubicBezTo>
                      <a:pt x="14" y="31"/>
                      <a:pt x="14" y="31"/>
                      <a:pt x="14" y="31"/>
                    </a:cubicBezTo>
                    <a:cubicBezTo>
                      <a:pt x="14" y="11"/>
                      <a:pt x="14" y="11"/>
                      <a:pt x="14" y="11"/>
                    </a:cubicBezTo>
                    <a:cubicBezTo>
                      <a:pt x="14" y="11"/>
                      <a:pt x="14" y="0"/>
                      <a:pt x="6" y="0"/>
                    </a:cubicBezTo>
                    <a:cubicBezTo>
                      <a:pt x="0" y="0"/>
                      <a:pt x="0" y="13"/>
                      <a:pt x="0" y="13"/>
                    </a:cubicBezTo>
                    <a:lnTo>
                      <a:pt x="0" y="31"/>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753">
                <a:extLst>
                  <a:ext uri="{FF2B5EF4-FFF2-40B4-BE49-F238E27FC236}">
                    <a16:creationId xmlns:a16="http://schemas.microsoft.com/office/drawing/2014/main" id="{5C77BB8E-AE81-40E0-B822-77A299E86107}"/>
                  </a:ext>
                </a:extLst>
              </p:cNvPr>
              <p:cNvSpPr>
                <a:spLocks/>
              </p:cNvSpPr>
              <p:nvPr/>
            </p:nvSpPr>
            <p:spPr bwMode="auto">
              <a:xfrm>
                <a:off x="852488" y="2776538"/>
                <a:ext cx="33338" cy="117475"/>
              </a:xfrm>
              <a:custGeom>
                <a:avLst/>
                <a:gdLst>
                  <a:gd name="T0" fmla="*/ 0 w 9"/>
                  <a:gd name="T1" fmla="*/ 31 h 31"/>
                  <a:gd name="T2" fmla="*/ 0 w 9"/>
                  <a:gd name="T3" fmla="*/ 1 h 31"/>
                  <a:gd name="T4" fmla="*/ 9 w 9"/>
                  <a:gd name="T5" fmla="*/ 9 h 31"/>
                  <a:gd name="T6" fmla="*/ 9 w 9"/>
                  <a:gd name="T7" fmla="*/ 31 h 31"/>
                  <a:gd name="T8" fmla="*/ 0 w 9"/>
                  <a:gd name="T9" fmla="*/ 31 h 31"/>
                </a:gdLst>
                <a:ahLst/>
                <a:cxnLst>
                  <a:cxn ang="0">
                    <a:pos x="T0" y="T1"/>
                  </a:cxn>
                  <a:cxn ang="0">
                    <a:pos x="T2" y="T3"/>
                  </a:cxn>
                  <a:cxn ang="0">
                    <a:pos x="T4" y="T5"/>
                  </a:cxn>
                  <a:cxn ang="0">
                    <a:pos x="T6" y="T7"/>
                  </a:cxn>
                  <a:cxn ang="0">
                    <a:pos x="T8" y="T9"/>
                  </a:cxn>
                </a:cxnLst>
                <a:rect l="0" t="0" r="r" b="b"/>
                <a:pathLst>
                  <a:path w="9" h="31">
                    <a:moveTo>
                      <a:pt x="0" y="31"/>
                    </a:moveTo>
                    <a:cubicBezTo>
                      <a:pt x="0" y="1"/>
                      <a:pt x="0" y="1"/>
                      <a:pt x="0" y="1"/>
                    </a:cubicBezTo>
                    <a:cubicBezTo>
                      <a:pt x="0" y="1"/>
                      <a:pt x="9" y="0"/>
                      <a:pt x="9" y="9"/>
                    </a:cubicBezTo>
                    <a:cubicBezTo>
                      <a:pt x="9" y="18"/>
                      <a:pt x="9" y="31"/>
                      <a:pt x="9" y="31"/>
                    </a:cubicBezTo>
                    <a:lnTo>
                      <a:pt x="0" y="31"/>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754">
                <a:extLst>
                  <a:ext uri="{FF2B5EF4-FFF2-40B4-BE49-F238E27FC236}">
                    <a16:creationId xmlns:a16="http://schemas.microsoft.com/office/drawing/2014/main" id="{D4067CCF-8D98-4540-85B7-257AF12F7497}"/>
                  </a:ext>
                </a:extLst>
              </p:cNvPr>
              <p:cNvSpPr>
                <a:spLocks/>
              </p:cNvSpPr>
              <p:nvPr/>
            </p:nvSpPr>
            <p:spPr bwMode="auto">
              <a:xfrm>
                <a:off x="762001" y="2784475"/>
                <a:ext cx="30163" cy="114300"/>
              </a:xfrm>
              <a:custGeom>
                <a:avLst/>
                <a:gdLst>
                  <a:gd name="T0" fmla="*/ 0 w 8"/>
                  <a:gd name="T1" fmla="*/ 0 h 30"/>
                  <a:gd name="T2" fmla="*/ 0 w 8"/>
                  <a:gd name="T3" fmla="*/ 30 h 30"/>
                  <a:gd name="T4" fmla="*/ 8 w 8"/>
                  <a:gd name="T5" fmla="*/ 30 h 30"/>
                  <a:gd name="T6" fmla="*/ 8 w 8"/>
                  <a:gd name="T7" fmla="*/ 9 h 30"/>
                  <a:gd name="T8" fmla="*/ 0 w 8"/>
                  <a:gd name="T9" fmla="*/ 0 h 30"/>
                </a:gdLst>
                <a:ahLst/>
                <a:cxnLst>
                  <a:cxn ang="0">
                    <a:pos x="T0" y="T1"/>
                  </a:cxn>
                  <a:cxn ang="0">
                    <a:pos x="T2" y="T3"/>
                  </a:cxn>
                  <a:cxn ang="0">
                    <a:pos x="T4" y="T5"/>
                  </a:cxn>
                  <a:cxn ang="0">
                    <a:pos x="T6" y="T7"/>
                  </a:cxn>
                  <a:cxn ang="0">
                    <a:pos x="T8" y="T9"/>
                  </a:cxn>
                </a:cxnLst>
                <a:rect l="0" t="0" r="r" b="b"/>
                <a:pathLst>
                  <a:path w="8" h="30">
                    <a:moveTo>
                      <a:pt x="0" y="0"/>
                    </a:moveTo>
                    <a:cubicBezTo>
                      <a:pt x="0" y="30"/>
                      <a:pt x="0" y="30"/>
                      <a:pt x="0" y="30"/>
                    </a:cubicBezTo>
                    <a:cubicBezTo>
                      <a:pt x="8" y="30"/>
                      <a:pt x="8" y="30"/>
                      <a:pt x="8" y="30"/>
                    </a:cubicBezTo>
                    <a:cubicBezTo>
                      <a:pt x="8" y="9"/>
                      <a:pt x="8" y="9"/>
                      <a:pt x="8" y="9"/>
                    </a:cubicBezTo>
                    <a:cubicBezTo>
                      <a:pt x="8" y="9"/>
                      <a:pt x="7" y="0"/>
                      <a:pt x="0" y="0"/>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755">
                <a:extLst>
                  <a:ext uri="{FF2B5EF4-FFF2-40B4-BE49-F238E27FC236}">
                    <a16:creationId xmlns:a16="http://schemas.microsoft.com/office/drawing/2014/main" id="{E7F0AC36-13BA-46FD-8DED-F779DB9EE896}"/>
                  </a:ext>
                </a:extLst>
              </p:cNvPr>
              <p:cNvSpPr>
                <a:spLocks/>
              </p:cNvSpPr>
              <p:nvPr/>
            </p:nvSpPr>
            <p:spPr bwMode="auto">
              <a:xfrm>
                <a:off x="685801" y="2792413"/>
                <a:ext cx="26988" cy="106363"/>
              </a:xfrm>
              <a:custGeom>
                <a:avLst/>
                <a:gdLst>
                  <a:gd name="T0" fmla="*/ 0 w 7"/>
                  <a:gd name="T1" fmla="*/ 0 h 28"/>
                  <a:gd name="T2" fmla="*/ 0 w 7"/>
                  <a:gd name="T3" fmla="*/ 28 h 28"/>
                  <a:gd name="T4" fmla="*/ 7 w 7"/>
                  <a:gd name="T5" fmla="*/ 28 h 28"/>
                  <a:gd name="T6" fmla="*/ 7 w 7"/>
                  <a:gd name="T7" fmla="*/ 10 h 28"/>
                  <a:gd name="T8" fmla="*/ 0 w 7"/>
                  <a:gd name="T9" fmla="*/ 0 h 28"/>
                </a:gdLst>
                <a:ahLst/>
                <a:cxnLst>
                  <a:cxn ang="0">
                    <a:pos x="T0" y="T1"/>
                  </a:cxn>
                  <a:cxn ang="0">
                    <a:pos x="T2" y="T3"/>
                  </a:cxn>
                  <a:cxn ang="0">
                    <a:pos x="T4" y="T5"/>
                  </a:cxn>
                  <a:cxn ang="0">
                    <a:pos x="T6" y="T7"/>
                  </a:cxn>
                  <a:cxn ang="0">
                    <a:pos x="T8" y="T9"/>
                  </a:cxn>
                </a:cxnLst>
                <a:rect l="0" t="0" r="r" b="b"/>
                <a:pathLst>
                  <a:path w="7" h="28">
                    <a:moveTo>
                      <a:pt x="0" y="0"/>
                    </a:moveTo>
                    <a:cubicBezTo>
                      <a:pt x="0" y="28"/>
                      <a:pt x="0" y="28"/>
                      <a:pt x="0" y="28"/>
                    </a:cubicBezTo>
                    <a:cubicBezTo>
                      <a:pt x="7" y="28"/>
                      <a:pt x="7" y="28"/>
                      <a:pt x="7" y="28"/>
                    </a:cubicBezTo>
                    <a:cubicBezTo>
                      <a:pt x="7" y="10"/>
                      <a:pt x="7" y="10"/>
                      <a:pt x="7" y="10"/>
                    </a:cubicBezTo>
                    <a:cubicBezTo>
                      <a:pt x="7" y="10"/>
                      <a:pt x="6" y="0"/>
                      <a:pt x="0" y="0"/>
                    </a:cubicBez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756">
                <a:extLst>
                  <a:ext uri="{FF2B5EF4-FFF2-40B4-BE49-F238E27FC236}">
                    <a16:creationId xmlns:a16="http://schemas.microsoft.com/office/drawing/2014/main" id="{D3157770-F1B8-4376-A791-D8EEDFEE224B}"/>
                  </a:ext>
                </a:extLst>
              </p:cNvPr>
              <p:cNvSpPr>
                <a:spLocks/>
              </p:cNvSpPr>
              <p:nvPr/>
            </p:nvSpPr>
            <p:spPr bwMode="auto">
              <a:xfrm>
                <a:off x="825501" y="2986088"/>
                <a:ext cx="34925" cy="26988"/>
              </a:xfrm>
              <a:custGeom>
                <a:avLst/>
                <a:gdLst>
                  <a:gd name="T0" fmla="*/ 0 w 9"/>
                  <a:gd name="T1" fmla="*/ 7 h 7"/>
                  <a:gd name="T2" fmla="*/ 9 w 9"/>
                  <a:gd name="T3" fmla="*/ 1 h 7"/>
                  <a:gd name="T4" fmla="*/ 6 w 9"/>
                  <a:gd name="T5" fmla="*/ 7 h 7"/>
                  <a:gd name="T6" fmla="*/ 0 w 9"/>
                  <a:gd name="T7" fmla="*/ 7 h 7"/>
                </a:gdLst>
                <a:ahLst/>
                <a:cxnLst>
                  <a:cxn ang="0">
                    <a:pos x="T0" y="T1"/>
                  </a:cxn>
                  <a:cxn ang="0">
                    <a:pos x="T2" y="T3"/>
                  </a:cxn>
                  <a:cxn ang="0">
                    <a:pos x="T4" y="T5"/>
                  </a:cxn>
                  <a:cxn ang="0">
                    <a:pos x="T6" y="T7"/>
                  </a:cxn>
                </a:cxnLst>
                <a:rect l="0" t="0" r="r" b="b"/>
                <a:pathLst>
                  <a:path w="9" h="7">
                    <a:moveTo>
                      <a:pt x="0" y="7"/>
                    </a:moveTo>
                    <a:cubicBezTo>
                      <a:pt x="0" y="7"/>
                      <a:pt x="1" y="0"/>
                      <a:pt x="9" y="1"/>
                    </a:cubicBezTo>
                    <a:cubicBezTo>
                      <a:pt x="9" y="1"/>
                      <a:pt x="6" y="2"/>
                      <a:pt x="6" y="7"/>
                    </a:cubicBezTo>
                    <a:lnTo>
                      <a:pt x="0" y="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757">
                <a:extLst>
                  <a:ext uri="{FF2B5EF4-FFF2-40B4-BE49-F238E27FC236}">
                    <a16:creationId xmlns:a16="http://schemas.microsoft.com/office/drawing/2014/main" id="{5C69F3FD-C9A4-496D-B05F-725FA029BE69}"/>
                  </a:ext>
                </a:extLst>
              </p:cNvPr>
              <p:cNvSpPr>
                <a:spLocks/>
              </p:cNvSpPr>
              <p:nvPr/>
            </p:nvSpPr>
            <p:spPr bwMode="auto">
              <a:xfrm>
                <a:off x="762001" y="2986088"/>
                <a:ext cx="14288" cy="22225"/>
              </a:xfrm>
              <a:custGeom>
                <a:avLst/>
                <a:gdLst>
                  <a:gd name="T0" fmla="*/ 0 w 4"/>
                  <a:gd name="T1" fmla="*/ 6 h 6"/>
                  <a:gd name="T2" fmla="*/ 4 w 4"/>
                  <a:gd name="T3" fmla="*/ 2 h 6"/>
                  <a:gd name="T4" fmla="*/ 0 w 4"/>
                  <a:gd name="T5" fmla="*/ 0 h 6"/>
                  <a:gd name="T6" fmla="*/ 0 w 4"/>
                  <a:gd name="T7" fmla="*/ 6 h 6"/>
                </a:gdLst>
                <a:ahLst/>
                <a:cxnLst>
                  <a:cxn ang="0">
                    <a:pos x="T0" y="T1"/>
                  </a:cxn>
                  <a:cxn ang="0">
                    <a:pos x="T2" y="T3"/>
                  </a:cxn>
                  <a:cxn ang="0">
                    <a:pos x="T4" y="T5"/>
                  </a:cxn>
                  <a:cxn ang="0">
                    <a:pos x="T6" y="T7"/>
                  </a:cxn>
                </a:cxnLst>
                <a:rect l="0" t="0" r="r" b="b"/>
                <a:pathLst>
                  <a:path w="4" h="6">
                    <a:moveTo>
                      <a:pt x="0" y="6"/>
                    </a:moveTo>
                    <a:cubicBezTo>
                      <a:pt x="0" y="6"/>
                      <a:pt x="0" y="2"/>
                      <a:pt x="4" y="2"/>
                    </a:cubicBezTo>
                    <a:cubicBezTo>
                      <a:pt x="4" y="2"/>
                      <a:pt x="3" y="0"/>
                      <a:pt x="0" y="0"/>
                    </a:cubicBezTo>
                    <a:lnTo>
                      <a:pt x="0" y="6"/>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758">
                <a:extLst>
                  <a:ext uri="{FF2B5EF4-FFF2-40B4-BE49-F238E27FC236}">
                    <a16:creationId xmlns:a16="http://schemas.microsoft.com/office/drawing/2014/main" id="{BD0FB0F9-5EAB-4DAC-B4D1-9E73AC963A23}"/>
                  </a:ext>
                </a:extLst>
              </p:cNvPr>
              <p:cNvSpPr>
                <a:spLocks/>
              </p:cNvSpPr>
              <p:nvPr/>
            </p:nvSpPr>
            <p:spPr bwMode="auto">
              <a:xfrm>
                <a:off x="693738" y="2989263"/>
                <a:ext cx="7938" cy="19050"/>
              </a:xfrm>
              <a:custGeom>
                <a:avLst/>
                <a:gdLst>
                  <a:gd name="T0" fmla="*/ 0 w 2"/>
                  <a:gd name="T1" fmla="*/ 5 h 5"/>
                  <a:gd name="T2" fmla="*/ 2 w 2"/>
                  <a:gd name="T3" fmla="*/ 3 h 5"/>
                  <a:gd name="T4" fmla="*/ 0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0" y="5"/>
                      <a:pt x="1" y="3"/>
                      <a:pt x="2" y="3"/>
                    </a:cubicBezTo>
                    <a:cubicBezTo>
                      <a:pt x="2" y="3"/>
                      <a:pt x="1" y="0"/>
                      <a:pt x="0" y="0"/>
                    </a:cubicBezTo>
                    <a:lnTo>
                      <a:pt x="0" y="5"/>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759">
                <a:extLst>
                  <a:ext uri="{FF2B5EF4-FFF2-40B4-BE49-F238E27FC236}">
                    <a16:creationId xmlns:a16="http://schemas.microsoft.com/office/drawing/2014/main" id="{0AC25EE3-1D41-431E-B9CF-0836EED6E6C9}"/>
                  </a:ext>
                </a:extLst>
              </p:cNvPr>
              <p:cNvSpPr>
                <a:spLocks/>
              </p:cNvSpPr>
              <p:nvPr/>
            </p:nvSpPr>
            <p:spPr bwMode="auto">
              <a:xfrm>
                <a:off x="852488" y="2776538"/>
                <a:ext cx="19050" cy="34925"/>
              </a:xfrm>
              <a:custGeom>
                <a:avLst/>
                <a:gdLst>
                  <a:gd name="T0" fmla="*/ 0 w 5"/>
                  <a:gd name="T1" fmla="*/ 9 h 9"/>
                  <a:gd name="T2" fmla="*/ 5 w 5"/>
                  <a:gd name="T3" fmla="*/ 2 h 9"/>
                  <a:gd name="T4" fmla="*/ 0 w 5"/>
                  <a:gd name="T5" fmla="*/ 1 h 9"/>
                  <a:gd name="T6" fmla="*/ 0 w 5"/>
                  <a:gd name="T7" fmla="*/ 9 h 9"/>
                </a:gdLst>
                <a:ahLst/>
                <a:cxnLst>
                  <a:cxn ang="0">
                    <a:pos x="T0" y="T1"/>
                  </a:cxn>
                  <a:cxn ang="0">
                    <a:pos x="T2" y="T3"/>
                  </a:cxn>
                  <a:cxn ang="0">
                    <a:pos x="T4" y="T5"/>
                  </a:cxn>
                  <a:cxn ang="0">
                    <a:pos x="T6" y="T7"/>
                  </a:cxn>
                </a:cxnLst>
                <a:rect l="0" t="0" r="r" b="b"/>
                <a:pathLst>
                  <a:path w="5" h="9">
                    <a:moveTo>
                      <a:pt x="0" y="9"/>
                    </a:moveTo>
                    <a:cubicBezTo>
                      <a:pt x="0" y="9"/>
                      <a:pt x="0" y="2"/>
                      <a:pt x="5" y="2"/>
                    </a:cubicBezTo>
                    <a:cubicBezTo>
                      <a:pt x="5" y="2"/>
                      <a:pt x="3" y="0"/>
                      <a:pt x="0" y="1"/>
                    </a:cubicBezTo>
                    <a:lnTo>
                      <a:pt x="0" y="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760">
                <a:extLst>
                  <a:ext uri="{FF2B5EF4-FFF2-40B4-BE49-F238E27FC236}">
                    <a16:creationId xmlns:a16="http://schemas.microsoft.com/office/drawing/2014/main" id="{5F19A0A6-66A3-489A-BC25-57E3CBBA5415}"/>
                  </a:ext>
                </a:extLst>
              </p:cNvPr>
              <p:cNvSpPr>
                <a:spLocks/>
              </p:cNvSpPr>
              <p:nvPr/>
            </p:nvSpPr>
            <p:spPr bwMode="auto">
              <a:xfrm>
                <a:off x="757238" y="2784475"/>
                <a:ext cx="19050" cy="26988"/>
              </a:xfrm>
              <a:custGeom>
                <a:avLst/>
                <a:gdLst>
                  <a:gd name="T0" fmla="*/ 1 w 5"/>
                  <a:gd name="T1" fmla="*/ 7 h 7"/>
                  <a:gd name="T2" fmla="*/ 5 w 5"/>
                  <a:gd name="T3" fmla="*/ 1 h 7"/>
                  <a:gd name="T4" fmla="*/ 1 w 5"/>
                  <a:gd name="T5" fmla="*/ 0 h 7"/>
                  <a:gd name="T6" fmla="*/ 0 w 5"/>
                  <a:gd name="T7" fmla="*/ 5 h 7"/>
                  <a:gd name="T8" fmla="*/ 1 w 5"/>
                  <a:gd name="T9" fmla="*/ 7 h 7"/>
                </a:gdLst>
                <a:ahLst/>
                <a:cxnLst>
                  <a:cxn ang="0">
                    <a:pos x="T0" y="T1"/>
                  </a:cxn>
                  <a:cxn ang="0">
                    <a:pos x="T2" y="T3"/>
                  </a:cxn>
                  <a:cxn ang="0">
                    <a:pos x="T4" y="T5"/>
                  </a:cxn>
                  <a:cxn ang="0">
                    <a:pos x="T6" y="T7"/>
                  </a:cxn>
                  <a:cxn ang="0">
                    <a:pos x="T8" y="T9"/>
                  </a:cxn>
                </a:cxnLst>
                <a:rect l="0" t="0" r="r" b="b"/>
                <a:pathLst>
                  <a:path w="5" h="7">
                    <a:moveTo>
                      <a:pt x="1" y="7"/>
                    </a:moveTo>
                    <a:cubicBezTo>
                      <a:pt x="1" y="7"/>
                      <a:pt x="2" y="2"/>
                      <a:pt x="5" y="1"/>
                    </a:cubicBezTo>
                    <a:cubicBezTo>
                      <a:pt x="5" y="1"/>
                      <a:pt x="3" y="0"/>
                      <a:pt x="1" y="0"/>
                    </a:cubicBezTo>
                    <a:cubicBezTo>
                      <a:pt x="0" y="1"/>
                      <a:pt x="0" y="5"/>
                      <a:pt x="0" y="5"/>
                    </a:cubicBezTo>
                    <a:lnTo>
                      <a:pt x="1" y="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761">
                <a:extLst>
                  <a:ext uri="{FF2B5EF4-FFF2-40B4-BE49-F238E27FC236}">
                    <a16:creationId xmlns:a16="http://schemas.microsoft.com/office/drawing/2014/main" id="{B5DBC418-3C19-4BF7-BECB-855EC8128B50}"/>
                  </a:ext>
                </a:extLst>
              </p:cNvPr>
              <p:cNvSpPr>
                <a:spLocks/>
              </p:cNvSpPr>
              <p:nvPr/>
            </p:nvSpPr>
            <p:spPr bwMode="auto">
              <a:xfrm>
                <a:off x="677863" y="2792413"/>
                <a:ext cx="19050" cy="14288"/>
              </a:xfrm>
              <a:custGeom>
                <a:avLst/>
                <a:gdLst>
                  <a:gd name="T0" fmla="*/ 2 w 5"/>
                  <a:gd name="T1" fmla="*/ 4 h 4"/>
                  <a:gd name="T2" fmla="*/ 5 w 5"/>
                  <a:gd name="T3" fmla="*/ 1 h 4"/>
                  <a:gd name="T4" fmla="*/ 2 w 5"/>
                  <a:gd name="T5" fmla="*/ 0 h 4"/>
                  <a:gd name="T6" fmla="*/ 1 w 5"/>
                  <a:gd name="T7" fmla="*/ 3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2" y="4"/>
                      <a:pt x="3" y="1"/>
                      <a:pt x="5" y="1"/>
                    </a:cubicBezTo>
                    <a:cubicBezTo>
                      <a:pt x="5" y="1"/>
                      <a:pt x="5" y="0"/>
                      <a:pt x="2" y="0"/>
                    </a:cubicBezTo>
                    <a:cubicBezTo>
                      <a:pt x="0" y="0"/>
                      <a:pt x="1" y="3"/>
                      <a:pt x="1" y="3"/>
                    </a:cubicBezTo>
                    <a:lnTo>
                      <a:pt x="2" y="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762">
                <a:extLst>
                  <a:ext uri="{FF2B5EF4-FFF2-40B4-BE49-F238E27FC236}">
                    <a16:creationId xmlns:a16="http://schemas.microsoft.com/office/drawing/2014/main" id="{7DF27E07-7915-4966-B0F9-7ECDC54A0F7D}"/>
                  </a:ext>
                </a:extLst>
              </p:cNvPr>
              <p:cNvSpPr>
                <a:spLocks/>
              </p:cNvSpPr>
              <p:nvPr/>
            </p:nvSpPr>
            <p:spPr bwMode="auto">
              <a:xfrm>
                <a:off x="485776" y="2686050"/>
                <a:ext cx="7938" cy="87313"/>
              </a:xfrm>
              <a:custGeom>
                <a:avLst/>
                <a:gdLst>
                  <a:gd name="T0" fmla="*/ 0 w 2"/>
                  <a:gd name="T1" fmla="*/ 23 h 23"/>
                  <a:gd name="T2" fmla="*/ 2 w 2"/>
                  <a:gd name="T3" fmla="*/ 22 h 23"/>
                  <a:gd name="T4" fmla="*/ 2 w 2"/>
                  <a:gd name="T5" fmla="*/ 0 h 23"/>
                  <a:gd name="T6" fmla="*/ 0 w 2"/>
                  <a:gd name="T7" fmla="*/ 6 h 23"/>
                  <a:gd name="T8" fmla="*/ 0 w 2"/>
                  <a:gd name="T9" fmla="*/ 23 h 23"/>
                </a:gdLst>
                <a:ahLst/>
                <a:cxnLst>
                  <a:cxn ang="0">
                    <a:pos x="T0" y="T1"/>
                  </a:cxn>
                  <a:cxn ang="0">
                    <a:pos x="T2" y="T3"/>
                  </a:cxn>
                  <a:cxn ang="0">
                    <a:pos x="T4" y="T5"/>
                  </a:cxn>
                  <a:cxn ang="0">
                    <a:pos x="T6" y="T7"/>
                  </a:cxn>
                  <a:cxn ang="0">
                    <a:pos x="T8" y="T9"/>
                  </a:cxn>
                </a:cxnLst>
                <a:rect l="0" t="0" r="r" b="b"/>
                <a:pathLst>
                  <a:path w="2" h="23">
                    <a:moveTo>
                      <a:pt x="0" y="23"/>
                    </a:moveTo>
                    <a:cubicBezTo>
                      <a:pt x="2" y="22"/>
                      <a:pt x="2" y="22"/>
                      <a:pt x="2" y="22"/>
                    </a:cubicBezTo>
                    <a:cubicBezTo>
                      <a:pt x="2" y="0"/>
                      <a:pt x="2" y="0"/>
                      <a:pt x="2" y="0"/>
                    </a:cubicBezTo>
                    <a:cubicBezTo>
                      <a:pt x="2" y="0"/>
                      <a:pt x="0" y="3"/>
                      <a:pt x="0" y="6"/>
                    </a:cubicBezTo>
                    <a:lnTo>
                      <a:pt x="0" y="23"/>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763">
                <a:extLst>
                  <a:ext uri="{FF2B5EF4-FFF2-40B4-BE49-F238E27FC236}">
                    <a16:creationId xmlns:a16="http://schemas.microsoft.com/office/drawing/2014/main" id="{451B8C24-368B-45F0-9738-E2A13328E081}"/>
                  </a:ext>
                </a:extLst>
              </p:cNvPr>
              <p:cNvSpPr>
                <a:spLocks/>
              </p:cNvSpPr>
              <p:nvPr/>
            </p:nvSpPr>
            <p:spPr bwMode="auto">
              <a:xfrm>
                <a:off x="501651" y="2670175"/>
                <a:ext cx="14288" cy="92075"/>
              </a:xfrm>
              <a:custGeom>
                <a:avLst/>
                <a:gdLst>
                  <a:gd name="T0" fmla="*/ 0 w 4"/>
                  <a:gd name="T1" fmla="*/ 24 h 24"/>
                  <a:gd name="T2" fmla="*/ 4 w 4"/>
                  <a:gd name="T3" fmla="*/ 22 h 24"/>
                  <a:gd name="T4" fmla="*/ 4 w 4"/>
                  <a:gd name="T5" fmla="*/ 0 h 24"/>
                  <a:gd name="T6" fmla="*/ 2 w 4"/>
                  <a:gd name="T7" fmla="*/ 1 h 24"/>
                  <a:gd name="T8" fmla="*/ 0 w 4"/>
                  <a:gd name="T9" fmla="*/ 6 h 24"/>
                  <a:gd name="T10" fmla="*/ 0 w 4"/>
                  <a:gd name="T11" fmla="*/ 24 h 24"/>
                </a:gdLst>
                <a:ahLst/>
                <a:cxnLst>
                  <a:cxn ang="0">
                    <a:pos x="T0" y="T1"/>
                  </a:cxn>
                  <a:cxn ang="0">
                    <a:pos x="T2" y="T3"/>
                  </a:cxn>
                  <a:cxn ang="0">
                    <a:pos x="T4" y="T5"/>
                  </a:cxn>
                  <a:cxn ang="0">
                    <a:pos x="T6" y="T7"/>
                  </a:cxn>
                  <a:cxn ang="0">
                    <a:pos x="T8" y="T9"/>
                  </a:cxn>
                  <a:cxn ang="0">
                    <a:pos x="T10" y="T11"/>
                  </a:cxn>
                </a:cxnLst>
                <a:rect l="0" t="0" r="r" b="b"/>
                <a:pathLst>
                  <a:path w="4" h="24">
                    <a:moveTo>
                      <a:pt x="0" y="24"/>
                    </a:moveTo>
                    <a:cubicBezTo>
                      <a:pt x="4" y="22"/>
                      <a:pt x="4" y="22"/>
                      <a:pt x="4" y="22"/>
                    </a:cubicBezTo>
                    <a:cubicBezTo>
                      <a:pt x="4" y="0"/>
                      <a:pt x="4" y="0"/>
                      <a:pt x="4" y="0"/>
                    </a:cubicBezTo>
                    <a:cubicBezTo>
                      <a:pt x="4" y="0"/>
                      <a:pt x="3" y="0"/>
                      <a:pt x="2" y="1"/>
                    </a:cubicBezTo>
                    <a:cubicBezTo>
                      <a:pt x="1" y="2"/>
                      <a:pt x="0" y="6"/>
                      <a:pt x="0" y="6"/>
                    </a:cubicBezTo>
                    <a:lnTo>
                      <a:pt x="0"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764">
                <a:extLst>
                  <a:ext uri="{FF2B5EF4-FFF2-40B4-BE49-F238E27FC236}">
                    <a16:creationId xmlns:a16="http://schemas.microsoft.com/office/drawing/2014/main" id="{9849407C-DDDF-4376-8FCE-C403A1D7B3EC}"/>
                  </a:ext>
                </a:extLst>
              </p:cNvPr>
              <p:cNvSpPr>
                <a:spLocks/>
              </p:cNvSpPr>
              <p:nvPr/>
            </p:nvSpPr>
            <p:spPr bwMode="auto">
              <a:xfrm>
                <a:off x="531813" y="2655888"/>
                <a:ext cx="19050" cy="90488"/>
              </a:xfrm>
              <a:custGeom>
                <a:avLst/>
                <a:gdLst>
                  <a:gd name="T0" fmla="*/ 0 w 5"/>
                  <a:gd name="T1" fmla="*/ 24 h 24"/>
                  <a:gd name="T2" fmla="*/ 5 w 5"/>
                  <a:gd name="T3" fmla="*/ 22 h 24"/>
                  <a:gd name="T4" fmla="*/ 5 w 5"/>
                  <a:gd name="T5" fmla="*/ 2 h 24"/>
                  <a:gd name="T6" fmla="*/ 3 w 5"/>
                  <a:gd name="T7" fmla="*/ 0 h 24"/>
                  <a:gd name="T8" fmla="*/ 0 w 5"/>
                  <a:gd name="T9" fmla="*/ 6 h 24"/>
                  <a:gd name="T10" fmla="*/ 0 w 5"/>
                  <a:gd name="T11" fmla="*/ 24 h 24"/>
                </a:gdLst>
                <a:ahLst/>
                <a:cxnLst>
                  <a:cxn ang="0">
                    <a:pos x="T0" y="T1"/>
                  </a:cxn>
                  <a:cxn ang="0">
                    <a:pos x="T2" y="T3"/>
                  </a:cxn>
                  <a:cxn ang="0">
                    <a:pos x="T4" y="T5"/>
                  </a:cxn>
                  <a:cxn ang="0">
                    <a:pos x="T6" y="T7"/>
                  </a:cxn>
                  <a:cxn ang="0">
                    <a:pos x="T8" y="T9"/>
                  </a:cxn>
                  <a:cxn ang="0">
                    <a:pos x="T10" y="T11"/>
                  </a:cxn>
                </a:cxnLst>
                <a:rect l="0" t="0" r="r" b="b"/>
                <a:pathLst>
                  <a:path w="5" h="24">
                    <a:moveTo>
                      <a:pt x="0" y="24"/>
                    </a:moveTo>
                    <a:cubicBezTo>
                      <a:pt x="5" y="22"/>
                      <a:pt x="5" y="22"/>
                      <a:pt x="5" y="22"/>
                    </a:cubicBezTo>
                    <a:cubicBezTo>
                      <a:pt x="5" y="2"/>
                      <a:pt x="5" y="2"/>
                      <a:pt x="5" y="2"/>
                    </a:cubicBezTo>
                    <a:cubicBezTo>
                      <a:pt x="5" y="2"/>
                      <a:pt x="4" y="0"/>
                      <a:pt x="3" y="0"/>
                    </a:cubicBezTo>
                    <a:cubicBezTo>
                      <a:pt x="1" y="0"/>
                      <a:pt x="0" y="6"/>
                      <a:pt x="0" y="6"/>
                    </a:cubicBezTo>
                    <a:lnTo>
                      <a:pt x="0"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765">
                <a:extLst>
                  <a:ext uri="{FF2B5EF4-FFF2-40B4-BE49-F238E27FC236}">
                    <a16:creationId xmlns:a16="http://schemas.microsoft.com/office/drawing/2014/main" id="{A1C4E2FE-A81E-4BF3-BC06-F2FA89B9830E}"/>
                  </a:ext>
                </a:extLst>
              </p:cNvPr>
              <p:cNvSpPr>
                <a:spLocks/>
              </p:cNvSpPr>
              <p:nvPr/>
            </p:nvSpPr>
            <p:spPr bwMode="auto">
              <a:xfrm>
                <a:off x="565151" y="2632075"/>
                <a:ext cx="26988" cy="103188"/>
              </a:xfrm>
              <a:custGeom>
                <a:avLst/>
                <a:gdLst>
                  <a:gd name="T0" fmla="*/ 1 w 7"/>
                  <a:gd name="T1" fmla="*/ 27 h 27"/>
                  <a:gd name="T2" fmla="*/ 7 w 7"/>
                  <a:gd name="T3" fmla="*/ 25 h 27"/>
                  <a:gd name="T4" fmla="*/ 7 w 7"/>
                  <a:gd name="T5" fmla="*/ 4 h 27"/>
                  <a:gd name="T6" fmla="*/ 4 w 7"/>
                  <a:gd name="T7" fmla="*/ 0 h 27"/>
                  <a:gd name="T8" fmla="*/ 0 w 7"/>
                  <a:gd name="T9" fmla="*/ 9 h 27"/>
                  <a:gd name="T10" fmla="*/ 1 w 7"/>
                  <a:gd name="T11" fmla="*/ 27 h 27"/>
                </a:gdLst>
                <a:ahLst/>
                <a:cxnLst>
                  <a:cxn ang="0">
                    <a:pos x="T0" y="T1"/>
                  </a:cxn>
                  <a:cxn ang="0">
                    <a:pos x="T2" y="T3"/>
                  </a:cxn>
                  <a:cxn ang="0">
                    <a:pos x="T4" y="T5"/>
                  </a:cxn>
                  <a:cxn ang="0">
                    <a:pos x="T6" y="T7"/>
                  </a:cxn>
                  <a:cxn ang="0">
                    <a:pos x="T8" y="T9"/>
                  </a:cxn>
                  <a:cxn ang="0">
                    <a:pos x="T10" y="T11"/>
                  </a:cxn>
                </a:cxnLst>
                <a:rect l="0" t="0" r="r" b="b"/>
                <a:pathLst>
                  <a:path w="7" h="27">
                    <a:moveTo>
                      <a:pt x="1" y="27"/>
                    </a:moveTo>
                    <a:cubicBezTo>
                      <a:pt x="7" y="25"/>
                      <a:pt x="7" y="25"/>
                      <a:pt x="7" y="25"/>
                    </a:cubicBezTo>
                    <a:cubicBezTo>
                      <a:pt x="7" y="4"/>
                      <a:pt x="7" y="4"/>
                      <a:pt x="7" y="4"/>
                    </a:cubicBezTo>
                    <a:cubicBezTo>
                      <a:pt x="7" y="4"/>
                      <a:pt x="6" y="0"/>
                      <a:pt x="4" y="0"/>
                    </a:cubicBezTo>
                    <a:cubicBezTo>
                      <a:pt x="2" y="1"/>
                      <a:pt x="0" y="5"/>
                      <a:pt x="0" y="9"/>
                    </a:cubicBezTo>
                    <a:cubicBezTo>
                      <a:pt x="0" y="12"/>
                      <a:pt x="1" y="27"/>
                      <a:pt x="1" y="27"/>
                    </a:cubicBez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66">
                <a:extLst>
                  <a:ext uri="{FF2B5EF4-FFF2-40B4-BE49-F238E27FC236}">
                    <a16:creationId xmlns:a16="http://schemas.microsoft.com/office/drawing/2014/main" id="{AF666184-7579-43E7-B427-FB727898800B}"/>
                  </a:ext>
                </a:extLst>
              </p:cNvPr>
              <p:cNvSpPr>
                <a:spLocks/>
              </p:cNvSpPr>
              <p:nvPr/>
            </p:nvSpPr>
            <p:spPr bwMode="auto">
              <a:xfrm>
                <a:off x="614363" y="2613025"/>
                <a:ext cx="30163" cy="111125"/>
              </a:xfrm>
              <a:custGeom>
                <a:avLst/>
                <a:gdLst>
                  <a:gd name="T0" fmla="*/ 0 w 8"/>
                  <a:gd name="T1" fmla="*/ 29 h 29"/>
                  <a:gd name="T2" fmla="*/ 7 w 8"/>
                  <a:gd name="T3" fmla="*/ 27 h 29"/>
                  <a:gd name="T4" fmla="*/ 7 w 8"/>
                  <a:gd name="T5" fmla="*/ 14 h 29"/>
                  <a:gd name="T6" fmla="*/ 8 w 8"/>
                  <a:gd name="T7" fmla="*/ 7 h 29"/>
                  <a:gd name="T8" fmla="*/ 3 w 8"/>
                  <a:gd name="T9" fmla="*/ 2 h 29"/>
                  <a:gd name="T10" fmla="*/ 0 w 8"/>
                  <a:gd name="T11" fmla="*/ 11 h 29"/>
                  <a:gd name="T12" fmla="*/ 0 w 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8" h="29">
                    <a:moveTo>
                      <a:pt x="0" y="29"/>
                    </a:moveTo>
                    <a:cubicBezTo>
                      <a:pt x="7" y="27"/>
                      <a:pt x="7" y="27"/>
                      <a:pt x="7" y="27"/>
                    </a:cubicBezTo>
                    <a:cubicBezTo>
                      <a:pt x="7" y="14"/>
                      <a:pt x="7" y="14"/>
                      <a:pt x="7" y="14"/>
                    </a:cubicBezTo>
                    <a:cubicBezTo>
                      <a:pt x="7" y="14"/>
                      <a:pt x="7" y="7"/>
                      <a:pt x="8" y="7"/>
                    </a:cubicBezTo>
                    <a:cubicBezTo>
                      <a:pt x="8" y="7"/>
                      <a:pt x="8" y="0"/>
                      <a:pt x="3" y="2"/>
                    </a:cubicBezTo>
                    <a:cubicBezTo>
                      <a:pt x="0" y="3"/>
                      <a:pt x="0" y="11"/>
                      <a:pt x="0" y="11"/>
                    </a:cubicBezTo>
                    <a:lnTo>
                      <a:pt x="0" y="2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767">
                <a:extLst>
                  <a:ext uri="{FF2B5EF4-FFF2-40B4-BE49-F238E27FC236}">
                    <a16:creationId xmlns:a16="http://schemas.microsoft.com/office/drawing/2014/main" id="{FCCED292-7C36-4B79-8E26-1C08743512AA}"/>
                  </a:ext>
                </a:extLst>
              </p:cNvPr>
              <p:cNvSpPr>
                <a:spLocks/>
              </p:cNvSpPr>
              <p:nvPr/>
            </p:nvSpPr>
            <p:spPr bwMode="auto">
              <a:xfrm>
                <a:off x="666751" y="2593975"/>
                <a:ext cx="41275" cy="119063"/>
              </a:xfrm>
              <a:custGeom>
                <a:avLst/>
                <a:gdLst>
                  <a:gd name="T0" fmla="*/ 7 w 11"/>
                  <a:gd name="T1" fmla="*/ 29 h 31"/>
                  <a:gd name="T2" fmla="*/ 7 w 11"/>
                  <a:gd name="T3" fmla="*/ 15 h 31"/>
                  <a:gd name="T4" fmla="*/ 11 w 11"/>
                  <a:gd name="T5" fmla="*/ 6 h 31"/>
                  <a:gd name="T6" fmla="*/ 6 w 11"/>
                  <a:gd name="T7" fmla="*/ 2 h 31"/>
                  <a:gd name="T8" fmla="*/ 0 w 11"/>
                  <a:gd name="T9" fmla="*/ 13 h 31"/>
                  <a:gd name="T10" fmla="*/ 0 w 11"/>
                  <a:gd name="T11" fmla="*/ 31 h 31"/>
                  <a:gd name="T12" fmla="*/ 7 w 11"/>
                  <a:gd name="T13" fmla="*/ 29 h 31"/>
                </a:gdLst>
                <a:ahLst/>
                <a:cxnLst>
                  <a:cxn ang="0">
                    <a:pos x="T0" y="T1"/>
                  </a:cxn>
                  <a:cxn ang="0">
                    <a:pos x="T2" y="T3"/>
                  </a:cxn>
                  <a:cxn ang="0">
                    <a:pos x="T4" y="T5"/>
                  </a:cxn>
                  <a:cxn ang="0">
                    <a:pos x="T6" y="T7"/>
                  </a:cxn>
                  <a:cxn ang="0">
                    <a:pos x="T8" y="T9"/>
                  </a:cxn>
                  <a:cxn ang="0">
                    <a:pos x="T10" y="T11"/>
                  </a:cxn>
                  <a:cxn ang="0">
                    <a:pos x="T12" y="T13"/>
                  </a:cxn>
                </a:cxnLst>
                <a:rect l="0" t="0" r="r" b="b"/>
                <a:pathLst>
                  <a:path w="11" h="31">
                    <a:moveTo>
                      <a:pt x="7" y="29"/>
                    </a:moveTo>
                    <a:cubicBezTo>
                      <a:pt x="7" y="15"/>
                      <a:pt x="7" y="15"/>
                      <a:pt x="7" y="15"/>
                    </a:cubicBezTo>
                    <a:cubicBezTo>
                      <a:pt x="7" y="15"/>
                      <a:pt x="7" y="6"/>
                      <a:pt x="11" y="6"/>
                    </a:cubicBezTo>
                    <a:cubicBezTo>
                      <a:pt x="11" y="6"/>
                      <a:pt x="10" y="0"/>
                      <a:pt x="6" y="2"/>
                    </a:cubicBezTo>
                    <a:cubicBezTo>
                      <a:pt x="2" y="4"/>
                      <a:pt x="0" y="10"/>
                      <a:pt x="0" y="13"/>
                    </a:cubicBezTo>
                    <a:cubicBezTo>
                      <a:pt x="0" y="15"/>
                      <a:pt x="0" y="31"/>
                      <a:pt x="0" y="31"/>
                    </a:cubicBezTo>
                    <a:lnTo>
                      <a:pt x="7" y="2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68">
                <a:extLst>
                  <a:ext uri="{FF2B5EF4-FFF2-40B4-BE49-F238E27FC236}">
                    <a16:creationId xmlns:a16="http://schemas.microsoft.com/office/drawing/2014/main" id="{C103F03A-5C86-46C9-B060-52528568CF8B}"/>
                  </a:ext>
                </a:extLst>
              </p:cNvPr>
              <p:cNvSpPr>
                <a:spLocks/>
              </p:cNvSpPr>
              <p:nvPr/>
            </p:nvSpPr>
            <p:spPr bwMode="auto">
              <a:xfrm>
                <a:off x="735013" y="2579688"/>
                <a:ext cx="52388" cy="120650"/>
              </a:xfrm>
              <a:custGeom>
                <a:avLst/>
                <a:gdLst>
                  <a:gd name="T0" fmla="*/ 9 w 14"/>
                  <a:gd name="T1" fmla="*/ 30 h 32"/>
                  <a:gd name="T2" fmla="*/ 9 w 14"/>
                  <a:gd name="T3" fmla="*/ 14 h 32"/>
                  <a:gd name="T4" fmla="*/ 14 w 14"/>
                  <a:gd name="T5" fmla="*/ 4 h 32"/>
                  <a:gd name="T6" fmla="*/ 8 w 14"/>
                  <a:gd name="T7" fmla="*/ 2 h 32"/>
                  <a:gd name="T8" fmla="*/ 0 w 14"/>
                  <a:gd name="T9" fmla="*/ 13 h 32"/>
                  <a:gd name="T10" fmla="*/ 0 w 14"/>
                  <a:gd name="T11" fmla="*/ 32 h 32"/>
                  <a:gd name="T12" fmla="*/ 9 w 14"/>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9" y="30"/>
                    </a:moveTo>
                    <a:cubicBezTo>
                      <a:pt x="9" y="14"/>
                      <a:pt x="9" y="14"/>
                      <a:pt x="9" y="14"/>
                    </a:cubicBezTo>
                    <a:cubicBezTo>
                      <a:pt x="9" y="14"/>
                      <a:pt x="8" y="6"/>
                      <a:pt x="14" y="4"/>
                    </a:cubicBezTo>
                    <a:cubicBezTo>
                      <a:pt x="14" y="4"/>
                      <a:pt x="13" y="0"/>
                      <a:pt x="8" y="2"/>
                    </a:cubicBezTo>
                    <a:cubicBezTo>
                      <a:pt x="2" y="4"/>
                      <a:pt x="0" y="11"/>
                      <a:pt x="0" y="13"/>
                    </a:cubicBezTo>
                    <a:cubicBezTo>
                      <a:pt x="0" y="16"/>
                      <a:pt x="0" y="32"/>
                      <a:pt x="0" y="32"/>
                    </a:cubicBezTo>
                    <a:lnTo>
                      <a:pt x="9" y="3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769">
                <a:extLst>
                  <a:ext uri="{FF2B5EF4-FFF2-40B4-BE49-F238E27FC236}">
                    <a16:creationId xmlns:a16="http://schemas.microsoft.com/office/drawing/2014/main" id="{4CF5BE4A-26D7-493C-90D8-DA4E8471477F}"/>
                  </a:ext>
                </a:extLst>
              </p:cNvPr>
              <p:cNvSpPr>
                <a:spLocks/>
              </p:cNvSpPr>
              <p:nvPr/>
            </p:nvSpPr>
            <p:spPr bwMode="auto">
              <a:xfrm>
                <a:off x="822326" y="2563813"/>
                <a:ext cx="60325" cy="125413"/>
              </a:xfrm>
              <a:custGeom>
                <a:avLst/>
                <a:gdLst>
                  <a:gd name="T0" fmla="*/ 9 w 16"/>
                  <a:gd name="T1" fmla="*/ 32 h 33"/>
                  <a:gd name="T2" fmla="*/ 9 w 16"/>
                  <a:gd name="T3" fmla="*/ 14 h 33"/>
                  <a:gd name="T4" fmla="*/ 16 w 16"/>
                  <a:gd name="T5" fmla="*/ 4 h 33"/>
                  <a:gd name="T6" fmla="*/ 9 w 16"/>
                  <a:gd name="T7" fmla="*/ 2 h 33"/>
                  <a:gd name="T8" fmla="*/ 0 w 16"/>
                  <a:gd name="T9" fmla="*/ 15 h 33"/>
                  <a:gd name="T10" fmla="*/ 0 w 16"/>
                  <a:gd name="T11" fmla="*/ 33 h 33"/>
                  <a:gd name="T12" fmla="*/ 9 w 16"/>
                  <a:gd name="T13" fmla="*/ 32 h 33"/>
                </a:gdLst>
                <a:ahLst/>
                <a:cxnLst>
                  <a:cxn ang="0">
                    <a:pos x="T0" y="T1"/>
                  </a:cxn>
                  <a:cxn ang="0">
                    <a:pos x="T2" y="T3"/>
                  </a:cxn>
                  <a:cxn ang="0">
                    <a:pos x="T4" y="T5"/>
                  </a:cxn>
                  <a:cxn ang="0">
                    <a:pos x="T6" y="T7"/>
                  </a:cxn>
                  <a:cxn ang="0">
                    <a:pos x="T8" y="T9"/>
                  </a:cxn>
                  <a:cxn ang="0">
                    <a:pos x="T10" y="T11"/>
                  </a:cxn>
                  <a:cxn ang="0">
                    <a:pos x="T12" y="T13"/>
                  </a:cxn>
                </a:cxnLst>
                <a:rect l="0" t="0" r="r" b="b"/>
                <a:pathLst>
                  <a:path w="16" h="33">
                    <a:moveTo>
                      <a:pt x="9" y="32"/>
                    </a:moveTo>
                    <a:cubicBezTo>
                      <a:pt x="9" y="14"/>
                      <a:pt x="9" y="14"/>
                      <a:pt x="9" y="14"/>
                    </a:cubicBezTo>
                    <a:cubicBezTo>
                      <a:pt x="9" y="14"/>
                      <a:pt x="8" y="5"/>
                      <a:pt x="16" y="4"/>
                    </a:cubicBezTo>
                    <a:cubicBezTo>
                      <a:pt x="16" y="4"/>
                      <a:pt x="14" y="0"/>
                      <a:pt x="9" y="2"/>
                    </a:cubicBezTo>
                    <a:cubicBezTo>
                      <a:pt x="4" y="4"/>
                      <a:pt x="0" y="10"/>
                      <a:pt x="0" y="15"/>
                    </a:cubicBezTo>
                    <a:cubicBezTo>
                      <a:pt x="0" y="20"/>
                      <a:pt x="0" y="33"/>
                      <a:pt x="0" y="33"/>
                    </a:cubicBezTo>
                    <a:lnTo>
                      <a:pt x="9" y="32"/>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770">
                <a:extLst>
                  <a:ext uri="{FF2B5EF4-FFF2-40B4-BE49-F238E27FC236}">
                    <a16:creationId xmlns:a16="http://schemas.microsoft.com/office/drawing/2014/main" id="{D771AF2F-19EC-480B-A9E6-275C21A5F354}"/>
                  </a:ext>
                </a:extLst>
              </p:cNvPr>
              <p:cNvSpPr>
                <a:spLocks/>
              </p:cNvSpPr>
              <p:nvPr/>
            </p:nvSpPr>
            <p:spPr bwMode="auto">
              <a:xfrm>
                <a:off x="920751" y="2552700"/>
                <a:ext cx="74613" cy="125413"/>
              </a:xfrm>
              <a:custGeom>
                <a:avLst/>
                <a:gdLst>
                  <a:gd name="T0" fmla="*/ 7 w 20"/>
                  <a:gd name="T1" fmla="*/ 33 h 33"/>
                  <a:gd name="T2" fmla="*/ 7 w 20"/>
                  <a:gd name="T3" fmla="*/ 12 h 33"/>
                  <a:gd name="T4" fmla="*/ 20 w 20"/>
                  <a:gd name="T5" fmla="*/ 5 h 33"/>
                  <a:gd name="T6" fmla="*/ 10 w 20"/>
                  <a:gd name="T7" fmla="*/ 2 h 33"/>
                  <a:gd name="T8" fmla="*/ 0 w 20"/>
                  <a:gd name="T9" fmla="*/ 13 h 33"/>
                  <a:gd name="T10" fmla="*/ 0 w 20"/>
                  <a:gd name="T11" fmla="*/ 33 h 33"/>
                  <a:gd name="T12" fmla="*/ 7 w 2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7" y="33"/>
                    </a:moveTo>
                    <a:cubicBezTo>
                      <a:pt x="7" y="12"/>
                      <a:pt x="7" y="12"/>
                      <a:pt x="7" y="12"/>
                    </a:cubicBezTo>
                    <a:cubicBezTo>
                      <a:pt x="7" y="12"/>
                      <a:pt x="8" y="2"/>
                      <a:pt x="20" y="5"/>
                    </a:cubicBezTo>
                    <a:cubicBezTo>
                      <a:pt x="20" y="5"/>
                      <a:pt x="17" y="0"/>
                      <a:pt x="10" y="2"/>
                    </a:cubicBezTo>
                    <a:cubicBezTo>
                      <a:pt x="3" y="3"/>
                      <a:pt x="0" y="9"/>
                      <a:pt x="0" y="13"/>
                    </a:cubicBezTo>
                    <a:cubicBezTo>
                      <a:pt x="0" y="18"/>
                      <a:pt x="0" y="33"/>
                      <a:pt x="0" y="33"/>
                    </a:cubicBezTo>
                    <a:lnTo>
                      <a:pt x="7" y="33"/>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71">
                <a:extLst>
                  <a:ext uri="{FF2B5EF4-FFF2-40B4-BE49-F238E27FC236}">
                    <a16:creationId xmlns:a16="http://schemas.microsoft.com/office/drawing/2014/main" id="{ACA9C1A0-CE11-4334-80D2-8E30F63E48AF}"/>
                  </a:ext>
                </a:extLst>
              </p:cNvPr>
              <p:cNvSpPr>
                <a:spLocks/>
              </p:cNvSpPr>
              <p:nvPr/>
            </p:nvSpPr>
            <p:spPr bwMode="auto">
              <a:xfrm>
                <a:off x="1041401" y="2541588"/>
                <a:ext cx="76200" cy="128588"/>
              </a:xfrm>
              <a:custGeom>
                <a:avLst/>
                <a:gdLst>
                  <a:gd name="T0" fmla="*/ 4 w 20"/>
                  <a:gd name="T1" fmla="*/ 34 h 34"/>
                  <a:gd name="T2" fmla="*/ 4 w 20"/>
                  <a:gd name="T3" fmla="*/ 14 h 34"/>
                  <a:gd name="T4" fmla="*/ 12 w 20"/>
                  <a:gd name="T5" fmla="*/ 5 h 34"/>
                  <a:gd name="T6" fmla="*/ 20 w 20"/>
                  <a:gd name="T7" fmla="*/ 8 h 34"/>
                  <a:gd name="T8" fmla="*/ 9 w 20"/>
                  <a:gd name="T9" fmla="*/ 2 h 34"/>
                  <a:gd name="T10" fmla="*/ 0 w 20"/>
                  <a:gd name="T11" fmla="*/ 13 h 34"/>
                  <a:gd name="T12" fmla="*/ 0 w 20"/>
                  <a:gd name="T13" fmla="*/ 34 h 34"/>
                  <a:gd name="T14" fmla="*/ 4 w 20"/>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4">
                    <a:moveTo>
                      <a:pt x="4" y="34"/>
                    </a:moveTo>
                    <a:cubicBezTo>
                      <a:pt x="4" y="14"/>
                      <a:pt x="4" y="14"/>
                      <a:pt x="4" y="14"/>
                    </a:cubicBezTo>
                    <a:cubicBezTo>
                      <a:pt x="4" y="14"/>
                      <a:pt x="5" y="6"/>
                      <a:pt x="12" y="5"/>
                    </a:cubicBezTo>
                    <a:cubicBezTo>
                      <a:pt x="18" y="5"/>
                      <a:pt x="20" y="8"/>
                      <a:pt x="20" y="8"/>
                    </a:cubicBezTo>
                    <a:cubicBezTo>
                      <a:pt x="20" y="8"/>
                      <a:pt x="17" y="0"/>
                      <a:pt x="9" y="2"/>
                    </a:cubicBezTo>
                    <a:cubicBezTo>
                      <a:pt x="1" y="4"/>
                      <a:pt x="0" y="13"/>
                      <a:pt x="0" y="13"/>
                    </a:cubicBezTo>
                    <a:cubicBezTo>
                      <a:pt x="0" y="34"/>
                      <a:pt x="0" y="34"/>
                      <a:pt x="0" y="34"/>
                    </a:cubicBezTo>
                    <a:lnTo>
                      <a:pt x="4" y="3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772">
                <a:extLst>
                  <a:ext uri="{FF2B5EF4-FFF2-40B4-BE49-F238E27FC236}">
                    <a16:creationId xmlns:a16="http://schemas.microsoft.com/office/drawing/2014/main" id="{8DBCD533-DF88-46E4-AA09-F66291179E82}"/>
                  </a:ext>
                </a:extLst>
              </p:cNvPr>
              <p:cNvSpPr>
                <a:spLocks/>
              </p:cNvSpPr>
              <p:nvPr/>
            </p:nvSpPr>
            <p:spPr bwMode="auto">
              <a:xfrm>
                <a:off x="690563" y="2419350"/>
                <a:ext cx="14288" cy="46038"/>
              </a:xfrm>
              <a:custGeom>
                <a:avLst/>
                <a:gdLst>
                  <a:gd name="T0" fmla="*/ 9 w 9"/>
                  <a:gd name="T1" fmla="*/ 24 h 29"/>
                  <a:gd name="T2" fmla="*/ 9 w 9"/>
                  <a:gd name="T3" fmla="*/ 0 h 29"/>
                  <a:gd name="T4" fmla="*/ 0 w 9"/>
                  <a:gd name="T5" fmla="*/ 5 h 29"/>
                  <a:gd name="T6" fmla="*/ 0 w 9"/>
                  <a:gd name="T7" fmla="*/ 29 h 29"/>
                  <a:gd name="T8" fmla="*/ 9 w 9"/>
                  <a:gd name="T9" fmla="*/ 24 h 29"/>
                </a:gdLst>
                <a:ahLst/>
                <a:cxnLst>
                  <a:cxn ang="0">
                    <a:pos x="T0" y="T1"/>
                  </a:cxn>
                  <a:cxn ang="0">
                    <a:pos x="T2" y="T3"/>
                  </a:cxn>
                  <a:cxn ang="0">
                    <a:pos x="T4" y="T5"/>
                  </a:cxn>
                  <a:cxn ang="0">
                    <a:pos x="T6" y="T7"/>
                  </a:cxn>
                  <a:cxn ang="0">
                    <a:pos x="T8" y="T9"/>
                  </a:cxn>
                </a:cxnLst>
                <a:rect l="0" t="0" r="r" b="b"/>
                <a:pathLst>
                  <a:path w="9" h="29">
                    <a:moveTo>
                      <a:pt x="9" y="24"/>
                    </a:moveTo>
                    <a:lnTo>
                      <a:pt x="9" y="0"/>
                    </a:lnTo>
                    <a:lnTo>
                      <a:pt x="0" y="5"/>
                    </a:lnTo>
                    <a:lnTo>
                      <a:pt x="0" y="29"/>
                    </a:lnTo>
                    <a:lnTo>
                      <a:pt x="9"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73">
                <a:extLst>
                  <a:ext uri="{FF2B5EF4-FFF2-40B4-BE49-F238E27FC236}">
                    <a16:creationId xmlns:a16="http://schemas.microsoft.com/office/drawing/2014/main" id="{AACFFD39-C051-469C-ABBF-AA3F5608058D}"/>
                  </a:ext>
                </a:extLst>
              </p:cNvPr>
              <p:cNvSpPr>
                <a:spLocks/>
              </p:cNvSpPr>
              <p:nvPr/>
            </p:nvSpPr>
            <p:spPr bwMode="auto">
              <a:xfrm>
                <a:off x="576263" y="2468563"/>
                <a:ext cx="7938" cy="42863"/>
              </a:xfrm>
              <a:custGeom>
                <a:avLst/>
                <a:gdLst>
                  <a:gd name="T0" fmla="*/ 3 w 5"/>
                  <a:gd name="T1" fmla="*/ 27 h 27"/>
                  <a:gd name="T2" fmla="*/ 5 w 5"/>
                  <a:gd name="T3" fmla="*/ 24 h 27"/>
                  <a:gd name="T4" fmla="*/ 5 w 5"/>
                  <a:gd name="T5" fmla="*/ 0 h 27"/>
                  <a:gd name="T6" fmla="*/ 0 w 5"/>
                  <a:gd name="T7" fmla="*/ 3 h 27"/>
                  <a:gd name="T8" fmla="*/ 3 w 5"/>
                  <a:gd name="T9" fmla="*/ 27 h 27"/>
                </a:gdLst>
                <a:ahLst/>
                <a:cxnLst>
                  <a:cxn ang="0">
                    <a:pos x="T0" y="T1"/>
                  </a:cxn>
                  <a:cxn ang="0">
                    <a:pos x="T2" y="T3"/>
                  </a:cxn>
                  <a:cxn ang="0">
                    <a:pos x="T4" y="T5"/>
                  </a:cxn>
                  <a:cxn ang="0">
                    <a:pos x="T6" y="T7"/>
                  </a:cxn>
                  <a:cxn ang="0">
                    <a:pos x="T8" y="T9"/>
                  </a:cxn>
                </a:cxnLst>
                <a:rect l="0" t="0" r="r" b="b"/>
                <a:pathLst>
                  <a:path w="5" h="27">
                    <a:moveTo>
                      <a:pt x="3" y="27"/>
                    </a:moveTo>
                    <a:lnTo>
                      <a:pt x="5" y="24"/>
                    </a:lnTo>
                    <a:lnTo>
                      <a:pt x="5" y="0"/>
                    </a:lnTo>
                    <a:lnTo>
                      <a:pt x="0" y="3"/>
                    </a:lnTo>
                    <a:lnTo>
                      <a:pt x="3" y="27"/>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74">
                <a:extLst>
                  <a:ext uri="{FF2B5EF4-FFF2-40B4-BE49-F238E27FC236}">
                    <a16:creationId xmlns:a16="http://schemas.microsoft.com/office/drawing/2014/main" id="{0CD54E30-D6DD-463D-9455-65FEE102D77B}"/>
                  </a:ext>
                </a:extLst>
              </p:cNvPr>
              <p:cNvSpPr>
                <a:spLocks/>
              </p:cNvSpPr>
              <p:nvPr/>
            </p:nvSpPr>
            <p:spPr bwMode="auto">
              <a:xfrm>
                <a:off x="512763" y="2517775"/>
                <a:ext cx="0" cy="38100"/>
              </a:xfrm>
              <a:custGeom>
                <a:avLst/>
                <a:gdLst>
                  <a:gd name="T0" fmla="*/ 24 h 24"/>
                  <a:gd name="T1" fmla="*/ 0 h 24"/>
                  <a:gd name="T2" fmla="*/ 3 h 24"/>
                  <a:gd name="T3" fmla="*/ 24 h 24"/>
                  <a:gd name="T4" fmla="*/ 24 h 24"/>
                </a:gdLst>
                <a:ahLst/>
                <a:cxnLst>
                  <a:cxn ang="0">
                    <a:pos x="0" y="T0"/>
                  </a:cxn>
                  <a:cxn ang="0">
                    <a:pos x="0" y="T1"/>
                  </a:cxn>
                  <a:cxn ang="0">
                    <a:pos x="0" y="T2"/>
                  </a:cxn>
                  <a:cxn ang="0">
                    <a:pos x="0" y="T3"/>
                  </a:cxn>
                  <a:cxn ang="0">
                    <a:pos x="0" y="T4"/>
                  </a:cxn>
                </a:cxnLst>
                <a:rect l="0" t="0" r="r" b="b"/>
                <a:pathLst>
                  <a:path h="24">
                    <a:moveTo>
                      <a:pt x="0" y="24"/>
                    </a:moveTo>
                    <a:lnTo>
                      <a:pt x="0" y="0"/>
                    </a:lnTo>
                    <a:lnTo>
                      <a:pt x="0" y="3"/>
                    </a:lnTo>
                    <a:lnTo>
                      <a:pt x="0" y="24"/>
                    </a:lnTo>
                    <a:lnTo>
                      <a:pt x="0" y="24"/>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75">
                <a:extLst>
                  <a:ext uri="{FF2B5EF4-FFF2-40B4-BE49-F238E27FC236}">
                    <a16:creationId xmlns:a16="http://schemas.microsoft.com/office/drawing/2014/main" id="{87708364-8436-4390-9A15-DBB744ECB7DD}"/>
                  </a:ext>
                </a:extLst>
              </p:cNvPr>
              <p:cNvSpPr>
                <a:spLocks/>
              </p:cNvSpPr>
              <p:nvPr/>
            </p:nvSpPr>
            <p:spPr bwMode="auto">
              <a:xfrm>
                <a:off x="538163" y="2579688"/>
                <a:ext cx="4763" cy="14288"/>
              </a:xfrm>
              <a:custGeom>
                <a:avLst/>
                <a:gdLst>
                  <a:gd name="T0" fmla="*/ 0 w 3"/>
                  <a:gd name="T1" fmla="*/ 9 h 9"/>
                  <a:gd name="T2" fmla="*/ 3 w 3"/>
                  <a:gd name="T3" fmla="*/ 7 h 9"/>
                  <a:gd name="T4" fmla="*/ 3 w 3"/>
                  <a:gd name="T5" fmla="*/ 0 h 9"/>
                  <a:gd name="T6" fmla="*/ 0 w 3"/>
                  <a:gd name="T7" fmla="*/ 2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lnTo>
                      <a:pt x="3" y="7"/>
                    </a:lnTo>
                    <a:lnTo>
                      <a:pt x="3" y="0"/>
                    </a:lnTo>
                    <a:lnTo>
                      <a:pt x="0" y="2"/>
                    </a:lnTo>
                    <a:lnTo>
                      <a:pt x="0" y="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76">
                <a:extLst>
                  <a:ext uri="{FF2B5EF4-FFF2-40B4-BE49-F238E27FC236}">
                    <a16:creationId xmlns:a16="http://schemas.microsoft.com/office/drawing/2014/main" id="{3BA44EE6-5354-4361-A628-BCA0952CC31F}"/>
                  </a:ext>
                </a:extLst>
              </p:cNvPr>
              <p:cNvSpPr>
                <a:spLocks/>
              </p:cNvSpPr>
              <p:nvPr/>
            </p:nvSpPr>
            <p:spPr bwMode="auto">
              <a:xfrm>
                <a:off x="625476" y="2541588"/>
                <a:ext cx="7938" cy="14288"/>
              </a:xfrm>
              <a:custGeom>
                <a:avLst/>
                <a:gdLst>
                  <a:gd name="T0" fmla="*/ 0 w 5"/>
                  <a:gd name="T1" fmla="*/ 9 h 9"/>
                  <a:gd name="T2" fmla="*/ 5 w 5"/>
                  <a:gd name="T3" fmla="*/ 7 h 9"/>
                  <a:gd name="T4" fmla="*/ 5 w 5"/>
                  <a:gd name="T5" fmla="*/ 0 h 9"/>
                  <a:gd name="T6" fmla="*/ 0 w 5"/>
                  <a:gd name="T7" fmla="*/ 0 h 9"/>
                  <a:gd name="T8" fmla="*/ 0 w 5"/>
                  <a:gd name="T9" fmla="*/ 9 h 9"/>
                </a:gdLst>
                <a:ahLst/>
                <a:cxnLst>
                  <a:cxn ang="0">
                    <a:pos x="T0" y="T1"/>
                  </a:cxn>
                  <a:cxn ang="0">
                    <a:pos x="T2" y="T3"/>
                  </a:cxn>
                  <a:cxn ang="0">
                    <a:pos x="T4" y="T5"/>
                  </a:cxn>
                  <a:cxn ang="0">
                    <a:pos x="T6" y="T7"/>
                  </a:cxn>
                  <a:cxn ang="0">
                    <a:pos x="T8" y="T9"/>
                  </a:cxn>
                </a:cxnLst>
                <a:rect l="0" t="0" r="r" b="b"/>
                <a:pathLst>
                  <a:path w="5" h="9">
                    <a:moveTo>
                      <a:pt x="0" y="9"/>
                    </a:moveTo>
                    <a:lnTo>
                      <a:pt x="5" y="7"/>
                    </a:lnTo>
                    <a:lnTo>
                      <a:pt x="5" y="0"/>
                    </a:lnTo>
                    <a:lnTo>
                      <a:pt x="0" y="0"/>
                    </a:lnTo>
                    <a:lnTo>
                      <a:pt x="0" y="9"/>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77">
                <a:extLst>
                  <a:ext uri="{FF2B5EF4-FFF2-40B4-BE49-F238E27FC236}">
                    <a16:creationId xmlns:a16="http://schemas.microsoft.com/office/drawing/2014/main" id="{F71480A6-E59B-49BC-9605-B61D7DAD4D02}"/>
                  </a:ext>
                </a:extLst>
              </p:cNvPr>
              <p:cNvSpPr>
                <a:spLocks/>
              </p:cNvSpPr>
              <p:nvPr/>
            </p:nvSpPr>
            <p:spPr bwMode="auto">
              <a:xfrm>
                <a:off x="773113" y="2498725"/>
                <a:ext cx="7938" cy="23813"/>
              </a:xfrm>
              <a:custGeom>
                <a:avLst/>
                <a:gdLst>
                  <a:gd name="T0" fmla="*/ 0 w 5"/>
                  <a:gd name="T1" fmla="*/ 15 h 15"/>
                  <a:gd name="T2" fmla="*/ 5 w 5"/>
                  <a:gd name="T3" fmla="*/ 12 h 15"/>
                  <a:gd name="T4" fmla="*/ 5 w 5"/>
                  <a:gd name="T5" fmla="*/ 0 h 15"/>
                  <a:gd name="T6" fmla="*/ 0 w 5"/>
                  <a:gd name="T7" fmla="*/ 3 h 15"/>
                  <a:gd name="T8" fmla="*/ 0 w 5"/>
                  <a:gd name="T9" fmla="*/ 15 h 15"/>
                </a:gdLst>
                <a:ahLst/>
                <a:cxnLst>
                  <a:cxn ang="0">
                    <a:pos x="T0" y="T1"/>
                  </a:cxn>
                  <a:cxn ang="0">
                    <a:pos x="T2" y="T3"/>
                  </a:cxn>
                  <a:cxn ang="0">
                    <a:pos x="T4" y="T5"/>
                  </a:cxn>
                  <a:cxn ang="0">
                    <a:pos x="T6" y="T7"/>
                  </a:cxn>
                  <a:cxn ang="0">
                    <a:pos x="T8" y="T9"/>
                  </a:cxn>
                </a:cxnLst>
                <a:rect l="0" t="0" r="r" b="b"/>
                <a:pathLst>
                  <a:path w="5" h="15">
                    <a:moveTo>
                      <a:pt x="0" y="15"/>
                    </a:moveTo>
                    <a:lnTo>
                      <a:pt x="5" y="12"/>
                    </a:lnTo>
                    <a:lnTo>
                      <a:pt x="5" y="0"/>
                    </a:lnTo>
                    <a:lnTo>
                      <a:pt x="0" y="3"/>
                    </a:lnTo>
                    <a:lnTo>
                      <a:pt x="0" y="15"/>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78">
                <a:extLst>
                  <a:ext uri="{FF2B5EF4-FFF2-40B4-BE49-F238E27FC236}">
                    <a16:creationId xmlns:a16="http://schemas.microsoft.com/office/drawing/2014/main" id="{03E288EF-9F34-492D-97CE-8D38ED4357D6}"/>
                  </a:ext>
                </a:extLst>
              </p:cNvPr>
              <p:cNvSpPr>
                <a:spLocks/>
              </p:cNvSpPr>
              <p:nvPr/>
            </p:nvSpPr>
            <p:spPr bwMode="auto">
              <a:xfrm>
                <a:off x="958851" y="2468563"/>
                <a:ext cx="17463" cy="23813"/>
              </a:xfrm>
              <a:custGeom>
                <a:avLst/>
                <a:gdLst>
                  <a:gd name="T0" fmla="*/ 0 w 11"/>
                  <a:gd name="T1" fmla="*/ 15 h 15"/>
                  <a:gd name="T2" fmla="*/ 7 w 11"/>
                  <a:gd name="T3" fmla="*/ 15 h 15"/>
                  <a:gd name="T4" fmla="*/ 7 w 11"/>
                  <a:gd name="T5" fmla="*/ 5 h 15"/>
                  <a:gd name="T6" fmla="*/ 11 w 11"/>
                  <a:gd name="T7" fmla="*/ 5 h 15"/>
                  <a:gd name="T8" fmla="*/ 11 w 11"/>
                  <a:gd name="T9" fmla="*/ 0 h 15"/>
                  <a:gd name="T10" fmla="*/ 0 w 11"/>
                  <a:gd name="T11" fmla="*/ 0 h 15"/>
                  <a:gd name="T12" fmla="*/ 0 w 11"/>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0" y="15"/>
                    </a:moveTo>
                    <a:lnTo>
                      <a:pt x="7" y="15"/>
                    </a:lnTo>
                    <a:lnTo>
                      <a:pt x="7" y="5"/>
                    </a:lnTo>
                    <a:lnTo>
                      <a:pt x="11" y="5"/>
                    </a:lnTo>
                    <a:lnTo>
                      <a:pt x="11" y="0"/>
                    </a:lnTo>
                    <a:lnTo>
                      <a:pt x="0" y="0"/>
                    </a:lnTo>
                    <a:lnTo>
                      <a:pt x="0" y="15"/>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79">
                <a:extLst>
                  <a:ext uri="{FF2B5EF4-FFF2-40B4-BE49-F238E27FC236}">
                    <a16:creationId xmlns:a16="http://schemas.microsoft.com/office/drawing/2014/main" id="{F529ADF0-3EB9-467A-A3A4-14B8DF81792F}"/>
                  </a:ext>
                </a:extLst>
              </p:cNvPr>
              <p:cNvSpPr>
                <a:spLocks/>
              </p:cNvSpPr>
              <p:nvPr/>
            </p:nvSpPr>
            <p:spPr bwMode="auto">
              <a:xfrm>
                <a:off x="471488" y="2967038"/>
                <a:ext cx="914400" cy="7938"/>
              </a:xfrm>
              <a:custGeom>
                <a:avLst/>
                <a:gdLst>
                  <a:gd name="T0" fmla="*/ 0 w 576"/>
                  <a:gd name="T1" fmla="*/ 0 h 5"/>
                  <a:gd name="T2" fmla="*/ 576 w 576"/>
                  <a:gd name="T3" fmla="*/ 0 h 5"/>
                  <a:gd name="T4" fmla="*/ 573 w 576"/>
                  <a:gd name="T5" fmla="*/ 5 h 5"/>
                  <a:gd name="T6" fmla="*/ 0 w 576"/>
                  <a:gd name="T7" fmla="*/ 5 h 5"/>
                  <a:gd name="T8" fmla="*/ 0 w 576"/>
                  <a:gd name="T9" fmla="*/ 0 h 5"/>
                </a:gdLst>
                <a:ahLst/>
                <a:cxnLst>
                  <a:cxn ang="0">
                    <a:pos x="T0" y="T1"/>
                  </a:cxn>
                  <a:cxn ang="0">
                    <a:pos x="T2" y="T3"/>
                  </a:cxn>
                  <a:cxn ang="0">
                    <a:pos x="T4" y="T5"/>
                  </a:cxn>
                  <a:cxn ang="0">
                    <a:pos x="T6" y="T7"/>
                  </a:cxn>
                  <a:cxn ang="0">
                    <a:pos x="T8" y="T9"/>
                  </a:cxn>
                </a:cxnLst>
                <a:rect l="0" t="0" r="r" b="b"/>
                <a:pathLst>
                  <a:path w="576" h="5">
                    <a:moveTo>
                      <a:pt x="0" y="0"/>
                    </a:moveTo>
                    <a:lnTo>
                      <a:pt x="576" y="0"/>
                    </a:lnTo>
                    <a:lnTo>
                      <a:pt x="573" y="5"/>
                    </a:lnTo>
                    <a:lnTo>
                      <a:pt x="0" y="5"/>
                    </a:lnTo>
                    <a:lnTo>
                      <a:pt x="0" y="0"/>
                    </a:lnTo>
                    <a:close/>
                  </a:path>
                </a:pathLst>
              </a:custGeom>
              <a:solidFill>
                <a:srgbClr val="A67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80">
                <a:extLst>
                  <a:ext uri="{FF2B5EF4-FFF2-40B4-BE49-F238E27FC236}">
                    <a16:creationId xmlns:a16="http://schemas.microsoft.com/office/drawing/2014/main" id="{F5116C4F-6D7D-4E89-819A-F5118D6C4E54}"/>
                  </a:ext>
                </a:extLst>
              </p:cNvPr>
              <p:cNvSpPr>
                <a:spLocks/>
              </p:cNvSpPr>
              <p:nvPr/>
            </p:nvSpPr>
            <p:spPr bwMode="auto">
              <a:xfrm>
                <a:off x="466726" y="2738438"/>
                <a:ext cx="793750" cy="84138"/>
              </a:xfrm>
              <a:custGeom>
                <a:avLst/>
                <a:gdLst>
                  <a:gd name="T0" fmla="*/ 0 w 210"/>
                  <a:gd name="T1" fmla="*/ 22 h 22"/>
                  <a:gd name="T2" fmla="*/ 67 w 210"/>
                  <a:gd name="T3" fmla="*/ 8 h 22"/>
                  <a:gd name="T4" fmla="*/ 210 w 210"/>
                  <a:gd name="T5" fmla="*/ 0 h 22"/>
                  <a:gd name="T6" fmla="*/ 210 w 210"/>
                  <a:gd name="T7" fmla="*/ 3 h 22"/>
                  <a:gd name="T8" fmla="*/ 100 w 210"/>
                  <a:gd name="T9" fmla="*/ 7 h 22"/>
                  <a:gd name="T10" fmla="*/ 0 w 210"/>
                  <a:gd name="T11" fmla="*/ 22 h 22"/>
                </a:gdLst>
                <a:ahLst/>
                <a:cxnLst>
                  <a:cxn ang="0">
                    <a:pos x="T0" y="T1"/>
                  </a:cxn>
                  <a:cxn ang="0">
                    <a:pos x="T2" y="T3"/>
                  </a:cxn>
                  <a:cxn ang="0">
                    <a:pos x="T4" y="T5"/>
                  </a:cxn>
                  <a:cxn ang="0">
                    <a:pos x="T6" y="T7"/>
                  </a:cxn>
                  <a:cxn ang="0">
                    <a:pos x="T8" y="T9"/>
                  </a:cxn>
                  <a:cxn ang="0">
                    <a:pos x="T10" y="T11"/>
                  </a:cxn>
                </a:cxnLst>
                <a:rect l="0" t="0" r="r" b="b"/>
                <a:pathLst>
                  <a:path w="210" h="22">
                    <a:moveTo>
                      <a:pt x="0" y="22"/>
                    </a:moveTo>
                    <a:cubicBezTo>
                      <a:pt x="0" y="22"/>
                      <a:pt x="0" y="15"/>
                      <a:pt x="67" y="8"/>
                    </a:cubicBezTo>
                    <a:cubicBezTo>
                      <a:pt x="117" y="2"/>
                      <a:pt x="210" y="0"/>
                      <a:pt x="210" y="0"/>
                    </a:cubicBezTo>
                    <a:cubicBezTo>
                      <a:pt x="210" y="3"/>
                      <a:pt x="210" y="3"/>
                      <a:pt x="210" y="3"/>
                    </a:cubicBezTo>
                    <a:cubicBezTo>
                      <a:pt x="210" y="3"/>
                      <a:pt x="114" y="6"/>
                      <a:pt x="100" y="7"/>
                    </a:cubicBezTo>
                    <a:cubicBezTo>
                      <a:pt x="16" y="12"/>
                      <a:pt x="0" y="22"/>
                      <a:pt x="0" y="22"/>
                    </a:cubicBezTo>
                    <a:close/>
                  </a:path>
                </a:pathLst>
              </a:custGeom>
              <a:solidFill>
                <a:srgbClr val="A67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81">
                <a:extLst>
                  <a:ext uri="{FF2B5EF4-FFF2-40B4-BE49-F238E27FC236}">
                    <a16:creationId xmlns:a16="http://schemas.microsoft.com/office/drawing/2014/main" id="{E712F98C-5E28-4C29-A385-A0F8D8E78B9D}"/>
                  </a:ext>
                </a:extLst>
              </p:cNvPr>
              <p:cNvSpPr>
                <a:spLocks/>
              </p:cNvSpPr>
              <p:nvPr/>
            </p:nvSpPr>
            <p:spPr bwMode="auto">
              <a:xfrm>
                <a:off x="455613" y="2700338"/>
                <a:ext cx="835025" cy="122238"/>
              </a:xfrm>
              <a:custGeom>
                <a:avLst/>
                <a:gdLst>
                  <a:gd name="T0" fmla="*/ 3 w 221"/>
                  <a:gd name="T1" fmla="*/ 32 h 32"/>
                  <a:gd name="T2" fmla="*/ 3 w 221"/>
                  <a:gd name="T3" fmla="*/ 24 h 32"/>
                  <a:gd name="T4" fmla="*/ 37 w 221"/>
                  <a:gd name="T5" fmla="*/ 13 h 32"/>
                  <a:gd name="T6" fmla="*/ 129 w 221"/>
                  <a:gd name="T7" fmla="*/ 4 h 32"/>
                  <a:gd name="T8" fmla="*/ 221 w 221"/>
                  <a:gd name="T9" fmla="*/ 0 h 32"/>
                  <a:gd name="T10" fmla="*/ 221 w 221"/>
                  <a:gd name="T11" fmla="*/ 2 h 32"/>
                  <a:gd name="T12" fmla="*/ 110 w 221"/>
                  <a:gd name="T13" fmla="*/ 8 h 32"/>
                  <a:gd name="T14" fmla="*/ 20 w 221"/>
                  <a:gd name="T15" fmla="*/ 19 h 32"/>
                  <a:gd name="T16" fmla="*/ 3 w 221"/>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2">
                    <a:moveTo>
                      <a:pt x="3" y="32"/>
                    </a:moveTo>
                    <a:cubicBezTo>
                      <a:pt x="3" y="32"/>
                      <a:pt x="0" y="28"/>
                      <a:pt x="3" y="24"/>
                    </a:cubicBezTo>
                    <a:cubicBezTo>
                      <a:pt x="6" y="20"/>
                      <a:pt x="30" y="14"/>
                      <a:pt x="37" y="13"/>
                    </a:cubicBezTo>
                    <a:cubicBezTo>
                      <a:pt x="52" y="11"/>
                      <a:pt x="117" y="4"/>
                      <a:pt x="129" y="4"/>
                    </a:cubicBezTo>
                    <a:cubicBezTo>
                      <a:pt x="140" y="3"/>
                      <a:pt x="221" y="0"/>
                      <a:pt x="221" y="0"/>
                    </a:cubicBezTo>
                    <a:cubicBezTo>
                      <a:pt x="221" y="2"/>
                      <a:pt x="221" y="2"/>
                      <a:pt x="221" y="2"/>
                    </a:cubicBezTo>
                    <a:cubicBezTo>
                      <a:pt x="221" y="2"/>
                      <a:pt x="130" y="6"/>
                      <a:pt x="110" y="8"/>
                    </a:cubicBezTo>
                    <a:cubicBezTo>
                      <a:pt x="90" y="9"/>
                      <a:pt x="36" y="15"/>
                      <a:pt x="20" y="19"/>
                    </a:cubicBezTo>
                    <a:cubicBezTo>
                      <a:pt x="7" y="23"/>
                      <a:pt x="0" y="26"/>
                      <a:pt x="3" y="32"/>
                    </a:cubicBezTo>
                  </a:path>
                </a:pathLst>
              </a:custGeom>
              <a:solidFill>
                <a:srgbClr val="81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82">
                <a:extLst>
                  <a:ext uri="{FF2B5EF4-FFF2-40B4-BE49-F238E27FC236}">
                    <a16:creationId xmlns:a16="http://schemas.microsoft.com/office/drawing/2014/main" id="{9E98A3B1-F791-41CC-BF31-F0A15532F64A}"/>
                  </a:ext>
                </a:extLst>
              </p:cNvPr>
              <p:cNvSpPr>
                <a:spLocks/>
              </p:cNvSpPr>
              <p:nvPr/>
            </p:nvSpPr>
            <p:spPr bwMode="auto">
              <a:xfrm>
                <a:off x="466726" y="2936875"/>
                <a:ext cx="949325" cy="3175"/>
              </a:xfrm>
              <a:custGeom>
                <a:avLst/>
                <a:gdLst>
                  <a:gd name="T0" fmla="*/ 598 w 598"/>
                  <a:gd name="T1" fmla="*/ 0 h 2"/>
                  <a:gd name="T2" fmla="*/ 0 w 598"/>
                  <a:gd name="T3" fmla="*/ 0 h 2"/>
                  <a:gd name="T4" fmla="*/ 0 w 598"/>
                  <a:gd name="T5" fmla="*/ 2 h 2"/>
                  <a:gd name="T6" fmla="*/ 595 w 598"/>
                  <a:gd name="T7" fmla="*/ 2 h 2"/>
                  <a:gd name="T8" fmla="*/ 598 w 598"/>
                  <a:gd name="T9" fmla="*/ 0 h 2"/>
                </a:gdLst>
                <a:ahLst/>
                <a:cxnLst>
                  <a:cxn ang="0">
                    <a:pos x="T0" y="T1"/>
                  </a:cxn>
                  <a:cxn ang="0">
                    <a:pos x="T2" y="T3"/>
                  </a:cxn>
                  <a:cxn ang="0">
                    <a:pos x="T4" y="T5"/>
                  </a:cxn>
                  <a:cxn ang="0">
                    <a:pos x="T6" y="T7"/>
                  </a:cxn>
                  <a:cxn ang="0">
                    <a:pos x="T8" y="T9"/>
                  </a:cxn>
                </a:cxnLst>
                <a:rect l="0" t="0" r="r" b="b"/>
                <a:pathLst>
                  <a:path w="598" h="2">
                    <a:moveTo>
                      <a:pt x="598" y="0"/>
                    </a:moveTo>
                    <a:lnTo>
                      <a:pt x="0" y="0"/>
                    </a:lnTo>
                    <a:lnTo>
                      <a:pt x="0" y="2"/>
                    </a:lnTo>
                    <a:lnTo>
                      <a:pt x="595" y="2"/>
                    </a:lnTo>
                    <a:lnTo>
                      <a:pt x="598" y="0"/>
                    </a:lnTo>
                    <a:close/>
                  </a:path>
                </a:pathLst>
              </a:custGeom>
              <a:solidFill>
                <a:srgbClr val="81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83">
                <a:extLst>
                  <a:ext uri="{FF2B5EF4-FFF2-40B4-BE49-F238E27FC236}">
                    <a16:creationId xmlns:a16="http://schemas.microsoft.com/office/drawing/2014/main" id="{4423B5FE-7F49-4F14-A471-B32281DA49F4}"/>
                  </a:ext>
                </a:extLst>
              </p:cNvPr>
              <p:cNvSpPr>
                <a:spLocks/>
              </p:cNvSpPr>
              <p:nvPr/>
            </p:nvSpPr>
            <p:spPr bwMode="auto">
              <a:xfrm>
                <a:off x="466726" y="2936875"/>
                <a:ext cx="949325" cy="3175"/>
              </a:xfrm>
              <a:custGeom>
                <a:avLst/>
                <a:gdLst>
                  <a:gd name="T0" fmla="*/ 598 w 598"/>
                  <a:gd name="T1" fmla="*/ 0 h 2"/>
                  <a:gd name="T2" fmla="*/ 0 w 598"/>
                  <a:gd name="T3" fmla="*/ 0 h 2"/>
                  <a:gd name="T4" fmla="*/ 0 w 598"/>
                  <a:gd name="T5" fmla="*/ 2 h 2"/>
                  <a:gd name="T6" fmla="*/ 595 w 598"/>
                  <a:gd name="T7" fmla="*/ 2 h 2"/>
                  <a:gd name="T8" fmla="*/ 598 w 598"/>
                  <a:gd name="T9" fmla="*/ 0 h 2"/>
                </a:gdLst>
                <a:ahLst/>
                <a:cxnLst>
                  <a:cxn ang="0">
                    <a:pos x="T0" y="T1"/>
                  </a:cxn>
                  <a:cxn ang="0">
                    <a:pos x="T2" y="T3"/>
                  </a:cxn>
                  <a:cxn ang="0">
                    <a:pos x="T4" y="T5"/>
                  </a:cxn>
                  <a:cxn ang="0">
                    <a:pos x="T6" y="T7"/>
                  </a:cxn>
                  <a:cxn ang="0">
                    <a:pos x="T8" y="T9"/>
                  </a:cxn>
                </a:cxnLst>
                <a:rect l="0" t="0" r="r" b="b"/>
                <a:pathLst>
                  <a:path w="598" h="2">
                    <a:moveTo>
                      <a:pt x="598" y="0"/>
                    </a:moveTo>
                    <a:lnTo>
                      <a:pt x="0" y="0"/>
                    </a:lnTo>
                    <a:lnTo>
                      <a:pt x="0" y="2"/>
                    </a:lnTo>
                    <a:lnTo>
                      <a:pt x="595" y="2"/>
                    </a:lnTo>
                    <a:lnTo>
                      <a:pt x="5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84">
                <a:extLst>
                  <a:ext uri="{FF2B5EF4-FFF2-40B4-BE49-F238E27FC236}">
                    <a16:creationId xmlns:a16="http://schemas.microsoft.com/office/drawing/2014/main" id="{731F8FB0-7D44-4B98-BBF6-3614EDCFD437}"/>
                  </a:ext>
                </a:extLst>
              </p:cNvPr>
              <p:cNvSpPr>
                <a:spLocks/>
              </p:cNvSpPr>
              <p:nvPr/>
            </p:nvSpPr>
            <p:spPr bwMode="auto">
              <a:xfrm>
                <a:off x="458788" y="2479675"/>
                <a:ext cx="708025" cy="220663"/>
              </a:xfrm>
              <a:custGeom>
                <a:avLst/>
                <a:gdLst>
                  <a:gd name="T0" fmla="*/ 4 w 187"/>
                  <a:gd name="T1" fmla="*/ 58 h 58"/>
                  <a:gd name="T2" fmla="*/ 9 w 187"/>
                  <a:gd name="T3" fmla="*/ 42 h 58"/>
                  <a:gd name="T4" fmla="*/ 95 w 187"/>
                  <a:gd name="T5" fmla="*/ 12 h 58"/>
                  <a:gd name="T6" fmla="*/ 187 w 187"/>
                  <a:gd name="T7" fmla="*/ 3 h 58"/>
                  <a:gd name="T8" fmla="*/ 187 w 187"/>
                  <a:gd name="T9" fmla="*/ 0 h 58"/>
                  <a:gd name="T10" fmla="*/ 53 w 187"/>
                  <a:gd name="T11" fmla="*/ 19 h 58"/>
                  <a:gd name="T12" fmla="*/ 2 w 187"/>
                  <a:gd name="T13" fmla="*/ 52 h 58"/>
                  <a:gd name="T14" fmla="*/ 4 w 18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58">
                    <a:moveTo>
                      <a:pt x="4" y="58"/>
                    </a:moveTo>
                    <a:cubicBezTo>
                      <a:pt x="4" y="58"/>
                      <a:pt x="0" y="48"/>
                      <a:pt x="9" y="42"/>
                    </a:cubicBezTo>
                    <a:cubicBezTo>
                      <a:pt x="18" y="35"/>
                      <a:pt x="43" y="20"/>
                      <a:pt x="95" y="12"/>
                    </a:cubicBezTo>
                    <a:cubicBezTo>
                      <a:pt x="149" y="3"/>
                      <a:pt x="187" y="3"/>
                      <a:pt x="187" y="3"/>
                    </a:cubicBezTo>
                    <a:cubicBezTo>
                      <a:pt x="187" y="0"/>
                      <a:pt x="187" y="0"/>
                      <a:pt x="187" y="0"/>
                    </a:cubicBezTo>
                    <a:cubicBezTo>
                      <a:pt x="187" y="0"/>
                      <a:pt x="105" y="3"/>
                      <a:pt x="53" y="19"/>
                    </a:cubicBezTo>
                    <a:cubicBezTo>
                      <a:pt x="1" y="35"/>
                      <a:pt x="1" y="48"/>
                      <a:pt x="2" y="52"/>
                    </a:cubicBezTo>
                    <a:cubicBezTo>
                      <a:pt x="2" y="57"/>
                      <a:pt x="4" y="58"/>
                      <a:pt x="4" y="58"/>
                    </a:cubicBezTo>
                    <a:close/>
                  </a:path>
                </a:pathLst>
              </a:custGeom>
              <a:solidFill>
                <a:srgbClr val="81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85">
                <a:extLst>
                  <a:ext uri="{FF2B5EF4-FFF2-40B4-BE49-F238E27FC236}">
                    <a16:creationId xmlns:a16="http://schemas.microsoft.com/office/drawing/2014/main" id="{32D1746C-FF94-40F1-9C09-39AC73F2C805}"/>
                  </a:ext>
                </a:extLst>
              </p:cNvPr>
              <p:cNvSpPr>
                <a:spLocks/>
              </p:cNvSpPr>
              <p:nvPr/>
            </p:nvSpPr>
            <p:spPr bwMode="auto">
              <a:xfrm>
                <a:off x="466726" y="2511425"/>
                <a:ext cx="700088" cy="204788"/>
              </a:xfrm>
              <a:custGeom>
                <a:avLst/>
                <a:gdLst>
                  <a:gd name="T0" fmla="*/ 3 w 185"/>
                  <a:gd name="T1" fmla="*/ 53 h 54"/>
                  <a:gd name="T2" fmla="*/ 9 w 185"/>
                  <a:gd name="T3" fmla="*/ 39 h 54"/>
                  <a:gd name="T4" fmla="*/ 96 w 185"/>
                  <a:gd name="T5" fmla="*/ 10 h 54"/>
                  <a:gd name="T6" fmla="*/ 185 w 185"/>
                  <a:gd name="T7" fmla="*/ 3 h 54"/>
                  <a:gd name="T8" fmla="*/ 185 w 185"/>
                  <a:gd name="T9" fmla="*/ 0 h 54"/>
                  <a:gd name="T10" fmla="*/ 53 w 185"/>
                  <a:gd name="T11" fmla="*/ 17 h 54"/>
                  <a:gd name="T12" fmla="*/ 2 w 185"/>
                  <a:gd name="T13" fmla="*/ 50 h 54"/>
                  <a:gd name="T14" fmla="*/ 3 w 185"/>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54">
                    <a:moveTo>
                      <a:pt x="3" y="53"/>
                    </a:moveTo>
                    <a:cubicBezTo>
                      <a:pt x="3" y="53"/>
                      <a:pt x="0" y="45"/>
                      <a:pt x="9" y="39"/>
                    </a:cubicBezTo>
                    <a:cubicBezTo>
                      <a:pt x="18" y="33"/>
                      <a:pt x="43" y="18"/>
                      <a:pt x="96" y="10"/>
                    </a:cubicBezTo>
                    <a:cubicBezTo>
                      <a:pt x="150" y="3"/>
                      <a:pt x="185" y="3"/>
                      <a:pt x="185" y="3"/>
                    </a:cubicBezTo>
                    <a:cubicBezTo>
                      <a:pt x="185" y="0"/>
                      <a:pt x="185" y="0"/>
                      <a:pt x="185" y="0"/>
                    </a:cubicBezTo>
                    <a:cubicBezTo>
                      <a:pt x="185" y="0"/>
                      <a:pt x="105" y="1"/>
                      <a:pt x="53" y="17"/>
                    </a:cubicBezTo>
                    <a:cubicBezTo>
                      <a:pt x="1" y="32"/>
                      <a:pt x="1" y="45"/>
                      <a:pt x="2" y="50"/>
                    </a:cubicBezTo>
                    <a:cubicBezTo>
                      <a:pt x="2" y="54"/>
                      <a:pt x="3" y="53"/>
                      <a:pt x="3" y="53"/>
                    </a:cubicBezTo>
                    <a:close/>
                  </a:path>
                </a:pathLst>
              </a:custGeom>
              <a:solidFill>
                <a:srgbClr val="A67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86">
                <a:extLst>
                  <a:ext uri="{FF2B5EF4-FFF2-40B4-BE49-F238E27FC236}">
                    <a16:creationId xmlns:a16="http://schemas.microsoft.com/office/drawing/2014/main" id="{B3D64C54-0AFC-4344-B9C8-1B36F1F56538}"/>
                  </a:ext>
                </a:extLst>
              </p:cNvPr>
              <p:cNvSpPr>
                <a:spLocks/>
              </p:cNvSpPr>
              <p:nvPr/>
            </p:nvSpPr>
            <p:spPr bwMode="auto">
              <a:xfrm>
                <a:off x="523876" y="2241550"/>
                <a:ext cx="520700" cy="193675"/>
              </a:xfrm>
              <a:custGeom>
                <a:avLst/>
                <a:gdLst>
                  <a:gd name="T0" fmla="*/ 0 w 138"/>
                  <a:gd name="T1" fmla="*/ 47 h 51"/>
                  <a:gd name="T2" fmla="*/ 137 w 138"/>
                  <a:gd name="T3" fmla="*/ 0 h 51"/>
                  <a:gd name="T4" fmla="*/ 138 w 138"/>
                  <a:gd name="T5" fmla="*/ 4 h 51"/>
                  <a:gd name="T6" fmla="*/ 2 w 138"/>
                  <a:gd name="T7" fmla="*/ 51 h 51"/>
                  <a:gd name="T8" fmla="*/ 0 w 138"/>
                  <a:gd name="T9" fmla="*/ 47 h 51"/>
                </a:gdLst>
                <a:ahLst/>
                <a:cxnLst>
                  <a:cxn ang="0">
                    <a:pos x="T0" y="T1"/>
                  </a:cxn>
                  <a:cxn ang="0">
                    <a:pos x="T2" y="T3"/>
                  </a:cxn>
                  <a:cxn ang="0">
                    <a:pos x="T4" y="T5"/>
                  </a:cxn>
                  <a:cxn ang="0">
                    <a:pos x="T6" y="T7"/>
                  </a:cxn>
                  <a:cxn ang="0">
                    <a:pos x="T8" y="T9"/>
                  </a:cxn>
                </a:cxnLst>
                <a:rect l="0" t="0" r="r" b="b"/>
                <a:pathLst>
                  <a:path w="138" h="51">
                    <a:moveTo>
                      <a:pt x="0" y="47"/>
                    </a:moveTo>
                    <a:cubicBezTo>
                      <a:pt x="0" y="47"/>
                      <a:pt x="34" y="13"/>
                      <a:pt x="137" y="0"/>
                    </a:cubicBezTo>
                    <a:cubicBezTo>
                      <a:pt x="138" y="4"/>
                      <a:pt x="138" y="4"/>
                      <a:pt x="138" y="4"/>
                    </a:cubicBezTo>
                    <a:cubicBezTo>
                      <a:pt x="138" y="4"/>
                      <a:pt x="59" y="10"/>
                      <a:pt x="2" y="51"/>
                    </a:cubicBezTo>
                    <a:lnTo>
                      <a:pt x="0" y="47"/>
                    </a:lnTo>
                    <a:close/>
                  </a:path>
                </a:pathLst>
              </a:custGeom>
              <a:solidFill>
                <a:srgbClr val="81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87">
                <a:extLst>
                  <a:ext uri="{FF2B5EF4-FFF2-40B4-BE49-F238E27FC236}">
                    <a16:creationId xmlns:a16="http://schemas.microsoft.com/office/drawing/2014/main" id="{A423D258-A8B3-48A4-8C60-E3F2A051C4A7}"/>
                  </a:ext>
                </a:extLst>
              </p:cNvPr>
              <p:cNvSpPr>
                <a:spLocks/>
              </p:cNvSpPr>
              <p:nvPr/>
            </p:nvSpPr>
            <p:spPr bwMode="auto">
              <a:xfrm>
                <a:off x="466726" y="2449513"/>
                <a:ext cx="57150" cy="92075"/>
              </a:xfrm>
              <a:custGeom>
                <a:avLst/>
                <a:gdLst>
                  <a:gd name="T0" fmla="*/ 15 w 15"/>
                  <a:gd name="T1" fmla="*/ 0 h 24"/>
                  <a:gd name="T2" fmla="*/ 2 w 15"/>
                  <a:gd name="T3" fmla="*/ 24 h 24"/>
                  <a:gd name="T4" fmla="*/ 0 w 15"/>
                  <a:gd name="T5" fmla="*/ 22 h 24"/>
                  <a:gd name="T6" fmla="*/ 9 w 15"/>
                  <a:gd name="T7" fmla="*/ 1 h 24"/>
                  <a:gd name="T8" fmla="*/ 15 w 15"/>
                  <a:gd name="T9" fmla="*/ 0 h 24"/>
                </a:gdLst>
                <a:ahLst/>
                <a:cxnLst>
                  <a:cxn ang="0">
                    <a:pos x="T0" y="T1"/>
                  </a:cxn>
                  <a:cxn ang="0">
                    <a:pos x="T2" y="T3"/>
                  </a:cxn>
                  <a:cxn ang="0">
                    <a:pos x="T4" y="T5"/>
                  </a:cxn>
                  <a:cxn ang="0">
                    <a:pos x="T6" y="T7"/>
                  </a:cxn>
                  <a:cxn ang="0">
                    <a:pos x="T8" y="T9"/>
                  </a:cxn>
                </a:cxnLst>
                <a:rect l="0" t="0" r="r" b="b"/>
                <a:pathLst>
                  <a:path w="15" h="24">
                    <a:moveTo>
                      <a:pt x="15" y="0"/>
                    </a:moveTo>
                    <a:cubicBezTo>
                      <a:pt x="15" y="0"/>
                      <a:pt x="5" y="13"/>
                      <a:pt x="2" y="24"/>
                    </a:cubicBezTo>
                    <a:cubicBezTo>
                      <a:pt x="0" y="22"/>
                      <a:pt x="0" y="22"/>
                      <a:pt x="0" y="22"/>
                    </a:cubicBezTo>
                    <a:cubicBezTo>
                      <a:pt x="0" y="22"/>
                      <a:pt x="3" y="6"/>
                      <a:pt x="9" y="1"/>
                    </a:cubicBezTo>
                    <a:lnTo>
                      <a:pt x="15" y="0"/>
                    </a:lnTo>
                    <a:close/>
                  </a:path>
                </a:pathLst>
              </a:custGeom>
              <a:solidFill>
                <a:srgbClr val="81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88">
                <a:extLst>
                  <a:ext uri="{FF2B5EF4-FFF2-40B4-BE49-F238E27FC236}">
                    <a16:creationId xmlns:a16="http://schemas.microsoft.com/office/drawing/2014/main" id="{C442DD9F-E190-425B-8B8D-DACD9482C4D9}"/>
                  </a:ext>
                </a:extLst>
              </p:cNvPr>
              <p:cNvSpPr>
                <a:spLocks/>
              </p:cNvSpPr>
              <p:nvPr/>
            </p:nvSpPr>
            <p:spPr bwMode="auto">
              <a:xfrm>
                <a:off x="1747838" y="2700338"/>
                <a:ext cx="7938" cy="53975"/>
              </a:xfrm>
              <a:custGeom>
                <a:avLst/>
                <a:gdLst>
                  <a:gd name="T0" fmla="*/ 0 w 5"/>
                  <a:gd name="T1" fmla="*/ 31 h 34"/>
                  <a:gd name="T2" fmla="*/ 5 w 5"/>
                  <a:gd name="T3" fmla="*/ 34 h 34"/>
                  <a:gd name="T4" fmla="*/ 5 w 5"/>
                  <a:gd name="T5" fmla="*/ 3 h 34"/>
                  <a:gd name="T6" fmla="*/ 0 w 5"/>
                  <a:gd name="T7" fmla="*/ 0 h 34"/>
                  <a:gd name="T8" fmla="*/ 0 w 5"/>
                  <a:gd name="T9" fmla="*/ 31 h 34"/>
                </a:gdLst>
                <a:ahLst/>
                <a:cxnLst>
                  <a:cxn ang="0">
                    <a:pos x="T0" y="T1"/>
                  </a:cxn>
                  <a:cxn ang="0">
                    <a:pos x="T2" y="T3"/>
                  </a:cxn>
                  <a:cxn ang="0">
                    <a:pos x="T4" y="T5"/>
                  </a:cxn>
                  <a:cxn ang="0">
                    <a:pos x="T6" y="T7"/>
                  </a:cxn>
                  <a:cxn ang="0">
                    <a:pos x="T8" y="T9"/>
                  </a:cxn>
                </a:cxnLst>
                <a:rect l="0" t="0" r="r" b="b"/>
                <a:pathLst>
                  <a:path w="5" h="34">
                    <a:moveTo>
                      <a:pt x="0" y="31"/>
                    </a:moveTo>
                    <a:lnTo>
                      <a:pt x="5" y="34"/>
                    </a:lnTo>
                    <a:lnTo>
                      <a:pt x="5" y="3"/>
                    </a:lnTo>
                    <a:lnTo>
                      <a:pt x="0" y="0"/>
                    </a:lnTo>
                    <a:lnTo>
                      <a:pt x="0" y="31"/>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Rectangle 789">
                <a:extLst>
                  <a:ext uri="{FF2B5EF4-FFF2-40B4-BE49-F238E27FC236}">
                    <a16:creationId xmlns:a16="http://schemas.microsoft.com/office/drawing/2014/main" id="{E61AFF0B-6085-4C43-906B-C2E543B57E56}"/>
                  </a:ext>
                </a:extLst>
              </p:cNvPr>
              <p:cNvSpPr>
                <a:spLocks noChangeArrowheads="1"/>
              </p:cNvSpPr>
              <p:nvPr/>
            </p:nvSpPr>
            <p:spPr bwMode="auto">
              <a:xfrm>
                <a:off x="1778001" y="2732088"/>
                <a:ext cx="7938" cy="11113"/>
              </a:xfrm>
              <a:prstGeom prst="rect">
                <a:avLst/>
              </a:prstGeom>
              <a:solidFill>
                <a:srgbClr val="5A3B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790">
                <a:extLst>
                  <a:ext uri="{FF2B5EF4-FFF2-40B4-BE49-F238E27FC236}">
                    <a16:creationId xmlns:a16="http://schemas.microsoft.com/office/drawing/2014/main" id="{392126CB-C271-4199-90C1-7F891CD12BD4}"/>
                  </a:ext>
                </a:extLst>
              </p:cNvPr>
              <p:cNvSpPr>
                <a:spLocks/>
              </p:cNvSpPr>
              <p:nvPr/>
            </p:nvSpPr>
            <p:spPr bwMode="auto">
              <a:xfrm>
                <a:off x="1797051" y="2716213"/>
                <a:ext cx="7938" cy="49213"/>
              </a:xfrm>
              <a:custGeom>
                <a:avLst/>
                <a:gdLst>
                  <a:gd name="T0" fmla="*/ 0 w 5"/>
                  <a:gd name="T1" fmla="*/ 0 h 31"/>
                  <a:gd name="T2" fmla="*/ 0 w 5"/>
                  <a:gd name="T3" fmla="*/ 29 h 31"/>
                  <a:gd name="T4" fmla="*/ 5 w 5"/>
                  <a:gd name="T5" fmla="*/ 31 h 31"/>
                  <a:gd name="T6" fmla="*/ 5 w 5"/>
                  <a:gd name="T7" fmla="*/ 5 h 31"/>
                  <a:gd name="T8" fmla="*/ 0 w 5"/>
                  <a:gd name="T9" fmla="*/ 0 h 31"/>
                </a:gdLst>
                <a:ahLst/>
                <a:cxnLst>
                  <a:cxn ang="0">
                    <a:pos x="T0" y="T1"/>
                  </a:cxn>
                  <a:cxn ang="0">
                    <a:pos x="T2" y="T3"/>
                  </a:cxn>
                  <a:cxn ang="0">
                    <a:pos x="T4" y="T5"/>
                  </a:cxn>
                  <a:cxn ang="0">
                    <a:pos x="T6" y="T7"/>
                  </a:cxn>
                  <a:cxn ang="0">
                    <a:pos x="T8" y="T9"/>
                  </a:cxn>
                </a:cxnLst>
                <a:rect l="0" t="0" r="r" b="b"/>
                <a:pathLst>
                  <a:path w="5" h="31">
                    <a:moveTo>
                      <a:pt x="0" y="0"/>
                    </a:moveTo>
                    <a:lnTo>
                      <a:pt x="0" y="29"/>
                    </a:lnTo>
                    <a:lnTo>
                      <a:pt x="5" y="31"/>
                    </a:lnTo>
                    <a:lnTo>
                      <a:pt x="5" y="5"/>
                    </a:lnTo>
                    <a:lnTo>
                      <a:pt x="0" y="0"/>
                    </a:lnTo>
                    <a:close/>
                  </a:path>
                </a:pathLst>
              </a:custGeom>
              <a:solidFill>
                <a:srgbClr val="5A3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91">
                <a:extLst>
                  <a:ext uri="{FF2B5EF4-FFF2-40B4-BE49-F238E27FC236}">
                    <a16:creationId xmlns:a16="http://schemas.microsoft.com/office/drawing/2014/main" id="{2F223665-9A65-4457-80A7-1AC71111AFA9}"/>
                  </a:ext>
                </a:extLst>
              </p:cNvPr>
              <p:cNvSpPr>
                <a:spLocks/>
              </p:cNvSpPr>
              <p:nvPr/>
            </p:nvSpPr>
            <p:spPr bwMode="auto">
              <a:xfrm>
                <a:off x="1460501" y="3084513"/>
                <a:ext cx="30163" cy="0"/>
              </a:xfrm>
              <a:custGeom>
                <a:avLst/>
                <a:gdLst>
                  <a:gd name="T0" fmla="*/ 8 w 8"/>
                  <a:gd name="T1" fmla="*/ 0 w 8"/>
                  <a:gd name="T2" fmla="*/ 0 w 8"/>
                  <a:gd name="T3" fmla="*/ 8 w 8"/>
                  <a:gd name="T4" fmla="*/ 8 w 8"/>
                </a:gdLst>
                <a:ahLst/>
                <a:cxnLst>
                  <a:cxn ang="0">
                    <a:pos x="T0" y="0"/>
                  </a:cxn>
                  <a:cxn ang="0">
                    <a:pos x="T1" y="0"/>
                  </a:cxn>
                  <a:cxn ang="0">
                    <a:pos x="T2" y="0"/>
                  </a:cxn>
                  <a:cxn ang="0">
                    <a:pos x="T3" y="0"/>
                  </a:cxn>
                  <a:cxn ang="0">
                    <a:pos x="T4" y="0"/>
                  </a:cxn>
                </a:cxnLst>
                <a:rect l="0" t="0" r="r" b="b"/>
                <a:pathLst>
                  <a:path w="8">
                    <a:moveTo>
                      <a:pt x="8" y="0"/>
                    </a:moveTo>
                    <a:cubicBezTo>
                      <a:pt x="0" y="0"/>
                      <a:pt x="0" y="0"/>
                      <a:pt x="0" y="0"/>
                    </a:cubicBezTo>
                    <a:cubicBezTo>
                      <a:pt x="0" y="0"/>
                      <a:pt x="0" y="0"/>
                      <a:pt x="0" y="0"/>
                    </a:cubicBezTo>
                    <a:cubicBezTo>
                      <a:pt x="8" y="0"/>
                      <a:pt x="8" y="0"/>
                      <a:pt x="8" y="0"/>
                    </a:cubicBezTo>
                    <a:cubicBezTo>
                      <a:pt x="8" y="0"/>
                      <a:pt x="8" y="0"/>
                      <a:pt x="8" y="0"/>
                    </a:cubicBezTo>
                  </a:path>
                </a:pathLst>
              </a:custGeom>
              <a:solidFill>
                <a:srgbClr val="979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792">
                <a:extLst>
                  <a:ext uri="{FF2B5EF4-FFF2-40B4-BE49-F238E27FC236}">
                    <a16:creationId xmlns:a16="http://schemas.microsoft.com/office/drawing/2014/main" id="{C67BD707-132C-4730-B912-C03500BBD8CE}"/>
                  </a:ext>
                </a:extLst>
              </p:cNvPr>
              <p:cNvSpPr>
                <a:spLocks noEditPoints="1"/>
              </p:cNvSpPr>
              <p:nvPr/>
            </p:nvSpPr>
            <p:spPr bwMode="auto">
              <a:xfrm>
                <a:off x="1287463" y="2693988"/>
                <a:ext cx="203200" cy="390525"/>
              </a:xfrm>
              <a:custGeom>
                <a:avLst/>
                <a:gdLst>
                  <a:gd name="T0" fmla="*/ 54 w 54"/>
                  <a:gd name="T1" fmla="*/ 103 h 103"/>
                  <a:gd name="T2" fmla="*/ 46 w 54"/>
                  <a:gd name="T3" fmla="*/ 103 h 103"/>
                  <a:gd name="T4" fmla="*/ 46 w 54"/>
                  <a:gd name="T5" fmla="*/ 103 h 103"/>
                  <a:gd name="T6" fmla="*/ 54 w 54"/>
                  <a:gd name="T7" fmla="*/ 103 h 103"/>
                  <a:gd name="T8" fmla="*/ 54 w 54"/>
                  <a:gd name="T9" fmla="*/ 103 h 103"/>
                  <a:gd name="T10" fmla="*/ 0 w 54"/>
                  <a:gd name="T11" fmla="*/ 0 h 103"/>
                  <a:gd name="T12" fmla="*/ 0 w 54"/>
                  <a:gd name="T13" fmla="*/ 2 h 103"/>
                  <a:gd name="T14" fmla="*/ 0 w 54"/>
                  <a:gd name="T15" fmla="*/ 2 h 103"/>
                  <a:gd name="T16" fmla="*/ 0 w 54"/>
                  <a:gd name="T1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03">
                    <a:moveTo>
                      <a:pt x="54" y="103"/>
                    </a:moveTo>
                    <a:cubicBezTo>
                      <a:pt x="46" y="103"/>
                      <a:pt x="46" y="103"/>
                      <a:pt x="46" y="103"/>
                    </a:cubicBezTo>
                    <a:cubicBezTo>
                      <a:pt x="46" y="103"/>
                      <a:pt x="46" y="103"/>
                      <a:pt x="46" y="103"/>
                    </a:cubicBezTo>
                    <a:cubicBezTo>
                      <a:pt x="54" y="103"/>
                      <a:pt x="54" y="103"/>
                      <a:pt x="54" y="103"/>
                    </a:cubicBezTo>
                    <a:cubicBezTo>
                      <a:pt x="54" y="103"/>
                      <a:pt x="54" y="103"/>
                      <a:pt x="54" y="103"/>
                    </a:cubicBezTo>
                    <a:moveTo>
                      <a:pt x="0" y="0"/>
                    </a:moveTo>
                    <a:cubicBezTo>
                      <a:pt x="0" y="2"/>
                      <a:pt x="0" y="2"/>
                      <a:pt x="0" y="2"/>
                    </a:cubicBezTo>
                    <a:cubicBezTo>
                      <a:pt x="0" y="2"/>
                      <a:pt x="0" y="2"/>
                      <a:pt x="0" y="2"/>
                    </a:cubicBezTo>
                    <a:cubicBezTo>
                      <a:pt x="0" y="0"/>
                      <a:pt x="0" y="0"/>
                      <a:pt x="0" y="0"/>
                    </a:cubicBezTo>
                  </a:path>
                </a:pathLst>
              </a:custGeom>
              <a:solidFill>
                <a:srgbClr val="9169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793">
                <a:extLst>
                  <a:ext uri="{FF2B5EF4-FFF2-40B4-BE49-F238E27FC236}">
                    <a16:creationId xmlns:a16="http://schemas.microsoft.com/office/drawing/2014/main" id="{56E1D966-48D7-4EC7-8FEC-0733A3C47713}"/>
                  </a:ext>
                </a:extLst>
              </p:cNvPr>
              <p:cNvSpPr>
                <a:spLocks/>
              </p:cNvSpPr>
              <p:nvPr/>
            </p:nvSpPr>
            <p:spPr bwMode="auto">
              <a:xfrm>
                <a:off x="1282701" y="2693988"/>
                <a:ext cx="207963" cy="390525"/>
              </a:xfrm>
              <a:custGeom>
                <a:avLst/>
                <a:gdLst>
                  <a:gd name="T0" fmla="*/ 11 w 55"/>
                  <a:gd name="T1" fmla="*/ 0 h 103"/>
                  <a:gd name="T2" fmla="*/ 2 w 55"/>
                  <a:gd name="T3" fmla="*/ 0 h 103"/>
                  <a:gd name="T4" fmla="*/ 1 w 55"/>
                  <a:gd name="T5" fmla="*/ 0 h 103"/>
                  <a:gd name="T6" fmla="*/ 1 w 55"/>
                  <a:gd name="T7" fmla="*/ 2 h 103"/>
                  <a:gd name="T8" fmla="*/ 2 w 55"/>
                  <a:gd name="T9" fmla="*/ 2 h 103"/>
                  <a:gd name="T10" fmla="*/ 2 w 55"/>
                  <a:gd name="T11" fmla="*/ 4 h 103"/>
                  <a:gd name="T12" fmla="*/ 1 w 55"/>
                  <a:gd name="T13" fmla="*/ 4 h 103"/>
                  <a:gd name="T14" fmla="*/ 0 w 55"/>
                  <a:gd name="T15" fmla="*/ 10 h 103"/>
                  <a:gd name="T16" fmla="*/ 5 w 55"/>
                  <a:gd name="T17" fmla="*/ 26 h 103"/>
                  <a:gd name="T18" fmla="*/ 8 w 55"/>
                  <a:gd name="T19" fmla="*/ 25 h 103"/>
                  <a:gd name="T20" fmla="*/ 16 w 55"/>
                  <a:gd name="T21" fmla="*/ 33 h 103"/>
                  <a:gd name="T22" fmla="*/ 16 w 55"/>
                  <a:gd name="T23" fmla="*/ 52 h 103"/>
                  <a:gd name="T24" fmla="*/ 14 w 55"/>
                  <a:gd name="T25" fmla="*/ 52 h 103"/>
                  <a:gd name="T26" fmla="*/ 35 w 55"/>
                  <a:gd name="T27" fmla="*/ 61 h 103"/>
                  <a:gd name="T28" fmla="*/ 36 w 55"/>
                  <a:gd name="T29" fmla="*/ 83 h 103"/>
                  <a:gd name="T30" fmla="*/ 36 w 55"/>
                  <a:gd name="T31" fmla="*/ 77 h 103"/>
                  <a:gd name="T32" fmla="*/ 47 w 55"/>
                  <a:gd name="T33" fmla="*/ 86 h 103"/>
                  <a:gd name="T34" fmla="*/ 47 w 55"/>
                  <a:gd name="T35" fmla="*/ 103 h 103"/>
                  <a:gd name="T36" fmla="*/ 55 w 55"/>
                  <a:gd name="T37" fmla="*/ 103 h 103"/>
                  <a:gd name="T38" fmla="*/ 55 w 55"/>
                  <a:gd name="T39" fmla="*/ 88 h 103"/>
                  <a:gd name="T40" fmla="*/ 46 w 55"/>
                  <a:gd name="T41" fmla="*/ 76 h 103"/>
                  <a:gd name="T42" fmla="*/ 45 w 55"/>
                  <a:gd name="T43" fmla="*/ 63 h 103"/>
                  <a:gd name="T44" fmla="*/ 24 w 55"/>
                  <a:gd name="T45" fmla="*/ 52 h 103"/>
                  <a:gd name="T46" fmla="*/ 9 w 55"/>
                  <a:gd name="T47" fmla="*/ 11 h 103"/>
                  <a:gd name="T48" fmla="*/ 11 w 55"/>
                  <a:gd name="T4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103">
                    <a:moveTo>
                      <a:pt x="11" y="0"/>
                    </a:moveTo>
                    <a:cubicBezTo>
                      <a:pt x="2" y="0"/>
                      <a:pt x="2" y="0"/>
                      <a:pt x="2" y="0"/>
                    </a:cubicBezTo>
                    <a:cubicBezTo>
                      <a:pt x="1" y="0"/>
                      <a:pt x="1" y="0"/>
                      <a:pt x="1" y="0"/>
                    </a:cubicBezTo>
                    <a:cubicBezTo>
                      <a:pt x="1" y="2"/>
                      <a:pt x="1" y="2"/>
                      <a:pt x="1" y="2"/>
                    </a:cubicBezTo>
                    <a:cubicBezTo>
                      <a:pt x="2" y="2"/>
                      <a:pt x="2" y="2"/>
                      <a:pt x="2" y="2"/>
                    </a:cubicBezTo>
                    <a:cubicBezTo>
                      <a:pt x="2" y="4"/>
                      <a:pt x="2" y="4"/>
                      <a:pt x="2" y="4"/>
                    </a:cubicBezTo>
                    <a:cubicBezTo>
                      <a:pt x="2" y="4"/>
                      <a:pt x="1" y="4"/>
                      <a:pt x="1" y="4"/>
                    </a:cubicBezTo>
                    <a:cubicBezTo>
                      <a:pt x="0" y="10"/>
                      <a:pt x="0" y="10"/>
                      <a:pt x="0" y="10"/>
                    </a:cubicBezTo>
                    <a:cubicBezTo>
                      <a:pt x="5" y="26"/>
                      <a:pt x="5" y="26"/>
                      <a:pt x="5" y="26"/>
                    </a:cubicBezTo>
                    <a:cubicBezTo>
                      <a:pt x="8" y="25"/>
                      <a:pt x="8" y="25"/>
                      <a:pt x="8" y="25"/>
                    </a:cubicBezTo>
                    <a:cubicBezTo>
                      <a:pt x="14" y="25"/>
                      <a:pt x="16" y="33"/>
                      <a:pt x="16" y="33"/>
                    </a:cubicBezTo>
                    <a:cubicBezTo>
                      <a:pt x="16" y="52"/>
                      <a:pt x="16" y="52"/>
                      <a:pt x="16" y="52"/>
                    </a:cubicBezTo>
                    <a:cubicBezTo>
                      <a:pt x="14" y="52"/>
                      <a:pt x="14" y="52"/>
                      <a:pt x="14" y="52"/>
                    </a:cubicBezTo>
                    <a:cubicBezTo>
                      <a:pt x="35" y="61"/>
                      <a:pt x="35" y="61"/>
                      <a:pt x="35" y="61"/>
                    </a:cubicBezTo>
                    <a:cubicBezTo>
                      <a:pt x="36" y="83"/>
                      <a:pt x="36" y="83"/>
                      <a:pt x="36" y="83"/>
                    </a:cubicBezTo>
                    <a:cubicBezTo>
                      <a:pt x="36" y="77"/>
                      <a:pt x="36" y="77"/>
                      <a:pt x="36" y="77"/>
                    </a:cubicBezTo>
                    <a:cubicBezTo>
                      <a:pt x="36" y="77"/>
                      <a:pt x="47" y="77"/>
                      <a:pt x="47" y="86"/>
                    </a:cubicBezTo>
                    <a:cubicBezTo>
                      <a:pt x="47" y="92"/>
                      <a:pt x="47" y="100"/>
                      <a:pt x="47" y="103"/>
                    </a:cubicBezTo>
                    <a:cubicBezTo>
                      <a:pt x="55" y="103"/>
                      <a:pt x="55" y="103"/>
                      <a:pt x="55" y="103"/>
                    </a:cubicBezTo>
                    <a:cubicBezTo>
                      <a:pt x="55" y="101"/>
                      <a:pt x="55" y="92"/>
                      <a:pt x="55" y="88"/>
                    </a:cubicBezTo>
                    <a:cubicBezTo>
                      <a:pt x="46" y="76"/>
                      <a:pt x="46" y="76"/>
                      <a:pt x="46" y="76"/>
                    </a:cubicBezTo>
                    <a:cubicBezTo>
                      <a:pt x="45" y="63"/>
                      <a:pt x="45" y="63"/>
                      <a:pt x="45" y="63"/>
                    </a:cubicBezTo>
                    <a:cubicBezTo>
                      <a:pt x="24" y="52"/>
                      <a:pt x="24" y="52"/>
                      <a:pt x="24" y="52"/>
                    </a:cubicBezTo>
                    <a:cubicBezTo>
                      <a:pt x="9" y="11"/>
                      <a:pt x="9" y="11"/>
                      <a:pt x="9" y="11"/>
                    </a:cubicBezTo>
                    <a:cubicBezTo>
                      <a:pt x="11" y="0"/>
                      <a:pt x="11" y="0"/>
                      <a:pt x="11" y="0"/>
                    </a:cubicBezTo>
                  </a:path>
                </a:pathLst>
              </a:custGeom>
              <a:solidFill>
                <a:srgbClr val="6B4F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Freeform 794">
                <a:extLst>
                  <a:ext uri="{FF2B5EF4-FFF2-40B4-BE49-F238E27FC236}">
                    <a16:creationId xmlns:a16="http://schemas.microsoft.com/office/drawing/2014/main" id="{D9C447AE-0EA9-469C-ABA3-87E63A219C66}"/>
                  </a:ext>
                </a:extLst>
              </p:cNvPr>
              <p:cNvSpPr>
                <a:spLocks/>
              </p:cNvSpPr>
              <p:nvPr/>
            </p:nvSpPr>
            <p:spPr bwMode="auto">
              <a:xfrm>
                <a:off x="1301751" y="2787650"/>
                <a:ext cx="41275" cy="103188"/>
              </a:xfrm>
              <a:custGeom>
                <a:avLst/>
                <a:gdLst>
                  <a:gd name="T0" fmla="*/ 3 w 11"/>
                  <a:gd name="T1" fmla="*/ 0 h 27"/>
                  <a:gd name="T2" fmla="*/ 0 w 11"/>
                  <a:gd name="T3" fmla="*/ 1 h 27"/>
                  <a:gd name="T4" fmla="*/ 8 w 11"/>
                  <a:gd name="T5" fmla="*/ 26 h 27"/>
                  <a:gd name="T6" fmla="*/ 9 w 11"/>
                  <a:gd name="T7" fmla="*/ 27 h 27"/>
                  <a:gd name="T8" fmla="*/ 11 w 11"/>
                  <a:gd name="T9" fmla="*/ 27 h 27"/>
                  <a:gd name="T10" fmla="*/ 11 w 11"/>
                  <a:gd name="T11" fmla="*/ 8 h 27"/>
                  <a:gd name="T12" fmla="*/ 3 w 1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1" h="27">
                    <a:moveTo>
                      <a:pt x="3" y="0"/>
                    </a:moveTo>
                    <a:cubicBezTo>
                      <a:pt x="0" y="1"/>
                      <a:pt x="0" y="1"/>
                      <a:pt x="0" y="1"/>
                    </a:cubicBezTo>
                    <a:cubicBezTo>
                      <a:pt x="8" y="26"/>
                      <a:pt x="8" y="26"/>
                      <a:pt x="8" y="26"/>
                    </a:cubicBezTo>
                    <a:cubicBezTo>
                      <a:pt x="9" y="27"/>
                      <a:pt x="9" y="27"/>
                      <a:pt x="9" y="27"/>
                    </a:cubicBezTo>
                    <a:cubicBezTo>
                      <a:pt x="11" y="27"/>
                      <a:pt x="11" y="27"/>
                      <a:pt x="11" y="27"/>
                    </a:cubicBezTo>
                    <a:cubicBezTo>
                      <a:pt x="11" y="8"/>
                      <a:pt x="11" y="8"/>
                      <a:pt x="11" y="8"/>
                    </a:cubicBezTo>
                    <a:cubicBezTo>
                      <a:pt x="11" y="8"/>
                      <a:pt x="9" y="0"/>
                      <a:pt x="3" y="0"/>
                    </a:cubicBezTo>
                  </a:path>
                </a:pathLst>
              </a:custGeom>
              <a:solidFill>
                <a:srgbClr val="452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795">
                <a:extLst>
                  <a:ext uri="{FF2B5EF4-FFF2-40B4-BE49-F238E27FC236}">
                    <a16:creationId xmlns:a16="http://schemas.microsoft.com/office/drawing/2014/main" id="{37F28610-2433-47CB-8A7B-D25A47EFA32F}"/>
                  </a:ext>
                </a:extLst>
              </p:cNvPr>
              <p:cNvSpPr>
                <a:spLocks/>
              </p:cNvSpPr>
              <p:nvPr/>
            </p:nvSpPr>
            <p:spPr bwMode="auto">
              <a:xfrm>
                <a:off x="1419226" y="2986088"/>
                <a:ext cx="41275" cy="98425"/>
              </a:xfrm>
              <a:custGeom>
                <a:avLst/>
                <a:gdLst>
                  <a:gd name="T0" fmla="*/ 0 w 11"/>
                  <a:gd name="T1" fmla="*/ 0 h 26"/>
                  <a:gd name="T2" fmla="*/ 0 w 11"/>
                  <a:gd name="T3" fmla="*/ 6 h 26"/>
                  <a:gd name="T4" fmla="*/ 8 w 11"/>
                  <a:gd name="T5" fmla="*/ 26 h 26"/>
                  <a:gd name="T6" fmla="*/ 8 w 11"/>
                  <a:gd name="T7" fmla="*/ 26 h 26"/>
                  <a:gd name="T8" fmla="*/ 11 w 11"/>
                  <a:gd name="T9" fmla="*/ 26 h 26"/>
                  <a:gd name="T10" fmla="*/ 11 w 11"/>
                  <a:gd name="T11" fmla="*/ 26 h 26"/>
                  <a:gd name="T12" fmla="*/ 11 w 11"/>
                  <a:gd name="T13" fmla="*/ 26 h 26"/>
                  <a:gd name="T14" fmla="*/ 11 w 11"/>
                  <a:gd name="T15" fmla="*/ 9 h 26"/>
                  <a:gd name="T16" fmla="*/ 0 w 1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6">
                    <a:moveTo>
                      <a:pt x="0" y="0"/>
                    </a:moveTo>
                    <a:cubicBezTo>
                      <a:pt x="0" y="6"/>
                      <a:pt x="0" y="6"/>
                      <a:pt x="0" y="6"/>
                    </a:cubicBezTo>
                    <a:cubicBezTo>
                      <a:pt x="8" y="26"/>
                      <a:pt x="8" y="26"/>
                      <a:pt x="8" y="26"/>
                    </a:cubicBezTo>
                    <a:cubicBezTo>
                      <a:pt x="8" y="26"/>
                      <a:pt x="8" y="26"/>
                      <a:pt x="8" y="26"/>
                    </a:cubicBezTo>
                    <a:cubicBezTo>
                      <a:pt x="11" y="26"/>
                      <a:pt x="11" y="26"/>
                      <a:pt x="11" y="26"/>
                    </a:cubicBezTo>
                    <a:cubicBezTo>
                      <a:pt x="11" y="26"/>
                      <a:pt x="11" y="26"/>
                      <a:pt x="11" y="26"/>
                    </a:cubicBezTo>
                    <a:cubicBezTo>
                      <a:pt x="11" y="26"/>
                      <a:pt x="11" y="26"/>
                      <a:pt x="11" y="26"/>
                    </a:cubicBezTo>
                    <a:cubicBezTo>
                      <a:pt x="11" y="23"/>
                      <a:pt x="11" y="15"/>
                      <a:pt x="11" y="9"/>
                    </a:cubicBezTo>
                    <a:cubicBezTo>
                      <a:pt x="11" y="0"/>
                      <a:pt x="0" y="0"/>
                      <a:pt x="0" y="0"/>
                    </a:cubicBezTo>
                  </a:path>
                </a:pathLst>
              </a:custGeom>
              <a:solidFill>
                <a:srgbClr val="452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796">
                <a:extLst>
                  <a:ext uri="{FF2B5EF4-FFF2-40B4-BE49-F238E27FC236}">
                    <a16:creationId xmlns:a16="http://schemas.microsoft.com/office/drawing/2014/main" id="{887563DA-2E86-4B66-B229-FECBEA83A10C}"/>
                  </a:ext>
                </a:extLst>
              </p:cNvPr>
              <p:cNvSpPr>
                <a:spLocks/>
              </p:cNvSpPr>
              <p:nvPr/>
            </p:nvSpPr>
            <p:spPr bwMode="auto">
              <a:xfrm>
                <a:off x="1490663" y="3027363"/>
                <a:ext cx="41275" cy="57150"/>
              </a:xfrm>
              <a:custGeom>
                <a:avLst/>
                <a:gdLst>
                  <a:gd name="T0" fmla="*/ 0 w 11"/>
                  <a:gd name="T1" fmla="*/ 0 h 15"/>
                  <a:gd name="T2" fmla="*/ 0 w 11"/>
                  <a:gd name="T3" fmla="*/ 15 h 15"/>
                  <a:gd name="T4" fmla="*/ 0 w 11"/>
                  <a:gd name="T5" fmla="*/ 15 h 15"/>
                  <a:gd name="T6" fmla="*/ 0 w 11"/>
                  <a:gd name="T7" fmla="*/ 15 h 15"/>
                  <a:gd name="T8" fmla="*/ 11 w 11"/>
                  <a:gd name="T9" fmla="*/ 15 h 15"/>
                  <a:gd name="T10" fmla="*/ 0 w 11"/>
                  <a:gd name="T11" fmla="*/ 0 h 15"/>
                </a:gdLst>
                <a:ahLst/>
                <a:cxnLst>
                  <a:cxn ang="0">
                    <a:pos x="T0" y="T1"/>
                  </a:cxn>
                  <a:cxn ang="0">
                    <a:pos x="T2" y="T3"/>
                  </a:cxn>
                  <a:cxn ang="0">
                    <a:pos x="T4" y="T5"/>
                  </a:cxn>
                  <a:cxn ang="0">
                    <a:pos x="T6" y="T7"/>
                  </a:cxn>
                  <a:cxn ang="0">
                    <a:pos x="T8" y="T9"/>
                  </a:cxn>
                  <a:cxn ang="0">
                    <a:pos x="T10" y="T11"/>
                  </a:cxn>
                </a:cxnLst>
                <a:rect l="0" t="0" r="r" b="b"/>
                <a:pathLst>
                  <a:path w="11" h="15">
                    <a:moveTo>
                      <a:pt x="0" y="0"/>
                    </a:moveTo>
                    <a:cubicBezTo>
                      <a:pt x="0" y="4"/>
                      <a:pt x="0" y="13"/>
                      <a:pt x="0" y="15"/>
                    </a:cubicBezTo>
                    <a:cubicBezTo>
                      <a:pt x="0" y="15"/>
                      <a:pt x="0" y="15"/>
                      <a:pt x="0" y="15"/>
                    </a:cubicBezTo>
                    <a:cubicBezTo>
                      <a:pt x="0" y="15"/>
                      <a:pt x="0" y="15"/>
                      <a:pt x="0" y="15"/>
                    </a:cubicBezTo>
                    <a:cubicBezTo>
                      <a:pt x="11" y="15"/>
                      <a:pt x="11" y="15"/>
                      <a:pt x="11" y="15"/>
                    </a:cubicBezTo>
                    <a:cubicBezTo>
                      <a:pt x="0" y="0"/>
                      <a:pt x="0" y="0"/>
                      <a:pt x="0" y="0"/>
                    </a:cubicBezTo>
                  </a:path>
                </a:pathLst>
              </a:custGeom>
              <a:solidFill>
                <a:srgbClr val="452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797">
                <a:extLst>
                  <a:ext uri="{FF2B5EF4-FFF2-40B4-BE49-F238E27FC236}">
                    <a16:creationId xmlns:a16="http://schemas.microsoft.com/office/drawing/2014/main" id="{A97A76B1-49EB-417D-B299-3A3714F8955F}"/>
                  </a:ext>
                </a:extLst>
              </p:cNvPr>
              <p:cNvSpPr>
                <a:spLocks/>
              </p:cNvSpPr>
              <p:nvPr/>
            </p:nvSpPr>
            <p:spPr bwMode="auto">
              <a:xfrm>
                <a:off x="1287463" y="2700338"/>
                <a:ext cx="3175" cy="7938"/>
              </a:xfrm>
              <a:custGeom>
                <a:avLst/>
                <a:gdLst>
                  <a:gd name="T0" fmla="*/ 1 w 1"/>
                  <a:gd name="T1" fmla="*/ 0 h 2"/>
                  <a:gd name="T2" fmla="*/ 0 w 1"/>
                  <a:gd name="T3" fmla="*/ 0 h 2"/>
                  <a:gd name="T4" fmla="*/ 0 w 1"/>
                  <a:gd name="T5" fmla="*/ 0 h 2"/>
                  <a:gd name="T6" fmla="*/ 0 w 1"/>
                  <a:gd name="T7" fmla="*/ 2 h 2"/>
                  <a:gd name="T8" fmla="*/ 0 w 1"/>
                  <a:gd name="T9" fmla="*/ 2 h 2"/>
                  <a:gd name="T10" fmla="*/ 1 w 1"/>
                  <a:gd name="T11" fmla="*/ 2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cubicBezTo>
                      <a:pt x="1" y="0"/>
                      <a:pt x="1" y="0"/>
                      <a:pt x="0" y="0"/>
                    </a:cubicBezTo>
                    <a:cubicBezTo>
                      <a:pt x="0" y="0"/>
                      <a:pt x="0" y="0"/>
                      <a:pt x="0" y="0"/>
                    </a:cubicBezTo>
                    <a:cubicBezTo>
                      <a:pt x="0" y="2"/>
                      <a:pt x="0" y="2"/>
                      <a:pt x="0" y="2"/>
                    </a:cubicBezTo>
                    <a:cubicBezTo>
                      <a:pt x="0" y="2"/>
                      <a:pt x="0" y="2"/>
                      <a:pt x="0" y="2"/>
                    </a:cubicBezTo>
                    <a:cubicBezTo>
                      <a:pt x="0" y="2"/>
                      <a:pt x="1" y="2"/>
                      <a:pt x="1" y="2"/>
                    </a:cubicBezTo>
                    <a:cubicBezTo>
                      <a:pt x="1" y="0"/>
                      <a:pt x="1" y="0"/>
                      <a:pt x="1" y="0"/>
                    </a:cubicBezTo>
                  </a:path>
                </a:pathLst>
              </a:custGeom>
              <a:solidFill>
                <a:srgbClr val="583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8" name="Group 437">
              <a:extLst>
                <a:ext uri="{FF2B5EF4-FFF2-40B4-BE49-F238E27FC236}">
                  <a16:creationId xmlns:a16="http://schemas.microsoft.com/office/drawing/2014/main" id="{98C271F1-A8B8-4780-AE17-7FF80672D0F5}"/>
                </a:ext>
              </a:extLst>
            </p:cNvPr>
            <p:cNvGrpSpPr/>
            <p:nvPr/>
          </p:nvGrpSpPr>
          <p:grpSpPr>
            <a:xfrm>
              <a:off x="8523030" y="7561862"/>
              <a:ext cx="1904780" cy="811039"/>
              <a:chOff x="4071938" y="2808288"/>
              <a:chExt cx="1304925" cy="555626"/>
            </a:xfrm>
          </p:grpSpPr>
          <p:sp>
            <p:nvSpPr>
              <p:cNvPr id="607" name="Freeform 872">
                <a:extLst>
                  <a:ext uri="{FF2B5EF4-FFF2-40B4-BE49-F238E27FC236}">
                    <a16:creationId xmlns:a16="http://schemas.microsoft.com/office/drawing/2014/main" id="{D7602808-2572-41E5-9435-4B188A15A423}"/>
                  </a:ext>
                </a:extLst>
              </p:cNvPr>
              <p:cNvSpPr>
                <a:spLocks/>
              </p:cNvSpPr>
              <p:nvPr/>
            </p:nvSpPr>
            <p:spPr bwMode="auto">
              <a:xfrm>
                <a:off x="4506913" y="2924176"/>
                <a:ext cx="869950" cy="439738"/>
              </a:xfrm>
              <a:custGeom>
                <a:avLst/>
                <a:gdLst>
                  <a:gd name="T0" fmla="*/ 0 w 548"/>
                  <a:gd name="T1" fmla="*/ 277 h 277"/>
                  <a:gd name="T2" fmla="*/ 548 w 548"/>
                  <a:gd name="T3" fmla="*/ 277 h 277"/>
                  <a:gd name="T4" fmla="*/ 531 w 548"/>
                  <a:gd name="T5" fmla="*/ 250 h 277"/>
                  <a:gd name="T6" fmla="*/ 515 w 548"/>
                  <a:gd name="T7" fmla="*/ 250 h 277"/>
                  <a:gd name="T8" fmla="*/ 498 w 548"/>
                  <a:gd name="T9" fmla="*/ 224 h 277"/>
                  <a:gd name="T10" fmla="*/ 477 w 548"/>
                  <a:gd name="T11" fmla="*/ 224 h 277"/>
                  <a:gd name="T12" fmla="*/ 460 w 548"/>
                  <a:gd name="T13" fmla="*/ 195 h 277"/>
                  <a:gd name="T14" fmla="*/ 438 w 548"/>
                  <a:gd name="T15" fmla="*/ 195 h 277"/>
                  <a:gd name="T16" fmla="*/ 424 w 548"/>
                  <a:gd name="T17" fmla="*/ 166 h 277"/>
                  <a:gd name="T18" fmla="*/ 403 w 548"/>
                  <a:gd name="T19" fmla="*/ 163 h 277"/>
                  <a:gd name="T20" fmla="*/ 388 w 548"/>
                  <a:gd name="T21" fmla="*/ 137 h 277"/>
                  <a:gd name="T22" fmla="*/ 365 w 548"/>
                  <a:gd name="T23" fmla="*/ 132 h 277"/>
                  <a:gd name="T24" fmla="*/ 350 w 548"/>
                  <a:gd name="T25" fmla="*/ 106 h 277"/>
                  <a:gd name="T26" fmla="*/ 331 w 548"/>
                  <a:gd name="T27" fmla="*/ 103 h 277"/>
                  <a:gd name="T28" fmla="*/ 317 w 548"/>
                  <a:gd name="T29" fmla="*/ 77 h 277"/>
                  <a:gd name="T30" fmla="*/ 293 w 548"/>
                  <a:gd name="T31" fmla="*/ 74 h 277"/>
                  <a:gd name="T32" fmla="*/ 284 w 548"/>
                  <a:gd name="T33" fmla="*/ 45 h 277"/>
                  <a:gd name="T34" fmla="*/ 262 w 548"/>
                  <a:gd name="T35" fmla="*/ 43 h 277"/>
                  <a:gd name="T36" fmla="*/ 245 w 548"/>
                  <a:gd name="T37" fmla="*/ 19 h 277"/>
                  <a:gd name="T38" fmla="*/ 95 w 548"/>
                  <a:gd name="T39" fmla="*/ 0 h 277"/>
                  <a:gd name="T40" fmla="*/ 0 w 548"/>
                  <a:gd name="T41"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8" h="277">
                    <a:moveTo>
                      <a:pt x="0" y="277"/>
                    </a:moveTo>
                    <a:lnTo>
                      <a:pt x="548" y="277"/>
                    </a:lnTo>
                    <a:lnTo>
                      <a:pt x="531" y="250"/>
                    </a:lnTo>
                    <a:lnTo>
                      <a:pt x="515" y="250"/>
                    </a:lnTo>
                    <a:lnTo>
                      <a:pt x="498" y="224"/>
                    </a:lnTo>
                    <a:lnTo>
                      <a:pt x="477" y="224"/>
                    </a:lnTo>
                    <a:lnTo>
                      <a:pt x="460" y="195"/>
                    </a:lnTo>
                    <a:lnTo>
                      <a:pt x="438" y="195"/>
                    </a:lnTo>
                    <a:lnTo>
                      <a:pt x="424" y="166"/>
                    </a:lnTo>
                    <a:lnTo>
                      <a:pt x="403" y="163"/>
                    </a:lnTo>
                    <a:lnTo>
                      <a:pt x="388" y="137"/>
                    </a:lnTo>
                    <a:lnTo>
                      <a:pt x="365" y="132"/>
                    </a:lnTo>
                    <a:lnTo>
                      <a:pt x="350" y="106"/>
                    </a:lnTo>
                    <a:lnTo>
                      <a:pt x="331" y="103"/>
                    </a:lnTo>
                    <a:lnTo>
                      <a:pt x="317" y="77"/>
                    </a:lnTo>
                    <a:lnTo>
                      <a:pt x="293" y="74"/>
                    </a:lnTo>
                    <a:lnTo>
                      <a:pt x="284" y="45"/>
                    </a:lnTo>
                    <a:lnTo>
                      <a:pt x="262" y="43"/>
                    </a:lnTo>
                    <a:lnTo>
                      <a:pt x="245" y="19"/>
                    </a:lnTo>
                    <a:lnTo>
                      <a:pt x="95" y="0"/>
                    </a:lnTo>
                    <a:lnTo>
                      <a:pt x="0" y="277"/>
                    </a:lnTo>
                    <a:close/>
                  </a:path>
                </a:pathLst>
              </a:custGeom>
              <a:solidFill>
                <a:srgbClr val="D5C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873">
                <a:extLst>
                  <a:ext uri="{FF2B5EF4-FFF2-40B4-BE49-F238E27FC236}">
                    <a16:creationId xmlns:a16="http://schemas.microsoft.com/office/drawing/2014/main" id="{2E8C640F-924F-44DA-9B4D-F10FAD12BF4F}"/>
                  </a:ext>
                </a:extLst>
              </p:cNvPr>
              <p:cNvSpPr>
                <a:spLocks/>
              </p:cNvSpPr>
              <p:nvPr/>
            </p:nvSpPr>
            <p:spPr bwMode="auto">
              <a:xfrm>
                <a:off x="4681538" y="2824163"/>
                <a:ext cx="177800" cy="133350"/>
              </a:xfrm>
              <a:custGeom>
                <a:avLst/>
                <a:gdLst>
                  <a:gd name="T0" fmla="*/ 0 w 112"/>
                  <a:gd name="T1" fmla="*/ 67 h 84"/>
                  <a:gd name="T2" fmla="*/ 112 w 112"/>
                  <a:gd name="T3" fmla="*/ 84 h 84"/>
                  <a:gd name="T4" fmla="*/ 109 w 112"/>
                  <a:gd name="T5" fmla="*/ 19 h 84"/>
                  <a:gd name="T6" fmla="*/ 2 w 112"/>
                  <a:gd name="T7" fmla="*/ 0 h 84"/>
                  <a:gd name="T8" fmla="*/ 0 w 112"/>
                  <a:gd name="T9" fmla="*/ 67 h 84"/>
                </a:gdLst>
                <a:ahLst/>
                <a:cxnLst>
                  <a:cxn ang="0">
                    <a:pos x="T0" y="T1"/>
                  </a:cxn>
                  <a:cxn ang="0">
                    <a:pos x="T2" y="T3"/>
                  </a:cxn>
                  <a:cxn ang="0">
                    <a:pos x="T4" y="T5"/>
                  </a:cxn>
                  <a:cxn ang="0">
                    <a:pos x="T6" y="T7"/>
                  </a:cxn>
                  <a:cxn ang="0">
                    <a:pos x="T8" y="T9"/>
                  </a:cxn>
                </a:cxnLst>
                <a:rect l="0" t="0" r="r" b="b"/>
                <a:pathLst>
                  <a:path w="112" h="84">
                    <a:moveTo>
                      <a:pt x="0" y="67"/>
                    </a:moveTo>
                    <a:lnTo>
                      <a:pt x="112" y="84"/>
                    </a:lnTo>
                    <a:lnTo>
                      <a:pt x="109" y="19"/>
                    </a:lnTo>
                    <a:lnTo>
                      <a:pt x="2" y="0"/>
                    </a:lnTo>
                    <a:lnTo>
                      <a:pt x="0" y="67"/>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874">
                <a:extLst>
                  <a:ext uri="{FF2B5EF4-FFF2-40B4-BE49-F238E27FC236}">
                    <a16:creationId xmlns:a16="http://schemas.microsoft.com/office/drawing/2014/main" id="{9C188B73-58C1-410F-A50C-FC8EC244B73A}"/>
                  </a:ext>
                </a:extLst>
              </p:cNvPr>
              <p:cNvSpPr>
                <a:spLocks/>
              </p:cNvSpPr>
              <p:nvPr/>
            </p:nvSpPr>
            <p:spPr bwMode="auto">
              <a:xfrm>
                <a:off x="4556126" y="2824163"/>
                <a:ext cx="128588" cy="130175"/>
              </a:xfrm>
              <a:custGeom>
                <a:avLst/>
                <a:gdLst>
                  <a:gd name="T0" fmla="*/ 0 w 81"/>
                  <a:gd name="T1" fmla="*/ 82 h 82"/>
                  <a:gd name="T2" fmla="*/ 0 w 81"/>
                  <a:gd name="T3" fmla="*/ 31 h 82"/>
                  <a:gd name="T4" fmla="*/ 81 w 81"/>
                  <a:gd name="T5" fmla="*/ 0 h 82"/>
                  <a:gd name="T6" fmla="*/ 81 w 81"/>
                  <a:gd name="T7" fmla="*/ 72 h 82"/>
                  <a:gd name="T8" fmla="*/ 0 w 81"/>
                  <a:gd name="T9" fmla="*/ 82 h 82"/>
                </a:gdLst>
                <a:ahLst/>
                <a:cxnLst>
                  <a:cxn ang="0">
                    <a:pos x="T0" y="T1"/>
                  </a:cxn>
                  <a:cxn ang="0">
                    <a:pos x="T2" y="T3"/>
                  </a:cxn>
                  <a:cxn ang="0">
                    <a:pos x="T4" y="T5"/>
                  </a:cxn>
                  <a:cxn ang="0">
                    <a:pos x="T6" y="T7"/>
                  </a:cxn>
                  <a:cxn ang="0">
                    <a:pos x="T8" y="T9"/>
                  </a:cxn>
                </a:cxnLst>
                <a:rect l="0" t="0" r="r" b="b"/>
                <a:pathLst>
                  <a:path w="81" h="82">
                    <a:moveTo>
                      <a:pt x="0" y="82"/>
                    </a:moveTo>
                    <a:lnTo>
                      <a:pt x="0" y="31"/>
                    </a:lnTo>
                    <a:lnTo>
                      <a:pt x="81" y="0"/>
                    </a:lnTo>
                    <a:lnTo>
                      <a:pt x="81" y="72"/>
                    </a:lnTo>
                    <a:lnTo>
                      <a:pt x="0" y="82"/>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875">
                <a:extLst>
                  <a:ext uri="{FF2B5EF4-FFF2-40B4-BE49-F238E27FC236}">
                    <a16:creationId xmlns:a16="http://schemas.microsoft.com/office/drawing/2014/main" id="{2E38682D-EBC5-4206-BE0F-172D3B7CF21E}"/>
                  </a:ext>
                </a:extLst>
              </p:cNvPr>
              <p:cNvSpPr>
                <a:spLocks/>
              </p:cNvSpPr>
              <p:nvPr/>
            </p:nvSpPr>
            <p:spPr bwMode="auto">
              <a:xfrm>
                <a:off x="4756151" y="2900363"/>
                <a:ext cx="19050" cy="30163"/>
              </a:xfrm>
              <a:custGeom>
                <a:avLst/>
                <a:gdLst>
                  <a:gd name="T0" fmla="*/ 0 w 12"/>
                  <a:gd name="T1" fmla="*/ 0 h 19"/>
                  <a:gd name="T2" fmla="*/ 12 w 12"/>
                  <a:gd name="T3" fmla="*/ 2 h 19"/>
                  <a:gd name="T4" fmla="*/ 12 w 12"/>
                  <a:gd name="T5" fmla="*/ 19 h 19"/>
                  <a:gd name="T6" fmla="*/ 0 w 12"/>
                  <a:gd name="T7" fmla="*/ 19 h 19"/>
                  <a:gd name="T8" fmla="*/ 0 w 12"/>
                  <a:gd name="T9" fmla="*/ 0 h 19"/>
                </a:gdLst>
                <a:ahLst/>
                <a:cxnLst>
                  <a:cxn ang="0">
                    <a:pos x="T0" y="T1"/>
                  </a:cxn>
                  <a:cxn ang="0">
                    <a:pos x="T2" y="T3"/>
                  </a:cxn>
                  <a:cxn ang="0">
                    <a:pos x="T4" y="T5"/>
                  </a:cxn>
                  <a:cxn ang="0">
                    <a:pos x="T6" y="T7"/>
                  </a:cxn>
                  <a:cxn ang="0">
                    <a:pos x="T8" y="T9"/>
                  </a:cxn>
                </a:cxnLst>
                <a:rect l="0" t="0" r="r" b="b"/>
                <a:pathLst>
                  <a:path w="12" h="19">
                    <a:moveTo>
                      <a:pt x="0" y="0"/>
                    </a:moveTo>
                    <a:lnTo>
                      <a:pt x="12" y="2"/>
                    </a:lnTo>
                    <a:lnTo>
                      <a:pt x="12" y="19"/>
                    </a:lnTo>
                    <a:lnTo>
                      <a:pt x="0" y="19"/>
                    </a:lnTo>
                    <a:lnTo>
                      <a:pt x="0" y="0"/>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876">
                <a:extLst>
                  <a:ext uri="{FF2B5EF4-FFF2-40B4-BE49-F238E27FC236}">
                    <a16:creationId xmlns:a16="http://schemas.microsoft.com/office/drawing/2014/main" id="{FD8CB47F-C350-4DC2-937B-CF33207CE1C5}"/>
                  </a:ext>
                </a:extLst>
              </p:cNvPr>
              <p:cNvSpPr>
                <a:spLocks/>
              </p:cNvSpPr>
              <p:nvPr/>
            </p:nvSpPr>
            <p:spPr bwMode="auto">
              <a:xfrm>
                <a:off x="4684713" y="2808288"/>
                <a:ext cx="174625" cy="61913"/>
              </a:xfrm>
              <a:custGeom>
                <a:avLst/>
                <a:gdLst>
                  <a:gd name="T0" fmla="*/ 0 w 110"/>
                  <a:gd name="T1" fmla="*/ 17 h 39"/>
                  <a:gd name="T2" fmla="*/ 0 w 110"/>
                  <a:gd name="T3" fmla="*/ 0 h 39"/>
                  <a:gd name="T4" fmla="*/ 110 w 110"/>
                  <a:gd name="T5" fmla="*/ 27 h 39"/>
                  <a:gd name="T6" fmla="*/ 110 w 110"/>
                  <a:gd name="T7" fmla="*/ 39 h 39"/>
                  <a:gd name="T8" fmla="*/ 0 w 110"/>
                  <a:gd name="T9" fmla="*/ 17 h 39"/>
                </a:gdLst>
                <a:ahLst/>
                <a:cxnLst>
                  <a:cxn ang="0">
                    <a:pos x="T0" y="T1"/>
                  </a:cxn>
                  <a:cxn ang="0">
                    <a:pos x="T2" y="T3"/>
                  </a:cxn>
                  <a:cxn ang="0">
                    <a:pos x="T4" y="T5"/>
                  </a:cxn>
                  <a:cxn ang="0">
                    <a:pos x="T6" y="T7"/>
                  </a:cxn>
                  <a:cxn ang="0">
                    <a:pos x="T8" y="T9"/>
                  </a:cxn>
                </a:cxnLst>
                <a:rect l="0" t="0" r="r" b="b"/>
                <a:pathLst>
                  <a:path w="110" h="39">
                    <a:moveTo>
                      <a:pt x="0" y="17"/>
                    </a:moveTo>
                    <a:lnTo>
                      <a:pt x="0" y="0"/>
                    </a:lnTo>
                    <a:lnTo>
                      <a:pt x="110" y="27"/>
                    </a:lnTo>
                    <a:lnTo>
                      <a:pt x="110" y="39"/>
                    </a:lnTo>
                    <a:lnTo>
                      <a:pt x="0" y="17"/>
                    </a:lnTo>
                    <a:close/>
                  </a:path>
                </a:pathLst>
              </a:custGeom>
              <a:solidFill>
                <a:srgbClr val="D5C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877">
                <a:extLst>
                  <a:ext uri="{FF2B5EF4-FFF2-40B4-BE49-F238E27FC236}">
                    <a16:creationId xmlns:a16="http://schemas.microsoft.com/office/drawing/2014/main" id="{8466C152-9C98-4909-8779-E0C1C6EAC7B1}"/>
                  </a:ext>
                </a:extLst>
              </p:cNvPr>
              <p:cNvSpPr>
                <a:spLocks/>
              </p:cNvSpPr>
              <p:nvPr/>
            </p:nvSpPr>
            <p:spPr bwMode="auto">
              <a:xfrm>
                <a:off x="4681538" y="2862263"/>
                <a:ext cx="177800" cy="49213"/>
              </a:xfrm>
              <a:custGeom>
                <a:avLst/>
                <a:gdLst>
                  <a:gd name="T0" fmla="*/ 0 w 112"/>
                  <a:gd name="T1" fmla="*/ 10 h 31"/>
                  <a:gd name="T2" fmla="*/ 0 w 112"/>
                  <a:gd name="T3" fmla="*/ 0 h 31"/>
                  <a:gd name="T4" fmla="*/ 112 w 112"/>
                  <a:gd name="T5" fmla="*/ 22 h 31"/>
                  <a:gd name="T6" fmla="*/ 112 w 112"/>
                  <a:gd name="T7" fmla="*/ 31 h 31"/>
                  <a:gd name="T8" fmla="*/ 0 w 112"/>
                  <a:gd name="T9" fmla="*/ 10 h 31"/>
                </a:gdLst>
                <a:ahLst/>
                <a:cxnLst>
                  <a:cxn ang="0">
                    <a:pos x="T0" y="T1"/>
                  </a:cxn>
                  <a:cxn ang="0">
                    <a:pos x="T2" y="T3"/>
                  </a:cxn>
                  <a:cxn ang="0">
                    <a:pos x="T4" y="T5"/>
                  </a:cxn>
                  <a:cxn ang="0">
                    <a:pos x="T6" y="T7"/>
                  </a:cxn>
                  <a:cxn ang="0">
                    <a:pos x="T8" y="T9"/>
                  </a:cxn>
                </a:cxnLst>
                <a:rect l="0" t="0" r="r" b="b"/>
                <a:pathLst>
                  <a:path w="112" h="31">
                    <a:moveTo>
                      <a:pt x="0" y="10"/>
                    </a:moveTo>
                    <a:lnTo>
                      <a:pt x="0" y="0"/>
                    </a:lnTo>
                    <a:lnTo>
                      <a:pt x="112" y="22"/>
                    </a:lnTo>
                    <a:lnTo>
                      <a:pt x="112" y="31"/>
                    </a:lnTo>
                    <a:lnTo>
                      <a:pt x="0" y="10"/>
                    </a:lnTo>
                    <a:close/>
                  </a:path>
                </a:pathLst>
              </a:custGeom>
              <a:solidFill>
                <a:srgbClr val="D5C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878">
                <a:extLst>
                  <a:ext uri="{FF2B5EF4-FFF2-40B4-BE49-F238E27FC236}">
                    <a16:creationId xmlns:a16="http://schemas.microsoft.com/office/drawing/2014/main" id="{23D009EB-8B91-4F4D-B95D-0FB7306F1568}"/>
                  </a:ext>
                </a:extLst>
              </p:cNvPr>
              <p:cNvSpPr>
                <a:spLocks/>
              </p:cNvSpPr>
              <p:nvPr/>
            </p:nvSpPr>
            <p:spPr bwMode="auto">
              <a:xfrm>
                <a:off x="4681538" y="2835276"/>
                <a:ext cx="177800" cy="42863"/>
              </a:xfrm>
              <a:custGeom>
                <a:avLst/>
                <a:gdLst>
                  <a:gd name="T0" fmla="*/ 2 w 112"/>
                  <a:gd name="T1" fmla="*/ 0 h 27"/>
                  <a:gd name="T2" fmla="*/ 112 w 112"/>
                  <a:gd name="T3" fmla="*/ 22 h 27"/>
                  <a:gd name="T4" fmla="*/ 109 w 112"/>
                  <a:gd name="T5" fmla="*/ 27 h 27"/>
                  <a:gd name="T6" fmla="*/ 0 w 112"/>
                  <a:gd name="T7" fmla="*/ 5 h 27"/>
                  <a:gd name="T8" fmla="*/ 2 w 112"/>
                  <a:gd name="T9" fmla="*/ 0 h 27"/>
                </a:gdLst>
                <a:ahLst/>
                <a:cxnLst>
                  <a:cxn ang="0">
                    <a:pos x="T0" y="T1"/>
                  </a:cxn>
                  <a:cxn ang="0">
                    <a:pos x="T2" y="T3"/>
                  </a:cxn>
                  <a:cxn ang="0">
                    <a:pos x="T4" y="T5"/>
                  </a:cxn>
                  <a:cxn ang="0">
                    <a:pos x="T6" y="T7"/>
                  </a:cxn>
                  <a:cxn ang="0">
                    <a:pos x="T8" y="T9"/>
                  </a:cxn>
                </a:cxnLst>
                <a:rect l="0" t="0" r="r" b="b"/>
                <a:pathLst>
                  <a:path w="112" h="27">
                    <a:moveTo>
                      <a:pt x="2" y="0"/>
                    </a:moveTo>
                    <a:lnTo>
                      <a:pt x="112" y="22"/>
                    </a:lnTo>
                    <a:lnTo>
                      <a:pt x="109" y="27"/>
                    </a:lnTo>
                    <a:lnTo>
                      <a:pt x="0" y="5"/>
                    </a:lnTo>
                    <a:lnTo>
                      <a:pt x="2" y="0"/>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879">
                <a:extLst>
                  <a:ext uri="{FF2B5EF4-FFF2-40B4-BE49-F238E27FC236}">
                    <a16:creationId xmlns:a16="http://schemas.microsoft.com/office/drawing/2014/main" id="{9294B56C-FD7D-49C5-B9C9-4D56146024A0}"/>
                  </a:ext>
                </a:extLst>
              </p:cNvPr>
              <p:cNvSpPr>
                <a:spLocks/>
              </p:cNvSpPr>
              <p:nvPr/>
            </p:nvSpPr>
            <p:spPr bwMode="auto">
              <a:xfrm>
                <a:off x="4681538" y="2878138"/>
                <a:ext cx="177800" cy="38100"/>
              </a:xfrm>
              <a:custGeom>
                <a:avLst/>
                <a:gdLst>
                  <a:gd name="T0" fmla="*/ 112 w 112"/>
                  <a:gd name="T1" fmla="*/ 21 h 24"/>
                  <a:gd name="T2" fmla="*/ 107 w 112"/>
                  <a:gd name="T3" fmla="*/ 24 h 24"/>
                  <a:gd name="T4" fmla="*/ 2 w 112"/>
                  <a:gd name="T5" fmla="*/ 7 h 24"/>
                  <a:gd name="T6" fmla="*/ 0 w 112"/>
                  <a:gd name="T7" fmla="*/ 0 h 24"/>
                  <a:gd name="T8" fmla="*/ 112 w 112"/>
                  <a:gd name="T9" fmla="*/ 21 h 24"/>
                </a:gdLst>
                <a:ahLst/>
                <a:cxnLst>
                  <a:cxn ang="0">
                    <a:pos x="T0" y="T1"/>
                  </a:cxn>
                  <a:cxn ang="0">
                    <a:pos x="T2" y="T3"/>
                  </a:cxn>
                  <a:cxn ang="0">
                    <a:pos x="T4" y="T5"/>
                  </a:cxn>
                  <a:cxn ang="0">
                    <a:pos x="T6" y="T7"/>
                  </a:cxn>
                  <a:cxn ang="0">
                    <a:pos x="T8" y="T9"/>
                  </a:cxn>
                </a:cxnLst>
                <a:rect l="0" t="0" r="r" b="b"/>
                <a:pathLst>
                  <a:path w="112" h="24">
                    <a:moveTo>
                      <a:pt x="112" y="21"/>
                    </a:moveTo>
                    <a:lnTo>
                      <a:pt x="107" y="24"/>
                    </a:lnTo>
                    <a:lnTo>
                      <a:pt x="2" y="7"/>
                    </a:lnTo>
                    <a:lnTo>
                      <a:pt x="0" y="0"/>
                    </a:lnTo>
                    <a:lnTo>
                      <a:pt x="112" y="21"/>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880">
                <a:extLst>
                  <a:ext uri="{FF2B5EF4-FFF2-40B4-BE49-F238E27FC236}">
                    <a16:creationId xmlns:a16="http://schemas.microsoft.com/office/drawing/2014/main" id="{3FB667D9-B1B9-47F0-8B18-14A8CFE69D14}"/>
                  </a:ext>
                </a:extLst>
              </p:cNvPr>
              <p:cNvSpPr>
                <a:spLocks/>
              </p:cNvSpPr>
              <p:nvPr/>
            </p:nvSpPr>
            <p:spPr bwMode="auto">
              <a:xfrm>
                <a:off x="4552951" y="2808288"/>
                <a:ext cx="131763" cy="80963"/>
              </a:xfrm>
              <a:custGeom>
                <a:avLst/>
                <a:gdLst>
                  <a:gd name="T0" fmla="*/ 83 w 83"/>
                  <a:gd name="T1" fmla="*/ 0 h 51"/>
                  <a:gd name="T2" fmla="*/ 0 w 83"/>
                  <a:gd name="T3" fmla="*/ 36 h 51"/>
                  <a:gd name="T4" fmla="*/ 0 w 83"/>
                  <a:gd name="T5" fmla="*/ 51 h 51"/>
                  <a:gd name="T6" fmla="*/ 83 w 83"/>
                  <a:gd name="T7" fmla="*/ 17 h 51"/>
                  <a:gd name="T8" fmla="*/ 83 w 83"/>
                  <a:gd name="T9" fmla="*/ 0 h 51"/>
                </a:gdLst>
                <a:ahLst/>
                <a:cxnLst>
                  <a:cxn ang="0">
                    <a:pos x="T0" y="T1"/>
                  </a:cxn>
                  <a:cxn ang="0">
                    <a:pos x="T2" y="T3"/>
                  </a:cxn>
                  <a:cxn ang="0">
                    <a:pos x="T4" y="T5"/>
                  </a:cxn>
                  <a:cxn ang="0">
                    <a:pos x="T6" y="T7"/>
                  </a:cxn>
                  <a:cxn ang="0">
                    <a:pos x="T8" y="T9"/>
                  </a:cxn>
                </a:cxnLst>
                <a:rect l="0" t="0" r="r" b="b"/>
                <a:pathLst>
                  <a:path w="83" h="51">
                    <a:moveTo>
                      <a:pt x="83" y="0"/>
                    </a:moveTo>
                    <a:lnTo>
                      <a:pt x="0" y="36"/>
                    </a:lnTo>
                    <a:lnTo>
                      <a:pt x="0" y="51"/>
                    </a:lnTo>
                    <a:lnTo>
                      <a:pt x="83" y="17"/>
                    </a:lnTo>
                    <a:lnTo>
                      <a:pt x="83" y="0"/>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881">
                <a:extLst>
                  <a:ext uri="{FF2B5EF4-FFF2-40B4-BE49-F238E27FC236}">
                    <a16:creationId xmlns:a16="http://schemas.microsoft.com/office/drawing/2014/main" id="{CB0429DF-476A-45AE-9693-DC464E7738E9}"/>
                  </a:ext>
                </a:extLst>
              </p:cNvPr>
              <p:cNvSpPr>
                <a:spLocks/>
              </p:cNvSpPr>
              <p:nvPr/>
            </p:nvSpPr>
            <p:spPr bwMode="auto">
              <a:xfrm>
                <a:off x="4552951" y="2862263"/>
                <a:ext cx="128588" cy="61913"/>
              </a:xfrm>
              <a:custGeom>
                <a:avLst/>
                <a:gdLst>
                  <a:gd name="T0" fmla="*/ 81 w 81"/>
                  <a:gd name="T1" fmla="*/ 0 h 39"/>
                  <a:gd name="T2" fmla="*/ 0 w 81"/>
                  <a:gd name="T3" fmla="*/ 31 h 39"/>
                  <a:gd name="T4" fmla="*/ 0 w 81"/>
                  <a:gd name="T5" fmla="*/ 39 h 39"/>
                  <a:gd name="T6" fmla="*/ 81 w 81"/>
                  <a:gd name="T7" fmla="*/ 10 h 39"/>
                  <a:gd name="T8" fmla="*/ 81 w 81"/>
                  <a:gd name="T9" fmla="*/ 0 h 39"/>
                </a:gdLst>
                <a:ahLst/>
                <a:cxnLst>
                  <a:cxn ang="0">
                    <a:pos x="T0" y="T1"/>
                  </a:cxn>
                  <a:cxn ang="0">
                    <a:pos x="T2" y="T3"/>
                  </a:cxn>
                  <a:cxn ang="0">
                    <a:pos x="T4" y="T5"/>
                  </a:cxn>
                  <a:cxn ang="0">
                    <a:pos x="T6" y="T7"/>
                  </a:cxn>
                  <a:cxn ang="0">
                    <a:pos x="T8" y="T9"/>
                  </a:cxn>
                </a:cxnLst>
                <a:rect l="0" t="0" r="r" b="b"/>
                <a:pathLst>
                  <a:path w="81" h="39">
                    <a:moveTo>
                      <a:pt x="81" y="0"/>
                    </a:moveTo>
                    <a:lnTo>
                      <a:pt x="0" y="31"/>
                    </a:lnTo>
                    <a:lnTo>
                      <a:pt x="0" y="39"/>
                    </a:lnTo>
                    <a:lnTo>
                      <a:pt x="81" y="10"/>
                    </a:lnTo>
                    <a:lnTo>
                      <a:pt x="81" y="0"/>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882">
                <a:extLst>
                  <a:ext uri="{FF2B5EF4-FFF2-40B4-BE49-F238E27FC236}">
                    <a16:creationId xmlns:a16="http://schemas.microsoft.com/office/drawing/2014/main" id="{7216E73A-3DC4-4743-8187-DF1A65AB87FC}"/>
                  </a:ext>
                </a:extLst>
              </p:cNvPr>
              <p:cNvSpPr>
                <a:spLocks/>
              </p:cNvSpPr>
              <p:nvPr/>
            </p:nvSpPr>
            <p:spPr bwMode="auto">
              <a:xfrm>
                <a:off x="4552951" y="2835276"/>
                <a:ext cx="131763" cy="57150"/>
              </a:xfrm>
              <a:custGeom>
                <a:avLst/>
                <a:gdLst>
                  <a:gd name="T0" fmla="*/ 2 w 83"/>
                  <a:gd name="T1" fmla="*/ 36 h 36"/>
                  <a:gd name="T2" fmla="*/ 0 w 83"/>
                  <a:gd name="T3" fmla="*/ 34 h 36"/>
                  <a:gd name="T4" fmla="*/ 83 w 83"/>
                  <a:gd name="T5" fmla="*/ 0 h 36"/>
                  <a:gd name="T6" fmla="*/ 81 w 83"/>
                  <a:gd name="T7" fmla="*/ 5 h 36"/>
                  <a:gd name="T8" fmla="*/ 2 w 83"/>
                  <a:gd name="T9" fmla="*/ 36 h 36"/>
                </a:gdLst>
                <a:ahLst/>
                <a:cxnLst>
                  <a:cxn ang="0">
                    <a:pos x="T0" y="T1"/>
                  </a:cxn>
                  <a:cxn ang="0">
                    <a:pos x="T2" y="T3"/>
                  </a:cxn>
                  <a:cxn ang="0">
                    <a:pos x="T4" y="T5"/>
                  </a:cxn>
                  <a:cxn ang="0">
                    <a:pos x="T6" y="T7"/>
                  </a:cxn>
                  <a:cxn ang="0">
                    <a:pos x="T8" y="T9"/>
                  </a:cxn>
                </a:cxnLst>
                <a:rect l="0" t="0" r="r" b="b"/>
                <a:pathLst>
                  <a:path w="83" h="36">
                    <a:moveTo>
                      <a:pt x="2" y="36"/>
                    </a:moveTo>
                    <a:lnTo>
                      <a:pt x="0" y="34"/>
                    </a:lnTo>
                    <a:lnTo>
                      <a:pt x="83" y="0"/>
                    </a:lnTo>
                    <a:lnTo>
                      <a:pt x="81" y="5"/>
                    </a:lnTo>
                    <a:lnTo>
                      <a:pt x="2" y="36"/>
                    </a:lnTo>
                    <a:close/>
                  </a:path>
                </a:pathLst>
              </a:custGeom>
              <a:solidFill>
                <a:srgbClr val="332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883">
                <a:extLst>
                  <a:ext uri="{FF2B5EF4-FFF2-40B4-BE49-F238E27FC236}">
                    <a16:creationId xmlns:a16="http://schemas.microsoft.com/office/drawing/2014/main" id="{99ABF2B8-6EB7-40E7-8051-47ECC16B6A2E}"/>
                  </a:ext>
                </a:extLst>
              </p:cNvPr>
              <p:cNvSpPr>
                <a:spLocks/>
              </p:cNvSpPr>
              <p:nvPr/>
            </p:nvSpPr>
            <p:spPr bwMode="auto">
              <a:xfrm>
                <a:off x="4552951" y="2878138"/>
                <a:ext cx="131763" cy="49213"/>
              </a:xfrm>
              <a:custGeom>
                <a:avLst/>
                <a:gdLst>
                  <a:gd name="T0" fmla="*/ 2 w 83"/>
                  <a:gd name="T1" fmla="*/ 31 h 31"/>
                  <a:gd name="T2" fmla="*/ 0 w 83"/>
                  <a:gd name="T3" fmla="*/ 29 h 31"/>
                  <a:gd name="T4" fmla="*/ 81 w 83"/>
                  <a:gd name="T5" fmla="*/ 0 h 31"/>
                  <a:gd name="T6" fmla="*/ 83 w 83"/>
                  <a:gd name="T7" fmla="*/ 7 h 31"/>
                  <a:gd name="T8" fmla="*/ 2 w 83"/>
                  <a:gd name="T9" fmla="*/ 31 h 31"/>
                </a:gdLst>
                <a:ahLst/>
                <a:cxnLst>
                  <a:cxn ang="0">
                    <a:pos x="T0" y="T1"/>
                  </a:cxn>
                  <a:cxn ang="0">
                    <a:pos x="T2" y="T3"/>
                  </a:cxn>
                  <a:cxn ang="0">
                    <a:pos x="T4" y="T5"/>
                  </a:cxn>
                  <a:cxn ang="0">
                    <a:pos x="T6" y="T7"/>
                  </a:cxn>
                  <a:cxn ang="0">
                    <a:pos x="T8" y="T9"/>
                  </a:cxn>
                </a:cxnLst>
                <a:rect l="0" t="0" r="r" b="b"/>
                <a:pathLst>
                  <a:path w="83" h="31">
                    <a:moveTo>
                      <a:pt x="2" y="31"/>
                    </a:moveTo>
                    <a:lnTo>
                      <a:pt x="0" y="29"/>
                    </a:lnTo>
                    <a:lnTo>
                      <a:pt x="81" y="0"/>
                    </a:lnTo>
                    <a:lnTo>
                      <a:pt x="83" y="7"/>
                    </a:lnTo>
                    <a:lnTo>
                      <a:pt x="2" y="31"/>
                    </a:lnTo>
                    <a:close/>
                  </a:path>
                </a:pathLst>
              </a:custGeom>
              <a:solidFill>
                <a:srgbClr val="332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884">
                <a:extLst>
                  <a:ext uri="{FF2B5EF4-FFF2-40B4-BE49-F238E27FC236}">
                    <a16:creationId xmlns:a16="http://schemas.microsoft.com/office/drawing/2014/main" id="{718D93E5-D8D7-45E4-AF27-681CE03464CE}"/>
                  </a:ext>
                </a:extLst>
              </p:cNvPr>
              <p:cNvSpPr>
                <a:spLocks/>
              </p:cNvSpPr>
              <p:nvPr/>
            </p:nvSpPr>
            <p:spPr bwMode="auto">
              <a:xfrm>
                <a:off x="4071938" y="2930526"/>
                <a:ext cx="585788" cy="433388"/>
              </a:xfrm>
              <a:custGeom>
                <a:avLst/>
                <a:gdLst>
                  <a:gd name="T0" fmla="*/ 274 w 369"/>
                  <a:gd name="T1" fmla="*/ 273 h 273"/>
                  <a:gd name="T2" fmla="*/ 369 w 369"/>
                  <a:gd name="T3" fmla="*/ 0 h 273"/>
                  <a:gd name="T4" fmla="*/ 262 w 369"/>
                  <a:gd name="T5" fmla="*/ 24 h 273"/>
                  <a:gd name="T6" fmla="*/ 255 w 369"/>
                  <a:gd name="T7" fmla="*/ 44 h 273"/>
                  <a:gd name="T8" fmla="*/ 231 w 369"/>
                  <a:gd name="T9" fmla="*/ 53 h 273"/>
                  <a:gd name="T10" fmla="*/ 224 w 369"/>
                  <a:gd name="T11" fmla="*/ 77 h 273"/>
                  <a:gd name="T12" fmla="*/ 200 w 369"/>
                  <a:gd name="T13" fmla="*/ 82 h 273"/>
                  <a:gd name="T14" fmla="*/ 191 w 369"/>
                  <a:gd name="T15" fmla="*/ 104 h 273"/>
                  <a:gd name="T16" fmla="*/ 167 w 369"/>
                  <a:gd name="T17" fmla="*/ 111 h 273"/>
                  <a:gd name="T18" fmla="*/ 160 w 369"/>
                  <a:gd name="T19" fmla="*/ 133 h 273"/>
                  <a:gd name="T20" fmla="*/ 133 w 369"/>
                  <a:gd name="T21" fmla="*/ 140 h 273"/>
                  <a:gd name="T22" fmla="*/ 131 w 369"/>
                  <a:gd name="T23" fmla="*/ 162 h 273"/>
                  <a:gd name="T24" fmla="*/ 107 w 369"/>
                  <a:gd name="T25" fmla="*/ 169 h 273"/>
                  <a:gd name="T26" fmla="*/ 95 w 369"/>
                  <a:gd name="T27" fmla="*/ 191 h 273"/>
                  <a:gd name="T28" fmla="*/ 76 w 369"/>
                  <a:gd name="T29" fmla="*/ 193 h 273"/>
                  <a:gd name="T30" fmla="*/ 64 w 369"/>
                  <a:gd name="T31" fmla="*/ 220 h 273"/>
                  <a:gd name="T32" fmla="*/ 45 w 369"/>
                  <a:gd name="T33" fmla="*/ 220 h 273"/>
                  <a:gd name="T34" fmla="*/ 33 w 369"/>
                  <a:gd name="T35" fmla="*/ 246 h 273"/>
                  <a:gd name="T36" fmla="*/ 17 w 369"/>
                  <a:gd name="T37" fmla="*/ 246 h 273"/>
                  <a:gd name="T38" fmla="*/ 0 w 369"/>
                  <a:gd name="T39" fmla="*/ 273 h 273"/>
                  <a:gd name="T40" fmla="*/ 274 w 369"/>
                  <a:gd name="T4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273">
                    <a:moveTo>
                      <a:pt x="274" y="273"/>
                    </a:moveTo>
                    <a:lnTo>
                      <a:pt x="369" y="0"/>
                    </a:lnTo>
                    <a:lnTo>
                      <a:pt x="262" y="24"/>
                    </a:lnTo>
                    <a:lnTo>
                      <a:pt x="255" y="44"/>
                    </a:lnTo>
                    <a:lnTo>
                      <a:pt x="231" y="53"/>
                    </a:lnTo>
                    <a:lnTo>
                      <a:pt x="224" y="77"/>
                    </a:lnTo>
                    <a:lnTo>
                      <a:pt x="200" y="82"/>
                    </a:lnTo>
                    <a:lnTo>
                      <a:pt x="191" y="104"/>
                    </a:lnTo>
                    <a:lnTo>
                      <a:pt x="167" y="111"/>
                    </a:lnTo>
                    <a:lnTo>
                      <a:pt x="160" y="133"/>
                    </a:lnTo>
                    <a:lnTo>
                      <a:pt x="133" y="140"/>
                    </a:lnTo>
                    <a:lnTo>
                      <a:pt x="131" y="162"/>
                    </a:lnTo>
                    <a:lnTo>
                      <a:pt x="107" y="169"/>
                    </a:lnTo>
                    <a:lnTo>
                      <a:pt x="95" y="191"/>
                    </a:lnTo>
                    <a:lnTo>
                      <a:pt x="76" y="193"/>
                    </a:lnTo>
                    <a:lnTo>
                      <a:pt x="64" y="220"/>
                    </a:lnTo>
                    <a:lnTo>
                      <a:pt x="45" y="220"/>
                    </a:lnTo>
                    <a:lnTo>
                      <a:pt x="33" y="246"/>
                    </a:lnTo>
                    <a:lnTo>
                      <a:pt x="17" y="246"/>
                    </a:lnTo>
                    <a:lnTo>
                      <a:pt x="0" y="273"/>
                    </a:lnTo>
                    <a:lnTo>
                      <a:pt x="274" y="273"/>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885">
                <a:extLst>
                  <a:ext uri="{FF2B5EF4-FFF2-40B4-BE49-F238E27FC236}">
                    <a16:creationId xmlns:a16="http://schemas.microsoft.com/office/drawing/2014/main" id="{6EE25EF6-70D2-4AA8-861C-211EDEB6DE73}"/>
                  </a:ext>
                </a:extLst>
              </p:cNvPr>
              <p:cNvSpPr>
                <a:spLocks/>
              </p:cNvSpPr>
              <p:nvPr/>
            </p:nvSpPr>
            <p:spPr bwMode="auto">
              <a:xfrm>
                <a:off x="4506913" y="3328988"/>
                <a:ext cx="869950" cy="34925"/>
              </a:xfrm>
              <a:custGeom>
                <a:avLst/>
                <a:gdLst>
                  <a:gd name="T0" fmla="*/ 536 w 548"/>
                  <a:gd name="T1" fmla="*/ 0 h 22"/>
                  <a:gd name="T2" fmla="*/ 548 w 548"/>
                  <a:gd name="T3" fmla="*/ 22 h 22"/>
                  <a:gd name="T4" fmla="*/ 0 w 548"/>
                  <a:gd name="T5" fmla="*/ 22 h 22"/>
                  <a:gd name="T6" fmla="*/ 10 w 548"/>
                  <a:gd name="T7" fmla="*/ 0 h 22"/>
                  <a:gd name="T8" fmla="*/ 536 w 548"/>
                  <a:gd name="T9" fmla="*/ 0 h 22"/>
                </a:gdLst>
                <a:ahLst/>
                <a:cxnLst>
                  <a:cxn ang="0">
                    <a:pos x="T0" y="T1"/>
                  </a:cxn>
                  <a:cxn ang="0">
                    <a:pos x="T2" y="T3"/>
                  </a:cxn>
                  <a:cxn ang="0">
                    <a:pos x="T4" y="T5"/>
                  </a:cxn>
                  <a:cxn ang="0">
                    <a:pos x="T6" y="T7"/>
                  </a:cxn>
                  <a:cxn ang="0">
                    <a:pos x="T8" y="T9"/>
                  </a:cxn>
                </a:cxnLst>
                <a:rect l="0" t="0" r="r" b="b"/>
                <a:pathLst>
                  <a:path w="548" h="22">
                    <a:moveTo>
                      <a:pt x="536" y="0"/>
                    </a:moveTo>
                    <a:lnTo>
                      <a:pt x="548" y="22"/>
                    </a:lnTo>
                    <a:lnTo>
                      <a:pt x="0" y="22"/>
                    </a:lnTo>
                    <a:lnTo>
                      <a:pt x="10" y="0"/>
                    </a:lnTo>
                    <a:lnTo>
                      <a:pt x="536" y="0"/>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886">
                <a:extLst>
                  <a:ext uri="{FF2B5EF4-FFF2-40B4-BE49-F238E27FC236}">
                    <a16:creationId xmlns:a16="http://schemas.microsoft.com/office/drawing/2014/main" id="{94C92F6C-48AC-4A87-8D89-9DB6F55E15D7}"/>
                  </a:ext>
                </a:extLst>
              </p:cNvPr>
              <p:cNvSpPr>
                <a:spLocks/>
              </p:cNvSpPr>
              <p:nvPr/>
            </p:nvSpPr>
            <p:spPr bwMode="auto">
              <a:xfrm>
                <a:off x="4525963" y="3267076"/>
                <a:ext cx="793750" cy="50800"/>
              </a:xfrm>
              <a:custGeom>
                <a:avLst/>
                <a:gdLst>
                  <a:gd name="T0" fmla="*/ 486 w 500"/>
                  <a:gd name="T1" fmla="*/ 10 h 32"/>
                  <a:gd name="T2" fmla="*/ 500 w 500"/>
                  <a:gd name="T3" fmla="*/ 32 h 32"/>
                  <a:gd name="T4" fmla="*/ 0 w 500"/>
                  <a:gd name="T5" fmla="*/ 29 h 32"/>
                  <a:gd name="T6" fmla="*/ 9 w 500"/>
                  <a:gd name="T7" fmla="*/ 0 h 32"/>
                  <a:gd name="T8" fmla="*/ 486 w 500"/>
                  <a:gd name="T9" fmla="*/ 10 h 32"/>
                </a:gdLst>
                <a:ahLst/>
                <a:cxnLst>
                  <a:cxn ang="0">
                    <a:pos x="T0" y="T1"/>
                  </a:cxn>
                  <a:cxn ang="0">
                    <a:pos x="T2" y="T3"/>
                  </a:cxn>
                  <a:cxn ang="0">
                    <a:pos x="T4" y="T5"/>
                  </a:cxn>
                  <a:cxn ang="0">
                    <a:pos x="T6" y="T7"/>
                  </a:cxn>
                  <a:cxn ang="0">
                    <a:pos x="T8" y="T9"/>
                  </a:cxn>
                </a:cxnLst>
                <a:rect l="0" t="0" r="r" b="b"/>
                <a:pathLst>
                  <a:path w="500" h="32">
                    <a:moveTo>
                      <a:pt x="486" y="10"/>
                    </a:moveTo>
                    <a:lnTo>
                      <a:pt x="500" y="32"/>
                    </a:lnTo>
                    <a:lnTo>
                      <a:pt x="0" y="29"/>
                    </a:lnTo>
                    <a:lnTo>
                      <a:pt x="9" y="0"/>
                    </a:lnTo>
                    <a:lnTo>
                      <a:pt x="486" y="10"/>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887">
                <a:extLst>
                  <a:ext uri="{FF2B5EF4-FFF2-40B4-BE49-F238E27FC236}">
                    <a16:creationId xmlns:a16="http://schemas.microsoft.com/office/drawing/2014/main" id="{1DD69183-9C21-48E1-B545-C8BB0125CC0B}"/>
                  </a:ext>
                </a:extLst>
              </p:cNvPr>
              <p:cNvSpPr>
                <a:spLocks/>
              </p:cNvSpPr>
              <p:nvPr/>
            </p:nvSpPr>
            <p:spPr bwMode="auto">
              <a:xfrm>
                <a:off x="4545013" y="3214688"/>
                <a:ext cx="719138" cy="65088"/>
              </a:xfrm>
              <a:custGeom>
                <a:avLst/>
                <a:gdLst>
                  <a:gd name="T0" fmla="*/ 438 w 453"/>
                  <a:gd name="T1" fmla="*/ 16 h 41"/>
                  <a:gd name="T2" fmla="*/ 453 w 453"/>
                  <a:gd name="T3" fmla="*/ 41 h 41"/>
                  <a:gd name="T4" fmla="*/ 0 w 453"/>
                  <a:gd name="T5" fmla="*/ 26 h 41"/>
                  <a:gd name="T6" fmla="*/ 9 w 453"/>
                  <a:gd name="T7" fmla="*/ 0 h 41"/>
                  <a:gd name="T8" fmla="*/ 438 w 453"/>
                  <a:gd name="T9" fmla="*/ 16 h 41"/>
                </a:gdLst>
                <a:ahLst/>
                <a:cxnLst>
                  <a:cxn ang="0">
                    <a:pos x="T0" y="T1"/>
                  </a:cxn>
                  <a:cxn ang="0">
                    <a:pos x="T2" y="T3"/>
                  </a:cxn>
                  <a:cxn ang="0">
                    <a:pos x="T4" y="T5"/>
                  </a:cxn>
                  <a:cxn ang="0">
                    <a:pos x="T6" y="T7"/>
                  </a:cxn>
                  <a:cxn ang="0">
                    <a:pos x="T8" y="T9"/>
                  </a:cxn>
                </a:cxnLst>
                <a:rect l="0" t="0" r="r" b="b"/>
                <a:pathLst>
                  <a:path w="453" h="41">
                    <a:moveTo>
                      <a:pt x="438" y="16"/>
                    </a:moveTo>
                    <a:lnTo>
                      <a:pt x="453" y="41"/>
                    </a:lnTo>
                    <a:lnTo>
                      <a:pt x="0" y="26"/>
                    </a:lnTo>
                    <a:lnTo>
                      <a:pt x="9" y="0"/>
                    </a:lnTo>
                    <a:lnTo>
                      <a:pt x="438" y="16"/>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888">
                <a:extLst>
                  <a:ext uri="{FF2B5EF4-FFF2-40B4-BE49-F238E27FC236}">
                    <a16:creationId xmlns:a16="http://schemas.microsoft.com/office/drawing/2014/main" id="{CAD54611-433F-4934-85B4-FEDE791B856A}"/>
                  </a:ext>
                </a:extLst>
              </p:cNvPr>
              <p:cNvSpPr>
                <a:spLocks/>
              </p:cNvSpPr>
              <p:nvPr/>
            </p:nvSpPr>
            <p:spPr bwMode="auto">
              <a:xfrm>
                <a:off x="4564063" y="3155951"/>
                <a:ext cx="635000" cy="77788"/>
              </a:xfrm>
              <a:custGeom>
                <a:avLst/>
                <a:gdLst>
                  <a:gd name="T0" fmla="*/ 391 w 400"/>
                  <a:gd name="T1" fmla="*/ 25 h 49"/>
                  <a:gd name="T2" fmla="*/ 400 w 400"/>
                  <a:gd name="T3" fmla="*/ 49 h 49"/>
                  <a:gd name="T4" fmla="*/ 0 w 400"/>
                  <a:gd name="T5" fmla="*/ 27 h 49"/>
                  <a:gd name="T6" fmla="*/ 9 w 400"/>
                  <a:gd name="T7" fmla="*/ 0 h 49"/>
                  <a:gd name="T8" fmla="*/ 391 w 400"/>
                  <a:gd name="T9" fmla="*/ 25 h 49"/>
                </a:gdLst>
                <a:ahLst/>
                <a:cxnLst>
                  <a:cxn ang="0">
                    <a:pos x="T0" y="T1"/>
                  </a:cxn>
                  <a:cxn ang="0">
                    <a:pos x="T2" y="T3"/>
                  </a:cxn>
                  <a:cxn ang="0">
                    <a:pos x="T4" y="T5"/>
                  </a:cxn>
                  <a:cxn ang="0">
                    <a:pos x="T6" y="T7"/>
                  </a:cxn>
                  <a:cxn ang="0">
                    <a:pos x="T8" y="T9"/>
                  </a:cxn>
                </a:cxnLst>
                <a:rect l="0" t="0" r="r" b="b"/>
                <a:pathLst>
                  <a:path w="400" h="49">
                    <a:moveTo>
                      <a:pt x="391" y="25"/>
                    </a:moveTo>
                    <a:lnTo>
                      <a:pt x="400" y="49"/>
                    </a:lnTo>
                    <a:lnTo>
                      <a:pt x="0" y="27"/>
                    </a:lnTo>
                    <a:lnTo>
                      <a:pt x="9" y="0"/>
                    </a:lnTo>
                    <a:lnTo>
                      <a:pt x="391" y="25"/>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889">
                <a:extLst>
                  <a:ext uri="{FF2B5EF4-FFF2-40B4-BE49-F238E27FC236}">
                    <a16:creationId xmlns:a16="http://schemas.microsoft.com/office/drawing/2014/main" id="{399E0480-DAF6-44A8-9B3C-9BC828D7881E}"/>
                  </a:ext>
                </a:extLst>
              </p:cNvPr>
              <p:cNvSpPr>
                <a:spLocks/>
              </p:cNvSpPr>
              <p:nvPr/>
            </p:nvSpPr>
            <p:spPr bwMode="auto">
              <a:xfrm>
                <a:off x="4583113" y="3111501"/>
                <a:ext cx="563563" cy="71438"/>
              </a:xfrm>
              <a:custGeom>
                <a:avLst/>
                <a:gdLst>
                  <a:gd name="T0" fmla="*/ 343 w 355"/>
                  <a:gd name="T1" fmla="*/ 24 h 45"/>
                  <a:gd name="T2" fmla="*/ 355 w 355"/>
                  <a:gd name="T3" fmla="*/ 45 h 45"/>
                  <a:gd name="T4" fmla="*/ 0 w 355"/>
                  <a:gd name="T5" fmla="*/ 21 h 45"/>
                  <a:gd name="T6" fmla="*/ 7 w 355"/>
                  <a:gd name="T7" fmla="*/ 0 h 45"/>
                  <a:gd name="T8" fmla="*/ 343 w 355"/>
                  <a:gd name="T9" fmla="*/ 24 h 45"/>
                </a:gdLst>
                <a:ahLst/>
                <a:cxnLst>
                  <a:cxn ang="0">
                    <a:pos x="T0" y="T1"/>
                  </a:cxn>
                  <a:cxn ang="0">
                    <a:pos x="T2" y="T3"/>
                  </a:cxn>
                  <a:cxn ang="0">
                    <a:pos x="T4" y="T5"/>
                  </a:cxn>
                  <a:cxn ang="0">
                    <a:pos x="T6" y="T7"/>
                  </a:cxn>
                  <a:cxn ang="0">
                    <a:pos x="T8" y="T9"/>
                  </a:cxn>
                </a:cxnLst>
                <a:rect l="0" t="0" r="r" b="b"/>
                <a:pathLst>
                  <a:path w="355" h="45">
                    <a:moveTo>
                      <a:pt x="343" y="24"/>
                    </a:moveTo>
                    <a:lnTo>
                      <a:pt x="355" y="45"/>
                    </a:lnTo>
                    <a:lnTo>
                      <a:pt x="0" y="21"/>
                    </a:lnTo>
                    <a:lnTo>
                      <a:pt x="7" y="0"/>
                    </a:lnTo>
                    <a:lnTo>
                      <a:pt x="343" y="24"/>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890">
                <a:extLst>
                  <a:ext uri="{FF2B5EF4-FFF2-40B4-BE49-F238E27FC236}">
                    <a16:creationId xmlns:a16="http://schemas.microsoft.com/office/drawing/2014/main" id="{E8DFB255-830F-4B19-BA97-E56B7DCED2A3}"/>
                  </a:ext>
                </a:extLst>
              </p:cNvPr>
              <p:cNvSpPr>
                <a:spLocks/>
              </p:cNvSpPr>
              <p:nvPr/>
            </p:nvSpPr>
            <p:spPr bwMode="auto">
              <a:xfrm>
                <a:off x="4597401" y="3065463"/>
                <a:ext cx="488950" cy="68263"/>
              </a:xfrm>
              <a:custGeom>
                <a:avLst/>
                <a:gdLst>
                  <a:gd name="T0" fmla="*/ 296 w 308"/>
                  <a:gd name="T1" fmla="*/ 21 h 43"/>
                  <a:gd name="T2" fmla="*/ 308 w 308"/>
                  <a:gd name="T3" fmla="*/ 43 h 43"/>
                  <a:gd name="T4" fmla="*/ 0 w 308"/>
                  <a:gd name="T5" fmla="*/ 21 h 43"/>
                  <a:gd name="T6" fmla="*/ 7 w 308"/>
                  <a:gd name="T7" fmla="*/ 0 h 43"/>
                  <a:gd name="T8" fmla="*/ 296 w 308"/>
                  <a:gd name="T9" fmla="*/ 21 h 43"/>
                </a:gdLst>
                <a:ahLst/>
                <a:cxnLst>
                  <a:cxn ang="0">
                    <a:pos x="T0" y="T1"/>
                  </a:cxn>
                  <a:cxn ang="0">
                    <a:pos x="T2" y="T3"/>
                  </a:cxn>
                  <a:cxn ang="0">
                    <a:pos x="T4" y="T5"/>
                  </a:cxn>
                  <a:cxn ang="0">
                    <a:pos x="T6" y="T7"/>
                  </a:cxn>
                  <a:cxn ang="0">
                    <a:pos x="T8" y="T9"/>
                  </a:cxn>
                </a:cxnLst>
                <a:rect l="0" t="0" r="r" b="b"/>
                <a:pathLst>
                  <a:path w="308" h="43">
                    <a:moveTo>
                      <a:pt x="296" y="21"/>
                    </a:moveTo>
                    <a:lnTo>
                      <a:pt x="308" y="43"/>
                    </a:lnTo>
                    <a:lnTo>
                      <a:pt x="0" y="21"/>
                    </a:lnTo>
                    <a:lnTo>
                      <a:pt x="7" y="0"/>
                    </a:lnTo>
                    <a:lnTo>
                      <a:pt x="296" y="21"/>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891">
                <a:extLst>
                  <a:ext uri="{FF2B5EF4-FFF2-40B4-BE49-F238E27FC236}">
                    <a16:creationId xmlns:a16="http://schemas.microsoft.com/office/drawing/2014/main" id="{96BC6535-B4D8-450E-99D5-65AEA69C2E6A}"/>
                  </a:ext>
                </a:extLst>
              </p:cNvPr>
              <p:cNvSpPr>
                <a:spLocks/>
              </p:cNvSpPr>
              <p:nvPr/>
            </p:nvSpPr>
            <p:spPr bwMode="auto">
              <a:xfrm>
                <a:off x="4613276" y="3022601"/>
                <a:ext cx="419100" cy="65088"/>
              </a:xfrm>
              <a:custGeom>
                <a:avLst/>
                <a:gdLst>
                  <a:gd name="T0" fmla="*/ 255 w 264"/>
                  <a:gd name="T1" fmla="*/ 19 h 41"/>
                  <a:gd name="T2" fmla="*/ 264 w 264"/>
                  <a:gd name="T3" fmla="*/ 41 h 41"/>
                  <a:gd name="T4" fmla="*/ 0 w 264"/>
                  <a:gd name="T5" fmla="*/ 19 h 41"/>
                  <a:gd name="T6" fmla="*/ 7 w 264"/>
                  <a:gd name="T7" fmla="*/ 0 h 41"/>
                  <a:gd name="T8" fmla="*/ 255 w 264"/>
                  <a:gd name="T9" fmla="*/ 19 h 41"/>
                </a:gdLst>
                <a:ahLst/>
                <a:cxnLst>
                  <a:cxn ang="0">
                    <a:pos x="T0" y="T1"/>
                  </a:cxn>
                  <a:cxn ang="0">
                    <a:pos x="T2" y="T3"/>
                  </a:cxn>
                  <a:cxn ang="0">
                    <a:pos x="T4" y="T5"/>
                  </a:cxn>
                  <a:cxn ang="0">
                    <a:pos x="T6" y="T7"/>
                  </a:cxn>
                  <a:cxn ang="0">
                    <a:pos x="T8" y="T9"/>
                  </a:cxn>
                </a:cxnLst>
                <a:rect l="0" t="0" r="r" b="b"/>
                <a:pathLst>
                  <a:path w="264" h="41">
                    <a:moveTo>
                      <a:pt x="255" y="19"/>
                    </a:moveTo>
                    <a:lnTo>
                      <a:pt x="264" y="41"/>
                    </a:lnTo>
                    <a:lnTo>
                      <a:pt x="0" y="19"/>
                    </a:lnTo>
                    <a:lnTo>
                      <a:pt x="7" y="0"/>
                    </a:lnTo>
                    <a:lnTo>
                      <a:pt x="255" y="19"/>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892">
                <a:extLst>
                  <a:ext uri="{FF2B5EF4-FFF2-40B4-BE49-F238E27FC236}">
                    <a16:creationId xmlns:a16="http://schemas.microsoft.com/office/drawing/2014/main" id="{355541A3-AFD3-4615-AFFF-537B4CB412D7}"/>
                  </a:ext>
                </a:extLst>
              </p:cNvPr>
              <p:cNvSpPr>
                <a:spLocks/>
              </p:cNvSpPr>
              <p:nvPr/>
            </p:nvSpPr>
            <p:spPr bwMode="auto">
              <a:xfrm>
                <a:off x="4632326" y="2968626"/>
                <a:ext cx="336550" cy="61913"/>
              </a:xfrm>
              <a:custGeom>
                <a:avLst/>
                <a:gdLst>
                  <a:gd name="T0" fmla="*/ 207 w 212"/>
                  <a:gd name="T1" fmla="*/ 22 h 39"/>
                  <a:gd name="T2" fmla="*/ 212 w 212"/>
                  <a:gd name="T3" fmla="*/ 39 h 39"/>
                  <a:gd name="T4" fmla="*/ 0 w 212"/>
                  <a:gd name="T5" fmla="*/ 25 h 39"/>
                  <a:gd name="T6" fmla="*/ 7 w 212"/>
                  <a:gd name="T7" fmla="*/ 0 h 39"/>
                  <a:gd name="T8" fmla="*/ 207 w 212"/>
                  <a:gd name="T9" fmla="*/ 22 h 39"/>
                </a:gdLst>
                <a:ahLst/>
                <a:cxnLst>
                  <a:cxn ang="0">
                    <a:pos x="T0" y="T1"/>
                  </a:cxn>
                  <a:cxn ang="0">
                    <a:pos x="T2" y="T3"/>
                  </a:cxn>
                  <a:cxn ang="0">
                    <a:pos x="T4" y="T5"/>
                  </a:cxn>
                  <a:cxn ang="0">
                    <a:pos x="T6" y="T7"/>
                  </a:cxn>
                  <a:cxn ang="0">
                    <a:pos x="T8" y="T9"/>
                  </a:cxn>
                </a:cxnLst>
                <a:rect l="0" t="0" r="r" b="b"/>
                <a:pathLst>
                  <a:path w="212" h="39">
                    <a:moveTo>
                      <a:pt x="207" y="22"/>
                    </a:moveTo>
                    <a:lnTo>
                      <a:pt x="212" y="39"/>
                    </a:lnTo>
                    <a:lnTo>
                      <a:pt x="0" y="25"/>
                    </a:lnTo>
                    <a:lnTo>
                      <a:pt x="7" y="0"/>
                    </a:lnTo>
                    <a:lnTo>
                      <a:pt x="207" y="22"/>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893">
                <a:extLst>
                  <a:ext uri="{FF2B5EF4-FFF2-40B4-BE49-F238E27FC236}">
                    <a16:creationId xmlns:a16="http://schemas.microsoft.com/office/drawing/2014/main" id="{B24AB95E-A8DE-4D97-BA0A-EA171F2ACD51}"/>
                  </a:ext>
                </a:extLst>
              </p:cNvPr>
              <p:cNvSpPr>
                <a:spLocks/>
              </p:cNvSpPr>
              <p:nvPr/>
            </p:nvSpPr>
            <p:spPr bwMode="auto">
              <a:xfrm>
                <a:off x="4646613" y="2930526"/>
                <a:ext cx="273050" cy="57150"/>
              </a:xfrm>
              <a:custGeom>
                <a:avLst/>
                <a:gdLst>
                  <a:gd name="T0" fmla="*/ 162 w 172"/>
                  <a:gd name="T1" fmla="*/ 22 h 36"/>
                  <a:gd name="T2" fmla="*/ 172 w 172"/>
                  <a:gd name="T3" fmla="*/ 36 h 36"/>
                  <a:gd name="T4" fmla="*/ 0 w 172"/>
                  <a:gd name="T5" fmla="*/ 20 h 36"/>
                  <a:gd name="T6" fmla="*/ 5 w 172"/>
                  <a:gd name="T7" fmla="*/ 0 h 36"/>
                  <a:gd name="T8" fmla="*/ 162 w 172"/>
                  <a:gd name="T9" fmla="*/ 22 h 36"/>
                </a:gdLst>
                <a:ahLst/>
                <a:cxnLst>
                  <a:cxn ang="0">
                    <a:pos x="T0" y="T1"/>
                  </a:cxn>
                  <a:cxn ang="0">
                    <a:pos x="T2" y="T3"/>
                  </a:cxn>
                  <a:cxn ang="0">
                    <a:pos x="T4" y="T5"/>
                  </a:cxn>
                  <a:cxn ang="0">
                    <a:pos x="T6" y="T7"/>
                  </a:cxn>
                  <a:cxn ang="0">
                    <a:pos x="T8" y="T9"/>
                  </a:cxn>
                </a:cxnLst>
                <a:rect l="0" t="0" r="r" b="b"/>
                <a:pathLst>
                  <a:path w="172" h="36">
                    <a:moveTo>
                      <a:pt x="162" y="22"/>
                    </a:moveTo>
                    <a:lnTo>
                      <a:pt x="172" y="36"/>
                    </a:lnTo>
                    <a:lnTo>
                      <a:pt x="0" y="20"/>
                    </a:lnTo>
                    <a:lnTo>
                      <a:pt x="5" y="0"/>
                    </a:lnTo>
                    <a:lnTo>
                      <a:pt x="162" y="22"/>
                    </a:lnTo>
                    <a:close/>
                  </a:path>
                </a:pathLst>
              </a:custGeom>
              <a:solidFill>
                <a:srgbClr val="B7B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894">
                <a:extLst>
                  <a:ext uri="{FF2B5EF4-FFF2-40B4-BE49-F238E27FC236}">
                    <a16:creationId xmlns:a16="http://schemas.microsoft.com/office/drawing/2014/main" id="{89CAB7EF-DEAC-4922-87AA-1899788CE38F}"/>
                  </a:ext>
                </a:extLst>
              </p:cNvPr>
              <p:cNvSpPr>
                <a:spLocks/>
              </p:cNvSpPr>
              <p:nvPr/>
            </p:nvSpPr>
            <p:spPr bwMode="auto">
              <a:xfrm>
                <a:off x="4692651" y="2927351"/>
                <a:ext cx="325438" cy="436563"/>
              </a:xfrm>
              <a:custGeom>
                <a:avLst/>
                <a:gdLst>
                  <a:gd name="T0" fmla="*/ 9 w 205"/>
                  <a:gd name="T1" fmla="*/ 24 h 275"/>
                  <a:gd name="T2" fmla="*/ 21 w 205"/>
                  <a:gd name="T3" fmla="*/ 24 h 275"/>
                  <a:gd name="T4" fmla="*/ 24 w 205"/>
                  <a:gd name="T5" fmla="*/ 55 h 275"/>
                  <a:gd name="T6" fmla="*/ 36 w 205"/>
                  <a:gd name="T7" fmla="*/ 55 h 275"/>
                  <a:gd name="T8" fmla="*/ 38 w 205"/>
                  <a:gd name="T9" fmla="*/ 82 h 275"/>
                  <a:gd name="T10" fmla="*/ 52 w 205"/>
                  <a:gd name="T11" fmla="*/ 84 h 275"/>
                  <a:gd name="T12" fmla="*/ 57 w 205"/>
                  <a:gd name="T13" fmla="*/ 113 h 275"/>
                  <a:gd name="T14" fmla="*/ 69 w 205"/>
                  <a:gd name="T15" fmla="*/ 116 h 275"/>
                  <a:gd name="T16" fmla="*/ 74 w 205"/>
                  <a:gd name="T17" fmla="*/ 144 h 275"/>
                  <a:gd name="T18" fmla="*/ 86 w 205"/>
                  <a:gd name="T19" fmla="*/ 147 h 275"/>
                  <a:gd name="T20" fmla="*/ 90 w 205"/>
                  <a:gd name="T21" fmla="*/ 176 h 275"/>
                  <a:gd name="T22" fmla="*/ 102 w 205"/>
                  <a:gd name="T23" fmla="*/ 178 h 275"/>
                  <a:gd name="T24" fmla="*/ 112 w 205"/>
                  <a:gd name="T25" fmla="*/ 209 h 275"/>
                  <a:gd name="T26" fmla="*/ 124 w 205"/>
                  <a:gd name="T27" fmla="*/ 209 h 275"/>
                  <a:gd name="T28" fmla="*/ 131 w 205"/>
                  <a:gd name="T29" fmla="*/ 238 h 275"/>
                  <a:gd name="T30" fmla="*/ 143 w 205"/>
                  <a:gd name="T31" fmla="*/ 241 h 275"/>
                  <a:gd name="T32" fmla="*/ 150 w 205"/>
                  <a:gd name="T33" fmla="*/ 275 h 275"/>
                  <a:gd name="T34" fmla="*/ 205 w 205"/>
                  <a:gd name="T35" fmla="*/ 275 h 275"/>
                  <a:gd name="T36" fmla="*/ 9 w 205"/>
                  <a:gd name="T37" fmla="*/ 0 h 275"/>
                  <a:gd name="T38" fmla="*/ 0 w 205"/>
                  <a:gd name="T39" fmla="*/ 5 h 275"/>
                  <a:gd name="T40" fmla="*/ 9 w 205"/>
                  <a:gd name="T41"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 h="275">
                    <a:moveTo>
                      <a:pt x="9" y="24"/>
                    </a:moveTo>
                    <a:lnTo>
                      <a:pt x="21" y="24"/>
                    </a:lnTo>
                    <a:lnTo>
                      <a:pt x="24" y="55"/>
                    </a:lnTo>
                    <a:lnTo>
                      <a:pt x="36" y="55"/>
                    </a:lnTo>
                    <a:lnTo>
                      <a:pt x="38" y="82"/>
                    </a:lnTo>
                    <a:lnTo>
                      <a:pt x="52" y="84"/>
                    </a:lnTo>
                    <a:lnTo>
                      <a:pt x="57" y="113"/>
                    </a:lnTo>
                    <a:lnTo>
                      <a:pt x="69" y="116"/>
                    </a:lnTo>
                    <a:lnTo>
                      <a:pt x="74" y="144"/>
                    </a:lnTo>
                    <a:lnTo>
                      <a:pt x="86" y="147"/>
                    </a:lnTo>
                    <a:lnTo>
                      <a:pt x="90" y="176"/>
                    </a:lnTo>
                    <a:lnTo>
                      <a:pt x="102" y="178"/>
                    </a:lnTo>
                    <a:lnTo>
                      <a:pt x="112" y="209"/>
                    </a:lnTo>
                    <a:lnTo>
                      <a:pt x="124" y="209"/>
                    </a:lnTo>
                    <a:lnTo>
                      <a:pt x="131" y="238"/>
                    </a:lnTo>
                    <a:lnTo>
                      <a:pt x="143" y="241"/>
                    </a:lnTo>
                    <a:lnTo>
                      <a:pt x="150" y="275"/>
                    </a:lnTo>
                    <a:lnTo>
                      <a:pt x="205" y="275"/>
                    </a:lnTo>
                    <a:lnTo>
                      <a:pt x="9" y="0"/>
                    </a:lnTo>
                    <a:lnTo>
                      <a:pt x="0" y="5"/>
                    </a:lnTo>
                    <a:lnTo>
                      <a:pt x="9" y="24"/>
                    </a:lnTo>
                    <a:close/>
                  </a:path>
                </a:pathLst>
              </a:custGeom>
              <a:solidFill>
                <a:srgbClr val="493D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895">
                <a:extLst>
                  <a:ext uri="{FF2B5EF4-FFF2-40B4-BE49-F238E27FC236}">
                    <a16:creationId xmlns:a16="http://schemas.microsoft.com/office/drawing/2014/main" id="{E8AC7060-B2E0-4452-ABBC-8D435140987E}"/>
                  </a:ext>
                </a:extLst>
              </p:cNvPr>
              <p:cNvSpPr>
                <a:spLocks/>
              </p:cNvSpPr>
              <p:nvPr/>
            </p:nvSpPr>
            <p:spPr bwMode="auto">
              <a:xfrm>
                <a:off x="4706938" y="2927351"/>
                <a:ext cx="488950" cy="436563"/>
              </a:xfrm>
              <a:custGeom>
                <a:avLst/>
                <a:gdLst>
                  <a:gd name="T0" fmla="*/ 98 w 308"/>
                  <a:gd name="T1" fmla="*/ 12 h 275"/>
                  <a:gd name="T2" fmla="*/ 308 w 308"/>
                  <a:gd name="T3" fmla="*/ 275 h 275"/>
                  <a:gd name="T4" fmla="*/ 196 w 308"/>
                  <a:gd name="T5" fmla="*/ 275 h 275"/>
                  <a:gd name="T6" fmla="*/ 0 w 308"/>
                  <a:gd name="T7" fmla="*/ 0 h 275"/>
                  <a:gd name="T8" fmla="*/ 98 w 308"/>
                  <a:gd name="T9" fmla="*/ 12 h 275"/>
                </a:gdLst>
                <a:ahLst/>
                <a:cxnLst>
                  <a:cxn ang="0">
                    <a:pos x="T0" y="T1"/>
                  </a:cxn>
                  <a:cxn ang="0">
                    <a:pos x="T2" y="T3"/>
                  </a:cxn>
                  <a:cxn ang="0">
                    <a:pos x="T4" y="T5"/>
                  </a:cxn>
                  <a:cxn ang="0">
                    <a:pos x="T6" y="T7"/>
                  </a:cxn>
                  <a:cxn ang="0">
                    <a:pos x="T8" y="T9"/>
                  </a:cxn>
                </a:cxnLst>
                <a:rect l="0" t="0" r="r" b="b"/>
                <a:pathLst>
                  <a:path w="308" h="275">
                    <a:moveTo>
                      <a:pt x="98" y="12"/>
                    </a:moveTo>
                    <a:lnTo>
                      <a:pt x="308" y="275"/>
                    </a:lnTo>
                    <a:lnTo>
                      <a:pt x="196" y="275"/>
                    </a:lnTo>
                    <a:lnTo>
                      <a:pt x="0" y="0"/>
                    </a:lnTo>
                    <a:lnTo>
                      <a:pt x="98" y="12"/>
                    </a:lnTo>
                    <a:close/>
                  </a:path>
                </a:pathLst>
              </a:custGeom>
              <a:solidFill>
                <a:srgbClr val="D5C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896">
                <a:extLst>
                  <a:ext uri="{FF2B5EF4-FFF2-40B4-BE49-F238E27FC236}">
                    <a16:creationId xmlns:a16="http://schemas.microsoft.com/office/drawing/2014/main" id="{B7ED4EC0-CDBD-4CCC-B375-2538DAC1C240}"/>
                  </a:ext>
                </a:extLst>
              </p:cNvPr>
              <p:cNvSpPr>
                <a:spLocks/>
              </p:cNvSpPr>
              <p:nvPr/>
            </p:nvSpPr>
            <p:spPr bwMode="auto">
              <a:xfrm>
                <a:off x="4725988" y="2930526"/>
                <a:ext cx="442913" cy="433388"/>
              </a:xfrm>
              <a:custGeom>
                <a:avLst/>
                <a:gdLst>
                  <a:gd name="T0" fmla="*/ 0 w 279"/>
                  <a:gd name="T1" fmla="*/ 0 h 273"/>
                  <a:gd name="T2" fmla="*/ 72 w 279"/>
                  <a:gd name="T3" fmla="*/ 10 h 273"/>
                  <a:gd name="T4" fmla="*/ 279 w 279"/>
                  <a:gd name="T5" fmla="*/ 273 h 273"/>
                  <a:gd name="T6" fmla="*/ 200 w 279"/>
                  <a:gd name="T7" fmla="*/ 273 h 273"/>
                  <a:gd name="T8" fmla="*/ 0 w 279"/>
                  <a:gd name="T9" fmla="*/ 0 h 273"/>
                </a:gdLst>
                <a:ahLst/>
                <a:cxnLst>
                  <a:cxn ang="0">
                    <a:pos x="T0" y="T1"/>
                  </a:cxn>
                  <a:cxn ang="0">
                    <a:pos x="T2" y="T3"/>
                  </a:cxn>
                  <a:cxn ang="0">
                    <a:pos x="T4" y="T5"/>
                  </a:cxn>
                  <a:cxn ang="0">
                    <a:pos x="T6" y="T7"/>
                  </a:cxn>
                  <a:cxn ang="0">
                    <a:pos x="T8" y="T9"/>
                  </a:cxn>
                </a:cxnLst>
                <a:rect l="0" t="0" r="r" b="b"/>
                <a:pathLst>
                  <a:path w="279" h="273">
                    <a:moveTo>
                      <a:pt x="0" y="0"/>
                    </a:moveTo>
                    <a:lnTo>
                      <a:pt x="72" y="10"/>
                    </a:lnTo>
                    <a:lnTo>
                      <a:pt x="279" y="273"/>
                    </a:lnTo>
                    <a:lnTo>
                      <a:pt x="200" y="273"/>
                    </a:lnTo>
                    <a:lnTo>
                      <a:pt x="0" y="0"/>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897">
                <a:extLst>
                  <a:ext uri="{FF2B5EF4-FFF2-40B4-BE49-F238E27FC236}">
                    <a16:creationId xmlns:a16="http://schemas.microsoft.com/office/drawing/2014/main" id="{80BFEE76-352A-4A0C-814C-2F73B15A4697}"/>
                  </a:ext>
                </a:extLst>
              </p:cNvPr>
              <p:cNvSpPr>
                <a:spLocks/>
              </p:cNvSpPr>
              <p:nvPr/>
            </p:nvSpPr>
            <p:spPr bwMode="auto">
              <a:xfrm>
                <a:off x="4071938" y="3328988"/>
                <a:ext cx="450850" cy="34925"/>
              </a:xfrm>
              <a:custGeom>
                <a:avLst/>
                <a:gdLst>
                  <a:gd name="T0" fmla="*/ 274 w 284"/>
                  <a:gd name="T1" fmla="*/ 22 h 22"/>
                  <a:gd name="T2" fmla="*/ 284 w 284"/>
                  <a:gd name="T3" fmla="*/ 0 h 22"/>
                  <a:gd name="T4" fmla="*/ 14 w 284"/>
                  <a:gd name="T5" fmla="*/ 0 h 22"/>
                  <a:gd name="T6" fmla="*/ 0 w 284"/>
                  <a:gd name="T7" fmla="*/ 22 h 22"/>
                  <a:gd name="T8" fmla="*/ 274 w 284"/>
                  <a:gd name="T9" fmla="*/ 22 h 22"/>
                </a:gdLst>
                <a:ahLst/>
                <a:cxnLst>
                  <a:cxn ang="0">
                    <a:pos x="T0" y="T1"/>
                  </a:cxn>
                  <a:cxn ang="0">
                    <a:pos x="T2" y="T3"/>
                  </a:cxn>
                  <a:cxn ang="0">
                    <a:pos x="T4" y="T5"/>
                  </a:cxn>
                  <a:cxn ang="0">
                    <a:pos x="T6" y="T7"/>
                  </a:cxn>
                  <a:cxn ang="0">
                    <a:pos x="T8" y="T9"/>
                  </a:cxn>
                </a:cxnLst>
                <a:rect l="0" t="0" r="r" b="b"/>
                <a:pathLst>
                  <a:path w="284" h="22">
                    <a:moveTo>
                      <a:pt x="274" y="22"/>
                    </a:moveTo>
                    <a:lnTo>
                      <a:pt x="284" y="0"/>
                    </a:lnTo>
                    <a:lnTo>
                      <a:pt x="14" y="0"/>
                    </a:lnTo>
                    <a:lnTo>
                      <a:pt x="0" y="22"/>
                    </a:lnTo>
                    <a:lnTo>
                      <a:pt x="274" y="22"/>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898">
                <a:extLst>
                  <a:ext uri="{FF2B5EF4-FFF2-40B4-BE49-F238E27FC236}">
                    <a16:creationId xmlns:a16="http://schemas.microsoft.com/office/drawing/2014/main" id="{30D7000F-06C8-4BF5-916A-DC8C4863E9EA}"/>
                  </a:ext>
                </a:extLst>
              </p:cNvPr>
              <p:cNvSpPr>
                <a:spLocks/>
              </p:cNvSpPr>
              <p:nvPr/>
            </p:nvSpPr>
            <p:spPr bwMode="auto">
              <a:xfrm>
                <a:off x="4124326" y="3267076"/>
                <a:ext cx="415925" cy="53975"/>
              </a:xfrm>
              <a:custGeom>
                <a:avLst/>
                <a:gdLst>
                  <a:gd name="T0" fmla="*/ 253 w 262"/>
                  <a:gd name="T1" fmla="*/ 29 h 34"/>
                  <a:gd name="T2" fmla="*/ 0 w 262"/>
                  <a:gd name="T3" fmla="*/ 34 h 34"/>
                  <a:gd name="T4" fmla="*/ 10 w 262"/>
                  <a:gd name="T5" fmla="*/ 15 h 34"/>
                  <a:gd name="T6" fmla="*/ 262 w 262"/>
                  <a:gd name="T7" fmla="*/ 0 h 34"/>
                  <a:gd name="T8" fmla="*/ 253 w 262"/>
                  <a:gd name="T9" fmla="*/ 29 h 34"/>
                </a:gdLst>
                <a:ahLst/>
                <a:cxnLst>
                  <a:cxn ang="0">
                    <a:pos x="T0" y="T1"/>
                  </a:cxn>
                  <a:cxn ang="0">
                    <a:pos x="T2" y="T3"/>
                  </a:cxn>
                  <a:cxn ang="0">
                    <a:pos x="T4" y="T5"/>
                  </a:cxn>
                  <a:cxn ang="0">
                    <a:pos x="T6" y="T7"/>
                  </a:cxn>
                  <a:cxn ang="0">
                    <a:pos x="T8" y="T9"/>
                  </a:cxn>
                </a:cxnLst>
                <a:rect l="0" t="0" r="r" b="b"/>
                <a:pathLst>
                  <a:path w="262" h="34">
                    <a:moveTo>
                      <a:pt x="253" y="29"/>
                    </a:moveTo>
                    <a:lnTo>
                      <a:pt x="0" y="34"/>
                    </a:lnTo>
                    <a:lnTo>
                      <a:pt x="10" y="15"/>
                    </a:lnTo>
                    <a:lnTo>
                      <a:pt x="262" y="0"/>
                    </a:lnTo>
                    <a:lnTo>
                      <a:pt x="253" y="29"/>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899">
                <a:extLst>
                  <a:ext uri="{FF2B5EF4-FFF2-40B4-BE49-F238E27FC236}">
                    <a16:creationId xmlns:a16="http://schemas.microsoft.com/office/drawing/2014/main" id="{A55B9FF1-2D68-4850-B8D2-ED731199DB24}"/>
                  </a:ext>
                </a:extLst>
              </p:cNvPr>
              <p:cNvSpPr>
                <a:spLocks/>
              </p:cNvSpPr>
              <p:nvPr/>
            </p:nvSpPr>
            <p:spPr bwMode="auto">
              <a:xfrm>
                <a:off x="4173538" y="3214688"/>
                <a:ext cx="385763" cy="65088"/>
              </a:xfrm>
              <a:custGeom>
                <a:avLst/>
                <a:gdLst>
                  <a:gd name="T0" fmla="*/ 234 w 243"/>
                  <a:gd name="T1" fmla="*/ 26 h 41"/>
                  <a:gd name="T2" fmla="*/ 0 w 243"/>
                  <a:gd name="T3" fmla="*/ 41 h 41"/>
                  <a:gd name="T4" fmla="*/ 10 w 243"/>
                  <a:gd name="T5" fmla="*/ 19 h 41"/>
                  <a:gd name="T6" fmla="*/ 243 w 243"/>
                  <a:gd name="T7" fmla="*/ 0 h 41"/>
                  <a:gd name="T8" fmla="*/ 234 w 243"/>
                  <a:gd name="T9" fmla="*/ 26 h 41"/>
                </a:gdLst>
                <a:ahLst/>
                <a:cxnLst>
                  <a:cxn ang="0">
                    <a:pos x="T0" y="T1"/>
                  </a:cxn>
                  <a:cxn ang="0">
                    <a:pos x="T2" y="T3"/>
                  </a:cxn>
                  <a:cxn ang="0">
                    <a:pos x="T4" y="T5"/>
                  </a:cxn>
                  <a:cxn ang="0">
                    <a:pos x="T6" y="T7"/>
                  </a:cxn>
                  <a:cxn ang="0">
                    <a:pos x="T8" y="T9"/>
                  </a:cxn>
                </a:cxnLst>
                <a:rect l="0" t="0" r="r" b="b"/>
                <a:pathLst>
                  <a:path w="243" h="41">
                    <a:moveTo>
                      <a:pt x="234" y="26"/>
                    </a:moveTo>
                    <a:lnTo>
                      <a:pt x="0" y="41"/>
                    </a:lnTo>
                    <a:lnTo>
                      <a:pt x="10" y="19"/>
                    </a:lnTo>
                    <a:lnTo>
                      <a:pt x="243" y="0"/>
                    </a:lnTo>
                    <a:lnTo>
                      <a:pt x="234" y="26"/>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900">
                <a:extLst>
                  <a:ext uri="{FF2B5EF4-FFF2-40B4-BE49-F238E27FC236}">
                    <a16:creationId xmlns:a16="http://schemas.microsoft.com/office/drawing/2014/main" id="{B384C54F-B7C5-4C74-B26D-4F2D383C37A7}"/>
                  </a:ext>
                </a:extLst>
              </p:cNvPr>
              <p:cNvSpPr>
                <a:spLocks/>
              </p:cNvSpPr>
              <p:nvPr/>
            </p:nvSpPr>
            <p:spPr bwMode="auto">
              <a:xfrm>
                <a:off x="4222751" y="3155951"/>
                <a:ext cx="355600" cy="77788"/>
              </a:xfrm>
              <a:custGeom>
                <a:avLst/>
                <a:gdLst>
                  <a:gd name="T0" fmla="*/ 0 w 224"/>
                  <a:gd name="T1" fmla="*/ 49 h 49"/>
                  <a:gd name="T2" fmla="*/ 215 w 224"/>
                  <a:gd name="T3" fmla="*/ 27 h 49"/>
                  <a:gd name="T4" fmla="*/ 224 w 224"/>
                  <a:gd name="T5" fmla="*/ 0 h 49"/>
                  <a:gd name="T6" fmla="*/ 10 w 224"/>
                  <a:gd name="T7" fmla="*/ 32 h 49"/>
                  <a:gd name="T8" fmla="*/ 0 w 224"/>
                  <a:gd name="T9" fmla="*/ 49 h 49"/>
                </a:gdLst>
                <a:ahLst/>
                <a:cxnLst>
                  <a:cxn ang="0">
                    <a:pos x="T0" y="T1"/>
                  </a:cxn>
                  <a:cxn ang="0">
                    <a:pos x="T2" y="T3"/>
                  </a:cxn>
                  <a:cxn ang="0">
                    <a:pos x="T4" y="T5"/>
                  </a:cxn>
                  <a:cxn ang="0">
                    <a:pos x="T6" y="T7"/>
                  </a:cxn>
                  <a:cxn ang="0">
                    <a:pos x="T8" y="T9"/>
                  </a:cxn>
                </a:cxnLst>
                <a:rect l="0" t="0" r="r" b="b"/>
                <a:pathLst>
                  <a:path w="224" h="49">
                    <a:moveTo>
                      <a:pt x="0" y="49"/>
                    </a:moveTo>
                    <a:lnTo>
                      <a:pt x="215" y="27"/>
                    </a:lnTo>
                    <a:lnTo>
                      <a:pt x="224" y="0"/>
                    </a:lnTo>
                    <a:lnTo>
                      <a:pt x="10" y="32"/>
                    </a:lnTo>
                    <a:lnTo>
                      <a:pt x="0" y="49"/>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901">
                <a:extLst>
                  <a:ext uri="{FF2B5EF4-FFF2-40B4-BE49-F238E27FC236}">
                    <a16:creationId xmlns:a16="http://schemas.microsoft.com/office/drawing/2014/main" id="{C9D382CF-5D72-409A-8A6A-1BCB9E82AEF8}"/>
                  </a:ext>
                </a:extLst>
              </p:cNvPr>
              <p:cNvSpPr>
                <a:spLocks/>
              </p:cNvSpPr>
              <p:nvPr/>
            </p:nvSpPr>
            <p:spPr bwMode="auto">
              <a:xfrm>
                <a:off x="4279901" y="3111501"/>
                <a:ext cx="314325" cy="76200"/>
              </a:xfrm>
              <a:custGeom>
                <a:avLst/>
                <a:gdLst>
                  <a:gd name="T0" fmla="*/ 0 w 198"/>
                  <a:gd name="T1" fmla="*/ 48 h 48"/>
                  <a:gd name="T2" fmla="*/ 191 w 198"/>
                  <a:gd name="T3" fmla="*/ 21 h 48"/>
                  <a:gd name="T4" fmla="*/ 198 w 198"/>
                  <a:gd name="T5" fmla="*/ 0 h 48"/>
                  <a:gd name="T6" fmla="*/ 2 w 198"/>
                  <a:gd name="T7" fmla="*/ 31 h 48"/>
                  <a:gd name="T8" fmla="*/ 0 w 198"/>
                  <a:gd name="T9" fmla="*/ 48 h 48"/>
                </a:gdLst>
                <a:ahLst/>
                <a:cxnLst>
                  <a:cxn ang="0">
                    <a:pos x="T0" y="T1"/>
                  </a:cxn>
                  <a:cxn ang="0">
                    <a:pos x="T2" y="T3"/>
                  </a:cxn>
                  <a:cxn ang="0">
                    <a:pos x="T4" y="T5"/>
                  </a:cxn>
                  <a:cxn ang="0">
                    <a:pos x="T6" y="T7"/>
                  </a:cxn>
                  <a:cxn ang="0">
                    <a:pos x="T8" y="T9"/>
                  </a:cxn>
                </a:cxnLst>
                <a:rect l="0" t="0" r="r" b="b"/>
                <a:pathLst>
                  <a:path w="198" h="48">
                    <a:moveTo>
                      <a:pt x="0" y="48"/>
                    </a:moveTo>
                    <a:lnTo>
                      <a:pt x="191" y="21"/>
                    </a:lnTo>
                    <a:lnTo>
                      <a:pt x="198" y="0"/>
                    </a:lnTo>
                    <a:lnTo>
                      <a:pt x="2" y="31"/>
                    </a:lnTo>
                    <a:lnTo>
                      <a:pt x="0" y="48"/>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902">
                <a:extLst>
                  <a:ext uri="{FF2B5EF4-FFF2-40B4-BE49-F238E27FC236}">
                    <a16:creationId xmlns:a16="http://schemas.microsoft.com/office/drawing/2014/main" id="{935427ED-92EA-45E7-920E-6E45E32104BC}"/>
                  </a:ext>
                </a:extLst>
              </p:cNvPr>
              <p:cNvSpPr>
                <a:spLocks/>
              </p:cNvSpPr>
              <p:nvPr/>
            </p:nvSpPr>
            <p:spPr bwMode="auto">
              <a:xfrm>
                <a:off x="4325938" y="3065463"/>
                <a:ext cx="282575" cy="76200"/>
              </a:xfrm>
              <a:custGeom>
                <a:avLst/>
                <a:gdLst>
                  <a:gd name="T0" fmla="*/ 0 w 178"/>
                  <a:gd name="T1" fmla="*/ 48 h 48"/>
                  <a:gd name="T2" fmla="*/ 171 w 178"/>
                  <a:gd name="T3" fmla="*/ 21 h 48"/>
                  <a:gd name="T4" fmla="*/ 178 w 178"/>
                  <a:gd name="T5" fmla="*/ 0 h 48"/>
                  <a:gd name="T6" fmla="*/ 4 w 178"/>
                  <a:gd name="T7" fmla="*/ 31 h 48"/>
                  <a:gd name="T8" fmla="*/ 0 w 178"/>
                  <a:gd name="T9" fmla="*/ 48 h 48"/>
                </a:gdLst>
                <a:ahLst/>
                <a:cxnLst>
                  <a:cxn ang="0">
                    <a:pos x="T0" y="T1"/>
                  </a:cxn>
                  <a:cxn ang="0">
                    <a:pos x="T2" y="T3"/>
                  </a:cxn>
                  <a:cxn ang="0">
                    <a:pos x="T4" y="T5"/>
                  </a:cxn>
                  <a:cxn ang="0">
                    <a:pos x="T6" y="T7"/>
                  </a:cxn>
                  <a:cxn ang="0">
                    <a:pos x="T8" y="T9"/>
                  </a:cxn>
                </a:cxnLst>
                <a:rect l="0" t="0" r="r" b="b"/>
                <a:pathLst>
                  <a:path w="178" h="48">
                    <a:moveTo>
                      <a:pt x="0" y="48"/>
                    </a:moveTo>
                    <a:lnTo>
                      <a:pt x="171" y="21"/>
                    </a:lnTo>
                    <a:lnTo>
                      <a:pt x="178" y="0"/>
                    </a:lnTo>
                    <a:lnTo>
                      <a:pt x="4" y="31"/>
                    </a:lnTo>
                    <a:lnTo>
                      <a:pt x="0" y="48"/>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903">
                <a:extLst>
                  <a:ext uri="{FF2B5EF4-FFF2-40B4-BE49-F238E27FC236}">
                    <a16:creationId xmlns:a16="http://schemas.microsoft.com/office/drawing/2014/main" id="{8CB13864-525B-41CA-958F-3454CA669E1F}"/>
                  </a:ext>
                </a:extLst>
              </p:cNvPr>
              <p:cNvSpPr>
                <a:spLocks/>
              </p:cNvSpPr>
              <p:nvPr/>
            </p:nvSpPr>
            <p:spPr bwMode="auto">
              <a:xfrm>
                <a:off x="4375151" y="3022601"/>
                <a:ext cx="249238" cy="73025"/>
              </a:xfrm>
              <a:custGeom>
                <a:avLst/>
                <a:gdLst>
                  <a:gd name="T0" fmla="*/ 0 w 157"/>
                  <a:gd name="T1" fmla="*/ 46 h 46"/>
                  <a:gd name="T2" fmla="*/ 150 w 157"/>
                  <a:gd name="T3" fmla="*/ 19 h 46"/>
                  <a:gd name="T4" fmla="*/ 157 w 157"/>
                  <a:gd name="T5" fmla="*/ 0 h 46"/>
                  <a:gd name="T6" fmla="*/ 9 w 157"/>
                  <a:gd name="T7" fmla="*/ 29 h 46"/>
                  <a:gd name="T8" fmla="*/ 0 w 157"/>
                  <a:gd name="T9" fmla="*/ 46 h 46"/>
                </a:gdLst>
                <a:ahLst/>
                <a:cxnLst>
                  <a:cxn ang="0">
                    <a:pos x="T0" y="T1"/>
                  </a:cxn>
                  <a:cxn ang="0">
                    <a:pos x="T2" y="T3"/>
                  </a:cxn>
                  <a:cxn ang="0">
                    <a:pos x="T4" y="T5"/>
                  </a:cxn>
                  <a:cxn ang="0">
                    <a:pos x="T6" y="T7"/>
                  </a:cxn>
                  <a:cxn ang="0">
                    <a:pos x="T8" y="T9"/>
                  </a:cxn>
                </a:cxnLst>
                <a:rect l="0" t="0" r="r" b="b"/>
                <a:pathLst>
                  <a:path w="157" h="46">
                    <a:moveTo>
                      <a:pt x="0" y="46"/>
                    </a:moveTo>
                    <a:lnTo>
                      <a:pt x="150" y="19"/>
                    </a:lnTo>
                    <a:lnTo>
                      <a:pt x="157" y="0"/>
                    </a:lnTo>
                    <a:lnTo>
                      <a:pt x="9" y="29"/>
                    </a:lnTo>
                    <a:lnTo>
                      <a:pt x="0" y="46"/>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904">
                <a:extLst>
                  <a:ext uri="{FF2B5EF4-FFF2-40B4-BE49-F238E27FC236}">
                    <a16:creationId xmlns:a16="http://schemas.microsoft.com/office/drawing/2014/main" id="{1E9688A3-CAC9-4B11-83EC-77D06F5D64E7}"/>
                  </a:ext>
                </a:extLst>
              </p:cNvPr>
              <p:cNvSpPr>
                <a:spLocks/>
              </p:cNvSpPr>
              <p:nvPr/>
            </p:nvSpPr>
            <p:spPr bwMode="auto">
              <a:xfrm>
                <a:off x="4427538" y="2968626"/>
                <a:ext cx="215900" cy="80963"/>
              </a:xfrm>
              <a:custGeom>
                <a:avLst/>
                <a:gdLst>
                  <a:gd name="T0" fmla="*/ 0 w 136"/>
                  <a:gd name="T1" fmla="*/ 51 h 51"/>
                  <a:gd name="T2" fmla="*/ 129 w 136"/>
                  <a:gd name="T3" fmla="*/ 25 h 51"/>
                  <a:gd name="T4" fmla="*/ 136 w 136"/>
                  <a:gd name="T5" fmla="*/ 0 h 51"/>
                  <a:gd name="T6" fmla="*/ 7 w 136"/>
                  <a:gd name="T7" fmla="*/ 34 h 51"/>
                  <a:gd name="T8" fmla="*/ 0 w 136"/>
                  <a:gd name="T9" fmla="*/ 51 h 51"/>
                </a:gdLst>
                <a:ahLst/>
                <a:cxnLst>
                  <a:cxn ang="0">
                    <a:pos x="T0" y="T1"/>
                  </a:cxn>
                  <a:cxn ang="0">
                    <a:pos x="T2" y="T3"/>
                  </a:cxn>
                  <a:cxn ang="0">
                    <a:pos x="T4" y="T5"/>
                  </a:cxn>
                  <a:cxn ang="0">
                    <a:pos x="T6" y="T7"/>
                  </a:cxn>
                  <a:cxn ang="0">
                    <a:pos x="T8" y="T9"/>
                  </a:cxn>
                </a:cxnLst>
                <a:rect l="0" t="0" r="r" b="b"/>
                <a:pathLst>
                  <a:path w="136" h="51">
                    <a:moveTo>
                      <a:pt x="0" y="51"/>
                    </a:moveTo>
                    <a:lnTo>
                      <a:pt x="129" y="25"/>
                    </a:lnTo>
                    <a:lnTo>
                      <a:pt x="136" y="0"/>
                    </a:lnTo>
                    <a:lnTo>
                      <a:pt x="7" y="34"/>
                    </a:lnTo>
                    <a:lnTo>
                      <a:pt x="0" y="51"/>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905">
                <a:extLst>
                  <a:ext uri="{FF2B5EF4-FFF2-40B4-BE49-F238E27FC236}">
                    <a16:creationId xmlns:a16="http://schemas.microsoft.com/office/drawing/2014/main" id="{24C7D345-B14C-40DF-BA63-3FF084A66972}"/>
                  </a:ext>
                </a:extLst>
              </p:cNvPr>
              <p:cNvSpPr>
                <a:spLocks/>
              </p:cNvSpPr>
              <p:nvPr/>
            </p:nvSpPr>
            <p:spPr bwMode="auto">
              <a:xfrm>
                <a:off x="4476751" y="2935288"/>
                <a:ext cx="174625" cy="60325"/>
              </a:xfrm>
              <a:custGeom>
                <a:avLst/>
                <a:gdLst>
                  <a:gd name="T0" fmla="*/ 0 w 110"/>
                  <a:gd name="T1" fmla="*/ 38 h 38"/>
                  <a:gd name="T2" fmla="*/ 107 w 110"/>
                  <a:gd name="T3" fmla="*/ 17 h 38"/>
                  <a:gd name="T4" fmla="*/ 110 w 110"/>
                  <a:gd name="T5" fmla="*/ 0 h 38"/>
                  <a:gd name="T6" fmla="*/ 5 w 110"/>
                  <a:gd name="T7" fmla="*/ 24 h 38"/>
                  <a:gd name="T8" fmla="*/ 0 w 110"/>
                  <a:gd name="T9" fmla="*/ 38 h 38"/>
                </a:gdLst>
                <a:ahLst/>
                <a:cxnLst>
                  <a:cxn ang="0">
                    <a:pos x="T0" y="T1"/>
                  </a:cxn>
                  <a:cxn ang="0">
                    <a:pos x="T2" y="T3"/>
                  </a:cxn>
                  <a:cxn ang="0">
                    <a:pos x="T4" y="T5"/>
                  </a:cxn>
                  <a:cxn ang="0">
                    <a:pos x="T6" y="T7"/>
                  </a:cxn>
                  <a:cxn ang="0">
                    <a:pos x="T8" y="T9"/>
                  </a:cxn>
                </a:cxnLst>
                <a:rect l="0" t="0" r="r" b="b"/>
                <a:pathLst>
                  <a:path w="110" h="38">
                    <a:moveTo>
                      <a:pt x="0" y="38"/>
                    </a:moveTo>
                    <a:lnTo>
                      <a:pt x="107" y="17"/>
                    </a:lnTo>
                    <a:lnTo>
                      <a:pt x="110" y="0"/>
                    </a:lnTo>
                    <a:lnTo>
                      <a:pt x="5" y="24"/>
                    </a:lnTo>
                    <a:lnTo>
                      <a:pt x="0" y="38"/>
                    </a:lnTo>
                    <a:close/>
                  </a:path>
                </a:pathLst>
              </a:custGeom>
              <a:solidFill>
                <a:srgbClr val="66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906">
                <a:extLst>
                  <a:ext uri="{FF2B5EF4-FFF2-40B4-BE49-F238E27FC236}">
                    <a16:creationId xmlns:a16="http://schemas.microsoft.com/office/drawing/2014/main" id="{0F7219D6-1742-4226-AE20-8191077DD14A}"/>
                  </a:ext>
                </a:extLst>
              </p:cNvPr>
              <p:cNvSpPr>
                <a:spLocks/>
              </p:cNvSpPr>
              <p:nvPr/>
            </p:nvSpPr>
            <p:spPr bwMode="auto">
              <a:xfrm>
                <a:off x="4178301" y="2938463"/>
                <a:ext cx="430213" cy="425450"/>
              </a:xfrm>
              <a:custGeom>
                <a:avLst/>
                <a:gdLst>
                  <a:gd name="T0" fmla="*/ 0 w 271"/>
                  <a:gd name="T1" fmla="*/ 268 h 268"/>
                  <a:gd name="T2" fmla="*/ 66 w 271"/>
                  <a:gd name="T3" fmla="*/ 268 h 268"/>
                  <a:gd name="T4" fmla="*/ 83 w 271"/>
                  <a:gd name="T5" fmla="*/ 234 h 268"/>
                  <a:gd name="T6" fmla="*/ 97 w 271"/>
                  <a:gd name="T7" fmla="*/ 234 h 268"/>
                  <a:gd name="T8" fmla="*/ 107 w 271"/>
                  <a:gd name="T9" fmla="*/ 205 h 268"/>
                  <a:gd name="T10" fmla="*/ 124 w 271"/>
                  <a:gd name="T11" fmla="*/ 205 h 268"/>
                  <a:gd name="T12" fmla="*/ 133 w 271"/>
                  <a:gd name="T13" fmla="*/ 176 h 268"/>
                  <a:gd name="T14" fmla="*/ 147 w 271"/>
                  <a:gd name="T15" fmla="*/ 174 h 268"/>
                  <a:gd name="T16" fmla="*/ 159 w 271"/>
                  <a:gd name="T17" fmla="*/ 147 h 268"/>
                  <a:gd name="T18" fmla="*/ 171 w 271"/>
                  <a:gd name="T19" fmla="*/ 145 h 268"/>
                  <a:gd name="T20" fmla="*/ 181 w 271"/>
                  <a:gd name="T21" fmla="*/ 116 h 268"/>
                  <a:gd name="T22" fmla="*/ 195 w 271"/>
                  <a:gd name="T23" fmla="*/ 111 h 268"/>
                  <a:gd name="T24" fmla="*/ 205 w 271"/>
                  <a:gd name="T25" fmla="*/ 84 h 268"/>
                  <a:gd name="T26" fmla="*/ 217 w 271"/>
                  <a:gd name="T27" fmla="*/ 80 h 268"/>
                  <a:gd name="T28" fmla="*/ 226 w 271"/>
                  <a:gd name="T29" fmla="*/ 56 h 268"/>
                  <a:gd name="T30" fmla="*/ 240 w 271"/>
                  <a:gd name="T31" fmla="*/ 48 h 268"/>
                  <a:gd name="T32" fmla="*/ 250 w 271"/>
                  <a:gd name="T33" fmla="*/ 24 h 268"/>
                  <a:gd name="T34" fmla="*/ 267 w 271"/>
                  <a:gd name="T35" fmla="*/ 17 h 268"/>
                  <a:gd name="T36" fmla="*/ 271 w 271"/>
                  <a:gd name="T37" fmla="*/ 0 h 268"/>
                  <a:gd name="T38" fmla="*/ 267 w 271"/>
                  <a:gd name="T39" fmla="*/ 3 h 268"/>
                  <a:gd name="T40" fmla="*/ 0 w 271"/>
                  <a:gd name="T41"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68">
                    <a:moveTo>
                      <a:pt x="0" y="268"/>
                    </a:moveTo>
                    <a:lnTo>
                      <a:pt x="66" y="268"/>
                    </a:lnTo>
                    <a:lnTo>
                      <a:pt x="83" y="234"/>
                    </a:lnTo>
                    <a:lnTo>
                      <a:pt x="97" y="234"/>
                    </a:lnTo>
                    <a:lnTo>
                      <a:pt x="107" y="205"/>
                    </a:lnTo>
                    <a:lnTo>
                      <a:pt x="124" y="205"/>
                    </a:lnTo>
                    <a:lnTo>
                      <a:pt x="133" y="176"/>
                    </a:lnTo>
                    <a:lnTo>
                      <a:pt x="147" y="174"/>
                    </a:lnTo>
                    <a:lnTo>
                      <a:pt x="159" y="147"/>
                    </a:lnTo>
                    <a:lnTo>
                      <a:pt x="171" y="145"/>
                    </a:lnTo>
                    <a:lnTo>
                      <a:pt x="181" y="116"/>
                    </a:lnTo>
                    <a:lnTo>
                      <a:pt x="195" y="111"/>
                    </a:lnTo>
                    <a:lnTo>
                      <a:pt x="205" y="84"/>
                    </a:lnTo>
                    <a:lnTo>
                      <a:pt x="217" y="80"/>
                    </a:lnTo>
                    <a:lnTo>
                      <a:pt x="226" y="56"/>
                    </a:lnTo>
                    <a:lnTo>
                      <a:pt x="240" y="48"/>
                    </a:lnTo>
                    <a:lnTo>
                      <a:pt x="250" y="24"/>
                    </a:lnTo>
                    <a:lnTo>
                      <a:pt x="267" y="17"/>
                    </a:lnTo>
                    <a:lnTo>
                      <a:pt x="271" y="0"/>
                    </a:lnTo>
                    <a:lnTo>
                      <a:pt x="267" y="3"/>
                    </a:lnTo>
                    <a:lnTo>
                      <a:pt x="0" y="268"/>
                    </a:lnTo>
                    <a:close/>
                  </a:path>
                </a:pathLst>
              </a:custGeom>
              <a:solidFill>
                <a:srgbClr val="352D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907">
                <a:extLst>
                  <a:ext uri="{FF2B5EF4-FFF2-40B4-BE49-F238E27FC236}">
                    <a16:creationId xmlns:a16="http://schemas.microsoft.com/office/drawing/2014/main" id="{16693588-EDD8-4311-8386-00796C83C39E}"/>
                  </a:ext>
                </a:extLst>
              </p:cNvPr>
              <p:cNvSpPr>
                <a:spLocks/>
              </p:cNvSpPr>
              <p:nvPr/>
            </p:nvSpPr>
            <p:spPr bwMode="auto">
              <a:xfrm>
                <a:off x="4110038" y="2943226"/>
                <a:ext cx="492125" cy="420688"/>
              </a:xfrm>
              <a:custGeom>
                <a:avLst/>
                <a:gdLst>
                  <a:gd name="T0" fmla="*/ 0 w 310"/>
                  <a:gd name="T1" fmla="*/ 265 h 265"/>
                  <a:gd name="T2" fmla="*/ 48 w 310"/>
                  <a:gd name="T3" fmla="*/ 265 h 265"/>
                  <a:gd name="T4" fmla="*/ 310 w 310"/>
                  <a:gd name="T5" fmla="*/ 0 h 265"/>
                  <a:gd name="T6" fmla="*/ 255 w 310"/>
                  <a:gd name="T7" fmla="*/ 14 h 265"/>
                  <a:gd name="T8" fmla="*/ 0 w 310"/>
                  <a:gd name="T9" fmla="*/ 265 h 265"/>
                </a:gdLst>
                <a:ahLst/>
                <a:cxnLst>
                  <a:cxn ang="0">
                    <a:pos x="T0" y="T1"/>
                  </a:cxn>
                  <a:cxn ang="0">
                    <a:pos x="T2" y="T3"/>
                  </a:cxn>
                  <a:cxn ang="0">
                    <a:pos x="T4" y="T5"/>
                  </a:cxn>
                  <a:cxn ang="0">
                    <a:pos x="T6" y="T7"/>
                  </a:cxn>
                  <a:cxn ang="0">
                    <a:pos x="T8" y="T9"/>
                  </a:cxn>
                </a:cxnLst>
                <a:rect l="0" t="0" r="r" b="b"/>
                <a:pathLst>
                  <a:path w="310" h="265">
                    <a:moveTo>
                      <a:pt x="0" y="265"/>
                    </a:moveTo>
                    <a:lnTo>
                      <a:pt x="48" y="265"/>
                    </a:lnTo>
                    <a:lnTo>
                      <a:pt x="310" y="0"/>
                    </a:lnTo>
                    <a:lnTo>
                      <a:pt x="255" y="14"/>
                    </a:lnTo>
                    <a:lnTo>
                      <a:pt x="0" y="265"/>
                    </a:lnTo>
                    <a:close/>
                  </a:path>
                </a:pathLst>
              </a:custGeom>
              <a:solidFill>
                <a:srgbClr val="D5C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908">
                <a:extLst>
                  <a:ext uri="{FF2B5EF4-FFF2-40B4-BE49-F238E27FC236}">
                    <a16:creationId xmlns:a16="http://schemas.microsoft.com/office/drawing/2014/main" id="{FC751A7B-4334-4909-B596-FE7CCD2777E3}"/>
                  </a:ext>
                </a:extLst>
              </p:cNvPr>
              <p:cNvSpPr>
                <a:spLocks/>
              </p:cNvSpPr>
              <p:nvPr/>
            </p:nvSpPr>
            <p:spPr bwMode="auto">
              <a:xfrm>
                <a:off x="4117976" y="2946401"/>
                <a:ext cx="471488" cy="417513"/>
              </a:xfrm>
              <a:custGeom>
                <a:avLst/>
                <a:gdLst>
                  <a:gd name="T0" fmla="*/ 0 w 297"/>
                  <a:gd name="T1" fmla="*/ 263 h 263"/>
                  <a:gd name="T2" fmla="*/ 38 w 297"/>
                  <a:gd name="T3" fmla="*/ 263 h 263"/>
                  <a:gd name="T4" fmla="*/ 297 w 297"/>
                  <a:gd name="T5" fmla="*/ 0 h 263"/>
                  <a:gd name="T6" fmla="*/ 252 w 297"/>
                  <a:gd name="T7" fmla="*/ 10 h 263"/>
                  <a:gd name="T8" fmla="*/ 0 w 297"/>
                  <a:gd name="T9" fmla="*/ 263 h 263"/>
                </a:gdLst>
                <a:ahLst/>
                <a:cxnLst>
                  <a:cxn ang="0">
                    <a:pos x="T0" y="T1"/>
                  </a:cxn>
                  <a:cxn ang="0">
                    <a:pos x="T2" y="T3"/>
                  </a:cxn>
                  <a:cxn ang="0">
                    <a:pos x="T4" y="T5"/>
                  </a:cxn>
                  <a:cxn ang="0">
                    <a:pos x="T6" y="T7"/>
                  </a:cxn>
                  <a:cxn ang="0">
                    <a:pos x="T8" y="T9"/>
                  </a:cxn>
                </a:cxnLst>
                <a:rect l="0" t="0" r="r" b="b"/>
                <a:pathLst>
                  <a:path w="297" h="263">
                    <a:moveTo>
                      <a:pt x="0" y="263"/>
                    </a:moveTo>
                    <a:lnTo>
                      <a:pt x="38" y="263"/>
                    </a:lnTo>
                    <a:lnTo>
                      <a:pt x="297" y="0"/>
                    </a:lnTo>
                    <a:lnTo>
                      <a:pt x="252" y="10"/>
                    </a:lnTo>
                    <a:lnTo>
                      <a:pt x="0" y="263"/>
                    </a:lnTo>
                    <a:close/>
                  </a:path>
                </a:pathLst>
              </a:custGeom>
              <a:solidFill>
                <a:srgbClr val="969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9" name="Group 438">
              <a:extLst>
                <a:ext uri="{FF2B5EF4-FFF2-40B4-BE49-F238E27FC236}">
                  <a16:creationId xmlns:a16="http://schemas.microsoft.com/office/drawing/2014/main" id="{EC704F74-B888-4327-96C8-C209B4160C98}"/>
                </a:ext>
              </a:extLst>
            </p:cNvPr>
            <p:cNvGrpSpPr/>
            <p:nvPr/>
          </p:nvGrpSpPr>
          <p:grpSpPr>
            <a:xfrm>
              <a:off x="6274703" y="5585249"/>
              <a:ext cx="1522433" cy="2787652"/>
              <a:chOff x="6175376" y="860425"/>
              <a:chExt cx="1042988" cy="1909763"/>
            </a:xfrm>
          </p:grpSpPr>
          <p:sp>
            <p:nvSpPr>
              <p:cNvPr id="440" name="Freeform 533">
                <a:extLst>
                  <a:ext uri="{FF2B5EF4-FFF2-40B4-BE49-F238E27FC236}">
                    <a16:creationId xmlns:a16="http://schemas.microsoft.com/office/drawing/2014/main" id="{29E726CC-1061-4E81-8F0B-D61936DFC535}"/>
                  </a:ext>
                </a:extLst>
              </p:cNvPr>
              <p:cNvSpPr>
                <a:spLocks/>
              </p:cNvSpPr>
              <p:nvPr/>
            </p:nvSpPr>
            <p:spPr bwMode="auto">
              <a:xfrm>
                <a:off x="6175376" y="860425"/>
                <a:ext cx="1042988" cy="1905000"/>
              </a:xfrm>
              <a:custGeom>
                <a:avLst/>
                <a:gdLst>
                  <a:gd name="T0" fmla="*/ 42 w 275"/>
                  <a:gd name="T1" fmla="*/ 504 h 505"/>
                  <a:gd name="T2" fmla="*/ 134 w 275"/>
                  <a:gd name="T3" fmla="*/ 429 h 505"/>
                  <a:gd name="T4" fmla="*/ 226 w 275"/>
                  <a:gd name="T5" fmla="*/ 505 h 505"/>
                  <a:gd name="T6" fmla="*/ 275 w 275"/>
                  <a:gd name="T7" fmla="*/ 505 h 505"/>
                  <a:gd name="T8" fmla="*/ 206 w 275"/>
                  <a:gd name="T9" fmla="*/ 409 h 505"/>
                  <a:gd name="T10" fmla="*/ 208 w 275"/>
                  <a:gd name="T11" fmla="*/ 397 h 505"/>
                  <a:gd name="T12" fmla="*/ 206 w 275"/>
                  <a:gd name="T13" fmla="*/ 397 h 505"/>
                  <a:gd name="T14" fmla="*/ 206 w 275"/>
                  <a:gd name="T15" fmla="*/ 382 h 505"/>
                  <a:gd name="T16" fmla="*/ 192 w 275"/>
                  <a:gd name="T17" fmla="*/ 382 h 505"/>
                  <a:gd name="T18" fmla="*/ 169 w 275"/>
                  <a:gd name="T19" fmla="*/ 314 h 505"/>
                  <a:gd name="T20" fmla="*/ 172 w 275"/>
                  <a:gd name="T21" fmla="*/ 296 h 505"/>
                  <a:gd name="T22" fmla="*/ 172 w 275"/>
                  <a:gd name="T23" fmla="*/ 291 h 505"/>
                  <a:gd name="T24" fmla="*/ 162 w 275"/>
                  <a:gd name="T25" fmla="*/ 288 h 505"/>
                  <a:gd name="T26" fmla="*/ 142 w 275"/>
                  <a:gd name="T27" fmla="*/ 54 h 505"/>
                  <a:gd name="T28" fmla="*/ 146 w 275"/>
                  <a:gd name="T29" fmla="*/ 52 h 505"/>
                  <a:gd name="T30" fmla="*/ 146 w 275"/>
                  <a:gd name="T31" fmla="*/ 38 h 505"/>
                  <a:gd name="T32" fmla="*/ 135 w 275"/>
                  <a:gd name="T33" fmla="*/ 38 h 505"/>
                  <a:gd name="T34" fmla="*/ 134 w 275"/>
                  <a:gd name="T35" fmla="*/ 0 h 505"/>
                  <a:gd name="T36" fmla="*/ 131 w 275"/>
                  <a:gd name="T37" fmla="*/ 38 h 505"/>
                  <a:gd name="T38" fmla="*/ 121 w 275"/>
                  <a:gd name="T39" fmla="*/ 38 h 505"/>
                  <a:gd name="T40" fmla="*/ 121 w 275"/>
                  <a:gd name="T41" fmla="*/ 51 h 505"/>
                  <a:gd name="T42" fmla="*/ 124 w 275"/>
                  <a:gd name="T43" fmla="*/ 54 h 505"/>
                  <a:gd name="T44" fmla="*/ 104 w 275"/>
                  <a:gd name="T45" fmla="*/ 288 h 505"/>
                  <a:gd name="T46" fmla="*/ 94 w 275"/>
                  <a:gd name="T47" fmla="*/ 293 h 505"/>
                  <a:gd name="T48" fmla="*/ 94 w 275"/>
                  <a:gd name="T49" fmla="*/ 297 h 505"/>
                  <a:gd name="T50" fmla="*/ 98 w 275"/>
                  <a:gd name="T51" fmla="*/ 313 h 505"/>
                  <a:gd name="T52" fmla="*/ 74 w 275"/>
                  <a:gd name="T53" fmla="*/ 382 h 505"/>
                  <a:gd name="T54" fmla="*/ 61 w 275"/>
                  <a:gd name="T55" fmla="*/ 382 h 505"/>
                  <a:gd name="T56" fmla="*/ 61 w 275"/>
                  <a:gd name="T57" fmla="*/ 396 h 505"/>
                  <a:gd name="T58" fmla="*/ 58 w 275"/>
                  <a:gd name="T59" fmla="*/ 396 h 505"/>
                  <a:gd name="T60" fmla="*/ 61 w 275"/>
                  <a:gd name="T61" fmla="*/ 407 h 505"/>
                  <a:gd name="T62" fmla="*/ 0 w 275"/>
                  <a:gd name="T63" fmla="*/ 505 h 505"/>
                  <a:gd name="T64" fmla="*/ 42 w 275"/>
                  <a:gd name="T65"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505">
                    <a:moveTo>
                      <a:pt x="42" y="504"/>
                    </a:moveTo>
                    <a:cubicBezTo>
                      <a:pt x="42" y="504"/>
                      <a:pt x="67" y="429"/>
                      <a:pt x="134" y="429"/>
                    </a:cubicBezTo>
                    <a:cubicBezTo>
                      <a:pt x="202" y="429"/>
                      <a:pt x="226" y="505"/>
                      <a:pt x="226" y="505"/>
                    </a:cubicBezTo>
                    <a:cubicBezTo>
                      <a:pt x="275" y="505"/>
                      <a:pt x="275" y="505"/>
                      <a:pt x="275" y="505"/>
                    </a:cubicBezTo>
                    <a:cubicBezTo>
                      <a:pt x="275" y="505"/>
                      <a:pt x="230" y="450"/>
                      <a:pt x="206" y="409"/>
                    </a:cubicBezTo>
                    <a:cubicBezTo>
                      <a:pt x="206" y="409"/>
                      <a:pt x="204" y="400"/>
                      <a:pt x="208" y="397"/>
                    </a:cubicBezTo>
                    <a:cubicBezTo>
                      <a:pt x="206" y="397"/>
                      <a:pt x="206" y="397"/>
                      <a:pt x="206" y="397"/>
                    </a:cubicBezTo>
                    <a:cubicBezTo>
                      <a:pt x="206" y="382"/>
                      <a:pt x="206" y="382"/>
                      <a:pt x="206" y="382"/>
                    </a:cubicBezTo>
                    <a:cubicBezTo>
                      <a:pt x="192" y="382"/>
                      <a:pt x="192" y="382"/>
                      <a:pt x="192" y="382"/>
                    </a:cubicBezTo>
                    <a:cubicBezTo>
                      <a:pt x="169" y="314"/>
                      <a:pt x="169" y="314"/>
                      <a:pt x="169" y="314"/>
                    </a:cubicBezTo>
                    <a:cubicBezTo>
                      <a:pt x="172" y="296"/>
                      <a:pt x="172" y="296"/>
                      <a:pt x="172" y="296"/>
                    </a:cubicBezTo>
                    <a:cubicBezTo>
                      <a:pt x="172" y="291"/>
                      <a:pt x="172" y="291"/>
                      <a:pt x="172" y="291"/>
                    </a:cubicBezTo>
                    <a:cubicBezTo>
                      <a:pt x="162" y="288"/>
                      <a:pt x="162" y="288"/>
                      <a:pt x="162" y="288"/>
                    </a:cubicBezTo>
                    <a:cubicBezTo>
                      <a:pt x="162" y="288"/>
                      <a:pt x="142" y="159"/>
                      <a:pt x="142" y="54"/>
                    </a:cubicBezTo>
                    <a:cubicBezTo>
                      <a:pt x="146" y="52"/>
                      <a:pt x="146" y="52"/>
                      <a:pt x="146" y="52"/>
                    </a:cubicBezTo>
                    <a:cubicBezTo>
                      <a:pt x="146" y="38"/>
                      <a:pt x="146" y="38"/>
                      <a:pt x="146" y="38"/>
                    </a:cubicBezTo>
                    <a:cubicBezTo>
                      <a:pt x="135" y="38"/>
                      <a:pt x="135" y="38"/>
                      <a:pt x="135" y="38"/>
                    </a:cubicBezTo>
                    <a:cubicBezTo>
                      <a:pt x="134" y="0"/>
                      <a:pt x="134" y="0"/>
                      <a:pt x="134" y="0"/>
                    </a:cubicBezTo>
                    <a:cubicBezTo>
                      <a:pt x="131" y="38"/>
                      <a:pt x="131" y="38"/>
                      <a:pt x="131" y="38"/>
                    </a:cubicBezTo>
                    <a:cubicBezTo>
                      <a:pt x="121" y="38"/>
                      <a:pt x="121" y="38"/>
                      <a:pt x="121" y="38"/>
                    </a:cubicBezTo>
                    <a:cubicBezTo>
                      <a:pt x="121" y="51"/>
                      <a:pt x="121" y="51"/>
                      <a:pt x="121" y="51"/>
                    </a:cubicBezTo>
                    <a:cubicBezTo>
                      <a:pt x="124" y="54"/>
                      <a:pt x="124" y="54"/>
                      <a:pt x="124" y="54"/>
                    </a:cubicBezTo>
                    <a:cubicBezTo>
                      <a:pt x="124" y="54"/>
                      <a:pt x="121" y="210"/>
                      <a:pt x="104" y="288"/>
                    </a:cubicBezTo>
                    <a:cubicBezTo>
                      <a:pt x="94" y="293"/>
                      <a:pt x="94" y="293"/>
                      <a:pt x="94" y="293"/>
                    </a:cubicBezTo>
                    <a:cubicBezTo>
                      <a:pt x="94" y="297"/>
                      <a:pt x="94" y="297"/>
                      <a:pt x="94" y="297"/>
                    </a:cubicBezTo>
                    <a:cubicBezTo>
                      <a:pt x="98" y="313"/>
                      <a:pt x="98" y="313"/>
                      <a:pt x="98" y="313"/>
                    </a:cubicBezTo>
                    <a:cubicBezTo>
                      <a:pt x="74" y="382"/>
                      <a:pt x="74" y="382"/>
                      <a:pt x="74" y="382"/>
                    </a:cubicBezTo>
                    <a:cubicBezTo>
                      <a:pt x="61" y="382"/>
                      <a:pt x="61" y="382"/>
                      <a:pt x="61" y="382"/>
                    </a:cubicBezTo>
                    <a:cubicBezTo>
                      <a:pt x="61" y="396"/>
                      <a:pt x="61" y="396"/>
                      <a:pt x="61" y="396"/>
                    </a:cubicBezTo>
                    <a:cubicBezTo>
                      <a:pt x="58" y="396"/>
                      <a:pt x="58" y="396"/>
                      <a:pt x="58" y="396"/>
                    </a:cubicBezTo>
                    <a:cubicBezTo>
                      <a:pt x="58" y="396"/>
                      <a:pt x="61" y="403"/>
                      <a:pt x="61" y="407"/>
                    </a:cubicBezTo>
                    <a:cubicBezTo>
                      <a:pt x="0" y="505"/>
                      <a:pt x="0" y="505"/>
                      <a:pt x="0" y="505"/>
                    </a:cubicBezTo>
                    <a:lnTo>
                      <a:pt x="42" y="504"/>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534">
                <a:extLst>
                  <a:ext uri="{FF2B5EF4-FFF2-40B4-BE49-F238E27FC236}">
                    <a16:creationId xmlns:a16="http://schemas.microsoft.com/office/drawing/2014/main" id="{D9C5BA6D-4DFA-4252-9FEE-103ED9890061}"/>
                  </a:ext>
                </a:extLst>
              </p:cNvPr>
              <p:cNvSpPr>
                <a:spLocks/>
              </p:cNvSpPr>
              <p:nvPr/>
            </p:nvSpPr>
            <p:spPr bwMode="auto">
              <a:xfrm>
                <a:off x="6335713" y="2479675"/>
                <a:ext cx="696913" cy="285750"/>
              </a:xfrm>
              <a:custGeom>
                <a:avLst/>
                <a:gdLst>
                  <a:gd name="T0" fmla="*/ 0 w 184"/>
                  <a:gd name="T1" fmla="*/ 76 h 76"/>
                  <a:gd name="T2" fmla="*/ 92 w 184"/>
                  <a:gd name="T3" fmla="*/ 0 h 76"/>
                  <a:gd name="T4" fmla="*/ 184 w 184"/>
                  <a:gd name="T5" fmla="*/ 76 h 76"/>
                  <a:gd name="T6" fmla="*/ 154 w 184"/>
                  <a:gd name="T7" fmla="*/ 76 h 76"/>
                  <a:gd name="T8" fmla="*/ 92 w 184"/>
                  <a:gd name="T9" fmla="*/ 19 h 76"/>
                  <a:gd name="T10" fmla="*/ 28 w 184"/>
                  <a:gd name="T11" fmla="*/ 76 h 76"/>
                  <a:gd name="T12" fmla="*/ 0 w 184"/>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184" h="76">
                    <a:moveTo>
                      <a:pt x="0" y="76"/>
                    </a:moveTo>
                    <a:cubicBezTo>
                      <a:pt x="0" y="76"/>
                      <a:pt x="22" y="0"/>
                      <a:pt x="92" y="0"/>
                    </a:cubicBezTo>
                    <a:cubicBezTo>
                      <a:pt x="162" y="0"/>
                      <a:pt x="184" y="76"/>
                      <a:pt x="184" y="76"/>
                    </a:cubicBezTo>
                    <a:cubicBezTo>
                      <a:pt x="154" y="76"/>
                      <a:pt x="154" y="76"/>
                      <a:pt x="154" y="76"/>
                    </a:cubicBezTo>
                    <a:cubicBezTo>
                      <a:pt x="154" y="76"/>
                      <a:pt x="144" y="19"/>
                      <a:pt x="92" y="19"/>
                    </a:cubicBezTo>
                    <a:cubicBezTo>
                      <a:pt x="41" y="19"/>
                      <a:pt x="28" y="76"/>
                      <a:pt x="28" y="76"/>
                    </a:cubicBezTo>
                    <a:lnTo>
                      <a:pt x="0" y="76"/>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535">
                <a:extLst>
                  <a:ext uri="{FF2B5EF4-FFF2-40B4-BE49-F238E27FC236}">
                    <a16:creationId xmlns:a16="http://schemas.microsoft.com/office/drawing/2014/main" id="{68228FD0-B97C-4287-A81D-FC243B4A5BAA}"/>
                  </a:ext>
                </a:extLst>
              </p:cNvPr>
              <p:cNvSpPr>
                <a:spLocks/>
              </p:cNvSpPr>
              <p:nvPr/>
            </p:nvSpPr>
            <p:spPr bwMode="auto">
              <a:xfrm>
                <a:off x="6589713" y="2076450"/>
                <a:ext cx="196850" cy="230188"/>
              </a:xfrm>
              <a:custGeom>
                <a:avLst/>
                <a:gdLst>
                  <a:gd name="T0" fmla="*/ 0 w 52"/>
                  <a:gd name="T1" fmla="*/ 61 h 61"/>
                  <a:gd name="T2" fmla="*/ 12 w 52"/>
                  <a:gd name="T3" fmla="*/ 0 h 61"/>
                  <a:gd name="T4" fmla="*/ 37 w 52"/>
                  <a:gd name="T5" fmla="*/ 0 h 61"/>
                  <a:gd name="T6" fmla="*/ 52 w 52"/>
                  <a:gd name="T7" fmla="*/ 60 h 61"/>
                  <a:gd name="T8" fmla="*/ 43 w 52"/>
                  <a:gd name="T9" fmla="*/ 60 h 61"/>
                  <a:gd name="T10" fmla="*/ 37 w 52"/>
                  <a:gd name="T11" fmla="*/ 20 h 61"/>
                  <a:gd name="T12" fmla="*/ 12 w 52"/>
                  <a:gd name="T13" fmla="*/ 20 h 61"/>
                  <a:gd name="T14" fmla="*/ 5 w 52"/>
                  <a:gd name="T15" fmla="*/ 61 h 61"/>
                  <a:gd name="T16" fmla="*/ 0 w 52"/>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1">
                    <a:moveTo>
                      <a:pt x="0" y="61"/>
                    </a:moveTo>
                    <a:cubicBezTo>
                      <a:pt x="0" y="61"/>
                      <a:pt x="10" y="13"/>
                      <a:pt x="12" y="0"/>
                    </a:cubicBezTo>
                    <a:cubicBezTo>
                      <a:pt x="37" y="0"/>
                      <a:pt x="37" y="0"/>
                      <a:pt x="37" y="0"/>
                    </a:cubicBezTo>
                    <a:cubicBezTo>
                      <a:pt x="37" y="0"/>
                      <a:pt x="48" y="54"/>
                      <a:pt x="52" y="60"/>
                    </a:cubicBezTo>
                    <a:cubicBezTo>
                      <a:pt x="43" y="60"/>
                      <a:pt x="43" y="60"/>
                      <a:pt x="43" y="60"/>
                    </a:cubicBezTo>
                    <a:cubicBezTo>
                      <a:pt x="37" y="20"/>
                      <a:pt x="37" y="20"/>
                      <a:pt x="37" y="20"/>
                    </a:cubicBezTo>
                    <a:cubicBezTo>
                      <a:pt x="12" y="20"/>
                      <a:pt x="12" y="20"/>
                      <a:pt x="12" y="20"/>
                    </a:cubicBezTo>
                    <a:cubicBezTo>
                      <a:pt x="5" y="61"/>
                      <a:pt x="5" y="61"/>
                      <a:pt x="5" y="61"/>
                    </a:cubicBezTo>
                    <a:lnTo>
                      <a:pt x="0" y="61"/>
                    </a:lnTo>
                    <a:close/>
                  </a:path>
                </a:pathLst>
              </a:custGeom>
              <a:solidFill>
                <a:srgbClr val="302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536">
                <a:extLst>
                  <a:ext uri="{FF2B5EF4-FFF2-40B4-BE49-F238E27FC236}">
                    <a16:creationId xmlns:a16="http://schemas.microsoft.com/office/drawing/2014/main" id="{60312ACD-311E-47C9-A33E-0EDBF5857086}"/>
                  </a:ext>
                </a:extLst>
              </p:cNvPr>
              <p:cNvSpPr>
                <a:spLocks/>
              </p:cNvSpPr>
              <p:nvPr/>
            </p:nvSpPr>
            <p:spPr bwMode="auto">
              <a:xfrm>
                <a:off x="6611938" y="2151063"/>
                <a:ext cx="141288" cy="147638"/>
              </a:xfrm>
              <a:custGeom>
                <a:avLst/>
                <a:gdLst>
                  <a:gd name="T0" fmla="*/ 0 w 89"/>
                  <a:gd name="T1" fmla="*/ 93 h 93"/>
                  <a:gd name="T2" fmla="*/ 89 w 89"/>
                  <a:gd name="T3" fmla="*/ 93 h 93"/>
                  <a:gd name="T4" fmla="*/ 74 w 89"/>
                  <a:gd name="T5" fmla="*/ 0 h 93"/>
                  <a:gd name="T6" fmla="*/ 15 w 89"/>
                  <a:gd name="T7" fmla="*/ 0 h 93"/>
                  <a:gd name="T8" fmla="*/ 0 w 89"/>
                  <a:gd name="T9" fmla="*/ 93 h 93"/>
                </a:gdLst>
                <a:ahLst/>
                <a:cxnLst>
                  <a:cxn ang="0">
                    <a:pos x="T0" y="T1"/>
                  </a:cxn>
                  <a:cxn ang="0">
                    <a:pos x="T2" y="T3"/>
                  </a:cxn>
                  <a:cxn ang="0">
                    <a:pos x="T4" y="T5"/>
                  </a:cxn>
                  <a:cxn ang="0">
                    <a:pos x="T6" y="T7"/>
                  </a:cxn>
                  <a:cxn ang="0">
                    <a:pos x="T8" y="T9"/>
                  </a:cxn>
                </a:cxnLst>
                <a:rect l="0" t="0" r="r" b="b"/>
                <a:pathLst>
                  <a:path w="89" h="93">
                    <a:moveTo>
                      <a:pt x="0" y="93"/>
                    </a:moveTo>
                    <a:lnTo>
                      <a:pt x="89" y="93"/>
                    </a:lnTo>
                    <a:lnTo>
                      <a:pt x="74" y="0"/>
                    </a:lnTo>
                    <a:lnTo>
                      <a:pt x="15" y="0"/>
                    </a:lnTo>
                    <a:lnTo>
                      <a:pt x="0" y="93"/>
                    </a:lnTo>
                    <a:close/>
                  </a:path>
                </a:pathLst>
              </a:custGeom>
              <a:solidFill>
                <a:srgbClr val="EFE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537">
                <a:extLst>
                  <a:ext uri="{FF2B5EF4-FFF2-40B4-BE49-F238E27FC236}">
                    <a16:creationId xmlns:a16="http://schemas.microsoft.com/office/drawing/2014/main" id="{668F8177-60F0-4C56-9A66-433E8435D65C}"/>
                  </a:ext>
                </a:extLst>
              </p:cNvPr>
              <p:cNvSpPr>
                <a:spLocks/>
              </p:cNvSpPr>
              <p:nvPr/>
            </p:nvSpPr>
            <p:spPr bwMode="auto">
              <a:xfrm>
                <a:off x="6570663" y="1065213"/>
                <a:ext cx="79375" cy="882650"/>
              </a:xfrm>
              <a:custGeom>
                <a:avLst/>
                <a:gdLst>
                  <a:gd name="T0" fmla="*/ 20 w 21"/>
                  <a:gd name="T1" fmla="*/ 0 h 234"/>
                  <a:gd name="T2" fmla="*/ 0 w 21"/>
                  <a:gd name="T3" fmla="*/ 234 h 234"/>
                  <a:gd name="T4" fmla="*/ 2 w 21"/>
                  <a:gd name="T5" fmla="*/ 234 h 234"/>
                  <a:gd name="T6" fmla="*/ 21 w 21"/>
                  <a:gd name="T7" fmla="*/ 0 h 234"/>
                  <a:gd name="T8" fmla="*/ 20 w 21"/>
                  <a:gd name="T9" fmla="*/ 0 h 234"/>
                </a:gdLst>
                <a:ahLst/>
                <a:cxnLst>
                  <a:cxn ang="0">
                    <a:pos x="T0" y="T1"/>
                  </a:cxn>
                  <a:cxn ang="0">
                    <a:pos x="T2" y="T3"/>
                  </a:cxn>
                  <a:cxn ang="0">
                    <a:pos x="T4" y="T5"/>
                  </a:cxn>
                  <a:cxn ang="0">
                    <a:pos x="T6" y="T7"/>
                  </a:cxn>
                  <a:cxn ang="0">
                    <a:pos x="T8" y="T9"/>
                  </a:cxn>
                </a:cxnLst>
                <a:rect l="0" t="0" r="r" b="b"/>
                <a:pathLst>
                  <a:path w="21" h="234">
                    <a:moveTo>
                      <a:pt x="20" y="0"/>
                    </a:moveTo>
                    <a:cubicBezTo>
                      <a:pt x="20" y="0"/>
                      <a:pt x="17" y="156"/>
                      <a:pt x="0" y="234"/>
                    </a:cubicBezTo>
                    <a:cubicBezTo>
                      <a:pt x="2" y="234"/>
                      <a:pt x="2" y="234"/>
                      <a:pt x="2" y="234"/>
                    </a:cubicBezTo>
                    <a:cubicBezTo>
                      <a:pt x="18" y="157"/>
                      <a:pt x="21" y="3"/>
                      <a:pt x="21" y="0"/>
                    </a:cubicBezTo>
                    <a:lnTo>
                      <a:pt x="2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538">
                <a:extLst>
                  <a:ext uri="{FF2B5EF4-FFF2-40B4-BE49-F238E27FC236}">
                    <a16:creationId xmlns:a16="http://schemas.microsoft.com/office/drawing/2014/main" id="{DC4B78E7-C24E-469D-858D-FF06A46D5364}"/>
                  </a:ext>
                </a:extLst>
              </p:cNvPr>
              <p:cNvSpPr>
                <a:spLocks/>
              </p:cNvSpPr>
              <p:nvPr/>
            </p:nvSpPr>
            <p:spPr bwMode="auto">
              <a:xfrm>
                <a:off x="6710363" y="1065213"/>
                <a:ext cx="79375" cy="882650"/>
              </a:xfrm>
              <a:custGeom>
                <a:avLst/>
                <a:gdLst>
                  <a:gd name="T0" fmla="*/ 1 w 21"/>
                  <a:gd name="T1" fmla="*/ 0 h 234"/>
                  <a:gd name="T2" fmla="*/ 0 w 21"/>
                  <a:gd name="T3" fmla="*/ 0 h 234"/>
                  <a:gd name="T4" fmla="*/ 19 w 21"/>
                  <a:gd name="T5" fmla="*/ 234 h 234"/>
                  <a:gd name="T6" fmla="*/ 21 w 21"/>
                  <a:gd name="T7" fmla="*/ 234 h 234"/>
                  <a:gd name="T8" fmla="*/ 1 w 21"/>
                  <a:gd name="T9" fmla="*/ 0 h 234"/>
                </a:gdLst>
                <a:ahLst/>
                <a:cxnLst>
                  <a:cxn ang="0">
                    <a:pos x="T0" y="T1"/>
                  </a:cxn>
                  <a:cxn ang="0">
                    <a:pos x="T2" y="T3"/>
                  </a:cxn>
                  <a:cxn ang="0">
                    <a:pos x="T4" y="T5"/>
                  </a:cxn>
                  <a:cxn ang="0">
                    <a:pos x="T6" y="T7"/>
                  </a:cxn>
                  <a:cxn ang="0">
                    <a:pos x="T8" y="T9"/>
                  </a:cxn>
                </a:cxnLst>
                <a:rect l="0" t="0" r="r" b="b"/>
                <a:pathLst>
                  <a:path w="21" h="234">
                    <a:moveTo>
                      <a:pt x="1" y="0"/>
                    </a:moveTo>
                    <a:cubicBezTo>
                      <a:pt x="0" y="0"/>
                      <a:pt x="0" y="0"/>
                      <a:pt x="0" y="0"/>
                    </a:cubicBezTo>
                    <a:cubicBezTo>
                      <a:pt x="0" y="106"/>
                      <a:pt x="19" y="234"/>
                      <a:pt x="19" y="234"/>
                    </a:cubicBezTo>
                    <a:cubicBezTo>
                      <a:pt x="21" y="234"/>
                      <a:pt x="21" y="234"/>
                      <a:pt x="21" y="234"/>
                    </a:cubicBezTo>
                    <a:cubicBezTo>
                      <a:pt x="21" y="234"/>
                      <a:pt x="1" y="105"/>
                      <a:pt x="1" y="0"/>
                    </a:cubicBez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539">
                <a:extLst>
                  <a:ext uri="{FF2B5EF4-FFF2-40B4-BE49-F238E27FC236}">
                    <a16:creationId xmlns:a16="http://schemas.microsoft.com/office/drawing/2014/main" id="{647575F6-D049-41CD-8FD2-6255FC13893F}"/>
                  </a:ext>
                </a:extLst>
              </p:cNvPr>
              <p:cNvSpPr>
                <a:spLocks/>
              </p:cNvSpPr>
              <p:nvPr/>
            </p:nvSpPr>
            <p:spPr bwMode="auto">
              <a:xfrm>
                <a:off x="6407151" y="2362200"/>
                <a:ext cx="546100" cy="38100"/>
              </a:xfrm>
              <a:custGeom>
                <a:avLst/>
                <a:gdLst>
                  <a:gd name="T0" fmla="*/ 0 w 344"/>
                  <a:gd name="T1" fmla="*/ 24 h 24"/>
                  <a:gd name="T2" fmla="*/ 344 w 344"/>
                  <a:gd name="T3" fmla="*/ 24 h 24"/>
                  <a:gd name="T4" fmla="*/ 337 w 344"/>
                  <a:gd name="T5" fmla="*/ 7 h 24"/>
                  <a:gd name="T6" fmla="*/ 325 w 344"/>
                  <a:gd name="T7" fmla="*/ 10 h 24"/>
                  <a:gd name="T8" fmla="*/ 325 w 344"/>
                  <a:gd name="T9" fmla="*/ 22 h 24"/>
                  <a:gd name="T10" fmla="*/ 316 w 344"/>
                  <a:gd name="T11" fmla="*/ 10 h 24"/>
                  <a:gd name="T12" fmla="*/ 306 w 344"/>
                  <a:gd name="T13" fmla="*/ 10 h 24"/>
                  <a:gd name="T14" fmla="*/ 306 w 344"/>
                  <a:gd name="T15" fmla="*/ 22 h 24"/>
                  <a:gd name="T16" fmla="*/ 296 w 344"/>
                  <a:gd name="T17" fmla="*/ 10 h 24"/>
                  <a:gd name="T18" fmla="*/ 289 w 344"/>
                  <a:gd name="T19" fmla="*/ 10 h 24"/>
                  <a:gd name="T20" fmla="*/ 289 w 344"/>
                  <a:gd name="T21" fmla="*/ 22 h 24"/>
                  <a:gd name="T22" fmla="*/ 277 w 344"/>
                  <a:gd name="T23" fmla="*/ 7 h 24"/>
                  <a:gd name="T24" fmla="*/ 268 w 344"/>
                  <a:gd name="T25" fmla="*/ 7 h 24"/>
                  <a:gd name="T26" fmla="*/ 268 w 344"/>
                  <a:gd name="T27" fmla="*/ 22 h 24"/>
                  <a:gd name="T28" fmla="*/ 258 w 344"/>
                  <a:gd name="T29" fmla="*/ 7 h 24"/>
                  <a:gd name="T30" fmla="*/ 251 w 344"/>
                  <a:gd name="T31" fmla="*/ 7 h 24"/>
                  <a:gd name="T32" fmla="*/ 251 w 344"/>
                  <a:gd name="T33" fmla="*/ 22 h 24"/>
                  <a:gd name="T34" fmla="*/ 239 w 344"/>
                  <a:gd name="T35" fmla="*/ 7 h 24"/>
                  <a:gd name="T36" fmla="*/ 230 w 344"/>
                  <a:gd name="T37" fmla="*/ 7 h 24"/>
                  <a:gd name="T38" fmla="*/ 230 w 344"/>
                  <a:gd name="T39" fmla="*/ 24 h 24"/>
                  <a:gd name="T40" fmla="*/ 220 w 344"/>
                  <a:gd name="T41" fmla="*/ 7 h 24"/>
                  <a:gd name="T42" fmla="*/ 210 w 344"/>
                  <a:gd name="T43" fmla="*/ 7 h 24"/>
                  <a:gd name="T44" fmla="*/ 210 w 344"/>
                  <a:gd name="T45" fmla="*/ 22 h 24"/>
                  <a:gd name="T46" fmla="*/ 201 w 344"/>
                  <a:gd name="T47" fmla="*/ 7 h 24"/>
                  <a:gd name="T48" fmla="*/ 191 w 344"/>
                  <a:gd name="T49" fmla="*/ 7 h 24"/>
                  <a:gd name="T50" fmla="*/ 191 w 344"/>
                  <a:gd name="T51" fmla="*/ 22 h 24"/>
                  <a:gd name="T52" fmla="*/ 182 w 344"/>
                  <a:gd name="T53" fmla="*/ 7 h 24"/>
                  <a:gd name="T54" fmla="*/ 172 w 344"/>
                  <a:gd name="T55" fmla="*/ 7 h 24"/>
                  <a:gd name="T56" fmla="*/ 172 w 344"/>
                  <a:gd name="T57" fmla="*/ 22 h 24"/>
                  <a:gd name="T58" fmla="*/ 163 w 344"/>
                  <a:gd name="T59" fmla="*/ 10 h 24"/>
                  <a:gd name="T60" fmla="*/ 153 w 344"/>
                  <a:gd name="T61" fmla="*/ 10 h 24"/>
                  <a:gd name="T62" fmla="*/ 153 w 344"/>
                  <a:gd name="T63" fmla="*/ 22 h 24"/>
                  <a:gd name="T64" fmla="*/ 144 w 344"/>
                  <a:gd name="T65" fmla="*/ 10 h 24"/>
                  <a:gd name="T66" fmla="*/ 134 w 344"/>
                  <a:gd name="T67" fmla="*/ 10 h 24"/>
                  <a:gd name="T68" fmla="*/ 134 w 344"/>
                  <a:gd name="T69" fmla="*/ 22 h 24"/>
                  <a:gd name="T70" fmla="*/ 124 w 344"/>
                  <a:gd name="T71" fmla="*/ 10 h 24"/>
                  <a:gd name="T72" fmla="*/ 115 w 344"/>
                  <a:gd name="T73" fmla="*/ 10 h 24"/>
                  <a:gd name="T74" fmla="*/ 115 w 344"/>
                  <a:gd name="T75" fmla="*/ 22 h 24"/>
                  <a:gd name="T76" fmla="*/ 105 w 344"/>
                  <a:gd name="T77" fmla="*/ 10 h 24"/>
                  <a:gd name="T78" fmla="*/ 96 w 344"/>
                  <a:gd name="T79" fmla="*/ 10 h 24"/>
                  <a:gd name="T80" fmla="*/ 96 w 344"/>
                  <a:gd name="T81" fmla="*/ 22 h 24"/>
                  <a:gd name="T82" fmla="*/ 86 w 344"/>
                  <a:gd name="T83" fmla="*/ 7 h 24"/>
                  <a:gd name="T84" fmla="*/ 77 w 344"/>
                  <a:gd name="T85" fmla="*/ 7 h 24"/>
                  <a:gd name="T86" fmla="*/ 77 w 344"/>
                  <a:gd name="T87" fmla="*/ 22 h 24"/>
                  <a:gd name="T88" fmla="*/ 67 w 344"/>
                  <a:gd name="T89" fmla="*/ 10 h 24"/>
                  <a:gd name="T90" fmla="*/ 58 w 344"/>
                  <a:gd name="T91" fmla="*/ 10 h 24"/>
                  <a:gd name="T92" fmla="*/ 58 w 344"/>
                  <a:gd name="T93" fmla="*/ 19 h 24"/>
                  <a:gd name="T94" fmla="*/ 48 w 344"/>
                  <a:gd name="T95" fmla="*/ 10 h 24"/>
                  <a:gd name="T96" fmla="*/ 38 w 344"/>
                  <a:gd name="T97" fmla="*/ 10 h 24"/>
                  <a:gd name="T98" fmla="*/ 38 w 344"/>
                  <a:gd name="T99" fmla="*/ 19 h 24"/>
                  <a:gd name="T100" fmla="*/ 29 w 344"/>
                  <a:gd name="T101" fmla="*/ 7 h 24"/>
                  <a:gd name="T102" fmla="*/ 19 w 344"/>
                  <a:gd name="T103" fmla="*/ 7 h 24"/>
                  <a:gd name="T104" fmla="*/ 19 w 344"/>
                  <a:gd name="T105" fmla="*/ 22 h 24"/>
                  <a:gd name="T106" fmla="*/ 12 w 344"/>
                  <a:gd name="T107" fmla="*/ 10 h 24"/>
                  <a:gd name="T108" fmla="*/ 5 w 344"/>
                  <a:gd name="T109" fmla="*/ 10 h 24"/>
                  <a:gd name="T110" fmla="*/ 0 w 344"/>
                  <a:gd name="T111" fmla="*/ 0 h 24"/>
                  <a:gd name="T112" fmla="*/ 0 w 344"/>
                  <a:gd name="T11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 h="24">
                    <a:moveTo>
                      <a:pt x="0" y="24"/>
                    </a:moveTo>
                    <a:lnTo>
                      <a:pt x="344" y="24"/>
                    </a:lnTo>
                    <a:lnTo>
                      <a:pt x="337" y="7"/>
                    </a:lnTo>
                    <a:lnTo>
                      <a:pt x="325" y="10"/>
                    </a:lnTo>
                    <a:lnTo>
                      <a:pt x="325" y="22"/>
                    </a:lnTo>
                    <a:lnTo>
                      <a:pt x="316" y="10"/>
                    </a:lnTo>
                    <a:lnTo>
                      <a:pt x="306" y="10"/>
                    </a:lnTo>
                    <a:lnTo>
                      <a:pt x="306" y="22"/>
                    </a:lnTo>
                    <a:lnTo>
                      <a:pt x="296" y="10"/>
                    </a:lnTo>
                    <a:lnTo>
                      <a:pt x="289" y="10"/>
                    </a:lnTo>
                    <a:lnTo>
                      <a:pt x="289" y="22"/>
                    </a:lnTo>
                    <a:lnTo>
                      <a:pt x="277" y="7"/>
                    </a:lnTo>
                    <a:lnTo>
                      <a:pt x="268" y="7"/>
                    </a:lnTo>
                    <a:lnTo>
                      <a:pt x="268" y="22"/>
                    </a:lnTo>
                    <a:lnTo>
                      <a:pt x="258" y="7"/>
                    </a:lnTo>
                    <a:lnTo>
                      <a:pt x="251" y="7"/>
                    </a:lnTo>
                    <a:lnTo>
                      <a:pt x="251" y="22"/>
                    </a:lnTo>
                    <a:lnTo>
                      <a:pt x="239" y="7"/>
                    </a:lnTo>
                    <a:lnTo>
                      <a:pt x="230" y="7"/>
                    </a:lnTo>
                    <a:lnTo>
                      <a:pt x="230" y="24"/>
                    </a:lnTo>
                    <a:lnTo>
                      <a:pt x="220" y="7"/>
                    </a:lnTo>
                    <a:lnTo>
                      <a:pt x="210" y="7"/>
                    </a:lnTo>
                    <a:lnTo>
                      <a:pt x="210" y="22"/>
                    </a:lnTo>
                    <a:lnTo>
                      <a:pt x="201" y="7"/>
                    </a:lnTo>
                    <a:lnTo>
                      <a:pt x="191" y="7"/>
                    </a:lnTo>
                    <a:lnTo>
                      <a:pt x="191" y="22"/>
                    </a:lnTo>
                    <a:lnTo>
                      <a:pt x="182" y="7"/>
                    </a:lnTo>
                    <a:lnTo>
                      <a:pt x="172" y="7"/>
                    </a:lnTo>
                    <a:lnTo>
                      <a:pt x="172" y="22"/>
                    </a:lnTo>
                    <a:lnTo>
                      <a:pt x="163" y="10"/>
                    </a:lnTo>
                    <a:lnTo>
                      <a:pt x="153" y="10"/>
                    </a:lnTo>
                    <a:lnTo>
                      <a:pt x="153" y="22"/>
                    </a:lnTo>
                    <a:lnTo>
                      <a:pt x="144" y="10"/>
                    </a:lnTo>
                    <a:lnTo>
                      <a:pt x="134" y="10"/>
                    </a:lnTo>
                    <a:lnTo>
                      <a:pt x="134" y="22"/>
                    </a:lnTo>
                    <a:lnTo>
                      <a:pt x="124" y="10"/>
                    </a:lnTo>
                    <a:lnTo>
                      <a:pt x="115" y="10"/>
                    </a:lnTo>
                    <a:lnTo>
                      <a:pt x="115" y="22"/>
                    </a:lnTo>
                    <a:lnTo>
                      <a:pt x="105" y="10"/>
                    </a:lnTo>
                    <a:lnTo>
                      <a:pt x="96" y="10"/>
                    </a:lnTo>
                    <a:lnTo>
                      <a:pt x="96" y="22"/>
                    </a:lnTo>
                    <a:lnTo>
                      <a:pt x="86" y="7"/>
                    </a:lnTo>
                    <a:lnTo>
                      <a:pt x="77" y="7"/>
                    </a:lnTo>
                    <a:lnTo>
                      <a:pt x="77" y="22"/>
                    </a:lnTo>
                    <a:lnTo>
                      <a:pt x="67" y="10"/>
                    </a:lnTo>
                    <a:lnTo>
                      <a:pt x="58" y="10"/>
                    </a:lnTo>
                    <a:lnTo>
                      <a:pt x="58" y="19"/>
                    </a:lnTo>
                    <a:lnTo>
                      <a:pt x="48" y="10"/>
                    </a:lnTo>
                    <a:lnTo>
                      <a:pt x="38" y="10"/>
                    </a:lnTo>
                    <a:lnTo>
                      <a:pt x="38" y="19"/>
                    </a:lnTo>
                    <a:lnTo>
                      <a:pt x="29" y="7"/>
                    </a:lnTo>
                    <a:lnTo>
                      <a:pt x="19" y="7"/>
                    </a:lnTo>
                    <a:lnTo>
                      <a:pt x="19" y="22"/>
                    </a:lnTo>
                    <a:lnTo>
                      <a:pt x="12" y="10"/>
                    </a:lnTo>
                    <a:lnTo>
                      <a:pt x="5" y="10"/>
                    </a:lnTo>
                    <a:lnTo>
                      <a:pt x="0" y="0"/>
                    </a:lnTo>
                    <a:lnTo>
                      <a:pt x="0"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540">
                <a:extLst>
                  <a:ext uri="{FF2B5EF4-FFF2-40B4-BE49-F238E27FC236}">
                    <a16:creationId xmlns:a16="http://schemas.microsoft.com/office/drawing/2014/main" id="{6BBF2A26-1A0D-47E4-8CFD-5C0528DEBBBE}"/>
                  </a:ext>
                </a:extLst>
              </p:cNvPr>
              <p:cNvSpPr>
                <a:spLocks noChangeArrowheads="1"/>
              </p:cNvSpPr>
              <p:nvPr/>
            </p:nvSpPr>
            <p:spPr bwMode="auto">
              <a:xfrm>
                <a:off x="6403976" y="2298700"/>
                <a:ext cx="557213" cy="11113"/>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541">
                <a:extLst>
                  <a:ext uri="{FF2B5EF4-FFF2-40B4-BE49-F238E27FC236}">
                    <a16:creationId xmlns:a16="http://schemas.microsoft.com/office/drawing/2014/main" id="{9CFAC817-80AE-4C92-A429-F2529DCBADF3}"/>
                  </a:ext>
                </a:extLst>
              </p:cNvPr>
              <p:cNvSpPr>
                <a:spLocks noChangeArrowheads="1"/>
              </p:cNvSpPr>
              <p:nvPr/>
            </p:nvSpPr>
            <p:spPr bwMode="auto">
              <a:xfrm>
                <a:off x="6399213" y="2354263"/>
                <a:ext cx="565150" cy="4763"/>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542">
                <a:extLst>
                  <a:ext uri="{FF2B5EF4-FFF2-40B4-BE49-F238E27FC236}">
                    <a16:creationId xmlns:a16="http://schemas.microsoft.com/office/drawing/2014/main" id="{E4EBA010-0A7C-4467-A297-1749EB669AD4}"/>
                  </a:ext>
                </a:extLst>
              </p:cNvPr>
              <p:cNvSpPr>
                <a:spLocks/>
              </p:cNvSpPr>
              <p:nvPr/>
            </p:nvSpPr>
            <p:spPr bwMode="auto">
              <a:xfrm>
                <a:off x="6297613" y="2400300"/>
                <a:ext cx="246063" cy="365125"/>
              </a:xfrm>
              <a:custGeom>
                <a:avLst/>
                <a:gdLst>
                  <a:gd name="T0" fmla="*/ 61 w 65"/>
                  <a:gd name="T1" fmla="*/ 0 h 97"/>
                  <a:gd name="T2" fmla="*/ 0 w 65"/>
                  <a:gd name="T3" fmla="*/ 97 h 97"/>
                  <a:gd name="T4" fmla="*/ 10 w 65"/>
                  <a:gd name="T5" fmla="*/ 97 h 97"/>
                  <a:gd name="T6" fmla="*/ 20 w 65"/>
                  <a:gd name="T7" fmla="*/ 74 h 97"/>
                  <a:gd name="T8" fmla="*/ 65 w 65"/>
                  <a:gd name="T9" fmla="*/ 0 h 97"/>
                  <a:gd name="T10" fmla="*/ 61 w 65"/>
                  <a:gd name="T11" fmla="*/ 0 h 97"/>
                </a:gdLst>
                <a:ahLst/>
                <a:cxnLst>
                  <a:cxn ang="0">
                    <a:pos x="T0" y="T1"/>
                  </a:cxn>
                  <a:cxn ang="0">
                    <a:pos x="T2" y="T3"/>
                  </a:cxn>
                  <a:cxn ang="0">
                    <a:pos x="T4" y="T5"/>
                  </a:cxn>
                  <a:cxn ang="0">
                    <a:pos x="T6" y="T7"/>
                  </a:cxn>
                  <a:cxn ang="0">
                    <a:pos x="T8" y="T9"/>
                  </a:cxn>
                  <a:cxn ang="0">
                    <a:pos x="T10" y="T11"/>
                  </a:cxn>
                </a:cxnLst>
                <a:rect l="0" t="0" r="r" b="b"/>
                <a:pathLst>
                  <a:path w="65" h="97">
                    <a:moveTo>
                      <a:pt x="61" y="0"/>
                    </a:moveTo>
                    <a:cubicBezTo>
                      <a:pt x="0" y="97"/>
                      <a:pt x="0" y="97"/>
                      <a:pt x="0" y="97"/>
                    </a:cubicBezTo>
                    <a:cubicBezTo>
                      <a:pt x="10" y="97"/>
                      <a:pt x="10" y="97"/>
                      <a:pt x="10" y="97"/>
                    </a:cubicBezTo>
                    <a:cubicBezTo>
                      <a:pt x="10" y="97"/>
                      <a:pt x="15" y="84"/>
                      <a:pt x="20" y="74"/>
                    </a:cubicBezTo>
                    <a:cubicBezTo>
                      <a:pt x="23" y="70"/>
                      <a:pt x="65" y="0"/>
                      <a:pt x="65" y="0"/>
                    </a:cubicBezTo>
                    <a:lnTo>
                      <a:pt x="61"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543">
                <a:extLst>
                  <a:ext uri="{FF2B5EF4-FFF2-40B4-BE49-F238E27FC236}">
                    <a16:creationId xmlns:a16="http://schemas.microsoft.com/office/drawing/2014/main" id="{C681FF7B-0B6B-4A0A-BA85-B720878B13DA}"/>
                  </a:ext>
                </a:extLst>
              </p:cNvPr>
              <p:cNvSpPr>
                <a:spLocks/>
              </p:cNvSpPr>
              <p:nvPr/>
            </p:nvSpPr>
            <p:spPr bwMode="auto">
              <a:xfrm>
                <a:off x="6821488" y="2397125"/>
                <a:ext cx="246063" cy="368300"/>
              </a:xfrm>
              <a:custGeom>
                <a:avLst/>
                <a:gdLst>
                  <a:gd name="T0" fmla="*/ 0 w 65"/>
                  <a:gd name="T1" fmla="*/ 1 h 98"/>
                  <a:gd name="T2" fmla="*/ 48 w 65"/>
                  <a:gd name="T3" fmla="*/ 80 h 98"/>
                  <a:gd name="T4" fmla="*/ 56 w 65"/>
                  <a:gd name="T5" fmla="*/ 98 h 98"/>
                  <a:gd name="T6" fmla="*/ 65 w 65"/>
                  <a:gd name="T7" fmla="*/ 98 h 98"/>
                  <a:gd name="T8" fmla="*/ 3 w 65"/>
                  <a:gd name="T9" fmla="*/ 0 h 98"/>
                  <a:gd name="T10" fmla="*/ 0 w 65"/>
                  <a:gd name="T11" fmla="*/ 1 h 98"/>
                </a:gdLst>
                <a:ahLst/>
                <a:cxnLst>
                  <a:cxn ang="0">
                    <a:pos x="T0" y="T1"/>
                  </a:cxn>
                  <a:cxn ang="0">
                    <a:pos x="T2" y="T3"/>
                  </a:cxn>
                  <a:cxn ang="0">
                    <a:pos x="T4" y="T5"/>
                  </a:cxn>
                  <a:cxn ang="0">
                    <a:pos x="T6" y="T7"/>
                  </a:cxn>
                  <a:cxn ang="0">
                    <a:pos x="T8" y="T9"/>
                  </a:cxn>
                  <a:cxn ang="0">
                    <a:pos x="T10" y="T11"/>
                  </a:cxn>
                </a:cxnLst>
                <a:rect l="0" t="0" r="r" b="b"/>
                <a:pathLst>
                  <a:path w="65" h="98">
                    <a:moveTo>
                      <a:pt x="0" y="1"/>
                    </a:moveTo>
                    <a:cubicBezTo>
                      <a:pt x="0" y="1"/>
                      <a:pt x="45" y="74"/>
                      <a:pt x="48" y="80"/>
                    </a:cubicBezTo>
                    <a:cubicBezTo>
                      <a:pt x="51" y="86"/>
                      <a:pt x="56" y="98"/>
                      <a:pt x="56" y="98"/>
                    </a:cubicBezTo>
                    <a:cubicBezTo>
                      <a:pt x="65" y="98"/>
                      <a:pt x="65" y="98"/>
                      <a:pt x="65" y="98"/>
                    </a:cubicBezTo>
                    <a:cubicBezTo>
                      <a:pt x="3" y="0"/>
                      <a:pt x="3" y="0"/>
                      <a:pt x="3" y="0"/>
                    </a:cubicBezTo>
                    <a:lnTo>
                      <a:pt x="0" y="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544">
                <a:extLst>
                  <a:ext uri="{FF2B5EF4-FFF2-40B4-BE49-F238E27FC236}">
                    <a16:creationId xmlns:a16="http://schemas.microsoft.com/office/drawing/2014/main" id="{187763C3-7345-4944-9230-87F167081DAA}"/>
                  </a:ext>
                </a:extLst>
              </p:cNvPr>
              <p:cNvSpPr>
                <a:spLocks/>
              </p:cNvSpPr>
              <p:nvPr/>
            </p:nvSpPr>
            <p:spPr bwMode="auto">
              <a:xfrm>
                <a:off x="6396038" y="2449513"/>
                <a:ext cx="568325" cy="192088"/>
              </a:xfrm>
              <a:custGeom>
                <a:avLst/>
                <a:gdLst>
                  <a:gd name="T0" fmla="*/ 29 w 150"/>
                  <a:gd name="T1" fmla="*/ 0 h 51"/>
                  <a:gd name="T2" fmla="*/ 121 w 150"/>
                  <a:gd name="T3" fmla="*/ 0 h 51"/>
                  <a:gd name="T4" fmla="*/ 150 w 150"/>
                  <a:gd name="T5" fmla="*/ 49 h 51"/>
                  <a:gd name="T6" fmla="*/ 76 w 150"/>
                  <a:gd name="T7" fmla="*/ 8 h 51"/>
                  <a:gd name="T8" fmla="*/ 0 w 150"/>
                  <a:gd name="T9" fmla="*/ 51 h 51"/>
                  <a:gd name="T10" fmla="*/ 29 w 150"/>
                  <a:gd name="T11" fmla="*/ 0 h 51"/>
                </a:gdLst>
                <a:ahLst/>
                <a:cxnLst>
                  <a:cxn ang="0">
                    <a:pos x="T0" y="T1"/>
                  </a:cxn>
                  <a:cxn ang="0">
                    <a:pos x="T2" y="T3"/>
                  </a:cxn>
                  <a:cxn ang="0">
                    <a:pos x="T4" y="T5"/>
                  </a:cxn>
                  <a:cxn ang="0">
                    <a:pos x="T6" y="T7"/>
                  </a:cxn>
                  <a:cxn ang="0">
                    <a:pos x="T8" y="T9"/>
                  </a:cxn>
                  <a:cxn ang="0">
                    <a:pos x="T10" y="T11"/>
                  </a:cxn>
                </a:cxnLst>
                <a:rect l="0" t="0" r="r" b="b"/>
                <a:pathLst>
                  <a:path w="150" h="51">
                    <a:moveTo>
                      <a:pt x="29" y="0"/>
                    </a:moveTo>
                    <a:cubicBezTo>
                      <a:pt x="121" y="0"/>
                      <a:pt x="121" y="0"/>
                      <a:pt x="121" y="0"/>
                    </a:cubicBezTo>
                    <a:cubicBezTo>
                      <a:pt x="150" y="49"/>
                      <a:pt x="150" y="49"/>
                      <a:pt x="150" y="49"/>
                    </a:cubicBezTo>
                    <a:cubicBezTo>
                      <a:pt x="150" y="49"/>
                      <a:pt x="126" y="8"/>
                      <a:pt x="76" y="8"/>
                    </a:cubicBezTo>
                    <a:cubicBezTo>
                      <a:pt x="26" y="8"/>
                      <a:pt x="0" y="51"/>
                      <a:pt x="0" y="51"/>
                    </a:cubicBezTo>
                    <a:lnTo>
                      <a:pt x="29"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545">
                <a:extLst>
                  <a:ext uri="{FF2B5EF4-FFF2-40B4-BE49-F238E27FC236}">
                    <a16:creationId xmlns:a16="http://schemas.microsoft.com/office/drawing/2014/main" id="{31AB707D-E5C0-4BA0-86E4-8DBDF53B341B}"/>
                  </a:ext>
                </a:extLst>
              </p:cNvPr>
              <p:cNvSpPr>
                <a:spLocks noChangeArrowheads="1"/>
              </p:cNvSpPr>
              <p:nvPr/>
            </p:nvSpPr>
            <p:spPr bwMode="auto">
              <a:xfrm>
                <a:off x="6616701"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546">
                <a:extLst>
                  <a:ext uri="{FF2B5EF4-FFF2-40B4-BE49-F238E27FC236}">
                    <a16:creationId xmlns:a16="http://schemas.microsoft.com/office/drawing/2014/main" id="{A4E39F84-3468-4602-AD11-EC3E2CE3D6A4}"/>
                  </a:ext>
                </a:extLst>
              </p:cNvPr>
              <p:cNvSpPr>
                <a:spLocks noChangeArrowheads="1"/>
              </p:cNvSpPr>
              <p:nvPr/>
            </p:nvSpPr>
            <p:spPr bwMode="auto">
              <a:xfrm>
                <a:off x="6646863" y="2403475"/>
                <a:ext cx="6350"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Rectangle 547">
                <a:extLst>
                  <a:ext uri="{FF2B5EF4-FFF2-40B4-BE49-F238E27FC236}">
                    <a16:creationId xmlns:a16="http://schemas.microsoft.com/office/drawing/2014/main" id="{E994FB38-A059-442C-8577-7E09D52F792C}"/>
                  </a:ext>
                </a:extLst>
              </p:cNvPr>
              <p:cNvSpPr>
                <a:spLocks noChangeArrowheads="1"/>
              </p:cNvSpPr>
              <p:nvPr/>
            </p:nvSpPr>
            <p:spPr bwMode="auto">
              <a:xfrm>
                <a:off x="6677026" y="2403475"/>
                <a:ext cx="7938"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Rectangle 548">
                <a:extLst>
                  <a:ext uri="{FF2B5EF4-FFF2-40B4-BE49-F238E27FC236}">
                    <a16:creationId xmlns:a16="http://schemas.microsoft.com/office/drawing/2014/main" id="{E78F8993-B9DE-457E-BFF1-FD895D611909}"/>
                  </a:ext>
                </a:extLst>
              </p:cNvPr>
              <p:cNvSpPr>
                <a:spLocks noChangeArrowheads="1"/>
              </p:cNvSpPr>
              <p:nvPr/>
            </p:nvSpPr>
            <p:spPr bwMode="auto">
              <a:xfrm>
                <a:off x="6710363"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549">
                <a:extLst>
                  <a:ext uri="{FF2B5EF4-FFF2-40B4-BE49-F238E27FC236}">
                    <a16:creationId xmlns:a16="http://schemas.microsoft.com/office/drawing/2014/main" id="{B318D15F-A105-4E50-A5C3-5290343B6A18}"/>
                  </a:ext>
                </a:extLst>
              </p:cNvPr>
              <p:cNvSpPr>
                <a:spLocks noChangeArrowheads="1"/>
              </p:cNvSpPr>
              <p:nvPr/>
            </p:nvSpPr>
            <p:spPr bwMode="auto">
              <a:xfrm>
                <a:off x="6740526"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550">
                <a:extLst>
                  <a:ext uri="{FF2B5EF4-FFF2-40B4-BE49-F238E27FC236}">
                    <a16:creationId xmlns:a16="http://schemas.microsoft.com/office/drawing/2014/main" id="{557AA443-274A-40EE-8477-6D2C8617C62A}"/>
                  </a:ext>
                </a:extLst>
              </p:cNvPr>
              <p:cNvSpPr>
                <a:spLocks noChangeArrowheads="1"/>
              </p:cNvSpPr>
              <p:nvPr/>
            </p:nvSpPr>
            <p:spPr bwMode="auto">
              <a:xfrm>
                <a:off x="6772276"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Rectangle 551">
                <a:extLst>
                  <a:ext uri="{FF2B5EF4-FFF2-40B4-BE49-F238E27FC236}">
                    <a16:creationId xmlns:a16="http://schemas.microsoft.com/office/drawing/2014/main" id="{DF89B902-3C33-4E35-8974-0C7D127A3513}"/>
                  </a:ext>
                </a:extLst>
              </p:cNvPr>
              <p:cNvSpPr>
                <a:spLocks noChangeArrowheads="1"/>
              </p:cNvSpPr>
              <p:nvPr/>
            </p:nvSpPr>
            <p:spPr bwMode="auto">
              <a:xfrm>
                <a:off x="6802438"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552">
                <a:extLst>
                  <a:ext uri="{FF2B5EF4-FFF2-40B4-BE49-F238E27FC236}">
                    <a16:creationId xmlns:a16="http://schemas.microsoft.com/office/drawing/2014/main" id="{A17AF7B5-8521-4D89-8AA5-9401D214D7A0}"/>
                  </a:ext>
                </a:extLst>
              </p:cNvPr>
              <p:cNvSpPr>
                <a:spLocks/>
              </p:cNvSpPr>
              <p:nvPr/>
            </p:nvSpPr>
            <p:spPr bwMode="auto">
              <a:xfrm>
                <a:off x="6862763" y="2403475"/>
                <a:ext cx="7938" cy="46038"/>
              </a:xfrm>
              <a:custGeom>
                <a:avLst/>
                <a:gdLst>
                  <a:gd name="T0" fmla="*/ 0 w 5"/>
                  <a:gd name="T1" fmla="*/ 0 h 29"/>
                  <a:gd name="T2" fmla="*/ 2 w 5"/>
                  <a:gd name="T3" fmla="*/ 29 h 29"/>
                  <a:gd name="T4" fmla="*/ 5 w 5"/>
                  <a:gd name="T5" fmla="*/ 29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2" y="29"/>
                    </a:lnTo>
                    <a:lnTo>
                      <a:pt x="5" y="29"/>
                    </a:lnTo>
                    <a:lnTo>
                      <a:pt x="2"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553">
                <a:extLst>
                  <a:ext uri="{FF2B5EF4-FFF2-40B4-BE49-F238E27FC236}">
                    <a16:creationId xmlns:a16="http://schemas.microsoft.com/office/drawing/2014/main" id="{3E00ED82-B58C-4CF3-BA68-DF6FBEA47EE8}"/>
                  </a:ext>
                </a:extLst>
              </p:cNvPr>
              <p:cNvSpPr>
                <a:spLocks/>
              </p:cNvSpPr>
              <p:nvPr/>
            </p:nvSpPr>
            <p:spPr bwMode="auto">
              <a:xfrm>
                <a:off x="6892926" y="2403475"/>
                <a:ext cx="7938" cy="46038"/>
              </a:xfrm>
              <a:custGeom>
                <a:avLst/>
                <a:gdLst>
                  <a:gd name="T0" fmla="*/ 0 w 5"/>
                  <a:gd name="T1" fmla="*/ 0 h 29"/>
                  <a:gd name="T2" fmla="*/ 2 w 5"/>
                  <a:gd name="T3" fmla="*/ 29 h 29"/>
                  <a:gd name="T4" fmla="*/ 5 w 5"/>
                  <a:gd name="T5" fmla="*/ 29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2" y="29"/>
                    </a:lnTo>
                    <a:lnTo>
                      <a:pt x="5" y="29"/>
                    </a:lnTo>
                    <a:lnTo>
                      <a:pt x="2"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554">
                <a:extLst>
                  <a:ext uri="{FF2B5EF4-FFF2-40B4-BE49-F238E27FC236}">
                    <a16:creationId xmlns:a16="http://schemas.microsoft.com/office/drawing/2014/main" id="{A7185859-4716-460D-B0B2-89BA30275D11}"/>
                  </a:ext>
                </a:extLst>
              </p:cNvPr>
              <p:cNvSpPr>
                <a:spLocks/>
              </p:cNvSpPr>
              <p:nvPr/>
            </p:nvSpPr>
            <p:spPr bwMode="auto">
              <a:xfrm>
                <a:off x="6923088" y="2403475"/>
                <a:ext cx="7938" cy="46038"/>
              </a:xfrm>
              <a:custGeom>
                <a:avLst/>
                <a:gdLst>
                  <a:gd name="T0" fmla="*/ 0 w 5"/>
                  <a:gd name="T1" fmla="*/ 0 h 29"/>
                  <a:gd name="T2" fmla="*/ 2 w 5"/>
                  <a:gd name="T3" fmla="*/ 29 h 29"/>
                  <a:gd name="T4" fmla="*/ 5 w 5"/>
                  <a:gd name="T5" fmla="*/ 29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2" y="29"/>
                    </a:lnTo>
                    <a:lnTo>
                      <a:pt x="5" y="29"/>
                    </a:lnTo>
                    <a:lnTo>
                      <a:pt x="2"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555">
                <a:extLst>
                  <a:ext uri="{FF2B5EF4-FFF2-40B4-BE49-F238E27FC236}">
                    <a16:creationId xmlns:a16="http://schemas.microsoft.com/office/drawing/2014/main" id="{0B4426CF-F15C-4EE5-8BE2-7569977810C6}"/>
                  </a:ext>
                </a:extLst>
              </p:cNvPr>
              <p:cNvSpPr>
                <a:spLocks/>
              </p:cNvSpPr>
              <p:nvPr/>
            </p:nvSpPr>
            <p:spPr bwMode="auto">
              <a:xfrm>
                <a:off x="6953251" y="2403475"/>
                <a:ext cx="7938" cy="46038"/>
              </a:xfrm>
              <a:custGeom>
                <a:avLst/>
                <a:gdLst>
                  <a:gd name="T0" fmla="*/ 0 w 5"/>
                  <a:gd name="T1" fmla="*/ 0 h 29"/>
                  <a:gd name="T2" fmla="*/ 3 w 5"/>
                  <a:gd name="T3" fmla="*/ 29 h 29"/>
                  <a:gd name="T4" fmla="*/ 5 w 5"/>
                  <a:gd name="T5" fmla="*/ 29 h 29"/>
                  <a:gd name="T6" fmla="*/ 3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3" y="29"/>
                    </a:lnTo>
                    <a:lnTo>
                      <a:pt x="5" y="29"/>
                    </a:lnTo>
                    <a:lnTo>
                      <a:pt x="3"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Rectangle 556">
                <a:extLst>
                  <a:ext uri="{FF2B5EF4-FFF2-40B4-BE49-F238E27FC236}">
                    <a16:creationId xmlns:a16="http://schemas.microsoft.com/office/drawing/2014/main" id="{9059759D-9EBA-4A18-A084-03B0C486C808}"/>
                  </a:ext>
                </a:extLst>
              </p:cNvPr>
              <p:cNvSpPr>
                <a:spLocks noChangeArrowheads="1"/>
              </p:cNvSpPr>
              <p:nvPr/>
            </p:nvSpPr>
            <p:spPr bwMode="auto">
              <a:xfrm>
                <a:off x="6832601" y="2411413"/>
                <a:ext cx="3175" cy="38100"/>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557">
                <a:extLst>
                  <a:ext uri="{FF2B5EF4-FFF2-40B4-BE49-F238E27FC236}">
                    <a16:creationId xmlns:a16="http://schemas.microsoft.com/office/drawing/2014/main" id="{481CE277-2F9B-44F3-A85F-C1C72BCED562}"/>
                  </a:ext>
                </a:extLst>
              </p:cNvPr>
              <p:cNvSpPr>
                <a:spLocks noChangeArrowheads="1"/>
              </p:cNvSpPr>
              <p:nvPr/>
            </p:nvSpPr>
            <p:spPr bwMode="auto">
              <a:xfrm>
                <a:off x="6584951"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Rectangle 558">
                <a:extLst>
                  <a:ext uri="{FF2B5EF4-FFF2-40B4-BE49-F238E27FC236}">
                    <a16:creationId xmlns:a16="http://schemas.microsoft.com/office/drawing/2014/main" id="{321939A0-DE5C-4D4F-A250-0F1B23DBC8DE}"/>
                  </a:ext>
                </a:extLst>
              </p:cNvPr>
              <p:cNvSpPr>
                <a:spLocks noChangeArrowheads="1"/>
              </p:cNvSpPr>
              <p:nvPr/>
            </p:nvSpPr>
            <p:spPr bwMode="auto">
              <a:xfrm>
                <a:off x="6554788"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Rectangle 559">
                <a:extLst>
                  <a:ext uri="{FF2B5EF4-FFF2-40B4-BE49-F238E27FC236}">
                    <a16:creationId xmlns:a16="http://schemas.microsoft.com/office/drawing/2014/main" id="{34DCB069-1173-479B-99FD-9AB3C0540D57}"/>
                  </a:ext>
                </a:extLst>
              </p:cNvPr>
              <p:cNvSpPr>
                <a:spLocks noChangeArrowheads="1"/>
              </p:cNvSpPr>
              <p:nvPr/>
            </p:nvSpPr>
            <p:spPr bwMode="auto">
              <a:xfrm>
                <a:off x="6494463" y="2403475"/>
                <a:ext cx="4763"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560">
                <a:extLst>
                  <a:ext uri="{FF2B5EF4-FFF2-40B4-BE49-F238E27FC236}">
                    <a16:creationId xmlns:a16="http://schemas.microsoft.com/office/drawing/2014/main" id="{CE99347C-7F64-403B-BADE-9693C95D603C}"/>
                  </a:ext>
                </a:extLst>
              </p:cNvPr>
              <p:cNvSpPr>
                <a:spLocks/>
              </p:cNvSpPr>
              <p:nvPr/>
            </p:nvSpPr>
            <p:spPr bwMode="auto">
              <a:xfrm>
                <a:off x="6464301" y="2403475"/>
                <a:ext cx="7938" cy="46038"/>
              </a:xfrm>
              <a:custGeom>
                <a:avLst/>
                <a:gdLst>
                  <a:gd name="T0" fmla="*/ 2 w 5"/>
                  <a:gd name="T1" fmla="*/ 0 h 29"/>
                  <a:gd name="T2" fmla="*/ 0 w 5"/>
                  <a:gd name="T3" fmla="*/ 29 h 29"/>
                  <a:gd name="T4" fmla="*/ 2 w 5"/>
                  <a:gd name="T5" fmla="*/ 29 h 29"/>
                  <a:gd name="T6" fmla="*/ 5 w 5"/>
                  <a:gd name="T7" fmla="*/ 0 h 29"/>
                  <a:gd name="T8" fmla="*/ 2 w 5"/>
                  <a:gd name="T9" fmla="*/ 0 h 29"/>
                </a:gdLst>
                <a:ahLst/>
                <a:cxnLst>
                  <a:cxn ang="0">
                    <a:pos x="T0" y="T1"/>
                  </a:cxn>
                  <a:cxn ang="0">
                    <a:pos x="T2" y="T3"/>
                  </a:cxn>
                  <a:cxn ang="0">
                    <a:pos x="T4" y="T5"/>
                  </a:cxn>
                  <a:cxn ang="0">
                    <a:pos x="T6" y="T7"/>
                  </a:cxn>
                  <a:cxn ang="0">
                    <a:pos x="T8" y="T9"/>
                  </a:cxn>
                </a:cxnLst>
                <a:rect l="0" t="0" r="r" b="b"/>
                <a:pathLst>
                  <a:path w="5" h="29">
                    <a:moveTo>
                      <a:pt x="2" y="0"/>
                    </a:moveTo>
                    <a:lnTo>
                      <a:pt x="0" y="29"/>
                    </a:lnTo>
                    <a:lnTo>
                      <a:pt x="2" y="29"/>
                    </a:lnTo>
                    <a:lnTo>
                      <a:pt x="5"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Rectangle 561">
                <a:extLst>
                  <a:ext uri="{FF2B5EF4-FFF2-40B4-BE49-F238E27FC236}">
                    <a16:creationId xmlns:a16="http://schemas.microsoft.com/office/drawing/2014/main" id="{FA5D0678-25B4-405C-B5F2-E6354D606364}"/>
                  </a:ext>
                </a:extLst>
              </p:cNvPr>
              <p:cNvSpPr>
                <a:spLocks noChangeArrowheads="1"/>
              </p:cNvSpPr>
              <p:nvPr/>
            </p:nvSpPr>
            <p:spPr bwMode="auto">
              <a:xfrm>
                <a:off x="6434138"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Rectangle 562">
                <a:extLst>
                  <a:ext uri="{FF2B5EF4-FFF2-40B4-BE49-F238E27FC236}">
                    <a16:creationId xmlns:a16="http://schemas.microsoft.com/office/drawing/2014/main" id="{214DE1FA-9CCB-475F-8FA1-BBE8351B3860}"/>
                  </a:ext>
                </a:extLst>
              </p:cNvPr>
              <p:cNvSpPr>
                <a:spLocks noChangeArrowheads="1"/>
              </p:cNvSpPr>
              <p:nvPr/>
            </p:nvSpPr>
            <p:spPr bwMode="auto">
              <a:xfrm>
                <a:off x="6403976" y="2403475"/>
                <a:ext cx="3175"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Rectangle 563">
                <a:extLst>
                  <a:ext uri="{FF2B5EF4-FFF2-40B4-BE49-F238E27FC236}">
                    <a16:creationId xmlns:a16="http://schemas.microsoft.com/office/drawing/2014/main" id="{64B26AE5-E4AD-42CE-8603-238E196BC8B8}"/>
                  </a:ext>
                </a:extLst>
              </p:cNvPr>
              <p:cNvSpPr>
                <a:spLocks noChangeArrowheads="1"/>
              </p:cNvSpPr>
              <p:nvPr/>
            </p:nvSpPr>
            <p:spPr bwMode="auto">
              <a:xfrm>
                <a:off x="6524626" y="2411413"/>
                <a:ext cx="4763" cy="38100"/>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564">
                <a:extLst>
                  <a:ext uri="{FF2B5EF4-FFF2-40B4-BE49-F238E27FC236}">
                    <a16:creationId xmlns:a16="http://schemas.microsoft.com/office/drawing/2014/main" id="{7C27D7A0-21A4-4A9A-8774-9B76796AE408}"/>
                  </a:ext>
                </a:extLst>
              </p:cNvPr>
              <p:cNvSpPr>
                <a:spLocks/>
              </p:cNvSpPr>
              <p:nvPr/>
            </p:nvSpPr>
            <p:spPr bwMode="auto">
              <a:xfrm>
                <a:off x="6403976" y="2397125"/>
                <a:ext cx="554038" cy="6350"/>
              </a:xfrm>
              <a:custGeom>
                <a:avLst/>
                <a:gdLst>
                  <a:gd name="T0" fmla="*/ 0 w 349"/>
                  <a:gd name="T1" fmla="*/ 0 h 4"/>
                  <a:gd name="T2" fmla="*/ 0 w 349"/>
                  <a:gd name="T3" fmla="*/ 4 h 4"/>
                  <a:gd name="T4" fmla="*/ 349 w 349"/>
                  <a:gd name="T5" fmla="*/ 4 h 4"/>
                  <a:gd name="T6" fmla="*/ 346 w 349"/>
                  <a:gd name="T7" fmla="*/ 0 h 4"/>
                  <a:gd name="T8" fmla="*/ 0 w 349"/>
                  <a:gd name="T9" fmla="*/ 0 h 4"/>
                </a:gdLst>
                <a:ahLst/>
                <a:cxnLst>
                  <a:cxn ang="0">
                    <a:pos x="T0" y="T1"/>
                  </a:cxn>
                  <a:cxn ang="0">
                    <a:pos x="T2" y="T3"/>
                  </a:cxn>
                  <a:cxn ang="0">
                    <a:pos x="T4" y="T5"/>
                  </a:cxn>
                  <a:cxn ang="0">
                    <a:pos x="T6" y="T7"/>
                  </a:cxn>
                  <a:cxn ang="0">
                    <a:pos x="T8" y="T9"/>
                  </a:cxn>
                </a:cxnLst>
                <a:rect l="0" t="0" r="r" b="b"/>
                <a:pathLst>
                  <a:path w="349" h="4">
                    <a:moveTo>
                      <a:pt x="0" y="0"/>
                    </a:moveTo>
                    <a:lnTo>
                      <a:pt x="0" y="4"/>
                    </a:lnTo>
                    <a:lnTo>
                      <a:pt x="349" y="4"/>
                    </a:lnTo>
                    <a:lnTo>
                      <a:pt x="346"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565">
                <a:extLst>
                  <a:ext uri="{FF2B5EF4-FFF2-40B4-BE49-F238E27FC236}">
                    <a16:creationId xmlns:a16="http://schemas.microsoft.com/office/drawing/2014/main" id="{1F7F4253-92F7-4E09-BF9F-05F29FEAA047}"/>
                  </a:ext>
                </a:extLst>
              </p:cNvPr>
              <p:cNvSpPr>
                <a:spLocks/>
              </p:cNvSpPr>
              <p:nvPr/>
            </p:nvSpPr>
            <p:spPr bwMode="auto">
              <a:xfrm>
                <a:off x="6862763" y="2449513"/>
                <a:ext cx="125413" cy="3175"/>
              </a:xfrm>
              <a:custGeom>
                <a:avLst/>
                <a:gdLst>
                  <a:gd name="T0" fmla="*/ 2 w 79"/>
                  <a:gd name="T1" fmla="*/ 0 h 2"/>
                  <a:gd name="T2" fmla="*/ 76 w 79"/>
                  <a:gd name="T3" fmla="*/ 0 h 2"/>
                  <a:gd name="T4" fmla="*/ 79 w 79"/>
                  <a:gd name="T5" fmla="*/ 2 h 2"/>
                  <a:gd name="T6" fmla="*/ 0 w 79"/>
                  <a:gd name="T7" fmla="*/ 2 h 2"/>
                  <a:gd name="T8" fmla="*/ 2 w 79"/>
                  <a:gd name="T9" fmla="*/ 0 h 2"/>
                </a:gdLst>
                <a:ahLst/>
                <a:cxnLst>
                  <a:cxn ang="0">
                    <a:pos x="T0" y="T1"/>
                  </a:cxn>
                  <a:cxn ang="0">
                    <a:pos x="T2" y="T3"/>
                  </a:cxn>
                  <a:cxn ang="0">
                    <a:pos x="T4" y="T5"/>
                  </a:cxn>
                  <a:cxn ang="0">
                    <a:pos x="T6" y="T7"/>
                  </a:cxn>
                  <a:cxn ang="0">
                    <a:pos x="T8" y="T9"/>
                  </a:cxn>
                </a:cxnLst>
                <a:rect l="0" t="0" r="r" b="b"/>
                <a:pathLst>
                  <a:path w="79" h="2">
                    <a:moveTo>
                      <a:pt x="2" y="0"/>
                    </a:moveTo>
                    <a:lnTo>
                      <a:pt x="76" y="0"/>
                    </a:lnTo>
                    <a:lnTo>
                      <a:pt x="79" y="2"/>
                    </a:lnTo>
                    <a:lnTo>
                      <a:pt x="0" y="2"/>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566">
                <a:extLst>
                  <a:ext uri="{FF2B5EF4-FFF2-40B4-BE49-F238E27FC236}">
                    <a16:creationId xmlns:a16="http://schemas.microsoft.com/office/drawing/2014/main" id="{281A3792-6797-4A93-A469-C9D1556BB584}"/>
                  </a:ext>
                </a:extLst>
              </p:cNvPr>
              <p:cNvSpPr>
                <a:spLocks/>
              </p:cNvSpPr>
              <p:nvPr/>
            </p:nvSpPr>
            <p:spPr bwMode="auto">
              <a:xfrm>
                <a:off x="6877051" y="2471738"/>
                <a:ext cx="122238" cy="4763"/>
              </a:xfrm>
              <a:custGeom>
                <a:avLst/>
                <a:gdLst>
                  <a:gd name="T0" fmla="*/ 0 w 77"/>
                  <a:gd name="T1" fmla="*/ 0 h 3"/>
                  <a:gd name="T2" fmla="*/ 74 w 77"/>
                  <a:gd name="T3" fmla="*/ 0 h 3"/>
                  <a:gd name="T4" fmla="*/ 77 w 77"/>
                  <a:gd name="T5" fmla="*/ 3 h 3"/>
                  <a:gd name="T6" fmla="*/ 0 w 77"/>
                  <a:gd name="T7" fmla="*/ 3 h 3"/>
                  <a:gd name="T8" fmla="*/ 0 w 77"/>
                  <a:gd name="T9" fmla="*/ 0 h 3"/>
                </a:gdLst>
                <a:ahLst/>
                <a:cxnLst>
                  <a:cxn ang="0">
                    <a:pos x="T0" y="T1"/>
                  </a:cxn>
                  <a:cxn ang="0">
                    <a:pos x="T2" y="T3"/>
                  </a:cxn>
                  <a:cxn ang="0">
                    <a:pos x="T4" y="T5"/>
                  </a:cxn>
                  <a:cxn ang="0">
                    <a:pos x="T6" y="T7"/>
                  </a:cxn>
                  <a:cxn ang="0">
                    <a:pos x="T8" y="T9"/>
                  </a:cxn>
                </a:cxnLst>
                <a:rect l="0" t="0" r="r" b="b"/>
                <a:pathLst>
                  <a:path w="77" h="3">
                    <a:moveTo>
                      <a:pt x="0" y="0"/>
                    </a:moveTo>
                    <a:lnTo>
                      <a:pt x="74" y="0"/>
                    </a:lnTo>
                    <a:lnTo>
                      <a:pt x="77"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567">
                <a:extLst>
                  <a:ext uri="{FF2B5EF4-FFF2-40B4-BE49-F238E27FC236}">
                    <a16:creationId xmlns:a16="http://schemas.microsoft.com/office/drawing/2014/main" id="{AB9A39D3-354B-4E0C-87F9-3134416AB1B8}"/>
                  </a:ext>
                </a:extLst>
              </p:cNvPr>
              <p:cNvSpPr>
                <a:spLocks/>
              </p:cNvSpPr>
              <p:nvPr/>
            </p:nvSpPr>
            <p:spPr bwMode="auto">
              <a:xfrm>
                <a:off x="6908801" y="2520950"/>
                <a:ext cx="120650" cy="3175"/>
              </a:xfrm>
              <a:custGeom>
                <a:avLst/>
                <a:gdLst>
                  <a:gd name="T0" fmla="*/ 0 w 76"/>
                  <a:gd name="T1" fmla="*/ 0 h 2"/>
                  <a:gd name="T2" fmla="*/ 74 w 76"/>
                  <a:gd name="T3" fmla="*/ 0 h 2"/>
                  <a:gd name="T4" fmla="*/ 76 w 76"/>
                  <a:gd name="T5" fmla="*/ 2 h 2"/>
                  <a:gd name="T6" fmla="*/ 0 w 76"/>
                  <a:gd name="T7" fmla="*/ 2 h 2"/>
                  <a:gd name="T8" fmla="*/ 0 w 76"/>
                  <a:gd name="T9" fmla="*/ 0 h 2"/>
                </a:gdLst>
                <a:ahLst/>
                <a:cxnLst>
                  <a:cxn ang="0">
                    <a:pos x="T0" y="T1"/>
                  </a:cxn>
                  <a:cxn ang="0">
                    <a:pos x="T2" y="T3"/>
                  </a:cxn>
                  <a:cxn ang="0">
                    <a:pos x="T4" y="T5"/>
                  </a:cxn>
                  <a:cxn ang="0">
                    <a:pos x="T6" y="T7"/>
                  </a:cxn>
                  <a:cxn ang="0">
                    <a:pos x="T8" y="T9"/>
                  </a:cxn>
                </a:cxnLst>
                <a:rect l="0" t="0" r="r" b="b"/>
                <a:pathLst>
                  <a:path w="76" h="2">
                    <a:moveTo>
                      <a:pt x="0" y="0"/>
                    </a:moveTo>
                    <a:lnTo>
                      <a:pt x="74" y="0"/>
                    </a:lnTo>
                    <a:lnTo>
                      <a:pt x="76" y="2"/>
                    </a:lnTo>
                    <a:lnTo>
                      <a:pt x="0" y="2"/>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568">
                <a:extLst>
                  <a:ext uri="{FF2B5EF4-FFF2-40B4-BE49-F238E27FC236}">
                    <a16:creationId xmlns:a16="http://schemas.microsoft.com/office/drawing/2014/main" id="{0DCEC393-803F-4821-8F4F-C0C04C22FBB4}"/>
                  </a:ext>
                </a:extLst>
              </p:cNvPr>
              <p:cNvSpPr>
                <a:spLocks/>
              </p:cNvSpPr>
              <p:nvPr/>
            </p:nvSpPr>
            <p:spPr bwMode="auto">
              <a:xfrm>
                <a:off x="6926263" y="2562225"/>
                <a:ext cx="141288" cy="4763"/>
              </a:xfrm>
              <a:custGeom>
                <a:avLst/>
                <a:gdLst>
                  <a:gd name="T0" fmla="*/ 0 w 89"/>
                  <a:gd name="T1" fmla="*/ 0 h 3"/>
                  <a:gd name="T2" fmla="*/ 86 w 89"/>
                  <a:gd name="T3" fmla="*/ 0 h 3"/>
                  <a:gd name="T4" fmla="*/ 89 w 89"/>
                  <a:gd name="T5" fmla="*/ 3 h 3"/>
                  <a:gd name="T6" fmla="*/ 0 w 89"/>
                  <a:gd name="T7" fmla="*/ 3 h 3"/>
                  <a:gd name="T8" fmla="*/ 0 w 89"/>
                  <a:gd name="T9" fmla="*/ 0 h 3"/>
                </a:gdLst>
                <a:ahLst/>
                <a:cxnLst>
                  <a:cxn ang="0">
                    <a:pos x="T0" y="T1"/>
                  </a:cxn>
                  <a:cxn ang="0">
                    <a:pos x="T2" y="T3"/>
                  </a:cxn>
                  <a:cxn ang="0">
                    <a:pos x="T4" y="T5"/>
                  </a:cxn>
                  <a:cxn ang="0">
                    <a:pos x="T6" y="T7"/>
                  </a:cxn>
                  <a:cxn ang="0">
                    <a:pos x="T8" y="T9"/>
                  </a:cxn>
                </a:cxnLst>
                <a:rect l="0" t="0" r="r" b="b"/>
                <a:pathLst>
                  <a:path w="89" h="3">
                    <a:moveTo>
                      <a:pt x="0" y="0"/>
                    </a:moveTo>
                    <a:lnTo>
                      <a:pt x="86" y="0"/>
                    </a:lnTo>
                    <a:lnTo>
                      <a:pt x="89"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569">
                <a:extLst>
                  <a:ext uri="{FF2B5EF4-FFF2-40B4-BE49-F238E27FC236}">
                    <a16:creationId xmlns:a16="http://schemas.microsoft.com/office/drawing/2014/main" id="{C1EBCDB3-762B-4971-8CAD-211BAF5DB7D4}"/>
                  </a:ext>
                </a:extLst>
              </p:cNvPr>
              <p:cNvSpPr>
                <a:spLocks/>
              </p:cNvSpPr>
              <p:nvPr/>
            </p:nvSpPr>
            <p:spPr bwMode="auto">
              <a:xfrm>
                <a:off x="6961188" y="2603500"/>
                <a:ext cx="139700" cy="4763"/>
              </a:xfrm>
              <a:custGeom>
                <a:avLst/>
                <a:gdLst>
                  <a:gd name="T0" fmla="*/ 0 w 88"/>
                  <a:gd name="T1" fmla="*/ 0 h 3"/>
                  <a:gd name="T2" fmla="*/ 86 w 88"/>
                  <a:gd name="T3" fmla="*/ 0 h 3"/>
                  <a:gd name="T4" fmla="*/ 88 w 88"/>
                  <a:gd name="T5" fmla="*/ 3 h 3"/>
                  <a:gd name="T6" fmla="*/ 0 w 88"/>
                  <a:gd name="T7" fmla="*/ 3 h 3"/>
                  <a:gd name="T8" fmla="*/ 0 w 88"/>
                  <a:gd name="T9" fmla="*/ 0 h 3"/>
                </a:gdLst>
                <a:ahLst/>
                <a:cxnLst>
                  <a:cxn ang="0">
                    <a:pos x="T0" y="T1"/>
                  </a:cxn>
                  <a:cxn ang="0">
                    <a:pos x="T2" y="T3"/>
                  </a:cxn>
                  <a:cxn ang="0">
                    <a:pos x="T4" y="T5"/>
                  </a:cxn>
                  <a:cxn ang="0">
                    <a:pos x="T6" y="T7"/>
                  </a:cxn>
                  <a:cxn ang="0">
                    <a:pos x="T8" y="T9"/>
                  </a:cxn>
                </a:cxnLst>
                <a:rect l="0" t="0" r="r" b="b"/>
                <a:pathLst>
                  <a:path w="88" h="3">
                    <a:moveTo>
                      <a:pt x="0" y="0"/>
                    </a:moveTo>
                    <a:lnTo>
                      <a:pt x="86" y="0"/>
                    </a:lnTo>
                    <a:lnTo>
                      <a:pt x="88"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570">
                <a:extLst>
                  <a:ext uri="{FF2B5EF4-FFF2-40B4-BE49-F238E27FC236}">
                    <a16:creationId xmlns:a16="http://schemas.microsoft.com/office/drawing/2014/main" id="{2680BDDB-1E3F-414E-8522-A8403DBB996E}"/>
                  </a:ext>
                </a:extLst>
              </p:cNvPr>
              <p:cNvSpPr>
                <a:spLocks/>
              </p:cNvSpPr>
              <p:nvPr/>
            </p:nvSpPr>
            <p:spPr bwMode="auto">
              <a:xfrm>
                <a:off x="6994526" y="2649538"/>
                <a:ext cx="136525" cy="7938"/>
              </a:xfrm>
              <a:custGeom>
                <a:avLst/>
                <a:gdLst>
                  <a:gd name="T0" fmla="*/ 0 w 86"/>
                  <a:gd name="T1" fmla="*/ 0 h 5"/>
                  <a:gd name="T2" fmla="*/ 84 w 86"/>
                  <a:gd name="T3" fmla="*/ 0 h 5"/>
                  <a:gd name="T4" fmla="*/ 86 w 86"/>
                  <a:gd name="T5" fmla="*/ 5 h 5"/>
                  <a:gd name="T6" fmla="*/ 0 w 86"/>
                  <a:gd name="T7" fmla="*/ 5 h 5"/>
                  <a:gd name="T8" fmla="*/ 0 w 86"/>
                  <a:gd name="T9" fmla="*/ 0 h 5"/>
                </a:gdLst>
                <a:ahLst/>
                <a:cxnLst>
                  <a:cxn ang="0">
                    <a:pos x="T0" y="T1"/>
                  </a:cxn>
                  <a:cxn ang="0">
                    <a:pos x="T2" y="T3"/>
                  </a:cxn>
                  <a:cxn ang="0">
                    <a:pos x="T4" y="T5"/>
                  </a:cxn>
                  <a:cxn ang="0">
                    <a:pos x="T6" y="T7"/>
                  </a:cxn>
                  <a:cxn ang="0">
                    <a:pos x="T8" y="T9"/>
                  </a:cxn>
                </a:cxnLst>
                <a:rect l="0" t="0" r="r" b="b"/>
                <a:pathLst>
                  <a:path w="86" h="5">
                    <a:moveTo>
                      <a:pt x="0" y="0"/>
                    </a:moveTo>
                    <a:lnTo>
                      <a:pt x="84" y="0"/>
                    </a:lnTo>
                    <a:lnTo>
                      <a:pt x="86" y="5"/>
                    </a:lnTo>
                    <a:lnTo>
                      <a:pt x="0" y="5"/>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571">
                <a:extLst>
                  <a:ext uri="{FF2B5EF4-FFF2-40B4-BE49-F238E27FC236}">
                    <a16:creationId xmlns:a16="http://schemas.microsoft.com/office/drawing/2014/main" id="{884FC02D-4489-458A-BD04-97A329B5A1D9}"/>
                  </a:ext>
                </a:extLst>
              </p:cNvPr>
              <p:cNvSpPr>
                <a:spLocks/>
              </p:cNvSpPr>
              <p:nvPr/>
            </p:nvSpPr>
            <p:spPr bwMode="auto">
              <a:xfrm>
                <a:off x="7032626" y="2743200"/>
                <a:ext cx="171450" cy="4763"/>
              </a:xfrm>
              <a:custGeom>
                <a:avLst/>
                <a:gdLst>
                  <a:gd name="T0" fmla="*/ 0 w 108"/>
                  <a:gd name="T1" fmla="*/ 0 h 3"/>
                  <a:gd name="T2" fmla="*/ 105 w 108"/>
                  <a:gd name="T3" fmla="*/ 0 h 3"/>
                  <a:gd name="T4" fmla="*/ 108 w 108"/>
                  <a:gd name="T5" fmla="*/ 3 h 3"/>
                  <a:gd name="T6" fmla="*/ 0 w 108"/>
                  <a:gd name="T7" fmla="*/ 3 h 3"/>
                  <a:gd name="T8" fmla="*/ 0 w 108"/>
                  <a:gd name="T9" fmla="*/ 0 h 3"/>
                </a:gdLst>
                <a:ahLst/>
                <a:cxnLst>
                  <a:cxn ang="0">
                    <a:pos x="T0" y="T1"/>
                  </a:cxn>
                  <a:cxn ang="0">
                    <a:pos x="T2" y="T3"/>
                  </a:cxn>
                  <a:cxn ang="0">
                    <a:pos x="T4" y="T5"/>
                  </a:cxn>
                  <a:cxn ang="0">
                    <a:pos x="T6" y="T7"/>
                  </a:cxn>
                  <a:cxn ang="0">
                    <a:pos x="T8" y="T9"/>
                  </a:cxn>
                </a:cxnLst>
                <a:rect l="0" t="0" r="r" b="b"/>
                <a:pathLst>
                  <a:path w="108" h="3">
                    <a:moveTo>
                      <a:pt x="0" y="0"/>
                    </a:moveTo>
                    <a:lnTo>
                      <a:pt x="105" y="0"/>
                    </a:lnTo>
                    <a:lnTo>
                      <a:pt x="108" y="3"/>
                    </a:lnTo>
                    <a:lnTo>
                      <a:pt x="0" y="3"/>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572">
                <a:extLst>
                  <a:ext uri="{FF2B5EF4-FFF2-40B4-BE49-F238E27FC236}">
                    <a16:creationId xmlns:a16="http://schemas.microsoft.com/office/drawing/2014/main" id="{18E2914E-9B72-4407-BD62-3F5131833526}"/>
                  </a:ext>
                </a:extLst>
              </p:cNvPr>
              <p:cNvSpPr>
                <a:spLocks/>
              </p:cNvSpPr>
              <p:nvPr/>
            </p:nvSpPr>
            <p:spPr bwMode="auto">
              <a:xfrm>
                <a:off x="7010401" y="2698750"/>
                <a:ext cx="171450" cy="3175"/>
              </a:xfrm>
              <a:custGeom>
                <a:avLst/>
                <a:gdLst>
                  <a:gd name="T0" fmla="*/ 0 w 108"/>
                  <a:gd name="T1" fmla="*/ 0 h 2"/>
                  <a:gd name="T2" fmla="*/ 105 w 108"/>
                  <a:gd name="T3" fmla="*/ 0 h 2"/>
                  <a:gd name="T4" fmla="*/ 108 w 108"/>
                  <a:gd name="T5" fmla="*/ 2 h 2"/>
                  <a:gd name="T6" fmla="*/ 0 w 108"/>
                  <a:gd name="T7" fmla="*/ 2 h 2"/>
                  <a:gd name="T8" fmla="*/ 0 w 108"/>
                  <a:gd name="T9" fmla="*/ 0 h 2"/>
                </a:gdLst>
                <a:ahLst/>
                <a:cxnLst>
                  <a:cxn ang="0">
                    <a:pos x="T0" y="T1"/>
                  </a:cxn>
                  <a:cxn ang="0">
                    <a:pos x="T2" y="T3"/>
                  </a:cxn>
                  <a:cxn ang="0">
                    <a:pos x="T4" y="T5"/>
                  </a:cxn>
                  <a:cxn ang="0">
                    <a:pos x="T6" y="T7"/>
                  </a:cxn>
                  <a:cxn ang="0">
                    <a:pos x="T8" y="T9"/>
                  </a:cxn>
                </a:cxnLst>
                <a:rect l="0" t="0" r="r" b="b"/>
                <a:pathLst>
                  <a:path w="108" h="2">
                    <a:moveTo>
                      <a:pt x="0" y="0"/>
                    </a:moveTo>
                    <a:lnTo>
                      <a:pt x="105" y="0"/>
                    </a:lnTo>
                    <a:lnTo>
                      <a:pt x="108" y="2"/>
                    </a:lnTo>
                    <a:lnTo>
                      <a:pt x="0" y="2"/>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573">
                <a:extLst>
                  <a:ext uri="{FF2B5EF4-FFF2-40B4-BE49-F238E27FC236}">
                    <a16:creationId xmlns:a16="http://schemas.microsoft.com/office/drawing/2014/main" id="{5462D374-3A29-4978-8972-7B8F0689BFF5}"/>
                  </a:ext>
                </a:extLst>
              </p:cNvPr>
              <p:cNvSpPr>
                <a:spLocks/>
              </p:cNvSpPr>
              <p:nvPr/>
            </p:nvSpPr>
            <p:spPr bwMode="auto">
              <a:xfrm>
                <a:off x="6369051" y="2449513"/>
                <a:ext cx="133350" cy="3175"/>
              </a:xfrm>
              <a:custGeom>
                <a:avLst/>
                <a:gdLst>
                  <a:gd name="T0" fmla="*/ 3 w 84"/>
                  <a:gd name="T1" fmla="*/ 0 h 2"/>
                  <a:gd name="T2" fmla="*/ 0 w 84"/>
                  <a:gd name="T3" fmla="*/ 2 h 2"/>
                  <a:gd name="T4" fmla="*/ 82 w 84"/>
                  <a:gd name="T5" fmla="*/ 2 h 2"/>
                  <a:gd name="T6" fmla="*/ 84 w 84"/>
                  <a:gd name="T7" fmla="*/ 0 h 2"/>
                  <a:gd name="T8" fmla="*/ 3 w 84"/>
                  <a:gd name="T9" fmla="*/ 0 h 2"/>
                </a:gdLst>
                <a:ahLst/>
                <a:cxnLst>
                  <a:cxn ang="0">
                    <a:pos x="T0" y="T1"/>
                  </a:cxn>
                  <a:cxn ang="0">
                    <a:pos x="T2" y="T3"/>
                  </a:cxn>
                  <a:cxn ang="0">
                    <a:pos x="T4" y="T5"/>
                  </a:cxn>
                  <a:cxn ang="0">
                    <a:pos x="T6" y="T7"/>
                  </a:cxn>
                  <a:cxn ang="0">
                    <a:pos x="T8" y="T9"/>
                  </a:cxn>
                </a:cxnLst>
                <a:rect l="0" t="0" r="r" b="b"/>
                <a:pathLst>
                  <a:path w="84" h="2">
                    <a:moveTo>
                      <a:pt x="3" y="0"/>
                    </a:moveTo>
                    <a:lnTo>
                      <a:pt x="0" y="2"/>
                    </a:lnTo>
                    <a:lnTo>
                      <a:pt x="82" y="2"/>
                    </a:lnTo>
                    <a:lnTo>
                      <a:pt x="84" y="0"/>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574">
                <a:extLst>
                  <a:ext uri="{FF2B5EF4-FFF2-40B4-BE49-F238E27FC236}">
                    <a16:creationId xmlns:a16="http://schemas.microsoft.com/office/drawing/2014/main" id="{B3492F0B-E9EB-4FF3-8C0A-9F1E8068C35F}"/>
                  </a:ext>
                </a:extLst>
              </p:cNvPr>
              <p:cNvSpPr>
                <a:spLocks/>
              </p:cNvSpPr>
              <p:nvPr/>
            </p:nvSpPr>
            <p:spPr bwMode="auto">
              <a:xfrm>
                <a:off x="6354763" y="2471738"/>
                <a:ext cx="136525" cy="7938"/>
              </a:xfrm>
              <a:custGeom>
                <a:avLst/>
                <a:gdLst>
                  <a:gd name="T0" fmla="*/ 2 w 86"/>
                  <a:gd name="T1" fmla="*/ 0 h 5"/>
                  <a:gd name="T2" fmla="*/ 0 w 86"/>
                  <a:gd name="T3" fmla="*/ 5 h 5"/>
                  <a:gd name="T4" fmla="*/ 81 w 86"/>
                  <a:gd name="T5" fmla="*/ 5 h 5"/>
                  <a:gd name="T6" fmla="*/ 86 w 86"/>
                  <a:gd name="T7" fmla="*/ 0 h 5"/>
                  <a:gd name="T8" fmla="*/ 2 w 86"/>
                  <a:gd name="T9" fmla="*/ 0 h 5"/>
                </a:gdLst>
                <a:ahLst/>
                <a:cxnLst>
                  <a:cxn ang="0">
                    <a:pos x="T0" y="T1"/>
                  </a:cxn>
                  <a:cxn ang="0">
                    <a:pos x="T2" y="T3"/>
                  </a:cxn>
                  <a:cxn ang="0">
                    <a:pos x="T4" y="T5"/>
                  </a:cxn>
                  <a:cxn ang="0">
                    <a:pos x="T6" y="T7"/>
                  </a:cxn>
                  <a:cxn ang="0">
                    <a:pos x="T8" y="T9"/>
                  </a:cxn>
                </a:cxnLst>
                <a:rect l="0" t="0" r="r" b="b"/>
                <a:pathLst>
                  <a:path w="86" h="5">
                    <a:moveTo>
                      <a:pt x="2" y="0"/>
                    </a:moveTo>
                    <a:lnTo>
                      <a:pt x="0" y="5"/>
                    </a:lnTo>
                    <a:lnTo>
                      <a:pt x="81" y="5"/>
                    </a:lnTo>
                    <a:lnTo>
                      <a:pt x="86"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575">
                <a:extLst>
                  <a:ext uri="{FF2B5EF4-FFF2-40B4-BE49-F238E27FC236}">
                    <a16:creationId xmlns:a16="http://schemas.microsoft.com/office/drawing/2014/main" id="{98D400C5-A42B-412E-AB5A-BA83CD56EA4E}"/>
                  </a:ext>
                </a:extLst>
              </p:cNvPr>
              <p:cNvSpPr>
                <a:spLocks/>
              </p:cNvSpPr>
              <p:nvPr/>
            </p:nvSpPr>
            <p:spPr bwMode="auto">
              <a:xfrm>
                <a:off x="6324601" y="2517775"/>
                <a:ext cx="136525" cy="6350"/>
              </a:xfrm>
              <a:custGeom>
                <a:avLst/>
                <a:gdLst>
                  <a:gd name="T0" fmla="*/ 4 w 86"/>
                  <a:gd name="T1" fmla="*/ 0 h 4"/>
                  <a:gd name="T2" fmla="*/ 0 w 86"/>
                  <a:gd name="T3" fmla="*/ 4 h 4"/>
                  <a:gd name="T4" fmla="*/ 83 w 86"/>
                  <a:gd name="T5" fmla="*/ 4 h 4"/>
                  <a:gd name="T6" fmla="*/ 86 w 86"/>
                  <a:gd name="T7" fmla="*/ 0 h 4"/>
                  <a:gd name="T8" fmla="*/ 4 w 86"/>
                  <a:gd name="T9" fmla="*/ 0 h 4"/>
                </a:gdLst>
                <a:ahLst/>
                <a:cxnLst>
                  <a:cxn ang="0">
                    <a:pos x="T0" y="T1"/>
                  </a:cxn>
                  <a:cxn ang="0">
                    <a:pos x="T2" y="T3"/>
                  </a:cxn>
                  <a:cxn ang="0">
                    <a:pos x="T4" y="T5"/>
                  </a:cxn>
                  <a:cxn ang="0">
                    <a:pos x="T6" y="T7"/>
                  </a:cxn>
                  <a:cxn ang="0">
                    <a:pos x="T8" y="T9"/>
                  </a:cxn>
                </a:cxnLst>
                <a:rect l="0" t="0" r="r" b="b"/>
                <a:pathLst>
                  <a:path w="86" h="4">
                    <a:moveTo>
                      <a:pt x="4" y="0"/>
                    </a:moveTo>
                    <a:lnTo>
                      <a:pt x="0" y="4"/>
                    </a:lnTo>
                    <a:lnTo>
                      <a:pt x="83" y="4"/>
                    </a:lnTo>
                    <a:lnTo>
                      <a:pt x="86" y="0"/>
                    </a:lnTo>
                    <a:lnTo>
                      <a:pt x="4"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576">
                <a:extLst>
                  <a:ext uri="{FF2B5EF4-FFF2-40B4-BE49-F238E27FC236}">
                    <a16:creationId xmlns:a16="http://schemas.microsoft.com/office/drawing/2014/main" id="{65656768-EF8E-4623-92D1-2FA34814F0F4}"/>
                  </a:ext>
                </a:extLst>
              </p:cNvPr>
              <p:cNvSpPr>
                <a:spLocks/>
              </p:cNvSpPr>
              <p:nvPr/>
            </p:nvSpPr>
            <p:spPr bwMode="auto">
              <a:xfrm>
                <a:off x="6300788" y="2562225"/>
                <a:ext cx="136525" cy="4763"/>
              </a:xfrm>
              <a:custGeom>
                <a:avLst/>
                <a:gdLst>
                  <a:gd name="T0" fmla="*/ 3 w 86"/>
                  <a:gd name="T1" fmla="*/ 0 h 3"/>
                  <a:gd name="T2" fmla="*/ 0 w 86"/>
                  <a:gd name="T3" fmla="*/ 3 h 3"/>
                  <a:gd name="T4" fmla="*/ 82 w 86"/>
                  <a:gd name="T5" fmla="*/ 3 h 3"/>
                  <a:gd name="T6" fmla="*/ 86 w 86"/>
                  <a:gd name="T7" fmla="*/ 0 h 3"/>
                  <a:gd name="T8" fmla="*/ 3 w 86"/>
                  <a:gd name="T9" fmla="*/ 0 h 3"/>
                </a:gdLst>
                <a:ahLst/>
                <a:cxnLst>
                  <a:cxn ang="0">
                    <a:pos x="T0" y="T1"/>
                  </a:cxn>
                  <a:cxn ang="0">
                    <a:pos x="T2" y="T3"/>
                  </a:cxn>
                  <a:cxn ang="0">
                    <a:pos x="T4" y="T5"/>
                  </a:cxn>
                  <a:cxn ang="0">
                    <a:pos x="T6" y="T7"/>
                  </a:cxn>
                  <a:cxn ang="0">
                    <a:pos x="T8" y="T9"/>
                  </a:cxn>
                </a:cxnLst>
                <a:rect l="0" t="0" r="r" b="b"/>
                <a:pathLst>
                  <a:path w="86" h="3">
                    <a:moveTo>
                      <a:pt x="3" y="0"/>
                    </a:moveTo>
                    <a:lnTo>
                      <a:pt x="0" y="3"/>
                    </a:lnTo>
                    <a:lnTo>
                      <a:pt x="82" y="3"/>
                    </a:lnTo>
                    <a:lnTo>
                      <a:pt x="86" y="0"/>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577">
                <a:extLst>
                  <a:ext uri="{FF2B5EF4-FFF2-40B4-BE49-F238E27FC236}">
                    <a16:creationId xmlns:a16="http://schemas.microsoft.com/office/drawing/2014/main" id="{0F778EC2-DA4D-45F7-8975-57B2D7C1ECC3}"/>
                  </a:ext>
                </a:extLst>
              </p:cNvPr>
              <p:cNvSpPr>
                <a:spLocks/>
              </p:cNvSpPr>
              <p:nvPr/>
            </p:nvSpPr>
            <p:spPr bwMode="auto">
              <a:xfrm>
                <a:off x="6275388" y="2603500"/>
                <a:ext cx="131763" cy="7938"/>
              </a:xfrm>
              <a:custGeom>
                <a:avLst/>
                <a:gdLst>
                  <a:gd name="T0" fmla="*/ 2 w 83"/>
                  <a:gd name="T1" fmla="*/ 0 h 5"/>
                  <a:gd name="T2" fmla="*/ 0 w 83"/>
                  <a:gd name="T3" fmla="*/ 5 h 5"/>
                  <a:gd name="T4" fmla="*/ 81 w 83"/>
                  <a:gd name="T5" fmla="*/ 5 h 5"/>
                  <a:gd name="T6" fmla="*/ 83 w 83"/>
                  <a:gd name="T7" fmla="*/ 0 h 5"/>
                  <a:gd name="T8" fmla="*/ 2 w 83"/>
                  <a:gd name="T9" fmla="*/ 0 h 5"/>
                </a:gdLst>
                <a:ahLst/>
                <a:cxnLst>
                  <a:cxn ang="0">
                    <a:pos x="T0" y="T1"/>
                  </a:cxn>
                  <a:cxn ang="0">
                    <a:pos x="T2" y="T3"/>
                  </a:cxn>
                  <a:cxn ang="0">
                    <a:pos x="T4" y="T5"/>
                  </a:cxn>
                  <a:cxn ang="0">
                    <a:pos x="T6" y="T7"/>
                  </a:cxn>
                  <a:cxn ang="0">
                    <a:pos x="T8" y="T9"/>
                  </a:cxn>
                </a:cxnLst>
                <a:rect l="0" t="0" r="r" b="b"/>
                <a:pathLst>
                  <a:path w="83" h="5">
                    <a:moveTo>
                      <a:pt x="2" y="0"/>
                    </a:moveTo>
                    <a:lnTo>
                      <a:pt x="0" y="5"/>
                    </a:lnTo>
                    <a:lnTo>
                      <a:pt x="81" y="5"/>
                    </a:lnTo>
                    <a:lnTo>
                      <a:pt x="83"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578">
                <a:extLst>
                  <a:ext uri="{FF2B5EF4-FFF2-40B4-BE49-F238E27FC236}">
                    <a16:creationId xmlns:a16="http://schemas.microsoft.com/office/drawing/2014/main" id="{FAF87E6A-6B4E-4F83-838B-9E14257D9501}"/>
                  </a:ext>
                </a:extLst>
              </p:cNvPr>
              <p:cNvSpPr>
                <a:spLocks/>
              </p:cNvSpPr>
              <p:nvPr/>
            </p:nvSpPr>
            <p:spPr bwMode="auto">
              <a:xfrm>
                <a:off x="6218238" y="2693988"/>
                <a:ext cx="131763" cy="7938"/>
              </a:xfrm>
              <a:custGeom>
                <a:avLst/>
                <a:gdLst>
                  <a:gd name="T0" fmla="*/ 2 w 83"/>
                  <a:gd name="T1" fmla="*/ 0 h 5"/>
                  <a:gd name="T2" fmla="*/ 0 w 83"/>
                  <a:gd name="T3" fmla="*/ 5 h 5"/>
                  <a:gd name="T4" fmla="*/ 81 w 83"/>
                  <a:gd name="T5" fmla="*/ 5 h 5"/>
                  <a:gd name="T6" fmla="*/ 83 w 83"/>
                  <a:gd name="T7" fmla="*/ 0 h 5"/>
                  <a:gd name="T8" fmla="*/ 2 w 83"/>
                  <a:gd name="T9" fmla="*/ 0 h 5"/>
                </a:gdLst>
                <a:ahLst/>
                <a:cxnLst>
                  <a:cxn ang="0">
                    <a:pos x="T0" y="T1"/>
                  </a:cxn>
                  <a:cxn ang="0">
                    <a:pos x="T2" y="T3"/>
                  </a:cxn>
                  <a:cxn ang="0">
                    <a:pos x="T4" y="T5"/>
                  </a:cxn>
                  <a:cxn ang="0">
                    <a:pos x="T6" y="T7"/>
                  </a:cxn>
                  <a:cxn ang="0">
                    <a:pos x="T8" y="T9"/>
                  </a:cxn>
                </a:cxnLst>
                <a:rect l="0" t="0" r="r" b="b"/>
                <a:pathLst>
                  <a:path w="83" h="5">
                    <a:moveTo>
                      <a:pt x="2" y="0"/>
                    </a:moveTo>
                    <a:lnTo>
                      <a:pt x="0" y="5"/>
                    </a:lnTo>
                    <a:lnTo>
                      <a:pt x="81" y="5"/>
                    </a:lnTo>
                    <a:lnTo>
                      <a:pt x="83"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579">
                <a:extLst>
                  <a:ext uri="{FF2B5EF4-FFF2-40B4-BE49-F238E27FC236}">
                    <a16:creationId xmlns:a16="http://schemas.microsoft.com/office/drawing/2014/main" id="{77D41554-A188-4CA3-87EC-16F86081DEE1}"/>
                  </a:ext>
                </a:extLst>
              </p:cNvPr>
              <p:cNvSpPr>
                <a:spLocks/>
              </p:cNvSpPr>
              <p:nvPr/>
            </p:nvSpPr>
            <p:spPr bwMode="auto">
              <a:xfrm>
                <a:off x="6188076" y="2740025"/>
                <a:ext cx="131763" cy="7938"/>
              </a:xfrm>
              <a:custGeom>
                <a:avLst/>
                <a:gdLst>
                  <a:gd name="T0" fmla="*/ 2 w 83"/>
                  <a:gd name="T1" fmla="*/ 0 h 5"/>
                  <a:gd name="T2" fmla="*/ 0 w 83"/>
                  <a:gd name="T3" fmla="*/ 5 h 5"/>
                  <a:gd name="T4" fmla="*/ 81 w 83"/>
                  <a:gd name="T5" fmla="*/ 5 h 5"/>
                  <a:gd name="T6" fmla="*/ 83 w 83"/>
                  <a:gd name="T7" fmla="*/ 0 h 5"/>
                  <a:gd name="T8" fmla="*/ 2 w 83"/>
                  <a:gd name="T9" fmla="*/ 0 h 5"/>
                </a:gdLst>
                <a:ahLst/>
                <a:cxnLst>
                  <a:cxn ang="0">
                    <a:pos x="T0" y="T1"/>
                  </a:cxn>
                  <a:cxn ang="0">
                    <a:pos x="T2" y="T3"/>
                  </a:cxn>
                  <a:cxn ang="0">
                    <a:pos x="T4" y="T5"/>
                  </a:cxn>
                  <a:cxn ang="0">
                    <a:pos x="T6" y="T7"/>
                  </a:cxn>
                  <a:cxn ang="0">
                    <a:pos x="T8" y="T9"/>
                  </a:cxn>
                </a:cxnLst>
                <a:rect l="0" t="0" r="r" b="b"/>
                <a:pathLst>
                  <a:path w="83" h="5">
                    <a:moveTo>
                      <a:pt x="2" y="0"/>
                    </a:moveTo>
                    <a:lnTo>
                      <a:pt x="0" y="5"/>
                    </a:lnTo>
                    <a:lnTo>
                      <a:pt x="81" y="5"/>
                    </a:lnTo>
                    <a:lnTo>
                      <a:pt x="83"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580">
                <a:extLst>
                  <a:ext uri="{FF2B5EF4-FFF2-40B4-BE49-F238E27FC236}">
                    <a16:creationId xmlns:a16="http://schemas.microsoft.com/office/drawing/2014/main" id="{A240B544-3939-4EC9-B3F6-4DE314E75C3E}"/>
                  </a:ext>
                </a:extLst>
              </p:cNvPr>
              <p:cNvSpPr>
                <a:spLocks/>
              </p:cNvSpPr>
              <p:nvPr/>
            </p:nvSpPr>
            <p:spPr bwMode="auto">
              <a:xfrm>
                <a:off x="6251576" y="2644775"/>
                <a:ext cx="133350" cy="7938"/>
              </a:xfrm>
              <a:custGeom>
                <a:avLst/>
                <a:gdLst>
                  <a:gd name="T0" fmla="*/ 3 w 84"/>
                  <a:gd name="T1" fmla="*/ 0 h 5"/>
                  <a:gd name="T2" fmla="*/ 0 w 84"/>
                  <a:gd name="T3" fmla="*/ 5 h 5"/>
                  <a:gd name="T4" fmla="*/ 81 w 84"/>
                  <a:gd name="T5" fmla="*/ 5 h 5"/>
                  <a:gd name="T6" fmla="*/ 84 w 84"/>
                  <a:gd name="T7" fmla="*/ 0 h 5"/>
                  <a:gd name="T8" fmla="*/ 3 w 84"/>
                  <a:gd name="T9" fmla="*/ 0 h 5"/>
                </a:gdLst>
                <a:ahLst/>
                <a:cxnLst>
                  <a:cxn ang="0">
                    <a:pos x="T0" y="T1"/>
                  </a:cxn>
                  <a:cxn ang="0">
                    <a:pos x="T2" y="T3"/>
                  </a:cxn>
                  <a:cxn ang="0">
                    <a:pos x="T4" y="T5"/>
                  </a:cxn>
                  <a:cxn ang="0">
                    <a:pos x="T6" y="T7"/>
                  </a:cxn>
                  <a:cxn ang="0">
                    <a:pos x="T8" y="T9"/>
                  </a:cxn>
                </a:cxnLst>
                <a:rect l="0" t="0" r="r" b="b"/>
                <a:pathLst>
                  <a:path w="84" h="5">
                    <a:moveTo>
                      <a:pt x="3" y="0"/>
                    </a:moveTo>
                    <a:lnTo>
                      <a:pt x="0" y="5"/>
                    </a:lnTo>
                    <a:lnTo>
                      <a:pt x="81" y="5"/>
                    </a:lnTo>
                    <a:lnTo>
                      <a:pt x="84" y="0"/>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581">
                <a:extLst>
                  <a:ext uri="{FF2B5EF4-FFF2-40B4-BE49-F238E27FC236}">
                    <a16:creationId xmlns:a16="http://schemas.microsoft.com/office/drawing/2014/main" id="{6B035300-6856-4ED8-BE74-294E6B8A06CA}"/>
                  </a:ext>
                </a:extLst>
              </p:cNvPr>
              <p:cNvSpPr>
                <a:spLocks/>
              </p:cNvSpPr>
              <p:nvPr/>
            </p:nvSpPr>
            <p:spPr bwMode="auto">
              <a:xfrm>
                <a:off x="6529388" y="2400300"/>
                <a:ext cx="60325" cy="49213"/>
              </a:xfrm>
              <a:custGeom>
                <a:avLst/>
                <a:gdLst>
                  <a:gd name="T0" fmla="*/ 0 w 38"/>
                  <a:gd name="T1" fmla="*/ 31 h 31"/>
                  <a:gd name="T2" fmla="*/ 4 w 38"/>
                  <a:gd name="T3" fmla="*/ 31 h 31"/>
                  <a:gd name="T4" fmla="*/ 38 w 38"/>
                  <a:gd name="T5" fmla="*/ 2 h 31"/>
                  <a:gd name="T6" fmla="*/ 35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4" y="31"/>
                    </a:lnTo>
                    <a:lnTo>
                      <a:pt x="38" y="2"/>
                    </a:lnTo>
                    <a:lnTo>
                      <a:pt x="35"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582">
                <a:extLst>
                  <a:ext uri="{FF2B5EF4-FFF2-40B4-BE49-F238E27FC236}">
                    <a16:creationId xmlns:a16="http://schemas.microsoft.com/office/drawing/2014/main" id="{F7A9D8D4-A2E8-4251-B723-F8A93FEC4ADF}"/>
                  </a:ext>
                </a:extLst>
              </p:cNvPr>
              <p:cNvSpPr>
                <a:spLocks/>
              </p:cNvSpPr>
              <p:nvPr/>
            </p:nvSpPr>
            <p:spPr bwMode="auto">
              <a:xfrm>
                <a:off x="6562726" y="2400300"/>
                <a:ext cx="60325" cy="49213"/>
              </a:xfrm>
              <a:custGeom>
                <a:avLst/>
                <a:gdLst>
                  <a:gd name="T0" fmla="*/ 0 w 38"/>
                  <a:gd name="T1" fmla="*/ 31 h 31"/>
                  <a:gd name="T2" fmla="*/ 3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3"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583">
                <a:extLst>
                  <a:ext uri="{FF2B5EF4-FFF2-40B4-BE49-F238E27FC236}">
                    <a16:creationId xmlns:a16="http://schemas.microsoft.com/office/drawing/2014/main" id="{BA18AB95-766A-49BF-82C7-EE98C8632DD6}"/>
                  </a:ext>
                </a:extLst>
              </p:cNvPr>
              <p:cNvSpPr>
                <a:spLocks/>
              </p:cNvSpPr>
              <p:nvPr/>
            </p:nvSpPr>
            <p:spPr bwMode="auto">
              <a:xfrm>
                <a:off x="6592888" y="2400300"/>
                <a:ext cx="60325" cy="49213"/>
              </a:xfrm>
              <a:custGeom>
                <a:avLst/>
                <a:gdLst>
                  <a:gd name="T0" fmla="*/ 0 w 38"/>
                  <a:gd name="T1" fmla="*/ 31 h 31"/>
                  <a:gd name="T2" fmla="*/ 3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3"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584">
                <a:extLst>
                  <a:ext uri="{FF2B5EF4-FFF2-40B4-BE49-F238E27FC236}">
                    <a16:creationId xmlns:a16="http://schemas.microsoft.com/office/drawing/2014/main" id="{EFE643DB-30E4-47CF-990F-583CFD3DDC3E}"/>
                  </a:ext>
                </a:extLst>
              </p:cNvPr>
              <p:cNvSpPr>
                <a:spLocks/>
              </p:cNvSpPr>
              <p:nvPr/>
            </p:nvSpPr>
            <p:spPr bwMode="auto">
              <a:xfrm>
                <a:off x="6619876" y="2400300"/>
                <a:ext cx="65088" cy="49213"/>
              </a:xfrm>
              <a:custGeom>
                <a:avLst/>
                <a:gdLst>
                  <a:gd name="T0" fmla="*/ 0 w 41"/>
                  <a:gd name="T1" fmla="*/ 31 h 31"/>
                  <a:gd name="T2" fmla="*/ 5 w 41"/>
                  <a:gd name="T3" fmla="*/ 31 h 31"/>
                  <a:gd name="T4" fmla="*/ 41 w 41"/>
                  <a:gd name="T5" fmla="*/ 2 h 31"/>
                  <a:gd name="T6" fmla="*/ 38 w 41"/>
                  <a:gd name="T7" fmla="*/ 0 h 31"/>
                  <a:gd name="T8" fmla="*/ 0 w 41"/>
                  <a:gd name="T9" fmla="*/ 31 h 31"/>
                </a:gdLst>
                <a:ahLst/>
                <a:cxnLst>
                  <a:cxn ang="0">
                    <a:pos x="T0" y="T1"/>
                  </a:cxn>
                  <a:cxn ang="0">
                    <a:pos x="T2" y="T3"/>
                  </a:cxn>
                  <a:cxn ang="0">
                    <a:pos x="T4" y="T5"/>
                  </a:cxn>
                  <a:cxn ang="0">
                    <a:pos x="T6" y="T7"/>
                  </a:cxn>
                  <a:cxn ang="0">
                    <a:pos x="T8" y="T9"/>
                  </a:cxn>
                </a:cxnLst>
                <a:rect l="0" t="0" r="r" b="b"/>
                <a:pathLst>
                  <a:path w="41" h="31">
                    <a:moveTo>
                      <a:pt x="0" y="31"/>
                    </a:moveTo>
                    <a:lnTo>
                      <a:pt x="5" y="31"/>
                    </a:lnTo>
                    <a:lnTo>
                      <a:pt x="41" y="2"/>
                    </a:lnTo>
                    <a:lnTo>
                      <a:pt x="38"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585">
                <a:extLst>
                  <a:ext uri="{FF2B5EF4-FFF2-40B4-BE49-F238E27FC236}">
                    <a16:creationId xmlns:a16="http://schemas.microsoft.com/office/drawing/2014/main" id="{C31F563B-DDC5-47CA-B281-71F5FE28CAE9}"/>
                  </a:ext>
                </a:extLst>
              </p:cNvPr>
              <p:cNvSpPr>
                <a:spLocks/>
              </p:cNvSpPr>
              <p:nvPr/>
            </p:nvSpPr>
            <p:spPr bwMode="auto">
              <a:xfrm>
                <a:off x="6650038" y="2400300"/>
                <a:ext cx="65088" cy="49213"/>
              </a:xfrm>
              <a:custGeom>
                <a:avLst/>
                <a:gdLst>
                  <a:gd name="T0" fmla="*/ 0 w 41"/>
                  <a:gd name="T1" fmla="*/ 31 h 31"/>
                  <a:gd name="T2" fmla="*/ 5 w 41"/>
                  <a:gd name="T3" fmla="*/ 31 h 31"/>
                  <a:gd name="T4" fmla="*/ 41 w 41"/>
                  <a:gd name="T5" fmla="*/ 2 h 31"/>
                  <a:gd name="T6" fmla="*/ 36 w 41"/>
                  <a:gd name="T7" fmla="*/ 0 h 31"/>
                  <a:gd name="T8" fmla="*/ 0 w 41"/>
                  <a:gd name="T9" fmla="*/ 31 h 31"/>
                </a:gdLst>
                <a:ahLst/>
                <a:cxnLst>
                  <a:cxn ang="0">
                    <a:pos x="T0" y="T1"/>
                  </a:cxn>
                  <a:cxn ang="0">
                    <a:pos x="T2" y="T3"/>
                  </a:cxn>
                  <a:cxn ang="0">
                    <a:pos x="T4" y="T5"/>
                  </a:cxn>
                  <a:cxn ang="0">
                    <a:pos x="T6" y="T7"/>
                  </a:cxn>
                  <a:cxn ang="0">
                    <a:pos x="T8" y="T9"/>
                  </a:cxn>
                </a:cxnLst>
                <a:rect l="0" t="0" r="r" b="b"/>
                <a:pathLst>
                  <a:path w="41" h="31">
                    <a:moveTo>
                      <a:pt x="0" y="31"/>
                    </a:moveTo>
                    <a:lnTo>
                      <a:pt x="5" y="31"/>
                    </a:lnTo>
                    <a:lnTo>
                      <a:pt x="41"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586">
                <a:extLst>
                  <a:ext uri="{FF2B5EF4-FFF2-40B4-BE49-F238E27FC236}">
                    <a16:creationId xmlns:a16="http://schemas.microsoft.com/office/drawing/2014/main" id="{9A53B118-487A-4A7A-9086-58B773B8D85B}"/>
                  </a:ext>
                </a:extLst>
              </p:cNvPr>
              <p:cNvSpPr>
                <a:spLocks/>
              </p:cNvSpPr>
              <p:nvPr/>
            </p:nvSpPr>
            <p:spPr bwMode="auto">
              <a:xfrm>
                <a:off x="6684963" y="2400300"/>
                <a:ext cx="60325" cy="49213"/>
              </a:xfrm>
              <a:custGeom>
                <a:avLst/>
                <a:gdLst>
                  <a:gd name="T0" fmla="*/ 0 w 38"/>
                  <a:gd name="T1" fmla="*/ 31 h 31"/>
                  <a:gd name="T2" fmla="*/ 2 w 38"/>
                  <a:gd name="T3" fmla="*/ 31 h 31"/>
                  <a:gd name="T4" fmla="*/ 38 w 38"/>
                  <a:gd name="T5" fmla="*/ 2 h 31"/>
                  <a:gd name="T6" fmla="*/ 35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2" y="31"/>
                    </a:lnTo>
                    <a:lnTo>
                      <a:pt x="38" y="2"/>
                    </a:lnTo>
                    <a:lnTo>
                      <a:pt x="35"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587">
                <a:extLst>
                  <a:ext uri="{FF2B5EF4-FFF2-40B4-BE49-F238E27FC236}">
                    <a16:creationId xmlns:a16="http://schemas.microsoft.com/office/drawing/2014/main" id="{B97E61FF-0468-4CB3-A505-9CFBAA1A608A}"/>
                  </a:ext>
                </a:extLst>
              </p:cNvPr>
              <p:cNvSpPr>
                <a:spLocks/>
              </p:cNvSpPr>
              <p:nvPr/>
            </p:nvSpPr>
            <p:spPr bwMode="auto">
              <a:xfrm>
                <a:off x="6715126" y="2400300"/>
                <a:ext cx="60325" cy="49213"/>
              </a:xfrm>
              <a:custGeom>
                <a:avLst/>
                <a:gdLst>
                  <a:gd name="T0" fmla="*/ 0 w 38"/>
                  <a:gd name="T1" fmla="*/ 31 h 31"/>
                  <a:gd name="T2" fmla="*/ 2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2"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588">
                <a:extLst>
                  <a:ext uri="{FF2B5EF4-FFF2-40B4-BE49-F238E27FC236}">
                    <a16:creationId xmlns:a16="http://schemas.microsoft.com/office/drawing/2014/main" id="{90320D48-0B60-49A1-8243-7172AC61A737}"/>
                  </a:ext>
                </a:extLst>
              </p:cNvPr>
              <p:cNvSpPr>
                <a:spLocks/>
              </p:cNvSpPr>
              <p:nvPr/>
            </p:nvSpPr>
            <p:spPr bwMode="auto">
              <a:xfrm>
                <a:off x="6745288" y="2400300"/>
                <a:ext cx="63500" cy="49213"/>
              </a:xfrm>
              <a:custGeom>
                <a:avLst/>
                <a:gdLst>
                  <a:gd name="T0" fmla="*/ 0 w 40"/>
                  <a:gd name="T1" fmla="*/ 31 h 31"/>
                  <a:gd name="T2" fmla="*/ 5 w 40"/>
                  <a:gd name="T3" fmla="*/ 31 h 31"/>
                  <a:gd name="T4" fmla="*/ 40 w 40"/>
                  <a:gd name="T5" fmla="*/ 2 h 31"/>
                  <a:gd name="T6" fmla="*/ 36 w 40"/>
                  <a:gd name="T7" fmla="*/ 0 h 31"/>
                  <a:gd name="T8" fmla="*/ 0 w 40"/>
                  <a:gd name="T9" fmla="*/ 31 h 31"/>
                </a:gdLst>
                <a:ahLst/>
                <a:cxnLst>
                  <a:cxn ang="0">
                    <a:pos x="T0" y="T1"/>
                  </a:cxn>
                  <a:cxn ang="0">
                    <a:pos x="T2" y="T3"/>
                  </a:cxn>
                  <a:cxn ang="0">
                    <a:pos x="T4" y="T5"/>
                  </a:cxn>
                  <a:cxn ang="0">
                    <a:pos x="T6" y="T7"/>
                  </a:cxn>
                  <a:cxn ang="0">
                    <a:pos x="T8" y="T9"/>
                  </a:cxn>
                </a:cxnLst>
                <a:rect l="0" t="0" r="r" b="b"/>
                <a:pathLst>
                  <a:path w="40" h="31">
                    <a:moveTo>
                      <a:pt x="0" y="31"/>
                    </a:moveTo>
                    <a:lnTo>
                      <a:pt x="5" y="31"/>
                    </a:lnTo>
                    <a:lnTo>
                      <a:pt x="40"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589">
                <a:extLst>
                  <a:ext uri="{FF2B5EF4-FFF2-40B4-BE49-F238E27FC236}">
                    <a16:creationId xmlns:a16="http://schemas.microsoft.com/office/drawing/2014/main" id="{95E26D49-8195-4EE5-BC34-7E9B13AE7B6D}"/>
                  </a:ext>
                </a:extLst>
              </p:cNvPr>
              <p:cNvSpPr>
                <a:spLocks/>
              </p:cNvSpPr>
              <p:nvPr/>
            </p:nvSpPr>
            <p:spPr bwMode="auto">
              <a:xfrm>
                <a:off x="6775451" y="2400300"/>
                <a:ext cx="60325" cy="49213"/>
              </a:xfrm>
              <a:custGeom>
                <a:avLst/>
                <a:gdLst>
                  <a:gd name="T0" fmla="*/ 0 w 38"/>
                  <a:gd name="T1" fmla="*/ 31 h 31"/>
                  <a:gd name="T2" fmla="*/ 5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5"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590">
                <a:extLst>
                  <a:ext uri="{FF2B5EF4-FFF2-40B4-BE49-F238E27FC236}">
                    <a16:creationId xmlns:a16="http://schemas.microsoft.com/office/drawing/2014/main" id="{D18AE9CC-A8E1-402C-8DEF-ED03B2E56D7A}"/>
                  </a:ext>
                </a:extLst>
              </p:cNvPr>
              <p:cNvSpPr>
                <a:spLocks/>
              </p:cNvSpPr>
              <p:nvPr/>
            </p:nvSpPr>
            <p:spPr bwMode="auto">
              <a:xfrm>
                <a:off x="6805613" y="2400300"/>
                <a:ext cx="60325" cy="49213"/>
              </a:xfrm>
              <a:custGeom>
                <a:avLst/>
                <a:gdLst>
                  <a:gd name="T0" fmla="*/ 0 w 38"/>
                  <a:gd name="T1" fmla="*/ 31 h 31"/>
                  <a:gd name="T2" fmla="*/ 2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2"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591">
                <a:extLst>
                  <a:ext uri="{FF2B5EF4-FFF2-40B4-BE49-F238E27FC236}">
                    <a16:creationId xmlns:a16="http://schemas.microsoft.com/office/drawing/2014/main" id="{C42CA980-3630-4DF4-874E-D554B0B93C56}"/>
                  </a:ext>
                </a:extLst>
              </p:cNvPr>
              <p:cNvSpPr>
                <a:spLocks/>
              </p:cNvSpPr>
              <p:nvPr/>
            </p:nvSpPr>
            <p:spPr bwMode="auto">
              <a:xfrm>
                <a:off x="6832601" y="2400300"/>
                <a:ext cx="63500" cy="49213"/>
              </a:xfrm>
              <a:custGeom>
                <a:avLst/>
                <a:gdLst>
                  <a:gd name="T0" fmla="*/ 0 w 40"/>
                  <a:gd name="T1" fmla="*/ 31 h 31"/>
                  <a:gd name="T2" fmla="*/ 5 w 40"/>
                  <a:gd name="T3" fmla="*/ 31 h 31"/>
                  <a:gd name="T4" fmla="*/ 40 w 40"/>
                  <a:gd name="T5" fmla="*/ 2 h 31"/>
                  <a:gd name="T6" fmla="*/ 36 w 40"/>
                  <a:gd name="T7" fmla="*/ 0 h 31"/>
                  <a:gd name="T8" fmla="*/ 0 w 40"/>
                  <a:gd name="T9" fmla="*/ 31 h 31"/>
                </a:gdLst>
                <a:ahLst/>
                <a:cxnLst>
                  <a:cxn ang="0">
                    <a:pos x="T0" y="T1"/>
                  </a:cxn>
                  <a:cxn ang="0">
                    <a:pos x="T2" y="T3"/>
                  </a:cxn>
                  <a:cxn ang="0">
                    <a:pos x="T4" y="T5"/>
                  </a:cxn>
                  <a:cxn ang="0">
                    <a:pos x="T6" y="T7"/>
                  </a:cxn>
                  <a:cxn ang="0">
                    <a:pos x="T8" y="T9"/>
                  </a:cxn>
                </a:cxnLst>
                <a:rect l="0" t="0" r="r" b="b"/>
                <a:pathLst>
                  <a:path w="40" h="31">
                    <a:moveTo>
                      <a:pt x="0" y="31"/>
                    </a:moveTo>
                    <a:lnTo>
                      <a:pt x="5" y="31"/>
                    </a:lnTo>
                    <a:lnTo>
                      <a:pt x="40"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592">
                <a:extLst>
                  <a:ext uri="{FF2B5EF4-FFF2-40B4-BE49-F238E27FC236}">
                    <a16:creationId xmlns:a16="http://schemas.microsoft.com/office/drawing/2014/main" id="{8EF4B753-A235-49D0-AFFF-A4415A5A4E2A}"/>
                  </a:ext>
                </a:extLst>
              </p:cNvPr>
              <p:cNvSpPr>
                <a:spLocks/>
              </p:cNvSpPr>
              <p:nvPr/>
            </p:nvSpPr>
            <p:spPr bwMode="auto">
              <a:xfrm>
                <a:off x="6865938" y="2400300"/>
                <a:ext cx="60325" cy="49213"/>
              </a:xfrm>
              <a:custGeom>
                <a:avLst/>
                <a:gdLst>
                  <a:gd name="T0" fmla="*/ 0 w 38"/>
                  <a:gd name="T1" fmla="*/ 31 h 31"/>
                  <a:gd name="T2" fmla="*/ 3 w 38"/>
                  <a:gd name="T3" fmla="*/ 31 h 31"/>
                  <a:gd name="T4" fmla="*/ 38 w 38"/>
                  <a:gd name="T5" fmla="*/ 2 h 31"/>
                  <a:gd name="T6" fmla="*/ 36 w 38"/>
                  <a:gd name="T7" fmla="*/ 0 h 31"/>
                  <a:gd name="T8" fmla="*/ 0 w 38"/>
                  <a:gd name="T9" fmla="*/ 31 h 31"/>
                </a:gdLst>
                <a:ahLst/>
                <a:cxnLst>
                  <a:cxn ang="0">
                    <a:pos x="T0" y="T1"/>
                  </a:cxn>
                  <a:cxn ang="0">
                    <a:pos x="T2" y="T3"/>
                  </a:cxn>
                  <a:cxn ang="0">
                    <a:pos x="T4" y="T5"/>
                  </a:cxn>
                  <a:cxn ang="0">
                    <a:pos x="T6" y="T7"/>
                  </a:cxn>
                  <a:cxn ang="0">
                    <a:pos x="T8" y="T9"/>
                  </a:cxn>
                </a:cxnLst>
                <a:rect l="0" t="0" r="r" b="b"/>
                <a:pathLst>
                  <a:path w="38" h="31">
                    <a:moveTo>
                      <a:pt x="0" y="31"/>
                    </a:moveTo>
                    <a:lnTo>
                      <a:pt x="3" y="31"/>
                    </a:lnTo>
                    <a:lnTo>
                      <a:pt x="38"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93">
                <a:extLst>
                  <a:ext uri="{FF2B5EF4-FFF2-40B4-BE49-F238E27FC236}">
                    <a16:creationId xmlns:a16="http://schemas.microsoft.com/office/drawing/2014/main" id="{EC89C03D-EABA-4170-A23E-A6F4FC1575AF}"/>
                  </a:ext>
                </a:extLst>
              </p:cNvPr>
              <p:cNvSpPr>
                <a:spLocks/>
              </p:cNvSpPr>
              <p:nvPr/>
            </p:nvSpPr>
            <p:spPr bwMode="auto">
              <a:xfrm>
                <a:off x="6896101" y="2400300"/>
                <a:ext cx="61913" cy="49213"/>
              </a:xfrm>
              <a:custGeom>
                <a:avLst/>
                <a:gdLst>
                  <a:gd name="T0" fmla="*/ 0 w 39"/>
                  <a:gd name="T1" fmla="*/ 31 h 31"/>
                  <a:gd name="T2" fmla="*/ 3 w 39"/>
                  <a:gd name="T3" fmla="*/ 31 h 31"/>
                  <a:gd name="T4" fmla="*/ 39 w 39"/>
                  <a:gd name="T5" fmla="*/ 2 h 31"/>
                  <a:gd name="T6" fmla="*/ 36 w 39"/>
                  <a:gd name="T7" fmla="*/ 0 h 31"/>
                  <a:gd name="T8" fmla="*/ 0 w 39"/>
                  <a:gd name="T9" fmla="*/ 31 h 31"/>
                </a:gdLst>
                <a:ahLst/>
                <a:cxnLst>
                  <a:cxn ang="0">
                    <a:pos x="T0" y="T1"/>
                  </a:cxn>
                  <a:cxn ang="0">
                    <a:pos x="T2" y="T3"/>
                  </a:cxn>
                  <a:cxn ang="0">
                    <a:pos x="T4" y="T5"/>
                  </a:cxn>
                  <a:cxn ang="0">
                    <a:pos x="T6" y="T7"/>
                  </a:cxn>
                  <a:cxn ang="0">
                    <a:pos x="T8" y="T9"/>
                  </a:cxn>
                </a:cxnLst>
                <a:rect l="0" t="0" r="r" b="b"/>
                <a:pathLst>
                  <a:path w="39" h="31">
                    <a:moveTo>
                      <a:pt x="0" y="31"/>
                    </a:moveTo>
                    <a:lnTo>
                      <a:pt x="3" y="31"/>
                    </a:lnTo>
                    <a:lnTo>
                      <a:pt x="39"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94">
                <a:extLst>
                  <a:ext uri="{FF2B5EF4-FFF2-40B4-BE49-F238E27FC236}">
                    <a16:creationId xmlns:a16="http://schemas.microsoft.com/office/drawing/2014/main" id="{6B4AD2C7-F3B1-464B-977B-3E1811F08D09}"/>
                  </a:ext>
                </a:extLst>
              </p:cNvPr>
              <p:cNvSpPr>
                <a:spLocks/>
              </p:cNvSpPr>
              <p:nvPr/>
            </p:nvSpPr>
            <p:spPr bwMode="auto">
              <a:xfrm>
                <a:off x="6499226" y="2400300"/>
                <a:ext cx="63500" cy="49213"/>
              </a:xfrm>
              <a:custGeom>
                <a:avLst/>
                <a:gdLst>
                  <a:gd name="T0" fmla="*/ 0 w 40"/>
                  <a:gd name="T1" fmla="*/ 31 h 31"/>
                  <a:gd name="T2" fmla="*/ 4 w 40"/>
                  <a:gd name="T3" fmla="*/ 31 h 31"/>
                  <a:gd name="T4" fmla="*/ 40 w 40"/>
                  <a:gd name="T5" fmla="*/ 2 h 31"/>
                  <a:gd name="T6" fmla="*/ 35 w 40"/>
                  <a:gd name="T7" fmla="*/ 0 h 31"/>
                  <a:gd name="T8" fmla="*/ 0 w 40"/>
                  <a:gd name="T9" fmla="*/ 31 h 31"/>
                </a:gdLst>
                <a:ahLst/>
                <a:cxnLst>
                  <a:cxn ang="0">
                    <a:pos x="T0" y="T1"/>
                  </a:cxn>
                  <a:cxn ang="0">
                    <a:pos x="T2" y="T3"/>
                  </a:cxn>
                  <a:cxn ang="0">
                    <a:pos x="T4" y="T5"/>
                  </a:cxn>
                  <a:cxn ang="0">
                    <a:pos x="T6" y="T7"/>
                  </a:cxn>
                  <a:cxn ang="0">
                    <a:pos x="T8" y="T9"/>
                  </a:cxn>
                </a:cxnLst>
                <a:rect l="0" t="0" r="r" b="b"/>
                <a:pathLst>
                  <a:path w="40" h="31">
                    <a:moveTo>
                      <a:pt x="0" y="31"/>
                    </a:moveTo>
                    <a:lnTo>
                      <a:pt x="4" y="31"/>
                    </a:lnTo>
                    <a:lnTo>
                      <a:pt x="40" y="2"/>
                    </a:lnTo>
                    <a:lnTo>
                      <a:pt x="35"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95">
                <a:extLst>
                  <a:ext uri="{FF2B5EF4-FFF2-40B4-BE49-F238E27FC236}">
                    <a16:creationId xmlns:a16="http://schemas.microsoft.com/office/drawing/2014/main" id="{3641A3F9-01DF-4AC9-9BA1-0A3C2BBDAC24}"/>
                  </a:ext>
                </a:extLst>
              </p:cNvPr>
              <p:cNvSpPr>
                <a:spLocks/>
              </p:cNvSpPr>
              <p:nvPr/>
            </p:nvSpPr>
            <p:spPr bwMode="auto">
              <a:xfrm>
                <a:off x="6467476" y="2400300"/>
                <a:ext cx="65088" cy="49213"/>
              </a:xfrm>
              <a:custGeom>
                <a:avLst/>
                <a:gdLst>
                  <a:gd name="T0" fmla="*/ 0 w 41"/>
                  <a:gd name="T1" fmla="*/ 31 h 31"/>
                  <a:gd name="T2" fmla="*/ 5 w 41"/>
                  <a:gd name="T3" fmla="*/ 31 h 31"/>
                  <a:gd name="T4" fmla="*/ 41 w 41"/>
                  <a:gd name="T5" fmla="*/ 2 h 31"/>
                  <a:gd name="T6" fmla="*/ 36 w 41"/>
                  <a:gd name="T7" fmla="*/ 0 h 31"/>
                  <a:gd name="T8" fmla="*/ 0 w 41"/>
                  <a:gd name="T9" fmla="*/ 31 h 31"/>
                </a:gdLst>
                <a:ahLst/>
                <a:cxnLst>
                  <a:cxn ang="0">
                    <a:pos x="T0" y="T1"/>
                  </a:cxn>
                  <a:cxn ang="0">
                    <a:pos x="T2" y="T3"/>
                  </a:cxn>
                  <a:cxn ang="0">
                    <a:pos x="T4" y="T5"/>
                  </a:cxn>
                  <a:cxn ang="0">
                    <a:pos x="T6" y="T7"/>
                  </a:cxn>
                  <a:cxn ang="0">
                    <a:pos x="T8" y="T9"/>
                  </a:cxn>
                </a:cxnLst>
                <a:rect l="0" t="0" r="r" b="b"/>
                <a:pathLst>
                  <a:path w="41" h="31">
                    <a:moveTo>
                      <a:pt x="0" y="31"/>
                    </a:moveTo>
                    <a:lnTo>
                      <a:pt x="5" y="31"/>
                    </a:lnTo>
                    <a:lnTo>
                      <a:pt x="41" y="2"/>
                    </a:lnTo>
                    <a:lnTo>
                      <a:pt x="36" y="0"/>
                    </a:lnTo>
                    <a:lnTo>
                      <a:pt x="0"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96">
                <a:extLst>
                  <a:ext uri="{FF2B5EF4-FFF2-40B4-BE49-F238E27FC236}">
                    <a16:creationId xmlns:a16="http://schemas.microsoft.com/office/drawing/2014/main" id="{CE701F38-B1E9-42E2-AD56-62D7EC368203}"/>
                  </a:ext>
                </a:extLst>
              </p:cNvPr>
              <p:cNvSpPr>
                <a:spLocks/>
              </p:cNvSpPr>
              <p:nvPr/>
            </p:nvSpPr>
            <p:spPr bwMode="auto">
              <a:xfrm>
                <a:off x="6434138" y="2403475"/>
                <a:ext cx="65088" cy="49213"/>
              </a:xfrm>
              <a:custGeom>
                <a:avLst/>
                <a:gdLst>
                  <a:gd name="T0" fmla="*/ 0 w 41"/>
                  <a:gd name="T1" fmla="*/ 29 h 31"/>
                  <a:gd name="T2" fmla="*/ 5 w 41"/>
                  <a:gd name="T3" fmla="*/ 31 h 31"/>
                  <a:gd name="T4" fmla="*/ 41 w 41"/>
                  <a:gd name="T5" fmla="*/ 0 h 31"/>
                  <a:gd name="T6" fmla="*/ 38 w 41"/>
                  <a:gd name="T7" fmla="*/ 0 h 31"/>
                  <a:gd name="T8" fmla="*/ 0 w 41"/>
                  <a:gd name="T9" fmla="*/ 29 h 31"/>
                </a:gdLst>
                <a:ahLst/>
                <a:cxnLst>
                  <a:cxn ang="0">
                    <a:pos x="T0" y="T1"/>
                  </a:cxn>
                  <a:cxn ang="0">
                    <a:pos x="T2" y="T3"/>
                  </a:cxn>
                  <a:cxn ang="0">
                    <a:pos x="T4" y="T5"/>
                  </a:cxn>
                  <a:cxn ang="0">
                    <a:pos x="T6" y="T7"/>
                  </a:cxn>
                  <a:cxn ang="0">
                    <a:pos x="T8" y="T9"/>
                  </a:cxn>
                </a:cxnLst>
                <a:rect l="0" t="0" r="r" b="b"/>
                <a:pathLst>
                  <a:path w="41" h="31">
                    <a:moveTo>
                      <a:pt x="0" y="29"/>
                    </a:moveTo>
                    <a:lnTo>
                      <a:pt x="5" y="31"/>
                    </a:lnTo>
                    <a:lnTo>
                      <a:pt x="41" y="0"/>
                    </a:lnTo>
                    <a:lnTo>
                      <a:pt x="38" y="0"/>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97">
                <a:extLst>
                  <a:ext uri="{FF2B5EF4-FFF2-40B4-BE49-F238E27FC236}">
                    <a16:creationId xmlns:a16="http://schemas.microsoft.com/office/drawing/2014/main" id="{F8459D31-C931-4832-B499-8DD5A796D86B}"/>
                  </a:ext>
                </a:extLst>
              </p:cNvPr>
              <p:cNvSpPr>
                <a:spLocks/>
              </p:cNvSpPr>
              <p:nvPr/>
            </p:nvSpPr>
            <p:spPr bwMode="auto">
              <a:xfrm>
                <a:off x="6403976" y="2403475"/>
                <a:ext cx="63500" cy="49213"/>
              </a:xfrm>
              <a:custGeom>
                <a:avLst/>
                <a:gdLst>
                  <a:gd name="T0" fmla="*/ 0 w 40"/>
                  <a:gd name="T1" fmla="*/ 29 h 31"/>
                  <a:gd name="T2" fmla="*/ 5 w 40"/>
                  <a:gd name="T3" fmla="*/ 31 h 31"/>
                  <a:gd name="T4" fmla="*/ 40 w 40"/>
                  <a:gd name="T5" fmla="*/ 0 h 31"/>
                  <a:gd name="T6" fmla="*/ 36 w 40"/>
                  <a:gd name="T7" fmla="*/ 0 h 31"/>
                  <a:gd name="T8" fmla="*/ 0 w 40"/>
                  <a:gd name="T9" fmla="*/ 29 h 31"/>
                </a:gdLst>
                <a:ahLst/>
                <a:cxnLst>
                  <a:cxn ang="0">
                    <a:pos x="T0" y="T1"/>
                  </a:cxn>
                  <a:cxn ang="0">
                    <a:pos x="T2" y="T3"/>
                  </a:cxn>
                  <a:cxn ang="0">
                    <a:pos x="T4" y="T5"/>
                  </a:cxn>
                  <a:cxn ang="0">
                    <a:pos x="T6" y="T7"/>
                  </a:cxn>
                  <a:cxn ang="0">
                    <a:pos x="T8" y="T9"/>
                  </a:cxn>
                </a:cxnLst>
                <a:rect l="0" t="0" r="r" b="b"/>
                <a:pathLst>
                  <a:path w="40" h="31">
                    <a:moveTo>
                      <a:pt x="0" y="29"/>
                    </a:moveTo>
                    <a:lnTo>
                      <a:pt x="5" y="31"/>
                    </a:lnTo>
                    <a:lnTo>
                      <a:pt x="40" y="0"/>
                    </a:lnTo>
                    <a:lnTo>
                      <a:pt x="36" y="0"/>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98">
                <a:extLst>
                  <a:ext uri="{FF2B5EF4-FFF2-40B4-BE49-F238E27FC236}">
                    <a16:creationId xmlns:a16="http://schemas.microsoft.com/office/drawing/2014/main" id="{74F39FBD-E5C0-467E-A15A-6110D5C500E2}"/>
                  </a:ext>
                </a:extLst>
              </p:cNvPr>
              <p:cNvSpPr>
                <a:spLocks/>
              </p:cNvSpPr>
              <p:nvPr/>
            </p:nvSpPr>
            <p:spPr bwMode="auto">
              <a:xfrm>
                <a:off x="6373813" y="2403475"/>
                <a:ext cx="63500" cy="49213"/>
              </a:xfrm>
              <a:custGeom>
                <a:avLst/>
                <a:gdLst>
                  <a:gd name="T0" fmla="*/ 0 w 40"/>
                  <a:gd name="T1" fmla="*/ 29 h 31"/>
                  <a:gd name="T2" fmla="*/ 4 w 40"/>
                  <a:gd name="T3" fmla="*/ 31 h 31"/>
                  <a:gd name="T4" fmla="*/ 40 w 40"/>
                  <a:gd name="T5" fmla="*/ 0 h 31"/>
                  <a:gd name="T6" fmla="*/ 36 w 40"/>
                  <a:gd name="T7" fmla="*/ 0 h 31"/>
                  <a:gd name="T8" fmla="*/ 0 w 40"/>
                  <a:gd name="T9" fmla="*/ 29 h 31"/>
                </a:gdLst>
                <a:ahLst/>
                <a:cxnLst>
                  <a:cxn ang="0">
                    <a:pos x="T0" y="T1"/>
                  </a:cxn>
                  <a:cxn ang="0">
                    <a:pos x="T2" y="T3"/>
                  </a:cxn>
                  <a:cxn ang="0">
                    <a:pos x="T4" y="T5"/>
                  </a:cxn>
                  <a:cxn ang="0">
                    <a:pos x="T6" y="T7"/>
                  </a:cxn>
                  <a:cxn ang="0">
                    <a:pos x="T8" y="T9"/>
                  </a:cxn>
                </a:cxnLst>
                <a:rect l="0" t="0" r="r" b="b"/>
                <a:pathLst>
                  <a:path w="40" h="31">
                    <a:moveTo>
                      <a:pt x="0" y="29"/>
                    </a:moveTo>
                    <a:lnTo>
                      <a:pt x="4" y="31"/>
                    </a:lnTo>
                    <a:lnTo>
                      <a:pt x="40" y="0"/>
                    </a:lnTo>
                    <a:lnTo>
                      <a:pt x="36" y="0"/>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99">
                <a:extLst>
                  <a:ext uri="{FF2B5EF4-FFF2-40B4-BE49-F238E27FC236}">
                    <a16:creationId xmlns:a16="http://schemas.microsoft.com/office/drawing/2014/main" id="{CA3CB437-DB93-4025-A779-ECDC1E43261E}"/>
                  </a:ext>
                </a:extLst>
              </p:cNvPr>
              <p:cNvSpPr>
                <a:spLocks/>
              </p:cNvSpPr>
              <p:nvPr/>
            </p:nvSpPr>
            <p:spPr bwMode="auto">
              <a:xfrm>
                <a:off x="6434138"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600">
                <a:extLst>
                  <a:ext uri="{FF2B5EF4-FFF2-40B4-BE49-F238E27FC236}">
                    <a16:creationId xmlns:a16="http://schemas.microsoft.com/office/drawing/2014/main" id="{F9E089B7-6F53-4A52-891A-0ECAEFC40A0A}"/>
                  </a:ext>
                </a:extLst>
              </p:cNvPr>
              <p:cNvSpPr>
                <a:spLocks/>
              </p:cNvSpPr>
              <p:nvPr/>
            </p:nvSpPr>
            <p:spPr bwMode="auto">
              <a:xfrm>
                <a:off x="6467476" y="2403475"/>
                <a:ext cx="49213" cy="38100"/>
              </a:xfrm>
              <a:custGeom>
                <a:avLst/>
                <a:gdLst>
                  <a:gd name="T0" fmla="*/ 31 w 31"/>
                  <a:gd name="T1" fmla="*/ 24 h 24"/>
                  <a:gd name="T2" fmla="*/ 27 w 31"/>
                  <a:gd name="T3" fmla="*/ 24 h 24"/>
                  <a:gd name="T4" fmla="*/ 0 w 31"/>
                  <a:gd name="T5" fmla="*/ 0 h 24"/>
                  <a:gd name="T6" fmla="*/ 3 w 31"/>
                  <a:gd name="T7" fmla="*/ 0 h 24"/>
                  <a:gd name="T8" fmla="*/ 31 w 31"/>
                  <a:gd name="T9" fmla="*/ 24 h 24"/>
                </a:gdLst>
                <a:ahLst/>
                <a:cxnLst>
                  <a:cxn ang="0">
                    <a:pos x="T0" y="T1"/>
                  </a:cxn>
                  <a:cxn ang="0">
                    <a:pos x="T2" y="T3"/>
                  </a:cxn>
                  <a:cxn ang="0">
                    <a:pos x="T4" y="T5"/>
                  </a:cxn>
                  <a:cxn ang="0">
                    <a:pos x="T6" y="T7"/>
                  </a:cxn>
                  <a:cxn ang="0">
                    <a:pos x="T8" y="T9"/>
                  </a:cxn>
                </a:cxnLst>
                <a:rect l="0" t="0" r="r" b="b"/>
                <a:pathLst>
                  <a:path w="31" h="24">
                    <a:moveTo>
                      <a:pt x="31" y="24"/>
                    </a:moveTo>
                    <a:lnTo>
                      <a:pt x="27" y="24"/>
                    </a:lnTo>
                    <a:lnTo>
                      <a:pt x="0" y="0"/>
                    </a:lnTo>
                    <a:lnTo>
                      <a:pt x="3" y="0"/>
                    </a:lnTo>
                    <a:lnTo>
                      <a:pt x="31"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601">
                <a:extLst>
                  <a:ext uri="{FF2B5EF4-FFF2-40B4-BE49-F238E27FC236}">
                    <a16:creationId xmlns:a16="http://schemas.microsoft.com/office/drawing/2014/main" id="{33DC3D1F-1107-4213-8116-BED885EC8968}"/>
                  </a:ext>
                </a:extLst>
              </p:cNvPr>
              <p:cNvSpPr>
                <a:spLocks/>
              </p:cNvSpPr>
              <p:nvPr/>
            </p:nvSpPr>
            <p:spPr bwMode="auto">
              <a:xfrm>
                <a:off x="6399213" y="2427288"/>
                <a:ext cx="34925" cy="25400"/>
              </a:xfrm>
              <a:custGeom>
                <a:avLst/>
                <a:gdLst>
                  <a:gd name="T0" fmla="*/ 22 w 22"/>
                  <a:gd name="T1" fmla="*/ 14 h 16"/>
                  <a:gd name="T2" fmla="*/ 20 w 22"/>
                  <a:gd name="T3" fmla="*/ 16 h 16"/>
                  <a:gd name="T4" fmla="*/ 0 w 22"/>
                  <a:gd name="T5" fmla="*/ 0 h 16"/>
                  <a:gd name="T6" fmla="*/ 5 w 22"/>
                  <a:gd name="T7" fmla="*/ 0 h 16"/>
                  <a:gd name="T8" fmla="*/ 22 w 22"/>
                  <a:gd name="T9" fmla="*/ 14 h 16"/>
                </a:gdLst>
                <a:ahLst/>
                <a:cxnLst>
                  <a:cxn ang="0">
                    <a:pos x="T0" y="T1"/>
                  </a:cxn>
                  <a:cxn ang="0">
                    <a:pos x="T2" y="T3"/>
                  </a:cxn>
                  <a:cxn ang="0">
                    <a:pos x="T4" y="T5"/>
                  </a:cxn>
                  <a:cxn ang="0">
                    <a:pos x="T6" y="T7"/>
                  </a:cxn>
                  <a:cxn ang="0">
                    <a:pos x="T8" y="T9"/>
                  </a:cxn>
                </a:cxnLst>
                <a:rect l="0" t="0" r="r" b="b"/>
                <a:pathLst>
                  <a:path w="22" h="16">
                    <a:moveTo>
                      <a:pt x="22" y="14"/>
                    </a:moveTo>
                    <a:lnTo>
                      <a:pt x="20" y="16"/>
                    </a:lnTo>
                    <a:lnTo>
                      <a:pt x="0" y="0"/>
                    </a:lnTo>
                    <a:lnTo>
                      <a:pt x="5" y="0"/>
                    </a:lnTo>
                    <a:lnTo>
                      <a:pt x="22" y="1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602">
                <a:extLst>
                  <a:ext uri="{FF2B5EF4-FFF2-40B4-BE49-F238E27FC236}">
                    <a16:creationId xmlns:a16="http://schemas.microsoft.com/office/drawing/2014/main" id="{C75FD29F-E1D7-40EA-BF25-CACB5A4FD181}"/>
                  </a:ext>
                </a:extLst>
              </p:cNvPr>
              <p:cNvSpPr>
                <a:spLocks/>
              </p:cNvSpPr>
              <p:nvPr/>
            </p:nvSpPr>
            <p:spPr bwMode="auto">
              <a:xfrm>
                <a:off x="6499226" y="2403475"/>
                <a:ext cx="60325" cy="49213"/>
              </a:xfrm>
              <a:custGeom>
                <a:avLst/>
                <a:gdLst>
                  <a:gd name="T0" fmla="*/ 38 w 38"/>
                  <a:gd name="T1" fmla="*/ 29 h 31"/>
                  <a:gd name="T2" fmla="*/ 35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5"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603">
                <a:extLst>
                  <a:ext uri="{FF2B5EF4-FFF2-40B4-BE49-F238E27FC236}">
                    <a16:creationId xmlns:a16="http://schemas.microsoft.com/office/drawing/2014/main" id="{FF3E6A5E-5AB4-4389-995E-DC10196632A3}"/>
                  </a:ext>
                </a:extLst>
              </p:cNvPr>
              <p:cNvSpPr>
                <a:spLocks/>
              </p:cNvSpPr>
              <p:nvPr/>
            </p:nvSpPr>
            <p:spPr bwMode="auto">
              <a:xfrm>
                <a:off x="6524626"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604">
                <a:extLst>
                  <a:ext uri="{FF2B5EF4-FFF2-40B4-BE49-F238E27FC236}">
                    <a16:creationId xmlns:a16="http://schemas.microsoft.com/office/drawing/2014/main" id="{353CA292-A5FD-478B-B924-BC96BB03D18D}"/>
                  </a:ext>
                </a:extLst>
              </p:cNvPr>
              <p:cNvSpPr>
                <a:spLocks/>
              </p:cNvSpPr>
              <p:nvPr/>
            </p:nvSpPr>
            <p:spPr bwMode="auto">
              <a:xfrm>
                <a:off x="6554788"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605">
                <a:extLst>
                  <a:ext uri="{FF2B5EF4-FFF2-40B4-BE49-F238E27FC236}">
                    <a16:creationId xmlns:a16="http://schemas.microsoft.com/office/drawing/2014/main" id="{D544AB02-58A7-44F1-92F2-53CF9AE12EBF}"/>
                  </a:ext>
                </a:extLst>
              </p:cNvPr>
              <p:cNvSpPr>
                <a:spLocks/>
              </p:cNvSpPr>
              <p:nvPr/>
            </p:nvSpPr>
            <p:spPr bwMode="auto">
              <a:xfrm>
                <a:off x="6589713" y="2403475"/>
                <a:ext cx="60325" cy="49213"/>
              </a:xfrm>
              <a:custGeom>
                <a:avLst/>
                <a:gdLst>
                  <a:gd name="T0" fmla="*/ 38 w 38"/>
                  <a:gd name="T1" fmla="*/ 29 h 31"/>
                  <a:gd name="T2" fmla="*/ 36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606">
                <a:extLst>
                  <a:ext uri="{FF2B5EF4-FFF2-40B4-BE49-F238E27FC236}">
                    <a16:creationId xmlns:a16="http://schemas.microsoft.com/office/drawing/2014/main" id="{3C26D376-D671-4386-88ED-DACF933BC5BA}"/>
                  </a:ext>
                </a:extLst>
              </p:cNvPr>
              <p:cNvSpPr>
                <a:spLocks/>
              </p:cNvSpPr>
              <p:nvPr/>
            </p:nvSpPr>
            <p:spPr bwMode="auto">
              <a:xfrm>
                <a:off x="6619876"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607">
                <a:extLst>
                  <a:ext uri="{FF2B5EF4-FFF2-40B4-BE49-F238E27FC236}">
                    <a16:creationId xmlns:a16="http://schemas.microsoft.com/office/drawing/2014/main" id="{1EF42C3C-744A-4D26-9C57-E3CA47B5A105}"/>
                  </a:ext>
                </a:extLst>
              </p:cNvPr>
              <p:cNvSpPr>
                <a:spLocks/>
              </p:cNvSpPr>
              <p:nvPr/>
            </p:nvSpPr>
            <p:spPr bwMode="auto">
              <a:xfrm>
                <a:off x="6650038" y="2403475"/>
                <a:ext cx="60325" cy="49213"/>
              </a:xfrm>
              <a:custGeom>
                <a:avLst/>
                <a:gdLst>
                  <a:gd name="T0" fmla="*/ 38 w 38"/>
                  <a:gd name="T1" fmla="*/ 29 h 31"/>
                  <a:gd name="T2" fmla="*/ 36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608">
                <a:extLst>
                  <a:ext uri="{FF2B5EF4-FFF2-40B4-BE49-F238E27FC236}">
                    <a16:creationId xmlns:a16="http://schemas.microsoft.com/office/drawing/2014/main" id="{8AD793DC-B201-436A-80B1-B04349D2217E}"/>
                  </a:ext>
                </a:extLst>
              </p:cNvPr>
              <p:cNvSpPr>
                <a:spLocks/>
              </p:cNvSpPr>
              <p:nvPr/>
            </p:nvSpPr>
            <p:spPr bwMode="auto">
              <a:xfrm>
                <a:off x="6680201" y="2403475"/>
                <a:ext cx="60325" cy="49213"/>
              </a:xfrm>
              <a:custGeom>
                <a:avLst/>
                <a:gdLst>
                  <a:gd name="T0" fmla="*/ 38 w 38"/>
                  <a:gd name="T1" fmla="*/ 29 h 31"/>
                  <a:gd name="T2" fmla="*/ 36 w 38"/>
                  <a:gd name="T3" fmla="*/ 31 h 31"/>
                  <a:gd name="T4" fmla="*/ 0 w 38"/>
                  <a:gd name="T5" fmla="*/ 0 h 31"/>
                  <a:gd name="T6" fmla="*/ 3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3"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609">
                <a:extLst>
                  <a:ext uri="{FF2B5EF4-FFF2-40B4-BE49-F238E27FC236}">
                    <a16:creationId xmlns:a16="http://schemas.microsoft.com/office/drawing/2014/main" id="{0F8176B9-A599-4D25-A6AE-C2C5B845519F}"/>
                  </a:ext>
                </a:extLst>
              </p:cNvPr>
              <p:cNvSpPr>
                <a:spLocks/>
              </p:cNvSpPr>
              <p:nvPr/>
            </p:nvSpPr>
            <p:spPr bwMode="auto">
              <a:xfrm>
                <a:off x="6710363" y="2403475"/>
                <a:ext cx="61913" cy="49213"/>
              </a:xfrm>
              <a:custGeom>
                <a:avLst/>
                <a:gdLst>
                  <a:gd name="T0" fmla="*/ 39 w 39"/>
                  <a:gd name="T1" fmla="*/ 29 h 31"/>
                  <a:gd name="T2" fmla="*/ 36 w 39"/>
                  <a:gd name="T3" fmla="*/ 31 h 31"/>
                  <a:gd name="T4" fmla="*/ 0 w 39"/>
                  <a:gd name="T5" fmla="*/ 0 h 31"/>
                  <a:gd name="T6" fmla="*/ 3 w 39"/>
                  <a:gd name="T7" fmla="*/ 0 h 31"/>
                  <a:gd name="T8" fmla="*/ 39 w 39"/>
                  <a:gd name="T9" fmla="*/ 29 h 31"/>
                </a:gdLst>
                <a:ahLst/>
                <a:cxnLst>
                  <a:cxn ang="0">
                    <a:pos x="T0" y="T1"/>
                  </a:cxn>
                  <a:cxn ang="0">
                    <a:pos x="T2" y="T3"/>
                  </a:cxn>
                  <a:cxn ang="0">
                    <a:pos x="T4" y="T5"/>
                  </a:cxn>
                  <a:cxn ang="0">
                    <a:pos x="T6" y="T7"/>
                  </a:cxn>
                  <a:cxn ang="0">
                    <a:pos x="T8" y="T9"/>
                  </a:cxn>
                </a:cxnLst>
                <a:rect l="0" t="0" r="r" b="b"/>
                <a:pathLst>
                  <a:path w="39" h="31">
                    <a:moveTo>
                      <a:pt x="39" y="29"/>
                    </a:moveTo>
                    <a:lnTo>
                      <a:pt x="36" y="31"/>
                    </a:lnTo>
                    <a:lnTo>
                      <a:pt x="0" y="0"/>
                    </a:lnTo>
                    <a:lnTo>
                      <a:pt x="3" y="0"/>
                    </a:lnTo>
                    <a:lnTo>
                      <a:pt x="39"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610">
                <a:extLst>
                  <a:ext uri="{FF2B5EF4-FFF2-40B4-BE49-F238E27FC236}">
                    <a16:creationId xmlns:a16="http://schemas.microsoft.com/office/drawing/2014/main" id="{4C66247E-FB19-47B0-A7CC-284BFCEBA7B5}"/>
                  </a:ext>
                </a:extLst>
              </p:cNvPr>
              <p:cNvSpPr>
                <a:spLocks/>
              </p:cNvSpPr>
              <p:nvPr/>
            </p:nvSpPr>
            <p:spPr bwMode="auto">
              <a:xfrm>
                <a:off x="6740526" y="2403475"/>
                <a:ext cx="61913" cy="49213"/>
              </a:xfrm>
              <a:custGeom>
                <a:avLst/>
                <a:gdLst>
                  <a:gd name="T0" fmla="*/ 39 w 39"/>
                  <a:gd name="T1" fmla="*/ 29 h 31"/>
                  <a:gd name="T2" fmla="*/ 36 w 39"/>
                  <a:gd name="T3" fmla="*/ 31 h 31"/>
                  <a:gd name="T4" fmla="*/ 0 w 39"/>
                  <a:gd name="T5" fmla="*/ 0 h 31"/>
                  <a:gd name="T6" fmla="*/ 3 w 39"/>
                  <a:gd name="T7" fmla="*/ 0 h 31"/>
                  <a:gd name="T8" fmla="*/ 39 w 39"/>
                  <a:gd name="T9" fmla="*/ 29 h 31"/>
                </a:gdLst>
                <a:ahLst/>
                <a:cxnLst>
                  <a:cxn ang="0">
                    <a:pos x="T0" y="T1"/>
                  </a:cxn>
                  <a:cxn ang="0">
                    <a:pos x="T2" y="T3"/>
                  </a:cxn>
                  <a:cxn ang="0">
                    <a:pos x="T4" y="T5"/>
                  </a:cxn>
                  <a:cxn ang="0">
                    <a:pos x="T6" y="T7"/>
                  </a:cxn>
                  <a:cxn ang="0">
                    <a:pos x="T8" y="T9"/>
                  </a:cxn>
                </a:cxnLst>
                <a:rect l="0" t="0" r="r" b="b"/>
                <a:pathLst>
                  <a:path w="39" h="31">
                    <a:moveTo>
                      <a:pt x="39" y="29"/>
                    </a:moveTo>
                    <a:lnTo>
                      <a:pt x="36" y="31"/>
                    </a:lnTo>
                    <a:lnTo>
                      <a:pt x="0" y="0"/>
                    </a:lnTo>
                    <a:lnTo>
                      <a:pt x="3" y="0"/>
                    </a:lnTo>
                    <a:lnTo>
                      <a:pt x="39"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611">
                <a:extLst>
                  <a:ext uri="{FF2B5EF4-FFF2-40B4-BE49-F238E27FC236}">
                    <a16:creationId xmlns:a16="http://schemas.microsoft.com/office/drawing/2014/main" id="{5F5F8C50-646E-41A7-8518-0F9E2118988B}"/>
                  </a:ext>
                </a:extLst>
              </p:cNvPr>
              <p:cNvSpPr>
                <a:spLocks/>
              </p:cNvSpPr>
              <p:nvPr/>
            </p:nvSpPr>
            <p:spPr bwMode="auto">
              <a:xfrm>
                <a:off x="6772276" y="2403475"/>
                <a:ext cx="60325" cy="49213"/>
              </a:xfrm>
              <a:custGeom>
                <a:avLst/>
                <a:gdLst>
                  <a:gd name="T0" fmla="*/ 38 w 38"/>
                  <a:gd name="T1" fmla="*/ 29 h 31"/>
                  <a:gd name="T2" fmla="*/ 35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5"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612">
                <a:extLst>
                  <a:ext uri="{FF2B5EF4-FFF2-40B4-BE49-F238E27FC236}">
                    <a16:creationId xmlns:a16="http://schemas.microsoft.com/office/drawing/2014/main" id="{6B8F5E89-273B-4D55-88FC-4300E181AFE5}"/>
                  </a:ext>
                </a:extLst>
              </p:cNvPr>
              <p:cNvSpPr>
                <a:spLocks/>
              </p:cNvSpPr>
              <p:nvPr/>
            </p:nvSpPr>
            <p:spPr bwMode="auto">
              <a:xfrm>
                <a:off x="6802438" y="2403475"/>
                <a:ext cx="60325" cy="49213"/>
              </a:xfrm>
              <a:custGeom>
                <a:avLst/>
                <a:gdLst>
                  <a:gd name="T0" fmla="*/ 38 w 38"/>
                  <a:gd name="T1" fmla="*/ 29 h 31"/>
                  <a:gd name="T2" fmla="*/ 35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5"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613">
                <a:extLst>
                  <a:ext uri="{FF2B5EF4-FFF2-40B4-BE49-F238E27FC236}">
                    <a16:creationId xmlns:a16="http://schemas.microsoft.com/office/drawing/2014/main" id="{B147877F-A4DC-4681-B16C-FBDD00C2E79C}"/>
                  </a:ext>
                </a:extLst>
              </p:cNvPr>
              <p:cNvSpPr>
                <a:spLocks/>
              </p:cNvSpPr>
              <p:nvPr/>
            </p:nvSpPr>
            <p:spPr bwMode="auto">
              <a:xfrm>
                <a:off x="6832601" y="2403475"/>
                <a:ext cx="60325" cy="49213"/>
              </a:xfrm>
              <a:custGeom>
                <a:avLst/>
                <a:gdLst>
                  <a:gd name="T0" fmla="*/ 38 w 38"/>
                  <a:gd name="T1" fmla="*/ 29 h 31"/>
                  <a:gd name="T2" fmla="*/ 36 w 38"/>
                  <a:gd name="T3" fmla="*/ 31 h 31"/>
                  <a:gd name="T4" fmla="*/ 0 w 38"/>
                  <a:gd name="T5" fmla="*/ 0 h 31"/>
                  <a:gd name="T6" fmla="*/ 2 w 38"/>
                  <a:gd name="T7" fmla="*/ 0 h 31"/>
                  <a:gd name="T8" fmla="*/ 38 w 38"/>
                  <a:gd name="T9" fmla="*/ 29 h 31"/>
                </a:gdLst>
                <a:ahLst/>
                <a:cxnLst>
                  <a:cxn ang="0">
                    <a:pos x="T0" y="T1"/>
                  </a:cxn>
                  <a:cxn ang="0">
                    <a:pos x="T2" y="T3"/>
                  </a:cxn>
                  <a:cxn ang="0">
                    <a:pos x="T4" y="T5"/>
                  </a:cxn>
                  <a:cxn ang="0">
                    <a:pos x="T6" y="T7"/>
                  </a:cxn>
                  <a:cxn ang="0">
                    <a:pos x="T8" y="T9"/>
                  </a:cxn>
                </a:cxnLst>
                <a:rect l="0" t="0" r="r" b="b"/>
                <a:pathLst>
                  <a:path w="38" h="31">
                    <a:moveTo>
                      <a:pt x="38" y="29"/>
                    </a:moveTo>
                    <a:lnTo>
                      <a:pt x="36" y="31"/>
                    </a:lnTo>
                    <a:lnTo>
                      <a:pt x="0" y="0"/>
                    </a:lnTo>
                    <a:lnTo>
                      <a:pt x="2" y="0"/>
                    </a:lnTo>
                    <a:lnTo>
                      <a:pt x="38"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614">
                <a:extLst>
                  <a:ext uri="{FF2B5EF4-FFF2-40B4-BE49-F238E27FC236}">
                    <a16:creationId xmlns:a16="http://schemas.microsoft.com/office/drawing/2014/main" id="{89A7C557-67DB-4248-AADA-0C066F862A65}"/>
                  </a:ext>
                </a:extLst>
              </p:cNvPr>
              <p:cNvSpPr>
                <a:spLocks/>
              </p:cNvSpPr>
              <p:nvPr/>
            </p:nvSpPr>
            <p:spPr bwMode="auto">
              <a:xfrm>
                <a:off x="6862763" y="2403475"/>
                <a:ext cx="63500" cy="49213"/>
              </a:xfrm>
              <a:custGeom>
                <a:avLst/>
                <a:gdLst>
                  <a:gd name="T0" fmla="*/ 40 w 40"/>
                  <a:gd name="T1" fmla="*/ 29 h 31"/>
                  <a:gd name="T2" fmla="*/ 36 w 40"/>
                  <a:gd name="T3" fmla="*/ 31 h 31"/>
                  <a:gd name="T4" fmla="*/ 0 w 40"/>
                  <a:gd name="T5" fmla="*/ 0 h 31"/>
                  <a:gd name="T6" fmla="*/ 2 w 40"/>
                  <a:gd name="T7" fmla="*/ 0 h 31"/>
                  <a:gd name="T8" fmla="*/ 40 w 40"/>
                  <a:gd name="T9" fmla="*/ 29 h 31"/>
                </a:gdLst>
                <a:ahLst/>
                <a:cxnLst>
                  <a:cxn ang="0">
                    <a:pos x="T0" y="T1"/>
                  </a:cxn>
                  <a:cxn ang="0">
                    <a:pos x="T2" y="T3"/>
                  </a:cxn>
                  <a:cxn ang="0">
                    <a:pos x="T4" y="T5"/>
                  </a:cxn>
                  <a:cxn ang="0">
                    <a:pos x="T6" y="T7"/>
                  </a:cxn>
                  <a:cxn ang="0">
                    <a:pos x="T8" y="T9"/>
                  </a:cxn>
                </a:cxnLst>
                <a:rect l="0" t="0" r="r" b="b"/>
                <a:pathLst>
                  <a:path w="40" h="31">
                    <a:moveTo>
                      <a:pt x="40" y="29"/>
                    </a:moveTo>
                    <a:lnTo>
                      <a:pt x="36" y="31"/>
                    </a:lnTo>
                    <a:lnTo>
                      <a:pt x="0" y="0"/>
                    </a:lnTo>
                    <a:lnTo>
                      <a:pt x="2" y="0"/>
                    </a:lnTo>
                    <a:lnTo>
                      <a:pt x="4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615">
                <a:extLst>
                  <a:ext uri="{FF2B5EF4-FFF2-40B4-BE49-F238E27FC236}">
                    <a16:creationId xmlns:a16="http://schemas.microsoft.com/office/drawing/2014/main" id="{2706DA8A-4A35-41B7-BB37-F67B7E973572}"/>
                  </a:ext>
                </a:extLst>
              </p:cNvPr>
              <p:cNvSpPr>
                <a:spLocks/>
              </p:cNvSpPr>
              <p:nvPr/>
            </p:nvSpPr>
            <p:spPr bwMode="auto">
              <a:xfrm>
                <a:off x="6892926" y="2403475"/>
                <a:ext cx="65088" cy="49213"/>
              </a:xfrm>
              <a:custGeom>
                <a:avLst/>
                <a:gdLst>
                  <a:gd name="T0" fmla="*/ 41 w 41"/>
                  <a:gd name="T1" fmla="*/ 29 h 31"/>
                  <a:gd name="T2" fmla="*/ 36 w 41"/>
                  <a:gd name="T3" fmla="*/ 31 h 31"/>
                  <a:gd name="T4" fmla="*/ 0 w 41"/>
                  <a:gd name="T5" fmla="*/ 0 h 31"/>
                  <a:gd name="T6" fmla="*/ 5 w 41"/>
                  <a:gd name="T7" fmla="*/ 0 h 31"/>
                  <a:gd name="T8" fmla="*/ 41 w 41"/>
                  <a:gd name="T9" fmla="*/ 29 h 31"/>
                </a:gdLst>
                <a:ahLst/>
                <a:cxnLst>
                  <a:cxn ang="0">
                    <a:pos x="T0" y="T1"/>
                  </a:cxn>
                  <a:cxn ang="0">
                    <a:pos x="T2" y="T3"/>
                  </a:cxn>
                  <a:cxn ang="0">
                    <a:pos x="T4" y="T5"/>
                  </a:cxn>
                  <a:cxn ang="0">
                    <a:pos x="T6" y="T7"/>
                  </a:cxn>
                  <a:cxn ang="0">
                    <a:pos x="T8" y="T9"/>
                  </a:cxn>
                </a:cxnLst>
                <a:rect l="0" t="0" r="r" b="b"/>
                <a:pathLst>
                  <a:path w="41" h="31">
                    <a:moveTo>
                      <a:pt x="41" y="29"/>
                    </a:moveTo>
                    <a:lnTo>
                      <a:pt x="36" y="31"/>
                    </a:lnTo>
                    <a:lnTo>
                      <a:pt x="0" y="0"/>
                    </a:lnTo>
                    <a:lnTo>
                      <a:pt x="5" y="0"/>
                    </a:lnTo>
                    <a:lnTo>
                      <a:pt x="41"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616">
                <a:extLst>
                  <a:ext uri="{FF2B5EF4-FFF2-40B4-BE49-F238E27FC236}">
                    <a16:creationId xmlns:a16="http://schemas.microsoft.com/office/drawing/2014/main" id="{D4F981B9-E89F-44BD-AC72-39E71815406B}"/>
                  </a:ext>
                </a:extLst>
              </p:cNvPr>
              <p:cNvSpPr>
                <a:spLocks/>
              </p:cNvSpPr>
              <p:nvPr/>
            </p:nvSpPr>
            <p:spPr bwMode="auto">
              <a:xfrm>
                <a:off x="6923088" y="2403475"/>
                <a:ext cx="34925" cy="26988"/>
              </a:xfrm>
              <a:custGeom>
                <a:avLst/>
                <a:gdLst>
                  <a:gd name="T0" fmla="*/ 22 w 22"/>
                  <a:gd name="T1" fmla="*/ 17 h 17"/>
                  <a:gd name="T2" fmla="*/ 19 w 22"/>
                  <a:gd name="T3" fmla="*/ 17 h 17"/>
                  <a:gd name="T4" fmla="*/ 0 w 22"/>
                  <a:gd name="T5" fmla="*/ 0 h 17"/>
                  <a:gd name="T6" fmla="*/ 5 w 22"/>
                  <a:gd name="T7" fmla="*/ 0 h 17"/>
                  <a:gd name="T8" fmla="*/ 22 w 22"/>
                  <a:gd name="T9" fmla="*/ 17 h 17"/>
                </a:gdLst>
                <a:ahLst/>
                <a:cxnLst>
                  <a:cxn ang="0">
                    <a:pos x="T0" y="T1"/>
                  </a:cxn>
                  <a:cxn ang="0">
                    <a:pos x="T2" y="T3"/>
                  </a:cxn>
                  <a:cxn ang="0">
                    <a:pos x="T4" y="T5"/>
                  </a:cxn>
                  <a:cxn ang="0">
                    <a:pos x="T6" y="T7"/>
                  </a:cxn>
                  <a:cxn ang="0">
                    <a:pos x="T8" y="T9"/>
                  </a:cxn>
                </a:cxnLst>
                <a:rect l="0" t="0" r="r" b="b"/>
                <a:pathLst>
                  <a:path w="22" h="17">
                    <a:moveTo>
                      <a:pt x="22" y="17"/>
                    </a:moveTo>
                    <a:lnTo>
                      <a:pt x="19" y="17"/>
                    </a:lnTo>
                    <a:lnTo>
                      <a:pt x="0" y="0"/>
                    </a:lnTo>
                    <a:lnTo>
                      <a:pt x="5" y="0"/>
                    </a:lnTo>
                    <a:lnTo>
                      <a:pt x="22" y="17"/>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617">
                <a:extLst>
                  <a:ext uri="{FF2B5EF4-FFF2-40B4-BE49-F238E27FC236}">
                    <a16:creationId xmlns:a16="http://schemas.microsoft.com/office/drawing/2014/main" id="{1A511418-8EE0-4332-A8BA-202DB95B3C0F}"/>
                  </a:ext>
                </a:extLst>
              </p:cNvPr>
              <p:cNvSpPr>
                <a:spLocks/>
              </p:cNvSpPr>
              <p:nvPr/>
            </p:nvSpPr>
            <p:spPr bwMode="auto">
              <a:xfrm>
                <a:off x="6407151" y="2403475"/>
                <a:ext cx="60325" cy="49213"/>
              </a:xfrm>
              <a:custGeom>
                <a:avLst/>
                <a:gdLst>
                  <a:gd name="T0" fmla="*/ 38 w 38"/>
                  <a:gd name="T1" fmla="*/ 31 h 31"/>
                  <a:gd name="T2" fmla="*/ 36 w 38"/>
                  <a:gd name="T3" fmla="*/ 31 h 31"/>
                  <a:gd name="T4" fmla="*/ 0 w 38"/>
                  <a:gd name="T5" fmla="*/ 3 h 31"/>
                  <a:gd name="T6" fmla="*/ 3 w 38"/>
                  <a:gd name="T7" fmla="*/ 0 h 31"/>
                  <a:gd name="T8" fmla="*/ 38 w 38"/>
                  <a:gd name="T9" fmla="*/ 31 h 31"/>
                </a:gdLst>
                <a:ahLst/>
                <a:cxnLst>
                  <a:cxn ang="0">
                    <a:pos x="T0" y="T1"/>
                  </a:cxn>
                  <a:cxn ang="0">
                    <a:pos x="T2" y="T3"/>
                  </a:cxn>
                  <a:cxn ang="0">
                    <a:pos x="T4" y="T5"/>
                  </a:cxn>
                  <a:cxn ang="0">
                    <a:pos x="T6" y="T7"/>
                  </a:cxn>
                  <a:cxn ang="0">
                    <a:pos x="T8" y="T9"/>
                  </a:cxn>
                </a:cxnLst>
                <a:rect l="0" t="0" r="r" b="b"/>
                <a:pathLst>
                  <a:path w="38" h="31">
                    <a:moveTo>
                      <a:pt x="38" y="31"/>
                    </a:moveTo>
                    <a:lnTo>
                      <a:pt x="36" y="31"/>
                    </a:lnTo>
                    <a:lnTo>
                      <a:pt x="0" y="3"/>
                    </a:lnTo>
                    <a:lnTo>
                      <a:pt x="3" y="0"/>
                    </a:lnTo>
                    <a:lnTo>
                      <a:pt x="38" y="3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618">
                <a:extLst>
                  <a:ext uri="{FF2B5EF4-FFF2-40B4-BE49-F238E27FC236}">
                    <a16:creationId xmlns:a16="http://schemas.microsoft.com/office/drawing/2014/main" id="{A0A6AF8C-EE62-4342-8B8D-1C564B9C8A7C}"/>
                  </a:ext>
                </a:extLst>
              </p:cNvPr>
              <p:cNvSpPr>
                <a:spLocks/>
              </p:cNvSpPr>
              <p:nvPr/>
            </p:nvSpPr>
            <p:spPr bwMode="auto">
              <a:xfrm>
                <a:off x="6300788" y="2479675"/>
                <a:ext cx="182563" cy="87313"/>
              </a:xfrm>
              <a:custGeom>
                <a:avLst/>
                <a:gdLst>
                  <a:gd name="T0" fmla="*/ 0 w 115"/>
                  <a:gd name="T1" fmla="*/ 52 h 55"/>
                  <a:gd name="T2" fmla="*/ 10 w 115"/>
                  <a:gd name="T3" fmla="*/ 55 h 55"/>
                  <a:gd name="T4" fmla="*/ 115 w 115"/>
                  <a:gd name="T5" fmla="*/ 2 h 55"/>
                  <a:gd name="T6" fmla="*/ 115 w 115"/>
                  <a:gd name="T7" fmla="*/ 0 h 55"/>
                  <a:gd name="T8" fmla="*/ 113 w 115"/>
                  <a:gd name="T9" fmla="*/ 0 h 55"/>
                  <a:gd name="T10" fmla="*/ 0 w 115"/>
                  <a:gd name="T11" fmla="*/ 52 h 55"/>
                </a:gdLst>
                <a:ahLst/>
                <a:cxnLst>
                  <a:cxn ang="0">
                    <a:pos x="T0" y="T1"/>
                  </a:cxn>
                  <a:cxn ang="0">
                    <a:pos x="T2" y="T3"/>
                  </a:cxn>
                  <a:cxn ang="0">
                    <a:pos x="T4" y="T5"/>
                  </a:cxn>
                  <a:cxn ang="0">
                    <a:pos x="T6" y="T7"/>
                  </a:cxn>
                  <a:cxn ang="0">
                    <a:pos x="T8" y="T9"/>
                  </a:cxn>
                  <a:cxn ang="0">
                    <a:pos x="T10" y="T11"/>
                  </a:cxn>
                </a:cxnLst>
                <a:rect l="0" t="0" r="r" b="b"/>
                <a:pathLst>
                  <a:path w="115" h="55">
                    <a:moveTo>
                      <a:pt x="0" y="52"/>
                    </a:moveTo>
                    <a:lnTo>
                      <a:pt x="10" y="55"/>
                    </a:lnTo>
                    <a:lnTo>
                      <a:pt x="115" y="2"/>
                    </a:lnTo>
                    <a:lnTo>
                      <a:pt x="115" y="0"/>
                    </a:lnTo>
                    <a:lnTo>
                      <a:pt x="113" y="0"/>
                    </a:lnTo>
                    <a:lnTo>
                      <a:pt x="0"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619">
                <a:extLst>
                  <a:ext uri="{FF2B5EF4-FFF2-40B4-BE49-F238E27FC236}">
                    <a16:creationId xmlns:a16="http://schemas.microsoft.com/office/drawing/2014/main" id="{A9C42C3E-E78B-4443-BCDE-61CE3C269B22}"/>
                  </a:ext>
                </a:extLst>
              </p:cNvPr>
              <p:cNvSpPr>
                <a:spLocks/>
              </p:cNvSpPr>
              <p:nvPr/>
            </p:nvSpPr>
            <p:spPr bwMode="auto">
              <a:xfrm>
                <a:off x="6243638" y="2566988"/>
                <a:ext cx="182563" cy="85725"/>
              </a:xfrm>
              <a:custGeom>
                <a:avLst/>
                <a:gdLst>
                  <a:gd name="T0" fmla="*/ 0 w 115"/>
                  <a:gd name="T1" fmla="*/ 52 h 54"/>
                  <a:gd name="T2" fmla="*/ 8 w 115"/>
                  <a:gd name="T3" fmla="*/ 54 h 54"/>
                  <a:gd name="T4" fmla="*/ 115 w 115"/>
                  <a:gd name="T5" fmla="*/ 2 h 54"/>
                  <a:gd name="T6" fmla="*/ 115 w 115"/>
                  <a:gd name="T7" fmla="*/ 0 h 54"/>
                  <a:gd name="T8" fmla="*/ 113 w 115"/>
                  <a:gd name="T9" fmla="*/ 0 h 54"/>
                  <a:gd name="T10" fmla="*/ 0 w 115"/>
                  <a:gd name="T11" fmla="*/ 52 h 54"/>
                </a:gdLst>
                <a:ahLst/>
                <a:cxnLst>
                  <a:cxn ang="0">
                    <a:pos x="T0" y="T1"/>
                  </a:cxn>
                  <a:cxn ang="0">
                    <a:pos x="T2" y="T3"/>
                  </a:cxn>
                  <a:cxn ang="0">
                    <a:pos x="T4" y="T5"/>
                  </a:cxn>
                  <a:cxn ang="0">
                    <a:pos x="T6" y="T7"/>
                  </a:cxn>
                  <a:cxn ang="0">
                    <a:pos x="T8" y="T9"/>
                  </a:cxn>
                  <a:cxn ang="0">
                    <a:pos x="T10" y="T11"/>
                  </a:cxn>
                </a:cxnLst>
                <a:rect l="0" t="0" r="r" b="b"/>
                <a:pathLst>
                  <a:path w="115" h="54">
                    <a:moveTo>
                      <a:pt x="0" y="52"/>
                    </a:moveTo>
                    <a:lnTo>
                      <a:pt x="8" y="54"/>
                    </a:lnTo>
                    <a:lnTo>
                      <a:pt x="115" y="2"/>
                    </a:lnTo>
                    <a:lnTo>
                      <a:pt x="115" y="0"/>
                    </a:lnTo>
                    <a:lnTo>
                      <a:pt x="113" y="0"/>
                    </a:lnTo>
                    <a:lnTo>
                      <a:pt x="0"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620">
                <a:extLst>
                  <a:ext uri="{FF2B5EF4-FFF2-40B4-BE49-F238E27FC236}">
                    <a16:creationId xmlns:a16="http://schemas.microsoft.com/office/drawing/2014/main" id="{F9A0F821-DF18-4A9A-8A10-CD02CEE636AD}"/>
                  </a:ext>
                </a:extLst>
              </p:cNvPr>
              <p:cNvSpPr>
                <a:spLocks/>
              </p:cNvSpPr>
              <p:nvPr/>
            </p:nvSpPr>
            <p:spPr bwMode="auto">
              <a:xfrm>
                <a:off x="6877051" y="2479675"/>
                <a:ext cx="182563" cy="87313"/>
              </a:xfrm>
              <a:custGeom>
                <a:avLst/>
                <a:gdLst>
                  <a:gd name="T0" fmla="*/ 115 w 115"/>
                  <a:gd name="T1" fmla="*/ 52 h 55"/>
                  <a:gd name="T2" fmla="*/ 108 w 115"/>
                  <a:gd name="T3" fmla="*/ 55 h 55"/>
                  <a:gd name="T4" fmla="*/ 0 w 115"/>
                  <a:gd name="T5" fmla="*/ 2 h 55"/>
                  <a:gd name="T6" fmla="*/ 0 w 115"/>
                  <a:gd name="T7" fmla="*/ 0 h 55"/>
                  <a:gd name="T8" fmla="*/ 3 w 115"/>
                  <a:gd name="T9" fmla="*/ 0 h 55"/>
                  <a:gd name="T10" fmla="*/ 115 w 115"/>
                  <a:gd name="T11" fmla="*/ 52 h 55"/>
                </a:gdLst>
                <a:ahLst/>
                <a:cxnLst>
                  <a:cxn ang="0">
                    <a:pos x="T0" y="T1"/>
                  </a:cxn>
                  <a:cxn ang="0">
                    <a:pos x="T2" y="T3"/>
                  </a:cxn>
                  <a:cxn ang="0">
                    <a:pos x="T4" y="T5"/>
                  </a:cxn>
                  <a:cxn ang="0">
                    <a:pos x="T6" y="T7"/>
                  </a:cxn>
                  <a:cxn ang="0">
                    <a:pos x="T8" y="T9"/>
                  </a:cxn>
                  <a:cxn ang="0">
                    <a:pos x="T10" y="T11"/>
                  </a:cxn>
                </a:cxnLst>
                <a:rect l="0" t="0" r="r" b="b"/>
                <a:pathLst>
                  <a:path w="115" h="55">
                    <a:moveTo>
                      <a:pt x="115" y="52"/>
                    </a:moveTo>
                    <a:lnTo>
                      <a:pt x="108" y="55"/>
                    </a:lnTo>
                    <a:lnTo>
                      <a:pt x="0" y="2"/>
                    </a:lnTo>
                    <a:lnTo>
                      <a:pt x="0" y="0"/>
                    </a:lnTo>
                    <a:lnTo>
                      <a:pt x="3" y="0"/>
                    </a:lnTo>
                    <a:lnTo>
                      <a:pt x="115"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621">
                <a:extLst>
                  <a:ext uri="{FF2B5EF4-FFF2-40B4-BE49-F238E27FC236}">
                    <a16:creationId xmlns:a16="http://schemas.microsoft.com/office/drawing/2014/main" id="{66C07F76-7A86-4F0E-B147-FEE6E35B38FC}"/>
                  </a:ext>
                </a:extLst>
              </p:cNvPr>
              <p:cNvSpPr>
                <a:spLocks/>
              </p:cNvSpPr>
              <p:nvPr/>
            </p:nvSpPr>
            <p:spPr bwMode="auto">
              <a:xfrm>
                <a:off x="6938963" y="2566988"/>
                <a:ext cx="180975" cy="85725"/>
              </a:xfrm>
              <a:custGeom>
                <a:avLst/>
                <a:gdLst>
                  <a:gd name="T0" fmla="*/ 114 w 114"/>
                  <a:gd name="T1" fmla="*/ 52 h 54"/>
                  <a:gd name="T2" fmla="*/ 105 w 114"/>
                  <a:gd name="T3" fmla="*/ 54 h 54"/>
                  <a:gd name="T4" fmla="*/ 0 w 114"/>
                  <a:gd name="T5" fmla="*/ 2 h 54"/>
                  <a:gd name="T6" fmla="*/ 0 w 114"/>
                  <a:gd name="T7" fmla="*/ 0 h 54"/>
                  <a:gd name="T8" fmla="*/ 2 w 114"/>
                  <a:gd name="T9" fmla="*/ 0 h 54"/>
                  <a:gd name="T10" fmla="*/ 114 w 114"/>
                  <a:gd name="T11" fmla="*/ 52 h 54"/>
                </a:gdLst>
                <a:ahLst/>
                <a:cxnLst>
                  <a:cxn ang="0">
                    <a:pos x="T0" y="T1"/>
                  </a:cxn>
                  <a:cxn ang="0">
                    <a:pos x="T2" y="T3"/>
                  </a:cxn>
                  <a:cxn ang="0">
                    <a:pos x="T4" y="T5"/>
                  </a:cxn>
                  <a:cxn ang="0">
                    <a:pos x="T6" y="T7"/>
                  </a:cxn>
                  <a:cxn ang="0">
                    <a:pos x="T8" y="T9"/>
                  </a:cxn>
                  <a:cxn ang="0">
                    <a:pos x="T10" y="T11"/>
                  </a:cxn>
                </a:cxnLst>
                <a:rect l="0" t="0" r="r" b="b"/>
                <a:pathLst>
                  <a:path w="114" h="54">
                    <a:moveTo>
                      <a:pt x="114" y="52"/>
                    </a:moveTo>
                    <a:lnTo>
                      <a:pt x="105" y="54"/>
                    </a:lnTo>
                    <a:lnTo>
                      <a:pt x="0" y="2"/>
                    </a:lnTo>
                    <a:lnTo>
                      <a:pt x="0" y="0"/>
                    </a:lnTo>
                    <a:lnTo>
                      <a:pt x="2" y="0"/>
                    </a:lnTo>
                    <a:lnTo>
                      <a:pt x="114" y="5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622">
                <a:extLst>
                  <a:ext uri="{FF2B5EF4-FFF2-40B4-BE49-F238E27FC236}">
                    <a16:creationId xmlns:a16="http://schemas.microsoft.com/office/drawing/2014/main" id="{07165684-247E-45EC-8CED-E5A2DCEA89CF}"/>
                  </a:ext>
                </a:extLst>
              </p:cNvPr>
              <p:cNvSpPr>
                <a:spLocks/>
              </p:cNvSpPr>
              <p:nvPr/>
            </p:nvSpPr>
            <p:spPr bwMode="auto">
              <a:xfrm>
                <a:off x="6357938" y="2476500"/>
                <a:ext cx="76200" cy="90488"/>
              </a:xfrm>
              <a:custGeom>
                <a:avLst/>
                <a:gdLst>
                  <a:gd name="T0" fmla="*/ 0 w 48"/>
                  <a:gd name="T1" fmla="*/ 0 h 57"/>
                  <a:gd name="T2" fmla="*/ 7 w 48"/>
                  <a:gd name="T3" fmla="*/ 0 h 57"/>
                  <a:gd name="T4" fmla="*/ 48 w 48"/>
                  <a:gd name="T5" fmla="*/ 52 h 57"/>
                  <a:gd name="T6" fmla="*/ 43 w 48"/>
                  <a:gd name="T7" fmla="*/ 57 h 57"/>
                  <a:gd name="T8" fmla="*/ 38 w 48"/>
                  <a:gd name="T9" fmla="*/ 54 h 57"/>
                  <a:gd name="T10" fmla="*/ 0 w 48"/>
                  <a:gd name="T11" fmla="*/ 0 h 57"/>
                </a:gdLst>
                <a:ahLst/>
                <a:cxnLst>
                  <a:cxn ang="0">
                    <a:pos x="T0" y="T1"/>
                  </a:cxn>
                  <a:cxn ang="0">
                    <a:pos x="T2" y="T3"/>
                  </a:cxn>
                  <a:cxn ang="0">
                    <a:pos x="T4" y="T5"/>
                  </a:cxn>
                  <a:cxn ang="0">
                    <a:pos x="T6" y="T7"/>
                  </a:cxn>
                  <a:cxn ang="0">
                    <a:pos x="T8" y="T9"/>
                  </a:cxn>
                  <a:cxn ang="0">
                    <a:pos x="T10" y="T11"/>
                  </a:cxn>
                </a:cxnLst>
                <a:rect l="0" t="0" r="r" b="b"/>
                <a:pathLst>
                  <a:path w="48" h="57">
                    <a:moveTo>
                      <a:pt x="0" y="0"/>
                    </a:moveTo>
                    <a:lnTo>
                      <a:pt x="7" y="0"/>
                    </a:lnTo>
                    <a:lnTo>
                      <a:pt x="48" y="52"/>
                    </a:lnTo>
                    <a:lnTo>
                      <a:pt x="43" y="57"/>
                    </a:lnTo>
                    <a:lnTo>
                      <a:pt x="38" y="54"/>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623">
                <a:extLst>
                  <a:ext uri="{FF2B5EF4-FFF2-40B4-BE49-F238E27FC236}">
                    <a16:creationId xmlns:a16="http://schemas.microsoft.com/office/drawing/2014/main" id="{C208D97B-9FD0-494D-8786-2E8748194052}"/>
                  </a:ext>
                </a:extLst>
              </p:cNvPr>
              <p:cNvSpPr>
                <a:spLocks/>
              </p:cNvSpPr>
              <p:nvPr/>
            </p:nvSpPr>
            <p:spPr bwMode="auto">
              <a:xfrm>
                <a:off x="6300788" y="2562225"/>
                <a:ext cx="76200" cy="90488"/>
              </a:xfrm>
              <a:custGeom>
                <a:avLst/>
                <a:gdLst>
                  <a:gd name="T0" fmla="*/ 0 w 48"/>
                  <a:gd name="T1" fmla="*/ 3 h 57"/>
                  <a:gd name="T2" fmla="*/ 7 w 48"/>
                  <a:gd name="T3" fmla="*/ 0 h 57"/>
                  <a:gd name="T4" fmla="*/ 48 w 48"/>
                  <a:gd name="T5" fmla="*/ 55 h 57"/>
                  <a:gd name="T6" fmla="*/ 43 w 48"/>
                  <a:gd name="T7" fmla="*/ 57 h 57"/>
                  <a:gd name="T8" fmla="*/ 39 w 48"/>
                  <a:gd name="T9" fmla="*/ 55 h 57"/>
                  <a:gd name="T10" fmla="*/ 0 w 48"/>
                  <a:gd name="T11" fmla="*/ 3 h 57"/>
                </a:gdLst>
                <a:ahLst/>
                <a:cxnLst>
                  <a:cxn ang="0">
                    <a:pos x="T0" y="T1"/>
                  </a:cxn>
                  <a:cxn ang="0">
                    <a:pos x="T2" y="T3"/>
                  </a:cxn>
                  <a:cxn ang="0">
                    <a:pos x="T4" y="T5"/>
                  </a:cxn>
                  <a:cxn ang="0">
                    <a:pos x="T6" y="T7"/>
                  </a:cxn>
                  <a:cxn ang="0">
                    <a:pos x="T8" y="T9"/>
                  </a:cxn>
                  <a:cxn ang="0">
                    <a:pos x="T10" y="T11"/>
                  </a:cxn>
                </a:cxnLst>
                <a:rect l="0" t="0" r="r" b="b"/>
                <a:pathLst>
                  <a:path w="48" h="57">
                    <a:moveTo>
                      <a:pt x="0" y="3"/>
                    </a:moveTo>
                    <a:lnTo>
                      <a:pt x="7" y="0"/>
                    </a:lnTo>
                    <a:lnTo>
                      <a:pt x="48" y="55"/>
                    </a:lnTo>
                    <a:lnTo>
                      <a:pt x="43" y="57"/>
                    </a:lnTo>
                    <a:lnTo>
                      <a:pt x="39" y="55"/>
                    </a:lnTo>
                    <a:lnTo>
                      <a:pt x="0"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624">
                <a:extLst>
                  <a:ext uri="{FF2B5EF4-FFF2-40B4-BE49-F238E27FC236}">
                    <a16:creationId xmlns:a16="http://schemas.microsoft.com/office/drawing/2014/main" id="{AC15612D-4004-4021-BB6C-8AC57B34E4BF}"/>
                  </a:ext>
                </a:extLst>
              </p:cNvPr>
              <p:cNvSpPr>
                <a:spLocks/>
              </p:cNvSpPr>
              <p:nvPr/>
            </p:nvSpPr>
            <p:spPr bwMode="auto">
              <a:xfrm>
                <a:off x="6191251" y="2652713"/>
                <a:ext cx="182563" cy="90488"/>
              </a:xfrm>
              <a:custGeom>
                <a:avLst/>
                <a:gdLst>
                  <a:gd name="T0" fmla="*/ 0 w 115"/>
                  <a:gd name="T1" fmla="*/ 55 h 57"/>
                  <a:gd name="T2" fmla="*/ 7 w 115"/>
                  <a:gd name="T3" fmla="*/ 57 h 57"/>
                  <a:gd name="T4" fmla="*/ 115 w 115"/>
                  <a:gd name="T5" fmla="*/ 5 h 57"/>
                  <a:gd name="T6" fmla="*/ 115 w 115"/>
                  <a:gd name="T7" fmla="*/ 0 h 57"/>
                  <a:gd name="T8" fmla="*/ 112 w 115"/>
                  <a:gd name="T9" fmla="*/ 0 h 57"/>
                  <a:gd name="T10" fmla="*/ 0 w 115"/>
                  <a:gd name="T11" fmla="*/ 55 h 57"/>
                </a:gdLst>
                <a:ahLst/>
                <a:cxnLst>
                  <a:cxn ang="0">
                    <a:pos x="T0" y="T1"/>
                  </a:cxn>
                  <a:cxn ang="0">
                    <a:pos x="T2" y="T3"/>
                  </a:cxn>
                  <a:cxn ang="0">
                    <a:pos x="T4" y="T5"/>
                  </a:cxn>
                  <a:cxn ang="0">
                    <a:pos x="T6" y="T7"/>
                  </a:cxn>
                  <a:cxn ang="0">
                    <a:pos x="T8" y="T9"/>
                  </a:cxn>
                  <a:cxn ang="0">
                    <a:pos x="T10" y="T11"/>
                  </a:cxn>
                </a:cxnLst>
                <a:rect l="0" t="0" r="r" b="b"/>
                <a:pathLst>
                  <a:path w="115" h="57">
                    <a:moveTo>
                      <a:pt x="0" y="55"/>
                    </a:moveTo>
                    <a:lnTo>
                      <a:pt x="7" y="57"/>
                    </a:lnTo>
                    <a:lnTo>
                      <a:pt x="115" y="5"/>
                    </a:lnTo>
                    <a:lnTo>
                      <a:pt x="115" y="0"/>
                    </a:lnTo>
                    <a:lnTo>
                      <a:pt x="112" y="0"/>
                    </a:lnTo>
                    <a:lnTo>
                      <a:pt x="0" y="55"/>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625">
                <a:extLst>
                  <a:ext uri="{FF2B5EF4-FFF2-40B4-BE49-F238E27FC236}">
                    <a16:creationId xmlns:a16="http://schemas.microsoft.com/office/drawing/2014/main" id="{AF76FE73-1649-4A88-A14B-0318134806CB}"/>
                  </a:ext>
                </a:extLst>
              </p:cNvPr>
              <p:cNvSpPr>
                <a:spLocks/>
              </p:cNvSpPr>
              <p:nvPr/>
            </p:nvSpPr>
            <p:spPr bwMode="auto">
              <a:xfrm>
                <a:off x="6243638" y="2652713"/>
                <a:ext cx="76200" cy="90488"/>
              </a:xfrm>
              <a:custGeom>
                <a:avLst/>
                <a:gdLst>
                  <a:gd name="T0" fmla="*/ 0 w 48"/>
                  <a:gd name="T1" fmla="*/ 0 h 57"/>
                  <a:gd name="T2" fmla="*/ 8 w 48"/>
                  <a:gd name="T3" fmla="*/ 0 h 57"/>
                  <a:gd name="T4" fmla="*/ 48 w 48"/>
                  <a:gd name="T5" fmla="*/ 55 h 57"/>
                  <a:gd name="T6" fmla="*/ 46 w 48"/>
                  <a:gd name="T7" fmla="*/ 57 h 57"/>
                  <a:gd name="T8" fmla="*/ 41 w 48"/>
                  <a:gd name="T9" fmla="*/ 55 h 57"/>
                  <a:gd name="T10" fmla="*/ 0 w 48"/>
                  <a:gd name="T11" fmla="*/ 0 h 57"/>
                </a:gdLst>
                <a:ahLst/>
                <a:cxnLst>
                  <a:cxn ang="0">
                    <a:pos x="T0" y="T1"/>
                  </a:cxn>
                  <a:cxn ang="0">
                    <a:pos x="T2" y="T3"/>
                  </a:cxn>
                  <a:cxn ang="0">
                    <a:pos x="T4" y="T5"/>
                  </a:cxn>
                  <a:cxn ang="0">
                    <a:pos x="T6" y="T7"/>
                  </a:cxn>
                  <a:cxn ang="0">
                    <a:pos x="T8" y="T9"/>
                  </a:cxn>
                  <a:cxn ang="0">
                    <a:pos x="T10" y="T11"/>
                  </a:cxn>
                </a:cxnLst>
                <a:rect l="0" t="0" r="r" b="b"/>
                <a:pathLst>
                  <a:path w="48" h="57">
                    <a:moveTo>
                      <a:pt x="0" y="0"/>
                    </a:moveTo>
                    <a:lnTo>
                      <a:pt x="8" y="0"/>
                    </a:lnTo>
                    <a:lnTo>
                      <a:pt x="48" y="55"/>
                    </a:lnTo>
                    <a:lnTo>
                      <a:pt x="46" y="57"/>
                    </a:lnTo>
                    <a:lnTo>
                      <a:pt x="41" y="55"/>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626">
                <a:extLst>
                  <a:ext uri="{FF2B5EF4-FFF2-40B4-BE49-F238E27FC236}">
                    <a16:creationId xmlns:a16="http://schemas.microsoft.com/office/drawing/2014/main" id="{0E55B432-18A6-43BB-86A8-9AF064ECA43C}"/>
                  </a:ext>
                </a:extLst>
              </p:cNvPr>
              <p:cNvSpPr>
                <a:spLocks/>
              </p:cNvSpPr>
              <p:nvPr/>
            </p:nvSpPr>
            <p:spPr bwMode="auto">
              <a:xfrm>
                <a:off x="6931026" y="2476500"/>
                <a:ext cx="76200" cy="90488"/>
              </a:xfrm>
              <a:custGeom>
                <a:avLst/>
                <a:gdLst>
                  <a:gd name="T0" fmla="*/ 48 w 48"/>
                  <a:gd name="T1" fmla="*/ 0 h 57"/>
                  <a:gd name="T2" fmla="*/ 40 w 48"/>
                  <a:gd name="T3" fmla="*/ 0 h 57"/>
                  <a:gd name="T4" fmla="*/ 0 w 48"/>
                  <a:gd name="T5" fmla="*/ 52 h 57"/>
                  <a:gd name="T6" fmla="*/ 5 w 48"/>
                  <a:gd name="T7" fmla="*/ 57 h 57"/>
                  <a:gd name="T8" fmla="*/ 9 w 48"/>
                  <a:gd name="T9" fmla="*/ 54 h 57"/>
                  <a:gd name="T10" fmla="*/ 48 w 48"/>
                  <a:gd name="T11" fmla="*/ 0 h 57"/>
                </a:gdLst>
                <a:ahLst/>
                <a:cxnLst>
                  <a:cxn ang="0">
                    <a:pos x="T0" y="T1"/>
                  </a:cxn>
                  <a:cxn ang="0">
                    <a:pos x="T2" y="T3"/>
                  </a:cxn>
                  <a:cxn ang="0">
                    <a:pos x="T4" y="T5"/>
                  </a:cxn>
                  <a:cxn ang="0">
                    <a:pos x="T6" y="T7"/>
                  </a:cxn>
                  <a:cxn ang="0">
                    <a:pos x="T8" y="T9"/>
                  </a:cxn>
                  <a:cxn ang="0">
                    <a:pos x="T10" y="T11"/>
                  </a:cxn>
                </a:cxnLst>
                <a:rect l="0" t="0" r="r" b="b"/>
                <a:pathLst>
                  <a:path w="48" h="57">
                    <a:moveTo>
                      <a:pt x="48" y="0"/>
                    </a:moveTo>
                    <a:lnTo>
                      <a:pt x="40" y="0"/>
                    </a:lnTo>
                    <a:lnTo>
                      <a:pt x="0" y="52"/>
                    </a:lnTo>
                    <a:lnTo>
                      <a:pt x="5" y="57"/>
                    </a:lnTo>
                    <a:lnTo>
                      <a:pt x="9" y="54"/>
                    </a:lnTo>
                    <a:lnTo>
                      <a:pt x="48"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627">
                <a:extLst>
                  <a:ext uri="{FF2B5EF4-FFF2-40B4-BE49-F238E27FC236}">
                    <a16:creationId xmlns:a16="http://schemas.microsoft.com/office/drawing/2014/main" id="{45D36CAD-61A6-447D-BFF9-7E4255AE4507}"/>
                  </a:ext>
                </a:extLst>
              </p:cNvPr>
              <p:cNvSpPr>
                <a:spLocks/>
              </p:cNvSpPr>
              <p:nvPr/>
            </p:nvSpPr>
            <p:spPr bwMode="auto">
              <a:xfrm>
                <a:off x="6988176" y="2562225"/>
                <a:ext cx="74613" cy="90488"/>
              </a:xfrm>
              <a:custGeom>
                <a:avLst/>
                <a:gdLst>
                  <a:gd name="T0" fmla="*/ 47 w 47"/>
                  <a:gd name="T1" fmla="*/ 3 h 57"/>
                  <a:gd name="T2" fmla="*/ 40 w 47"/>
                  <a:gd name="T3" fmla="*/ 0 h 57"/>
                  <a:gd name="T4" fmla="*/ 0 w 47"/>
                  <a:gd name="T5" fmla="*/ 55 h 57"/>
                  <a:gd name="T6" fmla="*/ 4 w 47"/>
                  <a:gd name="T7" fmla="*/ 57 h 57"/>
                  <a:gd name="T8" fmla="*/ 9 w 47"/>
                  <a:gd name="T9" fmla="*/ 55 h 57"/>
                  <a:gd name="T10" fmla="*/ 47 w 47"/>
                  <a:gd name="T11" fmla="*/ 3 h 57"/>
                </a:gdLst>
                <a:ahLst/>
                <a:cxnLst>
                  <a:cxn ang="0">
                    <a:pos x="T0" y="T1"/>
                  </a:cxn>
                  <a:cxn ang="0">
                    <a:pos x="T2" y="T3"/>
                  </a:cxn>
                  <a:cxn ang="0">
                    <a:pos x="T4" y="T5"/>
                  </a:cxn>
                  <a:cxn ang="0">
                    <a:pos x="T6" y="T7"/>
                  </a:cxn>
                  <a:cxn ang="0">
                    <a:pos x="T8" y="T9"/>
                  </a:cxn>
                  <a:cxn ang="0">
                    <a:pos x="T10" y="T11"/>
                  </a:cxn>
                </a:cxnLst>
                <a:rect l="0" t="0" r="r" b="b"/>
                <a:pathLst>
                  <a:path w="47" h="57">
                    <a:moveTo>
                      <a:pt x="47" y="3"/>
                    </a:moveTo>
                    <a:lnTo>
                      <a:pt x="40" y="0"/>
                    </a:lnTo>
                    <a:lnTo>
                      <a:pt x="0" y="55"/>
                    </a:lnTo>
                    <a:lnTo>
                      <a:pt x="4" y="57"/>
                    </a:lnTo>
                    <a:lnTo>
                      <a:pt x="9" y="55"/>
                    </a:lnTo>
                    <a:lnTo>
                      <a:pt x="47"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628">
                <a:extLst>
                  <a:ext uri="{FF2B5EF4-FFF2-40B4-BE49-F238E27FC236}">
                    <a16:creationId xmlns:a16="http://schemas.microsoft.com/office/drawing/2014/main" id="{846A878A-0CCB-4CC7-BE99-3830CCCD4ED4}"/>
                  </a:ext>
                </a:extLst>
              </p:cNvPr>
              <p:cNvSpPr>
                <a:spLocks/>
              </p:cNvSpPr>
              <p:nvPr/>
            </p:nvSpPr>
            <p:spPr bwMode="auto">
              <a:xfrm>
                <a:off x="6980238" y="2649538"/>
                <a:ext cx="207963" cy="101600"/>
              </a:xfrm>
              <a:custGeom>
                <a:avLst/>
                <a:gdLst>
                  <a:gd name="T0" fmla="*/ 131 w 131"/>
                  <a:gd name="T1" fmla="*/ 64 h 64"/>
                  <a:gd name="T2" fmla="*/ 124 w 131"/>
                  <a:gd name="T3" fmla="*/ 64 h 64"/>
                  <a:gd name="T4" fmla="*/ 0 w 131"/>
                  <a:gd name="T5" fmla="*/ 5 h 64"/>
                  <a:gd name="T6" fmla="*/ 0 w 131"/>
                  <a:gd name="T7" fmla="*/ 0 h 64"/>
                  <a:gd name="T8" fmla="*/ 2 w 131"/>
                  <a:gd name="T9" fmla="*/ 0 h 64"/>
                  <a:gd name="T10" fmla="*/ 131 w 131"/>
                  <a:gd name="T11" fmla="*/ 64 h 64"/>
                </a:gdLst>
                <a:ahLst/>
                <a:cxnLst>
                  <a:cxn ang="0">
                    <a:pos x="T0" y="T1"/>
                  </a:cxn>
                  <a:cxn ang="0">
                    <a:pos x="T2" y="T3"/>
                  </a:cxn>
                  <a:cxn ang="0">
                    <a:pos x="T4" y="T5"/>
                  </a:cxn>
                  <a:cxn ang="0">
                    <a:pos x="T6" y="T7"/>
                  </a:cxn>
                  <a:cxn ang="0">
                    <a:pos x="T8" y="T9"/>
                  </a:cxn>
                  <a:cxn ang="0">
                    <a:pos x="T10" y="T11"/>
                  </a:cxn>
                </a:cxnLst>
                <a:rect l="0" t="0" r="r" b="b"/>
                <a:pathLst>
                  <a:path w="131" h="64">
                    <a:moveTo>
                      <a:pt x="131" y="64"/>
                    </a:moveTo>
                    <a:lnTo>
                      <a:pt x="124" y="64"/>
                    </a:lnTo>
                    <a:lnTo>
                      <a:pt x="0" y="5"/>
                    </a:lnTo>
                    <a:lnTo>
                      <a:pt x="0" y="0"/>
                    </a:lnTo>
                    <a:lnTo>
                      <a:pt x="2" y="0"/>
                    </a:lnTo>
                    <a:lnTo>
                      <a:pt x="131" y="6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629">
                <a:extLst>
                  <a:ext uri="{FF2B5EF4-FFF2-40B4-BE49-F238E27FC236}">
                    <a16:creationId xmlns:a16="http://schemas.microsoft.com/office/drawing/2014/main" id="{0B95444A-3551-40C4-9182-23A5D716FED1}"/>
                  </a:ext>
                </a:extLst>
              </p:cNvPr>
              <p:cNvSpPr>
                <a:spLocks/>
              </p:cNvSpPr>
              <p:nvPr/>
            </p:nvSpPr>
            <p:spPr bwMode="auto">
              <a:xfrm>
                <a:off x="7040563" y="2649538"/>
                <a:ext cx="87313" cy="104775"/>
              </a:xfrm>
              <a:custGeom>
                <a:avLst/>
                <a:gdLst>
                  <a:gd name="T0" fmla="*/ 55 w 55"/>
                  <a:gd name="T1" fmla="*/ 0 h 66"/>
                  <a:gd name="T2" fmla="*/ 48 w 55"/>
                  <a:gd name="T3" fmla="*/ 0 h 66"/>
                  <a:gd name="T4" fmla="*/ 0 w 55"/>
                  <a:gd name="T5" fmla="*/ 62 h 66"/>
                  <a:gd name="T6" fmla="*/ 5 w 55"/>
                  <a:gd name="T7" fmla="*/ 66 h 66"/>
                  <a:gd name="T8" fmla="*/ 10 w 55"/>
                  <a:gd name="T9" fmla="*/ 64 h 66"/>
                  <a:gd name="T10" fmla="*/ 55 w 55"/>
                  <a:gd name="T11" fmla="*/ 0 h 66"/>
                </a:gdLst>
                <a:ahLst/>
                <a:cxnLst>
                  <a:cxn ang="0">
                    <a:pos x="T0" y="T1"/>
                  </a:cxn>
                  <a:cxn ang="0">
                    <a:pos x="T2" y="T3"/>
                  </a:cxn>
                  <a:cxn ang="0">
                    <a:pos x="T4" y="T5"/>
                  </a:cxn>
                  <a:cxn ang="0">
                    <a:pos x="T6" y="T7"/>
                  </a:cxn>
                  <a:cxn ang="0">
                    <a:pos x="T8" y="T9"/>
                  </a:cxn>
                  <a:cxn ang="0">
                    <a:pos x="T10" y="T11"/>
                  </a:cxn>
                </a:cxnLst>
                <a:rect l="0" t="0" r="r" b="b"/>
                <a:pathLst>
                  <a:path w="55" h="66">
                    <a:moveTo>
                      <a:pt x="55" y="0"/>
                    </a:moveTo>
                    <a:lnTo>
                      <a:pt x="48" y="0"/>
                    </a:lnTo>
                    <a:lnTo>
                      <a:pt x="0" y="62"/>
                    </a:lnTo>
                    <a:lnTo>
                      <a:pt x="5" y="66"/>
                    </a:lnTo>
                    <a:lnTo>
                      <a:pt x="10" y="64"/>
                    </a:lnTo>
                    <a:lnTo>
                      <a:pt x="55"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630">
                <a:extLst>
                  <a:ext uri="{FF2B5EF4-FFF2-40B4-BE49-F238E27FC236}">
                    <a16:creationId xmlns:a16="http://schemas.microsoft.com/office/drawing/2014/main" id="{760E58DC-DDF1-4FB5-8F93-F4C640AE84FE}"/>
                  </a:ext>
                </a:extLst>
              </p:cNvPr>
              <p:cNvSpPr>
                <a:spLocks/>
              </p:cNvSpPr>
              <p:nvPr/>
            </p:nvSpPr>
            <p:spPr bwMode="auto">
              <a:xfrm>
                <a:off x="6237288" y="2476500"/>
                <a:ext cx="193675" cy="288925"/>
              </a:xfrm>
              <a:custGeom>
                <a:avLst/>
                <a:gdLst>
                  <a:gd name="T0" fmla="*/ 114 w 122"/>
                  <a:gd name="T1" fmla="*/ 0 h 182"/>
                  <a:gd name="T2" fmla="*/ 122 w 122"/>
                  <a:gd name="T3" fmla="*/ 0 h 182"/>
                  <a:gd name="T4" fmla="*/ 7 w 122"/>
                  <a:gd name="T5" fmla="*/ 182 h 182"/>
                  <a:gd name="T6" fmla="*/ 0 w 122"/>
                  <a:gd name="T7" fmla="*/ 182 h 182"/>
                  <a:gd name="T8" fmla="*/ 114 w 122"/>
                  <a:gd name="T9" fmla="*/ 0 h 182"/>
                </a:gdLst>
                <a:ahLst/>
                <a:cxnLst>
                  <a:cxn ang="0">
                    <a:pos x="T0" y="T1"/>
                  </a:cxn>
                  <a:cxn ang="0">
                    <a:pos x="T2" y="T3"/>
                  </a:cxn>
                  <a:cxn ang="0">
                    <a:pos x="T4" y="T5"/>
                  </a:cxn>
                  <a:cxn ang="0">
                    <a:pos x="T6" y="T7"/>
                  </a:cxn>
                  <a:cxn ang="0">
                    <a:pos x="T8" y="T9"/>
                  </a:cxn>
                </a:cxnLst>
                <a:rect l="0" t="0" r="r" b="b"/>
                <a:pathLst>
                  <a:path w="122" h="182">
                    <a:moveTo>
                      <a:pt x="114" y="0"/>
                    </a:moveTo>
                    <a:lnTo>
                      <a:pt x="122" y="0"/>
                    </a:lnTo>
                    <a:lnTo>
                      <a:pt x="7" y="182"/>
                    </a:lnTo>
                    <a:lnTo>
                      <a:pt x="0" y="182"/>
                    </a:lnTo>
                    <a:lnTo>
                      <a:pt x="114"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631">
                <a:extLst>
                  <a:ext uri="{FF2B5EF4-FFF2-40B4-BE49-F238E27FC236}">
                    <a16:creationId xmlns:a16="http://schemas.microsoft.com/office/drawing/2014/main" id="{8F6B2781-1329-407F-8781-2EEA8EE9A66A}"/>
                  </a:ext>
                </a:extLst>
              </p:cNvPr>
              <p:cNvSpPr>
                <a:spLocks/>
              </p:cNvSpPr>
              <p:nvPr/>
            </p:nvSpPr>
            <p:spPr bwMode="auto">
              <a:xfrm>
                <a:off x="6931026" y="2476500"/>
                <a:ext cx="193675" cy="288925"/>
              </a:xfrm>
              <a:custGeom>
                <a:avLst/>
                <a:gdLst>
                  <a:gd name="T0" fmla="*/ 5 w 122"/>
                  <a:gd name="T1" fmla="*/ 0 h 182"/>
                  <a:gd name="T2" fmla="*/ 0 w 122"/>
                  <a:gd name="T3" fmla="*/ 0 h 182"/>
                  <a:gd name="T4" fmla="*/ 112 w 122"/>
                  <a:gd name="T5" fmla="*/ 182 h 182"/>
                  <a:gd name="T6" fmla="*/ 122 w 122"/>
                  <a:gd name="T7" fmla="*/ 180 h 182"/>
                  <a:gd name="T8" fmla="*/ 5 w 122"/>
                  <a:gd name="T9" fmla="*/ 0 h 182"/>
                </a:gdLst>
                <a:ahLst/>
                <a:cxnLst>
                  <a:cxn ang="0">
                    <a:pos x="T0" y="T1"/>
                  </a:cxn>
                  <a:cxn ang="0">
                    <a:pos x="T2" y="T3"/>
                  </a:cxn>
                  <a:cxn ang="0">
                    <a:pos x="T4" y="T5"/>
                  </a:cxn>
                  <a:cxn ang="0">
                    <a:pos x="T6" y="T7"/>
                  </a:cxn>
                  <a:cxn ang="0">
                    <a:pos x="T8" y="T9"/>
                  </a:cxn>
                </a:cxnLst>
                <a:rect l="0" t="0" r="r" b="b"/>
                <a:pathLst>
                  <a:path w="122" h="182">
                    <a:moveTo>
                      <a:pt x="5" y="0"/>
                    </a:moveTo>
                    <a:lnTo>
                      <a:pt x="0" y="0"/>
                    </a:lnTo>
                    <a:lnTo>
                      <a:pt x="112" y="182"/>
                    </a:lnTo>
                    <a:lnTo>
                      <a:pt x="122" y="180"/>
                    </a:lnTo>
                    <a:lnTo>
                      <a:pt x="5"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632">
                <a:extLst>
                  <a:ext uri="{FF2B5EF4-FFF2-40B4-BE49-F238E27FC236}">
                    <a16:creationId xmlns:a16="http://schemas.microsoft.com/office/drawing/2014/main" id="{85BBFB20-3698-4CCE-887B-10FE6ECA5AFD}"/>
                  </a:ext>
                </a:extLst>
              </p:cNvPr>
              <p:cNvSpPr>
                <a:spLocks noChangeArrowheads="1"/>
              </p:cNvSpPr>
              <p:nvPr/>
            </p:nvSpPr>
            <p:spPr bwMode="auto">
              <a:xfrm>
                <a:off x="6437313"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633">
                <a:extLst>
                  <a:ext uri="{FF2B5EF4-FFF2-40B4-BE49-F238E27FC236}">
                    <a16:creationId xmlns:a16="http://schemas.microsoft.com/office/drawing/2014/main" id="{4599B90A-6139-4827-9648-0E7E3346B33B}"/>
                  </a:ext>
                </a:extLst>
              </p:cNvPr>
              <p:cNvSpPr>
                <a:spLocks noChangeArrowheads="1"/>
              </p:cNvSpPr>
              <p:nvPr/>
            </p:nvSpPr>
            <p:spPr bwMode="auto">
              <a:xfrm>
                <a:off x="6467476"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634">
                <a:extLst>
                  <a:ext uri="{FF2B5EF4-FFF2-40B4-BE49-F238E27FC236}">
                    <a16:creationId xmlns:a16="http://schemas.microsoft.com/office/drawing/2014/main" id="{BFCD3CA3-6C04-4D89-9F6E-73DEE9FC87D7}"/>
                  </a:ext>
                </a:extLst>
              </p:cNvPr>
              <p:cNvSpPr>
                <a:spLocks noChangeArrowheads="1"/>
              </p:cNvSpPr>
              <p:nvPr/>
            </p:nvSpPr>
            <p:spPr bwMode="auto">
              <a:xfrm>
                <a:off x="649922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635">
                <a:extLst>
                  <a:ext uri="{FF2B5EF4-FFF2-40B4-BE49-F238E27FC236}">
                    <a16:creationId xmlns:a16="http://schemas.microsoft.com/office/drawing/2014/main" id="{B431AFF2-8304-4560-A87C-BEE11C6E5657}"/>
                  </a:ext>
                </a:extLst>
              </p:cNvPr>
              <p:cNvSpPr>
                <a:spLocks noChangeArrowheads="1"/>
              </p:cNvSpPr>
              <p:nvPr/>
            </p:nvSpPr>
            <p:spPr bwMode="auto">
              <a:xfrm>
                <a:off x="652938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Rectangle 636">
                <a:extLst>
                  <a:ext uri="{FF2B5EF4-FFF2-40B4-BE49-F238E27FC236}">
                    <a16:creationId xmlns:a16="http://schemas.microsoft.com/office/drawing/2014/main" id="{F31CD46F-90F2-43CF-90E0-4EA00F330E1B}"/>
                  </a:ext>
                </a:extLst>
              </p:cNvPr>
              <p:cNvSpPr>
                <a:spLocks noChangeArrowheads="1"/>
              </p:cNvSpPr>
              <p:nvPr/>
            </p:nvSpPr>
            <p:spPr bwMode="auto">
              <a:xfrm>
                <a:off x="6559551"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637">
                <a:extLst>
                  <a:ext uri="{FF2B5EF4-FFF2-40B4-BE49-F238E27FC236}">
                    <a16:creationId xmlns:a16="http://schemas.microsoft.com/office/drawing/2014/main" id="{38108B08-C648-4B1C-8922-04D75867812B}"/>
                  </a:ext>
                </a:extLst>
              </p:cNvPr>
              <p:cNvSpPr>
                <a:spLocks noChangeArrowheads="1"/>
              </p:cNvSpPr>
              <p:nvPr/>
            </p:nvSpPr>
            <p:spPr bwMode="auto">
              <a:xfrm>
                <a:off x="6589713"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638">
                <a:extLst>
                  <a:ext uri="{FF2B5EF4-FFF2-40B4-BE49-F238E27FC236}">
                    <a16:creationId xmlns:a16="http://schemas.microsoft.com/office/drawing/2014/main" id="{7B4FC781-6967-412A-9549-6C12C86CBEB2}"/>
                  </a:ext>
                </a:extLst>
              </p:cNvPr>
              <p:cNvSpPr>
                <a:spLocks noChangeArrowheads="1"/>
              </p:cNvSpPr>
              <p:nvPr/>
            </p:nvSpPr>
            <p:spPr bwMode="auto">
              <a:xfrm>
                <a:off x="661987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639">
                <a:extLst>
                  <a:ext uri="{FF2B5EF4-FFF2-40B4-BE49-F238E27FC236}">
                    <a16:creationId xmlns:a16="http://schemas.microsoft.com/office/drawing/2014/main" id="{22CB38A7-93F2-41A9-BE1F-ACC54FA8EAAB}"/>
                  </a:ext>
                </a:extLst>
              </p:cNvPr>
              <p:cNvSpPr>
                <a:spLocks noChangeArrowheads="1"/>
              </p:cNvSpPr>
              <p:nvPr/>
            </p:nvSpPr>
            <p:spPr bwMode="auto">
              <a:xfrm>
                <a:off x="665003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Rectangle 640">
                <a:extLst>
                  <a:ext uri="{FF2B5EF4-FFF2-40B4-BE49-F238E27FC236}">
                    <a16:creationId xmlns:a16="http://schemas.microsoft.com/office/drawing/2014/main" id="{13B4BCD9-3FAA-408D-9672-D592F4940940}"/>
                  </a:ext>
                </a:extLst>
              </p:cNvPr>
              <p:cNvSpPr>
                <a:spLocks noChangeArrowheads="1"/>
              </p:cNvSpPr>
              <p:nvPr/>
            </p:nvSpPr>
            <p:spPr bwMode="auto">
              <a:xfrm>
                <a:off x="6680201"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Rectangle 641">
                <a:extLst>
                  <a:ext uri="{FF2B5EF4-FFF2-40B4-BE49-F238E27FC236}">
                    <a16:creationId xmlns:a16="http://schemas.microsoft.com/office/drawing/2014/main" id="{5BB1A4D0-DB89-49A8-AEBE-5F721771928A}"/>
                  </a:ext>
                </a:extLst>
              </p:cNvPr>
              <p:cNvSpPr>
                <a:spLocks noChangeArrowheads="1"/>
              </p:cNvSpPr>
              <p:nvPr/>
            </p:nvSpPr>
            <p:spPr bwMode="auto">
              <a:xfrm>
                <a:off x="6710363"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Rectangle 642">
                <a:extLst>
                  <a:ext uri="{FF2B5EF4-FFF2-40B4-BE49-F238E27FC236}">
                    <a16:creationId xmlns:a16="http://schemas.microsoft.com/office/drawing/2014/main" id="{D2FACD16-AE67-40CC-BA54-725827162CDF}"/>
                  </a:ext>
                </a:extLst>
              </p:cNvPr>
              <p:cNvSpPr>
                <a:spLocks noChangeArrowheads="1"/>
              </p:cNvSpPr>
              <p:nvPr/>
            </p:nvSpPr>
            <p:spPr bwMode="auto">
              <a:xfrm>
                <a:off x="6740526" y="2306638"/>
                <a:ext cx="4763"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Rectangle 643">
                <a:extLst>
                  <a:ext uri="{FF2B5EF4-FFF2-40B4-BE49-F238E27FC236}">
                    <a16:creationId xmlns:a16="http://schemas.microsoft.com/office/drawing/2014/main" id="{4FD6BE35-D334-43F1-B672-EE96551B1302}"/>
                  </a:ext>
                </a:extLst>
              </p:cNvPr>
              <p:cNvSpPr>
                <a:spLocks noChangeArrowheads="1"/>
              </p:cNvSpPr>
              <p:nvPr/>
            </p:nvSpPr>
            <p:spPr bwMode="auto">
              <a:xfrm>
                <a:off x="677227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Rectangle 644">
                <a:extLst>
                  <a:ext uri="{FF2B5EF4-FFF2-40B4-BE49-F238E27FC236}">
                    <a16:creationId xmlns:a16="http://schemas.microsoft.com/office/drawing/2014/main" id="{5835B0F7-432A-418B-8DFD-9C4CB0C68E7C}"/>
                  </a:ext>
                </a:extLst>
              </p:cNvPr>
              <p:cNvSpPr>
                <a:spLocks noChangeArrowheads="1"/>
              </p:cNvSpPr>
              <p:nvPr/>
            </p:nvSpPr>
            <p:spPr bwMode="auto">
              <a:xfrm>
                <a:off x="680243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Rectangle 645">
                <a:extLst>
                  <a:ext uri="{FF2B5EF4-FFF2-40B4-BE49-F238E27FC236}">
                    <a16:creationId xmlns:a16="http://schemas.microsoft.com/office/drawing/2014/main" id="{F5F73D0C-AAAB-4A46-8100-52D0ACFC23FB}"/>
                  </a:ext>
                </a:extLst>
              </p:cNvPr>
              <p:cNvSpPr>
                <a:spLocks noChangeArrowheads="1"/>
              </p:cNvSpPr>
              <p:nvPr/>
            </p:nvSpPr>
            <p:spPr bwMode="auto">
              <a:xfrm>
                <a:off x="6832601"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Rectangle 646">
                <a:extLst>
                  <a:ext uri="{FF2B5EF4-FFF2-40B4-BE49-F238E27FC236}">
                    <a16:creationId xmlns:a16="http://schemas.microsoft.com/office/drawing/2014/main" id="{C94B596D-F7D0-4B72-878B-74F64AB8FB6A}"/>
                  </a:ext>
                </a:extLst>
              </p:cNvPr>
              <p:cNvSpPr>
                <a:spLocks noChangeArrowheads="1"/>
              </p:cNvSpPr>
              <p:nvPr/>
            </p:nvSpPr>
            <p:spPr bwMode="auto">
              <a:xfrm>
                <a:off x="6862763"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Rectangle 647">
                <a:extLst>
                  <a:ext uri="{FF2B5EF4-FFF2-40B4-BE49-F238E27FC236}">
                    <a16:creationId xmlns:a16="http://schemas.microsoft.com/office/drawing/2014/main" id="{532EBD90-56DC-48E4-AEB6-0E2AE0EA61E9}"/>
                  </a:ext>
                </a:extLst>
              </p:cNvPr>
              <p:cNvSpPr>
                <a:spLocks noChangeArrowheads="1"/>
              </p:cNvSpPr>
              <p:nvPr/>
            </p:nvSpPr>
            <p:spPr bwMode="auto">
              <a:xfrm>
                <a:off x="6892926"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Rectangle 648">
                <a:extLst>
                  <a:ext uri="{FF2B5EF4-FFF2-40B4-BE49-F238E27FC236}">
                    <a16:creationId xmlns:a16="http://schemas.microsoft.com/office/drawing/2014/main" id="{B3AA86C4-6461-4478-A0F8-A99A0656088A}"/>
                  </a:ext>
                </a:extLst>
              </p:cNvPr>
              <p:cNvSpPr>
                <a:spLocks noChangeArrowheads="1"/>
              </p:cNvSpPr>
              <p:nvPr/>
            </p:nvSpPr>
            <p:spPr bwMode="auto">
              <a:xfrm>
                <a:off x="6923088" y="2306638"/>
                <a:ext cx="3175" cy="4762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649">
                <a:extLst>
                  <a:ext uri="{FF2B5EF4-FFF2-40B4-BE49-F238E27FC236}">
                    <a16:creationId xmlns:a16="http://schemas.microsoft.com/office/drawing/2014/main" id="{BABC0123-F021-40D8-A2A3-7A398DAE62DA}"/>
                  </a:ext>
                </a:extLst>
              </p:cNvPr>
              <p:cNvSpPr>
                <a:spLocks/>
              </p:cNvSpPr>
              <p:nvPr/>
            </p:nvSpPr>
            <p:spPr bwMode="auto">
              <a:xfrm>
                <a:off x="6570663" y="2003425"/>
                <a:ext cx="79375" cy="295275"/>
              </a:xfrm>
              <a:custGeom>
                <a:avLst/>
                <a:gdLst>
                  <a:gd name="T0" fmla="*/ 12 w 50"/>
                  <a:gd name="T1" fmla="*/ 186 h 186"/>
                  <a:gd name="T2" fmla="*/ 50 w 50"/>
                  <a:gd name="T3" fmla="*/ 3 h 186"/>
                  <a:gd name="T4" fmla="*/ 43 w 50"/>
                  <a:gd name="T5" fmla="*/ 0 h 186"/>
                  <a:gd name="T6" fmla="*/ 0 w 50"/>
                  <a:gd name="T7" fmla="*/ 186 h 186"/>
                  <a:gd name="T8" fmla="*/ 12 w 50"/>
                  <a:gd name="T9" fmla="*/ 186 h 186"/>
                </a:gdLst>
                <a:ahLst/>
                <a:cxnLst>
                  <a:cxn ang="0">
                    <a:pos x="T0" y="T1"/>
                  </a:cxn>
                  <a:cxn ang="0">
                    <a:pos x="T2" y="T3"/>
                  </a:cxn>
                  <a:cxn ang="0">
                    <a:pos x="T4" y="T5"/>
                  </a:cxn>
                  <a:cxn ang="0">
                    <a:pos x="T6" y="T7"/>
                  </a:cxn>
                  <a:cxn ang="0">
                    <a:pos x="T8" y="T9"/>
                  </a:cxn>
                </a:cxnLst>
                <a:rect l="0" t="0" r="r" b="b"/>
                <a:pathLst>
                  <a:path w="50" h="186">
                    <a:moveTo>
                      <a:pt x="12" y="186"/>
                    </a:moveTo>
                    <a:lnTo>
                      <a:pt x="50" y="3"/>
                    </a:lnTo>
                    <a:lnTo>
                      <a:pt x="43" y="0"/>
                    </a:lnTo>
                    <a:lnTo>
                      <a:pt x="0" y="186"/>
                    </a:lnTo>
                    <a:lnTo>
                      <a:pt x="12" y="18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650">
                <a:extLst>
                  <a:ext uri="{FF2B5EF4-FFF2-40B4-BE49-F238E27FC236}">
                    <a16:creationId xmlns:a16="http://schemas.microsoft.com/office/drawing/2014/main" id="{2BFF4009-CF11-4C3C-BFC0-21903464C36F}"/>
                  </a:ext>
                </a:extLst>
              </p:cNvPr>
              <p:cNvSpPr>
                <a:spLocks/>
              </p:cNvSpPr>
              <p:nvPr/>
            </p:nvSpPr>
            <p:spPr bwMode="auto">
              <a:xfrm>
                <a:off x="6548438" y="1947863"/>
                <a:ext cx="276225" cy="11113"/>
              </a:xfrm>
              <a:custGeom>
                <a:avLst/>
                <a:gdLst>
                  <a:gd name="T0" fmla="*/ 174 w 174"/>
                  <a:gd name="T1" fmla="*/ 7 h 7"/>
                  <a:gd name="T2" fmla="*/ 0 w 174"/>
                  <a:gd name="T3" fmla="*/ 7 h 7"/>
                  <a:gd name="T4" fmla="*/ 14 w 174"/>
                  <a:gd name="T5" fmla="*/ 0 h 7"/>
                  <a:gd name="T6" fmla="*/ 157 w 174"/>
                  <a:gd name="T7" fmla="*/ 0 h 7"/>
                  <a:gd name="T8" fmla="*/ 174 w 174"/>
                  <a:gd name="T9" fmla="*/ 7 h 7"/>
                </a:gdLst>
                <a:ahLst/>
                <a:cxnLst>
                  <a:cxn ang="0">
                    <a:pos x="T0" y="T1"/>
                  </a:cxn>
                  <a:cxn ang="0">
                    <a:pos x="T2" y="T3"/>
                  </a:cxn>
                  <a:cxn ang="0">
                    <a:pos x="T4" y="T5"/>
                  </a:cxn>
                  <a:cxn ang="0">
                    <a:pos x="T6" y="T7"/>
                  </a:cxn>
                  <a:cxn ang="0">
                    <a:pos x="T8" y="T9"/>
                  </a:cxn>
                </a:cxnLst>
                <a:rect l="0" t="0" r="r" b="b"/>
                <a:pathLst>
                  <a:path w="174" h="7">
                    <a:moveTo>
                      <a:pt x="174" y="7"/>
                    </a:moveTo>
                    <a:lnTo>
                      <a:pt x="0" y="7"/>
                    </a:lnTo>
                    <a:lnTo>
                      <a:pt x="14" y="0"/>
                    </a:lnTo>
                    <a:lnTo>
                      <a:pt x="157" y="0"/>
                    </a:lnTo>
                    <a:lnTo>
                      <a:pt x="174" y="7"/>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651">
                <a:extLst>
                  <a:ext uri="{FF2B5EF4-FFF2-40B4-BE49-F238E27FC236}">
                    <a16:creationId xmlns:a16="http://schemas.microsoft.com/office/drawing/2014/main" id="{80956C23-DA8F-4F4C-A316-729BDFE8D73B}"/>
                  </a:ext>
                </a:extLst>
              </p:cNvPr>
              <p:cNvSpPr>
                <a:spLocks/>
              </p:cNvSpPr>
              <p:nvPr/>
            </p:nvSpPr>
            <p:spPr bwMode="auto">
              <a:xfrm>
                <a:off x="6456363" y="2008188"/>
                <a:ext cx="114300" cy="290513"/>
              </a:xfrm>
              <a:custGeom>
                <a:avLst/>
                <a:gdLst>
                  <a:gd name="T0" fmla="*/ 0 w 72"/>
                  <a:gd name="T1" fmla="*/ 183 h 183"/>
                  <a:gd name="T2" fmla="*/ 65 w 72"/>
                  <a:gd name="T3" fmla="*/ 0 h 183"/>
                  <a:gd name="T4" fmla="*/ 72 w 72"/>
                  <a:gd name="T5" fmla="*/ 0 h 183"/>
                  <a:gd name="T6" fmla="*/ 10 w 72"/>
                  <a:gd name="T7" fmla="*/ 183 h 183"/>
                  <a:gd name="T8" fmla="*/ 0 w 72"/>
                  <a:gd name="T9" fmla="*/ 183 h 183"/>
                </a:gdLst>
                <a:ahLst/>
                <a:cxnLst>
                  <a:cxn ang="0">
                    <a:pos x="T0" y="T1"/>
                  </a:cxn>
                  <a:cxn ang="0">
                    <a:pos x="T2" y="T3"/>
                  </a:cxn>
                  <a:cxn ang="0">
                    <a:pos x="T4" y="T5"/>
                  </a:cxn>
                  <a:cxn ang="0">
                    <a:pos x="T6" y="T7"/>
                  </a:cxn>
                  <a:cxn ang="0">
                    <a:pos x="T8" y="T9"/>
                  </a:cxn>
                </a:cxnLst>
                <a:rect l="0" t="0" r="r" b="b"/>
                <a:pathLst>
                  <a:path w="72" h="183">
                    <a:moveTo>
                      <a:pt x="0" y="183"/>
                    </a:moveTo>
                    <a:lnTo>
                      <a:pt x="65" y="0"/>
                    </a:lnTo>
                    <a:lnTo>
                      <a:pt x="72" y="0"/>
                    </a:lnTo>
                    <a:lnTo>
                      <a:pt x="10" y="183"/>
                    </a:lnTo>
                    <a:lnTo>
                      <a:pt x="0" y="18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652">
                <a:extLst>
                  <a:ext uri="{FF2B5EF4-FFF2-40B4-BE49-F238E27FC236}">
                    <a16:creationId xmlns:a16="http://schemas.microsoft.com/office/drawing/2014/main" id="{74CD5D4C-A9FF-457F-8743-BC2EEBC93782}"/>
                  </a:ext>
                </a:extLst>
              </p:cNvPr>
              <p:cNvSpPr>
                <a:spLocks/>
              </p:cNvSpPr>
              <p:nvPr/>
            </p:nvSpPr>
            <p:spPr bwMode="auto">
              <a:xfrm>
                <a:off x="6710363" y="2003425"/>
                <a:ext cx="76200" cy="295275"/>
              </a:xfrm>
              <a:custGeom>
                <a:avLst/>
                <a:gdLst>
                  <a:gd name="T0" fmla="*/ 36 w 48"/>
                  <a:gd name="T1" fmla="*/ 186 h 186"/>
                  <a:gd name="T2" fmla="*/ 0 w 48"/>
                  <a:gd name="T3" fmla="*/ 3 h 186"/>
                  <a:gd name="T4" fmla="*/ 7 w 48"/>
                  <a:gd name="T5" fmla="*/ 0 h 186"/>
                  <a:gd name="T6" fmla="*/ 48 w 48"/>
                  <a:gd name="T7" fmla="*/ 186 h 186"/>
                  <a:gd name="T8" fmla="*/ 36 w 48"/>
                  <a:gd name="T9" fmla="*/ 186 h 186"/>
                </a:gdLst>
                <a:ahLst/>
                <a:cxnLst>
                  <a:cxn ang="0">
                    <a:pos x="T0" y="T1"/>
                  </a:cxn>
                  <a:cxn ang="0">
                    <a:pos x="T2" y="T3"/>
                  </a:cxn>
                  <a:cxn ang="0">
                    <a:pos x="T4" y="T5"/>
                  </a:cxn>
                  <a:cxn ang="0">
                    <a:pos x="T6" y="T7"/>
                  </a:cxn>
                  <a:cxn ang="0">
                    <a:pos x="T8" y="T9"/>
                  </a:cxn>
                </a:cxnLst>
                <a:rect l="0" t="0" r="r" b="b"/>
                <a:pathLst>
                  <a:path w="48" h="186">
                    <a:moveTo>
                      <a:pt x="36" y="186"/>
                    </a:moveTo>
                    <a:lnTo>
                      <a:pt x="0" y="3"/>
                    </a:lnTo>
                    <a:lnTo>
                      <a:pt x="7" y="0"/>
                    </a:lnTo>
                    <a:lnTo>
                      <a:pt x="48" y="186"/>
                    </a:lnTo>
                    <a:lnTo>
                      <a:pt x="36" y="18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653">
                <a:extLst>
                  <a:ext uri="{FF2B5EF4-FFF2-40B4-BE49-F238E27FC236}">
                    <a16:creationId xmlns:a16="http://schemas.microsoft.com/office/drawing/2014/main" id="{548CAC39-5020-4DDC-BF52-DB16D64EE1C5}"/>
                  </a:ext>
                </a:extLst>
              </p:cNvPr>
              <p:cNvSpPr>
                <a:spLocks/>
              </p:cNvSpPr>
              <p:nvPr/>
            </p:nvSpPr>
            <p:spPr bwMode="auto">
              <a:xfrm>
                <a:off x="6789738" y="2008188"/>
                <a:ext cx="111125" cy="290513"/>
              </a:xfrm>
              <a:custGeom>
                <a:avLst/>
                <a:gdLst>
                  <a:gd name="T0" fmla="*/ 70 w 70"/>
                  <a:gd name="T1" fmla="*/ 183 h 183"/>
                  <a:gd name="T2" fmla="*/ 8 w 70"/>
                  <a:gd name="T3" fmla="*/ 0 h 183"/>
                  <a:gd name="T4" fmla="*/ 0 w 70"/>
                  <a:gd name="T5" fmla="*/ 0 h 183"/>
                  <a:gd name="T6" fmla="*/ 63 w 70"/>
                  <a:gd name="T7" fmla="*/ 183 h 183"/>
                  <a:gd name="T8" fmla="*/ 70 w 70"/>
                  <a:gd name="T9" fmla="*/ 183 h 183"/>
                </a:gdLst>
                <a:ahLst/>
                <a:cxnLst>
                  <a:cxn ang="0">
                    <a:pos x="T0" y="T1"/>
                  </a:cxn>
                  <a:cxn ang="0">
                    <a:pos x="T2" y="T3"/>
                  </a:cxn>
                  <a:cxn ang="0">
                    <a:pos x="T4" y="T5"/>
                  </a:cxn>
                  <a:cxn ang="0">
                    <a:pos x="T6" y="T7"/>
                  </a:cxn>
                  <a:cxn ang="0">
                    <a:pos x="T8" y="T9"/>
                  </a:cxn>
                </a:cxnLst>
                <a:rect l="0" t="0" r="r" b="b"/>
                <a:pathLst>
                  <a:path w="70" h="183">
                    <a:moveTo>
                      <a:pt x="70" y="183"/>
                    </a:moveTo>
                    <a:lnTo>
                      <a:pt x="8" y="0"/>
                    </a:lnTo>
                    <a:lnTo>
                      <a:pt x="0" y="0"/>
                    </a:lnTo>
                    <a:lnTo>
                      <a:pt x="63" y="183"/>
                    </a:lnTo>
                    <a:lnTo>
                      <a:pt x="70" y="18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654">
                <a:extLst>
                  <a:ext uri="{FF2B5EF4-FFF2-40B4-BE49-F238E27FC236}">
                    <a16:creationId xmlns:a16="http://schemas.microsoft.com/office/drawing/2014/main" id="{29A40533-65FA-45F4-A919-ABEDF5B6DA00}"/>
                  </a:ext>
                </a:extLst>
              </p:cNvPr>
              <p:cNvSpPr>
                <a:spLocks/>
              </p:cNvSpPr>
              <p:nvPr/>
            </p:nvSpPr>
            <p:spPr bwMode="auto">
              <a:xfrm>
                <a:off x="6543676" y="2038350"/>
                <a:ext cx="273050" cy="38100"/>
              </a:xfrm>
              <a:custGeom>
                <a:avLst/>
                <a:gdLst>
                  <a:gd name="T0" fmla="*/ 0 w 172"/>
                  <a:gd name="T1" fmla="*/ 24 h 24"/>
                  <a:gd name="T2" fmla="*/ 5 w 172"/>
                  <a:gd name="T3" fmla="*/ 0 h 24"/>
                  <a:gd name="T4" fmla="*/ 167 w 172"/>
                  <a:gd name="T5" fmla="*/ 0 h 24"/>
                  <a:gd name="T6" fmla="*/ 172 w 172"/>
                  <a:gd name="T7" fmla="*/ 21 h 24"/>
                  <a:gd name="T8" fmla="*/ 0 w 172"/>
                  <a:gd name="T9" fmla="*/ 24 h 24"/>
                </a:gdLst>
                <a:ahLst/>
                <a:cxnLst>
                  <a:cxn ang="0">
                    <a:pos x="T0" y="T1"/>
                  </a:cxn>
                  <a:cxn ang="0">
                    <a:pos x="T2" y="T3"/>
                  </a:cxn>
                  <a:cxn ang="0">
                    <a:pos x="T4" y="T5"/>
                  </a:cxn>
                  <a:cxn ang="0">
                    <a:pos x="T6" y="T7"/>
                  </a:cxn>
                  <a:cxn ang="0">
                    <a:pos x="T8" y="T9"/>
                  </a:cxn>
                </a:cxnLst>
                <a:rect l="0" t="0" r="r" b="b"/>
                <a:pathLst>
                  <a:path w="172" h="24">
                    <a:moveTo>
                      <a:pt x="0" y="24"/>
                    </a:moveTo>
                    <a:lnTo>
                      <a:pt x="5" y="0"/>
                    </a:lnTo>
                    <a:lnTo>
                      <a:pt x="167" y="0"/>
                    </a:lnTo>
                    <a:lnTo>
                      <a:pt x="172" y="21"/>
                    </a:lnTo>
                    <a:lnTo>
                      <a:pt x="0"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655">
                <a:extLst>
                  <a:ext uri="{FF2B5EF4-FFF2-40B4-BE49-F238E27FC236}">
                    <a16:creationId xmlns:a16="http://schemas.microsoft.com/office/drawing/2014/main" id="{7CF9B01F-A1C7-49B9-9B70-70A97F96AB9D}"/>
                  </a:ext>
                </a:extLst>
              </p:cNvPr>
              <p:cNvSpPr>
                <a:spLocks/>
              </p:cNvSpPr>
              <p:nvPr/>
            </p:nvSpPr>
            <p:spPr bwMode="auto">
              <a:xfrm>
                <a:off x="6677026" y="1065213"/>
                <a:ext cx="7938" cy="531813"/>
              </a:xfrm>
              <a:custGeom>
                <a:avLst/>
                <a:gdLst>
                  <a:gd name="T0" fmla="*/ 2 w 5"/>
                  <a:gd name="T1" fmla="*/ 0 h 335"/>
                  <a:gd name="T2" fmla="*/ 0 w 5"/>
                  <a:gd name="T3" fmla="*/ 335 h 335"/>
                  <a:gd name="T4" fmla="*/ 5 w 5"/>
                  <a:gd name="T5" fmla="*/ 335 h 335"/>
                  <a:gd name="T6" fmla="*/ 5 w 5"/>
                  <a:gd name="T7" fmla="*/ 0 h 335"/>
                  <a:gd name="T8" fmla="*/ 2 w 5"/>
                  <a:gd name="T9" fmla="*/ 0 h 335"/>
                </a:gdLst>
                <a:ahLst/>
                <a:cxnLst>
                  <a:cxn ang="0">
                    <a:pos x="T0" y="T1"/>
                  </a:cxn>
                  <a:cxn ang="0">
                    <a:pos x="T2" y="T3"/>
                  </a:cxn>
                  <a:cxn ang="0">
                    <a:pos x="T4" y="T5"/>
                  </a:cxn>
                  <a:cxn ang="0">
                    <a:pos x="T6" y="T7"/>
                  </a:cxn>
                  <a:cxn ang="0">
                    <a:pos x="T8" y="T9"/>
                  </a:cxn>
                </a:cxnLst>
                <a:rect l="0" t="0" r="r" b="b"/>
                <a:pathLst>
                  <a:path w="5" h="335">
                    <a:moveTo>
                      <a:pt x="2" y="0"/>
                    </a:moveTo>
                    <a:lnTo>
                      <a:pt x="0" y="335"/>
                    </a:lnTo>
                    <a:lnTo>
                      <a:pt x="5" y="335"/>
                    </a:lnTo>
                    <a:lnTo>
                      <a:pt x="5" y="0"/>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656">
                <a:extLst>
                  <a:ext uri="{FF2B5EF4-FFF2-40B4-BE49-F238E27FC236}">
                    <a16:creationId xmlns:a16="http://schemas.microsoft.com/office/drawing/2014/main" id="{55993851-4847-4946-B48E-EAF181858FD1}"/>
                  </a:ext>
                </a:extLst>
              </p:cNvPr>
              <p:cNvSpPr>
                <a:spLocks/>
              </p:cNvSpPr>
              <p:nvPr/>
            </p:nvSpPr>
            <p:spPr bwMode="auto">
              <a:xfrm>
                <a:off x="6642101" y="1597025"/>
                <a:ext cx="42863" cy="350838"/>
              </a:xfrm>
              <a:custGeom>
                <a:avLst/>
                <a:gdLst>
                  <a:gd name="T0" fmla="*/ 0 w 27"/>
                  <a:gd name="T1" fmla="*/ 221 h 221"/>
                  <a:gd name="T2" fmla="*/ 3 w 27"/>
                  <a:gd name="T3" fmla="*/ 221 h 221"/>
                  <a:gd name="T4" fmla="*/ 27 w 27"/>
                  <a:gd name="T5" fmla="*/ 0 h 221"/>
                  <a:gd name="T6" fmla="*/ 22 w 27"/>
                  <a:gd name="T7" fmla="*/ 0 h 221"/>
                  <a:gd name="T8" fmla="*/ 0 w 27"/>
                  <a:gd name="T9" fmla="*/ 221 h 221"/>
                </a:gdLst>
                <a:ahLst/>
                <a:cxnLst>
                  <a:cxn ang="0">
                    <a:pos x="T0" y="T1"/>
                  </a:cxn>
                  <a:cxn ang="0">
                    <a:pos x="T2" y="T3"/>
                  </a:cxn>
                  <a:cxn ang="0">
                    <a:pos x="T4" y="T5"/>
                  </a:cxn>
                  <a:cxn ang="0">
                    <a:pos x="T6" y="T7"/>
                  </a:cxn>
                  <a:cxn ang="0">
                    <a:pos x="T8" y="T9"/>
                  </a:cxn>
                </a:cxnLst>
                <a:rect l="0" t="0" r="r" b="b"/>
                <a:pathLst>
                  <a:path w="27" h="221">
                    <a:moveTo>
                      <a:pt x="0" y="221"/>
                    </a:moveTo>
                    <a:lnTo>
                      <a:pt x="3" y="221"/>
                    </a:lnTo>
                    <a:lnTo>
                      <a:pt x="27" y="0"/>
                    </a:lnTo>
                    <a:lnTo>
                      <a:pt x="22" y="0"/>
                    </a:lnTo>
                    <a:lnTo>
                      <a:pt x="0" y="22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657">
                <a:extLst>
                  <a:ext uri="{FF2B5EF4-FFF2-40B4-BE49-F238E27FC236}">
                    <a16:creationId xmlns:a16="http://schemas.microsoft.com/office/drawing/2014/main" id="{2A63981C-2332-4D7F-AA87-92345A78D846}"/>
                  </a:ext>
                </a:extLst>
              </p:cNvPr>
              <p:cNvSpPr>
                <a:spLocks/>
              </p:cNvSpPr>
              <p:nvPr/>
            </p:nvSpPr>
            <p:spPr bwMode="auto">
              <a:xfrm>
                <a:off x="6677026" y="1589088"/>
                <a:ext cx="44450" cy="358775"/>
              </a:xfrm>
              <a:custGeom>
                <a:avLst/>
                <a:gdLst>
                  <a:gd name="T0" fmla="*/ 24 w 28"/>
                  <a:gd name="T1" fmla="*/ 226 h 226"/>
                  <a:gd name="T2" fmla="*/ 28 w 28"/>
                  <a:gd name="T3" fmla="*/ 226 h 226"/>
                  <a:gd name="T4" fmla="*/ 5 w 28"/>
                  <a:gd name="T5" fmla="*/ 0 h 226"/>
                  <a:gd name="T6" fmla="*/ 0 w 28"/>
                  <a:gd name="T7" fmla="*/ 0 h 226"/>
                  <a:gd name="T8" fmla="*/ 24 w 28"/>
                  <a:gd name="T9" fmla="*/ 226 h 226"/>
                </a:gdLst>
                <a:ahLst/>
                <a:cxnLst>
                  <a:cxn ang="0">
                    <a:pos x="T0" y="T1"/>
                  </a:cxn>
                  <a:cxn ang="0">
                    <a:pos x="T2" y="T3"/>
                  </a:cxn>
                  <a:cxn ang="0">
                    <a:pos x="T4" y="T5"/>
                  </a:cxn>
                  <a:cxn ang="0">
                    <a:pos x="T6" y="T7"/>
                  </a:cxn>
                  <a:cxn ang="0">
                    <a:pos x="T8" y="T9"/>
                  </a:cxn>
                </a:cxnLst>
                <a:rect l="0" t="0" r="r" b="b"/>
                <a:pathLst>
                  <a:path w="28" h="226">
                    <a:moveTo>
                      <a:pt x="24" y="226"/>
                    </a:moveTo>
                    <a:lnTo>
                      <a:pt x="28" y="226"/>
                    </a:lnTo>
                    <a:lnTo>
                      <a:pt x="5" y="0"/>
                    </a:lnTo>
                    <a:lnTo>
                      <a:pt x="0" y="0"/>
                    </a:lnTo>
                    <a:lnTo>
                      <a:pt x="24" y="2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658">
                <a:extLst>
                  <a:ext uri="{FF2B5EF4-FFF2-40B4-BE49-F238E27FC236}">
                    <a16:creationId xmlns:a16="http://schemas.microsoft.com/office/drawing/2014/main" id="{D669304A-2781-4DD4-B48C-E364662C3113}"/>
                  </a:ext>
                </a:extLst>
              </p:cNvPr>
              <p:cNvSpPr>
                <a:spLocks/>
              </p:cNvSpPr>
              <p:nvPr/>
            </p:nvSpPr>
            <p:spPr bwMode="auto">
              <a:xfrm>
                <a:off x="6175376" y="2392363"/>
                <a:ext cx="247650" cy="377825"/>
              </a:xfrm>
              <a:custGeom>
                <a:avLst/>
                <a:gdLst>
                  <a:gd name="T0" fmla="*/ 0 w 156"/>
                  <a:gd name="T1" fmla="*/ 235 h 238"/>
                  <a:gd name="T2" fmla="*/ 146 w 156"/>
                  <a:gd name="T3" fmla="*/ 0 h 238"/>
                  <a:gd name="T4" fmla="*/ 156 w 156"/>
                  <a:gd name="T5" fmla="*/ 0 h 238"/>
                  <a:gd name="T6" fmla="*/ 15 w 156"/>
                  <a:gd name="T7" fmla="*/ 238 h 238"/>
                  <a:gd name="T8" fmla="*/ 0 w 156"/>
                  <a:gd name="T9" fmla="*/ 235 h 238"/>
                </a:gdLst>
                <a:ahLst/>
                <a:cxnLst>
                  <a:cxn ang="0">
                    <a:pos x="T0" y="T1"/>
                  </a:cxn>
                  <a:cxn ang="0">
                    <a:pos x="T2" y="T3"/>
                  </a:cxn>
                  <a:cxn ang="0">
                    <a:pos x="T4" y="T5"/>
                  </a:cxn>
                  <a:cxn ang="0">
                    <a:pos x="T6" y="T7"/>
                  </a:cxn>
                  <a:cxn ang="0">
                    <a:pos x="T8" y="T9"/>
                  </a:cxn>
                </a:cxnLst>
                <a:rect l="0" t="0" r="r" b="b"/>
                <a:pathLst>
                  <a:path w="156" h="238">
                    <a:moveTo>
                      <a:pt x="0" y="235"/>
                    </a:moveTo>
                    <a:lnTo>
                      <a:pt x="146" y="0"/>
                    </a:lnTo>
                    <a:lnTo>
                      <a:pt x="156" y="0"/>
                    </a:lnTo>
                    <a:lnTo>
                      <a:pt x="15" y="238"/>
                    </a:lnTo>
                    <a:lnTo>
                      <a:pt x="0" y="235"/>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659">
                <a:extLst>
                  <a:ext uri="{FF2B5EF4-FFF2-40B4-BE49-F238E27FC236}">
                    <a16:creationId xmlns:a16="http://schemas.microsoft.com/office/drawing/2014/main" id="{CFFF5193-3A57-420D-A887-00A678F9539A}"/>
                  </a:ext>
                </a:extLst>
              </p:cNvPr>
              <p:cNvSpPr>
                <a:spLocks/>
              </p:cNvSpPr>
              <p:nvPr/>
            </p:nvSpPr>
            <p:spPr bwMode="auto">
              <a:xfrm>
                <a:off x="6934201" y="2400300"/>
                <a:ext cx="284163" cy="365125"/>
              </a:xfrm>
              <a:custGeom>
                <a:avLst/>
                <a:gdLst>
                  <a:gd name="T0" fmla="*/ 163 w 179"/>
                  <a:gd name="T1" fmla="*/ 230 h 230"/>
                  <a:gd name="T2" fmla="*/ 179 w 179"/>
                  <a:gd name="T3" fmla="*/ 230 h 230"/>
                  <a:gd name="T4" fmla="*/ 12 w 179"/>
                  <a:gd name="T5" fmla="*/ 0 h 230"/>
                  <a:gd name="T6" fmla="*/ 0 w 179"/>
                  <a:gd name="T7" fmla="*/ 0 h 230"/>
                  <a:gd name="T8" fmla="*/ 163 w 179"/>
                  <a:gd name="T9" fmla="*/ 230 h 230"/>
                </a:gdLst>
                <a:ahLst/>
                <a:cxnLst>
                  <a:cxn ang="0">
                    <a:pos x="T0" y="T1"/>
                  </a:cxn>
                  <a:cxn ang="0">
                    <a:pos x="T2" y="T3"/>
                  </a:cxn>
                  <a:cxn ang="0">
                    <a:pos x="T4" y="T5"/>
                  </a:cxn>
                  <a:cxn ang="0">
                    <a:pos x="T6" y="T7"/>
                  </a:cxn>
                  <a:cxn ang="0">
                    <a:pos x="T8" y="T9"/>
                  </a:cxn>
                </a:cxnLst>
                <a:rect l="0" t="0" r="r" b="b"/>
                <a:pathLst>
                  <a:path w="179" h="230">
                    <a:moveTo>
                      <a:pt x="163" y="230"/>
                    </a:moveTo>
                    <a:lnTo>
                      <a:pt x="179" y="230"/>
                    </a:lnTo>
                    <a:lnTo>
                      <a:pt x="12" y="0"/>
                    </a:lnTo>
                    <a:lnTo>
                      <a:pt x="0" y="0"/>
                    </a:lnTo>
                    <a:lnTo>
                      <a:pt x="163" y="23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660">
                <a:extLst>
                  <a:ext uri="{FF2B5EF4-FFF2-40B4-BE49-F238E27FC236}">
                    <a16:creationId xmlns:a16="http://schemas.microsoft.com/office/drawing/2014/main" id="{83C41586-8AFD-4583-8B33-DAF8550DE1BB}"/>
                  </a:ext>
                </a:extLst>
              </p:cNvPr>
              <p:cNvSpPr>
                <a:spLocks noChangeArrowheads="1"/>
              </p:cNvSpPr>
              <p:nvPr/>
            </p:nvSpPr>
            <p:spPr bwMode="auto">
              <a:xfrm>
                <a:off x="6559551" y="1989138"/>
                <a:ext cx="242888" cy="19050"/>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661">
                <a:extLst>
                  <a:ext uri="{FF2B5EF4-FFF2-40B4-BE49-F238E27FC236}">
                    <a16:creationId xmlns:a16="http://schemas.microsoft.com/office/drawing/2014/main" id="{8E357229-B601-4C86-A7FE-FFC343A81AFE}"/>
                  </a:ext>
                </a:extLst>
              </p:cNvPr>
              <p:cNvSpPr>
                <a:spLocks/>
              </p:cNvSpPr>
              <p:nvPr/>
            </p:nvSpPr>
            <p:spPr bwMode="auto">
              <a:xfrm>
                <a:off x="6551613" y="2003425"/>
                <a:ext cx="52388" cy="42863"/>
              </a:xfrm>
              <a:custGeom>
                <a:avLst/>
                <a:gdLst>
                  <a:gd name="T0" fmla="*/ 0 w 33"/>
                  <a:gd name="T1" fmla="*/ 22 h 27"/>
                  <a:gd name="T2" fmla="*/ 26 w 33"/>
                  <a:gd name="T3" fmla="*/ 3 h 27"/>
                  <a:gd name="T4" fmla="*/ 33 w 33"/>
                  <a:gd name="T5" fmla="*/ 0 h 27"/>
                  <a:gd name="T6" fmla="*/ 0 w 33"/>
                  <a:gd name="T7" fmla="*/ 27 h 27"/>
                  <a:gd name="T8" fmla="*/ 0 w 33"/>
                  <a:gd name="T9" fmla="*/ 22 h 27"/>
                </a:gdLst>
                <a:ahLst/>
                <a:cxnLst>
                  <a:cxn ang="0">
                    <a:pos x="T0" y="T1"/>
                  </a:cxn>
                  <a:cxn ang="0">
                    <a:pos x="T2" y="T3"/>
                  </a:cxn>
                  <a:cxn ang="0">
                    <a:pos x="T4" y="T5"/>
                  </a:cxn>
                  <a:cxn ang="0">
                    <a:pos x="T6" y="T7"/>
                  </a:cxn>
                  <a:cxn ang="0">
                    <a:pos x="T8" y="T9"/>
                  </a:cxn>
                </a:cxnLst>
                <a:rect l="0" t="0" r="r" b="b"/>
                <a:pathLst>
                  <a:path w="33" h="27">
                    <a:moveTo>
                      <a:pt x="0" y="22"/>
                    </a:moveTo>
                    <a:lnTo>
                      <a:pt x="26" y="3"/>
                    </a:lnTo>
                    <a:lnTo>
                      <a:pt x="33"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662">
                <a:extLst>
                  <a:ext uri="{FF2B5EF4-FFF2-40B4-BE49-F238E27FC236}">
                    <a16:creationId xmlns:a16="http://schemas.microsoft.com/office/drawing/2014/main" id="{3DB0DD5B-11E6-47EC-B137-496F69273C5F}"/>
                  </a:ext>
                </a:extLst>
              </p:cNvPr>
              <p:cNvSpPr>
                <a:spLocks/>
              </p:cNvSpPr>
              <p:nvPr/>
            </p:nvSpPr>
            <p:spPr bwMode="auto">
              <a:xfrm>
                <a:off x="6589713" y="2003425"/>
                <a:ext cx="52388" cy="42863"/>
              </a:xfrm>
              <a:custGeom>
                <a:avLst/>
                <a:gdLst>
                  <a:gd name="T0" fmla="*/ 0 w 33"/>
                  <a:gd name="T1" fmla="*/ 22 h 27"/>
                  <a:gd name="T2" fmla="*/ 26 w 33"/>
                  <a:gd name="T3" fmla="*/ 3 h 27"/>
                  <a:gd name="T4" fmla="*/ 33 w 33"/>
                  <a:gd name="T5" fmla="*/ 0 h 27"/>
                  <a:gd name="T6" fmla="*/ 0 w 33"/>
                  <a:gd name="T7" fmla="*/ 27 h 27"/>
                  <a:gd name="T8" fmla="*/ 0 w 33"/>
                  <a:gd name="T9" fmla="*/ 22 h 27"/>
                </a:gdLst>
                <a:ahLst/>
                <a:cxnLst>
                  <a:cxn ang="0">
                    <a:pos x="T0" y="T1"/>
                  </a:cxn>
                  <a:cxn ang="0">
                    <a:pos x="T2" y="T3"/>
                  </a:cxn>
                  <a:cxn ang="0">
                    <a:pos x="T4" y="T5"/>
                  </a:cxn>
                  <a:cxn ang="0">
                    <a:pos x="T6" y="T7"/>
                  </a:cxn>
                  <a:cxn ang="0">
                    <a:pos x="T8" y="T9"/>
                  </a:cxn>
                </a:cxnLst>
                <a:rect l="0" t="0" r="r" b="b"/>
                <a:pathLst>
                  <a:path w="33" h="27">
                    <a:moveTo>
                      <a:pt x="0" y="22"/>
                    </a:moveTo>
                    <a:lnTo>
                      <a:pt x="26" y="3"/>
                    </a:lnTo>
                    <a:lnTo>
                      <a:pt x="33"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663">
                <a:extLst>
                  <a:ext uri="{FF2B5EF4-FFF2-40B4-BE49-F238E27FC236}">
                    <a16:creationId xmlns:a16="http://schemas.microsoft.com/office/drawing/2014/main" id="{EF9DE607-41D9-454F-91DC-AC1D673811F2}"/>
                  </a:ext>
                </a:extLst>
              </p:cNvPr>
              <p:cNvSpPr>
                <a:spLocks/>
              </p:cNvSpPr>
              <p:nvPr/>
            </p:nvSpPr>
            <p:spPr bwMode="auto">
              <a:xfrm>
                <a:off x="6630988" y="2003425"/>
                <a:ext cx="49213" cy="42863"/>
              </a:xfrm>
              <a:custGeom>
                <a:avLst/>
                <a:gdLst>
                  <a:gd name="T0" fmla="*/ 0 w 31"/>
                  <a:gd name="T1" fmla="*/ 22 h 27"/>
                  <a:gd name="T2" fmla="*/ 26 w 31"/>
                  <a:gd name="T3" fmla="*/ 3 h 27"/>
                  <a:gd name="T4" fmla="*/ 31 w 31"/>
                  <a:gd name="T5" fmla="*/ 0 h 27"/>
                  <a:gd name="T6" fmla="*/ 0 w 31"/>
                  <a:gd name="T7" fmla="*/ 27 h 27"/>
                  <a:gd name="T8" fmla="*/ 0 w 31"/>
                  <a:gd name="T9" fmla="*/ 22 h 27"/>
                </a:gdLst>
                <a:ahLst/>
                <a:cxnLst>
                  <a:cxn ang="0">
                    <a:pos x="T0" y="T1"/>
                  </a:cxn>
                  <a:cxn ang="0">
                    <a:pos x="T2" y="T3"/>
                  </a:cxn>
                  <a:cxn ang="0">
                    <a:pos x="T4" y="T5"/>
                  </a:cxn>
                  <a:cxn ang="0">
                    <a:pos x="T6" y="T7"/>
                  </a:cxn>
                  <a:cxn ang="0">
                    <a:pos x="T8" y="T9"/>
                  </a:cxn>
                </a:cxnLst>
                <a:rect l="0" t="0" r="r" b="b"/>
                <a:pathLst>
                  <a:path w="31" h="27">
                    <a:moveTo>
                      <a:pt x="0" y="22"/>
                    </a:moveTo>
                    <a:lnTo>
                      <a:pt x="26" y="3"/>
                    </a:lnTo>
                    <a:lnTo>
                      <a:pt x="31"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664">
                <a:extLst>
                  <a:ext uri="{FF2B5EF4-FFF2-40B4-BE49-F238E27FC236}">
                    <a16:creationId xmlns:a16="http://schemas.microsoft.com/office/drawing/2014/main" id="{20729260-67D5-456C-B7E4-EE71C59F29FD}"/>
                  </a:ext>
                </a:extLst>
              </p:cNvPr>
              <p:cNvSpPr>
                <a:spLocks/>
              </p:cNvSpPr>
              <p:nvPr/>
            </p:nvSpPr>
            <p:spPr bwMode="auto">
              <a:xfrm>
                <a:off x="6665913" y="2003425"/>
                <a:ext cx="52388" cy="42863"/>
              </a:xfrm>
              <a:custGeom>
                <a:avLst/>
                <a:gdLst>
                  <a:gd name="T0" fmla="*/ 0 w 33"/>
                  <a:gd name="T1" fmla="*/ 22 h 27"/>
                  <a:gd name="T2" fmla="*/ 26 w 33"/>
                  <a:gd name="T3" fmla="*/ 3 h 27"/>
                  <a:gd name="T4" fmla="*/ 33 w 33"/>
                  <a:gd name="T5" fmla="*/ 0 h 27"/>
                  <a:gd name="T6" fmla="*/ 0 w 33"/>
                  <a:gd name="T7" fmla="*/ 27 h 27"/>
                  <a:gd name="T8" fmla="*/ 0 w 33"/>
                  <a:gd name="T9" fmla="*/ 22 h 27"/>
                </a:gdLst>
                <a:ahLst/>
                <a:cxnLst>
                  <a:cxn ang="0">
                    <a:pos x="T0" y="T1"/>
                  </a:cxn>
                  <a:cxn ang="0">
                    <a:pos x="T2" y="T3"/>
                  </a:cxn>
                  <a:cxn ang="0">
                    <a:pos x="T4" y="T5"/>
                  </a:cxn>
                  <a:cxn ang="0">
                    <a:pos x="T6" y="T7"/>
                  </a:cxn>
                  <a:cxn ang="0">
                    <a:pos x="T8" y="T9"/>
                  </a:cxn>
                </a:cxnLst>
                <a:rect l="0" t="0" r="r" b="b"/>
                <a:pathLst>
                  <a:path w="33" h="27">
                    <a:moveTo>
                      <a:pt x="0" y="22"/>
                    </a:moveTo>
                    <a:lnTo>
                      <a:pt x="26" y="3"/>
                    </a:lnTo>
                    <a:lnTo>
                      <a:pt x="33" y="0"/>
                    </a:lnTo>
                    <a:lnTo>
                      <a:pt x="0" y="27"/>
                    </a:lnTo>
                    <a:lnTo>
                      <a:pt x="0"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665">
                <a:extLst>
                  <a:ext uri="{FF2B5EF4-FFF2-40B4-BE49-F238E27FC236}">
                    <a16:creationId xmlns:a16="http://schemas.microsoft.com/office/drawing/2014/main" id="{54E09557-F68B-4DE0-A609-833AC12C3EF9}"/>
                  </a:ext>
                </a:extLst>
              </p:cNvPr>
              <p:cNvSpPr>
                <a:spLocks/>
              </p:cNvSpPr>
              <p:nvPr/>
            </p:nvSpPr>
            <p:spPr bwMode="auto">
              <a:xfrm>
                <a:off x="6726238" y="2008188"/>
                <a:ext cx="33338" cy="41275"/>
              </a:xfrm>
              <a:custGeom>
                <a:avLst/>
                <a:gdLst>
                  <a:gd name="T0" fmla="*/ 0 w 21"/>
                  <a:gd name="T1" fmla="*/ 24 h 26"/>
                  <a:gd name="T2" fmla="*/ 19 w 21"/>
                  <a:gd name="T3" fmla="*/ 0 h 26"/>
                  <a:gd name="T4" fmla="*/ 21 w 21"/>
                  <a:gd name="T5" fmla="*/ 0 h 26"/>
                  <a:gd name="T6" fmla="*/ 5 w 21"/>
                  <a:gd name="T7" fmla="*/ 26 h 26"/>
                  <a:gd name="T8" fmla="*/ 0 w 21"/>
                  <a:gd name="T9" fmla="*/ 24 h 26"/>
                </a:gdLst>
                <a:ahLst/>
                <a:cxnLst>
                  <a:cxn ang="0">
                    <a:pos x="T0" y="T1"/>
                  </a:cxn>
                  <a:cxn ang="0">
                    <a:pos x="T2" y="T3"/>
                  </a:cxn>
                  <a:cxn ang="0">
                    <a:pos x="T4" y="T5"/>
                  </a:cxn>
                  <a:cxn ang="0">
                    <a:pos x="T6" y="T7"/>
                  </a:cxn>
                  <a:cxn ang="0">
                    <a:pos x="T8" y="T9"/>
                  </a:cxn>
                </a:cxnLst>
                <a:rect l="0" t="0" r="r" b="b"/>
                <a:pathLst>
                  <a:path w="21" h="26">
                    <a:moveTo>
                      <a:pt x="0" y="24"/>
                    </a:moveTo>
                    <a:lnTo>
                      <a:pt x="19" y="0"/>
                    </a:lnTo>
                    <a:lnTo>
                      <a:pt x="21" y="0"/>
                    </a:lnTo>
                    <a:lnTo>
                      <a:pt x="5" y="26"/>
                    </a:lnTo>
                    <a:lnTo>
                      <a:pt x="0"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666">
                <a:extLst>
                  <a:ext uri="{FF2B5EF4-FFF2-40B4-BE49-F238E27FC236}">
                    <a16:creationId xmlns:a16="http://schemas.microsoft.com/office/drawing/2014/main" id="{344EBB11-D051-40A4-B168-DE69A2214156}"/>
                  </a:ext>
                </a:extLst>
              </p:cNvPr>
              <p:cNvSpPr>
                <a:spLocks/>
              </p:cNvSpPr>
              <p:nvPr/>
            </p:nvSpPr>
            <p:spPr bwMode="auto">
              <a:xfrm>
                <a:off x="6764338" y="2008188"/>
                <a:ext cx="33338" cy="41275"/>
              </a:xfrm>
              <a:custGeom>
                <a:avLst/>
                <a:gdLst>
                  <a:gd name="T0" fmla="*/ 0 w 21"/>
                  <a:gd name="T1" fmla="*/ 26 h 26"/>
                  <a:gd name="T2" fmla="*/ 16 w 21"/>
                  <a:gd name="T3" fmla="*/ 0 h 26"/>
                  <a:gd name="T4" fmla="*/ 21 w 21"/>
                  <a:gd name="T5" fmla="*/ 2 h 26"/>
                  <a:gd name="T6" fmla="*/ 5 w 21"/>
                  <a:gd name="T7" fmla="*/ 26 h 26"/>
                  <a:gd name="T8" fmla="*/ 0 w 21"/>
                  <a:gd name="T9" fmla="*/ 26 h 26"/>
                </a:gdLst>
                <a:ahLst/>
                <a:cxnLst>
                  <a:cxn ang="0">
                    <a:pos x="T0" y="T1"/>
                  </a:cxn>
                  <a:cxn ang="0">
                    <a:pos x="T2" y="T3"/>
                  </a:cxn>
                  <a:cxn ang="0">
                    <a:pos x="T4" y="T5"/>
                  </a:cxn>
                  <a:cxn ang="0">
                    <a:pos x="T6" y="T7"/>
                  </a:cxn>
                  <a:cxn ang="0">
                    <a:pos x="T8" y="T9"/>
                  </a:cxn>
                </a:cxnLst>
                <a:rect l="0" t="0" r="r" b="b"/>
                <a:pathLst>
                  <a:path w="21" h="26">
                    <a:moveTo>
                      <a:pt x="0" y="26"/>
                    </a:moveTo>
                    <a:lnTo>
                      <a:pt x="16" y="0"/>
                    </a:lnTo>
                    <a:lnTo>
                      <a:pt x="21" y="2"/>
                    </a:lnTo>
                    <a:lnTo>
                      <a:pt x="5" y="26"/>
                    </a:lnTo>
                    <a:lnTo>
                      <a:pt x="0" y="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667">
                <a:extLst>
                  <a:ext uri="{FF2B5EF4-FFF2-40B4-BE49-F238E27FC236}">
                    <a16:creationId xmlns:a16="http://schemas.microsoft.com/office/drawing/2014/main" id="{93BB5134-6230-4DAE-9EB3-FBB22042CD4B}"/>
                  </a:ext>
                </a:extLst>
              </p:cNvPr>
              <p:cNvSpPr>
                <a:spLocks/>
              </p:cNvSpPr>
              <p:nvPr/>
            </p:nvSpPr>
            <p:spPr bwMode="auto">
              <a:xfrm>
                <a:off x="6748463" y="2003425"/>
                <a:ext cx="53975" cy="42863"/>
              </a:xfrm>
              <a:custGeom>
                <a:avLst/>
                <a:gdLst>
                  <a:gd name="T0" fmla="*/ 34 w 34"/>
                  <a:gd name="T1" fmla="*/ 22 h 27"/>
                  <a:gd name="T2" fmla="*/ 7 w 34"/>
                  <a:gd name="T3" fmla="*/ 3 h 27"/>
                  <a:gd name="T4" fmla="*/ 0 w 34"/>
                  <a:gd name="T5" fmla="*/ 0 h 27"/>
                  <a:gd name="T6" fmla="*/ 34 w 34"/>
                  <a:gd name="T7" fmla="*/ 27 h 27"/>
                  <a:gd name="T8" fmla="*/ 34 w 34"/>
                  <a:gd name="T9" fmla="*/ 22 h 27"/>
                </a:gdLst>
                <a:ahLst/>
                <a:cxnLst>
                  <a:cxn ang="0">
                    <a:pos x="T0" y="T1"/>
                  </a:cxn>
                  <a:cxn ang="0">
                    <a:pos x="T2" y="T3"/>
                  </a:cxn>
                  <a:cxn ang="0">
                    <a:pos x="T4" y="T5"/>
                  </a:cxn>
                  <a:cxn ang="0">
                    <a:pos x="T6" y="T7"/>
                  </a:cxn>
                  <a:cxn ang="0">
                    <a:pos x="T8" y="T9"/>
                  </a:cxn>
                </a:cxnLst>
                <a:rect l="0" t="0" r="r" b="b"/>
                <a:pathLst>
                  <a:path w="34" h="27">
                    <a:moveTo>
                      <a:pt x="34" y="22"/>
                    </a:moveTo>
                    <a:lnTo>
                      <a:pt x="7" y="3"/>
                    </a:lnTo>
                    <a:lnTo>
                      <a:pt x="0" y="0"/>
                    </a:lnTo>
                    <a:lnTo>
                      <a:pt x="34" y="27"/>
                    </a:lnTo>
                    <a:lnTo>
                      <a:pt x="34"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668">
                <a:extLst>
                  <a:ext uri="{FF2B5EF4-FFF2-40B4-BE49-F238E27FC236}">
                    <a16:creationId xmlns:a16="http://schemas.microsoft.com/office/drawing/2014/main" id="{7285C96C-AE35-4192-95E0-5436F484D0F4}"/>
                  </a:ext>
                </a:extLst>
              </p:cNvPr>
              <p:cNvSpPr>
                <a:spLocks/>
              </p:cNvSpPr>
              <p:nvPr/>
            </p:nvSpPr>
            <p:spPr bwMode="auto">
              <a:xfrm>
                <a:off x="6710363" y="2003425"/>
                <a:ext cx="53975" cy="42863"/>
              </a:xfrm>
              <a:custGeom>
                <a:avLst/>
                <a:gdLst>
                  <a:gd name="T0" fmla="*/ 34 w 34"/>
                  <a:gd name="T1" fmla="*/ 22 h 27"/>
                  <a:gd name="T2" fmla="*/ 7 w 34"/>
                  <a:gd name="T3" fmla="*/ 3 h 27"/>
                  <a:gd name="T4" fmla="*/ 0 w 34"/>
                  <a:gd name="T5" fmla="*/ 0 h 27"/>
                  <a:gd name="T6" fmla="*/ 34 w 34"/>
                  <a:gd name="T7" fmla="*/ 27 h 27"/>
                  <a:gd name="T8" fmla="*/ 34 w 34"/>
                  <a:gd name="T9" fmla="*/ 22 h 27"/>
                </a:gdLst>
                <a:ahLst/>
                <a:cxnLst>
                  <a:cxn ang="0">
                    <a:pos x="T0" y="T1"/>
                  </a:cxn>
                  <a:cxn ang="0">
                    <a:pos x="T2" y="T3"/>
                  </a:cxn>
                  <a:cxn ang="0">
                    <a:pos x="T4" y="T5"/>
                  </a:cxn>
                  <a:cxn ang="0">
                    <a:pos x="T6" y="T7"/>
                  </a:cxn>
                  <a:cxn ang="0">
                    <a:pos x="T8" y="T9"/>
                  </a:cxn>
                </a:cxnLst>
                <a:rect l="0" t="0" r="r" b="b"/>
                <a:pathLst>
                  <a:path w="34" h="27">
                    <a:moveTo>
                      <a:pt x="34" y="22"/>
                    </a:moveTo>
                    <a:lnTo>
                      <a:pt x="7" y="3"/>
                    </a:lnTo>
                    <a:lnTo>
                      <a:pt x="0" y="0"/>
                    </a:lnTo>
                    <a:lnTo>
                      <a:pt x="34" y="27"/>
                    </a:lnTo>
                    <a:lnTo>
                      <a:pt x="34"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669">
                <a:extLst>
                  <a:ext uri="{FF2B5EF4-FFF2-40B4-BE49-F238E27FC236}">
                    <a16:creationId xmlns:a16="http://schemas.microsoft.com/office/drawing/2014/main" id="{E72B2864-DDCB-4562-830B-04C48C1BE462}"/>
                  </a:ext>
                </a:extLst>
              </p:cNvPr>
              <p:cNvSpPr>
                <a:spLocks/>
              </p:cNvSpPr>
              <p:nvPr/>
            </p:nvSpPr>
            <p:spPr bwMode="auto">
              <a:xfrm>
                <a:off x="6672263" y="2003425"/>
                <a:ext cx="49213" cy="42863"/>
              </a:xfrm>
              <a:custGeom>
                <a:avLst/>
                <a:gdLst>
                  <a:gd name="T0" fmla="*/ 31 w 31"/>
                  <a:gd name="T1" fmla="*/ 22 h 27"/>
                  <a:gd name="T2" fmla="*/ 8 w 31"/>
                  <a:gd name="T3" fmla="*/ 3 h 27"/>
                  <a:gd name="T4" fmla="*/ 0 w 31"/>
                  <a:gd name="T5" fmla="*/ 0 h 27"/>
                  <a:gd name="T6" fmla="*/ 31 w 31"/>
                  <a:gd name="T7" fmla="*/ 27 h 27"/>
                  <a:gd name="T8" fmla="*/ 31 w 31"/>
                  <a:gd name="T9" fmla="*/ 22 h 27"/>
                </a:gdLst>
                <a:ahLst/>
                <a:cxnLst>
                  <a:cxn ang="0">
                    <a:pos x="T0" y="T1"/>
                  </a:cxn>
                  <a:cxn ang="0">
                    <a:pos x="T2" y="T3"/>
                  </a:cxn>
                  <a:cxn ang="0">
                    <a:pos x="T4" y="T5"/>
                  </a:cxn>
                  <a:cxn ang="0">
                    <a:pos x="T6" y="T7"/>
                  </a:cxn>
                  <a:cxn ang="0">
                    <a:pos x="T8" y="T9"/>
                  </a:cxn>
                </a:cxnLst>
                <a:rect l="0" t="0" r="r" b="b"/>
                <a:pathLst>
                  <a:path w="31" h="27">
                    <a:moveTo>
                      <a:pt x="31" y="22"/>
                    </a:moveTo>
                    <a:lnTo>
                      <a:pt x="8" y="3"/>
                    </a:lnTo>
                    <a:lnTo>
                      <a:pt x="0" y="0"/>
                    </a:lnTo>
                    <a:lnTo>
                      <a:pt x="31" y="27"/>
                    </a:lnTo>
                    <a:lnTo>
                      <a:pt x="31"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670">
                <a:extLst>
                  <a:ext uri="{FF2B5EF4-FFF2-40B4-BE49-F238E27FC236}">
                    <a16:creationId xmlns:a16="http://schemas.microsoft.com/office/drawing/2014/main" id="{EEEB5FEA-403F-4740-BF88-AD5199C7BDB0}"/>
                  </a:ext>
                </a:extLst>
              </p:cNvPr>
              <p:cNvSpPr>
                <a:spLocks/>
              </p:cNvSpPr>
              <p:nvPr/>
            </p:nvSpPr>
            <p:spPr bwMode="auto">
              <a:xfrm>
                <a:off x="6638926" y="2003425"/>
                <a:ext cx="49213" cy="42863"/>
              </a:xfrm>
              <a:custGeom>
                <a:avLst/>
                <a:gdLst>
                  <a:gd name="T0" fmla="*/ 31 w 31"/>
                  <a:gd name="T1" fmla="*/ 22 h 27"/>
                  <a:gd name="T2" fmla="*/ 5 w 31"/>
                  <a:gd name="T3" fmla="*/ 3 h 27"/>
                  <a:gd name="T4" fmla="*/ 0 w 31"/>
                  <a:gd name="T5" fmla="*/ 0 h 27"/>
                  <a:gd name="T6" fmla="*/ 31 w 31"/>
                  <a:gd name="T7" fmla="*/ 27 h 27"/>
                  <a:gd name="T8" fmla="*/ 31 w 31"/>
                  <a:gd name="T9" fmla="*/ 22 h 27"/>
                </a:gdLst>
                <a:ahLst/>
                <a:cxnLst>
                  <a:cxn ang="0">
                    <a:pos x="T0" y="T1"/>
                  </a:cxn>
                  <a:cxn ang="0">
                    <a:pos x="T2" y="T3"/>
                  </a:cxn>
                  <a:cxn ang="0">
                    <a:pos x="T4" y="T5"/>
                  </a:cxn>
                  <a:cxn ang="0">
                    <a:pos x="T6" y="T7"/>
                  </a:cxn>
                  <a:cxn ang="0">
                    <a:pos x="T8" y="T9"/>
                  </a:cxn>
                </a:cxnLst>
                <a:rect l="0" t="0" r="r" b="b"/>
                <a:pathLst>
                  <a:path w="31" h="27">
                    <a:moveTo>
                      <a:pt x="31" y="22"/>
                    </a:moveTo>
                    <a:lnTo>
                      <a:pt x="5" y="3"/>
                    </a:lnTo>
                    <a:lnTo>
                      <a:pt x="0" y="0"/>
                    </a:lnTo>
                    <a:lnTo>
                      <a:pt x="31" y="27"/>
                    </a:lnTo>
                    <a:lnTo>
                      <a:pt x="31" y="2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671">
                <a:extLst>
                  <a:ext uri="{FF2B5EF4-FFF2-40B4-BE49-F238E27FC236}">
                    <a16:creationId xmlns:a16="http://schemas.microsoft.com/office/drawing/2014/main" id="{0D55AED7-3886-44A1-BEF0-9936F9CF0460}"/>
                  </a:ext>
                </a:extLst>
              </p:cNvPr>
              <p:cNvSpPr>
                <a:spLocks/>
              </p:cNvSpPr>
              <p:nvPr/>
            </p:nvSpPr>
            <p:spPr bwMode="auto">
              <a:xfrm>
                <a:off x="6592888" y="2008188"/>
                <a:ext cx="34925" cy="41275"/>
              </a:xfrm>
              <a:custGeom>
                <a:avLst/>
                <a:gdLst>
                  <a:gd name="T0" fmla="*/ 22 w 22"/>
                  <a:gd name="T1" fmla="*/ 24 h 26"/>
                  <a:gd name="T2" fmla="*/ 3 w 22"/>
                  <a:gd name="T3" fmla="*/ 0 h 26"/>
                  <a:gd name="T4" fmla="*/ 0 w 22"/>
                  <a:gd name="T5" fmla="*/ 0 h 26"/>
                  <a:gd name="T6" fmla="*/ 17 w 22"/>
                  <a:gd name="T7" fmla="*/ 26 h 26"/>
                  <a:gd name="T8" fmla="*/ 22 w 22"/>
                  <a:gd name="T9" fmla="*/ 24 h 26"/>
                </a:gdLst>
                <a:ahLst/>
                <a:cxnLst>
                  <a:cxn ang="0">
                    <a:pos x="T0" y="T1"/>
                  </a:cxn>
                  <a:cxn ang="0">
                    <a:pos x="T2" y="T3"/>
                  </a:cxn>
                  <a:cxn ang="0">
                    <a:pos x="T4" y="T5"/>
                  </a:cxn>
                  <a:cxn ang="0">
                    <a:pos x="T6" y="T7"/>
                  </a:cxn>
                  <a:cxn ang="0">
                    <a:pos x="T8" y="T9"/>
                  </a:cxn>
                </a:cxnLst>
                <a:rect l="0" t="0" r="r" b="b"/>
                <a:pathLst>
                  <a:path w="22" h="26">
                    <a:moveTo>
                      <a:pt x="22" y="24"/>
                    </a:moveTo>
                    <a:lnTo>
                      <a:pt x="3" y="0"/>
                    </a:lnTo>
                    <a:lnTo>
                      <a:pt x="0" y="0"/>
                    </a:lnTo>
                    <a:lnTo>
                      <a:pt x="17" y="26"/>
                    </a:lnTo>
                    <a:lnTo>
                      <a:pt x="22" y="24"/>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672">
                <a:extLst>
                  <a:ext uri="{FF2B5EF4-FFF2-40B4-BE49-F238E27FC236}">
                    <a16:creationId xmlns:a16="http://schemas.microsoft.com/office/drawing/2014/main" id="{7457F76D-0BA4-418D-A2B0-DEFCF36EB3A6}"/>
                  </a:ext>
                </a:extLst>
              </p:cNvPr>
              <p:cNvSpPr>
                <a:spLocks/>
              </p:cNvSpPr>
              <p:nvPr/>
            </p:nvSpPr>
            <p:spPr bwMode="auto">
              <a:xfrm>
                <a:off x="6554788" y="2008188"/>
                <a:ext cx="34925" cy="41275"/>
              </a:xfrm>
              <a:custGeom>
                <a:avLst/>
                <a:gdLst>
                  <a:gd name="T0" fmla="*/ 22 w 22"/>
                  <a:gd name="T1" fmla="*/ 26 h 26"/>
                  <a:gd name="T2" fmla="*/ 5 w 22"/>
                  <a:gd name="T3" fmla="*/ 0 h 26"/>
                  <a:gd name="T4" fmla="*/ 0 w 22"/>
                  <a:gd name="T5" fmla="*/ 2 h 26"/>
                  <a:gd name="T6" fmla="*/ 17 w 22"/>
                  <a:gd name="T7" fmla="*/ 26 h 26"/>
                  <a:gd name="T8" fmla="*/ 22 w 22"/>
                  <a:gd name="T9" fmla="*/ 26 h 26"/>
                </a:gdLst>
                <a:ahLst/>
                <a:cxnLst>
                  <a:cxn ang="0">
                    <a:pos x="T0" y="T1"/>
                  </a:cxn>
                  <a:cxn ang="0">
                    <a:pos x="T2" y="T3"/>
                  </a:cxn>
                  <a:cxn ang="0">
                    <a:pos x="T4" y="T5"/>
                  </a:cxn>
                  <a:cxn ang="0">
                    <a:pos x="T6" y="T7"/>
                  </a:cxn>
                  <a:cxn ang="0">
                    <a:pos x="T8" y="T9"/>
                  </a:cxn>
                </a:cxnLst>
                <a:rect l="0" t="0" r="r" b="b"/>
                <a:pathLst>
                  <a:path w="22" h="26">
                    <a:moveTo>
                      <a:pt x="22" y="26"/>
                    </a:moveTo>
                    <a:lnTo>
                      <a:pt x="5" y="0"/>
                    </a:lnTo>
                    <a:lnTo>
                      <a:pt x="0" y="2"/>
                    </a:lnTo>
                    <a:lnTo>
                      <a:pt x="17" y="26"/>
                    </a:lnTo>
                    <a:lnTo>
                      <a:pt x="22" y="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673">
                <a:extLst>
                  <a:ext uri="{FF2B5EF4-FFF2-40B4-BE49-F238E27FC236}">
                    <a16:creationId xmlns:a16="http://schemas.microsoft.com/office/drawing/2014/main" id="{70CAB64C-E0F1-4DAB-8D2B-6E7FBE03D0D5}"/>
                  </a:ext>
                </a:extLst>
              </p:cNvPr>
              <p:cNvSpPr>
                <a:spLocks/>
              </p:cNvSpPr>
              <p:nvPr/>
            </p:nvSpPr>
            <p:spPr bwMode="auto">
              <a:xfrm>
                <a:off x="6581776" y="2003425"/>
                <a:ext cx="15875" cy="46038"/>
              </a:xfrm>
              <a:custGeom>
                <a:avLst/>
                <a:gdLst>
                  <a:gd name="T0" fmla="*/ 0 w 10"/>
                  <a:gd name="T1" fmla="*/ 29 h 29"/>
                  <a:gd name="T2" fmla="*/ 7 w 10"/>
                  <a:gd name="T3" fmla="*/ 0 h 29"/>
                  <a:gd name="T4" fmla="*/ 10 w 10"/>
                  <a:gd name="T5" fmla="*/ 3 h 29"/>
                  <a:gd name="T6" fmla="*/ 5 w 10"/>
                  <a:gd name="T7" fmla="*/ 29 h 29"/>
                  <a:gd name="T8" fmla="*/ 0 w 10"/>
                  <a:gd name="T9" fmla="*/ 29 h 29"/>
                </a:gdLst>
                <a:ahLst/>
                <a:cxnLst>
                  <a:cxn ang="0">
                    <a:pos x="T0" y="T1"/>
                  </a:cxn>
                  <a:cxn ang="0">
                    <a:pos x="T2" y="T3"/>
                  </a:cxn>
                  <a:cxn ang="0">
                    <a:pos x="T4" y="T5"/>
                  </a:cxn>
                  <a:cxn ang="0">
                    <a:pos x="T6" y="T7"/>
                  </a:cxn>
                  <a:cxn ang="0">
                    <a:pos x="T8" y="T9"/>
                  </a:cxn>
                </a:cxnLst>
                <a:rect l="0" t="0" r="r" b="b"/>
                <a:pathLst>
                  <a:path w="10" h="29">
                    <a:moveTo>
                      <a:pt x="0" y="29"/>
                    </a:moveTo>
                    <a:lnTo>
                      <a:pt x="7" y="0"/>
                    </a:lnTo>
                    <a:lnTo>
                      <a:pt x="10" y="3"/>
                    </a:lnTo>
                    <a:lnTo>
                      <a:pt x="5" y="29"/>
                    </a:lnTo>
                    <a:lnTo>
                      <a:pt x="0" y="2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Rectangle 674">
                <a:extLst>
                  <a:ext uri="{FF2B5EF4-FFF2-40B4-BE49-F238E27FC236}">
                    <a16:creationId xmlns:a16="http://schemas.microsoft.com/office/drawing/2014/main" id="{8E9526D9-C3DA-4AE6-8086-2D5D3A2F0E09}"/>
                  </a:ext>
                </a:extLst>
              </p:cNvPr>
              <p:cNvSpPr>
                <a:spLocks noChangeArrowheads="1"/>
              </p:cNvSpPr>
              <p:nvPr/>
            </p:nvSpPr>
            <p:spPr bwMode="auto">
              <a:xfrm>
                <a:off x="6672263" y="2003425"/>
                <a:ext cx="7938" cy="460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675">
                <a:extLst>
                  <a:ext uri="{FF2B5EF4-FFF2-40B4-BE49-F238E27FC236}">
                    <a16:creationId xmlns:a16="http://schemas.microsoft.com/office/drawing/2014/main" id="{2EEF2B27-16AF-4FEE-8447-01C8540D53FB}"/>
                  </a:ext>
                </a:extLst>
              </p:cNvPr>
              <p:cNvSpPr>
                <a:spLocks/>
              </p:cNvSpPr>
              <p:nvPr/>
            </p:nvSpPr>
            <p:spPr bwMode="auto">
              <a:xfrm>
                <a:off x="6756401" y="2008188"/>
                <a:ext cx="15875" cy="41275"/>
              </a:xfrm>
              <a:custGeom>
                <a:avLst/>
                <a:gdLst>
                  <a:gd name="T0" fmla="*/ 5 w 10"/>
                  <a:gd name="T1" fmla="*/ 26 h 26"/>
                  <a:gd name="T2" fmla="*/ 0 w 10"/>
                  <a:gd name="T3" fmla="*/ 0 h 26"/>
                  <a:gd name="T4" fmla="*/ 2 w 10"/>
                  <a:gd name="T5" fmla="*/ 0 h 26"/>
                  <a:gd name="T6" fmla="*/ 10 w 10"/>
                  <a:gd name="T7" fmla="*/ 26 h 26"/>
                  <a:gd name="T8" fmla="*/ 5 w 10"/>
                  <a:gd name="T9" fmla="*/ 26 h 26"/>
                </a:gdLst>
                <a:ahLst/>
                <a:cxnLst>
                  <a:cxn ang="0">
                    <a:pos x="T0" y="T1"/>
                  </a:cxn>
                  <a:cxn ang="0">
                    <a:pos x="T2" y="T3"/>
                  </a:cxn>
                  <a:cxn ang="0">
                    <a:pos x="T4" y="T5"/>
                  </a:cxn>
                  <a:cxn ang="0">
                    <a:pos x="T6" y="T7"/>
                  </a:cxn>
                  <a:cxn ang="0">
                    <a:pos x="T8" y="T9"/>
                  </a:cxn>
                </a:cxnLst>
                <a:rect l="0" t="0" r="r" b="b"/>
                <a:pathLst>
                  <a:path w="10" h="26">
                    <a:moveTo>
                      <a:pt x="5" y="26"/>
                    </a:moveTo>
                    <a:lnTo>
                      <a:pt x="0" y="0"/>
                    </a:lnTo>
                    <a:lnTo>
                      <a:pt x="2" y="0"/>
                    </a:lnTo>
                    <a:lnTo>
                      <a:pt x="10" y="26"/>
                    </a:lnTo>
                    <a:lnTo>
                      <a:pt x="5" y="26"/>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676">
                <a:extLst>
                  <a:ext uri="{FF2B5EF4-FFF2-40B4-BE49-F238E27FC236}">
                    <a16:creationId xmlns:a16="http://schemas.microsoft.com/office/drawing/2014/main" id="{54236E73-56F4-45B6-87DF-A5C250A6FDF4}"/>
                  </a:ext>
                </a:extLst>
              </p:cNvPr>
              <p:cNvSpPr>
                <a:spLocks/>
              </p:cNvSpPr>
              <p:nvPr/>
            </p:nvSpPr>
            <p:spPr bwMode="auto">
              <a:xfrm>
                <a:off x="6510338" y="2071688"/>
                <a:ext cx="71438" cy="230188"/>
              </a:xfrm>
              <a:custGeom>
                <a:avLst/>
                <a:gdLst>
                  <a:gd name="T0" fmla="*/ 0 w 45"/>
                  <a:gd name="T1" fmla="*/ 143 h 145"/>
                  <a:gd name="T2" fmla="*/ 4 w 45"/>
                  <a:gd name="T3" fmla="*/ 145 h 145"/>
                  <a:gd name="T4" fmla="*/ 45 w 45"/>
                  <a:gd name="T5" fmla="*/ 0 h 145"/>
                  <a:gd name="T6" fmla="*/ 40 w 45"/>
                  <a:gd name="T7" fmla="*/ 0 h 145"/>
                  <a:gd name="T8" fmla="*/ 0 w 45"/>
                  <a:gd name="T9" fmla="*/ 143 h 145"/>
                </a:gdLst>
                <a:ahLst/>
                <a:cxnLst>
                  <a:cxn ang="0">
                    <a:pos x="T0" y="T1"/>
                  </a:cxn>
                  <a:cxn ang="0">
                    <a:pos x="T2" y="T3"/>
                  </a:cxn>
                  <a:cxn ang="0">
                    <a:pos x="T4" y="T5"/>
                  </a:cxn>
                  <a:cxn ang="0">
                    <a:pos x="T6" y="T7"/>
                  </a:cxn>
                  <a:cxn ang="0">
                    <a:pos x="T8" y="T9"/>
                  </a:cxn>
                </a:cxnLst>
                <a:rect l="0" t="0" r="r" b="b"/>
                <a:pathLst>
                  <a:path w="45" h="145">
                    <a:moveTo>
                      <a:pt x="0" y="143"/>
                    </a:moveTo>
                    <a:lnTo>
                      <a:pt x="4" y="145"/>
                    </a:lnTo>
                    <a:lnTo>
                      <a:pt x="45" y="0"/>
                    </a:lnTo>
                    <a:lnTo>
                      <a:pt x="40" y="0"/>
                    </a:lnTo>
                    <a:lnTo>
                      <a:pt x="0" y="14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677">
                <a:extLst>
                  <a:ext uri="{FF2B5EF4-FFF2-40B4-BE49-F238E27FC236}">
                    <a16:creationId xmlns:a16="http://schemas.microsoft.com/office/drawing/2014/main" id="{85A4B827-01DA-458D-9CB4-A1D555C4E135}"/>
                  </a:ext>
                </a:extLst>
              </p:cNvPr>
              <p:cNvSpPr>
                <a:spLocks/>
              </p:cNvSpPr>
              <p:nvPr/>
            </p:nvSpPr>
            <p:spPr bwMode="auto">
              <a:xfrm>
                <a:off x="6516688" y="2132013"/>
                <a:ext cx="95250" cy="4763"/>
              </a:xfrm>
              <a:custGeom>
                <a:avLst/>
                <a:gdLst>
                  <a:gd name="T0" fmla="*/ 3 w 60"/>
                  <a:gd name="T1" fmla="*/ 0 h 3"/>
                  <a:gd name="T2" fmla="*/ 60 w 60"/>
                  <a:gd name="T3" fmla="*/ 0 h 3"/>
                  <a:gd name="T4" fmla="*/ 60 w 60"/>
                  <a:gd name="T5" fmla="*/ 3 h 3"/>
                  <a:gd name="T6" fmla="*/ 0 w 60"/>
                  <a:gd name="T7" fmla="*/ 3 h 3"/>
                  <a:gd name="T8" fmla="*/ 3 w 60"/>
                  <a:gd name="T9" fmla="*/ 0 h 3"/>
                </a:gdLst>
                <a:ahLst/>
                <a:cxnLst>
                  <a:cxn ang="0">
                    <a:pos x="T0" y="T1"/>
                  </a:cxn>
                  <a:cxn ang="0">
                    <a:pos x="T2" y="T3"/>
                  </a:cxn>
                  <a:cxn ang="0">
                    <a:pos x="T4" y="T5"/>
                  </a:cxn>
                  <a:cxn ang="0">
                    <a:pos x="T6" y="T7"/>
                  </a:cxn>
                  <a:cxn ang="0">
                    <a:pos x="T8" y="T9"/>
                  </a:cxn>
                </a:cxnLst>
                <a:rect l="0" t="0" r="r" b="b"/>
                <a:pathLst>
                  <a:path w="60" h="3">
                    <a:moveTo>
                      <a:pt x="3" y="0"/>
                    </a:moveTo>
                    <a:lnTo>
                      <a:pt x="60" y="0"/>
                    </a:lnTo>
                    <a:lnTo>
                      <a:pt x="60" y="3"/>
                    </a:lnTo>
                    <a:lnTo>
                      <a:pt x="0" y="3"/>
                    </a:lnTo>
                    <a:lnTo>
                      <a:pt x="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Rectangle 678">
                <a:extLst>
                  <a:ext uri="{FF2B5EF4-FFF2-40B4-BE49-F238E27FC236}">
                    <a16:creationId xmlns:a16="http://schemas.microsoft.com/office/drawing/2014/main" id="{832B2840-67FF-428B-9D6D-9FC0918FF60E}"/>
                  </a:ext>
                </a:extLst>
              </p:cNvPr>
              <p:cNvSpPr>
                <a:spLocks noChangeArrowheads="1"/>
              </p:cNvSpPr>
              <p:nvPr/>
            </p:nvSpPr>
            <p:spPr bwMode="auto">
              <a:xfrm>
                <a:off x="6499226" y="2200275"/>
                <a:ext cx="90488" cy="7938"/>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679">
                <a:extLst>
                  <a:ext uri="{FF2B5EF4-FFF2-40B4-BE49-F238E27FC236}">
                    <a16:creationId xmlns:a16="http://schemas.microsoft.com/office/drawing/2014/main" id="{B182A22E-A401-4D71-A41B-139829D0CC5D}"/>
                  </a:ext>
                </a:extLst>
              </p:cNvPr>
              <p:cNvSpPr>
                <a:spLocks/>
              </p:cNvSpPr>
              <p:nvPr/>
            </p:nvSpPr>
            <p:spPr bwMode="auto">
              <a:xfrm>
                <a:off x="6472238" y="2276475"/>
                <a:ext cx="101600" cy="3175"/>
              </a:xfrm>
              <a:custGeom>
                <a:avLst/>
                <a:gdLst>
                  <a:gd name="T0" fmla="*/ 2 w 64"/>
                  <a:gd name="T1" fmla="*/ 0 h 2"/>
                  <a:gd name="T2" fmla="*/ 64 w 64"/>
                  <a:gd name="T3" fmla="*/ 0 h 2"/>
                  <a:gd name="T4" fmla="*/ 64 w 64"/>
                  <a:gd name="T5" fmla="*/ 2 h 2"/>
                  <a:gd name="T6" fmla="*/ 0 w 64"/>
                  <a:gd name="T7" fmla="*/ 2 h 2"/>
                  <a:gd name="T8" fmla="*/ 2 w 64"/>
                  <a:gd name="T9" fmla="*/ 0 h 2"/>
                </a:gdLst>
                <a:ahLst/>
                <a:cxnLst>
                  <a:cxn ang="0">
                    <a:pos x="T0" y="T1"/>
                  </a:cxn>
                  <a:cxn ang="0">
                    <a:pos x="T2" y="T3"/>
                  </a:cxn>
                  <a:cxn ang="0">
                    <a:pos x="T4" y="T5"/>
                  </a:cxn>
                  <a:cxn ang="0">
                    <a:pos x="T6" y="T7"/>
                  </a:cxn>
                  <a:cxn ang="0">
                    <a:pos x="T8" y="T9"/>
                  </a:cxn>
                </a:cxnLst>
                <a:rect l="0" t="0" r="r" b="b"/>
                <a:pathLst>
                  <a:path w="64" h="2">
                    <a:moveTo>
                      <a:pt x="2" y="0"/>
                    </a:moveTo>
                    <a:lnTo>
                      <a:pt x="64" y="0"/>
                    </a:lnTo>
                    <a:lnTo>
                      <a:pt x="64" y="2"/>
                    </a:lnTo>
                    <a:lnTo>
                      <a:pt x="0" y="2"/>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680">
                <a:extLst>
                  <a:ext uri="{FF2B5EF4-FFF2-40B4-BE49-F238E27FC236}">
                    <a16:creationId xmlns:a16="http://schemas.microsoft.com/office/drawing/2014/main" id="{1CB38369-A968-45E7-AA67-ECCE35E510F9}"/>
                  </a:ext>
                </a:extLst>
              </p:cNvPr>
              <p:cNvSpPr>
                <a:spLocks/>
              </p:cNvSpPr>
              <p:nvPr/>
            </p:nvSpPr>
            <p:spPr bwMode="auto">
              <a:xfrm>
                <a:off x="6516688" y="2068513"/>
                <a:ext cx="106363" cy="68263"/>
              </a:xfrm>
              <a:custGeom>
                <a:avLst/>
                <a:gdLst>
                  <a:gd name="T0" fmla="*/ 3 w 67"/>
                  <a:gd name="T1" fmla="*/ 38 h 43"/>
                  <a:gd name="T2" fmla="*/ 60 w 67"/>
                  <a:gd name="T3" fmla="*/ 0 h 43"/>
                  <a:gd name="T4" fmla="*/ 67 w 67"/>
                  <a:gd name="T5" fmla="*/ 2 h 43"/>
                  <a:gd name="T6" fmla="*/ 5 w 67"/>
                  <a:gd name="T7" fmla="*/ 40 h 43"/>
                  <a:gd name="T8" fmla="*/ 0 w 67"/>
                  <a:gd name="T9" fmla="*/ 43 h 43"/>
                  <a:gd name="T10" fmla="*/ 3 w 67"/>
                  <a:gd name="T11" fmla="*/ 38 h 43"/>
                </a:gdLst>
                <a:ahLst/>
                <a:cxnLst>
                  <a:cxn ang="0">
                    <a:pos x="T0" y="T1"/>
                  </a:cxn>
                  <a:cxn ang="0">
                    <a:pos x="T2" y="T3"/>
                  </a:cxn>
                  <a:cxn ang="0">
                    <a:pos x="T4" y="T5"/>
                  </a:cxn>
                  <a:cxn ang="0">
                    <a:pos x="T6" y="T7"/>
                  </a:cxn>
                  <a:cxn ang="0">
                    <a:pos x="T8" y="T9"/>
                  </a:cxn>
                  <a:cxn ang="0">
                    <a:pos x="T10" y="T11"/>
                  </a:cxn>
                </a:cxnLst>
                <a:rect l="0" t="0" r="r" b="b"/>
                <a:pathLst>
                  <a:path w="67" h="43">
                    <a:moveTo>
                      <a:pt x="3" y="38"/>
                    </a:moveTo>
                    <a:lnTo>
                      <a:pt x="60" y="0"/>
                    </a:lnTo>
                    <a:lnTo>
                      <a:pt x="67" y="2"/>
                    </a:lnTo>
                    <a:lnTo>
                      <a:pt x="5" y="40"/>
                    </a:lnTo>
                    <a:lnTo>
                      <a:pt x="0" y="43"/>
                    </a:lnTo>
                    <a:lnTo>
                      <a:pt x="3"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681">
                <a:extLst>
                  <a:ext uri="{FF2B5EF4-FFF2-40B4-BE49-F238E27FC236}">
                    <a16:creationId xmlns:a16="http://schemas.microsoft.com/office/drawing/2014/main" id="{3171D214-220D-484B-8672-9C07F2D2B392}"/>
                  </a:ext>
                </a:extLst>
              </p:cNvPr>
              <p:cNvSpPr>
                <a:spLocks/>
              </p:cNvSpPr>
              <p:nvPr/>
            </p:nvSpPr>
            <p:spPr bwMode="auto">
              <a:xfrm>
                <a:off x="6494463" y="2136775"/>
                <a:ext cx="114300" cy="66675"/>
              </a:xfrm>
              <a:custGeom>
                <a:avLst/>
                <a:gdLst>
                  <a:gd name="T0" fmla="*/ 5 w 72"/>
                  <a:gd name="T1" fmla="*/ 38 h 42"/>
                  <a:gd name="T2" fmla="*/ 67 w 72"/>
                  <a:gd name="T3" fmla="*/ 0 h 42"/>
                  <a:gd name="T4" fmla="*/ 72 w 72"/>
                  <a:gd name="T5" fmla="*/ 0 h 42"/>
                  <a:gd name="T6" fmla="*/ 7 w 72"/>
                  <a:gd name="T7" fmla="*/ 42 h 42"/>
                  <a:gd name="T8" fmla="*/ 0 w 72"/>
                  <a:gd name="T9" fmla="*/ 42 h 42"/>
                  <a:gd name="T10" fmla="*/ 5 w 72"/>
                  <a:gd name="T11" fmla="*/ 38 h 42"/>
                </a:gdLst>
                <a:ahLst/>
                <a:cxnLst>
                  <a:cxn ang="0">
                    <a:pos x="T0" y="T1"/>
                  </a:cxn>
                  <a:cxn ang="0">
                    <a:pos x="T2" y="T3"/>
                  </a:cxn>
                  <a:cxn ang="0">
                    <a:pos x="T4" y="T5"/>
                  </a:cxn>
                  <a:cxn ang="0">
                    <a:pos x="T6" y="T7"/>
                  </a:cxn>
                  <a:cxn ang="0">
                    <a:pos x="T8" y="T9"/>
                  </a:cxn>
                  <a:cxn ang="0">
                    <a:pos x="T10" y="T11"/>
                  </a:cxn>
                </a:cxnLst>
                <a:rect l="0" t="0" r="r" b="b"/>
                <a:pathLst>
                  <a:path w="72" h="42">
                    <a:moveTo>
                      <a:pt x="5" y="38"/>
                    </a:moveTo>
                    <a:lnTo>
                      <a:pt x="67" y="0"/>
                    </a:lnTo>
                    <a:lnTo>
                      <a:pt x="72" y="0"/>
                    </a:lnTo>
                    <a:lnTo>
                      <a:pt x="7" y="42"/>
                    </a:lnTo>
                    <a:lnTo>
                      <a:pt x="0" y="42"/>
                    </a:lnTo>
                    <a:lnTo>
                      <a:pt x="5"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682">
                <a:extLst>
                  <a:ext uri="{FF2B5EF4-FFF2-40B4-BE49-F238E27FC236}">
                    <a16:creationId xmlns:a16="http://schemas.microsoft.com/office/drawing/2014/main" id="{5C8A4EC3-604B-4A29-A7E6-1FB9AFF708D6}"/>
                  </a:ext>
                </a:extLst>
              </p:cNvPr>
              <p:cNvSpPr>
                <a:spLocks/>
              </p:cNvSpPr>
              <p:nvPr/>
            </p:nvSpPr>
            <p:spPr bwMode="auto">
              <a:xfrm>
                <a:off x="6472238" y="2203450"/>
                <a:ext cx="120650" cy="76200"/>
              </a:xfrm>
              <a:custGeom>
                <a:avLst/>
                <a:gdLst>
                  <a:gd name="T0" fmla="*/ 5 w 76"/>
                  <a:gd name="T1" fmla="*/ 41 h 48"/>
                  <a:gd name="T2" fmla="*/ 69 w 76"/>
                  <a:gd name="T3" fmla="*/ 0 h 48"/>
                  <a:gd name="T4" fmla="*/ 76 w 76"/>
                  <a:gd name="T5" fmla="*/ 3 h 48"/>
                  <a:gd name="T6" fmla="*/ 7 w 76"/>
                  <a:gd name="T7" fmla="*/ 46 h 48"/>
                  <a:gd name="T8" fmla="*/ 0 w 76"/>
                  <a:gd name="T9" fmla="*/ 48 h 48"/>
                  <a:gd name="T10" fmla="*/ 5 w 76"/>
                  <a:gd name="T11" fmla="*/ 41 h 48"/>
                </a:gdLst>
                <a:ahLst/>
                <a:cxnLst>
                  <a:cxn ang="0">
                    <a:pos x="T0" y="T1"/>
                  </a:cxn>
                  <a:cxn ang="0">
                    <a:pos x="T2" y="T3"/>
                  </a:cxn>
                  <a:cxn ang="0">
                    <a:pos x="T4" y="T5"/>
                  </a:cxn>
                  <a:cxn ang="0">
                    <a:pos x="T6" y="T7"/>
                  </a:cxn>
                  <a:cxn ang="0">
                    <a:pos x="T8" y="T9"/>
                  </a:cxn>
                  <a:cxn ang="0">
                    <a:pos x="T10" y="T11"/>
                  </a:cxn>
                </a:cxnLst>
                <a:rect l="0" t="0" r="r" b="b"/>
                <a:pathLst>
                  <a:path w="76" h="48">
                    <a:moveTo>
                      <a:pt x="5" y="41"/>
                    </a:moveTo>
                    <a:lnTo>
                      <a:pt x="69" y="0"/>
                    </a:lnTo>
                    <a:lnTo>
                      <a:pt x="76" y="3"/>
                    </a:lnTo>
                    <a:lnTo>
                      <a:pt x="7" y="46"/>
                    </a:lnTo>
                    <a:lnTo>
                      <a:pt x="0" y="48"/>
                    </a:lnTo>
                    <a:lnTo>
                      <a:pt x="5" y="4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683">
                <a:extLst>
                  <a:ext uri="{FF2B5EF4-FFF2-40B4-BE49-F238E27FC236}">
                    <a16:creationId xmlns:a16="http://schemas.microsoft.com/office/drawing/2014/main" id="{E2636B0B-8BD1-46B3-86CF-353367AD5998}"/>
                  </a:ext>
                </a:extLst>
              </p:cNvPr>
              <p:cNvSpPr>
                <a:spLocks/>
              </p:cNvSpPr>
              <p:nvPr/>
            </p:nvSpPr>
            <p:spPr bwMode="auto">
              <a:xfrm>
                <a:off x="6540501" y="2071688"/>
                <a:ext cx="71438" cy="60325"/>
              </a:xfrm>
              <a:custGeom>
                <a:avLst/>
                <a:gdLst>
                  <a:gd name="T0" fmla="*/ 0 w 45"/>
                  <a:gd name="T1" fmla="*/ 3 h 38"/>
                  <a:gd name="T2" fmla="*/ 7 w 45"/>
                  <a:gd name="T3" fmla="*/ 0 h 38"/>
                  <a:gd name="T4" fmla="*/ 45 w 45"/>
                  <a:gd name="T5" fmla="*/ 36 h 38"/>
                  <a:gd name="T6" fmla="*/ 43 w 45"/>
                  <a:gd name="T7" fmla="*/ 38 h 38"/>
                  <a:gd name="T8" fmla="*/ 40 w 45"/>
                  <a:gd name="T9" fmla="*/ 38 h 38"/>
                  <a:gd name="T10" fmla="*/ 0 w 45"/>
                  <a:gd name="T11" fmla="*/ 3 h 38"/>
                </a:gdLst>
                <a:ahLst/>
                <a:cxnLst>
                  <a:cxn ang="0">
                    <a:pos x="T0" y="T1"/>
                  </a:cxn>
                  <a:cxn ang="0">
                    <a:pos x="T2" y="T3"/>
                  </a:cxn>
                  <a:cxn ang="0">
                    <a:pos x="T4" y="T5"/>
                  </a:cxn>
                  <a:cxn ang="0">
                    <a:pos x="T6" y="T7"/>
                  </a:cxn>
                  <a:cxn ang="0">
                    <a:pos x="T8" y="T9"/>
                  </a:cxn>
                  <a:cxn ang="0">
                    <a:pos x="T10" y="T11"/>
                  </a:cxn>
                </a:cxnLst>
                <a:rect l="0" t="0" r="r" b="b"/>
                <a:pathLst>
                  <a:path w="45" h="38">
                    <a:moveTo>
                      <a:pt x="0" y="3"/>
                    </a:moveTo>
                    <a:lnTo>
                      <a:pt x="7" y="0"/>
                    </a:lnTo>
                    <a:lnTo>
                      <a:pt x="45" y="36"/>
                    </a:lnTo>
                    <a:lnTo>
                      <a:pt x="43" y="38"/>
                    </a:lnTo>
                    <a:lnTo>
                      <a:pt x="40" y="38"/>
                    </a:lnTo>
                    <a:lnTo>
                      <a:pt x="0"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684">
                <a:extLst>
                  <a:ext uri="{FF2B5EF4-FFF2-40B4-BE49-F238E27FC236}">
                    <a16:creationId xmlns:a16="http://schemas.microsoft.com/office/drawing/2014/main" id="{B96A09CD-D74C-4BAA-8889-86545A7340A6}"/>
                  </a:ext>
                </a:extLst>
              </p:cNvPr>
              <p:cNvSpPr>
                <a:spLocks/>
              </p:cNvSpPr>
              <p:nvPr/>
            </p:nvSpPr>
            <p:spPr bwMode="auto">
              <a:xfrm>
                <a:off x="6521451" y="2132013"/>
                <a:ext cx="76200" cy="71438"/>
              </a:xfrm>
              <a:custGeom>
                <a:avLst/>
                <a:gdLst>
                  <a:gd name="T0" fmla="*/ 2 w 48"/>
                  <a:gd name="T1" fmla="*/ 0 h 45"/>
                  <a:gd name="T2" fmla="*/ 48 w 48"/>
                  <a:gd name="T3" fmla="*/ 43 h 45"/>
                  <a:gd name="T4" fmla="*/ 48 w 48"/>
                  <a:gd name="T5" fmla="*/ 45 h 45"/>
                  <a:gd name="T6" fmla="*/ 43 w 48"/>
                  <a:gd name="T7" fmla="*/ 45 h 45"/>
                  <a:gd name="T8" fmla="*/ 0 w 48"/>
                  <a:gd name="T9" fmla="*/ 3 h 45"/>
                  <a:gd name="T10" fmla="*/ 2 w 48"/>
                  <a:gd name="T11" fmla="*/ 0 h 45"/>
                </a:gdLst>
                <a:ahLst/>
                <a:cxnLst>
                  <a:cxn ang="0">
                    <a:pos x="T0" y="T1"/>
                  </a:cxn>
                  <a:cxn ang="0">
                    <a:pos x="T2" y="T3"/>
                  </a:cxn>
                  <a:cxn ang="0">
                    <a:pos x="T4" y="T5"/>
                  </a:cxn>
                  <a:cxn ang="0">
                    <a:pos x="T6" y="T7"/>
                  </a:cxn>
                  <a:cxn ang="0">
                    <a:pos x="T8" y="T9"/>
                  </a:cxn>
                  <a:cxn ang="0">
                    <a:pos x="T10" y="T11"/>
                  </a:cxn>
                </a:cxnLst>
                <a:rect l="0" t="0" r="r" b="b"/>
                <a:pathLst>
                  <a:path w="48" h="45">
                    <a:moveTo>
                      <a:pt x="2" y="0"/>
                    </a:moveTo>
                    <a:lnTo>
                      <a:pt x="48" y="43"/>
                    </a:lnTo>
                    <a:lnTo>
                      <a:pt x="48" y="45"/>
                    </a:lnTo>
                    <a:lnTo>
                      <a:pt x="43" y="45"/>
                    </a:lnTo>
                    <a:lnTo>
                      <a:pt x="0" y="3"/>
                    </a:lnTo>
                    <a:lnTo>
                      <a:pt x="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685">
                <a:extLst>
                  <a:ext uri="{FF2B5EF4-FFF2-40B4-BE49-F238E27FC236}">
                    <a16:creationId xmlns:a16="http://schemas.microsoft.com/office/drawing/2014/main" id="{3B7CC198-9A24-42EB-80C6-7528075EF21A}"/>
                  </a:ext>
                </a:extLst>
              </p:cNvPr>
              <p:cNvSpPr>
                <a:spLocks/>
              </p:cNvSpPr>
              <p:nvPr/>
            </p:nvSpPr>
            <p:spPr bwMode="auto">
              <a:xfrm>
                <a:off x="6499226" y="2208213"/>
                <a:ext cx="79375" cy="71438"/>
              </a:xfrm>
              <a:custGeom>
                <a:avLst/>
                <a:gdLst>
                  <a:gd name="T0" fmla="*/ 0 w 50"/>
                  <a:gd name="T1" fmla="*/ 0 h 45"/>
                  <a:gd name="T2" fmla="*/ 47 w 50"/>
                  <a:gd name="T3" fmla="*/ 45 h 45"/>
                  <a:gd name="T4" fmla="*/ 50 w 50"/>
                  <a:gd name="T5" fmla="*/ 40 h 45"/>
                  <a:gd name="T6" fmla="*/ 4 w 50"/>
                  <a:gd name="T7" fmla="*/ 0 h 45"/>
                  <a:gd name="T8" fmla="*/ 0 w 50"/>
                  <a:gd name="T9" fmla="*/ 0 h 45"/>
                </a:gdLst>
                <a:ahLst/>
                <a:cxnLst>
                  <a:cxn ang="0">
                    <a:pos x="T0" y="T1"/>
                  </a:cxn>
                  <a:cxn ang="0">
                    <a:pos x="T2" y="T3"/>
                  </a:cxn>
                  <a:cxn ang="0">
                    <a:pos x="T4" y="T5"/>
                  </a:cxn>
                  <a:cxn ang="0">
                    <a:pos x="T6" y="T7"/>
                  </a:cxn>
                  <a:cxn ang="0">
                    <a:pos x="T8" y="T9"/>
                  </a:cxn>
                </a:cxnLst>
                <a:rect l="0" t="0" r="r" b="b"/>
                <a:pathLst>
                  <a:path w="50" h="45">
                    <a:moveTo>
                      <a:pt x="0" y="0"/>
                    </a:moveTo>
                    <a:lnTo>
                      <a:pt x="47" y="45"/>
                    </a:lnTo>
                    <a:lnTo>
                      <a:pt x="50" y="40"/>
                    </a:lnTo>
                    <a:lnTo>
                      <a:pt x="4" y="0"/>
                    </a:lnTo>
                    <a:lnTo>
                      <a:pt x="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686">
                <a:extLst>
                  <a:ext uri="{FF2B5EF4-FFF2-40B4-BE49-F238E27FC236}">
                    <a16:creationId xmlns:a16="http://schemas.microsoft.com/office/drawing/2014/main" id="{97735246-2153-4FCF-9AE5-AF6C45CC6745}"/>
                  </a:ext>
                </a:extLst>
              </p:cNvPr>
              <p:cNvSpPr>
                <a:spLocks/>
              </p:cNvSpPr>
              <p:nvPr/>
            </p:nvSpPr>
            <p:spPr bwMode="auto">
              <a:xfrm>
                <a:off x="6772276" y="2071688"/>
                <a:ext cx="71438" cy="230188"/>
              </a:xfrm>
              <a:custGeom>
                <a:avLst/>
                <a:gdLst>
                  <a:gd name="T0" fmla="*/ 45 w 45"/>
                  <a:gd name="T1" fmla="*/ 143 h 145"/>
                  <a:gd name="T2" fmla="*/ 38 w 45"/>
                  <a:gd name="T3" fmla="*/ 145 h 145"/>
                  <a:gd name="T4" fmla="*/ 0 w 45"/>
                  <a:gd name="T5" fmla="*/ 0 h 145"/>
                  <a:gd name="T6" fmla="*/ 2 w 45"/>
                  <a:gd name="T7" fmla="*/ 0 h 145"/>
                  <a:gd name="T8" fmla="*/ 45 w 45"/>
                  <a:gd name="T9" fmla="*/ 143 h 145"/>
                </a:gdLst>
                <a:ahLst/>
                <a:cxnLst>
                  <a:cxn ang="0">
                    <a:pos x="T0" y="T1"/>
                  </a:cxn>
                  <a:cxn ang="0">
                    <a:pos x="T2" y="T3"/>
                  </a:cxn>
                  <a:cxn ang="0">
                    <a:pos x="T4" y="T5"/>
                  </a:cxn>
                  <a:cxn ang="0">
                    <a:pos x="T6" y="T7"/>
                  </a:cxn>
                  <a:cxn ang="0">
                    <a:pos x="T8" y="T9"/>
                  </a:cxn>
                </a:cxnLst>
                <a:rect l="0" t="0" r="r" b="b"/>
                <a:pathLst>
                  <a:path w="45" h="145">
                    <a:moveTo>
                      <a:pt x="45" y="143"/>
                    </a:moveTo>
                    <a:lnTo>
                      <a:pt x="38" y="145"/>
                    </a:lnTo>
                    <a:lnTo>
                      <a:pt x="0" y="0"/>
                    </a:lnTo>
                    <a:lnTo>
                      <a:pt x="2" y="0"/>
                    </a:lnTo>
                    <a:lnTo>
                      <a:pt x="45" y="14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687">
                <a:extLst>
                  <a:ext uri="{FF2B5EF4-FFF2-40B4-BE49-F238E27FC236}">
                    <a16:creationId xmlns:a16="http://schemas.microsoft.com/office/drawing/2014/main" id="{02EC9B31-5FAA-45E1-B26B-EC1F6BEDB738}"/>
                  </a:ext>
                </a:extLst>
              </p:cNvPr>
              <p:cNvSpPr>
                <a:spLocks/>
              </p:cNvSpPr>
              <p:nvPr/>
            </p:nvSpPr>
            <p:spPr bwMode="auto">
              <a:xfrm>
                <a:off x="6740526" y="2132013"/>
                <a:ext cx="95250" cy="4763"/>
              </a:xfrm>
              <a:custGeom>
                <a:avLst/>
                <a:gdLst>
                  <a:gd name="T0" fmla="*/ 58 w 60"/>
                  <a:gd name="T1" fmla="*/ 0 h 3"/>
                  <a:gd name="T2" fmla="*/ 0 w 60"/>
                  <a:gd name="T3" fmla="*/ 0 h 3"/>
                  <a:gd name="T4" fmla="*/ 0 w 60"/>
                  <a:gd name="T5" fmla="*/ 3 h 3"/>
                  <a:gd name="T6" fmla="*/ 60 w 60"/>
                  <a:gd name="T7" fmla="*/ 3 h 3"/>
                  <a:gd name="T8" fmla="*/ 58 w 60"/>
                  <a:gd name="T9" fmla="*/ 0 h 3"/>
                </a:gdLst>
                <a:ahLst/>
                <a:cxnLst>
                  <a:cxn ang="0">
                    <a:pos x="T0" y="T1"/>
                  </a:cxn>
                  <a:cxn ang="0">
                    <a:pos x="T2" y="T3"/>
                  </a:cxn>
                  <a:cxn ang="0">
                    <a:pos x="T4" y="T5"/>
                  </a:cxn>
                  <a:cxn ang="0">
                    <a:pos x="T6" y="T7"/>
                  </a:cxn>
                  <a:cxn ang="0">
                    <a:pos x="T8" y="T9"/>
                  </a:cxn>
                </a:cxnLst>
                <a:rect l="0" t="0" r="r" b="b"/>
                <a:pathLst>
                  <a:path w="60" h="3">
                    <a:moveTo>
                      <a:pt x="58" y="0"/>
                    </a:moveTo>
                    <a:lnTo>
                      <a:pt x="0" y="0"/>
                    </a:lnTo>
                    <a:lnTo>
                      <a:pt x="0" y="3"/>
                    </a:lnTo>
                    <a:lnTo>
                      <a:pt x="60" y="3"/>
                    </a:lnTo>
                    <a:lnTo>
                      <a:pt x="58"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688">
                <a:extLst>
                  <a:ext uri="{FF2B5EF4-FFF2-40B4-BE49-F238E27FC236}">
                    <a16:creationId xmlns:a16="http://schemas.microsoft.com/office/drawing/2014/main" id="{F83FF5F5-F079-47FB-9F32-B07558BFFCF2}"/>
                  </a:ext>
                </a:extLst>
              </p:cNvPr>
              <p:cNvSpPr>
                <a:spLocks/>
              </p:cNvSpPr>
              <p:nvPr/>
            </p:nvSpPr>
            <p:spPr bwMode="auto">
              <a:xfrm>
                <a:off x="6764338" y="2200275"/>
                <a:ext cx="90488" cy="7938"/>
              </a:xfrm>
              <a:custGeom>
                <a:avLst/>
                <a:gdLst>
                  <a:gd name="T0" fmla="*/ 55 w 57"/>
                  <a:gd name="T1" fmla="*/ 0 h 5"/>
                  <a:gd name="T2" fmla="*/ 0 w 57"/>
                  <a:gd name="T3" fmla="*/ 0 h 5"/>
                  <a:gd name="T4" fmla="*/ 0 w 57"/>
                  <a:gd name="T5" fmla="*/ 5 h 5"/>
                  <a:gd name="T6" fmla="*/ 57 w 57"/>
                  <a:gd name="T7" fmla="*/ 5 h 5"/>
                  <a:gd name="T8" fmla="*/ 55 w 57"/>
                  <a:gd name="T9" fmla="*/ 0 h 5"/>
                </a:gdLst>
                <a:ahLst/>
                <a:cxnLst>
                  <a:cxn ang="0">
                    <a:pos x="T0" y="T1"/>
                  </a:cxn>
                  <a:cxn ang="0">
                    <a:pos x="T2" y="T3"/>
                  </a:cxn>
                  <a:cxn ang="0">
                    <a:pos x="T4" y="T5"/>
                  </a:cxn>
                  <a:cxn ang="0">
                    <a:pos x="T6" y="T7"/>
                  </a:cxn>
                  <a:cxn ang="0">
                    <a:pos x="T8" y="T9"/>
                  </a:cxn>
                </a:cxnLst>
                <a:rect l="0" t="0" r="r" b="b"/>
                <a:pathLst>
                  <a:path w="57" h="5">
                    <a:moveTo>
                      <a:pt x="55" y="0"/>
                    </a:moveTo>
                    <a:lnTo>
                      <a:pt x="0" y="0"/>
                    </a:lnTo>
                    <a:lnTo>
                      <a:pt x="0" y="5"/>
                    </a:lnTo>
                    <a:lnTo>
                      <a:pt x="57" y="5"/>
                    </a:lnTo>
                    <a:lnTo>
                      <a:pt x="55"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689">
                <a:extLst>
                  <a:ext uri="{FF2B5EF4-FFF2-40B4-BE49-F238E27FC236}">
                    <a16:creationId xmlns:a16="http://schemas.microsoft.com/office/drawing/2014/main" id="{97BA968A-3B82-45AF-BBD0-B02A84610544}"/>
                  </a:ext>
                </a:extLst>
              </p:cNvPr>
              <p:cNvSpPr>
                <a:spLocks/>
              </p:cNvSpPr>
              <p:nvPr/>
            </p:nvSpPr>
            <p:spPr bwMode="auto">
              <a:xfrm>
                <a:off x="6778626" y="2276475"/>
                <a:ext cx="103188" cy="3175"/>
              </a:xfrm>
              <a:custGeom>
                <a:avLst/>
                <a:gdLst>
                  <a:gd name="T0" fmla="*/ 62 w 65"/>
                  <a:gd name="T1" fmla="*/ 0 h 2"/>
                  <a:gd name="T2" fmla="*/ 0 w 65"/>
                  <a:gd name="T3" fmla="*/ 0 h 2"/>
                  <a:gd name="T4" fmla="*/ 0 w 65"/>
                  <a:gd name="T5" fmla="*/ 2 h 2"/>
                  <a:gd name="T6" fmla="*/ 65 w 65"/>
                  <a:gd name="T7" fmla="*/ 2 h 2"/>
                  <a:gd name="T8" fmla="*/ 62 w 65"/>
                  <a:gd name="T9" fmla="*/ 0 h 2"/>
                </a:gdLst>
                <a:ahLst/>
                <a:cxnLst>
                  <a:cxn ang="0">
                    <a:pos x="T0" y="T1"/>
                  </a:cxn>
                  <a:cxn ang="0">
                    <a:pos x="T2" y="T3"/>
                  </a:cxn>
                  <a:cxn ang="0">
                    <a:pos x="T4" y="T5"/>
                  </a:cxn>
                  <a:cxn ang="0">
                    <a:pos x="T6" y="T7"/>
                  </a:cxn>
                  <a:cxn ang="0">
                    <a:pos x="T8" y="T9"/>
                  </a:cxn>
                </a:cxnLst>
                <a:rect l="0" t="0" r="r" b="b"/>
                <a:pathLst>
                  <a:path w="65" h="2">
                    <a:moveTo>
                      <a:pt x="62" y="0"/>
                    </a:moveTo>
                    <a:lnTo>
                      <a:pt x="0" y="0"/>
                    </a:lnTo>
                    <a:lnTo>
                      <a:pt x="0" y="2"/>
                    </a:lnTo>
                    <a:lnTo>
                      <a:pt x="65" y="2"/>
                    </a:lnTo>
                    <a:lnTo>
                      <a:pt x="62"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690">
                <a:extLst>
                  <a:ext uri="{FF2B5EF4-FFF2-40B4-BE49-F238E27FC236}">
                    <a16:creationId xmlns:a16="http://schemas.microsoft.com/office/drawing/2014/main" id="{8B998209-A390-4648-B106-25B2A42D1BEE}"/>
                  </a:ext>
                </a:extLst>
              </p:cNvPr>
              <p:cNvSpPr>
                <a:spLocks/>
              </p:cNvSpPr>
              <p:nvPr/>
            </p:nvSpPr>
            <p:spPr bwMode="auto">
              <a:xfrm>
                <a:off x="6729413" y="2068513"/>
                <a:ext cx="106363" cy="68263"/>
              </a:xfrm>
              <a:custGeom>
                <a:avLst/>
                <a:gdLst>
                  <a:gd name="T0" fmla="*/ 65 w 67"/>
                  <a:gd name="T1" fmla="*/ 38 h 43"/>
                  <a:gd name="T2" fmla="*/ 7 w 67"/>
                  <a:gd name="T3" fmla="*/ 0 h 43"/>
                  <a:gd name="T4" fmla="*/ 0 w 67"/>
                  <a:gd name="T5" fmla="*/ 2 h 43"/>
                  <a:gd name="T6" fmla="*/ 60 w 67"/>
                  <a:gd name="T7" fmla="*/ 40 h 43"/>
                  <a:gd name="T8" fmla="*/ 67 w 67"/>
                  <a:gd name="T9" fmla="*/ 43 h 43"/>
                  <a:gd name="T10" fmla="*/ 65 w 67"/>
                  <a:gd name="T11" fmla="*/ 38 h 43"/>
                </a:gdLst>
                <a:ahLst/>
                <a:cxnLst>
                  <a:cxn ang="0">
                    <a:pos x="T0" y="T1"/>
                  </a:cxn>
                  <a:cxn ang="0">
                    <a:pos x="T2" y="T3"/>
                  </a:cxn>
                  <a:cxn ang="0">
                    <a:pos x="T4" y="T5"/>
                  </a:cxn>
                  <a:cxn ang="0">
                    <a:pos x="T6" y="T7"/>
                  </a:cxn>
                  <a:cxn ang="0">
                    <a:pos x="T8" y="T9"/>
                  </a:cxn>
                  <a:cxn ang="0">
                    <a:pos x="T10" y="T11"/>
                  </a:cxn>
                </a:cxnLst>
                <a:rect l="0" t="0" r="r" b="b"/>
                <a:pathLst>
                  <a:path w="67" h="43">
                    <a:moveTo>
                      <a:pt x="65" y="38"/>
                    </a:moveTo>
                    <a:lnTo>
                      <a:pt x="7" y="0"/>
                    </a:lnTo>
                    <a:lnTo>
                      <a:pt x="0" y="2"/>
                    </a:lnTo>
                    <a:lnTo>
                      <a:pt x="60" y="40"/>
                    </a:lnTo>
                    <a:lnTo>
                      <a:pt x="67" y="43"/>
                    </a:lnTo>
                    <a:lnTo>
                      <a:pt x="65"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691">
                <a:extLst>
                  <a:ext uri="{FF2B5EF4-FFF2-40B4-BE49-F238E27FC236}">
                    <a16:creationId xmlns:a16="http://schemas.microsoft.com/office/drawing/2014/main" id="{DB480C00-7F33-4513-AC96-A36DC74F9491}"/>
                  </a:ext>
                </a:extLst>
              </p:cNvPr>
              <p:cNvSpPr>
                <a:spLocks/>
              </p:cNvSpPr>
              <p:nvPr/>
            </p:nvSpPr>
            <p:spPr bwMode="auto">
              <a:xfrm>
                <a:off x="6745288" y="2136775"/>
                <a:ext cx="109538" cy="66675"/>
              </a:xfrm>
              <a:custGeom>
                <a:avLst/>
                <a:gdLst>
                  <a:gd name="T0" fmla="*/ 67 w 69"/>
                  <a:gd name="T1" fmla="*/ 38 h 42"/>
                  <a:gd name="T2" fmla="*/ 5 w 69"/>
                  <a:gd name="T3" fmla="*/ 0 h 42"/>
                  <a:gd name="T4" fmla="*/ 0 w 69"/>
                  <a:gd name="T5" fmla="*/ 0 h 42"/>
                  <a:gd name="T6" fmla="*/ 64 w 69"/>
                  <a:gd name="T7" fmla="*/ 42 h 42"/>
                  <a:gd name="T8" fmla="*/ 69 w 69"/>
                  <a:gd name="T9" fmla="*/ 42 h 42"/>
                  <a:gd name="T10" fmla="*/ 67 w 69"/>
                  <a:gd name="T11" fmla="*/ 38 h 42"/>
                </a:gdLst>
                <a:ahLst/>
                <a:cxnLst>
                  <a:cxn ang="0">
                    <a:pos x="T0" y="T1"/>
                  </a:cxn>
                  <a:cxn ang="0">
                    <a:pos x="T2" y="T3"/>
                  </a:cxn>
                  <a:cxn ang="0">
                    <a:pos x="T4" y="T5"/>
                  </a:cxn>
                  <a:cxn ang="0">
                    <a:pos x="T6" y="T7"/>
                  </a:cxn>
                  <a:cxn ang="0">
                    <a:pos x="T8" y="T9"/>
                  </a:cxn>
                  <a:cxn ang="0">
                    <a:pos x="T10" y="T11"/>
                  </a:cxn>
                </a:cxnLst>
                <a:rect l="0" t="0" r="r" b="b"/>
                <a:pathLst>
                  <a:path w="69" h="42">
                    <a:moveTo>
                      <a:pt x="67" y="38"/>
                    </a:moveTo>
                    <a:lnTo>
                      <a:pt x="5" y="0"/>
                    </a:lnTo>
                    <a:lnTo>
                      <a:pt x="0" y="0"/>
                    </a:lnTo>
                    <a:lnTo>
                      <a:pt x="64" y="42"/>
                    </a:lnTo>
                    <a:lnTo>
                      <a:pt x="69" y="42"/>
                    </a:lnTo>
                    <a:lnTo>
                      <a:pt x="67" y="38"/>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692">
                <a:extLst>
                  <a:ext uri="{FF2B5EF4-FFF2-40B4-BE49-F238E27FC236}">
                    <a16:creationId xmlns:a16="http://schemas.microsoft.com/office/drawing/2014/main" id="{D814A36A-BB58-4DBB-A04C-197F41481EEF}"/>
                  </a:ext>
                </a:extLst>
              </p:cNvPr>
              <p:cNvSpPr>
                <a:spLocks/>
              </p:cNvSpPr>
              <p:nvPr/>
            </p:nvSpPr>
            <p:spPr bwMode="auto">
              <a:xfrm>
                <a:off x="6759576" y="2203450"/>
                <a:ext cx="122238" cy="76200"/>
              </a:xfrm>
              <a:custGeom>
                <a:avLst/>
                <a:gdLst>
                  <a:gd name="T0" fmla="*/ 72 w 77"/>
                  <a:gd name="T1" fmla="*/ 41 h 48"/>
                  <a:gd name="T2" fmla="*/ 8 w 77"/>
                  <a:gd name="T3" fmla="*/ 0 h 48"/>
                  <a:gd name="T4" fmla="*/ 0 w 77"/>
                  <a:gd name="T5" fmla="*/ 3 h 48"/>
                  <a:gd name="T6" fmla="*/ 70 w 77"/>
                  <a:gd name="T7" fmla="*/ 46 h 48"/>
                  <a:gd name="T8" fmla="*/ 77 w 77"/>
                  <a:gd name="T9" fmla="*/ 48 h 48"/>
                  <a:gd name="T10" fmla="*/ 72 w 77"/>
                  <a:gd name="T11" fmla="*/ 41 h 48"/>
                </a:gdLst>
                <a:ahLst/>
                <a:cxnLst>
                  <a:cxn ang="0">
                    <a:pos x="T0" y="T1"/>
                  </a:cxn>
                  <a:cxn ang="0">
                    <a:pos x="T2" y="T3"/>
                  </a:cxn>
                  <a:cxn ang="0">
                    <a:pos x="T4" y="T5"/>
                  </a:cxn>
                  <a:cxn ang="0">
                    <a:pos x="T6" y="T7"/>
                  </a:cxn>
                  <a:cxn ang="0">
                    <a:pos x="T8" y="T9"/>
                  </a:cxn>
                  <a:cxn ang="0">
                    <a:pos x="T10" y="T11"/>
                  </a:cxn>
                </a:cxnLst>
                <a:rect l="0" t="0" r="r" b="b"/>
                <a:pathLst>
                  <a:path w="77" h="48">
                    <a:moveTo>
                      <a:pt x="72" y="41"/>
                    </a:moveTo>
                    <a:lnTo>
                      <a:pt x="8" y="0"/>
                    </a:lnTo>
                    <a:lnTo>
                      <a:pt x="0" y="3"/>
                    </a:lnTo>
                    <a:lnTo>
                      <a:pt x="70" y="46"/>
                    </a:lnTo>
                    <a:lnTo>
                      <a:pt x="77" y="48"/>
                    </a:lnTo>
                    <a:lnTo>
                      <a:pt x="72" y="41"/>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693">
                <a:extLst>
                  <a:ext uri="{FF2B5EF4-FFF2-40B4-BE49-F238E27FC236}">
                    <a16:creationId xmlns:a16="http://schemas.microsoft.com/office/drawing/2014/main" id="{AD6362DB-6946-400D-A91D-EA477CDE31D9}"/>
                  </a:ext>
                </a:extLst>
              </p:cNvPr>
              <p:cNvSpPr>
                <a:spLocks/>
              </p:cNvSpPr>
              <p:nvPr/>
            </p:nvSpPr>
            <p:spPr bwMode="auto">
              <a:xfrm>
                <a:off x="6740526" y="2071688"/>
                <a:ext cx="73025" cy="60325"/>
              </a:xfrm>
              <a:custGeom>
                <a:avLst/>
                <a:gdLst>
                  <a:gd name="T0" fmla="*/ 46 w 46"/>
                  <a:gd name="T1" fmla="*/ 3 h 38"/>
                  <a:gd name="T2" fmla="*/ 39 w 46"/>
                  <a:gd name="T3" fmla="*/ 0 h 38"/>
                  <a:gd name="T4" fmla="*/ 0 w 46"/>
                  <a:gd name="T5" fmla="*/ 36 h 38"/>
                  <a:gd name="T6" fmla="*/ 3 w 46"/>
                  <a:gd name="T7" fmla="*/ 38 h 38"/>
                  <a:gd name="T8" fmla="*/ 5 w 46"/>
                  <a:gd name="T9" fmla="*/ 38 h 38"/>
                  <a:gd name="T10" fmla="*/ 46 w 46"/>
                  <a:gd name="T11" fmla="*/ 3 h 38"/>
                </a:gdLst>
                <a:ahLst/>
                <a:cxnLst>
                  <a:cxn ang="0">
                    <a:pos x="T0" y="T1"/>
                  </a:cxn>
                  <a:cxn ang="0">
                    <a:pos x="T2" y="T3"/>
                  </a:cxn>
                  <a:cxn ang="0">
                    <a:pos x="T4" y="T5"/>
                  </a:cxn>
                  <a:cxn ang="0">
                    <a:pos x="T6" y="T7"/>
                  </a:cxn>
                  <a:cxn ang="0">
                    <a:pos x="T8" y="T9"/>
                  </a:cxn>
                  <a:cxn ang="0">
                    <a:pos x="T10" y="T11"/>
                  </a:cxn>
                </a:cxnLst>
                <a:rect l="0" t="0" r="r" b="b"/>
                <a:pathLst>
                  <a:path w="46" h="38">
                    <a:moveTo>
                      <a:pt x="46" y="3"/>
                    </a:moveTo>
                    <a:lnTo>
                      <a:pt x="39" y="0"/>
                    </a:lnTo>
                    <a:lnTo>
                      <a:pt x="0" y="36"/>
                    </a:lnTo>
                    <a:lnTo>
                      <a:pt x="3" y="38"/>
                    </a:lnTo>
                    <a:lnTo>
                      <a:pt x="5" y="38"/>
                    </a:lnTo>
                    <a:lnTo>
                      <a:pt x="46" y="3"/>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694">
                <a:extLst>
                  <a:ext uri="{FF2B5EF4-FFF2-40B4-BE49-F238E27FC236}">
                    <a16:creationId xmlns:a16="http://schemas.microsoft.com/office/drawing/2014/main" id="{AE7D47A2-E671-4B59-AF7C-02DE034D52B7}"/>
                  </a:ext>
                </a:extLst>
              </p:cNvPr>
              <p:cNvSpPr>
                <a:spLocks/>
              </p:cNvSpPr>
              <p:nvPr/>
            </p:nvSpPr>
            <p:spPr bwMode="auto">
              <a:xfrm>
                <a:off x="6756401" y="2132013"/>
                <a:ext cx="76200" cy="71438"/>
              </a:xfrm>
              <a:custGeom>
                <a:avLst/>
                <a:gdLst>
                  <a:gd name="T0" fmla="*/ 43 w 48"/>
                  <a:gd name="T1" fmla="*/ 0 h 45"/>
                  <a:gd name="T2" fmla="*/ 0 w 48"/>
                  <a:gd name="T3" fmla="*/ 43 h 45"/>
                  <a:gd name="T4" fmla="*/ 0 w 48"/>
                  <a:gd name="T5" fmla="*/ 45 h 45"/>
                  <a:gd name="T6" fmla="*/ 5 w 48"/>
                  <a:gd name="T7" fmla="*/ 45 h 45"/>
                  <a:gd name="T8" fmla="*/ 48 w 48"/>
                  <a:gd name="T9" fmla="*/ 3 h 45"/>
                  <a:gd name="T10" fmla="*/ 43 w 48"/>
                  <a:gd name="T11" fmla="*/ 0 h 45"/>
                </a:gdLst>
                <a:ahLst/>
                <a:cxnLst>
                  <a:cxn ang="0">
                    <a:pos x="T0" y="T1"/>
                  </a:cxn>
                  <a:cxn ang="0">
                    <a:pos x="T2" y="T3"/>
                  </a:cxn>
                  <a:cxn ang="0">
                    <a:pos x="T4" y="T5"/>
                  </a:cxn>
                  <a:cxn ang="0">
                    <a:pos x="T6" y="T7"/>
                  </a:cxn>
                  <a:cxn ang="0">
                    <a:pos x="T8" y="T9"/>
                  </a:cxn>
                  <a:cxn ang="0">
                    <a:pos x="T10" y="T11"/>
                  </a:cxn>
                </a:cxnLst>
                <a:rect l="0" t="0" r="r" b="b"/>
                <a:pathLst>
                  <a:path w="48" h="45">
                    <a:moveTo>
                      <a:pt x="43" y="0"/>
                    </a:moveTo>
                    <a:lnTo>
                      <a:pt x="0" y="43"/>
                    </a:lnTo>
                    <a:lnTo>
                      <a:pt x="0" y="45"/>
                    </a:lnTo>
                    <a:lnTo>
                      <a:pt x="5" y="45"/>
                    </a:lnTo>
                    <a:lnTo>
                      <a:pt x="48" y="3"/>
                    </a:lnTo>
                    <a:lnTo>
                      <a:pt x="43"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695">
                <a:extLst>
                  <a:ext uri="{FF2B5EF4-FFF2-40B4-BE49-F238E27FC236}">
                    <a16:creationId xmlns:a16="http://schemas.microsoft.com/office/drawing/2014/main" id="{ED511746-AEC3-434E-A9D7-0FB671B1ED9C}"/>
                  </a:ext>
                </a:extLst>
              </p:cNvPr>
              <p:cNvSpPr>
                <a:spLocks/>
              </p:cNvSpPr>
              <p:nvPr/>
            </p:nvSpPr>
            <p:spPr bwMode="auto">
              <a:xfrm>
                <a:off x="6775451" y="2208213"/>
                <a:ext cx="79375" cy="71438"/>
              </a:xfrm>
              <a:custGeom>
                <a:avLst/>
                <a:gdLst>
                  <a:gd name="T0" fmla="*/ 50 w 50"/>
                  <a:gd name="T1" fmla="*/ 0 h 45"/>
                  <a:gd name="T2" fmla="*/ 2 w 50"/>
                  <a:gd name="T3" fmla="*/ 45 h 45"/>
                  <a:gd name="T4" fmla="*/ 0 w 50"/>
                  <a:gd name="T5" fmla="*/ 40 h 45"/>
                  <a:gd name="T6" fmla="*/ 45 w 50"/>
                  <a:gd name="T7" fmla="*/ 0 h 45"/>
                  <a:gd name="T8" fmla="*/ 50 w 50"/>
                  <a:gd name="T9" fmla="*/ 0 h 45"/>
                </a:gdLst>
                <a:ahLst/>
                <a:cxnLst>
                  <a:cxn ang="0">
                    <a:pos x="T0" y="T1"/>
                  </a:cxn>
                  <a:cxn ang="0">
                    <a:pos x="T2" y="T3"/>
                  </a:cxn>
                  <a:cxn ang="0">
                    <a:pos x="T4" y="T5"/>
                  </a:cxn>
                  <a:cxn ang="0">
                    <a:pos x="T6" y="T7"/>
                  </a:cxn>
                  <a:cxn ang="0">
                    <a:pos x="T8" y="T9"/>
                  </a:cxn>
                </a:cxnLst>
                <a:rect l="0" t="0" r="r" b="b"/>
                <a:pathLst>
                  <a:path w="50" h="45">
                    <a:moveTo>
                      <a:pt x="50" y="0"/>
                    </a:moveTo>
                    <a:lnTo>
                      <a:pt x="2" y="45"/>
                    </a:lnTo>
                    <a:lnTo>
                      <a:pt x="0" y="40"/>
                    </a:lnTo>
                    <a:lnTo>
                      <a:pt x="45" y="0"/>
                    </a:lnTo>
                    <a:lnTo>
                      <a:pt x="50" y="0"/>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96">
                <a:extLst>
                  <a:ext uri="{FF2B5EF4-FFF2-40B4-BE49-F238E27FC236}">
                    <a16:creationId xmlns:a16="http://schemas.microsoft.com/office/drawing/2014/main" id="{CB5AC8E2-708C-478C-9BAD-E8D4F3FF1606}"/>
                  </a:ext>
                </a:extLst>
              </p:cNvPr>
              <p:cNvSpPr>
                <a:spLocks/>
              </p:cNvSpPr>
              <p:nvPr/>
            </p:nvSpPr>
            <p:spPr bwMode="auto">
              <a:xfrm>
                <a:off x="6646863" y="1065213"/>
                <a:ext cx="68263" cy="3175"/>
              </a:xfrm>
              <a:custGeom>
                <a:avLst/>
                <a:gdLst>
                  <a:gd name="T0" fmla="*/ 21 w 43"/>
                  <a:gd name="T1" fmla="*/ 2 h 2"/>
                  <a:gd name="T2" fmla="*/ 21 w 43"/>
                  <a:gd name="T3" fmla="*/ 2 h 2"/>
                  <a:gd name="T4" fmla="*/ 43 w 43"/>
                  <a:gd name="T5" fmla="*/ 2 h 2"/>
                  <a:gd name="T6" fmla="*/ 43 w 43"/>
                  <a:gd name="T7" fmla="*/ 0 h 2"/>
                  <a:gd name="T8" fmla="*/ 0 w 43"/>
                  <a:gd name="T9" fmla="*/ 0 h 2"/>
                  <a:gd name="T10" fmla="*/ 0 w 43"/>
                  <a:gd name="T11" fmla="*/ 2 h 2"/>
                  <a:gd name="T12" fmla="*/ 21 w 43"/>
                  <a:gd name="T13" fmla="*/ 2 h 2"/>
                  <a:gd name="T14" fmla="*/ 21 w 4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
                    <a:moveTo>
                      <a:pt x="21" y="2"/>
                    </a:moveTo>
                    <a:lnTo>
                      <a:pt x="21" y="2"/>
                    </a:lnTo>
                    <a:lnTo>
                      <a:pt x="43" y="2"/>
                    </a:lnTo>
                    <a:lnTo>
                      <a:pt x="43" y="0"/>
                    </a:lnTo>
                    <a:lnTo>
                      <a:pt x="0" y="0"/>
                    </a:lnTo>
                    <a:lnTo>
                      <a:pt x="0" y="2"/>
                    </a:lnTo>
                    <a:lnTo>
                      <a:pt x="21" y="2"/>
                    </a:lnTo>
                    <a:lnTo>
                      <a:pt x="21" y="2"/>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697">
                <a:extLst>
                  <a:ext uri="{FF2B5EF4-FFF2-40B4-BE49-F238E27FC236}">
                    <a16:creationId xmlns:a16="http://schemas.microsoft.com/office/drawing/2014/main" id="{36E1E6F7-77C6-4FC6-A681-73EAE8049B7D}"/>
                  </a:ext>
                </a:extLst>
              </p:cNvPr>
              <p:cNvSpPr>
                <a:spLocks noEditPoints="1"/>
              </p:cNvSpPr>
              <p:nvPr/>
            </p:nvSpPr>
            <p:spPr bwMode="auto">
              <a:xfrm>
                <a:off x="6570663" y="1133475"/>
                <a:ext cx="227013" cy="822325"/>
              </a:xfrm>
              <a:custGeom>
                <a:avLst/>
                <a:gdLst>
                  <a:gd name="T0" fmla="*/ 127 w 143"/>
                  <a:gd name="T1" fmla="*/ 449 h 518"/>
                  <a:gd name="T2" fmla="*/ 119 w 143"/>
                  <a:gd name="T3" fmla="*/ 406 h 518"/>
                  <a:gd name="T4" fmla="*/ 93 w 143"/>
                  <a:gd name="T5" fmla="*/ 313 h 518"/>
                  <a:gd name="T6" fmla="*/ 103 w 143"/>
                  <a:gd name="T7" fmla="*/ 225 h 518"/>
                  <a:gd name="T8" fmla="*/ 98 w 143"/>
                  <a:gd name="T9" fmla="*/ 161 h 518"/>
                  <a:gd name="T10" fmla="*/ 95 w 143"/>
                  <a:gd name="T11" fmla="*/ 85 h 518"/>
                  <a:gd name="T12" fmla="*/ 91 w 143"/>
                  <a:gd name="T13" fmla="*/ 21 h 518"/>
                  <a:gd name="T14" fmla="*/ 69 w 143"/>
                  <a:gd name="T15" fmla="*/ 0 h 518"/>
                  <a:gd name="T16" fmla="*/ 45 w 143"/>
                  <a:gd name="T17" fmla="*/ 21 h 518"/>
                  <a:gd name="T18" fmla="*/ 45 w 143"/>
                  <a:gd name="T19" fmla="*/ 64 h 518"/>
                  <a:gd name="T20" fmla="*/ 43 w 143"/>
                  <a:gd name="T21" fmla="*/ 106 h 518"/>
                  <a:gd name="T22" fmla="*/ 36 w 143"/>
                  <a:gd name="T23" fmla="*/ 192 h 518"/>
                  <a:gd name="T24" fmla="*/ 33 w 143"/>
                  <a:gd name="T25" fmla="*/ 292 h 518"/>
                  <a:gd name="T26" fmla="*/ 29 w 143"/>
                  <a:gd name="T27" fmla="*/ 332 h 518"/>
                  <a:gd name="T28" fmla="*/ 14 w 143"/>
                  <a:gd name="T29" fmla="*/ 444 h 518"/>
                  <a:gd name="T30" fmla="*/ 7 w 143"/>
                  <a:gd name="T31" fmla="*/ 489 h 518"/>
                  <a:gd name="T32" fmla="*/ 24 w 143"/>
                  <a:gd name="T33" fmla="*/ 513 h 518"/>
                  <a:gd name="T34" fmla="*/ 26 w 143"/>
                  <a:gd name="T35" fmla="*/ 510 h 518"/>
                  <a:gd name="T36" fmla="*/ 69 w 143"/>
                  <a:gd name="T37" fmla="*/ 163 h 518"/>
                  <a:gd name="T38" fmla="*/ 69 w 143"/>
                  <a:gd name="T39" fmla="*/ 225 h 518"/>
                  <a:gd name="T40" fmla="*/ 88 w 143"/>
                  <a:gd name="T41" fmla="*/ 313 h 518"/>
                  <a:gd name="T42" fmla="*/ 81 w 143"/>
                  <a:gd name="T43" fmla="*/ 408 h 518"/>
                  <a:gd name="T44" fmla="*/ 69 w 143"/>
                  <a:gd name="T45" fmla="*/ 423 h 518"/>
                  <a:gd name="T46" fmla="*/ 57 w 143"/>
                  <a:gd name="T47" fmla="*/ 449 h 518"/>
                  <a:gd name="T48" fmla="*/ 86 w 143"/>
                  <a:gd name="T49" fmla="*/ 487 h 518"/>
                  <a:gd name="T50" fmla="*/ 72 w 143"/>
                  <a:gd name="T51" fmla="*/ 465 h 518"/>
                  <a:gd name="T52" fmla="*/ 103 w 143"/>
                  <a:gd name="T53" fmla="*/ 425 h 518"/>
                  <a:gd name="T54" fmla="*/ 64 w 143"/>
                  <a:gd name="T55" fmla="*/ 368 h 518"/>
                  <a:gd name="T56" fmla="*/ 79 w 143"/>
                  <a:gd name="T57" fmla="*/ 365 h 518"/>
                  <a:gd name="T58" fmla="*/ 64 w 143"/>
                  <a:gd name="T59" fmla="*/ 332 h 518"/>
                  <a:gd name="T60" fmla="*/ 52 w 143"/>
                  <a:gd name="T61" fmla="*/ 446 h 518"/>
                  <a:gd name="T62" fmla="*/ 69 w 143"/>
                  <a:gd name="T63" fmla="*/ 465 h 518"/>
                  <a:gd name="T64" fmla="*/ 91 w 143"/>
                  <a:gd name="T65" fmla="*/ 489 h 518"/>
                  <a:gd name="T66" fmla="*/ 93 w 143"/>
                  <a:gd name="T67" fmla="*/ 489 h 518"/>
                  <a:gd name="T68" fmla="*/ 98 w 143"/>
                  <a:gd name="T69" fmla="*/ 389 h 518"/>
                  <a:gd name="T70" fmla="*/ 76 w 143"/>
                  <a:gd name="T71" fmla="*/ 332 h 518"/>
                  <a:gd name="T72" fmla="*/ 107 w 143"/>
                  <a:gd name="T73" fmla="*/ 292 h 518"/>
                  <a:gd name="T74" fmla="*/ 86 w 143"/>
                  <a:gd name="T75" fmla="*/ 242 h 518"/>
                  <a:gd name="T76" fmla="*/ 72 w 143"/>
                  <a:gd name="T77" fmla="*/ 194 h 518"/>
                  <a:gd name="T78" fmla="*/ 93 w 143"/>
                  <a:gd name="T79" fmla="*/ 161 h 518"/>
                  <a:gd name="T80" fmla="*/ 84 w 143"/>
                  <a:gd name="T81" fmla="*/ 147 h 518"/>
                  <a:gd name="T82" fmla="*/ 69 w 143"/>
                  <a:gd name="T83" fmla="*/ 64 h 518"/>
                  <a:gd name="T84" fmla="*/ 69 w 143"/>
                  <a:gd name="T85" fmla="*/ 106 h 518"/>
                  <a:gd name="T86" fmla="*/ 81 w 143"/>
                  <a:gd name="T87" fmla="*/ 73 h 518"/>
                  <a:gd name="T88" fmla="*/ 79 w 143"/>
                  <a:gd name="T89" fmla="*/ 11 h 518"/>
                  <a:gd name="T90" fmla="*/ 69 w 143"/>
                  <a:gd name="T91" fmla="*/ 59 h 518"/>
                  <a:gd name="T92" fmla="*/ 81 w 143"/>
                  <a:gd name="T93" fmla="*/ 30 h 518"/>
                  <a:gd name="T94" fmla="*/ 72 w 143"/>
                  <a:gd name="T95" fmla="*/ 2 h 518"/>
                  <a:gd name="T96" fmla="*/ 50 w 143"/>
                  <a:gd name="T97" fmla="*/ 21 h 518"/>
                  <a:gd name="T98" fmla="*/ 50 w 143"/>
                  <a:gd name="T99" fmla="*/ 42 h 518"/>
                  <a:gd name="T100" fmla="*/ 67 w 143"/>
                  <a:gd name="T101" fmla="*/ 83 h 518"/>
                  <a:gd name="T102" fmla="*/ 45 w 143"/>
                  <a:gd name="T103" fmla="*/ 109 h 518"/>
                  <a:gd name="T104" fmla="*/ 57 w 143"/>
                  <a:gd name="T105" fmla="*/ 147 h 518"/>
                  <a:gd name="T106" fmla="*/ 67 w 143"/>
                  <a:gd name="T107" fmla="*/ 192 h 518"/>
                  <a:gd name="T108" fmla="*/ 38 w 143"/>
                  <a:gd name="T109" fmla="*/ 225 h 518"/>
                  <a:gd name="T110" fmla="*/ 38 w 143"/>
                  <a:gd name="T111" fmla="*/ 259 h 518"/>
                  <a:gd name="T112" fmla="*/ 33 w 143"/>
                  <a:gd name="T113" fmla="*/ 330 h 518"/>
                  <a:gd name="T114" fmla="*/ 60 w 143"/>
                  <a:gd name="T115" fmla="*/ 368 h 518"/>
                  <a:gd name="T116" fmla="*/ 24 w 143"/>
                  <a:gd name="T117" fmla="*/ 40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 h="518">
                    <a:moveTo>
                      <a:pt x="117" y="513"/>
                    </a:moveTo>
                    <a:lnTo>
                      <a:pt x="115" y="510"/>
                    </a:lnTo>
                    <a:lnTo>
                      <a:pt x="131" y="489"/>
                    </a:lnTo>
                    <a:lnTo>
                      <a:pt x="131" y="489"/>
                    </a:lnTo>
                    <a:lnTo>
                      <a:pt x="131" y="489"/>
                    </a:lnTo>
                    <a:lnTo>
                      <a:pt x="131" y="487"/>
                    </a:lnTo>
                    <a:lnTo>
                      <a:pt x="129" y="487"/>
                    </a:lnTo>
                    <a:lnTo>
                      <a:pt x="131" y="484"/>
                    </a:lnTo>
                    <a:lnTo>
                      <a:pt x="110" y="465"/>
                    </a:lnTo>
                    <a:lnTo>
                      <a:pt x="124" y="449"/>
                    </a:lnTo>
                    <a:lnTo>
                      <a:pt x="127" y="449"/>
                    </a:lnTo>
                    <a:lnTo>
                      <a:pt x="127" y="446"/>
                    </a:lnTo>
                    <a:lnTo>
                      <a:pt x="127" y="446"/>
                    </a:lnTo>
                    <a:lnTo>
                      <a:pt x="124" y="444"/>
                    </a:lnTo>
                    <a:lnTo>
                      <a:pt x="124" y="444"/>
                    </a:lnTo>
                    <a:lnTo>
                      <a:pt x="105" y="427"/>
                    </a:lnTo>
                    <a:lnTo>
                      <a:pt x="119" y="408"/>
                    </a:lnTo>
                    <a:lnTo>
                      <a:pt x="122" y="408"/>
                    </a:lnTo>
                    <a:lnTo>
                      <a:pt x="122" y="408"/>
                    </a:lnTo>
                    <a:lnTo>
                      <a:pt x="122" y="406"/>
                    </a:lnTo>
                    <a:lnTo>
                      <a:pt x="119" y="403"/>
                    </a:lnTo>
                    <a:lnTo>
                      <a:pt x="119" y="406"/>
                    </a:lnTo>
                    <a:lnTo>
                      <a:pt x="100" y="387"/>
                    </a:lnTo>
                    <a:lnTo>
                      <a:pt x="119" y="365"/>
                    </a:lnTo>
                    <a:lnTo>
                      <a:pt x="98" y="349"/>
                    </a:lnTo>
                    <a:lnTo>
                      <a:pt x="112" y="332"/>
                    </a:lnTo>
                    <a:lnTo>
                      <a:pt x="112" y="332"/>
                    </a:lnTo>
                    <a:lnTo>
                      <a:pt x="112" y="332"/>
                    </a:lnTo>
                    <a:lnTo>
                      <a:pt x="112" y="332"/>
                    </a:lnTo>
                    <a:lnTo>
                      <a:pt x="112" y="330"/>
                    </a:lnTo>
                    <a:lnTo>
                      <a:pt x="112" y="330"/>
                    </a:lnTo>
                    <a:lnTo>
                      <a:pt x="110" y="330"/>
                    </a:lnTo>
                    <a:lnTo>
                      <a:pt x="93" y="313"/>
                    </a:lnTo>
                    <a:lnTo>
                      <a:pt x="107" y="294"/>
                    </a:lnTo>
                    <a:lnTo>
                      <a:pt x="110" y="294"/>
                    </a:lnTo>
                    <a:lnTo>
                      <a:pt x="110" y="294"/>
                    </a:lnTo>
                    <a:lnTo>
                      <a:pt x="110" y="292"/>
                    </a:lnTo>
                    <a:lnTo>
                      <a:pt x="91" y="275"/>
                    </a:lnTo>
                    <a:lnTo>
                      <a:pt x="107" y="256"/>
                    </a:lnTo>
                    <a:lnTo>
                      <a:pt x="105" y="256"/>
                    </a:lnTo>
                    <a:lnTo>
                      <a:pt x="88" y="240"/>
                    </a:lnTo>
                    <a:lnTo>
                      <a:pt x="103" y="225"/>
                    </a:lnTo>
                    <a:lnTo>
                      <a:pt x="103" y="225"/>
                    </a:lnTo>
                    <a:lnTo>
                      <a:pt x="103" y="225"/>
                    </a:lnTo>
                    <a:lnTo>
                      <a:pt x="103" y="225"/>
                    </a:lnTo>
                    <a:lnTo>
                      <a:pt x="103" y="223"/>
                    </a:lnTo>
                    <a:lnTo>
                      <a:pt x="103" y="223"/>
                    </a:lnTo>
                    <a:lnTo>
                      <a:pt x="103" y="223"/>
                    </a:lnTo>
                    <a:lnTo>
                      <a:pt x="86" y="209"/>
                    </a:lnTo>
                    <a:lnTo>
                      <a:pt x="103" y="192"/>
                    </a:lnTo>
                    <a:lnTo>
                      <a:pt x="100" y="192"/>
                    </a:lnTo>
                    <a:lnTo>
                      <a:pt x="100" y="190"/>
                    </a:lnTo>
                    <a:lnTo>
                      <a:pt x="86" y="175"/>
                    </a:lnTo>
                    <a:lnTo>
                      <a:pt x="100" y="163"/>
                    </a:lnTo>
                    <a:lnTo>
                      <a:pt x="98" y="161"/>
                    </a:lnTo>
                    <a:lnTo>
                      <a:pt x="98" y="161"/>
                    </a:lnTo>
                    <a:lnTo>
                      <a:pt x="98" y="161"/>
                    </a:lnTo>
                    <a:lnTo>
                      <a:pt x="86" y="149"/>
                    </a:lnTo>
                    <a:lnTo>
                      <a:pt x="98" y="135"/>
                    </a:lnTo>
                    <a:lnTo>
                      <a:pt x="84" y="121"/>
                    </a:lnTo>
                    <a:lnTo>
                      <a:pt x="95" y="109"/>
                    </a:lnTo>
                    <a:lnTo>
                      <a:pt x="93" y="106"/>
                    </a:lnTo>
                    <a:lnTo>
                      <a:pt x="93" y="106"/>
                    </a:lnTo>
                    <a:lnTo>
                      <a:pt x="93" y="106"/>
                    </a:lnTo>
                    <a:lnTo>
                      <a:pt x="84" y="97"/>
                    </a:lnTo>
                    <a:lnTo>
                      <a:pt x="95" y="85"/>
                    </a:lnTo>
                    <a:lnTo>
                      <a:pt x="93" y="85"/>
                    </a:lnTo>
                    <a:lnTo>
                      <a:pt x="95" y="85"/>
                    </a:lnTo>
                    <a:lnTo>
                      <a:pt x="84" y="73"/>
                    </a:lnTo>
                    <a:lnTo>
                      <a:pt x="91" y="64"/>
                    </a:lnTo>
                    <a:lnTo>
                      <a:pt x="95" y="64"/>
                    </a:lnTo>
                    <a:lnTo>
                      <a:pt x="81" y="52"/>
                    </a:lnTo>
                    <a:lnTo>
                      <a:pt x="93" y="40"/>
                    </a:lnTo>
                    <a:lnTo>
                      <a:pt x="81" y="30"/>
                    </a:lnTo>
                    <a:lnTo>
                      <a:pt x="91" y="21"/>
                    </a:lnTo>
                    <a:lnTo>
                      <a:pt x="91" y="21"/>
                    </a:lnTo>
                    <a:lnTo>
                      <a:pt x="91" y="21"/>
                    </a:lnTo>
                    <a:lnTo>
                      <a:pt x="91" y="21"/>
                    </a:lnTo>
                    <a:lnTo>
                      <a:pt x="91" y="21"/>
                    </a:lnTo>
                    <a:lnTo>
                      <a:pt x="91" y="19"/>
                    </a:lnTo>
                    <a:lnTo>
                      <a:pt x="91" y="19"/>
                    </a:lnTo>
                    <a:lnTo>
                      <a:pt x="81" y="11"/>
                    </a:lnTo>
                    <a:lnTo>
                      <a:pt x="91" y="2"/>
                    </a:lnTo>
                    <a:lnTo>
                      <a:pt x="91" y="2"/>
                    </a:lnTo>
                    <a:lnTo>
                      <a:pt x="91" y="2"/>
                    </a:lnTo>
                    <a:lnTo>
                      <a:pt x="91" y="0"/>
                    </a:lnTo>
                    <a:lnTo>
                      <a:pt x="69" y="0"/>
                    </a:lnTo>
                    <a:lnTo>
                      <a:pt x="69" y="0"/>
                    </a:lnTo>
                    <a:lnTo>
                      <a:pt x="69" y="0"/>
                    </a:lnTo>
                    <a:lnTo>
                      <a:pt x="48" y="0"/>
                    </a:lnTo>
                    <a:lnTo>
                      <a:pt x="48" y="2"/>
                    </a:lnTo>
                    <a:lnTo>
                      <a:pt x="50" y="2"/>
                    </a:lnTo>
                    <a:lnTo>
                      <a:pt x="57" y="11"/>
                    </a:lnTo>
                    <a:lnTo>
                      <a:pt x="48" y="19"/>
                    </a:lnTo>
                    <a:lnTo>
                      <a:pt x="45" y="19"/>
                    </a:lnTo>
                    <a:lnTo>
                      <a:pt x="45" y="21"/>
                    </a:lnTo>
                    <a:lnTo>
                      <a:pt x="45" y="21"/>
                    </a:lnTo>
                    <a:lnTo>
                      <a:pt x="45" y="21"/>
                    </a:lnTo>
                    <a:lnTo>
                      <a:pt x="45" y="21"/>
                    </a:lnTo>
                    <a:lnTo>
                      <a:pt x="48" y="21"/>
                    </a:lnTo>
                    <a:lnTo>
                      <a:pt x="57" y="30"/>
                    </a:lnTo>
                    <a:lnTo>
                      <a:pt x="48" y="40"/>
                    </a:lnTo>
                    <a:lnTo>
                      <a:pt x="48" y="40"/>
                    </a:lnTo>
                    <a:lnTo>
                      <a:pt x="48" y="40"/>
                    </a:lnTo>
                    <a:lnTo>
                      <a:pt x="45" y="42"/>
                    </a:lnTo>
                    <a:lnTo>
                      <a:pt x="57" y="52"/>
                    </a:lnTo>
                    <a:lnTo>
                      <a:pt x="45" y="61"/>
                    </a:lnTo>
                    <a:lnTo>
                      <a:pt x="45" y="61"/>
                    </a:lnTo>
                    <a:lnTo>
                      <a:pt x="45" y="61"/>
                    </a:lnTo>
                    <a:lnTo>
                      <a:pt x="45" y="64"/>
                    </a:lnTo>
                    <a:lnTo>
                      <a:pt x="45" y="64"/>
                    </a:lnTo>
                    <a:lnTo>
                      <a:pt x="45" y="64"/>
                    </a:lnTo>
                    <a:lnTo>
                      <a:pt x="45" y="64"/>
                    </a:lnTo>
                    <a:lnTo>
                      <a:pt x="55" y="73"/>
                    </a:lnTo>
                    <a:lnTo>
                      <a:pt x="45" y="83"/>
                    </a:lnTo>
                    <a:lnTo>
                      <a:pt x="45" y="83"/>
                    </a:lnTo>
                    <a:lnTo>
                      <a:pt x="45" y="83"/>
                    </a:lnTo>
                    <a:lnTo>
                      <a:pt x="43" y="85"/>
                    </a:lnTo>
                    <a:lnTo>
                      <a:pt x="55" y="97"/>
                    </a:lnTo>
                    <a:lnTo>
                      <a:pt x="43" y="106"/>
                    </a:lnTo>
                    <a:lnTo>
                      <a:pt x="43" y="106"/>
                    </a:lnTo>
                    <a:lnTo>
                      <a:pt x="43" y="106"/>
                    </a:lnTo>
                    <a:lnTo>
                      <a:pt x="41" y="109"/>
                    </a:lnTo>
                    <a:lnTo>
                      <a:pt x="55" y="123"/>
                    </a:lnTo>
                    <a:lnTo>
                      <a:pt x="43" y="133"/>
                    </a:lnTo>
                    <a:lnTo>
                      <a:pt x="38" y="133"/>
                    </a:lnTo>
                    <a:lnTo>
                      <a:pt x="55" y="149"/>
                    </a:lnTo>
                    <a:lnTo>
                      <a:pt x="41" y="161"/>
                    </a:lnTo>
                    <a:lnTo>
                      <a:pt x="38" y="161"/>
                    </a:lnTo>
                    <a:lnTo>
                      <a:pt x="52" y="178"/>
                    </a:lnTo>
                    <a:lnTo>
                      <a:pt x="38" y="192"/>
                    </a:lnTo>
                    <a:lnTo>
                      <a:pt x="36" y="192"/>
                    </a:lnTo>
                    <a:lnTo>
                      <a:pt x="52" y="209"/>
                    </a:lnTo>
                    <a:lnTo>
                      <a:pt x="36" y="223"/>
                    </a:lnTo>
                    <a:lnTo>
                      <a:pt x="33" y="223"/>
                    </a:lnTo>
                    <a:lnTo>
                      <a:pt x="50" y="242"/>
                    </a:lnTo>
                    <a:lnTo>
                      <a:pt x="36" y="256"/>
                    </a:lnTo>
                    <a:lnTo>
                      <a:pt x="33" y="256"/>
                    </a:lnTo>
                    <a:lnTo>
                      <a:pt x="33" y="259"/>
                    </a:lnTo>
                    <a:lnTo>
                      <a:pt x="33" y="259"/>
                    </a:lnTo>
                    <a:lnTo>
                      <a:pt x="50" y="275"/>
                    </a:lnTo>
                    <a:lnTo>
                      <a:pt x="33" y="292"/>
                    </a:lnTo>
                    <a:lnTo>
                      <a:pt x="33" y="292"/>
                    </a:lnTo>
                    <a:lnTo>
                      <a:pt x="31" y="292"/>
                    </a:lnTo>
                    <a:lnTo>
                      <a:pt x="31" y="294"/>
                    </a:lnTo>
                    <a:lnTo>
                      <a:pt x="33" y="294"/>
                    </a:lnTo>
                    <a:lnTo>
                      <a:pt x="31" y="297"/>
                    </a:lnTo>
                    <a:lnTo>
                      <a:pt x="45" y="313"/>
                    </a:lnTo>
                    <a:lnTo>
                      <a:pt x="29" y="330"/>
                    </a:lnTo>
                    <a:lnTo>
                      <a:pt x="29" y="330"/>
                    </a:lnTo>
                    <a:lnTo>
                      <a:pt x="29" y="330"/>
                    </a:lnTo>
                    <a:lnTo>
                      <a:pt x="29" y="330"/>
                    </a:lnTo>
                    <a:lnTo>
                      <a:pt x="29" y="330"/>
                    </a:lnTo>
                    <a:lnTo>
                      <a:pt x="29" y="332"/>
                    </a:lnTo>
                    <a:lnTo>
                      <a:pt x="29" y="332"/>
                    </a:lnTo>
                    <a:lnTo>
                      <a:pt x="43" y="349"/>
                    </a:lnTo>
                    <a:lnTo>
                      <a:pt x="24" y="365"/>
                    </a:lnTo>
                    <a:lnTo>
                      <a:pt x="21" y="365"/>
                    </a:lnTo>
                    <a:lnTo>
                      <a:pt x="38" y="387"/>
                    </a:lnTo>
                    <a:lnTo>
                      <a:pt x="19" y="406"/>
                    </a:lnTo>
                    <a:lnTo>
                      <a:pt x="19" y="408"/>
                    </a:lnTo>
                    <a:lnTo>
                      <a:pt x="19" y="408"/>
                    </a:lnTo>
                    <a:lnTo>
                      <a:pt x="21" y="408"/>
                    </a:lnTo>
                    <a:lnTo>
                      <a:pt x="33" y="427"/>
                    </a:lnTo>
                    <a:lnTo>
                      <a:pt x="14" y="444"/>
                    </a:lnTo>
                    <a:lnTo>
                      <a:pt x="17" y="446"/>
                    </a:lnTo>
                    <a:lnTo>
                      <a:pt x="14" y="446"/>
                    </a:lnTo>
                    <a:lnTo>
                      <a:pt x="14" y="449"/>
                    </a:lnTo>
                    <a:lnTo>
                      <a:pt x="14" y="449"/>
                    </a:lnTo>
                    <a:lnTo>
                      <a:pt x="29" y="465"/>
                    </a:lnTo>
                    <a:lnTo>
                      <a:pt x="9" y="484"/>
                    </a:lnTo>
                    <a:lnTo>
                      <a:pt x="9" y="487"/>
                    </a:lnTo>
                    <a:lnTo>
                      <a:pt x="31" y="468"/>
                    </a:lnTo>
                    <a:lnTo>
                      <a:pt x="48" y="487"/>
                    </a:lnTo>
                    <a:lnTo>
                      <a:pt x="7" y="487"/>
                    </a:lnTo>
                    <a:lnTo>
                      <a:pt x="7" y="489"/>
                    </a:lnTo>
                    <a:lnTo>
                      <a:pt x="9" y="489"/>
                    </a:lnTo>
                    <a:lnTo>
                      <a:pt x="7" y="491"/>
                    </a:lnTo>
                    <a:lnTo>
                      <a:pt x="24" y="510"/>
                    </a:lnTo>
                    <a:lnTo>
                      <a:pt x="21" y="513"/>
                    </a:lnTo>
                    <a:lnTo>
                      <a:pt x="0" y="513"/>
                    </a:lnTo>
                    <a:lnTo>
                      <a:pt x="0" y="518"/>
                    </a:lnTo>
                    <a:lnTo>
                      <a:pt x="143" y="518"/>
                    </a:lnTo>
                    <a:lnTo>
                      <a:pt x="143" y="513"/>
                    </a:lnTo>
                    <a:lnTo>
                      <a:pt x="117" y="513"/>
                    </a:lnTo>
                    <a:close/>
                    <a:moveTo>
                      <a:pt x="24" y="513"/>
                    </a:moveTo>
                    <a:lnTo>
                      <a:pt x="24" y="513"/>
                    </a:lnTo>
                    <a:lnTo>
                      <a:pt x="24" y="513"/>
                    </a:lnTo>
                    <a:lnTo>
                      <a:pt x="24" y="513"/>
                    </a:lnTo>
                    <a:close/>
                    <a:moveTo>
                      <a:pt x="26" y="510"/>
                    </a:moveTo>
                    <a:lnTo>
                      <a:pt x="48" y="491"/>
                    </a:lnTo>
                    <a:lnTo>
                      <a:pt x="48" y="489"/>
                    </a:lnTo>
                    <a:lnTo>
                      <a:pt x="50" y="489"/>
                    </a:lnTo>
                    <a:lnTo>
                      <a:pt x="48" y="489"/>
                    </a:lnTo>
                    <a:lnTo>
                      <a:pt x="67" y="508"/>
                    </a:lnTo>
                    <a:lnTo>
                      <a:pt x="64" y="513"/>
                    </a:lnTo>
                    <a:lnTo>
                      <a:pt x="29" y="513"/>
                    </a:lnTo>
                    <a:lnTo>
                      <a:pt x="26" y="510"/>
                    </a:lnTo>
                    <a:close/>
                    <a:moveTo>
                      <a:pt x="69" y="133"/>
                    </a:moveTo>
                    <a:lnTo>
                      <a:pt x="57" y="123"/>
                    </a:lnTo>
                    <a:lnTo>
                      <a:pt x="69" y="111"/>
                    </a:lnTo>
                    <a:lnTo>
                      <a:pt x="81" y="121"/>
                    </a:lnTo>
                    <a:lnTo>
                      <a:pt x="69" y="133"/>
                    </a:lnTo>
                    <a:lnTo>
                      <a:pt x="69" y="133"/>
                    </a:lnTo>
                    <a:close/>
                    <a:moveTo>
                      <a:pt x="69" y="163"/>
                    </a:moveTo>
                    <a:lnTo>
                      <a:pt x="84" y="175"/>
                    </a:lnTo>
                    <a:lnTo>
                      <a:pt x="69" y="190"/>
                    </a:lnTo>
                    <a:lnTo>
                      <a:pt x="55" y="178"/>
                    </a:lnTo>
                    <a:lnTo>
                      <a:pt x="69" y="163"/>
                    </a:lnTo>
                    <a:lnTo>
                      <a:pt x="69" y="163"/>
                    </a:lnTo>
                    <a:close/>
                    <a:moveTo>
                      <a:pt x="69" y="223"/>
                    </a:moveTo>
                    <a:lnTo>
                      <a:pt x="69" y="223"/>
                    </a:lnTo>
                    <a:lnTo>
                      <a:pt x="55" y="209"/>
                    </a:lnTo>
                    <a:lnTo>
                      <a:pt x="69" y="194"/>
                    </a:lnTo>
                    <a:lnTo>
                      <a:pt x="84" y="209"/>
                    </a:lnTo>
                    <a:lnTo>
                      <a:pt x="69" y="223"/>
                    </a:lnTo>
                    <a:lnTo>
                      <a:pt x="69" y="223"/>
                    </a:lnTo>
                    <a:close/>
                    <a:moveTo>
                      <a:pt x="69" y="256"/>
                    </a:moveTo>
                    <a:lnTo>
                      <a:pt x="55" y="242"/>
                    </a:lnTo>
                    <a:lnTo>
                      <a:pt x="69" y="225"/>
                    </a:lnTo>
                    <a:lnTo>
                      <a:pt x="84" y="240"/>
                    </a:lnTo>
                    <a:lnTo>
                      <a:pt x="69" y="256"/>
                    </a:lnTo>
                    <a:close/>
                    <a:moveTo>
                      <a:pt x="69" y="259"/>
                    </a:moveTo>
                    <a:lnTo>
                      <a:pt x="86" y="275"/>
                    </a:lnTo>
                    <a:lnTo>
                      <a:pt x="69" y="292"/>
                    </a:lnTo>
                    <a:lnTo>
                      <a:pt x="52" y="275"/>
                    </a:lnTo>
                    <a:lnTo>
                      <a:pt x="69" y="259"/>
                    </a:lnTo>
                    <a:lnTo>
                      <a:pt x="69" y="259"/>
                    </a:lnTo>
                    <a:close/>
                    <a:moveTo>
                      <a:pt x="69" y="294"/>
                    </a:moveTo>
                    <a:lnTo>
                      <a:pt x="69" y="294"/>
                    </a:lnTo>
                    <a:lnTo>
                      <a:pt x="88" y="313"/>
                    </a:lnTo>
                    <a:lnTo>
                      <a:pt x="74" y="330"/>
                    </a:lnTo>
                    <a:lnTo>
                      <a:pt x="64" y="330"/>
                    </a:lnTo>
                    <a:lnTo>
                      <a:pt x="64" y="330"/>
                    </a:lnTo>
                    <a:lnTo>
                      <a:pt x="64" y="330"/>
                    </a:lnTo>
                    <a:lnTo>
                      <a:pt x="64" y="330"/>
                    </a:lnTo>
                    <a:lnTo>
                      <a:pt x="64" y="330"/>
                    </a:lnTo>
                    <a:lnTo>
                      <a:pt x="50" y="313"/>
                    </a:lnTo>
                    <a:lnTo>
                      <a:pt x="69" y="294"/>
                    </a:lnTo>
                    <a:lnTo>
                      <a:pt x="69" y="294"/>
                    </a:lnTo>
                    <a:close/>
                    <a:moveTo>
                      <a:pt x="81" y="408"/>
                    </a:moveTo>
                    <a:lnTo>
                      <a:pt x="81" y="408"/>
                    </a:lnTo>
                    <a:lnTo>
                      <a:pt x="103" y="427"/>
                    </a:lnTo>
                    <a:lnTo>
                      <a:pt x="86" y="446"/>
                    </a:lnTo>
                    <a:lnTo>
                      <a:pt x="86" y="446"/>
                    </a:lnTo>
                    <a:lnTo>
                      <a:pt x="86" y="446"/>
                    </a:lnTo>
                    <a:lnTo>
                      <a:pt x="72" y="425"/>
                    </a:lnTo>
                    <a:lnTo>
                      <a:pt x="81" y="408"/>
                    </a:lnTo>
                    <a:lnTo>
                      <a:pt x="81" y="408"/>
                    </a:lnTo>
                    <a:close/>
                    <a:moveTo>
                      <a:pt x="69" y="423"/>
                    </a:moveTo>
                    <a:lnTo>
                      <a:pt x="62" y="408"/>
                    </a:lnTo>
                    <a:lnTo>
                      <a:pt x="79" y="408"/>
                    </a:lnTo>
                    <a:lnTo>
                      <a:pt x="69" y="423"/>
                    </a:lnTo>
                    <a:close/>
                    <a:moveTo>
                      <a:pt x="60" y="406"/>
                    </a:moveTo>
                    <a:lnTo>
                      <a:pt x="69" y="387"/>
                    </a:lnTo>
                    <a:lnTo>
                      <a:pt x="79" y="406"/>
                    </a:lnTo>
                    <a:lnTo>
                      <a:pt x="60" y="406"/>
                    </a:lnTo>
                    <a:close/>
                    <a:moveTo>
                      <a:pt x="84" y="446"/>
                    </a:moveTo>
                    <a:lnTo>
                      <a:pt x="57" y="446"/>
                    </a:lnTo>
                    <a:lnTo>
                      <a:pt x="69" y="427"/>
                    </a:lnTo>
                    <a:lnTo>
                      <a:pt x="84" y="446"/>
                    </a:lnTo>
                    <a:close/>
                    <a:moveTo>
                      <a:pt x="81" y="449"/>
                    </a:moveTo>
                    <a:lnTo>
                      <a:pt x="69" y="463"/>
                    </a:lnTo>
                    <a:lnTo>
                      <a:pt x="57" y="449"/>
                    </a:lnTo>
                    <a:lnTo>
                      <a:pt x="81" y="449"/>
                    </a:lnTo>
                    <a:close/>
                    <a:moveTo>
                      <a:pt x="69" y="506"/>
                    </a:moveTo>
                    <a:lnTo>
                      <a:pt x="52" y="489"/>
                    </a:lnTo>
                    <a:lnTo>
                      <a:pt x="52" y="489"/>
                    </a:lnTo>
                    <a:lnTo>
                      <a:pt x="52" y="489"/>
                    </a:lnTo>
                    <a:lnTo>
                      <a:pt x="52" y="489"/>
                    </a:lnTo>
                    <a:lnTo>
                      <a:pt x="88" y="489"/>
                    </a:lnTo>
                    <a:lnTo>
                      <a:pt x="69" y="506"/>
                    </a:lnTo>
                    <a:close/>
                    <a:moveTo>
                      <a:pt x="55" y="487"/>
                    </a:moveTo>
                    <a:lnTo>
                      <a:pt x="69" y="468"/>
                    </a:lnTo>
                    <a:lnTo>
                      <a:pt x="86" y="487"/>
                    </a:lnTo>
                    <a:lnTo>
                      <a:pt x="55" y="487"/>
                    </a:lnTo>
                    <a:close/>
                    <a:moveTo>
                      <a:pt x="72" y="465"/>
                    </a:moveTo>
                    <a:lnTo>
                      <a:pt x="86" y="449"/>
                    </a:lnTo>
                    <a:lnTo>
                      <a:pt x="86" y="449"/>
                    </a:lnTo>
                    <a:lnTo>
                      <a:pt x="86" y="449"/>
                    </a:lnTo>
                    <a:lnTo>
                      <a:pt x="105" y="468"/>
                    </a:lnTo>
                    <a:lnTo>
                      <a:pt x="91" y="487"/>
                    </a:lnTo>
                    <a:lnTo>
                      <a:pt x="91" y="487"/>
                    </a:lnTo>
                    <a:lnTo>
                      <a:pt x="91" y="487"/>
                    </a:lnTo>
                    <a:lnTo>
                      <a:pt x="91" y="487"/>
                    </a:lnTo>
                    <a:lnTo>
                      <a:pt x="72" y="465"/>
                    </a:lnTo>
                    <a:close/>
                    <a:moveTo>
                      <a:pt x="88" y="449"/>
                    </a:moveTo>
                    <a:lnTo>
                      <a:pt x="122" y="449"/>
                    </a:lnTo>
                    <a:lnTo>
                      <a:pt x="107" y="465"/>
                    </a:lnTo>
                    <a:lnTo>
                      <a:pt x="88" y="449"/>
                    </a:lnTo>
                    <a:close/>
                    <a:moveTo>
                      <a:pt x="91" y="446"/>
                    </a:moveTo>
                    <a:lnTo>
                      <a:pt x="103" y="430"/>
                    </a:lnTo>
                    <a:lnTo>
                      <a:pt x="122" y="446"/>
                    </a:lnTo>
                    <a:lnTo>
                      <a:pt x="91" y="446"/>
                    </a:lnTo>
                    <a:close/>
                    <a:moveTo>
                      <a:pt x="86" y="408"/>
                    </a:moveTo>
                    <a:lnTo>
                      <a:pt x="117" y="408"/>
                    </a:lnTo>
                    <a:lnTo>
                      <a:pt x="103" y="425"/>
                    </a:lnTo>
                    <a:lnTo>
                      <a:pt x="86" y="408"/>
                    </a:lnTo>
                    <a:close/>
                    <a:moveTo>
                      <a:pt x="81" y="406"/>
                    </a:moveTo>
                    <a:lnTo>
                      <a:pt x="72" y="384"/>
                    </a:lnTo>
                    <a:lnTo>
                      <a:pt x="79" y="370"/>
                    </a:lnTo>
                    <a:lnTo>
                      <a:pt x="98" y="387"/>
                    </a:lnTo>
                    <a:lnTo>
                      <a:pt x="81" y="406"/>
                    </a:lnTo>
                    <a:lnTo>
                      <a:pt x="84" y="406"/>
                    </a:lnTo>
                    <a:lnTo>
                      <a:pt x="81" y="406"/>
                    </a:lnTo>
                    <a:close/>
                    <a:moveTo>
                      <a:pt x="76" y="368"/>
                    </a:moveTo>
                    <a:lnTo>
                      <a:pt x="69" y="382"/>
                    </a:lnTo>
                    <a:lnTo>
                      <a:pt x="64" y="368"/>
                    </a:lnTo>
                    <a:lnTo>
                      <a:pt x="76" y="368"/>
                    </a:lnTo>
                    <a:close/>
                    <a:moveTo>
                      <a:pt x="64" y="365"/>
                    </a:moveTo>
                    <a:lnTo>
                      <a:pt x="69" y="349"/>
                    </a:lnTo>
                    <a:lnTo>
                      <a:pt x="74" y="365"/>
                    </a:lnTo>
                    <a:lnTo>
                      <a:pt x="64" y="365"/>
                    </a:lnTo>
                    <a:close/>
                    <a:moveTo>
                      <a:pt x="79" y="365"/>
                    </a:moveTo>
                    <a:lnTo>
                      <a:pt x="72" y="346"/>
                    </a:lnTo>
                    <a:lnTo>
                      <a:pt x="74" y="332"/>
                    </a:lnTo>
                    <a:lnTo>
                      <a:pt x="93" y="349"/>
                    </a:lnTo>
                    <a:lnTo>
                      <a:pt x="79" y="365"/>
                    </a:lnTo>
                    <a:lnTo>
                      <a:pt x="79" y="365"/>
                    </a:lnTo>
                    <a:close/>
                    <a:moveTo>
                      <a:pt x="74" y="332"/>
                    </a:moveTo>
                    <a:lnTo>
                      <a:pt x="72" y="332"/>
                    </a:lnTo>
                    <a:lnTo>
                      <a:pt x="69" y="342"/>
                    </a:lnTo>
                    <a:lnTo>
                      <a:pt x="67" y="332"/>
                    </a:lnTo>
                    <a:lnTo>
                      <a:pt x="74" y="332"/>
                    </a:lnTo>
                    <a:lnTo>
                      <a:pt x="74" y="332"/>
                    </a:lnTo>
                    <a:close/>
                    <a:moveTo>
                      <a:pt x="64" y="332"/>
                    </a:moveTo>
                    <a:lnTo>
                      <a:pt x="67" y="346"/>
                    </a:lnTo>
                    <a:lnTo>
                      <a:pt x="62" y="365"/>
                    </a:lnTo>
                    <a:lnTo>
                      <a:pt x="48" y="349"/>
                    </a:lnTo>
                    <a:lnTo>
                      <a:pt x="64" y="332"/>
                    </a:lnTo>
                    <a:close/>
                    <a:moveTo>
                      <a:pt x="69" y="384"/>
                    </a:moveTo>
                    <a:lnTo>
                      <a:pt x="57" y="406"/>
                    </a:lnTo>
                    <a:lnTo>
                      <a:pt x="43" y="387"/>
                    </a:lnTo>
                    <a:lnTo>
                      <a:pt x="62" y="370"/>
                    </a:lnTo>
                    <a:lnTo>
                      <a:pt x="69" y="384"/>
                    </a:lnTo>
                    <a:close/>
                    <a:moveTo>
                      <a:pt x="60" y="408"/>
                    </a:moveTo>
                    <a:lnTo>
                      <a:pt x="69" y="425"/>
                    </a:lnTo>
                    <a:lnTo>
                      <a:pt x="55" y="446"/>
                    </a:lnTo>
                    <a:lnTo>
                      <a:pt x="52" y="446"/>
                    </a:lnTo>
                    <a:lnTo>
                      <a:pt x="52" y="446"/>
                    </a:lnTo>
                    <a:lnTo>
                      <a:pt x="52" y="446"/>
                    </a:lnTo>
                    <a:lnTo>
                      <a:pt x="52" y="446"/>
                    </a:lnTo>
                    <a:lnTo>
                      <a:pt x="38" y="427"/>
                    </a:lnTo>
                    <a:lnTo>
                      <a:pt x="57" y="408"/>
                    </a:lnTo>
                    <a:lnTo>
                      <a:pt x="60" y="408"/>
                    </a:lnTo>
                    <a:close/>
                    <a:moveTo>
                      <a:pt x="50" y="449"/>
                    </a:moveTo>
                    <a:lnTo>
                      <a:pt x="31" y="465"/>
                    </a:lnTo>
                    <a:lnTo>
                      <a:pt x="19" y="449"/>
                    </a:lnTo>
                    <a:lnTo>
                      <a:pt x="50" y="449"/>
                    </a:lnTo>
                    <a:close/>
                    <a:moveTo>
                      <a:pt x="52" y="449"/>
                    </a:moveTo>
                    <a:lnTo>
                      <a:pt x="55" y="449"/>
                    </a:lnTo>
                    <a:lnTo>
                      <a:pt x="69" y="465"/>
                    </a:lnTo>
                    <a:lnTo>
                      <a:pt x="50" y="487"/>
                    </a:lnTo>
                    <a:lnTo>
                      <a:pt x="50" y="487"/>
                    </a:lnTo>
                    <a:lnTo>
                      <a:pt x="50" y="487"/>
                    </a:lnTo>
                    <a:lnTo>
                      <a:pt x="33" y="465"/>
                    </a:lnTo>
                    <a:lnTo>
                      <a:pt x="52" y="449"/>
                    </a:lnTo>
                    <a:close/>
                    <a:moveTo>
                      <a:pt x="69" y="510"/>
                    </a:moveTo>
                    <a:lnTo>
                      <a:pt x="72" y="513"/>
                    </a:lnTo>
                    <a:lnTo>
                      <a:pt x="67" y="513"/>
                    </a:lnTo>
                    <a:lnTo>
                      <a:pt x="69" y="510"/>
                    </a:lnTo>
                    <a:close/>
                    <a:moveTo>
                      <a:pt x="72" y="508"/>
                    </a:moveTo>
                    <a:lnTo>
                      <a:pt x="91" y="489"/>
                    </a:lnTo>
                    <a:lnTo>
                      <a:pt x="91" y="489"/>
                    </a:lnTo>
                    <a:lnTo>
                      <a:pt x="91" y="489"/>
                    </a:lnTo>
                    <a:lnTo>
                      <a:pt x="91" y="489"/>
                    </a:lnTo>
                    <a:lnTo>
                      <a:pt x="112" y="510"/>
                    </a:lnTo>
                    <a:lnTo>
                      <a:pt x="110" y="513"/>
                    </a:lnTo>
                    <a:lnTo>
                      <a:pt x="74" y="513"/>
                    </a:lnTo>
                    <a:lnTo>
                      <a:pt x="72" y="508"/>
                    </a:lnTo>
                    <a:close/>
                    <a:moveTo>
                      <a:pt x="93" y="489"/>
                    </a:moveTo>
                    <a:lnTo>
                      <a:pt x="129" y="489"/>
                    </a:lnTo>
                    <a:lnTo>
                      <a:pt x="115" y="508"/>
                    </a:lnTo>
                    <a:lnTo>
                      <a:pt x="93" y="489"/>
                    </a:lnTo>
                    <a:close/>
                    <a:moveTo>
                      <a:pt x="115" y="510"/>
                    </a:moveTo>
                    <a:lnTo>
                      <a:pt x="115" y="513"/>
                    </a:lnTo>
                    <a:lnTo>
                      <a:pt x="112" y="513"/>
                    </a:lnTo>
                    <a:lnTo>
                      <a:pt x="115" y="510"/>
                    </a:lnTo>
                    <a:close/>
                    <a:moveTo>
                      <a:pt x="93" y="487"/>
                    </a:moveTo>
                    <a:lnTo>
                      <a:pt x="107" y="468"/>
                    </a:lnTo>
                    <a:lnTo>
                      <a:pt x="129" y="487"/>
                    </a:lnTo>
                    <a:lnTo>
                      <a:pt x="93" y="487"/>
                    </a:lnTo>
                    <a:close/>
                    <a:moveTo>
                      <a:pt x="117" y="406"/>
                    </a:moveTo>
                    <a:lnTo>
                      <a:pt x="84" y="406"/>
                    </a:lnTo>
                    <a:lnTo>
                      <a:pt x="98" y="389"/>
                    </a:lnTo>
                    <a:lnTo>
                      <a:pt x="117" y="406"/>
                    </a:lnTo>
                    <a:close/>
                    <a:moveTo>
                      <a:pt x="81" y="368"/>
                    </a:moveTo>
                    <a:lnTo>
                      <a:pt x="112" y="368"/>
                    </a:lnTo>
                    <a:lnTo>
                      <a:pt x="98" y="387"/>
                    </a:lnTo>
                    <a:lnTo>
                      <a:pt x="81" y="368"/>
                    </a:lnTo>
                    <a:close/>
                    <a:moveTo>
                      <a:pt x="115" y="365"/>
                    </a:moveTo>
                    <a:lnTo>
                      <a:pt x="81" y="365"/>
                    </a:lnTo>
                    <a:lnTo>
                      <a:pt x="95" y="351"/>
                    </a:lnTo>
                    <a:lnTo>
                      <a:pt x="115" y="365"/>
                    </a:lnTo>
                    <a:close/>
                    <a:moveTo>
                      <a:pt x="95" y="346"/>
                    </a:moveTo>
                    <a:lnTo>
                      <a:pt x="76" y="332"/>
                    </a:lnTo>
                    <a:lnTo>
                      <a:pt x="110" y="332"/>
                    </a:lnTo>
                    <a:lnTo>
                      <a:pt x="95" y="346"/>
                    </a:lnTo>
                    <a:close/>
                    <a:moveTo>
                      <a:pt x="107" y="330"/>
                    </a:moveTo>
                    <a:lnTo>
                      <a:pt x="76" y="330"/>
                    </a:lnTo>
                    <a:lnTo>
                      <a:pt x="91" y="313"/>
                    </a:lnTo>
                    <a:lnTo>
                      <a:pt x="107" y="330"/>
                    </a:lnTo>
                    <a:close/>
                    <a:moveTo>
                      <a:pt x="91" y="311"/>
                    </a:moveTo>
                    <a:lnTo>
                      <a:pt x="74" y="294"/>
                    </a:lnTo>
                    <a:lnTo>
                      <a:pt x="105" y="294"/>
                    </a:lnTo>
                    <a:lnTo>
                      <a:pt x="91" y="311"/>
                    </a:lnTo>
                    <a:close/>
                    <a:moveTo>
                      <a:pt x="107" y="292"/>
                    </a:moveTo>
                    <a:lnTo>
                      <a:pt x="107" y="292"/>
                    </a:lnTo>
                    <a:lnTo>
                      <a:pt x="72" y="292"/>
                    </a:lnTo>
                    <a:lnTo>
                      <a:pt x="88" y="275"/>
                    </a:lnTo>
                    <a:lnTo>
                      <a:pt x="107" y="292"/>
                    </a:lnTo>
                    <a:close/>
                    <a:moveTo>
                      <a:pt x="88" y="273"/>
                    </a:moveTo>
                    <a:lnTo>
                      <a:pt x="74" y="259"/>
                    </a:lnTo>
                    <a:lnTo>
                      <a:pt x="103" y="259"/>
                    </a:lnTo>
                    <a:lnTo>
                      <a:pt x="88" y="273"/>
                    </a:lnTo>
                    <a:close/>
                    <a:moveTo>
                      <a:pt x="103" y="256"/>
                    </a:moveTo>
                    <a:lnTo>
                      <a:pt x="72" y="256"/>
                    </a:lnTo>
                    <a:lnTo>
                      <a:pt x="86" y="242"/>
                    </a:lnTo>
                    <a:lnTo>
                      <a:pt x="103" y="256"/>
                    </a:lnTo>
                    <a:close/>
                    <a:moveTo>
                      <a:pt x="86" y="240"/>
                    </a:moveTo>
                    <a:lnTo>
                      <a:pt x="72" y="225"/>
                    </a:lnTo>
                    <a:lnTo>
                      <a:pt x="98" y="225"/>
                    </a:lnTo>
                    <a:lnTo>
                      <a:pt x="86" y="240"/>
                    </a:lnTo>
                    <a:close/>
                    <a:moveTo>
                      <a:pt x="98" y="223"/>
                    </a:moveTo>
                    <a:lnTo>
                      <a:pt x="72" y="223"/>
                    </a:lnTo>
                    <a:lnTo>
                      <a:pt x="86" y="209"/>
                    </a:lnTo>
                    <a:lnTo>
                      <a:pt x="98" y="223"/>
                    </a:lnTo>
                    <a:close/>
                    <a:moveTo>
                      <a:pt x="86" y="206"/>
                    </a:moveTo>
                    <a:lnTo>
                      <a:pt x="72" y="194"/>
                    </a:lnTo>
                    <a:lnTo>
                      <a:pt x="98" y="194"/>
                    </a:lnTo>
                    <a:lnTo>
                      <a:pt x="86" y="206"/>
                    </a:lnTo>
                    <a:close/>
                    <a:moveTo>
                      <a:pt x="98" y="192"/>
                    </a:moveTo>
                    <a:lnTo>
                      <a:pt x="72" y="192"/>
                    </a:lnTo>
                    <a:lnTo>
                      <a:pt x="86" y="178"/>
                    </a:lnTo>
                    <a:lnTo>
                      <a:pt x="98" y="192"/>
                    </a:lnTo>
                    <a:close/>
                    <a:moveTo>
                      <a:pt x="74" y="163"/>
                    </a:moveTo>
                    <a:lnTo>
                      <a:pt x="95" y="163"/>
                    </a:lnTo>
                    <a:lnTo>
                      <a:pt x="86" y="175"/>
                    </a:lnTo>
                    <a:lnTo>
                      <a:pt x="74" y="163"/>
                    </a:lnTo>
                    <a:close/>
                    <a:moveTo>
                      <a:pt x="93" y="161"/>
                    </a:moveTo>
                    <a:lnTo>
                      <a:pt x="72" y="161"/>
                    </a:lnTo>
                    <a:lnTo>
                      <a:pt x="84" y="152"/>
                    </a:lnTo>
                    <a:lnTo>
                      <a:pt x="93" y="161"/>
                    </a:lnTo>
                    <a:close/>
                    <a:moveTo>
                      <a:pt x="69" y="161"/>
                    </a:moveTo>
                    <a:lnTo>
                      <a:pt x="57" y="149"/>
                    </a:lnTo>
                    <a:lnTo>
                      <a:pt x="69" y="137"/>
                    </a:lnTo>
                    <a:lnTo>
                      <a:pt x="81" y="149"/>
                    </a:lnTo>
                    <a:lnTo>
                      <a:pt x="69" y="161"/>
                    </a:lnTo>
                    <a:close/>
                    <a:moveTo>
                      <a:pt x="72" y="137"/>
                    </a:moveTo>
                    <a:lnTo>
                      <a:pt x="95" y="137"/>
                    </a:lnTo>
                    <a:lnTo>
                      <a:pt x="84" y="147"/>
                    </a:lnTo>
                    <a:lnTo>
                      <a:pt x="72" y="137"/>
                    </a:lnTo>
                    <a:close/>
                    <a:moveTo>
                      <a:pt x="93" y="133"/>
                    </a:moveTo>
                    <a:lnTo>
                      <a:pt x="72" y="133"/>
                    </a:lnTo>
                    <a:lnTo>
                      <a:pt x="81" y="123"/>
                    </a:lnTo>
                    <a:lnTo>
                      <a:pt x="93" y="133"/>
                    </a:lnTo>
                    <a:close/>
                    <a:moveTo>
                      <a:pt x="72" y="109"/>
                    </a:moveTo>
                    <a:lnTo>
                      <a:pt x="72" y="109"/>
                    </a:lnTo>
                    <a:lnTo>
                      <a:pt x="93" y="109"/>
                    </a:lnTo>
                    <a:lnTo>
                      <a:pt x="81" y="121"/>
                    </a:lnTo>
                    <a:lnTo>
                      <a:pt x="72" y="109"/>
                    </a:lnTo>
                    <a:close/>
                    <a:moveTo>
                      <a:pt x="69" y="64"/>
                    </a:moveTo>
                    <a:lnTo>
                      <a:pt x="79" y="73"/>
                    </a:lnTo>
                    <a:lnTo>
                      <a:pt x="69" y="83"/>
                    </a:lnTo>
                    <a:lnTo>
                      <a:pt x="60" y="73"/>
                    </a:lnTo>
                    <a:lnTo>
                      <a:pt x="67" y="64"/>
                    </a:lnTo>
                    <a:lnTo>
                      <a:pt x="69" y="64"/>
                    </a:lnTo>
                    <a:close/>
                    <a:moveTo>
                      <a:pt x="69" y="106"/>
                    </a:moveTo>
                    <a:lnTo>
                      <a:pt x="57" y="97"/>
                    </a:lnTo>
                    <a:lnTo>
                      <a:pt x="69" y="85"/>
                    </a:lnTo>
                    <a:lnTo>
                      <a:pt x="81" y="97"/>
                    </a:lnTo>
                    <a:lnTo>
                      <a:pt x="69" y="106"/>
                    </a:lnTo>
                    <a:lnTo>
                      <a:pt x="69" y="106"/>
                    </a:lnTo>
                    <a:close/>
                    <a:moveTo>
                      <a:pt x="91" y="106"/>
                    </a:moveTo>
                    <a:lnTo>
                      <a:pt x="74" y="106"/>
                    </a:lnTo>
                    <a:lnTo>
                      <a:pt x="81" y="99"/>
                    </a:lnTo>
                    <a:lnTo>
                      <a:pt x="91" y="106"/>
                    </a:lnTo>
                    <a:close/>
                    <a:moveTo>
                      <a:pt x="81" y="95"/>
                    </a:moveTo>
                    <a:lnTo>
                      <a:pt x="72" y="85"/>
                    </a:lnTo>
                    <a:lnTo>
                      <a:pt x="93" y="85"/>
                    </a:lnTo>
                    <a:lnTo>
                      <a:pt x="81" y="95"/>
                    </a:lnTo>
                    <a:close/>
                    <a:moveTo>
                      <a:pt x="91" y="83"/>
                    </a:moveTo>
                    <a:lnTo>
                      <a:pt x="72" y="83"/>
                    </a:lnTo>
                    <a:lnTo>
                      <a:pt x="81" y="73"/>
                    </a:lnTo>
                    <a:lnTo>
                      <a:pt x="91" y="83"/>
                    </a:lnTo>
                    <a:close/>
                    <a:moveTo>
                      <a:pt x="81" y="71"/>
                    </a:moveTo>
                    <a:lnTo>
                      <a:pt x="74" y="64"/>
                    </a:lnTo>
                    <a:lnTo>
                      <a:pt x="88" y="64"/>
                    </a:lnTo>
                    <a:lnTo>
                      <a:pt x="81" y="71"/>
                    </a:lnTo>
                    <a:close/>
                    <a:moveTo>
                      <a:pt x="88" y="61"/>
                    </a:moveTo>
                    <a:lnTo>
                      <a:pt x="72" y="61"/>
                    </a:lnTo>
                    <a:lnTo>
                      <a:pt x="72" y="61"/>
                    </a:lnTo>
                    <a:lnTo>
                      <a:pt x="81" y="52"/>
                    </a:lnTo>
                    <a:lnTo>
                      <a:pt x="88" y="61"/>
                    </a:lnTo>
                    <a:close/>
                    <a:moveTo>
                      <a:pt x="79" y="11"/>
                    </a:moveTo>
                    <a:lnTo>
                      <a:pt x="69" y="19"/>
                    </a:lnTo>
                    <a:lnTo>
                      <a:pt x="62" y="11"/>
                    </a:lnTo>
                    <a:lnTo>
                      <a:pt x="69" y="2"/>
                    </a:lnTo>
                    <a:lnTo>
                      <a:pt x="79" y="11"/>
                    </a:lnTo>
                    <a:close/>
                    <a:moveTo>
                      <a:pt x="69" y="21"/>
                    </a:moveTo>
                    <a:lnTo>
                      <a:pt x="79" y="30"/>
                    </a:lnTo>
                    <a:lnTo>
                      <a:pt x="69" y="40"/>
                    </a:lnTo>
                    <a:lnTo>
                      <a:pt x="60" y="30"/>
                    </a:lnTo>
                    <a:lnTo>
                      <a:pt x="69" y="21"/>
                    </a:lnTo>
                    <a:lnTo>
                      <a:pt x="69" y="21"/>
                    </a:lnTo>
                    <a:close/>
                    <a:moveTo>
                      <a:pt x="69" y="59"/>
                    </a:moveTo>
                    <a:lnTo>
                      <a:pt x="60" y="52"/>
                    </a:lnTo>
                    <a:lnTo>
                      <a:pt x="69" y="42"/>
                    </a:lnTo>
                    <a:lnTo>
                      <a:pt x="79" y="52"/>
                    </a:lnTo>
                    <a:lnTo>
                      <a:pt x="69" y="59"/>
                    </a:lnTo>
                    <a:close/>
                    <a:moveTo>
                      <a:pt x="72" y="42"/>
                    </a:moveTo>
                    <a:lnTo>
                      <a:pt x="88" y="42"/>
                    </a:lnTo>
                    <a:lnTo>
                      <a:pt x="81" y="49"/>
                    </a:lnTo>
                    <a:lnTo>
                      <a:pt x="72" y="42"/>
                    </a:lnTo>
                    <a:close/>
                    <a:moveTo>
                      <a:pt x="88" y="40"/>
                    </a:moveTo>
                    <a:lnTo>
                      <a:pt x="72" y="40"/>
                    </a:lnTo>
                    <a:lnTo>
                      <a:pt x="81" y="30"/>
                    </a:lnTo>
                    <a:lnTo>
                      <a:pt x="88" y="40"/>
                    </a:lnTo>
                    <a:close/>
                    <a:moveTo>
                      <a:pt x="81" y="28"/>
                    </a:moveTo>
                    <a:lnTo>
                      <a:pt x="74" y="21"/>
                    </a:lnTo>
                    <a:lnTo>
                      <a:pt x="86" y="21"/>
                    </a:lnTo>
                    <a:lnTo>
                      <a:pt x="81" y="28"/>
                    </a:lnTo>
                    <a:close/>
                    <a:moveTo>
                      <a:pt x="86" y="19"/>
                    </a:moveTo>
                    <a:lnTo>
                      <a:pt x="72" y="19"/>
                    </a:lnTo>
                    <a:lnTo>
                      <a:pt x="79" y="14"/>
                    </a:lnTo>
                    <a:lnTo>
                      <a:pt x="86" y="19"/>
                    </a:lnTo>
                    <a:close/>
                    <a:moveTo>
                      <a:pt x="79" y="9"/>
                    </a:moveTo>
                    <a:lnTo>
                      <a:pt x="72" y="2"/>
                    </a:lnTo>
                    <a:lnTo>
                      <a:pt x="86" y="2"/>
                    </a:lnTo>
                    <a:lnTo>
                      <a:pt x="79" y="9"/>
                    </a:lnTo>
                    <a:close/>
                    <a:moveTo>
                      <a:pt x="52" y="2"/>
                    </a:moveTo>
                    <a:lnTo>
                      <a:pt x="67" y="2"/>
                    </a:lnTo>
                    <a:lnTo>
                      <a:pt x="60" y="9"/>
                    </a:lnTo>
                    <a:lnTo>
                      <a:pt x="52" y="2"/>
                    </a:lnTo>
                    <a:close/>
                    <a:moveTo>
                      <a:pt x="60" y="11"/>
                    </a:moveTo>
                    <a:lnTo>
                      <a:pt x="67" y="19"/>
                    </a:lnTo>
                    <a:lnTo>
                      <a:pt x="52" y="19"/>
                    </a:lnTo>
                    <a:lnTo>
                      <a:pt x="60" y="11"/>
                    </a:lnTo>
                    <a:close/>
                    <a:moveTo>
                      <a:pt x="50" y="21"/>
                    </a:moveTo>
                    <a:lnTo>
                      <a:pt x="67" y="21"/>
                    </a:lnTo>
                    <a:lnTo>
                      <a:pt x="60" y="30"/>
                    </a:lnTo>
                    <a:lnTo>
                      <a:pt x="50" y="21"/>
                    </a:lnTo>
                    <a:close/>
                    <a:moveTo>
                      <a:pt x="60" y="33"/>
                    </a:moveTo>
                    <a:lnTo>
                      <a:pt x="67" y="40"/>
                    </a:lnTo>
                    <a:lnTo>
                      <a:pt x="52" y="40"/>
                    </a:lnTo>
                    <a:lnTo>
                      <a:pt x="60" y="33"/>
                    </a:lnTo>
                    <a:close/>
                    <a:moveTo>
                      <a:pt x="50" y="42"/>
                    </a:moveTo>
                    <a:lnTo>
                      <a:pt x="64" y="42"/>
                    </a:lnTo>
                    <a:lnTo>
                      <a:pt x="57" y="49"/>
                    </a:lnTo>
                    <a:lnTo>
                      <a:pt x="50" y="42"/>
                    </a:lnTo>
                    <a:close/>
                    <a:moveTo>
                      <a:pt x="57" y="52"/>
                    </a:moveTo>
                    <a:lnTo>
                      <a:pt x="67" y="61"/>
                    </a:lnTo>
                    <a:lnTo>
                      <a:pt x="67" y="61"/>
                    </a:lnTo>
                    <a:lnTo>
                      <a:pt x="48" y="61"/>
                    </a:lnTo>
                    <a:lnTo>
                      <a:pt x="57" y="52"/>
                    </a:lnTo>
                    <a:close/>
                    <a:moveTo>
                      <a:pt x="50" y="64"/>
                    </a:moveTo>
                    <a:lnTo>
                      <a:pt x="64" y="64"/>
                    </a:lnTo>
                    <a:lnTo>
                      <a:pt x="57" y="71"/>
                    </a:lnTo>
                    <a:lnTo>
                      <a:pt x="50" y="64"/>
                    </a:lnTo>
                    <a:close/>
                    <a:moveTo>
                      <a:pt x="57" y="73"/>
                    </a:moveTo>
                    <a:lnTo>
                      <a:pt x="67" y="83"/>
                    </a:lnTo>
                    <a:lnTo>
                      <a:pt x="48" y="83"/>
                    </a:lnTo>
                    <a:lnTo>
                      <a:pt x="57" y="73"/>
                    </a:lnTo>
                    <a:close/>
                    <a:moveTo>
                      <a:pt x="48" y="85"/>
                    </a:moveTo>
                    <a:lnTo>
                      <a:pt x="67" y="85"/>
                    </a:lnTo>
                    <a:lnTo>
                      <a:pt x="57" y="95"/>
                    </a:lnTo>
                    <a:lnTo>
                      <a:pt x="48" y="85"/>
                    </a:lnTo>
                    <a:close/>
                    <a:moveTo>
                      <a:pt x="57" y="97"/>
                    </a:moveTo>
                    <a:lnTo>
                      <a:pt x="64" y="106"/>
                    </a:lnTo>
                    <a:lnTo>
                      <a:pt x="48" y="106"/>
                    </a:lnTo>
                    <a:lnTo>
                      <a:pt x="57" y="97"/>
                    </a:lnTo>
                    <a:close/>
                    <a:moveTo>
                      <a:pt x="45" y="109"/>
                    </a:moveTo>
                    <a:lnTo>
                      <a:pt x="67" y="109"/>
                    </a:lnTo>
                    <a:lnTo>
                      <a:pt x="67" y="109"/>
                    </a:lnTo>
                    <a:lnTo>
                      <a:pt x="57" y="121"/>
                    </a:lnTo>
                    <a:lnTo>
                      <a:pt x="45" y="109"/>
                    </a:lnTo>
                    <a:close/>
                    <a:moveTo>
                      <a:pt x="57" y="123"/>
                    </a:moveTo>
                    <a:lnTo>
                      <a:pt x="64" y="133"/>
                    </a:lnTo>
                    <a:lnTo>
                      <a:pt x="45" y="133"/>
                    </a:lnTo>
                    <a:lnTo>
                      <a:pt x="57" y="123"/>
                    </a:lnTo>
                    <a:close/>
                    <a:moveTo>
                      <a:pt x="45" y="137"/>
                    </a:moveTo>
                    <a:lnTo>
                      <a:pt x="67" y="137"/>
                    </a:lnTo>
                    <a:lnTo>
                      <a:pt x="57" y="147"/>
                    </a:lnTo>
                    <a:lnTo>
                      <a:pt x="45" y="137"/>
                    </a:lnTo>
                    <a:close/>
                    <a:moveTo>
                      <a:pt x="57" y="149"/>
                    </a:moveTo>
                    <a:lnTo>
                      <a:pt x="67" y="161"/>
                    </a:lnTo>
                    <a:lnTo>
                      <a:pt x="45" y="161"/>
                    </a:lnTo>
                    <a:lnTo>
                      <a:pt x="57" y="149"/>
                    </a:lnTo>
                    <a:close/>
                    <a:moveTo>
                      <a:pt x="43" y="163"/>
                    </a:moveTo>
                    <a:lnTo>
                      <a:pt x="67" y="163"/>
                    </a:lnTo>
                    <a:lnTo>
                      <a:pt x="55" y="175"/>
                    </a:lnTo>
                    <a:lnTo>
                      <a:pt x="43" y="163"/>
                    </a:lnTo>
                    <a:close/>
                    <a:moveTo>
                      <a:pt x="55" y="178"/>
                    </a:moveTo>
                    <a:lnTo>
                      <a:pt x="67" y="192"/>
                    </a:lnTo>
                    <a:lnTo>
                      <a:pt x="41" y="192"/>
                    </a:lnTo>
                    <a:lnTo>
                      <a:pt x="55" y="178"/>
                    </a:lnTo>
                    <a:close/>
                    <a:moveTo>
                      <a:pt x="41" y="194"/>
                    </a:moveTo>
                    <a:lnTo>
                      <a:pt x="67" y="194"/>
                    </a:lnTo>
                    <a:lnTo>
                      <a:pt x="52" y="206"/>
                    </a:lnTo>
                    <a:lnTo>
                      <a:pt x="41" y="194"/>
                    </a:lnTo>
                    <a:close/>
                    <a:moveTo>
                      <a:pt x="52" y="209"/>
                    </a:moveTo>
                    <a:lnTo>
                      <a:pt x="67" y="223"/>
                    </a:lnTo>
                    <a:lnTo>
                      <a:pt x="41" y="223"/>
                    </a:lnTo>
                    <a:lnTo>
                      <a:pt x="52" y="209"/>
                    </a:lnTo>
                    <a:close/>
                    <a:moveTo>
                      <a:pt x="38" y="225"/>
                    </a:moveTo>
                    <a:lnTo>
                      <a:pt x="67" y="225"/>
                    </a:lnTo>
                    <a:lnTo>
                      <a:pt x="52" y="240"/>
                    </a:lnTo>
                    <a:lnTo>
                      <a:pt x="38" y="225"/>
                    </a:lnTo>
                    <a:close/>
                    <a:moveTo>
                      <a:pt x="52" y="242"/>
                    </a:moveTo>
                    <a:lnTo>
                      <a:pt x="67" y="256"/>
                    </a:lnTo>
                    <a:lnTo>
                      <a:pt x="38" y="256"/>
                    </a:lnTo>
                    <a:lnTo>
                      <a:pt x="52" y="242"/>
                    </a:lnTo>
                    <a:close/>
                    <a:moveTo>
                      <a:pt x="38" y="259"/>
                    </a:moveTo>
                    <a:lnTo>
                      <a:pt x="64" y="259"/>
                    </a:lnTo>
                    <a:lnTo>
                      <a:pt x="50" y="273"/>
                    </a:lnTo>
                    <a:lnTo>
                      <a:pt x="38" y="259"/>
                    </a:lnTo>
                    <a:close/>
                    <a:moveTo>
                      <a:pt x="50" y="278"/>
                    </a:moveTo>
                    <a:lnTo>
                      <a:pt x="67" y="292"/>
                    </a:lnTo>
                    <a:lnTo>
                      <a:pt x="36" y="292"/>
                    </a:lnTo>
                    <a:lnTo>
                      <a:pt x="50" y="278"/>
                    </a:lnTo>
                    <a:close/>
                    <a:moveTo>
                      <a:pt x="33" y="294"/>
                    </a:moveTo>
                    <a:lnTo>
                      <a:pt x="64" y="294"/>
                    </a:lnTo>
                    <a:lnTo>
                      <a:pt x="48" y="311"/>
                    </a:lnTo>
                    <a:lnTo>
                      <a:pt x="33" y="294"/>
                    </a:lnTo>
                    <a:close/>
                    <a:moveTo>
                      <a:pt x="48" y="316"/>
                    </a:moveTo>
                    <a:lnTo>
                      <a:pt x="62" y="330"/>
                    </a:lnTo>
                    <a:lnTo>
                      <a:pt x="33" y="330"/>
                    </a:lnTo>
                    <a:lnTo>
                      <a:pt x="48" y="316"/>
                    </a:lnTo>
                    <a:close/>
                    <a:moveTo>
                      <a:pt x="31" y="332"/>
                    </a:moveTo>
                    <a:lnTo>
                      <a:pt x="62" y="332"/>
                    </a:lnTo>
                    <a:lnTo>
                      <a:pt x="45" y="346"/>
                    </a:lnTo>
                    <a:lnTo>
                      <a:pt x="31" y="332"/>
                    </a:lnTo>
                    <a:close/>
                    <a:moveTo>
                      <a:pt x="45" y="351"/>
                    </a:moveTo>
                    <a:lnTo>
                      <a:pt x="60" y="365"/>
                    </a:lnTo>
                    <a:lnTo>
                      <a:pt x="29" y="365"/>
                    </a:lnTo>
                    <a:lnTo>
                      <a:pt x="45" y="351"/>
                    </a:lnTo>
                    <a:close/>
                    <a:moveTo>
                      <a:pt x="26" y="368"/>
                    </a:moveTo>
                    <a:lnTo>
                      <a:pt x="60" y="368"/>
                    </a:lnTo>
                    <a:lnTo>
                      <a:pt x="41" y="384"/>
                    </a:lnTo>
                    <a:lnTo>
                      <a:pt x="26" y="368"/>
                    </a:lnTo>
                    <a:close/>
                    <a:moveTo>
                      <a:pt x="41" y="389"/>
                    </a:moveTo>
                    <a:lnTo>
                      <a:pt x="55" y="406"/>
                    </a:lnTo>
                    <a:lnTo>
                      <a:pt x="21" y="406"/>
                    </a:lnTo>
                    <a:lnTo>
                      <a:pt x="21" y="406"/>
                    </a:lnTo>
                    <a:lnTo>
                      <a:pt x="41" y="389"/>
                    </a:lnTo>
                    <a:close/>
                    <a:moveTo>
                      <a:pt x="24" y="408"/>
                    </a:moveTo>
                    <a:lnTo>
                      <a:pt x="55" y="408"/>
                    </a:lnTo>
                    <a:lnTo>
                      <a:pt x="36" y="425"/>
                    </a:lnTo>
                    <a:lnTo>
                      <a:pt x="24" y="408"/>
                    </a:lnTo>
                    <a:close/>
                    <a:moveTo>
                      <a:pt x="36" y="430"/>
                    </a:moveTo>
                    <a:lnTo>
                      <a:pt x="50" y="446"/>
                    </a:lnTo>
                    <a:lnTo>
                      <a:pt x="17" y="446"/>
                    </a:lnTo>
                    <a:lnTo>
                      <a:pt x="36" y="430"/>
                    </a:lnTo>
                    <a:close/>
                    <a:moveTo>
                      <a:pt x="48" y="489"/>
                    </a:moveTo>
                    <a:lnTo>
                      <a:pt x="26" y="508"/>
                    </a:lnTo>
                    <a:lnTo>
                      <a:pt x="9" y="489"/>
                    </a:lnTo>
                    <a:lnTo>
                      <a:pt x="48" y="489"/>
                    </a:lnTo>
                    <a:close/>
                  </a:path>
                </a:pathLst>
              </a:custGeom>
              <a:solidFill>
                <a:srgbClr val="C4A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Rectangle 698">
                <a:extLst>
                  <a:ext uri="{FF2B5EF4-FFF2-40B4-BE49-F238E27FC236}">
                    <a16:creationId xmlns:a16="http://schemas.microsoft.com/office/drawing/2014/main" id="{725C74C7-B765-4C9B-8FB6-CDBD6CF44C53}"/>
                  </a:ext>
                </a:extLst>
              </p:cNvPr>
              <p:cNvSpPr>
                <a:spLocks noChangeArrowheads="1"/>
              </p:cNvSpPr>
              <p:nvPr/>
            </p:nvSpPr>
            <p:spPr bwMode="auto">
              <a:xfrm>
                <a:off x="6646863" y="1103313"/>
                <a:ext cx="68263" cy="3175"/>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Rectangle 699">
                <a:extLst>
                  <a:ext uri="{FF2B5EF4-FFF2-40B4-BE49-F238E27FC236}">
                    <a16:creationId xmlns:a16="http://schemas.microsoft.com/office/drawing/2014/main" id="{E1B02FD3-EF17-49A7-B582-56C75CD89EF1}"/>
                  </a:ext>
                </a:extLst>
              </p:cNvPr>
              <p:cNvSpPr>
                <a:spLocks noChangeArrowheads="1"/>
              </p:cNvSpPr>
              <p:nvPr/>
            </p:nvSpPr>
            <p:spPr bwMode="auto">
              <a:xfrm>
                <a:off x="6646863" y="1079500"/>
                <a:ext cx="68263" cy="4763"/>
              </a:xfrm>
              <a:prstGeom prst="rect">
                <a:avLst/>
              </a:prstGeom>
              <a:solidFill>
                <a:srgbClr val="C4A8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4" name="Group 33">
            <a:extLst>
              <a:ext uri="{FF2B5EF4-FFF2-40B4-BE49-F238E27FC236}">
                <a16:creationId xmlns:a16="http://schemas.microsoft.com/office/drawing/2014/main" id="{171DB06D-29F8-49BD-B372-1D16332E61A8}"/>
              </a:ext>
            </a:extLst>
          </p:cNvPr>
          <p:cNvGrpSpPr/>
          <p:nvPr/>
        </p:nvGrpSpPr>
        <p:grpSpPr>
          <a:xfrm>
            <a:off x="4326392" y="3480742"/>
            <a:ext cx="1459230" cy="390525"/>
            <a:chOff x="8043574" y="4284951"/>
            <a:chExt cx="1326573" cy="355023"/>
          </a:xfrm>
        </p:grpSpPr>
        <p:sp>
          <p:nvSpPr>
            <p:cNvPr id="35" name="Rectangle: Rounded Corners 34">
              <a:extLst>
                <a:ext uri="{FF2B5EF4-FFF2-40B4-BE49-F238E27FC236}">
                  <a16:creationId xmlns:a16="http://schemas.microsoft.com/office/drawing/2014/main" id="{C4737948-7F01-47FB-9536-FC09D1667342}"/>
                </a:ext>
              </a:extLst>
            </p:cNvPr>
            <p:cNvSpPr/>
            <p:nvPr/>
          </p:nvSpPr>
          <p:spPr>
            <a:xfrm>
              <a:off x="8043574" y="4348162"/>
              <a:ext cx="1150938"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14300"/>
              <a:r>
                <a:rPr lang="en-ID" sz="900" dirty="0">
                  <a:latin typeface="Congenial Light" panose="02000503040000020004" pitchFamily="2" charset="0"/>
                </a:rPr>
                <a:t>TICKETS</a:t>
              </a:r>
            </a:p>
          </p:txBody>
        </p:sp>
        <p:sp>
          <p:nvSpPr>
            <p:cNvPr id="36" name="Oval 35">
              <a:extLst>
                <a:ext uri="{FF2B5EF4-FFF2-40B4-BE49-F238E27FC236}">
                  <a16:creationId xmlns:a16="http://schemas.microsoft.com/office/drawing/2014/main" id="{93B1D733-EADF-4090-BDAB-F545F3AE2970}"/>
                </a:ext>
              </a:extLst>
            </p:cNvPr>
            <p:cNvSpPr/>
            <p:nvPr/>
          </p:nvSpPr>
          <p:spPr>
            <a:xfrm>
              <a:off x="9015124" y="4284951"/>
              <a:ext cx="355023" cy="355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D" sz="1400" b="1" dirty="0">
                  <a:latin typeface="Congenial Light" panose="02000503040000020004" pitchFamily="2" charset="0"/>
                </a:rPr>
                <a:t>8</a:t>
              </a:r>
            </a:p>
          </p:txBody>
        </p:sp>
      </p:grpSp>
      <p:grpSp>
        <p:nvGrpSpPr>
          <p:cNvPr id="1778" name="Group 1777">
            <a:extLst>
              <a:ext uri="{FF2B5EF4-FFF2-40B4-BE49-F238E27FC236}">
                <a16:creationId xmlns:a16="http://schemas.microsoft.com/office/drawing/2014/main" id="{6E9B58F7-F729-459F-BCCD-DCBCC6442148}"/>
              </a:ext>
            </a:extLst>
          </p:cNvPr>
          <p:cNvGrpSpPr/>
          <p:nvPr/>
        </p:nvGrpSpPr>
        <p:grpSpPr>
          <a:xfrm>
            <a:off x="4603358" y="2780604"/>
            <a:ext cx="813843" cy="633986"/>
            <a:chOff x="8715375" y="6224588"/>
            <a:chExt cx="3024188" cy="2355850"/>
          </a:xfrm>
        </p:grpSpPr>
        <p:sp>
          <p:nvSpPr>
            <p:cNvPr id="1686" name="Freeform 312">
              <a:extLst>
                <a:ext uri="{FF2B5EF4-FFF2-40B4-BE49-F238E27FC236}">
                  <a16:creationId xmlns:a16="http://schemas.microsoft.com/office/drawing/2014/main" id="{57753025-5D43-4DAA-933A-13B69AFB32E0}"/>
                </a:ext>
              </a:extLst>
            </p:cNvPr>
            <p:cNvSpPr>
              <a:spLocks noEditPoints="1"/>
            </p:cNvSpPr>
            <p:nvPr/>
          </p:nvSpPr>
          <p:spPr bwMode="auto">
            <a:xfrm>
              <a:off x="9477375" y="6224588"/>
              <a:ext cx="2262188" cy="1420813"/>
            </a:xfrm>
            <a:custGeom>
              <a:avLst/>
              <a:gdLst>
                <a:gd name="T0" fmla="*/ 439 w 601"/>
                <a:gd name="T1" fmla="*/ 116 h 377"/>
                <a:gd name="T2" fmla="*/ 434 w 601"/>
                <a:gd name="T3" fmla="*/ 124 h 377"/>
                <a:gd name="T4" fmla="*/ 434 w 601"/>
                <a:gd name="T5" fmla="*/ 114 h 377"/>
                <a:gd name="T6" fmla="*/ 58 w 601"/>
                <a:gd name="T7" fmla="*/ 17 h 377"/>
                <a:gd name="T8" fmla="*/ 17 w 601"/>
                <a:gd name="T9" fmla="*/ 214 h 377"/>
                <a:gd name="T10" fmla="*/ 369 w 601"/>
                <a:gd name="T11" fmla="*/ 319 h 377"/>
                <a:gd name="T12" fmla="*/ 374 w 601"/>
                <a:gd name="T13" fmla="*/ 321 h 377"/>
                <a:gd name="T14" fmla="*/ 517 w 601"/>
                <a:gd name="T15" fmla="*/ 374 h 377"/>
                <a:gd name="T16" fmla="*/ 598 w 601"/>
                <a:gd name="T17" fmla="*/ 189 h 377"/>
                <a:gd name="T18" fmla="*/ 378 w 601"/>
                <a:gd name="T19" fmla="*/ 307 h 377"/>
                <a:gd name="T20" fmla="*/ 373 w 601"/>
                <a:gd name="T21" fmla="*/ 305 h 377"/>
                <a:gd name="T22" fmla="*/ 380 w 601"/>
                <a:gd name="T23" fmla="*/ 291 h 377"/>
                <a:gd name="T24" fmla="*/ 378 w 601"/>
                <a:gd name="T25" fmla="*/ 307 h 377"/>
                <a:gd name="T26" fmla="*/ 383 w 601"/>
                <a:gd name="T27" fmla="*/ 282 h 377"/>
                <a:gd name="T28" fmla="*/ 385 w 601"/>
                <a:gd name="T29" fmla="*/ 267 h 377"/>
                <a:gd name="T30" fmla="*/ 390 w 601"/>
                <a:gd name="T31" fmla="*/ 268 h 377"/>
                <a:gd name="T32" fmla="*/ 395 w 601"/>
                <a:gd name="T33" fmla="*/ 254 h 377"/>
                <a:gd name="T34" fmla="*/ 390 w 601"/>
                <a:gd name="T35" fmla="*/ 252 h 377"/>
                <a:gd name="T36" fmla="*/ 397 w 601"/>
                <a:gd name="T37" fmla="*/ 239 h 377"/>
                <a:gd name="T38" fmla="*/ 395 w 601"/>
                <a:gd name="T39" fmla="*/ 254 h 377"/>
                <a:gd name="T40" fmla="*/ 400 w 601"/>
                <a:gd name="T41" fmla="*/ 229 h 377"/>
                <a:gd name="T42" fmla="*/ 402 w 601"/>
                <a:gd name="T43" fmla="*/ 214 h 377"/>
                <a:gd name="T44" fmla="*/ 407 w 601"/>
                <a:gd name="T45" fmla="*/ 216 h 377"/>
                <a:gd name="T46" fmla="*/ 412 w 601"/>
                <a:gd name="T47" fmla="*/ 201 h 377"/>
                <a:gd name="T48" fmla="*/ 407 w 601"/>
                <a:gd name="T49" fmla="*/ 200 h 377"/>
                <a:gd name="T50" fmla="*/ 414 w 601"/>
                <a:gd name="T51" fmla="*/ 186 h 377"/>
                <a:gd name="T52" fmla="*/ 412 w 601"/>
                <a:gd name="T53" fmla="*/ 201 h 377"/>
                <a:gd name="T54" fmla="*/ 417 w 601"/>
                <a:gd name="T55" fmla="*/ 177 h 377"/>
                <a:gd name="T56" fmla="*/ 419 w 601"/>
                <a:gd name="T57" fmla="*/ 161 h 377"/>
                <a:gd name="T58" fmla="*/ 424 w 601"/>
                <a:gd name="T59" fmla="*/ 163 h 377"/>
                <a:gd name="T60" fmla="*/ 429 w 601"/>
                <a:gd name="T61" fmla="*/ 149 h 377"/>
                <a:gd name="T62" fmla="*/ 424 w 601"/>
                <a:gd name="T63" fmla="*/ 147 h 377"/>
                <a:gd name="T64" fmla="*/ 431 w 601"/>
                <a:gd name="T65" fmla="*/ 133 h 377"/>
                <a:gd name="T66" fmla="*/ 429 w 601"/>
                <a:gd name="T67" fmla="*/ 14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1" h="377">
                  <a:moveTo>
                    <a:pt x="584" y="162"/>
                  </a:moveTo>
                  <a:cubicBezTo>
                    <a:pt x="439" y="116"/>
                    <a:pt x="439" y="116"/>
                    <a:pt x="439" y="116"/>
                  </a:cubicBezTo>
                  <a:cubicBezTo>
                    <a:pt x="437" y="122"/>
                    <a:pt x="437" y="122"/>
                    <a:pt x="437" y="122"/>
                  </a:cubicBezTo>
                  <a:cubicBezTo>
                    <a:pt x="436" y="124"/>
                    <a:pt x="435" y="124"/>
                    <a:pt x="434" y="124"/>
                  </a:cubicBezTo>
                  <a:cubicBezTo>
                    <a:pt x="432" y="123"/>
                    <a:pt x="432" y="122"/>
                    <a:pt x="432" y="121"/>
                  </a:cubicBezTo>
                  <a:cubicBezTo>
                    <a:pt x="434" y="114"/>
                    <a:pt x="434" y="114"/>
                    <a:pt x="434" y="114"/>
                  </a:cubicBezTo>
                  <a:cubicBezTo>
                    <a:pt x="84" y="3"/>
                    <a:pt x="84" y="3"/>
                    <a:pt x="84" y="3"/>
                  </a:cubicBezTo>
                  <a:cubicBezTo>
                    <a:pt x="73" y="0"/>
                    <a:pt x="61" y="6"/>
                    <a:pt x="58" y="17"/>
                  </a:cubicBezTo>
                  <a:cubicBezTo>
                    <a:pt x="3" y="188"/>
                    <a:pt x="3" y="188"/>
                    <a:pt x="3" y="188"/>
                  </a:cubicBezTo>
                  <a:cubicBezTo>
                    <a:pt x="0" y="199"/>
                    <a:pt x="6" y="211"/>
                    <a:pt x="17" y="214"/>
                  </a:cubicBezTo>
                  <a:cubicBezTo>
                    <a:pt x="367" y="326"/>
                    <a:pt x="367" y="326"/>
                    <a:pt x="367" y="326"/>
                  </a:cubicBezTo>
                  <a:cubicBezTo>
                    <a:pt x="369" y="319"/>
                    <a:pt x="369" y="319"/>
                    <a:pt x="369" y="319"/>
                  </a:cubicBezTo>
                  <a:cubicBezTo>
                    <a:pt x="369" y="318"/>
                    <a:pt x="371" y="317"/>
                    <a:pt x="372" y="318"/>
                  </a:cubicBezTo>
                  <a:cubicBezTo>
                    <a:pt x="373" y="318"/>
                    <a:pt x="374" y="320"/>
                    <a:pt x="374" y="321"/>
                  </a:cubicBezTo>
                  <a:cubicBezTo>
                    <a:pt x="372" y="327"/>
                    <a:pt x="372" y="327"/>
                    <a:pt x="372" y="327"/>
                  </a:cubicBezTo>
                  <a:cubicBezTo>
                    <a:pt x="517" y="374"/>
                    <a:pt x="517" y="374"/>
                    <a:pt x="517" y="374"/>
                  </a:cubicBezTo>
                  <a:cubicBezTo>
                    <a:pt x="528" y="377"/>
                    <a:pt x="540" y="371"/>
                    <a:pt x="543" y="360"/>
                  </a:cubicBezTo>
                  <a:cubicBezTo>
                    <a:pt x="598" y="189"/>
                    <a:pt x="598" y="189"/>
                    <a:pt x="598" y="189"/>
                  </a:cubicBezTo>
                  <a:cubicBezTo>
                    <a:pt x="601" y="178"/>
                    <a:pt x="595" y="166"/>
                    <a:pt x="584" y="162"/>
                  </a:cubicBezTo>
                  <a:close/>
                  <a:moveTo>
                    <a:pt x="378" y="307"/>
                  </a:moveTo>
                  <a:cubicBezTo>
                    <a:pt x="378" y="308"/>
                    <a:pt x="376" y="309"/>
                    <a:pt x="375" y="308"/>
                  </a:cubicBezTo>
                  <a:cubicBezTo>
                    <a:pt x="374" y="308"/>
                    <a:pt x="373" y="306"/>
                    <a:pt x="373" y="305"/>
                  </a:cubicBezTo>
                  <a:cubicBezTo>
                    <a:pt x="377" y="293"/>
                    <a:pt x="377" y="293"/>
                    <a:pt x="377" y="293"/>
                  </a:cubicBezTo>
                  <a:cubicBezTo>
                    <a:pt x="377" y="292"/>
                    <a:pt x="379" y="291"/>
                    <a:pt x="380" y="291"/>
                  </a:cubicBezTo>
                  <a:cubicBezTo>
                    <a:pt x="382" y="292"/>
                    <a:pt x="382" y="293"/>
                    <a:pt x="382" y="295"/>
                  </a:cubicBezTo>
                  <a:lnTo>
                    <a:pt x="378" y="307"/>
                  </a:lnTo>
                  <a:close/>
                  <a:moveTo>
                    <a:pt x="387" y="280"/>
                  </a:moveTo>
                  <a:cubicBezTo>
                    <a:pt x="386" y="282"/>
                    <a:pt x="385" y="282"/>
                    <a:pt x="383" y="282"/>
                  </a:cubicBezTo>
                  <a:cubicBezTo>
                    <a:pt x="382" y="282"/>
                    <a:pt x="381" y="280"/>
                    <a:pt x="382" y="279"/>
                  </a:cubicBezTo>
                  <a:cubicBezTo>
                    <a:pt x="385" y="267"/>
                    <a:pt x="385" y="267"/>
                    <a:pt x="385" y="267"/>
                  </a:cubicBezTo>
                  <a:cubicBezTo>
                    <a:pt x="386" y="265"/>
                    <a:pt x="387" y="265"/>
                    <a:pt x="389" y="265"/>
                  </a:cubicBezTo>
                  <a:cubicBezTo>
                    <a:pt x="390" y="266"/>
                    <a:pt x="391" y="267"/>
                    <a:pt x="390" y="268"/>
                  </a:cubicBezTo>
                  <a:lnTo>
                    <a:pt x="387" y="280"/>
                  </a:lnTo>
                  <a:close/>
                  <a:moveTo>
                    <a:pt x="395" y="254"/>
                  </a:moveTo>
                  <a:cubicBezTo>
                    <a:pt x="395" y="255"/>
                    <a:pt x="393" y="256"/>
                    <a:pt x="392" y="256"/>
                  </a:cubicBezTo>
                  <a:cubicBezTo>
                    <a:pt x="390" y="255"/>
                    <a:pt x="390" y="254"/>
                    <a:pt x="390" y="252"/>
                  </a:cubicBezTo>
                  <a:cubicBezTo>
                    <a:pt x="394" y="240"/>
                    <a:pt x="394" y="240"/>
                    <a:pt x="394" y="240"/>
                  </a:cubicBezTo>
                  <a:cubicBezTo>
                    <a:pt x="394" y="239"/>
                    <a:pt x="396" y="238"/>
                    <a:pt x="397" y="239"/>
                  </a:cubicBezTo>
                  <a:cubicBezTo>
                    <a:pt x="398" y="239"/>
                    <a:pt x="399" y="241"/>
                    <a:pt x="399" y="242"/>
                  </a:cubicBezTo>
                  <a:lnTo>
                    <a:pt x="395" y="254"/>
                  </a:lnTo>
                  <a:close/>
                  <a:moveTo>
                    <a:pt x="403" y="228"/>
                  </a:moveTo>
                  <a:cubicBezTo>
                    <a:pt x="403" y="229"/>
                    <a:pt x="401" y="230"/>
                    <a:pt x="400" y="229"/>
                  </a:cubicBezTo>
                  <a:cubicBezTo>
                    <a:pt x="399" y="229"/>
                    <a:pt x="398" y="227"/>
                    <a:pt x="398" y="226"/>
                  </a:cubicBezTo>
                  <a:cubicBezTo>
                    <a:pt x="402" y="214"/>
                    <a:pt x="402" y="214"/>
                    <a:pt x="402" y="214"/>
                  </a:cubicBezTo>
                  <a:cubicBezTo>
                    <a:pt x="403" y="213"/>
                    <a:pt x="404" y="212"/>
                    <a:pt x="405" y="212"/>
                  </a:cubicBezTo>
                  <a:cubicBezTo>
                    <a:pt x="407" y="213"/>
                    <a:pt x="408" y="214"/>
                    <a:pt x="407" y="216"/>
                  </a:cubicBezTo>
                  <a:lnTo>
                    <a:pt x="403" y="228"/>
                  </a:lnTo>
                  <a:close/>
                  <a:moveTo>
                    <a:pt x="412" y="201"/>
                  </a:moveTo>
                  <a:cubicBezTo>
                    <a:pt x="411" y="203"/>
                    <a:pt x="410" y="203"/>
                    <a:pt x="408" y="203"/>
                  </a:cubicBezTo>
                  <a:cubicBezTo>
                    <a:pt x="407" y="203"/>
                    <a:pt x="406" y="201"/>
                    <a:pt x="407" y="200"/>
                  </a:cubicBezTo>
                  <a:cubicBezTo>
                    <a:pt x="411" y="188"/>
                    <a:pt x="411" y="188"/>
                    <a:pt x="411" y="188"/>
                  </a:cubicBezTo>
                  <a:cubicBezTo>
                    <a:pt x="411" y="186"/>
                    <a:pt x="412" y="186"/>
                    <a:pt x="414" y="186"/>
                  </a:cubicBezTo>
                  <a:cubicBezTo>
                    <a:pt x="415" y="186"/>
                    <a:pt x="416" y="188"/>
                    <a:pt x="416" y="189"/>
                  </a:cubicBezTo>
                  <a:lnTo>
                    <a:pt x="412" y="201"/>
                  </a:lnTo>
                  <a:close/>
                  <a:moveTo>
                    <a:pt x="420" y="175"/>
                  </a:moveTo>
                  <a:cubicBezTo>
                    <a:pt x="420" y="176"/>
                    <a:pt x="418" y="177"/>
                    <a:pt x="417" y="177"/>
                  </a:cubicBezTo>
                  <a:cubicBezTo>
                    <a:pt x="415" y="176"/>
                    <a:pt x="415" y="175"/>
                    <a:pt x="415" y="173"/>
                  </a:cubicBezTo>
                  <a:cubicBezTo>
                    <a:pt x="419" y="161"/>
                    <a:pt x="419" y="161"/>
                    <a:pt x="419" y="161"/>
                  </a:cubicBezTo>
                  <a:cubicBezTo>
                    <a:pt x="419" y="160"/>
                    <a:pt x="421" y="159"/>
                    <a:pt x="422" y="160"/>
                  </a:cubicBezTo>
                  <a:cubicBezTo>
                    <a:pt x="424" y="160"/>
                    <a:pt x="424" y="162"/>
                    <a:pt x="424" y="163"/>
                  </a:cubicBezTo>
                  <a:lnTo>
                    <a:pt x="420" y="175"/>
                  </a:lnTo>
                  <a:close/>
                  <a:moveTo>
                    <a:pt x="429" y="149"/>
                  </a:moveTo>
                  <a:cubicBezTo>
                    <a:pt x="428" y="150"/>
                    <a:pt x="427" y="151"/>
                    <a:pt x="425" y="150"/>
                  </a:cubicBezTo>
                  <a:cubicBezTo>
                    <a:pt x="424" y="150"/>
                    <a:pt x="423" y="148"/>
                    <a:pt x="424" y="147"/>
                  </a:cubicBezTo>
                  <a:cubicBezTo>
                    <a:pt x="427" y="135"/>
                    <a:pt x="427" y="135"/>
                    <a:pt x="427" y="135"/>
                  </a:cubicBezTo>
                  <a:cubicBezTo>
                    <a:pt x="428" y="134"/>
                    <a:pt x="429" y="133"/>
                    <a:pt x="431" y="133"/>
                  </a:cubicBezTo>
                  <a:cubicBezTo>
                    <a:pt x="432" y="134"/>
                    <a:pt x="433" y="135"/>
                    <a:pt x="432" y="137"/>
                  </a:cubicBezTo>
                  <a:lnTo>
                    <a:pt x="429" y="149"/>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87" name="Freeform 313">
              <a:extLst>
                <a:ext uri="{FF2B5EF4-FFF2-40B4-BE49-F238E27FC236}">
                  <a16:creationId xmlns:a16="http://schemas.microsoft.com/office/drawing/2014/main" id="{1C9319B3-57A6-460F-A63D-991495B398EF}"/>
                </a:ext>
              </a:extLst>
            </p:cNvPr>
            <p:cNvSpPr>
              <a:spLocks noEditPoints="1"/>
            </p:cNvSpPr>
            <p:nvPr/>
          </p:nvSpPr>
          <p:spPr bwMode="auto">
            <a:xfrm>
              <a:off x="9623425" y="6224588"/>
              <a:ext cx="2116138" cy="931863"/>
            </a:xfrm>
            <a:custGeom>
              <a:avLst/>
              <a:gdLst>
                <a:gd name="T0" fmla="*/ 370 w 562"/>
                <a:gd name="T1" fmla="*/ 193 h 247"/>
                <a:gd name="T2" fmla="*/ 372 w 562"/>
                <a:gd name="T3" fmla="*/ 188 h 247"/>
                <a:gd name="T4" fmla="*/ 375 w 562"/>
                <a:gd name="T5" fmla="*/ 186 h 247"/>
                <a:gd name="T6" fmla="*/ 377 w 562"/>
                <a:gd name="T7" fmla="*/ 189 h 247"/>
                <a:gd name="T8" fmla="*/ 375 w 562"/>
                <a:gd name="T9" fmla="*/ 195 h 247"/>
                <a:gd name="T10" fmla="*/ 540 w 562"/>
                <a:gd name="T11" fmla="*/ 247 h 247"/>
                <a:gd name="T12" fmla="*/ 559 w 562"/>
                <a:gd name="T13" fmla="*/ 189 h 247"/>
                <a:gd name="T14" fmla="*/ 545 w 562"/>
                <a:gd name="T15" fmla="*/ 162 h 247"/>
                <a:gd name="T16" fmla="*/ 400 w 562"/>
                <a:gd name="T17" fmla="*/ 116 h 247"/>
                <a:gd name="T18" fmla="*/ 398 w 562"/>
                <a:gd name="T19" fmla="*/ 122 h 247"/>
                <a:gd name="T20" fmla="*/ 395 w 562"/>
                <a:gd name="T21" fmla="*/ 124 h 247"/>
                <a:gd name="T22" fmla="*/ 393 w 562"/>
                <a:gd name="T23" fmla="*/ 121 h 247"/>
                <a:gd name="T24" fmla="*/ 395 w 562"/>
                <a:gd name="T25" fmla="*/ 114 h 247"/>
                <a:gd name="T26" fmla="*/ 45 w 562"/>
                <a:gd name="T27" fmla="*/ 3 h 247"/>
                <a:gd name="T28" fmla="*/ 19 w 562"/>
                <a:gd name="T29" fmla="*/ 17 h 247"/>
                <a:gd name="T30" fmla="*/ 0 w 562"/>
                <a:gd name="T31" fmla="*/ 75 h 247"/>
                <a:gd name="T32" fmla="*/ 370 w 562"/>
                <a:gd name="T33" fmla="*/ 193 h 247"/>
                <a:gd name="T34" fmla="*/ 388 w 562"/>
                <a:gd name="T35" fmla="*/ 135 h 247"/>
                <a:gd name="T36" fmla="*/ 392 w 562"/>
                <a:gd name="T37" fmla="*/ 133 h 247"/>
                <a:gd name="T38" fmla="*/ 393 w 562"/>
                <a:gd name="T39" fmla="*/ 137 h 247"/>
                <a:gd name="T40" fmla="*/ 390 w 562"/>
                <a:gd name="T41" fmla="*/ 149 h 247"/>
                <a:gd name="T42" fmla="*/ 386 w 562"/>
                <a:gd name="T43" fmla="*/ 150 h 247"/>
                <a:gd name="T44" fmla="*/ 385 w 562"/>
                <a:gd name="T45" fmla="*/ 147 h 247"/>
                <a:gd name="T46" fmla="*/ 388 w 562"/>
                <a:gd name="T47" fmla="*/ 135 h 247"/>
                <a:gd name="T48" fmla="*/ 380 w 562"/>
                <a:gd name="T49" fmla="*/ 161 h 247"/>
                <a:gd name="T50" fmla="*/ 383 w 562"/>
                <a:gd name="T51" fmla="*/ 160 h 247"/>
                <a:gd name="T52" fmla="*/ 385 w 562"/>
                <a:gd name="T53" fmla="*/ 163 h 247"/>
                <a:gd name="T54" fmla="*/ 381 w 562"/>
                <a:gd name="T55" fmla="*/ 175 h 247"/>
                <a:gd name="T56" fmla="*/ 378 w 562"/>
                <a:gd name="T57" fmla="*/ 177 h 247"/>
                <a:gd name="T58" fmla="*/ 376 w 562"/>
                <a:gd name="T59" fmla="*/ 173 h 247"/>
                <a:gd name="T60" fmla="*/ 380 w 562"/>
                <a:gd name="T61" fmla="*/ 16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2" h="247">
                  <a:moveTo>
                    <a:pt x="370" y="193"/>
                  </a:moveTo>
                  <a:cubicBezTo>
                    <a:pt x="372" y="188"/>
                    <a:pt x="372" y="188"/>
                    <a:pt x="372" y="188"/>
                  </a:cubicBezTo>
                  <a:cubicBezTo>
                    <a:pt x="372" y="186"/>
                    <a:pt x="373" y="186"/>
                    <a:pt x="375" y="186"/>
                  </a:cubicBezTo>
                  <a:cubicBezTo>
                    <a:pt x="376" y="186"/>
                    <a:pt x="377" y="188"/>
                    <a:pt x="377" y="189"/>
                  </a:cubicBezTo>
                  <a:cubicBezTo>
                    <a:pt x="375" y="195"/>
                    <a:pt x="375" y="195"/>
                    <a:pt x="375" y="195"/>
                  </a:cubicBezTo>
                  <a:cubicBezTo>
                    <a:pt x="540" y="247"/>
                    <a:pt x="540" y="247"/>
                    <a:pt x="540" y="247"/>
                  </a:cubicBezTo>
                  <a:cubicBezTo>
                    <a:pt x="559" y="189"/>
                    <a:pt x="559" y="189"/>
                    <a:pt x="559" y="189"/>
                  </a:cubicBezTo>
                  <a:cubicBezTo>
                    <a:pt x="562" y="178"/>
                    <a:pt x="556" y="166"/>
                    <a:pt x="545" y="162"/>
                  </a:cubicBezTo>
                  <a:cubicBezTo>
                    <a:pt x="400" y="116"/>
                    <a:pt x="400" y="116"/>
                    <a:pt x="400" y="116"/>
                  </a:cubicBezTo>
                  <a:cubicBezTo>
                    <a:pt x="398" y="122"/>
                    <a:pt x="398" y="122"/>
                    <a:pt x="398" y="122"/>
                  </a:cubicBezTo>
                  <a:cubicBezTo>
                    <a:pt x="397" y="124"/>
                    <a:pt x="396" y="124"/>
                    <a:pt x="395" y="124"/>
                  </a:cubicBezTo>
                  <a:cubicBezTo>
                    <a:pt x="393" y="123"/>
                    <a:pt x="393" y="122"/>
                    <a:pt x="393" y="121"/>
                  </a:cubicBezTo>
                  <a:cubicBezTo>
                    <a:pt x="395" y="114"/>
                    <a:pt x="395" y="114"/>
                    <a:pt x="395" y="114"/>
                  </a:cubicBezTo>
                  <a:cubicBezTo>
                    <a:pt x="45" y="3"/>
                    <a:pt x="45" y="3"/>
                    <a:pt x="45" y="3"/>
                  </a:cubicBezTo>
                  <a:cubicBezTo>
                    <a:pt x="34" y="0"/>
                    <a:pt x="22" y="6"/>
                    <a:pt x="19" y="17"/>
                  </a:cubicBezTo>
                  <a:cubicBezTo>
                    <a:pt x="0" y="75"/>
                    <a:pt x="0" y="75"/>
                    <a:pt x="0" y="75"/>
                  </a:cubicBezTo>
                  <a:lnTo>
                    <a:pt x="370" y="193"/>
                  </a:lnTo>
                  <a:close/>
                  <a:moveTo>
                    <a:pt x="388" y="135"/>
                  </a:moveTo>
                  <a:cubicBezTo>
                    <a:pt x="389" y="134"/>
                    <a:pt x="390" y="133"/>
                    <a:pt x="392" y="133"/>
                  </a:cubicBezTo>
                  <a:cubicBezTo>
                    <a:pt x="393" y="134"/>
                    <a:pt x="394" y="135"/>
                    <a:pt x="393" y="137"/>
                  </a:cubicBezTo>
                  <a:cubicBezTo>
                    <a:pt x="390" y="149"/>
                    <a:pt x="390" y="149"/>
                    <a:pt x="390" y="149"/>
                  </a:cubicBezTo>
                  <a:cubicBezTo>
                    <a:pt x="389" y="150"/>
                    <a:pt x="388" y="151"/>
                    <a:pt x="386" y="150"/>
                  </a:cubicBezTo>
                  <a:cubicBezTo>
                    <a:pt x="385" y="150"/>
                    <a:pt x="384" y="148"/>
                    <a:pt x="385" y="147"/>
                  </a:cubicBezTo>
                  <a:lnTo>
                    <a:pt x="388" y="135"/>
                  </a:lnTo>
                  <a:close/>
                  <a:moveTo>
                    <a:pt x="380" y="161"/>
                  </a:moveTo>
                  <a:cubicBezTo>
                    <a:pt x="380" y="160"/>
                    <a:pt x="382" y="159"/>
                    <a:pt x="383" y="160"/>
                  </a:cubicBezTo>
                  <a:cubicBezTo>
                    <a:pt x="385" y="160"/>
                    <a:pt x="385" y="162"/>
                    <a:pt x="385" y="163"/>
                  </a:cubicBezTo>
                  <a:cubicBezTo>
                    <a:pt x="381" y="175"/>
                    <a:pt x="381" y="175"/>
                    <a:pt x="381" y="175"/>
                  </a:cubicBezTo>
                  <a:cubicBezTo>
                    <a:pt x="381" y="176"/>
                    <a:pt x="379" y="177"/>
                    <a:pt x="378" y="177"/>
                  </a:cubicBezTo>
                  <a:cubicBezTo>
                    <a:pt x="376" y="176"/>
                    <a:pt x="376" y="175"/>
                    <a:pt x="376" y="173"/>
                  </a:cubicBezTo>
                  <a:lnTo>
                    <a:pt x="380" y="161"/>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88" name="Freeform 314">
              <a:extLst>
                <a:ext uri="{FF2B5EF4-FFF2-40B4-BE49-F238E27FC236}">
                  <a16:creationId xmlns:a16="http://schemas.microsoft.com/office/drawing/2014/main" id="{342ACBEC-80EA-4CA0-A5E8-88BAED1DC6D5}"/>
                </a:ext>
              </a:extLst>
            </p:cNvPr>
            <p:cNvSpPr>
              <a:spLocks/>
            </p:cNvSpPr>
            <p:nvPr/>
          </p:nvSpPr>
          <p:spPr bwMode="auto">
            <a:xfrm>
              <a:off x="11080750" y="7137401"/>
              <a:ext cx="357188" cy="417513"/>
            </a:xfrm>
            <a:custGeom>
              <a:avLst/>
              <a:gdLst>
                <a:gd name="T0" fmla="*/ 73 w 95"/>
                <a:gd name="T1" fmla="*/ 47 h 111"/>
                <a:gd name="T2" fmla="*/ 75 w 95"/>
                <a:gd name="T3" fmla="*/ 40 h 111"/>
                <a:gd name="T4" fmla="*/ 70 w 95"/>
                <a:gd name="T5" fmla="*/ 38 h 111"/>
                <a:gd name="T6" fmla="*/ 69 w 95"/>
                <a:gd name="T7" fmla="*/ 41 h 111"/>
                <a:gd name="T8" fmla="*/ 62 w 95"/>
                <a:gd name="T9" fmla="*/ 29 h 111"/>
                <a:gd name="T10" fmla="*/ 69 w 95"/>
                <a:gd name="T11" fmla="*/ 9 h 111"/>
                <a:gd name="T12" fmla="*/ 67 w 95"/>
                <a:gd name="T13" fmla="*/ 0 h 111"/>
                <a:gd name="T14" fmla="*/ 60 w 95"/>
                <a:gd name="T15" fmla="*/ 6 h 111"/>
                <a:gd name="T16" fmla="*/ 53 w 95"/>
                <a:gd name="T17" fmla="*/ 26 h 111"/>
                <a:gd name="T18" fmla="*/ 41 w 95"/>
                <a:gd name="T19" fmla="*/ 32 h 111"/>
                <a:gd name="T20" fmla="*/ 42 w 95"/>
                <a:gd name="T21" fmla="*/ 29 h 111"/>
                <a:gd name="T22" fmla="*/ 37 w 95"/>
                <a:gd name="T23" fmla="*/ 27 h 111"/>
                <a:gd name="T24" fmla="*/ 34 w 95"/>
                <a:gd name="T25" fmla="*/ 35 h 111"/>
                <a:gd name="T26" fmla="*/ 0 w 95"/>
                <a:gd name="T27" fmla="*/ 53 h 111"/>
                <a:gd name="T28" fmla="*/ 47 w 95"/>
                <a:gd name="T29" fmla="*/ 48 h 111"/>
                <a:gd name="T30" fmla="*/ 37 w 95"/>
                <a:gd name="T31" fmla="*/ 79 h 111"/>
                <a:gd name="T32" fmla="*/ 23 w 95"/>
                <a:gd name="T33" fmla="*/ 92 h 111"/>
                <a:gd name="T34" fmla="*/ 39 w 95"/>
                <a:gd name="T35" fmla="*/ 88 h 111"/>
                <a:gd name="T36" fmla="*/ 49 w 95"/>
                <a:gd name="T37" fmla="*/ 100 h 111"/>
                <a:gd name="T38" fmla="*/ 45 w 95"/>
                <a:gd name="T39" fmla="*/ 81 h 111"/>
                <a:gd name="T40" fmla="*/ 55 w 95"/>
                <a:gd name="T41" fmla="*/ 51 h 111"/>
                <a:gd name="T42" fmla="*/ 90 w 95"/>
                <a:gd name="T43" fmla="*/ 82 h 111"/>
                <a:gd name="T44" fmla="*/ 73 w 95"/>
                <a:gd name="T45"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111">
                  <a:moveTo>
                    <a:pt x="73" y="47"/>
                  </a:moveTo>
                  <a:cubicBezTo>
                    <a:pt x="75" y="40"/>
                    <a:pt x="75" y="40"/>
                    <a:pt x="75" y="40"/>
                  </a:cubicBezTo>
                  <a:cubicBezTo>
                    <a:pt x="70" y="38"/>
                    <a:pt x="70" y="38"/>
                    <a:pt x="70" y="38"/>
                  </a:cubicBezTo>
                  <a:cubicBezTo>
                    <a:pt x="69" y="41"/>
                    <a:pt x="69" y="41"/>
                    <a:pt x="69" y="41"/>
                  </a:cubicBezTo>
                  <a:cubicBezTo>
                    <a:pt x="62" y="29"/>
                    <a:pt x="62" y="29"/>
                    <a:pt x="62" y="29"/>
                  </a:cubicBezTo>
                  <a:cubicBezTo>
                    <a:pt x="62" y="29"/>
                    <a:pt x="68" y="13"/>
                    <a:pt x="69" y="9"/>
                  </a:cubicBezTo>
                  <a:cubicBezTo>
                    <a:pt x="70" y="5"/>
                    <a:pt x="67" y="0"/>
                    <a:pt x="67" y="0"/>
                  </a:cubicBezTo>
                  <a:cubicBezTo>
                    <a:pt x="67" y="0"/>
                    <a:pt x="61" y="2"/>
                    <a:pt x="60" y="6"/>
                  </a:cubicBezTo>
                  <a:cubicBezTo>
                    <a:pt x="58" y="10"/>
                    <a:pt x="53" y="26"/>
                    <a:pt x="53" y="26"/>
                  </a:cubicBezTo>
                  <a:cubicBezTo>
                    <a:pt x="41" y="32"/>
                    <a:pt x="41" y="32"/>
                    <a:pt x="41" y="32"/>
                  </a:cubicBezTo>
                  <a:cubicBezTo>
                    <a:pt x="42" y="29"/>
                    <a:pt x="42" y="29"/>
                    <a:pt x="42" y="29"/>
                  </a:cubicBezTo>
                  <a:cubicBezTo>
                    <a:pt x="37" y="27"/>
                    <a:pt x="37" y="27"/>
                    <a:pt x="37" y="27"/>
                  </a:cubicBezTo>
                  <a:cubicBezTo>
                    <a:pt x="34" y="35"/>
                    <a:pt x="34" y="35"/>
                    <a:pt x="34" y="35"/>
                  </a:cubicBezTo>
                  <a:cubicBezTo>
                    <a:pt x="34" y="35"/>
                    <a:pt x="1" y="43"/>
                    <a:pt x="0" y="53"/>
                  </a:cubicBezTo>
                  <a:cubicBezTo>
                    <a:pt x="6" y="58"/>
                    <a:pt x="28" y="42"/>
                    <a:pt x="47" y="48"/>
                  </a:cubicBezTo>
                  <a:cubicBezTo>
                    <a:pt x="37" y="79"/>
                    <a:pt x="37" y="79"/>
                    <a:pt x="37" y="79"/>
                  </a:cubicBezTo>
                  <a:cubicBezTo>
                    <a:pt x="37" y="79"/>
                    <a:pt x="24" y="79"/>
                    <a:pt x="23" y="92"/>
                  </a:cubicBezTo>
                  <a:cubicBezTo>
                    <a:pt x="22" y="104"/>
                    <a:pt x="32" y="86"/>
                    <a:pt x="39" y="88"/>
                  </a:cubicBezTo>
                  <a:cubicBezTo>
                    <a:pt x="45" y="90"/>
                    <a:pt x="42" y="111"/>
                    <a:pt x="49" y="100"/>
                  </a:cubicBezTo>
                  <a:cubicBezTo>
                    <a:pt x="55" y="89"/>
                    <a:pt x="45" y="81"/>
                    <a:pt x="45" y="81"/>
                  </a:cubicBezTo>
                  <a:cubicBezTo>
                    <a:pt x="55" y="51"/>
                    <a:pt x="55" y="51"/>
                    <a:pt x="55" y="51"/>
                  </a:cubicBezTo>
                  <a:cubicBezTo>
                    <a:pt x="74" y="57"/>
                    <a:pt x="83" y="83"/>
                    <a:pt x="90" y="82"/>
                  </a:cubicBezTo>
                  <a:cubicBezTo>
                    <a:pt x="95" y="73"/>
                    <a:pt x="73" y="47"/>
                    <a:pt x="73" y="4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90" name="Freeform 316">
              <a:extLst>
                <a:ext uri="{FF2B5EF4-FFF2-40B4-BE49-F238E27FC236}">
                  <a16:creationId xmlns:a16="http://schemas.microsoft.com/office/drawing/2014/main" id="{5FFD92DF-1C43-4C37-B8FF-0DA6CFCF95BC}"/>
                </a:ext>
              </a:extLst>
            </p:cNvPr>
            <p:cNvSpPr>
              <a:spLocks/>
            </p:cNvSpPr>
            <p:nvPr/>
          </p:nvSpPr>
          <p:spPr bwMode="auto">
            <a:xfrm>
              <a:off x="10512425" y="6572251"/>
              <a:ext cx="469900" cy="165100"/>
            </a:xfrm>
            <a:custGeom>
              <a:avLst/>
              <a:gdLst>
                <a:gd name="T0" fmla="*/ 294 w 296"/>
                <a:gd name="T1" fmla="*/ 104 h 104"/>
                <a:gd name="T2" fmla="*/ 0 w 296"/>
                <a:gd name="T3" fmla="*/ 9 h 104"/>
                <a:gd name="T4" fmla="*/ 2 w 296"/>
                <a:gd name="T5" fmla="*/ 0 h 104"/>
                <a:gd name="T6" fmla="*/ 296 w 296"/>
                <a:gd name="T7" fmla="*/ 95 h 104"/>
                <a:gd name="T8" fmla="*/ 294 w 296"/>
                <a:gd name="T9" fmla="*/ 104 h 104"/>
              </a:gdLst>
              <a:ahLst/>
              <a:cxnLst>
                <a:cxn ang="0">
                  <a:pos x="T0" y="T1"/>
                </a:cxn>
                <a:cxn ang="0">
                  <a:pos x="T2" y="T3"/>
                </a:cxn>
                <a:cxn ang="0">
                  <a:pos x="T4" y="T5"/>
                </a:cxn>
                <a:cxn ang="0">
                  <a:pos x="T6" y="T7"/>
                </a:cxn>
                <a:cxn ang="0">
                  <a:pos x="T8" y="T9"/>
                </a:cxn>
              </a:cxnLst>
              <a:rect l="0" t="0" r="r" b="b"/>
              <a:pathLst>
                <a:path w="296" h="104">
                  <a:moveTo>
                    <a:pt x="294" y="104"/>
                  </a:moveTo>
                  <a:lnTo>
                    <a:pt x="0" y="9"/>
                  </a:lnTo>
                  <a:lnTo>
                    <a:pt x="2" y="0"/>
                  </a:lnTo>
                  <a:lnTo>
                    <a:pt x="296" y="95"/>
                  </a:lnTo>
                  <a:lnTo>
                    <a:pt x="294" y="104"/>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91" name="Freeform 317">
              <a:extLst>
                <a:ext uri="{FF2B5EF4-FFF2-40B4-BE49-F238E27FC236}">
                  <a16:creationId xmlns:a16="http://schemas.microsoft.com/office/drawing/2014/main" id="{98424D39-BD60-436B-BCD8-AD3C3108BC34}"/>
                </a:ext>
              </a:extLst>
            </p:cNvPr>
            <p:cNvSpPr>
              <a:spLocks/>
            </p:cNvSpPr>
            <p:nvPr/>
          </p:nvSpPr>
          <p:spPr bwMode="auto">
            <a:xfrm>
              <a:off x="10501313" y="6602413"/>
              <a:ext cx="474663" cy="161925"/>
            </a:xfrm>
            <a:custGeom>
              <a:avLst/>
              <a:gdLst>
                <a:gd name="T0" fmla="*/ 296 w 299"/>
                <a:gd name="T1" fmla="*/ 102 h 102"/>
                <a:gd name="T2" fmla="*/ 0 w 299"/>
                <a:gd name="T3" fmla="*/ 9 h 102"/>
                <a:gd name="T4" fmla="*/ 2 w 299"/>
                <a:gd name="T5" fmla="*/ 0 h 102"/>
                <a:gd name="T6" fmla="*/ 299 w 299"/>
                <a:gd name="T7" fmla="*/ 95 h 102"/>
                <a:gd name="T8" fmla="*/ 296 w 299"/>
                <a:gd name="T9" fmla="*/ 102 h 102"/>
              </a:gdLst>
              <a:ahLst/>
              <a:cxnLst>
                <a:cxn ang="0">
                  <a:pos x="T0" y="T1"/>
                </a:cxn>
                <a:cxn ang="0">
                  <a:pos x="T2" y="T3"/>
                </a:cxn>
                <a:cxn ang="0">
                  <a:pos x="T4" y="T5"/>
                </a:cxn>
                <a:cxn ang="0">
                  <a:pos x="T6" y="T7"/>
                </a:cxn>
                <a:cxn ang="0">
                  <a:pos x="T8" y="T9"/>
                </a:cxn>
              </a:cxnLst>
              <a:rect l="0" t="0" r="r" b="b"/>
              <a:pathLst>
                <a:path w="299" h="102">
                  <a:moveTo>
                    <a:pt x="296" y="102"/>
                  </a:moveTo>
                  <a:lnTo>
                    <a:pt x="0" y="9"/>
                  </a:lnTo>
                  <a:lnTo>
                    <a:pt x="2" y="0"/>
                  </a:lnTo>
                  <a:lnTo>
                    <a:pt x="299" y="95"/>
                  </a:lnTo>
                  <a:lnTo>
                    <a:pt x="296" y="10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92" name="Freeform 318">
              <a:extLst>
                <a:ext uri="{FF2B5EF4-FFF2-40B4-BE49-F238E27FC236}">
                  <a16:creationId xmlns:a16="http://schemas.microsoft.com/office/drawing/2014/main" id="{88C63324-CD2C-4B3F-9EB3-D91D0FBE3311}"/>
                </a:ext>
              </a:extLst>
            </p:cNvPr>
            <p:cNvSpPr>
              <a:spLocks/>
            </p:cNvSpPr>
            <p:nvPr/>
          </p:nvSpPr>
          <p:spPr bwMode="auto">
            <a:xfrm>
              <a:off x="10493375" y="6632576"/>
              <a:ext cx="469900" cy="161925"/>
            </a:xfrm>
            <a:custGeom>
              <a:avLst/>
              <a:gdLst>
                <a:gd name="T0" fmla="*/ 294 w 296"/>
                <a:gd name="T1" fmla="*/ 102 h 102"/>
                <a:gd name="T2" fmla="*/ 0 w 296"/>
                <a:gd name="T3" fmla="*/ 9 h 102"/>
                <a:gd name="T4" fmla="*/ 2 w 296"/>
                <a:gd name="T5" fmla="*/ 0 h 102"/>
                <a:gd name="T6" fmla="*/ 296 w 296"/>
                <a:gd name="T7" fmla="*/ 95 h 102"/>
                <a:gd name="T8" fmla="*/ 294 w 296"/>
                <a:gd name="T9" fmla="*/ 102 h 102"/>
              </a:gdLst>
              <a:ahLst/>
              <a:cxnLst>
                <a:cxn ang="0">
                  <a:pos x="T0" y="T1"/>
                </a:cxn>
                <a:cxn ang="0">
                  <a:pos x="T2" y="T3"/>
                </a:cxn>
                <a:cxn ang="0">
                  <a:pos x="T4" y="T5"/>
                </a:cxn>
                <a:cxn ang="0">
                  <a:pos x="T6" y="T7"/>
                </a:cxn>
                <a:cxn ang="0">
                  <a:pos x="T8" y="T9"/>
                </a:cxn>
              </a:cxnLst>
              <a:rect l="0" t="0" r="r" b="b"/>
              <a:pathLst>
                <a:path w="296" h="102">
                  <a:moveTo>
                    <a:pt x="294" y="102"/>
                  </a:moveTo>
                  <a:lnTo>
                    <a:pt x="0" y="9"/>
                  </a:lnTo>
                  <a:lnTo>
                    <a:pt x="2" y="0"/>
                  </a:lnTo>
                  <a:lnTo>
                    <a:pt x="296" y="95"/>
                  </a:lnTo>
                  <a:lnTo>
                    <a:pt x="294" y="10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93" name="Freeform 319">
              <a:extLst>
                <a:ext uri="{FF2B5EF4-FFF2-40B4-BE49-F238E27FC236}">
                  <a16:creationId xmlns:a16="http://schemas.microsoft.com/office/drawing/2014/main" id="{02A637DE-D616-4288-BB9B-EE4F265F9B46}"/>
                </a:ext>
              </a:extLst>
            </p:cNvPr>
            <p:cNvSpPr>
              <a:spLocks/>
            </p:cNvSpPr>
            <p:nvPr/>
          </p:nvSpPr>
          <p:spPr bwMode="auto">
            <a:xfrm>
              <a:off x="10482263" y="6662738"/>
              <a:ext cx="474663" cy="161925"/>
            </a:xfrm>
            <a:custGeom>
              <a:avLst/>
              <a:gdLst>
                <a:gd name="T0" fmla="*/ 296 w 299"/>
                <a:gd name="T1" fmla="*/ 102 h 102"/>
                <a:gd name="T2" fmla="*/ 0 w 299"/>
                <a:gd name="T3" fmla="*/ 7 h 102"/>
                <a:gd name="T4" fmla="*/ 2 w 299"/>
                <a:gd name="T5" fmla="*/ 0 h 102"/>
                <a:gd name="T6" fmla="*/ 299 w 299"/>
                <a:gd name="T7" fmla="*/ 92 h 102"/>
                <a:gd name="T8" fmla="*/ 296 w 299"/>
                <a:gd name="T9" fmla="*/ 102 h 102"/>
              </a:gdLst>
              <a:ahLst/>
              <a:cxnLst>
                <a:cxn ang="0">
                  <a:pos x="T0" y="T1"/>
                </a:cxn>
                <a:cxn ang="0">
                  <a:pos x="T2" y="T3"/>
                </a:cxn>
                <a:cxn ang="0">
                  <a:pos x="T4" y="T5"/>
                </a:cxn>
                <a:cxn ang="0">
                  <a:pos x="T6" y="T7"/>
                </a:cxn>
                <a:cxn ang="0">
                  <a:pos x="T8" y="T9"/>
                </a:cxn>
              </a:cxnLst>
              <a:rect l="0" t="0" r="r" b="b"/>
              <a:pathLst>
                <a:path w="299" h="102">
                  <a:moveTo>
                    <a:pt x="296" y="102"/>
                  </a:moveTo>
                  <a:lnTo>
                    <a:pt x="0" y="7"/>
                  </a:lnTo>
                  <a:lnTo>
                    <a:pt x="2" y="0"/>
                  </a:lnTo>
                  <a:lnTo>
                    <a:pt x="299" y="92"/>
                  </a:lnTo>
                  <a:lnTo>
                    <a:pt x="296" y="10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94" name="Freeform 320">
              <a:extLst>
                <a:ext uri="{FF2B5EF4-FFF2-40B4-BE49-F238E27FC236}">
                  <a16:creationId xmlns:a16="http://schemas.microsoft.com/office/drawing/2014/main" id="{B6C55B5F-7529-43A7-9AFE-E7691DF23E73}"/>
                </a:ext>
              </a:extLst>
            </p:cNvPr>
            <p:cNvSpPr>
              <a:spLocks/>
            </p:cNvSpPr>
            <p:nvPr/>
          </p:nvSpPr>
          <p:spPr bwMode="auto">
            <a:xfrm>
              <a:off x="9661525" y="6723063"/>
              <a:ext cx="474663" cy="161925"/>
            </a:xfrm>
            <a:custGeom>
              <a:avLst/>
              <a:gdLst>
                <a:gd name="T0" fmla="*/ 296 w 299"/>
                <a:gd name="T1" fmla="*/ 102 h 102"/>
                <a:gd name="T2" fmla="*/ 0 w 299"/>
                <a:gd name="T3" fmla="*/ 7 h 102"/>
                <a:gd name="T4" fmla="*/ 2 w 299"/>
                <a:gd name="T5" fmla="*/ 0 h 102"/>
                <a:gd name="T6" fmla="*/ 299 w 299"/>
                <a:gd name="T7" fmla="*/ 92 h 102"/>
                <a:gd name="T8" fmla="*/ 296 w 299"/>
                <a:gd name="T9" fmla="*/ 102 h 102"/>
              </a:gdLst>
              <a:ahLst/>
              <a:cxnLst>
                <a:cxn ang="0">
                  <a:pos x="T0" y="T1"/>
                </a:cxn>
                <a:cxn ang="0">
                  <a:pos x="T2" y="T3"/>
                </a:cxn>
                <a:cxn ang="0">
                  <a:pos x="T4" y="T5"/>
                </a:cxn>
                <a:cxn ang="0">
                  <a:pos x="T6" y="T7"/>
                </a:cxn>
                <a:cxn ang="0">
                  <a:pos x="T8" y="T9"/>
                </a:cxn>
              </a:cxnLst>
              <a:rect l="0" t="0" r="r" b="b"/>
              <a:pathLst>
                <a:path w="299" h="102">
                  <a:moveTo>
                    <a:pt x="296" y="102"/>
                  </a:moveTo>
                  <a:lnTo>
                    <a:pt x="0" y="7"/>
                  </a:lnTo>
                  <a:lnTo>
                    <a:pt x="2" y="0"/>
                  </a:lnTo>
                  <a:lnTo>
                    <a:pt x="299" y="92"/>
                  </a:lnTo>
                  <a:lnTo>
                    <a:pt x="296"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95" name="Freeform 321">
              <a:extLst>
                <a:ext uri="{FF2B5EF4-FFF2-40B4-BE49-F238E27FC236}">
                  <a16:creationId xmlns:a16="http://schemas.microsoft.com/office/drawing/2014/main" id="{985411CF-CE59-44B6-9AD6-53DED6C186E2}"/>
                </a:ext>
              </a:extLst>
            </p:cNvPr>
            <p:cNvSpPr>
              <a:spLocks/>
            </p:cNvSpPr>
            <p:nvPr/>
          </p:nvSpPr>
          <p:spPr bwMode="auto">
            <a:xfrm>
              <a:off x="9653588" y="6748463"/>
              <a:ext cx="471488" cy="166688"/>
            </a:xfrm>
            <a:custGeom>
              <a:avLst/>
              <a:gdLst>
                <a:gd name="T0" fmla="*/ 294 w 297"/>
                <a:gd name="T1" fmla="*/ 105 h 105"/>
                <a:gd name="T2" fmla="*/ 0 w 297"/>
                <a:gd name="T3" fmla="*/ 10 h 105"/>
                <a:gd name="T4" fmla="*/ 2 w 297"/>
                <a:gd name="T5" fmla="*/ 0 h 105"/>
                <a:gd name="T6" fmla="*/ 297 w 297"/>
                <a:gd name="T7" fmla="*/ 95 h 105"/>
                <a:gd name="T8" fmla="*/ 294 w 297"/>
                <a:gd name="T9" fmla="*/ 105 h 105"/>
              </a:gdLst>
              <a:ahLst/>
              <a:cxnLst>
                <a:cxn ang="0">
                  <a:pos x="T0" y="T1"/>
                </a:cxn>
                <a:cxn ang="0">
                  <a:pos x="T2" y="T3"/>
                </a:cxn>
                <a:cxn ang="0">
                  <a:pos x="T4" y="T5"/>
                </a:cxn>
                <a:cxn ang="0">
                  <a:pos x="T6" y="T7"/>
                </a:cxn>
                <a:cxn ang="0">
                  <a:pos x="T8" y="T9"/>
                </a:cxn>
              </a:cxnLst>
              <a:rect l="0" t="0" r="r" b="b"/>
              <a:pathLst>
                <a:path w="297" h="105">
                  <a:moveTo>
                    <a:pt x="294" y="105"/>
                  </a:moveTo>
                  <a:lnTo>
                    <a:pt x="0" y="10"/>
                  </a:lnTo>
                  <a:lnTo>
                    <a:pt x="2" y="0"/>
                  </a:lnTo>
                  <a:lnTo>
                    <a:pt x="297" y="95"/>
                  </a:lnTo>
                  <a:lnTo>
                    <a:pt x="294" y="105"/>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6" name="Freeform 322">
              <a:extLst>
                <a:ext uri="{FF2B5EF4-FFF2-40B4-BE49-F238E27FC236}">
                  <a16:creationId xmlns:a16="http://schemas.microsoft.com/office/drawing/2014/main" id="{0F9196F4-C66D-4D39-8D4D-3EDFC8A9A72D}"/>
                </a:ext>
              </a:extLst>
            </p:cNvPr>
            <p:cNvSpPr>
              <a:spLocks/>
            </p:cNvSpPr>
            <p:nvPr/>
          </p:nvSpPr>
          <p:spPr bwMode="auto">
            <a:xfrm>
              <a:off x="9642475" y="6778626"/>
              <a:ext cx="474663" cy="161925"/>
            </a:xfrm>
            <a:custGeom>
              <a:avLst/>
              <a:gdLst>
                <a:gd name="T0" fmla="*/ 296 w 299"/>
                <a:gd name="T1" fmla="*/ 102 h 102"/>
                <a:gd name="T2" fmla="*/ 0 w 299"/>
                <a:gd name="T3" fmla="*/ 10 h 102"/>
                <a:gd name="T4" fmla="*/ 2 w 299"/>
                <a:gd name="T5" fmla="*/ 0 h 102"/>
                <a:gd name="T6" fmla="*/ 299 w 299"/>
                <a:gd name="T7" fmla="*/ 95 h 102"/>
                <a:gd name="T8" fmla="*/ 296 w 299"/>
                <a:gd name="T9" fmla="*/ 102 h 102"/>
              </a:gdLst>
              <a:ahLst/>
              <a:cxnLst>
                <a:cxn ang="0">
                  <a:pos x="T0" y="T1"/>
                </a:cxn>
                <a:cxn ang="0">
                  <a:pos x="T2" y="T3"/>
                </a:cxn>
                <a:cxn ang="0">
                  <a:pos x="T4" y="T5"/>
                </a:cxn>
                <a:cxn ang="0">
                  <a:pos x="T6" y="T7"/>
                </a:cxn>
                <a:cxn ang="0">
                  <a:pos x="T8" y="T9"/>
                </a:cxn>
              </a:cxnLst>
              <a:rect l="0" t="0" r="r" b="b"/>
              <a:pathLst>
                <a:path w="299" h="102">
                  <a:moveTo>
                    <a:pt x="296" y="102"/>
                  </a:moveTo>
                  <a:lnTo>
                    <a:pt x="0" y="10"/>
                  </a:lnTo>
                  <a:lnTo>
                    <a:pt x="2" y="0"/>
                  </a:lnTo>
                  <a:lnTo>
                    <a:pt x="299" y="95"/>
                  </a:lnTo>
                  <a:lnTo>
                    <a:pt x="296"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7" name="Freeform 323">
              <a:extLst>
                <a:ext uri="{FF2B5EF4-FFF2-40B4-BE49-F238E27FC236}">
                  <a16:creationId xmlns:a16="http://schemas.microsoft.com/office/drawing/2014/main" id="{4CE0A4E8-B80E-4BBD-A821-9351260A3B8A}"/>
                </a:ext>
              </a:extLst>
            </p:cNvPr>
            <p:cNvSpPr>
              <a:spLocks/>
            </p:cNvSpPr>
            <p:nvPr/>
          </p:nvSpPr>
          <p:spPr bwMode="auto">
            <a:xfrm>
              <a:off x="9634538" y="6808788"/>
              <a:ext cx="471488" cy="161925"/>
            </a:xfrm>
            <a:custGeom>
              <a:avLst/>
              <a:gdLst>
                <a:gd name="T0" fmla="*/ 294 w 297"/>
                <a:gd name="T1" fmla="*/ 102 h 102"/>
                <a:gd name="T2" fmla="*/ 0 w 297"/>
                <a:gd name="T3" fmla="*/ 10 h 102"/>
                <a:gd name="T4" fmla="*/ 3 w 297"/>
                <a:gd name="T5" fmla="*/ 0 h 102"/>
                <a:gd name="T6" fmla="*/ 297 w 297"/>
                <a:gd name="T7" fmla="*/ 95 h 102"/>
                <a:gd name="T8" fmla="*/ 294 w 297"/>
                <a:gd name="T9" fmla="*/ 102 h 102"/>
              </a:gdLst>
              <a:ahLst/>
              <a:cxnLst>
                <a:cxn ang="0">
                  <a:pos x="T0" y="T1"/>
                </a:cxn>
                <a:cxn ang="0">
                  <a:pos x="T2" y="T3"/>
                </a:cxn>
                <a:cxn ang="0">
                  <a:pos x="T4" y="T5"/>
                </a:cxn>
                <a:cxn ang="0">
                  <a:pos x="T6" y="T7"/>
                </a:cxn>
                <a:cxn ang="0">
                  <a:pos x="T8" y="T9"/>
                </a:cxn>
              </a:cxnLst>
              <a:rect l="0" t="0" r="r" b="b"/>
              <a:pathLst>
                <a:path w="297" h="102">
                  <a:moveTo>
                    <a:pt x="294" y="102"/>
                  </a:moveTo>
                  <a:lnTo>
                    <a:pt x="0" y="10"/>
                  </a:lnTo>
                  <a:lnTo>
                    <a:pt x="3" y="0"/>
                  </a:lnTo>
                  <a:lnTo>
                    <a:pt x="297" y="95"/>
                  </a:lnTo>
                  <a:lnTo>
                    <a:pt x="294"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8" name="Freeform 324">
              <a:extLst>
                <a:ext uri="{FF2B5EF4-FFF2-40B4-BE49-F238E27FC236}">
                  <a16:creationId xmlns:a16="http://schemas.microsoft.com/office/drawing/2014/main" id="{3FC72EEA-8DD8-493B-8850-B71DBBE858CA}"/>
                </a:ext>
              </a:extLst>
            </p:cNvPr>
            <p:cNvSpPr>
              <a:spLocks/>
            </p:cNvSpPr>
            <p:nvPr/>
          </p:nvSpPr>
          <p:spPr bwMode="auto">
            <a:xfrm>
              <a:off x="10202863" y="6892926"/>
              <a:ext cx="471488" cy="161925"/>
            </a:xfrm>
            <a:custGeom>
              <a:avLst/>
              <a:gdLst>
                <a:gd name="T0" fmla="*/ 294 w 297"/>
                <a:gd name="T1" fmla="*/ 102 h 102"/>
                <a:gd name="T2" fmla="*/ 0 w 297"/>
                <a:gd name="T3" fmla="*/ 9 h 102"/>
                <a:gd name="T4" fmla="*/ 3 w 297"/>
                <a:gd name="T5" fmla="*/ 0 h 102"/>
                <a:gd name="T6" fmla="*/ 297 w 297"/>
                <a:gd name="T7" fmla="*/ 95 h 102"/>
                <a:gd name="T8" fmla="*/ 294 w 297"/>
                <a:gd name="T9" fmla="*/ 102 h 102"/>
              </a:gdLst>
              <a:ahLst/>
              <a:cxnLst>
                <a:cxn ang="0">
                  <a:pos x="T0" y="T1"/>
                </a:cxn>
                <a:cxn ang="0">
                  <a:pos x="T2" y="T3"/>
                </a:cxn>
                <a:cxn ang="0">
                  <a:pos x="T4" y="T5"/>
                </a:cxn>
                <a:cxn ang="0">
                  <a:pos x="T6" y="T7"/>
                </a:cxn>
                <a:cxn ang="0">
                  <a:pos x="T8" y="T9"/>
                </a:cxn>
              </a:cxnLst>
              <a:rect l="0" t="0" r="r" b="b"/>
              <a:pathLst>
                <a:path w="297" h="102">
                  <a:moveTo>
                    <a:pt x="294" y="102"/>
                  </a:moveTo>
                  <a:lnTo>
                    <a:pt x="0" y="9"/>
                  </a:lnTo>
                  <a:lnTo>
                    <a:pt x="3" y="0"/>
                  </a:lnTo>
                  <a:lnTo>
                    <a:pt x="297" y="95"/>
                  </a:lnTo>
                  <a:lnTo>
                    <a:pt x="294"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9" name="Freeform 325">
              <a:extLst>
                <a:ext uri="{FF2B5EF4-FFF2-40B4-BE49-F238E27FC236}">
                  <a16:creationId xmlns:a16="http://schemas.microsoft.com/office/drawing/2014/main" id="{39E2470B-3DB8-4F31-84E8-D5E4B84C1665}"/>
                </a:ext>
              </a:extLst>
            </p:cNvPr>
            <p:cNvSpPr>
              <a:spLocks/>
            </p:cNvSpPr>
            <p:nvPr/>
          </p:nvSpPr>
          <p:spPr bwMode="auto">
            <a:xfrm>
              <a:off x="10191750" y="6923088"/>
              <a:ext cx="474663" cy="161925"/>
            </a:xfrm>
            <a:custGeom>
              <a:avLst/>
              <a:gdLst>
                <a:gd name="T0" fmla="*/ 297 w 299"/>
                <a:gd name="T1" fmla="*/ 102 h 102"/>
                <a:gd name="T2" fmla="*/ 0 w 299"/>
                <a:gd name="T3" fmla="*/ 9 h 102"/>
                <a:gd name="T4" fmla="*/ 3 w 299"/>
                <a:gd name="T5" fmla="*/ 0 h 102"/>
                <a:gd name="T6" fmla="*/ 299 w 299"/>
                <a:gd name="T7" fmla="*/ 95 h 102"/>
                <a:gd name="T8" fmla="*/ 297 w 299"/>
                <a:gd name="T9" fmla="*/ 102 h 102"/>
              </a:gdLst>
              <a:ahLst/>
              <a:cxnLst>
                <a:cxn ang="0">
                  <a:pos x="T0" y="T1"/>
                </a:cxn>
                <a:cxn ang="0">
                  <a:pos x="T2" y="T3"/>
                </a:cxn>
                <a:cxn ang="0">
                  <a:pos x="T4" y="T5"/>
                </a:cxn>
                <a:cxn ang="0">
                  <a:pos x="T6" y="T7"/>
                </a:cxn>
                <a:cxn ang="0">
                  <a:pos x="T8" y="T9"/>
                </a:cxn>
              </a:cxnLst>
              <a:rect l="0" t="0" r="r" b="b"/>
              <a:pathLst>
                <a:path w="299" h="102">
                  <a:moveTo>
                    <a:pt x="297" y="102"/>
                  </a:moveTo>
                  <a:lnTo>
                    <a:pt x="0" y="9"/>
                  </a:lnTo>
                  <a:lnTo>
                    <a:pt x="3" y="0"/>
                  </a:lnTo>
                  <a:lnTo>
                    <a:pt x="299" y="95"/>
                  </a:lnTo>
                  <a:lnTo>
                    <a:pt x="297"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0" name="Freeform 326">
              <a:extLst>
                <a:ext uri="{FF2B5EF4-FFF2-40B4-BE49-F238E27FC236}">
                  <a16:creationId xmlns:a16="http://schemas.microsoft.com/office/drawing/2014/main" id="{C4F9048E-73E1-43F3-BE9C-E31086E5D7AE}"/>
                </a:ext>
              </a:extLst>
            </p:cNvPr>
            <p:cNvSpPr>
              <a:spLocks/>
            </p:cNvSpPr>
            <p:nvPr/>
          </p:nvSpPr>
          <p:spPr bwMode="auto">
            <a:xfrm>
              <a:off x="10183813" y="6953251"/>
              <a:ext cx="471488" cy="161925"/>
            </a:xfrm>
            <a:custGeom>
              <a:avLst/>
              <a:gdLst>
                <a:gd name="T0" fmla="*/ 295 w 297"/>
                <a:gd name="T1" fmla="*/ 102 h 102"/>
                <a:gd name="T2" fmla="*/ 0 w 297"/>
                <a:gd name="T3" fmla="*/ 7 h 102"/>
                <a:gd name="T4" fmla="*/ 3 w 297"/>
                <a:gd name="T5" fmla="*/ 0 h 102"/>
                <a:gd name="T6" fmla="*/ 297 w 297"/>
                <a:gd name="T7" fmla="*/ 92 h 102"/>
                <a:gd name="T8" fmla="*/ 295 w 297"/>
                <a:gd name="T9" fmla="*/ 102 h 102"/>
              </a:gdLst>
              <a:ahLst/>
              <a:cxnLst>
                <a:cxn ang="0">
                  <a:pos x="T0" y="T1"/>
                </a:cxn>
                <a:cxn ang="0">
                  <a:pos x="T2" y="T3"/>
                </a:cxn>
                <a:cxn ang="0">
                  <a:pos x="T4" y="T5"/>
                </a:cxn>
                <a:cxn ang="0">
                  <a:pos x="T6" y="T7"/>
                </a:cxn>
                <a:cxn ang="0">
                  <a:pos x="T8" y="T9"/>
                </a:cxn>
              </a:cxnLst>
              <a:rect l="0" t="0" r="r" b="b"/>
              <a:pathLst>
                <a:path w="297" h="102">
                  <a:moveTo>
                    <a:pt x="295" y="102"/>
                  </a:moveTo>
                  <a:lnTo>
                    <a:pt x="0" y="7"/>
                  </a:lnTo>
                  <a:lnTo>
                    <a:pt x="3" y="0"/>
                  </a:lnTo>
                  <a:lnTo>
                    <a:pt x="297" y="92"/>
                  </a:lnTo>
                  <a:lnTo>
                    <a:pt x="295"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1" name="Freeform 327">
              <a:extLst>
                <a:ext uri="{FF2B5EF4-FFF2-40B4-BE49-F238E27FC236}">
                  <a16:creationId xmlns:a16="http://schemas.microsoft.com/office/drawing/2014/main" id="{0497CCDC-42E5-498D-AAD7-FC16DD789024}"/>
                </a:ext>
              </a:extLst>
            </p:cNvPr>
            <p:cNvSpPr>
              <a:spLocks/>
            </p:cNvSpPr>
            <p:nvPr/>
          </p:nvSpPr>
          <p:spPr bwMode="auto">
            <a:xfrm>
              <a:off x="10172700" y="6983413"/>
              <a:ext cx="474663" cy="161925"/>
            </a:xfrm>
            <a:custGeom>
              <a:avLst/>
              <a:gdLst>
                <a:gd name="T0" fmla="*/ 297 w 299"/>
                <a:gd name="T1" fmla="*/ 102 h 102"/>
                <a:gd name="T2" fmla="*/ 0 w 299"/>
                <a:gd name="T3" fmla="*/ 7 h 102"/>
                <a:gd name="T4" fmla="*/ 3 w 299"/>
                <a:gd name="T5" fmla="*/ 0 h 102"/>
                <a:gd name="T6" fmla="*/ 299 w 299"/>
                <a:gd name="T7" fmla="*/ 92 h 102"/>
                <a:gd name="T8" fmla="*/ 297 w 299"/>
                <a:gd name="T9" fmla="*/ 102 h 102"/>
              </a:gdLst>
              <a:ahLst/>
              <a:cxnLst>
                <a:cxn ang="0">
                  <a:pos x="T0" y="T1"/>
                </a:cxn>
                <a:cxn ang="0">
                  <a:pos x="T2" y="T3"/>
                </a:cxn>
                <a:cxn ang="0">
                  <a:pos x="T4" y="T5"/>
                </a:cxn>
                <a:cxn ang="0">
                  <a:pos x="T6" y="T7"/>
                </a:cxn>
                <a:cxn ang="0">
                  <a:pos x="T8" y="T9"/>
                </a:cxn>
              </a:cxnLst>
              <a:rect l="0" t="0" r="r" b="b"/>
              <a:pathLst>
                <a:path w="299" h="102">
                  <a:moveTo>
                    <a:pt x="297" y="102"/>
                  </a:moveTo>
                  <a:lnTo>
                    <a:pt x="0" y="7"/>
                  </a:lnTo>
                  <a:lnTo>
                    <a:pt x="3" y="0"/>
                  </a:lnTo>
                  <a:lnTo>
                    <a:pt x="299" y="92"/>
                  </a:lnTo>
                  <a:lnTo>
                    <a:pt x="297"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2" name="Freeform 328">
              <a:extLst>
                <a:ext uri="{FF2B5EF4-FFF2-40B4-BE49-F238E27FC236}">
                  <a16:creationId xmlns:a16="http://schemas.microsoft.com/office/drawing/2014/main" id="{A8E415D1-465B-433A-A50C-386497E11FCC}"/>
                </a:ext>
              </a:extLst>
            </p:cNvPr>
            <p:cNvSpPr>
              <a:spLocks/>
            </p:cNvSpPr>
            <p:nvPr/>
          </p:nvSpPr>
          <p:spPr bwMode="auto">
            <a:xfrm>
              <a:off x="9615488" y="6862763"/>
              <a:ext cx="474663" cy="165100"/>
            </a:xfrm>
            <a:custGeom>
              <a:avLst/>
              <a:gdLst>
                <a:gd name="T0" fmla="*/ 297 w 299"/>
                <a:gd name="T1" fmla="*/ 104 h 104"/>
                <a:gd name="T2" fmla="*/ 0 w 299"/>
                <a:gd name="T3" fmla="*/ 9 h 104"/>
                <a:gd name="T4" fmla="*/ 3 w 299"/>
                <a:gd name="T5" fmla="*/ 0 h 104"/>
                <a:gd name="T6" fmla="*/ 299 w 299"/>
                <a:gd name="T7" fmla="*/ 95 h 104"/>
                <a:gd name="T8" fmla="*/ 297 w 299"/>
                <a:gd name="T9" fmla="*/ 104 h 104"/>
              </a:gdLst>
              <a:ahLst/>
              <a:cxnLst>
                <a:cxn ang="0">
                  <a:pos x="T0" y="T1"/>
                </a:cxn>
                <a:cxn ang="0">
                  <a:pos x="T2" y="T3"/>
                </a:cxn>
                <a:cxn ang="0">
                  <a:pos x="T4" y="T5"/>
                </a:cxn>
                <a:cxn ang="0">
                  <a:pos x="T6" y="T7"/>
                </a:cxn>
                <a:cxn ang="0">
                  <a:pos x="T8" y="T9"/>
                </a:cxn>
              </a:cxnLst>
              <a:rect l="0" t="0" r="r" b="b"/>
              <a:pathLst>
                <a:path w="299" h="104">
                  <a:moveTo>
                    <a:pt x="297" y="104"/>
                  </a:moveTo>
                  <a:lnTo>
                    <a:pt x="0" y="9"/>
                  </a:lnTo>
                  <a:lnTo>
                    <a:pt x="3" y="0"/>
                  </a:lnTo>
                  <a:lnTo>
                    <a:pt x="299" y="95"/>
                  </a:lnTo>
                  <a:lnTo>
                    <a:pt x="297" y="10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3" name="Freeform 329">
              <a:extLst>
                <a:ext uri="{FF2B5EF4-FFF2-40B4-BE49-F238E27FC236}">
                  <a16:creationId xmlns:a16="http://schemas.microsoft.com/office/drawing/2014/main" id="{3B013BDF-6C67-499C-B4C5-4CBC7FF4D995}"/>
                </a:ext>
              </a:extLst>
            </p:cNvPr>
            <p:cNvSpPr>
              <a:spLocks/>
            </p:cNvSpPr>
            <p:nvPr/>
          </p:nvSpPr>
          <p:spPr bwMode="auto">
            <a:xfrm>
              <a:off x="9609138" y="6892926"/>
              <a:ext cx="469900" cy="161925"/>
            </a:xfrm>
            <a:custGeom>
              <a:avLst/>
              <a:gdLst>
                <a:gd name="T0" fmla="*/ 294 w 296"/>
                <a:gd name="T1" fmla="*/ 102 h 102"/>
                <a:gd name="T2" fmla="*/ 0 w 296"/>
                <a:gd name="T3" fmla="*/ 9 h 102"/>
                <a:gd name="T4" fmla="*/ 2 w 296"/>
                <a:gd name="T5" fmla="*/ 0 h 102"/>
                <a:gd name="T6" fmla="*/ 296 w 296"/>
                <a:gd name="T7" fmla="*/ 95 h 102"/>
                <a:gd name="T8" fmla="*/ 294 w 296"/>
                <a:gd name="T9" fmla="*/ 102 h 102"/>
              </a:gdLst>
              <a:ahLst/>
              <a:cxnLst>
                <a:cxn ang="0">
                  <a:pos x="T0" y="T1"/>
                </a:cxn>
                <a:cxn ang="0">
                  <a:pos x="T2" y="T3"/>
                </a:cxn>
                <a:cxn ang="0">
                  <a:pos x="T4" y="T5"/>
                </a:cxn>
                <a:cxn ang="0">
                  <a:pos x="T6" y="T7"/>
                </a:cxn>
                <a:cxn ang="0">
                  <a:pos x="T8" y="T9"/>
                </a:cxn>
              </a:cxnLst>
              <a:rect l="0" t="0" r="r" b="b"/>
              <a:pathLst>
                <a:path w="296" h="102">
                  <a:moveTo>
                    <a:pt x="294" y="102"/>
                  </a:moveTo>
                  <a:lnTo>
                    <a:pt x="0" y="9"/>
                  </a:lnTo>
                  <a:lnTo>
                    <a:pt x="2" y="0"/>
                  </a:lnTo>
                  <a:lnTo>
                    <a:pt x="296" y="95"/>
                  </a:lnTo>
                  <a:lnTo>
                    <a:pt x="294"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4" name="Freeform 330">
              <a:extLst>
                <a:ext uri="{FF2B5EF4-FFF2-40B4-BE49-F238E27FC236}">
                  <a16:creationId xmlns:a16="http://schemas.microsoft.com/office/drawing/2014/main" id="{1F8D35CA-491F-4A0B-9AC8-C48E4443CCBB}"/>
                </a:ext>
              </a:extLst>
            </p:cNvPr>
            <p:cNvSpPr>
              <a:spLocks/>
            </p:cNvSpPr>
            <p:nvPr/>
          </p:nvSpPr>
          <p:spPr bwMode="auto">
            <a:xfrm>
              <a:off x="9596438" y="6923088"/>
              <a:ext cx="474663" cy="161925"/>
            </a:xfrm>
            <a:custGeom>
              <a:avLst/>
              <a:gdLst>
                <a:gd name="T0" fmla="*/ 297 w 299"/>
                <a:gd name="T1" fmla="*/ 102 h 102"/>
                <a:gd name="T2" fmla="*/ 0 w 299"/>
                <a:gd name="T3" fmla="*/ 9 h 102"/>
                <a:gd name="T4" fmla="*/ 3 w 299"/>
                <a:gd name="T5" fmla="*/ 0 h 102"/>
                <a:gd name="T6" fmla="*/ 299 w 299"/>
                <a:gd name="T7" fmla="*/ 95 h 102"/>
                <a:gd name="T8" fmla="*/ 297 w 299"/>
                <a:gd name="T9" fmla="*/ 102 h 102"/>
              </a:gdLst>
              <a:ahLst/>
              <a:cxnLst>
                <a:cxn ang="0">
                  <a:pos x="T0" y="T1"/>
                </a:cxn>
                <a:cxn ang="0">
                  <a:pos x="T2" y="T3"/>
                </a:cxn>
                <a:cxn ang="0">
                  <a:pos x="T4" y="T5"/>
                </a:cxn>
                <a:cxn ang="0">
                  <a:pos x="T6" y="T7"/>
                </a:cxn>
                <a:cxn ang="0">
                  <a:pos x="T8" y="T9"/>
                </a:cxn>
              </a:cxnLst>
              <a:rect l="0" t="0" r="r" b="b"/>
              <a:pathLst>
                <a:path w="299" h="102">
                  <a:moveTo>
                    <a:pt x="297" y="102"/>
                  </a:moveTo>
                  <a:lnTo>
                    <a:pt x="0" y="9"/>
                  </a:lnTo>
                  <a:lnTo>
                    <a:pt x="3" y="0"/>
                  </a:lnTo>
                  <a:lnTo>
                    <a:pt x="299" y="95"/>
                  </a:lnTo>
                  <a:lnTo>
                    <a:pt x="297"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5" name="Freeform 331">
              <a:extLst>
                <a:ext uri="{FF2B5EF4-FFF2-40B4-BE49-F238E27FC236}">
                  <a16:creationId xmlns:a16="http://schemas.microsoft.com/office/drawing/2014/main" id="{2C057187-BE53-4E9E-B05D-4A77C7D4DDDF}"/>
                </a:ext>
              </a:extLst>
            </p:cNvPr>
            <p:cNvSpPr>
              <a:spLocks/>
            </p:cNvSpPr>
            <p:nvPr/>
          </p:nvSpPr>
          <p:spPr bwMode="auto">
            <a:xfrm>
              <a:off x="9590088" y="6953251"/>
              <a:ext cx="469900" cy="161925"/>
            </a:xfrm>
            <a:custGeom>
              <a:avLst/>
              <a:gdLst>
                <a:gd name="T0" fmla="*/ 294 w 296"/>
                <a:gd name="T1" fmla="*/ 102 h 102"/>
                <a:gd name="T2" fmla="*/ 0 w 296"/>
                <a:gd name="T3" fmla="*/ 7 h 102"/>
                <a:gd name="T4" fmla="*/ 2 w 296"/>
                <a:gd name="T5" fmla="*/ 0 h 102"/>
                <a:gd name="T6" fmla="*/ 296 w 296"/>
                <a:gd name="T7" fmla="*/ 92 h 102"/>
                <a:gd name="T8" fmla="*/ 294 w 296"/>
                <a:gd name="T9" fmla="*/ 102 h 102"/>
              </a:gdLst>
              <a:ahLst/>
              <a:cxnLst>
                <a:cxn ang="0">
                  <a:pos x="T0" y="T1"/>
                </a:cxn>
                <a:cxn ang="0">
                  <a:pos x="T2" y="T3"/>
                </a:cxn>
                <a:cxn ang="0">
                  <a:pos x="T4" y="T5"/>
                </a:cxn>
                <a:cxn ang="0">
                  <a:pos x="T6" y="T7"/>
                </a:cxn>
                <a:cxn ang="0">
                  <a:pos x="T8" y="T9"/>
                </a:cxn>
              </a:cxnLst>
              <a:rect l="0" t="0" r="r" b="b"/>
              <a:pathLst>
                <a:path w="296" h="102">
                  <a:moveTo>
                    <a:pt x="294" y="102"/>
                  </a:moveTo>
                  <a:lnTo>
                    <a:pt x="0" y="7"/>
                  </a:lnTo>
                  <a:lnTo>
                    <a:pt x="2" y="0"/>
                  </a:lnTo>
                  <a:lnTo>
                    <a:pt x="296" y="92"/>
                  </a:lnTo>
                  <a:lnTo>
                    <a:pt x="294"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6" name="Freeform 332">
              <a:extLst>
                <a:ext uri="{FF2B5EF4-FFF2-40B4-BE49-F238E27FC236}">
                  <a16:creationId xmlns:a16="http://schemas.microsoft.com/office/drawing/2014/main" id="{BDAC4D98-D277-4EE0-B794-50BB705D38DF}"/>
                </a:ext>
              </a:extLst>
            </p:cNvPr>
            <p:cNvSpPr>
              <a:spLocks/>
            </p:cNvSpPr>
            <p:nvPr/>
          </p:nvSpPr>
          <p:spPr bwMode="auto">
            <a:xfrm>
              <a:off x="10158413" y="7035801"/>
              <a:ext cx="469900" cy="161925"/>
            </a:xfrm>
            <a:custGeom>
              <a:avLst/>
              <a:gdLst>
                <a:gd name="T0" fmla="*/ 294 w 296"/>
                <a:gd name="T1" fmla="*/ 102 h 102"/>
                <a:gd name="T2" fmla="*/ 0 w 296"/>
                <a:gd name="T3" fmla="*/ 9 h 102"/>
                <a:gd name="T4" fmla="*/ 2 w 296"/>
                <a:gd name="T5" fmla="*/ 0 h 102"/>
                <a:gd name="T6" fmla="*/ 296 w 296"/>
                <a:gd name="T7" fmla="*/ 95 h 102"/>
                <a:gd name="T8" fmla="*/ 294 w 296"/>
                <a:gd name="T9" fmla="*/ 102 h 102"/>
              </a:gdLst>
              <a:ahLst/>
              <a:cxnLst>
                <a:cxn ang="0">
                  <a:pos x="T0" y="T1"/>
                </a:cxn>
                <a:cxn ang="0">
                  <a:pos x="T2" y="T3"/>
                </a:cxn>
                <a:cxn ang="0">
                  <a:pos x="T4" y="T5"/>
                </a:cxn>
                <a:cxn ang="0">
                  <a:pos x="T6" y="T7"/>
                </a:cxn>
                <a:cxn ang="0">
                  <a:pos x="T8" y="T9"/>
                </a:cxn>
              </a:cxnLst>
              <a:rect l="0" t="0" r="r" b="b"/>
              <a:pathLst>
                <a:path w="296" h="102">
                  <a:moveTo>
                    <a:pt x="294" y="102"/>
                  </a:moveTo>
                  <a:lnTo>
                    <a:pt x="0" y="9"/>
                  </a:lnTo>
                  <a:lnTo>
                    <a:pt x="2" y="0"/>
                  </a:lnTo>
                  <a:lnTo>
                    <a:pt x="296" y="95"/>
                  </a:lnTo>
                  <a:lnTo>
                    <a:pt x="294"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7" name="Freeform 333">
              <a:extLst>
                <a:ext uri="{FF2B5EF4-FFF2-40B4-BE49-F238E27FC236}">
                  <a16:creationId xmlns:a16="http://schemas.microsoft.com/office/drawing/2014/main" id="{B65028AB-DDB1-4051-9797-FD8A582155F4}"/>
                </a:ext>
              </a:extLst>
            </p:cNvPr>
            <p:cNvSpPr>
              <a:spLocks/>
            </p:cNvSpPr>
            <p:nvPr/>
          </p:nvSpPr>
          <p:spPr bwMode="auto">
            <a:xfrm>
              <a:off x="10147300" y="7065963"/>
              <a:ext cx="474663" cy="161925"/>
            </a:xfrm>
            <a:custGeom>
              <a:avLst/>
              <a:gdLst>
                <a:gd name="T0" fmla="*/ 296 w 299"/>
                <a:gd name="T1" fmla="*/ 102 h 102"/>
                <a:gd name="T2" fmla="*/ 0 w 299"/>
                <a:gd name="T3" fmla="*/ 7 h 102"/>
                <a:gd name="T4" fmla="*/ 2 w 299"/>
                <a:gd name="T5" fmla="*/ 0 h 102"/>
                <a:gd name="T6" fmla="*/ 299 w 299"/>
                <a:gd name="T7" fmla="*/ 92 h 102"/>
                <a:gd name="T8" fmla="*/ 296 w 299"/>
                <a:gd name="T9" fmla="*/ 102 h 102"/>
              </a:gdLst>
              <a:ahLst/>
              <a:cxnLst>
                <a:cxn ang="0">
                  <a:pos x="T0" y="T1"/>
                </a:cxn>
                <a:cxn ang="0">
                  <a:pos x="T2" y="T3"/>
                </a:cxn>
                <a:cxn ang="0">
                  <a:pos x="T4" y="T5"/>
                </a:cxn>
                <a:cxn ang="0">
                  <a:pos x="T6" y="T7"/>
                </a:cxn>
                <a:cxn ang="0">
                  <a:pos x="T8" y="T9"/>
                </a:cxn>
              </a:cxnLst>
              <a:rect l="0" t="0" r="r" b="b"/>
              <a:pathLst>
                <a:path w="299" h="102">
                  <a:moveTo>
                    <a:pt x="296" y="102"/>
                  </a:moveTo>
                  <a:lnTo>
                    <a:pt x="0" y="7"/>
                  </a:lnTo>
                  <a:lnTo>
                    <a:pt x="2" y="0"/>
                  </a:lnTo>
                  <a:lnTo>
                    <a:pt x="299" y="92"/>
                  </a:lnTo>
                  <a:lnTo>
                    <a:pt x="296"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8" name="Freeform 334">
              <a:extLst>
                <a:ext uri="{FF2B5EF4-FFF2-40B4-BE49-F238E27FC236}">
                  <a16:creationId xmlns:a16="http://schemas.microsoft.com/office/drawing/2014/main" id="{EC7EAFC8-280F-4D61-A6ED-7EAB35F23BFB}"/>
                </a:ext>
              </a:extLst>
            </p:cNvPr>
            <p:cNvSpPr>
              <a:spLocks/>
            </p:cNvSpPr>
            <p:nvPr/>
          </p:nvSpPr>
          <p:spPr bwMode="auto">
            <a:xfrm>
              <a:off x="10139363" y="7096126"/>
              <a:ext cx="471488" cy="161925"/>
            </a:xfrm>
            <a:custGeom>
              <a:avLst/>
              <a:gdLst>
                <a:gd name="T0" fmla="*/ 294 w 297"/>
                <a:gd name="T1" fmla="*/ 102 h 102"/>
                <a:gd name="T2" fmla="*/ 0 w 297"/>
                <a:gd name="T3" fmla="*/ 7 h 102"/>
                <a:gd name="T4" fmla="*/ 2 w 297"/>
                <a:gd name="T5" fmla="*/ 0 h 102"/>
                <a:gd name="T6" fmla="*/ 297 w 297"/>
                <a:gd name="T7" fmla="*/ 92 h 102"/>
                <a:gd name="T8" fmla="*/ 294 w 297"/>
                <a:gd name="T9" fmla="*/ 102 h 102"/>
              </a:gdLst>
              <a:ahLst/>
              <a:cxnLst>
                <a:cxn ang="0">
                  <a:pos x="T0" y="T1"/>
                </a:cxn>
                <a:cxn ang="0">
                  <a:pos x="T2" y="T3"/>
                </a:cxn>
                <a:cxn ang="0">
                  <a:pos x="T4" y="T5"/>
                </a:cxn>
                <a:cxn ang="0">
                  <a:pos x="T6" y="T7"/>
                </a:cxn>
                <a:cxn ang="0">
                  <a:pos x="T8" y="T9"/>
                </a:cxn>
              </a:cxnLst>
              <a:rect l="0" t="0" r="r" b="b"/>
              <a:pathLst>
                <a:path w="297" h="102">
                  <a:moveTo>
                    <a:pt x="294" y="102"/>
                  </a:moveTo>
                  <a:lnTo>
                    <a:pt x="0" y="7"/>
                  </a:lnTo>
                  <a:lnTo>
                    <a:pt x="2" y="0"/>
                  </a:lnTo>
                  <a:lnTo>
                    <a:pt x="297" y="92"/>
                  </a:lnTo>
                  <a:lnTo>
                    <a:pt x="294" y="10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96" name="Freeform 335">
              <a:extLst>
                <a:ext uri="{FF2B5EF4-FFF2-40B4-BE49-F238E27FC236}">
                  <a16:creationId xmlns:a16="http://schemas.microsoft.com/office/drawing/2014/main" id="{F3AA2ABD-FA64-4AA5-A919-33D685FD736C}"/>
                </a:ext>
              </a:extLst>
            </p:cNvPr>
            <p:cNvSpPr>
              <a:spLocks/>
            </p:cNvSpPr>
            <p:nvPr/>
          </p:nvSpPr>
          <p:spPr bwMode="auto">
            <a:xfrm>
              <a:off x="10128250" y="7121526"/>
              <a:ext cx="474663" cy="166688"/>
            </a:xfrm>
            <a:custGeom>
              <a:avLst/>
              <a:gdLst>
                <a:gd name="T0" fmla="*/ 296 w 299"/>
                <a:gd name="T1" fmla="*/ 105 h 105"/>
                <a:gd name="T2" fmla="*/ 0 w 299"/>
                <a:gd name="T3" fmla="*/ 10 h 105"/>
                <a:gd name="T4" fmla="*/ 2 w 299"/>
                <a:gd name="T5" fmla="*/ 0 h 105"/>
                <a:gd name="T6" fmla="*/ 299 w 299"/>
                <a:gd name="T7" fmla="*/ 95 h 105"/>
                <a:gd name="T8" fmla="*/ 296 w 299"/>
                <a:gd name="T9" fmla="*/ 105 h 105"/>
              </a:gdLst>
              <a:ahLst/>
              <a:cxnLst>
                <a:cxn ang="0">
                  <a:pos x="T0" y="T1"/>
                </a:cxn>
                <a:cxn ang="0">
                  <a:pos x="T2" y="T3"/>
                </a:cxn>
                <a:cxn ang="0">
                  <a:pos x="T4" y="T5"/>
                </a:cxn>
                <a:cxn ang="0">
                  <a:pos x="T6" y="T7"/>
                </a:cxn>
                <a:cxn ang="0">
                  <a:pos x="T8" y="T9"/>
                </a:cxn>
              </a:cxnLst>
              <a:rect l="0" t="0" r="r" b="b"/>
              <a:pathLst>
                <a:path w="299" h="105">
                  <a:moveTo>
                    <a:pt x="296" y="105"/>
                  </a:moveTo>
                  <a:lnTo>
                    <a:pt x="0" y="10"/>
                  </a:lnTo>
                  <a:lnTo>
                    <a:pt x="2" y="0"/>
                  </a:lnTo>
                  <a:lnTo>
                    <a:pt x="299" y="95"/>
                  </a:lnTo>
                  <a:lnTo>
                    <a:pt x="296" y="105"/>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97" name="Freeform 336">
              <a:extLst>
                <a:ext uri="{FF2B5EF4-FFF2-40B4-BE49-F238E27FC236}">
                  <a16:creationId xmlns:a16="http://schemas.microsoft.com/office/drawing/2014/main" id="{FCEA388B-5811-40AF-9CB3-EC6482337C03}"/>
                </a:ext>
              </a:extLst>
            </p:cNvPr>
            <p:cNvSpPr>
              <a:spLocks/>
            </p:cNvSpPr>
            <p:nvPr/>
          </p:nvSpPr>
          <p:spPr bwMode="auto">
            <a:xfrm>
              <a:off x="9683750" y="6591301"/>
              <a:ext cx="696913" cy="288925"/>
            </a:xfrm>
            <a:custGeom>
              <a:avLst/>
              <a:gdLst>
                <a:gd name="T0" fmla="*/ 422 w 439"/>
                <a:gd name="T1" fmla="*/ 182 h 182"/>
                <a:gd name="T2" fmla="*/ 0 w 439"/>
                <a:gd name="T3" fmla="*/ 47 h 182"/>
                <a:gd name="T4" fmla="*/ 14 w 439"/>
                <a:gd name="T5" fmla="*/ 0 h 182"/>
                <a:gd name="T6" fmla="*/ 439 w 439"/>
                <a:gd name="T7" fmla="*/ 135 h 182"/>
                <a:gd name="T8" fmla="*/ 422 w 439"/>
                <a:gd name="T9" fmla="*/ 182 h 182"/>
              </a:gdLst>
              <a:ahLst/>
              <a:cxnLst>
                <a:cxn ang="0">
                  <a:pos x="T0" y="T1"/>
                </a:cxn>
                <a:cxn ang="0">
                  <a:pos x="T2" y="T3"/>
                </a:cxn>
                <a:cxn ang="0">
                  <a:pos x="T4" y="T5"/>
                </a:cxn>
                <a:cxn ang="0">
                  <a:pos x="T6" y="T7"/>
                </a:cxn>
                <a:cxn ang="0">
                  <a:pos x="T8" y="T9"/>
                </a:cxn>
              </a:cxnLst>
              <a:rect l="0" t="0" r="r" b="b"/>
              <a:pathLst>
                <a:path w="439" h="182">
                  <a:moveTo>
                    <a:pt x="422" y="182"/>
                  </a:moveTo>
                  <a:lnTo>
                    <a:pt x="0" y="47"/>
                  </a:lnTo>
                  <a:lnTo>
                    <a:pt x="14" y="0"/>
                  </a:lnTo>
                  <a:lnTo>
                    <a:pt x="439" y="135"/>
                  </a:lnTo>
                  <a:lnTo>
                    <a:pt x="422" y="18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98" name="Freeform 337">
              <a:extLst>
                <a:ext uri="{FF2B5EF4-FFF2-40B4-BE49-F238E27FC236}">
                  <a16:creationId xmlns:a16="http://schemas.microsoft.com/office/drawing/2014/main" id="{592510C4-97CA-4768-AD5D-83EF50242C21}"/>
                </a:ext>
              </a:extLst>
            </p:cNvPr>
            <p:cNvSpPr>
              <a:spLocks/>
            </p:cNvSpPr>
            <p:nvPr/>
          </p:nvSpPr>
          <p:spPr bwMode="auto">
            <a:xfrm>
              <a:off x="11144250" y="6802438"/>
              <a:ext cx="238125" cy="82550"/>
            </a:xfrm>
            <a:custGeom>
              <a:avLst/>
              <a:gdLst>
                <a:gd name="T0" fmla="*/ 147 w 150"/>
                <a:gd name="T1" fmla="*/ 52 h 52"/>
                <a:gd name="T2" fmla="*/ 0 w 150"/>
                <a:gd name="T3" fmla="*/ 4 h 52"/>
                <a:gd name="T4" fmla="*/ 0 w 150"/>
                <a:gd name="T5" fmla="*/ 0 h 52"/>
                <a:gd name="T6" fmla="*/ 150 w 150"/>
                <a:gd name="T7" fmla="*/ 47 h 52"/>
                <a:gd name="T8" fmla="*/ 147 w 150"/>
                <a:gd name="T9" fmla="*/ 52 h 52"/>
              </a:gdLst>
              <a:ahLst/>
              <a:cxnLst>
                <a:cxn ang="0">
                  <a:pos x="T0" y="T1"/>
                </a:cxn>
                <a:cxn ang="0">
                  <a:pos x="T2" y="T3"/>
                </a:cxn>
                <a:cxn ang="0">
                  <a:pos x="T4" y="T5"/>
                </a:cxn>
                <a:cxn ang="0">
                  <a:pos x="T6" y="T7"/>
                </a:cxn>
                <a:cxn ang="0">
                  <a:pos x="T8" y="T9"/>
                </a:cxn>
              </a:cxnLst>
              <a:rect l="0" t="0" r="r" b="b"/>
              <a:pathLst>
                <a:path w="150" h="52">
                  <a:moveTo>
                    <a:pt x="147" y="52"/>
                  </a:moveTo>
                  <a:lnTo>
                    <a:pt x="0" y="4"/>
                  </a:lnTo>
                  <a:lnTo>
                    <a:pt x="0" y="0"/>
                  </a:lnTo>
                  <a:lnTo>
                    <a:pt x="150" y="47"/>
                  </a:lnTo>
                  <a:lnTo>
                    <a:pt x="147"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699" name="Freeform 338">
              <a:extLst>
                <a:ext uri="{FF2B5EF4-FFF2-40B4-BE49-F238E27FC236}">
                  <a16:creationId xmlns:a16="http://schemas.microsoft.com/office/drawing/2014/main" id="{CE218803-94B8-4412-996F-86E417599E81}"/>
                </a:ext>
              </a:extLst>
            </p:cNvPr>
            <p:cNvSpPr>
              <a:spLocks/>
            </p:cNvSpPr>
            <p:nvPr/>
          </p:nvSpPr>
          <p:spPr bwMode="auto">
            <a:xfrm>
              <a:off x="11137900" y="6816726"/>
              <a:ext cx="239713" cy="82550"/>
            </a:xfrm>
            <a:custGeom>
              <a:avLst/>
              <a:gdLst>
                <a:gd name="T0" fmla="*/ 149 w 151"/>
                <a:gd name="T1" fmla="*/ 52 h 52"/>
                <a:gd name="T2" fmla="*/ 0 w 151"/>
                <a:gd name="T3" fmla="*/ 5 h 52"/>
                <a:gd name="T4" fmla="*/ 2 w 151"/>
                <a:gd name="T5" fmla="*/ 0 h 52"/>
                <a:gd name="T6" fmla="*/ 151 w 151"/>
                <a:gd name="T7" fmla="*/ 48 h 52"/>
                <a:gd name="T8" fmla="*/ 149 w 151"/>
                <a:gd name="T9" fmla="*/ 52 h 52"/>
              </a:gdLst>
              <a:ahLst/>
              <a:cxnLst>
                <a:cxn ang="0">
                  <a:pos x="T0" y="T1"/>
                </a:cxn>
                <a:cxn ang="0">
                  <a:pos x="T2" y="T3"/>
                </a:cxn>
                <a:cxn ang="0">
                  <a:pos x="T4" y="T5"/>
                </a:cxn>
                <a:cxn ang="0">
                  <a:pos x="T6" y="T7"/>
                </a:cxn>
                <a:cxn ang="0">
                  <a:pos x="T8" y="T9"/>
                </a:cxn>
              </a:cxnLst>
              <a:rect l="0" t="0" r="r" b="b"/>
              <a:pathLst>
                <a:path w="151" h="52">
                  <a:moveTo>
                    <a:pt x="149" y="52"/>
                  </a:moveTo>
                  <a:lnTo>
                    <a:pt x="0" y="5"/>
                  </a:lnTo>
                  <a:lnTo>
                    <a:pt x="2" y="0"/>
                  </a:lnTo>
                  <a:lnTo>
                    <a:pt x="151" y="48"/>
                  </a:lnTo>
                  <a:lnTo>
                    <a:pt x="149"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00" name="Freeform 339">
              <a:extLst>
                <a:ext uri="{FF2B5EF4-FFF2-40B4-BE49-F238E27FC236}">
                  <a16:creationId xmlns:a16="http://schemas.microsoft.com/office/drawing/2014/main" id="{E4E9F40E-E4D0-4BAF-B993-4C4A16B250F0}"/>
                </a:ext>
              </a:extLst>
            </p:cNvPr>
            <p:cNvSpPr>
              <a:spLocks/>
            </p:cNvSpPr>
            <p:nvPr/>
          </p:nvSpPr>
          <p:spPr bwMode="auto">
            <a:xfrm>
              <a:off x="11133138" y="6832601"/>
              <a:ext cx="241300" cy="82550"/>
            </a:xfrm>
            <a:custGeom>
              <a:avLst/>
              <a:gdLst>
                <a:gd name="T0" fmla="*/ 150 w 152"/>
                <a:gd name="T1" fmla="*/ 52 h 52"/>
                <a:gd name="T2" fmla="*/ 0 w 152"/>
                <a:gd name="T3" fmla="*/ 4 h 52"/>
                <a:gd name="T4" fmla="*/ 3 w 152"/>
                <a:gd name="T5" fmla="*/ 0 h 52"/>
                <a:gd name="T6" fmla="*/ 152 w 152"/>
                <a:gd name="T7" fmla="*/ 47 h 52"/>
                <a:gd name="T8" fmla="*/ 150 w 152"/>
                <a:gd name="T9" fmla="*/ 52 h 52"/>
              </a:gdLst>
              <a:ahLst/>
              <a:cxnLst>
                <a:cxn ang="0">
                  <a:pos x="T0" y="T1"/>
                </a:cxn>
                <a:cxn ang="0">
                  <a:pos x="T2" y="T3"/>
                </a:cxn>
                <a:cxn ang="0">
                  <a:pos x="T4" y="T5"/>
                </a:cxn>
                <a:cxn ang="0">
                  <a:pos x="T6" y="T7"/>
                </a:cxn>
                <a:cxn ang="0">
                  <a:pos x="T8" y="T9"/>
                </a:cxn>
              </a:cxnLst>
              <a:rect l="0" t="0" r="r" b="b"/>
              <a:pathLst>
                <a:path w="152" h="52">
                  <a:moveTo>
                    <a:pt x="150" y="52"/>
                  </a:moveTo>
                  <a:lnTo>
                    <a:pt x="0" y="4"/>
                  </a:lnTo>
                  <a:lnTo>
                    <a:pt x="3" y="0"/>
                  </a:lnTo>
                  <a:lnTo>
                    <a:pt x="152" y="47"/>
                  </a:lnTo>
                  <a:lnTo>
                    <a:pt x="150"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01" name="Freeform 340">
              <a:extLst>
                <a:ext uri="{FF2B5EF4-FFF2-40B4-BE49-F238E27FC236}">
                  <a16:creationId xmlns:a16="http://schemas.microsoft.com/office/drawing/2014/main" id="{5B8362B0-6738-41DF-8BF4-991FE7D33393}"/>
                </a:ext>
              </a:extLst>
            </p:cNvPr>
            <p:cNvSpPr>
              <a:spLocks/>
            </p:cNvSpPr>
            <p:nvPr/>
          </p:nvSpPr>
          <p:spPr bwMode="auto">
            <a:xfrm>
              <a:off x="11129963" y="6846888"/>
              <a:ext cx="236538" cy="82550"/>
            </a:xfrm>
            <a:custGeom>
              <a:avLst/>
              <a:gdLst>
                <a:gd name="T0" fmla="*/ 149 w 149"/>
                <a:gd name="T1" fmla="*/ 52 h 52"/>
                <a:gd name="T2" fmla="*/ 0 w 149"/>
                <a:gd name="T3" fmla="*/ 5 h 52"/>
                <a:gd name="T4" fmla="*/ 0 w 149"/>
                <a:gd name="T5" fmla="*/ 0 h 52"/>
                <a:gd name="T6" fmla="*/ 149 w 149"/>
                <a:gd name="T7" fmla="*/ 48 h 52"/>
                <a:gd name="T8" fmla="*/ 149 w 149"/>
                <a:gd name="T9" fmla="*/ 52 h 52"/>
              </a:gdLst>
              <a:ahLst/>
              <a:cxnLst>
                <a:cxn ang="0">
                  <a:pos x="T0" y="T1"/>
                </a:cxn>
                <a:cxn ang="0">
                  <a:pos x="T2" y="T3"/>
                </a:cxn>
                <a:cxn ang="0">
                  <a:pos x="T4" y="T5"/>
                </a:cxn>
                <a:cxn ang="0">
                  <a:pos x="T6" y="T7"/>
                </a:cxn>
                <a:cxn ang="0">
                  <a:pos x="T8" y="T9"/>
                </a:cxn>
              </a:cxnLst>
              <a:rect l="0" t="0" r="r" b="b"/>
              <a:pathLst>
                <a:path w="149" h="52">
                  <a:moveTo>
                    <a:pt x="149" y="52"/>
                  </a:moveTo>
                  <a:lnTo>
                    <a:pt x="0" y="5"/>
                  </a:lnTo>
                  <a:lnTo>
                    <a:pt x="0" y="0"/>
                  </a:lnTo>
                  <a:lnTo>
                    <a:pt x="149" y="48"/>
                  </a:lnTo>
                  <a:lnTo>
                    <a:pt x="149"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02" name="Freeform 341">
              <a:extLst>
                <a:ext uri="{FF2B5EF4-FFF2-40B4-BE49-F238E27FC236}">
                  <a16:creationId xmlns:a16="http://schemas.microsoft.com/office/drawing/2014/main" id="{2A8AE130-94D9-4D8F-9E3B-C263D10B645C}"/>
                </a:ext>
              </a:extLst>
            </p:cNvPr>
            <p:cNvSpPr>
              <a:spLocks/>
            </p:cNvSpPr>
            <p:nvPr/>
          </p:nvSpPr>
          <p:spPr bwMode="auto">
            <a:xfrm>
              <a:off x="11415713" y="6888163"/>
              <a:ext cx="241300" cy="82550"/>
            </a:xfrm>
            <a:custGeom>
              <a:avLst/>
              <a:gdLst>
                <a:gd name="T0" fmla="*/ 150 w 152"/>
                <a:gd name="T1" fmla="*/ 52 h 52"/>
                <a:gd name="T2" fmla="*/ 0 w 152"/>
                <a:gd name="T3" fmla="*/ 5 h 52"/>
                <a:gd name="T4" fmla="*/ 2 w 152"/>
                <a:gd name="T5" fmla="*/ 0 h 52"/>
                <a:gd name="T6" fmla="*/ 152 w 152"/>
                <a:gd name="T7" fmla="*/ 48 h 52"/>
                <a:gd name="T8" fmla="*/ 150 w 152"/>
                <a:gd name="T9" fmla="*/ 52 h 52"/>
              </a:gdLst>
              <a:ahLst/>
              <a:cxnLst>
                <a:cxn ang="0">
                  <a:pos x="T0" y="T1"/>
                </a:cxn>
                <a:cxn ang="0">
                  <a:pos x="T2" y="T3"/>
                </a:cxn>
                <a:cxn ang="0">
                  <a:pos x="T4" y="T5"/>
                </a:cxn>
                <a:cxn ang="0">
                  <a:pos x="T6" y="T7"/>
                </a:cxn>
                <a:cxn ang="0">
                  <a:pos x="T8" y="T9"/>
                </a:cxn>
              </a:cxnLst>
              <a:rect l="0" t="0" r="r" b="b"/>
              <a:pathLst>
                <a:path w="152" h="52">
                  <a:moveTo>
                    <a:pt x="150" y="52"/>
                  </a:moveTo>
                  <a:lnTo>
                    <a:pt x="0" y="5"/>
                  </a:lnTo>
                  <a:lnTo>
                    <a:pt x="2" y="0"/>
                  </a:lnTo>
                  <a:lnTo>
                    <a:pt x="152" y="48"/>
                  </a:lnTo>
                  <a:lnTo>
                    <a:pt x="150"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03" name="Freeform 342">
              <a:extLst>
                <a:ext uri="{FF2B5EF4-FFF2-40B4-BE49-F238E27FC236}">
                  <a16:creationId xmlns:a16="http://schemas.microsoft.com/office/drawing/2014/main" id="{A323FDF6-29F3-46F9-8C09-F865D8851479}"/>
                </a:ext>
              </a:extLst>
            </p:cNvPr>
            <p:cNvSpPr>
              <a:spLocks/>
            </p:cNvSpPr>
            <p:nvPr/>
          </p:nvSpPr>
          <p:spPr bwMode="auto">
            <a:xfrm>
              <a:off x="11412538" y="6904038"/>
              <a:ext cx="236538" cy="82550"/>
            </a:xfrm>
            <a:custGeom>
              <a:avLst/>
              <a:gdLst>
                <a:gd name="T0" fmla="*/ 149 w 149"/>
                <a:gd name="T1" fmla="*/ 52 h 52"/>
                <a:gd name="T2" fmla="*/ 0 w 149"/>
                <a:gd name="T3" fmla="*/ 4 h 52"/>
                <a:gd name="T4" fmla="*/ 0 w 149"/>
                <a:gd name="T5" fmla="*/ 0 h 52"/>
                <a:gd name="T6" fmla="*/ 149 w 149"/>
                <a:gd name="T7" fmla="*/ 47 h 52"/>
                <a:gd name="T8" fmla="*/ 149 w 149"/>
                <a:gd name="T9" fmla="*/ 52 h 52"/>
              </a:gdLst>
              <a:ahLst/>
              <a:cxnLst>
                <a:cxn ang="0">
                  <a:pos x="T0" y="T1"/>
                </a:cxn>
                <a:cxn ang="0">
                  <a:pos x="T2" y="T3"/>
                </a:cxn>
                <a:cxn ang="0">
                  <a:pos x="T4" y="T5"/>
                </a:cxn>
                <a:cxn ang="0">
                  <a:pos x="T6" y="T7"/>
                </a:cxn>
                <a:cxn ang="0">
                  <a:pos x="T8" y="T9"/>
                </a:cxn>
              </a:cxnLst>
              <a:rect l="0" t="0" r="r" b="b"/>
              <a:pathLst>
                <a:path w="149" h="52">
                  <a:moveTo>
                    <a:pt x="149" y="52"/>
                  </a:moveTo>
                  <a:lnTo>
                    <a:pt x="0" y="4"/>
                  </a:lnTo>
                  <a:lnTo>
                    <a:pt x="0" y="0"/>
                  </a:lnTo>
                  <a:lnTo>
                    <a:pt x="149" y="47"/>
                  </a:lnTo>
                  <a:lnTo>
                    <a:pt x="149"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04" name="Freeform 343">
              <a:extLst>
                <a:ext uri="{FF2B5EF4-FFF2-40B4-BE49-F238E27FC236}">
                  <a16:creationId xmlns:a16="http://schemas.microsoft.com/office/drawing/2014/main" id="{CDB3F15D-3DAA-487A-86F8-9CA9353AB02C}"/>
                </a:ext>
              </a:extLst>
            </p:cNvPr>
            <p:cNvSpPr>
              <a:spLocks/>
            </p:cNvSpPr>
            <p:nvPr/>
          </p:nvSpPr>
          <p:spPr bwMode="auto">
            <a:xfrm>
              <a:off x="11407775" y="6918326"/>
              <a:ext cx="238125" cy="82550"/>
            </a:xfrm>
            <a:custGeom>
              <a:avLst/>
              <a:gdLst>
                <a:gd name="T0" fmla="*/ 147 w 150"/>
                <a:gd name="T1" fmla="*/ 52 h 52"/>
                <a:gd name="T2" fmla="*/ 0 w 150"/>
                <a:gd name="T3" fmla="*/ 5 h 52"/>
                <a:gd name="T4" fmla="*/ 0 w 150"/>
                <a:gd name="T5" fmla="*/ 0 h 52"/>
                <a:gd name="T6" fmla="*/ 150 w 150"/>
                <a:gd name="T7" fmla="*/ 48 h 52"/>
                <a:gd name="T8" fmla="*/ 147 w 150"/>
                <a:gd name="T9" fmla="*/ 52 h 52"/>
              </a:gdLst>
              <a:ahLst/>
              <a:cxnLst>
                <a:cxn ang="0">
                  <a:pos x="T0" y="T1"/>
                </a:cxn>
                <a:cxn ang="0">
                  <a:pos x="T2" y="T3"/>
                </a:cxn>
                <a:cxn ang="0">
                  <a:pos x="T4" y="T5"/>
                </a:cxn>
                <a:cxn ang="0">
                  <a:pos x="T6" y="T7"/>
                </a:cxn>
                <a:cxn ang="0">
                  <a:pos x="T8" y="T9"/>
                </a:cxn>
              </a:cxnLst>
              <a:rect l="0" t="0" r="r" b="b"/>
              <a:pathLst>
                <a:path w="150" h="52">
                  <a:moveTo>
                    <a:pt x="147" y="52"/>
                  </a:moveTo>
                  <a:lnTo>
                    <a:pt x="0" y="5"/>
                  </a:lnTo>
                  <a:lnTo>
                    <a:pt x="0" y="0"/>
                  </a:lnTo>
                  <a:lnTo>
                    <a:pt x="150" y="48"/>
                  </a:lnTo>
                  <a:lnTo>
                    <a:pt x="147"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05" name="Freeform 344">
              <a:extLst>
                <a:ext uri="{FF2B5EF4-FFF2-40B4-BE49-F238E27FC236}">
                  <a16:creationId xmlns:a16="http://schemas.microsoft.com/office/drawing/2014/main" id="{D93773C3-5687-4EA0-9ED7-91D8239D1508}"/>
                </a:ext>
              </a:extLst>
            </p:cNvPr>
            <p:cNvSpPr>
              <a:spLocks/>
            </p:cNvSpPr>
            <p:nvPr/>
          </p:nvSpPr>
          <p:spPr bwMode="auto">
            <a:xfrm>
              <a:off x="11401425" y="6934201"/>
              <a:ext cx="239713" cy="82550"/>
            </a:xfrm>
            <a:custGeom>
              <a:avLst/>
              <a:gdLst>
                <a:gd name="T0" fmla="*/ 149 w 151"/>
                <a:gd name="T1" fmla="*/ 52 h 52"/>
                <a:gd name="T2" fmla="*/ 0 w 151"/>
                <a:gd name="T3" fmla="*/ 4 h 52"/>
                <a:gd name="T4" fmla="*/ 2 w 151"/>
                <a:gd name="T5" fmla="*/ 0 h 52"/>
                <a:gd name="T6" fmla="*/ 151 w 151"/>
                <a:gd name="T7" fmla="*/ 47 h 52"/>
                <a:gd name="T8" fmla="*/ 149 w 151"/>
                <a:gd name="T9" fmla="*/ 52 h 52"/>
              </a:gdLst>
              <a:ahLst/>
              <a:cxnLst>
                <a:cxn ang="0">
                  <a:pos x="T0" y="T1"/>
                </a:cxn>
                <a:cxn ang="0">
                  <a:pos x="T2" y="T3"/>
                </a:cxn>
                <a:cxn ang="0">
                  <a:pos x="T4" y="T5"/>
                </a:cxn>
                <a:cxn ang="0">
                  <a:pos x="T6" y="T7"/>
                </a:cxn>
                <a:cxn ang="0">
                  <a:pos x="T8" y="T9"/>
                </a:cxn>
              </a:cxnLst>
              <a:rect l="0" t="0" r="r" b="b"/>
              <a:pathLst>
                <a:path w="151" h="52">
                  <a:moveTo>
                    <a:pt x="149" y="52"/>
                  </a:moveTo>
                  <a:lnTo>
                    <a:pt x="0" y="4"/>
                  </a:lnTo>
                  <a:lnTo>
                    <a:pt x="2" y="0"/>
                  </a:lnTo>
                  <a:lnTo>
                    <a:pt x="151" y="47"/>
                  </a:lnTo>
                  <a:lnTo>
                    <a:pt x="149"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06" name="Freeform 345">
              <a:extLst>
                <a:ext uri="{FF2B5EF4-FFF2-40B4-BE49-F238E27FC236}">
                  <a16:creationId xmlns:a16="http://schemas.microsoft.com/office/drawing/2014/main" id="{89C132DC-BF21-4D50-A639-F50E970F2C84}"/>
                </a:ext>
              </a:extLst>
            </p:cNvPr>
            <p:cNvSpPr>
              <a:spLocks/>
            </p:cNvSpPr>
            <p:nvPr/>
          </p:nvSpPr>
          <p:spPr bwMode="auto">
            <a:xfrm>
              <a:off x="11118850" y="6873876"/>
              <a:ext cx="241300" cy="82550"/>
            </a:xfrm>
            <a:custGeom>
              <a:avLst/>
              <a:gdLst>
                <a:gd name="T0" fmla="*/ 149 w 152"/>
                <a:gd name="T1" fmla="*/ 52 h 52"/>
                <a:gd name="T2" fmla="*/ 0 w 152"/>
                <a:gd name="T3" fmla="*/ 4 h 52"/>
                <a:gd name="T4" fmla="*/ 2 w 152"/>
                <a:gd name="T5" fmla="*/ 0 h 52"/>
                <a:gd name="T6" fmla="*/ 152 w 152"/>
                <a:gd name="T7" fmla="*/ 47 h 52"/>
                <a:gd name="T8" fmla="*/ 149 w 152"/>
                <a:gd name="T9" fmla="*/ 52 h 52"/>
              </a:gdLst>
              <a:ahLst/>
              <a:cxnLst>
                <a:cxn ang="0">
                  <a:pos x="T0" y="T1"/>
                </a:cxn>
                <a:cxn ang="0">
                  <a:pos x="T2" y="T3"/>
                </a:cxn>
                <a:cxn ang="0">
                  <a:pos x="T4" y="T5"/>
                </a:cxn>
                <a:cxn ang="0">
                  <a:pos x="T6" y="T7"/>
                </a:cxn>
                <a:cxn ang="0">
                  <a:pos x="T8" y="T9"/>
                </a:cxn>
              </a:cxnLst>
              <a:rect l="0" t="0" r="r" b="b"/>
              <a:pathLst>
                <a:path w="152" h="52">
                  <a:moveTo>
                    <a:pt x="149" y="52"/>
                  </a:moveTo>
                  <a:lnTo>
                    <a:pt x="0" y="4"/>
                  </a:lnTo>
                  <a:lnTo>
                    <a:pt x="2" y="0"/>
                  </a:lnTo>
                  <a:lnTo>
                    <a:pt x="152" y="47"/>
                  </a:lnTo>
                  <a:lnTo>
                    <a:pt x="149"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07" name="Freeform 346">
              <a:extLst>
                <a:ext uri="{FF2B5EF4-FFF2-40B4-BE49-F238E27FC236}">
                  <a16:creationId xmlns:a16="http://schemas.microsoft.com/office/drawing/2014/main" id="{A3E97731-F7F5-42C8-8606-2892DCC993F6}"/>
                </a:ext>
              </a:extLst>
            </p:cNvPr>
            <p:cNvSpPr>
              <a:spLocks/>
            </p:cNvSpPr>
            <p:nvPr/>
          </p:nvSpPr>
          <p:spPr bwMode="auto">
            <a:xfrm>
              <a:off x="11114088" y="6888163"/>
              <a:ext cx="241300" cy="82550"/>
            </a:xfrm>
            <a:custGeom>
              <a:avLst/>
              <a:gdLst>
                <a:gd name="T0" fmla="*/ 150 w 152"/>
                <a:gd name="T1" fmla="*/ 52 h 52"/>
                <a:gd name="T2" fmla="*/ 0 w 152"/>
                <a:gd name="T3" fmla="*/ 5 h 52"/>
                <a:gd name="T4" fmla="*/ 3 w 152"/>
                <a:gd name="T5" fmla="*/ 0 h 52"/>
                <a:gd name="T6" fmla="*/ 152 w 152"/>
                <a:gd name="T7" fmla="*/ 48 h 52"/>
                <a:gd name="T8" fmla="*/ 150 w 152"/>
                <a:gd name="T9" fmla="*/ 52 h 52"/>
              </a:gdLst>
              <a:ahLst/>
              <a:cxnLst>
                <a:cxn ang="0">
                  <a:pos x="T0" y="T1"/>
                </a:cxn>
                <a:cxn ang="0">
                  <a:pos x="T2" y="T3"/>
                </a:cxn>
                <a:cxn ang="0">
                  <a:pos x="T4" y="T5"/>
                </a:cxn>
                <a:cxn ang="0">
                  <a:pos x="T6" y="T7"/>
                </a:cxn>
                <a:cxn ang="0">
                  <a:pos x="T8" y="T9"/>
                </a:cxn>
              </a:cxnLst>
              <a:rect l="0" t="0" r="r" b="b"/>
              <a:pathLst>
                <a:path w="152" h="52">
                  <a:moveTo>
                    <a:pt x="150" y="52"/>
                  </a:moveTo>
                  <a:lnTo>
                    <a:pt x="0" y="5"/>
                  </a:lnTo>
                  <a:lnTo>
                    <a:pt x="3" y="0"/>
                  </a:lnTo>
                  <a:lnTo>
                    <a:pt x="152" y="48"/>
                  </a:lnTo>
                  <a:lnTo>
                    <a:pt x="150"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08" name="Freeform 347">
              <a:extLst>
                <a:ext uri="{FF2B5EF4-FFF2-40B4-BE49-F238E27FC236}">
                  <a16:creationId xmlns:a16="http://schemas.microsoft.com/office/drawing/2014/main" id="{5BD92E15-963A-42EB-B62F-08FEF859808C}"/>
                </a:ext>
              </a:extLst>
            </p:cNvPr>
            <p:cNvSpPr>
              <a:spLocks/>
            </p:cNvSpPr>
            <p:nvPr/>
          </p:nvSpPr>
          <p:spPr bwMode="auto">
            <a:xfrm>
              <a:off x="11110913" y="6904038"/>
              <a:ext cx="236538" cy="82550"/>
            </a:xfrm>
            <a:custGeom>
              <a:avLst/>
              <a:gdLst>
                <a:gd name="T0" fmla="*/ 149 w 149"/>
                <a:gd name="T1" fmla="*/ 52 h 52"/>
                <a:gd name="T2" fmla="*/ 0 w 149"/>
                <a:gd name="T3" fmla="*/ 4 h 52"/>
                <a:gd name="T4" fmla="*/ 2 w 149"/>
                <a:gd name="T5" fmla="*/ 0 h 52"/>
                <a:gd name="T6" fmla="*/ 149 w 149"/>
                <a:gd name="T7" fmla="*/ 47 h 52"/>
                <a:gd name="T8" fmla="*/ 149 w 149"/>
                <a:gd name="T9" fmla="*/ 52 h 52"/>
              </a:gdLst>
              <a:ahLst/>
              <a:cxnLst>
                <a:cxn ang="0">
                  <a:pos x="T0" y="T1"/>
                </a:cxn>
                <a:cxn ang="0">
                  <a:pos x="T2" y="T3"/>
                </a:cxn>
                <a:cxn ang="0">
                  <a:pos x="T4" y="T5"/>
                </a:cxn>
                <a:cxn ang="0">
                  <a:pos x="T6" y="T7"/>
                </a:cxn>
                <a:cxn ang="0">
                  <a:pos x="T8" y="T9"/>
                </a:cxn>
              </a:cxnLst>
              <a:rect l="0" t="0" r="r" b="b"/>
              <a:pathLst>
                <a:path w="149" h="52">
                  <a:moveTo>
                    <a:pt x="149" y="52"/>
                  </a:moveTo>
                  <a:lnTo>
                    <a:pt x="0" y="4"/>
                  </a:lnTo>
                  <a:lnTo>
                    <a:pt x="2" y="0"/>
                  </a:lnTo>
                  <a:lnTo>
                    <a:pt x="149" y="47"/>
                  </a:lnTo>
                  <a:lnTo>
                    <a:pt x="149"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09" name="Freeform 348">
              <a:extLst>
                <a:ext uri="{FF2B5EF4-FFF2-40B4-BE49-F238E27FC236}">
                  <a16:creationId xmlns:a16="http://schemas.microsoft.com/office/drawing/2014/main" id="{9FEBAADB-740D-4278-B142-C1764E0DE9A9}"/>
                </a:ext>
              </a:extLst>
            </p:cNvPr>
            <p:cNvSpPr>
              <a:spLocks/>
            </p:cNvSpPr>
            <p:nvPr/>
          </p:nvSpPr>
          <p:spPr bwMode="auto">
            <a:xfrm>
              <a:off x="11107738" y="6918326"/>
              <a:ext cx="236538" cy="82550"/>
            </a:xfrm>
            <a:custGeom>
              <a:avLst/>
              <a:gdLst>
                <a:gd name="T0" fmla="*/ 149 w 149"/>
                <a:gd name="T1" fmla="*/ 52 h 52"/>
                <a:gd name="T2" fmla="*/ 0 w 149"/>
                <a:gd name="T3" fmla="*/ 5 h 52"/>
                <a:gd name="T4" fmla="*/ 0 w 149"/>
                <a:gd name="T5" fmla="*/ 0 h 52"/>
                <a:gd name="T6" fmla="*/ 149 w 149"/>
                <a:gd name="T7" fmla="*/ 48 h 52"/>
                <a:gd name="T8" fmla="*/ 149 w 149"/>
                <a:gd name="T9" fmla="*/ 52 h 52"/>
              </a:gdLst>
              <a:ahLst/>
              <a:cxnLst>
                <a:cxn ang="0">
                  <a:pos x="T0" y="T1"/>
                </a:cxn>
                <a:cxn ang="0">
                  <a:pos x="T2" y="T3"/>
                </a:cxn>
                <a:cxn ang="0">
                  <a:pos x="T4" y="T5"/>
                </a:cxn>
                <a:cxn ang="0">
                  <a:pos x="T6" y="T7"/>
                </a:cxn>
                <a:cxn ang="0">
                  <a:pos x="T8" y="T9"/>
                </a:cxn>
              </a:cxnLst>
              <a:rect l="0" t="0" r="r" b="b"/>
              <a:pathLst>
                <a:path w="149" h="52">
                  <a:moveTo>
                    <a:pt x="149" y="52"/>
                  </a:moveTo>
                  <a:lnTo>
                    <a:pt x="0" y="5"/>
                  </a:lnTo>
                  <a:lnTo>
                    <a:pt x="0" y="0"/>
                  </a:lnTo>
                  <a:lnTo>
                    <a:pt x="149" y="48"/>
                  </a:lnTo>
                  <a:lnTo>
                    <a:pt x="149"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10" name="Freeform 349">
              <a:extLst>
                <a:ext uri="{FF2B5EF4-FFF2-40B4-BE49-F238E27FC236}">
                  <a16:creationId xmlns:a16="http://schemas.microsoft.com/office/drawing/2014/main" id="{BFC1A50A-9B1F-4A82-AF0A-99A14A7D358F}"/>
                </a:ext>
              </a:extLst>
            </p:cNvPr>
            <p:cNvSpPr>
              <a:spLocks/>
            </p:cNvSpPr>
            <p:nvPr/>
          </p:nvSpPr>
          <p:spPr bwMode="auto">
            <a:xfrm>
              <a:off x="11393488" y="6959601"/>
              <a:ext cx="236538" cy="84138"/>
            </a:xfrm>
            <a:custGeom>
              <a:avLst/>
              <a:gdLst>
                <a:gd name="T0" fmla="*/ 149 w 149"/>
                <a:gd name="T1" fmla="*/ 53 h 53"/>
                <a:gd name="T2" fmla="*/ 0 w 149"/>
                <a:gd name="T3" fmla="*/ 5 h 53"/>
                <a:gd name="T4" fmla="*/ 2 w 149"/>
                <a:gd name="T5" fmla="*/ 0 h 53"/>
                <a:gd name="T6" fmla="*/ 149 w 149"/>
                <a:gd name="T7" fmla="*/ 48 h 53"/>
                <a:gd name="T8" fmla="*/ 149 w 149"/>
                <a:gd name="T9" fmla="*/ 53 h 53"/>
              </a:gdLst>
              <a:ahLst/>
              <a:cxnLst>
                <a:cxn ang="0">
                  <a:pos x="T0" y="T1"/>
                </a:cxn>
                <a:cxn ang="0">
                  <a:pos x="T2" y="T3"/>
                </a:cxn>
                <a:cxn ang="0">
                  <a:pos x="T4" y="T5"/>
                </a:cxn>
                <a:cxn ang="0">
                  <a:pos x="T6" y="T7"/>
                </a:cxn>
                <a:cxn ang="0">
                  <a:pos x="T8" y="T9"/>
                </a:cxn>
              </a:cxnLst>
              <a:rect l="0" t="0" r="r" b="b"/>
              <a:pathLst>
                <a:path w="149" h="53">
                  <a:moveTo>
                    <a:pt x="149" y="53"/>
                  </a:moveTo>
                  <a:lnTo>
                    <a:pt x="0" y="5"/>
                  </a:lnTo>
                  <a:lnTo>
                    <a:pt x="2" y="0"/>
                  </a:lnTo>
                  <a:lnTo>
                    <a:pt x="149" y="48"/>
                  </a:lnTo>
                  <a:lnTo>
                    <a:pt x="149" y="53"/>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11" name="Freeform 350">
              <a:extLst>
                <a:ext uri="{FF2B5EF4-FFF2-40B4-BE49-F238E27FC236}">
                  <a16:creationId xmlns:a16="http://schemas.microsoft.com/office/drawing/2014/main" id="{BAC64C06-7F1B-4535-89B9-EC334ACC4450}"/>
                </a:ext>
              </a:extLst>
            </p:cNvPr>
            <p:cNvSpPr>
              <a:spLocks/>
            </p:cNvSpPr>
            <p:nvPr/>
          </p:nvSpPr>
          <p:spPr bwMode="auto">
            <a:xfrm>
              <a:off x="11390313" y="6975476"/>
              <a:ext cx="236538" cy="82550"/>
            </a:xfrm>
            <a:custGeom>
              <a:avLst/>
              <a:gdLst>
                <a:gd name="T0" fmla="*/ 149 w 149"/>
                <a:gd name="T1" fmla="*/ 52 h 52"/>
                <a:gd name="T2" fmla="*/ 0 w 149"/>
                <a:gd name="T3" fmla="*/ 5 h 52"/>
                <a:gd name="T4" fmla="*/ 0 w 149"/>
                <a:gd name="T5" fmla="*/ 0 h 52"/>
                <a:gd name="T6" fmla="*/ 149 w 149"/>
                <a:gd name="T7" fmla="*/ 47 h 52"/>
                <a:gd name="T8" fmla="*/ 149 w 149"/>
                <a:gd name="T9" fmla="*/ 52 h 52"/>
              </a:gdLst>
              <a:ahLst/>
              <a:cxnLst>
                <a:cxn ang="0">
                  <a:pos x="T0" y="T1"/>
                </a:cxn>
                <a:cxn ang="0">
                  <a:pos x="T2" y="T3"/>
                </a:cxn>
                <a:cxn ang="0">
                  <a:pos x="T4" y="T5"/>
                </a:cxn>
                <a:cxn ang="0">
                  <a:pos x="T6" y="T7"/>
                </a:cxn>
                <a:cxn ang="0">
                  <a:pos x="T8" y="T9"/>
                </a:cxn>
              </a:cxnLst>
              <a:rect l="0" t="0" r="r" b="b"/>
              <a:pathLst>
                <a:path w="149" h="52">
                  <a:moveTo>
                    <a:pt x="149" y="52"/>
                  </a:moveTo>
                  <a:lnTo>
                    <a:pt x="0" y="5"/>
                  </a:lnTo>
                  <a:lnTo>
                    <a:pt x="0" y="0"/>
                  </a:lnTo>
                  <a:lnTo>
                    <a:pt x="149" y="47"/>
                  </a:lnTo>
                  <a:lnTo>
                    <a:pt x="149"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12" name="Freeform 351">
              <a:extLst>
                <a:ext uri="{FF2B5EF4-FFF2-40B4-BE49-F238E27FC236}">
                  <a16:creationId xmlns:a16="http://schemas.microsoft.com/office/drawing/2014/main" id="{0CBA6F61-1680-403C-8B1E-DD6DF3811DAC}"/>
                </a:ext>
              </a:extLst>
            </p:cNvPr>
            <p:cNvSpPr>
              <a:spLocks/>
            </p:cNvSpPr>
            <p:nvPr/>
          </p:nvSpPr>
          <p:spPr bwMode="auto">
            <a:xfrm>
              <a:off x="11382375" y="6989763"/>
              <a:ext cx="241300" cy="84138"/>
            </a:xfrm>
            <a:custGeom>
              <a:avLst/>
              <a:gdLst>
                <a:gd name="T0" fmla="*/ 149 w 152"/>
                <a:gd name="T1" fmla="*/ 53 h 53"/>
                <a:gd name="T2" fmla="*/ 0 w 152"/>
                <a:gd name="T3" fmla="*/ 5 h 53"/>
                <a:gd name="T4" fmla="*/ 2 w 152"/>
                <a:gd name="T5" fmla="*/ 0 h 53"/>
                <a:gd name="T6" fmla="*/ 152 w 152"/>
                <a:gd name="T7" fmla="*/ 48 h 53"/>
                <a:gd name="T8" fmla="*/ 149 w 152"/>
                <a:gd name="T9" fmla="*/ 53 h 53"/>
              </a:gdLst>
              <a:ahLst/>
              <a:cxnLst>
                <a:cxn ang="0">
                  <a:pos x="T0" y="T1"/>
                </a:cxn>
                <a:cxn ang="0">
                  <a:pos x="T2" y="T3"/>
                </a:cxn>
                <a:cxn ang="0">
                  <a:pos x="T4" y="T5"/>
                </a:cxn>
                <a:cxn ang="0">
                  <a:pos x="T6" y="T7"/>
                </a:cxn>
                <a:cxn ang="0">
                  <a:pos x="T8" y="T9"/>
                </a:cxn>
              </a:cxnLst>
              <a:rect l="0" t="0" r="r" b="b"/>
              <a:pathLst>
                <a:path w="152" h="53">
                  <a:moveTo>
                    <a:pt x="149" y="53"/>
                  </a:moveTo>
                  <a:lnTo>
                    <a:pt x="0" y="5"/>
                  </a:lnTo>
                  <a:lnTo>
                    <a:pt x="2" y="0"/>
                  </a:lnTo>
                  <a:lnTo>
                    <a:pt x="152" y="48"/>
                  </a:lnTo>
                  <a:lnTo>
                    <a:pt x="149" y="53"/>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13" name="Freeform 352">
              <a:extLst>
                <a:ext uri="{FF2B5EF4-FFF2-40B4-BE49-F238E27FC236}">
                  <a16:creationId xmlns:a16="http://schemas.microsoft.com/office/drawing/2014/main" id="{EB03DDDE-5D78-4F3C-99A2-C71AB2AE5439}"/>
                </a:ext>
              </a:extLst>
            </p:cNvPr>
            <p:cNvSpPr>
              <a:spLocks/>
            </p:cNvSpPr>
            <p:nvPr/>
          </p:nvSpPr>
          <p:spPr bwMode="auto">
            <a:xfrm>
              <a:off x="11377613" y="7005638"/>
              <a:ext cx="241300" cy="82550"/>
            </a:xfrm>
            <a:custGeom>
              <a:avLst/>
              <a:gdLst>
                <a:gd name="T0" fmla="*/ 150 w 152"/>
                <a:gd name="T1" fmla="*/ 52 h 52"/>
                <a:gd name="T2" fmla="*/ 0 w 152"/>
                <a:gd name="T3" fmla="*/ 5 h 52"/>
                <a:gd name="T4" fmla="*/ 3 w 152"/>
                <a:gd name="T5" fmla="*/ 0 h 52"/>
                <a:gd name="T6" fmla="*/ 152 w 152"/>
                <a:gd name="T7" fmla="*/ 47 h 52"/>
                <a:gd name="T8" fmla="*/ 150 w 152"/>
                <a:gd name="T9" fmla="*/ 52 h 52"/>
              </a:gdLst>
              <a:ahLst/>
              <a:cxnLst>
                <a:cxn ang="0">
                  <a:pos x="T0" y="T1"/>
                </a:cxn>
                <a:cxn ang="0">
                  <a:pos x="T2" y="T3"/>
                </a:cxn>
                <a:cxn ang="0">
                  <a:pos x="T4" y="T5"/>
                </a:cxn>
                <a:cxn ang="0">
                  <a:pos x="T6" y="T7"/>
                </a:cxn>
                <a:cxn ang="0">
                  <a:pos x="T8" y="T9"/>
                </a:cxn>
              </a:cxnLst>
              <a:rect l="0" t="0" r="r" b="b"/>
              <a:pathLst>
                <a:path w="152" h="52">
                  <a:moveTo>
                    <a:pt x="150" y="52"/>
                  </a:moveTo>
                  <a:lnTo>
                    <a:pt x="0" y="5"/>
                  </a:lnTo>
                  <a:lnTo>
                    <a:pt x="3" y="0"/>
                  </a:lnTo>
                  <a:lnTo>
                    <a:pt x="152" y="47"/>
                  </a:lnTo>
                  <a:lnTo>
                    <a:pt x="150" y="5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14" name="Freeform 353">
              <a:extLst>
                <a:ext uri="{FF2B5EF4-FFF2-40B4-BE49-F238E27FC236}">
                  <a16:creationId xmlns:a16="http://schemas.microsoft.com/office/drawing/2014/main" id="{F2A228F1-05A1-44A4-84B8-2E1AA3F463EC}"/>
                </a:ext>
              </a:extLst>
            </p:cNvPr>
            <p:cNvSpPr>
              <a:spLocks/>
            </p:cNvSpPr>
            <p:nvPr/>
          </p:nvSpPr>
          <p:spPr bwMode="auto">
            <a:xfrm>
              <a:off x="11152188" y="6737351"/>
              <a:ext cx="354013" cy="142875"/>
            </a:xfrm>
            <a:custGeom>
              <a:avLst/>
              <a:gdLst>
                <a:gd name="T0" fmla="*/ 216 w 223"/>
                <a:gd name="T1" fmla="*/ 90 h 90"/>
                <a:gd name="T2" fmla="*/ 0 w 223"/>
                <a:gd name="T3" fmla="*/ 24 h 90"/>
                <a:gd name="T4" fmla="*/ 10 w 223"/>
                <a:gd name="T5" fmla="*/ 0 h 90"/>
                <a:gd name="T6" fmla="*/ 223 w 223"/>
                <a:gd name="T7" fmla="*/ 67 h 90"/>
                <a:gd name="T8" fmla="*/ 216 w 223"/>
                <a:gd name="T9" fmla="*/ 90 h 90"/>
              </a:gdLst>
              <a:ahLst/>
              <a:cxnLst>
                <a:cxn ang="0">
                  <a:pos x="T0" y="T1"/>
                </a:cxn>
                <a:cxn ang="0">
                  <a:pos x="T2" y="T3"/>
                </a:cxn>
                <a:cxn ang="0">
                  <a:pos x="T4" y="T5"/>
                </a:cxn>
                <a:cxn ang="0">
                  <a:pos x="T6" y="T7"/>
                </a:cxn>
                <a:cxn ang="0">
                  <a:pos x="T8" y="T9"/>
                </a:cxn>
              </a:cxnLst>
              <a:rect l="0" t="0" r="r" b="b"/>
              <a:pathLst>
                <a:path w="223" h="90">
                  <a:moveTo>
                    <a:pt x="216" y="90"/>
                  </a:moveTo>
                  <a:lnTo>
                    <a:pt x="0" y="24"/>
                  </a:lnTo>
                  <a:lnTo>
                    <a:pt x="10" y="0"/>
                  </a:lnTo>
                  <a:lnTo>
                    <a:pt x="223" y="67"/>
                  </a:lnTo>
                  <a:lnTo>
                    <a:pt x="216" y="9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15" name="Freeform 354">
              <a:extLst>
                <a:ext uri="{FF2B5EF4-FFF2-40B4-BE49-F238E27FC236}">
                  <a16:creationId xmlns:a16="http://schemas.microsoft.com/office/drawing/2014/main" id="{CFDB3860-C039-4A9B-ADE7-759FED97608C}"/>
                </a:ext>
              </a:extLst>
            </p:cNvPr>
            <p:cNvSpPr>
              <a:spLocks noEditPoints="1"/>
            </p:cNvSpPr>
            <p:nvPr/>
          </p:nvSpPr>
          <p:spPr bwMode="auto">
            <a:xfrm>
              <a:off x="8715375" y="7005638"/>
              <a:ext cx="2124075" cy="1062038"/>
            </a:xfrm>
            <a:custGeom>
              <a:avLst/>
              <a:gdLst>
                <a:gd name="T0" fmla="*/ 564 w 564"/>
                <a:gd name="T1" fmla="*/ 65 h 282"/>
                <a:gd name="T2" fmla="*/ 404 w 564"/>
                <a:gd name="T3" fmla="*/ 44 h 282"/>
                <a:gd name="T4" fmla="*/ 400 w 564"/>
                <a:gd name="T5" fmla="*/ 53 h 282"/>
                <a:gd name="T6" fmla="*/ 399 w 564"/>
                <a:gd name="T7" fmla="*/ 43 h 282"/>
                <a:gd name="T8" fmla="*/ 25 w 564"/>
                <a:gd name="T9" fmla="*/ 1 h 282"/>
                <a:gd name="T10" fmla="*/ 0 w 564"/>
                <a:gd name="T11" fmla="*/ 217 h 282"/>
                <a:gd name="T12" fmla="*/ 373 w 564"/>
                <a:gd name="T13" fmla="*/ 263 h 282"/>
                <a:gd name="T14" fmla="*/ 376 w 564"/>
                <a:gd name="T15" fmla="*/ 255 h 282"/>
                <a:gd name="T16" fmla="*/ 378 w 564"/>
                <a:gd name="T17" fmla="*/ 264 h 282"/>
                <a:gd name="T18" fmla="*/ 538 w 564"/>
                <a:gd name="T19" fmla="*/ 281 h 282"/>
                <a:gd name="T20" fmla="*/ 380 w 564"/>
                <a:gd name="T21" fmla="*/ 243 h 282"/>
                <a:gd name="T22" fmla="*/ 375 w 564"/>
                <a:gd name="T23" fmla="*/ 242 h 282"/>
                <a:gd name="T24" fmla="*/ 380 w 564"/>
                <a:gd name="T25" fmla="*/ 227 h 282"/>
                <a:gd name="T26" fmla="*/ 380 w 564"/>
                <a:gd name="T27" fmla="*/ 243 h 282"/>
                <a:gd name="T28" fmla="*/ 381 w 564"/>
                <a:gd name="T29" fmla="*/ 217 h 282"/>
                <a:gd name="T30" fmla="*/ 380 w 564"/>
                <a:gd name="T31" fmla="*/ 202 h 282"/>
                <a:gd name="T32" fmla="*/ 385 w 564"/>
                <a:gd name="T33" fmla="*/ 203 h 282"/>
                <a:gd name="T34" fmla="*/ 387 w 564"/>
                <a:gd name="T35" fmla="*/ 188 h 282"/>
                <a:gd name="T36" fmla="*/ 382 w 564"/>
                <a:gd name="T37" fmla="*/ 187 h 282"/>
                <a:gd name="T38" fmla="*/ 386 w 564"/>
                <a:gd name="T39" fmla="*/ 172 h 282"/>
                <a:gd name="T40" fmla="*/ 387 w 564"/>
                <a:gd name="T41" fmla="*/ 188 h 282"/>
                <a:gd name="T42" fmla="*/ 387 w 564"/>
                <a:gd name="T43" fmla="*/ 163 h 282"/>
                <a:gd name="T44" fmla="*/ 387 w 564"/>
                <a:gd name="T45" fmla="*/ 147 h 282"/>
                <a:gd name="T46" fmla="*/ 392 w 564"/>
                <a:gd name="T47" fmla="*/ 148 h 282"/>
                <a:gd name="T48" fmla="*/ 393 w 564"/>
                <a:gd name="T49" fmla="*/ 133 h 282"/>
                <a:gd name="T50" fmla="*/ 388 w 564"/>
                <a:gd name="T51" fmla="*/ 132 h 282"/>
                <a:gd name="T52" fmla="*/ 393 w 564"/>
                <a:gd name="T53" fmla="*/ 117 h 282"/>
                <a:gd name="T54" fmla="*/ 393 w 564"/>
                <a:gd name="T55" fmla="*/ 133 h 282"/>
                <a:gd name="T56" fmla="*/ 394 w 564"/>
                <a:gd name="T57" fmla="*/ 108 h 282"/>
                <a:gd name="T58" fmla="*/ 393 w 564"/>
                <a:gd name="T59" fmla="*/ 92 h 282"/>
                <a:gd name="T60" fmla="*/ 398 w 564"/>
                <a:gd name="T61" fmla="*/ 93 h 282"/>
                <a:gd name="T62" fmla="*/ 400 w 564"/>
                <a:gd name="T63" fmla="*/ 78 h 282"/>
                <a:gd name="T64" fmla="*/ 395 w 564"/>
                <a:gd name="T65" fmla="*/ 77 h 282"/>
                <a:gd name="T66" fmla="*/ 399 w 564"/>
                <a:gd name="T67" fmla="*/ 62 h 282"/>
                <a:gd name="T68" fmla="*/ 400 w 564"/>
                <a:gd name="T69" fmla="*/ 7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4" h="282">
                  <a:moveTo>
                    <a:pt x="517" y="169"/>
                  </a:moveTo>
                  <a:cubicBezTo>
                    <a:pt x="524" y="115"/>
                    <a:pt x="532" y="71"/>
                    <a:pt x="564" y="65"/>
                  </a:cubicBezTo>
                  <a:cubicBezTo>
                    <a:pt x="561" y="63"/>
                    <a:pt x="559" y="62"/>
                    <a:pt x="556" y="62"/>
                  </a:cubicBezTo>
                  <a:cubicBezTo>
                    <a:pt x="404" y="44"/>
                    <a:pt x="404" y="44"/>
                    <a:pt x="404" y="44"/>
                  </a:cubicBezTo>
                  <a:cubicBezTo>
                    <a:pt x="403" y="50"/>
                    <a:pt x="403" y="50"/>
                    <a:pt x="403" y="50"/>
                  </a:cubicBezTo>
                  <a:cubicBezTo>
                    <a:pt x="403" y="52"/>
                    <a:pt x="402" y="53"/>
                    <a:pt x="400" y="53"/>
                  </a:cubicBezTo>
                  <a:cubicBezTo>
                    <a:pt x="399" y="53"/>
                    <a:pt x="398" y="51"/>
                    <a:pt x="398" y="50"/>
                  </a:cubicBezTo>
                  <a:cubicBezTo>
                    <a:pt x="399" y="43"/>
                    <a:pt x="399" y="43"/>
                    <a:pt x="399" y="43"/>
                  </a:cubicBezTo>
                  <a:cubicBezTo>
                    <a:pt x="34" y="0"/>
                    <a:pt x="34" y="0"/>
                    <a:pt x="34" y="0"/>
                  </a:cubicBezTo>
                  <a:cubicBezTo>
                    <a:pt x="31" y="0"/>
                    <a:pt x="28" y="0"/>
                    <a:pt x="25" y="1"/>
                  </a:cubicBezTo>
                  <a:cubicBezTo>
                    <a:pt x="55" y="14"/>
                    <a:pt x="53" y="59"/>
                    <a:pt x="46" y="113"/>
                  </a:cubicBezTo>
                  <a:cubicBezTo>
                    <a:pt x="40" y="167"/>
                    <a:pt x="31" y="211"/>
                    <a:pt x="0" y="217"/>
                  </a:cubicBezTo>
                  <a:cubicBezTo>
                    <a:pt x="2" y="219"/>
                    <a:pt x="5" y="220"/>
                    <a:pt x="8" y="220"/>
                  </a:cubicBezTo>
                  <a:cubicBezTo>
                    <a:pt x="373" y="263"/>
                    <a:pt x="373" y="263"/>
                    <a:pt x="373" y="263"/>
                  </a:cubicBezTo>
                  <a:cubicBezTo>
                    <a:pt x="373" y="257"/>
                    <a:pt x="373" y="257"/>
                    <a:pt x="373" y="257"/>
                  </a:cubicBezTo>
                  <a:cubicBezTo>
                    <a:pt x="374" y="256"/>
                    <a:pt x="375" y="255"/>
                    <a:pt x="376" y="255"/>
                  </a:cubicBezTo>
                  <a:cubicBezTo>
                    <a:pt x="378" y="255"/>
                    <a:pt x="379" y="256"/>
                    <a:pt x="379" y="258"/>
                  </a:cubicBezTo>
                  <a:cubicBezTo>
                    <a:pt x="378" y="264"/>
                    <a:pt x="378" y="264"/>
                    <a:pt x="378" y="264"/>
                  </a:cubicBezTo>
                  <a:cubicBezTo>
                    <a:pt x="529" y="282"/>
                    <a:pt x="529" y="282"/>
                    <a:pt x="529" y="282"/>
                  </a:cubicBezTo>
                  <a:cubicBezTo>
                    <a:pt x="532" y="282"/>
                    <a:pt x="535" y="282"/>
                    <a:pt x="538" y="281"/>
                  </a:cubicBezTo>
                  <a:cubicBezTo>
                    <a:pt x="509" y="268"/>
                    <a:pt x="511" y="223"/>
                    <a:pt x="517" y="169"/>
                  </a:cubicBezTo>
                  <a:close/>
                  <a:moveTo>
                    <a:pt x="380" y="243"/>
                  </a:moveTo>
                  <a:cubicBezTo>
                    <a:pt x="380" y="244"/>
                    <a:pt x="379" y="245"/>
                    <a:pt x="378" y="245"/>
                  </a:cubicBezTo>
                  <a:cubicBezTo>
                    <a:pt x="376" y="245"/>
                    <a:pt x="375" y="243"/>
                    <a:pt x="375" y="242"/>
                  </a:cubicBezTo>
                  <a:cubicBezTo>
                    <a:pt x="377" y="230"/>
                    <a:pt x="377" y="230"/>
                    <a:pt x="377" y="230"/>
                  </a:cubicBezTo>
                  <a:cubicBezTo>
                    <a:pt x="377" y="228"/>
                    <a:pt x="378" y="227"/>
                    <a:pt x="380" y="227"/>
                  </a:cubicBezTo>
                  <a:cubicBezTo>
                    <a:pt x="381" y="227"/>
                    <a:pt x="382" y="229"/>
                    <a:pt x="382" y="230"/>
                  </a:cubicBezTo>
                  <a:lnTo>
                    <a:pt x="380" y="243"/>
                  </a:lnTo>
                  <a:close/>
                  <a:moveTo>
                    <a:pt x="384" y="215"/>
                  </a:moveTo>
                  <a:cubicBezTo>
                    <a:pt x="384" y="217"/>
                    <a:pt x="382" y="218"/>
                    <a:pt x="381" y="217"/>
                  </a:cubicBezTo>
                  <a:cubicBezTo>
                    <a:pt x="379" y="217"/>
                    <a:pt x="378" y="216"/>
                    <a:pt x="379" y="215"/>
                  </a:cubicBezTo>
                  <a:cubicBezTo>
                    <a:pt x="380" y="202"/>
                    <a:pt x="380" y="202"/>
                    <a:pt x="380" y="202"/>
                  </a:cubicBezTo>
                  <a:cubicBezTo>
                    <a:pt x="380" y="201"/>
                    <a:pt x="381" y="200"/>
                    <a:pt x="383" y="200"/>
                  </a:cubicBezTo>
                  <a:cubicBezTo>
                    <a:pt x="384" y="200"/>
                    <a:pt x="385" y="201"/>
                    <a:pt x="385" y="203"/>
                  </a:cubicBezTo>
                  <a:lnTo>
                    <a:pt x="384" y="215"/>
                  </a:lnTo>
                  <a:close/>
                  <a:moveTo>
                    <a:pt x="387" y="188"/>
                  </a:moveTo>
                  <a:cubicBezTo>
                    <a:pt x="387" y="189"/>
                    <a:pt x="385" y="190"/>
                    <a:pt x="384" y="190"/>
                  </a:cubicBezTo>
                  <a:cubicBezTo>
                    <a:pt x="383" y="190"/>
                    <a:pt x="382" y="189"/>
                    <a:pt x="382" y="187"/>
                  </a:cubicBezTo>
                  <a:cubicBezTo>
                    <a:pt x="383" y="175"/>
                    <a:pt x="383" y="175"/>
                    <a:pt x="383" y="175"/>
                  </a:cubicBezTo>
                  <a:cubicBezTo>
                    <a:pt x="383" y="173"/>
                    <a:pt x="385" y="172"/>
                    <a:pt x="386" y="172"/>
                  </a:cubicBezTo>
                  <a:cubicBezTo>
                    <a:pt x="388" y="172"/>
                    <a:pt x="389" y="174"/>
                    <a:pt x="388" y="175"/>
                  </a:cubicBezTo>
                  <a:lnTo>
                    <a:pt x="387" y="188"/>
                  </a:lnTo>
                  <a:close/>
                  <a:moveTo>
                    <a:pt x="390" y="160"/>
                  </a:moveTo>
                  <a:cubicBezTo>
                    <a:pt x="390" y="162"/>
                    <a:pt x="389" y="163"/>
                    <a:pt x="387" y="163"/>
                  </a:cubicBezTo>
                  <a:cubicBezTo>
                    <a:pt x="386" y="162"/>
                    <a:pt x="385" y="161"/>
                    <a:pt x="385" y="160"/>
                  </a:cubicBezTo>
                  <a:cubicBezTo>
                    <a:pt x="387" y="147"/>
                    <a:pt x="387" y="147"/>
                    <a:pt x="387" y="147"/>
                  </a:cubicBezTo>
                  <a:cubicBezTo>
                    <a:pt x="387" y="146"/>
                    <a:pt x="388" y="145"/>
                    <a:pt x="389" y="145"/>
                  </a:cubicBezTo>
                  <a:cubicBezTo>
                    <a:pt x="391" y="145"/>
                    <a:pt x="392" y="146"/>
                    <a:pt x="392" y="148"/>
                  </a:cubicBezTo>
                  <a:lnTo>
                    <a:pt x="390" y="160"/>
                  </a:lnTo>
                  <a:close/>
                  <a:moveTo>
                    <a:pt x="393" y="133"/>
                  </a:moveTo>
                  <a:cubicBezTo>
                    <a:pt x="393" y="134"/>
                    <a:pt x="392" y="135"/>
                    <a:pt x="391" y="135"/>
                  </a:cubicBezTo>
                  <a:cubicBezTo>
                    <a:pt x="389" y="135"/>
                    <a:pt x="388" y="134"/>
                    <a:pt x="388" y="132"/>
                  </a:cubicBezTo>
                  <a:cubicBezTo>
                    <a:pt x="390" y="120"/>
                    <a:pt x="390" y="120"/>
                    <a:pt x="390" y="120"/>
                  </a:cubicBezTo>
                  <a:cubicBezTo>
                    <a:pt x="390" y="118"/>
                    <a:pt x="391" y="117"/>
                    <a:pt x="393" y="117"/>
                  </a:cubicBezTo>
                  <a:cubicBezTo>
                    <a:pt x="394" y="118"/>
                    <a:pt x="395" y="119"/>
                    <a:pt x="395" y="120"/>
                  </a:cubicBezTo>
                  <a:lnTo>
                    <a:pt x="393" y="133"/>
                  </a:lnTo>
                  <a:close/>
                  <a:moveTo>
                    <a:pt x="397" y="105"/>
                  </a:moveTo>
                  <a:cubicBezTo>
                    <a:pt x="397" y="107"/>
                    <a:pt x="395" y="108"/>
                    <a:pt x="394" y="108"/>
                  </a:cubicBezTo>
                  <a:cubicBezTo>
                    <a:pt x="392" y="107"/>
                    <a:pt x="391" y="106"/>
                    <a:pt x="392" y="105"/>
                  </a:cubicBezTo>
                  <a:cubicBezTo>
                    <a:pt x="393" y="92"/>
                    <a:pt x="393" y="92"/>
                    <a:pt x="393" y="92"/>
                  </a:cubicBezTo>
                  <a:cubicBezTo>
                    <a:pt x="393" y="91"/>
                    <a:pt x="394" y="90"/>
                    <a:pt x="396" y="90"/>
                  </a:cubicBezTo>
                  <a:cubicBezTo>
                    <a:pt x="397" y="90"/>
                    <a:pt x="398" y="91"/>
                    <a:pt x="398" y="93"/>
                  </a:cubicBezTo>
                  <a:lnTo>
                    <a:pt x="397" y="105"/>
                  </a:lnTo>
                  <a:close/>
                  <a:moveTo>
                    <a:pt x="400" y="78"/>
                  </a:moveTo>
                  <a:cubicBezTo>
                    <a:pt x="400" y="79"/>
                    <a:pt x="399" y="80"/>
                    <a:pt x="397" y="80"/>
                  </a:cubicBezTo>
                  <a:cubicBezTo>
                    <a:pt x="396" y="80"/>
                    <a:pt x="395" y="79"/>
                    <a:pt x="395" y="77"/>
                  </a:cubicBezTo>
                  <a:cubicBezTo>
                    <a:pt x="396" y="65"/>
                    <a:pt x="396" y="65"/>
                    <a:pt x="396" y="65"/>
                  </a:cubicBezTo>
                  <a:cubicBezTo>
                    <a:pt x="396" y="63"/>
                    <a:pt x="398" y="62"/>
                    <a:pt x="399" y="62"/>
                  </a:cubicBezTo>
                  <a:cubicBezTo>
                    <a:pt x="401" y="63"/>
                    <a:pt x="402" y="64"/>
                    <a:pt x="401" y="65"/>
                  </a:cubicBezTo>
                  <a:lnTo>
                    <a:pt x="400" y="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16" name="Freeform 355">
              <a:extLst>
                <a:ext uri="{FF2B5EF4-FFF2-40B4-BE49-F238E27FC236}">
                  <a16:creationId xmlns:a16="http://schemas.microsoft.com/office/drawing/2014/main" id="{35D74D54-7F8C-4AA4-B008-0047016C449F}"/>
                </a:ext>
              </a:extLst>
            </p:cNvPr>
            <p:cNvSpPr>
              <a:spLocks/>
            </p:cNvSpPr>
            <p:nvPr/>
          </p:nvSpPr>
          <p:spPr bwMode="auto">
            <a:xfrm>
              <a:off x="8986838" y="7505701"/>
              <a:ext cx="490538" cy="73025"/>
            </a:xfrm>
            <a:custGeom>
              <a:avLst/>
              <a:gdLst>
                <a:gd name="T0" fmla="*/ 309 w 309"/>
                <a:gd name="T1" fmla="*/ 46 h 46"/>
                <a:gd name="T2" fmla="*/ 0 w 309"/>
                <a:gd name="T3" fmla="*/ 10 h 46"/>
                <a:gd name="T4" fmla="*/ 0 w 309"/>
                <a:gd name="T5" fmla="*/ 0 h 46"/>
                <a:gd name="T6" fmla="*/ 309 w 309"/>
                <a:gd name="T7" fmla="*/ 36 h 46"/>
                <a:gd name="T8" fmla="*/ 309 w 309"/>
                <a:gd name="T9" fmla="*/ 46 h 46"/>
              </a:gdLst>
              <a:ahLst/>
              <a:cxnLst>
                <a:cxn ang="0">
                  <a:pos x="T0" y="T1"/>
                </a:cxn>
                <a:cxn ang="0">
                  <a:pos x="T2" y="T3"/>
                </a:cxn>
                <a:cxn ang="0">
                  <a:pos x="T4" y="T5"/>
                </a:cxn>
                <a:cxn ang="0">
                  <a:pos x="T6" y="T7"/>
                </a:cxn>
                <a:cxn ang="0">
                  <a:pos x="T8" y="T9"/>
                </a:cxn>
              </a:cxnLst>
              <a:rect l="0" t="0" r="r" b="b"/>
              <a:pathLst>
                <a:path w="309" h="46">
                  <a:moveTo>
                    <a:pt x="309" y="46"/>
                  </a:moveTo>
                  <a:lnTo>
                    <a:pt x="0" y="10"/>
                  </a:lnTo>
                  <a:lnTo>
                    <a:pt x="0" y="0"/>
                  </a:lnTo>
                  <a:lnTo>
                    <a:pt x="309" y="36"/>
                  </a:lnTo>
                  <a:lnTo>
                    <a:pt x="309" y="46"/>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17" name="Freeform 356">
              <a:extLst>
                <a:ext uri="{FF2B5EF4-FFF2-40B4-BE49-F238E27FC236}">
                  <a16:creationId xmlns:a16="http://schemas.microsoft.com/office/drawing/2014/main" id="{D90E33AF-0CE5-4DFE-A882-6A4548093AE8}"/>
                </a:ext>
              </a:extLst>
            </p:cNvPr>
            <p:cNvSpPr>
              <a:spLocks/>
            </p:cNvSpPr>
            <p:nvPr/>
          </p:nvSpPr>
          <p:spPr bwMode="auto">
            <a:xfrm>
              <a:off x="8983663" y="7535863"/>
              <a:ext cx="488950" cy="73025"/>
            </a:xfrm>
            <a:custGeom>
              <a:avLst/>
              <a:gdLst>
                <a:gd name="T0" fmla="*/ 308 w 308"/>
                <a:gd name="T1" fmla="*/ 46 h 46"/>
                <a:gd name="T2" fmla="*/ 0 w 308"/>
                <a:gd name="T3" fmla="*/ 10 h 46"/>
                <a:gd name="T4" fmla="*/ 0 w 308"/>
                <a:gd name="T5" fmla="*/ 0 h 46"/>
                <a:gd name="T6" fmla="*/ 308 w 308"/>
                <a:gd name="T7" fmla="*/ 38 h 46"/>
                <a:gd name="T8" fmla="*/ 308 w 308"/>
                <a:gd name="T9" fmla="*/ 46 h 46"/>
              </a:gdLst>
              <a:ahLst/>
              <a:cxnLst>
                <a:cxn ang="0">
                  <a:pos x="T0" y="T1"/>
                </a:cxn>
                <a:cxn ang="0">
                  <a:pos x="T2" y="T3"/>
                </a:cxn>
                <a:cxn ang="0">
                  <a:pos x="T4" y="T5"/>
                </a:cxn>
                <a:cxn ang="0">
                  <a:pos x="T6" y="T7"/>
                </a:cxn>
                <a:cxn ang="0">
                  <a:pos x="T8" y="T9"/>
                </a:cxn>
              </a:cxnLst>
              <a:rect l="0" t="0" r="r" b="b"/>
              <a:pathLst>
                <a:path w="308" h="46">
                  <a:moveTo>
                    <a:pt x="308" y="46"/>
                  </a:moveTo>
                  <a:lnTo>
                    <a:pt x="0" y="10"/>
                  </a:lnTo>
                  <a:lnTo>
                    <a:pt x="0" y="0"/>
                  </a:lnTo>
                  <a:lnTo>
                    <a:pt x="308" y="38"/>
                  </a:lnTo>
                  <a:lnTo>
                    <a:pt x="308" y="46"/>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18" name="Freeform 357">
              <a:extLst>
                <a:ext uri="{FF2B5EF4-FFF2-40B4-BE49-F238E27FC236}">
                  <a16:creationId xmlns:a16="http://schemas.microsoft.com/office/drawing/2014/main" id="{F02C4140-478F-4AEE-B70B-19FB320B9211}"/>
                </a:ext>
              </a:extLst>
            </p:cNvPr>
            <p:cNvSpPr>
              <a:spLocks/>
            </p:cNvSpPr>
            <p:nvPr/>
          </p:nvSpPr>
          <p:spPr bwMode="auto">
            <a:xfrm>
              <a:off x="8978900" y="7566026"/>
              <a:ext cx="490538" cy="73025"/>
            </a:xfrm>
            <a:custGeom>
              <a:avLst/>
              <a:gdLst>
                <a:gd name="T0" fmla="*/ 309 w 309"/>
                <a:gd name="T1" fmla="*/ 46 h 46"/>
                <a:gd name="T2" fmla="*/ 0 w 309"/>
                <a:gd name="T3" fmla="*/ 10 h 46"/>
                <a:gd name="T4" fmla="*/ 0 w 309"/>
                <a:gd name="T5" fmla="*/ 0 h 46"/>
                <a:gd name="T6" fmla="*/ 309 w 309"/>
                <a:gd name="T7" fmla="*/ 38 h 46"/>
                <a:gd name="T8" fmla="*/ 309 w 309"/>
                <a:gd name="T9" fmla="*/ 46 h 46"/>
              </a:gdLst>
              <a:ahLst/>
              <a:cxnLst>
                <a:cxn ang="0">
                  <a:pos x="T0" y="T1"/>
                </a:cxn>
                <a:cxn ang="0">
                  <a:pos x="T2" y="T3"/>
                </a:cxn>
                <a:cxn ang="0">
                  <a:pos x="T4" y="T5"/>
                </a:cxn>
                <a:cxn ang="0">
                  <a:pos x="T6" y="T7"/>
                </a:cxn>
                <a:cxn ang="0">
                  <a:pos x="T8" y="T9"/>
                </a:cxn>
              </a:cxnLst>
              <a:rect l="0" t="0" r="r" b="b"/>
              <a:pathLst>
                <a:path w="309" h="46">
                  <a:moveTo>
                    <a:pt x="309" y="46"/>
                  </a:moveTo>
                  <a:lnTo>
                    <a:pt x="0" y="10"/>
                  </a:lnTo>
                  <a:lnTo>
                    <a:pt x="0" y="0"/>
                  </a:lnTo>
                  <a:lnTo>
                    <a:pt x="309" y="38"/>
                  </a:lnTo>
                  <a:lnTo>
                    <a:pt x="309" y="46"/>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19" name="Freeform 358">
              <a:extLst>
                <a:ext uri="{FF2B5EF4-FFF2-40B4-BE49-F238E27FC236}">
                  <a16:creationId xmlns:a16="http://schemas.microsoft.com/office/drawing/2014/main" id="{1CAA2F9B-EFE9-4FB4-9AC0-9E075D1F0284}"/>
                </a:ext>
              </a:extLst>
            </p:cNvPr>
            <p:cNvSpPr>
              <a:spLocks/>
            </p:cNvSpPr>
            <p:nvPr/>
          </p:nvSpPr>
          <p:spPr bwMode="auto">
            <a:xfrm>
              <a:off x="8975725" y="7596188"/>
              <a:ext cx="488950" cy="76200"/>
            </a:xfrm>
            <a:custGeom>
              <a:avLst/>
              <a:gdLst>
                <a:gd name="T0" fmla="*/ 308 w 308"/>
                <a:gd name="T1" fmla="*/ 48 h 48"/>
                <a:gd name="T2" fmla="*/ 0 w 308"/>
                <a:gd name="T3" fmla="*/ 10 h 48"/>
                <a:gd name="T4" fmla="*/ 0 w 308"/>
                <a:gd name="T5" fmla="*/ 0 h 48"/>
                <a:gd name="T6" fmla="*/ 308 w 308"/>
                <a:gd name="T7" fmla="*/ 38 h 48"/>
                <a:gd name="T8" fmla="*/ 308 w 308"/>
                <a:gd name="T9" fmla="*/ 48 h 48"/>
              </a:gdLst>
              <a:ahLst/>
              <a:cxnLst>
                <a:cxn ang="0">
                  <a:pos x="T0" y="T1"/>
                </a:cxn>
                <a:cxn ang="0">
                  <a:pos x="T2" y="T3"/>
                </a:cxn>
                <a:cxn ang="0">
                  <a:pos x="T4" y="T5"/>
                </a:cxn>
                <a:cxn ang="0">
                  <a:pos x="T6" y="T7"/>
                </a:cxn>
                <a:cxn ang="0">
                  <a:pos x="T8" y="T9"/>
                </a:cxn>
              </a:cxnLst>
              <a:rect l="0" t="0" r="r" b="b"/>
              <a:pathLst>
                <a:path w="308" h="48">
                  <a:moveTo>
                    <a:pt x="308" y="48"/>
                  </a:moveTo>
                  <a:lnTo>
                    <a:pt x="0" y="10"/>
                  </a:lnTo>
                  <a:lnTo>
                    <a:pt x="0" y="0"/>
                  </a:lnTo>
                  <a:lnTo>
                    <a:pt x="308" y="38"/>
                  </a:lnTo>
                  <a:lnTo>
                    <a:pt x="308" y="48"/>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20" name="Freeform 359">
              <a:extLst>
                <a:ext uri="{FF2B5EF4-FFF2-40B4-BE49-F238E27FC236}">
                  <a16:creationId xmlns:a16="http://schemas.microsoft.com/office/drawing/2014/main" id="{C0735CC9-29EA-4FF4-8787-67A4B4198F79}"/>
                </a:ext>
              </a:extLst>
            </p:cNvPr>
            <p:cNvSpPr>
              <a:spLocks/>
            </p:cNvSpPr>
            <p:nvPr/>
          </p:nvSpPr>
          <p:spPr bwMode="auto">
            <a:xfrm>
              <a:off x="9548813" y="7573963"/>
              <a:ext cx="492125" cy="71438"/>
            </a:xfrm>
            <a:custGeom>
              <a:avLst/>
              <a:gdLst>
                <a:gd name="T0" fmla="*/ 308 w 310"/>
                <a:gd name="T1" fmla="*/ 45 h 45"/>
                <a:gd name="T2" fmla="*/ 0 w 310"/>
                <a:gd name="T3" fmla="*/ 10 h 45"/>
                <a:gd name="T4" fmla="*/ 2 w 310"/>
                <a:gd name="T5" fmla="*/ 0 h 45"/>
                <a:gd name="T6" fmla="*/ 310 w 310"/>
                <a:gd name="T7" fmla="*/ 36 h 45"/>
                <a:gd name="T8" fmla="*/ 308 w 310"/>
                <a:gd name="T9" fmla="*/ 45 h 45"/>
              </a:gdLst>
              <a:ahLst/>
              <a:cxnLst>
                <a:cxn ang="0">
                  <a:pos x="T0" y="T1"/>
                </a:cxn>
                <a:cxn ang="0">
                  <a:pos x="T2" y="T3"/>
                </a:cxn>
                <a:cxn ang="0">
                  <a:pos x="T4" y="T5"/>
                </a:cxn>
                <a:cxn ang="0">
                  <a:pos x="T6" y="T7"/>
                </a:cxn>
                <a:cxn ang="0">
                  <a:pos x="T8" y="T9"/>
                </a:cxn>
              </a:cxnLst>
              <a:rect l="0" t="0" r="r" b="b"/>
              <a:pathLst>
                <a:path w="310" h="45">
                  <a:moveTo>
                    <a:pt x="308" y="45"/>
                  </a:moveTo>
                  <a:lnTo>
                    <a:pt x="0" y="10"/>
                  </a:lnTo>
                  <a:lnTo>
                    <a:pt x="2" y="0"/>
                  </a:lnTo>
                  <a:lnTo>
                    <a:pt x="310" y="36"/>
                  </a:lnTo>
                  <a:lnTo>
                    <a:pt x="308"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21" name="Freeform 360">
              <a:extLst>
                <a:ext uri="{FF2B5EF4-FFF2-40B4-BE49-F238E27FC236}">
                  <a16:creationId xmlns:a16="http://schemas.microsoft.com/office/drawing/2014/main" id="{D0C9ED62-B41E-4F29-88EE-B3C1585A078E}"/>
                </a:ext>
              </a:extLst>
            </p:cNvPr>
            <p:cNvSpPr>
              <a:spLocks/>
            </p:cNvSpPr>
            <p:nvPr/>
          </p:nvSpPr>
          <p:spPr bwMode="auto">
            <a:xfrm>
              <a:off x="9548813" y="7604126"/>
              <a:ext cx="488950" cy="71438"/>
            </a:xfrm>
            <a:custGeom>
              <a:avLst/>
              <a:gdLst>
                <a:gd name="T0" fmla="*/ 306 w 308"/>
                <a:gd name="T1" fmla="*/ 45 h 45"/>
                <a:gd name="T2" fmla="*/ 0 w 308"/>
                <a:gd name="T3" fmla="*/ 10 h 45"/>
                <a:gd name="T4" fmla="*/ 0 w 308"/>
                <a:gd name="T5" fmla="*/ 0 h 45"/>
                <a:gd name="T6" fmla="*/ 308 w 308"/>
                <a:gd name="T7" fmla="*/ 36 h 45"/>
                <a:gd name="T8" fmla="*/ 306 w 308"/>
                <a:gd name="T9" fmla="*/ 45 h 45"/>
              </a:gdLst>
              <a:ahLst/>
              <a:cxnLst>
                <a:cxn ang="0">
                  <a:pos x="T0" y="T1"/>
                </a:cxn>
                <a:cxn ang="0">
                  <a:pos x="T2" y="T3"/>
                </a:cxn>
                <a:cxn ang="0">
                  <a:pos x="T4" y="T5"/>
                </a:cxn>
                <a:cxn ang="0">
                  <a:pos x="T6" y="T7"/>
                </a:cxn>
                <a:cxn ang="0">
                  <a:pos x="T8" y="T9"/>
                </a:cxn>
              </a:cxnLst>
              <a:rect l="0" t="0" r="r" b="b"/>
              <a:pathLst>
                <a:path w="308" h="45">
                  <a:moveTo>
                    <a:pt x="306" y="45"/>
                  </a:moveTo>
                  <a:lnTo>
                    <a:pt x="0" y="10"/>
                  </a:lnTo>
                  <a:lnTo>
                    <a:pt x="0" y="0"/>
                  </a:lnTo>
                  <a:lnTo>
                    <a:pt x="308" y="36"/>
                  </a:lnTo>
                  <a:lnTo>
                    <a:pt x="306"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22" name="Freeform 361">
              <a:extLst>
                <a:ext uri="{FF2B5EF4-FFF2-40B4-BE49-F238E27FC236}">
                  <a16:creationId xmlns:a16="http://schemas.microsoft.com/office/drawing/2014/main" id="{3B73C3E1-73DD-45E2-9503-06BECF480F1C}"/>
                </a:ext>
              </a:extLst>
            </p:cNvPr>
            <p:cNvSpPr>
              <a:spLocks/>
            </p:cNvSpPr>
            <p:nvPr/>
          </p:nvSpPr>
          <p:spPr bwMode="auto">
            <a:xfrm>
              <a:off x="9544050" y="7634288"/>
              <a:ext cx="490538" cy="71438"/>
            </a:xfrm>
            <a:custGeom>
              <a:avLst/>
              <a:gdLst>
                <a:gd name="T0" fmla="*/ 306 w 309"/>
                <a:gd name="T1" fmla="*/ 45 h 45"/>
                <a:gd name="T2" fmla="*/ 0 w 309"/>
                <a:gd name="T3" fmla="*/ 10 h 45"/>
                <a:gd name="T4" fmla="*/ 0 w 309"/>
                <a:gd name="T5" fmla="*/ 0 h 45"/>
                <a:gd name="T6" fmla="*/ 309 w 309"/>
                <a:gd name="T7" fmla="*/ 36 h 45"/>
                <a:gd name="T8" fmla="*/ 306 w 309"/>
                <a:gd name="T9" fmla="*/ 45 h 45"/>
              </a:gdLst>
              <a:ahLst/>
              <a:cxnLst>
                <a:cxn ang="0">
                  <a:pos x="T0" y="T1"/>
                </a:cxn>
                <a:cxn ang="0">
                  <a:pos x="T2" y="T3"/>
                </a:cxn>
                <a:cxn ang="0">
                  <a:pos x="T4" y="T5"/>
                </a:cxn>
                <a:cxn ang="0">
                  <a:pos x="T6" y="T7"/>
                </a:cxn>
                <a:cxn ang="0">
                  <a:pos x="T8" y="T9"/>
                </a:cxn>
              </a:cxnLst>
              <a:rect l="0" t="0" r="r" b="b"/>
              <a:pathLst>
                <a:path w="309" h="45">
                  <a:moveTo>
                    <a:pt x="306" y="45"/>
                  </a:moveTo>
                  <a:lnTo>
                    <a:pt x="0" y="10"/>
                  </a:lnTo>
                  <a:lnTo>
                    <a:pt x="0" y="0"/>
                  </a:lnTo>
                  <a:lnTo>
                    <a:pt x="309" y="36"/>
                  </a:lnTo>
                  <a:lnTo>
                    <a:pt x="306"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23" name="Freeform 362">
              <a:extLst>
                <a:ext uri="{FF2B5EF4-FFF2-40B4-BE49-F238E27FC236}">
                  <a16:creationId xmlns:a16="http://schemas.microsoft.com/office/drawing/2014/main" id="{8A6AB207-C583-4072-A2D9-016BCC92A9E3}"/>
                </a:ext>
              </a:extLst>
            </p:cNvPr>
            <p:cNvSpPr>
              <a:spLocks/>
            </p:cNvSpPr>
            <p:nvPr/>
          </p:nvSpPr>
          <p:spPr bwMode="auto">
            <a:xfrm>
              <a:off x="9540875" y="7664451"/>
              <a:ext cx="488950" cy="71438"/>
            </a:xfrm>
            <a:custGeom>
              <a:avLst/>
              <a:gdLst>
                <a:gd name="T0" fmla="*/ 306 w 308"/>
                <a:gd name="T1" fmla="*/ 45 h 45"/>
                <a:gd name="T2" fmla="*/ 0 w 308"/>
                <a:gd name="T3" fmla="*/ 10 h 45"/>
                <a:gd name="T4" fmla="*/ 0 w 308"/>
                <a:gd name="T5" fmla="*/ 0 h 45"/>
                <a:gd name="T6" fmla="*/ 308 w 308"/>
                <a:gd name="T7" fmla="*/ 38 h 45"/>
                <a:gd name="T8" fmla="*/ 306 w 308"/>
                <a:gd name="T9" fmla="*/ 45 h 45"/>
              </a:gdLst>
              <a:ahLst/>
              <a:cxnLst>
                <a:cxn ang="0">
                  <a:pos x="T0" y="T1"/>
                </a:cxn>
                <a:cxn ang="0">
                  <a:pos x="T2" y="T3"/>
                </a:cxn>
                <a:cxn ang="0">
                  <a:pos x="T4" y="T5"/>
                </a:cxn>
                <a:cxn ang="0">
                  <a:pos x="T6" y="T7"/>
                </a:cxn>
                <a:cxn ang="0">
                  <a:pos x="T8" y="T9"/>
                </a:cxn>
              </a:cxnLst>
              <a:rect l="0" t="0" r="r" b="b"/>
              <a:pathLst>
                <a:path w="308" h="45">
                  <a:moveTo>
                    <a:pt x="306" y="45"/>
                  </a:moveTo>
                  <a:lnTo>
                    <a:pt x="0" y="10"/>
                  </a:lnTo>
                  <a:lnTo>
                    <a:pt x="0" y="0"/>
                  </a:lnTo>
                  <a:lnTo>
                    <a:pt x="308" y="38"/>
                  </a:lnTo>
                  <a:lnTo>
                    <a:pt x="306"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24" name="Freeform 363">
              <a:extLst>
                <a:ext uri="{FF2B5EF4-FFF2-40B4-BE49-F238E27FC236}">
                  <a16:creationId xmlns:a16="http://schemas.microsoft.com/office/drawing/2014/main" id="{346460F0-E382-4796-9C57-24399DC4D9AA}"/>
                </a:ext>
              </a:extLst>
            </p:cNvPr>
            <p:cNvSpPr>
              <a:spLocks/>
            </p:cNvSpPr>
            <p:nvPr/>
          </p:nvSpPr>
          <p:spPr bwMode="auto">
            <a:xfrm>
              <a:off x="8967788" y="7653338"/>
              <a:ext cx="490538" cy="74613"/>
            </a:xfrm>
            <a:custGeom>
              <a:avLst/>
              <a:gdLst>
                <a:gd name="T0" fmla="*/ 309 w 309"/>
                <a:gd name="T1" fmla="*/ 47 h 47"/>
                <a:gd name="T2" fmla="*/ 0 w 309"/>
                <a:gd name="T3" fmla="*/ 10 h 47"/>
                <a:gd name="T4" fmla="*/ 3 w 309"/>
                <a:gd name="T5" fmla="*/ 0 h 47"/>
                <a:gd name="T6" fmla="*/ 309 w 309"/>
                <a:gd name="T7" fmla="*/ 38 h 47"/>
                <a:gd name="T8" fmla="*/ 309 w 309"/>
                <a:gd name="T9" fmla="*/ 47 h 47"/>
              </a:gdLst>
              <a:ahLst/>
              <a:cxnLst>
                <a:cxn ang="0">
                  <a:pos x="T0" y="T1"/>
                </a:cxn>
                <a:cxn ang="0">
                  <a:pos x="T2" y="T3"/>
                </a:cxn>
                <a:cxn ang="0">
                  <a:pos x="T4" y="T5"/>
                </a:cxn>
                <a:cxn ang="0">
                  <a:pos x="T6" y="T7"/>
                </a:cxn>
                <a:cxn ang="0">
                  <a:pos x="T8" y="T9"/>
                </a:cxn>
              </a:cxnLst>
              <a:rect l="0" t="0" r="r" b="b"/>
              <a:pathLst>
                <a:path w="309" h="47">
                  <a:moveTo>
                    <a:pt x="309" y="47"/>
                  </a:moveTo>
                  <a:lnTo>
                    <a:pt x="0" y="10"/>
                  </a:lnTo>
                  <a:lnTo>
                    <a:pt x="3" y="0"/>
                  </a:lnTo>
                  <a:lnTo>
                    <a:pt x="309" y="38"/>
                  </a:lnTo>
                  <a:lnTo>
                    <a:pt x="309" y="47"/>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25" name="Freeform 364">
              <a:extLst>
                <a:ext uri="{FF2B5EF4-FFF2-40B4-BE49-F238E27FC236}">
                  <a16:creationId xmlns:a16="http://schemas.microsoft.com/office/drawing/2014/main" id="{891DF64F-2BDC-4223-825C-55A801CA9996}"/>
                </a:ext>
              </a:extLst>
            </p:cNvPr>
            <p:cNvSpPr>
              <a:spLocks/>
            </p:cNvSpPr>
            <p:nvPr/>
          </p:nvSpPr>
          <p:spPr bwMode="auto">
            <a:xfrm>
              <a:off x="8964613" y="7686676"/>
              <a:ext cx="493713" cy="71438"/>
            </a:xfrm>
            <a:custGeom>
              <a:avLst/>
              <a:gdLst>
                <a:gd name="T0" fmla="*/ 308 w 311"/>
                <a:gd name="T1" fmla="*/ 45 h 45"/>
                <a:gd name="T2" fmla="*/ 0 w 311"/>
                <a:gd name="T3" fmla="*/ 7 h 45"/>
                <a:gd name="T4" fmla="*/ 2 w 311"/>
                <a:gd name="T5" fmla="*/ 0 h 45"/>
                <a:gd name="T6" fmla="*/ 311 w 311"/>
                <a:gd name="T7" fmla="*/ 36 h 45"/>
                <a:gd name="T8" fmla="*/ 308 w 311"/>
                <a:gd name="T9" fmla="*/ 45 h 45"/>
              </a:gdLst>
              <a:ahLst/>
              <a:cxnLst>
                <a:cxn ang="0">
                  <a:pos x="T0" y="T1"/>
                </a:cxn>
                <a:cxn ang="0">
                  <a:pos x="T2" y="T3"/>
                </a:cxn>
                <a:cxn ang="0">
                  <a:pos x="T4" y="T5"/>
                </a:cxn>
                <a:cxn ang="0">
                  <a:pos x="T6" y="T7"/>
                </a:cxn>
                <a:cxn ang="0">
                  <a:pos x="T8" y="T9"/>
                </a:cxn>
              </a:cxnLst>
              <a:rect l="0" t="0" r="r" b="b"/>
              <a:pathLst>
                <a:path w="311" h="45">
                  <a:moveTo>
                    <a:pt x="308" y="45"/>
                  </a:moveTo>
                  <a:lnTo>
                    <a:pt x="0" y="7"/>
                  </a:lnTo>
                  <a:lnTo>
                    <a:pt x="2" y="0"/>
                  </a:lnTo>
                  <a:lnTo>
                    <a:pt x="311" y="36"/>
                  </a:lnTo>
                  <a:lnTo>
                    <a:pt x="308"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26" name="Freeform 365">
              <a:extLst>
                <a:ext uri="{FF2B5EF4-FFF2-40B4-BE49-F238E27FC236}">
                  <a16:creationId xmlns:a16="http://schemas.microsoft.com/office/drawing/2014/main" id="{9A5B46C8-D260-4163-B2E6-E9B5E48ED843}"/>
                </a:ext>
              </a:extLst>
            </p:cNvPr>
            <p:cNvSpPr>
              <a:spLocks/>
            </p:cNvSpPr>
            <p:nvPr/>
          </p:nvSpPr>
          <p:spPr bwMode="auto">
            <a:xfrm>
              <a:off x="8961438" y="7716838"/>
              <a:ext cx="492125" cy="71438"/>
            </a:xfrm>
            <a:custGeom>
              <a:avLst/>
              <a:gdLst>
                <a:gd name="T0" fmla="*/ 308 w 310"/>
                <a:gd name="T1" fmla="*/ 45 h 45"/>
                <a:gd name="T2" fmla="*/ 0 w 310"/>
                <a:gd name="T3" fmla="*/ 10 h 45"/>
                <a:gd name="T4" fmla="*/ 2 w 310"/>
                <a:gd name="T5" fmla="*/ 0 h 45"/>
                <a:gd name="T6" fmla="*/ 310 w 310"/>
                <a:gd name="T7" fmla="*/ 36 h 45"/>
                <a:gd name="T8" fmla="*/ 308 w 310"/>
                <a:gd name="T9" fmla="*/ 45 h 45"/>
              </a:gdLst>
              <a:ahLst/>
              <a:cxnLst>
                <a:cxn ang="0">
                  <a:pos x="T0" y="T1"/>
                </a:cxn>
                <a:cxn ang="0">
                  <a:pos x="T2" y="T3"/>
                </a:cxn>
                <a:cxn ang="0">
                  <a:pos x="T4" y="T5"/>
                </a:cxn>
                <a:cxn ang="0">
                  <a:pos x="T6" y="T7"/>
                </a:cxn>
                <a:cxn ang="0">
                  <a:pos x="T8" y="T9"/>
                </a:cxn>
              </a:cxnLst>
              <a:rect l="0" t="0" r="r" b="b"/>
              <a:pathLst>
                <a:path w="310" h="45">
                  <a:moveTo>
                    <a:pt x="308" y="45"/>
                  </a:moveTo>
                  <a:lnTo>
                    <a:pt x="0" y="10"/>
                  </a:lnTo>
                  <a:lnTo>
                    <a:pt x="2" y="0"/>
                  </a:lnTo>
                  <a:lnTo>
                    <a:pt x="310" y="36"/>
                  </a:lnTo>
                  <a:lnTo>
                    <a:pt x="308"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27" name="Freeform 366">
              <a:extLst>
                <a:ext uri="{FF2B5EF4-FFF2-40B4-BE49-F238E27FC236}">
                  <a16:creationId xmlns:a16="http://schemas.microsoft.com/office/drawing/2014/main" id="{BB2432E3-4E0B-46A7-B8B8-468CA3CCBCA1}"/>
                </a:ext>
              </a:extLst>
            </p:cNvPr>
            <p:cNvSpPr>
              <a:spLocks/>
            </p:cNvSpPr>
            <p:nvPr/>
          </p:nvSpPr>
          <p:spPr bwMode="auto">
            <a:xfrm>
              <a:off x="8956675" y="7747001"/>
              <a:ext cx="493713" cy="71438"/>
            </a:xfrm>
            <a:custGeom>
              <a:avLst/>
              <a:gdLst>
                <a:gd name="T0" fmla="*/ 309 w 311"/>
                <a:gd name="T1" fmla="*/ 45 h 45"/>
                <a:gd name="T2" fmla="*/ 0 w 311"/>
                <a:gd name="T3" fmla="*/ 10 h 45"/>
                <a:gd name="T4" fmla="*/ 3 w 311"/>
                <a:gd name="T5" fmla="*/ 0 h 45"/>
                <a:gd name="T6" fmla="*/ 311 w 311"/>
                <a:gd name="T7" fmla="*/ 36 h 45"/>
                <a:gd name="T8" fmla="*/ 309 w 311"/>
                <a:gd name="T9" fmla="*/ 45 h 45"/>
              </a:gdLst>
              <a:ahLst/>
              <a:cxnLst>
                <a:cxn ang="0">
                  <a:pos x="T0" y="T1"/>
                </a:cxn>
                <a:cxn ang="0">
                  <a:pos x="T2" y="T3"/>
                </a:cxn>
                <a:cxn ang="0">
                  <a:pos x="T4" y="T5"/>
                </a:cxn>
                <a:cxn ang="0">
                  <a:pos x="T6" y="T7"/>
                </a:cxn>
                <a:cxn ang="0">
                  <a:pos x="T8" y="T9"/>
                </a:cxn>
              </a:cxnLst>
              <a:rect l="0" t="0" r="r" b="b"/>
              <a:pathLst>
                <a:path w="311" h="45">
                  <a:moveTo>
                    <a:pt x="309" y="45"/>
                  </a:moveTo>
                  <a:lnTo>
                    <a:pt x="0" y="10"/>
                  </a:lnTo>
                  <a:lnTo>
                    <a:pt x="3" y="0"/>
                  </a:lnTo>
                  <a:lnTo>
                    <a:pt x="311" y="36"/>
                  </a:lnTo>
                  <a:lnTo>
                    <a:pt x="309"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28" name="Freeform 367">
              <a:extLst>
                <a:ext uri="{FF2B5EF4-FFF2-40B4-BE49-F238E27FC236}">
                  <a16:creationId xmlns:a16="http://schemas.microsoft.com/office/drawing/2014/main" id="{88120AFE-AB02-4E67-A508-D8F298706BCC}"/>
                </a:ext>
              </a:extLst>
            </p:cNvPr>
            <p:cNvSpPr>
              <a:spLocks/>
            </p:cNvSpPr>
            <p:nvPr/>
          </p:nvSpPr>
          <p:spPr bwMode="auto">
            <a:xfrm>
              <a:off x="9532938" y="7721601"/>
              <a:ext cx="488950" cy="71438"/>
            </a:xfrm>
            <a:custGeom>
              <a:avLst/>
              <a:gdLst>
                <a:gd name="T0" fmla="*/ 308 w 308"/>
                <a:gd name="T1" fmla="*/ 45 h 45"/>
                <a:gd name="T2" fmla="*/ 0 w 308"/>
                <a:gd name="T3" fmla="*/ 9 h 45"/>
                <a:gd name="T4" fmla="*/ 0 w 308"/>
                <a:gd name="T5" fmla="*/ 0 h 45"/>
                <a:gd name="T6" fmla="*/ 308 w 308"/>
                <a:gd name="T7" fmla="*/ 38 h 45"/>
                <a:gd name="T8" fmla="*/ 308 w 308"/>
                <a:gd name="T9" fmla="*/ 45 h 45"/>
              </a:gdLst>
              <a:ahLst/>
              <a:cxnLst>
                <a:cxn ang="0">
                  <a:pos x="T0" y="T1"/>
                </a:cxn>
                <a:cxn ang="0">
                  <a:pos x="T2" y="T3"/>
                </a:cxn>
                <a:cxn ang="0">
                  <a:pos x="T4" y="T5"/>
                </a:cxn>
                <a:cxn ang="0">
                  <a:pos x="T6" y="T7"/>
                </a:cxn>
                <a:cxn ang="0">
                  <a:pos x="T8" y="T9"/>
                </a:cxn>
              </a:cxnLst>
              <a:rect l="0" t="0" r="r" b="b"/>
              <a:pathLst>
                <a:path w="308" h="45">
                  <a:moveTo>
                    <a:pt x="308" y="45"/>
                  </a:moveTo>
                  <a:lnTo>
                    <a:pt x="0" y="9"/>
                  </a:lnTo>
                  <a:lnTo>
                    <a:pt x="0" y="0"/>
                  </a:lnTo>
                  <a:lnTo>
                    <a:pt x="308" y="38"/>
                  </a:lnTo>
                  <a:lnTo>
                    <a:pt x="308"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29" name="Freeform 368">
              <a:extLst>
                <a:ext uri="{FF2B5EF4-FFF2-40B4-BE49-F238E27FC236}">
                  <a16:creationId xmlns:a16="http://schemas.microsoft.com/office/drawing/2014/main" id="{73FD7393-6F32-4FBD-AAE0-04CC2F9982A7}"/>
                </a:ext>
              </a:extLst>
            </p:cNvPr>
            <p:cNvSpPr>
              <a:spLocks/>
            </p:cNvSpPr>
            <p:nvPr/>
          </p:nvSpPr>
          <p:spPr bwMode="auto">
            <a:xfrm>
              <a:off x="9529763" y="7751763"/>
              <a:ext cx="488950" cy="71438"/>
            </a:xfrm>
            <a:custGeom>
              <a:avLst/>
              <a:gdLst>
                <a:gd name="T0" fmla="*/ 308 w 308"/>
                <a:gd name="T1" fmla="*/ 45 h 45"/>
                <a:gd name="T2" fmla="*/ 0 w 308"/>
                <a:gd name="T3" fmla="*/ 9 h 45"/>
                <a:gd name="T4" fmla="*/ 0 w 308"/>
                <a:gd name="T5" fmla="*/ 0 h 45"/>
                <a:gd name="T6" fmla="*/ 308 w 308"/>
                <a:gd name="T7" fmla="*/ 38 h 45"/>
                <a:gd name="T8" fmla="*/ 308 w 308"/>
                <a:gd name="T9" fmla="*/ 45 h 45"/>
              </a:gdLst>
              <a:ahLst/>
              <a:cxnLst>
                <a:cxn ang="0">
                  <a:pos x="T0" y="T1"/>
                </a:cxn>
                <a:cxn ang="0">
                  <a:pos x="T2" y="T3"/>
                </a:cxn>
                <a:cxn ang="0">
                  <a:pos x="T4" y="T5"/>
                </a:cxn>
                <a:cxn ang="0">
                  <a:pos x="T6" y="T7"/>
                </a:cxn>
                <a:cxn ang="0">
                  <a:pos x="T8" y="T9"/>
                </a:cxn>
              </a:cxnLst>
              <a:rect l="0" t="0" r="r" b="b"/>
              <a:pathLst>
                <a:path w="308" h="45">
                  <a:moveTo>
                    <a:pt x="308" y="45"/>
                  </a:moveTo>
                  <a:lnTo>
                    <a:pt x="0" y="9"/>
                  </a:lnTo>
                  <a:lnTo>
                    <a:pt x="0" y="0"/>
                  </a:lnTo>
                  <a:lnTo>
                    <a:pt x="308" y="38"/>
                  </a:lnTo>
                  <a:lnTo>
                    <a:pt x="308"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30" name="Freeform 369">
              <a:extLst>
                <a:ext uri="{FF2B5EF4-FFF2-40B4-BE49-F238E27FC236}">
                  <a16:creationId xmlns:a16="http://schemas.microsoft.com/office/drawing/2014/main" id="{F2184C2D-420B-4716-AB58-D0DA6F308378}"/>
                </a:ext>
              </a:extLst>
            </p:cNvPr>
            <p:cNvSpPr>
              <a:spLocks/>
            </p:cNvSpPr>
            <p:nvPr/>
          </p:nvSpPr>
          <p:spPr bwMode="auto">
            <a:xfrm>
              <a:off x="9525000" y="7781926"/>
              <a:ext cx="490538" cy="74613"/>
            </a:xfrm>
            <a:custGeom>
              <a:avLst/>
              <a:gdLst>
                <a:gd name="T0" fmla="*/ 309 w 309"/>
                <a:gd name="T1" fmla="*/ 47 h 47"/>
                <a:gd name="T2" fmla="*/ 0 w 309"/>
                <a:gd name="T3" fmla="*/ 9 h 47"/>
                <a:gd name="T4" fmla="*/ 0 w 309"/>
                <a:gd name="T5" fmla="*/ 0 h 47"/>
                <a:gd name="T6" fmla="*/ 309 w 309"/>
                <a:gd name="T7" fmla="*/ 38 h 47"/>
                <a:gd name="T8" fmla="*/ 309 w 309"/>
                <a:gd name="T9" fmla="*/ 47 h 47"/>
              </a:gdLst>
              <a:ahLst/>
              <a:cxnLst>
                <a:cxn ang="0">
                  <a:pos x="T0" y="T1"/>
                </a:cxn>
                <a:cxn ang="0">
                  <a:pos x="T2" y="T3"/>
                </a:cxn>
                <a:cxn ang="0">
                  <a:pos x="T4" y="T5"/>
                </a:cxn>
                <a:cxn ang="0">
                  <a:pos x="T6" y="T7"/>
                </a:cxn>
                <a:cxn ang="0">
                  <a:pos x="T8" y="T9"/>
                </a:cxn>
              </a:cxnLst>
              <a:rect l="0" t="0" r="r" b="b"/>
              <a:pathLst>
                <a:path w="309" h="47">
                  <a:moveTo>
                    <a:pt x="309" y="47"/>
                  </a:moveTo>
                  <a:lnTo>
                    <a:pt x="0" y="9"/>
                  </a:lnTo>
                  <a:lnTo>
                    <a:pt x="0" y="0"/>
                  </a:lnTo>
                  <a:lnTo>
                    <a:pt x="309" y="38"/>
                  </a:lnTo>
                  <a:lnTo>
                    <a:pt x="309" y="47"/>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31" name="Freeform 370">
              <a:extLst>
                <a:ext uri="{FF2B5EF4-FFF2-40B4-BE49-F238E27FC236}">
                  <a16:creationId xmlns:a16="http://schemas.microsoft.com/office/drawing/2014/main" id="{13E19777-FA4B-4AF1-83E2-6724B8C98A53}"/>
                </a:ext>
              </a:extLst>
            </p:cNvPr>
            <p:cNvSpPr>
              <a:spLocks/>
            </p:cNvSpPr>
            <p:nvPr/>
          </p:nvSpPr>
          <p:spPr bwMode="auto">
            <a:xfrm>
              <a:off x="9521825" y="7815263"/>
              <a:ext cx="488950" cy="71438"/>
            </a:xfrm>
            <a:custGeom>
              <a:avLst/>
              <a:gdLst>
                <a:gd name="T0" fmla="*/ 308 w 308"/>
                <a:gd name="T1" fmla="*/ 45 h 45"/>
                <a:gd name="T2" fmla="*/ 0 w 308"/>
                <a:gd name="T3" fmla="*/ 7 h 45"/>
                <a:gd name="T4" fmla="*/ 0 w 308"/>
                <a:gd name="T5" fmla="*/ 0 h 45"/>
                <a:gd name="T6" fmla="*/ 308 w 308"/>
                <a:gd name="T7" fmla="*/ 36 h 45"/>
                <a:gd name="T8" fmla="*/ 308 w 308"/>
                <a:gd name="T9" fmla="*/ 45 h 45"/>
              </a:gdLst>
              <a:ahLst/>
              <a:cxnLst>
                <a:cxn ang="0">
                  <a:pos x="T0" y="T1"/>
                </a:cxn>
                <a:cxn ang="0">
                  <a:pos x="T2" y="T3"/>
                </a:cxn>
                <a:cxn ang="0">
                  <a:pos x="T4" y="T5"/>
                </a:cxn>
                <a:cxn ang="0">
                  <a:pos x="T6" y="T7"/>
                </a:cxn>
                <a:cxn ang="0">
                  <a:pos x="T8" y="T9"/>
                </a:cxn>
              </a:cxnLst>
              <a:rect l="0" t="0" r="r" b="b"/>
              <a:pathLst>
                <a:path w="308" h="45">
                  <a:moveTo>
                    <a:pt x="308" y="45"/>
                  </a:moveTo>
                  <a:lnTo>
                    <a:pt x="0" y="7"/>
                  </a:lnTo>
                  <a:lnTo>
                    <a:pt x="0" y="0"/>
                  </a:lnTo>
                  <a:lnTo>
                    <a:pt x="308" y="36"/>
                  </a:lnTo>
                  <a:lnTo>
                    <a:pt x="308"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32" name="Freeform 371">
              <a:extLst>
                <a:ext uri="{FF2B5EF4-FFF2-40B4-BE49-F238E27FC236}">
                  <a16:creationId xmlns:a16="http://schemas.microsoft.com/office/drawing/2014/main" id="{4564FE59-61C5-4C87-B806-7D6C18436A20}"/>
                </a:ext>
              </a:extLst>
            </p:cNvPr>
            <p:cNvSpPr>
              <a:spLocks/>
            </p:cNvSpPr>
            <p:nvPr/>
          </p:nvSpPr>
          <p:spPr bwMode="auto">
            <a:xfrm>
              <a:off x="8994775" y="7370763"/>
              <a:ext cx="711200" cy="161925"/>
            </a:xfrm>
            <a:custGeom>
              <a:avLst/>
              <a:gdLst>
                <a:gd name="T0" fmla="*/ 441 w 448"/>
                <a:gd name="T1" fmla="*/ 102 h 102"/>
                <a:gd name="T2" fmla="*/ 0 w 448"/>
                <a:gd name="T3" fmla="*/ 50 h 102"/>
                <a:gd name="T4" fmla="*/ 7 w 448"/>
                <a:gd name="T5" fmla="*/ 0 h 102"/>
                <a:gd name="T6" fmla="*/ 448 w 448"/>
                <a:gd name="T7" fmla="*/ 52 h 102"/>
                <a:gd name="T8" fmla="*/ 441 w 448"/>
                <a:gd name="T9" fmla="*/ 102 h 102"/>
              </a:gdLst>
              <a:ahLst/>
              <a:cxnLst>
                <a:cxn ang="0">
                  <a:pos x="T0" y="T1"/>
                </a:cxn>
                <a:cxn ang="0">
                  <a:pos x="T2" y="T3"/>
                </a:cxn>
                <a:cxn ang="0">
                  <a:pos x="T4" y="T5"/>
                </a:cxn>
                <a:cxn ang="0">
                  <a:pos x="T6" y="T7"/>
                </a:cxn>
                <a:cxn ang="0">
                  <a:pos x="T8" y="T9"/>
                </a:cxn>
              </a:cxnLst>
              <a:rect l="0" t="0" r="r" b="b"/>
              <a:pathLst>
                <a:path w="448" h="102">
                  <a:moveTo>
                    <a:pt x="441" y="102"/>
                  </a:moveTo>
                  <a:lnTo>
                    <a:pt x="0" y="50"/>
                  </a:lnTo>
                  <a:lnTo>
                    <a:pt x="7" y="0"/>
                  </a:lnTo>
                  <a:lnTo>
                    <a:pt x="448" y="52"/>
                  </a:lnTo>
                  <a:lnTo>
                    <a:pt x="441" y="102"/>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33" name="Freeform 372">
              <a:extLst>
                <a:ext uri="{FF2B5EF4-FFF2-40B4-BE49-F238E27FC236}">
                  <a16:creationId xmlns:a16="http://schemas.microsoft.com/office/drawing/2014/main" id="{06F32231-3C65-4358-B648-2F97B9588526}"/>
                </a:ext>
              </a:extLst>
            </p:cNvPr>
            <p:cNvSpPr>
              <a:spLocks noEditPoints="1"/>
            </p:cNvSpPr>
            <p:nvPr/>
          </p:nvSpPr>
          <p:spPr bwMode="auto">
            <a:xfrm>
              <a:off x="10274300" y="7604126"/>
              <a:ext cx="263525" cy="358775"/>
            </a:xfrm>
            <a:custGeom>
              <a:avLst/>
              <a:gdLst>
                <a:gd name="T0" fmla="*/ 55 w 70"/>
                <a:gd name="T1" fmla="*/ 7 h 95"/>
                <a:gd name="T2" fmla="*/ 64 w 70"/>
                <a:gd name="T3" fmla="*/ 13 h 95"/>
                <a:gd name="T4" fmla="*/ 65 w 70"/>
                <a:gd name="T5" fmla="*/ 12 h 95"/>
                <a:gd name="T6" fmla="*/ 16 w 70"/>
                <a:gd name="T7" fmla="*/ 6 h 95"/>
                <a:gd name="T8" fmla="*/ 17 w 70"/>
                <a:gd name="T9" fmla="*/ 7 h 95"/>
                <a:gd name="T10" fmla="*/ 31 w 70"/>
                <a:gd name="T11" fmla="*/ 15 h 95"/>
                <a:gd name="T12" fmla="*/ 1 w 70"/>
                <a:gd name="T13" fmla="*/ 72 h 95"/>
                <a:gd name="T14" fmla="*/ 12 w 70"/>
                <a:gd name="T15" fmla="*/ 81 h 95"/>
                <a:gd name="T16" fmla="*/ 7 w 70"/>
                <a:gd name="T17" fmla="*/ 89 h 95"/>
                <a:gd name="T18" fmla="*/ 8 w 70"/>
                <a:gd name="T19" fmla="*/ 89 h 95"/>
                <a:gd name="T20" fmla="*/ 50 w 70"/>
                <a:gd name="T21" fmla="*/ 86 h 95"/>
                <a:gd name="T22" fmla="*/ 55 w 70"/>
                <a:gd name="T23" fmla="*/ 95 h 95"/>
                <a:gd name="T24" fmla="*/ 55 w 70"/>
                <a:gd name="T25" fmla="*/ 94 h 95"/>
                <a:gd name="T26" fmla="*/ 55 w 70"/>
                <a:gd name="T27" fmla="*/ 86 h 95"/>
                <a:gd name="T28" fmla="*/ 70 w 70"/>
                <a:gd name="T29" fmla="*/ 36 h 95"/>
                <a:gd name="T30" fmla="*/ 33 w 70"/>
                <a:gd name="T31" fmla="*/ 23 h 95"/>
                <a:gd name="T32" fmla="*/ 47 w 70"/>
                <a:gd name="T33" fmla="*/ 27 h 95"/>
                <a:gd name="T34" fmla="*/ 45 w 70"/>
                <a:gd name="T35" fmla="*/ 29 h 95"/>
                <a:gd name="T36" fmla="*/ 31 w 70"/>
                <a:gd name="T37" fmla="*/ 25 h 95"/>
                <a:gd name="T38" fmla="*/ 33 w 70"/>
                <a:gd name="T39" fmla="*/ 23 h 95"/>
                <a:gd name="T40" fmla="*/ 41 w 70"/>
                <a:gd name="T41" fmla="*/ 4 h 95"/>
                <a:gd name="T42" fmla="*/ 47 w 70"/>
                <a:gd name="T43" fmla="*/ 17 h 95"/>
                <a:gd name="T44" fmla="*/ 33 w 70"/>
                <a:gd name="T45" fmla="*/ 16 h 95"/>
                <a:gd name="T46" fmla="*/ 15 w 70"/>
                <a:gd name="T47" fmla="*/ 73 h 95"/>
                <a:gd name="T48" fmla="*/ 16 w 70"/>
                <a:gd name="T49" fmla="*/ 62 h 95"/>
                <a:gd name="T50" fmla="*/ 15 w 70"/>
                <a:gd name="T51" fmla="*/ 73 h 95"/>
                <a:gd name="T52" fmla="*/ 45 w 70"/>
                <a:gd name="T53" fmla="*/ 71 h 95"/>
                <a:gd name="T54" fmla="*/ 57 w 70"/>
                <a:gd name="T55" fmla="*/ 72 h 95"/>
                <a:gd name="T56" fmla="*/ 59 w 70"/>
                <a:gd name="T57" fmla="*/ 59 h 95"/>
                <a:gd name="T58" fmla="*/ 14 w 70"/>
                <a:gd name="T59" fmla="*/ 57 h 95"/>
                <a:gd name="T60" fmla="*/ 14 w 70"/>
                <a:gd name="T61" fmla="*/ 33 h 95"/>
                <a:gd name="T62" fmla="*/ 58 w 70"/>
                <a:gd name="T63" fmla="*/ 34 h 95"/>
                <a:gd name="T64" fmla="*/ 59 w 70"/>
                <a:gd name="T65" fmla="*/ 59 h 95"/>
                <a:gd name="T66" fmla="*/ 59 w 70"/>
                <a:gd name="T67" fmla="*/ 5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95">
                  <a:moveTo>
                    <a:pt x="48" y="17"/>
                  </a:moveTo>
                  <a:cubicBezTo>
                    <a:pt x="55" y="7"/>
                    <a:pt x="55" y="7"/>
                    <a:pt x="55" y="7"/>
                  </a:cubicBezTo>
                  <a:cubicBezTo>
                    <a:pt x="63" y="9"/>
                    <a:pt x="64" y="12"/>
                    <a:pt x="64" y="12"/>
                  </a:cubicBezTo>
                  <a:cubicBezTo>
                    <a:pt x="64" y="13"/>
                    <a:pt x="64" y="13"/>
                    <a:pt x="64" y="13"/>
                  </a:cubicBezTo>
                  <a:cubicBezTo>
                    <a:pt x="64" y="13"/>
                    <a:pt x="64" y="13"/>
                    <a:pt x="65" y="13"/>
                  </a:cubicBezTo>
                  <a:cubicBezTo>
                    <a:pt x="65" y="13"/>
                    <a:pt x="65" y="12"/>
                    <a:pt x="65" y="12"/>
                  </a:cubicBezTo>
                  <a:cubicBezTo>
                    <a:pt x="65" y="12"/>
                    <a:pt x="63" y="5"/>
                    <a:pt x="41" y="3"/>
                  </a:cubicBezTo>
                  <a:cubicBezTo>
                    <a:pt x="20" y="0"/>
                    <a:pt x="16" y="6"/>
                    <a:pt x="16" y="6"/>
                  </a:cubicBezTo>
                  <a:cubicBezTo>
                    <a:pt x="16" y="7"/>
                    <a:pt x="16" y="7"/>
                    <a:pt x="16" y="7"/>
                  </a:cubicBezTo>
                  <a:cubicBezTo>
                    <a:pt x="17" y="7"/>
                    <a:pt x="17" y="7"/>
                    <a:pt x="17" y="7"/>
                  </a:cubicBezTo>
                  <a:cubicBezTo>
                    <a:pt x="17" y="7"/>
                    <a:pt x="19" y="4"/>
                    <a:pt x="27" y="3"/>
                  </a:cubicBezTo>
                  <a:cubicBezTo>
                    <a:pt x="31" y="15"/>
                    <a:pt x="31" y="15"/>
                    <a:pt x="31" y="15"/>
                  </a:cubicBezTo>
                  <a:cubicBezTo>
                    <a:pt x="11" y="15"/>
                    <a:pt x="7" y="25"/>
                    <a:pt x="6" y="28"/>
                  </a:cubicBezTo>
                  <a:cubicBezTo>
                    <a:pt x="1" y="72"/>
                    <a:pt x="1" y="72"/>
                    <a:pt x="1" y="72"/>
                  </a:cubicBezTo>
                  <a:cubicBezTo>
                    <a:pt x="0" y="76"/>
                    <a:pt x="4" y="80"/>
                    <a:pt x="8" y="81"/>
                  </a:cubicBezTo>
                  <a:cubicBezTo>
                    <a:pt x="12" y="81"/>
                    <a:pt x="12" y="81"/>
                    <a:pt x="12" y="81"/>
                  </a:cubicBezTo>
                  <a:cubicBezTo>
                    <a:pt x="7" y="88"/>
                    <a:pt x="7" y="88"/>
                    <a:pt x="7" y="88"/>
                  </a:cubicBezTo>
                  <a:cubicBezTo>
                    <a:pt x="6" y="89"/>
                    <a:pt x="6" y="89"/>
                    <a:pt x="7" y="89"/>
                  </a:cubicBezTo>
                  <a:cubicBezTo>
                    <a:pt x="7" y="89"/>
                    <a:pt x="7" y="89"/>
                    <a:pt x="7" y="89"/>
                  </a:cubicBezTo>
                  <a:cubicBezTo>
                    <a:pt x="7" y="89"/>
                    <a:pt x="7" y="89"/>
                    <a:pt x="8" y="89"/>
                  </a:cubicBezTo>
                  <a:cubicBezTo>
                    <a:pt x="14" y="81"/>
                    <a:pt x="14" y="81"/>
                    <a:pt x="14" y="81"/>
                  </a:cubicBezTo>
                  <a:cubicBezTo>
                    <a:pt x="50" y="86"/>
                    <a:pt x="50" y="86"/>
                    <a:pt x="50" y="86"/>
                  </a:cubicBezTo>
                  <a:cubicBezTo>
                    <a:pt x="54" y="95"/>
                    <a:pt x="54" y="95"/>
                    <a:pt x="54" y="95"/>
                  </a:cubicBezTo>
                  <a:cubicBezTo>
                    <a:pt x="54" y="95"/>
                    <a:pt x="54" y="95"/>
                    <a:pt x="55" y="95"/>
                  </a:cubicBezTo>
                  <a:cubicBezTo>
                    <a:pt x="55" y="95"/>
                    <a:pt x="55" y="95"/>
                    <a:pt x="55" y="95"/>
                  </a:cubicBezTo>
                  <a:cubicBezTo>
                    <a:pt x="55" y="95"/>
                    <a:pt x="55" y="94"/>
                    <a:pt x="55" y="94"/>
                  </a:cubicBezTo>
                  <a:cubicBezTo>
                    <a:pt x="51" y="86"/>
                    <a:pt x="51" y="86"/>
                    <a:pt x="51" y="86"/>
                  </a:cubicBezTo>
                  <a:cubicBezTo>
                    <a:pt x="55" y="86"/>
                    <a:pt x="55" y="86"/>
                    <a:pt x="55" y="86"/>
                  </a:cubicBezTo>
                  <a:cubicBezTo>
                    <a:pt x="60" y="87"/>
                    <a:pt x="64" y="84"/>
                    <a:pt x="64" y="79"/>
                  </a:cubicBezTo>
                  <a:cubicBezTo>
                    <a:pt x="70" y="36"/>
                    <a:pt x="70" y="36"/>
                    <a:pt x="70" y="36"/>
                  </a:cubicBezTo>
                  <a:cubicBezTo>
                    <a:pt x="70" y="32"/>
                    <a:pt x="68" y="22"/>
                    <a:pt x="48" y="17"/>
                  </a:cubicBezTo>
                  <a:close/>
                  <a:moveTo>
                    <a:pt x="33" y="23"/>
                  </a:moveTo>
                  <a:cubicBezTo>
                    <a:pt x="45" y="25"/>
                    <a:pt x="45" y="25"/>
                    <a:pt x="45" y="25"/>
                  </a:cubicBezTo>
                  <a:cubicBezTo>
                    <a:pt x="46" y="25"/>
                    <a:pt x="47" y="26"/>
                    <a:pt x="47" y="27"/>
                  </a:cubicBezTo>
                  <a:cubicBezTo>
                    <a:pt x="47" y="27"/>
                    <a:pt x="47" y="27"/>
                    <a:pt x="47" y="27"/>
                  </a:cubicBezTo>
                  <a:cubicBezTo>
                    <a:pt x="46" y="28"/>
                    <a:pt x="46" y="29"/>
                    <a:pt x="45" y="29"/>
                  </a:cubicBezTo>
                  <a:cubicBezTo>
                    <a:pt x="32" y="27"/>
                    <a:pt x="32" y="27"/>
                    <a:pt x="32" y="27"/>
                  </a:cubicBezTo>
                  <a:cubicBezTo>
                    <a:pt x="31" y="27"/>
                    <a:pt x="31" y="26"/>
                    <a:pt x="31" y="25"/>
                  </a:cubicBezTo>
                  <a:cubicBezTo>
                    <a:pt x="31" y="25"/>
                    <a:pt x="31" y="25"/>
                    <a:pt x="31" y="25"/>
                  </a:cubicBezTo>
                  <a:cubicBezTo>
                    <a:pt x="31" y="24"/>
                    <a:pt x="32" y="23"/>
                    <a:pt x="33" y="23"/>
                  </a:cubicBezTo>
                  <a:close/>
                  <a:moveTo>
                    <a:pt x="29" y="3"/>
                  </a:moveTo>
                  <a:cubicBezTo>
                    <a:pt x="32" y="3"/>
                    <a:pt x="36" y="3"/>
                    <a:pt x="41" y="4"/>
                  </a:cubicBezTo>
                  <a:cubicBezTo>
                    <a:pt x="46" y="5"/>
                    <a:pt x="50" y="5"/>
                    <a:pt x="53" y="6"/>
                  </a:cubicBezTo>
                  <a:cubicBezTo>
                    <a:pt x="47" y="17"/>
                    <a:pt x="47" y="17"/>
                    <a:pt x="47" y="17"/>
                  </a:cubicBezTo>
                  <a:cubicBezTo>
                    <a:pt x="45" y="17"/>
                    <a:pt x="42" y="16"/>
                    <a:pt x="40" y="16"/>
                  </a:cubicBezTo>
                  <a:cubicBezTo>
                    <a:pt x="37" y="16"/>
                    <a:pt x="35" y="16"/>
                    <a:pt x="33" y="16"/>
                  </a:cubicBezTo>
                  <a:lnTo>
                    <a:pt x="29" y="3"/>
                  </a:lnTo>
                  <a:close/>
                  <a:moveTo>
                    <a:pt x="15" y="73"/>
                  </a:moveTo>
                  <a:cubicBezTo>
                    <a:pt x="12" y="73"/>
                    <a:pt x="9" y="70"/>
                    <a:pt x="10" y="67"/>
                  </a:cubicBezTo>
                  <a:cubicBezTo>
                    <a:pt x="10" y="64"/>
                    <a:pt x="13" y="61"/>
                    <a:pt x="16" y="62"/>
                  </a:cubicBezTo>
                  <a:cubicBezTo>
                    <a:pt x="20" y="62"/>
                    <a:pt x="22" y="65"/>
                    <a:pt x="22" y="68"/>
                  </a:cubicBezTo>
                  <a:cubicBezTo>
                    <a:pt x="21" y="72"/>
                    <a:pt x="18" y="74"/>
                    <a:pt x="15" y="73"/>
                  </a:cubicBezTo>
                  <a:close/>
                  <a:moveTo>
                    <a:pt x="51" y="78"/>
                  </a:moveTo>
                  <a:cubicBezTo>
                    <a:pt x="47" y="77"/>
                    <a:pt x="45" y="74"/>
                    <a:pt x="45" y="71"/>
                  </a:cubicBezTo>
                  <a:cubicBezTo>
                    <a:pt x="46" y="68"/>
                    <a:pt x="49" y="65"/>
                    <a:pt x="52" y="66"/>
                  </a:cubicBezTo>
                  <a:cubicBezTo>
                    <a:pt x="55" y="66"/>
                    <a:pt x="58" y="69"/>
                    <a:pt x="57" y="72"/>
                  </a:cubicBezTo>
                  <a:cubicBezTo>
                    <a:pt x="57" y="76"/>
                    <a:pt x="54" y="78"/>
                    <a:pt x="51" y="78"/>
                  </a:cubicBezTo>
                  <a:close/>
                  <a:moveTo>
                    <a:pt x="59" y="59"/>
                  </a:moveTo>
                  <a:cubicBezTo>
                    <a:pt x="59" y="61"/>
                    <a:pt x="57" y="62"/>
                    <a:pt x="55" y="62"/>
                  </a:cubicBezTo>
                  <a:cubicBezTo>
                    <a:pt x="14" y="57"/>
                    <a:pt x="14" y="57"/>
                    <a:pt x="14" y="57"/>
                  </a:cubicBezTo>
                  <a:cubicBezTo>
                    <a:pt x="12" y="57"/>
                    <a:pt x="11" y="55"/>
                    <a:pt x="11" y="53"/>
                  </a:cubicBezTo>
                  <a:cubicBezTo>
                    <a:pt x="14" y="33"/>
                    <a:pt x="14" y="33"/>
                    <a:pt x="14" y="33"/>
                  </a:cubicBezTo>
                  <a:cubicBezTo>
                    <a:pt x="14" y="31"/>
                    <a:pt x="16" y="29"/>
                    <a:pt x="18" y="30"/>
                  </a:cubicBezTo>
                  <a:cubicBezTo>
                    <a:pt x="58" y="34"/>
                    <a:pt x="58" y="34"/>
                    <a:pt x="58" y="34"/>
                  </a:cubicBezTo>
                  <a:cubicBezTo>
                    <a:pt x="60" y="35"/>
                    <a:pt x="62" y="36"/>
                    <a:pt x="61" y="38"/>
                  </a:cubicBezTo>
                  <a:lnTo>
                    <a:pt x="59" y="59"/>
                  </a:lnTo>
                  <a:close/>
                  <a:moveTo>
                    <a:pt x="59" y="59"/>
                  </a:moveTo>
                  <a:cubicBezTo>
                    <a:pt x="59" y="59"/>
                    <a:pt x="59" y="59"/>
                    <a:pt x="59" y="59"/>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34" name="Freeform 373">
              <a:extLst>
                <a:ext uri="{FF2B5EF4-FFF2-40B4-BE49-F238E27FC236}">
                  <a16:creationId xmlns:a16="http://schemas.microsoft.com/office/drawing/2014/main" id="{61E59976-2DE7-45D1-8F7B-BCAA457C9ED7}"/>
                </a:ext>
              </a:extLst>
            </p:cNvPr>
            <p:cNvSpPr>
              <a:spLocks/>
            </p:cNvSpPr>
            <p:nvPr/>
          </p:nvSpPr>
          <p:spPr bwMode="auto">
            <a:xfrm>
              <a:off x="10298113" y="7265988"/>
              <a:ext cx="315913" cy="71438"/>
            </a:xfrm>
            <a:custGeom>
              <a:avLst/>
              <a:gdLst>
                <a:gd name="T0" fmla="*/ 197 w 199"/>
                <a:gd name="T1" fmla="*/ 45 h 45"/>
                <a:gd name="T2" fmla="*/ 0 w 199"/>
                <a:gd name="T3" fmla="*/ 21 h 45"/>
                <a:gd name="T4" fmla="*/ 2 w 199"/>
                <a:gd name="T5" fmla="*/ 0 h 45"/>
                <a:gd name="T6" fmla="*/ 199 w 199"/>
                <a:gd name="T7" fmla="*/ 23 h 45"/>
                <a:gd name="T8" fmla="*/ 197 w 199"/>
                <a:gd name="T9" fmla="*/ 45 h 45"/>
              </a:gdLst>
              <a:ahLst/>
              <a:cxnLst>
                <a:cxn ang="0">
                  <a:pos x="T0" y="T1"/>
                </a:cxn>
                <a:cxn ang="0">
                  <a:pos x="T2" y="T3"/>
                </a:cxn>
                <a:cxn ang="0">
                  <a:pos x="T4" y="T5"/>
                </a:cxn>
                <a:cxn ang="0">
                  <a:pos x="T6" y="T7"/>
                </a:cxn>
                <a:cxn ang="0">
                  <a:pos x="T8" y="T9"/>
                </a:cxn>
              </a:cxnLst>
              <a:rect l="0" t="0" r="r" b="b"/>
              <a:pathLst>
                <a:path w="199" h="45">
                  <a:moveTo>
                    <a:pt x="197" y="45"/>
                  </a:moveTo>
                  <a:lnTo>
                    <a:pt x="0" y="21"/>
                  </a:lnTo>
                  <a:lnTo>
                    <a:pt x="2" y="0"/>
                  </a:lnTo>
                  <a:lnTo>
                    <a:pt x="199" y="23"/>
                  </a:lnTo>
                  <a:lnTo>
                    <a:pt x="197"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35" name="Freeform 374">
              <a:extLst>
                <a:ext uri="{FF2B5EF4-FFF2-40B4-BE49-F238E27FC236}">
                  <a16:creationId xmlns:a16="http://schemas.microsoft.com/office/drawing/2014/main" id="{D1F5503C-D225-438E-AFA8-C9A43D11E8E9}"/>
                </a:ext>
              </a:extLst>
            </p:cNvPr>
            <p:cNvSpPr>
              <a:spLocks/>
            </p:cNvSpPr>
            <p:nvPr/>
          </p:nvSpPr>
          <p:spPr bwMode="auto">
            <a:xfrm>
              <a:off x="10290175" y="7332663"/>
              <a:ext cx="315913" cy="71438"/>
            </a:xfrm>
            <a:custGeom>
              <a:avLst/>
              <a:gdLst>
                <a:gd name="T0" fmla="*/ 197 w 199"/>
                <a:gd name="T1" fmla="*/ 45 h 45"/>
                <a:gd name="T2" fmla="*/ 0 w 199"/>
                <a:gd name="T3" fmla="*/ 22 h 45"/>
                <a:gd name="T4" fmla="*/ 2 w 199"/>
                <a:gd name="T5" fmla="*/ 0 h 45"/>
                <a:gd name="T6" fmla="*/ 199 w 199"/>
                <a:gd name="T7" fmla="*/ 24 h 45"/>
                <a:gd name="T8" fmla="*/ 197 w 199"/>
                <a:gd name="T9" fmla="*/ 45 h 45"/>
              </a:gdLst>
              <a:ahLst/>
              <a:cxnLst>
                <a:cxn ang="0">
                  <a:pos x="T0" y="T1"/>
                </a:cxn>
                <a:cxn ang="0">
                  <a:pos x="T2" y="T3"/>
                </a:cxn>
                <a:cxn ang="0">
                  <a:pos x="T4" y="T5"/>
                </a:cxn>
                <a:cxn ang="0">
                  <a:pos x="T6" y="T7"/>
                </a:cxn>
                <a:cxn ang="0">
                  <a:pos x="T8" y="T9"/>
                </a:cxn>
              </a:cxnLst>
              <a:rect l="0" t="0" r="r" b="b"/>
              <a:pathLst>
                <a:path w="199" h="45">
                  <a:moveTo>
                    <a:pt x="197" y="45"/>
                  </a:moveTo>
                  <a:lnTo>
                    <a:pt x="0" y="22"/>
                  </a:lnTo>
                  <a:lnTo>
                    <a:pt x="2" y="0"/>
                  </a:lnTo>
                  <a:lnTo>
                    <a:pt x="199" y="24"/>
                  </a:lnTo>
                  <a:lnTo>
                    <a:pt x="197"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36" name="Freeform 375">
              <a:extLst>
                <a:ext uri="{FF2B5EF4-FFF2-40B4-BE49-F238E27FC236}">
                  <a16:creationId xmlns:a16="http://schemas.microsoft.com/office/drawing/2014/main" id="{D0F081DE-CE8D-4D6A-81DC-EB4EC81F7E0D}"/>
                </a:ext>
              </a:extLst>
            </p:cNvPr>
            <p:cNvSpPr>
              <a:spLocks/>
            </p:cNvSpPr>
            <p:nvPr/>
          </p:nvSpPr>
          <p:spPr bwMode="auto">
            <a:xfrm>
              <a:off x="10282238" y="7400926"/>
              <a:ext cx="315913" cy="71438"/>
            </a:xfrm>
            <a:custGeom>
              <a:avLst/>
              <a:gdLst>
                <a:gd name="T0" fmla="*/ 197 w 199"/>
                <a:gd name="T1" fmla="*/ 45 h 45"/>
                <a:gd name="T2" fmla="*/ 0 w 199"/>
                <a:gd name="T3" fmla="*/ 24 h 45"/>
                <a:gd name="T4" fmla="*/ 3 w 199"/>
                <a:gd name="T5" fmla="*/ 0 h 45"/>
                <a:gd name="T6" fmla="*/ 199 w 199"/>
                <a:gd name="T7" fmla="*/ 24 h 45"/>
                <a:gd name="T8" fmla="*/ 197 w 199"/>
                <a:gd name="T9" fmla="*/ 45 h 45"/>
              </a:gdLst>
              <a:ahLst/>
              <a:cxnLst>
                <a:cxn ang="0">
                  <a:pos x="T0" y="T1"/>
                </a:cxn>
                <a:cxn ang="0">
                  <a:pos x="T2" y="T3"/>
                </a:cxn>
                <a:cxn ang="0">
                  <a:pos x="T4" y="T5"/>
                </a:cxn>
                <a:cxn ang="0">
                  <a:pos x="T6" y="T7"/>
                </a:cxn>
                <a:cxn ang="0">
                  <a:pos x="T8" y="T9"/>
                </a:cxn>
              </a:cxnLst>
              <a:rect l="0" t="0" r="r" b="b"/>
              <a:pathLst>
                <a:path w="199" h="45">
                  <a:moveTo>
                    <a:pt x="197" y="45"/>
                  </a:moveTo>
                  <a:lnTo>
                    <a:pt x="0" y="24"/>
                  </a:lnTo>
                  <a:lnTo>
                    <a:pt x="3" y="0"/>
                  </a:lnTo>
                  <a:lnTo>
                    <a:pt x="199" y="24"/>
                  </a:lnTo>
                  <a:lnTo>
                    <a:pt x="197" y="45"/>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37" name="Freeform 376">
              <a:extLst>
                <a:ext uri="{FF2B5EF4-FFF2-40B4-BE49-F238E27FC236}">
                  <a16:creationId xmlns:a16="http://schemas.microsoft.com/office/drawing/2014/main" id="{E38FDA36-D5B4-46EC-ADFE-12D7B875D750}"/>
                </a:ext>
              </a:extLst>
            </p:cNvPr>
            <p:cNvSpPr>
              <a:spLocks/>
            </p:cNvSpPr>
            <p:nvPr/>
          </p:nvSpPr>
          <p:spPr bwMode="auto">
            <a:xfrm>
              <a:off x="10274300" y="7472363"/>
              <a:ext cx="312738" cy="68263"/>
            </a:xfrm>
            <a:custGeom>
              <a:avLst/>
              <a:gdLst>
                <a:gd name="T0" fmla="*/ 195 w 197"/>
                <a:gd name="T1" fmla="*/ 43 h 43"/>
                <a:gd name="T2" fmla="*/ 0 w 197"/>
                <a:gd name="T3" fmla="*/ 21 h 43"/>
                <a:gd name="T4" fmla="*/ 3 w 197"/>
                <a:gd name="T5" fmla="*/ 0 h 43"/>
                <a:gd name="T6" fmla="*/ 197 w 197"/>
                <a:gd name="T7" fmla="*/ 21 h 43"/>
                <a:gd name="T8" fmla="*/ 195 w 197"/>
                <a:gd name="T9" fmla="*/ 43 h 43"/>
              </a:gdLst>
              <a:ahLst/>
              <a:cxnLst>
                <a:cxn ang="0">
                  <a:pos x="T0" y="T1"/>
                </a:cxn>
                <a:cxn ang="0">
                  <a:pos x="T2" y="T3"/>
                </a:cxn>
                <a:cxn ang="0">
                  <a:pos x="T4" y="T5"/>
                </a:cxn>
                <a:cxn ang="0">
                  <a:pos x="T6" y="T7"/>
                </a:cxn>
                <a:cxn ang="0">
                  <a:pos x="T8" y="T9"/>
                </a:cxn>
              </a:cxnLst>
              <a:rect l="0" t="0" r="r" b="b"/>
              <a:pathLst>
                <a:path w="197" h="43">
                  <a:moveTo>
                    <a:pt x="195" y="43"/>
                  </a:moveTo>
                  <a:lnTo>
                    <a:pt x="0" y="21"/>
                  </a:lnTo>
                  <a:lnTo>
                    <a:pt x="3" y="0"/>
                  </a:lnTo>
                  <a:lnTo>
                    <a:pt x="197" y="21"/>
                  </a:lnTo>
                  <a:lnTo>
                    <a:pt x="195" y="43"/>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38" name="Freeform 377">
              <a:extLst>
                <a:ext uri="{FF2B5EF4-FFF2-40B4-BE49-F238E27FC236}">
                  <a16:creationId xmlns:a16="http://schemas.microsoft.com/office/drawing/2014/main" id="{DE8E1FCA-6586-4B11-B22D-A031911E520B}"/>
                </a:ext>
              </a:extLst>
            </p:cNvPr>
            <p:cNvSpPr>
              <a:spLocks/>
            </p:cNvSpPr>
            <p:nvPr/>
          </p:nvSpPr>
          <p:spPr bwMode="auto">
            <a:xfrm>
              <a:off x="10410825" y="7532688"/>
              <a:ext cx="971550" cy="1042988"/>
            </a:xfrm>
            <a:custGeom>
              <a:avLst/>
              <a:gdLst>
                <a:gd name="T0" fmla="*/ 248 w 258"/>
                <a:gd name="T1" fmla="*/ 199 h 277"/>
                <a:gd name="T2" fmla="*/ 258 w 258"/>
                <a:gd name="T3" fmla="*/ 198 h 277"/>
                <a:gd name="T4" fmla="*/ 240 w 258"/>
                <a:gd name="T5" fmla="*/ 177 h 277"/>
                <a:gd name="T6" fmla="*/ 114 w 258"/>
                <a:gd name="T7" fmla="*/ 22 h 277"/>
                <a:gd name="T8" fmla="*/ 97 w 258"/>
                <a:gd name="T9" fmla="*/ 0 h 277"/>
                <a:gd name="T10" fmla="*/ 91 w 258"/>
                <a:gd name="T11" fmla="*/ 5 h 277"/>
                <a:gd name="T12" fmla="*/ 91 w 258"/>
                <a:gd name="T13" fmla="*/ 12 h 277"/>
                <a:gd name="T14" fmla="*/ 79 w 258"/>
                <a:gd name="T15" fmla="*/ 15 h 277"/>
                <a:gd name="T16" fmla="*/ 76 w 258"/>
                <a:gd name="T17" fmla="*/ 21 h 277"/>
                <a:gd name="T18" fmla="*/ 63 w 258"/>
                <a:gd name="T19" fmla="*/ 58 h 277"/>
                <a:gd name="T20" fmla="*/ 22 w 258"/>
                <a:gd name="T21" fmla="*/ 61 h 277"/>
                <a:gd name="T22" fmla="*/ 19 w 258"/>
                <a:gd name="T23" fmla="*/ 63 h 277"/>
                <a:gd name="T24" fmla="*/ 19 w 258"/>
                <a:gd name="T25" fmla="*/ 71 h 277"/>
                <a:gd name="T26" fmla="*/ 8 w 258"/>
                <a:gd name="T27" fmla="*/ 73 h 277"/>
                <a:gd name="T28" fmla="*/ 10 w 258"/>
                <a:gd name="T29" fmla="*/ 78 h 277"/>
                <a:gd name="T30" fmla="*/ 0 w 258"/>
                <a:gd name="T31" fmla="*/ 79 h 277"/>
                <a:gd name="T32" fmla="*/ 18 w 258"/>
                <a:gd name="T33" fmla="*/ 100 h 277"/>
                <a:gd name="T34" fmla="*/ 144 w 258"/>
                <a:gd name="T35" fmla="*/ 255 h 277"/>
                <a:gd name="T36" fmla="*/ 161 w 258"/>
                <a:gd name="T37" fmla="*/ 277 h 277"/>
                <a:gd name="T38" fmla="*/ 167 w 258"/>
                <a:gd name="T39" fmla="*/ 272 h 277"/>
                <a:gd name="T40" fmla="*/ 167 w 258"/>
                <a:gd name="T41" fmla="*/ 265 h 277"/>
                <a:gd name="T42" fmla="*/ 179 w 258"/>
                <a:gd name="T43" fmla="*/ 262 h 277"/>
                <a:gd name="T44" fmla="*/ 182 w 258"/>
                <a:gd name="T45" fmla="*/ 256 h 277"/>
                <a:gd name="T46" fmla="*/ 194 w 258"/>
                <a:gd name="T47" fmla="*/ 219 h 277"/>
                <a:gd name="T48" fmla="*/ 236 w 258"/>
                <a:gd name="T49" fmla="*/ 216 h 277"/>
                <a:gd name="T50" fmla="*/ 239 w 258"/>
                <a:gd name="T51" fmla="*/ 214 h 277"/>
                <a:gd name="T52" fmla="*/ 239 w 258"/>
                <a:gd name="T53" fmla="*/ 206 h 277"/>
                <a:gd name="T54" fmla="*/ 250 w 258"/>
                <a:gd name="T55" fmla="*/ 205 h 277"/>
                <a:gd name="T56" fmla="*/ 248 w 258"/>
                <a:gd name="T57" fmla="*/ 19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 h="277">
                  <a:moveTo>
                    <a:pt x="248" y="199"/>
                  </a:moveTo>
                  <a:cubicBezTo>
                    <a:pt x="258" y="198"/>
                    <a:pt x="258" y="198"/>
                    <a:pt x="258" y="198"/>
                  </a:cubicBezTo>
                  <a:cubicBezTo>
                    <a:pt x="240" y="177"/>
                    <a:pt x="240" y="177"/>
                    <a:pt x="240" y="177"/>
                  </a:cubicBezTo>
                  <a:cubicBezTo>
                    <a:pt x="114" y="22"/>
                    <a:pt x="114" y="22"/>
                    <a:pt x="114" y="22"/>
                  </a:cubicBezTo>
                  <a:cubicBezTo>
                    <a:pt x="97" y="0"/>
                    <a:pt x="97" y="0"/>
                    <a:pt x="97" y="0"/>
                  </a:cubicBezTo>
                  <a:cubicBezTo>
                    <a:pt x="91" y="5"/>
                    <a:pt x="91" y="5"/>
                    <a:pt x="91" y="5"/>
                  </a:cubicBezTo>
                  <a:cubicBezTo>
                    <a:pt x="91" y="12"/>
                    <a:pt x="91" y="12"/>
                    <a:pt x="91" y="12"/>
                  </a:cubicBezTo>
                  <a:cubicBezTo>
                    <a:pt x="79" y="15"/>
                    <a:pt x="79" y="15"/>
                    <a:pt x="79" y="15"/>
                  </a:cubicBezTo>
                  <a:cubicBezTo>
                    <a:pt x="76" y="21"/>
                    <a:pt x="76" y="21"/>
                    <a:pt x="76" y="21"/>
                  </a:cubicBezTo>
                  <a:cubicBezTo>
                    <a:pt x="82" y="31"/>
                    <a:pt x="77" y="47"/>
                    <a:pt x="63" y="58"/>
                  </a:cubicBezTo>
                  <a:cubicBezTo>
                    <a:pt x="49" y="70"/>
                    <a:pt x="31" y="71"/>
                    <a:pt x="22" y="61"/>
                  </a:cubicBezTo>
                  <a:cubicBezTo>
                    <a:pt x="19" y="63"/>
                    <a:pt x="19" y="63"/>
                    <a:pt x="19" y="63"/>
                  </a:cubicBezTo>
                  <a:cubicBezTo>
                    <a:pt x="19" y="71"/>
                    <a:pt x="19" y="71"/>
                    <a:pt x="19" y="71"/>
                  </a:cubicBezTo>
                  <a:cubicBezTo>
                    <a:pt x="8" y="73"/>
                    <a:pt x="8" y="73"/>
                    <a:pt x="8" y="73"/>
                  </a:cubicBezTo>
                  <a:cubicBezTo>
                    <a:pt x="10" y="78"/>
                    <a:pt x="10" y="78"/>
                    <a:pt x="10" y="78"/>
                  </a:cubicBezTo>
                  <a:cubicBezTo>
                    <a:pt x="0" y="79"/>
                    <a:pt x="0" y="79"/>
                    <a:pt x="0" y="79"/>
                  </a:cubicBezTo>
                  <a:cubicBezTo>
                    <a:pt x="18" y="100"/>
                    <a:pt x="18" y="100"/>
                    <a:pt x="18" y="100"/>
                  </a:cubicBezTo>
                  <a:cubicBezTo>
                    <a:pt x="144" y="255"/>
                    <a:pt x="144" y="255"/>
                    <a:pt x="144" y="255"/>
                  </a:cubicBezTo>
                  <a:cubicBezTo>
                    <a:pt x="161" y="277"/>
                    <a:pt x="161" y="277"/>
                    <a:pt x="161" y="277"/>
                  </a:cubicBezTo>
                  <a:cubicBezTo>
                    <a:pt x="167" y="272"/>
                    <a:pt x="167" y="272"/>
                    <a:pt x="167" y="272"/>
                  </a:cubicBezTo>
                  <a:cubicBezTo>
                    <a:pt x="167" y="265"/>
                    <a:pt x="167" y="265"/>
                    <a:pt x="167" y="265"/>
                  </a:cubicBezTo>
                  <a:cubicBezTo>
                    <a:pt x="179" y="262"/>
                    <a:pt x="179" y="262"/>
                    <a:pt x="179" y="262"/>
                  </a:cubicBezTo>
                  <a:cubicBezTo>
                    <a:pt x="182" y="256"/>
                    <a:pt x="182" y="256"/>
                    <a:pt x="182" y="256"/>
                  </a:cubicBezTo>
                  <a:cubicBezTo>
                    <a:pt x="176" y="246"/>
                    <a:pt x="181" y="230"/>
                    <a:pt x="194" y="219"/>
                  </a:cubicBezTo>
                  <a:cubicBezTo>
                    <a:pt x="209" y="207"/>
                    <a:pt x="227" y="206"/>
                    <a:pt x="236" y="216"/>
                  </a:cubicBezTo>
                  <a:cubicBezTo>
                    <a:pt x="239" y="214"/>
                    <a:pt x="239" y="214"/>
                    <a:pt x="239" y="214"/>
                  </a:cubicBezTo>
                  <a:cubicBezTo>
                    <a:pt x="239" y="206"/>
                    <a:pt x="239" y="206"/>
                    <a:pt x="239" y="206"/>
                  </a:cubicBezTo>
                  <a:cubicBezTo>
                    <a:pt x="250" y="205"/>
                    <a:pt x="250" y="205"/>
                    <a:pt x="250" y="205"/>
                  </a:cubicBezTo>
                  <a:lnTo>
                    <a:pt x="248" y="199"/>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39" name="Freeform 378">
              <a:extLst>
                <a:ext uri="{FF2B5EF4-FFF2-40B4-BE49-F238E27FC236}">
                  <a16:creationId xmlns:a16="http://schemas.microsoft.com/office/drawing/2014/main" id="{63213B92-3B68-4E6F-9D7A-7584F893EF70}"/>
                </a:ext>
              </a:extLst>
            </p:cNvPr>
            <p:cNvSpPr>
              <a:spLocks/>
            </p:cNvSpPr>
            <p:nvPr/>
          </p:nvSpPr>
          <p:spPr bwMode="auto">
            <a:xfrm>
              <a:off x="10699750" y="7842251"/>
              <a:ext cx="161925" cy="195263"/>
            </a:xfrm>
            <a:custGeom>
              <a:avLst/>
              <a:gdLst>
                <a:gd name="T0" fmla="*/ 100 w 102"/>
                <a:gd name="T1" fmla="*/ 123 h 123"/>
                <a:gd name="T2" fmla="*/ 0 w 102"/>
                <a:gd name="T3" fmla="*/ 2 h 123"/>
                <a:gd name="T4" fmla="*/ 3 w 102"/>
                <a:gd name="T5" fmla="*/ 0 h 123"/>
                <a:gd name="T6" fmla="*/ 102 w 102"/>
                <a:gd name="T7" fmla="*/ 121 h 123"/>
                <a:gd name="T8" fmla="*/ 100 w 102"/>
                <a:gd name="T9" fmla="*/ 123 h 123"/>
              </a:gdLst>
              <a:ahLst/>
              <a:cxnLst>
                <a:cxn ang="0">
                  <a:pos x="T0" y="T1"/>
                </a:cxn>
                <a:cxn ang="0">
                  <a:pos x="T2" y="T3"/>
                </a:cxn>
                <a:cxn ang="0">
                  <a:pos x="T4" y="T5"/>
                </a:cxn>
                <a:cxn ang="0">
                  <a:pos x="T6" y="T7"/>
                </a:cxn>
                <a:cxn ang="0">
                  <a:pos x="T8" y="T9"/>
                </a:cxn>
              </a:cxnLst>
              <a:rect l="0" t="0" r="r" b="b"/>
              <a:pathLst>
                <a:path w="102" h="123">
                  <a:moveTo>
                    <a:pt x="100" y="123"/>
                  </a:moveTo>
                  <a:lnTo>
                    <a:pt x="0" y="2"/>
                  </a:lnTo>
                  <a:lnTo>
                    <a:pt x="3" y="0"/>
                  </a:lnTo>
                  <a:lnTo>
                    <a:pt x="102" y="121"/>
                  </a:lnTo>
                  <a:lnTo>
                    <a:pt x="100" y="123"/>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40" name="Freeform 379">
              <a:extLst>
                <a:ext uri="{FF2B5EF4-FFF2-40B4-BE49-F238E27FC236}">
                  <a16:creationId xmlns:a16="http://schemas.microsoft.com/office/drawing/2014/main" id="{0D28DE92-D297-4A2C-8C82-7C936117F868}"/>
                </a:ext>
              </a:extLst>
            </p:cNvPr>
            <p:cNvSpPr>
              <a:spLocks/>
            </p:cNvSpPr>
            <p:nvPr/>
          </p:nvSpPr>
          <p:spPr bwMode="auto">
            <a:xfrm>
              <a:off x="10688638" y="7848601"/>
              <a:ext cx="161925" cy="200025"/>
            </a:xfrm>
            <a:custGeom>
              <a:avLst/>
              <a:gdLst>
                <a:gd name="T0" fmla="*/ 98 w 102"/>
                <a:gd name="T1" fmla="*/ 126 h 126"/>
                <a:gd name="T2" fmla="*/ 0 w 102"/>
                <a:gd name="T3" fmla="*/ 3 h 126"/>
                <a:gd name="T4" fmla="*/ 3 w 102"/>
                <a:gd name="T5" fmla="*/ 0 h 126"/>
                <a:gd name="T6" fmla="*/ 102 w 102"/>
                <a:gd name="T7" fmla="*/ 121 h 126"/>
                <a:gd name="T8" fmla="*/ 98 w 102"/>
                <a:gd name="T9" fmla="*/ 126 h 126"/>
              </a:gdLst>
              <a:ahLst/>
              <a:cxnLst>
                <a:cxn ang="0">
                  <a:pos x="T0" y="T1"/>
                </a:cxn>
                <a:cxn ang="0">
                  <a:pos x="T2" y="T3"/>
                </a:cxn>
                <a:cxn ang="0">
                  <a:pos x="T4" y="T5"/>
                </a:cxn>
                <a:cxn ang="0">
                  <a:pos x="T6" y="T7"/>
                </a:cxn>
                <a:cxn ang="0">
                  <a:pos x="T8" y="T9"/>
                </a:cxn>
              </a:cxnLst>
              <a:rect l="0" t="0" r="r" b="b"/>
              <a:pathLst>
                <a:path w="102" h="126">
                  <a:moveTo>
                    <a:pt x="98" y="126"/>
                  </a:moveTo>
                  <a:lnTo>
                    <a:pt x="0" y="3"/>
                  </a:lnTo>
                  <a:lnTo>
                    <a:pt x="3" y="0"/>
                  </a:lnTo>
                  <a:lnTo>
                    <a:pt x="102" y="121"/>
                  </a:lnTo>
                  <a:lnTo>
                    <a:pt x="98" y="126"/>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41" name="Freeform 380">
              <a:extLst>
                <a:ext uri="{FF2B5EF4-FFF2-40B4-BE49-F238E27FC236}">
                  <a16:creationId xmlns:a16="http://schemas.microsoft.com/office/drawing/2014/main" id="{5B404481-BF87-4271-BB7B-0F33975557E6}"/>
                </a:ext>
              </a:extLst>
            </p:cNvPr>
            <p:cNvSpPr>
              <a:spLocks/>
            </p:cNvSpPr>
            <p:nvPr/>
          </p:nvSpPr>
          <p:spPr bwMode="auto">
            <a:xfrm>
              <a:off x="10674350" y="7861301"/>
              <a:ext cx="165100" cy="195263"/>
            </a:xfrm>
            <a:custGeom>
              <a:avLst/>
              <a:gdLst>
                <a:gd name="T0" fmla="*/ 99 w 104"/>
                <a:gd name="T1" fmla="*/ 123 h 123"/>
                <a:gd name="T2" fmla="*/ 0 w 104"/>
                <a:gd name="T3" fmla="*/ 2 h 123"/>
                <a:gd name="T4" fmla="*/ 5 w 104"/>
                <a:gd name="T5" fmla="*/ 0 h 123"/>
                <a:gd name="T6" fmla="*/ 104 w 104"/>
                <a:gd name="T7" fmla="*/ 121 h 123"/>
                <a:gd name="T8" fmla="*/ 99 w 104"/>
                <a:gd name="T9" fmla="*/ 123 h 123"/>
              </a:gdLst>
              <a:ahLst/>
              <a:cxnLst>
                <a:cxn ang="0">
                  <a:pos x="T0" y="T1"/>
                </a:cxn>
                <a:cxn ang="0">
                  <a:pos x="T2" y="T3"/>
                </a:cxn>
                <a:cxn ang="0">
                  <a:pos x="T4" y="T5"/>
                </a:cxn>
                <a:cxn ang="0">
                  <a:pos x="T6" y="T7"/>
                </a:cxn>
                <a:cxn ang="0">
                  <a:pos x="T8" y="T9"/>
                </a:cxn>
              </a:cxnLst>
              <a:rect l="0" t="0" r="r" b="b"/>
              <a:pathLst>
                <a:path w="104" h="123">
                  <a:moveTo>
                    <a:pt x="99" y="123"/>
                  </a:moveTo>
                  <a:lnTo>
                    <a:pt x="0" y="2"/>
                  </a:lnTo>
                  <a:lnTo>
                    <a:pt x="5" y="0"/>
                  </a:lnTo>
                  <a:lnTo>
                    <a:pt x="104" y="121"/>
                  </a:lnTo>
                  <a:lnTo>
                    <a:pt x="99" y="123"/>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42" name="Freeform 381">
              <a:extLst>
                <a:ext uri="{FF2B5EF4-FFF2-40B4-BE49-F238E27FC236}">
                  <a16:creationId xmlns:a16="http://schemas.microsoft.com/office/drawing/2014/main" id="{4490F225-D546-4025-BF15-B6507773AFE3}"/>
                </a:ext>
              </a:extLst>
            </p:cNvPr>
            <p:cNvSpPr>
              <a:spLocks/>
            </p:cNvSpPr>
            <p:nvPr/>
          </p:nvSpPr>
          <p:spPr bwMode="auto">
            <a:xfrm>
              <a:off x="10663238" y="7867651"/>
              <a:ext cx="161925" cy="200025"/>
            </a:xfrm>
            <a:custGeom>
              <a:avLst/>
              <a:gdLst>
                <a:gd name="T0" fmla="*/ 99 w 102"/>
                <a:gd name="T1" fmla="*/ 126 h 126"/>
                <a:gd name="T2" fmla="*/ 0 w 102"/>
                <a:gd name="T3" fmla="*/ 5 h 126"/>
                <a:gd name="T4" fmla="*/ 4 w 102"/>
                <a:gd name="T5" fmla="*/ 0 h 126"/>
                <a:gd name="T6" fmla="*/ 102 w 102"/>
                <a:gd name="T7" fmla="*/ 124 h 126"/>
                <a:gd name="T8" fmla="*/ 99 w 102"/>
                <a:gd name="T9" fmla="*/ 126 h 126"/>
              </a:gdLst>
              <a:ahLst/>
              <a:cxnLst>
                <a:cxn ang="0">
                  <a:pos x="T0" y="T1"/>
                </a:cxn>
                <a:cxn ang="0">
                  <a:pos x="T2" y="T3"/>
                </a:cxn>
                <a:cxn ang="0">
                  <a:pos x="T4" y="T5"/>
                </a:cxn>
                <a:cxn ang="0">
                  <a:pos x="T6" y="T7"/>
                </a:cxn>
                <a:cxn ang="0">
                  <a:pos x="T8" y="T9"/>
                </a:cxn>
              </a:cxnLst>
              <a:rect l="0" t="0" r="r" b="b"/>
              <a:pathLst>
                <a:path w="102" h="126">
                  <a:moveTo>
                    <a:pt x="99" y="126"/>
                  </a:moveTo>
                  <a:lnTo>
                    <a:pt x="0" y="5"/>
                  </a:lnTo>
                  <a:lnTo>
                    <a:pt x="4" y="0"/>
                  </a:lnTo>
                  <a:lnTo>
                    <a:pt x="102" y="124"/>
                  </a:lnTo>
                  <a:lnTo>
                    <a:pt x="99" y="126"/>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43" name="Freeform 382">
              <a:extLst>
                <a:ext uri="{FF2B5EF4-FFF2-40B4-BE49-F238E27FC236}">
                  <a16:creationId xmlns:a16="http://schemas.microsoft.com/office/drawing/2014/main" id="{B0C66819-6647-48E8-96EC-34ED45DB79FF}"/>
                </a:ext>
              </a:extLst>
            </p:cNvPr>
            <p:cNvSpPr>
              <a:spLocks/>
            </p:cNvSpPr>
            <p:nvPr/>
          </p:nvSpPr>
          <p:spPr bwMode="auto">
            <a:xfrm>
              <a:off x="10880725" y="8064501"/>
              <a:ext cx="161925" cy="195263"/>
            </a:xfrm>
            <a:custGeom>
              <a:avLst/>
              <a:gdLst>
                <a:gd name="T0" fmla="*/ 100 w 102"/>
                <a:gd name="T1" fmla="*/ 123 h 123"/>
                <a:gd name="T2" fmla="*/ 0 w 102"/>
                <a:gd name="T3" fmla="*/ 2 h 123"/>
                <a:gd name="T4" fmla="*/ 3 w 102"/>
                <a:gd name="T5" fmla="*/ 0 h 123"/>
                <a:gd name="T6" fmla="*/ 102 w 102"/>
                <a:gd name="T7" fmla="*/ 121 h 123"/>
                <a:gd name="T8" fmla="*/ 100 w 102"/>
                <a:gd name="T9" fmla="*/ 123 h 123"/>
              </a:gdLst>
              <a:ahLst/>
              <a:cxnLst>
                <a:cxn ang="0">
                  <a:pos x="T0" y="T1"/>
                </a:cxn>
                <a:cxn ang="0">
                  <a:pos x="T2" y="T3"/>
                </a:cxn>
                <a:cxn ang="0">
                  <a:pos x="T4" y="T5"/>
                </a:cxn>
                <a:cxn ang="0">
                  <a:pos x="T6" y="T7"/>
                </a:cxn>
                <a:cxn ang="0">
                  <a:pos x="T8" y="T9"/>
                </a:cxn>
              </a:cxnLst>
              <a:rect l="0" t="0" r="r" b="b"/>
              <a:pathLst>
                <a:path w="102" h="123">
                  <a:moveTo>
                    <a:pt x="100" y="123"/>
                  </a:moveTo>
                  <a:lnTo>
                    <a:pt x="0" y="2"/>
                  </a:lnTo>
                  <a:lnTo>
                    <a:pt x="3" y="0"/>
                  </a:lnTo>
                  <a:lnTo>
                    <a:pt x="102" y="121"/>
                  </a:lnTo>
                  <a:lnTo>
                    <a:pt x="100" y="123"/>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44" name="Freeform 383">
              <a:extLst>
                <a:ext uri="{FF2B5EF4-FFF2-40B4-BE49-F238E27FC236}">
                  <a16:creationId xmlns:a16="http://schemas.microsoft.com/office/drawing/2014/main" id="{A80DBB4A-9C05-43AD-8F85-AE45E58E0918}"/>
                </a:ext>
              </a:extLst>
            </p:cNvPr>
            <p:cNvSpPr>
              <a:spLocks/>
            </p:cNvSpPr>
            <p:nvPr/>
          </p:nvSpPr>
          <p:spPr bwMode="auto">
            <a:xfrm>
              <a:off x="10869613" y="8070851"/>
              <a:ext cx="161925" cy="200025"/>
            </a:xfrm>
            <a:custGeom>
              <a:avLst/>
              <a:gdLst>
                <a:gd name="T0" fmla="*/ 97 w 102"/>
                <a:gd name="T1" fmla="*/ 126 h 126"/>
                <a:gd name="T2" fmla="*/ 0 w 102"/>
                <a:gd name="T3" fmla="*/ 3 h 126"/>
                <a:gd name="T4" fmla="*/ 3 w 102"/>
                <a:gd name="T5" fmla="*/ 0 h 126"/>
                <a:gd name="T6" fmla="*/ 102 w 102"/>
                <a:gd name="T7" fmla="*/ 122 h 126"/>
                <a:gd name="T8" fmla="*/ 97 w 102"/>
                <a:gd name="T9" fmla="*/ 126 h 126"/>
              </a:gdLst>
              <a:ahLst/>
              <a:cxnLst>
                <a:cxn ang="0">
                  <a:pos x="T0" y="T1"/>
                </a:cxn>
                <a:cxn ang="0">
                  <a:pos x="T2" y="T3"/>
                </a:cxn>
                <a:cxn ang="0">
                  <a:pos x="T4" y="T5"/>
                </a:cxn>
                <a:cxn ang="0">
                  <a:pos x="T6" y="T7"/>
                </a:cxn>
                <a:cxn ang="0">
                  <a:pos x="T8" y="T9"/>
                </a:cxn>
              </a:cxnLst>
              <a:rect l="0" t="0" r="r" b="b"/>
              <a:pathLst>
                <a:path w="102" h="126">
                  <a:moveTo>
                    <a:pt x="97" y="126"/>
                  </a:moveTo>
                  <a:lnTo>
                    <a:pt x="0" y="3"/>
                  </a:lnTo>
                  <a:lnTo>
                    <a:pt x="3" y="0"/>
                  </a:lnTo>
                  <a:lnTo>
                    <a:pt x="102" y="122"/>
                  </a:lnTo>
                  <a:lnTo>
                    <a:pt x="97" y="126"/>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45" name="Freeform 384">
              <a:extLst>
                <a:ext uri="{FF2B5EF4-FFF2-40B4-BE49-F238E27FC236}">
                  <a16:creationId xmlns:a16="http://schemas.microsoft.com/office/drawing/2014/main" id="{9B2C451E-890B-49E5-B28D-86969C7C900E}"/>
                </a:ext>
              </a:extLst>
            </p:cNvPr>
            <p:cNvSpPr>
              <a:spLocks/>
            </p:cNvSpPr>
            <p:nvPr/>
          </p:nvSpPr>
          <p:spPr bwMode="auto">
            <a:xfrm>
              <a:off x="10855325" y="8083551"/>
              <a:ext cx="165100" cy="195263"/>
            </a:xfrm>
            <a:custGeom>
              <a:avLst/>
              <a:gdLst>
                <a:gd name="T0" fmla="*/ 99 w 104"/>
                <a:gd name="T1" fmla="*/ 123 h 123"/>
                <a:gd name="T2" fmla="*/ 0 w 104"/>
                <a:gd name="T3" fmla="*/ 2 h 123"/>
                <a:gd name="T4" fmla="*/ 4 w 104"/>
                <a:gd name="T5" fmla="*/ 0 h 123"/>
                <a:gd name="T6" fmla="*/ 104 w 104"/>
                <a:gd name="T7" fmla="*/ 121 h 123"/>
                <a:gd name="T8" fmla="*/ 99 w 104"/>
                <a:gd name="T9" fmla="*/ 123 h 123"/>
              </a:gdLst>
              <a:ahLst/>
              <a:cxnLst>
                <a:cxn ang="0">
                  <a:pos x="T0" y="T1"/>
                </a:cxn>
                <a:cxn ang="0">
                  <a:pos x="T2" y="T3"/>
                </a:cxn>
                <a:cxn ang="0">
                  <a:pos x="T4" y="T5"/>
                </a:cxn>
                <a:cxn ang="0">
                  <a:pos x="T6" y="T7"/>
                </a:cxn>
                <a:cxn ang="0">
                  <a:pos x="T8" y="T9"/>
                </a:cxn>
              </a:cxnLst>
              <a:rect l="0" t="0" r="r" b="b"/>
              <a:pathLst>
                <a:path w="104" h="123">
                  <a:moveTo>
                    <a:pt x="99" y="123"/>
                  </a:moveTo>
                  <a:lnTo>
                    <a:pt x="0" y="2"/>
                  </a:lnTo>
                  <a:lnTo>
                    <a:pt x="4" y="0"/>
                  </a:lnTo>
                  <a:lnTo>
                    <a:pt x="104" y="121"/>
                  </a:lnTo>
                  <a:lnTo>
                    <a:pt x="99" y="123"/>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46" name="Freeform 385">
              <a:extLst>
                <a:ext uri="{FF2B5EF4-FFF2-40B4-BE49-F238E27FC236}">
                  <a16:creationId xmlns:a16="http://schemas.microsoft.com/office/drawing/2014/main" id="{6D2FD1BC-0026-4C92-B1F4-E35AB66B80CF}"/>
                </a:ext>
              </a:extLst>
            </p:cNvPr>
            <p:cNvSpPr>
              <a:spLocks/>
            </p:cNvSpPr>
            <p:nvPr/>
          </p:nvSpPr>
          <p:spPr bwMode="auto">
            <a:xfrm>
              <a:off x="10844213" y="8089901"/>
              <a:ext cx="161925" cy="200025"/>
            </a:xfrm>
            <a:custGeom>
              <a:avLst/>
              <a:gdLst>
                <a:gd name="T0" fmla="*/ 99 w 102"/>
                <a:gd name="T1" fmla="*/ 126 h 126"/>
                <a:gd name="T2" fmla="*/ 0 w 102"/>
                <a:gd name="T3" fmla="*/ 5 h 126"/>
                <a:gd name="T4" fmla="*/ 4 w 102"/>
                <a:gd name="T5" fmla="*/ 0 h 126"/>
                <a:gd name="T6" fmla="*/ 102 w 102"/>
                <a:gd name="T7" fmla="*/ 124 h 126"/>
                <a:gd name="T8" fmla="*/ 99 w 102"/>
                <a:gd name="T9" fmla="*/ 126 h 126"/>
              </a:gdLst>
              <a:ahLst/>
              <a:cxnLst>
                <a:cxn ang="0">
                  <a:pos x="T0" y="T1"/>
                </a:cxn>
                <a:cxn ang="0">
                  <a:pos x="T2" y="T3"/>
                </a:cxn>
                <a:cxn ang="0">
                  <a:pos x="T4" y="T5"/>
                </a:cxn>
                <a:cxn ang="0">
                  <a:pos x="T6" y="T7"/>
                </a:cxn>
                <a:cxn ang="0">
                  <a:pos x="T8" y="T9"/>
                </a:cxn>
              </a:cxnLst>
              <a:rect l="0" t="0" r="r" b="b"/>
              <a:pathLst>
                <a:path w="102" h="126">
                  <a:moveTo>
                    <a:pt x="99" y="126"/>
                  </a:moveTo>
                  <a:lnTo>
                    <a:pt x="0" y="5"/>
                  </a:lnTo>
                  <a:lnTo>
                    <a:pt x="4" y="0"/>
                  </a:lnTo>
                  <a:lnTo>
                    <a:pt x="102" y="124"/>
                  </a:lnTo>
                  <a:lnTo>
                    <a:pt x="99" y="126"/>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47" name="Freeform 386">
              <a:extLst>
                <a:ext uri="{FF2B5EF4-FFF2-40B4-BE49-F238E27FC236}">
                  <a16:creationId xmlns:a16="http://schemas.microsoft.com/office/drawing/2014/main" id="{2D2B0964-A766-413C-9C8C-FAE9F8AE568D}"/>
                </a:ext>
              </a:extLst>
            </p:cNvPr>
            <p:cNvSpPr>
              <a:spLocks/>
            </p:cNvSpPr>
            <p:nvPr/>
          </p:nvSpPr>
          <p:spPr bwMode="auto">
            <a:xfrm>
              <a:off x="10639425" y="7886701"/>
              <a:ext cx="161925" cy="200025"/>
            </a:xfrm>
            <a:custGeom>
              <a:avLst/>
              <a:gdLst>
                <a:gd name="T0" fmla="*/ 100 w 102"/>
                <a:gd name="T1" fmla="*/ 126 h 126"/>
                <a:gd name="T2" fmla="*/ 0 w 102"/>
                <a:gd name="T3" fmla="*/ 3 h 126"/>
                <a:gd name="T4" fmla="*/ 5 w 102"/>
                <a:gd name="T5" fmla="*/ 0 h 126"/>
                <a:gd name="T6" fmla="*/ 102 w 102"/>
                <a:gd name="T7" fmla="*/ 121 h 126"/>
                <a:gd name="T8" fmla="*/ 100 w 102"/>
                <a:gd name="T9" fmla="*/ 126 h 126"/>
              </a:gdLst>
              <a:ahLst/>
              <a:cxnLst>
                <a:cxn ang="0">
                  <a:pos x="T0" y="T1"/>
                </a:cxn>
                <a:cxn ang="0">
                  <a:pos x="T2" y="T3"/>
                </a:cxn>
                <a:cxn ang="0">
                  <a:pos x="T4" y="T5"/>
                </a:cxn>
                <a:cxn ang="0">
                  <a:pos x="T6" y="T7"/>
                </a:cxn>
                <a:cxn ang="0">
                  <a:pos x="T8" y="T9"/>
                </a:cxn>
              </a:cxnLst>
              <a:rect l="0" t="0" r="r" b="b"/>
              <a:pathLst>
                <a:path w="102" h="126">
                  <a:moveTo>
                    <a:pt x="100" y="126"/>
                  </a:moveTo>
                  <a:lnTo>
                    <a:pt x="0" y="3"/>
                  </a:lnTo>
                  <a:lnTo>
                    <a:pt x="5" y="0"/>
                  </a:lnTo>
                  <a:lnTo>
                    <a:pt x="102" y="121"/>
                  </a:lnTo>
                  <a:lnTo>
                    <a:pt x="100" y="126"/>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48" name="Freeform 387">
              <a:extLst>
                <a:ext uri="{FF2B5EF4-FFF2-40B4-BE49-F238E27FC236}">
                  <a16:creationId xmlns:a16="http://schemas.microsoft.com/office/drawing/2014/main" id="{EE5BD7E9-E3FE-4806-9FB1-73781933401A}"/>
                </a:ext>
              </a:extLst>
            </p:cNvPr>
            <p:cNvSpPr>
              <a:spLocks/>
            </p:cNvSpPr>
            <p:nvPr/>
          </p:nvSpPr>
          <p:spPr bwMode="auto">
            <a:xfrm>
              <a:off x="10628313" y="7897813"/>
              <a:ext cx="161925" cy="196850"/>
            </a:xfrm>
            <a:custGeom>
              <a:avLst/>
              <a:gdLst>
                <a:gd name="T0" fmla="*/ 100 w 102"/>
                <a:gd name="T1" fmla="*/ 124 h 124"/>
                <a:gd name="T2" fmla="*/ 0 w 102"/>
                <a:gd name="T3" fmla="*/ 3 h 124"/>
                <a:gd name="T4" fmla="*/ 5 w 102"/>
                <a:gd name="T5" fmla="*/ 0 h 124"/>
                <a:gd name="T6" fmla="*/ 102 w 102"/>
                <a:gd name="T7" fmla="*/ 121 h 124"/>
                <a:gd name="T8" fmla="*/ 100 w 102"/>
                <a:gd name="T9" fmla="*/ 124 h 124"/>
              </a:gdLst>
              <a:ahLst/>
              <a:cxnLst>
                <a:cxn ang="0">
                  <a:pos x="T0" y="T1"/>
                </a:cxn>
                <a:cxn ang="0">
                  <a:pos x="T2" y="T3"/>
                </a:cxn>
                <a:cxn ang="0">
                  <a:pos x="T4" y="T5"/>
                </a:cxn>
                <a:cxn ang="0">
                  <a:pos x="T6" y="T7"/>
                </a:cxn>
                <a:cxn ang="0">
                  <a:pos x="T8" y="T9"/>
                </a:cxn>
              </a:cxnLst>
              <a:rect l="0" t="0" r="r" b="b"/>
              <a:pathLst>
                <a:path w="102" h="124">
                  <a:moveTo>
                    <a:pt x="100" y="124"/>
                  </a:moveTo>
                  <a:lnTo>
                    <a:pt x="0" y="3"/>
                  </a:lnTo>
                  <a:lnTo>
                    <a:pt x="5" y="0"/>
                  </a:lnTo>
                  <a:lnTo>
                    <a:pt x="102" y="121"/>
                  </a:lnTo>
                  <a:lnTo>
                    <a:pt x="100" y="12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49" name="Freeform 388">
              <a:extLst>
                <a:ext uri="{FF2B5EF4-FFF2-40B4-BE49-F238E27FC236}">
                  <a16:creationId xmlns:a16="http://schemas.microsoft.com/office/drawing/2014/main" id="{7A3F868B-33BF-4D65-B8CD-0E63E60CBC87}"/>
                </a:ext>
              </a:extLst>
            </p:cNvPr>
            <p:cNvSpPr>
              <a:spLocks/>
            </p:cNvSpPr>
            <p:nvPr/>
          </p:nvSpPr>
          <p:spPr bwMode="auto">
            <a:xfrm>
              <a:off x="10617200" y="7905751"/>
              <a:ext cx="161925" cy="200025"/>
            </a:xfrm>
            <a:custGeom>
              <a:avLst/>
              <a:gdLst>
                <a:gd name="T0" fmla="*/ 100 w 102"/>
                <a:gd name="T1" fmla="*/ 126 h 126"/>
                <a:gd name="T2" fmla="*/ 0 w 102"/>
                <a:gd name="T3" fmla="*/ 5 h 126"/>
                <a:gd name="T4" fmla="*/ 3 w 102"/>
                <a:gd name="T5" fmla="*/ 0 h 126"/>
                <a:gd name="T6" fmla="*/ 102 w 102"/>
                <a:gd name="T7" fmla="*/ 123 h 126"/>
                <a:gd name="T8" fmla="*/ 100 w 102"/>
                <a:gd name="T9" fmla="*/ 126 h 126"/>
              </a:gdLst>
              <a:ahLst/>
              <a:cxnLst>
                <a:cxn ang="0">
                  <a:pos x="T0" y="T1"/>
                </a:cxn>
                <a:cxn ang="0">
                  <a:pos x="T2" y="T3"/>
                </a:cxn>
                <a:cxn ang="0">
                  <a:pos x="T4" y="T5"/>
                </a:cxn>
                <a:cxn ang="0">
                  <a:pos x="T6" y="T7"/>
                </a:cxn>
                <a:cxn ang="0">
                  <a:pos x="T8" y="T9"/>
                </a:cxn>
              </a:cxnLst>
              <a:rect l="0" t="0" r="r" b="b"/>
              <a:pathLst>
                <a:path w="102" h="126">
                  <a:moveTo>
                    <a:pt x="100" y="126"/>
                  </a:moveTo>
                  <a:lnTo>
                    <a:pt x="0" y="5"/>
                  </a:lnTo>
                  <a:lnTo>
                    <a:pt x="3" y="0"/>
                  </a:lnTo>
                  <a:lnTo>
                    <a:pt x="102" y="123"/>
                  </a:lnTo>
                  <a:lnTo>
                    <a:pt x="100" y="126"/>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50" name="Freeform 389">
              <a:extLst>
                <a:ext uri="{FF2B5EF4-FFF2-40B4-BE49-F238E27FC236}">
                  <a16:creationId xmlns:a16="http://schemas.microsoft.com/office/drawing/2014/main" id="{F99F4C1F-5B77-4E16-B15F-8E6D22506510}"/>
                </a:ext>
              </a:extLst>
            </p:cNvPr>
            <p:cNvSpPr>
              <a:spLocks/>
            </p:cNvSpPr>
            <p:nvPr/>
          </p:nvSpPr>
          <p:spPr bwMode="auto">
            <a:xfrm>
              <a:off x="10606088" y="7916863"/>
              <a:ext cx="161925" cy="196850"/>
            </a:xfrm>
            <a:custGeom>
              <a:avLst/>
              <a:gdLst>
                <a:gd name="T0" fmla="*/ 97 w 102"/>
                <a:gd name="T1" fmla="*/ 124 h 124"/>
                <a:gd name="T2" fmla="*/ 0 w 102"/>
                <a:gd name="T3" fmla="*/ 3 h 124"/>
                <a:gd name="T4" fmla="*/ 3 w 102"/>
                <a:gd name="T5" fmla="*/ 0 h 124"/>
                <a:gd name="T6" fmla="*/ 102 w 102"/>
                <a:gd name="T7" fmla="*/ 121 h 124"/>
                <a:gd name="T8" fmla="*/ 97 w 102"/>
                <a:gd name="T9" fmla="*/ 124 h 124"/>
              </a:gdLst>
              <a:ahLst/>
              <a:cxnLst>
                <a:cxn ang="0">
                  <a:pos x="T0" y="T1"/>
                </a:cxn>
                <a:cxn ang="0">
                  <a:pos x="T2" y="T3"/>
                </a:cxn>
                <a:cxn ang="0">
                  <a:pos x="T4" y="T5"/>
                </a:cxn>
                <a:cxn ang="0">
                  <a:pos x="T6" y="T7"/>
                </a:cxn>
                <a:cxn ang="0">
                  <a:pos x="T8" y="T9"/>
                </a:cxn>
              </a:cxnLst>
              <a:rect l="0" t="0" r="r" b="b"/>
              <a:pathLst>
                <a:path w="102" h="124">
                  <a:moveTo>
                    <a:pt x="97" y="124"/>
                  </a:moveTo>
                  <a:lnTo>
                    <a:pt x="0" y="3"/>
                  </a:lnTo>
                  <a:lnTo>
                    <a:pt x="3" y="0"/>
                  </a:lnTo>
                  <a:lnTo>
                    <a:pt x="102" y="121"/>
                  </a:lnTo>
                  <a:lnTo>
                    <a:pt x="97" y="12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51" name="Freeform 390">
              <a:extLst>
                <a:ext uri="{FF2B5EF4-FFF2-40B4-BE49-F238E27FC236}">
                  <a16:creationId xmlns:a16="http://schemas.microsoft.com/office/drawing/2014/main" id="{4376D7B3-0FD9-410F-AF1A-2D235139D022}"/>
                </a:ext>
              </a:extLst>
            </p:cNvPr>
            <p:cNvSpPr>
              <a:spLocks/>
            </p:cNvSpPr>
            <p:nvPr/>
          </p:nvSpPr>
          <p:spPr bwMode="auto">
            <a:xfrm>
              <a:off x="10820400" y="8108951"/>
              <a:ext cx="161925" cy="200025"/>
            </a:xfrm>
            <a:custGeom>
              <a:avLst/>
              <a:gdLst>
                <a:gd name="T0" fmla="*/ 100 w 102"/>
                <a:gd name="T1" fmla="*/ 126 h 126"/>
                <a:gd name="T2" fmla="*/ 0 w 102"/>
                <a:gd name="T3" fmla="*/ 3 h 126"/>
                <a:gd name="T4" fmla="*/ 5 w 102"/>
                <a:gd name="T5" fmla="*/ 0 h 126"/>
                <a:gd name="T6" fmla="*/ 102 w 102"/>
                <a:gd name="T7" fmla="*/ 121 h 126"/>
                <a:gd name="T8" fmla="*/ 100 w 102"/>
                <a:gd name="T9" fmla="*/ 126 h 126"/>
              </a:gdLst>
              <a:ahLst/>
              <a:cxnLst>
                <a:cxn ang="0">
                  <a:pos x="T0" y="T1"/>
                </a:cxn>
                <a:cxn ang="0">
                  <a:pos x="T2" y="T3"/>
                </a:cxn>
                <a:cxn ang="0">
                  <a:pos x="T4" y="T5"/>
                </a:cxn>
                <a:cxn ang="0">
                  <a:pos x="T6" y="T7"/>
                </a:cxn>
                <a:cxn ang="0">
                  <a:pos x="T8" y="T9"/>
                </a:cxn>
              </a:cxnLst>
              <a:rect l="0" t="0" r="r" b="b"/>
              <a:pathLst>
                <a:path w="102" h="126">
                  <a:moveTo>
                    <a:pt x="100" y="126"/>
                  </a:moveTo>
                  <a:lnTo>
                    <a:pt x="0" y="3"/>
                  </a:lnTo>
                  <a:lnTo>
                    <a:pt x="5" y="0"/>
                  </a:lnTo>
                  <a:lnTo>
                    <a:pt x="102" y="121"/>
                  </a:lnTo>
                  <a:lnTo>
                    <a:pt x="100" y="126"/>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52" name="Freeform 391">
              <a:extLst>
                <a:ext uri="{FF2B5EF4-FFF2-40B4-BE49-F238E27FC236}">
                  <a16:creationId xmlns:a16="http://schemas.microsoft.com/office/drawing/2014/main" id="{6B9B3467-0AFC-4656-B292-2609B94D0D6C}"/>
                </a:ext>
              </a:extLst>
            </p:cNvPr>
            <p:cNvSpPr>
              <a:spLocks/>
            </p:cNvSpPr>
            <p:nvPr/>
          </p:nvSpPr>
          <p:spPr bwMode="auto">
            <a:xfrm>
              <a:off x="10809288" y="8120063"/>
              <a:ext cx="161925" cy="196850"/>
            </a:xfrm>
            <a:custGeom>
              <a:avLst/>
              <a:gdLst>
                <a:gd name="T0" fmla="*/ 100 w 102"/>
                <a:gd name="T1" fmla="*/ 124 h 124"/>
                <a:gd name="T2" fmla="*/ 0 w 102"/>
                <a:gd name="T3" fmla="*/ 3 h 124"/>
                <a:gd name="T4" fmla="*/ 5 w 102"/>
                <a:gd name="T5" fmla="*/ 0 h 124"/>
                <a:gd name="T6" fmla="*/ 102 w 102"/>
                <a:gd name="T7" fmla="*/ 121 h 124"/>
                <a:gd name="T8" fmla="*/ 100 w 102"/>
                <a:gd name="T9" fmla="*/ 124 h 124"/>
              </a:gdLst>
              <a:ahLst/>
              <a:cxnLst>
                <a:cxn ang="0">
                  <a:pos x="T0" y="T1"/>
                </a:cxn>
                <a:cxn ang="0">
                  <a:pos x="T2" y="T3"/>
                </a:cxn>
                <a:cxn ang="0">
                  <a:pos x="T4" y="T5"/>
                </a:cxn>
                <a:cxn ang="0">
                  <a:pos x="T6" y="T7"/>
                </a:cxn>
                <a:cxn ang="0">
                  <a:pos x="T8" y="T9"/>
                </a:cxn>
              </a:cxnLst>
              <a:rect l="0" t="0" r="r" b="b"/>
              <a:pathLst>
                <a:path w="102" h="124">
                  <a:moveTo>
                    <a:pt x="100" y="124"/>
                  </a:moveTo>
                  <a:lnTo>
                    <a:pt x="0" y="3"/>
                  </a:lnTo>
                  <a:lnTo>
                    <a:pt x="5" y="0"/>
                  </a:lnTo>
                  <a:lnTo>
                    <a:pt x="102" y="121"/>
                  </a:lnTo>
                  <a:lnTo>
                    <a:pt x="100" y="12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53" name="Freeform 392">
              <a:extLst>
                <a:ext uri="{FF2B5EF4-FFF2-40B4-BE49-F238E27FC236}">
                  <a16:creationId xmlns:a16="http://schemas.microsoft.com/office/drawing/2014/main" id="{F4FC79D8-9369-45E1-8CFA-07998678C6BA}"/>
                </a:ext>
              </a:extLst>
            </p:cNvPr>
            <p:cNvSpPr>
              <a:spLocks/>
            </p:cNvSpPr>
            <p:nvPr/>
          </p:nvSpPr>
          <p:spPr bwMode="auto">
            <a:xfrm>
              <a:off x="10798175" y="8128001"/>
              <a:ext cx="161925" cy="200025"/>
            </a:xfrm>
            <a:custGeom>
              <a:avLst/>
              <a:gdLst>
                <a:gd name="T0" fmla="*/ 100 w 102"/>
                <a:gd name="T1" fmla="*/ 126 h 126"/>
                <a:gd name="T2" fmla="*/ 0 w 102"/>
                <a:gd name="T3" fmla="*/ 5 h 126"/>
                <a:gd name="T4" fmla="*/ 2 w 102"/>
                <a:gd name="T5" fmla="*/ 0 h 126"/>
                <a:gd name="T6" fmla="*/ 102 w 102"/>
                <a:gd name="T7" fmla="*/ 123 h 126"/>
                <a:gd name="T8" fmla="*/ 100 w 102"/>
                <a:gd name="T9" fmla="*/ 126 h 126"/>
              </a:gdLst>
              <a:ahLst/>
              <a:cxnLst>
                <a:cxn ang="0">
                  <a:pos x="T0" y="T1"/>
                </a:cxn>
                <a:cxn ang="0">
                  <a:pos x="T2" y="T3"/>
                </a:cxn>
                <a:cxn ang="0">
                  <a:pos x="T4" y="T5"/>
                </a:cxn>
                <a:cxn ang="0">
                  <a:pos x="T6" y="T7"/>
                </a:cxn>
                <a:cxn ang="0">
                  <a:pos x="T8" y="T9"/>
                </a:cxn>
              </a:cxnLst>
              <a:rect l="0" t="0" r="r" b="b"/>
              <a:pathLst>
                <a:path w="102" h="126">
                  <a:moveTo>
                    <a:pt x="100" y="126"/>
                  </a:moveTo>
                  <a:lnTo>
                    <a:pt x="0" y="5"/>
                  </a:lnTo>
                  <a:lnTo>
                    <a:pt x="2" y="0"/>
                  </a:lnTo>
                  <a:lnTo>
                    <a:pt x="102" y="123"/>
                  </a:lnTo>
                  <a:lnTo>
                    <a:pt x="100" y="126"/>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54" name="Freeform 393">
              <a:extLst>
                <a:ext uri="{FF2B5EF4-FFF2-40B4-BE49-F238E27FC236}">
                  <a16:creationId xmlns:a16="http://schemas.microsoft.com/office/drawing/2014/main" id="{89023441-5B01-4A2C-8923-FA5A03146310}"/>
                </a:ext>
              </a:extLst>
            </p:cNvPr>
            <p:cNvSpPr>
              <a:spLocks/>
            </p:cNvSpPr>
            <p:nvPr/>
          </p:nvSpPr>
          <p:spPr bwMode="auto">
            <a:xfrm>
              <a:off x="10787063" y="8139113"/>
              <a:ext cx="161925" cy="196850"/>
            </a:xfrm>
            <a:custGeom>
              <a:avLst/>
              <a:gdLst>
                <a:gd name="T0" fmla="*/ 97 w 102"/>
                <a:gd name="T1" fmla="*/ 124 h 124"/>
                <a:gd name="T2" fmla="*/ 0 w 102"/>
                <a:gd name="T3" fmla="*/ 3 h 124"/>
                <a:gd name="T4" fmla="*/ 2 w 102"/>
                <a:gd name="T5" fmla="*/ 0 h 124"/>
                <a:gd name="T6" fmla="*/ 102 w 102"/>
                <a:gd name="T7" fmla="*/ 121 h 124"/>
                <a:gd name="T8" fmla="*/ 97 w 102"/>
                <a:gd name="T9" fmla="*/ 124 h 124"/>
              </a:gdLst>
              <a:ahLst/>
              <a:cxnLst>
                <a:cxn ang="0">
                  <a:pos x="T0" y="T1"/>
                </a:cxn>
                <a:cxn ang="0">
                  <a:pos x="T2" y="T3"/>
                </a:cxn>
                <a:cxn ang="0">
                  <a:pos x="T4" y="T5"/>
                </a:cxn>
                <a:cxn ang="0">
                  <a:pos x="T6" y="T7"/>
                </a:cxn>
                <a:cxn ang="0">
                  <a:pos x="T8" y="T9"/>
                </a:cxn>
              </a:cxnLst>
              <a:rect l="0" t="0" r="r" b="b"/>
              <a:pathLst>
                <a:path w="102" h="124">
                  <a:moveTo>
                    <a:pt x="97" y="124"/>
                  </a:moveTo>
                  <a:lnTo>
                    <a:pt x="0" y="3"/>
                  </a:lnTo>
                  <a:lnTo>
                    <a:pt x="2" y="0"/>
                  </a:lnTo>
                  <a:lnTo>
                    <a:pt x="102" y="121"/>
                  </a:lnTo>
                  <a:lnTo>
                    <a:pt x="97" y="12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55" name="Freeform 394">
              <a:extLst>
                <a:ext uri="{FF2B5EF4-FFF2-40B4-BE49-F238E27FC236}">
                  <a16:creationId xmlns:a16="http://schemas.microsoft.com/office/drawing/2014/main" id="{700458BB-6A2E-4434-8334-3375CCFC1B3D}"/>
                </a:ext>
              </a:extLst>
            </p:cNvPr>
            <p:cNvSpPr>
              <a:spLocks/>
            </p:cNvSpPr>
            <p:nvPr/>
          </p:nvSpPr>
          <p:spPr bwMode="auto">
            <a:xfrm>
              <a:off x="10726738" y="7796213"/>
              <a:ext cx="255588" cy="301625"/>
            </a:xfrm>
            <a:custGeom>
              <a:avLst/>
              <a:gdLst>
                <a:gd name="T0" fmla="*/ 142 w 161"/>
                <a:gd name="T1" fmla="*/ 190 h 190"/>
                <a:gd name="T2" fmla="*/ 0 w 161"/>
                <a:gd name="T3" fmla="*/ 17 h 190"/>
                <a:gd name="T4" fmla="*/ 19 w 161"/>
                <a:gd name="T5" fmla="*/ 0 h 190"/>
                <a:gd name="T6" fmla="*/ 161 w 161"/>
                <a:gd name="T7" fmla="*/ 173 h 190"/>
                <a:gd name="T8" fmla="*/ 142 w 161"/>
                <a:gd name="T9" fmla="*/ 190 h 190"/>
              </a:gdLst>
              <a:ahLst/>
              <a:cxnLst>
                <a:cxn ang="0">
                  <a:pos x="T0" y="T1"/>
                </a:cxn>
                <a:cxn ang="0">
                  <a:pos x="T2" y="T3"/>
                </a:cxn>
                <a:cxn ang="0">
                  <a:pos x="T4" y="T5"/>
                </a:cxn>
                <a:cxn ang="0">
                  <a:pos x="T6" y="T7"/>
                </a:cxn>
                <a:cxn ang="0">
                  <a:pos x="T8" y="T9"/>
                </a:cxn>
              </a:cxnLst>
              <a:rect l="0" t="0" r="r" b="b"/>
              <a:pathLst>
                <a:path w="161" h="190">
                  <a:moveTo>
                    <a:pt x="142" y="190"/>
                  </a:moveTo>
                  <a:lnTo>
                    <a:pt x="0" y="17"/>
                  </a:lnTo>
                  <a:lnTo>
                    <a:pt x="19" y="0"/>
                  </a:lnTo>
                  <a:lnTo>
                    <a:pt x="161" y="173"/>
                  </a:lnTo>
                  <a:lnTo>
                    <a:pt x="142" y="19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56" name="Freeform 395">
              <a:extLst>
                <a:ext uri="{FF2B5EF4-FFF2-40B4-BE49-F238E27FC236}">
                  <a16:creationId xmlns:a16="http://schemas.microsoft.com/office/drawing/2014/main" id="{02E5724B-C30F-43D4-A719-FC46C004C6EC}"/>
                </a:ext>
              </a:extLst>
            </p:cNvPr>
            <p:cNvSpPr>
              <a:spLocks/>
            </p:cNvSpPr>
            <p:nvPr/>
          </p:nvSpPr>
          <p:spPr bwMode="auto">
            <a:xfrm>
              <a:off x="10537825" y="7675563"/>
              <a:ext cx="715963" cy="757238"/>
            </a:xfrm>
            <a:custGeom>
              <a:avLst/>
              <a:gdLst>
                <a:gd name="T0" fmla="*/ 118 w 190"/>
                <a:gd name="T1" fmla="*/ 198 h 201"/>
                <a:gd name="T2" fmla="*/ 107 w 190"/>
                <a:gd name="T3" fmla="*/ 197 h 201"/>
                <a:gd name="T4" fmla="*/ 3 w 190"/>
                <a:gd name="T5" fmla="*/ 69 h 201"/>
                <a:gd name="T6" fmla="*/ 4 w 190"/>
                <a:gd name="T7" fmla="*/ 58 h 201"/>
                <a:gd name="T8" fmla="*/ 72 w 190"/>
                <a:gd name="T9" fmla="*/ 3 h 201"/>
                <a:gd name="T10" fmla="*/ 83 w 190"/>
                <a:gd name="T11" fmla="*/ 4 h 201"/>
                <a:gd name="T12" fmla="*/ 187 w 190"/>
                <a:gd name="T13" fmla="*/ 132 h 201"/>
                <a:gd name="T14" fmla="*/ 186 w 190"/>
                <a:gd name="T15" fmla="*/ 143 h 201"/>
                <a:gd name="T16" fmla="*/ 118 w 190"/>
                <a:gd name="T17"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01">
                  <a:moveTo>
                    <a:pt x="118" y="198"/>
                  </a:moveTo>
                  <a:cubicBezTo>
                    <a:pt x="115" y="201"/>
                    <a:pt x="110" y="201"/>
                    <a:pt x="107" y="197"/>
                  </a:cubicBezTo>
                  <a:cubicBezTo>
                    <a:pt x="3" y="69"/>
                    <a:pt x="3" y="69"/>
                    <a:pt x="3" y="69"/>
                  </a:cubicBezTo>
                  <a:cubicBezTo>
                    <a:pt x="0" y="66"/>
                    <a:pt x="1" y="61"/>
                    <a:pt x="4" y="58"/>
                  </a:cubicBezTo>
                  <a:cubicBezTo>
                    <a:pt x="72" y="3"/>
                    <a:pt x="72" y="3"/>
                    <a:pt x="72" y="3"/>
                  </a:cubicBezTo>
                  <a:cubicBezTo>
                    <a:pt x="75" y="0"/>
                    <a:pt x="80" y="1"/>
                    <a:pt x="83" y="4"/>
                  </a:cubicBezTo>
                  <a:cubicBezTo>
                    <a:pt x="187" y="132"/>
                    <a:pt x="187" y="132"/>
                    <a:pt x="187" y="132"/>
                  </a:cubicBezTo>
                  <a:cubicBezTo>
                    <a:pt x="190" y="136"/>
                    <a:pt x="189" y="141"/>
                    <a:pt x="186" y="143"/>
                  </a:cubicBezTo>
                  <a:lnTo>
                    <a:pt x="118" y="198"/>
                  </a:lnTo>
                  <a:close/>
                </a:path>
              </a:pathLst>
            </a:custGeom>
            <a:noFill/>
            <a:ln w="142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1757" name="Freeform 396">
              <a:extLst>
                <a:ext uri="{FF2B5EF4-FFF2-40B4-BE49-F238E27FC236}">
                  <a16:creationId xmlns:a16="http://schemas.microsoft.com/office/drawing/2014/main" id="{134BA0B4-0ED3-4D8C-A80F-3F3E4AF35B48}"/>
                </a:ext>
              </a:extLst>
            </p:cNvPr>
            <p:cNvSpPr>
              <a:spLocks/>
            </p:cNvSpPr>
            <p:nvPr/>
          </p:nvSpPr>
          <p:spPr bwMode="auto">
            <a:xfrm>
              <a:off x="11053763" y="8105776"/>
              <a:ext cx="114300" cy="112713"/>
            </a:xfrm>
            <a:custGeom>
              <a:avLst/>
              <a:gdLst>
                <a:gd name="T0" fmla="*/ 62 w 72"/>
                <a:gd name="T1" fmla="*/ 62 h 71"/>
                <a:gd name="T2" fmla="*/ 64 w 72"/>
                <a:gd name="T3" fmla="*/ 57 h 71"/>
                <a:gd name="T4" fmla="*/ 69 w 72"/>
                <a:gd name="T5" fmla="*/ 50 h 71"/>
                <a:gd name="T6" fmla="*/ 72 w 72"/>
                <a:gd name="T7" fmla="*/ 45 h 71"/>
                <a:gd name="T8" fmla="*/ 72 w 72"/>
                <a:gd name="T9" fmla="*/ 38 h 71"/>
                <a:gd name="T10" fmla="*/ 72 w 72"/>
                <a:gd name="T11" fmla="*/ 38 h 71"/>
                <a:gd name="T12" fmla="*/ 72 w 72"/>
                <a:gd name="T13" fmla="*/ 33 h 71"/>
                <a:gd name="T14" fmla="*/ 72 w 72"/>
                <a:gd name="T15" fmla="*/ 33 h 71"/>
                <a:gd name="T16" fmla="*/ 72 w 72"/>
                <a:gd name="T17" fmla="*/ 26 h 71"/>
                <a:gd name="T18" fmla="*/ 69 w 72"/>
                <a:gd name="T19" fmla="*/ 21 h 71"/>
                <a:gd name="T20" fmla="*/ 67 w 72"/>
                <a:gd name="T21" fmla="*/ 14 h 71"/>
                <a:gd name="T22" fmla="*/ 62 w 72"/>
                <a:gd name="T23" fmla="*/ 9 h 71"/>
                <a:gd name="T24" fmla="*/ 57 w 72"/>
                <a:gd name="T25" fmla="*/ 5 h 71"/>
                <a:gd name="T26" fmla="*/ 53 w 72"/>
                <a:gd name="T27" fmla="*/ 2 h 71"/>
                <a:gd name="T28" fmla="*/ 45 w 72"/>
                <a:gd name="T29" fmla="*/ 0 h 71"/>
                <a:gd name="T30" fmla="*/ 41 w 72"/>
                <a:gd name="T31" fmla="*/ 0 h 71"/>
                <a:gd name="T32" fmla="*/ 41 w 72"/>
                <a:gd name="T33" fmla="*/ 0 h 71"/>
                <a:gd name="T34" fmla="*/ 34 w 72"/>
                <a:gd name="T35" fmla="*/ 0 h 71"/>
                <a:gd name="T36" fmla="*/ 34 w 72"/>
                <a:gd name="T37" fmla="*/ 0 h 71"/>
                <a:gd name="T38" fmla="*/ 27 w 72"/>
                <a:gd name="T39" fmla="*/ 0 h 71"/>
                <a:gd name="T40" fmla="*/ 22 w 72"/>
                <a:gd name="T41" fmla="*/ 2 h 71"/>
                <a:gd name="T42" fmla="*/ 17 w 72"/>
                <a:gd name="T43" fmla="*/ 5 h 71"/>
                <a:gd name="T44" fmla="*/ 12 w 72"/>
                <a:gd name="T45" fmla="*/ 9 h 71"/>
                <a:gd name="T46" fmla="*/ 8 w 72"/>
                <a:gd name="T47" fmla="*/ 14 h 71"/>
                <a:gd name="T48" fmla="*/ 3 w 72"/>
                <a:gd name="T49" fmla="*/ 19 h 71"/>
                <a:gd name="T50" fmla="*/ 3 w 72"/>
                <a:gd name="T51" fmla="*/ 26 h 71"/>
                <a:gd name="T52" fmla="*/ 0 w 72"/>
                <a:gd name="T53" fmla="*/ 31 h 71"/>
                <a:gd name="T54" fmla="*/ 0 w 72"/>
                <a:gd name="T55" fmla="*/ 38 h 71"/>
                <a:gd name="T56" fmla="*/ 0 w 72"/>
                <a:gd name="T57" fmla="*/ 43 h 71"/>
                <a:gd name="T58" fmla="*/ 3 w 72"/>
                <a:gd name="T59" fmla="*/ 50 h 71"/>
                <a:gd name="T60" fmla="*/ 8 w 72"/>
                <a:gd name="T61" fmla="*/ 54 h 71"/>
                <a:gd name="T62" fmla="*/ 10 w 72"/>
                <a:gd name="T63" fmla="*/ 59 h 71"/>
                <a:gd name="T64" fmla="*/ 15 w 72"/>
                <a:gd name="T65" fmla="*/ 64 h 71"/>
                <a:gd name="T66" fmla="*/ 19 w 72"/>
                <a:gd name="T67" fmla="*/ 66 h 71"/>
                <a:gd name="T68" fmla="*/ 27 w 72"/>
                <a:gd name="T69" fmla="*/ 69 h 71"/>
                <a:gd name="T70" fmla="*/ 34 w 72"/>
                <a:gd name="T71" fmla="*/ 71 h 71"/>
                <a:gd name="T72" fmla="*/ 38 w 72"/>
                <a:gd name="T73" fmla="*/ 71 h 71"/>
                <a:gd name="T74" fmla="*/ 45 w 72"/>
                <a:gd name="T75" fmla="*/ 69 h 71"/>
                <a:gd name="T76" fmla="*/ 50 w 72"/>
                <a:gd name="T77" fmla="*/ 69 h 71"/>
                <a:gd name="T78" fmla="*/ 57 w 72"/>
                <a:gd name="T79" fmla="*/ 6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71">
                  <a:moveTo>
                    <a:pt x="57" y="62"/>
                  </a:moveTo>
                  <a:lnTo>
                    <a:pt x="62" y="62"/>
                  </a:lnTo>
                  <a:lnTo>
                    <a:pt x="62" y="57"/>
                  </a:lnTo>
                  <a:lnTo>
                    <a:pt x="64" y="57"/>
                  </a:lnTo>
                  <a:lnTo>
                    <a:pt x="64" y="52"/>
                  </a:lnTo>
                  <a:lnTo>
                    <a:pt x="69" y="50"/>
                  </a:lnTo>
                  <a:lnTo>
                    <a:pt x="67" y="47"/>
                  </a:lnTo>
                  <a:lnTo>
                    <a:pt x="72" y="45"/>
                  </a:lnTo>
                  <a:lnTo>
                    <a:pt x="69" y="40"/>
                  </a:lnTo>
                  <a:lnTo>
                    <a:pt x="72" y="38"/>
                  </a:lnTo>
                  <a:lnTo>
                    <a:pt x="72" y="38"/>
                  </a:lnTo>
                  <a:lnTo>
                    <a:pt x="72" y="38"/>
                  </a:lnTo>
                  <a:lnTo>
                    <a:pt x="69" y="35"/>
                  </a:lnTo>
                  <a:lnTo>
                    <a:pt x="72" y="33"/>
                  </a:lnTo>
                  <a:lnTo>
                    <a:pt x="72" y="33"/>
                  </a:lnTo>
                  <a:lnTo>
                    <a:pt x="72" y="33"/>
                  </a:lnTo>
                  <a:lnTo>
                    <a:pt x="69" y="28"/>
                  </a:lnTo>
                  <a:lnTo>
                    <a:pt x="72" y="26"/>
                  </a:lnTo>
                  <a:lnTo>
                    <a:pt x="67" y="24"/>
                  </a:lnTo>
                  <a:lnTo>
                    <a:pt x="69" y="21"/>
                  </a:lnTo>
                  <a:lnTo>
                    <a:pt x="64" y="19"/>
                  </a:lnTo>
                  <a:lnTo>
                    <a:pt x="67" y="14"/>
                  </a:lnTo>
                  <a:lnTo>
                    <a:pt x="62" y="14"/>
                  </a:lnTo>
                  <a:lnTo>
                    <a:pt x="62" y="9"/>
                  </a:lnTo>
                  <a:lnTo>
                    <a:pt x="57" y="9"/>
                  </a:lnTo>
                  <a:lnTo>
                    <a:pt x="57" y="5"/>
                  </a:lnTo>
                  <a:lnTo>
                    <a:pt x="53" y="7"/>
                  </a:lnTo>
                  <a:lnTo>
                    <a:pt x="53" y="2"/>
                  </a:lnTo>
                  <a:lnTo>
                    <a:pt x="48" y="5"/>
                  </a:lnTo>
                  <a:lnTo>
                    <a:pt x="45" y="0"/>
                  </a:lnTo>
                  <a:lnTo>
                    <a:pt x="43" y="2"/>
                  </a:lnTo>
                  <a:lnTo>
                    <a:pt x="41" y="0"/>
                  </a:lnTo>
                  <a:lnTo>
                    <a:pt x="41" y="0"/>
                  </a:lnTo>
                  <a:lnTo>
                    <a:pt x="41" y="0"/>
                  </a:lnTo>
                  <a:lnTo>
                    <a:pt x="36" y="2"/>
                  </a:lnTo>
                  <a:lnTo>
                    <a:pt x="34" y="0"/>
                  </a:lnTo>
                  <a:lnTo>
                    <a:pt x="34" y="0"/>
                  </a:lnTo>
                  <a:lnTo>
                    <a:pt x="34" y="0"/>
                  </a:lnTo>
                  <a:lnTo>
                    <a:pt x="31" y="2"/>
                  </a:lnTo>
                  <a:lnTo>
                    <a:pt x="27" y="0"/>
                  </a:lnTo>
                  <a:lnTo>
                    <a:pt x="27" y="2"/>
                  </a:lnTo>
                  <a:lnTo>
                    <a:pt x="22" y="2"/>
                  </a:lnTo>
                  <a:lnTo>
                    <a:pt x="19" y="5"/>
                  </a:lnTo>
                  <a:lnTo>
                    <a:pt x="17" y="5"/>
                  </a:lnTo>
                  <a:lnTo>
                    <a:pt x="15" y="9"/>
                  </a:lnTo>
                  <a:lnTo>
                    <a:pt x="12" y="9"/>
                  </a:lnTo>
                  <a:lnTo>
                    <a:pt x="12" y="14"/>
                  </a:lnTo>
                  <a:lnTo>
                    <a:pt x="8" y="14"/>
                  </a:lnTo>
                  <a:lnTo>
                    <a:pt x="8" y="19"/>
                  </a:lnTo>
                  <a:lnTo>
                    <a:pt x="3" y="19"/>
                  </a:lnTo>
                  <a:lnTo>
                    <a:pt x="5" y="24"/>
                  </a:lnTo>
                  <a:lnTo>
                    <a:pt x="3" y="26"/>
                  </a:lnTo>
                  <a:lnTo>
                    <a:pt x="3" y="28"/>
                  </a:lnTo>
                  <a:lnTo>
                    <a:pt x="0" y="31"/>
                  </a:lnTo>
                  <a:lnTo>
                    <a:pt x="3" y="35"/>
                  </a:lnTo>
                  <a:lnTo>
                    <a:pt x="0" y="38"/>
                  </a:lnTo>
                  <a:lnTo>
                    <a:pt x="3" y="40"/>
                  </a:lnTo>
                  <a:lnTo>
                    <a:pt x="0" y="43"/>
                  </a:lnTo>
                  <a:lnTo>
                    <a:pt x="5" y="45"/>
                  </a:lnTo>
                  <a:lnTo>
                    <a:pt x="3" y="50"/>
                  </a:lnTo>
                  <a:lnTo>
                    <a:pt x="8" y="52"/>
                  </a:lnTo>
                  <a:lnTo>
                    <a:pt x="8" y="54"/>
                  </a:lnTo>
                  <a:lnTo>
                    <a:pt x="10" y="57"/>
                  </a:lnTo>
                  <a:lnTo>
                    <a:pt x="10" y="59"/>
                  </a:lnTo>
                  <a:lnTo>
                    <a:pt x="15" y="59"/>
                  </a:lnTo>
                  <a:lnTo>
                    <a:pt x="15" y="64"/>
                  </a:lnTo>
                  <a:lnTo>
                    <a:pt x="19" y="64"/>
                  </a:lnTo>
                  <a:lnTo>
                    <a:pt x="19" y="66"/>
                  </a:lnTo>
                  <a:lnTo>
                    <a:pt x="24" y="66"/>
                  </a:lnTo>
                  <a:lnTo>
                    <a:pt x="27" y="69"/>
                  </a:lnTo>
                  <a:lnTo>
                    <a:pt x="29" y="66"/>
                  </a:lnTo>
                  <a:lnTo>
                    <a:pt x="34" y="71"/>
                  </a:lnTo>
                  <a:lnTo>
                    <a:pt x="36" y="69"/>
                  </a:lnTo>
                  <a:lnTo>
                    <a:pt x="38" y="71"/>
                  </a:lnTo>
                  <a:lnTo>
                    <a:pt x="41" y="69"/>
                  </a:lnTo>
                  <a:lnTo>
                    <a:pt x="45" y="69"/>
                  </a:lnTo>
                  <a:lnTo>
                    <a:pt x="48" y="66"/>
                  </a:lnTo>
                  <a:lnTo>
                    <a:pt x="50" y="69"/>
                  </a:lnTo>
                  <a:lnTo>
                    <a:pt x="53" y="64"/>
                  </a:lnTo>
                  <a:lnTo>
                    <a:pt x="57" y="64"/>
                  </a:lnTo>
                  <a:lnTo>
                    <a:pt x="57" y="62"/>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58" name="Freeform 397">
              <a:extLst>
                <a:ext uri="{FF2B5EF4-FFF2-40B4-BE49-F238E27FC236}">
                  <a16:creationId xmlns:a16="http://schemas.microsoft.com/office/drawing/2014/main" id="{D28F8FD6-F2A9-45D2-B6DF-5945A0DE0C8C}"/>
                </a:ext>
              </a:extLst>
            </p:cNvPr>
            <p:cNvSpPr>
              <a:spLocks/>
            </p:cNvSpPr>
            <p:nvPr/>
          </p:nvSpPr>
          <p:spPr bwMode="auto">
            <a:xfrm>
              <a:off x="10169525" y="7735888"/>
              <a:ext cx="1069975" cy="844550"/>
            </a:xfrm>
            <a:custGeom>
              <a:avLst/>
              <a:gdLst>
                <a:gd name="T0" fmla="*/ 276 w 284"/>
                <a:gd name="T1" fmla="*/ 117 h 224"/>
                <a:gd name="T2" fmla="*/ 284 w 284"/>
                <a:gd name="T3" fmla="*/ 112 h 224"/>
                <a:gd name="T4" fmla="*/ 259 w 284"/>
                <a:gd name="T5" fmla="*/ 100 h 224"/>
                <a:gd name="T6" fmla="*/ 80 w 284"/>
                <a:gd name="T7" fmla="*/ 12 h 224"/>
                <a:gd name="T8" fmla="*/ 55 w 284"/>
                <a:gd name="T9" fmla="*/ 0 h 224"/>
                <a:gd name="T10" fmla="*/ 52 w 284"/>
                <a:gd name="T11" fmla="*/ 6 h 224"/>
                <a:gd name="T12" fmla="*/ 55 w 284"/>
                <a:gd name="T13" fmla="*/ 13 h 224"/>
                <a:gd name="T14" fmla="*/ 45 w 284"/>
                <a:gd name="T15" fmla="*/ 20 h 224"/>
                <a:gd name="T16" fmla="*/ 45 w 284"/>
                <a:gd name="T17" fmla="*/ 27 h 224"/>
                <a:gd name="T18" fmla="*/ 49 w 284"/>
                <a:gd name="T19" fmla="*/ 66 h 224"/>
                <a:gd name="T20" fmla="*/ 13 w 284"/>
                <a:gd name="T21" fmla="*/ 86 h 224"/>
                <a:gd name="T22" fmla="*/ 11 w 284"/>
                <a:gd name="T23" fmla="*/ 89 h 224"/>
                <a:gd name="T24" fmla="*/ 14 w 284"/>
                <a:gd name="T25" fmla="*/ 96 h 224"/>
                <a:gd name="T26" fmla="*/ 5 w 284"/>
                <a:gd name="T27" fmla="*/ 102 h 224"/>
                <a:gd name="T28" fmla="*/ 9 w 284"/>
                <a:gd name="T29" fmla="*/ 107 h 224"/>
                <a:gd name="T30" fmla="*/ 0 w 284"/>
                <a:gd name="T31" fmla="*/ 111 h 224"/>
                <a:gd name="T32" fmla="*/ 25 w 284"/>
                <a:gd name="T33" fmla="*/ 123 h 224"/>
                <a:gd name="T34" fmla="*/ 204 w 284"/>
                <a:gd name="T35" fmla="*/ 211 h 224"/>
                <a:gd name="T36" fmla="*/ 229 w 284"/>
                <a:gd name="T37" fmla="*/ 224 h 224"/>
                <a:gd name="T38" fmla="*/ 232 w 284"/>
                <a:gd name="T39" fmla="*/ 217 h 224"/>
                <a:gd name="T40" fmla="*/ 229 w 284"/>
                <a:gd name="T41" fmla="*/ 211 h 224"/>
                <a:gd name="T42" fmla="*/ 239 w 284"/>
                <a:gd name="T43" fmla="*/ 203 h 224"/>
                <a:gd name="T44" fmla="*/ 239 w 284"/>
                <a:gd name="T45" fmla="*/ 197 h 224"/>
                <a:gd name="T46" fmla="*/ 235 w 284"/>
                <a:gd name="T47" fmla="*/ 157 h 224"/>
                <a:gd name="T48" fmla="*/ 272 w 284"/>
                <a:gd name="T49" fmla="*/ 138 h 224"/>
                <a:gd name="T50" fmla="*/ 273 w 284"/>
                <a:gd name="T51" fmla="*/ 134 h 224"/>
                <a:gd name="T52" fmla="*/ 270 w 284"/>
                <a:gd name="T53" fmla="*/ 127 h 224"/>
                <a:gd name="T54" fmla="*/ 280 w 284"/>
                <a:gd name="T55" fmla="*/ 121 h 224"/>
                <a:gd name="T56" fmla="*/ 276 w 284"/>
                <a:gd name="T57" fmla="*/ 1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4" h="224">
                  <a:moveTo>
                    <a:pt x="276" y="117"/>
                  </a:moveTo>
                  <a:cubicBezTo>
                    <a:pt x="284" y="112"/>
                    <a:pt x="284" y="112"/>
                    <a:pt x="284" y="112"/>
                  </a:cubicBezTo>
                  <a:cubicBezTo>
                    <a:pt x="259" y="100"/>
                    <a:pt x="259" y="100"/>
                    <a:pt x="259" y="100"/>
                  </a:cubicBezTo>
                  <a:cubicBezTo>
                    <a:pt x="80" y="12"/>
                    <a:pt x="80" y="12"/>
                    <a:pt x="80" y="12"/>
                  </a:cubicBezTo>
                  <a:cubicBezTo>
                    <a:pt x="55" y="0"/>
                    <a:pt x="55" y="0"/>
                    <a:pt x="55" y="0"/>
                  </a:cubicBezTo>
                  <a:cubicBezTo>
                    <a:pt x="52" y="6"/>
                    <a:pt x="52" y="6"/>
                    <a:pt x="52" y="6"/>
                  </a:cubicBezTo>
                  <a:cubicBezTo>
                    <a:pt x="55" y="13"/>
                    <a:pt x="55" y="13"/>
                    <a:pt x="55" y="13"/>
                  </a:cubicBezTo>
                  <a:cubicBezTo>
                    <a:pt x="45" y="20"/>
                    <a:pt x="45" y="20"/>
                    <a:pt x="45" y="20"/>
                  </a:cubicBezTo>
                  <a:cubicBezTo>
                    <a:pt x="45" y="27"/>
                    <a:pt x="45" y="27"/>
                    <a:pt x="45" y="27"/>
                  </a:cubicBezTo>
                  <a:cubicBezTo>
                    <a:pt x="55" y="34"/>
                    <a:pt x="57" y="50"/>
                    <a:pt x="49" y="66"/>
                  </a:cubicBezTo>
                  <a:cubicBezTo>
                    <a:pt x="41" y="83"/>
                    <a:pt x="25" y="91"/>
                    <a:pt x="13" y="86"/>
                  </a:cubicBezTo>
                  <a:cubicBezTo>
                    <a:pt x="11" y="89"/>
                    <a:pt x="11" y="89"/>
                    <a:pt x="11" y="89"/>
                  </a:cubicBezTo>
                  <a:cubicBezTo>
                    <a:pt x="14" y="96"/>
                    <a:pt x="14" y="96"/>
                    <a:pt x="14" y="96"/>
                  </a:cubicBezTo>
                  <a:cubicBezTo>
                    <a:pt x="5" y="102"/>
                    <a:pt x="5" y="102"/>
                    <a:pt x="5" y="102"/>
                  </a:cubicBezTo>
                  <a:cubicBezTo>
                    <a:pt x="9" y="107"/>
                    <a:pt x="9" y="107"/>
                    <a:pt x="9" y="107"/>
                  </a:cubicBezTo>
                  <a:cubicBezTo>
                    <a:pt x="0" y="111"/>
                    <a:pt x="0" y="111"/>
                    <a:pt x="0" y="111"/>
                  </a:cubicBezTo>
                  <a:cubicBezTo>
                    <a:pt x="25" y="123"/>
                    <a:pt x="25" y="123"/>
                    <a:pt x="25" y="123"/>
                  </a:cubicBezTo>
                  <a:cubicBezTo>
                    <a:pt x="204" y="211"/>
                    <a:pt x="204" y="211"/>
                    <a:pt x="204" y="211"/>
                  </a:cubicBezTo>
                  <a:cubicBezTo>
                    <a:pt x="229" y="224"/>
                    <a:pt x="229" y="224"/>
                    <a:pt x="229" y="224"/>
                  </a:cubicBezTo>
                  <a:cubicBezTo>
                    <a:pt x="232" y="217"/>
                    <a:pt x="232" y="217"/>
                    <a:pt x="232" y="217"/>
                  </a:cubicBezTo>
                  <a:cubicBezTo>
                    <a:pt x="229" y="211"/>
                    <a:pt x="229" y="211"/>
                    <a:pt x="229" y="211"/>
                  </a:cubicBezTo>
                  <a:cubicBezTo>
                    <a:pt x="239" y="203"/>
                    <a:pt x="239" y="203"/>
                    <a:pt x="239" y="203"/>
                  </a:cubicBezTo>
                  <a:cubicBezTo>
                    <a:pt x="239" y="197"/>
                    <a:pt x="239" y="197"/>
                    <a:pt x="239" y="197"/>
                  </a:cubicBezTo>
                  <a:cubicBezTo>
                    <a:pt x="230" y="190"/>
                    <a:pt x="228" y="173"/>
                    <a:pt x="235" y="157"/>
                  </a:cubicBezTo>
                  <a:cubicBezTo>
                    <a:pt x="243" y="141"/>
                    <a:pt x="260" y="132"/>
                    <a:pt x="272" y="138"/>
                  </a:cubicBezTo>
                  <a:cubicBezTo>
                    <a:pt x="273" y="134"/>
                    <a:pt x="273" y="134"/>
                    <a:pt x="273" y="134"/>
                  </a:cubicBezTo>
                  <a:cubicBezTo>
                    <a:pt x="270" y="127"/>
                    <a:pt x="270" y="127"/>
                    <a:pt x="270" y="127"/>
                  </a:cubicBezTo>
                  <a:cubicBezTo>
                    <a:pt x="280" y="121"/>
                    <a:pt x="280" y="121"/>
                    <a:pt x="280" y="121"/>
                  </a:cubicBezTo>
                  <a:lnTo>
                    <a:pt x="276" y="117"/>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59" name="Freeform 398">
              <a:extLst>
                <a:ext uri="{FF2B5EF4-FFF2-40B4-BE49-F238E27FC236}">
                  <a16:creationId xmlns:a16="http://schemas.microsoft.com/office/drawing/2014/main" id="{00722CB4-F391-4004-A998-7A2E3A4A10C2}"/>
                </a:ext>
              </a:extLst>
            </p:cNvPr>
            <p:cNvSpPr>
              <a:spLocks/>
            </p:cNvSpPr>
            <p:nvPr/>
          </p:nvSpPr>
          <p:spPr bwMode="auto">
            <a:xfrm>
              <a:off x="10436225" y="8040688"/>
              <a:ext cx="230188" cy="117475"/>
            </a:xfrm>
            <a:custGeom>
              <a:avLst/>
              <a:gdLst>
                <a:gd name="T0" fmla="*/ 143 w 145"/>
                <a:gd name="T1" fmla="*/ 74 h 74"/>
                <a:gd name="T2" fmla="*/ 0 w 145"/>
                <a:gd name="T3" fmla="*/ 5 h 74"/>
                <a:gd name="T4" fmla="*/ 3 w 145"/>
                <a:gd name="T5" fmla="*/ 0 h 74"/>
                <a:gd name="T6" fmla="*/ 145 w 145"/>
                <a:gd name="T7" fmla="*/ 69 h 74"/>
                <a:gd name="T8" fmla="*/ 143 w 145"/>
                <a:gd name="T9" fmla="*/ 74 h 74"/>
              </a:gdLst>
              <a:ahLst/>
              <a:cxnLst>
                <a:cxn ang="0">
                  <a:pos x="T0" y="T1"/>
                </a:cxn>
                <a:cxn ang="0">
                  <a:pos x="T2" y="T3"/>
                </a:cxn>
                <a:cxn ang="0">
                  <a:pos x="T4" y="T5"/>
                </a:cxn>
                <a:cxn ang="0">
                  <a:pos x="T6" y="T7"/>
                </a:cxn>
                <a:cxn ang="0">
                  <a:pos x="T8" y="T9"/>
                </a:cxn>
              </a:cxnLst>
              <a:rect l="0" t="0" r="r" b="b"/>
              <a:pathLst>
                <a:path w="145" h="74">
                  <a:moveTo>
                    <a:pt x="143" y="74"/>
                  </a:moveTo>
                  <a:lnTo>
                    <a:pt x="0" y="5"/>
                  </a:lnTo>
                  <a:lnTo>
                    <a:pt x="3" y="0"/>
                  </a:lnTo>
                  <a:lnTo>
                    <a:pt x="145" y="69"/>
                  </a:lnTo>
                  <a:lnTo>
                    <a:pt x="143" y="7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60" name="Freeform 399">
              <a:extLst>
                <a:ext uri="{FF2B5EF4-FFF2-40B4-BE49-F238E27FC236}">
                  <a16:creationId xmlns:a16="http://schemas.microsoft.com/office/drawing/2014/main" id="{CB5603BD-45D6-491F-919A-C7271DDF2632}"/>
                </a:ext>
              </a:extLst>
            </p:cNvPr>
            <p:cNvSpPr>
              <a:spLocks/>
            </p:cNvSpPr>
            <p:nvPr/>
          </p:nvSpPr>
          <p:spPr bwMode="auto">
            <a:xfrm>
              <a:off x="10433050" y="8056563"/>
              <a:ext cx="225425" cy="117475"/>
            </a:xfrm>
            <a:custGeom>
              <a:avLst/>
              <a:gdLst>
                <a:gd name="T0" fmla="*/ 140 w 142"/>
                <a:gd name="T1" fmla="*/ 74 h 74"/>
                <a:gd name="T2" fmla="*/ 0 w 142"/>
                <a:gd name="T3" fmla="*/ 2 h 74"/>
                <a:gd name="T4" fmla="*/ 2 w 142"/>
                <a:gd name="T5" fmla="*/ 0 h 74"/>
                <a:gd name="T6" fmla="*/ 142 w 142"/>
                <a:gd name="T7" fmla="*/ 69 h 74"/>
                <a:gd name="T8" fmla="*/ 140 w 142"/>
                <a:gd name="T9" fmla="*/ 74 h 74"/>
              </a:gdLst>
              <a:ahLst/>
              <a:cxnLst>
                <a:cxn ang="0">
                  <a:pos x="T0" y="T1"/>
                </a:cxn>
                <a:cxn ang="0">
                  <a:pos x="T2" y="T3"/>
                </a:cxn>
                <a:cxn ang="0">
                  <a:pos x="T4" y="T5"/>
                </a:cxn>
                <a:cxn ang="0">
                  <a:pos x="T6" y="T7"/>
                </a:cxn>
                <a:cxn ang="0">
                  <a:pos x="T8" y="T9"/>
                </a:cxn>
              </a:cxnLst>
              <a:rect l="0" t="0" r="r" b="b"/>
              <a:pathLst>
                <a:path w="142" h="74">
                  <a:moveTo>
                    <a:pt x="140" y="74"/>
                  </a:moveTo>
                  <a:lnTo>
                    <a:pt x="0" y="2"/>
                  </a:lnTo>
                  <a:lnTo>
                    <a:pt x="2" y="0"/>
                  </a:lnTo>
                  <a:lnTo>
                    <a:pt x="142" y="69"/>
                  </a:lnTo>
                  <a:lnTo>
                    <a:pt x="140" y="7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61" name="Freeform 400">
              <a:extLst>
                <a:ext uri="{FF2B5EF4-FFF2-40B4-BE49-F238E27FC236}">
                  <a16:creationId xmlns:a16="http://schemas.microsoft.com/office/drawing/2014/main" id="{20057EF2-32B3-46EA-A230-6EEAD31D848F}"/>
                </a:ext>
              </a:extLst>
            </p:cNvPr>
            <p:cNvSpPr>
              <a:spLocks/>
            </p:cNvSpPr>
            <p:nvPr/>
          </p:nvSpPr>
          <p:spPr bwMode="auto">
            <a:xfrm>
              <a:off x="10425113" y="8067676"/>
              <a:ext cx="227013" cy="117475"/>
            </a:xfrm>
            <a:custGeom>
              <a:avLst/>
              <a:gdLst>
                <a:gd name="T0" fmla="*/ 140 w 143"/>
                <a:gd name="T1" fmla="*/ 74 h 74"/>
                <a:gd name="T2" fmla="*/ 0 w 143"/>
                <a:gd name="T3" fmla="*/ 5 h 74"/>
                <a:gd name="T4" fmla="*/ 3 w 143"/>
                <a:gd name="T5" fmla="*/ 0 h 74"/>
                <a:gd name="T6" fmla="*/ 143 w 143"/>
                <a:gd name="T7" fmla="*/ 71 h 74"/>
                <a:gd name="T8" fmla="*/ 140 w 143"/>
                <a:gd name="T9" fmla="*/ 74 h 74"/>
              </a:gdLst>
              <a:ahLst/>
              <a:cxnLst>
                <a:cxn ang="0">
                  <a:pos x="T0" y="T1"/>
                </a:cxn>
                <a:cxn ang="0">
                  <a:pos x="T2" y="T3"/>
                </a:cxn>
                <a:cxn ang="0">
                  <a:pos x="T4" y="T5"/>
                </a:cxn>
                <a:cxn ang="0">
                  <a:pos x="T6" y="T7"/>
                </a:cxn>
                <a:cxn ang="0">
                  <a:pos x="T8" y="T9"/>
                </a:cxn>
              </a:cxnLst>
              <a:rect l="0" t="0" r="r" b="b"/>
              <a:pathLst>
                <a:path w="143" h="74">
                  <a:moveTo>
                    <a:pt x="140" y="74"/>
                  </a:moveTo>
                  <a:lnTo>
                    <a:pt x="0" y="5"/>
                  </a:lnTo>
                  <a:lnTo>
                    <a:pt x="3" y="0"/>
                  </a:lnTo>
                  <a:lnTo>
                    <a:pt x="143" y="71"/>
                  </a:lnTo>
                  <a:lnTo>
                    <a:pt x="140" y="7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62" name="Freeform 401">
              <a:extLst>
                <a:ext uri="{FF2B5EF4-FFF2-40B4-BE49-F238E27FC236}">
                  <a16:creationId xmlns:a16="http://schemas.microsoft.com/office/drawing/2014/main" id="{569D2E40-7367-4039-8808-2A0A565058E6}"/>
                </a:ext>
              </a:extLst>
            </p:cNvPr>
            <p:cNvSpPr>
              <a:spLocks/>
            </p:cNvSpPr>
            <p:nvPr/>
          </p:nvSpPr>
          <p:spPr bwMode="auto">
            <a:xfrm>
              <a:off x="10418763" y="8083551"/>
              <a:ext cx="225425" cy="115888"/>
            </a:xfrm>
            <a:custGeom>
              <a:avLst/>
              <a:gdLst>
                <a:gd name="T0" fmla="*/ 139 w 142"/>
                <a:gd name="T1" fmla="*/ 73 h 73"/>
                <a:gd name="T2" fmla="*/ 0 w 142"/>
                <a:gd name="T3" fmla="*/ 4 h 73"/>
                <a:gd name="T4" fmla="*/ 2 w 142"/>
                <a:gd name="T5" fmla="*/ 0 h 73"/>
                <a:gd name="T6" fmla="*/ 142 w 142"/>
                <a:gd name="T7" fmla="*/ 68 h 73"/>
                <a:gd name="T8" fmla="*/ 139 w 142"/>
                <a:gd name="T9" fmla="*/ 73 h 73"/>
              </a:gdLst>
              <a:ahLst/>
              <a:cxnLst>
                <a:cxn ang="0">
                  <a:pos x="T0" y="T1"/>
                </a:cxn>
                <a:cxn ang="0">
                  <a:pos x="T2" y="T3"/>
                </a:cxn>
                <a:cxn ang="0">
                  <a:pos x="T4" y="T5"/>
                </a:cxn>
                <a:cxn ang="0">
                  <a:pos x="T6" y="T7"/>
                </a:cxn>
                <a:cxn ang="0">
                  <a:pos x="T8" y="T9"/>
                </a:cxn>
              </a:cxnLst>
              <a:rect l="0" t="0" r="r" b="b"/>
              <a:pathLst>
                <a:path w="142" h="73">
                  <a:moveTo>
                    <a:pt x="139" y="73"/>
                  </a:moveTo>
                  <a:lnTo>
                    <a:pt x="0" y="4"/>
                  </a:lnTo>
                  <a:lnTo>
                    <a:pt x="2" y="0"/>
                  </a:lnTo>
                  <a:lnTo>
                    <a:pt x="142" y="68"/>
                  </a:lnTo>
                  <a:lnTo>
                    <a:pt x="139" y="73"/>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63" name="Freeform 402">
              <a:extLst>
                <a:ext uri="{FF2B5EF4-FFF2-40B4-BE49-F238E27FC236}">
                  <a16:creationId xmlns:a16="http://schemas.microsoft.com/office/drawing/2014/main" id="{288B4518-B5C3-4D68-BEF2-162805163FBB}"/>
                </a:ext>
              </a:extLst>
            </p:cNvPr>
            <p:cNvSpPr>
              <a:spLocks/>
            </p:cNvSpPr>
            <p:nvPr/>
          </p:nvSpPr>
          <p:spPr bwMode="auto">
            <a:xfrm>
              <a:off x="10696575" y="8169276"/>
              <a:ext cx="225425" cy="112713"/>
            </a:xfrm>
            <a:custGeom>
              <a:avLst/>
              <a:gdLst>
                <a:gd name="T0" fmla="*/ 140 w 142"/>
                <a:gd name="T1" fmla="*/ 71 h 71"/>
                <a:gd name="T2" fmla="*/ 0 w 142"/>
                <a:gd name="T3" fmla="*/ 3 h 71"/>
                <a:gd name="T4" fmla="*/ 2 w 142"/>
                <a:gd name="T5" fmla="*/ 0 h 71"/>
                <a:gd name="T6" fmla="*/ 142 w 142"/>
                <a:gd name="T7" fmla="*/ 69 h 71"/>
                <a:gd name="T8" fmla="*/ 140 w 142"/>
                <a:gd name="T9" fmla="*/ 71 h 71"/>
              </a:gdLst>
              <a:ahLst/>
              <a:cxnLst>
                <a:cxn ang="0">
                  <a:pos x="T0" y="T1"/>
                </a:cxn>
                <a:cxn ang="0">
                  <a:pos x="T2" y="T3"/>
                </a:cxn>
                <a:cxn ang="0">
                  <a:pos x="T4" y="T5"/>
                </a:cxn>
                <a:cxn ang="0">
                  <a:pos x="T6" y="T7"/>
                </a:cxn>
                <a:cxn ang="0">
                  <a:pos x="T8" y="T9"/>
                </a:cxn>
              </a:cxnLst>
              <a:rect l="0" t="0" r="r" b="b"/>
              <a:pathLst>
                <a:path w="142" h="71">
                  <a:moveTo>
                    <a:pt x="140" y="71"/>
                  </a:moveTo>
                  <a:lnTo>
                    <a:pt x="0" y="3"/>
                  </a:lnTo>
                  <a:lnTo>
                    <a:pt x="2" y="0"/>
                  </a:lnTo>
                  <a:lnTo>
                    <a:pt x="142" y="69"/>
                  </a:lnTo>
                  <a:lnTo>
                    <a:pt x="140" y="71"/>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64" name="Freeform 403">
              <a:extLst>
                <a:ext uri="{FF2B5EF4-FFF2-40B4-BE49-F238E27FC236}">
                  <a16:creationId xmlns:a16="http://schemas.microsoft.com/office/drawing/2014/main" id="{2ECB697A-24D1-4B72-9E24-F6AF31B6F4F7}"/>
                </a:ext>
              </a:extLst>
            </p:cNvPr>
            <p:cNvSpPr>
              <a:spLocks/>
            </p:cNvSpPr>
            <p:nvPr/>
          </p:nvSpPr>
          <p:spPr bwMode="auto">
            <a:xfrm>
              <a:off x="10688638" y="8180388"/>
              <a:ext cx="227013" cy="117475"/>
            </a:xfrm>
            <a:custGeom>
              <a:avLst/>
              <a:gdLst>
                <a:gd name="T0" fmla="*/ 140 w 143"/>
                <a:gd name="T1" fmla="*/ 74 h 74"/>
                <a:gd name="T2" fmla="*/ 0 w 143"/>
                <a:gd name="T3" fmla="*/ 5 h 74"/>
                <a:gd name="T4" fmla="*/ 3 w 143"/>
                <a:gd name="T5" fmla="*/ 0 h 74"/>
                <a:gd name="T6" fmla="*/ 143 w 143"/>
                <a:gd name="T7" fmla="*/ 69 h 74"/>
                <a:gd name="T8" fmla="*/ 140 w 143"/>
                <a:gd name="T9" fmla="*/ 74 h 74"/>
              </a:gdLst>
              <a:ahLst/>
              <a:cxnLst>
                <a:cxn ang="0">
                  <a:pos x="T0" y="T1"/>
                </a:cxn>
                <a:cxn ang="0">
                  <a:pos x="T2" y="T3"/>
                </a:cxn>
                <a:cxn ang="0">
                  <a:pos x="T4" y="T5"/>
                </a:cxn>
                <a:cxn ang="0">
                  <a:pos x="T6" y="T7"/>
                </a:cxn>
                <a:cxn ang="0">
                  <a:pos x="T8" y="T9"/>
                </a:cxn>
              </a:cxnLst>
              <a:rect l="0" t="0" r="r" b="b"/>
              <a:pathLst>
                <a:path w="143" h="74">
                  <a:moveTo>
                    <a:pt x="140" y="74"/>
                  </a:moveTo>
                  <a:lnTo>
                    <a:pt x="0" y="5"/>
                  </a:lnTo>
                  <a:lnTo>
                    <a:pt x="3" y="0"/>
                  </a:lnTo>
                  <a:lnTo>
                    <a:pt x="143" y="69"/>
                  </a:lnTo>
                  <a:lnTo>
                    <a:pt x="140" y="7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65" name="Freeform 404">
              <a:extLst>
                <a:ext uri="{FF2B5EF4-FFF2-40B4-BE49-F238E27FC236}">
                  <a16:creationId xmlns:a16="http://schemas.microsoft.com/office/drawing/2014/main" id="{0D4D5A6B-805D-40A6-AFF8-51E45832036F}"/>
                </a:ext>
              </a:extLst>
            </p:cNvPr>
            <p:cNvSpPr>
              <a:spLocks/>
            </p:cNvSpPr>
            <p:nvPr/>
          </p:nvSpPr>
          <p:spPr bwMode="auto">
            <a:xfrm>
              <a:off x="10682288" y="8196263"/>
              <a:ext cx="225425" cy="115888"/>
            </a:xfrm>
            <a:custGeom>
              <a:avLst/>
              <a:gdLst>
                <a:gd name="T0" fmla="*/ 140 w 142"/>
                <a:gd name="T1" fmla="*/ 73 h 73"/>
                <a:gd name="T2" fmla="*/ 0 w 142"/>
                <a:gd name="T3" fmla="*/ 5 h 73"/>
                <a:gd name="T4" fmla="*/ 2 w 142"/>
                <a:gd name="T5" fmla="*/ 0 h 73"/>
                <a:gd name="T6" fmla="*/ 142 w 142"/>
                <a:gd name="T7" fmla="*/ 69 h 73"/>
                <a:gd name="T8" fmla="*/ 140 w 142"/>
                <a:gd name="T9" fmla="*/ 73 h 73"/>
              </a:gdLst>
              <a:ahLst/>
              <a:cxnLst>
                <a:cxn ang="0">
                  <a:pos x="T0" y="T1"/>
                </a:cxn>
                <a:cxn ang="0">
                  <a:pos x="T2" y="T3"/>
                </a:cxn>
                <a:cxn ang="0">
                  <a:pos x="T4" y="T5"/>
                </a:cxn>
                <a:cxn ang="0">
                  <a:pos x="T6" y="T7"/>
                </a:cxn>
                <a:cxn ang="0">
                  <a:pos x="T8" y="T9"/>
                </a:cxn>
              </a:cxnLst>
              <a:rect l="0" t="0" r="r" b="b"/>
              <a:pathLst>
                <a:path w="142" h="73">
                  <a:moveTo>
                    <a:pt x="140" y="73"/>
                  </a:moveTo>
                  <a:lnTo>
                    <a:pt x="0" y="5"/>
                  </a:lnTo>
                  <a:lnTo>
                    <a:pt x="2" y="0"/>
                  </a:lnTo>
                  <a:lnTo>
                    <a:pt x="142" y="69"/>
                  </a:lnTo>
                  <a:lnTo>
                    <a:pt x="140" y="73"/>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66" name="Freeform 405">
              <a:extLst>
                <a:ext uri="{FF2B5EF4-FFF2-40B4-BE49-F238E27FC236}">
                  <a16:creationId xmlns:a16="http://schemas.microsoft.com/office/drawing/2014/main" id="{3225AE93-72E3-4780-80D1-DD0A8C57ED65}"/>
                </a:ext>
              </a:extLst>
            </p:cNvPr>
            <p:cNvSpPr>
              <a:spLocks/>
            </p:cNvSpPr>
            <p:nvPr/>
          </p:nvSpPr>
          <p:spPr bwMode="auto">
            <a:xfrm>
              <a:off x="10674350" y="8210551"/>
              <a:ext cx="225425" cy="117475"/>
            </a:xfrm>
            <a:custGeom>
              <a:avLst/>
              <a:gdLst>
                <a:gd name="T0" fmla="*/ 140 w 142"/>
                <a:gd name="T1" fmla="*/ 74 h 74"/>
                <a:gd name="T2" fmla="*/ 0 w 142"/>
                <a:gd name="T3" fmla="*/ 3 h 74"/>
                <a:gd name="T4" fmla="*/ 2 w 142"/>
                <a:gd name="T5" fmla="*/ 0 h 74"/>
                <a:gd name="T6" fmla="*/ 142 w 142"/>
                <a:gd name="T7" fmla="*/ 69 h 74"/>
                <a:gd name="T8" fmla="*/ 140 w 142"/>
                <a:gd name="T9" fmla="*/ 74 h 74"/>
              </a:gdLst>
              <a:ahLst/>
              <a:cxnLst>
                <a:cxn ang="0">
                  <a:pos x="T0" y="T1"/>
                </a:cxn>
                <a:cxn ang="0">
                  <a:pos x="T2" y="T3"/>
                </a:cxn>
                <a:cxn ang="0">
                  <a:pos x="T4" y="T5"/>
                </a:cxn>
                <a:cxn ang="0">
                  <a:pos x="T6" y="T7"/>
                </a:cxn>
                <a:cxn ang="0">
                  <a:pos x="T8" y="T9"/>
                </a:cxn>
              </a:cxnLst>
              <a:rect l="0" t="0" r="r" b="b"/>
              <a:pathLst>
                <a:path w="142" h="74">
                  <a:moveTo>
                    <a:pt x="140" y="74"/>
                  </a:moveTo>
                  <a:lnTo>
                    <a:pt x="0" y="3"/>
                  </a:lnTo>
                  <a:lnTo>
                    <a:pt x="2" y="0"/>
                  </a:lnTo>
                  <a:lnTo>
                    <a:pt x="142" y="69"/>
                  </a:lnTo>
                  <a:lnTo>
                    <a:pt x="140" y="7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67" name="Freeform 406">
              <a:extLst>
                <a:ext uri="{FF2B5EF4-FFF2-40B4-BE49-F238E27FC236}">
                  <a16:creationId xmlns:a16="http://schemas.microsoft.com/office/drawing/2014/main" id="{7CFD9BD9-D92B-443A-BD36-DF65FA43815C}"/>
                </a:ext>
              </a:extLst>
            </p:cNvPr>
            <p:cNvSpPr>
              <a:spLocks/>
            </p:cNvSpPr>
            <p:nvPr/>
          </p:nvSpPr>
          <p:spPr bwMode="auto">
            <a:xfrm>
              <a:off x="10406063" y="8108951"/>
              <a:ext cx="227013" cy="117475"/>
            </a:xfrm>
            <a:custGeom>
              <a:avLst/>
              <a:gdLst>
                <a:gd name="T0" fmla="*/ 140 w 143"/>
                <a:gd name="T1" fmla="*/ 74 h 74"/>
                <a:gd name="T2" fmla="*/ 0 w 143"/>
                <a:gd name="T3" fmla="*/ 5 h 74"/>
                <a:gd name="T4" fmla="*/ 0 w 143"/>
                <a:gd name="T5" fmla="*/ 0 h 74"/>
                <a:gd name="T6" fmla="*/ 143 w 143"/>
                <a:gd name="T7" fmla="*/ 69 h 74"/>
                <a:gd name="T8" fmla="*/ 140 w 143"/>
                <a:gd name="T9" fmla="*/ 74 h 74"/>
              </a:gdLst>
              <a:ahLst/>
              <a:cxnLst>
                <a:cxn ang="0">
                  <a:pos x="T0" y="T1"/>
                </a:cxn>
                <a:cxn ang="0">
                  <a:pos x="T2" y="T3"/>
                </a:cxn>
                <a:cxn ang="0">
                  <a:pos x="T4" y="T5"/>
                </a:cxn>
                <a:cxn ang="0">
                  <a:pos x="T6" y="T7"/>
                </a:cxn>
                <a:cxn ang="0">
                  <a:pos x="T8" y="T9"/>
                </a:cxn>
              </a:cxnLst>
              <a:rect l="0" t="0" r="r" b="b"/>
              <a:pathLst>
                <a:path w="143" h="74">
                  <a:moveTo>
                    <a:pt x="140" y="74"/>
                  </a:moveTo>
                  <a:lnTo>
                    <a:pt x="0" y="5"/>
                  </a:lnTo>
                  <a:lnTo>
                    <a:pt x="0" y="0"/>
                  </a:lnTo>
                  <a:lnTo>
                    <a:pt x="143" y="69"/>
                  </a:lnTo>
                  <a:lnTo>
                    <a:pt x="140" y="7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68" name="Freeform 407">
              <a:extLst>
                <a:ext uri="{FF2B5EF4-FFF2-40B4-BE49-F238E27FC236}">
                  <a16:creationId xmlns:a16="http://schemas.microsoft.com/office/drawing/2014/main" id="{427A0820-FE2B-4CD2-BA69-1839E9A14245}"/>
                </a:ext>
              </a:extLst>
            </p:cNvPr>
            <p:cNvSpPr>
              <a:spLocks/>
            </p:cNvSpPr>
            <p:nvPr/>
          </p:nvSpPr>
          <p:spPr bwMode="auto">
            <a:xfrm>
              <a:off x="10399713" y="8124826"/>
              <a:ext cx="225425" cy="115888"/>
            </a:xfrm>
            <a:custGeom>
              <a:avLst/>
              <a:gdLst>
                <a:gd name="T0" fmla="*/ 140 w 142"/>
                <a:gd name="T1" fmla="*/ 73 h 73"/>
                <a:gd name="T2" fmla="*/ 0 w 142"/>
                <a:gd name="T3" fmla="*/ 2 h 73"/>
                <a:gd name="T4" fmla="*/ 2 w 142"/>
                <a:gd name="T5" fmla="*/ 0 h 73"/>
                <a:gd name="T6" fmla="*/ 142 w 142"/>
                <a:gd name="T7" fmla="*/ 69 h 73"/>
                <a:gd name="T8" fmla="*/ 140 w 142"/>
                <a:gd name="T9" fmla="*/ 73 h 73"/>
              </a:gdLst>
              <a:ahLst/>
              <a:cxnLst>
                <a:cxn ang="0">
                  <a:pos x="T0" y="T1"/>
                </a:cxn>
                <a:cxn ang="0">
                  <a:pos x="T2" y="T3"/>
                </a:cxn>
                <a:cxn ang="0">
                  <a:pos x="T4" y="T5"/>
                </a:cxn>
                <a:cxn ang="0">
                  <a:pos x="T6" y="T7"/>
                </a:cxn>
                <a:cxn ang="0">
                  <a:pos x="T8" y="T9"/>
                </a:cxn>
              </a:cxnLst>
              <a:rect l="0" t="0" r="r" b="b"/>
              <a:pathLst>
                <a:path w="142" h="73">
                  <a:moveTo>
                    <a:pt x="140" y="73"/>
                  </a:moveTo>
                  <a:lnTo>
                    <a:pt x="0" y="2"/>
                  </a:lnTo>
                  <a:lnTo>
                    <a:pt x="2" y="0"/>
                  </a:lnTo>
                  <a:lnTo>
                    <a:pt x="142" y="69"/>
                  </a:lnTo>
                  <a:lnTo>
                    <a:pt x="140" y="73"/>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69" name="Freeform 408">
              <a:extLst>
                <a:ext uri="{FF2B5EF4-FFF2-40B4-BE49-F238E27FC236}">
                  <a16:creationId xmlns:a16="http://schemas.microsoft.com/office/drawing/2014/main" id="{2D6C62BE-3BC4-4898-84DE-E56941A6FDFA}"/>
                </a:ext>
              </a:extLst>
            </p:cNvPr>
            <p:cNvSpPr>
              <a:spLocks/>
            </p:cNvSpPr>
            <p:nvPr/>
          </p:nvSpPr>
          <p:spPr bwMode="auto">
            <a:xfrm>
              <a:off x="10391775" y="8135938"/>
              <a:ext cx="225425" cy="115888"/>
            </a:xfrm>
            <a:custGeom>
              <a:avLst/>
              <a:gdLst>
                <a:gd name="T0" fmla="*/ 140 w 142"/>
                <a:gd name="T1" fmla="*/ 73 h 73"/>
                <a:gd name="T2" fmla="*/ 0 w 142"/>
                <a:gd name="T3" fmla="*/ 5 h 73"/>
                <a:gd name="T4" fmla="*/ 2 w 142"/>
                <a:gd name="T5" fmla="*/ 0 h 73"/>
                <a:gd name="T6" fmla="*/ 142 w 142"/>
                <a:gd name="T7" fmla="*/ 71 h 73"/>
                <a:gd name="T8" fmla="*/ 140 w 142"/>
                <a:gd name="T9" fmla="*/ 73 h 73"/>
              </a:gdLst>
              <a:ahLst/>
              <a:cxnLst>
                <a:cxn ang="0">
                  <a:pos x="T0" y="T1"/>
                </a:cxn>
                <a:cxn ang="0">
                  <a:pos x="T2" y="T3"/>
                </a:cxn>
                <a:cxn ang="0">
                  <a:pos x="T4" y="T5"/>
                </a:cxn>
                <a:cxn ang="0">
                  <a:pos x="T6" y="T7"/>
                </a:cxn>
                <a:cxn ang="0">
                  <a:pos x="T8" y="T9"/>
                </a:cxn>
              </a:cxnLst>
              <a:rect l="0" t="0" r="r" b="b"/>
              <a:pathLst>
                <a:path w="142" h="73">
                  <a:moveTo>
                    <a:pt x="140" y="73"/>
                  </a:moveTo>
                  <a:lnTo>
                    <a:pt x="0" y="5"/>
                  </a:lnTo>
                  <a:lnTo>
                    <a:pt x="2" y="0"/>
                  </a:lnTo>
                  <a:lnTo>
                    <a:pt x="142" y="71"/>
                  </a:lnTo>
                  <a:lnTo>
                    <a:pt x="140" y="73"/>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70" name="Freeform 409">
              <a:extLst>
                <a:ext uri="{FF2B5EF4-FFF2-40B4-BE49-F238E27FC236}">
                  <a16:creationId xmlns:a16="http://schemas.microsoft.com/office/drawing/2014/main" id="{D44B3FB7-5D6F-48CB-906D-C71225056FA4}"/>
                </a:ext>
              </a:extLst>
            </p:cNvPr>
            <p:cNvSpPr>
              <a:spLocks/>
            </p:cNvSpPr>
            <p:nvPr/>
          </p:nvSpPr>
          <p:spPr bwMode="auto">
            <a:xfrm>
              <a:off x="10383838" y="8150226"/>
              <a:ext cx="227013" cy="117475"/>
            </a:xfrm>
            <a:custGeom>
              <a:avLst/>
              <a:gdLst>
                <a:gd name="T0" fmla="*/ 140 w 143"/>
                <a:gd name="T1" fmla="*/ 74 h 74"/>
                <a:gd name="T2" fmla="*/ 0 w 143"/>
                <a:gd name="T3" fmla="*/ 5 h 74"/>
                <a:gd name="T4" fmla="*/ 3 w 143"/>
                <a:gd name="T5" fmla="*/ 0 h 74"/>
                <a:gd name="T6" fmla="*/ 143 w 143"/>
                <a:gd name="T7" fmla="*/ 69 h 74"/>
                <a:gd name="T8" fmla="*/ 140 w 143"/>
                <a:gd name="T9" fmla="*/ 74 h 74"/>
              </a:gdLst>
              <a:ahLst/>
              <a:cxnLst>
                <a:cxn ang="0">
                  <a:pos x="T0" y="T1"/>
                </a:cxn>
                <a:cxn ang="0">
                  <a:pos x="T2" y="T3"/>
                </a:cxn>
                <a:cxn ang="0">
                  <a:pos x="T4" y="T5"/>
                </a:cxn>
                <a:cxn ang="0">
                  <a:pos x="T6" y="T7"/>
                </a:cxn>
                <a:cxn ang="0">
                  <a:pos x="T8" y="T9"/>
                </a:cxn>
              </a:cxnLst>
              <a:rect l="0" t="0" r="r" b="b"/>
              <a:pathLst>
                <a:path w="143" h="74">
                  <a:moveTo>
                    <a:pt x="140" y="74"/>
                  </a:moveTo>
                  <a:lnTo>
                    <a:pt x="0" y="5"/>
                  </a:lnTo>
                  <a:lnTo>
                    <a:pt x="3" y="0"/>
                  </a:lnTo>
                  <a:lnTo>
                    <a:pt x="143" y="69"/>
                  </a:lnTo>
                  <a:lnTo>
                    <a:pt x="140" y="7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71" name="Freeform 410">
              <a:extLst>
                <a:ext uri="{FF2B5EF4-FFF2-40B4-BE49-F238E27FC236}">
                  <a16:creationId xmlns:a16="http://schemas.microsoft.com/office/drawing/2014/main" id="{8F7AD832-F4D6-4F5B-B553-2F2A7F946F8A}"/>
                </a:ext>
              </a:extLst>
            </p:cNvPr>
            <p:cNvSpPr>
              <a:spLocks/>
            </p:cNvSpPr>
            <p:nvPr/>
          </p:nvSpPr>
          <p:spPr bwMode="auto">
            <a:xfrm>
              <a:off x="10663238" y="8237538"/>
              <a:ext cx="225425" cy="112713"/>
            </a:xfrm>
            <a:custGeom>
              <a:avLst/>
              <a:gdLst>
                <a:gd name="T0" fmla="*/ 140 w 142"/>
                <a:gd name="T1" fmla="*/ 71 h 71"/>
                <a:gd name="T2" fmla="*/ 0 w 142"/>
                <a:gd name="T3" fmla="*/ 2 h 71"/>
                <a:gd name="T4" fmla="*/ 2 w 142"/>
                <a:gd name="T5" fmla="*/ 0 h 71"/>
                <a:gd name="T6" fmla="*/ 142 w 142"/>
                <a:gd name="T7" fmla="*/ 69 h 71"/>
                <a:gd name="T8" fmla="*/ 140 w 142"/>
                <a:gd name="T9" fmla="*/ 71 h 71"/>
              </a:gdLst>
              <a:ahLst/>
              <a:cxnLst>
                <a:cxn ang="0">
                  <a:pos x="T0" y="T1"/>
                </a:cxn>
                <a:cxn ang="0">
                  <a:pos x="T2" y="T3"/>
                </a:cxn>
                <a:cxn ang="0">
                  <a:pos x="T4" y="T5"/>
                </a:cxn>
                <a:cxn ang="0">
                  <a:pos x="T6" y="T7"/>
                </a:cxn>
                <a:cxn ang="0">
                  <a:pos x="T8" y="T9"/>
                </a:cxn>
              </a:cxnLst>
              <a:rect l="0" t="0" r="r" b="b"/>
              <a:pathLst>
                <a:path w="142" h="71">
                  <a:moveTo>
                    <a:pt x="140" y="71"/>
                  </a:moveTo>
                  <a:lnTo>
                    <a:pt x="0" y="2"/>
                  </a:lnTo>
                  <a:lnTo>
                    <a:pt x="2" y="0"/>
                  </a:lnTo>
                  <a:lnTo>
                    <a:pt x="142" y="69"/>
                  </a:lnTo>
                  <a:lnTo>
                    <a:pt x="140" y="71"/>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72" name="Freeform 411">
              <a:extLst>
                <a:ext uri="{FF2B5EF4-FFF2-40B4-BE49-F238E27FC236}">
                  <a16:creationId xmlns:a16="http://schemas.microsoft.com/office/drawing/2014/main" id="{847CFEBD-ED0D-4721-8695-B59F0389D996}"/>
                </a:ext>
              </a:extLst>
            </p:cNvPr>
            <p:cNvSpPr>
              <a:spLocks/>
            </p:cNvSpPr>
            <p:nvPr/>
          </p:nvSpPr>
          <p:spPr bwMode="auto">
            <a:xfrm>
              <a:off x="10655300" y="8248651"/>
              <a:ext cx="225425" cy="117475"/>
            </a:xfrm>
            <a:custGeom>
              <a:avLst/>
              <a:gdLst>
                <a:gd name="T0" fmla="*/ 140 w 142"/>
                <a:gd name="T1" fmla="*/ 74 h 74"/>
                <a:gd name="T2" fmla="*/ 0 w 142"/>
                <a:gd name="T3" fmla="*/ 5 h 74"/>
                <a:gd name="T4" fmla="*/ 2 w 142"/>
                <a:gd name="T5" fmla="*/ 0 h 74"/>
                <a:gd name="T6" fmla="*/ 142 w 142"/>
                <a:gd name="T7" fmla="*/ 69 h 74"/>
                <a:gd name="T8" fmla="*/ 140 w 142"/>
                <a:gd name="T9" fmla="*/ 74 h 74"/>
              </a:gdLst>
              <a:ahLst/>
              <a:cxnLst>
                <a:cxn ang="0">
                  <a:pos x="T0" y="T1"/>
                </a:cxn>
                <a:cxn ang="0">
                  <a:pos x="T2" y="T3"/>
                </a:cxn>
                <a:cxn ang="0">
                  <a:pos x="T4" y="T5"/>
                </a:cxn>
                <a:cxn ang="0">
                  <a:pos x="T6" y="T7"/>
                </a:cxn>
                <a:cxn ang="0">
                  <a:pos x="T8" y="T9"/>
                </a:cxn>
              </a:cxnLst>
              <a:rect l="0" t="0" r="r" b="b"/>
              <a:pathLst>
                <a:path w="142" h="74">
                  <a:moveTo>
                    <a:pt x="140" y="74"/>
                  </a:moveTo>
                  <a:lnTo>
                    <a:pt x="0" y="5"/>
                  </a:lnTo>
                  <a:lnTo>
                    <a:pt x="2" y="0"/>
                  </a:lnTo>
                  <a:lnTo>
                    <a:pt x="142" y="69"/>
                  </a:lnTo>
                  <a:lnTo>
                    <a:pt x="140" y="7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73" name="Freeform 412">
              <a:extLst>
                <a:ext uri="{FF2B5EF4-FFF2-40B4-BE49-F238E27FC236}">
                  <a16:creationId xmlns:a16="http://schemas.microsoft.com/office/drawing/2014/main" id="{31C47900-C56C-4FA8-8ACA-E4432932B357}"/>
                </a:ext>
              </a:extLst>
            </p:cNvPr>
            <p:cNvSpPr>
              <a:spLocks/>
            </p:cNvSpPr>
            <p:nvPr/>
          </p:nvSpPr>
          <p:spPr bwMode="auto">
            <a:xfrm>
              <a:off x="10647363" y="8264526"/>
              <a:ext cx="227013" cy="115888"/>
            </a:xfrm>
            <a:custGeom>
              <a:avLst/>
              <a:gdLst>
                <a:gd name="T0" fmla="*/ 140 w 143"/>
                <a:gd name="T1" fmla="*/ 73 h 73"/>
                <a:gd name="T2" fmla="*/ 0 w 143"/>
                <a:gd name="T3" fmla="*/ 4 h 73"/>
                <a:gd name="T4" fmla="*/ 3 w 143"/>
                <a:gd name="T5" fmla="*/ 0 h 73"/>
                <a:gd name="T6" fmla="*/ 143 w 143"/>
                <a:gd name="T7" fmla="*/ 68 h 73"/>
                <a:gd name="T8" fmla="*/ 140 w 143"/>
                <a:gd name="T9" fmla="*/ 73 h 73"/>
              </a:gdLst>
              <a:ahLst/>
              <a:cxnLst>
                <a:cxn ang="0">
                  <a:pos x="T0" y="T1"/>
                </a:cxn>
                <a:cxn ang="0">
                  <a:pos x="T2" y="T3"/>
                </a:cxn>
                <a:cxn ang="0">
                  <a:pos x="T4" y="T5"/>
                </a:cxn>
                <a:cxn ang="0">
                  <a:pos x="T6" y="T7"/>
                </a:cxn>
                <a:cxn ang="0">
                  <a:pos x="T8" y="T9"/>
                </a:cxn>
              </a:cxnLst>
              <a:rect l="0" t="0" r="r" b="b"/>
              <a:pathLst>
                <a:path w="143" h="73">
                  <a:moveTo>
                    <a:pt x="140" y="73"/>
                  </a:moveTo>
                  <a:lnTo>
                    <a:pt x="0" y="4"/>
                  </a:lnTo>
                  <a:lnTo>
                    <a:pt x="3" y="0"/>
                  </a:lnTo>
                  <a:lnTo>
                    <a:pt x="143" y="68"/>
                  </a:lnTo>
                  <a:lnTo>
                    <a:pt x="140" y="73"/>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74" name="Freeform 413">
              <a:extLst>
                <a:ext uri="{FF2B5EF4-FFF2-40B4-BE49-F238E27FC236}">
                  <a16:creationId xmlns:a16="http://schemas.microsoft.com/office/drawing/2014/main" id="{BCB3B0A0-EB08-456E-978F-8F7AAA79F221}"/>
                </a:ext>
              </a:extLst>
            </p:cNvPr>
            <p:cNvSpPr>
              <a:spLocks/>
            </p:cNvSpPr>
            <p:nvPr/>
          </p:nvSpPr>
          <p:spPr bwMode="auto">
            <a:xfrm>
              <a:off x="10639425" y="8278813"/>
              <a:ext cx="230188" cy="117475"/>
            </a:xfrm>
            <a:custGeom>
              <a:avLst/>
              <a:gdLst>
                <a:gd name="T0" fmla="*/ 143 w 145"/>
                <a:gd name="T1" fmla="*/ 74 h 74"/>
                <a:gd name="T2" fmla="*/ 0 w 145"/>
                <a:gd name="T3" fmla="*/ 2 h 74"/>
                <a:gd name="T4" fmla="*/ 3 w 145"/>
                <a:gd name="T5" fmla="*/ 0 h 74"/>
                <a:gd name="T6" fmla="*/ 145 w 145"/>
                <a:gd name="T7" fmla="*/ 69 h 74"/>
                <a:gd name="T8" fmla="*/ 143 w 145"/>
                <a:gd name="T9" fmla="*/ 74 h 74"/>
              </a:gdLst>
              <a:ahLst/>
              <a:cxnLst>
                <a:cxn ang="0">
                  <a:pos x="T0" y="T1"/>
                </a:cxn>
                <a:cxn ang="0">
                  <a:pos x="T2" y="T3"/>
                </a:cxn>
                <a:cxn ang="0">
                  <a:pos x="T4" y="T5"/>
                </a:cxn>
                <a:cxn ang="0">
                  <a:pos x="T6" y="T7"/>
                </a:cxn>
                <a:cxn ang="0">
                  <a:pos x="T8" y="T9"/>
                </a:cxn>
              </a:cxnLst>
              <a:rect l="0" t="0" r="r" b="b"/>
              <a:pathLst>
                <a:path w="145" h="74">
                  <a:moveTo>
                    <a:pt x="143" y="74"/>
                  </a:moveTo>
                  <a:lnTo>
                    <a:pt x="0" y="2"/>
                  </a:lnTo>
                  <a:lnTo>
                    <a:pt x="3" y="0"/>
                  </a:lnTo>
                  <a:lnTo>
                    <a:pt x="145" y="69"/>
                  </a:lnTo>
                  <a:lnTo>
                    <a:pt x="143" y="74"/>
                  </a:lnTo>
                  <a:close/>
                </a:path>
              </a:pathLst>
            </a:custGeom>
            <a:solidFill>
              <a:srgbClr val="FF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75" name="Freeform 414">
              <a:extLst>
                <a:ext uri="{FF2B5EF4-FFF2-40B4-BE49-F238E27FC236}">
                  <a16:creationId xmlns:a16="http://schemas.microsoft.com/office/drawing/2014/main" id="{CEF3FC57-E19F-4FB5-A03E-41FBEFF7AEDE}"/>
                </a:ext>
              </a:extLst>
            </p:cNvPr>
            <p:cNvSpPr>
              <a:spLocks/>
            </p:cNvSpPr>
            <p:nvPr/>
          </p:nvSpPr>
          <p:spPr bwMode="auto">
            <a:xfrm>
              <a:off x="10455275" y="7981951"/>
              <a:ext cx="334963" cy="192088"/>
            </a:xfrm>
            <a:custGeom>
              <a:avLst/>
              <a:gdLst>
                <a:gd name="T0" fmla="*/ 202 w 211"/>
                <a:gd name="T1" fmla="*/ 121 h 121"/>
                <a:gd name="T2" fmla="*/ 0 w 211"/>
                <a:gd name="T3" fmla="*/ 21 h 121"/>
                <a:gd name="T4" fmla="*/ 10 w 211"/>
                <a:gd name="T5" fmla="*/ 0 h 121"/>
                <a:gd name="T6" fmla="*/ 211 w 211"/>
                <a:gd name="T7" fmla="*/ 97 h 121"/>
                <a:gd name="T8" fmla="*/ 202 w 211"/>
                <a:gd name="T9" fmla="*/ 121 h 121"/>
              </a:gdLst>
              <a:ahLst/>
              <a:cxnLst>
                <a:cxn ang="0">
                  <a:pos x="T0" y="T1"/>
                </a:cxn>
                <a:cxn ang="0">
                  <a:pos x="T2" y="T3"/>
                </a:cxn>
                <a:cxn ang="0">
                  <a:pos x="T4" y="T5"/>
                </a:cxn>
                <a:cxn ang="0">
                  <a:pos x="T6" y="T7"/>
                </a:cxn>
                <a:cxn ang="0">
                  <a:pos x="T8" y="T9"/>
                </a:cxn>
              </a:cxnLst>
              <a:rect l="0" t="0" r="r" b="b"/>
              <a:pathLst>
                <a:path w="211" h="121">
                  <a:moveTo>
                    <a:pt x="202" y="121"/>
                  </a:moveTo>
                  <a:lnTo>
                    <a:pt x="0" y="21"/>
                  </a:lnTo>
                  <a:lnTo>
                    <a:pt x="10" y="0"/>
                  </a:lnTo>
                  <a:lnTo>
                    <a:pt x="211" y="97"/>
                  </a:lnTo>
                  <a:lnTo>
                    <a:pt x="202" y="121"/>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776" name="Freeform 415">
              <a:extLst>
                <a:ext uri="{FF2B5EF4-FFF2-40B4-BE49-F238E27FC236}">
                  <a16:creationId xmlns:a16="http://schemas.microsoft.com/office/drawing/2014/main" id="{1D558C95-B00A-41FC-BF21-BCCC6D6FE66D}"/>
                </a:ext>
              </a:extLst>
            </p:cNvPr>
            <p:cNvSpPr>
              <a:spLocks/>
            </p:cNvSpPr>
            <p:nvPr/>
          </p:nvSpPr>
          <p:spPr bwMode="auto">
            <a:xfrm>
              <a:off x="10320338" y="7837488"/>
              <a:ext cx="771525" cy="636588"/>
            </a:xfrm>
            <a:custGeom>
              <a:avLst/>
              <a:gdLst>
                <a:gd name="T0" fmla="*/ 164 w 205"/>
                <a:gd name="T1" fmla="*/ 164 h 169"/>
                <a:gd name="T2" fmla="*/ 154 w 205"/>
                <a:gd name="T3" fmla="*/ 167 h 169"/>
                <a:gd name="T4" fmla="*/ 5 w 205"/>
                <a:gd name="T5" fmla="*/ 94 h 169"/>
                <a:gd name="T6" fmla="*/ 2 w 205"/>
                <a:gd name="T7" fmla="*/ 84 h 169"/>
                <a:gd name="T8" fmla="*/ 40 w 205"/>
                <a:gd name="T9" fmla="*/ 6 h 169"/>
                <a:gd name="T10" fmla="*/ 51 w 205"/>
                <a:gd name="T11" fmla="*/ 2 h 169"/>
                <a:gd name="T12" fmla="*/ 199 w 205"/>
                <a:gd name="T13" fmla="*/ 75 h 169"/>
                <a:gd name="T14" fmla="*/ 203 w 205"/>
                <a:gd name="T15" fmla="*/ 86 h 169"/>
                <a:gd name="T16" fmla="*/ 164 w 205"/>
                <a:gd name="T17" fmla="*/ 16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69">
                  <a:moveTo>
                    <a:pt x="164" y="164"/>
                  </a:moveTo>
                  <a:cubicBezTo>
                    <a:pt x="162" y="168"/>
                    <a:pt x="158" y="169"/>
                    <a:pt x="154" y="167"/>
                  </a:cubicBezTo>
                  <a:cubicBezTo>
                    <a:pt x="5" y="94"/>
                    <a:pt x="5" y="94"/>
                    <a:pt x="5" y="94"/>
                  </a:cubicBezTo>
                  <a:cubicBezTo>
                    <a:pt x="1" y="92"/>
                    <a:pt x="0" y="88"/>
                    <a:pt x="2" y="84"/>
                  </a:cubicBezTo>
                  <a:cubicBezTo>
                    <a:pt x="40" y="6"/>
                    <a:pt x="40" y="6"/>
                    <a:pt x="40" y="6"/>
                  </a:cubicBezTo>
                  <a:cubicBezTo>
                    <a:pt x="42" y="2"/>
                    <a:pt x="47" y="0"/>
                    <a:pt x="51" y="2"/>
                  </a:cubicBezTo>
                  <a:cubicBezTo>
                    <a:pt x="199" y="75"/>
                    <a:pt x="199" y="75"/>
                    <a:pt x="199" y="75"/>
                  </a:cubicBezTo>
                  <a:cubicBezTo>
                    <a:pt x="203" y="77"/>
                    <a:pt x="205" y="82"/>
                    <a:pt x="203" y="86"/>
                  </a:cubicBezTo>
                  <a:lnTo>
                    <a:pt x="164" y="164"/>
                  </a:lnTo>
                  <a:close/>
                </a:path>
              </a:pathLst>
            </a:custGeom>
            <a:noFill/>
            <a:ln w="142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1777" name="Freeform 416">
              <a:extLst>
                <a:ext uri="{FF2B5EF4-FFF2-40B4-BE49-F238E27FC236}">
                  <a16:creationId xmlns:a16="http://schemas.microsoft.com/office/drawing/2014/main" id="{9DB3B7A1-F555-44FD-92BD-E92C878F9AB7}"/>
                </a:ext>
              </a:extLst>
            </p:cNvPr>
            <p:cNvSpPr>
              <a:spLocks/>
            </p:cNvSpPr>
            <p:nvPr/>
          </p:nvSpPr>
          <p:spPr bwMode="auto">
            <a:xfrm>
              <a:off x="10888663" y="8105776"/>
              <a:ext cx="112713" cy="115888"/>
            </a:xfrm>
            <a:custGeom>
              <a:avLst/>
              <a:gdLst>
                <a:gd name="T0" fmla="*/ 69 w 71"/>
                <a:gd name="T1" fmla="*/ 50 h 73"/>
                <a:gd name="T2" fmla="*/ 71 w 71"/>
                <a:gd name="T3" fmla="*/ 43 h 73"/>
                <a:gd name="T4" fmla="*/ 71 w 71"/>
                <a:gd name="T5" fmla="*/ 38 h 73"/>
                <a:gd name="T6" fmla="*/ 71 w 71"/>
                <a:gd name="T7" fmla="*/ 31 h 73"/>
                <a:gd name="T8" fmla="*/ 69 w 71"/>
                <a:gd name="T9" fmla="*/ 24 h 73"/>
                <a:gd name="T10" fmla="*/ 69 w 71"/>
                <a:gd name="T11" fmla="*/ 24 h 73"/>
                <a:gd name="T12" fmla="*/ 66 w 71"/>
                <a:gd name="T13" fmla="*/ 19 h 73"/>
                <a:gd name="T14" fmla="*/ 66 w 71"/>
                <a:gd name="T15" fmla="*/ 19 h 73"/>
                <a:gd name="T16" fmla="*/ 64 w 71"/>
                <a:gd name="T17" fmla="*/ 14 h 73"/>
                <a:gd name="T18" fmla="*/ 59 w 71"/>
                <a:gd name="T19" fmla="*/ 9 h 73"/>
                <a:gd name="T20" fmla="*/ 55 w 71"/>
                <a:gd name="T21" fmla="*/ 5 h 73"/>
                <a:gd name="T22" fmla="*/ 47 w 71"/>
                <a:gd name="T23" fmla="*/ 2 h 73"/>
                <a:gd name="T24" fmla="*/ 43 w 71"/>
                <a:gd name="T25" fmla="*/ 0 h 73"/>
                <a:gd name="T26" fmla="*/ 36 w 71"/>
                <a:gd name="T27" fmla="*/ 0 h 73"/>
                <a:gd name="T28" fmla="*/ 31 w 71"/>
                <a:gd name="T29" fmla="*/ 0 h 73"/>
                <a:gd name="T30" fmla="*/ 24 w 71"/>
                <a:gd name="T31" fmla="*/ 2 h 73"/>
                <a:gd name="T32" fmla="*/ 24 w 71"/>
                <a:gd name="T33" fmla="*/ 2 h 73"/>
                <a:gd name="T34" fmla="*/ 19 w 71"/>
                <a:gd name="T35" fmla="*/ 5 h 73"/>
                <a:gd name="T36" fmla="*/ 19 w 71"/>
                <a:gd name="T37" fmla="*/ 5 h 73"/>
                <a:gd name="T38" fmla="*/ 12 w 71"/>
                <a:gd name="T39" fmla="*/ 9 h 73"/>
                <a:gd name="T40" fmla="*/ 7 w 71"/>
                <a:gd name="T41" fmla="*/ 12 h 73"/>
                <a:gd name="T42" fmla="*/ 5 w 71"/>
                <a:gd name="T43" fmla="*/ 19 h 73"/>
                <a:gd name="T44" fmla="*/ 2 w 71"/>
                <a:gd name="T45" fmla="*/ 24 h 73"/>
                <a:gd name="T46" fmla="*/ 0 w 71"/>
                <a:gd name="T47" fmla="*/ 28 h 73"/>
                <a:gd name="T48" fmla="*/ 0 w 71"/>
                <a:gd name="T49" fmla="*/ 35 h 73"/>
                <a:gd name="T50" fmla="*/ 0 w 71"/>
                <a:gd name="T51" fmla="*/ 43 h 73"/>
                <a:gd name="T52" fmla="*/ 0 w 71"/>
                <a:gd name="T53" fmla="*/ 47 h 73"/>
                <a:gd name="T54" fmla="*/ 5 w 71"/>
                <a:gd name="T55" fmla="*/ 54 h 73"/>
                <a:gd name="T56" fmla="*/ 7 w 71"/>
                <a:gd name="T57" fmla="*/ 59 h 73"/>
                <a:gd name="T58" fmla="*/ 12 w 71"/>
                <a:gd name="T59" fmla="*/ 64 h 73"/>
                <a:gd name="T60" fmla="*/ 17 w 71"/>
                <a:gd name="T61" fmla="*/ 66 h 73"/>
                <a:gd name="T62" fmla="*/ 21 w 71"/>
                <a:gd name="T63" fmla="*/ 71 h 73"/>
                <a:gd name="T64" fmla="*/ 29 w 71"/>
                <a:gd name="T65" fmla="*/ 71 h 73"/>
                <a:gd name="T66" fmla="*/ 36 w 71"/>
                <a:gd name="T67" fmla="*/ 73 h 73"/>
                <a:gd name="T68" fmla="*/ 40 w 71"/>
                <a:gd name="T69" fmla="*/ 71 h 73"/>
                <a:gd name="T70" fmla="*/ 47 w 71"/>
                <a:gd name="T71" fmla="*/ 71 h 73"/>
                <a:gd name="T72" fmla="*/ 52 w 71"/>
                <a:gd name="T73" fmla="*/ 69 h 73"/>
                <a:gd name="T74" fmla="*/ 57 w 71"/>
                <a:gd name="T75" fmla="*/ 64 h 73"/>
                <a:gd name="T76" fmla="*/ 62 w 71"/>
                <a:gd name="T77" fmla="*/ 59 h 73"/>
                <a:gd name="T78" fmla="*/ 66 w 71"/>
                <a:gd name="T79" fmla="*/ 5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 h="73">
                  <a:moveTo>
                    <a:pt x="64" y="52"/>
                  </a:moveTo>
                  <a:lnTo>
                    <a:pt x="69" y="50"/>
                  </a:lnTo>
                  <a:lnTo>
                    <a:pt x="66" y="45"/>
                  </a:lnTo>
                  <a:lnTo>
                    <a:pt x="71" y="43"/>
                  </a:lnTo>
                  <a:lnTo>
                    <a:pt x="69" y="40"/>
                  </a:lnTo>
                  <a:lnTo>
                    <a:pt x="71" y="38"/>
                  </a:lnTo>
                  <a:lnTo>
                    <a:pt x="69" y="33"/>
                  </a:lnTo>
                  <a:lnTo>
                    <a:pt x="71" y="31"/>
                  </a:lnTo>
                  <a:lnTo>
                    <a:pt x="66" y="28"/>
                  </a:lnTo>
                  <a:lnTo>
                    <a:pt x="69" y="24"/>
                  </a:lnTo>
                  <a:lnTo>
                    <a:pt x="69" y="24"/>
                  </a:lnTo>
                  <a:lnTo>
                    <a:pt x="69" y="24"/>
                  </a:lnTo>
                  <a:lnTo>
                    <a:pt x="66" y="24"/>
                  </a:lnTo>
                  <a:lnTo>
                    <a:pt x="66" y="19"/>
                  </a:lnTo>
                  <a:lnTo>
                    <a:pt x="66" y="19"/>
                  </a:lnTo>
                  <a:lnTo>
                    <a:pt x="66" y="19"/>
                  </a:lnTo>
                  <a:lnTo>
                    <a:pt x="62" y="19"/>
                  </a:lnTo>
                  <a:lnTo>
                    <a:pt x="64" y="14"/>
                  </a:lnTo>
                  <a:lnTo>
                    <a:pt x="59" y="14"/>
                  </a:lnTo>
                  <a:lnTo>
                    <a:pt x="59" y="9"/>
                  </a:lnTo>
                  <a:lnTo>
                    <a:pt x="55" y="9"/>
                  </a:lnTo>
                  <a:lnTo>
                    <a:pt x="55" y="5"/>
                  </a:lnTo>
                  <a:lnTo>
                    <a:pt x="50" y="7"/>
                  </a:lnTo>
                  <a:lnTo>
                    <a:pt x="47" y="2"/>
                  </a:lnTo>
                  <a:lnTo>
                    <a:pt x="45" y="5"/>
                  </a:lnTo>
                  <a:lnTo>
                    <a:pt x="43" y="0"/>
                  </a:lnTo>
                  <a:lnTo>
                    <a:pt x="38" y="2"/>
                  </a:lnTo>
                  <a:lnTo>
                    <a:pt x="36" y="0"/>
                  </a:lnTo>
                  <a:lnTo>
                    <a:pt x="33" y="2"/>
                  </a:lnTo>
                  <a:lnTo>
                    <a:pt x="31" y="0"/>
                  </a:lnTo>
                  <a:lnTo>
                    <a:pt x="26" y="5"/>
                  </a:lnTo>
                  <a:lnTo>
                    <a:pt x="24" y="2"/>
                  </a:lnTo>
                  <a:lnTo>
                    <a:pt x="24" y="2"/>
                  </a:lnTo>
                  <a:lnTo>
                    <a:pt x="24" y="2"/>
                  </a:lnTo>
                  <a:lnTo>
                    <a:pt x="21" y="7"/>
                  </a:lnTo>
                  <a:lnTo>
                    <a:pt x="19" y="5"/>
                  </a:lnTo>
                  <a:lnTo>
                    <a:pt x="19" y="5"/>
                  </a:lnTo>
                  <a:lnTo>
                    <a:pt x="19" y="5"/>
                  </a:lnTo>
                  <a:lnTo>
                    <a:pt x="17" y="9"/>
                  </a:lnTo>
                  <a:lnTo>
                    <a:pt x="12" y="9"/>
                  </a:lnTo>
                  <a:lnTo>
                    <a:pt x="12" y="12"/>
                  </a:lnTo>
                  <a:lnTo>
                    <a:pt x="7" y="12"/>
                  </a:lnTo>
                  <a:lnTo>
                    <a:pt x="10" y="16"/>
                  </a:lnTo>
                  <a:lnTo>
                    <a:pt x="5" y="19"/>
                  </a:lnTo>
                  <a:lnTo>
                    <a:pt x="5" y="21"/>
                  </a:lnTo>
                  <a:lnTo>
                    <a:pt x="2" y="24"/>
                  </a:lnTo>
                  <a:lnTo>
                    <a:pt x="2" y="26"/>
                  </a:lnTo>
                  <a:lnTo>
                    <a:pt x="0" y="28"/>
                  </a:lnTo>
                  <a:lnTo>
                    <a:pt x="2" y="33"/>
                  </a:lnTo>
                  <a:lnTo>
                    <a:pt x="0" y="35"/>
                  </a:lnTo>
                  <a:lnTo>
                    <a:pt x="2" y="38"/>
                  </a:lnTo>
                  <a:lnTo>
                    <a:pt x="0" y="43"/>
                  </a:lnTo>
                  <a:lnTo>
                    <a:pt x="2" y="45"/>
                  </a:lnTo>
                  <a:lnTo>
                    <a:pt x="0" y="47"/>
                  </a:lnTo>
                  <a:lnTo>
                    <a:pt x="5" y="50"/>
                  </a:lnTo>
                  <a:lnTo>
                    <a:pt x="5" y="54"/>
                  </a:lnTo>
                  <a:lnTo>
                    <a:pt x="7" y="54"/>
                  </a:lnTo>
                  <a:lnTo>
                    <a:pt x="7" y="59"/>
                  </a:lnTo>
                  <a:lnTo>
                    <a:pt x="12" y="59"/>
                  </a:lnTo>
                  <a:lnTo>
                    <a:pt x="12" y="64"/>
                  </a:lnTo>
                  <a:lnTo>
                    <a:pt x="17" y="64"/>
                  </a:lnTo>
                  <a:lnTo>
                    <a:pt x="17" y="66"/>
                  </a:lnTo>
                  <a:lnTo>
                    <a:pt x="21" y="66"/>
                  </a:lnTo>
                  <a:lnTo>
                    <a:pt x="21" y="71"/>
                  </a:lnTo>
                  <a:lnTo>
                    <a:pt x="26" y="69"/>
                  </a:lnTo>
                  <a:lnTo>
                    <a:pt x="29" y="71"/>
                  </a:lnTo>
                  <a:lnTo>
                    <a:pt x="31" y="69"/>
                  </a:lnTo>
                  <a:lnTo>
                    <a:pt x="36" y="73"/>
                  </a:lnTo>
                  <a:lnTo>
                    <a:pt x="38" y="69"/>
                  </a:lnTo>
                  <a:lnTo>
                    <a:pt x="40" y="71"/>
                  </a:lnTo>
                  <a:lnTo>
                    <a:pt x="43" y="69"/>
                  </a:lnTo>
                  <a:lnTo>
                    <a:pt x="47" y="71"/>
                  </a:lnTo>
                  <a:lnTo>
                    <a:pt x="47" y="66"/>
                  </a:lnTo>
                  <a:lnTo>
                    <a:pt x="52" y="69"/>
                  </a:lnTo>
                  <a:lnTo>
                    <a:pt x="55" y="64"/>
                  </a:lnTo>
                  <a:lnTo>
                    <a:pt x="57" y="64"/>
                  </a:lnTo>
                  <a:lnTo>
                    <a:pt x="59" y="59"/>
                  </a:lnTo>
                  <a:lnTo>
                    <a:pt x="62" y="59"/>
                  </a:lnTo>
                  <a:lnTo>
                    <a:pt x="62" y="57"/>
                  </a:lnTo>
                  <a:lnTo>
                    <a:pt x="66" y="54"/>
                  </a:lnTo>
                  <a:lnTo>
                    <a:pt x="64" y="52"/>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52" name="TextBox 51">
            <a:extLst>
              <a:ext uri="{FF2B5EF4-FFF2-40B4-BE49-F238E27FC236}">
                <a16:creationId xmlns:a16="http://schemas.microsoft.com/office/drawing/2014/main" id="{B642D70F-3CDD-47C0-8419-FB873BEEF147}"/>
              </a:ext>
            </a:extLst>
          </p:cNvPr>
          <p:cNvSpPr txBox="1"/>
          <p:nvPr/>
        </p:nvSpPr>
        <p:spPr>
          <a:xfrm>
            <a:off x="9337573" y="2086353"/>
            <a:ext cx="1461294" cy="153888"/>
          </a:xfrm>
          <a:prstGeom prst="rect">
            <a:avLst/>
          </a:prstGeom>
          <a:noFill/>
        </p:spPr>
        <p:txBody>
          <a:bodyPr wrap="square" lIns="0" tIns="0" rIns="0" bIns="0" rtlCol="0" anchor="t">
            <a:spAutoFit/>
          </a:bodyPr>
          <a:lstStyle/>
          <a:p>
            <a:pPr>
              <a:spcBef>
                <a:spcPts val="300"/>
              </a:spcBef>
            </a:pPr>
            <a:r>
              <a:rPr lang="id-ID" sz="1000" dirty="0">
                <a:solidFill>
                  <a:schemeClr val="tx1">
                    <a:lumMod val="75000"/>
                    <a:lumOff val="25000"/>
                  </a:schemeClr>
                </a:solidFill>
                <a:latin typeface="Arial" panose="020B0604020202020204" pitchFamily="34" charset="0"/>
                <a:cs typeface="Arial" panose="020B0604020202020204" pitchFamily="34" charset="0"/>
              </a:rPr>
              <a:t>.</a:t>
            </a:r>
            <a:endParaRPr lang="en-US" sz="10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0DF45946-ADBF-45A3-B89A-C778422C6515}"/>
              </a:ext>
            </a:extLst>
          </p:cNvPr>
          <p:cNvGrpSpPr/>
          <p:nvPr/>
        </p:nvGrpSpPr>
        <p:grpSpPr>
          <a:xfrm>
            <a:off x="9337573" y="1601777"/>
            <a:ext cx="1461294" cy="390525"/>
            <a:chOff x="2379951" y="2795876"/>
            <a:chExt cx="1328449" cy="355023"/>
          </a:xfrm>
        </p:grpSpPr>
        <p:sp>
          <p:nvSpPr>
            <p:cNvPr id="19" name="Rectangle: Rounded Corners 18">
              <a:extLst>
                <a:ext uri="{FF2B5EF4-FFF2-40B4-BE49-F238E27FC236}">
                  <a16:creationId xmlns:a16="http://schemas.microsoft.com/office/drawing/2014/main" id="{C8ADA2CA-3611-4B49-A6C2-06303ACDBAF5}"/>
                </a:ext>
              </a:extLst>
            </p:cNvPr>
            <p:cNvSpPr/>
            <p:nvPr/>
          </p:nvSpPr>
          <p:spPr>
            <a:xfrm>
              <a:off x="2557462" y="2860675"/>
              <a:ext cx="1150938"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28600"/>
              <a:r>
                <a:rPr lang="en-ID" sz="900" dirty="0">
                  <a:latin typeface="Congenial Light" panose="02000503040000020004" pitchFamily="2" charset="0"/>
                </a:rPr>
                <a:t>HOTEL</a:t>
              </a:r>
            </a:p>
          </p:txBody>
        </p:sp>
        <p:sp>
          <p:nvSpPr>
            <p:cNvPr id="20" name="Oval 19">
              <a:extLst>
                <a:ext uri="{FF2B5EF4-FFF2-40B4-BE49-F238E27FC236}">
                  <a16:creationId xmlns:a16="http://schemas.microsoft.com/office/drawing/2014/main" id="{66DBC1F6-AABE-4CDB-96AE-1A0E1CABF443}"/>
                </a:ext>
              </a:extLst>
            </p:cNvPr>
            <p:cNvSpPr/>
            <p:nvPr/>
          </p:nvSpPr>
          <p:spPr>
            <a:xfrm>
              <a:off x="2379951" y="2795876"/>
              <a:ext cx="355023" cy="355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D" sz="1400" b="1" dirty="0">
                  <a:latin typeface="Congenial Light" panose="02000503040000020004" pitchFamily="2" charset="0"/>
                </a:rPr>
                <a:t>4</a:t>
              </a:r>
            </a:p>
          </p:txBody>
        </p:sp>
      </p:grpSp>
      <p:grpSp>
        <p:nvGrpSpPr>
          <p:cNvPr id="2827" name="Group 2826">
            <a:extLst>
              <a:ext uri="{FF2B5EF4-FFF2-40B4-BE49-F238E27FC236}">
                <a16:creationId xmlns:a16="http://schemas.microsoft.com/office/drawing/2014/main" id="{5D2951A2-38E1-4DE8-A606-96C5C1A3A7EC}"/>
              </a:ext>
            </a:extLst>
          </p:cNvPr>
          <p:cNvGrpSpPr/>
          <p:nvPr/>
        </p:nvGrpSpPr>
        <p:grpSpPr>
          <a:xfrm>
            <a:off x="9787038" y="705240"/>
            <a:ext cx="562364" cy="773913"/>
            <a:chOff x="-2347913" y="2698750"/>
            <a:chExt cx="1852613" cy="2549526"/>
          </a:xfrm>
        </p:grpSpPr>
        <p:sp>
          <p:nvSpPr>
            <p:cNvPr id="2828" name="Rectangle 242">
              <a:extLst>
                <a:ext uri="{FF2B5EF4-FFF2-40B4-BE49-F238E27FC236}">
                  <a16:creationId xmlns:a16="http://schemas.microsoft.com/office/drawing/2014/main" id="{57CECAC0-746D-46DA-BB64-E17926CA994B}"/>
                </a:ext>
              </a:extLst>
            </p:cNvPr>
            <p:cNvSpPr>
              <a:spLocks noChangeArrowheads="1"/>
            </p:cNvSpPr>
            <p:nvPr/>
          </p:nvSpPr>
          <p:spPr bwMode="auto">
            <a:xfrm>
              <a:off x="-1035050" y="2755900"/>
              <a:ext cx="49213" cy="161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9" name="Rectangle 243">
              <a:extLst>
                <a:ext uri="{FF2B5EF4-FFF2-40B4-BE49-F238E27FC236}">
                  <a16:creationId xmlns:a16="http://schemas.microsoft.com/office/drawing/2014/main" id="{9095A40F-6E66-44F3-9EBB-91317819B3F7}"/>
                </a:ext>
              </a:extLst>
            </p:cNvPr>
            <p:cNvSpPr>
              <a:spLocks noChangeArrowheads="1"/>
            </p:cNvSpPr>
            <p:nvPr/>
          </p:nvSpPr>
          <p:spPr bwMode="auto">
            <a:xfrm>
              <a:off x="-1128713" y="2698750"/>
              <a:ext cx="44450"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0" name="Rectangle 244">
              <a:extLst>
                <a:ext uri="{FF2B5EF4-FFF2-40B4-BE49-F238E27FC236}">
                  <a16:creationId xmlns:a16="http://schemas.microsoft.com/office/drawing/2014/main" id="{F3A3BE3A-362F-46E5-8369-998407992B62}"/>
                </a:ext>
              </a:extLst>
            </p:cNvPr>
            <p:cNvSpPr>
              <a:spLocks noChangeArrowheads="1"/>
            </p:cNvSpPr>
            <p:nvPr/>
          </p:nvSpPr>
          <p:spPr bwMode="auto">
            <a:xfrm>
              <a:off x="-2274888" y="4494213"/>
              <a:ext cx="1708150" cy="749300"/>
            </a:xfrm>
            <a:prstGeom prst="rect">
              <a:avLst/>
            </a:pr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1" name="Rectangle 245">
              <a:extLst>
                <a:ext uri="{FF2B5EF4-FFF2-40B4-BE49-F238E27FC236}">
                  <a16:creationId xmlns:a16="http://schemas.microsoft.com/office/drawing/2014/main" id="{A29E81DF-DA22-4B68-88F9-5181E5CC014C}"/>
                </a:ext>
              </a:extLst>
            </p:cNvPr>
            <p:cNvSpPr>
              <a:spLocks noChangeArrowheads="1"/>
            </p:cNvSpPr>
            <p:nvPr/>
          </p:nvSpPr>
          <p:spPr bwMode="auto">
            <a:xfrm>
              <a:off x="-2166938" y="3151188"/>
              <a:ext cx="1490663" cy="2097088"/>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2" name="Rectangle 246">
              <a:extLst>
                <a:ext uri="{FF2B5EF4-FFF2-40B4-BE49-F238E27FC236}">
                  <a16:creationId xmlns:a16="http://schemas.microsoft.com/office/drawing/2014/main" id="{99A66CE0-C8FC-4279-B454-DE2F19F0C2EE}"/>
                </a:ext>
              </a:extLst>
            </p:cNvPr>
            <p:cNvSpPr>
              <a:spLocks noChangeArrowheads="1"/>
            </p:cNvSpPr>
            <p:nvPr/>
          </p:nvSpPr>
          <p:spPr bwMode="auto">
            <a:xfrm>
              <a:off x="-2022475" y="5141913"/>
              <a:ext cx="1203325" cy="101600"/>
            </a:xfrm>
            <a:prstGeom prst="rect">
              <a:avLst/>
            </a:prstGeom>
            <a:solidFill>
              <a:srgbClr val="C8E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3" name="Rectangle 247">
              <a:extLst>
                <a:ext uri="{FF2B5EF4-FFF2-40B4-BE49-F238E27FC236}">
                  <a16:creationId xmlns:a16="http://schemas.microsoft.com/office/drawing/2014/main" id="{7021812A-81A2-4CAB-A655-8353D7B45A5A}"/>
                </a:ext>
              </a:extLst>
            </p:cNvPr>
            <p:cNvSpPr>
              <a:spLocks noChangeArrowheads="1"/>
            </p:cNvSpPr>
            <p:nvPr/>
          </p:nvSpPr>
          <p:spPr bwMode="auto">
            <a:xfrm>
              <a:off x="-1939925" y="5040313"/>
              <a:ext cx="1033463" cy="101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4" name="Rectangle 248">
              <a:extLst>
                <a:ext uri="{FF2B5EF4-FFF2-40B4-BE49-F238E27FC236}">
                  <a16:creationId xmlns:a16="http://schemas.microsoft.com/office/drawing/2014/main" id="{342BC10A-1B37-4B8E-ABC2-0E2C4A943676}"/>
                </a:ext>
              </a:extLst>
            </p:cNvPr>
            <p:cNvSpPr>
              <a:spLocks noChangeArrowheads="1"/>
            </p:cNvSpPr>
            <p:nvPr/>
          </p:nvSpPr>
          <p:spPr bwMode="auto">
            <a:xfrm>
              <a:off x="-1781175" y="4540250"/>
              <a:ext cx="720725" cy="500063"/>
            </a:xfrm>
            <a:prstGeom prst="rect">
              <a:avLst/>
            </a:pr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5" name="Freeform 249">
              <a:extLst>
                <a:ext uri="{FF2B5EF4-FFF2-40B4-BE49-F238E27FC236}">
                  <a16:creationId xmlns:a16="http://schemas.microsoft.com/office/drawing/2014/main" id="{49E09F52-9714-4A40-956C-1A22350BB5C1}"/>
                </a:ext>
              </a:extLst>
            </p:cNvPr>
            <p:cNvSpPr>
              <a:spLocks noEditPoints="1"/>
            </p:cNvSpPr>
            <p:nvPr/>
          </p:nvSpPr>
          <p:spPr bwMode="auto">
            <a:xfrm>
              <a:off x="-1797050" y="4524375"/>
              <a:ext cx="750888" cy="531813"/>
            </a:xfrm>
            <a:custGeom>
              <a:avLst/>
              <a:gdLst>
                <a:gd name="T0" fmla="*/ 473 w 473"/>
                <a:gd name="T1" fmla="*/ 335 h 335"/>
                <a:gd name="T2" fmla="*/ 0 w 473"/>
                <a:gd name="T3" fmla="*/ 335 h 335"/>
                <a:gd name="T4" fmla="*/ 0 w 473"/>
                <a:gd name="T5" fmla="*/ 0 h 335"/>
                <a:gd name="T6" fmla="*/ 473 w 473"/>
                <a:gd name="T7" fmla="*/ 0 h 335"/>
                <a:gd name="T8" fmla="*/ 473 w 473"/>
                <a:gd name="T9" fmla="*/ 335 h 335"/>
                <a:gd name="T10" fmla="*/ 19 w 473"/>
                <a:gd name="T11" fmla="*/ 316 h 335"/>
                <a:gd name="T12" fmla="*/ 454 w 473"/>
                <a:gd name="T13" fmla="*/ 316 h 335"/>
                <a:gd name="T14" fmla="*/ 454 w 473"/>
                <a:gd name="T15" fmla="*/ 19 h 335"/>
                <a:gd name="T16" fmla="*/ 19 w 473"/>
                <a:gd name="T17" fmla="*/ 19 h 335"/>
                <a:gd name="T18" fmla="*/ 19 w 473"/>
                <a:gd name="T19" fmla="*/ 31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3" h="335">
                  <a:moveTo>
                    <a:pt x="473" y="335"/>
                  </a:moveTo>
                  <a:lnTo>
                    <a:pt x="0" y="335"/>
                  </a:lnTo>
                  <a:lnTo>
                    <a:pt x="0" y="0"/>
                  </a:lnTo>
                  <a:lnTo>
                    <a:pt x="473" y="0"/>
                  </a:lnTo>
                  <a:lnTo>
                    <a:pt x="473" y="335"/>
                  </a:lnTo>
                  <a:close/>
                  <a:moveTo>
                    <a:pt x="19" y="316"/>
                  </a:moveTo>
                  <a:lnTo>
                    <a:pt x="454" y="316"/>
                  </a:lnTo>
                  <a:lnTo>
                    <a:pt x="454" y="19"/>
                  </a:lnTo>
                  <a:lnTo>
                    <a:pt x="19" y="19"/>
                  </a:lnTo>
                  <a:lnTo>
                    <a:pt x="19" y="3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6" name="Rectangle 250">
              <a:extLst>
                <a:ext uri="{FF2B5EF4-FFF2-40B4-BE49-F238E27FC236}">
                  <a16:creationId xmlns:a16="http://schemas.microsoft.com/office/drawing/2014/main" id="{54B445EB-7CBF-49E7-B8B5-5E2F2B86C323}"/>
                </a:ext>
              </a:extLst>
            </p:cNvPr>
            <p:cNvSpPr>
              <a:spLocks noChangeArrowheads="1"/>
            </p:cNvSpPr>
            <p:nvPr/>
          </p:nvSpPr>
          <p:spPr bwMode="auto">
            <a:xfrm>
              <a:off x="-1581150" y="4540250"/>
              <a:ext cx="315913" cy="500063"/>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7" name="Freeform 251">
              <a:extLst>
                <a:ext uri="{FF2B5EF4-FFF2-40B4-BE49-F238E27FC236}">
                  <a16:creationId xmlns:a16="http://schemas.microsoft.com/office/drawing/2014/main" id="{495DD62B-E11B-4F62-BB96-D862F5EECEF1}"/>
                </a:ext>
              </a:extLst>
            </p:cNvPr>
            <p:cNvSpPr>
              <a:spLocks noEditPoints="1"/>
            </p:cNvSpPr>
            <p:nvPr/>
          </p:nvSpPr>
          <p:spPr bwMode="auto">
            <a:xfrm>
              <a:off x="-1597025" y="4524375"/>
              <a:ext cx="347663" cy="531813"/>
            </a:xfrm>
            <a:custGeom>
              <a:avLst/>
              <a:gdLst>
                <a:gd name="T0" fmla="*/ 219 w 219"/>
                <a:gd name="T1" fmla="*/ 335 h 335"/>
                <a:gd name="T2" fmla="*/ 0 w 219"/>
                <a:gd name="T3" fmla="*/ 335 h 335"/>
                <a:gd name="T4" fmla="*/ 0 w 219"/>
                <a:gd name="T5" fmla="*/ 0 h 335"/>
                <a:gd name="T6" fmla="*/ 219 w 219"/>
                <a:gd name="T7" fmla="*/ 0 h 335"/>
                <a:gd name="T8" fmla="*/ 219 w 219"/>
                <a:gd name="T9" fmla="*/ 335 h 335"/>
                <a:gd name="T10" fmla="*/ 22 w 219"/>
                <a:gd name="T11" fmla="*/ 316 h 335"/>
                <a:gd name="T12" fmla="*/ 200 w 219"/>
                <a:gd name="T13" fmla="*/ 316 h 335"/>
                <a:gd name="T14" fmla="*/ 200 w 219"/>
                <a:gd name="T15" fmla="*/ 19 h 335"/>
                <a:gd name="T16" fmla="*/ 22 w 219"/>
                <a:gd name="T17" fmla="*/ 19 h 335"/>
                <a:gd name="T18" fmla="*/ 22 w 219"/>
                <a:gd name="T19" fmla="*/ 31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335">
                  <a:moveTo>
                    <a:pt x="219" y="335"/>
                  </a:moveTo>
                  <a:lnTo>
                    <a:pt x="0" y="335"/>
                  </a:lnTo>
                  <a:lnTo>
                    <a:pt x="0" y="0"/>
                  </a:lnTo>
                  <a:lnTo>
                    <a:pt x="219" y="0"/>
                  </a:lnTo>
                  <a:lnTo>
                    <a:pt x="219" y="335"/>
                  </a:lnTo>
                  <a:close/>
                  <a:moveTo>
                    <a:pt x="22" y="316"/>
                  </a:moveTo>
                  <a:lnTo>
                    <a:pt x="200" y="316"/>
                  </a:lnTo>
                  <a:lnTo>
                    <a:pt x="200" y="19"/>
                  </a:lnTo>
                  <a:lnTo>
                    <a:pt x="22" y="19"/>
                  </a:lnTo>
                  <a:lnTo>
                    <a:pt x="22" y="316"/>
                  </a:ln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8" name="Rectangle 252">
              <a:extLst>
                <a:ext uri="{FF2B5EF4-FFF2-40B4-BE49-F238E27FC236}">
                  <a16:creationId xmlns:a16="http://schemas.microsoft.com/office/drawing/2014/main" id="{D96ED5DE-7238-4FD0-A3B5-AB7A65C95A91}"/>
                </a:ext>
              </a:extLst>
            </p:cNvPr>
            <p:cNvSpPr>
              <a:spLocks noChangeArrowheads="1"/>
            </p:cNvSpPr>
            <p:nvPr/>
          </p:nvSpPr>
          <p:spPr bwMode="auto">
            <a:xfrm>
              <a:off x="-1943100" y="2981325"/>
              <a:ext cx="1044575" cy="169863"/>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39" name="Rectangle 253">
              <a:extLst>
                <a:ext uri="{FF2B5EF4-FFF2-40B4-BE49-F238E27FC236}">
                  <a16:creationId xmlns:a16="http://schemas.microsoft.com/office/drawing/2014/main" id="{47863DF7-51EB-46E3-9204-5A4FCC93B0BE}"/>
                </a:ext>
              </a:extLst>
            </p:cNvPr>
            <p:cNvSpPr>
              <a:spLocks noChangeArrowheads="1"/>
            </p:cNvSpPr>
            <p:nvPr/>
          </p:nvSpPr>
          <p:spPr bwMode="auto">
            <a:xfrm>
              <a:off x="-1943100" y="2981325"/>
              <a:ext cx="1044575" cy="30163"/>
            </a:xfrm>
            <a:prstGeom prst="rect">
              <a:avLst/>
            </a:pr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0" name="Rectangle 254">
              <a:extLst>
                <a:ext uri="{FF2B5EF4-FFF2-40B4-BE49-F238E27FC236}">
                  <a16:creationId xmlns:a16="http://schemas.microsoft.com/office/drawing/2014/main" id="{FBFA3BCF-4627-473A-8C34-5431BD6DD419}"/>
                </a:ext>
              </a:extLst>
            </p:cNvPr>
            <p:cNvSpPr>
              <a:spLocks noChangeArrowheads="1"/>
            </p:cNvSpPr>
            <p:nvPr/>
          </p:nvSpPr>
          <p:spPr bwMode="auto">
            <a:xfrm>
              <a:off x="-2178050" y="3632200"/>
              <a:ext cx="1512888"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1" name="Rectangle 255">
              <a:extLst>
                <a:ext uri="{FF2B5EF4-FFF2-40B4-BE49-F238E27FC236}">
                  <a16:creationId xmlns:a16="http://schemas.microsoft.com/office/drawing/2014/main" id="{8BC2831C-E6AF-408E-BAE7-20465413AA9A}"/>
                </a:ext>
              </a:extLst>
            </p:cNvPr>
            <p:cNvSpPr>
              <a:spLocks noChangeArrowheads="1"/>
            </p:cNvSpPr>
            <p:nvPr/>
          </p:nvSpPr>
          <p:spPr bwMode="auto">
            <a:xfrm>
              <a:off x="-2151063" y="3994150"/>
              <a:ext cx="1455738" cy="176213"/>
            </a:xfrm>
            <a:prstGeom prst="rect">
              <a:avLst/>
            </a:pr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2" name="Freeform 256">
              <a:extLst>
                <a:ext uri="{FF2B5EF4-FFF2-40B4-BE49-F238E27FC236}">
                  <a16:creationId xmlns:a16="http://schemas.microsoft.com/office/drawing/2014/main" id="{C07AA6D9-7AA1-4D64-8CD8-C46C1FA8FCE8}"/>
                </a:ext>
              </a:extLst>
            </p:cNvPr>
            <p:cNvSpPr>
              <a:spLocks noEditPoints="1"/>
            </p:cNvSpPr>
            <p:nvPr/>
          </p:nvSpPr>
          <p:spPr bwMode="auto">
            <a:xfrm>
              <a:off x="-2166938" y="3978275"/>
              <a:ext cx="1490663" cy="207963"/>
            </a:xfrm>
            <a:custGeom>
              <a:avLst/>
              <a:gdLst>
                <a:gd name="T0" fmla="*/ 918 w 939"/>
                <a:gd name="T1" fmla="*/ 19 h 131"/>
                <a:gd name="T2" fmla="*/ 918 w 939"/>
                <a:gd name="T3" fmla="*/ 112 h 131"/>
                <a:gd name="T4" fmla="*/ 19 w 939"/>
                <a:gd name="T5" fmla="*/ 112 h 131"/>
                <a:gd name="T6" fmla="*/ 19 w 939"/>
                <a:gd name="T7" fmla="*/ 19 h 131"/>
                <a:gd name="T8" fmla="*/ 918 w 939"/>
                <a:gd name="T9" fmla="*/ 19 h 131"/>
                <a:gd name="T10" fmla="*/ 939 w 939"/>
                <a:gd name="T11" fmla="*/ 0 h 131"/>
                <a:gd name="T12" fmla="*/ 0 w 939"/>
                <a:gd name="T13" fmla="*/ 0 h 131"/>
                <a:gd name="T14" fmla="*/ 0 w 939"/>
                <a:gd name="T15" fmla="*/ 131 h 131"/>
                <a:gd name="T16" fmla="*/ 939 w 939"/>
                <a:gd name="T17" fmla="*/ 131 h 131"/>
                <a:gd name="T18" fmla="*/ 939 w 939"/>
                <a:gd name="T19" fmla="*/ 0 h 131"/>
                <a:gd name="T20" fmla="*/ 939 w 939"/>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9" h="131">
                  <a:moveTo>
                    <a:pt x="918" y="19"/>
                  </a:moveTo>
                  <a:lnTo>
                    <a:pt x="918" y="112"/>
                  </a:lnTo>
                  <a:lnTo>
                    <a:pt x="19" y="112"/>
                  </a:lnTo>
                  <a:lnTo>
                    <a:pt x="19" y="19"/>
                  </a:lnTo>
                  <a:lnTo>
                    <a:pt x="918" y="19"/>
                  </a:lnTo>
                  <a:close/>
                  <a:moveTo>
                    <a:pt x="939" y="0"/>
                  </a:moveTo>
                  <a:lnTo>
                    <a:pt x="0" y="0"/>
                  </a:lnTo>
                  <a:lnTo>
                    <a:pt x="0" y="131"/>
                  </a:lnTo>
                  <a:lnTo>
                    <a:pt x="939" y="131"/>
                  </a:lnTo>
                  <a:lnTo>
                    <a:pt x="939" y="0"/>
                  </a:lnTo>
                  <a:lnTo>
                    <a:pt x="9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3" name="Freeform 257">
              <a:extLst>
                <a:ext uri="{FF2B5EF4-FFF2-40B4-BE49-F238E27FC236}">
                  <a16:creationId xmlns:a16="http://schemas.microsoft.com/office/drawing/2014/main" id="{EC858CDE-C850-4544-8EB1-E11A92837EF4}"/>
                </a:ext>
              </a:extLst>
            </p:cNvPr>
            <p:cNvSpPr>
              <a:spLocks noEditPoints="1"/>
            </p:cNvSpPr>
            <p:nvPr/>
          </p:nvSpPr>
          <p:spPr bwMode="auto">
            <a:xfrm>
              <a:off x="-2166938" y="3978275"/>
              <a:ext cx="1490663" cy="207963"/>
            </a:xfrm>
            <a:custGeom>
              <a:avLst/>
              <a:gdLst>
                <a:gd name="T0" fmla="*/ 918 w 939"/>
                <a:gd name="T1" fmla="*/ 19 h 131"/>
                <a:gd name="T2" fmla="*/ 918 w 939"/>
                <a:gd name="T3" fmla="*/ 112 h 131"/>
                <a:gd name="T4" fmla="*/ 19 w 939"/>
                <a:gd name="T5" fmla="*/ 112 h 131"/>
                <a:gd name="T6" fmla="*/ 19 w 939"/>
                <a:gd name="T7" fmla="*/ 19 h 131"/>
                <a:gd name="T8" fmla="*/ 918 w 939"/>
                <a:gd name="T9" fmla="*/ 19 h 131"/>
                <a:gd name="T10" fmla="*/ 939 w 939"/>
                <a:gd name="T11" fmla="*/ 0 h 131"/>
                <a:gd name="T12" fmla="*/ 0 w 939"/>
                <a:gd name="T13" fmla="*/ 0 h 131"/>
                <a:gd name="T14" fmla="*/ 0 w 939"/>
                <a:gd name="T15" fmla="*/ 131 h 131"/>
                <a:gd name="T16" fmla="*/ 939 w 939"/>
                <a:gd name="T17" fmla="*/ 131 h 131"/>
                <a:gd name="T18" fmla="*/ 939 w 939"/>
                <a:gd name="T19" fmla="*/ 0 h 131"/>
                <a:gd name="T20" fmla="*/ 939 w 939"/>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9" h="131">
                  <a:moveTo>
                    <a:pt x="918" y="19"/>
                  </a:moveTo>
                  <a:lnTo>
                    <a:pt x="918" y="112"/>
                  </a:lnTo>
                  <a:lnTo>
                    <a:pt x="19" y="112"/>
                  </a:lnTo>
                  <a:lnTo>
                    <a:pt x="19" y="19"/>
                  </a:lnTo>
                  <a:lnTo>
                    <a:pt x="918" y="19"/>
                  </a:lnTo>
                  <a:moveTo>
                    <a:pt x="939" y="0"/>
                  </a:moveTo>
                  <a:lnTo>
                    <a:pt x="0" y="0"/>
                  </a:lnTo>
                  <a:lnTo>
                    <a:pt x="0" y="131"/>
                  </a:lnTo>
                  <a:lnTo>
                    <a:pt x="939" y="131"/>
                  </a:lnTo>
                  <a:lnTo>
                    <a:pt x="939" y="0"/>
                  </a:lnTo>
                  <a:lnTo>
                    <a:pt x="9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4" name="Rectangle 258">
              <a:extLst>
                <a:ext uri="{FF2B5EF4-FFF2-40B4-BE49-F238E27FC236}">
                  <a16:creationId xmlns:a16="http://schemas.microsoft.com/office/drawing/2014/main" id="{B7EFA092-6A11-430A-9B6C-CD1CD05547CB}"/>
                </a:ext>
              </a:extLst>
            </p:cNvPr>
            <p:cNvSpPr>
              <a:spLocks noChangeArrowheads="1"/>
            </p:cNvSpPr>
            <p:nvPr/>
          </p:nvSpPr>
          <p:spPr bwMode="auto">
            <a:xfrm>
              <a:off x="-2151063" y="3654425"/>
              <a:ext cx="1455738" cy="174625"/>
            </a:xfrm>
            <a:prstGeom prst="rect">
              <a:avLst/>
            </a:pr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5" name="Freeform 259">
              <a:extLst>
                <a:ext uri="{FF2B5EF4-FFF2-40B4-BE49-F238E27FC236}">
                  <a16:creationId xmlns:a16="http://schemas.microsoft.com/office/drawing/2014/main" id="{4FF93094-1EB9-46DA-883C-1FFFC860E43A}"/>
                </a:ext>
              </a:extLst>
            </p:cNvPr>
            <p:cNvSpPr>
              <a:spLocks noEditPoints="1"/>
            </p:cNvSpPr>
            <p:nvPr/>
          </p:nvSpPr>
          <p:spPr bwMode="auto">
            <a:xfrm>
              <a:off x="-2166938" y="3640138"/>
              <a:ext cx="1490663" cy="203200"/>
            </a:xfrm>
            <a:custGeom>
              <a:avLst/>
              <a:gdLst>
                <a:gd name="T0" fmla="*/ 918 w 939"/>
                <a:gd name="T1" fmla="*/ 19 h 128"/>
                <a:gd name="T2" fmla="*/ 918 w 939"/>
                <a:gd name="T3" fmla="*/ 109 h 128"/>
                <a:gd name="T4" fmla="*/ 19 w 939"/>
                <a:gd name="T5" fmla="*/ 109 h 128"/>
                <a:gd name="T6" fmla="*/ 19 w 939"/>
                <a:gd name="T7" fmla="*/ 19 h 128"/>
                <a:gd name="T8" fmla="*/ 918 w 939"/>
                <a:gd name="T9" fmla="*/ 19 h 128"/>
                <a:gd name="T10" fmla="*/ 939 w 939"/>
                <a:gd name="T11" fmla="*/ 0 h 128"/>
                <a:gd name="T12" fmla="*/ 0 w 939"/>
                <a:gd name="T13" fmla="*/ 0 h 128"/>
                <a:gd name="T14" fmla="*/ 0 w 939"/>
                <a:gd name="T15" fmla="*/ 128 h 128"/>
                <a:gd name="T16" fmla="*/ 939 w 939"/>
                <a:gd name="T17" fmla="*/ 128 h 128"/>
                <a:gd name="T18" fmla="*/ 939 w 939"/>
                <a:gd name="T19" fmla="*/ 0 h 128"/>
                <a:gd name="T20" fmla="*/ 939 w 939"/>
                <a:gd name="T2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9" h="128">
                  <a:moveTo>
                    <a:pt x="918" y="19"/>
                  </a:moveTo>
                  <a:lnTo>
                    <a:pt x="918" y="109"/>
                  </a:lnTo>
                  <a:lnTo>
                    <a:pt x="19" y="109"/>
                  </a:lnTo>
                  <a:lnTo>
                    <a:pt x="19" y="19"/>
                  </a:lnTo>
                  <a:lnTo>
                    <a:pt x="918" y="19"/>
                  </a:lnTo>
                  <a:close/>
                  <a:moveTo>
                    <a:pt x="939" y="0"/>
                  </a:moveTo>
                  <a:lnTo>
                    <a:pt x="0" y="0"/>
                  </a:lnTo>
                  <a:lnTo>
                    <a:pt x="0" y="128"/>
                  </a:lnTo>
                  <a:lnTo>
                    <a:pt x="939" y="128"/>
                  </a:lnTo>
                  <a:lnTo>
                    <a:pt x="939" y="0"/>
                  </a:lnTo>
                  <a:lnTo>
                    <a:pt x="9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6" name="Freeform 260">
              <a:extLst>
                <a:ext uri="{FF2B5EF4-FFF2-40B4-BE49-F238E27FC236}">
                  <a16:creationId xmlns:a16="http://schemas.microsoft.com/office/drawing/2014/main" id="{1E543A8B-FE96-4085-91F1-7E80F666FB51}"/>
                </a:ext>
              </a:extLst>
            </p:cNvPr>
            <p:cNvSpPr>
              <a:spLocks noEditPoints="1"/>
            </p:cNvSpPr>
            <p:nvPr/>
          </p:nvSpPr>
          <p:spPr bwMode="auto">
            <a:xfrm>
              <a:off x="-2166938" y="3640138"/>
              <a:ext cx="1490663" cy="203200"/>
            </a:xfrm>
            <a:custGeom>
              <a:avLst/>
              <a:gdLst>
                <a:gd name="T0" fmla="*/ 918 w 939"/>
                <a:gd name="T1" fmla="*/ 19 h 128"/>
                <a:gd name="T2" fmla="*/ 918 w 939"/>
                <a:gd name="T3" fmla="*/ 109 h 128"/>
                <a:gd name="T4" fmla="*/ 19 w 939"/>
                <a:gd name="T5" fmla="*/ 109 h 128"/>
                <a:gd name="T6" fmla="*/ 19 w 939"/>
                <a:gd name="T7" fmla="*/ 19 h 128"/>
                <a:gd name="T8" fmla="*/ 918 w 939"/>
                <a:gd name="T9" fmla="*/ 19 h 128"/>
                <a:gd name="T10" fmla="*/ 939 w 939"/>
                <a:gd name="T11" fmla="*/ 0 h 128"/>
                <a:gd name="T12" fmla="*/ 0 w 939"/>
                <a:gd name="T13" fmla="*/ 0 h 128"/>
                <a:gd name="T14" fmla="*/ 0 w 939"/>
                <a:gd name="T15" fmla="*/ 128 h 128"/>
                <a:gd name="T16" fmla="*/ 939 w 939"/>
                <a:gd name="T17" fmla="*/ 128 h 128"/>
                <a:gd name="T18" fmla="*/ 939 w 939"/>
                <a:gd name="T19" fmla="*/ 0 h 128"/>
                <a:gd name="T20" fmla="*/ 939 w 939"/>
                <a:gd name="T2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9" h="128">
                  <a:moveTo>
                    <a:pt x="918" y="19"/>
                  </a:moveTo>
                  <a:lnTo>
                    <a:pt x="918" y="109"/>
                  </a:lnTo>
                  <a:lnTo>
                    <a:pt x="19" y="109"/>
                  </a:lnTo>
                  <a:lnTo>
                    <a:pt x="19" y="19"/>
                  </a:lnTo>
                  <a:lnTo>
                    <a:pt x="918" y="19"/>
                  </a:lnTo>
                  <a:moveTo>
                    <a:pt x="939" y="0"/>
                  </a:moveTo>
                  <a:lnTo>
                    <a:pt x="0" y="0"/>
                  </a:lnTo>
                  <a:lnTo>
                    <a:pt x="0" y="128"/>
                  </a:lnTo>
                  <a:lnTo>
                    <a:pt x="939" y="128"/>
                  </a:lnTo>
                  <a:lnTo>
                    <a:pt x="939" y="0"/>
                  </a:lnTo>
                  <a:lnTo>
                    <a:pt x="9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7" name="Freeform 261">
              <a:extLst>
                <a:ext uri="{FF2B5EF4-FFF2-40B4-BE49-F238E27FC236}">
                  <a16:creationId xmlns:a16="http://schemas.microsoft.com/office/drawing/2014/main" id="{237BF177-2FD1-4F64-ABC2-3E732B53F341}"/>
                </a:ext>
              </a:extLst>
            </p:cNvPr>
            <p:cNvSpPr>
              <a:spLocks/>
            </p:cNvSpPr>
            <p:nvPr/>
          </p:nvSpPr>
          <p:spPr bwMode="auto">
            <a:xfrm>
              <a:off x="-1997075" y="3640138"/>
              <a:ext cx="0" cy="203200"/>
            </a:xfrm>
            <a:custGeom>
              <a:avLst/>
              <a:gdLst>
                <a:gd name="T0" fmla="*/ 0 h 128"/>
                <a:gd name="T1" fmla="*/ 128 h 128"/>
                <a:gd name="T2" fmla="*/ 0 h 128"/>
              </a:gdLst>
              <a:ahLst/>
              <a:cxnLst>
                <a:cxn ang="0">
                  <a:pos x="0" y="T0"/>
                </a:cxn>
                <a:cxn ang="0">
                  <a:pos x="0" y="T1"/>
                </a:cxn>
                <a:cxn ang="0">
                  <a:pos x="0" y="T2"/>
                </a:cxn>
              </a:cxnLst>
              <a:rect l="0" t="0" r="r" b="b"/>
              <a:pathLst>
                <a:path h="128">
                  <a:moveTo>
                    <a:pt x="0" y="0"/>
                  </a:moveTo>
                  <a:lnTo>
                    <a:pt x="0" y="128"/>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8" name="Line 262">
              <a:extLst>
                <a:ext uri="{FF2B5EF4-FFF2-40B4-BE49-F238E27FC236}">
                  <a16:creationId xmlns:a16="http://schemas.microsoft.com/office/drawing/2014/main" id="{FBF94203-4D3D-4A61-856A-307D9A07ACB2}"/>
                </a:ext>
              </a:extLst>
            </p:cNvPr>
            <p:cNvSpPr>
              <a:spLocks noChangeShapeType="1"/>
            </p:cNvSpPr>
            <p:nvPr/>
          </p:nvSpPr>
          <p:spPr bwMode="auto">
            <a:xfrm>
              <a:off x="-1997075" y="3640138"/>
              <a:ext cx="0" cy="203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9" name="Rectangle 263">
              <a:extLst>
                <a:ext uri="{FF2B5EF4-FFF2-40B4-BE49-F238E27FC236}">
                  <a16:creationId xmlns:a16="http://schemas.microsoft.com/office/drawing/2014/main" id="{E4D137AC-391C-44C4-9E8F-48CA0CC03C4A}"/>
                </a:ext>
              </a:extLst>
            </p:cNvPr>
            <p:cNvSpPr>
              <a:spLocks noChangeArrowheads="1"/>
            </p:cNvSpPr>
            <p:nvPr/>
          </p:nvSpPr>
          <p:spPr bwMode="auto">
            <a:xfrm>
              <a:off x="-2011363" y="3640138"/>
              <a:ext cx="30163" cy="203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0" name="Freeform 264">
              <a:extLst>
                <a:ext uri="{FF2B5EF4-FFF2-40B4-BE49-F238E27FC236}">
                  <a16:creationId xmlns:a16="http://schemas.microsoft.com/office/drawing/2014/main" id="{254095FF-C658-4248-B99B-5865C6B72D65}"/>
                </a:ext>
              </a:extLst>
            </p:cNvPr>
            <p:cNvSpPr>
              <a:spLocks/>
            </p:cNvSpPr>
            <p:nvPr/>
          </p:nvSpPr>
          <p:spPr bwMode="auto">
            <a:xfrm>
              <a:off x="-1830388" y="3640138"/>
              <a:ext cx="0" cy="203200"/>
            </a:xfrm>
            <a:custGeom>
              <a:avLst/>
              <a:gdLst>
                <a:gd name="T0" fmla="*/ 0 h 128"/>
                <a:gd name="T1" fmla="*/ 128 h 128"/>
                <a:gd name="T2" fmla="*/ 0 h 128"/>
              </a:gdLst>
              <a:ahLst/>
              <a:cxnLst>
                <a:cxn ang="0">
                  <a:pos x="0" y="T0"/>
                </a:cxn>
                <a:cxn ang="0">
                  <a:pos x="0" y="T1"/>
                </a:cxn>
                <a:cxn ang="0">
                  <a:pos x="0" y="T2"/>
                </a:cxn>
              </a:cxnLst>
              <a:rect l="0" t="0" r="r" b="b"/>
              <a:pathLst>
                <a:path h="128">
                  <a:moveTo>
                    <a:pt x="0" y="0"/>
                  </a:moveTo>
                  <a:lnTo>
                    <a:pt x="0" y="128"/>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1" name="Line 265">
              <a:extLst>
                <a:ext uri="{FF2B5EF4-FFF2-40B4-BE49-F238E27FC236}">
                  <a16:creationId xmlns:a16="http://schemas.microsoft.com/office/drawing/2014/main" id="{7FCEF99B-FF82-45AB-A36C-7307F72011C9}"/>
                </a:ext>
              </a:extLst>
            </p:cNvPr>
            <p:cNvSpPr>
              <a:spLocks noChangeShapeType="1"/>
            </p:cNvSpPr>
            <p:nvPr/>
          </p:nvSpPr>
          <p:spPr bwMode="auto">
            <a:xfrm>
              <a:off x="-1830388" y="3640138"/>
              <a:ext cx="0" cy="203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2" name="Rectangle 266">
              <a:extLst>
                <a:ext uri="{FF2B5EF4-FFF2-40B4-BE49-F238E27FC236}">
                  <a16:creationId xmlns:a16="http://schemas.microsoft.com/office/drawing/2014/main" id="{CF855F70-10A3-407B-9395-2BE192BD00CD}"/>
                </a:ext>
              </a:extLst>
            </p:cNvPr>
            <p:cNvSpPr>
              <a:spLocks noChangeArrowheads="1"/>
            </p:cNvSpPr>
            <p:nvPr/>
          </p:nvSpPr>
          <p:spPr bwMode="auto">
            <a:xfrm>
              <a:off x="-1846263" y="3640138"/>
              <a:ext cx="30163" cy="203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3" name="Freeform 267">
              <a:extLst>
                <a:ext uri="{FF2B5EF4-FFF2-40B4-BE49-F238E27FC236}">
                  <a16:creationId xmlns:a16="http://schemas.microsoft.com/office/drawing/2014/main" id="{EB06ACF1-733C-4F02-BCB8-7A7AE38C5570}"/>
                </a:ext>
              </a:extLst>
            </p:cNvPr>
            <p:cNvSpPr>
              <a:spLocks/>
            </p:cNvSpPr>
            <p:nvPr/>
          </p:nvSpPr>
          <p:spPr bwMode="auto">
            <a:xfrm>
              <a:off x="-1668463" y="3640138"/>
              <a:ext cx="0" cy="203200"/>
            </a:xfrm>
            <a:custGeom>
              <a:avLst/>
              <a:gdLst>
                <a:gd name="T0" fmla="*/ 0 h 128"/>
                <a:gd name="T1" fmla="*/ 128 h 128"/>
                <a:gd name="T2" fmla="*/ 0 h 128"/>
              </a:gdLst>
              <a:ahLst/>
              <a:cxnLst>
                <a:cxn ang="0">
                  <a:pos x="0" y="T0"/>
                </a:cxn>
                <a:cxn ang="0">
                  <a:pos x="0" y="T1"/>
                </a:cxn>
                <a:cxn ang="0">
                  <a:pos x="0" y="T2"/>
                </a:cxn>
              </a:cxnLst>
              <a:rect l="0" t="0" r="r" b="b"/>
              <a:pathLst>
                <a:path h="128">
                  <a:moveTo>
                    <a:pt x="0" y="0"/>
                  </a:moveTo>
                  <a:lnTo>
                    <a:pt x="0" y="128"/>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4" name="Line 268">
              <a:extLst>
                <a:ext uri="{FF2B5EF4-FFF2-40B4-BE49-F238E27FC236}">
                  <a16:creationId xmlns:a16="http://schemas.microsoft.com/office/drawing/2014/main" id="{8D2FE3A2-977D-4456-B4E5-67B43D593B27}"/>
                </a:ext>
              </a:extLst>
            </p:cNvPr>
            <p:cNvSpPr>
              <a:spLocks noChangeShapeType="1"/>
            </p:cNvSpPr>
            <p:nvPr/>
          </p:nvSpPr>
          <p:spPr bwMode="auto">
            <a:xfrm>
              <a:off x="-1668463" y="3640138"/>
              <a:ext cx="0" cy="203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5" name="Freeform 269">
              <a:extLst>
                <a:ext uri="{FF2B5EF4-FFF2-40B4-BE49-F238E27FC236}">
                  <a16:creationId xmlns:a16="http://schemas.microsoft.com/office/drawing/2014/main" id="{F98D0025-79F4-4B7B-989B-F0A663118118}"/>
                </a:ext>
              </a:extLst>
            </p:cNvPr>
            <p:cNvSpPr>
              <a:spLocks/>
            </p:cNvSpPr>
            <p:nvPr/>
          </p:nvSpPr>
          <p:spPr bwMode="auto">
            <a:xfrm>
              <a:off x="-1682750" y="3640138"/>
              <a:ext cx="30163" cy="203200"/>
            </a:xfrm>
            <a:custGeom>
              <a:avLst/>
              <a:gdLst>
                <a:gd name="T0" fmla="*/ 19 w 19"/>
                <a:gd name="T1" fmla="*/ 128 h 128"/>
                <a:gd name="T2" fmla="*/ 0 w 19"/>
                <a:gd name="T3" fmla="*/ 128 h 128"/>
                <a:gd name="T4" fmla="*/ 0 w 19"/>
                <a:gd name="T5" fmla="*/ 0 h 128"/>
                <a:gd name="T6" fmla="*/ 9 w 19"/>
                <a:gd name="T7" fmla="*/ 0 h 128"/>
                <a:gd name="T8" fmla="*/ 19 w 19"/>
                <a:gd name="T9" fmla="*/ 0 h 128"/>
                <a:gd name="T10" fmla="*/ 19 w 19"/>
                <a:gd name="T11" fmla="*/ 128 h 128"/>
              </a:gdLst>
              <a:ahLst/>
              <a:cxnLst>
                <a:cxn ang="0">
                  <a:pos x="T0" y="T1"/>
                </a:cxn>
                <a:cxn ang="0">
                  <a:pos x="T2" y="T3"/>
                </a:cxn>
                <a:cxn ang="0">
                  <a:pos x="T4" y="T5"/>
                </a:cxn>
                <a:cxn ang="0">
                  <a:pos x="T6" y="T7"/>
                </a:cxn>
                <a:cxn ang="0">
                  <a:pos x="T8" y="T9"/>
                </a:cxn>
                <a:cxn ang="0">
                  <a:pos x="T10" y="T11"/>
                </a:cxn>
              </a:cxnLst>
              <a:rect l="0" t="0" r="r" b="b"/>
              <a:pathLst>
                <a:path w="19" h="128">
                  <a:moveTo>
                    <a:pt x="19" y="128"/>
                  </a:moveTo>
                  <a:lnTo>
                    <a:pt x="0" y="128"/>
                  </a:lnTo>
                  <a:lnTo>
                    <a:pt x="0" y="0"/>
                  </a:lnTo>
                  <a:lnTo>
                    <a:pt x="9" y="0"/>
                  </a:lnTo>
                  <a:lnTo>
                    <a:pt x="19" y="0"/>
                  </a:lnTo>
                  <a:lnTo>
                    <a:pt x="19"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6" name="Freeform 270">
              <a:extLst>
                <a:ext uri="{FF2B5EF4-FFF2-40B4-BE49-F238E27FC236}">
                  <a16:creationId xmlns:a16="http://schemas.microsoft.com/office/drawing/2014/main" id="{75CA4585-83D7-4146-B0A5-7F6F9794465B}"/>
                </a:ext>
              </a:extLst>
            </p:cNvPr>
            <p:cNvSpPr>
              <a:spLocks/>
            </p:cNvSpPr>
            <p:nvPr/>
          </p:nvSpPr>
          <p:spPr bwMode="auto">
            <a:xfrm>
              <a:off x="-1501775" y="3640138"/>
              <a:ext cx="0" cy="203200"/>
            </a:xfrm>
            <a:custGeom>
              <a:avLst/>
              <a:gdLst>
                <a:gd name="T0" fmla="*/ 0 h 128"/>
                <a:gd name="T1" fmla="*/ 128 h 128"/>
                <a:gd name="T2" fmla="*/ 0 h 128"/>
              </a:gdLst>
              <a:ahLst/>
              <a:cxnLst>
                <a:cxn ang="0">
                  <a:pos x="0" y="T0"/>
                </a:cxn>
                <a:cxn ang="0">
                  <a:pos x="0" y="T1"/>
                </a:cxn>
                <a:cxn ang="0">
                  <a:pos x="0" y="T2"/>
                </a:cxn>
              </a:cxnLst>
              <a:rect l="0" t="0" r="r" b="b"/>
              <a:pathLst>
                <a:path h="128">
                  <a:moveTo>
                    <a:pt x="0" y="0"/>
                  </a:moveTo>
                  <a:lnTo>
                    <a:pt x="0" y="128"/>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7" name="Line 271">
              <a:extLst>
                <a:ext uri="{FF2B5EF4-FFF2-40B4-BE49-F238E27FC236}">
                  <a16:creationId xmlns:a16="http://schemas.microsoft.com/office/drawing/2014/main" id="{6A3C7603-2B04-4E22-BBA9-CE2F27EDFB38}"/>
                </a:ext>
              </a:extLst>
            </p:cNvPr>
            <p:cNvSpPr>
              <a:spLocks noChangeShapeType="1"/>
            </p:cNvSpPr>
            <p:nvPr/>
          </p:nvSpPr>
          <p:spPr bwMode="auto">
            <a:xfrm>
              <a:off x="-1501775" y="3640138"/>
              <a:ext cx="0" cy="203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8" name="Rectangle 272">
              <a:extLst>
                <a:ext uri="{FF2B5EF4-FFF2-40B4-BE49-F238E27FC236}">
                  <a16:creationId xmlns:a16="http://schemas.microsoft.com/office/drawing/2014/main" id="{65B5BA98-DF8D-4BEB-99C8-62ED68BDD589}"/>
                </a:ext>
              </a:extLst>
            </p:cNvPr>
            <p:cNvSpPr>
              <a:spLocks noChangeArrowheads="1"/>
            </p:cNvSpPr>
            <p:nvPr/>
          </p:nvSpPr>
          <p:spPr bwMode="auto">
            <a:xfrm>
              <a:off x="-1517650" y="3640138"/>
              <a:ext cx="30163" cy="203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9" name="Freeform 273">
              <a:extLst>
                <a:ext uri="{FF2B5EF4-FFF2-40B4-BE49-F238E27FC236}">
                  <a16:creationId xmlns:a16="http://schemas.microsoft.com/office/drawing/2014/main" id="{CE73078D-C553-41EB-A3B6-B0C9E6290094}"/>
                </a:ext>
              </a:extLst>
            </p:cNvPr>
            <p:cNvSpPr>
              <a:spLocks/>
            </p:cNvSpPr>
            <p:nvPr/>
          </p:nvSpPr>
          <p:spPr bwMode="auto">
            <a:xfrm>
              <a:off x="-1339850" y="3640138"/>
              <a:ext cx="0" cy="203200"/>
            </a:xfrm>
            <a:custGeom>
              <a:avLst/>
              <a:gdLst>
                <a:gd name="T0" fmla="*/ 0 h 128"/>
                <a:gd name="T1" fmla="*/ 128 h 128"/>
                <a:gd name="T2" fmla="*/ 0 h 128"/>
              </a:gdLst>
              <a:ahLst/>
              <a:cxnLst>
                <a:cxn ang="0">
                  <a:pos x="0" y="T0"/>
                </a:cxn>
                <a:cxn ang="0">
                  <a:pos x="0" y="T1"/>
                </a:cxn>
                <a:cxn ang="0">
                  <a:pos x="0" y="T2"/>
                </a:cxn>
              </a:cxnLst>
              <a:rect l="0" t="0" r="r" b="b"/>
              <a:pathLst>
                <a:path h="128">
                  <a:moveTo>
                    <a:pt x="0" y="0"/>
                  </a:moveTo>
                  <a:lnTo>
                    <a:pt x="0" y="128"/>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0" name="Line 274">
              <a:extLst>
                <a:ext uri="{FF2B5EF4-FFF2-40B4-BE49-F238E27FC236}">
                  <a16:creationId xmlns:a16="http://schemas.microsoft.com/office/drawing/2014/main" id="{D39BE71B-0B8D-4286-B235-5FF452788FAE}"/>
                </a:ext>
              </a:extLst>
            </p:cNvPr>
            <p:cNvSpPr>
              <a:spLocks noChangeShapeType="1"/>
            </p:cNvSpPr>
            <p:nvPr/>
          </p:nvSpPr>
          <p:spPr bwMode="auto">
            <a:xfrm>
              <a:off x="-1339850" y="3640138"/>
              <a:ext cx="0" cy="203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1" name="Rectangle 275">
              <a:extLst>
                <a:ext uri="{FF2B5EF4-FFF2-40B4-BE49-F238E27FC236}">
                  <a16:creationId xmlns:a16="http://schemas.microsoft.com/office/drawing/2014/main" id="{124C3A97-47DC-489D-BC9B-5987F9E567DB}"/>
                </a:ext>
              </a:extLst>
            </p:cNvPr>
            <p:cNvSpPr>
              <a:spLocks noChangeArrowheads="1"/>
            </p:cNvSpPr>
            <p:nvPr/>
          </p:nvSpPr>
          <p:spPr bwMode="auto">
            <a:xfrm>
              <a:off x="-1355725" y="3640138"/>
              <a:ext cx="30163" cy="203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2" name="Freeform 276">
              <a:extLst>
                <a:ext uri="{FF2B5EF4-FFF2-40B4-BE49-F238E27FC236}">
                  <a16:creationId xmlns:a16="http://schemas.microsoft.com/office/drawing/2014/main" id="{2702D8D0-FFFB-4A90-BF26-187FF55F39D7}"/>
                </a:ext>
              </a:extLst>
            </p:cNvPr>
            <p:cNvSpPr>
              <a:spLocks/>
            </p:cNvSpPr>
            <p:nvPr/>
          </p:nvSpPr>
          <p:spPr bwMode="auto">
            <a:xfrm>
              <a:off x="-1174750" y="3640138"/>
              <a:ext cx="0" cy="203200"/>
            </a:xfrm>
            <a:custGeom>
              <a:avLst/>
              <a:gdLst>
                <a:gd name="T0" fmla="*/ 0 h 128"/>
                <a:gd name="T1" fmla="*/ 128 h 128"/>
                <a:gd name="T2" fmla="*/ 0 h 128"/>
              </a:gdLst>
              <a:ahLst/>
              <a:cxnLst>
                <a:cxn ang="0">
                  <a:pos x="0" y="T0"/>
                </a:cxn>
                <a:cxn ang="0">
                  <a:pos x="0" y="T1"/>
                </a:cxn>
                <a:cxn ang="0">
                  <a:pos x="0" y="T2"/>
                </a:cxn>
              </a:cxnLst>
              <a:rect l="0" t="0" r="r" b="b"/>
              <a:pathLst>
                <a:path h="128">
                  <a:moveTo>
                    <a:pt x="0" y="0"/>
                  </a:moveTo>
                  <a:lnTo>
                    <a:pt x="0" y="128"/>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3" name="Line 277">
              <a:extLst>
                <a:ext uri="{FF2B5EF4-FFF2-40B4-BE49-F238E27FC236}">
                  <a16:creationId xmlns:a16="http://schemas.microsoft.com/office/drawing/2014/main" id="{FCE616F6-19C6-48E0-A76A-BB58086AE953}"/>
                </a:ext>
              </a:extLst>
            </p:cNvPr>
            <p:cNvSpPr>
              <a:spLocks noChangeShapeType="1"/>
            </p:cNvSpPr>
            <p:nvPr/>
          </p:nvSpPr>
          <p:spPr bwMode="auto">
            <a:xfrm>
              <a:off x="-1174750" y="3640138"/>
              <a:ext cx="0" cy="203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4" name="Rectangle 278">
              <a:extLst>
                <a:ext uri="{FF2B5EF4-FFF2-40B4-BE49-F238E27FC236}">
                  <a16:creationId xmlns:a16="http://schemas.microsoft.com/office/drawing/2014/main" id="{4E280360-B654-4819-B575-D8AAB0EFCAEC}"/>
                </a:ext>
              </a:extLst>
            </p:cNvPr>
            <p:cNvSpPr>
              <a:spLocks noChangeArrowheads="1"/>
            </p:cNvSpPr>
            <p:nvPr/>
          </p:nvSpPr>
          <p:spPr bwMode="auto">
            <a:xfrm>
              <a:off x="-1189038" y="3640138"/>
              <a:ext cx="30163" cy="203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5" name="Freeform 279">
              <a:extLst>
                <a:ext uri="{FF2B5EF4-FFF2-40B4-BE49-F238E27FC236}">
                  <a16:creationId xmlns:a16="http://schemas.microsoft.com/office/drawing/2014/main" id="{D635A76F-7B00-47D4-B9D3-584419DEC861}"/>
                </a:ext>
              </a:extLst>
            </p:cNvPr>
            <p:cNvSpPr>
              <a:spLocks/>
            </p:cNvSpPr>
            <p:nvPr/>
          </p:nvSpPr>
          <p:spPr bwMode="auto">
            <a:xfrm>
              <a:off x="-1011238" y="3640138"/>
              <a:ext cx="0" cy="203200"/>
            </a:xfrm>
            <a:custGeom>
              <a:avLst/>
              <a:gdLst>
                <a:gd name="T0" fmla="*/ 0 h 128"/>
                <a:gd name="T1" fmla="*/ 128 h 128"/>
                <a:gd name="T2" fmla="*/ 0 h 128"/>
              </a:gdLst>
              <a:ahLst/>
              <a:cxnLst>
                <a:cxn ang="0">
                  <a:pos x="0" y="T0"/>
                </a:cxn>
                <a:cxn ang="0">
                  <a:pos x="0" y="T1"/>
                </a:cxn>
                <a:cxn ang="0">
                  <a:pos x="0" y="T2"/>
                </a:cxn>
              </a:cxnLst>
              <a:rect l="0" t="0" r="r" b="b"/>
              <a:pathLst>
                <a:path h="128">
                  <a:moveTo>
                    <a:pt x="0" y="0"/>
                  </a:moveTo>
                  <a:lnTo>
                    <a:pt x="0" y="128"/>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6" name="Line 280">
              <a:extLst>
                <a:ext uri="{FF2B5EF4-FFF2-40B4-BE49-F238E27FC236}">
                  <a16:creationId xmlns:a16="http://schemas.microsoft.com/office/drawing/2014/main" id="{9033F107-958A-4536-8624-D20C71D52914}"/>
                </a:ext>
              </a:extLst>
            </p:cNvPr>
            <p:cNvSpPr>
              <a:spLocks noChangeShapeType="1"/>
            </p:cNvSpPr>
            <p:nvPr/>
          </p:nvSpPr>
          <p:spPr bwMode="auto">
            <a:xfrm>
              <a:off x="-1011238" y="3640138"/>
              <a:ext cx="0" cy="203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7" name="Rectangle 281">
              <a:extLst>
                <a:ext uri="{FF2B5EF4-FFF2-40B4-BE49-F238E27FC236}">
                  <a16:creationId xmlns:a16="http://schemas.microsoft.com/office/drawing/2014/main" id="{846BDAA1-C1DE-46B2-8B6F-A5D113C026A3}"/>
                </a:ext>
              </a:extLst>
            </p:cNvPr>
            <p:cNvSpPr>
              <a:spLocks noChangeArrowheads="1"/>
            </p:cNvSpPr>
            <p:nvPr/>
          </p:nvSpPr>
          <p:spPr bwMode="auto">
            <a:xfrm>
              <a:off x="-1027113" y="3640138"/>
              <a:ext cx="30163" cy="203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8" name="Freeform 282">
              <a:extLst>
                <a:ext uri="{FF2B5EF4-FFF2-40B4-BE49-F238E27FC236}">
                  <a16:creationId xmlns:a16="http://schemas.microsoft.com/office/drawing/2014/main" id="{CF3C768D-BD98-4A8A-A4A8-CA3C198D9B95}"/>
                </a:ext>
              </a:extLst>
            </p:cNvPr>
            <p:cNvSpPr>
              <a:spLocks/>
            </p:cNvSpPr>
            <p:nvPr/>
          </p:nvSpPr>
          <p:spPr bwMode="auto">
            <a:xfrm>
              <a:off x="-846138" y="3640138"/>
              <a:ext cx="0" cy="203200"/>
            </a:xfrm>
            <a:custGeom>
              <a:avLst/>
              <a:gdLst>
                <a:gd name="T0" fmla="*/ 0 h 128"/>
                <a:gd name="T1" fmla="*/ 128 h 128"/>
                <a:gd name="T2" fmla="*/ 0 h 128"/>
              </a:gdLst>
              <a:ahLst/>
              <a:cxnLst>
                <a:cxn ang="0">
                  <a:pos x="0" y="T0"/>
                </a:cxn>
                <a:cxn ang="0">
                  <a:pos x="0" y="T1"/>
                </a:cxn>
                <a:cxn ang="0">
                  <a:pos x="0" y="T2"/>
                </a:cxn>
              </a:cxnLst>
              <a:rect l="0" t="0" r="r" b="b"/>
              <a:pathLst>
                <a:path h="128">
                  <a:moveTo>
                    <a:pt x="0" y="0"/>
                  </a:moveTo>
                  <a:lnTo>
                    <a:pt x="0" y="128"/>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9" name="Line 283">
              <a:extLst>
                <a:ext uri="{FF2B5EF4-FFF2-40B4-BE49-F238E27FC236}">
                  <a16:creationId xmlns:a16="http://schemas.microsoft.com/office/drawing/2014/main" id="{CEB987FD-296A-4698-8014-8F569AFA4C6A}"/>
                </a:ext>
              </a:extLst>
            </p:cNvPr>
            <p:cNvSpPr>
              <a:spLocks noChangeShapeType="1"/>
            </p:cNvSpPr>
            <p:nvPr/>
          </p:nvSpPr>
          <p:spPr bwMode="auto">
            <a:xfrm>
              <a:off x="-846138" y="3640138"/>
              <a:ext cx="0" cy="203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0" name="Rectangle 284">
              <a:extLst>
                <a:ext uri="{FF2B5EF4-FFF2-40B4-BE49-F238E27FC236}">
                  <a16:creationId xmlns:a16="http://schemas.microsoft.com/office/drawing/2014/main" id="{C884CF13-2BA8-4331-9338-7849C84496D0}"/>
                </a:ext>
              </a:extLst>
            </p:cNvPr>
            <p:cNvSpPr>
              <a:spLocks noChangeArrowheads="1"/>
            </p:cNvSpPr>
            <p:nvPr/>
          </p:nvSpPr>
          <p:spPr bwMode="auto">
            <a:xfrm>
              <a:off x="-865188" y="3640138"/>
              <a:ext cx="34925" cy="203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1" name="Freeform 285">
              <a:extLst>
                <a:ext uri="{FF2B5EF4-FFF2-40B4-BE49-F238E27FC236}">
                  <a16:creationId xmlns:a16="http://schemas.microsoft.com/office/drawing/2014/main" id="{E8775A02-766C-4579-A1FE-F6091BF36255}"/>
                </a:ext>
              </a:extLst>
            </p:cNvPr>
            <p:cNvSpPr>
              <a:spLocks/>
            </p:cNvSpPr>
            <p:nvPr/>
          </p:nvSpPr>
          <p:spPr bwMode="auto">
            <a:xfrm>
              <a:off x="-1997075" y="3978275"/>
              <a:ext cx="0" cy="207963"/>
            </a:xfrm>
            <a:custGeom>
              <a:avLst/>
              <a:gdLst>
                <a:gd name="T0" fmla="*/ 0 h 131"/>
                <a:gd name="T1" fmla="*/ 131 h 131"/>
                <a:gd name="T2" fmla="*/ 0 h 131"/>
              </a:gdLst>
              <a:ahLst/>
              <a:cxnLst>
                <a:cxn ang="0">
                  <a:pos x="0" y="T0"/>
                </a:cxn>
                <a:cxn ang="0">
                  <a:pos x="0" y="T1"/>
                </a:cxn>
                <a:cxn ang="0">
                  <a:pos x="0" y="T2"/>
                </a:cxn>
              </a:cxnLst>
              <a:rect l="0" t="0" r="r" b="b"/>
              <a:pathLst>
                <a:path h="131">
                  <a:moveTo>
                    <a:pt x="0" y="0"/>
                  </a:moveTo>
                  <a:lnTo>
                    <a:pt x="0" y="131"/>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2" name="Line 286">
              <a:extLst>
                <a:ext uri="{FF2B5EF4-FFF2-40B4-BE49-F238E27FC236}">
                  <a16:creationId xmlns:a16="http://schemas.microsoft.com/office/drawing/2014/main" id="{B74BCC70-B62C-4F4E-A558-F2905F9A829B}"/>
                </a:ext>
              </a:extLst>
            </p:cNvPr>
            <p:cNvSpPr>
              <a:spLocks noChangeShapeType="1"/>
            </p:cNvSpPr>
            <p:nvPr/>
          </p:nvSpPr>
          <p:spPr bwMode="auto">
            <a:xfrm>
              <a:off x="-1997075" y="3978275"/>
              <a:ext cx="0" cy="2079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3" name="Rectangle 287">
              <a:extLst>
                <a:ext uri="{FF2B5EF4-FFF2-40B4-BE49-F238E27FC236}">
                  <a16:creationId xmlns:a16="http://schemas.microsoft.com/office/drawing/2014/main" id="{83B7C8EC-E50F-4C58-B72F-1D0C51166071}"/>
                </a:ext>
              </a:extLst>
            </p:cNvPr>
            <p:cNvSpPr>
              <a:spLocks noChangeArrowheads="1"/>
            </p:cNvSpPr>
            <p:nvPr/>
          </p:nvSpPr>
          <p:spPr bwMode="auto">
            <a:xfrm>
              <a:off x="-2011363" y="3978275"/>
              <a:ext cx="30163" cy="207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4" name="Freeform 288">
              <a:extLst>
                <a:ext uri="{FF2B5EF4-FFF2-40B4-BE49-F238E27FC236}">
                  <a16:creationId xmlns:a16="http://schemas.microsoft.com/office/drawing/2014/main" id="{C7106E6E-1BEA-4952-AD8F-ACA73B2F95B3}"/>
                </a:ext>
              </a:extLst>
            </p:cNvPr>
            <p:cNvSpPr>
              <a:spLocks/>
            </p:cNvSpPr>
            <p:nvPr/>
          </p:nvSpPr>
          <p:spPr bwMode="auto">
            <a:xfrm>
              <a:off x="-1830388" y="3978275"/>
              <a:ext cx="0" cy="207963"/>
            </a:xfrm>
            <a:custGeom>
              <a:avLst/>
              <a:gdLst>
                <a:gd name="T0" fmla="*/ 0 h 131"/>
                <a:gd name="T1" fmla="*/ 131 h 131"/>
                <a:gd name="T2" fmla="*/ 0 h 131"/>
              </a:gdLst>
              <a:ahLst/>
              <a:cxnLst>
                <a:cxn ang="0">
                  <a:pos x="0" y="T0"/>
                </a:cxn>
                <a:cxn ang="0">
                  <a:pos x="0" y="T1"/>
                </a:cxn>
                <a:cxn ang="0">
                  <a:pos x="0" y="T2"/>
                </a:cxn>
              </a:cxnLst>
              <a:rect l="0" t="0" r="r" b="b"/>
              <a:pathLst>
                <a:path h="131">
                  <a:moveTo>
                    <a:pt x="0" y="0"/>
                  </a:moveTo>
                  <a:lnTo>
                    <a:pt x="0" y="131"/>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5" name="Line 289">
              <a:extLst>
                <a:ext uri="{FF2B5EF4-FFF2-40B4-BE49-F238E27FC236}">
                  <a16:creationId xmlns:a16="http://schemas.microsoft.com/office/drawing/2014/main" id="{62BB82B5-80F1-464D-B84E-9E9E74251314}"/>
                </a:ext>
              </a:extLst>
            </p:cNvPr>
            <p:cNvSpPr>
              <a:spLocks noChangeShapeType="1"/>
            </p:cNvSpPr>
            <p:nvPr/>
          </p:nvSpPr>
          <p:spPr bwMode="auto">
            <a:xfrm>
              <a:off x="-1830388" y="3978275"/>
              <a:ext cx="0" cy="2079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6" name="Rectangle 290">
              <a:extLst>
                <a:ext uri="{FF2B5EF4-FFF2-40B4-BE49-F238E27FC236}">
                  <a16:creationId xmlns:a16="http://schemas.microsoft.com/office/drawing/2014/main" id="{FC4346A3-6A96-4A17-B103-9F58038970AA}"/>
                </a:ext>
              </a:extLst>
            </p:cNvPr>
            <p:cNvSpPr>
              <a:spLocks noChangeArrowheads="1"/>
            </p:cNvSpPr>
            <p:nvPr/>
          </p:nvSpPr>
          <p:spPr bwMode="auto">
            <a:xfrm>
              <a:off x="-1846263" y="3978275"/>
              <a:ext cx="30163" cy="207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7" name="Freeform 291">
              <a:extLst>
                <a:ext uri="{FF2B5EF4-FFF2-40B4-BE49-F238E27FC236}">
                  <a16:creationId xmlns:a16="http://schemas.microsoft.com/office/drawing/2014/main" id="{0251F11D-1314-45E5-9238-E271BEA5478D}"/>
                </a:ext>
              </a:extLst>
            </p:cNvPr>
            <p:cNvSpPr>
              <a:spLocks/>
            </p:cNvSpPr>
            <p:nvPr/>
          </p:nvSpPr>
          <p:spPr bwMode="auto">
            <a:xfrm>
              <a:off x="-1668463" y="3978275"/>
              <a:ext cx="0" cy="207963"/>
            </a:xfrm>
            <a:custGeom>
              <a:avLst/>
              <a:gdLst>
                <a:gd name="T0" fmla="*/ 0 h 131"/>
                <a:gd name="T1" fmla="*/ 131 h 131"/>
                <a:gd name="T2" fmla="*/ 0 h 131"/>
              </a:gdLst>
              <a:ahLst/>
              <a:cxnLst>
                <a:cxn ang="0">
                  <a:pos x="0" y="T0"/>
                </a:cxn>
                <a:cxn ang="0">
                  <a:pos x="0" y="T1"/>
                </a:cxn>
                <a:cxn ang="0">
                  <a:pos x="0" y="T2"/>
                </a:cxn>
              </a:cxnLst>
              <a:rect l="0" t="0" r="r" b="b"/>
              <a:pathLst>
                <a:path h="131">
                  <a:moveTo>
                    <a:pt x="0" y="0"/>
                  </a:moveTo>
                  <a:lnTo>
                    <a:pt x="0" y="131"/>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8" name="Line 292">
              <a:extLst>
                <a:ext uri="{FF2B5EF4-FFF2-40B4-BE49-F238E27FC236}">
                  <a16:creationId xmlns:a16="http://schemas.microsoft.com/office/drawing/2014/main" id="{A185EC86-FBA5-4C94-B604-363628141441}"/>
                </a:ext>
              </a:extLst>
            </p:cNvPr>
            <p:cNvSpPr>
              <a:spLocks noChangeShapeType="1"/>
            </p:cNvSpPr>
            <p:nvPr/>
          </p:nvSpPr>
          <p:spPr bwMode="auto">
            <a:xfrm>
              <a:off x="-1668463" y="3978275"/>
              <a:ext cx="0" cy="2079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9" name="Rectangle 293">
              <a:extLst>
                <a:ext uri="{FF2B5EF4-FFF2-40B4-BE49-F238E27FC236}">
                  <a16:creationId xmlns:a16="http://schemas.microsoft.com/office/drawing/2014/main" id="{0DDEABD5-9635-4961-AFFE-4920BFCE0DB4}"/>
                </a:ext>
              </a:extLst>
            </p:cNvPr>
            <p:cNvSpPr>
              <a:spLocks noChangeArrowheads="1"/>
            </p:cNvSpPr>
            <p:nvPr/>
          </p:nvSpPr>
          <p:spPr bwMode="auto">
            <a:xfrm>
              <a:off x="-1682750" y="3978275"/>
              <a:ext cx="30163" cy="207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0" name="Freeform 294">
              <a:extLst>
                <a:ext uri="{FF2B5EF4-FFF2-40B4-BE49-F238E27FC236}">
                  <a16:creationId xmlns:a16="http://schemas.microsoft.com/office/drawing/2014/main" id="{4E211488-2EC5-417C-B5D8-FAF8D000C32D}"/>
                </a:ext>
              </a:extLst>
            </p:cNvPr>
            <p:cNvSpPr>
              <a:spLocks/>
            </p:cNvSpPr>
            <p:nvPr/>
          </p:nvSpPr>
          <p:spPr bwMode="auto">
            <a:xfrm>
              <a:off x="-1501775" y="3978275"/>
              <a:ext cx="0" cy="207963"/>
            </a:xfrm>
            <a:custGeom>
              <a:avLst/>
              <a:gdLst>
                <a:gd name="T0" fmla="*/ 0 h 131"/>
                <a:gd name="T1" fmla="*/ 131 h 131"/>
                <a:gd name="T2" fmla="*/ 0 h 131"/>
              </a:gdLst>
              <a:ahLst/>
              <a:cxnLst>
                <a:cxn ang="0">
                  <a:pos x="0" y="T0"/>
                </a:cxn>
                <a:cxn ang="0">
                  <a:pos x="0" y="T1"/>
                </a:cxn>
                <a:cxn ang="0">
                  <a:pos x="0" y="T2"/>
                </a:cxn>
              </a:cxnLst>
              <a:rect l="0" t="0" r="r" b="b"/>
              <a:pathLst>
                <a:path h="131">
                  <a:moveTo>
                    <a:pt x="0" y="0"/>
                  </a:moveTo>
                  <a:lnTo>
                    <a:pt x="0" y="131"/>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Line 295">
              <a:extLst>
                <a:ext uri="{FF2B5EF4-FFF2-40B4-BE49-F238E27FC236}">
                  <a16:creationId xmlns:a16="http://schemas.microsoft.com/office/drawing/2014/main" id="{5EEC1863-9C4D-4F40-ADEE-7E926F36EC43}"/>
                </a:ext>
              </a:extLst>
            </p:cNvPr>
            <p:cNvSpPr>
              <a:spLocks noChangeShapeType="1"/>
            </p:cNvSpPr>
            <p:nvPr/>
          </p:nvSpPr>
          <p:spPr bwMode="auto">
            <a:xfrm>
              <a:off x="-1501775" y="3978275"/>
              <a:ext cx="0" cy="2079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Rectangle 296">
              <a:extLst>
                <a:ext uri="{FF2B5EF4-FFF2-40B4-BE49-F238E27FC236}">
                  <a16:creationId xmlns:a16="http://schemas.microsoft.com/office/drawing/2014/main" id="{C364D1A2-67F5-4BBC-93E3-D6B715021F53}"/>
                </a:ext>
              </a:extLst>
            </p:cNvPr>
            <p:cNvSpPr>
              <a:spLocks noChangeArrowheads="1"/>
            </p:cNvSpPr>
            <p:nvPr/>
          </p:nvSpPr>
          <p:spPr bwMode="auto">
            <a:xfrm>
              <a:off x="-1517650" y="3978275"/>
              <a:ext cx="30163" cy="207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Freeform 297">
              <a:extLst>
                <a:ext uri="{FF2B5EF4-FFF2-40B4-BE49-F238E27FC236}">
                  <a16:creationId xmlns:a16="http://schemas.microsoft.com/office/drawing/2014/main" id="{22CABEEA-9543-4F1A-8F0E-F7B35DE03D43}"/>
                </a:ext>
              </a:extLst>
            </p:cNvPr>
            <p:cNvSpPr>
              <a:spLocks/>
            </p:cNvSpPr>
            <p:nvPr/>
          </p:nvSpPr>
          <p:spPr bwMode="auto">
            <a:xfrm>
              <a:off x="-1339850" y="3978275"/>
              <a:ext cx="0" cy="207963"/>
            </a:xfrm>
            <a:custGeom>
              <a:avLst/>
              <a:gdLst>
                <a:gd name="T0" fmla="*/ 0 h 131"/>
                <a:gd name="T1" fmla="*/ 131 h 131"/>
                <a:gd name="T2" fmla="*/ 0 h 131"/>
              </a:gdLst>
              <a:ahLst/>
              <a:cxnLst>
                <a:cxn ang="0">
                  <a:pos x="0" y="T0"/>
                </a:cxn>
                <a:cxn ang="0">
                  <a:pos x="0" y="T1"/>
                </a:cxn>
                <a:cxn ang="0">
                  <a:pos x="0" y="T2"/>
                </a:cxn>
              </a:cxnLst>
              <a:rect l="0" t="0" r="r" b="b"/>
              <a:pathLst>
                <a:path h="131">
                  <a:moveTo>
                    <a:pt x="0" y="0"/>
                  </a:moveTo>
                  <a:lnTo>
                    <a:pt x="0" y="131"/>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Line 298">
              <a:extLst>
                <a:ext uri="{FF2B5EF4-FFF2-40B4-BE49-F238E27FC236}">
                  <a16:creationId xmlns:a16="http://schemas.microsoft.com/office/drawing/2014/main" id="{8E7A2CFD-142E-444D-B1A6-DA703C982D11}"/>
                </a:ext>
              </a:extLst>
            </p:cNvPr>
            <p:cNvSpPr>
              <a:spLocks noChangeShapeType="1"/>
            </p:cNvSpPr>
            <p:nvPr/>
          </p:nvSpPr>
          <p:spPr bwMode="auto">
            <a:xfrm>
              <a:off x="-1339850" y="3978275"/>
              <a:ext cx="0" cy="2079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Rectangle 299">
              <a:extLst>
                <a:ext uri="{FF2B5EF4-FFF2-40B4-BE49-F238E27FC236}">
                  <a16:creationId xmlns:a16="http://schemas.microsoft.com/office/drawing/2014/main" id="{2A8876B3-BBA3-46A8-91D9-129A1F2C77ED}"/>
                </a:ext>
              </a:extLst>
            </p:cNvPr>
            <p:cNvSpPr>
              <a:spLocks noChangeArrowheads="1"/>
            </p:cNvSpPr>
            <p:nvPr/>
          </p:nvSpPr>
          <p:spPr bwMode="auto">
            <a:xfrm>
              <a:off x="-1355725" y="3978275"/>
              <a:ext cx="30163" cy="207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Freeform 300">
              <a:extLst>
                <a:ext uri="{FF2B5EF4-FFF2-40B4-BE49-F238E27FC236}">
                  <a16:creationId xmlns:a16="http://schemas.microsoft.com/office/drawing/2014/main" id="{4157F291-2325-48AA-8B51-B57BA6506911}"/>
                </a:ext>
              </a:extLst>
            </p:cNvPr>
            <p:cNvSpPr>
              <a:spLocks/>
            </p:cNvSpPr>
            <p:nvPr/>
          </p:nvSpPr>
          <p:spPr bwMode="auto">
            <a:xfrm>
              <a:off x="-1174750" y="3978275"/>
              <a:ext cx="0" cy="207963"/>
            </a:xfrm>
            <a:custGeom>
              <a:avLst/>
              <a:gdLst>
                <a:gd name="T0" fmla="*/ 0 h 131"/>
                <a:gd name="T1" fmla="*/ 131 h 131"/>
                <a:gd name="T2" fmla="*/ 0 h 131"/>
              </a:gdLst>
              <a:ahLst/>
              <a:cxnLst>
                <a:cxn ang="0">
                  <a:pos x="0" y="T0"/>
                </a:cxn>
                <a:cxn ang="0">
                  <a:pos x="0" y="T1"/>
                </a:cxn>
                <a:cxn ang="0">
                  <a:pos x="0" y="T2"/>
                </a:cxn>
              </a:cxnLst>
              <a:rect l="0" t="0" r="r" b="b"/>
              <a:pathLst>
                <a:path h="131">
                  <a:moveTo>
                    <a:pt x="0" y="0"/>
                  </a:moveTo>
                  <a:lnTo>
                    <a:pt x="0" y="131"/>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Line 301">
              <a:extLst>
                <a:ext uri="{FF2B5EF4-FFF2-40B4-BE49-F238E27FC236}">
                  <a16:creationId xmlns:a16="http://schemas.microsoft.com/office/drawing/2014/main" id="{CA5994DC-34E1-4CA7-AEC8-A451A1CA6D2F}"/>
                </a:ext>
              </a:extLst>
            </p:cNvPr>
            <p:cNvSpPr>
              <a:spLocks noChangeShapeType="1"/>
            </p:cNvSpPr>
            <p:nvPr/>
          </p:nvSpPr>
          <p:spPr bwMode="auto">
            <a:xfrm>
              <a:off x="-1174750" y="3978275"/>
              <a:ext cx="0" cy="2079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Rectangle 302">
              <a:extLst>
                <a:ext uri="{FF2B5EF4-FFF2-40B4-BE49-F238E27FC236}">
                  <a16:creationId xmlns:a16="http://schemas.microsoft.com/office/drawing/2014/main" id="{95FC3C67-37F7-42AE-BE52-DC221208DF0D}"/>
                </a:ext>
              </a:extLst>
            </p:cNvPr>
            <p:cNvSpPr>
              <a:spLocks noChangeArrowheads="1"/>
            </p:cNvSpPr>
            <p:nvPr/>
          </p:nvSpPr>
          <p:spPr bwMode="auto">
            <a:xfrm>
              <a:off x="-1189038" y="3978275"/>
              <a:ext cx="30163" cy="207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Freeform 303">
              <a:extLst>
                <a:ext uri="{FF2B5EF4-FFF2-40B4-BE49-F238E27FC236}">
                  <a16:creationId xmlns:a16="http://schemas.microsoft.com/office/drawing/2014/main" id="{05DCF140-DB63-4A98-A72E-E1BA5D28032F}"/>
                </a:ext>
              </a:extLst>
            </p:cNvPr>
            <p:cNvSpPr>
              <a:spLocks/>
            </p:cNvSpPr>
            <p:nvPr/>
          </p:nvSpPr>
          <p:spPr bwMode="auto">
            <a:xfrm>
              <a:off x="-1011238" y="3978275"/>
              <a:ext cx="0" cy="207963"/>
            </a:xfrm>
            <a:custGeom>
              <a:avLst/>
              <a:gdLst>
                <a:gd name="T0" fmla="*/ 0 h 131"/>
                <a:gd name="T1" fmla="*/ 131 h 131"/>
                <a:gd name="T2" fmla="*/ 0 h 131"/>
              </a:gdLst>
              <a:ahLst/>
              <a:cxnLst>
                <a:cxn ang="0">
                  <a:pos x="0" y="T0"/>
                </a:cxn>
                <a:cxn ang="0">
                  <a:pos x="0" y="T1"/>
                </a:cxn>
                <a:cxn ang="0">
                  <a:pos x="0" y="T2"/>
                </a:cxn>
              </a:cxnLst>
              <a:rect l="0" t="0" r="r" b="b"/>
              <a:pathLst>
                <a:path h="131">
                  <a:moveTo>
                    <a:pt x="0" y="0"/>
                  </a:moveTo>
                  <a:lnTo>
                    <a:pt x="0" y="131"/>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Line 304">
              <a:extLst>
                <a:ext uri="{FF2B5EF4-FFF2-40B4-BE49-F238E27FC236}">
                  <a16:creationId xmlns:a16="http://schemas.microsoft.com/office/drawing/2014/main" id="{EF64DD44-9D7C-485C-A702-59899BCAB8FC}"/>
                </a:ext>
              </a:extLst>
            </p:cNvPr>
            <p:cNvSpPr>
              <a:spLocks noChangeShapeType="1"/>
            </p:cNvSpPr>
            <p:nvPr/>
          </p:nvSpPr>
          <p:spPr bwMode="auto">
            <a:xfrm>
              <a:off x="-1011238" y="3978275"/>
              <a:ext cx="0" cy="2079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Rectangle 305">
              <a:extLst>
                <a:ext uri="{FF2B5EF4-FFF2-40B4-BE49-F238E27FC236}">
                  <a16:creationId xmlns:a16="http://schemas.microsoft.com/office/drawing/2014/main" id="{0E98FE52-7408-4584-966C-B7CA7F59D007}"/>
                </a:ext>
              </a:extLst>
            </p:cNvPr>
            <p:cNvSpPr>
              <a:spLocks noChangeArrowheads="1"/>
            </p:cNvSpPr>
            <p:nvPr/>
          </p:nvSpPr>
          <p:spPr bwMode="auto">
            <a:xfrm>
              <a:off x="-1027113" y="3978275"/>
              <a:ext cx="30163" cy="207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Freeform 306">
              <a:extLst>
                <a:ext uri="{FF2B5EF4-FFF2-40B4-BE49-F238E27FC236}">
                  <a16:creationId xmlns:a16="http://schemas.microsoft.com/office/drawing/2014/main" id="{5ACDCC0B-0526-4DAB-AB2F-29B68E32FFA0}"/>
                </a:ext>
              </a:extLst>
            </p:cNvPr>
            <p:cNvSpPr>
              <a:spLocks/>
            </p:cNvSpPr>
            <p:nvPr/>
          </p:nvSpPr>
          <p:spPr bwMode="auto">
            <a:xfrm>
              <a:off x="-846138" y="3978275"/>
              <a:ext cx="0" cy="207963"/>
            </a:xfrm>
            <a:custGeom>
              <a:avLst/>
              <a:gdLst>
                <a:gd name="T0" fmla="*/ 0 h 131"/>
                <a:gd name="T1" fmla="*/ 131 h 131"/>
                <a:gd name="T2" fmla="*/ 0 h 131"/>
              </a:gdLst>
              <a:ahLst/>
              <a:cxnLst>
                <a:cxn ang="0">
                  <a:pos x="0" y="T0"/>
                </a:cxn>
                <a:cxn ang="0">
                  <a:pos x="0" y="T1"/>
                </a:cxn>
                <a:cxn ang="0">
                  <a:pos x="0" y="T2"/>
                </a:cxn>
              </a:cxnLst>
              <a:rect l="0" t="0" r="r" b="b"/>
              <a:pathLst>
                <a:path h="131">
                  <a:moveTo>
                    <a:pt x="0" y="0"/>
                  </a:moveTo>
                  <a:lnTo>
                    <a:pt x="0" y="131"/>
                  </a:lnTo>
                  <a:lnTo>
                    <a:pt x="0" y="0"/>
                  </a:lnTo>
                  <a:close/>
                </a:path>
              </a:pathLst>
            </a:custGeom>
            <a:solidFill>
              <a:srgbClr val="84B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Line 307">
              <a:extLst>
                <a:ext uri="{FF2B5EF4-FFF2-40B4-BE49-F238E27FC236}">
                  <a16:creationId xmlns:a16="http://schemas.microsoft.com/office/drawing/2014/main" id="{DFD7430B-5700-4337-B36A-8AE9FC0C63CE}"/>
                </a:ext>
              </a:extLst>
            </p:cNvPr>
            <p:cNvSpPr>
              <a:spLocks noChangeShapeType="1"/>
            </p:cNvSpPr>
            <p:nvPr/>
          </p:nvSpPr>
          <p:spPr bwMode="auto">
            <a:xfrm>
              <a:off x="-846138" y="3978275"/>
              <a:ext cx="0" cy="2079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Rectangle 308">
              <a:extLst>
                <a:ext uri="{FF2B5EF4-FFF2-40B4-BE49-F238E27FC236}">
                  <a16:creationId xmlns:a16="http://schemas.microsoft.com/office/drawing/2014/main" id="{63B5770A-CCF0-4745-8183-20422B4580C5}"/>
                </a:ext>
              </a:extLst>
            </p:cNvPr>
            <p:cNvSpPr>
              <a:spLocks noChangeArrowheads="1"/>
            </p:cNvSpPr>
            <p:nvPr/>
          </p:nvSpPr>
          <p:spPr bwMode="auto">
            <a:xfrm>
              <a:off x="-865188" y="3978275"/>
              <a:ext cx="34925" cy="207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Rectangle 309">
              <a:extLst>
                <a:ext uri="{FF2B5EF4-FFF2-40B4-BE49-F238E27FC236}">
                  <a16:creationId xmlns:a16="http://schemas.microsoft.com/office/drawing/2014/main" id="{2E902624-E939-47B7-9F70-1AF4995972AD}"/>
                </a:ext>
              </a:extLst>
            </p:cNvPr>
            <p:cNvSpPr>
              <a:spLocks noChangeArrowheads="1"/>
            </p:cNvSpPr>
            <p:nvPr/>
          </p:nvSpPr>
          <p:spPr bwMode="auto">
            <a:xfrm>
              <a:off x="-2178050" y="4159250"/>
              <a:ext cx="1512888"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Rectangle 310">
              <a:extLst>
                <a:ext uri="{FF2B5EF4-FFF2-40B4-BE49-F238E27FC236}">
                  <a16:creationId xmlns:a16="http://schemas.microsoft.com/office/drawing/2014/main" id="{2828AF7B-AFBA-4D9E-9D23-3A216DFF7491}"/>
                </a:ext>
              </a:extLst>
            </p:cNvPr>
            <p:cNvSpPr>
              <a:spLocks noChangeArrowheads="1"/>
            </p:cNvSpPr>
            <p:nvPr/>
          </p:nvSpPr>
          <p:spPr bwMode="auto">
            <a:xfrm>
              <a:off x="-2178050" y="3821113"/>
              <a:ext cx="1512888" cy="33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Rectangle 311">
              <a:extLst>
                <a:ext uri="{FF2B5EF4-FFF2-40B4-BE49-F238E27FC236}">
                  <a16:creationId xmlns:a16="http://schemas.microsoft.com/office/drawing/2014/main" id="{E0C1C3FA-B61B-4EB9-929C-52BFF917CF35}"/>
                </a:ext>
              </a:extLst>
            </p:cNvPr>
            <p:cNvSpPr>
              <a:spLocks noChangeArrowheads="1"/>
            </p:cNvSpPr>
            <p:nvPr/>
          </p:nvSpPr>
          <p:spPr bwMode="auto">
            <a:xfrm>
              <a:off x="-2178050" y="3971925"/>
              <a:ext cx="1512888" cy="33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Rectangle 312">
              <a:extLst>
                <a:ext uri="{FF2B5EF4-FFF2-40B4-BE49-F238E27FC236}">
                  <a16:creationId xmlns:a16="http://schemas.microsoft.com/office/drawing/2014/main" id="{6319B96B-D50B-48F3-AADB-6A739DCEA6A9}"/>
                </a:ext>
              </a:extLst>
            </p:cNvPr>
            <p:cNvSpPr>
              <a:spLocks noChangeArrowheads="1"/>
            </p:cNvSpPr>
            <p:nvPr/>
          </p:nvSpPr>
          <p:spPr bwMode="auto">
            <a:xfrm>
              <a:off x="-2166938" y="4570413"/>
              <a:ext cx="279400" cy="222250"/>
            </a:xfrm>
            <a:prstGeom prst="rect">
              <a:avLst/>
            </a:pr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9" name="Freeform 313">
              <a:extLst>
                <a:ext uri="{FF2B5EF4-FFF2-40B4-BE49-F238E27FC236}">
                  <a16:creationId xmlns:a16="http://schemas.microsoft.com/office/drawing/2014/main" id="{96428818-4C2E-46CE-A4D8-ED43D170C78A}"/>
                </a:ext>
              </a:extLst>
            </p:cNvPr>
            <p:cNvSpPr>
              <a:spLocks noEditPoints="1"/>
            </p:cNvSpPr>
            <p:nvPr/>
          </p:nvSpPr>
          <p:spPr bwMode="auto">
            <a:xfrm>
              <a:off x="-2181225" y="4554538"/>
              <a:ext cx="309563" cy="252413"/>
            </a:xfrm>
            <a:custGeom>
              <a:avLst/>
              <a:gdLst>
                <a:gd name="T0" fmla="*/ 195 w 195"/>
                <a:gd name="T1" fmla="*/ 159 h 159"/>
                <a:gd name="T2" fmla="*/ 0 w 195"/>
                <a:gd name="T3" fmla="*/ 159 h 159"/>
                <a:gd name="T4" fmla="*/ 0 w 195"/>
                <a:gd name="T5" fmla="*/ 0 h 159"/>
                <a:gd name="T6" fmla="*/ 195 w 195"/>
                <a:gd name="T7" fmla="*/ 0 h 159"/>
                <a:gd name="T8" fmla="*/ 195 w 195"/>
                <a:gd name="T9" fmla="*/ 159 h 159"/>
                <a:gd name="T10" fmla="*/ 19 w 195"/>
                <a:gd name="T11" fmla="*/ 140 h 159"/>
                <a:gd name="T12" fmla="*/ 176 w 195"/>
                <a:gd name="T13" fmla="*/ 140 h 159"/>
                <a:gd name="T14" fmla="*/ 176 w 195"/>
                <a:gd name="T15" fmla="*/ 19 h 159"/>
                <a:gd name="T16" fmla="*/ 19 w 195"/>
                <a:gd name="T17" fmla="*/ 19 h 159"/>
                <a:gd name="T18" fmla="*/ 19 w 195"/>
                <a:gd name="T19" fmla="*/ 14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59">
                  <a:moveTo>
                    <a:pt x="195" y="159"/>
                  </a:moveTo>
                  <a:lnTo>
                    <a:pt x="0" y="159"/>
                  </a:lnTo>
                  <a:lnTo>
                    <a:pt x="0" y="0"/>
                  </a:lnTo>
                  <a:lnTo>
                    <a:pt x="195" y="0"/>
                  </a:lnTo>
                  <a:lnTo>
                    <a:pt x="195" y="159"/>
                  </a:lnTo>
                  <a:close/>
                  <a:moveTo>
                    <a:pt x="19" y="140"/>
                  </a:moveTo>
                  <a:lnTo>
                    <a:pt x="176" y="140"/>
                  </a:lnTo>
                  <a:lnTo>
                    <a:pt x="176" y="19"/>
                  </a:lnTo>
                  <a:lnTo>
                    <a:pt x="19" y="19"/>
                  </a:lnTo>
                  <a:lnTo>
                    <a:pt x="19"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Rectangle 314">
              <a:extLst>
                <a:ext uri="{FF2B5EF4-FFF2-40B4-BE49-F238E27FC236}">
                  <a16:creationId xmlns:a16="http://schemas.microsoft.com/office/drawing/2014/main" id="{479FCF53-BE72-4841-AA00-525FB91DA86C}"/>
                </a:ext>
              </a:extLst>
            </p:cNvPr>
            <p:cNvSpPr>
              <a:spLocks noChangeArrowheads="1"/>
            </p:cNvSpPr>
            <p:nvPr/>
          </p:nvSpPr>
          <p:spPr bwMode="auto">
            <a:xfrm>
              <a:off x="-955675" y="4570413"/>
              <a:ext cx="279400" cy="222250"/>
            </a:xfrm>
            <a:prstGeom prst="rect">
              <a:avLst/>
            </a:pr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1" name="Freeform 315">
              <a:extLst>
                <a:ext uri="{FF2B5EF4-FFF2-40B4-BE49-F238E27FC236}">
                  <a16:creationId xmlns:a16="http://schemas.microsoft.com/office/drawing/2014/main" id="{4E579AB7-BF20-420D-A95A-7801BB11C139}"/>
                </a:ext>
              </a:extLst>
            </p:cNvPr>
            <p:cNvSpPr>
              <a:spLocks noEditPoints="1"/>
            </p:cNvSpPr>
            <p:nvPr/>
          </p:nvSpPr>
          <p:spPr bwMode="auto">
            <a:xfrm>
              <a:off x="-969963" y="4554538"/>
              <a:ext cx="309563" cy="252413"/>
            </a:xfrm>
            <a:custGeom>
              <a:avLst/>
              <a:gdLst>
                <a:gd name="T0" fmla="*/ 195 w 195"/>
                <a:gd name="T1" fmla="*/ 159 h 159"/>
                <a:gd name="T2" fmla="*/ 0 w 195"/>
                <a:gd name="T3" fmla="*/ 159 h 159"/>
                <a:gd name="T4" fmla="*/ 0 w 195"/>
                <a:gd name="T5" fmla="*/ 0 h 159"/>
                <a:gd name="T6" fmla="*/ 195 w 195"/>
                <a:gd name="T7" fmla="*/ 0 h 159"/>
                <a:gd name="T8" fmla="*/ 195 w 195"/>
                <a:gd name="T9" fmla="*/ 159 h 159"/>
                <a:gd name="T10" fmla="*/ 19 w 195"/>
                <a:gd name="T11" fmla="*/ 140 h 159"/>
                <a:gd name="T12" fmla="*/ 176 w 195"/>
                <a:gd name="T13" fmla="*/ 140 h 159"/>
                <a:gd name="T14" fmla="*/ 176 w 195"/>
                <a:gd name="T15" fmla="*/ 19 h 159"/>
                <a:gd name="T16" fmla="*/ 19 w 195"/>
                <a:gd name="T17" fmla="*/ 19 h 159"/>
                <a:gd name="T18" fmla="*/ 19 w 195"/>
                <a:gd name="T19" fmla="*/ 14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59">
                  <a:moveTo>
                    <a:pt x="195" y="159"/>
                  </a:moveTo>
                  <a:lnTo>
                    <a:pt x="0" y="159"/>
                  </a:lnTo>
                  <a:lnTo>
                    <a:pt x="0" y="0"/>
                  </a:lnTo>
                  <a:lnTo>
                    <a:pt x="195" y="0"/>
                  </a:lnTo>
                  <a:lnTo>
                    <a:pt x="195" y="159"/>
                  </a:lnTo>
                  <a:close/>
                  <a:moveTo>
                    <a:pt x="19" y="140"/>
                  </a:moveTo>
                  <a:lnTo>
                    <a:pt x="176" y="140"/>
                  </a:lnTo>
                  <a:lnTo>
                    <a:pt x="176" y="19"/>
                  </a:lnTo>
                  <a:lnTo>
                    <a:pt x="19" y="19"/>
                  </a:lnTo>
                  <a:lnTo>
                    <a:pt x="19"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Rectangle 316">
              <a:extLst>
                <a:ext uri="{FF2B5EF4-FFF2-40B4-BE49-F238E27FC236}">
                  <a16:creationId xmlns:a16="http://schemas.microsoft.com/office/drawing/2014/main" id="{E491C27A-AA06-4B1E-B182-14D8EA430FDD}"/>
                </a:ext>
              </a:extLst>
            </p:cNvPr>
            <p:cNvSpPr>
              <a:spLocks noChangeArrowheads="1"/>
            </p:cNvSpPr>
            <p:nvPr/>
          </p:nvSpPr>
          <p:spPr bwMode="auto">
            <a:xfrm>
              <a:off x="-2044700" y="3278188"/>
              <a:ext cx="274638" cy="222250"/>
            </a:xfrm>
            <a:prstGeom prst="rect">
              <a:avLst/>
            </a:pr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3" name="Freeform 317">
              <a:extLst>
                <a:ext uri="{FF2B5EF4-FFF2-40B4-BE49-F238E27FC236}">
                  <a16:creationId xmlns:a16="http://schemas.microsoft.com/office/drawing/2014/main" id="{D5A21C0E-226F-44D3-AC4B-61ECF5FEC8F0}"/>
                </a:ext>
              </a:extLst>
            </p:cNvPr>
            <p:cNvSpPr>
              <a:spLocks noEditPoints="1"/>
            </p:cNvSpPr>
            <p:nvPr/>
          </p:nvSpPr>
          <p:spPr bwMode="auto">
            <a:xfrm>
              <a:off x="-2060575" y="3263900"/>
              <a:ext cx="304800" cy="252413"/>
            </a:xfrm>
            <a:custGeom>
              <a:avLst/>
              <a:gdLst>
                <a:gd name="T0" fmla="*/ 192 w 192"/>
                <a:gd name="T1" fmla="*/ 159 h 159"/>
                <a:gd name="T2" fmla="*/ 0 w 192"/>
                <a:gd name="T3" fmla="*/ 159 h 159"/>
                <a:gd name="T4" fmla="*/ 0 w 192"/>
                <a:gd name="T5" fmla="*/ 0 h 159"/>
                <a:gd name="T6" fmla="*/ 192 w 192"/>
                <a:gd name="T7" fmla="*/ 0 h 159"/>
                <a:gd name="T8" fmla="*/ 192 w 192"/>
                <a:gd name="T9" fmla="*/ 159 h 159"/>
                <a:gd name="T10" fmla="*/ 19 w 192"/>
                <a:gd name="T11" fmla="*/ 140 h 159"/>
                <a:gd name="T12" fmla="*/ 173 w 192"/>
                <a:gd name="T13" fmla="*/ 140 h 159"/>
                <a:gd name="T14" fmla="*/ 173 w 192"/>
                <a:gd name="T15" fmla="*/ 19 h 159"/>
                <a:gd name="T16" fmla="*/ 19 w 192"/>
                <a:gd name="T17" fmla="*/ 19 h 159"/>
                <a:gd name="T18" fmla="*/ 19 w 192"/>
                <a:gd name="T19" fmla="*/ 14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59">
                  <a:moveTo>
                    <a:pt x="192" y="159"/>
                  </a:moveTo>
                  <a:lnTo>
                    <a:pt x="0" y="159"/>
                  </a:lnTo>
                  <a:lnTo>
                    <a:pt x="0" y="0"/>
                  </a:lnTo>
                  <a:lnTo>
                    <a:pt x="192" y="0"/>
                  </a:lnTo>
                  <a:lnTo>
                    <a:pt x="192" y="159"/>
                  </a:lnTo>
                  <a:close/>
                  <a:moveTo>
                    <a:pt x="19" y="140"/>
                  </a:moveTo>
                  <a:lnTo>
                    <a:pt x="173" y="140"/>
                  </a:lnTo>
                  <a:lnTo>
                    <a:pt x="173" y="19"/>
                  </a:lnTo>
                  <a:lnTo>
                    <a:pt x="19" y="19"/>
                  </a:lnTo>
                  <a:lnTo>
                    <a:pt x="19"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Rectangle 318">
              <a:extLst>
                <a:ext uri="{FF2B5EF4-FFF2-40B4-BE49-F238E27FC236}">
                  <a16:creationId xmlns:a16="http://schemas.microsoft.com/office/drawing/2014/main" id="{61F5494D-4886-4F77-9677-F93B75D32E25}"/>
                </a:ext>
              </a:extLst>
            </p:cNvPr>
            <p:cNvSpPr>
              <a:spLocks noChangeArrowheads="1"/>
            </p:cNvSpPr>
            <p:nvPr/>
          </p:nvSpPr>
          <p:spPr bwMode="auto">
            <a:xfrm>
              <a:off x="-1076325" y="3278188"/>
              <a:ext cx="279400" cy="222250"/>
            </a:xfrm>
            <a:prstGeom prst="rect">
              <a:avLst/>
            </a:pr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5" name="Freeform 319">
              <a:extLst>
                <a:ext uri="{FF2B5EF4-FFF2-40B4-BE49-F238E27FC236}">
                  <a16:creationId xmlns:a16="http://schemas.microsoft.com/office/drawing/2014/main" id="{4136C3B7-803A-4E42-B961-051A66206784}"/>
                </a:ext>
              </a:extLst>
            </p:cNvPr>
            <p:cNvSpPr>
              <a:spLocks noEditPoints="1"/>
            </p:cNvSpPr>
            <p:nvPr/>
          </p:nvSpPr>
          <p:spPr bwMode="auto">
            <a:xfrm>
              <a:off x="-1090613" y="3263900"/>
              <a:ext cx="307975" cy="252413"/>
            </a:xfrm>
            <a:custGeom>
              <a:avLst/>
              <a:gdLst>
                <a:gd name="T0" fmla="*/ 194 w 194"/>
                <a:gd name="T1" fmla="*/ 159 h 159"/>
                <a:gd name="T2" fmla="*/ 0 w 194"/>
                <a:gd name="T3" fmla="*/ 159 h 159"/>
                <a:gd name="T4" fmla="*/ 0 w 194"/>
                <a:gd name="T5" fmla="*/ 0 h 159"/>
                <a:gd name="T6" fmla="*/ 194 w 194"/>
                <a:gd name="T7" fmla="*/ 0 h 159"/>
                <a:gd name="T8" fmla="*/ 194 w 194"/>
                <a:gd name="T9" fmla="*/ 159 h 159"/>
                <a:gd name="T10" fmla="*/ 19 w 194"/>
                <a:gd name="T11" fmla="*/ 140 h 159"/>
                <a:gd name="T12" fmla="*/ 175 w 194"/>
                <a:gd name="T13" fmla="*/ 140 h 159"/>
                <a:gd name="T14" fmla="*/ 175 w 194"/>
                <a:gd name="T15" fmla="*/ 19 h 159"/>
                <a:gd name="T16" fmla="*/ 19 w 194"/>
                <a:gd name="T17" fmla="*/ 19 h 159"/>
                <a:gd name="T18" fmla="*/ 19 w 194"/>
                <a:gd name="T19" fmla="*/ 14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59">
                  <a:moveTo>
                    <a:pt x="194" y="159"/>
                  </a:moveTo>
                  <a:lnTo>
                    <a:pt x="0" y="159"/>
                  </a:lnTo>
                  <a:lnTo>
                    <a:pt x="0" y="0"/>
                  </a:lnTo>
                  <a:lnTo>
                    <a:pt x="194" y="0"/>
                  </a:lnTo>
                  <a:lnTo>
                    <a:pt x="194" y="159"/>
                  </a:lnTo>
                  <a:close/>
                  <a:moveTo>
                    <a:pt x="19" y="140"/>
                  </a:moveTo>
                  <a:lnTo>
                    <a:pt x="175" y="140"/>
                  </a:lnTo>
                  <a:lnTo>
                    <a:pt x="175" y="19"/>
                  </a:lnTo>
                  <a:lnTo>
                    <a:pt x="19" y="19"/>
                  </a:lnTo>
                  <a:lnTo>
                    <a:pt x="19"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Rectangle 320">
              <a:extLst>
                <a:ext uri="{FF2B5EF4-FFF2-40B4-BE49-F238E27FC236}">
                  <a16:creationId xmlns:a16="http://schemas.microsoft.com/office/drawing/2014/main" id="{C41074BA-25C6-4C4E-BA24-19A69A1F192A}"/>
                </a:ext>
              </a:extLst>
            </p:cNvPr>
            <p:cNvSpPr>
              <a:spLocks noChangeArrowheads="1"/>
            </p:cNvSpPr>
            <p:nvPr/>
          </p:nvSpPr>
          <p:spPr bwMode="auto">
            <a:xfrm>
              <a:off x="-1970088" y="2917825"/>
              <a:ext cx="1096963"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Rectangle 321">
              <a:extLst>
                <a:ext uri="{FF2B5EF4-FFF2-40B4-BE49-F238E27FC236}">
                  <a16:creationId xmlns:a16="http://schemas.microsoft.com/office/drawing/2014/main" id="{8E65B334-A359-4C5F-A158-2FB33E1DBE01}"/>
                </a:ext>
              </a:extLst>
            </p:cNvPr>
            <p:cNvSpPr>
              <a:spLocks noChangeArrowheads="1"/>
            </p:cNvSpPr>
            <p:nvPr/>
          </p:nvSpPr>
          <p:spPr bwMode="auto">
            <a:xfrm>
              <a:off x="-1600200" y="3206750"/>
              <a:ext cx="358775" cy="35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8" name="Freeform 322">
              <a:extLst>
                <a:ext uri="{FF2B5EF4-FFF2-40B4-BE49-F238E27FC236}">
                  <a16:creationId xmlns:a16="http://schemas.microsoft.com/office/drawing/2014/main" id="{909B85DF-9860-4F96-B745-8285A112E5B4}"/>
                </a:ext>
              </a:extLst>
            </p:cNvPr>
            <p:cNvSpPr>
              <a:spLocks/>
            </p:cNvSpPr>
            <p:nvPr/>
          </p:nvSpPr>
          <p:spPr bwMode="auto">
            <a:xfrm>
              <a:off x="-1525588" y="3282950"/>
              <a:ext cx="204788" cy="209550"/>
            </a:xfrm>
            <a:custGeom>
              <a:avLst/>
              <a:gdLst>
                <a:gd name="T0" fmla="*/ 0 w 129"/>
                <a:gd name="T1" fmla="*/ 0 h 132"/>
                <a:gd name="T2" fmla="*/ 43 w 129"/>
                <a:gd name="T3" fmla="*/ 0 h 132"/>
                <a:gd name="T4" fmla="*/ 43 w 129"/>
                <a:gd name="T5" fmla="*/ 47 h 132"/>
                <a:gd name="T6" fmla="*/ 88 w 129"/>
                <a:gd name="T7" fmla="*/ 47 h 132"/>
                <a:gd name="T8" fmla="*/ 88 w 129"/>
                <a:gd name="T9" fmla="*/ 0 h 132"/>
                <a:gd name="T10" fmla="*/ 129 w 129"/>
                <a:gd name="T11" fmla="*/ 0 h 132"/>
                <a:gd name="T12" fmla="*/ 129 w 129"/>
                <a:gd name="T13" fmla="*/ 132 h 132"/>
                <a:gd name="T14" fmla="*/ 88 w 129"/>
                <a:gd name="T15" fmla="*/ 132 h 132"/>
                <a:gd name="T16" fmla="*/ 88 w 129"/>
                <a:gd name="T17" fmla="*/ 80 h 132"/>
                <a:gd name="T18" fmla="*/ 43 w 129"/>
                <a:gd name="T19" fmla="*/ 80 h 132"/>
                <a:gd name="T20" fmla="*/ 43 w 129"/>
                <a:gd name="T21" fmla="*/ 132 h 132"/>
                <a:gd name="T22" fmla="*/ 0 w 129"/>
                <a:gd name="T23" fmla="*/ 132 h 132"/>
                <a:gd name="T24" fmla="*/ 0 w 129"/>
                <a:gd name="T2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32">
                  <a:moveTo>
                    <a:pt x="0" y="0"/>
                  </a:moveTo>
                  <a:lnTo>
                    <a:pt x="43" y="0"/>
                  </a:lnTo>
                  <a:lnTo>
                    <a:pt x="43" y="47"/>
                  </a:lnTo>
                  <a:lnTo>
                    <a:pt x="88" y="47"/>
                  </a:lnTo>
                  <a:lnTo>
                    <a:pt x="88" y="0"/>
                  </a:lnTo>
                  <a:lnTo>
                    <a:pt x="129" y="0"/>
                  </a:lnTo>
                  <a:lnTo>
                    <a:pt x="129" y="132"/>
                  </a:lnTo>
                  <a:lnTo>
                    <a:pt x="88" y="132"/>
                  </a:lnTo>
                  <a:lnTo>
                    <a:pt x="88" y="80"/>
                  </a:lnTo>
                  <a:lnTo>
                    <a:pt x="43" y="80"/>
                  </a:lnTo>
                  <a:lnTo>
                    <a:pt x="43" y="132"/>
                  </a:lnTo>
                  <a:lnTo>
                    <a:pt x="0" y="132"/>
                  </a:lnTo>
                  <a:lnTo>
                    <a:pt x="0" y="0"/>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9" name="Rectangle 323">
              <a:extLst>
                <a:ext uri="{FF2B5EF4-FFF2-40B4-BE49-F238E27FC236}">
                  <a16:creationId xmlns:a16="http://schemas.microsoft.com/office/drawing/2014/main" id="{70668BFE-D705-477C-A5A0-A574E11E53E3}"/>
                </a:ext>
              </a:extLst>
            </p:cNvPr>
            <p:cNvSpPr>
              <a:spLocks noChangeArrowheads="1"/>
            </p:cNvSpPr>
            <p:nvPr/>
          </p:nvSpPr>
          <p:spPr bwMode="auto">
            <a:xfrm>
              <a:off x="-2347913" y="4419600"/>
              <a:ext cx="1852613" cy="150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02FE2621-07AD-4204-A697-CA4541487503}"/>
              </a:ext>
            </a:extLst>
          </p:cNvPr>
          <p:cNvGrpSpPr/>
          <p:nvPr/>
        </p:nvGrpSpPr>
        <p:grpSpPr>
          <a:xfrm>
            <a:off x="6908222" y="5335823"/>
            <a:ext cx="1461294" cy="390525"/>
            <a:chOff x="2379951" y="2795876"/>
            <a:chExt cx="1328449" cy="355023"/>
          </a:xfrm>
        </p:grpSpPr>
        <p:sp>
          <p:nvSpPr>
            <p:cNvPr id="47" name="Rectangle: Rounded Corners 46">
              <a:extLst>
                <a:ext uri="{FF2B5EF4-FFF2-40B4-BE49-F238E27FC236}">
                  <a16:creationId xmlns:a16="http://schemas.microsoft.com/office/drawing/2014/main" id="{B54C7BFA-79A2-47C1-A1C3-0BDAD519819E}"/>
                </a:ext>
              </a:extLst>
            </p:cNvPr>
            <p:cNvSpPr/>
            <p:nvPr/>
          </p:nvSpPr>
          <p:spPr>
            <a:xfrm>
              <a:off x="2557462" y="2860675"/>
              <a:ext cx="1150938" cy="228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28600"/>
              <a:r>
                <a:rPr lang="en-ID" sz="900" dirty="0">
                  <a:latin typeface="Congenial Light" panose="02000503040000020004" pitchFamily="2" charset="0"/>
                </a:rPr>
                <a:t>MEMORIES</a:t>
              </a:r>
            </a:p>
          </p:txBody>
        </p:sp>
        <p:sp>
          <p:nvSpPr>
            <p:cNvPr id="48" name="Oval 47">
              <a:extLst>
                <a:ext uri="{FF2B5EF4-FFF2-40B4-BE49-F238E27FC236}">
                  <a16:creationId xmlns:a16="http://schemas.microsoft.com/office/drawing/2014/main" id="{9BFDF8DE-ACF4-434E-82ED-9CAB51AA4401}"/>
                </a:ext>
              </a:extLst>
            </p:cNvPr>
            <p:cNvSpPr/>
            <p:nvPr/>
          </p:nvSpPr>
          <p:spPr>
            <a:xfrm>
              <a:off x="2379951" y="2795876"/>
              <a:ext cx="355023" cy="355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D" sz="1400" b="1" dirty="0">
                  <a:latin typeface="Congenial Light" panose="02000503040000020004" pitchFamily="2" charset="0"/>
                </a:rPr>
                <a:t>10</a:t>
              </a:r>
            </a:p>
          </p:txBody>
        </p:sp>
      </p:grpSp>
      <p:grpSp>
        <p:nvGrpSpPr>
          <p:cNvPr id="2951" name="Group 2950">
            <a:extLst>
              <a:ext uri="{FF2B5EF4-FFF2-40B4-BE49-F238E27FC236}">
                <a16:creationId xmlns:a16="http://schemas.microsoft.com/office/drawing/2014/main" id="{D28DF37A-4164-44D9-A33A-4AF1415F42D7}"/>
              </a:ext>
            </a:extLst>
          </p:cNvPr>
          <p:cNvGrpSpPr/>
          <p:nvPr/>
        </p:nvGrpSpPr>
        <p:grpSpPr>
          <a:xfrm>
            <a:off x="7279730" y="4525070"/>
            <a:ext cx="718279" cy="704812"/>
            <a:chOff x="9021733" y="4775840"/>
            <a:chExt cx="1524001" cy="1495426"/>
          </a:xfrm>
        </p:grpSpPr>
        <p:sp>
          <p:nvSpPr>
            <p:cNvPr id="2913" name="Freeform 420">
              <a:extLst>
                <a:ext uri="{FF2B5EF4-FFF2-40B4-BE49-F238E27FC236}">
                  <a16:creationId xmlns:a16="http://schemas.microsoft.com/office/drawing/2014/main" id="{6DE9C056-7A5C-4BD5-88AA-2304D8843E7B}"/>
                </a:ext>
              </a:extLst>
            </p:cNvPr>
            <p:cNvSpPr>
              <a:spLocks/>
            </p:cNvSpPr>
            <p:nvPr/>
          </p:nvSpPr>
          <p:spPr bwMode="auto">
            <a:xfrm>
              <a:off x="9021733" y="4775840"/>
              <a:ext cx="1230313" cy="1228725"/>
            </a:xfrm>
            <a:custGeom>
              <a:avLst/>
              <a:gdLst>
                <a:gd name="T0" fmla="*/ 225 w 775"/>
                <a:gd name="T1" fmla="*/ 774 h 774"/>
                <a:gd name="T2" fmla="*/ 775 w 775"/>
                <a:gd name="T3" fmla="*/ 547 h 774"/>
                <a:gd name="T4" fmla="*/ 548 w 775"/>
                <a:gd name="T5" fmla="*/ 0 h 774"/>
                <a:gd name="T6" fmla="*/ 0 w 775"/>
                <a:gd name="T7" fmla="*/ 225 h 774"/>
                <a:gd name="T8" fmla="*/ 225 w 775"/>
                <a:gd name="T9" fmla="*/ 774 h 774"/>
              </a:gdLst>
              <a:ahLst/>
              <a:cxnLst>
                <a:cxn ang="0">
                  <a:pos x="T0" y="T1"/>
                </a:cxn>
                <a:cxn ang="0">
                  <a:pos x="T2" y="T3"/>
                </a:cxn>
                <a:cxn ang="0">
                  <a:pos x="T4" y="T5"/>
                </a:cxn>
                <a:cxn ang="0">
                  <a:pos x="T6" y="T7"/>
                </a:cxn>
                <a:cxn ang="0">
                  <a:pos x="T8" y="T9"/>
                </a:cxn>
              </a:cxnLst>
              <a:rect l="0" t="0" r="r" b="b"/>
              <a:pathLst>
                <a:path w="775" h="774">
                  <a:moveTo>
                    <a:pt x="225" y="774"/>
                  </a:moveTo>
                  <a:lnTo>
                    <a:pt x="775" y="547"/>
                  </a:lnTo>
                  <a:lnTo>
                    <a:pt x="548" y="0"/>
                  </a:lnTo>
                  <a:lnTo>
                    <a:pt x="0" y="225"/>
                  </a:lnTo>
                  <a:lnTo>
                    <a:pt x="225" y="7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14" name="Freeform 421">
              <a:extLst>
                <a:ext uri="{FF2B5EF4-FFF2-40B4-BE49-F238E27FC236}">
                  <a16:creationId xmlns:a16="http://schemas.microsoft.com/office/drawing/2014/main" id="{F33C938F-7E56-43FF-AB6E-5C6F8DC3A932}"/>
                </a:ext>
              </a:extLst>
            </p:cNvPr>
            <p:cNvSpPr>
              <a:spLocks/>
            </p:cNvSpPr>
            <p:nvPr/>
          </p:nvSpPr>
          <p:spPr bwMode="auto">
            <a:xfrm>
              <a:off x="9021733" y="4775840"/>
              <a:ext cx="1230313" cy="1228725"/>
            </a:xfrm>
            <a:custGeom>
              <a:avLst/>
              <a:gdLst>
                <a:gd name="T0" fmla="*/ 225 w 775"/>
                <a:gd name="T1" fmla="*/ 774 h 774"/>
                <a:gd name="T2" fmla="*/ 775 w 775"/>
                <a:gd name="T3" fmla="*/ 547 h 774"/>
                <a:gd name="T4" fmla="*/ 548 w 775"/>
                <a:gd name="T5" fmla="*/ 0 h 774"/>
                <a:gd name="T6" fmla="*/ 0 w 775"/>
                <a:gd name="T7" fmla="*/ 225 h 774"/>
                <a:gd name="T8" fmla="*/ 225 w 775"/>
                <a:gd name="T9" fmla="*/ 774 h 774"/>
              </a:gdLst>
              <a:ahLst/>
              <a:cxnLst>
                <a:cxn ang="0">
                  <a:pos x="T0" y="T1"/>
                </a:cxn>
                <a:cxn ang="0">
                  <a:pos x="T2" y="T3"/>
                </a:cxn>
                <a:cxn ang="0">
                  <a:pos x="T4" y="T5"/>
                </a:cxn>
                <a:cxn ang="0">
                  <a:pos x="T6" y="T7"/>
                </a:cxn>
                <a:cxn ang="0">
                  <a:pos x="T8" y="T9"/>
                </a:cxn>
              </a:cxnLst>
              <a:rect l="0" t="0" r="r" b="b"/>
              <a:pathLst>
                <a:path w="775" h="774">
                  <a:moveTo>
                    <a:pt x="225" y="774"/>
                  </a:moveTo>
                  <a:lnTo>
                    <a:pt x="775" y="547"/>
                  </a:lnTo>
                  <a:lnTo>
                    <a:pt x="548" y="0"/>
                  </a:lnTo>
                  <a:lnTo>
                    <a:pt x="0" y="225"/>
                  </a:lnTo>
                  <a:lnTo>
                    <a:pt x="225" y="774"/>
                  </a:ln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915" name="Freeform 422">
              <a:extLst>
                <a:ext uri="{FF2B5EF4-FFF2-40B4-BE49-F238E27FC236}">
                  <a16:creationId xmlns:a16="http://schemas.microsoft.com/office/drawing/2014/main" id="{BF1FADE3-C562-44BA-A90D-15DD15EE45B5}"/>
                </a:ext>
              </a:extLst>
            </p:cNvPr>
            <p:cNvSpPr>
              <a:spLocks/>
            </p:cNvSpPr>
            <p:nvPr/>
          </p:nvSpPr>
          <p:spPr bwMode="auto">
            <a:xfrm>
              <a:off x="9099521" y="4853628"/>
              <a:ext cx="1031875" cy="974725"/>
            </a:xfrm>
            <a:custGeom>
              <a:avLst/>
              <a:gdLst>
                <a:gd name="T0" fmla="*/ 172 w 650"/>
                <a:gd name="T1" fmla="*/ 614 h 614"/>
                <a:gd name="T2" fmla="*/ 650 w 650"/>
                <a:gd name="T3" fmla="*/ 415 h 614"/>
                <a:gd name="T4" fmla="*/ 478 w 650"/>
                <a:gd name="T5" fmla="*/ 0 h 614"/>
                <a:gd name="T6" fmla="*/ 0 w 650"/>
                <a:gd name="T7" fmla="*/ 196 h 614"/>
                <a:gd name="T8" fmla="*/ 172 w 650"/>
                <a:gd name="T9" fmla="*/ 614 h 614"/>
              </a:gdLst>
              <a:ahLst/>
              <a:cxnLst>
                <a:cxn ang="0">
                  <a:pos x="T0" y="T1"/>
                </a:cxn>
                <a:cxn ang="0">
                  <a:pos x="T2" y="T3"/>
                </a:cxn>
                <a:cxn ang="0">
                  <a:pos x="T4" y="T5"/>
                </a:cxn>
                <a:cxn ang="0">
                  <a:pos x="T6" y="T7"/>
                </a:cxn>
                <a:cxn ang="0">
                  <a:pos x="T8" y="T9"/>
                </a:cxn>
              </a:cxnLst>
              <a:rect l="0" t="0" r="r" b="b"/>
              <a:pathLst>
                <a:path w="650" h="614">
                  <a:moveTo>
                    <a:pt x="172" y="614"/>
                  </a:moveTo>
                  <a:lnTo>
                    <a:pt x="650" y="415"/>
                  </a:lnTo>
                  <a:lnTo>
                    <a:pt x="478" y="0"/>
                  </a:lnTo>
                  <a:lnTo>
                    <a:pt x="0" y="196"/>
                  </a:lnTo>
                  <a:lnTo>
                    <a:pt x="172" y="61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D"/>
            </a:p>
          </p:txBody>
        </p:sp>
        <p:sp>
          <p:nvSpPr>
            <p:cNvPr id="2916" name="Freeform 423">
              <a:extLst>
                <a:ext uri="{FF2B5EF4-FFF2-40B4-BE49-F238E27FC236}">
                  <a16:creationId xmlns:a16="http://schemas.microsoft.com/office/drawing/2014/main" id="{A609E795-669B-47DE-9144-E8EF8E79E457}"/>
                </a:ext>
              </a:extLst>
            </p:cNvPr>
            <p:cNvSpPr>
              <a:spLocks/>
            </p:cNvSpPr>
            <p:nvPr/>
          </p:nvSpPr>
          <p:spPr bwMode="auto">
            <a:xfrm>
              <a:off x="9099521" y="4853628"/>
              <a:ext cx="1031875" cy="974725"/>
            </a:xfrm>
            <a:custGeom>
              <a:avLst/>
              <a:gdLst>
                <a:gd name="T0" fmla="*/ 172 w 650"/>
                <a:gd name="T1" fmla="*/ 614 h 614"/>
                <a:gd name="T2" fmla="*/ 650 w 650"/>
                <a:gd name="T3" fmla="*/ 415 h 614"/>
                <a:gd name="T4" fmla="*/ 478 w 650"/>
                <a:gd name="T5" fmla="*/ 0 h 614"/>
                <a:gd name="T6" fmla="*/ 0 w 650"/>
                <a:gd name="T7" fmla="*/ 196 h 614"/>
                <a:gd name="T8" fmla="*/ 172 w 650"/>
                <a:gd name="T9" fmla="*/ 614 h 614"/>
              </a:gdLst>
              <a:ahLst/>
              <a:cxnLst>
                <a:cxn ang="0">
                  <a:pos x="T0" y="T1"/>
                </a:cxn>
                <a:cxn ang="0">
                  <a:pos x="T2" y="T3"/>
                </a:cxn>
                <a:cxn ang="0">
                  <a:pos x="T4" y="T5"/>
                </a:cxn>
                <a:cxn ang="0">
                  <a:pos x="T6" y="T7"/>
                </a:cxn>
                <a:cxn ang="0">
                  <a:pos x="T8" y="T9"/>
                </a:cxn>
              </a:cxnLst>
              <a:rect l="0" t="0" r="r" b="b"/>
              <a:pathLst>
                <a:path w="650" h="614">
                  <a:moveTo>
                    <a:pt x="172" y="614"/>
                  </a:moveTo>
                  <a:lnTo>
                    <a:pt x="650" y="415"/>
                  </a:lnTo>
                  <a:lnTo>
                    <a:pt x="478" y="0"/>
                  </a:lnTo>
                  <a:lnTo>
                    <a:pt x="0" y="196"/>
                  </a:lnTo>
                  <a:lnTo>
                    <a:pt x="172" y="6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17" name="Freeform 424">
              <a:extLst>
                <a:ext uri="{FF2B5EF4-FFF2-40B4-BE49-F238E27FC236}">
                  <a16:creationId xmlns:a16="http://schemas.microsoft.com/office/drawing/2014/main" id="{A7E57C60-5EA3-444D-B73D-CC5CE1C1AEB8}"/>
                </a:ext>
              </a:extLst>
            </p:cNvPr>
            <p:cNvSpPr>
              <a:spLocks/>
            </p:cNvSpPr>
            <p:nvPr/>
          </p:nvSpPr>
          <p:spPr bwMode="auto">
            <a:xfrm>
              <a:off x="9220171" y="5144140"/>
              <a:ext cx="911225" cy="684213"/>
            </a:xfrm>
            <a:custGeom>
              <a:avLst/>
              <a:gdLst>
                <a:gd name="T0" fmla="*/ 96 w 574"/>
                <a:gd name="T1" fmla="*/ 431 h 431"/>
                <a:gd name="T2" fmla="*/ 574 w 574"/>
                <a:gd name="T3" fmla="*/ 232 h 431"/>
                <a:gd name="T4" fmla="*/ 478 w 574"/>
                <a:gd name="T5" fmla="*/ 0 h 431"/>
                <a:gd name="T6" fmla="*/ 0 w 574"/>
                <a:gd name="T7" fmla="*/ 197 h 431"/>
                <a:gd name="T8" fmla="*/ 96 w 574"/>
                <a:gd name="T9" fmla="*/ 431 h 431"/>
              </a:gdLst>
              <a:ahLst/>
              <a:cxnLst>
                <a:cxn ang="0">
                  <a:pos x="T0" y="T1"/>
                </a:cxn>
                <a:cxn ang="0">
                  <a:pos x="T2" y="T3"/>
                </a:cxn>
                <a:cxn ang="0">
                  <a:pos x="T4" y="T5"/>
                </a:cxn>
                <a:cxn ang="0">
                  <a:pos x="T6" y="T7"/>
                </a:cxn>
                <a:cxn ang="0">
                  <a:pos x="T8" y="T9"/>
                </a:cxn>
              </a:cxnLst>
              <a:rect l="0" t="0" r="r" b="b"/>
              <a:pathLst>
                <a:path w="574" h="431">
                  <a:moveTo>
                    <a:pt x="96" y="431"/>
                  </a:moveTo>
                  <a:lnTo>
                    <a:pt x="574" y="232"/>
                  </a:lnTo>
                  <a:lnTo>
                    <a:pt x="478" y="0"/>
                  </a:lnTo>
                  <a:lnTo>
                    <a:pt x="0" y="197"/>
                  </a:lnTo>
                  <a:lnTo>
                    <a:pt x="96" y="43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918" name="Freeform 425">
              <a:extLst>
                <a:ext uri="{FF2B5EF4-FFF2-40B4-BE49-F238E27FC236}">
                  <a16:creationId xmlns:a16="http://schemas.microsoft.com/office/drawing/2014/main" id="{82B3A373-6850-44C3-9549-A0992596AA16}"/>
                </a:ext>
              </a:extLst>
            </p:cNvPr>
            <p:cNvSpPr>
              <a:spLocks/>
            </p:cNvSpPr>
            <p:nvPr/>
          </p:nvSpPr>
          <p:spPr bwMode="auto">
            <a:xfrm>
              <a:off x="9220171" y="5144140"/>
              <a:ext cx="911225" cy="684213"/>
            </a:xfrm>
            <a:custGeom>
              <a:avLst/>
              <a:gdLst>
                <a:gd name="T0" fmla="*/ 96 w 574"/>
                <a:gd name="T1" fmla="*/ 431 h 431"/>
                <a:gd name="T2" fmla="*/ 574 w 574"/>
                <a:gd name="T3" fmla="*/ 232 h 431"/>
                <a:gd name="T4" fmla="*/ 478 w 574"/>
                <a:gd name="T5" fmla="*/ 0 h 431"/>
                <a:gd name="T6" fmla="*/ 0 w 574"/>
                <a:gd name="T7" fmla="*/ 197 h 431"/>
                <a:gd name="T8" fmla="*/ 96 w 574"/>
                <a:gd name="T9" fmla="*/ 431 h 431"/>
              </a:gdLst>
              <a:ahLst/>
              <a:cxnLst>
                <a:cxn ang="0">
                  <a:pos x="T0" y="T1"/>
                </a:cxn>
                <a:cxn ang="0">
                  <a:pos x="T2" y="T3"/>
                </a:cxn>
                <a:cxn ang="0">
                  <a:pos x="T4" y="T5"/>
                </a:cxn>
                <a:cxn ang="0">
                  <a:pos x="T6" y="T7"/>
                </a:cxn>
                <a:cxn ang="0">
                  <a:pos x="T8" y="T9"/>
                </a:cxn>
              </a:cxnLst>
              <a:rect l="0" t="0" r="r" b="b"/>
              <a:pathLst>
                <a:path w="574" h="431">
                  <a:moveTo>
                    <a:pt x="96" y="431"/>
                  </a:moveTo>
                  <a:lnTo>
                    <a:pt x="574" y="232"/>
                  </a:lnTo>
                  <a:lnTo>
                    <a:pt x="478" y="0"/>
                  </a:lnTo>
                  <a:lnTo>
                    <a:pt x="0" y="197"/>
                  </a:lnTo>
                  <a:lnTo>
                    <a:pt x="96" y="4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19" name="Freeform 426">
              <a:extLst>
                <a:ext uri="{FF2B5EF4-FFF2-40B4-BE49-F238E27FC236}">
                  <a16:creationId xmlns:a16="http://schemas.microsoft.com/office/drawing/2014/main" id="{76316936-2E2B-4449-80EC-DAE05C49D7F3}"/>
                </a:ext>
              </a:extLst>
            </p:cNvPr>
            <p:cNvSpPr>
              <a:spLocks/>
            </p:cNvSpPr>
            <p:nvPr/>
          </p:nvSpPr>
          <p:spPr bwMode="auto">
            <a:xfrm>
              <a:off x="9834533" y="4775840"/>
              <a:ext cx="285750" cy="554038"/>
            </a:xfrm>
            <a:custGeom>
              <a:avLst/>
              <a:gdLst>
                <a:gd name="T0" fmla="*/ 36 w 180"/>
                <a:gd name="T1" fmla="*/ 0 h 349"/>
                <a:gd name="T2" fmla="*/ 8 w 180"/>
                <a:gd name="T3" fmla="*/ 11 h 349"/>
                <a:gd name="T4" fmla="*/ 0 w 180"/>
                <a:gd name="T5" fmla="*/ 55 h 349"/>
                <a:gd name="T6" fmla="*/ 15 w 180"/>
                <a:gd name="T7" fmla="*/ 49 h 349"/>
                <a:gd name="T8" fmla="*/ 140 w 180"/>
                <a:gd name="T9" fmla="*/ 349 h 349"/>
                <a:gd name="T10" fmla="*/ 180 w 180"/>
                <a:gd name="T11" fmla="*/ 349 h 349"/>
                <a:gd name="T12" fmla="*/ 36 w 180"/>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80" h="349">
                  <a:moveTo>
                    <a:pt x="36" y="0"/>
                  </a:moveTo>
                  <a:lnTo>
                    <a:pt x="8" y="11"/>
                  </a:lnTo>
                  <a:lnTo>
                    <a:pt x="0" y="55"/>
                  </a:lnTo>
                  <a:lnTo>
                    <a:pt x="15" y="49"/>
                  </a:lnTo>
                  <a:lnTo>
                    <a:pt x="140" y="349"/>
                  </a:lnTo>
                  <a:lnTo>
                    <a:pt x="180" y="349"/>
                  </a:lnTo>
                  <a:lnTo>
                    <a:pt x="36"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920" name="Freeform 427">
              <a:extLst>
                <a:ext uri="{FF2B5EF4-FFF2-40B4-BE49-F238E27FC236}">
                  <a16:creationId xmlns:a16="http://schemas.microsoft.com/office/drawing/2014/main" id="{32F21685-0684-4BB1-AF9E-65037BD91342}"/>
                </a:ext>
              </a:extLst>
            </p:cNvPr>
            <p:cNvSpPr>
              <a:spLocks/>
            </p:cNvSpPr>
            <p:nvPr/>
          </p:nvSpPr>
          <p:spPr bwMode="auto">
            <a:xfrm>
              <a:off x="9834533" y="4775840"/>
              <a:ext cx="285750" cy="554038"/>
            </a:xfrm>
            <a:custGeom>
              <a:avLst/>
              <a:gdLst>
                <a:gd name="T0" fmla="*/ 36 w 180"/>
                <a:gd name="T1" fmla="*/ 0 h 349"/>
                <a:gd name="T2" fmla="*/ 8 w 180"/>
                <a:gd name="T3" fmla="*/ 11 h 349"/>
                <a:gd name="T4" fmla="*/ 0 w 180"/>
                <a:gd name="T5" fmla="*/ 55 h 349"/>
                <a:gd name="T6" fmla="*/ 15 w 180"/>
                <a:gd name="T7" fmla="*/ 49 h 349"/>
                <a:gd name="T8" fmla="*/ 140 w 180"/>
                <a:gd name="T9" fmla="*/ 349 h 349"/>
                <a:gd name="T10" fmla="*/ 180 w 180"/>
                <a:gd name="T11" fmla="*/ 349 h 349"/>
                <a:gd name="T12" fmla="*/ 36 w 180"/>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180" h="349">
                  <a:moveTo>
                    <a:pt x="36" y="0"/>
                  </a:moveTo>
                  <a:lnTo>
                    <a:pt x="8" y="11"/>
                  </a:lnTo>
                  <a:lnTo>
                    <a:pt x="0" y="55"/>
                  </a:lnTo>
                  <a:lnTo>
                    <a:pt x="15" y="49"/>
                  </a:lnTo>
                  <a:lnTo>
                    <a:pt x="140" y="349"/>
                  </a:lnTo>
                  <a:lnTo>
                    <a:pt x="180" y="349"/>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21" name="Freeform 428">
              <a:extLst>
                <a:ext uri="{FF2B5EF4-FFF2-40B4-BE49-F238E27FC236}">
                  <a16:creationId xmlns:a16="http://schemas.microsoft.com/office/drawing/2014/main" id="{13B28A12-D7F9-487E-BB2F-4EF87D2078AA}"/>
                </a:ext>
              </a:extLst>
            </p:cNvPr>
            <p:cNvSpPr>
              <a:spLocks/>
            </p:cNvSpPr>
            <p:nvPr/>
          </p:nvSpPr>
          <p:spPr bwMode="auto">
            <a:xfrm>
              <a:off x="9777383" y="4853628"/>
              <a:ext cx="279400" cy="476250"/>
            </a:xfrm>
            <a:custGeom>
              <a:avLst/>
              <a:gdLst>
                <a:gd name="T0" fmla="*/ 51 w 176"/>
                <a:gd name="T1" fmla="*/ 0 h 300"/>
                <a:gd name="T2" fmla="*/ 36 w 176"/>
                <a:gd name="T3" fmla="*/ 6 h 300"/>
                <a:gd name="T4" fmla="*/ 0 w 176"/>
                <a:gd name="T5" fmla="*/ 234 h 300"/>
                <a:gd name="T6" fmla="*/ 127 w 176"/>
                <a:gd name="T7" fmla="*/ 183 h 300"/>
                <a:gd name="T8" fmla="*/ 176 w 176"/>
                <a:gd name="T9" fmla="*/ 300 h 300"/>
                <a:gd name="T10" fmla="*/ 176 w 176"/>
                <a:gd name="T11" fmla="*/ 300 h 300"/>
                <a:gd name="T12" fmla="*/ 51 w 176"/>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76" h="300">
                  <a:moveTo>
                    <a:pt x="51" y="0"/>
                  </a:moveTo>
                  <a:lnTo>
                    <a:pt x="36" y="6"/>
                  </a:lnTo>
                  <a:lnTo>
                    <a:pt x="0" y="234"/>
                  </a:lnTo>
                  <a:lnTo>
                    <a:pt x="127" y="183"/>
                  </a:lnTo>
                  <a:lnTo>
                    <a:pt x="176" y="300"/>
                  </a:lnTo>
                  <a:lnTo>
                    <a:pt x="176" y="300"/>
                  </a:lnTo>
                  <a:lnTo>
                    <a:pt x="51"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922" name="Freeform 429">
              <a:extLst>
                <a:ext uri="{FF2B5EF4-FFF2-40B4-BE49-F238E27FC236}">
                  <a16:creationId xmlns:a16="http://schemas.microsoft.com/office/drawing/2014/main" id="{ABD2B732-E69C-435D-9CD3-0B13EC51E664}"/>
                </a:ext>
              </a:extLst>
            </p:cNvPr>
            <p:cNvSpPr>
              <a:spLocks/>
            </p:cNvSpPr>
            <p:nvPr/>
          </p:nvSpPr>
          <p:spPr bwMode="auto">
            <a:xfrm>
              <a:off x="9777383" y="4853628"/>
              <a:ext cx="279400" cy="476250"/>
            </a:xfrm>
            <a:custGeom>
              <a:avLst/>
              <a:gdLst>
                <a:gd name="T0" fmla="*/ 51 w 176"/>
                <a:gd name="T1" fmla="*/ 0 h 300"/>
                <a:gd name="T2" fmla="*/ 36 w 176"/>
                <a:gd name="T3" fmla="*/ 6 h 300"/>
                <a:gd name="T4" fmla="*/ 0 w 176"/>
                <a:gd name="T5" fmla="*/ 234 h 300"/>
                <a:gd name="T6" fmla="*/ 127 w 176"/>
                <a:gd name="T7" fmla="*/ 183 h 300"/>
                <a:gd name="T8" fmla="*/ 176 w 176"/>
                <a:gd name="T9" fmla="*/ 300 h 300"/>
                <a:gd name="T10" fmla="*/ 176 w 176"/>
                <a:gd name="T11" fmla="*/ 300 h 300"/>
                <a:gd name="T12" fmla="*/ 51 w 176"/>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76" h="300">
                  <a:moveTo>
                    <a:pt x="51" y="0"/>
                  </a:moveTo>
                  <a:lnTo>
                    <a:pt x="36" y="6"/>
                  </a:lnTo>
                  <a:lnTo>
                    <a:pt x="0" y="234"/>
                  </a:lnTo>
                  <a:lnTo>
                    <a:pt x="127" y="183"/>
                  </a:lnTo>
                  <a:lnTo>
                    <a:pt x="176" y="300"/>
                  </a:lnTo>
                  <a:lnTo>
                    <a:pt x="176" y="300"/>
                  </a:ln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23" name="Freeform 430">
              <a:extLst>
                <a:ext uri="{FF2B5EF4-FFF2-40B4-BE49-F238E27FC236}">
                  <a16:creationId xmlns:a16="http://schemas.microsoft.com/office/drawing/2014/main" id="{2E718800-6049-414A-A79B-326143F6B69D}"/>
                </a:ext>
              </a:extLst>
            </p:cNvPr>
            <p:cNvSpPr>
              <a:spLocks/>
            </p:cNvSpPr>
            <p:nvPr/>
          </p:nvSpPr>
          <p:spPr bwMode="auto">
            <a:xfrm>
              <a:off x="9763096" y="5144140"/>
              <a:ext cx="293688" cy="185738"/>
            </a:xfrm>
            <a:custGeom>
              <a:avLst/>
              <a:gdLst>
                <a:gd name="T0" fmla="*/ 136 w 185"/>
                <a:gd name="T1" fmla="*/ 0 h 117"/>
                <a:gd name="T2" fmla="*/ 9 w 185"/>
                <a:gd name="T3" fmla="*/ 51 h 117"/>
                <a:gd name="T4" fmla="*/ 0 w 185"/>
                <a:gd name="T5" fmla="*/ 117 h 117"/>
                <a:gd name="T6" fmla="*/ 185 w 185"/>
                <a:gd name="T7" fmla="*/ 117 h 117"/>
                <a:gd name="T8" fmla="*/ 136 w 185"/>
                <a:gd name="T9" fmla="*/ 0 h 117"/>
              </a:gdLst>
              <a:ahLst/>
              <a:cxnLst>
                <a:cxn ang="0">
                  <a:pos x="T0" y="T1"/>
                </a:cxn>
                <a:cxn ang="0">
                  <a:pos x="T2" y="T3"/>
                </a:cxn>
                <a:cxn ang="0">
                  <a:pos x="T4" y="T5"/>
                </a:cxn>
                <a:cxn ang="0">
                  <a:pos x="T6" y="T7"/>
                </a:cxn>
                <a:cxn ang="0">
                  <a:pos x="T8" y="T9"/>
                </a:cxn>
              </a:cxnLst>
              <a:rect l="0" t="0" r="r" b="b"/>
              <a:pathLst>
                <a:path w="185" h="117">
                  <a:moveTo>
                    <a:pt x="136" y="0"/>
                  </a:moveTo>
                  <a:lnTo>
                    <a:pt x="9" y="51"/>
                  </a:lnTo>
                  <a:lnTo>
                    <a:pt x="0" y="117"/>
                  </a:lnTo>
                  <a:lnTo>
                    <a:pt x="185" y="117"/>
                  </a:lnTo>
                  <a:lnTo>
                    <a:pt x="136"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924" name="Freeform 431">
              <a:extLst>
                <a:ext uri="{FF2B5EF4-FFF2-40B4-BE49-F238E27FC236}">
                  <a16:creationId xmlns:a16="http://schemas.microsoft.com/office/drawing/2014/main" id="{5DA9D199-937E-44D9-BD44-57044B7C9349}"/>
                </a:ext>
              </a:extLst>
            </p:cNvPr>
            <p:cNvSpPr>
              <a:spLocks/>
            </p:cNvSpPr>
            <p:nvPr/>
          </p:nvSpPr>
          <p:spPr bwMode="auto">
            <a:xfrm>
              <a:off x="9763096" y="5144140"/>
              <a:ext cx="293688" cy="185738"/>
            </a:xfrm>
            <a:custGeom>
              <a:avLst/>
              <a:gdLst>
                <a:gd name="T0" fmla="*/ 136 w 185"/>
                <a:gd name="T1" fmla="*/ 0 h 117"/>
                <a:gd name="T2" fmla="*/ 9 w 185"/>
                <a:gd name="T3" fmla="*/ 51 h 117"/>
                <a:gd name="T4" fmla="*/ 0 w 185"/>
                <a:gd name="T5" fmla="*/ 117 h 117"/>
                <a:gd name="T6" fmla="*/ 185 w 185"/>
                <a:gd name="T7" fmla="*/ 117 h 117"/>
                <a:gd name="T8" fmla="*/ 136 w 185"/>
                <a:gd name="T9" fmla="*/ 0 h 117"/>
              </a:gdLst>
              <a:ahLst/>
              <a:cxnLst>
                <a:cxn ang="0">
                  <a:pos x="T0" y="T1"/>
                </a:cxn>
                <a:cxn ang="0">
                  <a:pos x="T2" y="T3"/>
                </a:cxn>
                <a:cxn ang="0">
                  <a:pos x="T4" y="T5"/>
                </a:cxn>
                <a:cxn ang="0">
                  <a:pos x="T6" y="T7"/>
                </a:cxn>
                <a:cxn ang="0">
                  <a:pos x="T8" y="T9"/>
                </a:cxn>
              </a:cxnLst>
              <a:rect l="0" t="0" r="r" b="b"/>
              <a:pathLst>
                <a:path w="185" h="117">
                  <a:moveTo>
                    <a:pt x="136" y="0"/>
                  </a:moveTo>
                  <a:lnTo>
                    <a:pt x="9" y="51"/>
                  </a:lnTo>
                  <a:lnTo>
                    <a:pt x="0" y="117"/>
                  </a:lnTo>
                  <a:lnTo>
                    <a:pt x="185" y="117"/>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25" name="Freeform 432">
              <a:extLst>
                <a:ext uri="{FF2B5EF4-FFF2-40B4-BE49-F238E27FC236}">
                  <a16:creationId xmlns:a16="http://schemas.microsoft.com/office/drawing/2014/main" id="{E576A983-9F0C-40D6-99A5-070E54D616BD}"/>
                </a:ext>
              </a:extLst>
            </p:cNvPr>
            <p:cNvSpPr>
              <a:spLocks/>
            </p:cNvSpPr>
            <p:nvPr/>
          </p:nvSpPr>
          <p:spPr bwMode="auto">
            <a:xfrm>
              <a:off x="9213821" y="5093340"/>
              <a:ext cx="327025" cy="168275"/>
            </a:xfrm>
            <a:custGeom>
              <a:avLst/>
              <a:gdLst>
                <a:gd name="T0" fmla="*/ 13 w 109"/>
                <a:gd name="T1" fmla="*/ 55 h 56"/>
                <a:gd name="T2" fmla="*/ 102 w 109"/>
                <a:gd name="T3" fmla="*/ 18 h 56"/>
                <a:gd name="T4" fmla="*/ 107 w 109"/>
                <a:gd name="T5" fmla="*/ 7 h 56"/>
                <a:gd name="T6" fmla="*/ 96 w 109"/>
                <a:gd name="T7" fmla="*/ 2 h 56"/>
                <a:gd name="T8" fmla="*/ 7 w 109"/>
                <a:gd name="T9" fmla="*/ 39 h 56"/>
                <a:gd name="T10" fmla="*/ 2 w 109"/>
                <a:gd name="T11" fmla="*/ 50 h 56"/>
                <a:gd name="T12" fmla="*/ 13 w 109"/>
                <a:gd name="T13" fmla="*/ 55 h 56"/>
              </a:gdLst>
              <a:ahLst/>
              <a:cxnLst>
                <a:cxn ang="0">
                  <a:pos x="T0" y="T1"/>
                </a:cxn>
                <a:cxn ang="0">
                  <a:pos x="T2" y="T3"/>
                </a:cxn>
                <a:cxn ang="0">
                  <a:pos x="T4" y="T5"/>
                </a:cxn>
                <a:cxn ang="0">
                  <a:pos x="T6" y="T7"/>
                </a:cxn>
                <a:cxn ang="0">
                  <a:pos x="T8" y="T9"/>
                </a:cxn>
                <a:cxn ang="0">
                  <a:pos x="T10" y="T11"/>
                </a:cxn>
                <a:cxn ang="0">
                  <a:pos x="T12" y="T13"/>
                </a:cxn>
              </a:cxnLst>
              <a:rect l="0" t="0" r="r" b="b"/>
              <a:pathLst>
                <a:path w="109" h="56">
                  <a:moveTo>
                    <a:pt x="13" y="55"/>
                  </a:moveTo>
                  <a:cubicBezTo>
                    <a:pt x="102" y="18"/>
                    <a:pt x="102" y="18"/>
                    <a:pt x="102" y="18"/>
                  </a:cubicBezTo>
                  <a:cubicBezTo>
                    <a:pt x="107" y="16"/>
                    <a:pt x="109" y="11"/>
                    <a:pt x="107" y="7"/>
                  </a:cubicBezTo>
                  <a:cubicBezTo>
                    <a:pt x="105" y="2"/>
                    <a:pt x="100" y="0"/>
                    <a:pt x="96" y="2"/>
                  </a:cubicBezTo>
                  <a:cubicBezTo>
                    <a:pt x="7" y="39"/>
                    <a:pt x="7" y="39"/>
                    <a:pt x="7" y="39"/>
                  </a:cubicBezTo>
                  <a:cubicBezTo>
                    <a:pt x="2" y="41"/>
                    <a:pt x="0" y="46"/>
                    <a:pt x="2" y="50"/>
                  </a:cubicBezTo>
                  <a:cubicBezTo>
                    <a:pt x="4" y="54"/>
                    <a:pt x="9" y="56"/>
                    <a:pt x="13"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26" name="Freeform 433">
              <a:extLst>
                <a:ext uri="{FF2B5EF4-FFF2-40B4-BE49-F238E27FC236}">
                  <a16:creationId xmlns:a16="http://schemas.microsoft.com/office/drawing/2014/main" id="{C2767EDE-71F3-4EB6-8713-860CDAD7BD72}"/>
                </a:ext>
              </a:extLst>
            </p:cNvPr>
            <p:cNvSpPr>
              <a:spLocks/>
            </p:cNvSpPr>
            <p:nvPr/>
          </p:nvSpPr>
          <p:spPr bwMode="auto">
            <a:xfrm>
              <a:off x="9486871" y="5120328"/>
              <a:ext cx="233363" cy="120650"/>
            </a:xfrm>
            <a:custGeom>
              <a:avLst/>
              <a:gdLst>
                <a:gd name="T0" fmla="*/ 9 w 78"/>
                <a:gd name="T1" fmla="*/ 39 h 40"/>
                <a:gd name="T2" fmla="*/ 73 w 78"/>
                <a:gd name="T3" fmla="*/ 13 h 40"/>
                <a:gd name="T4" fmla="*/ 76 w 78"/>
                <a:gd name="T5" fmla="*/ 5 h 40"/>
                <a:gd name="T6" fmla="*/ 68 w 78"/>
                <a:gd name="T7" fmla="*/ 1 h 40"/>
                <a:gd name="T8" fmla="*/ 5 w 78"/>
                <a:gd name="T9" fmla="*/ 28 h 40"/>
                <a:gd name="T10" fmla="*/ 1 w 78"/>
                <a:gd name="T11" fmla="*/ 36 h 40"/>
                <a:gd name="T12" fmla="*/ 9 w 78"/>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9" y="39"/>
                  </a:moveTo>
                  <a:cubicBezTo>
                    <a:pt x="73" y="13"/>
                    <a:pt x="73" y="13"/>
                    <a:pt x="73" y="13"/>
                  </a:cubicBezTo>
                  <a:cubicBezTo>
                    <a:pt x="76" y="11"/>
                    <a:pt x="78" y="8"/>
                    <a:pt x="76" y="5"/>
                  </a:cubicBezTo>
                  <a:cubicBezTo>
                    <a:pt x="75" y="2"/>
                    <a:pt x="72" y="0"/>
                    <a:pt x="68" y="1"/>
                  </a:cubicBezTo>
                  <a:cubicBezTo>
                    <a:pt x="5" y="28"/>
                    <a:pt x="5" y="28"/>
                    <a:pt x="5" y="28"/>
                  </a:cubicBezTo>
                  <a:cubicBezTo>
                    <a:pt x="1" y="29"/>
                    <a:pt x="0" y="33"/>
                    <a:pt x="1" y="36"/>
                  </a:cubicBezTo>
                  <a:cubicBezTo>
                    <a:pt x="3" y="39"/>
                    <a:pt x="6" y="40"/>
                    <a:pt x="9"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27" name="Rectangle 434">
              <a:extLst>
                <a:ext uri="{FF2B5EF4-FFF2-40B4-BE49-F238E27FC236}">
                  <a16:creationId xmlns:a16="http://schemas.microsoft.com/office/drawing/2014/main" id="{80DA5954-BCDF-4288-B598-AAC9B3F2C918}"/>
                </a:ext>
              </a:extLst>
            </p:cNvPr>
            <p:cNvSpPr>
              <a:spLocks noChangeArrowheads="1"/>
            </p:cNvSpPr>
            <p:nvPr/>
          </p:nvSpPr>
          <p:spPr bwMode="auto">
            <a:xfrm>
              <a:off x="9604346" y="5329878"/>
              <a:ext cx="941388" cy="941388"/>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928" name="Rectangle 435">
              <a:extLst>
                <a:ext uri="{FF2B5EF4-FFF2-40B4-BE49-F238E27FC236}">
                  <a16:creationId xmlns:a16="http://schemas.microsoft.com/office/drawing/2014/main" id="{63BE9415-7169-458E-A458-FD2E42EE9A21}"/>
                </a:ext>
              </a:extLst>
            </p:cNvPr>
            <p:cNvSpPr>
              <a:spLocks noChangeArrowheads="1"/>
            </p:cNvSpPr>
            <p:nvPr/>
          </p:nvSpPr>
          <p:spPr bwMode="auto">
            <a:xfrm>
              <a:off x="9604346" y="5329878"/>
              <a:ext cx="941388"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29" name="Rectangle 436">
              <a:extLst>
                <a:ext uri="{FF2B5EF4-FFF2-40B4-BE49-F238E27FC236}">
                  <a16:creationId xmlns:a16="http://schemas.microsoft.com/office/drawing/2014/main" id="{AC02FC23-2740-4A0C-9BF6-FF436CFE760D}"/>
                </a:ext>
              </a:extLst>
            </p:cNvPr>
            <p:cNvSpPr>
              <a:spLocks noChangeArrowheads="1"/>
            </p:cNvSpPr>
            <p:nvPr/>
          </p:nvSpPr>
          <p:spPr bwMode="auto">
            <a:xfrm>
              <a:off x="9663083" y="5390203"/>
              <a:ext cx="822325" cy="712788"/>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930" name="Rectangle 437">
              <a:extLst>
                <a:ext uri="{FF2B5EF4-FFF2-40B4-BE49-F238E27FC236}">
                  <a16:creationId xmlns:a16="http://schemas.microsoft.com/office/drawing/2014/main" id="{F1889BF4-EDE9-4D84-8230-C1AC7ACDEFCC}"/>
                </a:ext>
              </a:extLst>
            </p:cNvPr>
            <p:cNvSpPr>
              <a:spLocks noChangeArrowheads="1"/>
            </p:cNvSpPr>
            <p:nvPr/>
          </p:nvSpPr>
          <p:spPr bwMode="auto">
            <a:xfrm>
              <a:off x="9663083" y="5390203"/>
              <a:ext cx="822325"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31" name="Rectangle 438">
              <a:extLst>
                <a:ext uri="{FF2B5EF4-FFF2-40B4-BE49-F238E27FC236}">
                  <a16:creationId xmlns:a16="http://schemas.microsoft.com/office/drawing/2014/main" id="{09B89E39-6DBE-4188-AB3B-2A2FA574AAF6}"/>
                </a:ext>
              </a:extLst>
            </p:cNvPr>
            <p:cNvSpPr>
              <a:spLocks noChangeArrowheads="1"/>
            </p:cNvSpPr>
            <p:nvPr/>
          </p:nvSpPr>
          <p:spPr bwMode="auto">
            <a:xfrm>
              <a:off x="9663083" y="5701353"/>
              <a:ext cx="822325" cy="40163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ID"/>
            </a:p>
          </p:txBody>
        </p:sp>
        <p:sp>
          <p:nvSpPr>
            <p:cNvPr id="2932" name="Rectangle 439">
              <a:extLst>
                <a:ext uri="{FF2B5EF4-FFF2-40B4-BE49-F238E27FC236}">
                  <a16:creationId xmlns:a16="http://schemas.microsoft.com/office/drawing/2014/main" id="{A9909F59-FC3D-4B23-A572-CF3ECB4DC377}"/>
                </a:ext>
              </a:extLst>
            </p:cNvPr>
            <p:cNvSpPr>
              <a:spLocks noChangeArrowheads="1"/>
            </p:cNvSpPr>
            <p:nvPr/>
          </p:nvSpPr>
          <p:spPr bwMode="auto">
            <a:xfrm>
              <a:off x="9663083" y="5701353"/>
              <a:ext cx="8223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33" name="Freeform 440">
              <a:extLst>
                <a:ext uri="{FF2B5EF4-FFF2-40B4-BE49-F238E27FC236}">
                  <a16:creationId xmlns:a16="http://schemas.microsoft.com/office/drawing/2014/main" id="{94B0F30F-6BFC-4F0C-ACAF-6C511EBD8ACA}"/>
                </a:ext>
              </a:extLst>
            </p:cNvPr>
            <p:cNvSpPr>
              <a:spLocks/>
            </p:cNvSpPr>
            <p:nvPr/>
          </p:nvSpPr>
          <p:spPr bwMode="auto">
            <a:xfrm>
              <a:off x="9928196" y="5899790"/>
              <a:ext cx="431800" cy="95250"/>
            </a:xfrm>
            <a:custGeom>
              <a:avLst/>
              <a:gdLst>
                <a:gd name="T0" fmla="*/ 41 w 272"/>
                <a:gd name="T1" fmla="*/ 60 h 60"/>
                <a:gd name="T2" fmla="*/ 251 w 272"/>
                <a:gd name="T3" fmla="*/ 60 h 60"/>
                <a:gd name="T4" fmla="*/ 272 w 272"/>
                <a:gd name="T5" fmla="*/ 0 h 60"/>
                <a:gd name="T6" fmla="*/ 0 w 272"/>
                <a:gd name="T7" fmla="*/ 0 h 60"/>
                <a:gd name="T8" fmla="*/ 41 w 272"/>
                <a:gd name="T9" fmla="*/ 60 h 60"/>
              </a:gdLst>
              <a:ahLst/>
              <a:cxnLst>
                <a:cxn ang="0">
                  <a:pos x="T0" y="T1"/>
                </a:cxn>
                <a:cxn ang="0">
                  <a:pos x="T2" y="T3"/>
                </a:cxn>
                <a:cxn ang="0">
                  <a:pos x="T4" y="T5"/>
                </a:cxn>
                <a:cxn ang="0">
                  <a:pos x="T6" y="T7"/>
                </a:cxn>
                <a:cxn ang="0">
                  <a:pos x="T8" y="T9"/>
                </a:cxn>
              </a:cxnLst>
              <a:rect l="0" t="0" r="r" b="b"/>
              <a:pathLst>
                <a:path w="272" h="60">
                  <a:moveTo>
                    <a:pt x="41" y="60"/>
                  </a:moveTo>
                  <a:lnTo>
                    <a:pt x="251" y="60"/>
                  </a:lnTo>
                  <a:lnTo>
                    <a:pt x="272" y="0"/>
                  </a:lnTo>
                  <a:lnTo>
                    <a:pt x="0" y="0"/>
                  </a:lnTo>
                  <a:lnTo>
                    <a:pt x="4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34" name="Freeform 441">
              <a:extLst>
                <a:ext uri="{FF2B5EF4-FFF2-40B4-BE49-F238E27FC236}">
                  <a16:creationId xmlns:a16="http://schemas.microsoft.com/office/drawing/2014/main" id="{318F9158-39A0-4FA6-BC1E-D93DA8897219}"/>
                </a:ext>
              </a:extLst>
            </p:cNvPr>
            <p:cNvSpPr>
              <a:spLocks/>
            </p:cNvSpPr>
            <p:nvPr/>
          </p:nvSpPr>
          <p:spPr bwMode="auto">
            <a:xfrm>
              <a:off x="9928196" y="5899790"/>
              <a:ext cx="431800" cy="95250"/>
            </a:xfrm>
            <a:custGeom>
              <a:avLst/>
              <a:gdLst>
                <a:gd name="T0" fmla="*/ 41 w 272"/>
                <a:gd name="T1" fmla="*/ 60 h 60"/>
                <a:gd name="T2" fmla="*/ 251 w 272"/>
                <a:gd name="T3" fmla="*/ 60 h 60"/>
                <a:gd name="T4" fmla="*/ 272 w 272"/>
                <a:gd name="T5" fmla="*/ 0 h 60"/>
                <a:gd name="T6" fmla="*/ 0 w 272"/>
                <a:gd name="T7" fmla="*/ 0 h 60"/>
                <a:gd name="T8" fmla="*/ 41 w 272"/>
                <a:gd name="T9" fmla="*/ 60 h 60"/>
              </a:gdLst>
              <a:ahLst/>
              <a:cxnLst>
                <a:cxn ang="0">
                  <a:pos x="T0" y="T1"/>
                </a:cxn>
                <a:cxn ang="0">
                  <a:pos x="T2" y="T3"/>
                </a:cxn>
                <a:cxn ang="0">
                  <a:pos x="T4" y="T5"/>
                </a:cxn>
                <a:cxn ang="0">
                  <a:pos x="T6" y="T7"/>
                </a:cxn>
                <a:cxn ang="0">
                  <a:pos x="T8" y="T9"/>
                </a:cxn>
              </a:cxnLst>
              <a:rect l="0" t="0" r="r" b="b"/>
              <a:pathLst>
                <a:path w="272" h="60">
                  <a:moveTo>
                    <a:pt x="41" y="60"/>
                  </a:moveTo>
                  <a:lnTo>
                    <a:pt x="251" y="60"/>
                  </a:lnTo>
                  <a:lnTo>
                    <a:pt x="272" y="0"/>
                  </a:lnTo>
                  <a:lnTo>
                    <a:pt x="0" y="0"/>
                  </a:lnTo>
                  <a:lnTo>
                    <a:pt x="41"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35" name="Freeform 442">
              <a:extLst>
                <a:ext uri="{FF2B5EF4-FFF2-40B4-BE49-F238E27FC236}">
                  <a16:creationId xmlns:a16="http://schemas.microsoft.com/office/drawing/2014/main" id="{BABA7931-E518-4064-A349-B631127B5F87}"/>
                </a:ext>
              </a:extLst>
            </p:cNvPr>
            <p:cNvSpPr>
              <a:spLocks/>
            </p:cNvSpPr>
            <p:nvPr/>
          </p:nvSpPr>
          <p:spPr bwMode="auto">
            <a:xfrm>
              <a:off x="10002808" y="5552128"/>
              <a:ext cx="155575" cy="347663"/>
            </a:xfrm>
            <a:custGeom>
              <a:avLst/>
              <a:gdLst>
                <a:gd name="T0" fmla="*/ 98 w 98"/>
                <a:gd name="T1" fmla="*/ 219 h 219"/>
                <a:gd name="T2" fmla="*/ 98 w 98"/>
                <a:gd name="T3" fmla="*/ 0 h 219"/>
                <a:gd name="T4" fmla="*/ 0 w 98"/>
                <a:gd name="T5" fmla="*/ 219 h 219"/>
                <a:gd name="T6" fmla="*/ 98 w 98"/>
                <a:gd name="T7" fmla="*/ 219 h 219"/>
              </a:gdLst>
              <a:ahLst/>
              <a:cxnLst>
                <a:cxn ang="0">
                  <a:pos x="T0" y="T1"/>
                </a:cxn>
                <a:cxn ang="0">
                  <a:pos x="T2" y="T3"/>
                </a:cxn>
                <a:cxn ang="0">
                  <a:pos x="T4" y="T5"/>
                </a:cxn>
                <a:cxn ang="0">
                  <a:pos x="T6" y="T7"/>
                </a:cxn>
              </a:cxnLst>
              <a:rect l="0" t="0" r="r" b="b"/>
              <a:pathLst>
                <a:path w="98" h="219">
                  <a:moveTo>
                    <a:pt x="98" y="219"/>
                  </a:moveTo>
                  <a:lnTo>
                    <a:pt x="98" y="0"/>
                  </a:lnTo>
                  <a:lnTo>
                    <a:pt x="0" y="219"/>
                  </a:lnTo>
                  <a:lnTo>
                    <a:pt x="98" y="2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2936" name="Freeform 443">
              <a:extLst>
                <a:ext uri="{FF2B5EF4-FFF2-40B4-BE49-F238E27FC236}">
                  <a16:creationId xmlns:a16="http://schemas.microsoft.com/office/drawing/2014/main" id="{849CC482-B184-4AE4-91A7-D394172D53F1}"/>
                </a:ext>
              </a:extLst>
            </p:cNvPr>
            <p:cNvSpPr>
              <a:spLocks/>
            </p:cNvSpPr>
            <p:nvPr/>
          </p:nvSpPr>
          <p:spPr bwMode="auto">
            <a:xfrm>
              <a:off x="10002808" y="5552128"/>
              <a:ext cx="155575" cy="347663"/>
            </a:xfrm>
            <a:custGeom>
              <a:avLst/>
              <a:gdLst>
                <a:gd name="T0" fmla="*/ 98 w 98"/>
                <a:gd name="T1" fmla="*/ 219 h 219"/>
                <a:gd name="T2" fmla="*/ 98 w 98"/>
                <a:gd name="T3" fmla="*/ 0 h 219"/>
                <a:gd name="T4" fmla="*/ 0 w 98"/>
                <a:gd name="T5" fmla="*/ 219 h 219"/>
                <a:gd name="T6" fmla="*/ 98 w 98"/>
                <a:gd name="T7" fmla="*/ 219 h 219"/>
              </a:gdLst>
              <a:ahLst/>
              <a:cxnLst>
                <a:cxn ang="0">
                  <a:pos x="T0" y="T1"/>
                </a:cxn>
                <a:cxn ang="0">
                  <a:pos x="T2" y="T3"/>
                </a:cxn>
                <a:cxn ang="0">
                  <a:pos x="T4" y="T5"/>
                </a:cxn>
                <a:cxn ang="0">
                  <a:pos x="T6" y="T7"/>
                </a:cxn>
              </a:cxnLst>
              <a:rect l="0" t="0" r="r" b="b"/>
              <a:pathLst>
                <a:path w="98" h="219">
                  <a:moveTo>
                    <a:pt x="98" y="219"/>
                  </a:moveTo>
                  <a:lnTo>
                    <a:pt x="98" y="0"/>
                  </a:lnTo>
                  <a:lnTo>
                    <a:pt x="0" y="219"/>
                  </a:lnTo>
                  <a:lnTo>
                    <a:pt x="98" y="2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37" name="Freeform 444">
              <a:extLst>
                <a:ext uri="{FF2B5EF4-FFF2-40B4-BE49-F238E27FC236}">
                  <a16:creationId xmlns:a16="http://schemas.microsoft.com/office/drawing/2014/main" id="{37FF7DA9-13C4-4BFF-99CD-5AADABC2809F}"/>
                </a:ext>
              </a:extLst>
            </p:cNvPr>
            <p:cNvSpPr>
              <a:spLocks/>
            </p:cNvSpPr>
            <p:nvPr/>
          </p:nvSpPr>
          <p:spPr bwMode="auto">
            <a:xfrm>
              <a:off x="10185371" y="5680715"/>
              <a:ext cx="100013" cy="219075"/>
            </a:xfrm>
            <a:custGeom>
              <a:avLst/>
              <a:gdLst>
                <a:gd name="T0" fmla="*/ 0 w 63"/>
                <a:gd name="T1" fmla="*/ 138 h 138"/>
                <a:gd name="T2" fmla="*/ 0 w 63"/>
                <a:gd name="T3" fmla="*/ 0 h 138"/>
                <a:gd name="T4" fmla="*/ 63 w 63"/>
                <a:gd name="T5" fmla="*/ 138 h 138"/>
                <a:gd name="T6" fmla="*/ 0 w 63"/>
                <a:gd name="T7" fmla="*/ 138 h 138"/>
              </a:gdLst>
              <a:ahLst/>
              <a:cxnLst>
                <a:cxn ang="0">
                  <a:pos x="T0" y="T1"/>
                </a:cxn>
                <a:cxn ang="0">
                  <a:pos x="T2" y="T3"/>
                </a:cxn>
                <a:cxn ang="0">
                  <a:pos x="T4" y="T5"/>
                </a:cxn>
                <a:cxn ang="0">
                  <a:pos x="T6" y="T7"/>
                </a:cxn>
              </a:cxnLst>
              <a:rect l="0" t="0" r="r" b="b"/>
              <a:pathLst>
                <a:path w="63" h="138">
                  <a:moveTo>
                    <a:pt x="0" y="138"/>
                  </a:moveTo>
                  <a:lnTo>
                    <a:pt x="0" y="0"/>
                  </a:lnTo>
                  <a:lnTo>
                    <a:pt x="63" y="138"/>
                  </a:lnTo>
                  <a:lnTo>
                    <a:pt x="0" y="1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2938" name="Freeform 445">
              <a:extLst>
                <a:ext uri="{FF2B5EF4-FFF2-40B4-BE49-F238E27FC236}">
                  <a16:creationId xmlns:a16="http://schemas.microsoft.com/office/drawing/2014/main" id="{48029C29-8D9C-45B9-9F3D-E9B295F0188D}"/>
                </a:ext>
              </a:extLst>
            </p:cNvPr>
            <p:cNvSpPr>
              <a:spLocks/>
            </p:cNvSpPr>
            <p:nvPr/>
          </p:nvSpPr>
          <p:spPr bwMode="auto">
            <a:xfrm>
              <a:off x="10185371" y="5680715"/>
              <a:ext cx="100013" cy="219075"/>
            </a:xfrm>
            <a:custGeom>
              <a:avLst/>
              <a:gdLst>
                <a:gd name="T0" fmla="*/ 0 w 63"/>
                <a:gd name="T1" fmla="*/ 138 h 138"/>
                <a:gd name="T2" fmla="*/ 0 w 63"/>
                <a:gd name="T3" fmla="*/ 0 h 138"/>
                <a:gd name="T4" fmla="*/ 63 w 63"/>
                <a:gd name="T5" fmla="*/ 138 h 138"/>
                <a:gd name="T6" fmla="*/ 0 w 63"/>
                <a:gd name="T7" fmla="*/ 138 h 138"/>
              </a:gdLst>
              <a:ahLst/>
              <a:cxnLst>
                <a:cxn ang="0">
                  <a:pos x="T0" y="T1"/>
                </a:cxn>
                <a:cxn ang="0">
                  <a:pos x="T2" y="T3"/>
                </a:cxn>
                <a:cxn ang="0">
                  <a:pos x="T4" y="T5"/>
                </a:cxn>
                <a:cxn ang="0">
                  <a:pos x="T6" y="T7"/>
                </a:cxn>
              </a:cxnLst>
              <a:rect l="0" t="0" r="r" b="b"/>
              <a:pathLst>
                <a:path w="63" h="138">
                  <a:moveTo>
                    <a:pt x="0" y="138"/>
                  </a:moveTo>
                  <a:lnTo>
                    <a:pt x="0" y="0"/>
                  </a:lnTo>
                  <a:lnTo>
                    <a:pt x="63" y="138"/>
                  </a:lnTo>
                  <a:lnTo>
                    <a:pt x="0" y="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39" name="Freeform 446">
              <a:extLst>
                <a:ext uri="{FF2B5EF4-FFF2-40B4-BE49-F238E27FC236}">
                  <a16:creationId xmlns:a16="http://schemas.microsoft.com/office/drawing/2014/main" id="{086F0FE7-3B6E-4392-BE77-7C7A70482F71}"/>
                </a:ext>
              </a:extLst>
            </p:cNvPr>
            <p:cNvSpPr>
              <a:spLocks/>
            </p:cNvSpPr>
            <p:nvPr/>
          </p:nvSpPr>
          <p:spPr bwMode="auto">
            <a:xfrm>
              <a:off x="9921846" y="5329878"/>
              <a:ext cx="623888" cy="941388"/>
            </a:xfrm>
            <a:custGeom>
              <a:avLst/>
              <a:gdLst>
                <a:gd name="T0" fmla="*/ 393 w 393"/>
                <a:gd name="T1" fmla="*/ 0 h 593"/>
                <a:gd name="T2" fmla="*/ 363 w 393"/>
                <a:gd name="T3" fmla="*/ 0 h 593"/>
                <a:gd name="T4" fmla="*/ 340 w 393"/>
                <a:gd name="T5" fmla="*/ 38 h 593"/>
                <a:gd name="T6" fmla="*/ 355 w 393"/>
                <a:gd name="T7" fmla="*/ 38 h 593"/>
                <a:gd name="T8" fmla="*/ 355 w 393"/>
                <a:gd name="T9" fmla="*/ 234 h 593"/>
                <a:gd name="T10" fmla="*/ 355 w 393"/>
                <a:gd name="T11" fmla="*/ 487 h 593"/>
                <a:gd name="T12" fmla="*/ 64 w 393"/>
                <a:gd name="T13" fmla="*/ 487 h 593"/>
                <a:gd name="T14" fmla="*/ 0 w 393"/>
                <a:gd name="T15" fmla="*/ 593 h 593"/>
                <a:gd name="T16" fmla="*/ 393 w 393"/>
                <a:gd name="T17" fmla="*/ 593 h 593"/>
                <a:gd name="T18" fmla="*/ 393 w 393"/>
                <a:gd name="T1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 h="593">
                  <a:moveTo>
                    <a:pt x="393" y="0"/>
                  </a:moveTo>
                  <a:lnTo>
                    <a:pt x="363" y="0"/>
                  </a:lnTo>
                  <a:lnTo>
                    <a:pt x="340" y="38"/>
                  </a:lnTo>
                  <a:lnTo>
                    <a:pt x="355" y="38"/>
                  </a:lnTo>
                  <a:lnTo>
                    <a:pt x="355" y="234"/>
                  </a:lnTo>
                  <a:lnTo>
                    <a:pt x="355" y="487"/>
                  </a:lnTo>
                  <a:lnTo>
                    <a:pt x="64" y="487"/>
                  </a:lnTo>
                  <a:lnTo>
                    <a:pt x="0" y="593"/>
                  </a:lnTo>
                  <a:lnTo>
                    <a:pt x="393" y="593"/>
                  </a:lnTo>
                  <a:lnTo>
                    <a:pt x="393"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940" name="Freeform 447">
              <a:extLst>
                <a:ext uri="{FF2B5EF4-FFF2-40B4-BE49-F238E27FC236}">
                  <a16:creationId xmlns:a16="http://schemas.microsoft.com/office/drawing/2014/main" id="{A052BC14-5099-4346-9153-6185E8D2999E}"/>
                </a:ext>
              </a:extLst>
            </p:cNvPr>
            <p:cNvSpPr>
              <a:spLocks/>
            </p:cNvSpPr>
            <p:nvPr/>
          </p:nvSpPr>
          <p:spPr bwMode="auto">
            <a:xfrm>
              <a:off x="9921846" y="5329878"/>
              <a:ext cx="623888" cy="941388"/>
            </a:xfrm>
            <a:custGeom>
              <a:avLst/>
              <a:gdLst>
                <a:gd name="T0" fmla="*/ 393 w 393"/>
                <a:gd name="T1" fmla="*/ 0 h 593"/>
                <a:gd name="T2" fmla="*/ 363 w 393"/>
                <a:gd name="T3" fmla="*/ 0 h 593"/>
                <a:gd name="T4" fmla="*/ 340 w 393"/>
                <a:gd name="T5" fmla="*/ 38 h 593"/>
                <a:gd name="T6" fmla="*/ 355 w 393"/>
                <a:gd name="T7" fmla="*/ 38 h 593"/>
                <a:gd name="T8" fmla="*/ 355 w 393"/>
                <a:gd name="T9" fmla="*/ 234 h 593"/>
                <a:gd name="T10" fmla="*/ 355 w 393"/>
                <a:gd name="T11" fmla="*/ 487 h 593"/>
                <a:gd name="T12" fmla="*/ 64 w 393"/>
                <a:gd name="T13" fmla="*/ 487 h 593"/>
                <a:gd name="T14" fmla="*/ 0 w 393"/>
                <a:gd name="T15" fmla="*/ 593 h 593"/>
                <a:gd name="T16" fmla="*/ 393 w 393"/>
                <a:gd name="T17" fmla="*/ 593 h 593"/>
                <a:gd name="T18" fmla="*/ 393 w 393"/>
                <a:gd name="T1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 h="593">
                  <a:moveTo>
                    <a:pt x="393" y="0"/>
                  </a:moveTo>
                  <a:lnTo>
                    <a:pt x="363" y="0"/>
                  </a:lnTo>
                  <a:lnTo>
                    <a:pt x="340" y="38"/>
                  </a:lnTo>
                  <a:lnTo>
                    <a:pt x="355" y="38"/>
                  </a:lnTo>
                  <a:lnTo>
                    <a:pt x="355" y="234"/>
                  </a:lnTo>
                  <a:lnTo>
                    <a:pt x="355" y="487"/>
                  </a:lnTo>
                  <a:lnTo>
                    <a:pt x="64" y="487"/>
                  </a:lnTo>
                  <a:lnTo>
                    <a:pt x="0" y="593"/>
                  </a:lnTo>
                  <a:lnTo>
                    <a:pt x="393" y="593"/>
                  </a:lnTo>
                  <a:lnTo>
                    <a:pt x="3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41" name="Freeform 448">
              <a:extLst>
                <a:ext uri="{FF2B5EF4-FFF2-40B4-BE49-F238E27FC236}">
                  <a16:creationId xmlns:a16="http://schemas.microsoft.com/office/drawing/2014/main" id="{3D0734BB-B1AE-44AB-A33D-E40BB813359E}"/>
                </a:ext>
              </a:extLst>
            </p:cNvPr>
            <p:cNvSpPr>
              <a:spLocks/>
            </p:cNvSpPr>
            <p:nvPr/>
          </p:nvSpPr>
          <p:spPr bwMode="auto">
            <a:xfrm>
              <a:off x="10269508" y="5390203"/>
              <a:ext cx="215900" cy="311150"/>
            </a:xfrm>
            <a:custGeom>
              <a:avLst/>
              <a:gdLst>
                <a:gd name="T0" fmla="*/ 136 w 136"/>
                <a:gd name="T1" fmla="*/ 0 h 196"/>
                <a:gd name="T2" fmla="*/ 121 w 136"/>
                <a:gd name="T3" fmla="*/ 0 h 196"/>
                <a:gd name="T4" fmla="*/ 0 w 136"/>
                <a:gd name="T5" fmla="*/ 196 h 196"/>
                <a:gd name="T6" fmla="*/ 136 w 136"/>
                <a:gd name="T7" fmla="*/ 196 h 196"/>
                <a:gd name="T8" fmla="*/ 136 w 136"/>
                <a:gd name="T9" fmla="*/ 0 h 196"/>
              </a:gdLst>
              <a:ahLst/>
              <a:cxnLst>
                <a:cxn ang="0">
                  <a:pos x="T0" y="T1"/>
                </a:cxn>
                <a:cxn ang="0">
                  <a:pos x="T2" y="T3"/>
                </a:cxn>
                <a:cxn ang="0">
                  <a:pos x="T4" y="T5"/>
                </a:cxn>
                <a:cxn ang="0">
                  <a:pos x="T6" y="T7"/>
                </a:cxn>
                <a:cxn ang="0">
                  <a:pos x="T8" y="T9"/>
                </a:cxn>
              </a:cxnLst>
              <a:rect l="0" t="0" r="r" b="b"/>
              <a:pathLst>
                <a:path w="136" h="196">
                  <a:moveTo>
                    <a:pt x="136" y="0"/>
                  </a:moveTo>
                  <a:lnTo>
                    <a:pt x="121" y="0"/>
                  </a:lnTo>
                  <a:lnTo>
                    <a:pt x="0" y="196"/>
                  </a:lnTo>
                  <a:lnTo>
                    <a:pt x="136" y="196"/>
                  </a:lnTo>
                  <a:lnTo>
                    <a:pt x="136"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942" name="Freeform 449">
              <a:extLst>
                <a:ext uri="{FF2B5EF4-FFF2-40B4-BE49-F238E27FC236}">
                  <a16:creationId xmlns:a16="http://schemas.microsoft.com/office/drawing/2014/main" id="{1BFEB255-A81C-4EAD-B812-E11A29E0D730}"/>
                </a:ext>
              </a:extLst>
            </p:cNvPr>
            <p:cNvSpPr>
              <a:spLocks/>
            </p:cNvSpPr>
            <p:nvPr/>
          </p:nvSpPr>
          <p:spPr bwMode="auto">
            <a:xfrm>
              <a:off x="10269508" y="5390203"/>
              <a:ext cx="215900" cy="311150"/>
            </a:xfrm>
            <a:custGeom>
              <a:avLst/>
              <a:gdLst>
                <a:gd name="T0" fmla="*/ 136 w 136"/>
                <a:gd name="T1" fmla="*/ 0 h 196"/>
                <a:gd name="T2" fmla="*/ 121 w 136"/>
                <a:gd name="T3" fmla="*/ 0 h 196"/>
                <a:gd name="T4" fmla="*/ 0 w 136"/>
                <a:gd name="T5" fmla="*/ 196 h 196"/>
                <a:gd name="T6" fmla="*/ 136 w 136"/>
                <a:gd name="T7" fmla="*/ 196 h 196"/>
                <a:gd name="T8" fmla="*/ 136 w 136"/>
                <a:gd name="T9" fmla="*/ 0 h 196"/>
              </a:gdLst>
              <a:ahLst/>
              <a:cxnLst>
                <a:cxn ang="0">
                  <a:pos x="T0" y="T1"/>
                </a:cxn>
                <a:cxn ang="0">
                  <a:pos x="T2" y="T3"/>
                </a:cxn>
                <a:cxn ang="0">
                  <a:pos x="T4" y="T5"/>
                </a:cxn>
                <a:cxn ang="0">
                  <a:pos x="T6" y="T7"/>
                </a:cxn>
                <a:cxn ang="0">
                  <a:pos x="T8" y="T9"/>
                </a:cxn>
              </a:cxnLst>
              <a:rect l="0" t="0" r="r" b="b"/>
              <a:pathLst>
                <a:path w="136" h="196">
                  <a:moveTo>
                    <a:pt x="136" y="0"/>
                  </a:moveTo>
                  <a:lnTo>
                    <a:pt x="121" y="0"/>
                  </a:lnTo>
                  <a:lnTo>
                    <a:pt x="0" y="196"/>
                  </a:lnTo>
                  <a:lnTo>
                    <a:pt x="136" y="196"/>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43" name="Freeform 450">
              <a:extLst>
                <a:ext uri="{FF2B5EF4-FFF2-40B4-BE49-F238E27FC236}">
                  <a16:creationId xmlns:a16="http://schemas.microsoft.com/office/drawing/2014/main" id="{9FF5C66C-23AB-4E99-BC1E-C3A8C52C5A52}"/>
                </a:ext>
              </a:extLst>
            </p:cNvPr>
            <p:cNvSpPr>
              <a:spLocks/>
            </p:cNvSpPr>
            <p:nvPr/>
          </p:nvSpPr>
          <p:spPr bwMode="auto">
            <a:xfrm>
              <a:off x="10023446" y="5701353"/>
              <a:ext cx="461963" cy="401638"/>
            </a:xfrm>
            <a:custGeom>
              <a:avLst/>
              <a:gdLst>
                <a:gd name="T0" fmla="*/ 291 w 291"/>
                <a:gd name="T1" fmla="*/ 0 h 253"/>
                <a:gd name="T2" fmla="*/ 291 w 291"/>
                <a:gd name="T3" fmla="*/ 0 h 253"/>
                <a:gd name="T4" fmla="*/ 155 w 291"/>
                <a:gd name="T5" fmla="*/ 0 h 253"/>
                <a:gd name="T6" fmla="*/ 129 w 291"/>
                <a:gd name="T7" fmla="*/ 44 h 253"/>
                <a:gd name="T8" fmla="*/ 165 w 291"/>
                <a:gd name="T9" fmla="*/ 125 h 253"/>
                <a:gd name="T10" fmla="*/ 102 w 291"/>
                <a:gd name="T11" fmla="*/ 125 h 253"/>
                <a:gd name="T12" fmla="*/ 102 w 291"/>
                <a:gd name="T13" fmla="*/ 87 h 253"/>
                <a:gd name="T14" fmla="*/ 85 w 291"/>
                <a:gd name="T15" fmla="*/ 114 h 253"/>
                <a:gd name="T16" fmla="*/ 85 w 291"/>
                <a:gd name="T17" fmla="*/ 125 h 253"/>
                <a:gd name="T18" fmla="*/ 80 w 291"/>
                <a:gd name="T19" fmla="*/ 125 h 253"/>
                <a:gd name="T20" fmla="*/ 212 w 291"/>
                <a:gd name="T21" fmla="*/ 125 h 253"/>
                <a:gd name="T22" fmla="*/ 191 w 291"/>
                <a:gd name="T23" fmla="*/ 185 h 253"/>
                <a:gd name="T24" fmla="*/ 42 w 291"/>
                <a:gd name="T25" fmla="*/ 185 h 253"/>
                <a:gd name="T26" fmla="*/ 0 w 291"/>
                <a:gd name="T27" fmla="*/ 253 h 253"/>
                <a:gd name="T28" fmla="*/ 291 w 291"/>
                <a:gd name="T29" fmla="*/ 253 h 253"/>
                <a:gd name="T30" fmla="*/ 291 w 291"/>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 h="253">
                  <a:moveTo>
                    <a:pt x="291" y="0"/>
                  </a:moveTo>
                  <a:lnTo>
                    <a:pt x="291" y="0"/>
                  </a:lnTo>
                  <a:lnTo>
                    <a:pt x="155" y="0"/>
                  </a:lnTo>
                  <a:lnTo>
                    <a:pt x="129" y="44"/>
                  </a:lnTo>
                  <a:lnTo>
                    <a:pt x="165" y="125"/>
                  </a:lnTo>
                  <a:lnTo>
                    <a:pt x="102" y="125"/>
                  </a:lnTo>
                  <a:lnTo>
                    <a:pt x="102" y="87"/>
                  </a:lnTo>
                  <a:lnTo>
                    <a:pt x="85" y="114"/>
                  </a:lnTo>
                  <a:lnTo>
                    <a:pt x="85" y="125"/>
                  </a:lnTo>
                  <a:lnTo>
                    <a:pt x="80" y="125"/>
                  </a:lnTo>
                  <a:lnTo>
                    <a:pt x="212" y="125"/>
                  </a:lnTo>
                  <a:lnTo>
                    <a:pt x="191" y="185"/>
                  </a:lnTo>
                  <a:lnTo>
                    <a:pt x="42" y="185"/>
                  </a:lnTo>
                  <a:lnTo>
                    <a:pt x="0" y="253"/>
                  </a:lnTo>
                  <a:lnTo>
                    <a:pt x="291" y="253"/>
                  </a:lnTo>
                  <a:lnTo>
                    <a:pt x="291"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944" name="Freeform 451">
              <a:extLst>
                <a:ext uri="{FF2B5EF4-FFF2-40B4-BE49-F238E27FC236}">
                  <a16:creationId xmlns:a16="http://schemas.microsoft.com/office/drawing/2014/main" id="{67D7FC12-A8F9-4972-BD9E-8363A1CC8341}"/>
                </a:ext>
              </a:extLst>
            </p:cNvPr>
            <p:cNvSpPr>
              <a:spLocks/>
            </p:cNvSpPr>
            <p:nvPr/>
          </p:nvSpPr>
          <p:spPr bwMode="auto">
            <a:xfrm>
              <a:off x="10023446" y="5701353"/>
              <a:ext cx="461963" cy="401638"/>
            </a:xfrm>
            <a:custGeom>
              <a:avLst/>
              <a:gdLst>
                <a:gd name="T0" fmla="*/ 291 w 291"/>
                <a:gd name="T1" fmla="*/ 0 h 253"/>
                <a:gd name="T2" fmla="*/ 291 w 291"/>
                <a:gd name="T3" fmla="*/ 0 h 253"/>
                <a:gd name="T4" fmla="*/ 155 w 291"/>
                <a:gd name="T5" fmla="*/ 0 h 253"/>
                <a:gd name="T6" fmla="*/ 129 w 291"/>
                <a:gd name="T7" fmla="*/ 44 h 253"/>
                <a:gd name="T8" fmla="*/ 165 w 291"/>
                <a:gd name="T9" fmla="*/ 125 h 253"/>
                <a:gd name="T10" fmla="*/ 102 w 291"/>
                <a:gd name="T11" fmla="*/ 125 h 253"/>
                <a:gd name="T12" fmla="*/ 102 w 291"/>
                <a:gd name="T13" fmla="*/ 87 h 253"/>
                <a:gd name="T14" fmla="*/ 85 w 291"/>
                <a:gd name="T15" fmla="*/ 114 h 253"/>
                <a:gd name="T16" fmla="*/ 85 w 291"/>
                <a:gd name="T17" fmla="*/ 125 h 253"/>
                <a:gd name="T18" fmla="*/ 80 w 291"/>
                <a:gd name="T19" fmla="*/ 125 h 253"/>
                <a:gd name="T20" fmla="*/ 212 w 291"/>
                <a:gd name="T21" fmla="*/ 125 h 253"/>
                <a:gd name="T22" fmla="*/ 191 w 291"/>
                <a:gd name="T23" fmla="*/ 185 h 253"/>
                <a:gd name="T24" fmla="*/ 42 w 291"/>
                <a:gd name="T25" fmla="*/ 185 h 253"/>
                <a:gd name="T26" fmla="*/ 0 w 291"/>
                <a:gd name="T27" fmla="*/ 253 h 253"/>
                <a:gd name="T28" fmla="*/ 291 w 291"/>
                <a:gd name="T29" fmla="*/ 253 h 253"/>
                <a:gd name="T30" fmla="*/ 291 w 291"/>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 h="253">
                  <a:moveTo>
                    <a:pt x="291" y="0"/>
                  </a:moveTo>
                  <a:lnTo>
                    <a:pt x="291" y="0"/>
                  </a:lnTo>
                  <a:lnTo>
                    <a:pt x="155" y="0"/>
                  </a:lnTo>
                  <a:lnTo>
                    <a:pt x="129" y="44"/>
                  </a:lnTo>
                  <a:lnTo>
                    <a:pt x="165" y="125"/>
                  </a:lnTo>
                  <a:lnTo>
                    <a:pt x="102" y="125"/>
                  </a:lnTo>
                  <a:lnTo>
                    <a:pt x="102" y="87"/>
                  </a:lnTo>
                  <a:lnTo>
                    <a:pt x="85" y="114"/>
                  </a:lnTo>
                  <a:lnTo>
                    <a:pt x="85" y="125"/>
                  </a:lnTo>
                  <a:lnTo>
                    <a:pt x="80" y="125"/>
                  </a:lnTo>
                  <a:lnTo>
                    <a:pt x="212" y="125"/>
                  </a:lnTo>
                  <a:lnTo>
                    <a:pt x="191" y="185"/>
                  </a:lnTo>
                  <a:lnTo>
                    <a:pt x="42" y="185"/>
                  </a:lnTo>
                  <a:lnTo>
                    <a:pt x="0" y="253"/>
                  </a:lnTo>
                  <a:lnTo>
                    <a:pt x="291" y="253"/>
                  </a:lnTo>
                  <a:lnTo>
                    <a:pt x="2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45" name="Freeform 452">
              <a:extLst>
                <a:ext uri="{FF2B5EF4-FFF2-40B4-BE49-F238E27FC236}">
                  <a16:creationId xmlns:a16="http://schemas.microsoft.com/office/drawing/2014/main" id="{0356FEDD-A23A-41DE-9A7D-F1837B336944}"/>
                </a:ext>
              </a:extLst>
            </p:cNvPr>
            <p:cNvSpPr>
              <a:spLocks/>
            </p:cNvSpPr>
            <p:nvPr/>
          </p:nvSpPr>
          <p:spPr bwMode="auto">
            <a:xfrm>
              <a:off x="10090121" y="5899790"/>
              <a:ext cx="269875" cy="95250"/>
            </a:xfrm>
            <a:custGeom>
              <a:avLst/>
              <a:gdLst>
                <a:gd name="T0" fmla="*/ 170 w 170"/>
                <a:gd name="T1" fmla="*/ 0 h 60"/>
                <a:gd name="T2" fmla="*/ 38 w 170"/>
                <a:gd name="T3" fmla="*/ 0 h 60"/>
                <a:gd name="T4" fmla="*/ 0 w 170"/>
                <a:gd name="T5" fmla="*/ 60 h 60"/>
                <a:gd name="T6" fmla="*/ 149 w 170"/>
                <a:gd name="T7" fmla="*/ 60 h 60"/>
                <a:gd name="T8" fmla="*/ 170 w 170"/>
                <a:gd name="T9" fmla="*/ 0 h 60"/>
              </a:gdLst>
              <a:ahLst/>
              <a:cxnLst>
                <a:cxn ang="0">
                  <a:pos x="T0" y="T1"/>
                </a:cxn>
                <a:cxn ang="0">
                  <a:pos x="T2" y="T3"/>
                </a:cxn>
                <a:cxn ang="0">
                  <a:pos x="T4" y="T5"/>
                </a:cxn>
                <a:cxn ang="0">
                  <a:pos x="T6" y="T7"/>
                </a:cxn>
                <a:cxn ang="0">
                  <a:pos x="T8" y="T9"/>
                </a:cxn>
              </a:cxnLst>
              <a:rect l="0" t="0" r="r" b="b"/>
              <a:pathLst>
                <a:path w="170" h="60">
                  <a:moveTo>
                    <a:pt x="170" y="0"/>
                  </a:moveTo>
                  <a:lnTo>
                    <a:pt x="38" y="0"/>
                  </a:lnTo>
                  <a:lnTo>
                    <a:pt x="0" y="60"/>
                  </a:lnTo>
                  <a:lnTo>
                    <a:pt x="149" y="60"/>
                  </a:lnTo>
                  <a:lnTo>
                    <a:pt x="170" y="0"/>
                  </a:lnTo>
                  <a:close/>
                </a:path>
              </a:pathLst>
            </a:custGeom>
            <a:solidFill>
              <a:srgbClr val="ECEF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46" name="Freeform 453">
              <a:extLst>
                <a:ext uri="{FF2B5EF4-FFF2-40B4-BE49-F238E27FC236}">
                  <a16:creationId xmlns:a16="http://schemas.microsoft.com/office/drawing/2014/main" id="{93022E1C-81D4-4BC8-AE08-CCEB812F8AFD}"/>
                </a:ext>
              </a:extLst>
            </p:cNvPr>
            <p:cNvSpPr>
              <a:spLocks/>
            </p:cNvSpPr>
            <p:nvPr/>
          </p:nvSpPr>
          <p:spPr bwMode="auto">
            <a:xfrm>
              <a:off x="10090121" y="5899790"/>
              <a:ext cx="269875" cy="95250"/>
            </a:xfrm>
            <a:custGeom>
              <a:avLst/>
              <a:gdLst>
                <a:gd name="T0" fmla="*/ 170 w 170"/>
                <a:gd name="T1" fmla="*/ 0 h 60"/>
                <a:gd name="T2" fmla="*/ 38 w 170"/>
                <a:gd name="T3" fmla="*/ 0 h 60"/>
                <a:gd name="T4" fmla="*/ 0 w 170"/>
                <a:gd name="T5" fmla="*/ 60 h 60"/>
                <a:gd name="T6" fmla="*/ 149 w 170"/>
                <a:gd name="T7" fmla="*/ 60 h 60"/>
                <a:gd name="T8" fmla="*/ 170 w 170"/>
                <a:gd name="T9" fmla="*/ 0 h 60"/>
              </a:gdLst>
              <a:ahLst/>
              <a:cxnLst>
                <a:cxn ang="0">
                  <a:pos x="T0" y="T1"/>
                </a:cxn>
                <a:cxn ang="0">
                  <a:pos x="T2" y="T3"/>
                </a:cxn>
                <a:cxn ang="0">
                  <a:pos x="T4" y="T5"/>
                </a:cxn>
                <a:cxn ang="0">
                  <a:pos x="T6" y="T7"/>
                </a:cxn>
                <a:cxn ang="0">
                  <a:pos x="T8" y="T9"/>
                </a:cxn>
              </a:cxnLst>
              <a:rect l="0" t="0" r="r" b="b"/>
              <a:pathLst>
                <a:path w="170" h="60">
                  <a:moveTo>
                    <a:pt x="170" y="0"/>
                  </a:moveTo>
                  <a:lnTo>
                    <a:pt x="38" y="0"/>
                  </a:lnTo>
                  <a:lnTo>
                    <a:pt x="0" y="60"/>
                  </a:lnTo>
                  <a:lnTo>
                    <a:pt x="149" y="60"/>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47" name="Freeform 454">
              <a:extLst>
                <a:ext uri="{FF2B5EF4-FFF2-40B4-BE49-F238E27FC236}">
                  <a16:creationId xmlns:a16="http://schemas.microsoft.com/office/drawing/2014/main" id="{24706508-F05E-49E9-98F9-B06A34449CC4}"/>
                </a:ext>
              </a:extLst>
            </p:cNvPr>
            <p:cNvSpPr>
              <a:spLocks/>
            </p:cNvSpPr>
            <p:nvPr/>
          </p:nvSpPr>
          <p:spPr bwMode="auto">
            <a:xfrm>
              <a:off x="10150446" y="5882328"/>
              <a:ext cx="7938" cy="17463"/>
            </a:xfrm>
            <a:custGeom>
              <a:avLst/>
              <a:gdLst>
                <a:gd name="T0" fmla="*/ 5 w 5"/>
                <a:gd name="T1" fmla="*/ 0 h 11"/>
                <a:gd name="T2" fmla="*/ 0 w 5"/>
                <a:gd name="T3" fmla="*/ 11 h 11"/>
                <a:gd name="T4" fmla="*/ 5 w 5"/>
                <a:gd name="T5" fmla="*/ 11 h 11"/>
                <a:gd name="T6" fmla="*/ 5 w 5"/>
                <a:gd name="T7" fmla="*/ 0 h 11"/>
              </a:gdLst>
              <a:ahLst/>
              <a:cxnLst>
                <a:cxn ang="0">
                  <a:pos x="T0" y="T1"/>
                </a:cxn>
                <a:cxn ang="0">
                  <a:pos x="T2" y="T3"/>
                </a:cxn>
                <a:cxn ang="0">
                  <a:pos x="T4" y="T5"/>
                </a:cxn>
                <a:cxn ang="0">
                  <a:pos x="T6" y="T7"/>
                </a:cxn>
              </a:cxnLst>
              <a:rect l="0" t="0" r="r" b="b"/>
              <a:pathLst>
                <a:path w="5" h="11">
                  <a:moveTo>
                    <a:pt x="5" y="0"/>
                  </a:moveTo>
                  <a:lnTo>
                    <a:pt x="0" y="11"/>
                  </a:lnTo>
                  <a:lnTo>
                    <a:pt x="5" y="11"/>
                  </a:lnTo>
                  <a:lnTo>
                    <a:pt x="5" y="0"/>
                  </a:lnTo>
                  <a:close/>
                </a:path>
              </a:pathLst>
            </a:custGeom>
            <a:solidFill>
              <a:srgbClr val="E24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48" name="Freeform 455">
              <a:extLst>
                <a:ext uri="{FF2B5EF4-FFF2-40B4-BE49-F238E27FC236}">
                  <a16:creationId xmlns:a16="http://schemas.microsoft.com/office/drawing/2014/main" id="{1051F575-6425-48D4-B4A9-FD412480F1DF}"/>
                </a:ext>
              </a:extLst>
            </p:cNvPr>
            <p:cNvSpPr>
              <a:spLocks/>
            </p:cNvSpPr>
            <p:nvPr/>
          </p:nvSpPr>
          <p:spPr bwMode="auto">
            <a:xfrm>
              <a:off x="10150446" y="5882328"/>
              <a:ext cx="7938" cy="17463"/>
            </a:xfrm>
            <a:custGeom>
              <a:avLst/>
              <a:gdLst>
                <a:gd name="T0" fmla="*/ 5 w 5"/>
                <a:gd name="T1" fmla="*/ 0 h 11"/>
                <a:gd name="T2" fmla="*/ 0 w 5"/>
                <a:gd name="T3" fmla="*/ 11 h 11"/>
                <a:gd name="T4" fmla="*/ 5 w 5"/>
                <a:gd name="T5" fmla="*/ 11 h 11"/>
                <a:gd name="T6" fmla="*/ 5 w 5"/>
                <a:gd name="T7" fmla="*/ 0 h 11"/>
              </a:gdLst>
              <a:ahLst/>
              <a:cxnLst>
                <a:cxn ang="0">
                  <a:pos x="T0" y="T1"/>
                </a:cxn>
                <a:cxn ang="0">
                  <a:pos x="T2" y="T3"/>
                </a:cxn>
                <a:cxn ang="0">
                  <a:pos x="T4" y="T5"/>
                </a:cxn>
                <a:cxn ang="0">
                  <a:pos x="T6" y="T7"/>
                </a:cxn>
              </a:cxnLst>
              <a:rect l="0" t="0" r="r" b="b"/>
              <a:pathLst>
                <a:path w="5" h="11">
                  <a:moveTo>
                    <a:pt x="5" y="0"/>
                  </a:moveTo>
                  <a:lnTo>
                    <a:pt x="0" y="11"/>
                  </a:lnTo>
                  <a:lnTo>
                    <a:pt x="5"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49" name="Freeform 456">
              <a:extLst>
                <a:ext uri="{FF2B5EF4-FFF2-40B4-BE49-F238E27FC236}">
                  <a16:creationId xmlns:a16="http://schemas.microsoft.com/office/drawing/2014/main" id="{A90B0A63-822F-4C3C-99B4-3D6097509D1C}"/>
                </a:ext>
              </a:extLst>
            </p:cNvPr>
            <p:cNvSpPr>
              <a:spLocks/>
            </p:cNvSpPr>
            <p:nvPr/>
          </p:nvSpPr>
          <p:spPr bwMode="auto">
            <a:xfrm>
              <a:off x="10185371" y="5771203"/>
              <a:ext cx="100013" cy="128588"/>
            </a:xfrm>
            <a:custGeom>
              <a:avLst/>
              <a:gdLst>
                <a:gd name="T0" fmla="*/ 27 w 63"/>
                <a:gd name="T1" fmla="*/ 0 h 81"/>
                <a:gd name="T2" fmla="*/ 0 w 63"/>
                <a:gd name="T3" fmla="*/ 43 h 81"/>
                <a:gd name="T4" fmla="*/ 0 w 63"/>
                <a:gd name="T5" fmla="*/ 81 h 81"/>
                <a:gd name="T6" fmla="*/ 63 w 63"/>
                <a:gd name="T7" fmla="*/ 81 h 81"/>
                <a:gd name="T8" fmla="*/ 27 w 63"/>
                <a:gd name="T9" fmla="*/ 0 h 81"/>
              </a:gdLst>
              <a:ahLst/>
              <a:cxnLst>
                <a:cxn ang="0">
                  <a:pos x="T0" y="T1"/>
                </a:cxn>
                <a:cxn ang="0">
                  <a:pos x="T2" y="T3"/>
                </a:cxn>
                <a:cxn ang="0">
                  <a:pos x="T4" y="T5"/>
                </a:cxn>
                <a:cxn ang="0">
                  <a:pos x="T6" y="T7"/>
                </a:cxn>
                <a:cxn ang="0">
                  <a:pos x="T8" y="T9"/>
                </a:cxn>
              </a:cxnLst>
              <a:rect l="0" t="0" r="r" b="b"/>
              <a:pathLst>
                <a:path w="63" h="81">
                  <a:moveTo>
                    <a:pt x="27" y="0"/>
                  </a:moveTo>
                  <a:lnTo>
                    <a:pt x="0" y="43"/>
                  </a:lnTo>
                  <a:lnTo>
                    <a:pt x="0" y="81"/>
                  </a:lnTo>
                  <a:lnTo>
                    <a:pt x="63" y="81"/>
                  </a:lnTo>
                  <a:lnTo>
                    <a:pt x="27"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2950" name="Freeform 457">
              <a:extLst>
                <a:ext uri="{FF2B5EF4-FFF2-40B4-BE49-F238E27FC236}">
                  <a16:creationId xmlns:a16="http://schemas.microsoft.com/office/drawing/2014/main" id="{21F44F52-E3AD-44BD-9F2B-5C2D83B72DAB}"/>
                </a:ext>
              </a:extLst>
            </p:cNvPr>
            <p:cNvSpPr>
              <a:spLocks/>
            </p:cNvSpPr>
            <p:nvPr/>
          </p:nvSpPr>
          <p:spPr bwMode="auto">
            <a:xfrm>
              <a:off x="10185371" y="5771203"/>
              <a:ext cx="100013" cy="128588"/>
            </a:xfrm>
            <a:custGeom>
              <a:avLst/>
              <a:gdLst>
                <a:gd name="T0" fmla="*/ 27 w 63"/>
                <a:gd name="T1" fmla="*/ 0 h 81"/>
                <a:gd name="T2" fmla="*/ 0 w 63"/>
                <a:gd name="T3" fmla="*/ 43 h 81"/>
                <a:gd name="T4" fmla="*/ 0 w 63"/>
                <a:gd name="T5" fmla="*/ 81 h 81"/>
                <a:gd name="T6" fmla="*/ 63 w 63"/>
                <a:gd name="T7" fmla="*/ 81 h 81"/>
                <a:gd name="T8" fmla="*/ 27 w 63"/>
                <a:gd name="T9" fmla="*/ 0 h 81"/>
              </a:gdLst>
              <a:ahLst/>
              <a:cxnLst>
                <a:cxn ang="0">
                  <a:pos x="T0" y="T1"/>
                </a:cxn>
                <a:cxn ang="0">
                  <a:pos x="T2" y="T3"/>
                </a:cxn>
                <a:cxn ang="0">
                  <a:pos x="T4" y="T5"/>
                </a:cxn>
                <a:cxn ang="0">
                  <a:pos x="T6" y="T7"/>
                </a:cxn>
                <a:cxn ang="0">
                  <a:pos x="T8" y="T9"/>
                </a:cxn>
              </a:cxnLst>
              <a:rect l="0" t="0" r="r" b="b"/>
              <a:pathLst>
                <a:path w="63" h="81">
                  <a:moveTo>
                    <a:pt x="27" y="0"/>
                  </a:moveTo>
                  <a:lnTo>
                    <a:pt x="0" y="43"/>
                  </a:lnTo>
                  <a:lnTo>
                    <a:pt x="0" y="81"/>
                  </a:lnTo>
                  <a:lnTo>
                    <a:pt x="63" y="81"/>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Tree>
    <p:extLst>
      <p:ext uri="{BB962C8B-B14F-4D97-AF65-F5344CB8AC3E}">
        <p14:creationId xmlns:p14="http://schemas.microsoft.com/office/powerpoint/2010/main" val="208981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4667" fill="hold"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900"/>
                            </p:stCondLst>
                            <p:childTnLst>
                              <p:par>
                                <p:cTn id="10" presetID="23" presetClass="entr" presetSubtype="16" fill="hold" nodeType="afterEffect">
                                  <p:stCondLst>
                                    <p:cond delay="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300" fill="hold"/>
                                        <p:tgtEl>
                                          <p:spTgt spid="103"/>
                                        </p:tgtEl>
                                        <p:attrNameLst>
                                          <p:attrName>ppt_w</p:attrName>
                                        </p:attrNameLst>
                                      </p:cBhvr>
                                      <p:tavLst>
                                        <p:tav tm="0">
                                          <p:val>
                                            <p:fltVal val="0"/>
                                          </p:val>
                                        </p:tav>
                                        <p:tav tm="100000">
                                          <p:val>
                                            <p:strVal val="#ppt_w"/>
                                          </p:val>
                                        </p:tav>
                                      </p:tavLst>
                                    </p:anim>
                                    <p:anim calcmode="lin" valueType="num">
                                      <p:cBhvr>
                                        <p:cTn id="13" dur="300" fill="hold"/>
                                        <p:tgtEl>
                                          <p:spTgt spid="103"/>
                                        </p:tgtEl>
                                        <p:attrNameLst>
                                          <p:attrName>ppt_h</p:attrName>
                                        </p:attrNameLst>
                                      </p:cBhvr>
                                      <p:tavLst>
                                        <p:tav tm="0">
                                          <p:val>
                                            <p:fltVal val="0"/>
                                          </p:val>
                                        </p:tav>
                                        <p:tav tm="100000">
                                          <p:val>
                                            <p:strVal val="#ppt_h"/>
                                          </p:val>
                                        </p:tav>
                                      </p:tavLst>
                                    </p:anim>
                                  </p:childTnLst>
                                </p:cTn>
                              </p:par>
                              <p:par>
                                <p:cTn id="14" presetID="6" presetClass="emph" presetSubtype="0" autoRev="1" fill="hold" nodeType="withEffect">
                                  <p:stCondLst>
                                    <p:cond delay="250"/>
                                  </p:stCondLst>
                                  <p:childTnLst>
                                    <p:animScale>
                                      <p:cBhvr>
                                        <p:cTn id="15" dur="150" fill="hold"/>
                                        <p:tgtEl>
                                          <p:spTgt spid="103"/>
                                        </p:tgtEl>
                                      </p:cBhvr>
                                      <p:by x="110000" y="110000"/>
                                    </p:animScale>
                                  </p:childTnLst>
                                </p:cTn>
                              </p:par>
                              <p:par>
                                <p:cTn id="16" presetID="2" presetClass="entr" presetSubtype="8" decel="56000" fill="hold" nodeType="withEffect">
                                  <p:stCondLst>
                                    <p:cond delay="350"/>
                                  </p:stCondLst>
                                  <p:childTnLst>
                                    <p:set>
                                      <p:cBhvr>
                                        <p:cTn id="17" dur="1" fill="hold">
                                          <p:stCondLst>
                                            <p:cond delay="0"/>
                                          </p:stCondLst>
                                        </p:cTn>
                                        <p:tgtEl>
                                          <p:spTgt spid="942"/>
                                        </p:tgtEl>
                                        <p:attrNameLst>
                                          <p:attrName>style.visibility</p:attrName>
                                        </p:attrNameLst>
                                      </p:cBhvr>
                                      <p:to>
                                        <p:strVal val="visible"/>
                                      </p:to>
                                    </p:set>
                                    <p:anim calcmode="lin" valueType="num">
                                      <p:cBhvr additive="base">
                                        <p:cTn id="18" dur="1200" fill="hold"/>
                                        <p:tgtEl>
                                          <p:spTgt spid="942"/>
                                        </p:tgtEl>
                                        <p:attrNameLst>
                                          <p:attrName>ppt_x</p:attrName>
                                        </p:attrNameLst>
                                      </p:cBhvr>
                                      <p:tavLst>
                                        <p:tav tm="0">
                                          <p:val>
                                            <p:strVal val="0-#ppt_w/2"/>
                                          </p:val>
                                        </p:tav>
                                        <p:tav tm="100000">
                                          <p:val>
                                            <p:strVal val="#ppt_x"/>
                                          </p:val>
                                        </p:tav>
                                      </p:tavLst>
                                    </p:anim>
                                    <p:anim calcmode="lin" valueType="num">
                                      <p:cBhvr additive="base">
                                        <p:cTn id="19" dur="1200" fill="hold"/>
                                        <p:tgtEl>
                                          <p:spTgt spid="942"/>
                                        </p:tgtEl>
                                        <p:attrNameLst>
                                          <p:attrName>ppt_y</p:attrName>
                                        </p:attrNameLst>
                                      </p:cBhvr>
                                      <p:tavLst>
                                        <p:tav tm="0">
                                          <p:val>
                                            <p:strVal val="#ppt_y"/>
                                          </p:val>
                                        </p:tav>
                                        <p:tav tm="100000">
                                          <p:val>
                                            <p:strVal val="#ppt_y"/>
                                          </p:val>
                                        </p:tav>
                                      </p:tavLst>
                                    </p:anim>
                                  </p:childTnLst>
                                </p:cTn>
                              </p:par>
                            </p:childTnLst>
                          </p:cTn>
                        </p:par>
                        <p:par>
                          <p:cTn id="20" fill="hold">
                            <p:stCondLst>
                              <p:cond delay="2450"/>
                            </p:stCondLst>
                            <p:childTnLst>
                              <p:par>
                                <p:cTn id="21" presetID="23" presetClass="entr" presetSubtype="16"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250" fill="hold"/>
                                        <p:tgtEl>
                                          <p:spTgt spid="11"/>
                                        </p:tgtEl>
                                        <p:attrNameLst>
                                          <p:attrName>ppt_w</p:attrName>
                                        </p:attrNameLst>
                                      </p:cBhvr>
                                      <p:tavLst>
                                        <p:tav tm="0">
                                          <p:val>
                                            <p:fltVal val="0"/>
                                          </p:val>
                                        </p:tav>
                                        <p:tav tm="100000">
                                          <p:val>
                                            <p:strVal val="#ppt_w"/>
                                          </p:val>
                                        </p:tav>
                                      </p:tavLst>
                                    </p:anim>
                                    <p:anim calcmode="lin" valueType="num">
                                      <p:cBhvr>
                                        <p:cTn id="24" dur="250" fill="hold"/>
                                        <p:tgtEl>
                                          <p:spTgt spid="11"/>
                                        </p:tgtEl>
                                        <p:attrNameLst>
                                          <p:attrName>ppt_h</p:attrName>
                                        </p:attrNameLst>
                                      </p:cBhvr>
                                      <p:tavLst>
                                        <p:tav tm="0">
                                          <p:val>
                                            <p:fltVal val="0"/>
                                          </p:val>
                                        </p:tav>
                                        <p:tav tm="100000">
                                          <p:val>
                                            <p:strVal val="#ppt_h"/>
                                          </p:val>
                                        </p:tav>
                                      </p:tavLst>
                                    </p:anim>
                                  </p:childTnLst>
                                </p:cTn>
                              </p:par>
                            </p:childTnLst>
                          </p:cTn>
                        </p:par>
                        <p:par>
                          <p:cTn id="25" fill="hold">
                            <p:stCondLst>
                              <p:cond delay="2700"/>
                            </p:stCondLst>
                            <p:childTnLst>
                              <p:par>
                                <p:cTn id="26" presetID="6" presetClass="emph" presetSubtype="0" autoRev="1" fill="hold" nodeType="afterEffect">
                                  <p:stCondLst>
                                    <p:cond delay="0"/>
                                  </p:stCondLst>
                                  <p:childTnLst>
                                    <p:animScale>
                                      <p:cBhvr>
                                        <p:cTn id="27" dur="100" fill="hold"/>
                                        <p:tgtEl>
                                          <p:spTgt spid="11"/>
                                        </p:tgtEl>
                                      </p:cBhvr>
                                      <p:by x="110000" y="110000"/>
                                    </p:animScale>
                                  </p:childTnLst>
                                </p:cTn>
                              </p:par>
                              <p:par>
                                <p:cTn id="28" presetID="14" presetClass="entr" presetSubtype="10" fill="hold" nodeType="withEffect">
                                  <p:stCondLst>
                                    <p:cond delay="0"/>
                                  </p:stCondLst>
                                  <p:childTnLst>
                                    <p:set>
                                      <p:cBhvr>
                                        <p:cTn id="29" dur="1" fill="hold">
                                          <p:stCondLst>
                                            <p:cond delay="0"/>
                                          </p:stCondLst>
                                        </p:cTn>
                                        <p:tgtEl>
                                          <p:spTgt spid="202"/>
                                        </p:tgtEl>
                                        <p:attrNameLst>
                                          <p:attrName>style.visibility</p:attrName>
                                        </p:attrNameLst>
                                      </p:cBhvr>
                                      <p:to>
                                        <p:strVal val="visible"/>
                                      </p:to>
                                    </p:set>
                                    <p:animEffect transition="in" filter="randombar(horizontal)">
                                      <p:cBhvr>
                                        <p:cTn id="30" dur="500"/>
                                        <p:tgtEl>
                                          <p:spTgt spid="202"/>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250" fill="hold"/>
                                        <p:tgtEl>
                                          <p:spTgt spid="12"/>
                                        </p:tgtEl>
                                        <p:attrNameLst>
                                          <p:attrName>ppt_w</p:attrName>
                                        </p:attrNameLst>
                                      </p:cBhvr>
                                      <p:tavLst>
                                        <p:tav tm="0">
                                          <p:val>
                                            <p:fltVal val="0"/>
                                          </p:val>
                                        </p:tav>
                                        <p:tav tm="100000">
                                          <p:val>
                                            <p:strVal val="#ppt_w"/>
                                          </p:val>
                                        </p:tav>
                                      </p:tavLst>
                                    </p:anim>
                                    <p:anim calcmode="lin" valueType="num">
                                      <p:cBhvr>
                                        <p:cTn id="36" dur="250" fill="hold"/>
                                        <p:tgtEl>
                                          <p:spTgt spid="12"/>
                                        </p:tgtEl>
                                        <p:attrNameLst>
                                          <p:attrName>ppt_h</p:attrName>
                                        </p:attrNameLst>
                                      </p:cBhvr>
                                      <p:tavLst>
                                        <p:tav tm="0">
                                          <p:val>
                                            <p:fltVal val="0"/>
                                          </p:val>
                                        </p:tav>
                                        <p:tav tm="100000">
                                          <p:val>
                                            <p:strVal val="#ppt_h"/>
                                          </p:val>
                                        </p:tav>
                                      </p:tavLst>
                                    </p:anim>
                                  </p:childTnLst>
                                </p:cTn>
                              </p:par>
                            </p:childTnLst>
                          </p:cTn>
                        </p:par>
                        <p:par>
                          <p:cTn id="37" fill="hold">
                            <p:stCondLst>
                              <p:cond delay="250"/>
                            </p:stCondLst>
                            <p:childTnLst>
                              <p:par>
                                <p:cTn id="38" presetID="6" presetClass="emph" presetSubtype="0" autoRev="1" fill="hold" nodeType="afterEffect">
                                  <p:stCondLst>
                                    <p:cond delay="0"/>
                                  </p:stCondLst>
                                  <p:childTnLst>
                                    <p:animScale>
                                      <p:cBhvr>
                                        <p:cTn id="39" dur="100" fill="hold"/>
                                        <p:tgtEl>
                                          <p:spTgt spid="12"/>
                                        </p:tgtEl>
                                      </p:cBhvr>
                                      <p:by x="110000" y="110000"/>
                                    </p:animScale>
                                  </p:childTnLst>
                                </p:cTn>
                              </p:par>
                              <p:par>
                                <p:cTn id="40" presetID="14" presetClass="entr" presetSubtype="10" fill="hold" nodeType="withEffect">
                                  <p:stCondLst>
                                    <p:cond delay="0"/>
                                  </p:stCondLst>
                                  <p:childTnLst>
                                    <p:set>
                                      <p:cBhvr>
                                        <p:cTn id="41" dur="1" fill="hold">
                                          <p:stCondLst>
                                            <p:cond delay="0"/>
                                          </p:stCondLst>
                                        </p:cTn>
                                        <p:tgtEl>
                                          <p:spTgt spid="1083"/>
                                        </p:tgtEl>
                                        <p:attrNameLst>
                                          <p:attrName>style.visibility</p:attrName>
                                        </p:attrNameLst>
                                      </p:cBhvr>
                                      <p:to>
                                        <p:strVal val="visible"/>
                                      </p:to>
                                    </p:set>
                                    <p:animEffect transition="in" filter="randombar(horizontal)">
                                      <p:cBhvr>
                                        <p:cTn id="42" dur="500"/>
                                        <p:tgtEl>
                                          <p:spTgt spid="1083"/>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250" fill="hold"/>
                                        <p:tgtEl>
                                          <p:spTgt spid="15"/>
                                        </p:tgtEl>
                                        <p:attrNameLst>
                                          <p:attrName>ppt_w</p:attrName>
                                        </p:attrNameLst>
                                      </p:cBhvr>
                                      <p:tavLst>
                                        <p:tav tm="0">
                                          <p:val>
                                            <p:fltVal val="0"/>
                                          </p:val>
                                        </p:tav>
                                        <p:tav tm="100000">
                                          <p:val>
                                            <p:strVal val="#ppt_w"/>
                                          </p:val>
                                        </p:tav>
                                      </p:tavLst>
                                    </p:anim>
                                    <p:anim calcmode="lin" valueType="num">
                                      <p:cBhvr>
                                        <p:cTn id="48" dur="250" fill="hold"/>
                                        <p:tgtEl>
                                          <p:spTgt spid="15"/>
                                        </p:tgtEl>
                                        <p:attrNameLst>
                                          <p:attrName>ppt_h</p:attrName>
                                        </p:attrNameLst>
                                      </p:cBhvr>
                                      <p:tavLst>
                                        <p:tav tm="0">
                                          <p:val>
                                            <p:fltVal val="0"/>
                                          </p:val>
                                        </p:tav>
                                        <p:tav tm="100000">
                                          <p:val>
                                            <p:strVal val="#ppt_h"/>
                                          </p:val>
                                        </p:tav>
                                      </p:tavLst>
                                    </p:anim>
                                  </p:childTnLst>
                                </p:cTn>
                              </p:par>
                            </p:childTnLst>
                          </p:cTn>
                        </p:par>
                        <p:par>
                          <p:cTn id="49" fill="hold">
                            <p:stCondLst>
                              <p:cond delay="250"/>
                            </p:stCondLst>
                            <p:childTnLst>
                              <p:par>
                                <p:cTn id="50" presetID="6" presetClass="emph" presetSubtype="0" autoRev="1" fill="hold" nodeType="afterEffect">
                                  <p:stCondLst>
                                    <p:cond delay="0"/>
                                  </p:stCondLst>
                                  <p:childTnLst>
                                    <p:animScale>
                                      <p:cBhvr>
                                        <p:cTn id="51" dur="100" fill="hold"/>
                                        <p:tgtEl>
                                          <p:spTgt spid="15"/>
                                        </p:tgtEl>
                                      </p:cBhvr>
                                      <p:by x="110000" y="110000"/>
                                    </p:animScale>
                                  </p:childTnLst>
                                </p:cTn>
                              </p:par>
                              <p:par>
                                <p:cTn id="52" presetID="14" presetClass="entr" presetSubtype="10" fill="hold" nodeType="withEffect">
                                  <p:stCondLst>
                                    <p:cond delay="0"/>
                                  </p:stCondLst>
                                  <p:childTnLst>
                                    <p:set>
                                      <p:cBhvr>
                                        <p:cTn id="53" dur="1" fill="hold">
                                          <p:stCondLst>
                                            <p:cond delay="0"/>
                                          </p:stCondLst>
                                        </p:cTn>
                                        <p:tgtEl>
                                          <p:spTgt spid="1081"/>
                                        </p:tgtEl>
                                        <p:attrNameLst>
                                          <p:attrName>style.visibility</p:attrName>
                                        </p:attrNameLst>
                                      </p:cBhvr>
                                      <p:to>
                                        <p:strVal val="visible"/>
                                      </p:to>
                                    </p:set>
                                    <p:animEffect transition="in" filter="randombar(horizontal)">
                                      <p:cBhvr>
                                        <p:cTn id="54" dur="500"/>
                                        <p:tgtEl>
                                          <p:spTgt spid="1081"/>
                                        </p:tgtEl>
                                      </p:cBhvr>
                                    </p:animEffect>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250" fill="hold"/>
                                        <p:tgtEl>
                                          <p:spTgt spid="18"/>
                                        </p:tgtEl>
                                        <p:attrNameLst>
                                          <p:attrName>ppt_w</p:attrName>
                                        </p:attrNameLst>
                                      </p:cBhvr>
                                      <p:tavLst>
                                        <p:tav tm="0">
                                          <p:val>
                                            <p:fltVal val="0"/>
                                          </p:val>
                                        </p:tav>
                                        <p:tav tm="100000">
                                          <p:val>
                                            <p:strVal val="#ppt_w"/>
                                          </p:val>
                                        </p:tav>
                                      </p:tavLst>
                                    </p:anim>
                                    <p:anim calcmode="lin" valueType="num">
                                      <p:cBhvr>
                                        <p:cTn id="60" dur="250" fill="hold"/>
                                        <p:tgtEl>
                                          <p:spTgt spid="18"/>
                                        </p:tgtEl>
                                        <p:attrNameLst>
                                          <p:attrName>ppt_h</p:attrName>
                                        </p:attrNameLst>
                                      </p:cBhvr>
                                      <p:tavLst>
                                        <p:tav tm="0">
                                          <p:val>
                                            <p:fltVal val="0"/>
                                          </p:val>
                                        </p:tav>
                                        <p:tav tm="100000">
                                          <p:val>
                                            <p:strVal val="#ppt_h"/>
                                          </p:val>
                                        </p:tav>
                                      </p:tavLst>
                                    </p:anim>
                                  </p:childTnLst>
                                </p:cTn>
                              </p:par>
                            </p:childTnLst>
                          </p:cTn>
                        </p:par>
                        <p:par>
                          <p:cTn id="61" fill="hold">
                            <p:stCondLst>
                              <p:cond delay="250"/>
                            </p:stCondLst>
                            <p:childTnLst>
                              <p:par>
                                <p:cTn id="62" presetID="6" presetClass="emph" presetSubtype="0" autoRev="1" fill="hold" nodeType="afterEffect">
                                  <p:stCondLst>
                                    <p:cond delay="0"/>
                                  </p:stCondLst>
                                  <p:childTnLst>
                                    <p:animScale>
                                      <p:cBhvr>
                                        <p:cTn id="63" dur="100" fill="hold"/>
                                        <p:tgtEl>
                                          <p:spTgt spid="18"/>
                                        </p:tgtEl>
                                      </p:cBhvr>
                                      <p:by x="110000" y="110000"/>
                                    </p:animScale>
                                  </p:childTnLst>
                                </p:cTn>
                              </p:par>
                              <p:par>
                                <p:cTn id="64" presetID="10"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par>
                                <p:cTn id="67" presetID="14" presetClass="entr" presetSubtype="10" fill="hold" nodeType="withEffect">
                                  <p:stCondLst>
                                    <p:cond delay="0"/>
                                  </p:stCondLst>
                                  <p:childTnLst>
                                    <p:set>
                                      <p:cBhvr>
                                        <p:cTn id="68" dur="1" fill="hold">
                                          <p:stCondLst>
                                            <p:cond delay="0"/>
                                          </p:stCondLst>
                                        </p:cTn>
                                        <p:tgtEl>
                                          <p:spTgt spid="2827"/>
                                        </p:tgtEl>
                                        <p:attrNameLst>
                                          <p:attrName>style.visibility</p:attrName>
                                        </p:attrNameLst>
                                      </p:cBhvr>
                                      <p:to>
                                        <p:strVal val="visible"/>
                                      </p:to>
                                    </p:set>
                                    <p:animEffect transition="in" filter="randombar(horizontal)">
                                      <p:cBhvr>
                                        <p:cTn id="69" dur="500"/>
                                        <p:tgtEl>
                                          <p:spTgt spid="2827"/>
                                        </p:tgtEl>
                                      </p:cBhvr>
                                    </p:animEffect>
                                  </p:childTnLst>
                                </p:cTn>
                              </p:par>
                            </p:childTnLst>
                          </p:cTn>
                        </p:par>
                      </p:childTnLst>
                    </p:cTn>
                  </p:par>
                  <p:par>
                    <p:cTn id="70" fill="hold">
                      <p:stCondLst>
                        <p:cond delay="indefinite"/>
                      </p:stCondLst>
                      <p:childTnLst>
                        <p:par>
                          <p:cTn id="71" fill="hold">
                            <p:stCondLst>
                              <p:cond delay="0"/>
                            </p:stCondLst>
                            <p:childTnLst>
                              <p:par>
                                <p:cTn id="72" presetID="23" presetClass="entr" presetSubtype="16" fill="hold" nodeType="click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p:cTn id="74" dur="250" fill="hold"/>
                                        <p:tgtEl>
                                          <p:spTgt spid="25"/>
                                        </p:tgtEl>
                                        <p:attrNameLst>
                                          <p:attrName>ppt_w</p:attrName>
                                        </p:attrNameLst>
                                      </p:cBhvr>
                                      <p:tavLst>
                                        <p:tav tm="0">
                                          <p:val>
                                            <p:fltVal val="0"/>
                                          </p:val>
                                        </p:tav>
                                        <p:tav tm="100000">
                                          <p:val>
                                            <p:strVal val="#ppt_w"/>
                                          </p:val>
                                        </p:tav>
                                      </p:tavLst>
                                    </p:anim>
                                    <p:anim calcmode="lin" valueType="num">
                                      <p:cBhvr>
                                        <p:cTn id="75" dur="250" fill="hold"/>
                                        <p:tgtEl>
                                          <p:spTgt spid="25"/>
                                        </p:tgtEl>
                                        <p:attrNameLst>
                                          <p:attrName>ppt_h</p:attrName>
                                        </p:attrNameLst>
                                      </p:cBhvr>
                                      <p:tavLst>
                                        <p:tav tm="0">
                                          <p:val>
                                            <p:fltVal val="0"/>
                                          </p:val>
                                        </p:tav>
                                        <p:tav tm="100000">
                                          <p:val>
                                            <p:strVal val="#ppt_h"/>
                                          </p:val>
                                        </p:tav>
                                      </p:tavLst>
                                    </p:anim>
                                  </p:childTnLst>
                                </p:cTn>
                              </p:par>
                            </p:childTnLst>
                          </p:cTn>
                        </p:par>
                        <p:par>
                          <p:cTn id="76" fill="hold">
                            <p:stCondLst>
                              <p:cond delay="250"/>
                            </p:stCondLst>
                            <p:childTnLst>
                              <p:par>
                                <p:cTn id="77" presetID="6" presetClass="emph" presetSubtype="0" autoRev="1" fill="hold" nodeType="afterEffect">
                                  <p:stCondLst>
                                    <p:cond delay="0"/>
                                  </p:stCondLst>
                                  <p:childTnLst>
                                    <p:animScale>
                                      <p:cBhvr>
                                        <p:cTn id="78" dur="100" fill="hold"/>
                                        <p:tgtEl>
                                          <p:spTgt spid="25"/>
                                        </p:tgtEl>
                                      </p:cBhvr>
                                      <p:by x="110000" y="110000"/>
                                    </p:animScale>
                                  </p:childTnLst>
                                </p:cTn>
                              </p:par>
                              <p:par>
                                <p:cTn id="79" presetID="14" presetClass="entr" presetSubtype="10" fill="hold" nodeType="withEffect">
                                  <p:stCondLst>
                                    <p:cond delay="0"/>
                                  </p:stCondLst>
                                  <p:childTnLst>
                                    <p:set>
                                      <p:cBhvr>
                                        <p:cTn id="80" dur="1" fill="hold">
                                          <p:stCondLst>
                                            <p:cond delay="0"/>
                                          </p:stCondLst>
                                        </p:cTn>
                                        <p:tgtEl>
                                          <p:spTgt spid="1226"/>
                                        </p:tgtEl>
                                        <p:attrNameLst>
                                          <p:attrName>style.visibility</p:attrName>
                                        </p:attrNameLst>
                                      </p:cBhvr>
                                      <p:to>
                                        <p:strVal val="visible"/>
                                      </p:to>
                                    </p:set>
                                    <p:animEffect transition="in" filter="randombar(horizontal)">
                                      <p:cBhvr>
                                        <p:cTn id="81" dur="500"/>
                                        <p:tgtEl>
                                          <p:spTgt spid="1226"/>
                                        </p:tgtEl>
                                      </p:cBhvr>
                                    </p:animEffect>
                                  </p:childTnLst>
                                </p:cTn>
                              </p:par>
                            </p:childTnLst>
                          </p:cTn>
                        </p:par>
                      </p:childTnLst>
                    </p:cTn>
                  </p:par>
                  <p:par>
                    <p:cTn id="82" fill="hold">
                      <p:stCondLst>
                        <p:cond delay="indefinite"/>
                      </p:stCondLst>
                      <p:childTnLst>
                        <p:par>
                          <p:cTn id="83" fill="hold">
                            <p:stCondLst>
                              <p:cond delay="0"/>
                            </p:stCondLst>
                            <p:childTnLst>
                              <p:par>
                                <p:cTn id="84" presetID="23" presetClass="entr" presetSubtype="16" fill="hold" nodeType="click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p:cTn id="86" dur="250" fill="hold"/>
                                        <p:tgtEl>
                                          <p:spTgt spid="28"/>
                                        </p:tgtEl>
                                        <p:attrNameLst>
                                          <p:attrName>ppt_w</p:attrName>
                                        </p:attrNameLst>
                                      </p:cBhvr>
                                      <p:tavLst>
                                        <p:tav tm="0">
                                          <p:val>
                                            <p:fltVal val="0"/>
                                          </p:val>
                                        </p:tav>
                                        <p:tav tm="100000">
                                          <p:val>
                                            <p:strVal val="#ppt_w"/>
                                          </p:val>
                                        </p:tav>
                                      </p:tavLst>
                                    </p:anim>
                                    <p:anim calcmode="lin" valueType="num">
                                      <p:cBhvr>
                                        <p:cTn id="87" dur="250" fill="hold"/>
                                        <p:tgtEl>
                                          <p:spTgt spid="28"/>
                                        </p:tgtEl>
                                        <p:attrNameLst>
                                          <p:attrName>ppt_h</p:attrName>
                                        </p:attrNameLst>
                                      </p:cBhvr>
                                      <p:tavLst>
                                        <p:tav tm="0">
                                          <p:val>
                                            <p:fltVal val="0"/>
                                          </p:val>
                                        </p:tav>
                                        <p:tav tm="100000">
                                          <p:val>
                                            <p:strVal val="#ppt_h"/>
                                          </p:val>
                                        </p:tav>
                                      </p:tavLst>
                                    </p:anim>
                                  </p:childTnLst>
                                </p:cTn>
                              </p:par>
                            </p:childTnLst>
                          </p:cTn>
                        </p:par>
                        <p:par>
                          <p:cTn id="88" fill="hold">
                            <p:stCondLst>
                              <p:cond delay="250"/>
                            </p:stCondLst>
                            <p:childTnLst>
                              <p:par>
                                <p:cTn id="89" presetID="6" presetClass="emph" presetSubtype="0" autoRev="1" fill="hold" nodeType="afterEffect">
                                  <p:stCondLst>
                                    <p:cond delay="0"/>
                                  </p:stCondLst>
                                  <p:childTnLst>
                                    <p:animScale>
                                      <p:cBhvr>
                                        <p:cTn id="90" dur="100" fill="hold"/>
                                        <p:tgtEl>
                                          <p:spTgt spid="28"/>
                                        </p:tgtEl>
                                      </p:cBhvr>
                                      <p:by x="110000" y="110000"/>
                                    </p:animScale>
                                  </p:childTnLst>
                                </p:cTn>
                              </p:par>
                              <p:par>
                                <p:cTn id="91" presetID="14" presetClass="entr" presetSubtype="10" fill="hold" nodeType="withEffect">
                                  <p:stCondLst>
                                    <p:cond delay="0"/>
                                  </p:stCondLst>
                                  <p:childTnLst>
                                    <p:set>
                                      <p:cBhvr>
                                        <p:cTn id="92" dur="1" fill="hold">
                                          <p:stCondLst>
                                            <p:cond delay="0"/>
                                          </p:stCondLst>
                                        </p:cTn>
                                        <p:tgtEl>
                                          <p:spTgt spid="1297"/>
                                        </p:tgtEl>
                                        <p:attrNameLst>
                                          <p:attrName>style.visibility</p:attrName>
                                        </p:attrNameLst>
                                      </p:cBhvr>
                                      <p:to>
                                        <p:strVal val="visible"/>
                                      </p:to>
                                    </p:set>
                                    <p:animEffect transition="in" filter="randombar(horizontal)">
                                      <p:cBhvr>
                                        <p:cTn id="93" dur="500"/>
                                        <p:tgtEl>
                                          <p:spTgt spid="1297"/>
                                        </p:tgtEl>
                                      </p:cBhvr>
                                    </p:animEffect>
                                  </p:childTnLst>
                                </p:cTn>
                              </p:par>
                            </p:childTnLst>
                          </p:cTn>
                        </p:par>
                      </p:childTnLst>
                    </p:cTn>
                  </p:par>
                  <p:par>
                    <p:cTn id="94" fill="hold">
                      <p:stCondLst>
                        <p:cond delay="indefinite"/>
                      </p:stCondLst>
                      <p:childTnLst>
                        <p:par>
                          <p:cTn id="95" fill="hold">
                            <p:stCondLst>
                              <p:cond delay="0"/>
                            </p:stCondLst>
                            <p:childTnLst>
                              <p:par>
                                <p:cTn id="96" presetID="23" presetClass="entr" presetSubtype="16" fill="hold" nodeType="clickEffect">
                                  <p:stCondLst>
                                    <p:cond delay="0"/>
                                  </p:stCondLst>
                                  <p:childTnLst>
                                    <p:set>
                                      <p:cBhvr>
                                        <p:cTn id="97" dur="1" fill="hold">
                                          <p:stCondLst>
                                            <p:cond delay="0"/>
                                          </p:stCondLst>
                                        </p:cTn>
                                        <p:tgtEl>
                                          <p:spTgt spid="37"/>
                                        </p:tgtEl>
                                        <p:attrNameLst>
                                          <p:attrName>style.visibility</p:attrName>
                                        </p:attrNameLst>
                                      </p:cBhvr>
                                      <p:to>
                                        <p:strVal val="visible"/>
                                      </p:to>
                                    </p:set>
                                    <p:anim calcmode="lin" valueType="num">
                                      <p:cBhvr>
                                        <p:cTn id="98" dur="250" fill="hold"/>
                                        <p:tgtEl>
                                          <p:spTgt spid="37"/>
                                        </p:tgtEl>
                                        <p:attrNameLst>
                                          <p:attrName>ppt_w</p:attrName>
                                        </p:attrNameLst>
                                      </p:cBhvr>
                                      <p:tavLst>
                                        <p:tav tm="0">
                                          <p:val>
                                            <p:fltVal val="0"/>
                                          </p:val>
                                        </p:tav>
                                        <p:tav tm="100000">
                                          <p:val>
                                            <p:strVal val="#ppt_w"/>
                                          </p:val>
                                        </p:tav>
                                      </p:tavLst>
                                    </p:anim>
                                    <p:anim calcmode="lin" valueType="num">
                                      <p:cBhvr>
                                        <p:cTn id="99" dur="250" fill="hold"/>
                                        <p:tgtEl>
                                          <p:spTgt spid="37"/>
                                        </p:tgtEl>
                                        <p:attrNameLst>
                                          <p:attrName>ppt_h</p:attrName>
                                        </p:attrNameLst>
                                      </p:cBhvr>
                                      <p:tavLst>
                                        <p:tav tm="0">
                                          <p:val>
                                            <p:fltVal val="0"/>
                                          </p:val>
                                        </p:tav>
                                        <p:tav tm="100000">
                                          <p:val>
                                            <p:strVal val="#ppt_h"/>
                                          </p:val>
                                        </p:tav>
                                      </p:tavLst>
                                    </p:anim>
                                  </p:childTnLst>
                                </p:cTn>
                              </p:par>
                            </p:childTnLst>
                          </p:cTn>
                        </p:par>
                        <p:par>
                          <p:cTn id="100" fill="hold">
                            <p:stCondLst>
                              <p:cond delay="250"/>
                            </p:stCondLst>
                            <p:childTnLst>
                              <p:par>
                                <p:cTn id="101" presetID="6" presetClass="emph" presetSubtype="0" autoRev="1" fill="hold" nodeType="afterEffect">
                                  <p:stCondLst>
                                    <p:cond delay="0"/>
                                  </p:stCondLst>
                                  <p:childTnLst>
                                    <p:animScale>
                                      <p:cBhvr>
                                        <p:cTn id="102" dur="100" fill="hold"/>
                                        <p:tgtEl>
                                          <p:spTgt spid="37"/>
                                        </p:tgtEl>
                                      </p:cBhvr>
                                      <p:by x="110000" y="110000"/>
                                    </p:animScale>
                                  </p:childTnLst>
                                </p:cTn>
                              </p:par>
                              <p:par>
                                <p:cTn id="103" presetID="14" presetClass="entr" presetSubtype="10" fill="hold" nodeType="withEffect">
                                  <p:stCondLst>
                                    <p:cond delay="0"/>
                                  </p:stCondLst>
                                  <p:childTnLst>
                                    <p:set>
                                      <p:cBhvr>
                                        <p:cTn id="104" dur="1" fill="hold">
                                          <p:stCondLst>
                                            <p:cond delay="0"/>
                                          </p:stCondLst>
                                        </p:cTn>
                                        <p:tgtEl>
                                          <p:spTgt spid="1324"/>
                                        </p:tgtEl>
                                        <p:attrNameLst>
                                          <p:attrName>style.visibility</p:attrName>
                                        </p:attrNameLst>
                                      </p:cBhvr>
                                      <p:to>
                                        <p:strVal val="visible"/>
                                      </p:to>
                                    </p:set>
                                    <p:animEffect transition="in" filter="randombar(horizontal)">
                                      <p:cBhvr>
                                        <p:cTn id="105" dur="500"/>
                                        <p:tgtEl>
                                          <p:spTgt spid="1324"/>
                                        </p:tgtEl>
                                      </p:cBhvr>
                                    </p:animEffect>
                                  </p:childTnLst>
                                </p:cTn>
                              </p:par>
                            </p:childTnLst>
                          </p:cTn>
                        </p:par>
                      </p:childTnLst>
                    </p:cTn>
                  </p:par>
                  <p:par>
                    <p:cTn id="106" fill="hold">
                      <p:stCondLst>
                        <p:cond delay="indefinite"/>
                      </p:stCondLst>
                      <p:childTnLst>
                        <p:par>
                          <p:cTn id="107" fill="hold">
                            <p:stCondLst>
                              <p:cond delay="0"/>
                            </p:stCondLst>
                            <p:childTnLst>
                              <p:par>
                                <p:cTn id="108" presetID="23" presetClass="entr" presetSubtype="16" fill="hold" nodeType="clickEffect">
                                  <p:stCondLst>
                                    <p:cond delay="0"/>
                                  </p:stCondLst>
                                  <p:childTnLst>
                                    <p:set>
                                      <p:cBhvr>
                                        <p:cTn id="109" dur="1" fill="hold">
                                          <p:stCondLst>
                                            <p:cond delay="0"/>
                                          </p:stCondLst>
                                        </p:cTn>
                                        <p:tgtEl>
                                          <p:spTgt spid="34"/>
                                        </p:tgtEl>
                                        <p:attrNameLst>
                                          <p:attrName>style.visibility</p:attrName>
                                        </p:attrNameLst>
                                      </p:cBhvr>
                                      <p:to>
                                        <p:strVal val="visible"/>
                                      </p:to>
                                    </p:set>
                                    <p:anim calcmode="lin" valueType="num">
                                      <p:cBhvr>
                                        <p:cTn id="110" dur="250" fill="hold"/>
                                        <p:tgtEl>
                                          <p:spTgt spid="34"/>
                                        </p:tgtEl>
                                        <p:attrNameLst>
                                          <p:attrName>ppt_w</p:attrName>
                                        </p:attrNameLst>
                                      </p:cBhvr>
                                      <p:tavLst>
                                        <p:tav tm="0">
                                          <p:val>
                                            <p:fltVal val="0"/>
                                          </p:val>
                                        </p:tav>
                                        <p:tav tm="100000">
                                          <p:val>
                                            <p:strVal val="#ppt_w"/>
                                          </p:val>
                                        </p:tav>
                                      </p:tavLst>
                                    </p:anim>
                                    <p:anim calcmode="lin" valueType="num">
                                      <p:cBhvr>
                                        <p:cTn id="111" dur="250" fill="hold"/>
                                        <p:tgtEl>
                                          <p:spTgt spid="34"/>
                                        </p:tgtEl>
                                        <p:attrNameLst>
                                          <p:attrName>ppt_h</p:attrName>
                                        </p:attrNameLst>
                                      </p:cBhvr>
                                      <p:tavLst>
                                        <p:tav tm="0">
                                          <p:val>
                                            <p:fltVal val="0"/>
                                          </p:val>
                                        </p:tav>
                                        <p:tav tm="100000">
                                          <p:val>
                                            <p:strVal val="#ppt_h"/>
                                          </p:val>
                                        </p:tav>
                                      </p:tavLst>
                                    </p:anim>
                                  </p:childTnLst>
                                </p:cTn>
                              </p:par>
                            </p:childTnLst>
                          </p:cTn>
                        </p:par>
                        <p:par>
                          <p:cTn id="112" fill="hold">
                            <p:stCondLst>
                              <p:cond delay="250"/>
                            </p:stCondLst>
                            <p:childTnLst>
                              <p:par>
                                <p:cTn id="113" presetID="6" presetClass="emph" presetSubtype="0" autoRev="1" fill="hold" nodeType="afterEffect">
                                  <p:stCondLst>
                                    <p:cond delay="0"/>
                                  </p:stCondLst>
                                  <p:childTnLst>
                                    <p:animScale>
                                      <p:cBhvr>
                                        <p:cTn id="114" dur="100" fill="hold"/>
                                        <p:tgtEl>
                                          <p:spTgt spid="34"/>
                                        </p:tgtEl>
                                      </p:cBhvr>
                                      <p:by x="110000" y="110000"/>
                                    </p:animScale>
                                  </p:childTnLst>
                                </p:cTn>
                              </p:par>
                              <p:par>
                                <p:cTn id="115" presetID="14" presetClass="entr" presetSubtype="10" fill="hold" nodeType="withEffect">
                                  <p:stCondLst>
                                    <p:cond delay="0"/>
                                  </p:stCondLst>
                                  <p:childTnLst>
                                    <p:set>
                                      <p:cBhvr>
                                        <p:cTn id="116" dur="1" fill="hold">
                                          <p:stCondLst>
                                            <p:cond delay="0"/>
                                          </p:stCondLst>
                                        </p:cTn>
                                        <p:tgtEl>
                                          <p:spTgt spid="1778"/>
                                        </p:tgtEl>
                                        <p:attrNameLst>
                                          <p:attrName>style.visibility</p:attrName>
                                        </p:attrNameLst>
                                      </p:cBhvr>
                                      <p:to>
                                        <p:strVal val="visible"/>
                                      </p:to>
                                    </p:set>
                                    <p:animEffect transition="in" filter="randombar(horizontal)">
                                      <p:cBhvr>
                                        <p:cTn id="117" dur="500"/>
                                        <p:tgtEl>
                                          <p:spTgt spid="1778"/>
                                        </p:tgtEl>
                                      </p:cBhvr>
                                    </p:animEffect>
                                  </p:childTnLst>
                                </p:cTn>
                              </p:par>
                            </p:childTnLst>
                          </p:cTn>
                        </p:par>
                      </p:childTnLst>
                    </p:cTn>
                  </p:par>
                  <p:par>
                    <p:cTn id="118" fill="hold">
                      <p:stCondLst>
                        <p:cond delay="indefinite"/>
                      </p:stCondLst>
                      <p:childTnLst>
                        <p:par>
                          <p:cTn id="119" fill="hold">
                            <p:stCondLst>
                              <p:cond delay="0"/>
                            </p:stCondLst>
                            <p:childTnLst>
                              <p:par>
                                <p:cTn id="120" presetID="23" presetClass="entr" presetSubtype="16" fill="hold" nodeType="clickEffect">
                                  <p:stCondLst>
                                    <p:cond delay="0"/>
                                  </p:stCondLst>
                                  <p:childTnLst>
                                    <p:set>
                                      <p:cBhvr>
                                        <p:cTn id="121" dur="1" fill="hold">
                                          <p:stCondLst>
                                            <p:cond delay="0"/>
                                          </p:stCondLst>
                                        </p:cTn>
                                        <p:tgtEl>
                                          <p:spTgt spid="40"/>
                                        </p:tgtEl>
                                        <p:attrNameLst>
                                          <p:attrName>style.visibility</p:attrName>
                                        </p:attrNameLst>
                                      </p:cBhvr>
                                      <p:to>
                                        <p:strVal val="visible"/>
                                      </p:to>
                                    </p:set>
                                    <p:anim calcmode="lin" valueType="num">
                                      <p:cBhvr>
                                        <p:cTn id="122" dur="250" fill="hold"/>
                                        <p:tgtEl>
                                          <p:spTgt spid="40"/>
                                        </p:tgtEl>
                                        <p:attrNameLst>
                                          <p:attrName>ppt_w</p:attrName>
                                        </p:attrNameLst>
                                      </p:cBhvr>
                                      <p:tavLst>
                                        <p:tav tm="0">
                                          <p:val>
                                            <p:fltVal val="0"/>
                                          </p:val>
                                        </p:tav>
                                        <p:tav tm="100000">
                                          <p:val>
                                            <p:strVal val="#ppt_w"/>
                                          </p:val>
                                        </p:tav>
                                      </p:tavLst>
                                    </p:anim>
                                    <p:anim calcmode="lin" valueType="num">
                                      <p:cBhvr>
                                        <p:cTn id="123" dur="250" fill="hold"/>
                                        <p:tgtEl>
                                          <p:spTgt spid="40"/>
                                        </p:tgtEl>
                                        <p:attrNameLst>
                                          <p:attrName>ppt_h</p:attrName>
                                        </p:attrNameLst>
                                      </p:cBhvr>
                                      <p:tavLst>
                                        <p:tav tm="0">
                                          <p:val>
                                            <p:fltVal val="0"/>
                                          </p:val>
                                        </p:tav>
                                        <p:tav tm="100000">
                                          <p:val>
                                            <p:strVal val="#ppt_h"/>
                                          </p:val>
                                        </p:tav>
                                      </p:tavLst>
                                    </p:anim>
                                  </p:childTnLst>
                                </p:cTn>
                              </p:par>
                            </p:childTnLst>
                          </p:cTn>
                        </p:par>
                        <p:par>
                          <p:cTn id="124" fill="hold">
                            <p:stCondLst>
                              <p:cond delay="250"/>
                            </p:stCondLst>
                            <p:childTnLst>
                              <p:par>
                                <p:cTn id="125" presetID="6" presetClass="emph" presetSubtype="0" autoRev="1" fill="hold" nodeType="afterEffect">
                                  <p:stCondLst>
                                    <p:cond delay="0"/>
                                  </p:stCondLst>
                                  <p:childTnLst>
                                    <p:animScale>
                                      <p:cBhvr>
                                        <p:cTn id="126" dur="100" fill="hold"/>
                                        <p:tgtEl>
                                          <p:spTgt spid="40"/>
                                        </p:tgtEl>
                                      </p:cBhvr>
                                      <p:by x="110000" y="110000"/>
                                    </p:animScale>
                                  </p:childTnLst>
                                </p:cTn>
                              </p:par>
                              <p:par>
                                <p:cTn id="127" presetID="14" presetClass="entr" presetSubtype="10" fill="hold" nodeType="withEffect">
                                  <p:stCondLst>
                                    <p:cond delay="0"/>
                                  </p:stCondLst>
                                  <p:childTnLst>
                                    <p:set>
                                      <p:cBhvr>
                                        <p:cTn id="128" dur="1" fill="hold">
                                          <p:stCondLst>
                                            <p:cond delay="0"/>
                                          </p:stCondLst>
                                        </p:cTn>
                                        <p:tgtEl>
                                          <p:spTgt spid="1682"/>
                                        </p:tgtEl>
                                        <p:attrNameLst>
                                          <p:attrName>style.visibility</p:attrName>
                                        </p:attrNameLst>
                                      </p:cBhvr>
                                      <p:to>
                                        <p:strVal val="visible"/>
                                      </p:to>
                                    </p:set>
                                    <p:animEffect transition="in" filter="randombar(horizontal)">
                                      <p:cBhvr>
                                        <p:cTn id="129" dur="500"/>
                                        <p:tgtEl>
                                          <p:spTgt spid="1682"/>
                                        </p:tgtEl>
                                      </p:cBhvr>
                                    </p:animEffect>
                                  </p:childTnLst>
                                </p:cTn>
                              </p:par>
                            </p:childTnLst>
                          </p:cTn>
                        </p:par>
                      </p:childTnLst>
                    </p:cTn>
                  </p:par>
                  <p:par>
                    <p:cTn id="130" fill="hold">
                      <p:stCondLst>
                        <p:cond delay="indefinite"/>
                      </p:stCondLst>
                      <p:childTnLst>
                        <p:par>
                          <p:cTn id="131" fill="hold">
                            <p:stCondLst>
                              <p:cond delay="0"/>
                            </p:stCondLst>
                            <p:childTnLst>
                              <p:par>
                                <p:cTn id="132" presetID="23" presetClass="entr" presetSubtype="16" fill="hold" nodeType="clickEffect">
                                  <p:stCondLst>
                                    <p:cond delay="0"/>
                                  </p:stCondLst>
                                  <p:childTnLst>
                                    <p:set>
                                      <p:cBhvr>
                                        <p:cTn id="133" dur="1" fill="hold">
                                          <p:stCondLst>
                                            <p:cond delay="0"/>
                                          </p:stCondLst>
                                        </p:cTn>
                                        <p:tgtEl>
                                          <p:spTgt spid="46"/>
                                        </p:tgtEl>
                                        <p:attrNameLst>
                                          <p:attrName>style.visibility</p:attrName>
                                        </p:attrNameLst>
                                      </p:cBhvr>
                                      <p:to>
                                        <p:strVal val="visible"/>
                                      </p:to>
                                    </p:set>
                                    <p:anim calcmode="lin" valueType="num">
                                      <p:cBhvr>
                                        <p:cTn id="134" dur="250" fill="hold"/>
                                        <p:tgtEl>
                                          <p:spTgt spid="46"/>
                                        </p:tgtEl>
                                        <p:attrNameLst>
                                          <p:attrName>ppt_w</p:attrName>
                                        </p:attrNameLst>
                                      </p:cBhvr>
                                      <p:tavLst>
                                        <p:tav tm="0">
                                          <p:val>
                                            <p:fltVal val="0"/>
                                          </p:val>
                                        </p:tav>
                                        <p:tav tm="100000">
                                          <p:val>
                                            <p:strVal val="#ppt_w"/>
                                          </p:val>
                                        </p:tav>
                                      </p:tavLst>
                                    </p:anim>
                                    <p:anim calcmode="lin" valueType="num">
                                      <p:cBhvr>
                                        <p:cTn id="135" dur="250" fill="hold"/>
                                        <p:tgtEl>
                                          <p:spTgt spid="46"/>
                                        </p:tgtEl>
                                        <p:attrNameLst>
                                          <p:attrName>ppt_h</p:attrName>
                                        </p:attrNameLst>
                                      </p:cBhvr>
                                      <p:tavLst>
                                        <p:tav tm="0">
                                          <p:val>
                                            <p:fltVal val="0"/>
                                          </p:val>
                                        </p:tav>
                                        <p:tav tm="100000">
                                          <p:val>
                                            <p:strVal val="#ppt_h"/>
                                          </p:val>
                                        </p:tav>
                                      </p:tavLst>
                                    </p:anim>
                                  </p:childTnLst>
                                </p:cTn>
                              </p:par>
                            </p:childTnLst>
                          </p:cTn>
                        </p:par>
                        <p:par>
                          <p:cTn id="136" fill="hold">
                            <p:stCondLst>
                              <p:cond delay="250"/>
                            </p:stCondLst>
                            <p:childTnLst>
                              <p:par>
                                <p:cTn id="137" presetID="6" presetClass="emph" presetSubtype="0" autoRev="1" fill="hold" nodeType="afterEffect">
                                  <p:stCondLst>
                                    <p:cond delay="0"/>
                                  </p:stCondLst>
                                  <p:childTnLst>
                                    <p:animScale>
                                      <p:cBhvr>
                                        <p:cTn id="138" dur="100" fill="hold"/>
                                        <p:tgtEl>
                                          <p:spTgt spid="46"/>
                                        </p:tgtEl>
                                      </p:cBhvr>
                                      <p:by x="110000" y="110000"/>
                                    </p:animScale>
                                  </p:childTnLst>
                                </p:cTn>
                              </p:par>
                              <p:par>
                                <p:cTn id="139" presetID="14" presetClass="entr" presetSubtype="10" fill="hold" nodeType="withEffect">
                                  <p:stCondLst>
                                    <p:cond delay="0"/>
                                  </p:stCondLst>
                                  <p:childTnLst>
                                    <p:set>
                                      <p:cBhvr>
                                        <p:cTn id="140" dur="1" fill="hold">
                                          <p:stCondLst>
                                            <p:cond delay="0"/>
                                          </p:stCondLst>
                                        </p:cTn>
                                        <p:tgtEl>
                                          <p:spTgt spid="2951"/>
                                        </p:tgtEl>
                                        <p:attrNameLst>
                                          <p:attrName>style.visibility</p:attrName>
                                        </p:attrNameLst>
                                      </p:cBhvr>
                                      <p:to>
                                        <p:strVal val="visible"/>
                                      </p:to>
                                    </p:set>
                                    <p:animEffect transition="in" filter="randombar(horizontal)">
                                      <p:cBhvr>
                                        <p:cTn id="141" dur="500"/>
                                        <p:tgtEl>
                                          <p:spTgt spid="2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oden view desk on ocean's shore">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rotWithShape="1">
          <a:blip r:embed="rId2"/>
          <a:srcRect l="21675" r="32054" b="10380"/>
          <a:stretch/>
        </p:blipFill>
        <p:spPr>
          <a:xfrm>
            <a:off x="1396781" y="0"/>
            <a:ext cx="3894833"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lstStyle/>
          <a:p>
            <a:r>
              <a:rPr lang="en-US" dirty="0"/>
              <a:t>INTRODUCTION</a:t>
            </a:r>
            <a:endParaRPr lang="ru-RU" dirty="0"/>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910023" y="1960880"/>
            <a:ext cx="4548187" cy="3795786"/>
          </a:xfrm>
        </p:spPr>
        <p:txBody>
          <a:bodyPr>
            <a:normAutofit lnSpcReduction="10000"/>
          </a:bodyPr>
          <a:lstStyle/>
          <a:p>
            <a:r>
              <a:rPr lang="en-US" sz="1600" dirty="0">
                <a:solidFill>
                  <a:schemeClr val="tx2">
                    <a:lumMod val="75000"/>
                  </a:schemeClr>
                </a:solidFill>
              </a:rPr>
              <a:t>Bon Voyage - a Travel website is a project that will help its users find various tourist destination to visit. Unveil a world of possibilities as you browse through a diverse collection of destinations spanning continents and cultures. From pristine beaches to towering mountains, bustling cities to serene countryside, our website is your gateway to endless inspiration.</a:t>
            </a:r>
          </a:p>
          <a:p>
            <a:r>
              <a:rPr lang="en-US" sz="1600" dirty="0">
                <a:solidFill>
                  <a:schemeClr val="tx2">
                    <a:lumMod val="75000"/>
                  </a:schemeClr>
                </a:solidFill>
              </a:rPr>
              <a:t>Our Traveling Website is a dynamic online resource that caters to both seasoned travelers and those taking their first steps into the world of exploration. By leveraging cutting-edge technology and a user-centric approach, we aim to provide a holistic travel experience that spans planning, discovery, booking, and beyond.</a:t>
            </a: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4</a:t>
            </a:fld>
            <a:endParaRPr lang="ru-RU" dirty="0"/>
          </a:p>
        </p:txBody>
      </p:sp>
    </p:spTree>
    <p:extLst>
      <p:ext uri="{BB962C8B-B14F-4D97-AF65-F5344CB8AC3E}">
        <p14:creationId xmlns:p14="http://schemas.microsoft.com/office/powerpoint/2010/main" val="30668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EA144AC-2810-3566-BAA9-6F509EAE537B}"/>
              </a:ext>
            </a:extLst>
          </p:cNvPr>
          <p:cNvPicPr>
            <a:picLocks noGrp="1" noChangeAspect="1"/>
          </p:cNvPicPr>
          <p:nvPr>
            <p:ph type="pic" sz="quarter" idx="15"/>
          </p:nvPr>
        </p:nvPicPr>
        <p:blipFill rotWithShape="1">
          <a:blip r:embed="rId2"/>
          <a:srcRect l="30809" t="13756" r="30809" b="17941"/>
          <a:stretch/>
        </p:blipFill>
        <p:spPr>
          <a:xfrm>
            <a:off x="2091738" y="2050475"/>
            <a:ext cx="3190240" cy="3108960"/>
          </a:xfrm>
          <a:prstGeom prst="rect">
            <a:avLst/>
          </a:prstGeom>
        </p:spPr>
      </p:pic>
      <p:sp>
        <p:nvSpPr>
          <p:cNvPr id="3" name="Title 2">
            <a:extLst>
              <a:ext uri="{FF2B5EF4-FFF2-40B4-BE49-F238E27FC236}">
                <a16:creationId xmlns:a16="http://schemas.microsoft.com/office/drawing/2014/main" id="{6F0CD21D-911D-0EF7-34B4-0E8CA2965A0D}"/>
              </a:ext>
            </a:extLst>
          </p:cNvPr>
          <p:cNvSpPr>
            <a:spLocks noGrp="1"/>
          </p:cNvSpPr>
          <p:nvPr>
            <p:ph type="title"/>
          </p:nvPr>
        </p:nvSpPr>
        <p:spPr/>
        <p:txBody>
          <a:bodyPr/>
          <a:lstStyle/>
          <a:p>
            <a:r>
              <a:rPr lang="en-US" dirty="0"/>
              <a:t>TECHNOLOGIES</a:t>
            </a:r>
          </a:p>
        </p:txBody>
      </p:sp>
      <p:sp>
        <p:nvSpPr>
          <p:cNvPr id="5" name="Slide Number Placeholder 4">
            <a:extLst>
              <a:ext uri="{FF2B5EF4-FFF2-40B4-BE49-F238E27FC236}">
                <a16:creationId xmlns:a16="http://schemas.microsoft.com/office/drawing/2014/main" id="{70B80734-858E-6502-D1BF-26F2940690F1}"/>
              </a:ext>
            </a:extLst>
          </p:cNvPr>
          <p:cNvSpPr>
            <a:spLocks noGrp="1"/>
          </p:cNvSpPr>
          <p:nvPr>
            <p:ph type="sldNum" sz="quarter" idx="12"/>
          </p:nvPr>
        </p:nvSpPr>
        <p:spPr/>
        <p:txBody>
          <a:bodyPr/>
          <a:lstStyle/>
          <a:p>
            <a:fld id="{D495E168-DA5E-4888-8D8A-92B118324C14}" type="slidenum">
              <a:rPr lang="ru-RU" smtClean="0"/>
              <a:t>5</a:t>
            </a:fld>
            <a:endParaRPr lang="ru-RU" dirty="0"/>
          </a:p>
        </p:txBody>
      </p:sp>
      <p:sp>
        <p:nvSpPr>
          <p:cNvPr id="6" name="Text Placeholder 5">
            <a:extLst>
              <a:ext uri="{FF2B5EF4-FFF2-40B4-BE49-F238E27FC236}">
                <a16:creationId xmlns:a16="http://schemas.microsoft.com/office/drawing/2014/main" id="{944BE682-F1EA-C782-9FB0-77D9DB21A5C4}"/>
              </a:ext>
            </a:extLst>
          </p:cNvPr>
          <p:cNvSpPr>
            <a:spLocks noGrp="1"/>
          </p:cNvSpPr>
          <p:nvPr>
            <p:ph type="body" sz="quarter" idx="13"/>
          </p:nvPr>
        </p:nvSpPr>
        <p:spPr/>
        <p:txBody>
          <a:bodyPr/>
          <a:lstStyle/>
          <a:p>
            <a:r>
              <a:rPr lang="en-US" dirty="0"/>
              <a:t>REACT JS</a:t>
            </a:r>
          </a:p>
        </p:txBody>
      </p:sp>
      <p:sp>
        <p:nvSpPr>
          <p:cNvPr id="7" name="Text Placeholder 6">
            <a:extLst>
              <a:ext uri="{FF2B5EF4-FFF2-40B4-BE49-F238E27FC236}">
                <a16:creationId xmlns:a16="http://schemas.microsoft.com/office/drawing/2014/main" id="{9B906D2B-8782-8BBA-022A-59B22DB6155F}"/>
              </a:ext>
            </a:extLst>
          </p:cNvPr>
          <p:cNvSpPr>
            <a:spLocks noGrp="1"/>
          </p:cNvSpPr>
          <p:nvPr>
            <p:ph type="body" sz="quarter" idx="14"/>
          </p:nvPr>
        </p:nvSpPr>
        <p:spPr/>
        <p:txBody>
          <a:bodyPr/>
          <a:lstStyle/>
          <a:p>
            <a:r>
              <a:rPr lang="en-IN" sz="1600" baseline="0" dirty="0">
                <a:latin typeface="Times New Roman" panose="02020603050405020304" pitchFamily="18" charset="0"/>
                <a:cs typeface="Times New Roman" panose="02020603050405020304" pitchFamily="18" charset="0"/>
              </a:rPr>
              <a:t>REACT a JavaScript library, revolutionizes UI development. It breaks down user interfaces into modular components, promoting reusability and efficient updates. With a virtual DOM, React minimizes performance bottlenecks by updating only changed parts. Its declarative syntax simplifies UI creation, enhancing code readability. React supports unidirectional data flow, ensuring predictable rendering.</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996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AF6DE-AF72-5F64-9A42-2A789EE6CBE7}"/>
              </a:ext>
            </a:extLst>
          </p:cNvPr>
          <p:cNvSpPr>
            <a:spLocks noGrp="1"/>
          </p:cNvSpPr>
          <p:nvPr>
            <p:ph type="title"/>
          </p:nvPr>
        </p:nvSpPr>
        <p:spPr/>
        <p:txBody>
          <a:bodyPr/>
          <a:lstStyle/>
          <a:p>
            <a:r>
              <a:rPr lang="en-US" dirty="0"/>
              <a:t>TECHNOLOGIES</a:t>
            </a:r>
          </a:p>
        </p:txBody>
      </p:sp>
      <p:sp>
        <p:nvSpPr>
          <p:cNvPr id="5" name="Slide Number Placeholder 4">
            <a:extLst>
              <a:ext uri="{FF2B5EF4-FFF2-40B4-BE49-F238E27FC236}">
                <a16:creationId xmlns:a16="http://schemas.microsoft.com/office/drawing/2014/main" id="{6362D65F-E0C0-4CE8-C674-6B5F979DDB1A}"/>
              </a:ext>
            </a:extLst>
          </p:cNvPr>
          <p:cNvSpPr>
            <a:spLocks noGrp="1"/>
          </p:cNvSpPr>
          <p:nvPr>
            <p:ph type="sldNum" sz="quarter" idx="12"/>
          </p:nvPr>
        </p:nvSpPr>
        <p:spPr/>
        <p:txBody>
          <a:bodyPr/>
          <a:lstStyle/>
          <a:p>
            <a:fld id="{D495E168-DA5E-4888-8D8A-92B118324C14}" type="slidenum">
              <a:rPr lang="ru-RU" smtClean="0"/>
              <a:t>6</a:t>
            </a:fld>
            <a:endParaRPr lang="ru-RU" dirty="0"/>
          </a:p>
        </p:txBody>
      </p:sp>
      <p:sp>
        <p:nvSpPr>
          <p:cNvPr id="6" name="Text Placeholder 5">
            <a:extLst>
              <a:ext uri="{FF2B5EF4-FFF2-40B4-BE49-F238E27FC236}">
                <a16:creationId xmlns:a16="http://schemas.microsoft.com/office/drawing/2014/main" id="{3C66204C-8C52-3127-D896-F27949C11C1A}"/>
              </a:ext>
            </a:extLst>
          </p:cNvPr>
          <p:cNvSpPr>
            <a:spLocks noGrp="1"/>
          </p:cNvSpPr>
          <p:nvPr>
            <p:ph type="body" sz="quarter" idx="13"/>
          </p:nvPr>
        </p:nvSpPr>
        <p:spPr/>
        <p:txBody>
          <a:bodyPr/>
          <a:lstStyle/>
          <a:p>
            <a:r>
              <a:rPr lang="en-US" dirty="0"/>
              <a:t>NODE JS</a:t>
            </a:r>
          </a:p>
        </p:txBody>
      </p:sp>
      <p:sp>
        <p:nvSpPr>
          <p:cNvPr id="7" name="Text Placeholder 6">
            <a:extLst>
              <a:ext uri="{FF2B5EF4-FFF2-40B4-BE49-F238E27FC236}">
                <a16:creationId xmlns:a16="http://schemas.microsoft.com/office/drawing/2014/main" id="{849DB12F-9222-02F6-17EA-C61233A5649D}"/>
              </a:ext>
            </a:extLst>
          </p:cNvPr>
          <p:cNvSpPr>
            <a:spLocks noGrp="1"/>
          </p:cNvSpPr>
          <p:nvPr>
            <p:ph type="body" sz="quarter" idx="14"/>
          </p:nvPr>
        </p:nvSpPr>
        <p:spPr/>
        <p:txBody>
          <a:bodyPr/>
          <a:lstStyle/>
          <a:p>
            <a:r>
              <a:rPr lang="en-US" sz="1600" dirty="0">
                <a:latin typeface="Times New Roman" panose="02020603050405020304" pitchFamily="18" charset="0"/>
                <a:cs typeface="Times New Roman" panose="02020603050405020304" pitchFamily="18" charset="0"/>
              </a:rPr>
              <a:t>Node.js is an open-source, cross-platform JavaScript runtime environment and library for running web applications outside the client's browser. Ryan Dahl developed it in 2009, and its latest iteration, version 15.14, was released in April 2021. Developers use Node.js to create server-side web applications, and it is perfect for data-intensive applications since it uses an asynchronous, event-driven model.</a:t>
            </a:r>
          </a:p>
        </p:txBody>
      </p:sp>
      <p:pic>
        <p:nvPicPr>
          <p:cNvPr id="1028" name="Picture 4" descr="What Is the Future of Node.js? Node.js Benefits | LITSLINK Blog">
            <a:extLst>
              <a:ext uri="{FF2B5EF4-FFF2-40B4-BE49-F238E27FC236}">
                <a16:creationId xmlns:a16="http://schemas.microsoft.com/office/drawing/2014/main" id="{D1D4AA35-BC16-0021-E9D8-41FD33C63BD2}"/>
              </a:ext>
            </a:extLst>
          </p:cNvPr>
          <p:cNvPicPr>
            <a:picLocks noGrp="1" noChangeAspect="1" noChangeArrowheads="1"/>
          </p:cNvPicPr>
          <p:nvPr>
            <p:ph type="pic" sz="quarter" idx="15"/>
          </p:nvPr>
        </p:nvPicPr>
        <p:blipFill rotWithShape="1">
          <a:blip r:embed="rId2">
            <a:extLst>
              <a:ext uri="{28A0092B-C50C-407E-A947-70E740481C1C}">
                <a14:useLocalDpi xmlns:a14="http://schemas.microsoft.com/office/drawing/2010/main" val="0"/>
              </a:ext>
            </a:extLst>
          </a:blip>
          <a:srcRect l="16190" r="17933" b="12758"/>
          <a:stretch/>
        </p:blipFill>
        <p:spPr bwMode="auto">
          <a:xfrm>
            <a:off x="1902190" y="2255520"/>
            <a:ext cx="309653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5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CA9DD-3B41-6BB3-3DFD-D1881615F8A2}"/>
              </a:ext>
            </a:extLst>
          </p:cNvPr>
          <p:cNvSpPr>
            <a:spLocks noGrp="1"/>
          </p:cNvSpPr>
          <p:nvPr>
            <p:ph type="title"/>
          </p:nvPr>
        </p:nvSpPr>
        <p:spPr/>
        <p:txBody>
          <a:bodyPr/>
          <a:lstStyle/>
          <a:p>
            <a:r>
              <a:rPr lang="en-US" dirty="0"/>
              <a:t>TECHNOLOGIES</a:t>
            </a:r>
          </a:p>
        </p:txBody>
      </p:sp>
      <p:sp>
        <p:nvSpPr>
          <p:cNvPr id="5" name="Slide Number Placeholder 4">
            <a:extLst>
              <a:ext uri="{FF2B5EF4-FFF2-40B4-BE49-F238E27FC236}">
                <a16:creationId xmlns:a16="http://schemas.microsoft.com/office/drawing/2014/main" id="{B75D947E-801E-7A59-8D2F-15FE79211DDF}"/>
              </a:ext>
            </a:extLst>
          </p:cNvPr>
          <p:cNvSpPr>
            <a:spLocks noGrp="1"/>
          </p:cNvSpPr>
          <p:nvPr>
            <p:ph type="sldNum" sz="quarter" idx="12"/>
          </p:nvPr>
        </p:nvSpPr>
        <p:spPr/>
        <p:txBody>
          <a:bodyPr/>
          <a:lstStyle/>
          <a:p>
            <a:fld id="{D495E168-DA5E-4888-8D8A-92B118324C14}" type="slidenum">
              <a:rPr lang="ru-RU" smtClean="0"/>
              <a:t>7</a:t>
            </a:fld>
            <a:endParaRPr lang="ru-RU" dirty="0"/>
          </a:p>
        </p:txBody>
      </p:sp>
      <p:sp>
        <p:nvSpPr>
          <p:cNvPr id="6" name="Text Placeholder 5">
            <a:extLst>
              <a:ext uri="{FF2B5EF4-FFF2-40B4-BE49-F238E27FC236}">
                <a16:creationId xmlns:a16="http://schemas.microsoft.com/office/drawing/2014/main" id="{4667D960-6AD6-D8BB-794A-B4B4782C4712}"/>
              </a:ext>
            </a:extLst>
          </p:cNvPr>
          <p:cNvSpPr>
            <a:spLocks noGrp="1"/>
          </p:cNvSpPr>
          <p:nvPr>
            <p:ph type="body" sz="quarter" idx="13"/>
          </p:nvPr>
        </p:nvSpPr>
        <p:spPr/>
        <p:txBody>
          <a:bodyPr/>
          <a:lstStyle/>
          <a:p>
            <a:r>
              <a:rPr lang="en-US" dirty="0"/>
              <a:t>EXPRESS JS</a:t>
            </a:r>
          </a:p>
        </p:txBody>
      </p:sp>
      <p:sp>
        <p:nvSpPr>
          <p:cNvPr id="7" name="Text Placeholder 6">
            <a:extLst>
              <a:ext uri="{FF2B5EF4-FFF2-40B4-BE49-F238E27FC236}">
                <a16:creationId xmlns:a16="http://schemas.microsoft.com/office/drawing/2014/main" id="{55A502C6-97BA-68D4-177B-9D4650AF009F}"/>
              </a:ext>
            </a:extLst>
          </p:cNvPr>
          <p:cNvSpPr>
            <a:spLocks noGrp="1"/>
          </p:cNvSpPr>
          <p:nvPr>
            <p:ph type="body" sz="quarter" idx="14"/>
          </p:nvPr>
        </p:nvSpPr>
        <p:spPr/>
        <p:txBody>
          <a:bodyPr>
            <a:normAutofit/>
          </a:bodyPr>
          <a:lstStyle/>
          <a:p>
            <a:r>
              <a:rPr lang="en-US" sz="1600" dirty="0">
                <a:latin typeface="Times New Roman" panose="02020603050405020304" pitchFamily="18" charset="0"/>
                <a:cs typeface="Times New Roman" panose="02020603050405020304" pitchFamily="18" charset="0"/>
              </a:rPr>
              <a:t>Express is a fast, assertive, essential, and moderate web framework of Node.js. You can assume express as a layer built on the top of the Node.js that helps manage a server and routes. It provides a robust set of features to develop web and mobile applications.Express.js is a small framework that works on top of Node.js web server functionality to simplify its APIs and add helpful new features. It makes it easier to organize your application’s functionality with middleware and routing. It adds helpful utilities to Node.js HTTP objects and facilitates the rendering of dynamic HTTP objects. </a:t>
            </a:r>
          </a:p>
        </p:txBody>
      </p:sp>
      <p:pic>
        <p:nvPicPr>
          <p:cNvPr id="8" name="Picture Placeholder 7">
            <a:extLst>
              <a:ext uri="{FF2B5EF4-FFF2-40B4-BE49-F238E27FC236}">
                <a16:creationId xmlns:a16="http://schemas.microsoft.com/office/drawing/2014/main" id="{56DBCDB3-F794-3FC8-71A9-17DE3E8365E9}"/>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72" t="3638" r="3042" b="1484"/>
          <a:stretch/>
        </p:blipFill>
        <p:spPr>
          <a:xfrm>
            <a:off x="1198880" y="2690158"/>
            <a:ext cx="4194858" cy="1820882"/>
          </a:xfrm>
          <a:prstGeom prst="rect">
            <a:avLst/>
          </a:prstGeom>
        </p:spPr>
      </p:pic>
    </p:spTree>
    <p:extLst>
      <p:ext uri="{BB962C8B-B14F-4D97-AF65-F5344CB8AC3E}">
        <p14:creationId xmlns:p14="http://schemas.microsoft.com/office/powerpoint/2010/main" val="89679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C7A98-50E0-5087-B322-8E569BE87CA7}"/>
              </a:ext>
            </a:extLst>
          </p:cNvPr>
          <p:cNvSpPr>
            <a:spLocks noGrp="1"/>
          </p:cNvSpPr>
          <p:nvPr>
            <p:ph type="title"/>
          </p:nvPr>
        </p:nvSpPr>
        <p:spPr/>
        <p:txBody>
          <a:bodyPr/>
          <a:lstStyle/>
          <a:p>
            <a:r>
              <a:rPr lang="en-US" dirty="0"/>
              <a:t>TECHNOLOGIES</a:t>
            </a:r>
          </a:p>
        </p:txBody>
      </p:sp>
      <p:sp>
        <p:nvSpPr>
          <p:cNvPr id="5" name="Slide Number Placeholder 4">
            <a:extLst>
              <a:ext uri="{FF2B5EF4-FFF2-40B4-BE49-F238E27FC236}">
                <a16:creationId xmlns:a16="http://schemas.microsoft.com/office/drawing/2014/main" id="{E91C5B30-BE4A-9B12-D082-B6EA1B85D40A}"/>
              </a:ext>
            </a:extLst>
          </p:cNvPr>
          <p:cNvSpPr>
            <a:spLocks noGrp="1"/>
          </p:cNvSpPr>
          <p:nvPr>
            <p:ph type="sldNum" sz="quarter" idx="12"/>
          </p:nvPr>
        </p:nvSpPr>
        <p:spPr/>
        <p:txBody>
          <a:bodyPr/>
          <a:lstStyle/>
          <a:p>
            <a:fld id="{D495E168-DA5E-4888-8D8A-92B118324C14}" type="slidenum">
              <a:rPr lang="ru-RU" smtClean="0"/>
              <a:t>8</a:t>
            </a:fld>
            <a:endParaRPr lang="ru-RU" dirty="0"/>
          </a:p>
        </p:txBody>
      </p:sp>
      <p:sp>
        <p:nvSpPr>
          <p:cNvPr id="6" name="Text Placeholder 5">
            <a:extLst>
              <a:ext uri="{FF2B5EF4-FFF2-40B4-BE49-F238E27FC236}">
                <a16:creationId xmlns:a16="http://schemas.microsoft.com/office/drawing/2014/main" id="{E8217544-7EE0-8D72-FCEF-1EC4D585DEEF}"/>
              </a:ext>
            </a:extLst>
          </p:cNvPr>
          <p:cNvSpPr>
            <a:spLocks noGrp="1"/>
          </p:cNvSpPr>
          <p:nvPr>
            <p:ph type="body" sz="quarter" idx="13"/>
          </p:nvPr>
        </p:nvSpPr>
        <p:spPr/>
        <p:txBody>
          <a:bodyPr/>
          <a:lstStyle/>
          <a:p>
            <a:r>
              <a:rPr lang="en-US" dirty="0"/>
              <a:t>MONGO DB</a:t>
            </a:r>
          </a:p>
        </p:txBody>
      </p:sp>
      <p:sp>
        <p:nvSpPr>
          <p:cNvPr id="7" name="Text Placeholder 6">
            <a:extLst>
              <a:ext uri="{FF2B5EF4-FFF2-40B4-BE49-F238E27FC236}">
                <a16:creationId xmlns:a16="http://schemas.microsoft.com/office/drawing/2014/main" id="{00FFF3C2-69DA-08C4-758C-C24B1F28EADA}"/>
              </a:ext>
            </a:extLst>
          </p:cNvPr>
          <p:cNvSpPr>
            <a:spLocks noGrp="1"/>
          </p:cNvSpPr>
          <p:nvPr>
            <p:ph type="body" sz="quarter" idx="14"/>
          </p:nvPr>
        </p:nvSpPr>
        <p:spPr/>
        <p:txBody>
          <a:bodyPr>
            <a:normAutofit lnSpcReduction="10000"/>
          </a:bodyPr>
          <a:lstStyle/>
          <a:p>
            <a:r>
              <a:rPr lang="en-US" sz="1600" dirty="0">
                <a:latin typeface="Times New Roman" panose="02020603050405020304" pitchFamily="18" charset="0"/>
                <a:cs typeface="Times New Roman" panose="02020603050405020304" pitchFamily="18" charset="0"/>
              </a:rPr>
              <a:t>MongoDB is an open source NoSQL database management program. NoSQL (Not only SQL) is used as an alternative to traditional relational databases. NoSQL databases are quite useful for working with large sets of distributed data. MongoDB is that can manage document-oriented information, store or retrieve information. MongoDB is used for high-volume data storage, helping organizations store large amounts of data while still performing rapidly. Organizations also use MongoDB for its ad-hoc queries, indexing, load balancing, aggregation, server-side JavaScript execution and other features. </a:t>
            </a:r>
          </a:p>
        </p:txBody>
      </p:sp>
      <p:pic>
        <p:nvPicPr>
          <p:cNvPr id="8" name="Picture Placeholder 7">
            <a:extLst>
              <a:ext uri="{FF2B5EF4-FFF2-40B4-BE49-F238E27FC236}">
                <a16:creationId xmlns:a16="http://schemas.microsoft.com/office/drawing/2014/main" id="{E9E5288A-69DC-CEB6-5CFC-0301C17D879C}"/>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593" t="146" r="12389" b="677"/>
          <a:stretch/>
        </p:blipFill>
        <p:spPr>
          <a:xfrm>
            <a:off x="1387840" y="2204720"/>
            <a:ext cx="3894138" cy="3291840"/>
          </a:xfrm>
          <a:prstGeom prst="rect">
            <a:avLst/>
          </a:prstGeom>
        </p:spPr>
      </p:pic>
    </p:spTree>
    <p:extLst>
      <p:ext uri="{BB962C8B-B14F-4D97-AF65-F5344CB8AC3E}">
        <p14:creationId xmlns:p14="http://schemas.microsoft.com/office/powerpoint/2010/main" val="31490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2EA27-F534-0EE2-D573-05D8C435AE36}"/>
              </a:ext>
            </a:extLst>
          </p:cNvPr>
          <p:cNvSpPr>
            <a:spLocks noGrp="1"/>
          </p:cNvSpPr>
          <p:nvPr>
            <p:ph type="title"/>
          </p:nvPr>
        </p:nvSpPr>
        <p:spPr/>
        <p:txBody>
          <a:bodyPr>
            <a:normAutofit fontScale="90000"/>
          </a:bodyPr>
          <a:lstStyle/>
          <a:p>
            <a:r>
              <a:rPr lang="en-US" dirty="0"/>
              <a:t>PROJECT MODULES</a:t>
            </a:r>
          </a:p>
        </p:txBody>
      </p:sp>
      <p:sp>
        <p:nvSpPr>
          <p:cNvPr id="5" name="Slide Number Placeholder 4">
            <a:extLst>
              <a:ext uri="{FF2B5EF4-FFF2-40B4-BE49-F238E27FC236}">
                <a16:creationId xmlns:a16="http://schemas.microsoft.com/office/drawing/2014/main" id="{6F824027-3AD9-4C31-CE78-136C2F4485FC}"/>
              </a:ext>
            </a:extLst>
          </p:cNvPr>
          <p:cNvSpPr>
            <a:spLocks noGrp="1"/>
          </p:cNvSpPr>
          <p:nvPr>
            <p:ph type="sldNum" sz="quarter" idx="12"/>
          </p:nvPr>
        </p:nvSpPr>
        <p:spPr/>
        <p:txBody>
          <a:bodyPr/>
          <a:lstStyle/>
          <a:p>
            <a:fld id="{D495E168-DA5E-4888-8D8A-92B118324C14}" type="slidenum">
              <a:rPr lang="ru-RU" smtClean="0"/>
              <a:t>9</a:t>
            </a:fld>
            <a:endParaRPr lang="ru-RU" dirty="0"/>
          </a:p>
        </p:txBody>
      </p:sp>
      <p:sp>
        <p:nvSpPr>
          <p:cNvPr id="6" name="Text Placeholder 5">
            <a:extLst>
              <a:ext uri="{FF2B5EF4-FFF2-40B4-BE49-F238E27FC236}">
                <a16:creationId xmlns:a16="http://schemas.microsoft.com/office/drawing/2014/main" id="{CE3D193B-ACDB-ADEF-63E0-A2B443C30C6B}"/>
              </a:ext>
            </a:extLst>
          </p:cNvPr>
          <p:cNvSpPr>
            <a:spLocks noGrp="1"/>
          </p:cNvSpPr>
          <p:nvPr>
            <p:ph type="body" sz="quarter" idx="13"/>
          </p:nvPr>
        </p:nvSpPr>
        <p:spPr>
          <a:xfrm>
            <a:off x="6910023" y="2050475"/>
            <a:ext cx="4548187" cy="3899475"/>
          </a:xfrm>
        </p:spPr>
        <p:txBody>
          <a:bodyPr/>
          <a:lstStyle/>
          <a:p>
            <a:pPr marL="285750" indent="-285750">
              <a:buFont typeface="Wingdings" panose="05000000000000000000" pitchFamily="2" charset="2"/>
              <a:buChar char="Ø"/>
            </a:pPr>
            <a:r>
              <a:rPr lang="en-US" dirty="0"/>
              <a:t>Registration Module</a:t>
            </a:r>
          </a:p>
          <a:p>
            <a:pPr marL="285750" indent="-285750">
              <a:buFont typeface="Wingdings" panose="05000000000000000000" pitchFamily="2" charset="2"/>
              <a:buChar char="Ø"/>
            </a:pPr>
            <a:r>
              <a:rPr lang="en-US" dirty="0"/>
              <a:t>Log In Module</a:t>
            </a:r>
          </a:p>
          <a:p>
            <a:pPr marL="285750" indent="-285750">
              <a:buFont typeface="Wingdings" panose="05000000000000000000" pitchFamily="2" charset="2"/>
              <a:buChar char="Ø"/>
            </a:pPr>
            <a:r>
              <a:rPr lang="en-US" dirty="0"/>
              <a:t>Places Module</a:t>
            </a:r>
          </a:p>
          <a:p>
            <a:pPr marL="285750" indent="-285750">
              <a:buFont typeface="Wingdings" panose="05000000000000000000" pitchFamily="2" charset="2"/>
              <a:buChar char="Ø"/>
            </a:pPr>
            <a:r>
              <a:rPr lang="en-US" dirty="0"/>
              <a:t>Hotel Module</a:t>
            </a:r>
          </a:p>
          <a:p>
            <a:pPr marL="285750" indent="-285750">
              <a:buFont typeface="Wingdings" panose="05000000000000000000" pitchFamily="2" charset="2"/>
              <a:buChar char="Ø"/>
            </a:pPr>
            <a:r>
              <a:rPr lang="en-US" dirty="0"/>
              <a:t>Hotel Booking Module</a:t>
            </a:r>
          </a:p>
          <a:p>
            <a:pPr marL="285750" indent="-285750">
              <a:buFont typeface="Wingdings" panose="05000000000000000000" pitchFamily="2" charset="2"/>
              <a:buChar char="Ø"/>
            </a:pPr>
            <a:r>
              <a:rPr lang="en-US" dirty="0"/>
              <a:t>Hotel Cancel Module</a:t>
            </a:r>
          </a:p>
          <a:p>
            <a:pPr marL="285750" indent="-285750">
              <a:buFont typeface="Wingdings" panose="05000000000000000000" pitchFamily="2" charset="2"/>
              <a:buChar char="Ø"/>
            </a:pPr>
            <a:r>
              <a:rPr lang="en-US" dirty="0"/>
              <a:t>Admin Module</a:t>
            </a:r>
          </a:p>
          <a:p>
            <a:pPr marL="285750" indent="-285750">
              <a:buFont typeface="Wingdings" panose="05000000000000000000" pitchFamily="2" charset="2"/>
              <a:buChar char="Ø"/>
            </a:pPr>
            <a:r>
              <a:rPr lang="en-US" dirty="0"/>
              <a:t>View User Module</a:t>
            </a:r>
          </a:p>
          <a:p>
            <a:pPr marL="285750" indent="-285750">
              <a:buFont typeface="Wingdings" panose="05000000000000000000" pitchFamily="2" charset="2"/>
              <a:buChar char="Ø"/>
            </a:pPr>
            <a:r>
              <a:rPr lang="en-US" dirty="0"/>
              <a:t>Delete User Module</a:t>
            </a:r>
          </a:p>
          <a:p>
            <a:endParaRPr lang="en-US" dirty="0"/>
          </a:p>
        </p:txBody>
      </p:sp>
      <p:pic>
        <p:nvPicPr>
          <p:cNvPr id="2054" name="Picture 6" descr="mountain reflection on body of water">
            <a:extLst>
              <a:ext uri="{FF2B5EF4-FFF2-40B4-BE49-F238E27FC236}">
                <a16:creationId xmlns:a16="http://schemas.microsoft.com/office/drawing/2014/main" id="{0A2C362D-95D6-9625-8806-E6F178D7D2AE}"/>
              </a:ext>
            </a:extLst>
          </p:cNvPr>
          <p:cNvPicPr>
            <a:picLocks noGrp="1" noChangeAspect="1" noChangeArrowheads="1"/>
          </p:cNvPicPr>
          <p:nvPr>
            <p:ph type="pic" sz="quarter" idx="15"/>
          </p:nvPr>
        </p:nvPicPr>
        <p:blipFill rotWithShape="1">
          <a:blip r:embed="rId2">
            <a:extLst>
              <a:ext uri="{28A0092B-C50C-407E-A947-70E740481C1C}">
                <a14:useLocalDpi xmlns:a14="http://schemas.microsoft.com/office/drawing/2010/main" val="0"/>
              </a:ext>
            </a:extLst>
          </a:blip>
          <a:srcRect l="-149" t="356" b="-860"/>
          <a:stretch/>
        </p:blipFill>
        <p:spPr bwMode="auto">
          <a:xfrm>
            <a:off x="1015999" y="2306320"/>
            <a:ext cx="4265979" cy="28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02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randombar(horizontal)">
                                      <p:cBhvr>
                                        <p:cTn id="7" dur="500"/>
                                        <p:tgtEl>
                                          <p:spTgt spid="20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uiExpand="1" build="p"/>
    </p:bldLst>
  </p:timing>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EEDD03E-D888-41B6-A946-031B19DCB442}">
  <we:reference id="wa200003891" version="1.0.0.1" store="en-US" storeType="OMEX"/>
  <we:alternateReferences>
    <we:reference id="wa200003891" version="1.0.0.1" store="WA20000389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53</TotalTime>
  <Words>584</Words>
  <Application>Microsoft Office PowerPoint</Application>
  <PresentationFormat>Widescreen</PresentationFormat>
  <Paragraphs>95</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Calibri</vt:lpstr>
      <vt:lpstr>Century Gothic</vt:lpstr>
      <vt:lpstr>Congenial Light</vt:lpstr>
      <vt:lpstr>Congenial SemiBold</vt:lpstr>
      <vt:lpstr>Montserrat Black</vt:lpstr>
      <vt:lpstr>Times New Roman</vt:lpstr>
      <vt:lpstr>Wingdings</vt:lpstr>
      <vt:lpstr>Office Theme</vt:lpstr>
      <vt:lpstr>PowerPoint Presentation</vt:lpstr>
      <vt:lpstr>Team Members</vt:lpstr>
      <vt:lpstr>PowerPoint Presentation</vt:lpstr>
      <vt:lpstr>INTRODUCTION</vt:lpstr>
      <vt:lpstr>TECHNOLOGIES</vt:lpstr>
      <vt:lpstr>TECHNOLOGIES</vt:lpstr>
      <vt:lpstr>TECHNOLOGIES</vt:lpstr>
      <vt:lpstr>TECHNOLOGIES</vt:lpstr>
      <vt:lpstr>PROJECT 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Kalia</dc:creator>
  <cp:lastModifiedBy>Rahul Kalia</cp:lastModifiedBy>
  <cp:revision>1</cp:revision>
  <dcterms:created xsi:type="dcterms:W3CDTF">2023-11-03T10:32:01Z</dcterms:created>
  <dcterms:modified xsi:type="dcterms:W3CDTF">2023-11-03T11:25:20Z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